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60"/>
  </p:notesMasterIdLst>
  <p:sldIdLst>
    <p:sldId id="256" r:id="rId3"/>
    <p:sldId id="257" r:id="rId4"/>
    <p:sldId id="312" r:id="rId5"/>
    <p:sldId id="313" r:id="rId6"/>
    <p:sldId id="314" r:id="rId7"/>
    <p:sldId id="315" r:id="rId8"/>
    <p:sldId id="316" r:id="rId9"/>
    <p:sldId id="317" r:id="rId10"/>
    <p:sldId id="318" r:id="rId11"/>
    <p:sldId id="319" r:id="rId12"/>
    <p:sldId id="320" r:id="rId13"/>
    <p:sldId id="321" r:id="rId14"/>
    <p:sldId id="322" r:id="rId15"/>
    <p:sldId id="323" r:id="rId16"/>
    <p:sldId id="258" r:id="rId17"/>
    <p:sldId id="266" r:id="rId18"/>
    <p:sldId id="268" r:id="rId19"/>
    <p:sldId id="325" r:id="rId20"/>
    <p:sldId id="326" r:id="rId21"/>
    <p:sldId id="327" r:id="rId22"/>
    <p:sldId id="328" r:id="rId23"/>
    <p:sldId id="329" r:id="rId24"/>
    <p:sldId id="330" r:id="rId25"/>
    <p:sldId id="331" r:id="rId26"/>
    <p:sldId id="332" r:id="rId27"/>
    <p:sldId id="333" r:id="rId28"/>
    <p:sldId id="338" r:id="rId29"/>
    <p:sldId id="339" r:id="rId30"/>
    <p:sldId id="340" r:id="rId31"/>
    <p:sldId id="342" r:id="rId32"/>
    <p:sldId id="343" r:id="rId33"/>
    <p:sldId id="347" r:id="rId34"/>
    <p:sldId id="348" r:id="rId35"/>
    <p:sldId id="334" r:id="rId36"/>
    <p:sldId id="349" r:id="rId37"/>
    <p:sldId id="350" r:id="rId38"/>
    <p:sldId id="351" r:id="rId39"/>
    <p:sldId id="274" r:id="rId40"/>
    <p:sldId id="352" r:id="rId41"/>
    <p:sldId id="353" r:id="rId42"/>
    <p:sldId id="354" r:id="rId43"/>
    <p:sldId id="355" r:id="rId44"/>
    <p:sldId id="356" r:id="rId45"/>
    <p:sldId id="357" r:id="rId46"/>
    <p:sldId id="359" r:id="rId47"/>
    <p:sldId id="259" r:id="rId48"/>
    <p:sldId id="358" r:id="rId49"/>
    <p:sldId id="360" r:id="rId50"/>
    <p:sldId id="361" r:id="rId51"/>
    <p:sldId id="362" r:id="rId52"/>
    <p:sldId id="363" r:id="rId53"/>
    <p:sldId id="365" r:id="rId54"/>
    <p:sldId id="364" r:id="rId55"/>
    <p:sldId id="366" r:id="rId56"/>
    <p:sldId id="367" r:id="rId57"/>
    <p:sldId id="277" r:id="rId58"/>
    <p:sldId id="368" r:id="rId59"/>
  </p:sldIdLst>
  <p:sldSz cx="9144000" cy="5143500" type="screen16x9"/>
  <p:notesSz cx="6858000" cy="9144000"/>
  <p:embeddedFontLst>
    <p:embeddedFont>
      <p:font typeface="Alata" panose="020B0604020202020204" charset="0"/>
      <p:regular r:id="rId61"/>
    </p:embeddedFont>
    <p:embeddedFont>
      <p:font typeface="Albert Sans" panose="020B0604020202020204" charset="0"/>
      <p:regular r:id="rId62"/>
      <p:bold r:id="rId63"/>
      <p:italic r:id="rId64"/>
      <p:boldItalic r:id="rId65"/>
    </p:embeddedFont>
    <p:embeddedFont>
      <p:font typeface="Alice" panose="020B0604020202020204" charset="0"/>
      <p:regular r:id="rId66"/>
    </p:embeddedFont>
    <p:embeddedFont>
      <p:font typeface="Anaheim" panose="020B0604020202020204" charset="0"/>
      <p:regular r:id="rId67"/>
    </p:embeddedFont>
    <p:embeddedFont>
      <p:font typeface="Bebas Neue" panose="020B0606020202050201" pitchFamily="34" charset="0"/>
      <p:regular r:id="rId68"/>
    </p:embeddedFont>
    <p:embeddedFont>
      <p:font typeface="Calibri" panose="020F0502020204030204" pitchFamily="34" charset="0"/>
      <p:regular r:id="rId69"/>
      <p:bold r:id="rId70"/>
      <p:italic r:id="rId71"/>
      <p:boldItalic r:id="rId72"/>
    </p:embeddedFont>
    <p:embeddedFont>
      <p:font typeface="DM Sans" pitchFamily="2" charset="0"/>
      <p:regular r:id="rId73"/>
      <p:bold r:id="rId74"/>
      <p:italic r:id="rId75"/>
      <p:boldItalic r:id="rId76"/>
    </p:embeddedFont>
    <p:embeddedFont>
      <p:font typeface="Nunito Light" pitchFamily="2" charset="0"/>
      <p:regular r:id="rId77"/>
      <p:italic r:id="rId78"/>
    </p:embeddedFont>
    <p:embeddedFont>
      <p:font typeface="Sora" panose="020B0604020202020204" charset="0"/>
      <p:regular r:id="rId79"/>
      <p:bold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167434A8-68A8-44E6-B7BC-5D444B95BB36}">
          <p14:sldIdLst>
            <p14:sldId id="256"/>
            <p14:sldId id="257"/>
            <p14:sldId id="312"/>
            <p14:sldId id="313"/>
            <p14:sldId id="314"/>
            <p14:sldId id="315"/>
            <p14:sldId id="316"/>
            <p14:sldId id="317"/>
            <p14:sldId id="318"/>
            <p14:sldId id="319"/>
            <p14:sldId id="320"/>
            <p14:sldId id="321"/>
            <p14:sldId id="322"/>
            <p14:sldId id="323"/>
            <p14:sldId id="258"/>
            <p14:sldId id="266"/>
            <p14:sldId id="268"/>
            <p14:sldId id="325"/>
            <p14:sldId id="326"/>
            <p14:sldId id="327"/>
            <p14:sldId id="328"/>
            <p14:sldId id="329"/>
            <p14:sldId id="330"/>
            <p14:sldId id="331"/>
            <p14:sldId id="332"/>
            <p14:sldId id="333"/>
            <p14:sldId id="338"/>
            <p14:sldId id="339"/>
            <p14:sldId id="340"/>
            <p14:sldId id="342"/>
            <p14:sldId id="343"/>
            <p14:sldId id="347"/>
            <p14:sldId id="348"/>
            <p14:sldId id="334"/>
            <p14:sldId id="349"/>
            <p14:sldId id="350"/>
            <p14:sldId id="351"/>
            <p14:sldId id="274"/>
            <p14:sldId id="352"/>
            <p14:sldId id="353"/>
            <p14:sldId id="354"/>
            <p14:sldId id="355"/>
            <p14:sldId id="356"/>
            <p14:sldId id="357"/>
            <p14:sldId id="359"/>
            <p14:sldId id="259"/>
            <p14:sldId id="358"/>
            <p14:sldId id="360"/>
            <p14:sldId id="361"/>
            <p14:sldId id="362"/>
            <p14:sldId id="363"/>
            <p14:sldId id="365"/>
            <p14:sldId id="364"/>
            <p14:sldId id="366"/>
            <p14:sldId id="367"/>
            <p14:sldId id="277"/>
            <p14:sldId id="3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2913"/>
    <a:srgbClr val="000000"/>
    <a:srgbClr val="F8F4E8"/>
    <a:srgbClr val="C76024"/>
    <a:srgbClr val="DDA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1A567E-3FDA-4C7C-B57F-001573DDC41E}">
  <a:tblStyle styleId="{F01A567E-3FDA-4C7C-B57F-001573DDC41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BC45C27-512E-4669-B796-6768EBEA5E5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5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3.xml"/><Relationship Id="rId61" Type="http://schemas.openxmlformats.org/officeDocument/2006/relationships/font" Target="fonts/font1.fntdata"/><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80"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7321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580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515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4147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816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9025745c20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29025745c20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29025745c20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29025745c20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658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2520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656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328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965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421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512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5972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462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1436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094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2174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836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9417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852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190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165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3449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8125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331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4967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9069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193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712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9002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2792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595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9139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84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101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82959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518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1825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7092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6348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03576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62634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1342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20809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2903876fb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2903876fb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9193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68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57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929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733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39613" y="167641"/>
            <a:ext cx="8702475" cy="4811300"/>
          </a:xfrm>
          <a:custGeom>
            <a:avLst/>
            <a:gdLst/>
            <a:ahLst/>
            <a:cxnLst/>
            <a:rect l="l" t="t" r="r" b="b"/>
            <a:pathLst>
              <a:path w="348099" h="192452" extrusionOk="0">
                <a:moveTo>
                  <a:pt x="225924" y="5334"/>
                </a:moveTo>
                <a:cubicBezTo>
                  <a:pt x="206027" y="5461"/>
                  <a:pt x="184014" y="5461"/>
                  <a:pt x="166742" y="4572"/>
                </a:cubicBezTo>
                <a:cubicBezTo>
                  <a:pt x="149470" y="3683"/>
                  <a:pt x="139903" y="-42"/>
                  <a:pt x="122292" y="0"/>
                </a:cubicBezTo>
                <a:cubicBezTo>
                  <a:pt x="104681" y="42"/>
                  <a:pt x="79959" y="4487"/>
                  <a:pt x="61078" y="4826"/>
                </a:cubicBezTo>
                <a:cubicBezTo>
                  <a:pt x="42197" y="5165"/>
                  <a:pt x="19126" y="-2540"/>
                  <a:pt x="9008" y="2032"/>
                </a:cubicBezTo>
                <a:cubicBezTo>
                  <a:pt x="-1110" y="6604"/>
                  <a:pt x="838" y="18203"/>
                  <a:pt x="372" y="32258"/>
                </a:cubicBezTo>
                <a:cubicBezTo>
                  <a:pt x="-94" y="46313"/>
                  <a:pt x="5918" y="67437"/>
                  <a:pt x="6214" y="86360"/>
                </a:cubicBezTo>
                <a:cubicBezTo>
                  <a:pt x="6510" y="105283"/>
                  <a:pt x="2319" y="128524"/>
                  <a:pt x="2150" y="145796"/>
                </a:cubicBezTo>
                <a:cubicBezTo>
                  <a:pt x="1981" y="163068"/>
                  <a:pt x="-4200" y="183134"/>
                  <a:pt x="5198" y="189992"/>
                </a:cubicBezTo>
                <a:cubicBezTo>
                  <a:pt x="14596" y="196850"/>
                  <a:pt x="40885" y="186817"/>
                  <a:pt x="58538" y="186944"/>
                </a:cubicBezTo>
                <a:cubicBezTo>
                  <a:pt x="76191" y="187071"/>
                  <a:pt x="93505" y="190542"/>
                  <a:pt x="111116" y="190754"/>
                </a:cubicBezTo>
                <a:cubicBezTo>
                  <a:pt x="128727" y="190966"/>
                  <a:pt x="143628" y="188045"/>
                  <a:pt x="164202" y="188214"/>
                </a:cubicBezTo>
                <a:cubicBezTo>
                  <a:pt x="184776" y="188383"/>
                  <a:pt x="211023" y="191516"/>
                  <a:pt x="234560" y="191770"/>
                </a:cubicBezTo>
                <a:cubicBezTo>
                  <a:pt x="258097" y="192024"/>
                  <a:pt x="287265" y="190288"/>
                  <a:pt x="305426" y="189738"/>
                </a:cubicBezTo>
                <a:cubicBezTo>
                  <a:pt x="323587" y="189188"/>
                  <a:pt x="337049" y="196935"/>
                  <a:pt x="343526" y="188468"/>
                </a:cubicBezTo>
                <a:cubicBezTo>
                  <a:pt x="350003" y="180001"/>
                  <a:pt x="343526" y="155025"/>
                  <a:pt x="344288" y="138938"/>
                </a:cubicBezTo>
                <a:cubicBezTo>
                  <a:pt x="345050" y="122851"/>
                  <a:pt x="348056" y="109432"/>
                  <a:pt x="348098" y="91948"/>
                </a:cubicBezTo>
                <a:cubicBezTo>
                  <a:pt x="348140" y="74464"/>
                  <a:pt x="346278" y="48599"/>
                  <a:pt x="344542" y="34036"/>
                </a:cubicBezTo>
                <a:cubicBezTo>
                  <a:pt x="342806" y="19473"/>
                  <a:pt x="347421" y="9610"/>
                  <a:pt x="337684" y="4572"/>
                </a:cubicBezTo>
                <a:cubicBezTo>
                  <a:pt x="327947" y="-466"/>
                  <a:pt x="304749" y="3683"/>
                  <a:pt x="286122" y="3810"/>
                </a:cubicBezTo>
                <a:cubicBezTo>
                  <a:pt x="267495" y="3937"/>
                  <a:pt x="245821" y="5207"/>
                  <a:pt x="225924" y="5334"/>
                </a:cubicBezTo>
                <a:close/>
              </a:path>
            </a:pathLst>
          </a:custGeom>
          <a:solidFill>
            <a:schemeClr val="lt2"/>
          </a:solidFill>
          <a:ln>
            <a:noFill/>
          </a:ln>
        </p:spPr>
      </p:sp>
      <p:sp>
        <p:nvSpPr>
          <p:cNvPr id="10" name="Google Shape;10;p2"/>
          <p:cNvSpPr txBox="1">
            <a:spLocks noGrp="1"/>
          </p:cNvSpPr>
          <p:nvPr>
            <p:ph type="ctrTitle"/>
          </p:nvPr>
        </p:nvSpPr>
        <p:spPr>
          <a:xfrm>
            <a:off x="1018025" y="991250"/>
            <a:ext cx="4899900" cy="2568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018107" y="3676450"/>
            <a:ext cx="48999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6"/>
        <p:cNvGrpSpPr/>
        <p:nvPr/>
      </p:nvGrpSpPr>
      <p:grpSpPr>
        <a:xfrm>
          <a:off x="0" y="0"/>
          <a:ext cx="0" cy="0"/>
          <a:chOff x="0" y="0"/>
          <a:chExt cx="0" cy="0"/>
        </a:xfrm>
      </p:grpSpPr>
      <p:sp>
        <p:nvSpPr>
          <p:cNvPr id="117" name="Google Shape;117;p16"/>
          <p:cNvSpPr/>
          <p:nvPr/>
        </p:nvSpPr>
        <p:spPr>
          <a:xfrm>
            <a:off x="239613" y="167641"/>
            <a:ext cx="8702475" cy="4811300"/>
          </a:xfrm>
          <a:custGeom>
            <a:avLst/>
            <a:gdLst/>
            <a:ahLst/>
            <a:cxnLst/>
            <a:rect l="l" t="t" r="r" b="b"/>
            <a:pathLst>
              <a:path w="348099" h="192452" extrusionOk="0">
                <a:moveTo>
                  <a:pt x="225924" y="5334"/>
                </a:moveTo>
                <a:cubicBezTo>
                  <a:pt x="206027" y="5461"/>
                  <a:pt x="184014" y="5461"/>
                  <a:pt x="166742" y="4572"/>
                </a:cubicBezTo>
                <a:cubicBezTo>
                  <a:pt x="149470" y="3683"/>
                  <a:pt x="139903" y="-42"/>
                  <a:pt x="122292" y="0"/>
                </a:cubicBezTo>
                <a:cubicBezTo>
                  <a:pt x="104681" y="42"/>
                  <a:pt x="79959" y="4487"/>
                  <a:pt x="61078" y="4826"/>
                </a:cubicBezTo>
                <a:cubicBezTo>
                  <a:pt x="42197" y="5165"/>
                  <a:pt x="19126" y="-2540"/>
                  <a:pt x="9008" y="2032"/>
                </a:cubicBezTo>
                <a:cubicBezTo>
                  <a:pt x="-1110" y="6604"/>
                  <a:pt x="838" y="18203"/>
                  <a:pt x="372" y="32258"/>
                </a:cubicBezTo>
                <a:cubicBezTo>
                  <a:pt x="-94" y="46313"/>
                  <a:pt x="5918" y="67437"/>
                  <a:pt x="6214" y="86360"/>
                </a:cubicBezTo>
                <a:cubicBezTo>
                  <a:pt x="6510" y="105283"/>
                  <a:pt x="2319" y="128524"/>
                  <a:pt x="2150" y="145796"/>
                </a:cubicBezTo>
                <a:cubicBezTo>
                  <a:pt x="1981" y="163068"/>
                  <a:pt x="-4200" y="183134"/>
                  <a:pt x="5198" y="189992"/>
                </a:cubicBezTo>
                <a:cubicBezTo>
                  <a:pt x="14596" y="196850"/>
                  <a:pt x="40885" y="186817"/>
                  <a:pt x="58538" y="186944"/>
                </a:cubicBezTo>
                <a:cubicBezTo>
                  <a:pt x="76191" y="187071"/>
                  <a:pt x="93505" y="190542"/>
                  <a:pt x="111116" y="190754"/>
                </a:cubicBezTo>
                <a:cubicBezTo>
                  <a:pt x="128727" y="190966"/>
                  <a:pt x="143628" y="188045"/>
                  <a:pt x="164202" y="188214"/>
                </a:cubicBezTo>
                <a:cubicBezTo>
                  <a:pt x="184776" y="188383"/>
                  <a:pt x="211023" y="191516"/>
                  <a:pt x="234560" y="191770"/>
                </a:cubicBezTo>
                <a:cubicBezTo>
                  <a:pt x="258097" y="192024"/>
                  <a:pt x="287265" y="190288"/>
                  <a:pt x="305426" y="189738"/>
                </a:cubicBezTo>
                <a:cubicBezTo>
                  <a:pt x="323587" y="189188"/>
                  <a:pt x="337049" y="196935"/>
                  <a:pt x="343526" y="188468"/>
                </a:cubicBezTo>
                <a:cubicBezTo>
                  <a:pt x="350003" y="180001"/>
                  <a:pt x="343526" y="155025"/>
                  <a:pt x="344288" y="138938"/>
                </a:cubicBezTo>
                <a:cubicBezTo>
                  <a:pt x="345050" y="122851"/>
                  <a:pt x="348056" y="109432"/>
                  <a:pt x="348098" y="91948"/>
                </a:cubicBezTo>
                <a:cubicBezTo>
                  <a:pt x="348140" y="74464"/>
                  <a:pt x="346278" y="48599"/>
                  <a:pt x="344542" y="34036"/>
                </a:cubicBezTo>
                <a:cubicBezTo>
                  <a:pt x="342806" y="19473"/>
                  <a:pt x="347421" y="9610"/>
                  <a:pt x="337684" y="4572"/>
                </a:cubicBezTo>
                <a:cubicBezTo>
                  <a:pt x="327947" y="-466"/>
                  <a:pt x="304749" y="3683"/>
                  <a:pt x="286122" y="3810"/>
                </a:cubicBezTo>
                <a:cubicBezTo>
                  <a:pt x="267495" y="3937"/>
                  <a:pt x="245821" y="5207"/>
                  <a:pt x="225924" y="5334"/>
                </a:cubicBezTo>
                <a:close/>
              </a:path>
            </a:pathLst>
          </a:custGeom>
          <a:solidFill>
            <a:schemeClr val="lt2"/>
          </a:solidFill>
          <a:ln>
            <a:noFill/>
          </a:ln>
        </p:spPr>
      </p:sp>
      <p:sp>
        <p:nvSpPr>
          <p:cNvPr id="118" name="Google Shape;118;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9" name="Google Shape;119;p16"/>
          <p:cNvSpPr/>
          <p:nvPr/>
        </p:nvSpPr>
        <p:spPr>
          <a:xfrm>
            <a:off x="550222" y="4604002"/>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16"/>
          <p:cNvSpPr/>
          <p:nvPr/>
        </p:nvSpPr>
        <p:spPr>
          <a:xfrm>
            <a:off x="376396" y="4411697"/>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16"/>
          <p:cNvSpPr/>
          <p:nvPr/>
        </p:nvSpPr>
        <p:spPr>
          <a:xfrm>
            <a:off x="8305637" y="446461"/>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4_2">
    <p:spTree>
      <p:nvGrpSpPr>
        <p:cNvPr id="1" name="Shape 161"/>
        <p:cNvGrpSpPr/>
        <p:nvPr/>
      </p:nvGrpSpPr>
      <p:grpSpPr>
        <a:xfrm>
          <a:off x="0" y="0"/>
          <a:ext cx="0" cy="0"/>
          <a:chOff x="0" y="0"/>
          <a:chExt cx="0" cy="0"/>
        </a:xfrm>
      </p:grpSpPr>
      <p:sp>
        <p:nvSpPr>
          <p:cNvPr id="162" name="Google Shape;162;p22"/>
          <p:cNvSpPr/>
          <p:nvPr/>
        </p:nvSpPr>
        <p:spPr>
          <a:xfrm>
            <a:off x="247963" y="144813"/>
            <a:ext cx="8648075" cy="4853875"/>
          </a:xfrm>
          <a:custGeom>
            <a:avLst/>
            <a:gdLst/>
            <a:ahLst/>
            <a:cxnLst/>
            <a:rect l="l" t="t" r="r" b="b"/>
            <a:pathLst>
              <a:path w="345923" h="194155" extrusionOk="0">
                <a:moveTo>
                  <a:pt x="19051" y="3583"/>
                </a:moveTo>
                <a:cubicBezTo>
                  <a:pt x="9780" y="3498"/>
                  <a:pt x="6224" y="2313"/>
                  <a:pt x="3049" y="4345"/>
                </a:cubicBezTo>
                <a:cubicBezTo>
                  <a:pt x="-126" y="6377"/>
                  <a:pt x="43" y="7562"/>
                  <a:pt x="1" y="15775"/>
                </a:cubicBezTo>
                <a:cubicBezTo>
                  <a:pt x="-41" y="23988"/>
                  <a:pt x="2456" y="37492"/>
                  <a:pt x="2795" y="53621"/>
                </a:cubicBezTo>
                <a:cubicBezTo>
                  <a:pt x="3134" y="69750"/>
                  <a:pt x="1356" y="95997"/>
                  <a:pt x="2033" y="112549"/>
                </a:cubicBezTo>
                <a:cubicBezTo>
                  <a:pt x="2710" y="129101"/>
                  <a:pt x="6436" y="140235"/>
                  <a:pt x="6859" y="152935"/>
                </a:cubicBezTo>
                <a:cubicBezTo>
                  <a:pt x="7282" y="165635"/>
                  <a:pt x="-2158" y="182611"/>
                  <a:pt x="4573" y="188749"/>
                </a:cubicBezTo>
                <a:cubicBezTo>
                  <a:pt x="11304" y="194887"/>
                  <a:pt x="28237" y="189977"/>
                  <a:pt x="47245" y="189765"/>
                </a:cubicBezTo>
                <a:cubicBezTo>
                  <a:pt x="66253" y="189553"/>
                  <a:pt x="96902" y="187267"/>
                  <a:pt x="118619" y="187479"/>
                </a:cubicBezTo>
                <a:cubicBezTo>
                  <a:pt x="140336" y="187691"/>
                  <a:pt x="151724" y="190696"/>
                  <a:pt x="177547" y="191035"/>
                </a:cubicBezTo>
                <a:cubicBezTo>
                  <a:pt x="203370" y="191374"/>
                  <a:pt x="246381" y="189426"/>
                  <a:pt x="273559" y="189511"/>
                </a:cubicBezTo>
                <a:cubicBezTo>
                  <a:pt x="300737" y="189596"/>
                  <a:pt x="329227" y="198401"/>
                  <a:pt x="340615" y="191543"/>
                </a:cubicBezTo>
                <a:cubicBezTo>
                  <a:pt x="352003" y="184685"/>
                  <a:pt x="341462" y="164915"/>
                  <a:pt x="341885" y="148363"/>
                </a:cubicBezTo>
                <a:cubicBezTo>
                  <a:pt x="342308" y="131811"/>
                  <a:pt x="343621" y="111279"/>
                  <a:pt x="343155" y="92229"/>
                </a:cubicBezTo>
                <a:cubicBezTo>
                  <a:pt x="342689" y="73179"/>
                  <a:pt x="340700" y="48414"/>
                  <a:pt x="339091" y="34063"/>
                </a:cubicBezTo>
                <a:cubicBezTo>
                  <a:pt x="337482" y="19712"/>
                  <a:pt x="343536" y="11118"/>
                  <a:pt x="333503" y="6123"/>
                </a:cubicBezTo>
                <a:cubicBezTo>
                  <a:pt x="323470" y="1128"/>
                  <a:pt x="300991" y="3879"/>
                  <a:pt x="278893" y="4091"/>
                </a:cubicBezTo>
                <a:cubicBezTo>
                  <a:pt x="256795" y="4303"/>
                  <a:pt x="224749" y="8070"/>
                  <a:pt x="200915" y="7393"/>
                </a:cubicBezTo>
                <a:cubicBezTo>
                  <a:pt x="177081" y="6716"/>
                  <a:pt x="159598" y="450"/>
                  <a:pt x="135891" y="27"/>
                </a:cubicBezTo>
                <a:cubicBezTo>
                  <a:pt x="112184" y="-396"/>
                  <a:pt x="78148" y="4260"/>
                  <a:pt x="58675" y="4853"/>
                </a:cubicBezTo>
                <a:cubicBezTo>
                  <a:pt x="39202" y="5446"/>
                  <a:pt x="28322" y="3668"/>
                  <a:pt x="19051" y="3583"/>
                </a:cubicBezTo>
                <a:close/>
              </a:path>
            </a:pathLst>
          </a:custGeom>
          <a:solidFill>
            <a:schemeClr val="lt2"/>
          </a:solidFill>
          <a:ln>
            <a:noFill/>
          </a:ln>
        </p:spPr>
      </p:sp>
      <p:sp>
        <p:nvSpPr>
          <p:cNvPr id="163" name="Google Shape;163;p22"/>
          <p:cNvSpPr txBox="1">
            <a:spLocks noGrp="1"/>
          </p:cNvSpPr>
          <p:nvPr>
            <p:ph type="title"/>
          </p:nvPr>
        </p:nvSpPr>
        <p:spPr>
          <a:xfrm>
            <a:off x="941825" y="132360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4" name="Google Shape;164;p22"/>
          <p:cNvSpPr txBox="1">
            <a:spLocks noGrp="1"/>
          </p:cNvSpPr>
          <p:nvPr>
            <p:ph type="subTitle" idx="1"/>
          </p:nvPr>
        </p:nvSpPr>
        <p:spPr>
          <a:xfrm>
            <a:off x="941825" y="238680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82"/>
        <p:cNvGrpSpPr/>
        <p:nvPr/>
      </p:nvGrpSpPr>
      <p:grpSpPr>
        <a:xfrm>
          <a:off x="0" y="0"/>
          <a:ext cx="0" cy="0"/>
          <a:chOff x="0" y="0"/>
          <a:chExt cx="0" cy="0"/>
        </a:xfrm>
      </p:grpSpPr>
      <p:sp>
        <p:nvSpPr>
          <p:cNvPr id="183" name="Google Shape;183;p25"/>
          <p:cNvSpPr/>
          <p:nvPr/>
        </p:nvSpPr>
        <p:spPr>
          <a:xfrm>
            <a:off x="295521" y="190149"/>
            <a:ext cx="8657175" cy="4774875"/>
          </a:xfrm>
          <a:custGeom>
            <a:avLst/>
            <a:gdLst/>
            <a:ahLst/>
            <a:cxnLst/>
            <a:rect l="l" t="t" r="r" b="b"/>
            <a:pathLst>
              <a:path w="346287" h="190995" extrusionOk="0">
                <a:moveTo>
                  <a:pt x="223942" y="1894"/>
                </a:moveTo>
                <a:cubicBezTo>
                  <a:pt x="203961" y="1471"/>
                  <a:pt x="182709" y="3460"/>
                  <a:pt x="164506" y="3672"/>
                </a:cubicBezTo>
                <a:cubicBezTo>
                  <a:pt x="146303" y="3884"/>
                  <a:pt x="133137" y="3757"/>
                  <a:pt x="114722" y="3164"/>
                </a:cubicBezTo>
                <a:cubicBezTo>
                  <a:pt x="96307" y="2571"/>
                  <a:pt x="72177" y="-646"/>
                  <a:pt x="54016" y="116"/>
                </a:cubicBezTo>
                <a:cubicBezTo>
                  <a:pt x="35855" y="878"/>
                  <a:pt x="14138" y="-223"/>
                  <a:pt x="5756" y="7736"/>
                </a:cubicBezTo>
                <a:cubicBezTo>
                  <a:pt x="-2626" y="15695"/>
                  <a:pt x="4613" y="34279"/>
                  <a:pt x="3724" y="47868"/>
                </a:cubicBezTo>
                <a:cubicBezTo>
                  <a:pt x="2835" y="61457"/>
                  <a:pt x="676" y="72506"/>
                  <a:pt x="422" y="89270"/>
                </a:cubicBezTo>
                <a:cubicBezTo>
                  <a:pt x="168" y="106034"/>
                  <a:pt x="1607" y="132069"/>
                  <a:pt x="2200" y="148452"/>
                </a:cubicBezTo>
                <a:cubicBezTo>
                  <a:pt x="2793" y="164835"/>
                  <a:pt x="-4150" y="180964"/>
                  <a:pt x="3978" y="187568"/>
                </a:cubicBezTo>
                <a:cubicBezTo>
                  <a:pt x="12106" y="194172"/>
                  <a:pt x="33484" y="187695"/>
                  <a:pt x="50968" y="188076"/>
                </a:cubicBezTo>
                <a:cubicBezTo>
                  <a:pt x="68452" y="188457"/>
                  <a:pt x="88899" y="190150"/>
                  <a:pt x="108880" y="189854"/>
                </a:cubicBezTo>
                <a:cubicBezTo>
                  <a:pt x="128861" y="189558"/>
                  <a:pt x="149224" y="186298"/>
                  <a:pt x="170856" y="186298"/>
                </a:cubicBezTo>
                <a:cubicBezTo>
                  <a:pt x="192488" y="186298"/>
                  <a:pt x="219624" y="189642"/>
                  <a:pt x="238674" y="189854"/>
                </a:cubicBezTo>
                <a:cubicBezTo>
                  <a:pt x="257724" y="190066"/>
                  <a:pt x="267842" y="188076"/>
                  <a:pt x="285156" y="187568"/>
                </a:cubicBezTo>
                <a:cubicBezTo>
                  <a:pt x="302470" y="187060"/>
                  <a:pt x="333331" y="196035"/>
                  <a:pt x="342560" y="186806"/>
                </a:cubicBezTo>
                <a:cubicBezTo>
                  <a:pt x="351789" y="177577"/>
                  <a:pt x="341036" y="148156"/>
                  <a:pt x="340528" y="132196"/>
                </a:cubicBezTo>
                <a:cubicBezTo>
                  <a:pt x="340020" y="116236"/>
                  <a:pt x="338708" y="106119"/>
                  <a:pt x="339512" y="91048"/>
                </a:cubicBezTo>
                <a:cubicBezTo>
                  <a:pt x="340316" y="75977"/>
                  <a:pt x="346031" y="56335"/>
                  <a:pt x="345354" y="41772"/>
                </a:cubicBezTo>
                <a:cubicBezTo>
                  <a:pt x="344677" y="27209"/>
                  <a:pt x="345608" y="9599"/>
                  <a:pt x="335448" y="3672"/>
                </a:cubicBezTo>
                <a:cubicBezTo>
                  <a:pt x="325288" y="-2255"/>
                  <a:pt x="302978" y="6508"/>
                  <a:pt x="284394" y="6212"/>
                </a:cubicBezTo>
                <a:cubicBezTo>
                  <a:pt x="265810" y="5916"/>
                  <a:pt x="243923" y="2317"/>
                  <a:pt x="223942" y="1894"/>
                </a:cubicBezTo>
                <a:close/>
              </a:path>
            </a:pathLst>
          </a:custGeom>
          <a:solidFill>
            <a:schemeClr val="lt2"/>
          </a:solidFill>
          <a:ln>
            <a:noFill/>
          </a:ln>
        </p:spPr>
      </p:sp>
      <p:sp>
        <p:nvSpPr>
          <p:cNvPr id="184" name="Google Shape;184;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85" name="Google Shape;185;p25"/>
          <p:cNvSpPr txBox="1">
            <a:spLocks noGrp="1"/>
          </p:cNvSpPr>
          <p:nvPr>
            <p:ph type="subTitle" idx="1"/>
          </p:nvPr>
        </p:nvSpPr>
        <p:spPr>
          <a:xfrm>
            <a:off x="5477525" y="1649900"/>
            <a:ext cx="2686200" cy="24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25"/>
          <p:cNvSpPr txBox="1">
            <a:spLocks noGrp="1"/>
          </p:cNvSpPr>
          <p:nvPr>
            <p:ph type="subTitle" idx="2"/>
          </p:nvPr>
        </p:nvSpPr>
        <p:spPr>
          <a:xfrm>
            <a:off x="2700025" y="1649900"/>
            <a:ext cx="2686200" cy="24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25"/>
          <p:cNvSpPr/>
          <p:nvPr/>
        </p:nvSpPr>
        <p:spPr>
          <a:xfrm>
            <a:off x="8278087" y="4321486"/>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25"/>
          <p:cNvSpPr/>
          <p:nvPr/>
        </p:nvSpPr>
        <p:spPr>
          <a:xfrm>
            <a:off x="8486472" y="623690"/>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238"/>
        <p:cNvGrpSpPr/>
        <p:nvPr/>
      </p:nvGrpSpPr>
      <p:grpSpPr>
        <a:xfrm>
          <a:off x="0" y="0"/>
          <a:ext cx="0" cy="0"/>
          <a:chOff x="0" y="0"/>
          <a:chExt cx="0" cy="0"/>
        </a:xfrm>
      </p:grpSpPr>
      <p:sp>
        <p:nvSpPr>
          <p:cNvPr id="239" name="Google Shape;239;p29"/>
          <p:cNvSpPr/>
          <p:nvPr/>
        </p:nvSpPr>
        <p:spPr>
          <a:xfrm>
            <a:off x="245999" y="172150"/>
            <a:ext cx="8657375" cy="4799200"/>
          </a:xfrm>
          <a:custGeom>
            <a:avLst/>
            <a:gdLst/>
            <a:ahLst/>
            <a:cxnLst/>
            <a:rect l="l" t="t" r="r" b="b"/>
            <a:pathLst>
              <a:path w="346295" h="191968" extrusionOk="0">
                <a:moveTo>
                  <a:pt x="69713" y="2368"/>
                </a:moveTo>
                <a:cubicBezTo>
                  <a:pt x="49224" y="2029"/>
                  <a:pt x="36016" y="2495"/>
                  <a:pt x="24755" y="3130"/>
                </a:cubicBezTo>
                <a:cubicBezTo>
                  <a:pt x="13494" y="3765"/>
                  <a:pt x="6044" y="1606"/>
                  <a:pt x="2149" y="6178"/>
                </a:cubicBezTo>
                <a:cubicBezTo>
                  <a:pt x="-1746" y="10750"/>
                  <a:pt x="710" y="18751"/>
                  <a:pt x="1387" y="30562"/>
                </a:cubicBezTo>
                <a:cubicBezTo>
                  <a:pt x="2064" y="42373"/>
                  <a:pt x="5578" y="60365"/>
                  <a:pt x="6213" y="77044"/>
                </a:cubicBezTo>
                <a:cubicBezTo>
                  <a:pt x="6848" y="93723"/>
                  <a:pt x="5366" y="112646"/>
                  <a:pt x="5197" y="130638"/>
                </a:cubicBezTo>
                <a:cubicBezTo>
                  <a:pt x="5028" y="148630"/>
                  <a:pt x="-2084" y="175384"/>
                  <a:pt x="5197" y="184994"/>
                </a:cubicBezTo>
                <a:cubicBezTo>
                  <a:pt x="12478" y="194604"/>
                  <a:pt x="30301" y="188127"/>
                  <a:pt x="48885" y="188296"/>
                </a:cubicBezTo>
                <a:cubicBezTo>
                  <a:pt x="67469" y="188465"/>
                  <a:pt x="91261" y="186010"/>
                  <a:pt x="116703" y="186010"/>
                </a:cubicBezTo>
                <a:cubicBezTo>
                  <a:pt x="142145" y="186010"/>
                  <a:pt x="174065" y="187746"/>
                  <a:pt x="201539" y="188296"/>
                </a:cubicBezTo>
                <a:cubicBezTo>
                  <a:pt x="229013" y="188846"/>
                  <a:pt x="260128" y="188846"/>
                  <a:pt x="281549" y="189312"/>
                </a:cubicBezTo>
                <a:cubicBezTo>
                  <a:pt x="302970" y="189778"/>
                  <a:pt x="319310" y="193672"/>
                  <a:pt x="330063" y="191090"/>
                </a:cubicBezTo>
                <a:cubicBezTo>
                  <a:pt x="340816" y="188508"/>
                  <a:pt x="344456" y="184994"/>
                  <a:pt x="346065" y="173818"/>
                </a:cubicBezTo>
                <a:cubicBezTo>
                  <a:pt x="347674" y="162642"/>
                  <a:pt x="340350" y="140798"/>
                  <a:pt x="339715" y="124034"/>
                </a:cubicBezTo>
                <a:cubicBezTo>
                  <a:pt x="339080" y="107270"/>
                  <a:pt x="341705" y="90125"/>
                  <a:pt x="342255" y="73234"/>
                </a:cubicBezTo>
                <a:cubicBezTo>
                  <a:pt x="342805" y="56343"/>
                  <a:pt x="344075" y="34330"/>
                  <a:pt x="343017" y="22688"/>
                </a:cubicBezTo>
                <a:cubicBezTo>
                  <a:pt x="341959" y="11046"/>
                  <a:pt x="344118" y="6813"/>
                  <a:pt x="335905" y="3384"/>
                </a:cubicBezTo>
                <a:cubicBezTo>
                  <a:pt x="327692" y="-45"/>
                  <a:pt x="313045" y="2664"/>
                  <a:pt x="293741" y="2114"/>
                </a:cubicBezTo>
                <a:cubicBezTo>
                  <a:pt x="274437" y="1564"/>
                  <a:pt x="244423" y="-426"/>
                  <a:pt x="220081" y="82"/>
                </a:cubicBezTo>
                <a:cubicBezTo>
                  <a:pt x="195739" y="590"/>
                  <a:pt x="172752" y="4781"/>
                  <a:pt x="147691" y="5162"/>
                </a:cubicBezTo>
                <a:cubicBezTo>
                  <a:pt x="122630" y="5543"/>
                  <a:pt x="90202" y="2707"/>
                  <a:pt x="69713" y="2368"/>
                </a:cubicBezTo>
                <a:close/>
              </a:path>
            </a:pathLst>
          </a:custGeom>
          <a:solidFill>
            <a:schemeClr val="lt2"/>
          </a:solidFill>
          <a:ln>
            <a:noFill/>
          </a:ln>
        </p:spPr>
      </p:sp>
      <p:sp>
        <p:nvSpPr>
          <p:cNvPr id="240" name="Google Shape;240;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1" name="Google Shape;241;p29"/>
          <p:cNvSpPr txBox="1">
            <a:spLocks noGrp="1"/>
          </p:cNvSpPr>
          <p:nvPr>
            <p:ph type="subTitle" idx="1"/>
          </p:nvPr>
        </p:nvSpPr>
        <p:spPr>
          <a:xfrm>
            <a:off x="1108627" y="20730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29"/>
          <p:cNvSpPr txBox="1">
            <a:spLocks noGrp="1"/>
          </p:cNvSpPr>
          <p:nvPr>
            <p:ph type="subTitle" idx="2"/>
          </p:nvPr>
        </p:nvSpPr>
        <p:spPr>
          <a:xfrm>
            <a:off x="3579000" y="20730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29"/>
          <p:cNvSpPr txBox="1">
            <a:spLocks noGrp="1"/>
          </p:cNvSpPr>
          <p:nvPr>
            <p:ph type="subTitle" idx="3"/>
          </p:nvPr>
        </p:nvSpPr>
        <p:spPr>
          <a:xfrm>
            <a:off x="2343813"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29"/>
          <p:cNvSpPr txBox="1">
            <a:spLocks noGrp="1"/>
          </p:cNvSpPr>
          <p:nvPr>
            <p:ph type="subTitle" idx="4"/>
          </p:nvPr>
        </p:nvSpPr>
        <p:spPr>
          <a:xfrm>
            <a:off x="4814187" y="35032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 name="Google Shape;245;p29"/>
          <p:cNvSpPr txBox="1">
            <a:spLocks noGrp="1"/>
          </p:cNvSpPr>
          <p:nvPr>
            <p:ph type="subTitle" idx="5"/>
          </p:nvPr>
        </p:nvSpPr>
        <p:spPr>
          <a:xfrm>
            <a:off x="6049373" y="20730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 name="Google Shape;246;p29"/>
          <p:cNvSpPr txBox="1">
            <a:spLocks noGrp="1"/>
          </p:cNvSpPr>
          <p:nvPr>
            <p:ph type="subTitle" idx="6"/>
          </p:nvPr>
        </p:nvSpPr>
        <p:spPr>
          <a:xfrm>
            <a:off x="1109527" y="1580399"/>
            <a:ext cx="19842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200" b="1">
                <a:solidFill>
                  <a:schemeClr val="dk1"/>
                </a:solidFill>
                <a:latin typeface="Sora"/>
                <a:ea typeface="Sora"/>
                <a:cs typeface="Sora"/>
                <a:sym typeface="So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47" name="Google Shape;247;p29"/>
          <p:cNvSpPr txBox="1">
            <a:spLocks noGrp="1"/>
          </p:cNvSpPr>
          <p:nvPr>
            <p:ph type="subTitle" idx="7"/>
          </p:nvPr>
        </p:nvSpPr>
        <p:spPr>
          <a:xfrm>
            <a:off x="3579900" y="1580399"/>
            <a:ext cx="19842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200" b="1">
                <a:solidFill>
                  <a:schemeClr val="dk1"/>
                </a:solidFill>
                <a:latin typeface="Sora"/>
                <a:ea typeface="Sora"/>
                <a:cs typeface="Sora"/>
                <a:sym typeface="So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48" name="Google Shape;248;p29"/>
          <p:cNvSpPr txBox="1">
            <a:spLocks noGrp="1"/>
          </p:cNvSpPr>
          <p:nvPr>
            <p:ph type="subTitle" idx="8"/>
          </p:nvPr>
        </p:nvSpPr>
        <p:spPr>
          <a:xfrm>
            <a:off x="6050273" y="1580399"/>
            <a:ext cx="19842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200" b="1">
                <a:solidFill>
                  <a:schemeClr val="dk1"/>
                </a:solidFill>
                <a:latin typeface="Sora"/>
                <a:ea typeface="Sora"/>
                <a:cs typeface="Sora"/>
                <a:sym typeface="So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49" name="Google Shape;249;p29"/>
          <p:cNvSpPr txBox="1">
            <a:spLocks noGrp="1"/>
          </p:cNvSpPr>
          <p:nvPr>
            <p:ph type="subTitle" idx="9"/>
          </p:nvPr>
        </p:nvSpPr>
        <p:spPr>
          <a:xfrm>
            <a:off x="2344713" y="3010600"/>
            <a:ext cx="19842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200" b="1">
                <a:solidFill>
                  <a:schemeClr val="dk1"/>
                </a:solidFill>
                <a:latin typeface="Sora"/>
                <a:ea typeface="Sora"/>
                <a:cs typeface="Sora"/>
                <a:sym typeface="So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0" name="Google Shape;250;p29"/>
          <p:cNvSpPr txBox="1">
            <a:spLocks noGrp="1"/>
          </p:cNvSpPr>
          <p:nvPr>
            <p:ph type="subTitle" idx="13"/>
          </p:nvPr>
        </p:nvSpPr>
        <p:spPr>
          <a:xfrm>
            <a:off x="4815087" y="3010600"/>
            <a:ext cx="19842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200" b="1">
                <a:solidFill>
                  <a:schemeClr val="dk1"/>
                </a:solidFill>
                <a:latin typeface="Sora"/>
                <a:ea typeface="Sora"/>
                <a:cs typeface="Sora"/>
                <a:sym typeface="Sora"/>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1" name="Google Shape;251;p29"/>
          <p:cNvSpPr/>
          <p:nvPr/>
        </p:nvSpPr>
        <p:spPr>
          <a:xfrm>
            <a:off x="550222" y="3472652"/>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29"/>
          <p:cNvSpPr/>
          <p:nvPr/>
        </p:nvSpPr>
        <p:spPr>
          <a:xfrm>
            <a:off x="1307937" y="4279061"/>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29"/>
          <p:cNvSpPr/>
          <p:nvPr/>
        </p:nvSpPr>
        <p:spPr>
          <a:xfrm>
            <a:off x="8423997" y="1176695"/>
            <a:ext cx="207608" cy="274295"/>
          </a:xfrm>
          <a:custGeom>
            <a:avLst/>
            <a:gdLst/>
            <a:ahLst/>
            <a:cxnLst/>
            <a:rect l="l" t="t" r="r" b="b"/>
            <a:pathLst>
              <a:path w="132445" h="174989" extrusionOk="0">
                <a:moveTo>
                  <a:pt x="78357" y="72130"/>
                </a:moveTo>
                <a:lnTo>
                  <a:pt x="72089" y="0"/>
                </a:lnTo>
                <a:lnTo>
                  <a:pt x="58291" y="72130"/>
                </a:lnTo>
                <a:lnTo>
                  <a:pt x="0" y="81052"/>
                </a:lnTo>
                <a:lnTo>
                  <a:pt x="57255" y="91632"/>
                </a:lnTo>
                <a:lnTo>
                  <a:pt x="70837" y="174989"/>
                </a:lnTo>
                <a:cubicBezTo>
                  <a:pt x="70837" y="174989"/>
                  <a:pt x="77105" y="96582"/>
                  <a:pt x="81500" y="96582"/>
                </a:cubicBezTo>
                <a:cubicBezTo>
                  <a:pt x="85895" y="96582"/>
                  <a:pt x="135438" y="77768"/>
                  <a:pt x="132303" y="77138"/>
                </a:cubicBezTo>
                <a:cubicBezTo>
                  <a:pt x="129169" y="76508"/>
                  <a:pt x="78366" y="72122"/>
                  <a:pt x="78366" y="72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69"/>
        <p:cNvGrpSpPr/>
        <p:nvPr/>
      </p:nvGrpSpPr>
      <p:grpSpPr>
        <a:xfrm>
          <a:off x="0" y="0"/>
          <a:ext cx="0" cy="0"/>
          <a:chOff x="0" y="0"/>
          <a:chExt cx="0" cy="0"/>
        </a:xfrm>
      </p:grpSpPr>
      <p:sp>
        <p:nvSpPr>
          <p:cNvPr id="270" name="Google Shape;270;p32"/>
          <p:cNvSpPr/>
          <p:nvPr/>
        </p:nvSpPr>
        <p:spPr>
          <a:xfrm>
            <a:off x="247963" y="144813"/>
            <a:ext cx="8648075" cy="4853875"/>
          </a:xfrm>
          <a:custGeom>
            <a:avLst/>
            <a:gdLst/>
            <a:ahLst/>
            <a:cxnLst/>
            <a:rect l="l" t="t" r="r" b="b"/>
            <a:pathLst>
              <a:path w="345923" h="194155" extrusionOk="0">
                <a:moveTo>
                  <a:pt x="19051" y="3583"/>
                </a:moveTo>
                <a:cubicBezTo>
                  <a:pt x="9780" y="3498"/>
                  <a:pt x="6224" y="2313"/>
                  <a:pt x="3049" y="4345"/>
                </a:cubicBezTo>
                <a:cubicBezTo>
                  <a:pt x="-126" y="6377"/>
                  <a:pt x="43" y="7562"/>
                  <a:pt x="1" y="15775"/>
                </a:cubicBezTo>
                <a:cubicBezTo>
                  <a:pt x="-41" y="23988"/>
                  <a:pt x="2456" y="37492"/>
                  <a:pt x="2795" y="53621"/>
                </a:cubicBezTo>
                <a:cubicBezTo>
                  <a:pt x="3134" y="69750"/>
                  <a:pt x="1356" y="95997"/>
                  <a:pt x="2033" y="112549"/>
                </a:cubicBezTo>
                <a:cubicBezTo>
                  <a:pt x="2710" y="129101"/>
                  <a:pt x="6436" y="140235"/>
                  <a:pt x="6859" y="152935"/>
                </a:cubicBezTo>
                <a:cubicBezTo>
                  <a:pt x="7282" y="165635"/>
                  <a:pt x="-2158" y="182611"/>
                  <a:pt x="4573" y="188749"/>
                </a:cubicBezTo>
                <a:cubicBezTo>
                  <a:pt x="11304" y="194887"/>
                  <a:pt x="28237" y="189977"/>
                  <a:pt x="47245" y="189765"/>
                </a:cubicBezTo>
                <a:cubicBezTo>
                  <a:pt x="66253" y="189553"/>
                  <a:pt x="96902" y="187267"/>
                  <a:pt x="118619" y="187479"/>
                </a:cubicBezTo>
                <a:cubicBezTo>
                  <a:pt x="140336" y="187691"/>
                  <a:pt x="151724" y="190696"/>
                  <a:pt x="177547" y="191035"/>
                </a:cubicBezTo>
                <a:cubicBezTo>
                  <a:pt x="203370" y="191374"/>
                  <a:pt x="246381" y="189426"/>
                  <a:pt x="273559" y="189511"/>
                </a:cubicBezTo>
                <a:cubicBezTo>
                  <a:pt x="300737" y="189596"/>
                  <a:pt x="329227" y="198401"/>
                  <a:pt x="340615" y="191543"/>
                </a:cubicBezTo>
                <a:cubicBezTo>
                  <a:pt x="352003" y="184685"/>
                  <a:pt x="341462" y="164915"/>
                  <a:pt x="341885" y="148363"/>
                </a:cubicBezTo>
                <a:cubicBezTo>
                  <a:pt x="342308" y="131811"/>
                  <a:pt x="343621" y="111279"/>
                  <a:pt x="343155" y="92229"/>
                </a:cubicBezTo>
                <a:cubicBezTo>
                  <a:pt x="342689" y="73179"/>
                  <a:pt x="340700" y="48414"/>
                  <a:pt x="339091" y="34063"/>
                </a:cubicBezTo>
                <a:cubicBezTo>
                  <a:pt x="337482" y="19712"/>
                  <a:pt x="343536" y="11118"/>
                  <a:pt x="333503" y="6123"/>
                </a:cubicBezTo>
                <a:cubicBezTo>
                  <a:pt x="323470" y="1128"/>
                  <a:pt x="300991" y="3879"/>
                  <a:pt x="278893" y="4091"/>
                </a:cubicBezTo>
                <a:cubicBezTo>
                  <a:pt x="256795" y="4303"/>
                  <a:pt x="224749" y="8070"/>
                  <a:pt x="200915" y="7393"/>
                </a:cubicBezTo>
                <a:cubicBezTo>
                  <a:pt x="177081" y="6716"/>
                  <a:pt x="159598" y="450"/>
                  <a:pt x="135891" y="27"/>
                </a:cubicBezTo>
                <a:cubicBezTo>
                  <a:pt x="112184" y="-396"/>
                  <a:pt x="78148" y="4260"/>
                  <a:pt x="58675" y="4853"/>
                </a:cubicBezTo>
                <a:cubicBezTo>
                  <a:pt x="39202" y="5446"/>
                  <a:pt x="28322" y="3668"/>
                  <a:pt x="19051" y="3583"/>
                </a:cubicBezTo>
                <a:close/>
              </a:path>
            </a:pathLst>
          </a:custGeom>
          <a:solidFill>
            <a:schemeClr val="lt2"/>
          </a:solidFill>
          <a:ln>
            <a:noFill/>
          </a:ln>
        </p:spPr>
      </p:sp>
      <p:sp>
        <p:nvSpPr>
          <p:cNvPr id="271" name="Google Shape;271;p32"/>
          <p:cNvSpPr/>
          <p:nvPr/>
        </p:nvSpPr>
        <p:spPr>
          <a:xfrm>
            <a:off x="446422" y="539502"/>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32"/>
          <p:cNvSpPr/>
          <p:nvPr/>
        </p:nvSpPr>
        <p:spPr>
          <a:xfrm>
            <a:off x="567696" y="4079847"/>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32"/>
          <p:cNvSpPr/>
          <p:nvPr/>
        </p:nvSpPr>
        <p:spPr>
          <a:xfrm>
            <a:off x="8278087" y="4402261"/>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32"/>
          <p:cNvSpPr/>
          <p:nvPr/>
        </p:nvSpPr>
        <p:spPr>
          <a:xfrm>
            <a:off x="609422" y="4466845"/>
            <a:ext cx="207608" cy="274295"/>
          </a:xfrm>
          <a:custGeom>
            <a:avLst/>
            <a:gdLst/>
            <a:ahLst/>
            <a:cxnLst/>
            <a:rect l="l" t="t" r="r" b="b"/>
            <a:pathLst>
              <a:path w="132445" h="174989" extrusionOk="0">
                <a:moveTo>
                  <a:pt x="78357" y="72130"/>
                </a:moveTo>
                <a:lnTo>
                  <a:pt x="72089" y="0"/>
                </a:lnTo>
                <a:lnTo>
                  <a:pt x="58291" y="72130"/>
                </a:lnTo>
                <a:lnTo>
                  <a:pt x="0" y="81052"/>
                </a:lnTo>
                <a:lnTo>
                  <a:pt x="57255" y="91632"/>
                </a:lnTo>
                <a:lnTo>
                  <a:pt x="70837" y="174989"/>
                </a:lnTo>
                <a:cubicBezTo>
                  <a:pt x="70837" y="174989"/>
                  <a:pt x="77105" y="96582"/>
                  <a:pt x="81500" y="96582"/>
                </a:cubicBezTo>
                <a:cubicBezTo>
                  <a:pt x="85895" y="96582"/>
                  <a:pt x="135438" y="77768"/>
                  <a:pt x="132303" y="77138"/>
                </a:cubicBezTo>
                <a:cubicBezTo>
                  <a:pt x="129169" y="76508"/>
                  <a:pt x="78366" y="72122"/>
                  <a:pt x="78366" y="72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75"/>
        <p:cNvGrpSpPr/>
        <p:nvPr/>
      </p:nvGrpSpPr>
      <p:grpSpPr>
        <a:xfrm>
          <a:off x="0" y="0"/>
          <a:ext cx="0" cy="0"/>
          <a:chOff x="0" y="0"/>
          <a:chExt cx="0" cy="0"/>
        </a:xfrm>
      </p:grpSpPr>
      <p:sp>
        <p:nvSpPr>
          <p:cNvPr id="276" name="Google Shape;276;p33"/>
          <p:cNvSpPr/>
          <p:nvPr/>
        </p:nvSpPr>
        <p:spPr>
          <a:xfrm>
            <a:off x="239613" y="167641"/>
            <a:ext cx="8702475" cy="4811300"/>
          </a:xfrm>
          <a:custGeom>
            <a:avLst/>
            <a:gdLst/>
            <a:ahLst/>
            <a:cxnLst/>
            <a:rect l="l" t="t" r="r" b="b"/>
            <a:pathLst>
              <a:path w="348099" h="192452" extrusionOk="0">
                <a:moveTo>
                  <a:pt x="225924" y="5334"/>
                </a:moveTo>
                <a:cubicBezTo>
                  <a:pt x="206027" y="5461"/>
                  <a:pt x="184014" y="5461"/>
                  <a:pt x="166742" y="4572"/>
                </a:cubicBezTo>
                <a:cubicBezTo>
                  <a:pt x="149470" y="3683"/>
                  <a:pt x="139903" y="-42"/>
                  <a:pt x="122292" y="0"/>
                </a:cubicBezTo>
                <a:cubicBezTo>
                  <a:pt x="104681" y="42"/>
                  <a:pt x="79959" y="4487"/>
                  <a:pt x="61078" y="4826"/>
                </a:cubicBezTo>
                <a:cubicBezTo>
                  <a:pt x="42197" y="5165"/>
                  <a:pt x="19126" y="-2540"/>
                  <a:pt x="9008" y="2032"/>
                </a:cubicBezTo>
                <a:cubicBezTo>
                  <a:pt x="-1110" y="6604"/>
                  <a:pt x="838" y="18203"/>
                  <a:pt x="372" y="32258"/>
                </a:cubicBezTo>
                <a:cubicBezTo>
                  <a:pt x="-94" y="46313"/>
                  <a:pt x="5918" y="67437"/>
                  <a:pt x="6214" y="86360"/>
                </a:cubicBezTo>
                <a:cubicBezTo>
                  <a:pt x="6510" y="105283"/>
                  <a:pt x="2319" y="128524"/>
                  <a:pt x="2150" y="145796"/>
                </a:cubicBezTo>
                <a:cubicBezTo>
                  <a:pt x="1981" y="163068"/>
                  <a:pt x="-4200" y="183134"/>
                  <a:pt x="5198" y="189992"/>
                </a:cubicBezTo>
                <a:cubicBezTo>
                  <a:pt x="14596" y="196850"/>
                  <a:pt x="40885" y="186817"/>
                  <a:pt x="58538" y="186944"/>
                </a:cubicBezTo>
                <a:cubicBezTo>
                  <a:pt x="76191" y="187071"/>
                  <a:pt x="93505" y="190542"/>
                  <a:pt x="111116" y="190754"/>
                </a:cubicBezTo>
                <a:cubicBezTo>
                  <a:pt x="128727" y="190966"/>
                  <a:pt x="143628" y="188045"/>
                  <a:pt x="164202" y="188214"/>
                </a:cubicBezTo>
                <a:cubicBezTo>
                  <a:pt x="184776" y="188383"/>
                  <a:pt x="211023" y="191516"/>
                  <a:pt x="234560" y="191770"/>
                </a:cubicBezTo>
                <a:cubicBezTo>
                  <a:pt x="258097" y="192024"/>
                  <a:pt x="287265" y="190288"/>
                  <a:pt x="305426" y="189738"/>
                </a:cubicBezTo>
                <a:cubicBezTo>
                  <a:pt x="323587" y="189188"/>
                  <a:pt x="337049" y="196935"/>
                  <a:pt x="343526" y="188468"/>
                </a:cubicBezTo>
                <a:cubicBezTo>
                  <a:pt x="350003" y="180001"/>
                  <a:pt x="343526" y="155025"/>
                  <a:pt x="344288" y="138938"/>
                </a:cubicBezTo>
                <a:cubicBezTo>
                  <a:pt x="345050" y="122851"/>
                  <a:pt x="348056" y="109432"/>
                  <a:pt x="348098" y="91948"/>
                </a:cubicBezTo>
                <a:cubicBezTo>
                  <a:pt x="348140" y="74464"/>
                  <a:pt x="346278" y="48599"/>
                  <a:pt x="344542" y="34036"/>
                </a:cubicBezTo>
                <a:cubicBezTo>
                  <a:pt x="342806" y="19473"/>
                  <a:pt x="347421" y="9610"/>
                  <a:pt x="337684" y="4572"/>
                </a:cubicBezTo>
                <a:cubicBezTo>
                  <a:pt x="327947" y="-466"/>
                  <a:pt x="304749" y="3683"/>
                  <a:pt x="286122" y="3810"/>
                </a:cubicBezTo>
                <a:cubicBezTo>
                  <a:pt x="267495" y="3937"/>
                  <a:pt x="245821" y="5207"/>
                  <a:pt x="225924" y="5334"/>
                </a:cubicBezTo>
                <a:close/>
              </a:path>
            </a:pathLst>
          </a:custGeom>
          <a:solidFill>
            <a:schemeClr val="lt2"/>
          </a:solidFill>
          <a:ln>
            <a:noFill/>
          </a:ln>
        </p:spPr>
      </p:sp>
      <p:sp>
        <p:nvSpPr>
          <p:cNvPr id="277" name="Google Shape;277;p33"/>
          <p:cNvSpPr/>
          <p:nvPr/>
        </p:nvSpPr>
        <p:spPr>
          <a:xfrm>
            <a:off x="8448022" y="4314852"/>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33"/>
          <p:cNvSpPr/>
          <p:nvPr/>
        </p:nvSpPr>
        <p:spPr>
          <a:xfrm>
            <a:off x="674846" y="4530222"/>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33"/>
          <p:cNvSpPr/>
          <p:nvPr/>
        </p:nvSpPr>
        <p:spPr>
          <a:xfrm>
            <a:off x="8165472" y="4530220"/>
            <a:ext cx="207608" cy="274295"/>
          </a:xfrm>
          <a:custGeom>
            <a:avLst/>
            <a:gdLst/>
            <a:ahLst/>
            <a:cxnLst/>
            <a:rect l="l" t="t" r="r" b="b"/>
            <a:pathLst>
              <a:path w="132445" h="174989" extrusionOk="0">
                <a:moveTo>
                  <a:pt x="78357" y="72130"/>
                </a:moveTo>
                <a:lnTo>
                  <a:pt x="72089" y="0"/>
                </a:lnTo>
                <a:lnTo>
                  <a:pt x="58291" y="72130"/>
                </a:lnTo>
                <a:lnTo>
                  <a:pt x="0" y="81052"/>
                </a:lnTo>
                <a:lnTo>
                  <a:pt x="57255" y="91632"/>
                </a:lnTo>
                <a:lnTo>
                  <a:pt x="70837" y="174989"/>
                </a:lnTo>
                <a:cubicBezTo>
                  <a:pt x="70837" y="174989"/>
                  <a:pt x="77105" y="96582"/>
                  <a:pt x="81500" y="96582"/>
                </a:cubicBezTo>
                <a:cubicBezTo>
                  <a:pt x="85895" y="96582"/>
                  <a:pt x="135438" y="77768"/>
                  <a:pt x="132303" y="77138"/>
                </a:cubicBezTo>
                <a:cubicBezTo>
                  <a:pt x="129169" y="76508"/>
                  <a:pt x="78366" y="72122"/>
                  <a:pt x="78366" y="72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33"/>
          <p:cNvSpPr/>
          <p:nvPr/>
        </p:nvSpPr>
        <p:spPr>
          <a:xfrm>
            <a:off x="369462" y="4126736"/>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33"/>
          <p:cNvSpPr/>
          <p:nvPr/>
        </p:nvSpPr>
        <p:spPr>
          <a:xfrm>
            <a:off x="467247" y="339920"/>
            <a:ext cx="207608" cy="274295"/>
          </a:xfrm>
          <a:custGeom>
            <a:avLst/>
            <a:gdLst/>
            <a:ahLst/>
            <a:cxnLst/>
            <a:rect l="l" t="t" r="r" b="b"/>
            <a:pathLst>
              <a:path w="132445" h="174989" extrusionOk="0">
                <a:moveTo>
                  <a:pt x="78357" y="72130"/>
                </a:moveTo>
                <a:lnTo>
                  <a:pt x="72089" y="0"/>
                </a:lnTo>
                <a:lnTo>
                  <a:pt x="58291" y="72130"/>
                </a:lnTo>
                <a:lnTo>
                  <a:pt x="0" y="81052"/>
                </a:lnTo>
                <a:lnTo>
                  <a:pt x="57255" y="91632"/>
                </a:lnTo>
                <a:lnTo>
                  <a:pt x="70837" y="174989"/>
                </a:lnTo>
                <a:cubicBezTo>
                  <a:pt x="70837" y="174989"/>
                  <a:pt x="77105" y="96582"/>
                  <a:pt x="81500" y="96582"/>
                </a:cubicBezTo>
                <a:cubicBezTo>
                  <a:pt x="85895" y="96582"/>
                  <a:pt x="135438" y="77768"/>
                  <a:pt x="132303" y="77138"/>
                </a:cubicBezTo>
                <a:cubicBezTo>
                  <a:pt x="129169" y="76508"/>
                  <a:pt x="78366" y="72122"/>
                  <a:pt x="78366" y="72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71950" y="979638"/>
            <a:ext cx="4106400" cy="27027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500">
                <a:solidFill>
                  <a:srgbClr val="626364"/>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171950" y="3682363"/>
            <a:ext cx="4106400" cy="481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414453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grpSp>
        <p:nvGrpSpPr>
          <p:cNvPr id="12" name="Google Shape;12;p3"/>
          <p:cNvGrpSpPr/>
          <p:nvPr/>
        </p:nvGrpSpPr>
        <p:grpSpPr>
          <a:xfrm>
            <a:off x="1746674" y="1647924"/>
            <a:ext cx="7397332" cy="3581618"/>
            <a:chOff x="6014223" y="4416927"/>
            <a:chExt cx="1650048" cy="798898"/>
          </a:xfrm>
        </p:grpSpPr>
        <p:sp>
          <p:nvSpPr>
            <p:cNvPr id="13" name="Google Shape;13;p3"/>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3"/>
          <p:cNvSpPr txBox="1">
            <a:spLocks noGrp="1"/>
          </p:cNvSpPr>
          <p:nvPr>
            <p:ph type="title"/>
          </p:nvPr>
        </p:nvSpPr>
        <p:spPr>
          <a:xfrm>
            <a:off x="2695000" y="2981325"/>
            <a:ext cx="37536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3"/>
          <p:cNvSpPr txBox="1">
            <a:spLocks noGrp="1"/>
          </p:cNvSpPr>
          <p:nvPr>
            <p:ph type="title" idx="2" hasCustomPrompt="1"/>
          </p:nvPr>
        </p:nvSpPr>
        <p:spPr>
          <a:xfrm>
            <a:off x="3638400" y="1459846"/>
            <a:ext cx="18669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 name="Google Shape;65;p3"/>
          <p:cNvSpPr txBox="1">
            <a:spLocks noGrp="1"/>
          </p:cNvSpPr>
          <p:nvPr>
            <p:ph type="subTitle" idx="1"/>
          </p:nvPr>
        </p:nvSpPr>
        <p:spPr>
          <a:xfrm>
            <a:off x="2695257" y="3732875"/>
            <a:ext cx="37536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6" name="Google Shape;66;p3"/>
          <p:cNvGrpSpPr/>
          <p:nvPr/>
        </p:nvGrpSpPr>
        <p:grpSpPr>
          <a:xfrm rot="1726904">
            <a:off x="7123915" y="-79286"/>
            <a:ext cx="2597388" cy="1962791"/>
            <a:chOff x="7383250" y="-121825"/>
            <a:chExt cx="1811640" cy="1319522"/>
          </a:xfrm>
        </p:grpSpPr>
        <p:sp>
          <p:nvSpPr>
            <p:cNvPr id="67" name="Google Shape;67;p3"/>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1753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5"/>
        <p:cNvGrpSpPr/>
        <p:nvPr/>
      </p:nvGrpSpPr>
      <p:grpSpPr>
        <a:xfrm>
          <a:off x="0" y="0"/>
          <a:ext cx="0" cy="0"/>
          <a:chOff x="0" y="0"/>
          <a:chExt cx="0" cy="0"/>
        </a:xfrm>
      </p:grpSpPr>
      <p:sp>
        <p:nvSpPr>
          <p:cNvPr id="136" name="Google Shape;136;p5"/>
          <p:cNvSpPr txBox="1">
            <a:spLocks noGrp="1"/>
          </p:cNvSpPr>
          <p:nvPr>
            <p:ph type="subTitle" idx="1"/>
          </p:nvPr>
        </p:nvSpPr>
        <p:spPr>
          <a:xfrm>
            <a:off x="5378411" y="3304475"/>
            <a:ext cx="2433600" cy="79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7" name="Google Shape;137;p5"/>
          <p:cNvSpPr txBox="1">
            <a:spLocks noGrp="1"/>
          </p:cNvSpPr>
          <p:nvPr>
            <p:ph type="subTitle" idx="2"/>
          </p:nvPr>
        </p:nvSpPr>
        <p:spPr>
          <a:xfrm>
            <a:off x="1332001" y="3304475"/>
            <a:ext cx="2433600" cy="79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8" name="Google Shape;138;p5"/>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5"/>
          <p:cNvSpPr txBox="1">
            <a:spLocks noGrp="1"/>
          </p:cNvSpPr>
          <p:nvPr>
            <p:ph type="subTitle" idx="3"/>
          </p:nvPr>
        </p:nvSpPr>
        <p:spPr>
          <a:xfrm>
            <a:off x="5378411" y="2893175"/>
            <a:ext cx="2433600" cy="489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40" name="Google Shape;140;p5"/>
          <p:cNvSpPr txBox="1">
            <a:spLocks noGrp="1"/>
          </p:cNvSpPr>
          <p:nvPr>
            <p:ph type="subTitle" idx="4"/>
          </p:nvPr>
        </p:nvSpPr>
        <p:spPr>
          <a:xfrm>
            <a:off x="1332001" y="2893175"/>
            <a:ext cx="2433600" cy="489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grpSp>
        <p:nvGrpSpPr>
          <p:cNvPr id="141" name="Google Shape;141;p5"/>
          <p:cNvGrpSpPr/>
          <p:nvPr/>
        </p:nvGrpSpPr>
        <p:grpSpPr>
          <a:xfrm rot="7797821">
            <a:off x="6690925" y="4039567"/>
            <a:ext cx="2597438" cy="1962742"/>
            <a:chOff x="7383250" y="-121825"/>
            <a:chExt cx="1811640" cy="1319522"/>
          </a:xfrm>
        </p:grpSpPr>
        <p:sp>
          <p:nvSpPr>
            <p:cNvPr id="142" name="Google Shape;142;p5"/>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4537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6"/>
        <p:cNvGrpSpPr/>
        <p:nvPr/>
      </p:nvGrpSpPr>
      <p:grpSpPr>
        <a:xfrm>
          <a:off x="0" y="0"/>
          <a:ext cx="0" cy="0"/>
          <a:chOff x="0" y="0"/>
          <a:chExt cx="0" cy="0"/>
        </a:xfrm>
      </p:grpSpPr>
      <p:sp>
        <p:nvSpPr>
          <p:cNvPr id="157" name="Google Shape;157;p6"/>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8" name="Google Shape;158;p6"/>
          <p:cNvGrpSpPr/>
          <p:nvPr/>
        </p:nvGrpSpPr>
        <p:grpSpPr>
          <a:xfrm>
            <a:off x="63304" y="1687616"/>
            <a:ext cx="662774" cy="3485046"/>
            <a:chOff x="169912" y="1534403"/>
            <a:chExt cx="662774" cy="3485046"/>
          </a:xfrm>
        </p:grpSpPr>
        <p:sp>
          <p:nvSpPr>
            <p:cNvPr id="159" name="Google Shape;159;p6"/>
            <p:cNvSpPr/>
            <p:nvPr/>
          </p:nvSpPr>
          <p:spPr>
            <a:xfrm>
              <a:off x="169912" y="4206536"/>
              <a:ext cx="662774" cy="103302"/>
            </a:xfrm>
            <a:custGeom>
              <a:avLst/>
              <a:gdLst/>
              <a:ahLst/>
              <a:cxnLst/>
              <a:rect l="l" t="t" r="r" b="b"/>
              <a:pathLst>
                <a:path w="3240" h="505" extrusionOk="0">
                  <a:moveTo>
                    <a:pt x="259" y="1"/>
                  </a:moveTo>
                  <a:cubicBezTo>
                    <a:pt x="123" y="1"/>
                    <a:pt x="1" y="109"/>
                    <a:pt x="1" y="246"/>
                  </a:cubicBezTo>
                  <a:cubicBezTo>
                    <a:pt x="1" y="382"/>
                    <a:pt x="123" y="504"/>
                    <a:pt x="259" y="504"/>
                  </a:cubicBezTo>
                  <a:lnTo>
                    <a:pt x="2967" y="504"/>
                  </a:lnTo>
                  <a:cubicBezTo>
                    <a:pt x="3117" y="504"/>
                    <a:pt x="3239" y="382"/>
                    <a:pt x="3226" y="246"/>
                  </a:cubicBezTo>
                  <a:cubicBezTo>
                    <a:pt x="3226" y="109"/>
                    <a:pt x="3103"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236802" y="4284472"/>
              <a:ext cx="528992" cy="103302"/>
            </a:xfrm>
            <a:custGeom>
              <a:avLst/>
              <a:gdLst/>
              <a:ahLst/>
              <a:cxnLst/>
              <a:rect l="l" t="t" r="r" b="b"/>
              <a:pathLst>
                <a:path w="2586" h="505" extrusionOk="0">
                  <a:moveTo>
                    <a:pt x="0" y="1"/>
                  </a:moveTo>
                  <a:lnTo>
                    <a:pt x="0" y="191"/>
                  </a:lnTo>
                  <a:cubicBezTo>
                    <a:pt x="0" y="368"/>
                    <a:pt x="136" y="504"/>
                    <a:pt x="313" y="504"/>
                  </a:cubicBezTo>
                  <a:lnTo>
                    <a:pt x="2286" y="504"/>
                  </a:lnTo>
                  <a:cubicBezTo>
                    <a:pt x="2450" y="504"/>
                    <a:pt x="2586" y="368"/>
                    <a:pt x="2586" y="191"/>
                  </a:cubicBezTo>
                  <a:lnTo>
                    <a:pt x="2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197731" y="3249003"/>
              <a:ext cx="609793" cy="105961"/>
            </a:xfrm>
            <a:custGeom>
              <a:avLst/>
              <a:gdLst/>
              <a:ahLst/>
              <a:cxnLst/>
              <a:rect l="l" t="t" r="r" b="b"/>
              <a:pathLst>
                <a:path w="2981" h="518" extrusionOk="0">
                  <a:moveTo>
                    <a:pt x="259" y="1"/>
                  </a:moveTo>
                  <a:cubicBezTo>
                    <a:pt x="123" y="1"/>
                    <a:pt x="1" y="110"/>
                    <a:pt x="1" y="259"/>
                  </a:cubicBezTo>
                  <a:lnTo>
                    <a:pt x="1" y="273"/>
                  </a:lnTo>
                  <a:cubicBezTo>
                    <a:pt x="1" y="409"/>
                    <a:pt x="123" y="518"/>
                    <a:pt x="259" y="518"/>
                  </a:cubicBezTo>
                  <a:lnTo>
                    <a:pt x="2722" y="518"/>
                  </a:lnTo>
                  <a:cubicBezTo>
                    <a:pt x="2858" y="518"/>
                    <a:pt x="2967" y="423"/>
                    <a:pt x="2981" y="273"/>
                  </a:cubicBezTo>
                  <a:lnTo>
                    <a:pt x="2981" y="259"/>
                  </a:lnTo>
                  <a:cubicBezTo>
                    <a:pt x="2981" y="110"/>
                    <a:pt x="2858" y="1"/>
                    <a:pt x="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250712" y="3332462"/>
              <a:ext cx="495649" cy="103302"/>
            </a:xfrm>
            <a:custGeom>
              <a:avLst/>
              <a:gdLst/>
              <a:ahLst/>
              <a:cxnLst/>
              <a:rect l="l" t="t" r="r" b="b"/>
              <a:pathLst>
                <a:path w="2423" h="505" extrusionOk="0">
                  <a:moveTo>
                    <a:pt x="0" y="1"/>
                  </a:moveTo>
                  <a:lnTo>
                    <a:pt x="0" y="205"/>
                  </a:lnTo>
                  <a:cubicBezTo>
                    <a:pt x="0" y="368"/>
                    <a:pt x="136" y="504"/>
                    <a:pt x="300" y="504"/>
                  </a:cubicBezTo>
                  <a:lnTo>
                    <a:pt x="2110" y="504"/>
                  </a:lnTo>
                  <a:cubicBezTo>
                    <a:pt x="2286" y="504"/>
                    <a:pt x="2422" y="368"/>
                    <a:pt x="2395" y="205"/>
                  </a:cubicBezTo>
                  <a:lnTo>
                    <a:pt x="2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239461" y="1926949"/>
              <a:ext cx="526333" cy="89187"/>
            </a:xfrm>
            <a:custGeom>
              <a:avLst/>
              <a:gdLst/>
              <a:ahLst/>
              <a:cxnLst/>
              <a:rect l="l" t="t" r="r" b="b"/>
              <a:pathLst>
                <a:path w="2573" h="436" extrusionOk="0">
                  <a:moveTo>
                    <a:pt x="232" y="0"/>
                  </a:moveTo>
                  <a:cubicBezTo>
                    <a:pt x="110" y="0"/>
                    <a:pt x="1" y="96"/>
                    <a:pt x="1" y="218"/>
                  </a:cubicBezTo>
                  <a:cubicBezTo>
                    <a:pt x="1" y="341"/>
                    <a:pt x="110" y="436"/>
                    <a:pt x="232" y="436"/>
                  </a:cubicBezTo>
                  <a:lnTo>
                    <a:pt x="2355" y="436"/>
                  </a:lnTo>
                  <a:cubicBezTo>
                    <a:pt x="2477" y="436"/>
                    <a:pt x="2573" y="341"/>
                    <a:pt x="2573" y="218"/>
                  </a:cubicBezTo>
                  <a:cubicBezTo>
                    <a:pt x="2573" y="96"/>
                    <a:pt x="2477" y="0"/>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476135" y="1534403"/>
              <a:ext cx="50322" cy="200671"/>
            </a:xfrm>
            <a:custGeom>
              <a:avLst/>
              <a:gdLst/>
              <a:ahLst/>
              <a:cxnLst/>
              <a:rect l="l" t="t" r="r" b="b"/>
              <a:pathLst>
                <a:path w="246" h="981" extrusionOk="0">
                  <a:moveTo>
                    <a:pt x="137" y="1"/>
                  </a:moveTo>
                  <a:lnTo>
                    <a:pt x="1" y="980"/>
                  </a:lnTo>
                  <a:lnTo>
                    <a:pt x="246" y="980"/>
                  </a:lnTo>
                  <a:lnTo>
                    <a:pt x="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320262" y="1709709"/>
              <a:ext cx="370458" cy="200671"/>
            </a:xfrm>
            <a:custGeom>
              <a:avLst/>
              <a:gdLst/>
              <a:ahLst/>
              <a:cxnLst/>
              <a:rect l="l" t="t" r="r" b="b"/>
              <a:pathLst>
                <a:path w="1811" h="981" extrusionOk="0">
                  <a:moveTo>
                    <a:pt x="899" y="1"/>
                  </a:moveTo>
                  <a:cubicBezTo>
                    <a:pt x="55" y="137"/>
                    <a:pt x="1" y="981"/>
                    <a:pt x="1" y="981"/>
                  </a:cubicBezTo>
                  <a:lnTo>
                    <a:pt x="1810" y="981"/>
                  </a:lnTo>
                  <a:cubicBezTo>
                    <a:pt x="1783" y="981"/>
                    <a:pt x="1742" y="137"/>
                    <a:pt x="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323125"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428882"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531774" y="1993635"/>
              <a:ext cx="41935" cy="325860"/>
            </a:xfrm>
            <a:custGeom>
              <a:avLst/>
              <a:gdLst/>
              <a:ahLst/>
              <a:cxnLst/>
              <a:rect l="l" t="t" r="r" b="b"/>
              <a:pathLst>
                <a:path w="205" h="1593" extrusionOk="0">
                  <a:moveTo>
                    <a:pt x="1" y="1"/>
                  </a:moveTo>
                  <a:lnTo>
                    <a:pt x="1" y="1593"/>
                  </a:lnTo>
                  <a:lnTo>
                    <a:pt x="205" y="1593"/>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637531" y="1985452"/>
              <a:ext cx="41935" cy="328519"/>
            </a:xfrm>
            <a:custGeom>
              <a:avLst/>
              <a:gdLst/>
              <a:ahLst/>
              <a:cxnLst/>
              <a:rect l="l" t="t" r="r" b="b"/>
              <a:pathLst>
                <a:path w="205" h="1606" extrusionOk="0">
                  <a:moveTo>
                    <a:pt x="1" y="0"/>
                  </a:moveTo>
                  <a:lnTo>
                    <a:pt x="1" y="1606"/>
                  </a:lnTo>
                  <a:lnTo>
                    <a:pt x="205" y="160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247848" y="2252604"/>
              <a:ext cx="512423" cy="78141"/>
            </a:xfrm>
            <a:custGeom>
              <a:avLst/>
              <a:gdLst/>
              <a:ahLst/>
              <a:cxnLst/>
              <a:rect l="l" t="t" r="r" b="b"/>
              <a:pathLst>
                <a:path w="2505" h="382" extrusionOk="0">
                  <a:moveTo>
                    <a:pt x="191" y="0"/>
                  </a:moveTo>
                  <a:cubicBezTo>
                    <a:pt x="82" y="0"/>
                    <a:pt x="1" y="96"/>
                    <a:pt x="1" y="191"/>
                  </a:cubicBezTo>
                  <a:cubicBezTo>
                    <a:pt x="1" y="300"/>
                    <a:pt x="82" y="381"/>
                    <a:pt x="191" y="381"/>
                  </a:cubicBezTo>
                  <a:lnTo>
                    <a:pt x="2300" y="381"/>
                  </a:lnTo>
                  <a:cubicBezTo>
                    <a:pt x="2396" y="381"/>
                    <a:pt x="2477" y="300"/>
                    <a:pt x="2505" y="191"/>
                  </a:cubicBezTo>
                  <a:cubicBezTo>
                    <a:pt x="2505" y="96"/>
                    <a:pt x="2409" y="0"/>
                    <a:pt x="2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300828" y="2308244"/>
              <a:ext cx="403801" cy="92051"/>
            </a:xfrm>
            <a:custGeom>
              <a:avLst/>
              <a:gdLst/>
              <a:ahLst/>
              <a:cxnLst/>
              <a:rect l="l" t="t" r="r" b="b"/>
              <a:pathLst>
                <a:path w="1974" h="450" extrusionOk="0">
                  <a:moveTo>
                    <a:pt x="0" y="1"/>
                  </a:moveTo>
                  <a:lnTo>
                    <a:pt x="0" y="137"/>
                  </a:lnTo>
                  <a:cubicBezTo>
                    <a:pt x="0" y="313"/>
                    <a:pt x="136" y="450"/>
                    <a:pt x="300" y="450"/>
                  </a:cubicBezTo>
                  <a:lnTo>
                    <a:pt x="1660" y="450"/>
                  </a:lnTo>
                  <a:cubicBezTo>
                    <a:pt x="1837" y="450"/>
                    <a:pt x="1973" y="313"/>
                    <a:pt x="1973" y="137"/>
                  </a:cubicBezTo>
                  <a:lnTo>
                    <a:pt x="1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264622" y="2358360"/>
              <a:ext cx="473352" cy="2661089"/>
            </a:xfrm>
            <a:custGeom>
              <a:avLst/>
              <a:gdLst/>
              <a:ahLst/>
              <a:cxnLst/>
              <a:rect l="l" t="t" r="r" b="b"/>
              <a:pathLst>
                <a:path w="2314" h="13009" extrusionOk="0">
                  <a:moveTo>
                    <a:pt x="354" y="0"/>
                  </a:moveTo>
                  <a:lnTo>
                    <a:pt x="0" y="13009"/>
                  </a:lnTo>
                  <a:lnTo>
                    <a:pt x="2314" y="13009"/>
                  </a:lnTo>
                  <a:lnTo>
                    <a:pt x="19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6"/>
          <p:cNvSpPr/>
          <p:nvPr/>
        </p:nvSpPr>
        <p:spPr>
          <a:xfrm>
            <a:off x="8350174" y="4377525"/>
            <a:ext cx="727144" cy="821181"/>
          </a:xfrm>
          <a:custGeom>
            <a:avLst/>
            <a:gdLst/>
            <a:ahLst/>
            <a:cxnLst/>
            <a:rect l="l" t="t" r="r" b="b"/>
            <a:pathLst>
              <a:path w="30304" h="34223" extrusionOk="0">
                <a:moveTo>
                  <a:pt x="15159" y="1"/>
                </a:moveTo>
                <a:cubicBezTo>
                  <a:pt x="15159" y="5117"/>
                  <a:pt x="1" y="9743"/>
                  <a:pt x="1" y="17568"/>
                </a:cubicBezTo>
                <a:cubicBezTo>
                  <a:pt x="1" y="21840"/>
                  <a:pt x="2028" y="24221"/>
                  <a:pt x="5226" y="25514"/>
                </a:cubicBezTo>
                <a:lnTo>
                  <a:pt x="5226" y="34223"/>
                </a:lnTo>
                <a:lnTo>
                  <a:pt x="25120" y="34223"/>
                </a:lnTo>
                <a:lnTo>
                  <a:pt x="25120" y="25514"/>
                </a:lnTo>
                <a:cubicBezTo>
                  <a:pt x="28290" y="24221"/>
                  <a:pt x="30304" y="21840"/>
                  <a:pt x="30304" y="17568"/>
                </a:cubicBezTo>
                <a:cubicBezTo>
                  <a:pt x="30304" y="9743"/>
                  <a:pt x="15159" y="5117"/>
                  <a:pt x="15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6"/>
          <p:cNvGrpSpPr/>
          <p:nvPr/>
        </p:nvGrpSpPr>
        <p:grpSpPr>
          <a:xfrm rot="-4231528">
            <a:off x="-947606" y="-660486"/>
            <a:ext cx="2387171" cy="1738714"/>
            <a:chOff x="7383250" y="-121825"/>
            <a:chExt cx="1811640" cy="1319522"/>
          </a:xfrm>
        </p:grpSpPr>
        <p:sp>
          <p:nvSpPr>
            <p:cNvPr id="175" name="Google Shape;175;p6"/>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455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295521" y="190149"/>
            <a:ext cx="8657175" cy="4774875"/>
          </a:xfrm>
          <a:custGeom>
            <a:avLst/>
            <a:gdLst/>
            <a:ahLst/>
            <a:cxnLst/>
            <a:rect l="l" t="t" r="r" b="b"/>
            <a:pathLst>
              <a:path w="346287" h="190995" extrusionOk="0">
                <a:moveTo>
                  <a:pt x="223942" y="1894"/>
                </a:moveTo>
                <a:cubicBezTo>
                  <a:pt x="203961" y="1471"/>
                  <a:pt x="182709" y="3460"/>
                  <a:pt x="164506" y="3672"/>
                </a:cubicBezTo>
                <a:cubicBezTo>
                  <a:pt x="146303" y="3884"/>
                  <a:pt x="133137" y="3757"/>
                  <a:pt x="114722" y="3164"/>
                </a:cubicBezTo>
                <a:cubicBezTo>
                  <a:pt x="96307" y="2571"/>
                  <a:pt x="72177" y="-646"/>
                  <a:pt x="54016" y="116"/>
                </a:cubicBezTo>
                <a:cubicBezTo>
                  <a:pt x="35855" y="878"/>
                  <a:pt x="14138" y="-223"/>
                  <a:pt x="5756" y="7736"/>
                </a:cubicBezTo>
                <a:cubicBezTo>
                  <a:pt x="-2626" y="15695"/>
                  <a:pt x="4613" y="34279"/>
                  <a:pt x="3724" y="47868"/>
                </a:cubicBezTo>
                <a:cubicBezTo>
                  <a:pt x="2835" y="61457"/>
                  <a:pt x="676" y="72506"/>
                  <a:pt x="422" y="89270"/>
                </a:cubicBezTo>
                <a:cubicBezTo>
                  <a:pt x="168" y="106034"/>
                  <a:pt x="1607" y="132069"/>
                  <a:pt x="2200" y="148452"/>
                </a:cubicBezTo>
                <a:cubicBezTo>
                  <a:pt x="2793" y="164835"/>
                  <a:pt x="-4150" y="180964"/>
                  <a:pt x="3978" y="187568"/>
                </a:cubicBezTo>
                <a:cubicBezTo>
                  <a:pt x="12106" y="194172"/>
                  <a:pt x="33484" y="187695"/>
                  <a:pt x="50968" y="188076"/>
                </a:cubicBezTo>
                <a:cubicBezTo>
                  <a:pt x="68452" y="188457"/>
                  <a:pt x="88899" y="190150"/>
                  <a:pt x="108880" y="189854"/>
                </a:cubicBezTo>
                <a:cubicBezTo>
                  <a:pt x="128861" y="189558"/>
                  <a:pt x="149224" y="186298"/>
                  <a:pt x="170856" y="186298"/>
                </a:cubicBezTo>
                <a:cubicBezTo>
                  <a:pt x="192488" y="186298"/>
                  <a:pt x="219624" y="189642"/>
                  <a:pt x="238674" y="189854"/>
                </a:cubicBezTo>
                <a:cubicBezTo>
                  <a:pt x="257724" y="190066"/>
                  <a:pt x="267842" y="188076"/>
                  <a:pt x="285156" y="187568"/>
                </a:cubicBezTo>
                <a:cubicBezTo>
                  <a:pt x="302470" y="187060"/>
                  <a:pt x="333331" y="196035"/>
                  <a:pt x="342560" y="186806"/>
                </a:cubicBezTo>
                <a:cubicBezTo>
                  <a:pt x="351789" y="177577"/>
                  <a:pt x="341036" y="148156"/>
                  <a:pt x="340528" y="132196"/>
                </a:cubicBezTo>
                <a:cubicBezTo>
                  <a:pt x="340020" y="116236"/>
                  <a:pt x="338708" y="106119"/>
                  <a:pt x="339512" y="91048"/>
                </a:cubicBezTo>
                <a:cubicBezTo>
                  <a:pt x="340316" y="75977"/>
                  <a:pt x="346031" y="56335"/>
                  <a:pt x="345354" y="41772"/>
                </a:cubicBezTo>
                <a:cubicBezTo>
                  <a:pt x="344677" y="27209"/>
                  <a:pt x="345608" y="9599"/>
                  <a:pt x="335448" y="3672"/>
                </a:cubicBezTo>
                <a:cubicBezTo>
                  <a:pt x="325288" y="-2255"/>
                  <a:pt x="302978" y="6508"/>
                  <a:pt x="284394" y="6212"/>
                </a:cubicBezTo>
                <a:cubicBezTo>
                  <a:pt x="265810" y="5916"/>
                  <a:pt x="243923" y="2317"/>
                  <a:pt x="223942" y="1894"/>
                </a:cubicBezTo>
                <a:close/>
              </a:path>
            </a:pathLst>
          </a:custGeom>
          <a:solidFill>
            <a:schemeClr val="lt2"/>
          </a:solidFill>
          <a:ln>
            <a:noFill/>
          </a:ln>
        </p:spPr>
      </p:sp>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0" name="Google Shape;20;p4"/>
          <p:cNvSpPr txBox="1">
            <a:spLocks noGrp="1"/>
          </p:cNvSpPr>
          <p:nvPr>
            <p:ph type="body" idx="1"/>
          </p:nvPr>
        </p:nvSpPr>
        <p:spPr>
          <a:xfrm>
            <a:off x="720000" y="1158601"/>
            <a:ext cx="7704000" cy="393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21" name="Google Shape;21;p4"/>
          <p:cNvSpPr/>
          <p:nvPr/>
        </p:nvSpPr>
        <p:spPr>
          <a:xfrm>
            <a:off x="8473422" y="539502"/>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4"/>
          <p:cNvSpPr/>
          <p:nvPr/>
        </p:nvSpPr>
        <p:spPr>
          <a:xfrm>
            <a:off x="8085296" y="4584272"/>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4"/>
          <p:cNvSpPr/>
          <p:nvPr/>
        </p:nvSpPr>
        <p:spPr>
          <a:xfrm>
            <a:off x="8331037" y="4329861"/>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4"/>
          <p:cNvSpPr/>
          <p:nvPr/>
        </p:nvSpPr>
        <p:spPr>
          <a:xfrm>
            <a:off x="497046" y="4507847"/>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0"/>
        <p:cNvGrpSpPr/>
        <p:nvPr/>
      </p:nvGrpSpPr>
      <p:grpSpPr>
        <a:xfrm>
          <a:off x="0" y="0"/>
          <a:ext cx="0" cy="0"/>
          <a:chOff x="0" y="0"/>
          <a:chExt cx="0" cy="0"/>
        </a:xfrm>
      </p:grpSpPr>
      <p:sp>
        <p:nvSpPr>
          <p:cNvPr id="261" name="Google Shape;261;p9"/>
          <p:cNvSpPr txBox="1">
            <a:spLocks noGrp="1"/>
          </p:cNvSpPr>
          <p:nvPr>
            <p:ph type="title"/>
          </p:nvPr>
        </p:nvSpPr>
        <p:spPr>
          <a:xfrm>
            <a:off x="713225" y="1430975"/>
            <a:ext cx="4015200" cy="1381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9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2" name="Google Shape;262;p9"/>
          <p:cNvSpPr txBox="1">
            <a:spLocks noGrp="1"/>
          </p:cNvSpPr>
          <p:nvPr>
            <p:ph type="subTitle" idx="1"/>
          </p:nvPr>
        </p:nvSpPr>
        <p:spPr>
          <a:xfrm>
            <a:off x="713273" y="2812550"/>
            <a:ext cx="4015200" cy="10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solidFill>
                  <a:schemeClr val="dk2"/>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63" name="Google Shape;263;p9"/>
          <p:cNvGrpSpPr/>
          <p:nvPr/>
        </p:nvGrpSpPr>
        <p:grpSpPr>
          <a:xfrm flipH="1">
            <a:off x="-4162866" y="2251656"/>
            <a:ext cx="5945785" cy="2977651"/>
            <a:chOff x="6014223" y="4416927"/>
            <a:chExt cx="1650048" cy="798898"/>
          </a:xfrm>
        </p:grpSpPr>
        <p:sp>
          <p:nvSpPr>
            <p:cNvPr id="264" name="Google Shape;264;p9"/>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9"/>
          <p:cNvGrpSpPr/>
          <p:nvPr/>
        </p:nvGrpSpPr>
        <p:grpSpPr>
          <a:xfrm rot="-8100000">
            <a:off x="-827096" y="3255293"/>
            <a:ext cx="2387315" cy="1738819"/>
            <a:chOff x="7383250" y="-121825"/>
            <a:chExt cx="1811640" cy="1319522"/>
          </a:xfrm>
        </p:grpSpPr>
        <p:sp>
          <p:nvSpPr>
            <p:cNvPr id="315" name="Google Shape;315;p9"/>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3050" cap="rnd"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6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9"/>
        <p:cNvGrpSpPr/>
        <p:nvPr/>
      </p:nvGrpSpPr>
      <p:grpSpPr>
        <a:xfrm>
          <a:off x="0" y="0"/>
          <a:ext cx="0" cy="0"/>
          <a:chOff x="0" y="0"/>
          <a:chExt cx="0" cy="0"/>
        </a:xfrm>
      </p:grpSpPr>
      <p:sp>
        <p:nvSpPr>
          <p:cNvPr id="330" name="Google Shape;330;p10"/>
          <p:cNvSpPr txBox="1">
            <a:spLocks noGrp="1"/>
          </p:cNvSpPr>
          <p:nvPr>
            <p:ph type="title"/>
          </p:nvPr>
        </p:nvSpPr>
        <p:spPr>
          <a:xfrm>
            <a:off x="942875" y="1333500"/>
            <a:ext cx="3600600" cy="24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4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17780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85"/>
        <p:cNvGrpSpPr/>
        <p:nvPr/>
      </p:nvGrpSpPr>
      <p:grpSpPr>
        <a:xfrm>
          <a:off x="0" y="0"/>
          <a:ext cx="0" cy="0"/>
          <a:chOff x="0" y="0"/>
          <a:chExt cx="0" cy="0"/>
        </a:xfrm>
      </p:grpSpPr>
    </p:spTree>
    <p:extLst>
      <p:ext uri="{BB962C8B-B14F-4D97-AF65-F5344CB8AC3E}">
        <p14:creationId xmlns:p14="http://schemas.microsoft.com/office/powerpoint/2010/main" val="154270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86"/>
        <p:cNvGrpSpPr/>
        <p:nvPr/>
      </p:nvGrpSpPr>
      <p:grpSpPr>
        <a:xfrm>
          <a:off x="0" y="0"/>
          <a:ext cx="0" cy="0"/>
          <a:chOff x="0" y="0"/>
          <a:chExt cx="0" cy="0"/>
        </a:xfrm>
      </p:grpSpPr>
      <p:grpSp>
        <p:nvGrpSpPr>
          <p:cNvPr id="387" name="Google Shape;387;p13"/>
          <p:cNvGrpSpPr/>
          <p:nvPr/>
        </p:nvGrpSpPr>
        <p:grpSpPr>
          <a:xfrm>
            <a:off x="-2368126" y="1647924"/>
            <a:ext cx="7397332" cy="3581618"/>
            <a:chOff x="6014223" y="4416927"/>
            <a:chExt cx="1650048" cy="798898"/>
          </a:xfrm>
        </p:grpSpPr>
        <p:sp>
          <p:nvSpPr>
            <p:cNvPr id="388" name="Google Shape;388;p13"/>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13"/>
          <p:cNvSpPr txBox="1">
            <a:spLocks noGrp="1"/>
          </p:cNvSpPr>
          <p:nvPr>
            <p:ph type="title"/>
          </p:nvPr>
        </p:nvSpPr>
        <p:spPr>
          <a:xfrm>
            <a:off x="863025" y="2981325"/>
            <a:ext cx="36405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9" name="Google Shape;439;p13"/>
          <p:cNvSpPr txBox="1">
            <a:spLocks noGrp="1"/>
          </p:cNvSpPr>
          <p:nvPr>
            <p:ph type="title" idx="2" hasCustomPrompt="1"/>
          </p:nvPr>
        </p:nvSpPr>
        <p:spPr>
          <a:xfrm>
            <a:off x="1749850" y="1404725"/>
            <a:ext cx="18669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40" name="Google Shape;440;p13"/>
          <p:cNvSpPr txBox="1">
            <a:spLocks noGrp="1"/>
          </p:cNvSpPr>
          <p:nvPr>
            <p:ph type="subTitle" idx="1"/>
          </p:nvPr>
        </p:nvSpPr>
        <p:spPr>
          <a:xfrm>
            <a:off x="863274" y="3732875"/>
            <a:ext cx="36405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5302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41"/>
        <p:cNvGrpSpPr/>
        <p:nvPr/>
      </p:nvGrpSpPr>
      <p:grpSpPr>
        <a:xfrm>
          <a:off x="0" y="0"/>
          <a:ext cx="0" cy="0"/>
          <a:chOff x="0" y="0"/>
          <a:chExt cx="0" cy="0"/>
        </a:xfrm>
      </p:grpSpPr>
      <p:grpSp>
        <p:nvGrpSpPr>
          <p:cNvPr id="442" name="Google Shape;442;p14"/>
          <p:cNvGrpSpPr/>
          <p:nvPr/>
        </p:nvGrpSpPr>
        <p:grpSpPr>
          <a:xfrm>
            <a:off x="3556424" y="1647924"/>
            <a:ext cx="7397332" cy="3581618"/>
            <a:chOff x="6014223" y="4416927"/>
            <a:chExt cx="1650048" cy="798898"/>
          </a:xfrm>
        </p:grpSpPr>
        <p:sp>
          <p:nvSpPr>
            <p:cNvPr id="443" name="Google Shape;443;p14"/>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4"/>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4"/>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4"/>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4"/>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4"/>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4"/>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4"/>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4"/>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4"/>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4"/>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4"/>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4"/>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4"/>
          <p:cNvSpPr txBox="1">
            <a:spLocks noGrp="1"/>
          </p:cNvSpPr>
          <p:nvPr>
            <p:ph type="title"/>
          </p:nvPr>
        </p:nvSpPr>
        <p:spPr>
          <a:xfrm>
            <a:off x="4661700" y="2981325"/>
            <a:ext cx="35976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94" name="Google Shape;494;p14"/>
          <p:cNvSpPr txBox="1">
            <a:spLocks noGrp="1"/>
          </p:cNvSpPr>
          <p:nvPr>
            <p:ph type="title" idx="2" hasCustomPrompt="1"/>
          </p:nvPr>
        </p:nvSpPr>
        <p:spPr>
          <a:xfrm>
            <a:off x="5526950" y="1480925"/>
            <a:ext cx="18669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95" name="Google Shape;495;p14"/>
          <p:cNvSpPr txBox="1">
            <a:spLocks noGrp="1"/>
          </p:cNvSpPr>
          <p:nvPr>
            <p:ph type="subTitle" idx="1"/>
          </p:nvPr>
        </p:nvSpPr>
        <p:spPr>
          <a:xfrm>
            <a:off x="4661946" y="3732875"/>
            <a:ext cx="35976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311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6"/>
        <p:cNvGrpSpPr/>
        <p:nvPr/>
      </p:nvGrpSpPr>
      <p:grpSpPr>
        <a:xfrm>
          <a:off x="0" y="0"/>
          <a:ext cx="0" cy="0"/>
          <a:chOff x="0" y="0"/>
          <a:chExt cx="0" cy="0"/>
        </a:xfrm>
      </p:grpSpPr>
      <p:sp>
        <p:nvSpPr>
          <p:cNvPr id="497" name="Google Shape;497;p15"/>
          <p:cNvSpPr txBox="1">
            <a:spLocks noGrp="1"/>
          </p:cNvSpPr>
          <p:nvPr>
            <p:ph type="title" hasCustomPrompt="1"/>
          </p:nvPr>
        </p:nvSpPr>
        <p:spPr>
          <a:xfrm>
            <a:off x="1535388" y="1327225"/>
            <a:ext cx="832500" cy="59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498" name="Google Shape;498;p15"/>
          <p:cNvSpPr txBox="1">
            <a:spLocks noGrp="1"/>
          </p:cNvSpPr>
          <p:nvPr>
            <p:ph type="subTitle" idx="1"/>
          </p:nvPr>
        </p:nvSpPr>
        <p:spPr>
          <a:xfrm>
            <a:off x="719988" y="2508475"/>
            <a:ext cx="2463300" cy="5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9" name="Google Shape;499;p15"/>
          <p:cNvSpPr txBox="1">
            <a:spLocks noGrp="1"/>
          </p:cNvSpPr>
          <p:nvPr>
            <p:ph type="title" idx="2" hasCustomPrompt="1"/>
          </p:nvPr>
        </p:nvSpPr>
        <p:spPr>
          <a:xfrm>
            <a:off x="3283104" y="2819910"/>
            <a:ext cx="832500" cy="59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500" name="Google Shape;500;p15"/>
          <p:cNvSpPr txBox="1">
            <a:spLocks noGrp="1"/>
          </p:cNvSpPr>
          <p:nvPr>
            <p:ph type="subTitle" idx="3"/>
          </p:nvPr>
        </p:nvSpPr>
        <p:spPr>
          <a:xfrm>
            <a:off x="2463352" y="4001138"/>
            <a:ext cx="2472000" cy="5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1" name="Google Shape;501;p15"/>
          <p:cNvSpPr txBox="1">
            <a:spLocks noGrp="1"/>
          </p:cNvSpPr>
          <p:nvPr>
            <p:ph type="title" idx="4" hasCustomPrompt="1"/>
          </p:nvPr>
        </p:nvSpPr>
        <p:spPr>
          <a:xfrm>
            <a:off x="5030815" y="1327225"/>
            <a:ext cx="832500" cy="59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502" name="Google Shape;502;p15"/>
          <p:cNvSpPr txBox="1">
            <a:spLocks noGrp="1"/>
          </p:cNvSpPr>
          <p:nvPr>
            <p:ph type="subTitle" idx="5"/>
          </p:nvPr>
        </p:nvSpPr>
        <p:spPr>
          <a:xfrm>
            <a:off x="4215417" y="2508475"/>
            <a:ext cx="2463300" cy="5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3" name="Google Shape;503;p15"/>
          <p:cNvSpPr txBox="1">
            <a:spLocks noGrp="1"/>
          </p:cNvSpPr>
          <p:nvPr>
            <p:ph type="title" idx="6" hasCustomPrompt="1"/>
          </p:nvPr>
        </p:nvSpPr>
        <p:spPr>
          <a:xfrm>
            <a:off x="6778531" y="2819900"/>
            <a:ext cx="832500" cy="59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504" name="Google Shape;504;p15"/>
          <p:cNvSpPr txBox="1">
            <a:spLocks noGrp="1"/>
          </p:cNvSpPr>
          <p:nvPr>
            <p:ph type="subTitle" idx="7"/>
          </p:nvPr>
        </p:nvSpPr>
        <p:spPr>
          <a:xfrm>
            <a:off x="5958781" y="4001138"/>
            <a:ext cx="2472000" cy="5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5" name="Google Shape;505;p15"/>
          <p:cNvSpPr txBox="1">
            <a:spLocks noGrp="1"/>
          </p:cNvSpPr>
          <p:nvPr>
            <p:ph type="title" idx="8"/>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06" name="Google Shape;506;p15"/>
          <p:cNvSpPr txBox="1">
            <a:spLocks noGrp="1"/>
          </p:cNvSpPr>
          <p:nvPr>
            <p:ph type="subTitle" idx="9"/>
          </p:nvPr>
        </p:nvSpPr>
        <p:spPr>
          <a:xfrm>
            <a:off x="719988" y="2146825"/>
            <a:ext cx="2463300" cy="51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507" name="Google Shape;507;p15"/>
          <p:cNvSpPr txBox="1">
            <a:spLocks noGrp="1"/>
          </p:cNvSpPr>
          <p:nvPr>
            <p:ph type="subTitle" idx="13"/>
          </p:nvPr>
        </p:nvSpPr>
        <p:spPr>
          <a:xfrm>
            <a:off x="2463352" y="3639488"/>
            <a:ext cx="2472000" cy="51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508" name="Google Shape;508;p15"/>
          <p:cNvSpPr txBox="1">
            <a:spLocks noGrp="1"/>
          </p:cNvSpPr>
          <p:nvPr>
            <p:ph type="subTitle" idx="14"/>
          </p:nvPr>
        </p:nvSpPr>
        <p:spPr>
          <a:xfrm>
            <a:off x="4215417" y="2146825"/>
            <a:ext cx="2463300" cy="51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509" name="Google Shape;509;p15"/>
          <p:cNvSpPr txBox="1">
            <a:spLocks noGrp="1"/>
          </p:cNvSpPr>
          <p:nvPr>
            <p:ph type="subTitle" idx="15"/>
          </p:nvPr>
        </p:nvSpPr>
        <p:spPr>
          <a:xfrm>
            <a:off x="5958781" y="3639488"/>
            <a:ext cx="2472000" cy="51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grpSp>
        <p:nvGrpSpPr>
          <p:cNvPr id="510" name="Google Shape;510;p15"/>
          <p:cNvGrpSpPr/>
          <p:nvPr/>
        </p:nvGrpSpPr>
        <p:grpSpPr>
          <a:xfrm rot="831475">
            <a:off x="7730558" y="75708"/>
            <a:ext cx="1637560" cy="1237477"/>
            <a:chOff x="7383250" y="-121825"/>
            <a:chExt cx="1811640" cy="1319522"/>
          </a:xfrm>
        </p:grpSpPr>
        <p:sp>
          <p:nvSpPr>
            <p:cNvPr id="511" name="Google Shape;511;p15"/>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5"/>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5"/>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5"/>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5"/>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5"/>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5"/>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5"/>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5"/>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5"/>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5"/>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5"/>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5"/>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15"/>
          <p:cNvGrpSpPr/>
          <p:nvPr/>
        </p:nvGrpSpPr>
        <p:grpSpPr>
          <a:xfrm>
            <a:off x="-5154319" y="2027198"/>
            <a:ext cx="6888622" cy="3335318"/>
            <a:chOff x="6014223" y="4416927"/>
            <a:chExt cx="1650048" cy="798898"/>
          </a:xfrm>
        </p:grpSpPr>
        <p:sp>
          <p:nvSpPr>
            <p:cNvPr id="526" name="Google Shape;526;p15"/>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5"/>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5"/>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5"/>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5"/>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5"/>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5"/>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5"/>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5"/>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5"/>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5"/>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5"/>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5"/>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5"/>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5"/>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5"/>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5"/>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5"/>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5"/>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5"/>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5"/>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5"/>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5"/>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5"/>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5"/>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5"/>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5"/>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014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96"/>
        <p:cNvGrpSpPr/>
        <p:nvPr/>
      </p:nvGrpSpPr>
      <p:grpSpPr>
        <a:xfrm>
          <a:off x="0" y="0"/>
          <a:ext cx="0" cy="0"/>
          <a:chOff x="0" y="0"/>
          <a:chExt cx="0" cy="0"/>
        </a:xfrm>
      </p:grpSpPr>
      <p:sp>
        <p:nvSpPr>
          <p:cNvPr id="597" name="Google Shape;597;p17"/>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8" name="Google Shape;598;p17"/>
          <p:cNvSpPr/>
          <p:nvPr/>
        </p:nvSpPr>
        <p:spPr>
          <a:xfrm>
            <a:off x="-1" y="4377525"/>
            <a:ext cx="727144" cy="821181"/>
          </a:xfrm>
          <a:custGeom>
            <a:avLst/>
            <a:gdLst/>
            <a:ahLst/>
            <a:cxnLst/>
            <a:rect l="l" t="t" r="r" b="b"/>
            <a:pathLst>
              <a:path w="30304" h="34223" extrusionOk="0">
                <a:moveTo>
                  <a:pt x="15159" y="1"/>
                </a:moveTo>
                <a:cubicBezTo>
                  <a:pt x="15159" y="5117"/>
                  <a:pt x="1" y="9743"/>
                  <a:pt x="1" y="17568"/>
                </a:cubicBezTo>
                <a:cubicBezTo>
                  <a:pt x="1" y="21840"/>
                  <a:pt x="2028" y="24221"/>
                  <a:pt x="5226" y="25514"/>
                </a:cubicBezTo>
                <a:lnTo>
                  <a:pt x="5226" y="34223"/>
                </a:lnTo>
                <a:lnTo>
                  <a:pt x="25120" y="34223"/>
                </a:lnTo>
                <a:lnTo>
                  <a:pt x="25120" y="25514"/>
                </a:lnTo>
                <a:cubicBezTo>
                  <a:pt x="28290" y="24221"/>
                  <a:pt x="30304" y="21840"/>
                  <a:pt x="30304" y="17568"/>
                </a:cubicBezTo>
                <a:cubicBezTo>
                  <a:pt x="30304" y="9743"/>
                  <a:pt x="15159" y="5117"/>
                  <a:pt x="15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599;p17"/>
          <p:cNvGrpSpPr/>
          <p:nvPr/>
        </p:nvGrpSpPr>
        <p:grpSpPr>
          <a:xfrm>
            <a:off x="7833149" y="1617074"/>
            <a:ext cx="7397332" cy="3581618"/>
            <a:chOff x="6014223" y="4416927"/>
            <a:chExt cx="1650048" cy="798898"/>
          </a:xfrm>
        </p:grpSpPr>
        <p:sp>
          <p:nvSpPr>
            <p:cNvPr id="600" name="Google Shape;600;p17"/>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7"/>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7"/>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7"/>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7"/>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7"/>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7"/>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7"/>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7"/>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7"/>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7"/>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7"/>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7"/>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7"/>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7"/>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7"/>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7"/>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7"/>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7"/>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7"/>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7"/>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7"/>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7"/>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7"/>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7"/>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7"/>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7"/>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7"/>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7"/>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7"/>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7"/>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7"/>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7"/>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7"/>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7"/>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7"/>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7"/>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7"/>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7"/>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7"/>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7"/>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7"/>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7"/>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7"/>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7"/>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7"/>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7"/>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7"/>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7"/>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7"/>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5328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50"/>
        <p:cNvGrpSpPr/>
        <p:nvPr/>
      </p:nvGrpSpPr>
      <p:grpSpPr>
        <a:xfrm>
          <a:off x="0" y="0"/>
          <a:ext cx="0" cy="0"/>
          <a:chOff x="0" y="0"/>
          <a:chExt cx="0" cy="0"/>
        </a:xfrm>
      </p:grpSpPr>
      <p:grpSp>
        <p:nvGrpSpPr>
          <p:cNvPr id="651" name="Google Shape;651;p18"/>
          <p:cNvGrpSpPr/>
          <p:nvPr/>
        </p:nvGrpSpPr>
        <p:grpSpPr>
          <a:xfrm>
            <a:off x="6445203" y="1182302"/>
            <a:ext cx="3059145" cy="4101622"/>
            <a:chOff x="-796283" y="3875098"/>
            <a:chExt cx="2477241" cy="3321420"/>
          </a:xfrm>
        </p:grpSpPr>
        <p:sp>
          <p:nvSpPr>
            <p:cNvPr id="652" name="Google Shape;652;p18"/>
            <p:cNvSpPr/>
            <p:nvPr/>
          </p:nvSpPr>
          <p:spPr>
            <a:xfrm>
              <a:off x="-561016" y="4411754"/>
              <a:ext cx="2008280" cy="101591"/>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8"/>
            <p:cNvSpPr/>
            <p:nvPr/>
          </p:nvSpPr>
          <p:spPr>
            <a:xfrm>
              <a:off x="-602600" y="4133425"/>
              <a:ext cx="336860" cy="72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8"/>
            <p:cNvSpPr/>
            <p:nvPr/>
          </p:nvSpPr>
          <p:spPr>
            <a:xfrm>
              <a:off x="-561016" y="4188797"/>
              <a:ext cx="256855" cy="66221"/>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8"/>
            <p:cNvSpPr/>
            <p:nvPr/>
          </p:nvSpPr>
          <p:spPr>
            <a:xfrm>
              <a:off x="-561016" y="3996577"/>
              <a:ext cx="256855" cy="167699"/>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8"/>
            <p:cNvSpPr/>
            <p:nvPr/>
          </p:nvSpPr>
          <p:spPr>
            <a:xfrm>
              <a:off x="-444174" y="3875098"/>
              <a:ext cx="23166" cy="136962"/>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8"/>
            <p:cNvSpPr/>
            <p:nvPr/>
          </p:nvSpPr>
          <p:spPr>
            <a:xfrm>
              <a:off x="-561016" y="4244056"/>
              <a:ext cx="24748" cy="227705"/>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8"/>
            <p:cNvSpPr/>
            <p:nvPr/>
          </p:nvSpPr>
          <p:spPr>
            <a:xfrm>
              <a:off x="-328801" y="4234903"/>
              <a:ext cx="24635" cy="227705"/>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8"/>
            <p:cNvSpPr/>
            <p:nvPr/>
          </p:nvSpPr>
          <p:spPr>
            <a:xfrm>
              <a:off x="-504177" y="4230270"/>
              <a:ext cx="24748" cy="227705"/>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8"/>
            <p:cNvSpPr/>
            <p:nvPr/>
          </p:nvSpPr>
          <p:spPr>
            <a:xfrm>
              <a:off x="-388804" y="4230270"/>
              <a:ext cx="24748" cy="227705"/>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8"/>
            <p:cNvSpPr/>
            <p:nvPr/>
          </p:nvSpPr>
          <p:spPr>
            <a:xfrm>
              <a:off x="-445756" y="4234903"/>
              <a:ext cx="24748" cy="227705"/>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8"/>
            <p:cNvSpPr/>
            <p:nvPr/>
          </p:nvSpPr>
          <p:spPr>
            <a:xfrm>
              <a:off x="1148790" y="4133425"/>
              <a:ext cx="338442" cy="72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8"/>
            <p:cNvSpPr/>
            <p:nvPr/>
          </p:nvSpPr>
          <p:spPr>
            <a:xfrm>
              <a:off x="1188792" y="4188797"/>
              <a:ext cx="258437" cy="66221"/>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8"/>
            <p:cNvSpPr/>
            <p:nvPr/>
          </p:nvSpPr>
          <p:spPr>
            <a:xfrm>
              <a:off x="1188792" y="3996577"/>
              <a:ext cx="258437" cy="167699"/>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8"/>
            <p:cNvSpPr/>
            <p:nvPr/>
          </p:nvSpPr>
          <p:spPr>
            <a:xfrm>
              <a:off x="1307216" y="3875098"/>
              <a:ext cx="21583" cy="136962"/>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8"/>
            <p:cNvSpPr/>
            <p:nvPr/>
          </p:nvSpPr>
          <p:spPr>
            <a:xfrm>
              <a:off x="1188792" y="4244056"/>
              <a:ext cx="26217" cy="227705"/>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8"/>
            <p:cNvSpPr/>
            <p:nvPr/>
          </p:nvSpPr>
          <p:spPr>
            <a:xfrm>
              <a:off x="1422476" y="4234903"/>
              <a:ext cx="24748" cy="227705"/>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8"/>
            <p:cNvSpPr/>
            <p:nvPr/>
          </p:nvSpPr>
          <p:spPr>
            <a:xfrm>
              <a:off x="1248682" y="4230270"/>
              <a:ext cx="24748" cy="227705"/>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8"/>
            <p:cNvSpPr/>
            <p:nvPr/>
          </p:nvSpPr>
          <p:spPr>
            <a:xfrm>
              <a:off x="1364055" y="4230270"/>
              <a:ext cx="24748" cy="227705"/>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8"/>
            <p:cNvSpPr/>
            <p:nvPr/>
          </p:nvSpPr>
          <p:spPr>
            <a:xfrm>
              <a:off x="1307216" y="4234903"/>
              <a:ext cx="24635" cy="227705"/>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8"/>
            <p:cNvSpPr/>
            <p:nvPr/>
          </p:nvSpPr>
          <p:spPr>
            <a:xfrm>
              <a:off x="-628703" y="4540918"/>
              <a:ext cx="2143657" cy="103061"/>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8"/>
            <p:cNvSpPr/>
            <p:nvPr/>
          </p:nvSpPr>
          <p:spPr>
            <a:xfrm>
              <a:off x="-722494" y="6956496"/>
              <a:ext cx="2329660" cy="104756"/>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8"/>
            <p:cNvSpPr/>
            <p:nvPr/>
          </p:nvSpPr>
          <p:spPr>
            <a:xfrm>
              <a:off x="-796283" y="7062607"/>
              <a:ext cx="2477241" cy="133911"/>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8"/>
            <p:cNvSpPr/>
            <p:nvPr/>
          </p:nvSpPr>
          <p:spPr>
            <a:xfrm>
              <a:off x="-550281" y="4625445"/>
              <a:ext cx="1983646" cy="426029"/>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8"/>
            <p:cNvSpPr/>
            <p:nvPr/>
          </p:nvSpPr>
          <p:spPr>
            <a:xfrm>
              <a:off x="-550281" y="5179053"/>
              <a:ext cx="1983646" cy="315284"/>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8"/>
            <p:cNvSpPr/>
            <p:nvPr/>
          </p:nvSpPr>
          <p:spPr>
            <a:xfrm>
              <a:off x="-550281" y="5595699"/>
              <a:ext cx="1983646" cy="1161013"/>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8"/>
            <p:cNvSpPr/>
            <p:nvPr/>
          </p:nvSpPr>
          <p:spPr>
            <a:xfrm>
              <a:off x="-550281" y="6858182"/>
              <a:ext cx="1983646" cy="76956"/>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18"/>
          <p:cNvSpPr txBox="1">
            <a:spLocks noGrp="1"/>
          </p:cNvSpPr>
          <p:nvPr>
            <p:ph type="title"/>
          </p:nvPr>
        </p:nvSpPr>
        <p:spPr>
          <a:xfrm>
            <a:off x="1051425" y="1182300"/>
            <a:ext cx="3195000" cy="171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9" name="Google Shape;679;p18"/>
          <p:cNvSpPr txBox="1">
            <a:spLocks noGrp="1"/>
          </p:cNvSpPr>
          <p:nvPr>
            <p:ph type="subTitle" idx="1"/>
          </p:nvPr>
        </p:nvSpPr>
        <p:spPr>
          <a:xfrm>
            <a:off x="1051425" y="2895900"/>
            <a:ext cx="3195000" cy="106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0" name="Google Shape;680;p18"/>
          <p:cNvSpPr>
            <a:spLocks noGrp="1"/>
          </p:cNvSpPr>
          <p:nvPr>
            <p:ph type="pic" idx="2"/>
          </p:nvPr>
        </p:nvSpPr>
        <p:spPr>
          <a:xfrm>
            <a:off x="4467225" y="409500"/>
            <a:ext cx="4324500" cy="4324500"/>
          </a:xfrm>
          <a:prstGeom prst="ellipse">
            <a:avLst/>
          </a:prstGeom>
          <a:noFill/>
          <a:ln>
            <a:noFill/>
          </a:ln>
        </p:spPr>
      </p:sp>
    </p:spTree>
    <p:extLst>
      <p:ext uri="{BB962C8B-B14F-4D97-AF65-F5344CB8AC3E}">
        <p14:creationId xmlns:p14="http://schemas.microsoft.com/office/powerpoint/2010/main" val="20381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1"/>
        <p:cNvGrpSpPr/>
        <p:nvPr/>
      </p:nvGrpSpPr>
      <p:grpSpPr>
        <a:xfrm>
          <a:off x="0" y="0"/>
          <a:ext cx="0" cy="0"/>
          <a:chOff x="0" y="0"/>
          <a:chExt cx="0" cy="0"/>
        </a:xfrm>
      </p:grpSpPr>
      <p:sp>
        <p:nvSpPr>
          <p:cNvPr id="682" name="Google Shape;682;p19"/>
          <p:cNvSpPr txBox="1">
            <a:spLocks noGrp="1"/>
          </p:cNvSpPr>
          <p:nvPr>
            <p:ph type="title"/>
          </p:nvPr>
        </p:nvSpPr>
        <p:spPr>
          <a:xfrm>
            <a:off x="5113000" y="1280625"/>
            <a:ext cx="2760000" cy="124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19"/>
          <p:cNvSpPr txBox="1">
            <a:spLocks noGrp="1"/>
          </p:cNvSpPr>
          <p:nvPr>
            <p:ph type="subTitle" idx="1"/>
          </p:nvPr>
        </p:nvSpPr>
        <p:spPr>
          <a:xfrm>
            <a:off x="5113006" y="2619075"/>
            <a:ext cx="2760000" cy="1243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84" name="Google Shape;684;p19"/>
          <p:cNvGrpSpPr/>
          <p:nvPr/>
        </p:nvGrpSpPr>
        <p:grpSpPr>
          <a:xfrm>
            <a:off x="375811" y="443965"/>
            <a:ext cx="908037" cy="4795423"/>
            <a:chOff x="8311515" y="1534403"/>
            <a:chExt cx="659911" cy="3485046"/>
          </a:xfrm>
        </p:grpSpPr>
        <p:sp>
          <p:nvSpPr>
            <p:cNvPr id="685" name="Google Shape;685;p19"/>
            <p:cNvSpPr/>
            <p:nvPr/>
          </p:nvSpPr>
          <p:spPr>
            <a:xfrm>
              <a:off x="8311515" y="4206536"/>
              <a:ext cx="659911" cy="103302"/>
            </a:xfrm>
            <a:custGeom>
              <a:avLst/>
              <a:gdLst/>
              <a:ahLst/>
              <a:cxnLst/>
              <a:rect l="l" t="t" r="r" b="b"/>
              <a:pathLst>
                <a:path w="3226" h="505" extrusionOk="0">
                  <a:moveTo>
                    <a:pt x="259" y="1"/>
                  </a:moveTo>
                  <a:cubicBezTo>
                    <a:pt x="123" y="1"/>
                    <a:pt x="1" y="109"/>
                    <a:pt x="1" y="246"/>
                  </a:cubicBezTo>
                  <a:cubicBezTo>
                    <a:pt x="1" y="382"/>
                    <a:pt x="123" y="504"/>
                    <a:pt x="259" y="504"/>
                  </a:cubicBezTo>
                  <a:lnTo>
                    <a:pt x="2967" y="504"/>
                  </a:lnTo>
                  <a:cubicBezTo>
                    <a:pt x="3103" y="504"/>
                    <a:pt x="3226" y="382"/>
                    <a:pt x="3226" y="246"/>
                  </a:cubicBezTo>
                  <a:cubicBezTo>
                    <a:pt x="3226" y="109"/>
                    <a:pt x="3103"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a:off x="8375542" y="4284472"/>
              <a:ext cx="528992" cy="103302"/>
            </a:xfrm>
            <a:custGeom>
              <a:avLst/>
              <a:gdLst/>
              <a:ahLst/>
              <a:cxnLst/>
              <a:rect l="l" t="t" r="r" b="b"/>
              <a:pathLst>
                <a:path w="2586" h="505" extrusionOk="0">
                  <a:moveTo>
                    <a:pt x="1" y="1"/>
                  </a:moveTo>
                  <a:lnTo>
                    <a:pt x="1" y="191"/>
                  </a:lnTo>
                  <a:cubicBezTo>
                    <a:pt x="1" y="368"/>
                    <a:pt x="137" y="504"/>
                    <a:pt x="300" y="504"/>
                  </a:cubicBezTo>
                  <a:lnTo>
                    <a:pt x="2273" y="504"/>
                  </a:lnTo>
                  <a:cubicBezTo>
                    <a:pt x="2450" y="504"/>
                    <a:pt x="2586" y="368"/>
                    <a:pt x="2586" y="191"/>
                  </a:cubicBezTo>
                  <a:lnTo>
                    <a:pt x="2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a:off x="8336676" y="3249003"/>
              <a:ext cx="609793" cy="105961"/>
            </a:xfrm>
            <a:custGeom>
              <a:avLst/>
              <a:gdLst/>
              <a:ahLst/>
              <a:cxnLst/>
              <a:rect l="l" t="t" r="r" b="b"/>
              <a:pathLst>
                <a:path w="2981" h="518" extrusionOk="0">
                  <a:moveTo>
                    <a:pt x="259" y="1"/>
                  </a:moveTo>
                  <a:cubicBezTo>
                    <a:pt x="123" y="1"/>
                    <a:pt x="0" y="110"/>
                    <a:pt x="0" y="259"/>
                  </a:cubicBezTo>
                  <a:lnTo>
                    <a:pt x="0" y="273"/>
                  </a:lnTo>
                  <a:cubicBezTo>
                    <a:pt x="0" y="409"/>
                    <a:pt x="123" y="518"/>
                    <a:pt x="259" y="518"/>
                  </a:cubicBezTo>
                  <a:lnTo>
                    <a:pt x="2722" y="518"/>
                  </a:lnTo>
                  <a:cubicBezTo>
                    <a:pt x="2858" y="518"/>
                    <a:pt x="2980" y="423"/>
                    <a:pt x="2980" y="273"/>
                  </a:cubicBezTo>
                  <a:lnTo>
                    <a:pt x="2980" y="259"/>
                  </a:lnTo>
                  <a:cubicBezTo>
                    <a:pt x="2980" y="110"/>
                    <a:pt x="2858" y="1"/>
                    <a:pt x="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a:off x="8392315" y="3332462"/>
              <a:ext cx="490126" cy="103302"/>
            </a:xfrm>
            <a:custGeom>
              <a:avLst/>
              <a:gdLst/>
              <a:ahLst/>
              <a:cxnLst/>
              <a:rect l="l" t="t" r="r" b="b"/>
              <a:pathLst>
                <a:path w="2396" h="505" extrusionOk="0">
                  <a:moveTo>
                    <a:pt x="0" y="1"/>
                  </a:moveTo>
                  <a:lnTo>
                    <a:pt x="0" y="205"/>
                  </a:lnTo>
                  <a:cubicBezTo>
                    <a:pt x="0" y="368"/>
                    <a:pt x="136" y="504"/>
                    <a:pt x="313" y="504"/>
                  </a:cubicBezTo>
                  <a:lnTo>
                    <a:pt x="2109" y="504"/>
                  </a:lnTo>
                  <a:cubicBezTo>
                    <a:pt x="2259" y="504"/>
                    <a:pt x="2395" y="368"/>
                    <a:pt x="2395" y="205"/>
                  </a:cubicBezTo>
                  <a:lnTo>
                    <a:pt x="2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a:off x="8378406" y="1926949"/>
              <a:ext cx="526128" cy="89187"/>
            </a:xfrm>
            <a:custGeom>
              <a:avLst/>
              <a:gdLst/>
              <a:ahLst/>
              <a:cxnLst/>
              <a:rect l="l" t="t" r="r" b="b"/>
              <a:pathLst>
                <a:path w="2572" h="436" extrusionOk="0">
                  <a:moveTo>
                    <a:pt x="218" y="0"/>
                  </a:moveTo>
                  <a:cubicBezTo>
                    <a:pt x="109" y="0"/>
                    <a:pt x="0" y="96"/>
                    <a:pt x="0" y="218"/>
                  </a:cubicBezTo>
                  <a:cubicBezTo>
                    <a:pt x="0" y="341"/>
                    <a:pt x="109" y="436"/>
                    <a:pt x="218" y="436"/>
                  </a:cubicBezTo>
                  <a:lnTo>
                    <a:pt x="2354" y="436"/>
                  </a:lnTo>
                  <a:cubicBezTo>
                    <a:pt x="2463" y="436"/>
                    <a:pt x="2572" y="341"/>
                    <a:pt x="2572" y="218"/>
                  </a:cubicBezTo>
                  <a:cubicBezTo>
                    <a:pt x="2572" y="96"/>
                    <a:pt x="2463" y="0"/>
                    <a:pt x="2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a:off x="8617738" y="1534403"/>
              <a:ext cx="47458" cy="200671"/>
            </a:xfrm>
            <a:custGeom>
              <a:avLst/>
              <a:gdLst/>
              <a:ahLst/>
              <a:cxnLst/>
              <a:rect l="l" t="t" r="r" b="b"/>
              <a:pathLst>
                <a:path w="232" h="981" extrusionOk="0">
                  <a:moveTo>
                    <a:pt x="123" y="1"/>
                  </a:moveTo>
                  <a:lnTo>
                    <a:pt x="0" y="980"/>
                  </a:lnTo>
                  <a:lnTo>
                    <a:pt x="232" y="980"/>
                  </a:lnTo>
                  <a:lnTo>
                    <a:pt x="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a:off x="8459001" y="1709709"/>
              <a:ext cx="367594" cy="200671"/>
            </a:xfrm>
            <a:custGeom>
              <a:avLst/>
              <a:gdLst/>
              <a:ahLst/>
              <a:cxnLst/>
              <a:rect l="l" t="t" r="r" b="b"/>
              <a:pathLst>
                <a:path w="1797" h="981" extrusionOk="0">
                  <a:moveTo>
                    <a:pt x="899" y="1"/>
                  </a:moveTo>
                  <a:cubicBezTo>
                    <a:pt x="55" y="137"/>
                    <a:pt x="1" y="981"/>
                    <a:pt x="1" y="981"/>
                  </a:cubicBezTo>
                  <a:lnTo>
                    <a:pt x="1797" y="981"/>
                  </a:lnTo>
                  <a:cubicBezTo>
                    <a:pt x="1783" y="981"/>
                    <a:pt x="1729" y="137"/>
                    <a:pt x="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a:off x="8464729"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a:off x="8567621" y="1993635"/>
              <a:ext cx="41935" cy="325860"/>
            </a:xfrm>
            <a:custGeom>
              <a:avLst/>
              <a:gdLst/>
              <a:ahLst/>
              <a:cxnLst/>
              <a:rect l="l" t="t" r="r" b="b"/>
              <a:pathLst>
                <a:path w="205" h="1593" extrusionOk="0">
                  <a:moveTo>
                    <a:pt x="1" y="1"/>
                  </a:moveTo>
                  <a:lnTo>
                    <a:pt x="1" y="1593"/>
                  </a:lnTo>
                  <a:lnTo>
                    <a:pt x="205" y="1593"/>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a:off x="8670719"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a:off x="8776475" y="1985452"/>
              <a:ext cx="41935" cy="328519"/>
            </a:xfrm>
            <a:custGeom>
              <a:avLst/>
              <a:gdLst/>
              <a:ahLst/>
              <a:cxnLst/>
              <a:rect l="l" t="t" r="r" b="b"/>
              <a:pathLst>
                <a:path w="205" h="1606" extrusionOk="0">
                  <a:moveTo>
                    <a:pt x="0" y="0"/>
                  </a:moveTo>
                  <a:lnTo>
                    <a:pt x="0" y="1606"/>
                  </a:lnTo>
                  <a:lnTo>
                    <a:pt x="204" y="1606"/>
                  </a:lnTo>
                  <a:lnTo>
                    <a:pt x="2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a:off x="8386792" y="2252604"/>
              <a:ext cx="509559" cy="78141"/>
            </a:xfrm>
            <a:custGeom>
              <a:avLst/>
              <a:gdLst/>
              <a:ahLst/>
              <a:cxnLst/>
              <a:rect l="l" t="t" r="r" b="b"/>
              <a:pathLst>
                <a:path w="2491" h="382" extrusionOk="0">
                  <a:moveTo>
                    <a:pt x="177" y="0"/>
                  </a:moveTo>
                  <a:cubicBezTo>
                    <a:pt x="82" y="0"/>
                    <a:pt x="0" y="96"/>
                    <a:pt x="0" y="191"/>
                  </a:cubicBezTo>
                  <a:cubicBezTo>
                    <a:pt x="0" y="300"/>
                    <a:pt x="82" y="381"/>
                    <a:pt x="177" y="381"/>
                  </a:cubicBezTo>
                  <a:lnTo>
                    <a:pt x="2313" y="381"/>
                  </a:lnTo>
                  <a:cubicBezTo>
                    <a:pt x="2409" y="381"/>
                    <a:pt x="2477" y="300"/>
                    <a:pt x="2490" y="191"/>
                  </a:cubicBezTo>
                  <a:cubicBezTo>
                    <a:pt x="2490" y="96"/>
                    <a:pt x="2409"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9"/>
            <p:cNvSpPr/>
            <p:nvPr/>
          </p:nvSpPr>
          <p:spPr>
            <a:xfrm>
              <a:off x="8436909" y="2308244"/>
              <a:ext cx="403801" cy="92051"/>
            </a:xfrm>
            <a:custGeom>
              <a:avLst/>
              <a:gdLst/>
              <a:ahLst/>
              <a:cxnLst/>
              <a:rect l="l" t="t" r="r" b="b"/>
              <a:pathLst>
                <a:path w="1974" h="450" extrusionOk="0">
                  <a:moveTo>
                    <a:pt x="0" y="1"/>
                  </a:moveTo>
                  <a:lnTo>
                    <a:pt x="0" y="137"/>
                  </a:lnTo>
                  <a:cubicBezTo>
                    <a:pt x="0" y="313"/>
                    <a:pt x="136" y="450"/>
                    <a:pt x="313" y="450"/>
                  </a:cubicBezTo>
                  <a:lnTo>
                    <a:pt x="1674" y="450"/>
                  </a:lnTo>
                  <a:cubicBezTo>
                    <a:pt x="1837" y="450"/>
                    <a:pt x="1973" y="313"/>
                    <a:pt x="1973" y="137"/>
                  </a:cubicBezTo>
                  <a:lnTo>
                    <a:pt x="1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9"/>
            <p:cNvSpPr/>
            <p:nvPr/>
          </p:nvSpPr>
          <p:spPr>
            <a:xfrm>
              <a:off x="8403362" y="2358360"/>
              <a:ext cx="476216" cy="2661089"/>
            </a:xfrm>
            <a:custGeom>
              <a:avLst/>
              <a:gdLst/>
              <a:ahLst/>
              <a:cxnLst/>
              <a:rect l="l" t="t" r="r" b="b"/>
              <a:pathLst>
                <a:path w="2328" h="13009" extrusionOk="0">
                  <a:moveTo>
                    <a:pt x="355" y="0"/>
                  </a:moveTo>
                  <a:lnTo>
                    <a:pt x="1" y="13009"/>
                  </a:lnTo>
                  <a:lnTo>
                    <a:pt x="2328" y="13009"/>
                  </a:lnTo>
                  <a:lnTo>
                    <a:pt x="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7791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41"/>
        <p:cNvGrpSpPr/>
        <p:nvPr/>
      </p:nvGrpSpPr>
      <p:grpSpPr>
        <a:xfrm>
          <a:off x="0" y="0"/>
          <a:ext cx="0" cy="0"/>
          <a:chOff x="0" y="0"/>
          <a:chExt cx="0" cy="0"/>
        </a:xfrm>
      </p:grpSpPr>
      <p:grpSp>
        <p:nvGrpSpPr>
          <p:cNvPr id="1242" name="Google Shape;1242;p33"/>
          <p:cNvGrpSpPr/>
          <p:nvPr/>
        </p:nvGrpSpPr>
        <p:grpSpPr>
          <a:xfrm>
            <a:off x="4619881" y="1863573"/>
            <a:ext cx="6888622" cy="3335318"/>
            <a:chOff x="6014223" y="4416927"/>
            <a:chExt cx="1650048" cy="798898"/>
          </a:xfrm>
        </p:grpSpPr>
        <p:sp>
          <p:nvSpPr>
            <p:cNvPr id="1243" name="Google Shape;1243;p33"/>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3"/>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3"/>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3"/>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3"/>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3"/>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3"/>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3"/>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3"/>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3"/>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3"/>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3"/>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3"/>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3"/>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3"/>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3"/>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3"/>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3"/>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3"/>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3"/>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3"/>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3"/>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3"/>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3"/>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3"/>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3"/>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3"/>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3"/>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3"/>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3"/>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3"/>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3"/>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3"/>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3"/>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3"/>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3"/>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3"/>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3"/>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3"/>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3"/>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3"/>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3"/>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3"/>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3"/>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3"/>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3"/>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3"/>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3"/>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3527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8"/>
          <p:cNvSpPr/>
          <p:nvPr/>
        </p:nvSpPr>
        <p:spPr>
          <a:xfrm>
            <a:off x="295521" y="190149"/>
            <a:ext cx="8657175" cy="4774875"/>
          </a:xfrm>
          <a:custGeom>
            <a:avLst/>
            <a:gdLst/>
            <a:ahLst/>
            <a:cxnLst/>
            <a:rect l="l" t="t" r="r" b="b"/>
            <a:pathLst>
              <a:path w="346287" h="190995" extrusionOk="0">
                <a:moveTo>
                  <a:pt x="223942" y="1894"/>
                </a:moveTo>
                <a:cubicBezTo>
                  <a:pt x="203961" y="1471"/>
                  <a:pt x="182709" y="3460"/>
                  <a:pt x="164506" y="3672"/>
                </a:cubicBezTo>
                <a:cubicBezTo>
                  <a:pt x="146303" y="3884"/>
                  <a:pt x="133137" y="3757"/>
                  <a:pt x="114722" y="3164"/>
                </a:cubicBezTo>
                <a:cubicBezTo>
                  <a:pt x="96307" y="2571"/>
                  <a:pt x="72177" y="-646"/>
                  <a:pt x="54016" y="116"/>
                </a:cubicBezTo>
                <a:cubicBezTo>
                  <a:pt x="35855" y="878"/>
                  <a:pt x="14138" y="-223"/>
                  <a:pt x="5756" y="7736"/>
                </a:cubicBezTo>
                <a:cubicBezTo>
                  <a:pt x="-2626" y="15695"/>
                  <a:pt x="4613" y="34279"/>
                  <a:pt x="3724" y="47868"/>
                </a:cubicBezTo>
                <a:cubicBezTo>
                  <a:pt x="2835" y="61457"/>
                  <a:pt x="676" y="72506"/>
                  <a:pt x="422" y="89270"/>
                </a:cubicBezTo>
                <a:cubicBezTo>
                  <a:pt x="168" y="106034"/>
                  <a:pt x="1607" y="132069"/>
                  <a:pt x="2200" y="148452"/>
                </a:cubicBezTo>
                <a:cubicBezTo>
                  <a:pt x="2793" y="164835"/>
                  <a:pt x="-4150" y="180964"/>
                  <a:pt x="3978" y="187568"/>
                </a:cubicBezTo>
                <a:cubicBezTo>
                  <a:pt x="12106" y="194172"/>
                  <a:pt x="33484" y="187695"/>
                  <a:pt x="50968" y="188076"/>
                </a:cubicBezTo>
                <a:cubicBezTo>
                  <a:pt x="68452" y="188457"/>
                  <a:pt x="88899" y="190150"/>
                  <a:pt x="108880" y="189854"/>
                </a:cubicBezTo>
                <a:cubicBezTo>
                  <a:pt x="128861" y="189558"/>
                  <a:pt x="149224" y="186298"/>
                  <a:pt x="170856" y="186298"/>
                </a:cubicBezTo>
                <a:cubicBezTo>
                  <a:pt x="192488" y="186298"/>
                  <a:pt x="219624" y="189642"/>
                  <a:pt x="238674" y="189854"/>
                </a:cubicBezTo>
                <a:cubicBezTo>
                  <a:pt x="257724" y="190066"/>
                  <a:pt x="267842" y="188076"/>
                  <a:pt x="285156" y="187568"/>
                </a:cubicBezTo>
                <a:cubicBezTo>
                  <a:pt x="302470" y="187060"/>
                  <a:pt x="333331" y="196035"/>
                  <a:pt x="342560" y="186806"/>
                </a:cubicBezTo>
                <a:cubicBezTo>
                  <a:pt x="351789" y="177577"/>
                  <a:pt x="341036" y="148156"/>
                  <a:pt x="340528" y="132196"/>
                </a:cubicBezTo>
                <a:cubicBezTo>
                  <a:pt x="340020" y="116236"/>
                  <a:pt x="338708" y="106119"/>
                  <a:pt x="339512" y="91048"/>
                </a:cubicBezTo>
                <a:cubicBezTo>
                  <a:pt x="340316" y="75977"/>
                  <a:pt x="346031" y="56335"/>
                  <a:pt x="345354" y="41772"/>
                </a:cubicBezTo>
                <a:cubicBezTo>
                  <a:pt x="344677" y="27209"/>
                  <a:pt x="345608" y="9599"/>
                  <a:pt x="335448" y="3672"/>
                </a:cubicBezTo>
                <a:cubicBezTo>
                  <a:pt x="325288" y="-2255"/>
                  <a:pt x="302978" y="6508"/>
                  <a:pt x="284394" y="6212"/>
                </a:cubicBezTo>
                <a:cubicBezTo>
                  <a:pt x="265810" y="5916"/>
                  <a:pt x="243923" y="2317"/>
                  <a:pt x="223942" y="1894"/>
                </a:cubicBezTo>
                <a:close/>
              </a:path>
            </a:pathLst>
          </a:custGeom>
          <a:solidFill>
            <a:schemeClr val="lt2"/>
          </a:solidFill>
          <a:ln>
            <a:noFill/>
          </a:ln>
        </p:spPr>
      </p:sp>
      <p:sp>
        <p:nvSpPr>
          <p:cNvPr id="50" name="Google Shape;50;p8"/>
          <p:cNvSpPr txBox="1">
            <a:spLocks noGrp="1"/>
          </p:cNvSpPr>
          <p:nvPr>
            <p:ph type="title"/>
          </p:nvPr>
        </p:nvSpPr>
        <p:spPr>
          <a:xfrm>
            <a:off x="3246125" y="1064950"/>
            <a:ext cx="4961400" cy="19722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93"/>
        <p:cNvGrpSpPr/>
        <p:nvPr/>
      </p:nvGrpSpPr>
      <p:grpSpPr>
        <a:xfrm>
          <a:off x="0" y="0"/>
          <a:ext cx="0" cy="0"/>
          <a:chOff x="0" y="0"/>
          <a:chExt cx="0" cy="0"/>
        </a:xfrm>
      </p:grpSpPr>
      <p:grpSp>
        <p:nvGrpSpPr>
          <p:cNvPr id="1294" name="Google Shape;1294;p34"/>
          <p:cNvGrpSpPr/>
          <p:nvPr/>
        </p:nvGrpSpPr>
        <p:grpSpPr>
          <a:xfrm>
            <a:off x="7851109" y="279523"/>
            <a:ext cx="950021" cy="4995464"/>
            <a:chOff x="169912" y="1534403"/>
            <a:chExt cx="662774" cy="3485046"/>
          </a:xfrm>
        </p:grpSpPr>
        <p:sp>
          <p:nvSpPr>
            <p:cNvPr id="1295" name="Google Shape;1295;p34"/>
            <p:cNvSpPr/>
            <p:nvPr/>
          </p:nvSpPr>
          <p:spPr>
            <a:xfrm>
              <a:off x="169912" y="4206536"/>
              <a:ext cx="662774" cy="103302"/>
            </a:xfrm>
            <a:custGeom>
              <a:avLst/>
              <a:gdLst/>
              <a:ahLst/>
              <a:cxnLst/>
              <a:rect l="l" t="t" r="r" b="b"/>
              <a:pathLst>
                <a:path w="3240" h="505" extrusionOk="0">
                  <a:moveTo>
                    <a:pt x="259" y="1"/>
                  </a:moveTo>
                  <a:cubicBezTo>
                    <a:pt x="123" y="1"/>
                    <a:pt x="1" y="109"/>
                    <a:pt x="1" y="246"/>
                  </a:cubicBezTo>
                  <a:cubicBezTo>
                    <a:pt x="1" y="382"/>
                    <a:pt x="123" y="504"/>
                    <a:pt x="259" y="504"/>
                  </a:cubicBezTo>
                  <a:lnTo>
                    <a:pt x="2967" y="504"/>
                  </a:lnTo>
                  <a:cubicBezTo>
                    <a:pt x="3117" y="504"/>
                    <a:pt x="3239" y="382"/>
                    <a:pt x="3226" y="246"/>
                  </a:cubicBezTo>
                  <a:cubicBezTo>
                    <a:pt x="3226" y="109"/>
                    <a:pt x="3103"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4"/>
            <p:cNvSpPr/>
            <p:nvPr/>
          </p:nvSpPr>
          <p:spPr>
            <a:xfrm>
              <a:off x="236802" y="4284472"/>
              <a:ext cx="528992" cy="103302"/>
            </a:xfrm>
            <a:custGeom>
              <a:avLst/>
              <a:gdLst/>
              <a:ahLst/>
              <a:cxnLst/>
              <a:rect l="l" t="t" r="r" b="b"/>
              <a:pathLst>
                <a:path w="2586" h="505" extrusionOk="0">
                  <a:moveTo>
                    <a:pt x="0" y="1"/>
                  </a:moveTo>
                  <a:lnTo>
                    <a:pt x="0" y="191"/>
                  </a:lnTo>
                  <a:cubicBezTo>
                    <a:pt x="0" y="368"/>
                    <a:pt x="136" y="504"/>
                    <a:pt x="313" y="504"/>
                  </a:cubicBezTo>
                  <a:lnTo>
                    <a:pt x="2286" y="504"/>
                  </a:lnTo>
                  <a:cubicBezTo>
                    <a:pt x="2450" y="504"/>
                    <a:pt x="2586" y="368"/>
                    <a:pt x="2586" y="191"/>
                  </a:cubicBezTo>
                  <a:lnTo>
                    <a:pt x="2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4"/>
            <p:cNvSpPr/>
            <p:nvPr/>
          </p:nvSpPr>
          <p:spPr>
            <a:xfrm>
              <a:off x="197731" y="3249003"/>
              <a:ext cx="609793" cy="105961"/>
            </a:xfrm>
            <a:custGeom>
              <a:avLst/>
              <a:gdLst/>
              <a:ahLst/>
              <a:cxnLst/>
              <a:rect l="l" t="t" r="r" b="b"/>
              <a:pathLst>
                <a:path w="2981" h="518" extrusionOk="0">
                  <a:moveTo>
                    <a:pt x="259" y="1"/>
                  </a:moveTo>
                  <a:cubicBezTo>
                    <a:pt x="123" y="1"/>
                    <a:pt x="1" y="110"/>
                    <a:pt x="1" y="259"/>
                  </a:cubicBezTo>
                  <a:lnTo>
                    <a:pt x="1" y="273"/>
                  </a:lnTo>
                  <a:cubicBezTo>
                    <a:pt x="1" y="409"/>
                    <a:pt x="123" y="518"/>
                    <a:pt x="259" y="518"/>
                  </a:cubicBezTo>
                  <a:lnTo>
                    <a:pt x="2722" y="518"/>
                  </a:lnTo>
                  <a:cubicBezTo>
                    <a:pt x="2858" y="518"/>
                    <a:pt x="2967" y="423"/>
                    <a:pt x="2981" y="273"/>
                  </a:cubicBezTo>
                  <a:lnTo>
                    <a:pt x="2981" y="259"/>
                  </a:lnTo>
                  <a:cubicBezTo>
                    <a:pt x="2981" y="110"/>
                    <a:pt x="2858" y="1"/>
                    <a:pt x="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4"/>
            <p:cNvSpPr/>
            <p:nvPr/>
          </p:nvSpPr>
          <p:spPr>
            <a:xfrm>
              <a:off x="250712" y="3332462"/>
              <a:ext cx="495649" cy="103302"/>
            </a:xfrm>
            <a:custGeom>
              <a:avLst/>
              <a:gdLst/>
              <a:ahLst/>
              <a:cxnLst/>
              <a:rect l="l" t="t" r="r" b="b"/>
              <a:pathLst>
                <a:path w="2423" h="505" extrusionOk="0">
                  <a:moveTo>
                    <a:pt x="0" y="1"/>
                  </a:moveTo>
                  <a:lnTo>
                    <a:pt x="0" y="205"/>
                  </a:lnTo>
                  <a:cubicBezTo>
                    <a:pt x="0" y="368"/>
                    <a:pt x="136" y="504"/>
                    <a:pt x="300" y="504"/>
                  </a:cubicBezTo>
                  <a:lnTo>
                    <a:pt x="2110" y="504"/>
                  </a:lnTo>
                  <a:cubicBezTo>
                    <a:pt x="2286" y="504"/>
                    <a:pt x="2422" y="368"/>
                    <a:pt x="2395" y="205"/>
                  </a:cubicBezTo>
                  <a:lnTo>
                    <a:pt x="2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4"/>
            <p:cNvSpPr/>
            <p:nvPr/>
          </p:nvSpPr>
          <p:spPr>
            <a:xfrm>
              <a:off x="239461" y="1926949"/>
              <a:ext cx="526333" cy="89187"/>
            </a:xfrm>
            <a:custGeom>
              <a:avLst/>
              <a:gdLst/>
              <a:ahLst/>
              <a:cxnLst/>
              <a:rect l="l" t="t" r="r" b="b"/>
              <a:pathLst>
                <a:path w="2573" h="436" extrusionOk="0">
                  <a:moveTo>
                    <a:pt x="232" y="0"/>
                  </a:moveTo>
                  <a:cubicBezTo>
                    <a:pt x="110" y="0"/>
                    <a:pt x="1" y="96"/>
                    <a:pt x="1" y="218"/>
                  </a:cubicBezTo>
                  <a:cubicBezTo>
                    <a:pt x="1" y="341"/>
                    <a:pt x="110" y="436"/>
                    <a:pt x="232" y="436"/>
                  </a:cubicBezTo>
                  <a:lnTo>
                    <a:pt x="2355" y="436"/>
                  </a:lnTo>
                  <a:cubicBezTo>
                    <a:pt x="2477" y="436"/>
                    <a:pt x="2573" y="341"/>
                    <a:pt x="2573" y="218"/>
                  </a:cubicBezTo>
                  <a:cubicBezTo>
                    <a:pt x="2573" y="96"/>
                    <a:pt x="2477" y="0"/>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4"/>
            <p:cNvSpPr/>
            <p:nvPr/>
          </p:nvSpPr>
          <p:spPr>
            <a:xfrm>
              <a:off x="476135" y="1534403"/>
              <a:ext cx="50322" cy="200671"/>
            </a:xfrm>
            <a:custGeom>
              <a:avLst/>
              <a:gdLst/>
              <a:ahLst/>
              <a:cxnLst/>
              <a:rect l="l" t="t" r="r" b="b"/>
              <a:pathLst>
                <a:path w="246" h="981" extrusionOk="0">
                  <a:moveTo>
                    <a:pt x="137" y="1"/>
                  </a:moveTo>
                  <a:lnTo>
                    <a:pt x="1" y="980"/>
                  </a:lnTo>
                  <a:lnTo>
                    <a:pt x="246" y="980"/>
                  </a:lnTo>
                  <a:lnTo>
                    <a:pt x="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4"/>
            <p:cNvSpPr/>
            <p:nvPr/>
          </p:nvSpPr>
          <p:spPr>
            <a:xfrm>
              <a:off x="320262" y="1709709"/>
              <a:ext cx="370458" cy="200671"/>
            </a:xfrm>
            <a:custGeom>
              <a:avLst/>
              <a:gdLst/>
              <a:ahLst/>
              <a:cxnLst/>
              <a:rect l="l" t="t" r="r" b="b"/>
              <a:pathLst>
                <a:path w="1811" h="981" extrusionOk="0">
                  <a:moveTo>
                    <a:pt x="899" y="1"/>
                  </a:moveTo>
                  <a:cubicBezTo>
                    <a:pt x="55" y="137"/>
                    <a:pt x="1" y="981"/>
                    <a:pt x="1" y="981"/>
                  </a:cubicBezTo>
                  <a:lnTo>
                    <a:pt x="1810" y="981"/>
                  </a:lnTo>
                  <a:cubicBezTo>
                    <a:pt x="1783" y="981"/>
                    <a:pt x="1742" y="137"/>
                    <a:pt x="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4"/>
            <p:cNvSpPr/>
            <p:nvPr/>
          </p:nvSpPr>
          <p:spPr>
            <a:xfrm>
              <a:off x="323125"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4"/>
            <p:cNvSpPr/>
            <p:nvPr/>
          </p:nvSpPr>
          <p:spPr>
            <a:xfrm>
              <a:off x="428882"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4"/>
            <p:cNvSpPr/>
            <p:nvPr/>
          </p:nvSpPr>
          <p:spPr>
            <a:xfrm>
              <a:off x="531774" y="1993635"/>
              <a:ext cx="41935" cy="325860"/>
            </a:xfrm>
            <a:custGeom>
              <a:avLst/>
              <a:gdLst/>
              <a:ahLst/>
              <a:cxnLst/>
              <a:rect l="l" t="t" r="r" b="b"/>
              <a:pathLst>
                <a:path w="205" h="1593" extrusionOk="0">
                  <a:moveTo>
                    <a:pt x="1" y="1"/>
                  </a:moveTo>
                  <a:lnTo>
                    <a:pt x="1" y="1593"/>
                  </a:lnTo>
                  <a:lnTo>
                    <a:pt x="205" y="1593"/>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4"/>
            <p:cNvSpPr/>
            <p:nvPr/>
          </p:nvSpPr>
          <p:spPr>
            <a:xfrm>
              <a:off x="637531" y="1985452"/>
              <a:ext cx="41935" cy="328519"/>
            </a:xfrm>
            <a:custGeom>
              <a:avLst/>
              <a:gdLst/>
              <a:ahLst/>
              <a:cxnLst/>
              <a:rect l="l" t="t" r="r" b="b"/>
              <a:pathLst>
                <a:path w="205" h="1606" extrusionOk="0">
                  <a:moveTo>
                    <a:pt x="1" y="0"/>
                  </a:moveTo>
                  <a:lnTo>
                    <a:pt x="1" y="1606"/>
                  </a:lnTo>
                  <a:lnTo>
                    <a:pt x="205" y="160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4"/>
            <p:cNvSpPr/>
            <p:nvPr/>
          </p:nvSpPr>
          <p:spPr>
            <a:xfrm>
              <a:off x="247848" y="2252604"/>
              <a:ext cx="512423" cy="78141"/>
            </a:xfrm>
            <a:custGeom>
              <a:avLst/>
              <a:gdLst/>
              <a:ahLst/>
              <a:cxnLst/>
              <a:rect l="l" t="t" r="r" b="b"/>
              <a:pathLst>
                <a:path w="2505" h="382" extrusionOk="0">
                  <a:moveTo>
                    <a:pt x="191" y="0"/>
                  </a:moveTo>
                  <a:cubicBezTo>
                    <a:pt x="82" y="0"/>
                    <a:pt x="1" y="96"/>
                    <a:pt x="1" y="191"/>
                  </a:cubicBezTo>
                  <a:cubicBezTo>
                    <a:pt x="1" y="300"/>
                    <a:pt x="82" y="381"/>
                    <a:pt x="191" y="381"/>
                  </a:cubicBezTo>
                  <a:lnTo>
                    <a:pt x="2300" y="381"/>
                  </a:lnTo>
                  <a:cubicBezTo>
                    <a:pt x="2396" y="381"/>
                    <a:pt x="2477" y="300"/>
                    <a:pt x="2505" y="191"/>
                  </a:cubicBezTo>
                  <a:cubicBezTo>
                    <a:pt x="2505" y="96"/>
                    <a:pt x="2409" y="0"/>
                    <a:pt x="2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4"/>
            <p:cNvSpPr/>
            <p:nvPr/>
          </p:nvSpPr>
          <p:spPr>
            <a:xfrm>
              <a:off x="300828" y="2308244"/>
              <a:ext cx="403801" cy="92051"/>
            </a:xfrm>
            <a:custGeom>
              <a:avLst/>
              <a:gdLst/>
              <a:ahLst/>
              <a:cxnLst/>
              <a:rect l="l" t="t" r="r" b="b"/>
              <a:pathLst>
                <a:path w="1974" h="450" extrusionOk="0">
                  <a:moveTo>
                    <a:pt x="0" y="1"/>
                  </a:moveTo>
                  <a:lnTo>
                    <a:pt x="0" y="137"/>
                  </a:lnTo>
                  <a:cubicBezTo>
                    <a:pt x="0" y="313"/>
                    <a:pt x="136" y="450"/>
                    <a:pt x="300" y="450"/>
                  </a:cubicBezTo>
                  <a:lnTo>
                    <a:pt x="1660" y="450"/>
                  </a:lnTo>
                  <a:cubicBezTo>
                    <a:pt x="1837" y="450"/>
                    <a:pt x="1973" y="313"/>
                    <a:pt x="1973" y="137"/>
                  </a:cubicBezTo>
                  <a:lnTo>
                    <a:pt x="1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4"/>
            <p:cNvSpPr/>
            <p:nvPr/>
          </p:nvSpPr>
          <p:spPr>
            <a:xfrm>
              <a:off x="264622" y="2358360"/>
              <a:ext cx="473352" cy="2661089"/>
            </a:xfrm>
            <a:custGeom>
              <a:avLst/>
              <a:gdLst/>
              <a:ahLst/>
              <a:cxnLst/>
              <a:rect l="l" t="t" r="r" b="b"/>
              <a:pathLst>
                <a:path w="2314" h="13009" extrusionOk="0">
                  <a:moveTo>
                    <a:pt x="354" y="0"/>
                  </a:moveTo>
                  <a:lnTo>
                    <a:pt x="0" y="13009"/>
                  </a:lnTo>
                  <a:lnTo>
                    <a:pt x="2314" y="13009"/>
                  </a:lnTo>
                  <a:lnTo>
                    <a:pt x="19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9" name="Google Shape;1309;p34"/>
          <p:cNvSpPr/>
          <p:nvPr/>
        </p:nvSpPr>
        <p:spPr>
          <a:xfrm>
            <a:off x="464650" y="4272750"/>
            <a:ext cx="849800" cy="959613"/>
          </a:xfrm>
          <a:custGeom>
            <a:avLst/>
            <a:gdLst/>
            <a:ahLst/>
            <a:cxnLst/>
            <a:rect l="l" t="t" r="r" b="b"/>
            <a:pathLst>
              <a:path w="30304" h="34223" extrusionOk="0">
                <a:moveTo>
                  <a:pt x="15159" y="1"/>
                </a:moveTo>
                <a:cubicBezTo>
                  <a:pt x="15159" y="5117"/>
                  <a:pt x="1" y="9743"/>
                  <a:pt x="1" y="17568"/>
                </a:cubicBezTo>
                <a:cubicBezTo>
                  <a:pt x="1" y="21840"/>
                  <a:pt x="2028" y="24221"/>
                  <a:pt x="5226" y="25514"/>
                </a:cubicBezTo>
                <a:lnTo>
                  <a:pt x="5226" y="34223"/>
                </a:lnTo>
                <a:lnTo>
                  <a:pt x="25120" y="34223"/>
                </a:lnTo>
                <a:lnTo>
                  <a:pt x="25120" y="25514"/>
                </a:lnTo>
                <a:cubicBezTo>
                  <a:pt x="28290" y="24221"/>
                  <a:pt x="30304" y="21840"/>
                  <a:pt x="30304" y="17568"/>
                </a:cubicBezTo>
                <a:cubicBezTo>
                  <a:pt x="30304" y="9743"/>
                  <a:pt x="15159" y="5117"/>
                  <a:pt x="15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59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0"/>
        <p:cNvGrpSpPr/>
        <p:nvPr/>
      </p:nvGrpSpPr>
      <p:grpSpPr>
        <a:xfrm>
          <a:off x="0" y="0"/>
          <a:ext cx="0" cy="0"/>
          <a:chOff x="0" y="0"/>
          <a:chExt cx="0" cy="0"/>
        </a:xfrm>
      </p:grpSpPr>
      <p:grpSp>
        <p:nvGrpSpPr>
          <p:cNvPr id="1311" name="Google Shape;1311;p35"/>
          <p:cNvGrpSpPr/>
          <p:nvPr/>
        </p:nvGrpSpPr>
        <p:grpSpPr>
          <a:xfrm>
            <a:off x="-1168244" y="1882623"/>
            <a:ext cx="6888622" cy="3335318"/>
            <a:chOff x="6014223" y="4416927"/>
            <a:chExt cx="1650048" cy="798898"/>
          </a:xfrm>
        </p:grpSpPr>
        <p:sp>
          <p:nvSpPr>
            <p:cNvPr id="1312" name="Google Shape;1312;p35"/>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5"/>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5"/>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5"/>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5"/>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5"/>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5"/>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5"/>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5"/>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5"/>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5"/>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5"/>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5"/>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5"/>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5"/>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5"/>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5"/>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5"/>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5"/>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5"/>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5"/>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5"/>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5"/>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5"/>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5"/>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5"/>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5"/>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5"/>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5"/>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5"/>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5"/>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5"/>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5"/>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5"/>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5"/>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5"/>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5"/>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5"/>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5"/>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5"/>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5"/>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5"/>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5"/>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5"/>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5"/>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5"/>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5"/>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5"/>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5"/>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2426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p:nvPr/>
        </p:nvSpPr>
        <p:spPr>
          <a:xfrm>
            <a:off x="247963" y="144813"/>
            <a:ext cx="8648075" cy="4853875"/>
          </a:xfrm>
          <a:custGeom>
            <a:avLst/>
            <a:gdLst/>
            <a:ahLst/>
            <a:cxnLst/>
            <a:rect l="l" t="t" r="r" b="b"/>
            <a:pathLst>
              <a:path w="345923" h="194155" extrusionOk="0">
                <a:moveTo>
                  <a:pt x="19051" y="3583"/>
                </a:moveTo>
                <a:cubicBezTo>
                  <a:pt x="9780" y="3498"/>
                  <a:pt x="6224" y="2313"/>
                  <a:pt x="3049" y="4345"/>
                </a:cubicBezTo>
                <a:cubicBezTo>
                  <a:pt x="-126" y="6377"/>
                  <a:pt x="43" y="7562"/>
                  <a:pt x="1" y="15775"/>
                </a:cubicBezTo>
                <a:cubicBezTo>
                  <a:pt x="-41" y="23988"/>
                  <a:pt x="2456" y="37492"/>
                  <a:pt x="2795" y="53621"/>
                </a:cubicBezTo>
                <a:cubicBezTo>
                  <a:pt x="3134" y="69750"/>
                  <a:pt x="1356" y="95997"/>
                  <a:pt x="2033" y="112549"/>
                </a:cubicBezTo>
                <a:cubicBezTo>
                  <a:pt x="2710" y="129101"/>
                  <a:pt x="6436" y="140235"/>
                  <a:pt x="6859" y="152935"/>
                </a:cubicBezTo>
                <a:cubicBezTo>
                  <a:pt x="7282" y="165635"/>
                  <a:pt x="-2158" y="182611"/>
                  <a:pt x="4573" y="188749"/>
                </a:cubicBezTo>
                <a:cubicBezTo>
                  <a:pt x="11304" y="194887"/>
                  <a:pt x="28237" y="189977"/>
                  <a:pt x="47245" y="189765"/>
                </a:cubicBezTo>
                <a:cubicBezTo>
                  <a:pt x="66253" y="189553"/>
                  <a:pt x="96902" y="187267"/>
                  <a:pt x="118619" y="187479"/>
                </a:cubicBezTo>
                <a:cubicBezTo>
                  <a:pt x="140336" y="187691"/>
                  <a:pt x="151724" y="190696"/>
                  <a:pt x="177547" y="191035"/>
                </a:cubicBezTo>
                <a:cubicBezTo>
                  <a:pt x="203370" y="191374"/>
                  <a:pt x="246381" y="189426"/>
                  <a:pt x="273559" y="189511"/>
                </a:cubicBezTo>
                <a:cubicBezTo>
                  <a:pt x="300737" y="189596"/>
                  <a:pt x="329227" y="198401"/>
                  <a:pt x="340615" y="191543"/>
                </a:cubicBezTo>
                <a:cubicBezTo>
                  <a:pt x="352003" y="184685"/>
                  <a:pt x="341462" y="164915"/>
                  <a:pt x="341885" y="148363"/>
                </a:cubicBezTo>
                <a:cubicBezTo>
                  <a:pt x="342308" y="131811"/>
                  <a:pt x="343621" y="111279"/>
                  <a:pt x="343155" y="92229"/>
                </a:cubicBezTo>
                <a:cubicBezTo>
                  <a:pt x="342689" y="73179"/>
                  <a:pt x="340700" y="48414"/>
                  <a:pt x="339091" y="34063"/>
                </a:cubicBezTo>
                <a:cubicBezTo>
                  <a:pt x="337482" y="19712"/>
                  <a:pt x="343536" y="11118"/>
                  <a:pt x="333503" y="6123"/>
                </a:cubicBezTo>
                <a:cubicBezTo>
                  <a:pt x="323470" y="1128"/>
                  <a:pt x="300991" y="3879"/>
                  <a:pt x="278893" y="4091"/>
                </a:cubicBezTo>
                <a:cubicBezTo>
                  <a:pt x="256795" y="4303"/>
                  <a:pt x="224749" y="8070"/>
                  <a:pt x="200915" y="7393"/>
                </a:cubicBezTo>
                <a:cubicBezTo>
                  <a:pt x="177081" y="6716"/>
                  <a:pt x="159598" y="450"/>
                  <a:pt x="135891" y="27"/>
                </a:cubicBezTo>
                <a:cubicBezTo>
                  <a:pt x="112184" y="-396"/>
                  <a:pt x="78148" y="4260"/>
                  <a:pt x="58675" y="4853"/>
                </a:cubicBezTo>
                <a:cubicBezTo>
                  <a:pt x="39202" y="5446"/>
                  <a:pt x="28322" y="3668"/>
                  <a:pt x="19051" y="3583"/>
                </a:cubicBezTo>
                <a:close/>
              </a:path>
            </a:pathLst>
          </a:custGeom>
          <a:solidFill>
            <a:schemeClr val="lt2"/>
          </a:solidFill>
          <a:ln>
            <a:noFill/>
          </a:ln>
        </p:spPr>
      </p:sp>
      <p:sp>
        <p:nvSpPr>
          <p:cNvPr id="53" name="Google Shape;53;p9"/>
          <p:cNvSpPr txBox="1">
            <a:spLocks noGrp="1"/>
          </p:cNvSpPr>
          <p:nvPr>
            <p:ph type="title"/>
          </p:nvPr>
        </p:nvSpPr>
        <p:spPr>
          <a:xfrm>
            <a:off x="1018025" y="1344800"/>
            <a:ext cx="41523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sz="65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54" name="Google Shape;54;p9"/>
          <p:cNvSpPr txBox="1">
            <a:spLocks noGrp="1"/>
          </p:cNvSpPr>
          <p:nvPr>
            <p:ph type="subTitle" idx="1"/>
          </p:nvPr>
        </p:nvSpPr>
        <p:spPr>
          <a:xfrm>
            <a:off x="1018025" y="2430025"/>
            <a:ext cx="4152300" cy="671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
        <p:cNvGrpSpPr/>
        <p:nvPr/>
      </p:nvGrpSpPr>
      <p:grpSpPr>
        <a:xfrm>
          <a:off x="0" y="0"/>
          <a:ext cx="0" cy="0"/>
          <a:chOff x="0" y="0"/>
          <a:chExt cx="0" cy="0"/>
        </a:xfrm>
      </p:grpSpPr>
      <p:sp>
        <p:nvSpPr>
          <p:cNvPr id="59" name="Google Shape;59;p11"/>
          <p:cNvSpPr/>
          <p:nvPr/>
        </p:nvSpPr>
        <p:spPr>
          <a:xfrm>
            <a:off x="295521" y="190149"/>
            <a:ext cx="8657175" cy="4774875"/>
          </a:xfrm>
          <a:custGeom>
            <a:avLst/>
            <a:gdLst/>
            <a:ahLst/>
            <a:cxnLst/>
            <a:rect l="l" t="t" r="r" b="b"/>
            <a:pathLst>
              <a:path w="346287" h="190995" extrusionOk="0">
                <a:moveTo>
                  <a:pt x="223942" y="1894"/>
                </a:moveTo>
                <a:cubicBezTo>
                  <a:pt x="203961" y="1471"/>
                  <a:pt x="182709" y="3460"/>
                  <a:pt x="164506" y="3672"/>
                </a:cubicBezTo>
                <a:cubicBezTo>
                  <a:pt x="146303" y="3884"/>
                  <a:pt x="133137" y="3757"/>
                  <a:pt x="114722" y="3164"/>
                </a:cubicBezTo>
                <a:cubicBezTo>
                  <a:pt x="96307" y="2571"/>
                  <a:pt x="72177" y="-646"/>
                  <a:pt x="54016" y="116"/>
                </a:cubicBezTo>
                <a:cubicBezTo>
                  <a:pt x="35855" y="878"/>
                  <a:pt x="14138" y="-223"/>
                  <a:pt x="5756" y="7736"/>
                </a:cubicBezTo>
                <a:cubicBezTo>
                  <a:pt x="-2626" y="15695"/>
                  <a:pt x="4613" y="34279"/>
                  <a:pt x="3724" y="47868"/>
                </a:cubicBezTo>
                <a:cubicBezTo>
                  <a:pt x="2835" y="61457"/>
                  <a:pt x="676" y="72506"/>
                  <a:pt x="422" y="89270"/>
                </a:cubicBezTo>
                <a:cubicBezTo>
                  <a:pt x="168" y="106034"/>
                  <a:pt x="1607" y="132069"/>
                  <a:pt x="2200" y="148452"/>
                </a:cubicBezTo>
                <a:cubicBezTo>
                  <a:pt x="2793" y="164835"/>
                  <a:pt x="-4150" y="180964"/>
                  <a:pt x="3978" y="187568"/>
                </a:cubicBezTo>
                <a:cubicBezTo>
                  <a:pt x="12106" y="194172"/>
                  <a:pt x="33484" y="187695"/>
                  <a:pt x="50968" y="188076"/>
                </a:cubicBezTo>
                <a:cubicBezTo>
                  <a:pt x="68452" y="188457"/>
                  <a:pt x="88899" y="190150"/>
                  <a:pt x="108880" y="189854"/>
                </a:cubicBezTo>
                <a:cubicBezTo>
                  <a:pt x="128861" y="189558"/>
                  <a:pt x="149224" y="186298"/>
                  <a:pt x="170856" y="186298"/>
                </a:cubicBezTo>
                <a:cubicBezTo>
                  <a:pt x="192488" y="186298"/>
                  <a:pt x="219624" y="189642"/>
                  <a:pt x="238674" y="189854"/>
                </a:cubicBezTo>
                <a:cubicBezTo>
                  <a:pt x="257724" y="190066"/>
                  <a:pt x="267842" y="188076"/>
                  <a:pt x="285156" y="187568"/>
                </a:cubicBezTo>
                <a:cubicBezTo>
                  <a:pt x="302470" y="187060"/>
                  <a:pt x="333331" y="196035"/>
                  <a:pt x="342560" y="186806"/>
                </a:cubicBezTo>
                <a:cubicBezTo>
                  <a:pt x="351789" y="177577"/>
                  <a:pt x="341036" y="148156"/>
                  <a:pt x="340528" y="132196"/>
                </a:cubicBezTo>
                <a:cubicBezTo>
                  <a:pt x="340020" y="116236"/>
                  <a:pt x="338708" y="106119"/>
                  <a:pt x="339512" y="91048"/>
                </a:cubicBezTo>
                <a:cubicBezTo>
                  <a:pt x="340316" y="75977"/>
                  <a:pt x="346031" y="56335"/>
                  <a:pt x="345354" y="41772"/>
                </a:cubicBezTo>
                <a:cubicBezTo>
                  <a:pt x="344677" y="27209"/>
                  <a:pt x="345608" y="9599"/>
                  <a:pt x="335448" y="3672"/>
                </a:cubicBezTo>
                <a:cubicBezTo>
                  <a:pt x="325288" y="-2255"/>
                  <a:pt x="302978" y="6508"/>
                  <a:pt x="284394" y="6212"/>
                </a:cubicBezTo>
                <a:cubicBezTo>
                  <a:pt x="265810" y="5916"/>
                  <a:pt x="243923" y="2317"/>
                  <a:pt x="223942" y="1894"/>
                </a:cubicBezTo>
                <a:close/>
              </a:path>
            </a:pathLst>
          </a:custGeom>
          <a:solidFill>
            <a:schemeClr val="lt2"/>
          </a:solidFill>
          <a:ln>
            <a:noFill/>
          </a:ln>
        </p:spPr>
      </p:sp>
      <p:sp>
        <p:nvSpPr>
          <p:cNvPr id="60" name="Google Shape;60;p11"/>
          <p:cNvSpPr txBox="1">
            <a:spLocks noGrp="1"/>
          </p:cNvSpPr>
          <p:nvPr>
            <p:ph type="title" hasCustomPrompt="1"/>
          </p:nvPr>
        </p:nvSpPr>
        <p:spPr>
          <a:xfrm>
            <a:off x="1706875" y="1004900"/>
            <a:ext cx="5628600" cy="10695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1" name="Google Shape;61;p11"/>
          <p:cNvSpPr txBox="1">
            <a:spLocks noGrp="1"/>
          </p:cNvSpPr>
          <p:nvPr>
            <p:ph type="subTitle" idx="1"/>
          </p:nvPr>
        </p:nvSpPr>
        <p:spPr>
          <a:xfrm>
            <a:off x="1706875" y="2074650"/>
            <a:ext cx="56286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3"/>
        <p:cNvGrpSpPr/>
        <p:nvPr/>
      </p:nvGrpSpPr>
      <p:grpSpPr>
        <a:xfrm>
          <a:off x="0" y="0"/>
          <a:ext cx="0" cy="0"/>
          <a:chOff x="0" y="0"/>
          <a:chExt cx="0" cy="0"/>
        </a:xfrm>
      </p:grpSpPr>
      <p:sp>
        <p:nvSpPr>
          <p:cNvPr id="64" name="Google Shape;64;p13"/>
          <p:cNvSpPr/>
          <p:nvPr/>
        </p:nvSpPr>
        <p:spPr>
          <a:xfrm>
            <a:off x="245999" y="172150"/>
            <a:ext cx="8657375" cy="4799200"/>
          </a:xfrm>
          <a:custGeom>
            <a:avLst/>
            <a:gdLst/>
            <a:ahLst/>
            <a:cxnLst/>
            <a:rect l="l" t="t" r="r" b="b"/>
            <a:pathLst>
              <a:path w="346295" h="191968" extrusionOk="0">
                <a:moveTo>
                  <a:pt x="69713" y="2368"/>
                </a:moveTo>
                <a:cubicBezTo>
                  <a:pt x="49224" y="2029"/>
                  <a:pt x="36016" y="2495"/>
                  <a:pt x="24755" y="3130"/>
                </a:cubicBezTo>
                <a:cubicBezTo>
                  <a:pt x="13494" y="3765"/>
                  <a:pt x="6044" y="1606"/>
                  <a:pt x="2149" y="6178"/>
                </a:cubicBezTo>
                <a:cubicBezTo>
                  <a:pt x="-1746" y="10750"/>
                  <a:pt x="710" y="18751"/>
                  <a:pt x="1387" y="30562"/>
                </a:cubicBezTo>
                <a:cubicBezTo>
                  <a:pt x="2064" y="42373"/>
                  <a:pt x="5578" y="60365"/>
                  <a:pt x="6213" y="77044"/>
                </a:cubicBezTo>
                <a:cubicBezTo>
                  <a:pt x="6848" y="93723"/>
                  <a:pt x="5366" y="112646"/>
                  <a:pt x="5197" y="130638"/>
                </a:cubicBezTo>
                <a:cubicBezTo>
                  <a:pt x="5028" y="148630"/>
                  <a:pt x="-2084" y="175384"/>
                  <a:pt x="5197" y="184994"/>
                </a:cubicBezTo>
                <a:cubicBezTo>
                  <a:pt x="12478" y="194604"/>
                  <a:pt x="30301" y="188127"/>
                  <a:pt x="48885" y="188296"/>
                </a:cubicBezTo>
                <a:cubicBezTo>
                  <a:pt x="67469" y="188465"/>
                  <a:pt x="91261" y="186010"/>
                  <a:pt x="116703" y="186010"/>
                </a:cubicBezTo>
                <a:cubicBezTo>
                  <a:pt x="142145" y="186010"/>
                  <a:pt x="174065" y="187746"/>
                  <a:pt x="201539" y="188296"/>
                </a:cubicBezTo>
                <a:cubicBezTo>
                  <a:pt x="229013" y="188846"/>
                  <a:pt x="260128" y="188846"/>
                  <a:pt x="281549" y="189312"/>
                </a:cubicBezTo>
                <a:cubicBezTo>
                  <a:pt x="302970" y="189778"/>
                  <a:pt x="319310" y="193672"/>
                  <a:pt x="330063" y="191090"/>
                </a:cubicBezTo>
                <a:cubicBezTo>
                  <a:pt x="340816" y="188508"/>
                  <a:pt x="344456" y="184994"/>
                  <a:pt x="346065" y="173818"/>
                </a:cubicBezTo>
                <a:cubicBezTo>
                  <a:pt x="347674" y="162642"/>
                  <a:pt x="340350" y="140798"/>
                  <a:pt x="339715" y="124034"/>
                </a:cubicBezTo>
                <a:cubicBezTo>
                  <a:pt x="339080" y="107270"/>
                  <a:pt x="341705" y="90125"/>
                  <a:pt x="342255" y="73234"/>
                </a:cubicBezTo>
                <a:cubicBezTo>
                  <a:pt x="342805" y="56343"/>
                  <a:pt x="344075" y="34330"/>
                  <a:pt x="343017" y="22688"/>
                </a:cubicBezTo>
                <a:cubicBezTo>
                  <a:pt x="341959" y="11046"/>
                  <a:pt x="344118" y="6813"/>
                  <a:pt x="335905" y="3384"/>
                </a:cubicBezTo>
                <a:cubicBezTo>
                  <a:pt x="327692" y="-45"/>
                  <a:pt x="313045" y="2664"/>
                  <a:pt x="293741" y="2114"/>
                </a:cubicBezTo>
                <a:cubicBezTo>
                  <a:pt x="274437" y="1564"/>
                  <a:pt x="244423" y="-426"/>
                  <a:pt x="220081" y="82"/>
                </a:cubicBezTo>
                <a:cubicBezTo>
                  <a:pt x="195739" y="590"/>
                  <a:pt x="172752" y="4781"/>
                  <a:pt x="147691" y="5162"/>
                </a:cubicBezTo>
                <a:cubicBezTo>
                  <a:pt x="122630" y="5543"/>
                  <a:pt x="90202" y="2707"/>
                  <a:pt x="69713" y="2368"/>
                </a:cubicBezTo>
                <a:close/>
              </a:path>
            </a:pathLst>
          </a:custGeom>
          <a:solidFill>
            <a:schemeClr val="lt2"/>
          </a:solidFill>
          <a:ln>
            <a:noFill/>
          </a:ln>
        </p:spPr>
      </p:sp>
      <p:sp>
        <p:nvSpPr>
          <p:cNvPr id="65" name="Google Shape;6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13"/>
          <p:cNvSpPr txBox="1">
            <a:spLocks noGrp="1"/>
          </p:cNvSpPr>
          <p:nvPr>
            <p:ph type="subTitle" idx="1"/>
          </p:nvPr>
        </p:nvSpPr>
        <p:spPr>
          <a:xfrm>
            <a:off x="1147962" y="2209184"/>
            <a:ext cx="2996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3"/>
          <p:cNvSpPr txBox="1">
            <a:spLocks noGrp="1"/>
          </p:cNvSpPr>
          <p:nvPr>
            <p:ph type="subTitle" idx="2"/>
          </p:nvPr>
        </p:nvSpPr>
        <p:spPr>
          <a:xfrm>
            <a:off x="4999936" y="2209183"/>
            <a:ext cx="2996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3"/>
          </p:nvPr>
        </p:nvSpPr>
        <p:spPr>
          <a:xfrm>
            <a:off x="4999942" y="3942372"/>
            <a:ext cx="2996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3"/>
          <p:cNvSpPr txBox="1">
            <a:spLocks noGrp="1"/>
          </p:cNvSpPr>
          <p:nvPr>
            <p:ph type="subTitle" idx="4"/>
          </p:nvPr>
        </p:nvSpPr>
        <p:spPr>
          <a:xfrm>
            <a:off x="1147960" y="3946446"/>
            <a:ext cx="2996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3"/>
          <p:cNvSpPr txBox="1">
            <a:spLocks noGrp="1"/>
          </p:cNvSpPr>
          <p:nvPr>
            <p:ph type="title" idx="5" hasCustomPrompt="1"/>
          </p:nvPr>
        </p:nvSpPr>
        <p:spPr>
          <a:xfrm>
            <a:off x="1147960" y="133202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6" hasCustomPrompt="1"/>
          </p:nvPr>
        </p:nvSpPr>
        <p:spPr>
          <a:xfrm>
            <a:off x="4999935" y="3064616"/>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7" hasCustomPrompt="1"/>
          </p:nvPr>
        </p:nvSpPr>
        <p:spPr>
          <a:xfrm>
            <a:off x="4999931" y="133202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1147958" y="306927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subTitle" idx="9"/>
          </p:nvPr>
        </p:nvSpPr>
        <p:spPr>
          <a:xfrm>
            <a:off x="1147962" y="1801100"/>
            <a:ext cx="2996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Sora"/>
                <a:ea typeface="Sora"/>
                <a:cs typeface="Sora"/>
                <a:sym typeface="Sora"/>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 name="Google Shape;75;p13"/>
          <p:cNvSpPr txBox="1">
            <a:spLocks noGrp="1"/>
          </p:cNvSpPr>
          <p:nvPr>
            <p:ph type="subTitle" idx="13"/>
          </p:nvPr>
        </p:nvSpPr>
        <p:spPr>
          <a:xfrm>
            <a:off x="4999936" y="1801100"/>
            <a:ext cx="2996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Sora"/>
                <a:ea typeface="Sora"/>
                <a:cs typeface="Sora"/>
                <a:sym typeface="Sora"/>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6" name="Google Shape;76;p13"/>
          <p:cNvSpPr txBox="1">
            <a:spLocks noGrp="1"/>
          </p:cNvSpPr>
          <p:nvPr>
            <p:ph type="subTitle" idx="14"/>
          </p:nvPr>
        </p:nvSpPr>
        <p:spPr>
          <a:xfrm>
            <a:off x="1147960" y="3538362"/>
            <a:ext cx="2996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Sora"/>
                <a:ea typeface="Sora"/>
                <a:cs typeface="Sora"/>
                <a:sym typeface="Sora"/>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7" name="Google Shape;77;p13"/>
          <p:cNvSpPr txBox="1">
            <a:spLocks noGrp="1"/>
          </p:cNvSpPr>
          <p:nvPr>
            <p:ph type="subTitle" idx="15"/>
          </p:nvPr>
        </p:nvSpPr>
        <p:spPr>
          <a:xfrm>
            <a:off x="4999942" y="3533771"/>
            <a:ext cx="2996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Sora"/>
                <a:ea typeface="Sora"/>
                <a:cs typeface="Sora"/>
                <a:sym typeface="Sora"/>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78"/>
        <p:cNvGrpSpPr/>
        <p:nvPr/>
      </p:nvGrpSpPr>
      <p:grpSpPr>
        <a:xfrm>
          <a:off x="0" y="0"/>
          <a:ext cx="0" cy="0"/>
          <a:chOff x="0" y="0"/>
          <a:chExt cx="0" cy="0"/>
        </a:xfrm>
      </p:grpSpPr>
      <p:sp>
        <p:nvSpPr>
          <p:cNvPr id="79" name="Google Shape;79;p14"/>
          <p:cNvSpPr/>
          <p:nvPr/>
        </p:nvSpPr>
        <p:spPr>
          <a:xfrm>
            <a:off x="239613" y="167641"/>
            <a:ext cx="8702475" cy="4811300"/>
          </a:xfrm>
          <a:custGeom>
            <a:avLst/>
            <a:gdLst/>
            <a:ahLst/>
            <a:cxnLst/>
            <a:rect l="l" t="t" r="r" b="b"/>
            <a:pathLst>
              <a:path w="348099" h="192452" extrusionOk="0">
                <a:moveTo>
                  <a:pt x="225924" y="5334"/>
                </a:moveTo>
                <a:cubicBezTo>
                  <a:pt x="206027" y="5461"/>
                  <a:pt x="184014" y="5461"/>
                  <a:pt x="166742" y="4572"/>
                </a:cubicBezTo>
                <a:cubicBezTo>
                  <a:pt x="149470" y="3683"/>
                  <a:pt x="139903" y="-42"/>
                  <a:pt x="122292" y="0"/>
                </a:cubicBezTo>
                <a:cubicBezTo>
                  <a:pt x="104681" y="42"/>
                  <a:pt x="79959" y="4487"/>
                  <a:pt x="61078" y="4826"/>
                </a:cubicBezTo>
                <a:cubicBezTo>
                  <a:pt x="42197" y="5165"/>
                  <a:pt x="19126" y="-2540"/>
                  <a:pt x="9008" y="2032"/>
                </a:cubicBezTo>
                <a:cubicBezTo>
                  <a:pt x="-1110" y="6604"/>
                  <a:pt x="838" y="18203"/>
                  <a:pt x="372" y="32258"/>
                </a:cubicBezTo>
                <a:cubicBezTo>
                  <a:pt x="-94" y="46313"/>
                  <a:pt x="5918" y="67437"/>
                  <a:pt x="6214" y="86360"/>
                </a:cubicBezTo>
                <a:cubicBezTo>
                  <a:pt x="6510" y="105283"/>
                  <a:pt x="2319" y="128524"/>
                  <a:pt x="2150" y="145796"/>
                </a:cubicBezTo>
                <a:cubicBezTo>
                  <a:pt x="1981" y="163068"/>
                  <a:pt x="-4200" y="183134"/>
                  <a:pt x="5198" y="189992"/>
                </a:cubicBezTo>
                <a:cubicBezTo>
                  <a:pt x="14596" y="196850"/>
                  <a:pt x="40885" y="186817"/>
                  <a:pt x="58538" y="186944"/>
                </a:cubicBezTo>
                <a:cubicBezTo>
                  <a:pt x="76191" y="187071"/>
                  <a:pt x="93505" y="190542"/>
                  <a:pt x="111116" y="190754"/>
                </a:cubicBezTo>
                <a:cubicBezTo>
                  <a:pt x="128727" y="190966"/>
                  <a:pt x="143628" y="188045"/>
                  <a:pt x="164202" y="188214"/>
                </a:cubicBezTo>
                <a:cubicBezTo>
                  <a:pt x="184776" y="188383"/>
                  <a:pt x="211023" y="191516"/>
                  <a:pt x="234560" y="191770"/>
                </a:cubicBezTo>
                <a:cubicBezTo>
                  <a:pt x="258097" y="192024"/>
                  <a:pt x="287265" y="190288"/>
                  <a:pt x="305426" y="189738"/>
                </a:cubicBezTo>
                <a:cubicBezTo>
                  <a:pt x="323587" y="189188"/>
                  <a:pt x="337049" y="196935"/>
                  <a:pt x="343526" y="188468"/>
                </a:cubicBezTo>
                <a:cubicBezTo>
                  <a:pt x="350003" y="180001"/>
                  <a:pt x="343526" y="155025"/>
                  <a:pt x="344288" y="138938"/>
                </a:cubicBezTo>
                <a:cubicBezTo>
                  <a:pt x="345050" y="122851"/>
                  <a:pt x="348056" y="109432"/>
                  <a:pt x="348098" y="91948"/>
                </a:cubicBezTo>
                <a:cubicBezTo>
                  <a:pt x="348140" y="74464"/>
                  <a:pt x="346278" y="48599"/>
                  <a:pt x="344542" y="34036"/>
                </a:cubicBezTo>
                <a:cubicBezTo>
                  <a:pt x="342806" y="19473"/>
                  <a:pt x="347421" y="9610"/>
                  <a:pt x="337684" y="4572"/>
                </a:cubicBezTo>
                <a:cubicBezTo>
                  <a:pt x="327947" y="-466"/>
                  <a:pt x="304749" y="3683"/>
                  <a:pt x="286122" y="3810"/>
                </a:cubicBezTo>
                <a:cubicBezTo>
                  <a:pt x="267495" y="3937"/>
                  <a:pt x="245821" y="5207"/>
                  <a:pt x="225924" y="5334"/>
                </a:cubicBezTo>
                <a:close/>
              </a:path>
            </a:pathLst>
          </a:custGeom>
          <a:solidFill>
            <a:schemeClr val="lt2"/>
          </a:solidFill>
          <a:ln>
            <a:noFill/>
          </a:ln>
        </p:spPr>
      </p:sp>
      <p:sp>
        <p:nvSpPr>
          <p:cNvPr id="80" name="Google Shape;80;p14"/>
          <p:cNvSpPr txBox="1">
            <a:spLocks noGrp="1"/>
          </p:cNvSpPr>
          <p:nvPr>
            <p:ph type="title"/>
          </p:nvPr>
        </p:nvSpPr>
        <p:spPr>
          <a:xfrm>
            <a:off x="3114750" y="839375"/>
            <a:ext cx="4568700" cy="984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 name="Google Shape;81;p14"/>
          <p:cNvSpPr txBox="1">
            <a:spLocks noGrp="1"/>
          </p:cNvSpPr>
          <p:nvPr>
            <p:ph type="title" idx="2" hasCustomPrompt="1"/>
          </p:nvPr>
        </p:nvSpPr>
        <p:spPr>
          <a:xfrm>
            <a:off x="1460550" y="839375"/>
            <a:ext cx="14256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2" name="Google Shape;82;p14"/>
          <p:cNvSpPr txBox="1">
            <a:spLocks noGrp="1"/>
          </p:cNvSpPr>
          <p:nvPr>
            <p:ph type="subTitle" idx="1"/>
          </p:nvPr>
        </p:nvSpPr>
        <p:spPr>
          <a:xfrm>
            <a:off x="3114750" y="1822650"/>
            <a:ext cx="45687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83"/>
        <p:cNvGrpSpPr/>
        <p:nvPr/>
      </p:nvGrpSpPr>
      <p:grpSpPr>
        <a:xfrm>
          <a:off x="0" y="0"/>
          <a:ext cx="0" cy="0"/>
          <a:chOff x="0" y="0"/>
          <a:chExt cx="0" cy="0"/>
        </a:xfrm>
      </p:grpSpPr>
      <p:sp>
        <p:nvSpPr>
          <p:cNvPr id="84" name="Google Shape;84;p15"/>
          <p:cNvSpPr/>
          <p:nvPr/>
        </p:nvSpPr>
        <p:spPr>
          <a:xfrm>
            <a:off x="245999" y="172150"/>
            <a:ext cx="8657375" cy="4799200"/>
          </a:xfrm>
          <a:custGeom>
            <a:avLst/>
            <a:gdLst/>
            <a:ahLst/>
            <a:cxnLst/>
            <a:rect l="l" t="t" r="r" b="b"/>
            <a:pathLst>
              <a:path w="346295" h="191968" extrusionOk="0">
                <a:moveTo>
                  <a:pt x="69713" y="2368"/>
                </a:moveTo>
                <a:cubicBezTo>
                  <a:pt x="49224" y="2029"/>
                  <a:pt x="36016" y="2495"/>
                  <a:pt x="24755" y="3130"/>
                </a:cubicBezTo>
                <a:cubicBezTo>
                  <a:pt x="13494" y="3765"/>
                  <a:pt x="6044" y="1606"/>
                  <a:pt x="2149" y="6178"/>
                </a:cubicBezTo>
                <a:cubicBezTo>
                  <a:pt x="-1746" y="10750"/>
                  <a:pt x="710" y="18751"/>
                  <a:pt x="1387" y="30562"/>
                </a:cubicBezTo>
                <a:cubicBezTo>
                  <a:pt x="2064" y="42373"/>
                  <a:pt x="5578" y="60365"/>
                  <a:pt x="6213" y="77044"/>
                </a:cubicBezTo>
                <a:cubicBezTo>
                  <a:pt x="6848" y="93723"/>
                  <a:pt x="5366" y="112646"/>
                  <a:pt x="5197" y="130638"/>
                </a:cubicBezTo>
                <a:cubicBezTo>
                  <a:pt x="5028" y="148630"/>
                  <a:pt x="-2084" y="175384"/>
                  <a:pt x="5197" y="184994"/>
                </a:cubicBezTo>
                <a:cubicBezTo>
                  <a:pt x="12478" y="194604"/>
                  <a:pt x="30301" y="188127"/>
                  <a:pt x="48885" y="188296"/>
                </a:cubicBezTo>
                <a:cubicBezTo>
                  <a:pt x="67469" y="188465"/>
                  <a:pt x="91261" y="186010"/>
                  <a:pt x="116703" y="186010"/>
                </a:cubicBezTo>
                <a:cubicBezTo>
                  <a:pt x="142145" y="186010"/>
                  <a:pt x="174065" y="187746"/>
                  <a:pt x="201539" y="188296"/>
                </a:cubicBezTo>
                <a:cubicBezTo>
                  <a:pt x="229013" y="188846"/>
                  <a:pt x="260128" y="188846"/>
                  <a:pt x="281549" y="189312"/>
                </a:cubicBezTo>
                <a:cubicBezTo>
                  <a:pt x="302970" y="189778"/>
                  <a:pt x="319310" y="193672"/>
                  <a:pt x="330063" y="191090"/>
                </a:cubicBezTo>
                <a:cubicBezTo>
                  <a:pt x="340816" y="188508"/>
                  <a:pt x="344456" y="184994"/>
                  <a:pt x="346065" y="173818"/>
                </a:cubicBezTo>
                <a:cubicBezTo>
                  <a:pt x="347674" y="162642"/>
                  <a:pt x="340350" y="140798"/>
                  <a:pt x="339715" y="124034"/>
                </a:cubicBezTo>
                <a:cubicBezTo>
                  <a:pt x="339080" y="107270"/>
                  <a:pt x="341705" y="90125"/>
                  <a:pt x="342255" y="73234"/>
                </a:cubicBezTo>
                <a:cubicBezTo>
                  <a:pt x="342805" y="56343"/>
                  <a:pt x="344075" y="34330"/>
                  <a:pt x="343017" y="22688"/>
                </a:cubicBezTo>
                <a:cubicBezTo>
                  <a:pt x="341959" y="11046"/>
                  <a:pt x="344118" y="6813"/>
                  <a:pt x="335905" y="3384"/>
                </a:cubicBezTo>
                <a:cubicBezTo>
                  <a:pt x="327692" y="-45"/>
                  <a:pt x="313045" y="2664"/>
                  <a:pt x="293741" y="2114"/>
                </a:cubicBezTo>
                <a:cubicBezTo>
                  <a:pt x="274437" y="1564"/>
                  <a:pt x="244423" y="-426"/>
                  <a:pt x="220081" y="82"/>
                </a:cubicBezTo>
                <a:cubicBezTo>
                  <a:pt x="195739" y="590"/>
                  <a:pt x="172752" y="4781"/>
                  <a:pt x="147691" y="5162"/>
                </a:cubicBezTo>
                <a:cubicBezTo>
                  <a:pt x="122630" y="5543"/>
                  <a:pt x="90202" y="2707"/>
                  <a:pt x="69713" y="2368"/>
                </a:cubicBezTo>
                <a:close/>
              </a:path>
            </a:pathLst>
          </a:custGeom>
          <a:solidFill>
            <a:schemeClr val="lt2"/>
          </a:solidFill>
          <a:ln>
            <a:noFill/>
          </a:ln>
        </p:spPr>
      </p:sp>
      <p:sp>
        <p:nvSpPr>
          <p:cNvPr id="85" name="Google Shape;85;p15"/>
          <p:cNvSpPr txBox="1">
            <a:spLocks noGrp="1"/>
          </p:cNvSpPr>
          <p:nvPr>
            <p:ph type="title"/>
          </p:nvPr>
        </p:nvSpPr>
        <p:spPr>
          <a:xfrm>
            <a:off x="1882775" y="3227787"/>
            <a:ext cx="5378400" cy="66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 name="Google Shape;86;p15"/>
          <p:cNvSpPr txBox="1">
            <a:spLocks noGrp="1"/>
          </p:cNvSpPr>
          <p:nvPr>
            <p:ph type="subTitle" idx="1"/>
          </p:nvPr>
        </p:nvSpPr>
        <p:spPr>
          <a:xfrm>
            <a:off x="1226400" y="1253913"/>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7" name="Google Shape;87;p15"/>
          <p:cNvGrpSpPr/>
          <p:nvPr/>
        </p:nvGrpSpPr>
        <p:grpSpPr>
          <a:xfrm rot="3419404">
            <a:off x="7590043" y="536894"/>
            <a:ext cx="952120" cy="672529"/>
            <a:chOff x="1582903" y="1051290"/>
            <a:chExt cx="952093" cy="672509"/>
          </a:xfrm>
        </p:grpSpPr>
        <p:sp>
          <p:nvSpPr>
            <p:cNvPr id="88" name="Google Shape;88;p15"/>
            <p:cNvSpPr/>
            <p:nvPr/>
          </p:nvSpPr>
          <p:spPr>
            <a:xfrm>
              <a:off x="2186857" y="1051290"/>
              <a:ext cx="273739" cy="169834"/>
            </a:xfrm>
            <a:custGeom>
              <a:avLst/>
              <a:gdLst/>
              <a:ahLst/>
              <a:cxnLst/>
              <a:rect l="l" t="t" r="r" b="b"/>
              <a:pathLst>
                <a:path w="373705" h="231855" extrusionOk="0">
                  <a:moveTo>
                    <a:pt x="372474" y="226769"/>
                  </a:moveTo>
                  <a:cubicBezTo>
                    <a:pt x="372474" y="226769"/>
                    <a:pt x="415019" y="-6876"/>
                    <a:pt x="0" y="156"/>
                  </a:cubicBezTo>
                  <a:cubicBezTo>
                    <a:pt x="0" y="156"/>
                    <a:pt x="144268" y="272043"/>
                    <a:pt x="372474" y="226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15"/>
            <p:cNvSpPr/>
            <p:nvPr/>
          </p:nvSpPr>
          <p:spPr>
            <a:xfrm>
              <a:off x="2313338" y="1110740"/>
              <a:ext cx="160692" cy="131939"/>
            </a:xfrm>
            <a:custGeom>
              <a:avLst/>
              <a:gdLst/>
              <a:ahLst/>
              <a:cxnLst/>
              <a:rect l="l" t="t" r="r" b="b"/>
              <a:pathLst>
                <a:path w="219375" h="180121" extrusionOk="0">
                  <a:moveTo>
                    <a:pt x="0" y="0"/>
                  </a:moveTo>
                  <a:cubicBezTo>
                    <a:pt x="0" y="0"/>
                    <a:pt x="129418" y="75314"/>
                    <a:pt x="219375" y="180122"/>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15"/>
            <p:cNvSpPr/>
            <p:nvPr/>
          </p:nvSpPr>
          <p:spPr>
            <a:xfrm>
              <a:off x="1959849" y="1108808"/>
              <a:ext cx="304546" cy="152193"/>
            </a:xfrm>
            <a:custGeom>
              <a:avLst/>
              <a:gdLst/>
              <a:ahLst/>
              <a:cxnLst/>
              <a:rect l="l" t="t" r="r" b="b"/>
              <a:pathLst>
                <a:path w="415763" h="207772" extrusionOk="0">
                  <a:moveTo>
                    <a:pt x="415733" y="193098"/>
                  </a:moveTo>
                  <a:cubicBezTo>
                    <a:pt x="415733" y="193098"/>
                    <a:pt x="427299" y="-53889"/>
                    <a:pt x="0" y="10803"/>
                  </a:cubicBezTo>
                  <a:cubicBezTo>
                    <a:pt x="0" y="10803"/>
                    <a:pt x="186507" y="271405"/>
                    <a:pt x="415733" y="1930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15"/>
            <p:cNvSpPr/>
            <p:nvPr/>
          </p:nvSpPr>
          <p:spPr>
            <a:xfrm>
              <a:off x="2112869" y="1160450"/>
              <a:ext cx="197566" cy="130026"/>
            </a:xfrm>
            <a:custGeom>
              <a:avLst/>
              <a:gdLst/>
              <a:ahLst/>
              <a:cxnLst/>
              <a:rect l="l" t="t" r="r" b="b"/>
              <a:pathLst>
                <a:path w="269714" h="177510" extrusionOk="0">
                  <a:moveTo>
                    <a:pt x="0" y="0"/>
                  </a:moveTo>
                  <a:cubicBezTo>
                    <a:pt x="0" y="0"/>
                    <a:pt x="162378" y="81815"/>
                    <a:pt x="269714" y="17751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15"/>
            <p:cNvSpPr/>
            <p:nvPr/>
          </p:nvSpPr>
          <p:spPr>
            <a:xfrm>
              <a:off x="1786587" y="1230075"/>
              <a:ext cx="291040" cy="119827"/>
            </a:xfrm>
            <a:custGeom>
              <a:avLst/>
              <a:gdLst/>
              <a:ahLst/>
              <a:cxnLst/>
              <a:rect l="l" t="t" r="r" b="b"/>
              <a:pathLst>
                <a:path w="397324" h="163586" extrusionOk="0">
                  <a:moveTo>
                    <a:pt x="397325" y="131815"/>
                  </a:moveTo>
                  <a:cubicBezTo>
                    <a:pt x="397325" y="131815"/>
                    <a:pt x="366380" y="-88116"/>
                    <a:pt x="0" y="40191"/>
                  </a:cubicBezTo>
                  <a:cubicBezTo>
                    <a:pt x="0" y="40191"/>
                    <a:pt x="208049" y="239127"/>
                    <a:pt x="397325" y="1318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15"/>
            <p:cNvSpPr/>
            <p:nvPr/>
          </p:nvSpPr>
          <p:spPr>
            <a:xfrm>
              <a:off x="1930607" y="1275002"/>
              <a:ext cx="197820" cy="84649"/>
            </a:xfrm>
            <a:custGeom>
              <a:avLst/>
              <a:gdLst/>
              <a:ahLst/>
              <a:cxnLst/>
              <a:rect l="l" t="t" r="r" b="b"/>
              <a:pathLst>
                <a:path w="270062" h="115562" extrusionOk="0">
                  <a:moveTo>
                    <a:pt x="0" y="0"/>
                  </a:moveTo>
                  <a:cubicBezTo>
                    <a:pt x="0" y="0"/>
                    <a:pt x="159376" y="48980"/>
                    <a:pt x="270063" y="115562"/>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15"/>
            <p:cNvSpPr/>
            <p:nvPr/>
          </p:nvSpPr>
          <p:spPr>
            <a:xfrm>
              <a:off x="2277898" y="1306973"/>
              <a:ext cx="143331" cy="317624"/>
            </a:xfrm>
            <a:custGeom>
              <a:avLst/>
              <a:gdLst/>
              <a:ahLst/>
              <a:cxnLst/>
              <a:rect l="l" t="t" r="r" b="b"/>
              <a:pathLst>
                <a:path w="195674" h="433617" extrusionOk="0">
                  <a:moveTo>
                    <a:pt x="134090" y="0"/>
                  </a:moveTo>
                  <a:cubicBezTo>
                    <a:pt x="134090" y="0"/>
                    <a:pt x="331998" y="143531"/>
                    <a:pt x="18254" y="433618"/>
                  </a:cubicBezTo>
                  <a:cubicBezTo>
                    <a:pt x="18254" y="433618"/>
                    <a:pt x="-67889" y="128705"/>
                    <a:pt x="13409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15"/>
            <p:cNvSpPr/>
            <p:nvPr/>
          </p:nvSpPr>
          <p:spPr>
            <a:xfrm>
              <a:off x="2346318" y="1278022"/>
              <a:ext cx="26328" cy="212495"/>
            </a:xfrm>
            <a:custGeom>
              <a:avLst/>
              <a:gdLst/>
              <a:ahLst/>
              <a:cxnLst/>
              <a:rect l="l" t="t" r="r" b="b"/>
              <a:pathLst>
                <a:path w="35943" h="290095" extrusionOk="0">
                  <a:moveTo>
                    <a:pt x="0" y="290096"/>
                  </a:moveTo>
                  <a:cubicBezTo>
                    <a:pt x="0" y="290096"/>
                    <a:pt x="42678" y="141980"/>
                    <a:pt x="35024"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5"/>
            <p:cNvSpPr/>
            <p:nvPr/>
          </p:nvSpPr>
          <p:spPr>
            <a:xfrm>
              <a:off x="2091739" y="1373195"/>
              <a:ext cx="160806" cy="332518"/>
            </a:xfrm>
            <a:custGeom>
              <a:avLst/>
              <a:gdLst/>
              <a:ahLst/>
              <a:cxnLst/>
              <a:rect l="l" t="t" r="r" b="b"/>
              <a:pathLst>
                <a:path w="219531" h="453949" extrusionOk="0">
                  <a:moveTo>
                    <a:pt x="174467" y="0"/>
                  </a:moveTo>
                  <a:cubicBezTo>
                    <a:pt x="174467" y="0"/>
                    <a:pt x="351397" y="205022"/>
                    <a:pt x="4096" y="453949"/>
                  </a:cubicBezTo>
                  <a:cubicBezTo>
                    <a:pt x="4096" y="453949"/>
                    <a:pt x="-41915" y="102652"/>
                    <a:pt x="17446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15"/>
            <p:cNvSpPr/>
            <p:nvPr/>
          </p:nvSpPr>
          <p:spPr>
            <a:xfrm>
              <a:off x="2162846" y="1318204"/>
              <a:ext cx="70108" cy="260884"/>
            </a:xfrm>
            <a:custGeom>
              <a:avLst/>
              <a:gdLst/>
              <a:ahLst/>
              <a:cxnLst/>
              <a:rect l="l" t="t" r="r" b="b"/>
              <a:pathLst>
                <a:path w="95711" h="356156" extrusionOk="0">
                  <a:moveTo>
                    <a:pt x="0" y="356156"/>
                  </a:moveTo>
                  <a:cubicBezTo>
                    <a:pt x="0" y="356156"/>
                    <a:pt x="85695" y="141831"/>
                    <a:pt x="95712"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15"/>
            <p:cNvSpPr/>
            <p:nvPr/>
          </p:nvSpPr>
          <p:spPr>
            <a:xfrm>
              <a:off x="1869138" y="1450665"/>
              <a:ext cx="175764" cy="273135"/>
            </a:xfrm>
            <a:custGeom>
              <a:avLst/>
              <a:gdLst/>
              <a:ahLst/>
              <a:cxnLst/>
              <a:rect l="l" t="t" r="r" b="b"/>
              <a:pathLst>
                <a:path w="239951" h="372880" extrusionOk="0">
                  <a:moveTo>
                    <a:pt x="217891" y="0"/>
                  </a:moveTo>
                  <a:cubicBezTo>
                    <a:pt x="217891" y="0"/>
                    <a:pt x="342359" y="206622"/>
                    <a:pt x="0" y="372881"/>
                  </a:cubicBezTo>
                  <a:cubicBezTo>
                    <a:pt x="0" y="372881"/>
                    <a:pt x="12479" y="57553"/>
                    <a:pt x="21789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15"/>
            <p:cNvSpPr/>
            <p:nvPr/>
          </p:nvSpPr>
          <p:spPr>
            <a:xfrm>
              <a:off x="1947993" y="1397029"/>
              <a:ext cx="98364" cy="225844"/>
            </a:xfrm>
            <a:custGeom>
              <a:avLst/>
              <a:gdLst/>
              <a:ahLst/>
              <a:cxnLst/>
              <a:rect l="l" t="t" r="r" b="b"/>
              <a:pathLst>
                <a:path w="134285" h="308320" extrusionOk="0">
                  <a:moveTo>
                    <a:pt x="0" y="308321"/>
                  </a:moveTo>
                  <a:cubicBezTo>
                    <a:pt x="0" y="308321"/>
                    <a:pt x="104145" y="123008"/>
                    <a:pt x="134285"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15"/>
            <p:cNvSpPr/>
            <p:nvPr/>
          </p:nvSpPr>
          <p:spPr>
            <a:xfrm>
              <a:off x="1663460" y="1340850"/>
              <a:ext cx="247631" cy="115899"/>
            </a:xfrm>
            <a:custGeom>
              <a:avLst/>
              <a:gdLst/>
              <a:ahLst/>
              <a:cxnLst/>
              <a:rect l="l" t="t" r="r" b="b"/>
              <a:pathLst>
                <a:path w="338063" h="158224" extrusionOk="0">
                  <a:moveTo>
                    <a:pt x="338063" y="123244"/>
                  </a:moveTo>
                  <a:cubicBezTo>
                    <a:pt x="338063" y="123244"/>
                    <a:pt x="298097" y="-120409"/>
                    <a:pt x="0" y="77465"/>
                  </a:cubicBezTo>
                  <a:cubicBezTo>
                    <a:pt x="0" y="77465"/>
                    <a:pt x="202327" y="223085"/>
                    <a:pt x="338063" y="1232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15"/>
            <p:cNvSpPr/>
            <p:nvPr/>
          </p:nvSpPr>
          <p:spPr>
            <a:xfrm>
              <a:off x="1764649" y="1397655"/>
              <a:ext cx="185017" cy="43536"/>
            </a:xfrm>
            <a:custGeom>
              <a:avLst/>
              <a:gdLst/>
              <a:ahLst/>
              <a:cxnLst/>
              <a:rect l="l" t="t" r="r" b="b"/>
              <a:pathLst>
                <a:path w="252583" h="59435" extrusionOk="0">
                  <a:moveTo>
                    <a:pt x="0" y="0"/>
                  </a:moveTo>
                  <a:cubicBezTo>
                    <a:pt x="0" y="0"/>
                    <a:pt x="161366" y="18358"/>
                    <a:pt x="252584" y="59435"/>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15"/>
            <p:cNvSpPr/>
            <p:nvPr/>
          </p:nvSpPr>
          <p:spPr>
            <a:xfrm>
              <a:off x="1582903" y="1506584"/>
              <a:ext cx="226713" cy="170062"/>
            </a:xfrm>
            <a:custGeom>
              <a:avLst/>
              <a:gdLst/>
              <a:ahLst/>
              <a:cxnLst/>
              <a:rect l="l" t="t" r="r" b="b"/>
              <a:pathLst>
                <a:path w="309506" h="232167" extrusionOk="0">
                  <a:moveTo>
                    <a:pt x="309507" y="27698"/>
                  </a:moveTo>
                  <a:cubicBezTo>
                    <a:pt x="309507" y="27698"/>
                    <a:pt x="117470" y="-109854"/>
                    <a:pt x="0" y="228110"/>
                  </a:cubicBezTo>
                  <a:cubicBezTo>
                    <a:pt x="0" y="228110"/>
                    <a:pt x="265370" y="278026"/>
                    <a:pt x="309507" y="276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15"/>
            <p:cNvSpPr/>
            <p:nvPr/>
          </p:nvSpPr>
          <p:spPr>
            <a:xfrm>
              <a:off x="1654242" y="1228701"/>
              <a:ext cx="880755" cy="390928"/>
            </a:xfrm>
            <a:custGeom>
              <a:avLst/>
              <a:gdLst/>
              <a:ahLst/>
              <a:cxnLst/>
              <a:rect l="l" t="t" r="r" b="b"/>
              <a:pathLst>
                <a:path w="1202396" h="533690" extrusionOk="0">
                  <a:moveTo>
                    <a:pt x="0" y="533691"/>
                  </a:moveTo>
                  <a:cubicBezTo>
                    <a:pt x="0" y="533691"/>
                    <a:pt x="554669" y="136018"/>
                    <a:pt x="1202397" y="0"/>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4" name="Google Shape;104;p15"/>
          <p:cNvGrpSpPr/>
          <p:nvPr/>
        </p:nvGrpSpPr>
        <p:grpSpPr>
          <a:xfrm rot="-415263">
            <a:off x="759390" y="3606496"/>
            <a:ext cx="863385" cy="970564"/>
            <a:chOff x="3374275" y="326567"/>
            <a:chExt cx="863397" cy="970577"/>
          </a:xfrm>
        </p:grpSpPr>
        <p:sp>
          <p:nvSpPr>
            <p:cNvPr id="105" name="Google Shape;105;p15"/>
            <p:cNvSpPr/>
            <p:nvPr/>
          </p:nvSpPr>
          <p:spPr>
            <a:xfrm>
              <a:off x="3374275" y="354918"/>
              <a:ext cx="863152" cy="193661"/>
            </a:xfrm>
            <a:custGeom>
              <a:avLst/>
              <a:gdLst/>
              <a:ahLst/>
              <a:cxnLst/>
              <a:rect l="l" t="t" r="r" b="b"/>
              <a:pathLst>
                <a:path w="1078940" h="242076" extrusionOk="0">
                  <a:moveTo>
                    <a:pt x="9" y="242076"/>
                  </a:moveTo>
                  <a:cubicBezTo>
                    <a:pt x="9" y="242076"/>
                    <a:pt x="504977" y="-3948"/>
                    <a:pt x="532762" y="48"/>
                  </a:cubicBezTo>
                  <a:cubicBezTo>
                    <a:pt x="560556" y="4045"/>
                    <a:pt x="1078941" y="241853"/>
                    <a:pt x="1078941" y="241853"/>
                  </a:cubicBezTo>
                  <a:lnTo>
                    <a:pt x="0" y="242076"/>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15"/>
            <p:cNvSpPr/>
            <p:nvPr/>
          </p:nvSpPr>
          <p:spPr>
            <a:xfrm>
              <a:off x="3766162" y="326567"/>
              <a:ext cx="72543" cy="66088"/>
            </a:xfrm>
            <a:custGeom>
              <a:avLst/>
              <a:gdLst/>
              <a:ahLst/>
              <a:cxnLst/>
              <a:rect l="l" t="t" r="r" b="b"/>
              <a:pathLst>
                <a:path w="90679" h="82610" extrusionOk="0">
                  <a:moveTo>
                    <a:pt x="708" y="36105"/>
                  </a:moveTo>
                  <a:cubicBezTo>
                    <a:pt x="-1407" y="44546"/>
                    <a:pt x="1446" y="53584"/>
                    <a:pt x="6230" y="60856"/>
                  </a:cubicBezTo>
                  <a:cubicBezTo>
                    <a:pt x="16520" y="76486"/>
                    <a:pt x="36462" y="85383"/>
                    <a:pt x="54836" y="81834"/>
                  </a:cubicBezTo>
                  <a:cubicBezTo>
                    <a:pt x="73211" y="78285"/>
                    <a:pt x="88625" y="62083"/>
                    <a:pt x="90516" y="43468"/>
                  </a:cubicBezTo>
                  <a:cubicBezTo>
                    <a:pt x="92398" y="24944"/>
                    <a:pt x="77904" y="-1432"/>
                    <a:pt x="56751" y="61"/>
                  </a:cubicBezTo>
                  <a:cubicBezTo>
                    <a:pt x="37523" y="1421"/>
                    <a:pt x="5707" y="16114"/>
                    <a:pt x="708" y="361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15"/>
            <p:cNvSpPr/>
            <p:nvPr/>
          </p:nvSpPr>
          <p:spPr>
            <a:xfrm rot="-5400000">
              <a:off x="3431693" y="490239"/>
              <a:ext cx="748806" cy="863152"/>
            </a:xfrm>
            <a:custGeom>
              <a:avLst/>
              <a:gdLst/>
              <a:ahLst/>
              <a:cxnLst/>
              <a:rect l="l" t="t" r="r" b="b"/>
              <a:pathLst>
                <a:path w="936007" h="1078940" extrusionOk="0">
                  <a:moveTo>
                    <a:pt x="0" y="0"/>
                  </a:moveTo>
                  <a:lnTo>
                    <a:pt x="936007" y="0"/>
                  </a:lnTo>
                  <a:lnTo>
                    <a:pt x="936007" y="1078941"/>
                  </a:lnTo>
                  <a:lnTo>
                    <a:pt x="0" y="107894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15"/>
            <p:cNvSpPr/>
            <p:nvPr/>
          </p:nvSpPr>
          <p:spPr>
            <a:xfrm>
              <a:off x="3451737" y="625633"/>
              <a:ext cx="708202" cy="593856"/>
            </a:xfrm>
            <a:custGeom>
              <a:avLst/>
              <a:gdLst/>
              <a:ahLst/>
              <a:cxnLst/>
              <a:rect l="l" t="t" r="r" b="b"/>
              <a:pathLst>
                <a:path w="885253" h="742320" extrusionOk="0">
                  <a:moveTo>
                    <a:pt x="0" y="0"/>
                  </a:moveTo>
                  <a:lnTo>
                    <a:pt x="885253" y="0"/>
                  </a:lnTo>
                  <a:lnTo>
                    <a:pt x="885253" y="742320"/>
                  </a:lnTo>
                  <a:lnTo>
                    <a:pt x="0" y="7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15"/>
            <p:cNvSpPr/>
            <p:nvPr/>
          </p:nvSpPr>
          <p:spPr>
            <a:xfrm>
              <a:off x="3374282" y="548338"/>
              <a:ext cx="77610" cy="748806"/>
            </a:xfrm>
            <a:custGeom>
              <a:avLst/>
              <a:gdLst/>
              <a:ahLst/>
              <a:cxnLst/>
              <a:rect l="l" t="t" r="r" b="b"/>
              <a:pathLst>
                <a:path w="97013" h="936007" extrusionOk="0">
                  <a:moveTo>
                    <a:pt x="97014" y="839143"/>
                  </a:moveTo>
                  <a:lnTo>
                    <a:pt x="191" y="936007"/>
                  </a:lnTo>
                  <a:lnTo>
                    <a:pt x="0" y="0"/>
                  </a:lnTo>
                  <a:lnTo>
                    <a:pt x="96864" y="96823"/>
                  </a:lnTo>
                  <a:lnTo>
                    <a:pt x="97014" y="83914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15"/>
            <p:cNvSpPr/>
            <p:nvPr/>
          </p:nvSpPr>
          <p:spPr>
            <a:xfrm>
              <a:off x="4158988" y="548165"/>
              <a:ext cx="77617" cy="748806"/>
            </a:xfrm>
            <a:custGeom>
              <a:avLst/>
              <a:gdLst/>
              <a:ahLst/>
              <a:cxnLst/>
              <a:rect l="l" t="t" r="r" b="b"/>
              <a:pathLst>
                <a:path w="97021" h="936007" extrusionOk="0">
                  <a:moveTo>
                    <a:pt x="0" y="96864"/>
                  </a:moveTo>
                  <a:lnTo>
                    <a:pt x="96823" y="0"/>
                  </a:lnTo>
                  <a:lnTo>
                    <a:pt x="97022" y="936007"/>
                  </a:lnTo>
                  <a:lnTo>
                    <a:pt x="157" y="839176"/>
                  </a:lnTo>
                  <a:lnTo>
                    <a:pt x="0" y="96864"/>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15"/>
            <p:cNvSpPr/>
            <p:nvPr/>
          </p:nvSpPr>
          <p:spPr>
            <a:xfrm>
              <a:off x="3783618" y="975900"/>
              <a:ext cx="234364" cy="193934"/>
            </a:xfrm>
            <a:custGeom>
              <a:avLst/>
              <a:gdLst/>
              <a:ahLst/>
              <a:cxnLst/>
              <a:rect l="l" t="t" r="r" b="b"/>
              <a:pathLst>
                <a:path w="292955" h="242417" extrusionOk="0">
                  <a:moveTo>
                    <a:pt x="201237" y="228002"/>
                  </a:moveTo>
                  <a:cubicBezTo>
                    <a:pt x="235134" y="215017"/>
                    <a:pt x="268168" y="193567"/>
                    <a:pt x="283035" y="160458"/>
                  </a:cubicBezTo>
                  <a:cubicBezTo>
                    <a:pt x="330870" y="53966"/>
                    <a:pt x="194894" y="-21704"/>
                    <a:pt x="105865" y="5617"/>
                  </a:cubicBezTo>
                  <a:cubicBezTo>
                    <a:pt x="29374" y="29099"/>
                    <a:pt x="-33710" y="117954"/>
                    <a:pt x="20062" y="192455"/>
                  </a:cubicBezTo>
                  <a:cubicBezTo>
                    <a:pt x="62002" y="250564"/>
                    <a:pt x="139828" y="251518"/>
                    <a:pt x="201229" y="2280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15"/>
            <p:cNvSpPr/>
            <p:nvPr/>
          </p:nvSpPr>
          <p:spPr>
            <a:xfrm>
              <a:off x="3507713" y="709284"/>
              <a:ext cx="235240" cy="375682"/>
            </a:xfrm>
            <a:custGeom>
              <a:avLst/>
              <a:gdLst/>
              <a:ahLst/>
              <a:cxnLst/>
              <a:rect l="l" t="t" r="r" b="b"/>
              <a:pathLst>
                <a:path w="294050" h="469603" extrusionOk="0">
                  <a:moveTo>
                    <a:pt x="249846" y="360066"/>
                  </a:moveTo>
                  <a:cubicBezTo>
                    <a:pt x="230278" y="354254"/>
                    <a:pt x="209225" y="353997"/>
                    <a:pt x="190204" y="346592"/>
                  </a:cubicBezTo>
                  <a:cubicBezTo>
                    <a:pt x="171182" y="339196"/>
                    <a:pt x="153678" y="320871"/>
                    <a:pt x="157211" y="300772"/>
                  </a:cubicBezTo>
                  <a:cubicBezTo>
                    <a:pt x="193354" y="299396"/>
                    <a:pt x="229192" y="290440"/>
                    <a:pt x="261737" y="274653"/>
                  </a:cubicBezTo>
                  <a:cubicBezTo>
                    <a:pt x="276811" y="267340"/>
                    <a:pt x="292880" y="255980"/>
                    <a:pt x="293992" y="239255"/>
                  </a:cubicBezTo>
                  <a:cubicBezTo>
                    <a:pt x="295418" y="217614"/>
                    <a:pt x="270468" y="203253"/>
                    <a:pt x="248785" y="202689"/>
                  </a:cubicBezTo>
                  <a:cubicBezTo>
                    <a:pt x="227102" y="202125"/>
                    <a:pt x="205452" y="209612"/>
                    <a:pt x="184002" y="206395"/>
                  </a:cubicBezTo>
                  <a:cubicBezTo>
                    <a:pt x="162551" y="203178"/>
                    <a:pt x="141100" y="181379"/>
                    <a:pt x="150237" y="161711"/>
                  </a:cubicBezTo>
                  <a:cubicBezTo>
                    <a:pt x="158794" y="143303"/>
                    <a:pt x="184142" y="143328"/>
                    <a:pt x="204208" y="140252"/>
                  </a:cubicBezTo>
                  <a:cubicBezTo>
                    <a:pt x="226016" y="136910"/>
                    <a:pt x="247276" y="125932"/>
                    <a:pt x="259689" y="107690"/>
                  </a:cubicBezTo>
                  <a:cubicBezTo>
                    <a:pt x="272093" y="89448"/>
                    <a:pt x="274033" y="63611"/>
                    <a:pt x="261513" y="45444"/>
                  </a:cubicBezTo>
                  <a:cubicBezTo>
                    <a:pt x="249805" y="28454"/>
                    <a:pt x="228711" y="20958"/>
                    <a:pt x="208744" y="15751"/>
                  </a:cubicBezTo>
                  <a:cubicBezTo>
                    <a:pt x="177243" y="7534"/>
                    <a:pt x="144931" y="2418"/>
                    <a:pt x="112427" y="502"/>
                  </a:cubicBezTo>
                  <a:cubicBezTo>
                    <a:pt x="83381" y="-1206"/>
                    <a:pt x="51565" y="585"/>
                    <a:pt x="29526" y="19573"/>
                  </a:cubicBezTo>
                  <a:cubicBezTo>
                    <a:pt x="3291" y="42177"/>
                    <a:pt x="-275" y="81015"/>
                    <a:pt x="16" y="115642"/>
                  </a:cubicBezTo>
                  <a:cubicBezTo>
                    <a:pt x="496" y="173958"/>
                    <a:pt x="6500" y="232224"/>
                    <a:pt x="17909" y="289421"/>
                  </a:cubicBezTo>
                  <a:cubicBezTo>
                    <a:pt x="34849" y="374320"/>
                    <a:pt x="80296" y="448680"/>
                    <a:pt x="171332" y="468266"/>
                  </a:cubicBezTo>
                  <a:cubicBezTo>
                    <a:pt x="233934" y="481731"/>
                    <a:pt x="349911" y="389776"/>
                    <a:pt x="249838" y="3600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15"/>
            <p:cNvSpPr/>
            <p:nvPr/>
          </p:nvSpPr>
          <p:spPr>
            <a:xfrm>
              <a:off x="3760498" y="694357"/>
              <a:ext cx="355804" cy="327238"/>
            </a:xfrm>
            <a:custGeom>
              <a:avLst/>
              <a:gdLst/>
              <a:ahLst/>
              <a:cxnLst/>
              <a:rect l="l" t="t" r="r" b="b"/>
              <a:pathLst>
                <a:path w="444755" h="409048" extrusionOk="0">
                  <a:moveTo>
                    <a:pt x="53766" y="50005"/>
                  </a:moveTo>
                  <a:cubicBezTo>
                    <a:pt x="22821" y="72493"/>
                    <a:pt x="-4541" y="107467"/>
                    <a:pt x="632" y="145361"/>
                  </a:cubicBezTo>
                  <a:cubicBezTo>
                    <a:pt x="5591" y="181645"/>
                    <a:pt x="39330" y="208021"/>
                    <a:pt x="74413" y="218535"/>
                  </a:cubicBezTo>
                  <a:cubicBezTo>
                    <a:pt x="109495" y="229041"/>
                    <a:pt x="146866" y="227631"/>
                    <a:pt x="183284" y="231520"/>
                  </a:cubicBezTo>
                  <a:cubicBezTo>
                    <a:pt x="219701" y="235409"/>
                    <a:pt x="258058" y="246246"/>
                    <a:pt x="281358" y="274505"/>
                  </a:cubicBezTo>
                  <a:cubicBezTo>
                    <a:pt x="301010" y="298335"/>
                    <a:pt x="306640" y="330408"/>
                    <a:pt x="319409" y="358542"/>
                  </a:cubicBezTo>
                  <a:cubicBezTo>
                    <a:pt x="332179" y="386667"/>
                    <a:pt x="359019" y="413889"/>
                    <a:pt x="389408" y="408317"/>
                  </a:cubicBezTo>
                  <a:cubicBezTo>
                    <a:pt x="419242" y="402845"/>
                    <a:pt x="434623" y="369512"/>
                    <a:pt x="440494" y="339761"/>
                  </a:cubicBezTo>
                  <a:cubicBezTo>
                    <a:pt x="466804" y="206413"/>
                    <a:pt x="368977" y="-7996"/>
                    <a:pt x="211359" y="230"/>
                  </a:cubicBezTo>
                  <a:cubicBezTo>
                    <a:pt x="155199" y="3157"/>
                    <a:pt x="99860" y="16523"/>
                    <a:pt x="53766" y="500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4" name="Google Shape;114;p15"/>
          <p:cNvSpPr/>
          <p:nvPr/>
        </p:nvSpPr>
        <p:spPr>
          <a:xfrm>
            <a:off x="7177772" y="386552"/>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15"/>
          <p:cNvSpPr/>
          <p:nvPr/>
        </p:nvSpPr>
        <p:spPr>
          <a:xfrm>
            <a:off x="514187" y="3227786"/>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Sora"/>
              <a:buNone/>
              <a:defRPr sz="3200" b="1">
                <a:solidFill>
                  <a:schemeClr val="dk1"/>
                </a:solidFill>
                <a:latin typeface="Sora"/>
                <a:ea typeface="Sora"/>
                <a:cs typeface="Sora"/>
                <a:sym typeface="Sora"/>
              </a:defRPr>
            </a:lvl1pPr>
            <a:lvl2pPr lvl="1" rtl="0">
              <a:spcBef>
                <a:spcPts val="0"/>
              </a:spcBef>
              <a:spcAft>
                <a:spcPts val="0"/>
              </a:spcAft>
              <a:buClr>
                <a:schemeClr val="dk1"/>
              </a:buClr>
              <a:buSzPts val="3200"/>
              <a:buFont typeface="Sora"/>
              <a:buNone/>
              <a:defRPr sz="3200" b="1">
                <a:solidFill>
                  <a:schemeClr val="dk1"/>
                </a:solidFill>
                <a:latin typeface="Sora"/>
                <a:ea typeface="Sora"/>
                <a:cs typeface="Sora"/>
                <a:sym typeface="Sora"/>
              </a:defRPr>
            </a:lvl2pPr>
            <a:lvl3pPr lvl="2" rtl="0">
              <a:spcBef>
                <a:spcPts val="0"/>
              </a:spcBef>
              <a:spcAft>
                <a:spcPts val="0"/>
              </a:spcAft>
              <a:buClr>
                <a:schemeClr val="dk1"/>
              </a:buClr>
              <a:buSzPts val="3200"/>
              <a:buFont typeface="Sora"/>
              <a:buNone/>
              <a:defRPr sz="3200" b="1">
                <a:solidFill>
                  <a:schemeClr val="dk1"/>
                </a:solidFill>
                <a:latin typeface="Sora"/>
                <a:ea typeface="Sora"/>
                <a:cs typeface="Sora"/>
                <a:sym typeface="Sora"/>
              </a:defRPr>
            </a:lvl3pPr>
            <a:lvl4pPr lvl="3" rtl="0">
              <a:spcBef>
                <a:spcPts val="0"/>
              </a:spcBef>
              <a:spcAft>
                <a:spcPts val="0"/>
              </a:spcAft>
              <a:buClr>
                <a:schemeClr val="dk1"/>
              </a:buClr>
              <a:buSzPts val="3200"/>
              <a:buFont typeface="Sora"/>
              <a:buNone/>
              <a:defRPr sz="3200" b="1">
                <a:solidFill>
                  <a:schemeClr val="dk1"/>
                </a:solidFill>
                <a:latin typeface="Sora"/>
                <a:ea typeface="Sora"/>
                <a:cs typeface="Sora"/>
                <a:sym typeface="Sora"/>
              </a:defRPr>
            </a:lvl4pPr>
            <a:lvl5pPr lvl="4" rtl="0">
              <a:spcBef>
                <a:spcPts val="0"/>
              </a:spcBef>
              <a:spcAft>
                <a:spcPts val="0"/>
              </a:spcAft>
              <a:buClr>
                <a:schemeClr val="dk1"/>
              </a:buClr>
              <a:buSzPts val="3200"/>
              <a:buFont typeface="Sora"/>
              <a:buNone/>
              <a:defRPr sz="3200" b="1">
                <a:solidFill>
                  <a:schemeClr val="dk1"/>
                </a:solidFill>
                <a:latin typeface="Sora"/>
                <a:ea typeface="Sora"/>
                <a:cs typeface="Sora"/>
                <a:sym typeface="Sora"/>
              </a:defRPr>
            </a:lvl5pPr>
            <a:lvl6pPr lvl="5" rtl="0">
              <a:spcBef>
                <a:spcPts val="0"/>
              </a:spcBef>
              <a:spcAft>
                <a:spcPts val="0"/>
              </a:spcAft>
              <a:buClr>
                <a:schemeClr val="dk1"/>
              </a:buClr>
              <a:buSzPts val="3200"/>
              <a:buFont typeface="Sora"/>
              <a:buNone/>
              <a:defRPr sz="3200" b="1">
                <a:solidFill>
                  <a:schemeClr val="dk1"/>
                </a:solidFill>
                <a:latin typeface="Sora"/>
                <a:ea typeface="Sora"/>
                <a:cs typeface="Sora"/>
                <a:sym typeface="Sora"/>
              </a:defRPr>
            </a:lvl6pPr>
            <a:lvl7pPr lvl="6" rtl="0">
              <a:spcBef>
                <a:spcPts val="0"/>
              </a:spcBef>
              <a:spcAft>
                <a:spcPts val="0"/>
              </a:spcAft>
              <a:buClr>
                <a:schemeClr val="dk1"/>
              </a:buClr>
              <a:buSzPts val="3200"/>
              <a:buFont typeface="Sora"/>
              <a:buNone/>
              <a:defRPr sz="3200" b="1">
                <a:solidFill>
                  <a:schemeClr val="dk1"/>
                </a:solidFill>
                <a:latin typeface="Sora"/>
                <a:ea typeface="Sora"/>
                <a:cs typeface="Sora"/>
                <a:sym typeface="Sora"/>
              </a:defRPr>
            </a:lvl7pPr>
            <a:lvl8pPr lvl="7" rtl="0">
              <a:spcBef>
                <a:spcPts val="0"/>
              </a:spcBef>
              <a:spcAft>
                <a:spcPts val="0"/>
              </a:spcAft>
              <a:buClr>
                <a:schemeClr val="dk1"/>
              </a:buClr>
              <a:buSzPts val="3200"/>
              <a:buFont typeface="Sora"/>
              <a:buNone/>
              <a:defRPr sz="3200" b="1">
                <a:solidFill>
                  <a:schemeClr val="dk1"/>
                </a:solidFill>
                <a:latin typeface="Sora"/>
                <a:ea typeface="Sora"/>
                <a:cs typeface="Sora"/>
                <a:sym typeface="Sora"/>
              </a:defRPr>
            </a:lvl8pPr>
            <a:lvl9pPr lvl="8" rtl="0">
              <a:spcBef>
                <a:spcPts val="0"/>
              </a:spcBef>
              <a:spcAft>
                <a:spcPts val="0"/>
              </a:spcAft>
              <a:buClr>
                <a:schemeClr val="dk1"/>
              </a:buClr>
              <a:buSzPts val="3200"/>
              <a:buFont typeface="Sora"/>
              <a:buNone/>
              <a:defRPr sz="3200" b="1">
                <a:solidFill>
                  <a:schemeClr val="dk1"/>
                </a:solidFill>
                <a:latin typeface="Sora"/>
                <a:ea typeface="Sora"/>
                <a:cs typeface="Sora"/>
                <a:sym typeface="Sor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7" r:id="rId5"/>
    <p:sldLayoutId id="2147483658" r:id="rId6"/>
    <p:sldLayoutId id="2147483659" r:id="rId7"/>
    <p:sldLayoutId id="2147483660" r:id="rId8"/>
    <p:sldLayoutId id="2147483661" r:id="rId9"/>
    <p:sldLayoutId id="2147483662" r:id="rId10"/>
    <p:sldLayoutId id="2147483668" r:id="rId11"/>
    <p:sldLayoutId id="2147483671" r:id="rId12"/>
    <p:sldLayoutId id="2147483675" r:id="rId13"/>
    <p:sldLayoutId id="2147483678" r:id="rId14"/>
    <p:sldLayoutId id="2147483679"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lice"/>
              <a:buNone/>
              <a:defRPr sz="3500">
                <a:solidFill>
                  <a:schemeClr val="dk1"/>
                </a:solidFill>
                <a:latin typeface="Alice"/>
                <a:ea typeface="Alice"/>
                <a:cs typeface="Alice"/>
                <a:sym typeface="Alic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1pPr>
            <a:lvl2pPr marL="914400" lvl="1"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2pPr>
            <a:lvl3pPr marL="1371600" lvl="2"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3pPr>
            <a:lvl4pPr marL="1828800" lvl="3"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4pPr>
            <a:lvl5pPr marL="2286000" lvl="4"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5pPr>
            <a:lvl6pPr marL="2743200" lvl="5"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6pPr>
            <a:lvl7pPr marL="3200400" lvl="6"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7pPr>
            <a:lvl8pPr marL="3657600" lvl="7"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8pPr>
            <a:lvl9pPr marL="4114800" lvl="8" indent="-317500">
              <a:lnSpc>
                <a:spcPct val="100000"/>
              </a:lnSpc>
              <a:spcBef>
                <a:spcPts val="1600"/>
              </a:spcBef>
              <a:spcAft>
                <a:spcPts val="1600"/>
              </a:spcAft>
              <a:buClr>
                <a:schemeClr val="dk2"/>
              </a:buClr>
              <a:buSzPts val="1400"/>
              <a:buFont typeface="Alata"/>
              <a:buChar char="■"/>
              <a:defRPr>
                <a:solidFill>
                  <a:schemeClr val="dk2"/>
                </a:solidFill>
                <a:latin typeface="Alata"/>
                <a:ea typeface="Alata"/>
                <a:cs typeface="Alata"/>
                <a:sym typeface="Alata"/>
              </a:defRPr>
            </a:lvl9pPr>
          </a:lstStyle>
          <a:p>
            <a:endParaRPr/>
          </a:p>
        </p:txBody>
      </p:sp>
    </p:spTree>
    <p:extLst>
      <p:ext uri="{BB962C8B-B14F-4D97-AF65-F5344CB8AC3E}">
        <p14:creationId xmlns:p14="http://schemas.microsoft.com/office/powerpoint/2010/main" val="829593977"/>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0.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pSp>
        <p:nvGrpSpPr>
          <p:cNvPr id="292" name="Google Shape;292;p37"/>
          <p:cNvGrpSpPr/>
          <p:nvPr/>
        </p:nvGrpSpPr>
        <p:grpSpPr>
          <a:xfrm rot="264977">
            <a:off x="7427103" y="751206"/>
            <a:ext cx="1145040" cy="1412708"/>
            <a:chOff x="4347495" y="1906147"/>
            <a:chExt cx="1145076" cy="1412752"/>
          </a:xfrm>
        </p:grpSpPr>
        <p:grpSp>
          <p:nvGrpSpPr>
            <p:cNvPr id="293" name="Google Shape;293;p37"/>
            <p:cNvGrpSpPr/>
            <p:nvPr/>
          </p:nvGrpSpPr>
          <p:grpSpPr>
            <a:xfrm>
              <a:off x="4347495" y="1980349"/>
              <a:ext cx="1145076" cy="969734"/>
              <a:chOff x="5799775" y="2665845"/>
              <a:chExt cx="1562390" cy="1323146"/>
            </a:xfrm>
          </p:grpSpPr>
          <p:sp>
            <p:nvSpPr>
              <p:cNvPr id="294" name="Google Shape;294;p37"/>
              <p:cNvSpPr/>
              <p:nvPr/>
            </p:nvSpPr>
            <p:spPr>
              <a:xfrm>
                <a:off x="5799775" y="3019385"/>
                <a:ext cx="527077" cy="969606"/>
              </a:xfrm>
              <a:custGeom>
                <a:avLst/>
                <a:gdLst/>
                <a:ahLst/>
                <a:cxnLst/>
                <a:rect l="l" t="t" r="r" b="b"/>
                <a:pathLst>
                  <a:path w="527077" h="969606" extrusionOk="0">
                    <a:moveTo>
                      <a:pt x="300240" y="871"/>
                    </a:moveTo>
                    <a:cubicBezTo>
                      <a:pt x="287586" y="-11841"/>
                      <a:pt x="5094" y="118440"/>
                      <a:pt x="103" y="144136"/>
                    </a:cubicBezTo>
                    <a:cubicBezTo>
                      <a:pt x="-4889" y="169832"/>
                      <a:pt x="173376" y="831141"/>
                      <a:pt x="255050" y="922906"/>
                    </a:cubicBezTo>
                    <a:cubicBezTo>
                      <a:pt x="336724" y="1014663"/>
                      <a:pt x="527077" y="942906"/>
                      <a:pt x="527077" y="942906"/>
                    </a:cubicBezTo>
                    <a:lnTo>
                      <a:pt x="513479" y="806930"/>
                    </a:lnTo>
                    <a:cubicBezTo>
                      <a:pt x="513479" y="806930"/>
                      <a:pt x="370629" y="898172"/>
                      <a:pt x="318614" y="849093"/>
                    </a:cubicBezTo>
                    <a:cubicBezTo>
                      <a:pt x="266600" y="800014"/>
                      <a:pt x="72822" y="223902"/>
                      <a:pt x="98758" y="201249"/>
                    </a:cubicBezTo>
                    <a:cubicBezTo>
                      <a:pt x="124695" y="178596"/>
                      <a:pt x="353531" y="67122"/>
                      <a:pt x="349327" y="57080"/>
                    </a:cubicBezTo>
                    <a:cubicBezTo>
                      <a:pt x="345123" y="47031"/>
                      <a:pt x="300240" y="879"/>
                      <a:pt x="300240" y="87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37"/>
              <p:cNvSpPr/>
              <p:nvPr/>
            </p:nvSpPr>
            <p:spPr>
              <a:xfrm>
                <a:off x="6673655" y="2665845"/>
                <a:ext cx="688510" cy="937387"/>
              </a:xfrm>
              <a:custGeom>
                <a:avLst/>
                <a:gdLst/>
                <a:ahLst/>
                <a:cxnLst/>
                <a:rect l="l" t="t" r="r" b="b"/>
                <a:pathLst>
                  <a:path w="688510" h="937387" extrusionOk="0">
                    <a:moveTo>
                      <a:pt x="0" y="114438"/>
                    </a:moveTo>
                    <a:cubicBezTo>
                      <a:pt x="-166" y="96512"/>
                      <a:pt x="290950" y="-13172"/>
                      <a:pt x="312749" y="1314"/>
                    </a:cubicBezTo>
                    <a:cubicBezTo>
                      <a:pt x="334548" y="15808"/>
                      <a:pt x="680273" y="607060"/>
                      <a:pt x="688258" y="729646"/>
                    </a:cubicBezTo>
                    <a:cubicBezTo>
                      <a:pt x="696251" y="852231"/>
                      <a:pt x="511503" y="937388"/>
                      <a:pt x="511503" y="937388"/>
                    </a:cubicBezTo>
                    <a:lnTo>
                      <a:pt x="424223" y="832232"/>
                    </a:lnTo>
                    <a:cubicBezTo>
                      <a:pt x="424223" y="832232"/>
                      <a:pt x="589495" y="794579"/>
                      <a:pt x="591062" y="723087"/>
                    </a:cubicBezTo>
                    <a:cubicBezTo>
                      <a:pt x="592637" y="651595"/>
                      <a:pt x="318479" y="109107"/>
                      <a:pt x="284134" y="111669"/>
                    </a:cubicBezTo>
                    <a:cubicBezTo>
                      <a:pt x="249789" y="114231"/>
                      <a:pt x="9743" y="198907"/>
                      <a:pt x="5547" y="188857"/>
                    </a:cubicBezTo>
                    <a:cubicBezTo>
                      <a:pt x="1343" y="178807"/>
                      <a:pt x="0" y="114447"/>
                      <a:pt x="0" y="11444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6" name="Google Shape;296;p37"/>
            <p:cNvGrpSpPr/>
            <p:nvPr/>
          </p:nvGrpSpPr>
          <p:grpSpPr>
            <a:xfrm>
              <a:off x="4485440" y="1944552"/>
              <a:ext cx="973814" cy="1374347"/>
              <a:chOff x="5987993" y="2617002"/>
              <a:chExt cx="1328714" cy="1875218"/>
            </a:xfrm>
          </p:grpSpPr>
          <p:sp>
            <p:nvSpPr>
              <p:cNvPr id="297" name="Google Shape;297;p37"/>
              <p:cNvSpPr/>
              <p:nvPr/>
            </p:nvSpPr>
            <p:spPr>
              <a:xfrm>
                <a:off x="5987993" y="2617002"/>
                <a:ext cx="1328714" cy="1875218"/>
              </a:xfrm>
              <a:custGeom>
                <a:avLst/>
                <a:gdLst/>
                <a:ahLst/>
                <a:cxnLst/>
                <a:rect l="l" t="t" r="r" b="b"/>
                <a:pathLst>
                  <a:path w="1328714" h="1875218" extrusionOk="0">
                    <a:moveTo>
                      <a:pt x="1180573" y="774758"/>
                    </a:moveTo>
                    <a:cubicBezTo>
                      <a:pt x="1187356" y="798273"/>
                      <a:pt x="1194329" y="823273"/>
                      <a:pt x="1201319" y="849383"/>
                    </a:cubicBezTo>
                    <a:cubicBezTo>
                      <a:pt x="1206245" y="867576"/>
                      <a:pt x="1211161" y="886323"/>
                      <a:pt x="1216078" y="905519"/>
                    </a:cubicBezTo>
                    <a:cubicBezTo>
                      <a:pt x="1221327" y="925817"/>
                      <a:pt x="1226526" y="946571"/>
                      <a:pt x="1231725" y="967640"/>
                    </a:cubicBezTo>
                    <a:cubicBezTo>
                      <a:pt x="1264560" y="1102133"/>
                      <a:pt x="1295405" y="1249610"/>
                      <a:pt x="1313166" y="1371905"/>
                    </a:cubicBezTo>
                    <a:cubicBezTo>
                      <a:pt x="1320728" y="1423944"/>
                      <a:pt x="1325895" y="1471440"/>
                      <a:pt x="1327835" y="1511381"/>
                    </a:cubicBezTo>
                    <a:cubicBezTo>
                      <a:pt x="1330778" y="1571148"/>
                      <a:pt x="1326516" y="1614116"/>
                      <a:pt x="1312304" y="1630650"/>
                    </a:cubicBezTo>
                    <a:cubicBezTo>
                      <a:pt x="1288507" y="1658361"/>
                      <a:pt x="1066147" y="1733625"/>
                      <a:pt x="1066147" y="1733625"/>
                    </a:cubicBezTo>
                    <a:lnTo>
                      <a:pt x="973934" y="1772198"/>
                    </a:lnTo>
                    <a:cubicBezTo>
                      <a:pt x="973934" y="1772198"/>
                      <a:pt x="764219" y="1877686"/>
                      <a:pt x="727776" y="1875174"/>
                    </a:cubicBezTo>
                    <a:cubicBezTo>
                      <a:pt x="706027" y="1873681"/>
                      <a:pt x="672437" y="1846551"/>
                      <a:pt x="631949" y="1802488"/>
                    </a:cubicBezTo>
                    <a:cubicBezTo>
                      <a:pt x="604851" y="1773011"/>
                      <a:pt x="574677" y="1736038"/>
                      <a:pt x="542936" y="1694115"/>
                    </a:cubicBezTo>
                    <a:cubicBezTo>
                      <a:pt x="468559" y="1596007"/>
                      <a:pt x="385559" y="1471025"/>
                      <a:pt x="313080" y="1353622"/>
                    </a:cubicBezTo>
                    <a:cubicBezTo>
                      <a:pt x="301406" y="1334642"/>
                      <a:pt x="290021" y="1315919"/>
                      <a:pt x="278968" y="1297545"/>
                    </a:cubicBezTo>
                    <a:cubicBezTo>
                      <a:pt x="268852" y="1280655"/>
                      <a:pt x="258993" y="1264096"/>
                      <a:pt x="249549" y="1247919"/>
                    </a:cubicBezTo>
                    <a:cubicBezTo>
                      <a:pt x="235826" y="1224503"/>
                      <a:pt x="222874" y="1201875"/>
                      <a:pt x="210851" y="1180432"/>
                    </a:cubicBezTo>
                    <a:cubicBezTo>
                      <a:pt x="159194" y="1088079"/>
                      <a:pt x="125023" y="1017267"/>
                      <a:pt x="123323" y="994730"/>
                    </a:cubicBezTo>
                    <a:cubicBezTo>
                      <a:pt x="116939" y="908860"/>
                      <a:pt x="206929" y="630091"/>
                      <a:pt x="206929" y="630091"/>
                    </a:cubicBezTo>
                    <a:lnTo>
                      <a:pt x="112030" y="403237"/>
                    </a:lnTo>
                    <a:lnTo>
                      <a:pt x="34817" y="325750"/>
                    </a:lnTo>
                    <a:lnTo>
                      <a:pt x="29336" y="320253"/>
                    </a:lnTo>
                    <a:lnTo>
                      <a:pt x="0" y="290776"/>
                    </a:lnTo>
                    <a:cubicBezTo>
                      <a:pt x="0" y="290776"/>
                      <a:pt x="100886" y="190561"/>
                      <a:pt x="318113" y="102743"/>
                    </a:cubicBezTo>
                    <a:cubicBezTo>
                      <a:pt x="320659" y="101682"/>
                      <a:pt x="323279" y="100646"/>
                      <a:pt x="325899" y="99609"/>
                    </a:cubicBezTo>
                    <a:cubicBezTo>
                      <a:pt x="424870" y="60198"/>
                      <a:pt x="547505" y="23607"/>
                      <a:pt x="695082" y="0"/>
                    </a:cubicBezTo>
                    <a:lnTo>
                      <a:pt x="695787" y="78399"/>
                    </a:lnTo>
                    <a:lnTo>
                      <a:pt x="695895" y="89070"/>
                    </a:lnTo>
                    <a:lnTo>
                      <a:pt x="696119" y="111342"/>
                    </a:lnTo>
                    <a:lnTo>
                      <a:pt x="696508" y="153671"/>
                    </a:lnTo>
                    <a:lnTo>
                      <a:pt x="696558" y="158696"/>
                    </a:lnTo>
                    <a:lnTo>
                      <a:pt x="791457" y="385550"/>
                    </a:lnTo>
                    <a:cubicBezTo>
                      <a:pt x="791457" y="385550"/>
                      <a:pt x="1053145" y="517207"/>
                      <a:pt x="1109803" y="582049"/>
                    </a:cubicBezTo>
                    <a:cubicBezTo>
                      <a:pt x="1124653" y="599080"/>
                      <a:pt x="1151079" y="673134"/>
                      <a:pt x="1180573" y="77475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37"/>
              <p:cNvSpPr/>
              <p:nvPr/>
            </p:nvSpPr>
            <p:spPr>
              <a:xfrm>
                <a:off x="6017337" y="2695392"/>
                <a:ext cx="666782" cy="412855"/>
              </a:xfrm>
              <a:custGeom>
                <a:avLst/>
                <a:gdLst/>
                <a:ahLst/>
                <a:cxnLst/>
                <a:rect l="l" t="t" r="r" b="b"/>
                <a:pathLst>
                  <a:path w="666782" h="412855" extrusionOk="0">
                    <a:moveTo>
                      <a:pt x="666459" y="0"/>
                    </a:moveTo>
                    <a:lnTo>
                      <a:pt x="666782" y="32951"/>
                    </a:lnTo>
                    <a:cubicBezTo>
                      <a:pt x="546013" y="116615"/>
                      <a:pt x="235063" y="332060"/>
                      <a:pt x="119518" y="412855"/>
                    </a:cubicBezTo>
                    <a:lnTo>
                      <a:pt x="82694" y="324830"/>
                    </a:lnTo>
                    <a:lnTo>
                      <a:pt x="0" y="241846"/>
                    </a:lnTo>
                    <a:cubicBezTo>
                      <a:pt x="66019" y="189052"/>
                      <a:pt x="245536" y="46542"/>
                      <a:pt x="288777" y="24345"/>
                    </a:cubicBezTo>
                    <a:cubicBezTo>
                      <a:pt x="290162" y="23640"/>
                      <a:pt x="291364" y="23076"/>
                      <a:pt x="292475" y="22612"/>
                    </a:cubicBezTo>
                    <a:cubicBezTo>
                      <a:pt x="293586" y="22147"/>
                      <a:pt x="294963" y="21699"/>
                      <a:pt x="296563" y="21210"/>
                    </a:cubicBezTo>
                    <a:cubicBezTo>
                      <a:pt x="341869" y="8118"/>
                      <a:pt x="565706" y="2081"/>
                      <a:pt x="666459" y="0"/>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9" name="Google Shape;299;p37"/>
            <p:cNvSpPr/>
            <p:nvPr/>
          </p:nvSpPr>
          <p:spPr>
            <a:xfrm>
              <a:off x="4440428" y="1906147"/>
              <a:ext cx="597741" cy="287979"/>
            </a:xfrm>
            <a:custGeom>
              <a:avLst/>
              <a:gdLst/>
              <a:ahLst/>
              <a:cxnLst/>
              <a:rect l="l" t="t" r="r" b="b"/>
              <a:pathLst>
                <a:path w="816029" h="393145" extrusionOk="0">
                  <a:moveTo>
                    <a:pt x="0" y="337347"/>
                  </a:moveTo>
                  <a:cubicBezTo>
                    <a:pt x="0" y="337347"/>
                    <a:pt x="31194" y="401343"/>
                    <a:pt x="66259" y="392264"/>
                  </a:cubicBezTo>
                  <a:cubicBezTo>
                    <a:pt x="101325" y="383184"/>
                    <a:pt x="383502" y="200525"/>
                    <a:pt x="446743" y="191777"/>
                  </a:cubicBezTo>
                  <a:cubicBezTo>
                    <a:pt x="509985" y="183029"/>
                    <a:pt x="794483" y="138784"/>
                    <a:pt x="806482" y="129829"/>
                  </a:cubicBezTo>
                  <a:cubicBezTo>
                    <a:pt x="818480" y="120874"/>
                    <a:pt x="820843" y="13637"/>
                    <a:pt x="803787" y="1091"/>
                  </a:cubicBezTo>
                  <a:cubicBezTo>
                    <a:pt x="786731" y="-11454"/>
                    <a:pt x="428817" y="87997"/>
                    <a:pt x="374829" y="102268"/>
                  </a:cubicBezTo>
                  <a:cubicBezTo>
                    <a:pt x="320833" y="116546"/>
                    <a:pt x="0" y="337331"/>
                    <a:pt x="0" y="33733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0" name="Google Shape;300;p37"/>
            <p:cNvGrpSpPr/>
            <p:nvPr/>
          </p:nvGrpSpPr>
          <p:grpSpPr>
            <a:xfrm>
              <a:off x="4670726" y="2296609"/>
              <a:ext cx="677115" cy="818809"/>
              <a:chOff x="6240804" y="3097363"/>
              <a:chExt cx="923884" cy="1117218"/>
            </a:xfrm>
          </p:grpSpPr>
          <p:grpSp>
            <p:nvGrpSpPr>
              <p:cNvPr id="301" name="Google Shape;301;p37"/>
              <p:cNvGrpSpPr/>
              <p:nvPr/>
            </p:nvGrpSpPr>
            <p:grpSpPr>
              <a:xfrm>
                <a:off x="6473057" y="3652587"/>
                <a:ext cx="691631" cy="561994"/>
                <a:chOff x="6473057" y="3652587"/>
                <a:chExt cx="691631" cy="561994"/>
              </a:xfrm>
            </p:grpSpPr>
            <p:sp>
              <p:nvSpPr>
                <p:cNvPr id="302" name="Google Shape;302;p37"/>
                <p:cNvSpPr/>
                <p:nvPr/>
              </p:nvSpPr>
              <p:spPr>
                <a:xfrm rot="-1359176">
                  <a:off x="6539584" y="3858223"/>
                  <a:ext cx="62902" cy="358057"/>
                </a:xfrm>
                <a:custGeom>
                  <a:avLst/>
                  <a:gdLst/>
                  <a:ahLst/>
                  <a:cxnLst/>
                  <a:rect l="l" t="t" r="r" b="b"/>
                  <a:pathLst>
                    <a:path w="62926" h="358195" extrusionOk="0">
                      <a:moveTo>
                        <a:pt x="58896" y="0"/>
                      </a:moveTo>
                      <a:cubicBezTo>
                        <a:pt x="61122" y="0"/>
                        <a:pt x="62926" y="1804"/>
                        <a:pt x="62926" y="4030"/>
                      </a:cubicBezTo>
                      <a:lnTo>
                        <a:pt x="62926" y="354166"/>
                      </a:lnTo>
                      <a:cubicBezTo>
                        <a:pt x="62926" y="356392"/>
                        <a:pt x="61122" y="358196"/>
                        <a:pt x="58896"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37"/>
                <p:cNvSpPr/>
                <p:nvPr/>
              </p:nvSpPr>
              <p:spPr>
                <a:xfrm rot="-1359176">
                  <a:off x="6704814" y="3789120"/>
                  <a:ext cx="62902" cy="358057"/>
                </a:xfrm>
                <a:custGeom>
                  <a:avLst/>
                  <a:gdLst/>
                  <a:ahLst/>
                  <a:cxnLst/>
                  <a:rect l="l" t="t" r="r" b="b"/>
                  <a:pathLst>
                    <a:path w="62926" h="358195" extrusionOk="0">
                      <a:moveTo>
                        <a:pt x="58897" y="0"/>
                      </a:moveTo>
                      <a:cubicBezTo>
                        <a:pt x="61122" y="0"/>
                        <a:pt x="62926" y="1804"/>
                        <a:pt x="62926" y="4030"/>
                      </a:cubicBezTo>
                      <a:lnTo>
                        <a:pt x="62926" y="354166"/>
                      </a:lnTo>
                      <a:cubicBezTo>
                        <a:pt x="62926" y="356392"/>
                        <a:pt x="61122" y="358196"/>
                        <a:pt x="58897"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37"/>
                <p:cNvSpPr/>
                <p:nvPr/>
              </p:nvSpPr>
              <p:spPr>
                <a:xfrm rot="-1359176">
                  <a:off x="6870032" y="3720001"/>
                  <a:ext cx="62902" cy="358057"/>
                </a:xfrm>
                <a:custGeom>
                  <a:avLst/>
                  <a:gdLst/>
                  <a:ahLst/>
                  <a:cxnLst/>
                  <a:rect l="l" t="t" r="r" b="b"/>
                  <a:pathLst>
                    <a:path w="62926" h="358195" extrusionOk="0">
                      <a:moveTo>
                        <a:pt x="58896" y="0"/>
                      </a:moveTo>
                      <a:cubicBezTo>
                        <a:pt x="61122" y="0"/>
                        <a:pt x="62926" y="1804"/>
                        <a:pt x="62926" y="4030"/>
                      </a:cubicBezTo>
                      <a:lnTo>
                        <a:pt x="62926" y="354166"/>
                      </a:lnTo>
                      <a:cubicBezTo>
                        <a:pt x="62926" y="356392"/>
                        <a:pt x="61122" y="358196"/>
                        <a:pt x="58896"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37"/>
                <p:cNvSpPr/>
                <p:nvPr/>
              </p:nvSpPr>
              <p:spPr>
                <a:xfrm rot="-1359176">
                  <a:off x="7035261" y="3650890"/>
                  <a:ext cx="62902" cy="358057"/>
                </a:xfrm>
                <a:custGeom>
                  <a:avLst/>
                  <a:gdLst/>
                  <a:ahLst/>
                  <a:cxnLst/>
                  <a:rect l="l" t="t" r="r" b="b"/>
                  <a:pathLst>
                    <a:path w="62926" h="358195" extrusionOk="0">
                      <a:moveTo>
                        <a:pt x="58897" y="0"/>
                      </a:moveTo>
                      <a:cubicBezTo>
                        <a:pt x="61122" y="0"/>
                        <a:pt x="62926" y="1804"/>
                        <a:pt x="62926" y="4030"/>
                      </a:cubicBezTo>
                      <a:lnTo>
                        <a:pt x="62926" y="354166"/>
                      </a:lnTo>
                      <a:cubicBezTo>
                        <a:pt x="62926" y="356392"/>
                        <a:pt x="61122" y="358196"/>
                        <a:pt x="58897"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6" name="Google Shape;306;p37"/>
              <p:cNvGrpSpPr/>
              <p:nvPr/>
            </p:nvGrpSpPr>
            <p:grpSpPr>
              <a:xfrm>
                <a:off x="6240804" y="3097363"/>
                <a:ext cx="691628" cy="562013"/>
                <a:chOff x="6240804" y="3097363"/>
                <a:chExt cx="691628" cy="562013"/>
              </a:xfrm>
            </p:grpSpPr>
            <p:sp>
              <p:nvSpPr>
                <p:cNvPr id="307" name="Google Shape;307;p37"/>
                <p:cNvSpPr/>
                <p:nvPr/>
              </p:nvSpPr>
              <p:spPr>
                <a:xfrm rot="-1359176">
                  <a:off x="6307331" y="3303018"/>
                  <a:ext cx="62902" cy="358057"/>
                </a:xfrm>
                <a:custGeom>
                  <a:avLst/>
                  <a:gdLst/>
                  <a:ahLst/>
                  <a:cxnLst/>
                  <a:rect l="l" t="t" r="r" b="b"/>
                  <a:pathLst>
                    <a:path w="62926" h="358195" extrusionOk="0">
                      <a:moveTo>
                        <a:pt x="58896" y="0"/>
                      </a:moveTo>
                      <a:cubicBezTo>
                        <a:pt x="61122" y="0"/>
                        <a:pt x="62926" y="1804"/>
                        <a:pt x="62926" y="4030"/>
                      </a:cubicBezTo>
                      <a:lnTo>
                        <a:pt x="62926" y="354166"/>
                      </a:lnTo>
                      <a:cubicBezTo>
                        <a:pt x="62926" y="356392"/>
                        <a:pt x="61122" y="358196"/>
                        <a:pt x="58896" y="358196"/>
                      </a:cubicBezTo>
                      <a:lnTo>
                        <a:pt x="4030" y="358196"/>
                      </a:lnTo>
                      <a:cubicBezTo>
                        <a:pt x="1804" y="358196"/>
                        <a:pt x="0" y="356392"/>
                        <a:pt x="0" y="354166"/>
                      </a:cubicBezTo>
                      <a:lnTo>
                        <a:pt x="0" y="4030"/>
                      </a:lnTo>
                      <a:cubicBezTo>
                        <a:pt x="0" y="1805"/>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37"/>
                <p:cNvSpPr/>
                <p:nvPr/>
              </p:nvSpPr>
              <p:spPr>
                <a:xfrm rot="-1359176">
                  <a:off x="6472557" y="3233891"/>
                  <a:ext cx="62902" cy="358057"/>
                </a:xfrm>
                <a:custGeom>
                  <a:avLst/>
                  <a:gdLst/>
                  <a:ahLst/>
                  <a:cxnLst/>
                  <a:rect l="l" t="t" r="r" b="b"/>
                  <a:pathLst>
                    <a:path w="62926" h="358195" extrusionOk="0">
                      <a:moveTo>
                        <a:pt x="58896" y="0"/>
                      </a:moveTo>
                      <a:cubicBezTo>
                        <a:pt x="61122" y="0"/>
                        <a:pt x="62926" y="1804"/>
                        <a:pt x="62926" y="4030"/>
                      </a:cubicBezTo>
                      <a:lnTo>
                        <a:pt x="62926" y="354166"/>
                      </a:lnTo>
                      <a:cubicBezTo>
                        <a:pt x="62926" y="356392"/>
                        <a:pt x="61122" y="358196"/>
                        <a:pt x="58896"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37"/>
                <p:cNvSpPr/>
                <p:nvPr/>
              </p:nvSpPr>
              <p:spPr>
                <a:xfrm rot="-1359176">
                  <a:off x="6637786" y="3164784"/>
                  <a:ext cx="62902" cy="358057"/>
                </a:xfrm>
                <a:custGeom>
                  <a:avLst/>
                  <a:gdLst/>
                  <a:ahLst/>
                  <a:cxnLst/>
                  <a:rect l="l" t="t" r="r" b="b"/>
                  <a:pathLst>
                    <a:path w="62926" h="358195" extrusionOk="0">
                      <a:moveTo>
                        <a:pt x="58896" y="0"/>
                      </a:moveTo>
                      <a:cubicBezTo>
                        <a:pt x="61122" y="0"/>
                        <a:pt x="62926" y="1804"/>
                        <a:pt x="62926" y="4030"/>
                      </a:cubicBezTo>
                      <a:lnTo>
                        <a:pt x="62926" y="354166"/>
                      </a:lnTo>
                      <a:cubicBezTo>
                        <a:pt x="62926" y="356392"/>
                        <a:pt x="61122" y="358196"/>
                        <a:pt x="58896"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37"/>
                <p:cNvSpPr/>
                <p:nvPr/>
              </p:nvSpPr>
              <p:spPr>
                <a:xfrm rot="-1359176">
                  <a:off x="6803005" y="3095666"/>
                  <a:ext cx="62902" cy="358057"/>
                </a:xfrm>
                <a:custGeom>
                  <a:avLst/>
                  <a:gdLst/>
                  <a:ahLst/>
                  <a:cxnLst/>
                  <a:rect l="l" t="t" r="r" b="b"/>
                  <a:pathLst>
                    <a:path w="62926" h="358195" extrusionOk="0">
                      <a:moveTo>
                        <a:pt x="58896" y="0"/>
                      </a:moveTo>
                      <a:cubicBezTo>
                        <a:pt x="61122" y="0"/>
                        <a:pt x="62926" y="1804"/>
                        <a:pt x="62926" y="4030"/>
                      </a:cubicBezTo>
                      <a:lnTo>
                        <a:pt x="62926" y="354166"/>
                      </a:lnTo>
                      <a:cubicBezTo>
                        <a:pt x="62926" y="356392"/>
                        <a:pt x="61122" y="358196"/>
                        <a:pt x="58896"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11" name="Google Shape;311;p37"/>
            <p:cNvGrpSpPr/>
            <p:nvPr/>
          </p:nvGrpSpPr>
          <p:grpSpPr>
            <a:xfrm>
              <a:off x="4639973" y="2512371"/>
              <a:ext cx="818642" cy="753217"/>
              <a:chOff x="6198844" y="3391759"/>
              <a:chExt cx="1116990" cy="1027722"/>
            </a:xfrm>
          </p:grpSpPr>
          <p:sp>
            <p:nvSpPr>
              <p:cNvPr id="312" name="Google Shape;312;p37"/>
              <p:cNvSpPr/>
              <p:nvPr/>
            </p:nvSpPr>
            <p:spPr>
              <a:xfrm>
                <a:off x="6530937" y="3988899"/>
                <a:ext cx="784897" cy="430582"/>
              </a:xfrm>
              <a:custGeom>
                <a:avLst/>
                <a:gdLst/>
                <a:ahLst/>
                <a:cxnLst/>
                <a:rect l="l" t="t" r="r" b="b"/>
                <a:pathLst>
                  <a:path w="784897" h="430582" extrusionOk="0">
                    <a:moveTo>
                      <a:pt x="770230" y="0"/>
                    </a:moveTo>
                    <a:cubicBezTo>
                      <a:pt x="777792" y="52039"/>
                      <a:pt x="782958" y="99534"/>
                      <a:pt x="784898" y="139476"/>
                    </a:cubicBezTo>
                    <a:lnTo>
                      <a:pt x="89012" y="430583"/>
                    </a:lnTo>
                    <a:cubicBezTo>
                      <a:pt x="61915" y="401106"/>
                      <a:pt x="31741" y="364133"/>
                      <a:pt x="0" y="322210"/>
                    </a:cubicBezTo>
                    <a:lnTo>
                      <a:pt x="770230" y="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37"/>
              <p:cNvSpPr/>
              <p:nvPr/>
            </p:nvSpPr>
            <p:spPr>
              <a:xfrm>
                <a:off x="6198844" y="3391759"/>
                <a:ext cx="1005226" cy="522770"/>
              </a:xfrm>
              <a:custGeom>
                <a:avLst/>
                <a:gdLst/>
                <a:ahLst/>
                <a:cxnLst/>
                <a:rect l="l" t="t" r="r" b="b"/>
                <a:pathLst>
                  <a:path w="1005226" h="522770" extrusionOk="0">
                    <a:moveTo>
                      <a:pt x="969722" y="0"/>
                    </a:moveTo>
                    <a:cubicBezTo>
                      <a:pt x="976504" y="23515"/>
                      <a:pt x="983478" y="48515"/>
                      <a:pt x="990468" y="74626"/>
                    </a:cubicBezTo>
                    <a:cubicBezTo>
                      <a:pt x="995393" y="92818"/>
                      <a:pt x="1000310" y="111566"/>
                      <a:pt x="1005227" y="130761"/>
                    </a:cubicBezTo>
                    <a:lnTo>
                      <a:pt x="68117" y="522771"/>
                    </a:lnTo>
                    <a:cubicBezTo>
                      <a:pt x="58001" y="505881"/>
                      <a:pt x="48142" y="489322"/>
                      <a:pt x="38698" y="473145"/>
                    </a:cubicBezTo>
                    <a:cubicBezTo>
                      <a:pt x="24975" y="449729"/>
                      <a:pt x="12023" y="427100"/>
                      <a:pt x="0" y="405658"/>
                    </a:cubicBezTo>
                    <a:lnTo>
                      <a:pt x="969722"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16" name="Google Shape;316;p37"/>
          <p:cNvGrpSpPr/>
          <p:nvPr/>
        </p:nvGrpSpPr>
        <p:grpSpPr>
          <a:xfrm flipH="1">
            <a:off x="6842530" y="1697042"/>
            <a:ext cx="1212413" cy="1447944"/>
            <a:chOff x="5112083" y="259889"/>
            <a:chExt cx="1212413" cy="1447944"/>
          </a:xfrm>
        </p:grpSpPr>
        <p:sp>
          <p:nvSpPr>
            <p:cNvPr id="317" name="Google Shape;317;p37"/>
            <p:cNvSpPr/>
            <p:nvPr/>
          </p:nvSpPr>
          <p:spPr>
            <a:xfrm>
              <a:off x="5260802" y="922893"/>
              <a:ext cx="1063693" cy="784940"/>
            </a:xfrm>
            <a:custGeom>
              <a:avLst/>
              <a:gdLst/>
              <a:ahLst/>
              <a:cxnLst/>
              <a:rect l="l" t="t" r="r" b="b"/>
              <a:pathLst>
                <a:path w="1452141" h="1071591" extrusionOk="0">
                  <a:moveTo>
                    <a:pt x="1438571" y="518492"/>
                  </a:moveTo>
                  <a:cubicBezTo>
                    <a:pt x="1460669" y="532837"/>
                    <a:pt x="1454608" y="566783"/>
                    <a:pt x="1428878" y="572480"/>
                  </a:cubicBezTo>
                  <a:cubicBezTo>
                    <a:pt x="1393472" y="580324"/>
                    <a:pt x="1342354" y="593574"/>
                    <a:pt x="1269336" y="615887"/>
                  </a:cubicBezTo>
                  <a:cubicBezTo>
                    <a:pt x="1073211" y="675812"/>
                    <a:pt x="996960" y="986338"/>
                    <a:pt x="803099" y="1029920"/>
                  </a:cubicBezTo>
                  <a:cubicBezTo>
                    <a:pt x="609253" y="1073501"/>
                    <a:pt x="332326" y="1117083"/>
                    <a:pt x="223363" y="969995"/>
                  </a:cubicBezTo>
                  <a:cubicBezTo>
                    <a:pt x="114401" y="822908"/>
                    <a:pt x="0" y="632214"/>
                    <a:pt x="0" y="632214"/>
                  </a:cubicBezTo>
                  <a:cubicBezTo>
                    <a:pt x="0" y="632214"/>
                    <a:pt x="234250" y="561394"/>
                    <a:pt x="245162" y="490582"/>
                  </a:cubicBezTo>
                  <a:cubicBezTo>
                    <a:pt x="249068" y="465176"/>
                    <a:pt x="231423" y="395227"/>
                    <a:pt x="207186" y="315958"/>
                  </a:cubicBezTo>
                  <a:cubicBezTo>
                    <a:pt x="163845" y="174235"/>
                    <a:pt x="99427" y="2736"/>
                    <a:pt x="99427" y="2736"/>
                  </a:cubicBezTo>
                  <a:lnTo>
                    <a:pt x="722420" y="0"/>
                  </a:lnTo>
                  <a:lnTo>
                    <a:pt x="792676" y="179260"/>
                  </a:lnTo>
                  <a:lnTo>
                    <a:pt x="854889" y="338039"/>
                  </a:lnTo>
                  <a:cubicBezTo>
                    <a:pt x="854889" y="338039"/>
                    <a:pt x="1004588" y="354340"/>
                    <a:pt x="1115557" y="371612"/>
                  </a:cubicBezTo>
                  <a:cubicBezTo>
                    <a:pt x="1161684" y="378793"/>
                    <a:pt x="1201128" y="386122"/>
                    <a:pt x="1220315" y="392532"/>
                  </a:cubicBezTo>
                  <a:cubicBezTo>
                    <a:pt x="1262636" y="406636"/>
                    <a:pt x="1368904" y="473269"/>
                    <a:pt x="1438571" y="51849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8" name="Google Shape;318;p37"/>
            <p:cNvGrpSpPr/>
            <p:nvPr/>
          </p:nvGrpSpPr>
          <p:grpSpPr>
            <a:xfrm>
              <a:off x="5333672" y="922893"/>
              <a:ext cx="744728" cy="579172"/>
              <a:chOff x="7145357" y="1223007"/>
              <a:chExt cx="1016138" cy="790247"/>
            </a:xfrm>
          </p:grpSpPr>
          <p:sp>
            <p:nvSpPr>
              <p:cNvPr id="319" name="Google Shape;319;p37"/>
              <p:cNvSpPr/>
              <p:nvPr/>
            </p:nvSpPr>
            <p:spPr>
              <a:xfrm>
                <a:off x="7145357" y="1223007"/>
                <a:ext cx="693248" cy="405755"/>
              </a:xfrm>
              <a:custGeom>
                <a:avLst/>
                <a:gdLst/>
                <a:ahLst/>
                <a:cxnLst/>
                <a:rect l="l" t="t" r="r" b="b"/>
                <a:pathLst>
                  <a:path w="693248" h="405755" extrusionOk="0">
                    <a:moveTo>
                      <a:pt x="693249" y="179260"/>
                    </a:moveTo>
                    <a:cubicBezTo>
                      <a:pt x="621136" y="264806"/>
                      <a:pt x="501652" y="368917"/>
                      <a:pt x="418112" y="397963"/>
                    </a:cubicBezTo>
                    <a:cubicBezTo>
                      <a:pt x="329199" y="428883"/>
                      <a:pt x="205876" y="360808"/>
                      <a:pt x="107760" y="315958"/>
                    </a:cubicBezTo>
                    <a:cubicBezTo>
                      <a:pt x="64418" y="174235"/>
                      <a:pt x="0" y="2736"/>
                      <a:pt x="0" y="2736"/>
                    </a:cubicBezTo>
                    <a:lnTo>
                      <a:pt x="622993" y="0"/>
                    </a:lnTo>
                    <a:lnTo>
                      <a:pt x="693249" y="179260"/>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37"/>
              <p:cNvSpPr/>
              <p:nvPr/>
            </p:nvSpPr>
            <p:spPr>
              <a:xfrm>
                <a:off x="7558021" y="1561038"/>
                <a:ext cx="603474" cy="452216"/>
              </a:xfrm>
              <a:custGeom>
                <a:avLst/>
                <a:gdLst/>
                <a:ahLst/>
                <a:cxnLst/>
                <a:rect l="l" t="t" r="r" b="b"/>
                <a:pathLst>
                  <a:path w="603474" h="452216" extrusionOk="0">
                    <a:moveTo>
                      <a:pt x="603474" y="33582"/>
                    </a:moveTo>
                    <a:cubicBezTo>
                      <a:pt x="550299" y="142909"/>
                      <a:pt x="437863" y="318230"/>
                      <a:pt x="375907" y="374556"/>
                    </a:cubicBezTo>
                    <a:cubicBezTo>
                      <a:pt x="286025" y="456263"/>
                      <a:pt x="0" y="452183"/>
                      <a:pt x="0" y="452183"/>
                    </a:cubicBezTo>
                    <a:cubicBezTo>
                      <a:pt x="0" y="452183"/>
                      <a:pt x="179782" y="354108"/>
                      <a:pt x="239706" y="288744"/>
                    </a:cubicBezTo>
                    <a:cubicBezTo>
                      <a:pt x="299631" y="223364"/>
                      <a:pt x="342806" y="0"/>
                      <a:pt x="342806" y="0"/>
                    </a:cubicBezTo>
                    <a:cubicBezTo>
                      <a:pt x="342806" y="0"/>
                      <a:pt x="492506" y="16302"/>
                      <a:pt x="603474" y="33573"/>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21" name="Google Shape;321;p37"/>
            <p:cNvSpPr/>
            <p:nvPr/>
          </p:nvSpPr>
          <p:spPr>
            <a:xfrm>
              <a:off x="5112083" y="259889"/>
              <a:ext cx="774848" cy="802428"/>
            </a:xfrm>
            <a:custGeom>
              <a:avLst/>
              <a:gdLst/>
              <a:ahLst/>
              <a:cxnLst/>
              <a:rect l="l" t="t" r="r" b="b"/>
              <a:pathLst>
                <a:path w="1057813" h="1095465" extrusionOk="0">
                  <a:moveTo>
                    <a:pt x="1056946" y="299158"/>
                  </a:moveTo>
                  <a:cubicBezTo>
                    <a:pt x="1052800" y="275095"/>
                    <a:pt x="1033812" y="254233"/>
                    <a:pt x="1010247" y="247848"/>
                  </a:cubicBezTo>
                  <a:cubicBezTo>
                    <a:pt x="1035230" y="233835"/>
                    <a:pt x="1040163" y="194192"/>
                    <a:pt x="1019368" y="174483"/>
                  </a:cubicBezTo>
                  <a:cubicBezTo>
                    <a:pt x="998572" y="154782"/>
                    <a:pt x="959253" y="161830"/>
                    <a:pt x="946599" y="187534"/>
                  </a:cubicBezTo>
                  <a:cubicBezTo>
                    <a:pt x="952892" y="151316"/>
                    <a:pt x="930828" y="112179"/>
                    <a:pt x="896575" y="98821"/>
                  </a:cubicBezTo>
                  <a:cubicBezTo>
                    <a:pt x="862330" y="85463"/>
                    <a:pt x="819586" y="99318"/>
                    <a:pt x="799694" y="130230"/>
                  </a:cubicBezTo>
                  <a:cubicBezTo>
                    <a:pt x="800498" y="96913"/>
                    <a:pt x="789263" y="59236"/>
                    <a:pt x="759172" y="44916"/>
                  </a:cubicBezTo>
                  <a:cubicBezTo>
                    <a:pt x="729081" y="30596"/>
                    <a:pt x="684455" y="60786"/>
                    <a:pt x="697449" y="91474"/>
                  </a:cubicBezTo>
                  <a:cubicBezTo>
                    <a:pt x="685782" y="56873"/>
                    <a:pt x="669771" y="19435"/>
                    <a:pt x="636562" y="4236"/>
                  </a:cubicBezTo>
                  <a:cubicBezTo>
                    <a:pt x="603353" y="-10954"/>
                    <a:pt x="553354" y="16973"/>
                    <a:pt x="563768" y="51972"/>
                  </a:cubicBezTo>
                  <a:cubicBezTo>
                    <a:pt x="549730" y="16807"/>
                    <a:pt x="507608" y="-4453"/>
                    <a:pt x="470976" y="5140"/>
                  </a:cubicBezTo>
                  <a:cubicBezTo>
                    <a:pt x="434342" y="14734"/>
                    <a:pt x="408049" y="53912"/>
                    <a:pt x="413049" y="91441"/>
                  </a:cubicBezTo>
                  <a:cubicBezTo>
                    <a:pt x="394915" y="61790"/>
                    <a:pt x="356259" y="46400"/>
                    <a:pt x="322702" y="55480"/>
                  </a:cubicBezTo>
                  <a:cubicBezTo>
                    <a:pt x="289145" y="64559"/>
                    <a:pt x="263524" y="97336"/>
                    <a:pt x="262811" y="132087"/>
                  </a:cubicBezTo>
                  <a:cubicBezTo>
                    <a:pt x="245738" y="107668"/>
                    <a:pt x="207314" y="105413"/>
                    <a:pt x="182961" y="122568"/>
                  </a:cubicBezTo>
                  <a:cubicBezTo>
                    <a:pt x="158608" y="139732"/>
                    <a:pt x="147331" y="170959"/>
                    <a:pt x="146967" y="200760"/>
                  </a:cubicBezTo>
                  <a:cubicBezTo>
                    <a:pt x="146593" y="230552"/>
                    <a:pt x="155557" y="259581"/>
                    <a:pt x="164437" y="288022"/>
                  </a:cubicBezTo>
                  <a:cubicBezTo>
                    <a:pt x="148003" y="264449"/>
                    <a:pt x="110333" y="263271"/>
                    <a:pt x="87797" y="281107"/>
                  </a:cubicBezTo>
                  <a:cubicBezTo>
                    <a:pt x="65260" y="298942"/>
                    <a:pt x="56719" y="330103"/>
                    <a:pt x="59174" y="358743"/>
                  </a:cubicBezTo>
                  <a:cubicBezTo>
                    <a:pt x="61628" y="387382"/>
                    <a:pt x="73452" y="414272"/>
                    <a:pt x="85375" y="440425"/>
                  </a:cubicBezTo>
                  <a:cubicBezTo>
                    <a:pt x="61429" y="421014"/>
                    <a:pt x="22101" y="436353"/>
                    <a:pt x="8229" y="463882"/>
                  </a:cubicBezTo>
                  <a:cubicBezTo>
                    <a:pt x="-5644" y="491411"/>
                    <a:pt x="-96" y="524843"/>
                    <a:pt x="11015" y="553599"/>
                  </a:cubicBezTo>
                  <a:cubicBezTo>
                    <a:pt x="33635" y="612147"/>
                    <a:pt x="78792" y="661458"/>
                    <a:pt x="134612" y="689990"/>
                  </a:cubicBezTo>
                  <a:cubicBezTo>
                    <a:pt x="109844" y="689858"/>
                    <a:pt x="82042" y="711076"/>
                    <a:pt x="78435" y="737817"/>
                  </a:cubicBezTo>
                  <a:cubicBezTo>
                    <a:pt x="73352" y="775478"/>
                    <a:pt x="99678" y="810287"/>
                    <a:pt x="129064" y="834391"/>
                  </a:cubicBezTo>
                  <a:cubicBezTo>
                    <a:pt x="166933" y="865452"/>
                    <a:pt x="234279" y="894258"/>
                    <a:pt x="300422" y="902326"/>
                  </a:cubicBezTo>
                  <a:cubicBezTo>
                    <a:pt x="301061" y="904025"/>
                    <a:pt x="301691" y="905734"/>
                    <a:pt x="302346" y="907350"/>
                  </a:cubicBezTo>
                  <a:cubicBezTo>
                    <a:pt x="330944" y="977905"/>
                    <a:pt x="551588" y="1090126"/>
                    <a:pt x="600601" y="1094272"/>
                  </a:cubicBezTo>
                  <a:cubicBezTo>
                    <a:pt x="649638" y="1098409"/>
                    <a:pt x="743617" y="1090134"/>
                    <a:pt x="768136" y="1094205"/>
                  </a:cubicBezTo>
                  <a:cubicBezTo>
                    <a:pt x="792630" y="1098301"/>
                    <a:pt x="956068" y="873578"/>
                    <a:pt x="967561" y="828620"/>
                  </a:cubicBezTo>
                  <a:cubicBezTo>
                    <a:pt x="979036" y="783679"/>
                    <a:pt x="972411" y="563060"/>
                    <a:pt x="968341" y="542612"/>
                  </a:cubicBezTo>
                  <a:cubicBezTo>
                    <a:pt x="968257" y="542181"/>
                    <a:pt x="968167" y="541725"/>
                    <a:pt x="968100" y="541253"/>
                  </a:cubicBezTo>
                  <a:cubicBezTo>
                    <a:pt x="965944" y="526717"/>
                    <a:pt x="970214" y="487165"/>
                    <a:pt x="978879" y="452299"/>
                  </a:cubicBezTo>
                  <a:cubicBezTo>
                    <a:pt x="983663" y="432979"/>
                    <a:pt x="989816" y="415102"/>
                    <a:pt x="996930" y="403692"/>
                  </a:cubicBezTo>
                  <a:cubicBezTo>
                    <a:pt x="1001002" y="397183"/>
                    <a:pt x="1003431" y="387415"/>
                    <a:pt x="1004741" y="375981"/>
                  </a:cubicBezTo>
                  <a:cubicBezTo>
                    <a:pt x="1013464" y="372150"/>
                    <a:pt x="1022320" y="368543"/>
                    <a:pt x="1030122" y="363129"/>
                  </a:cubicBezTo>
                  <a:cubicBezTo>
                    <a:pt x="1050189" y="349215"/>
                    <a:pt x="1061092" y="323204"/>
                    <a:pt x="1056938" y="29914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22" name="Google Shape;322;p37"/>
            <p:cNvGrpSpPr/>
            <p:nvPr/>
          </p:nvGrpSpPr>
          <p:grpSpPr>
            <a:xfrm>
              <a:off x="5381139" y="591384"/>
              <a:ext cx="448364" cy="375116"/>
              <a:chOff x="7210123" y="770683"/>
              <a:chExt cx="611767" cy="511824"/>
            </a:xfrm>
          </p:grpSpPr>
          <p:sp>
            <p:nvSpPr>
              <p:cNvPr id="323" name="Google Shape;323;p37"/>
              <p:cNvSpPr/>
              <p:nvPr/>
            </p:nvSpPr>
            <p:spPr>
              <a:xfrm>
                <a:off x="7575425" y="770683"/>
                <a:ext cx="246465" cy="375270"/>
              </a:xfrm>
              <a:custGeom>
                <a:avLst/>
                <a:gdLst/>
                <a:ahLst/>
                <a:cxnLst/>
                <a:rect l="l" t="t" r="r" b="b"/>
                <a:pathLst>
                  <a:path w="246465" h="375270" extrusionOk="0">
                    <a:moveTo>
                      <a:pt x="102445" y="172046"/>
                    </a:moveTo>
                    <a:cubicBezTo>
                      <a:pt x="94269" y="196565"/>
                      <a:pt x="132420" y="332740"/>
                      <a:pt x="123233" y="351828"/>
                    </a:cubicBezTo>
                    <a:cubicBezTo>
                      <a:pt x="114071" y="370891"/>
                      <a:pt x="34345" y="379066"/>
                      <a:pt x="5639" y="373610"/>
                    </a:cubicBezTo>
                    <a:cubicBezTo>
                      <a:pt x="-23067" y="368179"/>
                      <a:pt x="67031" y="300079"/>
                      <a:pt x="69767" y="278272"/>
                    </a:cubicBezTo>
                    <a:cubicBezTo>
                      <a:pt x="72487" y="256489"/>
                      <a:pt x="1667" y="92453"/>
                      <a:pt x="5805" y="60406"/>
                    </a:cubicBezTo>
                    <a:cubicBezTo>
                      <a:pt x="9967" y="28358"/>
                      <a:pt x="246465" y="0"/>
                      <a:pt x="246465" y="0"/>
                    </a:cubicBezTo>
                    <a:cubicBezTo>
                      <a:pt x="237800" y="34867"/>
                      <a:pt x="233530" y="74419"/>
                      <a:pt x="235686" y="88954"/>
                    </a:cubicBezTo>
                    <a:cubicBezTo>
                      <a:pt x="187013" y="114957"/>
                      <a:pt x="108067" y="155131"/>
                      <a:pt x="102437" y="172038"/>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37"/>
              <p:cNvSpPr/>
              <p:nvPr/>
            </p:nvSpPr>
            <p:spPr>
              <a:xfrm>
                <a:off x="7210123" y="854486"/>
                <a:ext cx="266928" cy="105163"/>
              </a:xfrm>
              <a:custGeom>
                <a:avLst/>
                <a:gdLst/>
                <a:ahLst/>
                <a:cxnLst/>
                <a:rect l="l" t="t" r="r" b="b"/>
                <a:pathLst>
                  <a:path w="266928" h="105163" extrusionOk="0">
                    <a:moveTo>
                      <a:pt x="266928" y="73940"/>
                    </a:moveTo>
                    <a:cubicBezTo>
                      <a:pt x="252625" y="53509"/>
                      <a:pt x="189302" y="4480"/>
                      <a:pt x="172959" y="392"/>
                    </a:cubicBezTo>
                    <a:cubicBezTo>
                      <a:pt x="156616" y="-3696"/>
                      <a:pt x="19735" y="24910"/>
                      <a:pt x="3392" y="53509"/>
                    </a:cubicBezTo>
                    <a:cubicBezTo>
                      <a:pt x="-12951" y="82107"/>
                      <a:pt x="29950" y="94918"/>
                      <a:pt x="128009" y="103831"/>
                    </a:cubicBezTo>
                    <a:cubicBezTo>
                      <a:pt x="226067" y="112753"/>
                      <a:pt x="266928" y="73931"/>
                      <a:pt x="266928" y="73931"/>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37"/>
              <p:cNvSpPr/>
              <p:nvPr/>
            </p:nvSpPr>
            <p:spPr>
              <a:xfrm>
                <a:off x="7304254" y="1145952"/>
                <a:ext cx="78670" cy="87252"/>
              </a:xfrm>
              <a:custGeom>
                <a:avLst/>
                <a:gdLst/>
                <a:ahLst/>
                <a:cxnLst/>
                <a:rect l="l" t="t" r="r" b="b"/>
                <a:pathLst>
                  <a:path w="78670" h="87252" extrusionOk="0">
                    <a:moveTo>
                      <a:pt x="78670" y="0"/>
                    </a:moveTo>
                    <a:cubicBezTo>
                      <a:pt x="78670" y="0"/>
                      <a:pt x="46689" y="63332"/>
                      <a:pt x="59615" y="85803"/>
                    </a:cubicBezTo>
                    <a:cubicBezTo>
                      <a:pt x="59615" y="85803"/>
                      <a:pt x="11250" y="93979"/>
                      <a:pt x="1035" y="71500"/>
                    </a:cubicBezTo>
                    <a:cubicBezTo>
                      <a:pt x="-9181" y="49029"/>
                      <a:pt x="59615" y="0"/>
                      <a:pt x="59615" y="0"/>
                    </a:cubicBezTo>
                    <a:lnTo>
                      <a:pt x="78670" y="0"/>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37"/>
              <p:cNvSpPr/>
              <p:nvPr/>
            </p:nvSpPr>
            <p:spPr>
              <a:xfrm>
                <a:off x="7470925" y="1194431"/>
                <a:ext cx="206133" cy="88076"/>
              </a:xfrm>
              <a:custGeom>
                <a:avLst/>
                <a:gdLst/>
                <a:ahLst/>
                <a:cxnLst/>
                <a:rect l="l" t="t" r="r" b="b"/>
                <a:pathLst>
                  <a:path w="206133" h="88076" extrusionOk="0">
                    <a:moveTo>
                      <a:pt x="8" y="43526"/>
                    </a:moveTo>
                    <a:cubicBezTo>
                      <a:pt x="10208" y="37108"/>
                      <a:pt x="66732" y="9870"/>
                      <a:pt x="80356" y="12382"/>
                    </a:cubicBezTo>
                    <a:cubicBezTo>
                      <a:pt x="93979" y="14887"/>
                      <a:pt x="114285" y="30052"/>
                      <a:pt x="114285" y="30052"/>
                    </a:cubicBezTo>
                    <a:cubicBezTo>
                      <a:pt x="114285" y="30052"/>
                      <a:pt x="148995" y="-7078"/>
                      <a:pt x="170537" y="1205"/>
                    </a:cubicBezTo>
                    <a:cubicBezTo>
                      <a:pt x="192087" y="9489"/>
                      <a:pt x="206134" y="26735"/>
                      <a:pt x="206134" y="26735"/>
                    </a:cubicBezTo>
                    <a:cubicBezTo>
                      <a:pt x="206134" y="26735"/>
                      <a:pt x="205785" y="78974"/>
                      <a:pt x="109203" y="87149"/>
                    </a:cubicBezTo>
                    <a:cubicBezTo>
                      <a:pt x="9461" y="95599"/>
                      <a:pt x="0" y="43526"/>
                      <a:pt x="0" y="43526"/>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27" name="Google Shape;327;p37"/>
          <p:cNvGrpSpPr/>
          <p:nvPr/>
        </p:nvGrpSpPr>
        <p:grpSpPr>
          <a:xfrm>
            <a:off x="7433471" y="3283546"/>
            <a:ext cx="1145082" cy="1043859"/>
            <a:chOff x="2597476" y="2666983"/>
            <a:chExt cx="1375970" cy="1254337"/>
          </a:xfrm>
        </p:grpSpPr>
        <p:sp>
          <p:nvSpPr>
            <p:cNvPr id="328" name="Google Shape;328;p37"/>
            <p:cNvSpPr/>
            <p:nvPr/>
          </p:nvSpPr>
          <p:spPr>
            <a:xfrm>
              <a:off x="2597476" y="2666983"/>
              <a:ext cx="1375970" cy="1241651"/>
            </a:xfrm>
            <a:custGeom>
              <a:avLst/>
              <a:gdLst/>
              <a:ahLst/>
              <a:cxnLst/>
              <a:rect l="l" t="t" r="r" b="b"/>
              <a:pathLst>
                <a:path w="1878457" h="1695087" extrusionOk="0">
                  <a:moveTo>
                    <a:pt x="16418" y="1076296"/>
                  </a:moveTo>
                  <a:lnTo>
                    <a:pt x="0" y="922185"/>
                  </a:lnTo>
                  <a:lnTo>
                    <a:pt x="341587" y="352665"/>
                  </a:lnTo>
                  <a:lnTo>
                    <a:pt x="1205092" y="0"/>
                  </a:lnTo>
                  <a:lnTo>
                    <a:pt x="1878457" y="874847"/>
                  </a:lnTo>
                  <a:lnTo>
                    <a:pt x="1436274" y="1672399"/>
                  </a:lnTo>
                  <a:cubicBezTo>
                    <a:pt x="1436274" y="1672399"/>
                    <a:pt x="1266136" y="1693543"/>
                    <a:pt x="1253897" y="1695085"/>
                  </a:cubicBezTo>
                  <a:cubicBezTo>
                    <a:pt x="1241650" y="1696628"/>
                    <a:pt x="16418" y="1076287"/>
                    <a:pt x="16418" y="10762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37"/>
            <p:cNvSpPr/>
            <p:nvPr/>
          </p:nvSpPr>
          <p:spPr>
            <a:xfrm>
              <a:off x="2609509" y="2765080"/>
              <a:ext cx="1301329" cy="1156240"/>
            </a:xfrm>
            <a:custGeom>
              <a:avLst/>
              <a:gdLst/>
              <a:ahLst/>
              <a:cxnLst/>
              <a:rect l="l" t="t" r="r" b="b"/>
              <a:pathLst>
                <a:path w="1776559" h="1578484" extrusionOk="0">
                  <a:moveTo>
                    <a:pt x="0" y="942448"/>
                  </a:moveTo>
                  <a:lnTo>
                    <a:pt x="366562" y="1348811"/>
                  </a:lnTo>
                  <a:lnTo>
                    <a:pt x="410475" y="1315014"/>
                  </a:lnTo>
                  <a:lnTo>
                    <a:pt x="426230" y="1415850"/>
                  </a:lnTo>
                  <a:lnTo>
                    <a:pt x="613267" y="1578484"/>
                  </a:lnTo>
                  <a:lnTo>
                    <a:pt x="980484" y="1559405"/>
                  </a:lnTo>
                  <a:lnTo>
                    <a:pt x="996844" y="1503784"/>
                  </a:lnTo>
                  <a:lnTo>
                    <a:pt x="1054041" y="1578094"/>
                  </a:lnTo>
                  <a:cubicBezTo>
                    <a:pt x="1054041" y="1578094"/>
                    <a:pt x="1305347" y="1562166"/>
                    <a:pt x="1317039" y="1542415"/>
                  </a:cubicBezTo>
                  <a:cubicBezTo>
                    <a:pt x="1328730" y="1522664"/>
                    <a:pt x="1776560" y="790684"/>
                    <a:pt x="1776560" y="790684"/>
                  </a:cubicBezTo>
                  <a:lnTo>
                    <a:pt x="1459889" y="351303"/>
                  </a:lnTo>
                  <a:lnTo>
                    <a:pt x="1392842" y="376013"/>
                  </a:lnTo>
                  <a:lnTo>
                    <a:pt x="1420885" y="300641"/>
                  </a:lnTo>
                  <a:cubicBezTo>
                    <a:pt x="1420885" y="300641"/>
                    <a:pt x="1207430" y="2352"/>
                    <a:pt x="1189495" y="14"/>
                  </a:cubicBezTo>
                  <a:cubicBezTo>
                    <a:pt x="1171560" y="-2316"/>
                    <a:pt x="371969" y="279637"/>
                    <a:pt x="364431" y="290815"/>
                  </a:cubicBezTo>
                  <a:cubicBezTo>
                    <a:pt x="356894" y="301992"/>
                    <a:pt x="0" y="942464"/>
                    <a:pt x="0" y="94246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37"/>
            <p:cNvSpPr/>
            <p:nvPr/>
          </p:nvSpPr>
          <p:spPr>
            <a:xfrm>
              <a:off x="2939579" y="2943250"/>
              <a:ext cx="702658" cy="822352"/>
            </a:xfrm>
            <a:custGeom>
              <a:avLst/>
              <a:gdLst/>
              <a:ahLst/>
              <a:cxnLst/>
              <a:rect l="l" t="t" r="r" b="b"/>
              <a:pathLst>
                <a:path w="959260" h="1122665" extrusionOk="0">
                  <a:moveTo>
                    <a:pt x="953616" y="335205"/>
                  </a:moveTo>
                  <a:cubicBezTo>
                    <a:pt x="982811" y="451115"/>
                    <a:pt x="909139" y="874169"/>
                    <a:pt x="485529" y="821765"/>
                  </a:cubicBezTo>
                  <a:lnTo>
                    <a:pt x="485504" y="821965"/>
                  </a:lnTo>
                  <a:cubicBezTo>
                    <a:pt x="487229" y="828830"/>
                    <a:pt x="541374" y="1048429"/>
                    <a:pt x="525014" y="1092185"/>
                  </a:cubicBezTo>
                  <a:cubicBezTo>
                    <a:pt x="521333" y="1132607"/>
                    <a:pt x="482594" y="1121173"/>
                    <a:pt x="482594" y="1121173"/>
                  </a:cubicBezTo>
                  <a:cubicBezTo>
                    <a:pt x="482594" y="1121173"/>
                    <a:pt x="233410" y="1065510"/>
                    <a:pt x="96231" y="833598"/>
                  </a:cubicBezTo>
                  <a:cubicBezTo>
                    <a:pt x="-41064" y="601777"/>
                    <a:pt x="-87150" y="288531"/>
                    <a:pt x="344859" y="45955"/>
                  </a:cubicBezTo>
                  <a:cubicBezTo>
                    <a:pt x="690982" y="-122857"/>
                    <a:pt x="924337" y="219187"/>
                    <a:pt x="953616" y="33520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37"/>
            <p:cNvSpPr/>
            <p:nvPr/>
          </p:nvSpPr>
          <p:spPr>
            <a:xfrm>
              <a:off x="2909000" y="2964471"/>
              <a:ext cx="702664" cy="800086"/>
            </a:xfrm>
            <a:custGeom>
              <a:avLst/>
              <a:gdLst/>
              <a:ahLst/>
              <a:cxnLst/>
              <a:rect l="l" t="t" r="r" b="b"/>
              <a:pathLst>
                <a:path w="959268" h="1092267" extrusionOk="0">
                  <a:moveTo>
                    <a:pt x="953624" y="335205"/>
                  </a:moveTo>
                  <a:cubicBezTo>
                    <a:pt x="982819" y="451115"/>
                    <a:pt x="909147" y="874169"/>
                    <a:pt x="485538" y="821765"/>
                  </a:cubicBezTo>
                  <a:lnTo>
                    <a:pt x="485512" y="821964"/>
                  </a:lnTo>
                  <a:cubicBezTo>
                    <a:pt x="487237" y="828830"/>
                    <a:pt x="541382" y="1048429"/>
                    <a:pt x="525023" y="1092185"/>
                  </a:cubicBezTo>
                  <a:lnTo>
                    <a:pt x="524907" y="1092267"/>
                  </a:lnTo>
                  <a:cubicBezTo>
                    <a:pt x="524907" y="1092267"/>
                    <a:pt x="233418" y="1065502"/>
                    <a:pt x="96231" y="833598"/>
                  </a:cubicBezTo>
                  <a:cubicBezTo>
                    <a:pt x="-41064" y="601776"/>
                    <a:pt x="-87150" y="288530"/>
                    <a:pt x="344859" y="45955"/>
                  </a:cubicBezTo>
                  <a:cubicBezTo>
                    <a:pt x="690983" y="-122857"/>
                    <a:pt x="924337" y="219186"/>
                    <a:pt x="953616" y="33520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37"/>
            <p:cNvSpPr/>
            <p:nvPr/>
          </p:nvSpPr>
          <p:spPr>
            <a:xfrm>
              <a:off x="3253332" y="3566882"/>
              <a:ext cx="42687" cy="198003"/>
            </a:xfrm>
            <a:custGeom>
              <a:avLst/>
              <a:gdLst/>
              <a:ahLst/>
              <a:cxnLst/>
              <a:rect l="l" t="t" r="r" b="b"/>
              <a:pathLst>
                <a:path w="58276" h="270311" extrusionOk="0">
                  <a:moveTo>
                    <a:pt x="15691" y="9"/>
                  </a:moveTo>
                  <a:cubicBezTo>
                    <a:pt x="17415" y="6874"/>
                    <a:pt x="71561" y="226473"/>
                    <a:pt x="55201" y="270229"/>
                  </a:cubicBezTo>
                  <a:lnTo>
                    <a:pt x="55085" y="270311"/>
                  </a:lnTo>
                  <a:cubicBezTo>
                    <a:pt x="-36589" y="140330"/>
                    <a:pt x="13278" y="6128"/>
                    <a:pt x="15691" y="0"/>
                  </a:cubicBezTo>
                  <a:close/>
                </a:path>
              </a:pathLst>
            </a:custGeom>
            <a:solidFill>
              <a:srgbClr val="0029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33" name="Google Shape;333;p37"/>
            <p:cNvGrpSpPr/>
            <p:nvPr/>
          </p:nvGrpSpPr>
          <p:grpSpPr>
            <a:xfrm>
              <a:off x="2946486" y="2982861"/>
              <a:ext cx="655341" cy="716245"/>
              <a:chOff x="3888178" y="4033716"/>
              <a:chExt cx="894175" cy="977275"/>
            </a:xfrm>
          </p:grpSpPr>
          <p:sp>
            <p:nvSpPr>
              <p:cNvPr id="334" name="Google Shape;334;p37"/>
              <p:cNvSpPr/>
              <p:nvPr/>
            </p:nvSpPr>
            <p:spPr>
              <a:xfrm>
                <a:off x="4396629" y="4216466"/>
                <a:ext cx="31578" cy="171481"/>
              </a:xfrm>
              <a:custGeom>
                <a:avLst/>
                <a:gdLst/>
                <a:ahLst/>
                <a:cxnLst/>
                <a:rect l="l" t="t" r="r" b="b"/>
                <a:pathLst>
                  <a:path w="31578" h="171481" extrusionOk="0">
                    <a:moveTo>
                      <a:pt x="0" y="0"/>
                    </a:moveTo>
                    <a:cubicBezTo>
                      <a:pt x="33930" y="49369"/>
                      <a:pt x="41152" y="115985"/>
                      <a:pt x="18582" y="171482"/>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37"/>
              <p:cNvSpPr/>
              <p:nvPr/>
            </p:nvSpPr>
            <p:spPr>
              <a:xfrm>
                <a:off x="4164617" y="4332468"/>
                <a:ext cx="180992" cy="102370"/>
              </a:xfrm>
              <a:custGeom>
                <a:avLst/>
                <a:gdLst/>
                <a:ahLst/>
                <a:cxnLst/>
                <a:rect l="l" t="t" r="r" b="b"/>
                <a:pathLst>
                  <a:path w="180992" h="102370" extrusionOk="0">
                    <a:moveTo>
                      <a:pt x="0" y="0"/>
                    </a:moveTo>
                    <a:cubicBezTo>
                      <a:pt x="35671" y="738"/>
                      <a:pt x="70447" y="13300"/>
                      <a:pt x="100770" y="32089"/>
                    </a:cubicBezTo>
                    <a:cubicBezTo>
                      <a:pt x="131093" y="50879"/>
                      <a:pt x="157262" y="75729"/>
                      <a:pt x="180993" y="10237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37"/>
              <p:cNvSpPr/>
              <p:nvPr/>
            </p:nvSpPr>
            <p:spPr>
              <a:xfrm>
                <a:off x="4087570" y="4560741"/>
                <a:ext cx="223429" cy="62816"/>
              </a:xfrm>
              <a:custGeom>
                <a:avLst/>
                <a:gdLst/>
                <a:ahLst/>
                <a:cxnLst/>
                <a:rect l="l" t="t" r="r" b="b"/>
                <a:pathLst>
                  <a:path w="223429" h="62816" extrusionOk="0">
                    <a:moveTo>
                      <a:pt x="0" y="48150"/>
                    </a:moveTo>
                    <a:cubicBezTo>
                      <a:pt x="35281" y="67039"/>
                      <a:pt x="78515" y="66069"/>
                      <a:pt x="116798" y="54377"/>
                    </a:cubicBezTo>
                    <a:cubicBezTo>
                      <a:pt x="155073" y="42686"/>
                      <a:pt x="189500" y="21227"/>
                      <a:pt x="223430" y="0"/>
                    </a:cubicBezTo>
                    <a:cubicBezTo>
                      <a:pt x="222418" y="1899"/>
                      <a:pt x="221407" y="3806"/>
                      <a:pt x="220395" y="5705"/>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37"/>
              <p:cNvSpPr/>
              <p:nvPr/>
            </p:nvSpPr>
            <p:spPr>
              <a:xfrm>
                <a:off x="4334798" y="4689345"/>
                <a:ext cx="94815" cy="132345"/>
              </a:xfrm>
              <a:custGeom>
                <a:avLst/>
                <a:gdLst/>
                <a:ahLst/>
                <a:cxnLst/>
                <a:rect l="l" t="t" r="r" b="b"/>
                <a:pathLst>
                  <a:path w="94815" h="132345" extrusionOk="0">
                    <a:moveTo>
                      <a:pt x="0" y="132345"/>
                    </a:moveTo>
                    <a:cubicBezTo>
                      <a:pt x="27960" y="114394"/>
                      <a:pt x="56690" y="95695"/>
                      <a:pt x="75389" y="68233"/>
                    </a:cubicBezTo>
                    <a:cubicBezTo>
                      <a:pt x="88937" y="48325"/>
                      <a:pt x="96533" y="23997"/>
                      <a:pt x="94484" y="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37"/>
              <p:cNvSpPr/>
              <p:nvPr/>
            </p:nvSpPr>
            <p:spPr>
              <a:xfrm>
                <a:off x="4454108" y="4504348"/>
                <a:ext cx="57586" cy="160238"/>
              </a:xfrm>
              <a:custGeom>
                <a:avLst/>
                <a:gdLst/>
                <a:ahLst/>
                <a:cxnLst/>
                <a:rect l="l" t="t" r="r" b="b"/>
                <a:pathLst>
                  <a:path w="57586" h="160238" extrusionOk="0">
                    <a:moveTo>
                      <a:pt x="870" y="0"/>
                    </a:moveTo>
                    <a:cubicBezTo>
                      <a:pt x="870" y="0"/>
                      <a:pt x="-11567" y="103481"/>
                      <a:pt x="57586" y="160238"/>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37"/>
              <p:cNvSpPr/>
              <p:nvPr/>
            </p:nvSpPr>
            <p:spPr>
              <a:xfrm>
                <a:off x="4497581" y="4494953"/>
                <a:ext cx="146390" cy="43326"/>
              </a:xfrm>
              <a:custGeom>
                <a:avLst/>
                <a:gdLst/>
                <a:ahLst/>
                <a:cxnLst/>
                <a:rect l="l" t="t" r="r" b="b"/>
                <a:pathLst>
                  <a:path w="146390" h="43326" extrusionOk="0">
                    <a:moveTo>
                      <a:pt x="0" y="0"/>
                    </a:moveTo>
                    <a:cubicBezTo>
                      <a:pt x="13076" y="3284"/>
                      <a:pt x="77909" y="48416"/>
                      <a:pt x="146391" y="42852"/>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37"/>
              <p:cNvSpPr/>
              <p:nvPr/>
            </p:nvSpPr>
            <p:spPr>
              <a:xfrm>
                <a:off x="4514041" y="4280238"/>
                <a:ext cx="74579" cy="151904"/>
              </a:xfrm>
              <a:custGeom>
                <a:avLst/>
                <a:gdLst/>
                <a:ahLst/>
                <a:cxnLst/>
                <a:rect l="l" t="t" r="r" b="b"/>
                <a:pathLst>
                  <a:path w="74579" h="151904" extrusionOk="0">
                    <a:moveTo>
                      <a:pt x="0" y="151905"/>
                    </a:moveTo>
                    <a:cubicBezTo>
                      <a:pt x="15149" y="135131"/>
                      <a:pt x="88863" y="90645"/>
                      <a:pt x="72122" y="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37"/>
              <p:cNvSpPr/>
              <p:nvPr/>
            </p:nvSpPr>
            <p:spPr>
              <a:xfrm>
                <a:off x="4579753" y="4623617"/>
                <a:ext cx="85927" cy="89732"/>
              </a:xfrm>
              <a:custGeom>
                <a:avLst/>
                <a:gdLst/>
                <a:ahLst/>
                <a:cxnLst/>
                <a:rect l="l" t="t" r="r" b="b"/>
                <a:pathLst>
                  <a:path w="85927" h="89732" extrusionOk="0">
                    <a:moveTo>
                      <a:pt x="0" y="41"/>
                    </a:moveTo>
                    <a:cubicBezTo>
                      <a:pt x="182" y="-2215"/>
                      <a:pt x="85927" y="89733"/>
                      <a:pt x="85927" y="89733"/>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37"/>
              <p:cNvSpPr/>
              <p:nvPr/>
            </p:nvSpPr>
            <p:spPr>
              <a:xfrm>
                <a:off x="4662944" y="4431298"/>
                <a:ext cx="119409" cy="19146"/>
              </a:xfrm>
              <a:custGeom>
                <a:avLst/>
                <a:gdLst/>
                <a:ahLst/>
                <a:cxnLst/>
                <a:rect l="l" t="t" r="r" b="b"/>
                <a:pathLst>
                  <a:path w="119409" h="19146" extrusionOk="0">
                    <a:moveTo>
                      <a:pt x="0" y="18640"/>
                    </a:moveTo>
                    <a:cubicBezTo>
                      <a:pt x="0" y="18640"/>
                      <a:pt x="41260" y="23980"/>
                      <a:pt x="119409" y="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37"/>
              <p:cNvSpPr/>
              <p:nvPr/>
            </p:nvSpPr>
            <p:spPr>
              <a:xfrm>
                <a:off x="4460658" y="4033716"/>
                <a:ext cx="80865" cy="208819"/>
              </a:xfrm>
              <a:custGeom>
                <a:avLst/>
                <a:gdLst/>
                <a:ahLst/>
                <a:cxnLst/>
                <a:rect l="l" t="t" r="r" b="b"/>
                <a:pathLst>
                  <a:path w="80865" h="208819" extrusionOk="0">
                    <a:moveTo>
                      <a:pt x="0" y="0"/>
                    </a:moveTo>
                    <a:cubicBezTo>
                      <a:pt x="0" y="0"/>
                      <a:pt x="91914" y="76417"/>
                      <a:pt x="79758" y="20882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37"/>
              <p:cNvSpPr/>
              <p:nvPr/>
            </p:nvSpPr>
            <p:spPr>
              <a:xfrm>
                <a:off x="4135248" y="4088956"/>
                <a:ext cx="163521" cy="147701"/>
              </a:xfrm>
              <a:custGeom>
                <a:avLst/>
                <a:gdLst/>
                <a:ahLst/>
                <a:cxnLst/>
                <a:rect l="l" t="t" r="r" b="b"/>
                <a:pathLst>
                  <a:path w="163521" h="147701" extrusionOk="0">
                    <a:moveTo>
                      <a:pt x="0" y="0"/>
                    </a:moveTo>
                    <a:cubicBezTo>
                      <a:pt x="0" y="0"/>
                      <a:pt x="131184" y="19577"/>
                      <a:pt x="163522" y="147701"/>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37"/>
              <p:cNvSpPr/>
              <p:nvPr/>
            </p:nvSpPr>
            <p:spPr>
              <a:xfrm>
                <a:off x="3888178" y="4348950"/>
                <a:ext cx="201788" cy="57853"/>
              </a:xfrm>
              <a:custGeom>
                <a:avLst/>
                <a:gdLst/>
                <a:ahLst/>
                <a:cxnLst/>
                <a:rect l="l" t="t" r="r" b="b"/>
                <a:pathLst>
                  <a:path w="201788" h="57853" extrusionOk="0">
                    <a:moveTo>
                      <a:pt x="0" y="889"/>
                    </a:moveTo>
                    <a:cubicBezTo>
                      <a:pt x="0" y="889"/>
                      <a:pt x="151922" y="-11698"/>
                      <a:pt x="201789" y="57853"/>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37"/>
              <p:cNvSpPr/>
              <p:nvPr/>
            </p:nvSpPr>
            <p:spPr>
              <a:xfrm>
                <a:off x="3915077" y="4655681"/>
                <a:ext cx="183305" cy="130429"/>
              </a:xfrm>
              <a:custGeom>
                <a:avLst/>
                <a:gdLst/>
                <a:ahLst/>
                <a:cxnLst/>
                <a:rect l="l" t="t" r="r" b="b"/>
                <a:pathLst>
                  <a:path w="183305" h="130429" extrusionOk="0">
                    <a:moveTo>
                      <a:pt x="0" y="130429"/>
                    </a:moveTo>
                    <a:cubicBezTo>
                      <a:pt x="0" y="130429"/>
                      <a:pt x="88771" y="3432"/>
                      <a:pt x="183306" y="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37"/>
              <p:cNvSpPr/>
              <p:nvPr/>
            </p:nvSpPr>
            <p:spPr>
              <a:xfrm>
                <a:off x="4124664" y="4754005"/>
                <a:ext cx="61428" cy="256986"/>
              </a:xfrm>
              <a:custGeom>
                <a:avLst/>
                <a:gdLst/>
                <a:ahLst/>
                <a:cxnLst/>
                <a:rect l="l" t="t" r="r" b="b"/>
                <a:pathLst>
                  <a:path w="61428" h="256986" extrusionOk="0">
                    <a:moveTo>
                      <a:pt x="3710" y="256986"/>
                    </a:moveTo>
                    <a:cubicBezTo>
                      <a:pt x="3710" y="256986"/>
                      <a:pt x="-21895" y="105753"/>
                      <a:pt x="61429" y="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37"/>
              <p:cNvSpPr/>
              <p:nvPr/>
            </p:nvSpPr>
            <p:spPr>
              <a:xfrm>
                <a:off x="4063632" y="4207763"/>
                <a:ext cx="599331" cy="609052"/>
              </a:xfrm>
              <a:custGeom>
                <a:avLst/>
                <a:gdLst/>
                <a:ahLst/>
                <a:cxnLst/>
                <a:rect l="l" t="t" r="r" b="b"/>
                <a:pathLst>
                  <a:path w="599331" h="609052" extrusionOk="0">
                    <a:moveTo>
                      <a:pt x="357789" y="261197"/>
                    </a:moveTo>
                    <a:cubicBezTo>
                      <a:pt x="361206" y="288924"/>
                      <a:pt x="396014" y="306138"/>
                      <a:pt x="421652" y="295035"/>
                    </a:cubicBezTo>
                    <a:cubicBezTo>
                      <a:pt x="447290" y="283941"/>
                      <a:pt x="459347" y="250848"/>
                      <a:pt x="450408" y="224373"/>
                    </a:cubicBezTo>
                    <a:cubicBezTo>
                      <a:pt x="430094" y="164166"/>
                      <a:pt x="351396" y="167831"/>
                      <a:pt x="308661" y="198561"/>
                    </a:cubicBezTo>
                    <a:cubicBezTo>
                      <a:pt x="180926" y="290425"/>
                      <a:pt x="287061" y="508581"/>
                      <a:pt x="438974" y="460132"/>
                    </a:cubicBezTo>
                    <a:cubicBezTo>
                      <a:pt x="476262" y="448242"/>
                      <a:pt x="508260" y="423475"/>
                      <a:pt x="535366" y="395241"/>
                    </a:cubicBezTo>
                    <a:cubicBezTo>
                      <a:pt x="587106" y="341344"/>
                      <a:pt x="612413" y="268626"/>
                      <a:pt x="592587" y="195169"/>
                    </a:cubicBezTo>
                    <a:cubicBezTo>
                      <a:pt x="572753" y="121679"/>
                      <a:pt x="521427" y="55552"/>
                      <a:pt x="453120" y="21125"/>
                    </a:cubicBezTo>
                    <a:cubicBezTo>
                      <a:pt x="374978" y="-18253"/>
                      <a:pt x="292533" y="3530"/>
                      <a:pt x="216199" y="36738"/>
                    </a:cubicBezTo>
                    <a:cubicBezTo>
                      <a:pt x="140454" y="69690"/>
                      <a:pt x="62279" y="121828"/>
                      <a:pt x="26318" y="199025"/>
                    </a:cubicBezTo>
                    <a:cubicBezTo>
                      <a:pt x="-15357" y="288501"/>
                      <a:pt x="-6858" y="378433"/>
                      <a:pt x="46989" y="461169"/>
                    </a:cubicBezTo>
                    <a:cubicBezTo>
                      <a:pt x="100836" y="543896"/>
                      <a:pt x="149425" y="575786"/>
                      <a:pt x="265145" y="609053"/>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9" name="Google Shape;349;p37"/>
            <p:cNvGrpSpPr/>
            <p:nvPr/>
          </p:nvGrpSpPr>
          <p:grpSpPr>
            <a:xfrm>
              <a:off x="2786099" y="2844329"/>
              <a:ext cx="1006187" cy="915369"/>
              <a:chOff x="3669339" y="3844697"/>
              <a:chExt cx="1372885" cy="1248969"/>
            </a:xfrm>
          </p:grpSpPr>
          <p:sp>
            <p:nvSpPr>
              <p:cNvPr id="350" name="Google Shape;350;p37"/>
              <p:cNvSpPr/>
              <p:nvPr/>
            </p:nvSpPr>
            <p:spPr>
              <a:xfrm>
                <a:off x="4516510" y="4950300"/>
                <a:ext cx="144224" cy="143366"/>
              </a:xfrm>
              <a:custGeom>
                <a:avLst/>
                <a:gdLst/>
                <a:ahLst/>
                <a:cxnLst/>
                <a:rect l="l" t="t" r="r" b="b"/>
                <a:pathLst>
                  <a:path w="144224" h="143366" extrusionOk="0">
                    <a:moveTo>
                      <a:pt x="107231" y="1065"/>
                    </a:moveTo>
                    <a:cubicBezTo>
                      <a:pt x="97007" y="-3022"/>
                      <a:pt x="52007" y="5270"/>
                      <a:pt x="29504" y="15435"/>
                    </a:cubicBezTo>
                    <a:cubicBezTo>
                      <a:pt x="7008" y="25609"/>
                      <a:pt x="-9957" y="117648"/>
                      <a:pt x="6702" y="136056"/>
                    </a:cubicBezTo>
                    <a:cubicBezTo>
                      <a:pt x="23368" y="154463"/>
                      <a:pt x="130257" y="134007"/>
                      <a:pt x="142263" y="119696"/>
                    </a:cubicBezTo>
                    <a:cubicBezTo>
                      <a:pt x="154270" y="105376"/>
                      <a:pt x="107231" y="1065"/>
                      <a:pt x="107231" y="10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37"/>
              <p:cNvSpPr/>
              <p:nvPr/>
            </p:nvSpPr>
            <p:spPr>
              <a:xfrm>
                <a:off x="4891778" y="4633592"/>
                <a:ext cx="150446" cy="159509"/>
              </a:xfrm>
              <a:custGeom>
                <a:avLst/>
                <a:gdLst/>
                <a:ahLst/>
                <a:cxnLst/>
                <a:rect l="l" t="t" r="r" b="b"/>
                <a:pathLst>
                  <a:path w="150446" h="159509" extrusionOk="0">
                    <a:moveTo>
                      <a:pt x="32506" y="0"/>
                    </a:moveTo>
                    <a:cubicBezTo>
                      <a:pt x="23335" y="6095"/>
                      <a:pt x="4604" y="47844"/>
                      <a:pt x="210" y="72138"/>
                    </a:cubicBezTo>
                    <a:cubicBezTo>
                      <a:pt x="-4193" y="96433"/>
                      <a:pt x="61942" y="162659"/>
                      <a:pt x="86560" y="159393"/>
                    </a:cubicBezTo>
                    <a:cubicBezTo>
                      <a:pt x="111178" y="156126"/>
                      <a:pt x="155025" y="56525"/>
                      <a:pt x="150058" y="38515"/>
                    </a:cubicBezTo>
                    <a:cubicBezTo>
                      <a:pt x="145092" y="20506"/>
                      <a:pt x="32506" y="0"/>
                      <a:pt x="325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37"/>
              <p:cNvSpPr/>
              <p:nvPr/>
            </p:nvSpPr>
            <p:spPr>
              <a:xfrm>
                <a:off x="4725909" y="4824734"/>
                <a:ext cx="55419" cy="58756"/>
              </a:xfrm>
              <a:custGeom>
                <a:avLst/>
                <a:gdLst/>
                <a:ahLst/>
                <a:cxnLst/>
                <a:rect l="l" t="t" r="r" b="b"/>
                <a:pathLst>
                  <a:path w="55419" h="58756" extrusionOk="0">
                    <a:moveTo>
                      <a:pt x="11976" y="0"/>
                    </a:moveTo>
                    <a:cubicBezTo>
                      <a:pt x="8593" y="2247"/>
                      <a:pt x="1703" y="17628"/>
                      <a:pt x="78" y="26575"/>
                    </a:cubicBezTo>
                    <a:cubicBezTo>
                      <a:pt x="-1548" y="35522"/>
                      <a:pt x="22822" y="59916"/>
                      <a:pt x="31885" y="58714"/>
                    </a:cubicBezTo>
                    <a:cubicBezTo>
                      <a:pt x="40956" y="57512"/>
                      <a:pt x="57108" y="20821"/>
                      <a:pt x="55276" y="14187"/>
                    </a:cubicBezTo>
                    <a:cubicBezTo>
                      <a:pt x="53443" y="7554"/>
                      <a:pt x="11976" y="0"/>
                      <a:pt x="1197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37"/>
              <p:cNvSpPr/>
              <p:nvPr/>
            </p:nvSpPr>
            <p:spPr>
              <a:xfrm>
                <a:off x="4539883" y="3844697"/>
                <a:ext cx="97475" cy="103357"/>
              </a:xfrm>
              <a:custGeom>
                <a:avLst/>
                <a:gdLst/>
                <a:ahLst/>
                <a:cxnLst/>
                <a:rect l="l" t="t" r="r" b="b"/>
                <a:pathLst>
                  <a:path w="97475" h="103357" extrusionOk="0">
                    <a:moveTo>
                      <a:pt x="21064" y="8"/>
                    </a:moveTo>
                    <a:cubicBezTo>
                      <a:pt x="15119" y="3955"/>
                      <a:pt x="2988" y="31011"/>
                      <a:pt x="136" y="46749"/>
                    </a:cubicBezTo>
                    <a:cubicBezTo>
                      <a:pt x="-2717" y="62495"/>
                      <a:pt x="40135" y="105396"/>
                      <a:pt x="56080" y="103282"/>
                    </a:cubicBezTo>
                    <a:cubicBezTo>
                      <a:pt x="72025" y="101168"/>
                      <a:pt x="100441" y="36633"/>
                      <a:pt x="97224" y="24958"/>
                    </a:cubicBezTo>
                    <a:cubicBezTo>
                      <a:pt x="94007" y="13283"/>
                      <a:pt x="21064" y="0"/>
                      <a:pt x="21064"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37"/>
              <p:cNvSpPr/>
              <p:nvPr/>
            </p:nvSpPr>
            <p:spPr>
              <a:xfrm>
                <a:off x="3669339" y="4713929"/>
                <a:ext cx="93158" cy="92617"/>
              </a:xfrm>
              <a:custGeom>
                <a:avLst/>
                <a:gdLst/>
                <a:ahLst/>
                <a:cxnLst/>
                <a:rect l="l" t="t" r="r" b="b"/>
                <a:pathLst>
                  <a:path w="93158" h="92617" extrusionOk="0">
                    <a:moveTo>
                      <a:pt x="69264" y="690"/>
                    </a:moveTo>
                    <a:cubicBezTo>
                      <a:pt x="62655" y="-1955"/>
                      <a:pt x="33593" y="3401"/>
                      <a:pt x="19057" y="9977"/>
                    </a:cubicBezTo>
                    <a:cubicBezTo>
                      <a:pt x="4522" y="16544"/>
                      <a:pt x="-6432" y="76004"/>
                      <a:pt x="4331" y="87895"/>
                    </a:cubicBezTo>
                    <a:cubicBezTo>
                      <a:pt x="15094" y="99785"/>
                      <a:pt x="84139" y="86576"/>
                      <a:pt x="91892" y="77323"/>
                    </a:cubicBezTo>
                    <a:cubicBezTo>
                      <a:pt x="99645" y="68077"/>
                      <a:pt x="69264" y="690"/>
                      <a:pt x="69264" y="6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37"/>
              <p:cNvSpPr/>
              <p:nvPr/>
            </p:nvSpPr>
            <p:spPr>
              <a:xfrm>
                <a:off x="3826787" y="4161658"/>
                <a:ext cx="66651" cy="70999"/>
              </a:xfrm>
              <a:custGeom>
                <a:avLst/>
                <a:gdLst/>
                <a:ahLst/>
                <a:cxnLst/>
                <a:rect l="l" t="t" r="r" b="b"/>
                <a:pathLst>
                  <a:path w="66651" h="70999" extrusionOk="0">
                    <a:moveTo>
                      <a:pt x="15737" y="0"/>
                    </a:moveTo>
                    <a:cubicBezTo>
                      <a:pt x="11591" y="2496"/>
                      <a:pt x="2553" y="20431"/>
                      <a:pt x="148" y="31003"/>
                    </a:cubicBezTo>
                    <a:cubicBezTo>
                      <a:pt x="-2265" y="41575"/>
                      <a:pt x="25438" y="71923"/>
                      <a:pt x="36300" y="70978"/>
                    </a:cubicBezTo>
                    <a:cubicBezTo>
                      <a:pt x="47163" y="70032"/>
                      <a:pt x="68365" y="27214"/>
                      <a:pt x="66541" y="19212"/>
                    </a:cubicBezTo>
                    <a:cubicBezTo>
                      <a:pt x="64716" y="11210"/>
                      <a:pt x="15745" y="0"/>
                      <a:pt x="15745"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37"/>
              <p:cNvSpPr/>
              <p:nvPr/>
            </p:nvSpPr>
            <p:spPr>
              <a:xfrm>
                <a:off x="4891778" y="4366174"/>
                <a:ext cx="16098" cy="17152"/>
              </a:xfrm>
              <a:custGeom>
                <a:avLst/>
                <a:gdLst/>
                <a:ahLst/>
                <a:cxnLst/>
                <a:rect l="l" t="t" r="r" b="b"/>
                <a:pathLst>
                  <a:path w="16098" h="17152" extrusionOk="0">
                    <a:moveTo>
                      <a:pt x="3800" y="0"/>
                    </a:moveTo>
                    <a:cubicBezTo>
                      <a:pt x="2796" y="606"/>
                      <a:pt x="616" y="4934"/>
                      <a:pt x="36" y="7488"/>
                    </a:cubicBezTo>
                    <a:cubicBezTo>
                      <a:pt x="-545" y="10042"/>
                      <a:pt x="6146" y="17371"/>
                      <a:pt x="8767" y="17148"/>
                    </a:cubicBezTo>
                    <a:cubicBezTo>
                      <a:pt x="11387" y="16924"/>
                      <a:pt x="16511" y="6576"/>
                      <a:pt x="16072" y="4643"/>
                    </a:cubicBezTo>
                    <a:cubicBezTo>
                      <a:pt x="15632" y="2711"/>
                      <a:pt x="3800" y="0"/>
                      <a:pt x="380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57" name="Google Shape;357;p37"/>
          <p:cNvGrpSpPr/>
          <p:nvPr/>
        </p:nvGrpSpPr>
        <p:grpSpPr>
          <a:xfrm rot="-3586397">
            <a:off x="562770" y="3684785"/>
            <a:ext cx="706716" cy="913507"/>
            <a:chOff x="425193" y="2394009"/>
            <a:chExt cx="613515" cy="793034"/>
          </a:xfrm>
        </p:grpSpPr>
        <p:sp>
          <p:nvSpPr>
            <p:cNvPr id="358" name="Google Shape;358;p37"/>
            <p:cNvSpPr/>
            <p:nvPr/>
          </p:nvSpPr>
          <p:spPr>
            <a:xfrm>
              <a:off x="425193" y="2870205"/>
              <a:ext cx="133273" cy="250544"/>
            </a:xfrm>
            <a:custGeom>
              <a:avLst/>
              <a:gdLst/>
              <a:ahLst/>
              <a:cxnLst/>
              <a:rect l="l" t="t" r="r" b="b"/>
              <a:pathLst>
                <a:path w="181943" h="342039" extrusionOk="0">
                  <a:moveTo>
                    <a:pt x="172575" y="341878"/>
                  </a:moveTo>
                  <a:cubicBezTo>
                    <a:pt x="172575" y="341878"/>
                    <a:pt x="-34014" y="360435"/>
                    <a:pt x="4874" y="0"/>
                  </a:cubicBezTo>
                  <a:cubicBezTo>
                    <a:pt x="4874" y="0"/>
                    <a:pt x="229971" y="146955"/>
                    <a:pt x="172575" y="3418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37"/>
            <p:cNvSpPr/>
            <p:nvPr/>
          </p:nvSpPr>
          <p:spPr>
            <a:xfrm>
              <a:off x="470393" y="2984903"/>
              <a:ext cx="102075" cy="150190"/>
            </a:xfrm>
            <a:custGeom>
              <a:avLst/>
              <a:gdLst/>
              <a:ahLst/>
              <a:cxnLst/>
              <a:rect l="l" t="t" r="r" b="b"/>
              <a:pathLst>
                <a:path w="139351" h="205038" extrusionOk="0">
                  <a:moveTo>
                    <a:pt x="0" y="0"/>
                  </a:moveTo>
                  <a:cubicBezTo>
                    <a:pt x="0" y="0"/>
                    <a:pt x="55298" y="118514"/>
                    <a:pt x="139351" y="205039"/>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37"/>
            <p:cNvSpPr/>
            <p:nvPr/>
          </p:nvSpPr>
          <p:spPr>
            <a:xfrm>
              <a:off x="486281" y="2690331"/>
              <a:ext cx="123298" cy="275424"/>
            </a:xfrm>
            <a:custGeom>
              <a:avLst/>
              <a:gdLst/>
              <a:ahLst/>
              <a:cxnLst/>
              <a:rect l="l" t="t" r="r" b="b"/>
              <a:pathLst>
                <a:path w="168325" h="376006" extrusionOk="0">
                  <a:moveTo>
                    <a:pt x="147705" y="376007"/>
                  </a:moveTo>
                  <a:cubicBezTo>
                    <a:pt x="147705" y="376007"/>
                    <a:pt x="-68046" y="366570"/>
                    <a:pt x="21961" y="0"/>
                  </a:cubicBezTo>
                  <a:cubicBezTo>
                    <a:pt x="21961" y="0"/>
                    <a:pt x="233907" y="182800"/>
                    <a:pt x="147705" y="37600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37"/>
            <p:cNvSpPr/>
            <p:nvPr/>
          </p:nvSpPr>
          <p:spPr>
            <a:xfrm>
              <a:off x="529456" y="2814455"/>
              <a:ext cx="97501" cy="182114"/>
            </a:xfrm>
            <a:custGeom>
              <a:avLst/>
              <a:gdLst/>
              <a:ahLst/>
              <a:cxnLst/>
              <a:rect l="l" t="t" r="r" b="b"/>
              <a:pathLst>
                <a:path w="133107" h="248620" extrusionOk="0">
                  <a:moveTo>
                    <a:pt x="0" y="0"/>
                  </a:moveTo>
                  <a:cubicBezTo>
                    <a:pt x="0" y="0"/>
                    <a:pt x="58341" y="147701"/>
                    <a:pt x="133108" y="248620"/>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37"/>
            <p:cNvSpPr/>
            <p:nvPr/>
          </p:nvSpPr>
          <p:spPr>
            <a:xfrm>
              <a:off x="602162" y="2550900"/>
              <a:ext cx="101435" cy="258449"/>
            </a:xfrm>
            <a:custGeom>
              <a:avLst/>
              <a:gdLst/>
              <a:ahLst/>
              <a:cxnLst/>
              <a:rect l="l" t="t" r="r" b="b"/>
              <a:pathLst>
                <a:path w="138478" h="352831" extrusionOk="0">
                  <a:moveTo>
                    <a:pt x="100322" y="352831"/>
                  </a:moveTo>
                  <a:cubicBezTo>
                    <a:pt x="100322" y="352831"/>
                    <a:pt x="-88540" y="308545"/>
                    <a:pt x="51997" y="0"/>
                  </a:cubicBezTo>
                  <a:cubicBezTo>
                    <a:pt x="51997" y="0"/>
                    <a:pt x="208612" y="196672"/>
                    <a:pt x="100322" y="3528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37"/>
            <p:cNvSpPr/>
            <p:nvPr/>
          </p:nvSpPr>
          <p:spPr>
            <a:xfrm>
              <a:off x="643485" y="2664965"/>
              <a:ext cx="58010" cy="178755"/>
            </a:xfrm>
            <a:custGeom>
              <a:avLst/>
              <a:gdLst/>
              <a:ahLst/>
              <a:cxnLst/>
              <a:rect l="l" t="t" r="r" b="b"/>
              <a:pathLst>
                <a:path w="79194" h="244034" extrusionOk="0">
                  <a:moveTo>
                    <a:pt x="0" y="0"/>
                  </a:moveTo>
                  <a:cubicBezTo>
                    <a:pt x="0" y="0"/>
                    <a:pt x="30016" y="142494"/>
                    <a:pt x="79195" y="244035"/>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37"/>
            <p:cNvSpPr/>
            <p:nvPr/>
          </p:nvSpPr>
          <p:spPr>
            <a:xfrm>
              <a:off x="635865" y="2987532"/>
              <a:ext cx="282974" cy="117783"/>
            </a:xfrm>
            <a:custGeom>
              <a:avLst/>
              <a:gdLst/>
              <a:ahLst/>
              <a:cxnLst/>
              <a:rect l="l" t="t" r="r" b="b"/>
              <a:pathLst>
                <a:path w="386313" h="160796" extrusionOk="0">
                  <a:moveTo>
                    <a:pt x="0" y="95889"/>
                  </a:moveTo>
                  <a:cubicBezTo>
                    <a:pt x="0" y="95889"/>
                    <a:pt x="109219" y="279361"/>
                    <a:pt x="386313" y="29372"/>
                  </a:cubicBezTo>
                  <a:cubicBezTo>
                    <a:pt x="386313" y="29372"/>
                    <a:pt x="127892" y="-69631"/>
                    <a:pt x="0" y="95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37"/>
            <p:cNvSpPr/>
            <p:nvPr/>
          </p:nvSpPr>
          <p:spPr>
            <a:xfrm>
              <a:off x="611265" y="3043583"/>
              <a:ext cx="186858" cy="10201"/>
            </a:xfrm>
            <a:custGeom>
              <a:avLst/>
              <a:gdLst/>
              <a:ahLst/>
              <a:cxnLst/>
              <a:rect l="l" t="t" r="r" b="b"/>
              <a:pathLst>
                <a:path w="255096" h="13926" extrusionOk="0">
                  <a:moveTo>
                    <a:pt x="255096" y="0"/>
                  </a:moveTo>
                  <a:cubicBezTo>
                    <a:pt x="255096" y="0"/>
                    <a:pt x="122892" y="25431"/>
                    <a:pt x="0" y="7562"/>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37"/>
            <p:cNvSpPr/>
            <p:nvPr/>
          </p:nvSpPr>
          <p:spPr>
            <a:xfrm>
              <a:off x="706079" y="2832598"/>
              <a:ext cx="299088" cy="128641"/>
            </a:xfrm>
            <a:custGeom>
              <a:avLst/>
              <a:gdLst/>
              <a:ahLst/>
              <a:cxnLst/>
              <a:rect l="l" t="t" r="r" b="b"/>
              <a:pathLst>
                <a:path w="408311" h="175619" extrusionOk="0">
                  <a:moveTo>
                    <a:pt x="0" y="124845"/>
                  </a:moveTo>
                  <a:cubicBezTo>
                    <a:pt x="0" y="124845"/>
                    <a:pt x="164368" y="294934"/>
                    <a:pt x="408311" y="12492"/>
                  </a:cubicBezTo>
                  <a:cubicBezTo>
                    <a:pt x="408311" y="12492"/>
                    <a:pt x="106375" y="-55269"/>
                    <a:pt x="0" y="12484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37"/>
            <p:cNvSpPr/>
            <p:nvPr/>
          </p:nvSpPr>
          <p:spPr>
            <a:xfrm>
              <a:off x="657189" y="2890994"/>
              <a:ext cx="232459" cy="40441"/>
            </a:xfrm>
            <a:custGeom>
              <a:avLst/>
              <a:gdLst/>
              <a:ahLst/>
              <a:cxnLst/>
              <a:rect l="l" t="t" r="r" b="b"/>
              <a:pathLst>
                <a:path w="317350" h="55210" extrusionOk="0">
                  <a:moveTo>
                    <a:pt x="317351" y="0"/>
                  </a:moveTo>
                  <a:cubicBezTo>
                    <a:pt x="317351" y="0"/>
                    <a:pt x="124161" y="57619"/>
                    <a:pt x="0" y="55132"/>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37"/>
            <p:cNvSpPr/>
            <p:nvPr/>
          </p:nvSpPr>
          <p:spPr>
            <a:xfrm>
              <a:off x="788526" y="2646743"/>
              <a:ext cx="250182" cy="137342"/>
            </a:xfrm>
            <a:custGeom>
              <a:avLst/>
              <a:gdLst/>
              <a:ahLst/>
              <a:cxnLst/>
              <a:rect l="l" t="t" r="r" b="b"/>
              <a:pathLst>
                <a:path w="341546" h="187497" extrusionOk="0">
                  <a:moveTo>
                    <a:pt x="0" y="160360"/>
                  </a:moveTo>
                  <a:cubicBezTo>
                    <a:pt x="0" y="160360"/>
                    <a:pt x="169898" y="284935"/>
                    <a:pt x="341546" y="271"/>
                  </a:cubicBezTo>
                  <a:cubicBezTo>
                    <a:pt x="341546" y="271"/>
                    <a:pt x="66284" y="-13767"/>
                    <a:pt x="0" y="1603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37"/>
            <p:cNvSpPr/>
            <p:nvPr/>
          </p:nvSpPr>
          <p:spPr>
            <a:xfrm>
              <a:off x="740487" y="2707560"/>
              <a:ext cx="204210" cy="67728"/>
            </a:xfrm>
            <a:custGeom>
              <a:avLst/>
              <a:gdLst/>
              <a:ahLst/>
              <a:cxnLst/>
              <a:rect l="l" t="t" r="r" b="b"/>
              <a:pathLst>
                <a:path w="278785" h="92461" extrusionOk="0">
                  <a:moveTo>
                    <a:pt x="278786" y="0"/>
                  </a:moveTo>
                  <a:cubicBezTo>
                    <a:pt x="278786" y="0"/>
                    <a:pt x="109377" y="75953"/>
                    <a:pt x="0" y="92461"/>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37"/>
            <p:cNvSpPr/>
            <p:nvPr/>
          </p:nvSpPr>
          <p:spPr>
            <a:xfrm>
              <a:off x="709911" y="2442273"/>
              <a:ext cx="100362" cy="218046"/>
            </a:xfrm>
            <a:custGeom>
              <a:avLst/>
              <a:gdLst/>
              <a:ahLst/>
              <a:cxnLst/>
              <a:rect l="l" t="t" r="r" b="b"/>
              <a:pathLst>
                <a:path w="137013" h="297674" extrusionOk="0">
                  <a:moveTo>
                    <a:pt x="96809" y="297674"/>
                  </a:moveTo>
                  <a:cubicBezTo>
                    <a:pt x="96809" y="297674"/>
                    <a:pt x="-111978" y="243678"/>
                    <a:pt x="83683" y="0"/>
                  </a:cubicBezTo>
                  <a:cubicBezTo>
                    <a:pt x="83683" y="0"/>
                    <a:pt x="194378" y="187485"/>
                    <a:pt x="96809" y="2976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37"/>
            <p:cNvSpPr/>
            <p:nvPr/>
          </p:nvSpPr>
          <p:spPr>
            <a:xfrm>
              <a:off x="763276" y="2530298"/>
              <a:ext cx="23262" cy="164366"/>
            </a:xfrm>
            <a:custGeom>
              <a:avLst/>
              <a:gdLst/>
              <a:ahLst/>
              <a:cxnLst/>
              <a:rect l="l" t="t" r="r" b="b"/>
              <a:pathLst>
                <a:path w="31757" h="224391" extrusionOk="0">
                  <a:moveTo>
                    <a:pt x="0" y="0"/>
                  </a:moveTo>
                  <a:cubicBezTo>
                    <a:pt x="0" y="0"/>
                    <a:pt x="3226" y="141806"/>
                    <a:pt x="31757" y="224392"/>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37"/>
            <p:cNvSpPr/>
            <p:nvPr/>
          </p:nvSpPr>
          <p:spPr>
            <a:xfrm>
              <a:off x="859376" y="2394009"/>
              <a:ext cx="158800" cy="185613"/>
            </a:xfrm>
            <a:custGeom>
              <a:avLst/>
              <a:gdLst/>
              <a:ahLst/>
              <a:cxnLst/>
              <a:rect l="l" t="t" r="r" b="b"/>
              <a:pathLst>
                <a:path w="216792" h="253396" extrusionOk="0">
                  <a:moveTo>
                    <a:pt x="17390" y="253396"/>
                  </a:moveTo>
                  <a:cubicBezTo>
                    <a:pt x="17390" y="253396"/>
                    <a:pt x="-87094" y="75496"/>
                    <a:pt x="216152" y="0"/>
                  </a:cubicBezTo>
                  <a:cubicBezTo>
                    <a:pt x="216152" y="0"/>
                    <a:pt x="238615" y="234765"/>
                    <a:pt x="17390" y="25339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37"/>
            <p:cNvSpPr/>
            <p:nvPr/>
          </p:nvSpPr>
          <p:spPr>
            <a:xfrm>
              <a:off x="555453" y="2451808"/>
              <a:ext cx="409581" cy="735235"/>
            </a:xfrm>
            <a:custGeom>
              <a:avLst/>
              <a:gdLst/>
              <a:ahLst/>
              <a:cxnLst/>
              <a:rect l="l" t="t" r="r" b="b"/>
              <a:pathLst>
                <a:path w="559155" h="1003734" extrusionOk="0">
                  <a:moveTo>
                    <a:pt x="559155" y="0"/>
                  </a:moveTo>
                  <a:cubicBezTo>
                    <a:pt x="559155" y="0"/>
                    <a:pt x="169459" y="451072"/>
                    <a:pt x="0" y="1003735"/>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74" name="Google Shape;374;p37"/>
          <p:cNvSpPr/>
          <p:nvPr/>
        </p:nvSpPr>
        <p:spPr>
          <a:xfrm>
            <a:off x="8449505" y="3150410"/>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37"/>
          <p:cNvSpPr/>
          <p:nvPr/>
        </p:nvSpPr>
        <p:spPr>
          <a:xfrm>
            <a:off x="1024871" y="644547"/>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37"/>
          <p:cNvSpPr/>
          <p:nvPr/>
        </p:nvSpPr>
        <p:spPr>
          <a:xfrm>
            <a:off x="636437" y="735761"/>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37"/>
          <p:cNvSpPr/>
          <p:nvPr/>
        </p:nvSpPr>
        <p:spPr>
          <a:xfrm>
            <a:off x="7225880" y="4272853"/>
            <a:ext cx="207608" cy="274295"/>
          </a:xfrm>
          <a:custGeom>
            <a:avLst/>
            <a:gdLst/>
            <a:ahLst/>
            <a:cxnLst/>
            <a:rect l="l" t="t" r="r" b="b"/>
            <a:pathLst>
              <a:path w="132445" h="174989" extrusionOk="0">
                <a:moveTo>
                  <a:pt x="78357" y="72130"/>
                </a:moveTo>
                <a:lnTo>
                  <a:pt x="72089" y="0"/>
                </a:lnTo>
                <a:lnTo>
                  <a:pt x="58291" y="72130"/>
                </a:lnTo>
                <a:lnTo>
                  <a:pt x="0" y="81052"/>
                </a:lnTo>
                <a:lnTo>
                  <a:pt x="57255" y="91632"/>
                </a:lnTo>
                <a:lnTo>
                  <a:pt x="70837" y="174989"/>
                </a:lnTo>
                <a:cubicBezTo>
                  <a:pt x="70837" y="174989"/>
                  <a:pt x="77105" y="96582"/>
                  <a:pt x="81500" y="96582"/>
                </a:cubicBezTo>
                <a:cubicBezTo>
                  <a:pt x="85895" y="96582"/>
                  <a:pt x="135438" y="77768"/>
                  <a:pt x="132303" y="77138"/>
                </a:cubicBezTo>
                <a:cubicBezTo>
                  <a:pt x="129169" y="76508"/>
                  <a:pt x="78366" y="72122"/>
                  <a:pt x="78366" y="72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37"/>
          <p:cNvSpPr/>
          <p:nvPr/>
        </p:nvSpPr>
        <p:spPr>
          <a:xfrm>
            <a:off x="7257781" y="750775"/>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TextBox 90">
            <a:extLst>
              <a:ext uri="{FF2B5EF4-FFF2-40B4-BE49-F238E27FC236}">
                <a16:creationId xmlns:a16="http://schemas.microsoft.com/office/drawing/2014/main" id="{497A8EB4-F8E3-0F69-F847-421B9AA5F3EE}"/>
              </a:ext>
            </a:extLst>
          </p:cNvPr>
          <p:cNvSpPr txBox="1"/>
          <p:nvPr/>
        </p:nvSpPr>
        <p:spPr>
          <a:xfrm>
            <a:off x="651210" y="1140103"/>
            <a:ext cx="6165878" cy="3139321"/>
          </a:xfrm>
          <a:prstGeom prst="rect">
            <a:avLst/>
          </a:prstGeom>
          <a:noFill/>
        </p:spPr>
        <p:txBody>
          <a:bodyPr wrap="square" rtlCol="0">
            <a:spAutoFit/>
          </a:bodyPr>
          <a:lstStyle/>
          <a:p>
            <a:pPr algn="ctr">
              <a:lnSpc>
                <a:spcPct val="150000"/>
              </a:lnSpc>
            </a:pPr>
            <a:r>
              <a:rPr lang="en-US" sz="4400" b="1">
                <a:solidFill>
                  <a:srgbClr val="472913"/>
                </a:solidFill>
              </a:rPr>
              <a:t>CHÀO MỪNG CÁC EM ĐẾN VỚI BÀI HỌC HÔM NAY!</a:t>
            </a: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9" name="TextBox 8">
            <a:extLst>
              <a:ext uri="{FF2B5EF4-FFF2-40B4-BE49-F238E27FC236}">
                <a16:creationId xmlns:a16="http://schemas.microsoft.com/office/drawing/2014/main" id="{8A9DFE21-1DB2-6F6F-A1C4-D0B4D7228C3F}"/>
              </a:ext>
            </a:extLst>
          </p:cNvPr>
          <p:cNvSpPr txBox="1"/>
          <p:nvPr/>
        </p:nvSpPr>
        <p:spPr>
          <a:xfrm>
            <a:off x="929021" y="522432"/>
            <a:ext cx="7285958" cy="646331"/>
          </a:xfrm>
          <a:prstGeom prst="rect">
            <a:avLst/>
          </a:prstGeom>
          <a:noFill/>
        </p:spPr>
        <p:txBody>
          <a:bodyPr wrap="square">
            <a:spAutoFit/>
          </a:bodyPr>
          <a:lstStyle/>
          <a:p>
            <a:pPr algn="ctr" defTabSz="457200">
              <a:buClrTx/>
            </a:pPr>
            <a:r>
              <a:rPr lang="en-US" sz="3600" b="1">
                <a:solidFill>
                  <a:schemeClr val="accent3"/>
                </a:solidFill>
                <a:latin typeface="Arial" panose="020B0604020202020204" pitchFamily="34" charset="0"/>
                <a:cs typeface="Arial" panose="020B0604020202020204" pitchFamily="34" charset="0"/>
              </a:rPr>
              <a:t>ĐI TÌM NHÀ THÔNG THÁI</a:t>
            </a:r>
          </a:p>
        </p:txBody>
      </p:sp>
      <p:sp>
        <p:nvSpPr>
          <p:cNvPr id="3" name="AutoShape 6" descr="data:image/png;base64,iVBORw0KGgoAAAANSUhEUgAAAqoAAAHrCAYAAAAHab8+AAAAAXNSR0IArs4c6QAAIABJREFUeF7svWmUZdlVJrbPOXd8U8w5VmapBqlKNWlAEhKTJFrQFg0Noo2xuw10Yxq8gIbuH16mzbIlvGwv23i1m8XYhoVpoGEhQ7sFqAXIUEWhEhqqpKpSVapGZVbOQ2TG+KY7nOO19z7nvRtTZmRGZOSLiPOyXsV0333nfufcd7/77b2/LcA/PAIeAY+AR8Aj4BHwCHgEPAIjiIAYwTH5IXkEPAIeAY+AR8Aj4BHwCHgEwBNVvwg8Ah4Bj4BHwCPgEfAIeARGEgFPVEdyWvygPAIeAY+AR8Aj4BHwCHgEPFH1a8Aj4BHwCHgEPAIeAY+AR2AkEfBEdSSnxQ/KI+AR8Ah4BDwCHgGPgEfAE1W/BjwCHgGPgEfAI+AR8Ah4BEYSAU9UR3Ja/KA8Ah4Bj4BHwCPgEfAIeAQ8UfVrwCPgEfAIeAQ8Ah4Bj4BHYCQR8ER1JKfFD8oj4BHwCHgEPAIeAY+AR8ATVb8GPAIeAY+AR8Aj4BHwCHgERhIBT1RHclr8oDwCHgGPgEfAI+AR8Ah4BDxR9WvAI+AR8Ah4BDwCHgGPgEdgJBHwRHUkp8UPyiPgEfAIeAQ8Ah4Bj4BHwBNVvwY8Ah4Bj4BHwCPgEfAIeARGEgFPVEdyWvygPAIeAY+AR8Aj4BHwCHgEPFH1a8Aj4BHwCHgEPAIeAY+AR2AkEfBEdSSnxQ/KI7B/ETDG4OcSPuUJOCEfgofEKTglYojlYThMf7sG16QAIRZgQYzBmDFgDCKmQZtpmNYAgD8Pnq/Ba3A/3O9+xk1pe3rJyof7Pf1WCLHi5/07K/7IPQIeAY/AnUHAE9U7g7t/V4/AvkHAEk95Ck6FLWhFczCXJGCibh/iLG8nvbJMyrIfl7qMCl0EWshImzxSQgW51mEpSqVBSBCgQBslhJQARhlhJJRCINNUEr8gwxVaG6OFhNKUYIwSWhitDYAJjNAahFYARkrJ20pdhirUUOIepTFFYaSSWoIkUiukKHGiFCgiw/i1AIBISW0KZVSgNEAB0kidgzFxoLTJkTQHJsABBcaoUGmdax0HcV6YIk/iJAshLCLIiwLiIoOsSCHNZ2AmB9yZJc+eJO+bU8QfqEfAI3AdBDxR9cvDI+AR2DICloyqs3A2bEIzudS9VFssrjSKvq53ut1GpnXDmKIJWtRFpBpSyboA0zBgGqUxDW10TesyNaCjUptEChNp0GFhRFBKrbQxUoCRGkBKkMKAVmCMZGlUkAQLwhghpDHaaBBCC1RZpdQCiSngz/gyoQXuSAgknlpIWUohNSBtZaJr8Gf8KgwYoUSB4i4SUdwP7h/fSCIxNoEWwvDvQSLVZbJskDQLTe+FPwtUbUUhDGQGRFdK6AghMijLXIigrzX0QOseAHQNmE4owr6UMovDuBfJqBPUgs54PN6ZBtUBmOhXyKzxZHbLS9fvwCPgERhxBDxRHfEJ8sPzCIwCAk4VPQEnVAtaqj3bDrLpLOi0O1GRFXG7l9cATN0YPZGq5EAh8iOlKO/SRXFX3s+O5kU+k+uimZdFBACBljoUAlQJGp8C5U+N1BG0jcnjV+SVxAKJjhqO7tsH/nXtA+nm4CE4f4AeSC9JlCW6Sn+g74UAKfhNkO7Sz4DbUdgfpMTvpd3OfqU3xu/t0w6E9ke75vcoSzP82f4eCawCWQoJSGhxH0hiS2FEKaXMpRSdAIJOqMJFqdS1QMqLUgQXJKgLpiwuFqKYBQ2LSqp+oIJ+FER9E5o+lJDNtGayGZgpT8CJ8iF4CJVgSmvwZHYUziA/Bo+AR+BWEfBE9VaR86/zCOxhBFye6BPwhLwL7lLlbBmVaVkPwtp4VvYmS1NM5lAe6Ba9u3p5955u1r2n1+sf7efd6X5R1KWSgTZaGCSgWkNpLAVFBofEUBqKzaP4iZRUo0BJfNEQKWRyqVEk5WTVW8wUXUluhwTVTZ0QionrgMwizeTAP/4NSSyOh574FyKyRDDpOPCrpbWA8i6TWgkKt5F2exZ+h1mxuG/6hWAibuks0V8cC/7SPjBBwZTIeo0JZFAGQdCJwmgxVMG1OAovx1F8TsnwjBTh6VTF5wMRzusiuyqUWDCZ6cbjcTYHc8XlJy7rD3zgA5S764nrHj5x/aF5BPYgAp6o7sFJ9YfkEbhVBCxBjc7BUkP0+9NL+cLRzPSPt3ud+3tl77521r1rubs0XYi8lZmiVpZlWIpClUIrLYw0xkiN0W8kmKhaoiKJQXuMtxNXK4mYEm0lkoZPjJKzQoq1S/h7FlExqG9AagMCs0yv81hDSB33XKHC8vsx6WSiWH0wYWXaacP9/J0jzpRdwD8rEQwVV0tWWY1FcspklZMEVr0fy8NEahETUMoqs0h6mcxSMgF9g6TVQCAlKImZtZiCgPRdY3IBkk4tQGopZKlMkIc67ARSdUIVXIni8GISJWeTKDkTyvBsLa2dLiE6G4Oem4RJTD3AXFj/8Ah4BDwCI4+AJ6ojP0V+gB6B24uAMSa5AqfGr2X9A9dM+3i7132wn/Ue7vX7d2d5b6osykapi7Qoi1QLE0kpiJxizVKhMWrN1JPYFxEwTApFYur+IedEeuVC+zZsb8P6lAxKiiszQeJySDDxqQ2o4a5XhP+JVw7/twmQOJWAwvMD3msHbV/N2a6rPhYHoX33fkhImdJSagAqr5U0AiKqICGQSEKR1DpFlgksPhTWg4G0h+kUZAuhTUfAbaRAgqpBl9acALGgVAUelNV5QQlllFZGGYX6ayFAZGAgk0L2Bch+IFRbSHG1mdRfi+P4xUAmrzSS1ukkkrMd6CzcI+7BHFn/8Ah4BDwCI4eAJ6ojNyV+QB6B24cAKp4X4ELSh36ryOTUUnfhcK+7/MBS1n1gUS/f3YbOgUKUE2Whp0pdNozRIdJO1Dxd7JoFRiadg3j24HeonmooWCe1xNJYksoqq+OIrK1aAut+SfVOSFAtWUU6RwooElf8P/6BidpQY3V/4yA6Mzj3Hf9twEzXfOJZ/dQqnUz9mAIOCOs6Yq6klASb34rjw3It+tnlviLJZHWVnpQGgGkCrDCjQoomBgEqs4Bk1I7bEVAkpEhU3RFVlOGVRNvm31JeLCUccOnYgMRyzq0USiuhMsxvFSCvhSq8FspgNg4jVF1fi8PGa1ESXJwIG5cmoJwDeKErxAe96nr7TkW/Z4+AR2CTCHiiukmg/GYegd2KwKvm1bgBjdZCf2GynfUPLHeXjnfz3r1ZUd6d6/xQWZZ35SY73DPd8Z7sRqVwhU0uRO04m2VTFdJEoXsybmJSSkIooNsTU1X+gLFqqX0dlUsRF+XCKdJdbS4q0jxUWGkT3B8xLks0HVFlydUxUno9vQTzW3GbShEV102xuluJ4K+ZSqRzODx6K6bFpIrauqs123M+Kiul9hCtuomYDVVaTgOwuaqOuFoVVoGCUEQQQADKEtoBTXZK8SB1YFioRTS6qvIO0MC8WfxPcf5sNffWEmm83yBCbSQEQmWBCBYDGVxWUl2IgnBWCnEuDeKTSZKcDlV4PqpFFxSouSPiSGe3rn8/bo+AR2B3I+CJ6u6ePz96j8C6CBhjggtLF8bnxNzBTrdzvIPEVOd390x2PCvz472ifyzTxXRhyriEkjRQLTMwMrcVPUz4kL1RYJ8UTPtPE+2jv6NDKRVEaTQttXmmRFqRqA7LhBw5pT1oJqhE8gZR7CHxZNZpUzSp0AqLjgypi/jK1R9atC8iqNf/GwutFUnX8V3iwUxOnZbqFFUep4N4pda6Ind18FouxnIvca9wBJh0V1JXiZ5CoPFriKQRAqUoJcClErBTgQvvsyuBU3zdd44SD9wRODGY3t/dRPA3rhhM2YIt9B+wTgeYpiAkBCrQgZBLgYwvRkFwVkj5hlDqlUDJ16MgPtOKapfqSX12BmYwx3V1owR/JnoEPAIegduCgCeqtwVWv1OPwM4jYIxRJ+BEqjr91vxCdtho82imi3f3y/4j7bxzT6/sT/UhSzKdy1KWUJIzKaqW+NQg0bge803RDhTLnpCkVnJLUQFFoliWGLRnlZLyTrF63xpLUUE/MqMS98NqqiOdFV7Iil+1EH5V0ZNjjFQxhO9kSe12oEoFTjaXlpXYlRLsekNx413x/vTp6ZTO4V+GBldO9mRy7JIJ2EUACaOC0BBdJUUV0wFIWZX8M+a44u84AcARVXSEZWcEpsT8cPiToroCq2EKA21N+b7Doi90FXBFW9aNllIHMDdWySCPgmAhDKJzSRC/KpV8Xmn5ZSXDk6rQs48ceGQBADJPWrdjVfp9eAQ8Ahsh4ImqXxsegV2MwMfMx+RH4aPqeXg+6nflpOj0HsjL/H3tbvf9y92lt3f63ckMMlFKtMjX/ERyqpxHqQ3AGw3k6IlqKdpJaSSfLJohWS0xmG8KaynFxBZVPHo15pXaWn4K21MBFOZLVh9MtKrpoith3/ijaJA+uuV5sgVILoPBKamb+BSspqnS94OiL5fjunJwVCpFBVOrjnLAXV0VPxPRQQ6rUSAl5q6iwhpAKEMIZEhK6+CfC+M7pZR49tBn1tlprXBCwORZ+6gqs0SB0VlhkOSAqrUtFSNvWfYWwFHGKszSMD2bROmzcRA9WQuiz4a98HRyIFk6DIfzn4OfKz8mPuaV1i2vU78Dj4BHYOXVw+PhEfAI7EoEPm4+rt4N727mkD8w2176lsX5+Q+2O0uPdrPedK6L0EiNoh3W2KClPmDuKRPMgoL9REVJNS3BoEpXCsBWooCheRfyJykQTaVKJqn2Z/Q9dSSVkwNsvilFhCUXF60oQqoUJ1XQdurmmkr72zAjPJ6VAf7q21RJtPu++tVty3m1KDyibdbGLBer/Td6UB6pze/Fr+zXyrihCysrqgEEAkkq/ozfK/od/8wEl8unGFu0w8InpQGQ0j2cAFJZV5BVHhn2+OIMj8pkodOA2zPnD9C6wMayoQx1JChhoRup4HwjqT87lo4/WQujp5O08co4jC96hfU2LF6/S4/APkZgE1rCPkbHH7pHYAQROGPOpMv97Nh8Z/HdC72lD8z3597ZK3uH8iJvlWWRgNCBUBKZBZHR3OQgFZvsI7lEwlmiOqrxyab7SFSxgajGJ31v/UzpE4LMPQeV+0humNZY8Yx+HhIdyl29XuVSRSJ1ux/CPFQhiX6tKhraynQwKbauAWsyXZnguQ9EznsdGga4IZNibI+WtllrZrXJIXJOLM4QCpjO2xXVTix0wq9IRpmQ8hNTAUhhVSGEmBJQIa1EW8vqzQHPJz4GDQsw19eU6xw5boTdX93QOTmgWhRmSt5EIZE2Eom0UULmAQS9UMXLkYouJHH05TSK/zqp1b4gY3naW15tcin4zTwCHoHrIuCJql8gHoFdgADaSp2CU62FpfYj1zrz37zYXX5PJ+vd2zfZoUL2xwtRhtgJitgVEh/KPdUUri+w0GlgBcXKKBFUS1KxcxSTJhTOsDt9VYmzWZhczk8krRJEHlT1D6yrLLkrkbzadlIrlVWbHLoK88E+XRenCgHczg8pR4yrOarXm35HRunIXYOCClndyti4yQESVU5gHYTk8Ue08h/8ww5Z9idUVS1pVUEIoQqs8hpAoENSYp3GSjNFu7aaqy1+cxNYLQZDForqOh4PE9SKawCRdv4dOcbadrMsriOxxjSFMAukmg9lcC4Io1eTKH66FjX++qHWW14EgK5XWXfBh4wfokdgRBHYyufsiB6SH5ZHYG8ggOT0LJyNATqTV+YX7r+6vPC+dtZ7T7fIHu6V2bHMlGkpC4CgBFCsbrp80apyigSk0DkTVmpZyvZTTFAdFWNVlMnTkJ4xybEfE8NWUhZgS1rsTwM1kvZBCa+2amnj+VirmLq9VD+arE3VVqfVKYyV/az9AFyRr7DiHVf+ZdVPt/BJSkhT61g9cBawHJhJK5JA8kC16iYnxwIWQGFOK6UGKFRYOZc1kimlB2COK7cgsAqrDd8PiqVcCRip3k5G5k5hOPWUTkD3JS59wK4CKuBiIkwiu82RxfEoGVgvWdBSqnagwnMRhC82VPJsmja/0Kglr6RJeuUgHPSkdavr2L/eI7DPELiFj9d9hpA/XI/ADiOA1ftz8LXGuaxzZGlp6YFO2Xlsub38aC/vv6tXZkcyKCJMJ8XcU5CYd8pP9ivF0D6H9wtdQFEWFP7n4ijrd2qpKJJVUs5smB7VPbcfF9Qe1rQzcXLkZKDTWdujofeoi9fbWHElJWA1jGuU1hUEEkPjzJw43L4ND7PSFxX3urbcyWWg3tz73VrBF88XqdT2k3ioLFtLKcR30PLV2Uzx7HAjAba0UjKCJKgxeaUCLG4mQBSXW69SbsNQUWaFlDjn4D7EFVa5lAtLVOnv3OLVpRNYyswuAtRtCx0FBFuPIdkVCmIRFRGoK2mYPh2G0bNpWn8+DcLXGvXG2cNweE4IWrT+4RHwCHgErouAJ6p+gXgERgQBY4y4Alfqr8y+cbTU/Yf70Pv6btZ7X6/ovm25126grRTW4MhQAuagUjW+yUBjeB8LnWwoHwufkIRiDmpeMmF1tkWDQiB3zJYI4Y8UhraEl//MNI5pogsFc3DY/ewSAawYx0ogl4qzololn7bQx2YE3OCDiT+aqEvVdj0w/3adPNSVg+QjJq2xMl5H5q43nNVktRpaX1GsNHhDbpBgeaBNdnA5tHYj1/jA+rmuIK12E+6IpSCSCRHESEX2GUIo8BlAaIuvqFjO3qAg6XR+uGwvi2opNk2g33LbA7K6sjcMtuiK7MuoNSw2SWAiTV8HKivfxpCqWxhqapCE8XwUxi/FKv5SoMIvRFp96a6Dd52egIklnxawXQvc78cjsDcR8ER1b86rP6pdhAASVACInll6pWl0++3z3aW/u9hf+DuL/aW3totuAoEBCARIajjEPqdUlU/qFVbzo3KaQ17wVwrx26gu0S4iEo7w8R8GP5NnJn8McB6rfW0VP/fawacFfzPoBmXZ7MoK+aGB/opdratirp0sV8g0/MvWCSt5v1a6qW5slcXvOiDflqxXIF3laGABcNzSqaMO13WNWe07DHJyB4kTRAKZ9LpGCzZFw3mkuvdheduOVVJVPt7JRBKLrQKIZQRxEEGiEkhEzI4BeJOhXctZLp4bEGzKb0V2zgVXA5srsl8dslBaJ5bsIkFmQo7KLb5GYt0d3TThS5I4gqJfgCkM5bJGIsrTqHamHjWebNWan1AlfLFXjM0/dvBgzyusu+hDyw/VI7CDCHiiuoNg+7fyCKxGwJLU9GJ+8eHT8+e/+8LihY8s9Jfub+tuVIQliFiCUZzHSHQBVdOyAF2UYNB435SQ6XxoG+VUVVulT+07yc9zeKpXw7dYwe0enDNpic+A3FZVUTaaX0k8eVyrySjb/q9PVq+3CtaG4leSwK2soI2I6o0Ia/U9NyarQww2kwbgiJ6AwDZGGL4Lqb52HgYZw4NkXiavnLZhzf0rX1HIRsKKQX8M/ccKiWpMZBW/r0U17ptFNmQcyh+6AyD6btZ4rl3DBXInGJBX3KbSbgB9d0v+nVKcI8s3QwWtT3w/JUJyCwDMWckBVdaikTZnJ2qTfzLWbP6H6XjimTrUZz1Z3coK96/1COxNBDxR3Zvz6o9qxBFAgnoWzk7M9eYeXWovfdu1xWt/b6m3fFe3zFqFKkMTGGEi9OrUUJBiyqF9yjUtuWUpKqoaLaYw7D8Isw+Noui7QS96VyJViX27am5bOHNr+aAbKZ2j+dFSHa3LUd3YsGoHFlHlRmHFu9n5vF7G7KAMzjYfGKjkSFZt6B3zV22TVnILqMc1SIIEkiCmtAAy2S0NQIFEE0km97SlIi/W1+mpBxZaNmvZOhOQlkrrx1J4ynl1Kq0GSV3OiOLaIizOZVWg8P86MKpdi2oXa0njqVZa/9S4an7uSHrkghCi2AH0/Vt4BDwCuwCB0bya7ALg/BA9AreKwElzMpm9uvDYYj734Xax/IHlTuf+rOzNGAkREtQSySl2goICjOSOUJhriiSVbaXY9xT9Ttl0nw331zfI5FGuMX+vDt45T12n8OlWj3U3vK5qQXVnxrvex3BFod3EoJxbw0BpHVBDJIUCAsNOAJGKSVlNgwTSICW1FZVXpQWYEsP2KLMySSUHCeuJy+5Uzp+LLHrZV8A6EbjFZ80KKLeYSawe+NHSOrT5zURdsQuXkUiYi1CEc5FK3mhEyTPNcPwvp6LmXx9qHrq8iUP3m3gEPAJ7HAFPVPf4BPvDGx0EUEV9YeG1e6/2Zr91sbvwdzrF0tf1df+ufp4l2DkqiBWIQFDOaVbmFNIvTM4V/CX6oaLXJecHkq0pEUwNVHR9g6Kj6xHV9Qt9Rgc3P5IbI4B8kXwdKsb9Q+svzh/FDFYkpaSwioDSAepRDZIwoXxWqtSjWL9dY5VEAC6qYtcBVwC2UZpG1aVB0SIVYKRLA3H50GS0xZ240JVAS1AmzBMVXa2p5OU0iD/bqrf+rDXeeuYgHOwIlwtxYyj8Fh4Bj8AeQ8AT1T02of5wRg+Bp83TYaPTmLm6fPWRq72lb+3p7EO9rP1gpvt19tFEc3xNBvmko9oq/pyq9jNSVjHcjyHYQUIjKVkYjyVp64YPT1RvCNGu34CsrnAtVYq3BnVw1pyfOl1h5ystKPQfqxjSCJ8pxGEKoQqp+5RNTh0o9xzYdxm6wwIs1n2dmj/0lKAtqaVrxQbLFrMNgUanAOsXaxsHKGzTCkEey+hyEiWfTdL4U6209YXxxvjpaZhue4eAXb9M/QF4BG4aAU9Ubxoy/wKPwOYQeNw8HhxYPNCay5bv7Zedb2pnnQ9f6y2+q2964xpKqnGSSpIiiuS0X/QhK/tkJ4XqGP7LNSuqVIxN4VRnvz/sP7T54h0e95qCqA2r0jd3nH6rUUGAiSJqlxiyd4b9RCYtUaWuUmQ1Zluhoo4qA1JV06QGtTCFGPNXTUBkVmA7XVJZcQEassFyOahURkfvMySqWH6F9lbcbAvfhwur7BBWuFHY1chNBtATFseGmQfoplYKiMOkqNXSl0IZ/UUia0/U4ugrwXhw4c3izf1RQdyPwyPgEbj9CHiievsx9u+wDxEwxsQvzb90eC6fe/di1v7Oud7c31su25O5LASqp1i0wgbq2Oa0hBztpchaKgNUUqlYinJPUa9i3Yqq04d9olYZKF0fZK+o7v1FiASRb0RWdhlz5XXYYRfzmwU2CUArKqucInlV6LUaRpQC0IgblL8akwcrlj3hnRTmFvBKRCqsbcEUEWJb+IUEGXNSye/BElXblWJIVJkxDzgqrWs7bttLixY6tWbFf1gMZqJOM2h+qRm1/iRS6afVzPhrD8D0sk8H2Ptr2h+hR4A+0zwMHgGPwPYhgHmoJ+BEGLbDh2aXL3//1fbc913qzN7XkV0IagGoUHCVvi2KQs/TDP1Pi4yUVGpvyj2krFWUDa6u8DC1PdwpV9VYOyBPVLdvFnfnniQWQlnfXJcCQDc7RFwdIXR5IrYllS3KFzYlAEkpktRaWIN6WINGhAVXEWBI3pSGU1CwiA+Jqs07dURVUqMArPS3JVPUUCC0d1j2ZmtFpzFu28oNA2zrCKps4wYGdIHSBkSpINYJNGTjWi2qfXasNf6bE3nr0zMzM5i7urKrxO6cOj9qj4BH4DoIeKLql4dHYBsROGPOTF5dnv/AudlzPzjXmf3Gju6Mi1QGIhbQK3qQo69kILlrVJ6TzySS1bLISUnF9qcC1Va0CaqEb90QXejWSlt8gVc3TlL1iuo2TvIo7grzQTE8z51SbetZG/639lVE/BR2k7LNIgYWuC4dAHNKAwjQfkJElAbQiGtUcIVOAfh7g4SVsgCojI+JMSke5FILwpQ29I+LV0JJhJOjB/yoKKo2EVZIadNR2B8WHS3I2xX/o1awIahcgsylDk3Yq0W1N6Ymp363Xkv/qIzLUz4VYBQXpB+TR2D7EPBEdfuw9HvapwiginoJLtVmu8tvv9Ke/Z7zV859MIPe/SYomiVeXVUJRhkqiso0VvDnXMWPllOV1qfse8oX/mHlNJ6iWIXNuakYHnX/HPn0Oar7dOGtOuyh8QOV53PCyCANwH6PLBNvghzDRNJpCS6nmkoINPmckkMA+q3WwxRqcR2SIIVQhhSSR/G2LNiBlsP8TFaRxQpnSYXbYacq+3a0DQ2Sn2RtJdDJwqUCkFnrwPuXeLTNrUV7rUArUFoZYWQeyfBSI6l/drwx+cdpOvbUPcnhc9571Z8HHoG9iYAnqntzXv1R7RACxpjw6f5Xji0uzX/r1eWFv98reo/18+5hrXQkA7wQl1TJX0IOGRZM6YxtpygP1dkAWSPTytk4tO0falaOiCBRQLI6uOSvE/30llM7tABG6W1YSuWMLquqDlR5SxAHtqcVojoIytuaKPRIpYp9agGgIFQRxCEXWqVRDVJ0B8BmASWARrJaIunE9YhKKJJV4BxsKSHHNW6H41Ysk1qbx0p52pjmYh0FsLJwaNfKx0JEmLcnxwL0X9USYoiuxUH6UrPW+stmvfVnY83as0fEkc4oTYkfi0fAI7B1BDxR3TqGfg/7FIEvz315/Fp38bG2Xvr2Tt759uWi92hu8hiv8PZ6CwZD+2TYn0Ff59A3fbabsn6om4OOg6vDAhVnFeTCvEwGqg9PVDeH7J7aCttHrSaqVp1ntX7YRIA2q7o9cBIrv5zIpm3eisRQoLoakTNALaxDPapDI6xBKiMusso1kDGFfb17FxxOiTdRomLzT4qrVWCdkIo5qkSuh0Sb3QSq6mpBPbLwJg3JsygliIIKrfJGVH+jltSeqKv6nx5sTH/uYOPgpT01r/5gPAL7HAFPVPf5AvCHf/MIGGPUM52vHlhYvvzehc7Cdy/nSx/qmu5RrTSgZzqJQDYPEJXTvOQnVvcjSUWN1Za3bPrNh63eV9b9o2UVpQZ4orppLPfmhoLyR1lJ5cUw1NxdKsmQqNJOkXEQAAAgAElEQVTfBq1zLb2lsiTXPhVXKeaiUqIoKZmBRFeAGGoqhWZUh7GoAbGIINQKyhzb+XIqABJMzLXGskDAqAKG+Z2qSq1XrTsBLVr8niMEQ5LN+2CVlQ+nFDlo21WVe2wpELkgwor5tKlMZ2th+vlmvfWJNIz/6v6x+08DQOGdAfbmavdHtb8Q8ER1f823P9otIIC5qAAQPLPwzPGlfu9Dc+1r37fYX/j6tuk0TFBCgBdliQUhmkL7mS6gT7moWCnNHuqUxkfJgPxcpXG56/KGoxwUU9ktsKrbE9UtTOqeeSlWzmM+6PAjHe2qXD8oXljDAnl34+NUUAq8O69ezBsV2MaXb6eoaIokTgmhUVxoJRNoBXUYi5vQCOtkJ6XJFcBgJgBuSgQTO65ZbZTzWEnYZZKM9lhc7b+WqBK9pZZr/KJC5pRCQ+qskNRdi2yscsyuwbzaAGKZ9Bpp87VGUv/DJIz+/djE2OuH4XDXk9U9s8j9gexTBDxR3acT7w/75hBAknoKTsUL/YXjV5fm/umV+bnvbeftu0uZKwjRsRwLo7BqH31QOQ81QyUVK/rRzsdQx3X2riSWQHpVpWhqOJ7rnpTElZ3+xBZWzh6oekQ+9H9z87sXtkYH04EEOfAyXXlkVPC0cqGsyAigphIC7acMhe2R+FI9P1Xjo7MAk1V8xhBBM6zDeDIG9bROxVdlYaBApor0ExtcmZzSXzh1xSm9eArwz0RUuQew5aRMrbkpBR8PrnEtSygl2rdhQwEBSpHLKqcAlNyClZ9Kp0E6P9mc/OMkrP3q1NTYi74F615Y3f4Y9jMCnqju59n3x75pBF40LzbavfKd5+bf+Jm59tz7+r1+C3tKhWEIIgDKPe3oHik/WdmFwmRkQYUV1Vyxj0Q1JMLKj9KqqngRX/WwZPRGg3OB06pS5l7jieqN0Nt7fx9SUCR4rKZu9AG/WlFlNGxZFZXac/4zeqVilADXU4kEFLtTGVzJAUQmBFkKSIIEJprj0ErHIFIx5asWeQlGl1zlT+eADfdbAurUVf49E9JBrzU3aDxvnEKMkQqJDgGcP0vbU8eMSpctI6k5gSnAJDLOJ5qTn6vF6b9OppK/fLN48+Lem3F/RB6B/YGAJ6r7Y579Ud4iAsYY+eXOy4eWu/PfOte9+iOX2hffmYm8rkDIQAakBqGS2iv70EE1FfqQI0k1OZFRJgRMVPGCjOUgzAPYHH1NgQvxBVsBvcGYXeX2oDbGV/3f4uzurZdxvjKvNyKq1tKsevOyun1uFQGq2LfKp9uT4V6opGqWZTnsIkXtVVnVRNKKFlbNdAxaaQsSFVP7VV3Y9Y8drYy1obLqqRsHEVXKE6ik11aOY8UxOF9hS6qHkQSmuNJw9qrUAiSmA5iwU48az9aT1u8fmZj5xNHa0TN7a8b90XgE9gcCnqjuj3n2R3kLCLxoXoyKueItV7pXv2Ohs/SRpXzp0Ux06ybAoikOomKBFIX5MScV26BqDHVi7ikGTLVtZ0nsk8KpbCnFoXsKhVYrsVdURG18albpCF/g12a6ekX1FiZ8V7/EVulXjmFYoORESCSdzrpq7cG6on80/eecVHYKEKioYtAdPX/xH4bibT5qoEKqwldaQU0l0Iyb0EqaUAsSSgWQBXBHK62pwIpvsoZKKXuoVtc6px4MHABsK1YK61tCS/6qsuS0GUp9sWZuVKglIMQxYWFZBhDosJNGtRNjteYnp8am/t976ve8IAQlzvqHR8AjsEsQ8ER1l0yUH+bOInDenK+dm7/0ntmFK9+10Fv8tm7Re6Agn3HMlSuhkBoyU7LlVJlRPir1Ucdh2upptrNk0opFJXQ5lUhekQPItcrpZpz7LQxVjrteXypPVHd2vdz5d+Oyp5UPVuara4FC+es8BuvJkOU/x/2pOl9TrilGB4imUqEVd5DC3GuXX4oKZqQDSFUMrbhBZBU7WiXAFlZlWXCutiWqjpxyu2AumBrcxg18V20+Nuak6oDIMJ9eeNPH5yG9joj0sEALCTp20ZJakbIaQtiLg/hko9b49Hhz/A8ebD74NJpq+SKrO79q/Qg8AptBwBPVzaDkt9k3CGDR1BW4Un/l2tfed21p/r9Y7C18qJt379KqFCoWUGIOqsnIvB/JKaqpZD2F1jzY45wqSBguTq9jNYqeghVWJqouvF85BTdJVNcqqmunxxPVfbNk3a3LIMd0eOS8tqp2qc5MfzU61RsfNNQntZ/C8lbhdBEBq2Barwlrw4ZpAFhPiLmrivxWG1ENmnEdJuMWhuDpnMAcV01+q+yPSkVSwDZWBrsMWK9XF21QNv+UiqeMLUSkFrFW4cViL6v2ugIs9A/AG0bMVcXWq6iwYjp4IIIiCeMLYZT8xfTY5G+GzfArD8ADy56s7rfzxB/vbkTAE9XdOGt+zLcFAfRHfWXpmYnLve67rnaXfuRqZ+793bI3LZSBMBKArVB7pgd93YesyCDHFqh6mLfHtHRlIHPQIYgpw6px39rpt5qobgYMT1w3g9Ju3+bG62ujdVBdt646f4iGLbIa3HjZYIDdAO/RNOavlpzUEigFkYqgrmKYSSagEdUhVglAKaHMDWhMB0ClFwukQEMhCnausPmwKOBikRaG+vErO2VUGwIM6q/Wdc2gm0TKz3VOAq5QC7Nq1cJka+oTzVr93042Jp87DscXhFgnyXu3LwU/fo/AHkLg1q6UewgAfygeAVadjPrilS/O6EB84OL8xZ++0p17Wy6LVEYCkKiWOoOe7kEmUE3NoSiKFcUlo46iJ6qjPkM7M77NrIPVDazo/FjnSuEKokrb3MIVW+HvlZCQiAjGgjq0oiY00xaRVVEq0LmBsuCQvwnQd7Vkv1WKOFivVVRoNbdLJb/VoYPVAKjrFYatiya1haWSq/zA2IFPpHHj/45Bff6h1kNzXlndmfXn38UjcCsIeKJ6K6j51+w5BE60Txye77e/6/LS1f/mwtyFe3KRqSgJQMUYOSygl3ehU/QgRz9Hjfl2pe3Ew1Dc9EVzhxHcDEHZ4SH5t7sDCGxmHWxY37dqvG7NUxqAxsp+LpqiDlUGKE80MTHlqo7Xx2EMyap0ympBKizuA/NeXXoMpcpYWwsM4wPZuVVsqjbAjC5kmE6wIs9h5cbkzGok6FxDLagVk42Jv5qsTfzqW8ff+mkhRPsOTId/S4+AR2ATCHiiugmQ/CZ7G4EznTNHT1x55XtnO/M/3obufRn0Q2xjriQrqf2iBz2N1lNo4J9TxikZoFcuip6o7u01sleObjuJqtuX64blzgkirVhopbHFhYJQoH1VjXxW0b4KC65QLdV5CWVBSavOwZUyuml/SDqtkktOqy6Ub7MbbuV8c0QVnQryTg6JTNrjzfEnp1vTvzU1Nv7JQ+KQJ6t7ZaH749hTCHiiuqem0x/MzSJwpvfa/V+98MY/mO1c+/4l03k4C/IIi56Fwi44OeRFBlmB3qgFFX1gXqq7rLr3upWL5s2Oc6vbb4agbPU9/OtHH4HtXAduX+S+Wmnd6ogqe6RioZVgsorKatqCsRTtq1JQhQCdlZSzSk0BLHzoTFBiTSJ1yKLbQiKqqIauzZ8dYn6j8xD/To7G2EErK8kVIFHxXCOufWas3vztQzOH/uMRcaQz+rPoR+gR2F8IeKK6v+bbH627GBojvrb00ptPXrvw/ZfbVz+yWC4/VEY61mFJFcjcCrUPeYlFUznn0WFocwuKzp0EfzsJyp08Dv/eW0PgdqyD1aZYA2UVLawMtjyV5AoQyQAaUQrjSRPG4hbUVA1CLaHsGupmxU4YAGiBqpUmC7iCbN00KbDkjVrtVrUOFNcnq664SoIQCmxaLI7raiutf3ayMfnbk5OTn7wL7ur5nNWtrTP/ao/AdiLgiep2oun3tSsQQAuqr/ZOHj936eQPXOnMfd9S0X4wC7JIRAaMQt0Uraf60C/7kGlshYoklXPwqBVqRT3aFQfMxWK7Zah+nLcRge1cB4Mc1XXWFuWrgoEc/ajwfCFHAIBYKGgENRhLWjAej0FD1UFkEqAQYEpBN4KooJaqpGcuClJVHVHlJhlcxb/msdHvV2yI7yFBSSzSouRaam4cq2i+EdeeGo8nfqWhGp+5f/L+JU9Wb+NC9Lv2CNwEAp6o3gRYftPdj8Djjz8eTL97euri/Nw/vLRw+Z8ulkv3F1EZyhgvrDlorOjXaOCfsUcqFk4NjNQ5jEkhxApZ3c6L/+1CeDeM8XYdu9/vEIHtXAfXOwe4Axt3bqPzB/NQNYbwATC3BsnqeDoBE9E41GQdVIFuAAC6sN6qsrCqak4pAOiLit2prnfBut4NJP2N7tUkJhLQ+WsMNTQGKQS1XVVaLU/WJh8fb0z8fFzGzz4w7X1W/bnjERgFBDxRHYVZ8GPYEQSMMcHfXn3uYLe3+G0XFi5/dLFYvEsnOoAYw40FhfuzvAtZ1ufKflR2qLgDhyfIzJ/6l1eI6nZe+G8nCLtlnLcTA7/v7VfWr0tWkQxKAwV2pTLWbxijEhoghghaUQsmogmYrE1DpCMQuaCKfIpgiAJKqUFjrrjQ7KmKKQTXpaorZ3hd4opWV/b81ZQcW4JCoooneSlNTdX6k/Wp36nFY78+PTX2wjFxrOvXjUfAI3BnEfBE9c7i7999hxDAcP/nu88fXVic+8iZy2c/2oX+hEyxngIJKdXzQ46V/Tojj1RjO00hS8WgpXYK6i70BqeUhXXSFTx53aHFt8Nvs968uvnf6TlH/9PSFKBRWTWY+43dAQy1Q41FAjVRhwONQ9AKWxBDTMpmWaBPcR+MLMEo7D7lyv/R/H/jS9bqSMe6sFtDVoOpPM67lTRWCQoUBDqEoIyXZhoHfv1gY+bf3jNxz4tC4Ib+4RHwCNwpBDxRvVPI+/fdUQRe6Lxw/PzSxf90tj3/E1d7C28qsQl4gPlzqNgUkJsc+hjy1+zviGFKhc1ygPrkcCcdul5yK9Td8nDExBPV3TJjWxvndX1Eb+AzurV3Xv/VlJ6K/wSSVFRWNejSUMVUYDCYkcB4NAkTyRg0oyZEIgSTl6DLHBNIiaxiEaML26/q+7bmTVev841UVXwhElWMmeDOMfyPLVulDiAsY9OKxi5OpBO/M9Wa+p1jjWNIVn2S9+1YIH6fHoFNIOCJ6iZA8pvsbgROmBOHT519/R/MLs//yELefUinIgS8AIocDF480SsVc1IN6qpo6M/Hi6FGNC3n/DgkqgZKNPynvuSj/7iRz+tOq2ujj9juHuF6830rc+zyS9dDA2/bbuaB22NRVSnwfGNFtdTYGACj7kgOA6iJGrTiFoyn49CM6hDhzSF2ripyimzwDSJHNjbDFp35/3rjZIMqexSOqFKRJN6OMlFVOoCgjMpG1Hy1mbZ+766ZI799JD3yxs0ct9/WI+AR2D4EPFHdPiz9nkYQgQvmwszzF57/yOWlK//lYrb87gyKJGhEpKIWJgeNKmreg6zIqGgD3VMLuiDi5QyJqiILHVUyUS0wVWAXENXVBMUrqiO4OLd5SBup5zdLVq9HVPGCsdmLBmuQZOGPnNRGI9CyChtpGFZWSwkhhJDKmFqtjtfGoBU3IDQSyl4OpsA8Us4rxaj/Zojq9WAdEFUaHJX901c6LuvVik1WoZAQibjfCOvPjDfHf/vew/f+wYSYmN/mKfO78wh4BDaBwGY/czaxK7+JR2C0EDhpTo6funzqO88vXPzBhWzxfZnIGiqQIGNJoX6s6qcK/6xHBR8Y3dMUqhRQUsEFZ66FpYCg4Msa2eZ4ojpaE+1HQwhsV5rHdhBVFygfdK9iC1RLNpGoorKqqcqfzjItiaxim9XJ+gS5AogCQPdLymnF89J1wNrqdLuCLE7bZpKKJ7cjq3iLSrmwpYRYxgvNpPGZyfHJX3vbxNv+XOCoNifsbnWY/vUeAY+ARcATVb8U9hwCWDgFAOHnFz7/gdOzZ37qaufaN/VUNqYiCQFGFU0J2SAnNYOyRBaKlcUkq4AWksiqkRgitNY1qP7g9QwrkUc8Xe16xTTVyb5ZpW3PLZQ9dkCjpKgOThE8E7EgsaqGCtQxubq/pHxwLLACareKHavG0jGYTCehEdYBMoCij8VYmBt+6xO22p2ASKntVMWJAK4ZADJWbuGK7Bjt6BIZXxmrj/3ZZH3y5x+dePQlIQQm0PqHR8AjsEMIbOHU36ER+rfxCNwkAi+aF6OiX9xzevbsz569cvbDfZlNy5oCqYCKNPp5BrkoycwfVVW8RqFFjSg1SLrCSgoIYrgSq/2R9w5FFKvA3OSYdmrzjcinD/3v1AzcuffZiRzVzYT+q/dx2A4VO1PRTZ5NBeAcUgMFFVcVUBQZ3xBiPjgqqyqF6foMzDRmIIIYsi7mkWMKwFYD/zw3hBNaUtGZzv/chZBatgq2pKNzpgCQpdSpTC4dmjjyW42o9msPTzx8XgjUe/3DI+AR2AkEPFHdCZT9e+wYAh83H1f3du49MNdp/+jpK6d+arm/NCljASpWdGHs5dhxKuMLJNcjDwQUYQ3JQyvdYE1wIQByJSBHuVUICEsAtT3Xy23H5EYV36vf0Cuq2z4Fd3yHN1oDm5nzWw39rw404Gmkrbk+hdI18lOssLeRCyihoFbFSFRt+L0QEJgQmuEYzDQPQCMcp2JGXRRAvqdbjWYIQSkHlNZjCyUpb9UaC2hpwMiC/F85wCKQqKJtVTmmWlePTBz970Cnf/LYwfuueCeAO77c/QD2CQKeqO6Tid4vh/m55c8dXMy6H3njwsn/aaG7OB43IiUC9HLEiyKqqDn0i5w6TwmSVAyQpyKG/sn4GyCgCyqXgSBR7SuATHE3qmhEieqNCMgoKqqEsf8E2vZTc6s+qttFVDGvtCgNNcog1RLv9QyqmECRCy3Zsoq8NtDkHwmkZqIaQQppWIeJ2jSMpy0wRQlllt+wkOtG3amodIqkXevmQU0E7PlO+elsiSUCCXmB70ftVUGVAYiuKGZaM18eb07+3PHpI38zJaYWt33y/A49Ah6BNQj4y4RfFHsGgZcXn55+ZfnCt59fPPcv54uFhwSEMkkSspQiM/8SCWpOeXFok0PFFFahcab4SFQpV9U+6GKLYpB1tME6qpu16BkFgG9EZLd7jBQ+tfC6D5nVZu3u97bmesUQBlMwqM7e+gjdmNbb03DO134krifi7WWCvZ1rhdPFh/2kBmvBtiWmUDveEFK+KjbaALKCQ5f/MIigVRuD8do4NCAFVUjqXKUx8iElNQLA7wXeZGKKAVJOzi8YPKrzxASciySJNNP6tGezcyhw682F/jElyGAURbKyKsNuqzH2h4209svvnXrvMz4FYOvnpd+DR+BGCHiieiOE/N93BQJnzJn01Qsvfcts58p/fbZ3/ju6qhfFYQOUVNbMvw+FJamo3BCJ2mD1r8ixs9tUL3+78aTZTvKxmQXhCs4cIcDXOKLq8KU6G+uRWTU9WkU1th7uHdx0bJyz4YlqhdytInubme8Nt3FE0JXV04Zr50HrksgqFU1Z6yohBdSSGrSSFkyFk1A3NTA5OwYQJ7XqqADNpNMS1UEXrsq5W31HauJhf7G2Jav9A5JTqSiKguPBrwpz10sNtbR2pllv/tJ4a/wP3pm+0/urbmmB+Bd7BG6MwG685t74qPwW+woBY4z8zOxn3nFx4eIPzffm/vMFvTCjIwNRkkBeFtAv+5DrYXjxejY+exW4O0NUSb9iSAcK1lofTqeoOvVrNY3ZLjcg1nhXP2y193Um3iuqWzgrHFG9QTc3XJ/UtQqfaF1VcipAGIZQD2owk87AWDAGgQ4odO/+jrOHKTt002PX2DA/wM44NQvgxwoVddVhVS+GlKKAyquQ9H5EVIWk9spBEJT1qP7UWNz4jeO1e/707vG757aAkH+pR8AjcAMEPFH1S2TXI/CVzleOvXT59R+41r76g+18+QGJ+aQRgI4NdPMumfljfipecPDi5x7V3uA7TeR2GvSdPj5WVIf0oJJlsW49jPPIXJ0fuZkq85vDci0NvtHrPVG9EULX+fsmiSruAeMcVaKKpBBD/JGIYDKehIl4AtIgJcJY5gUVWFE3KaGIgjpCSTNMqSeVubZkli54A5V3o9sWFvGVtaej9AJLVJEg4yOWcXssHvvkgdqB/+uxg4/9jRDCVoRtASv/Uo+AR2BdBDxR9QtjVyPwnHmufvbcpe87u3T+Rxezha/H+Bx6MWKL1LboQLdsQ66xYpgvWlU1dbW34q4GYp3B7zQ5HQ6BDdo3Q1SHOYSseq1HI7f/Q+rmEjk8Ud3CmXETRNXlEDtF1ammChTUZR3G43FopS2Iwwgg12Ay9N6XTFTRq9WuHiaq6N06XFF8w2NL+wdZ5itXFvuq8oMclKnakiyW6XMDFVYqsTQAIShoBM2zY9HEHx47fPQXj8fHT3oXgC2sE/9Sj8B1ENj+a4CH2yOwQwgYY9Tnlp5+74sXX/zoXH/hWzJZxHEUQ2JiaoS6VMxBH3oUUuS0u7UXpip53aFh78jb3DmSygT1ekR1PQA4V9X9j78fFLxsE2KbcTbay0VSm4VxW9fOzRBVJIFUD8WRD1RUKQKCTgA6gDq6ADQmoJXUIDQKTJ9dAqggyp7fBkP1AptyuKN1JVSYYIKFV7i2nMU/N/SoPgbFXtSZDvfNybBOrXU3t2htFZZRWVe1545MH/2Vx2Ye+V0hRH+zGPvtPAIegc0j4Inq5rHyW44QAuiX+j5436Gnznzhf39j4czfzUR/KkojCEQIpo8XlhI6ehFykYEeFIfsj+W+rUTjFud8dfeuauh/9S4HJJU47lrisF2zNqjwXle75VF5ojqMOtzi1K982U0QVa7/H0Y+yJ0DO1eVmrpvRCqB8VoTxtMmpwDkEkRhiKyyooqNOgQ5dDBvJTMqoqIS/2o/BxxR5ckerq6qojogpqzZroUC3QlKBYlM5ycak4/f+6b7//vjcOirQtwgGXdbQPU78QjsLwS26xqwv1DzR3tHEcAWqS/Pvty4Yi798DOzz//0ol4+LiOloiAmU/Esz0DjRQ4yKCGn3Le1JTx39BBu25uvR1LdRfe2vekmd7yeIfx6Lx1mEdvil03u/0abDYnqxltWw8U32t9e/fu23ujcIlFFbKuqqkY/VoEtVhNoxXXyVk1NDBK940pWVYmoCkFqKiuqSFudkrqWqK71XMXQ/7ChqsMB82Sp+h+JLqmr1rIKMCkh0IlM3rhr+vCvN0Tjlx6YfmDZpwDs1TPDH9edQsAT1TuFvH/fW0bgvDlfOz13+p1fu/zq/3YqO/eOMjVpoAKQWpJ6iqb+eZaBQFNxjWFA9ExdudT3auX/apJx54+TL+rrWRJdT710ZHU7i6k8Ud3cKXenierAXspW9xdlAQVaymkNgVHQDGswXZ+EVlCHoFRgkKwiIRZ4/g+JKp7/TFQ1d8Sy96tIaN1jDVnFBgDY+AMJL76nrfgn31aryCKZxW/RvgpVWZFBZ7o29vx9x+752UYy/vlD4lB7c0j7rTwCHoHNIOCJ6mZQ8tuMDAKopj5x8Ym7F7LlH3999pUf6ye9hkiURLXFlEBejJnpQ04VwZILIfBiVTX0HJmjuf0D2VbSURlulUxUj2J4MWeKaW3YOajrvCuv86njypwG5U4rirJWDGAteDfw/2TCjLmHw5euNaxa+Zs7T/S3Z41c7zhu1xqhkd+EokprxBntW0WVCquwq5wuqHuVKATEJoTxuAnTtQlIZQKAZLVkSkpk1Xqs8mxTMgARViSq/FkQrCjaq4b8XeSFySjJp1SYVSW0g5IrzHVFG6tS6LpIFw+2Zn5/Km3+wgPTj31NCJFvz8z5vXgEPAKeqPo1sKsQePLCkzOznYVvv9K//LMX+xceSBIpZYAVvoqMwLHzVKb7FO4XGm1rnHpi+6LuqqPdvsFuNxnZyDFhEC4lguJoKgpPSFSZBF6vzeVq4sjkZT3/05vHZlAow4NY08VovT1uZsw3P5Kdf8WuIKqum5m9k3CKpjYl5IaJKmAL41xAKmKYaUxCM25Sy1VTcEge0AGg4pu6MvxPzHktUbVerCtmZVX+6up1O8yrlhBoCVGhyvG4dWqmNfWxw427/uxI68jszs+yf0ePwN5EwBPVvTmve/KosPvUi6df/saLy5d+6nz/3HeZmoZQMhWlkL8pqE0qqi9MbUKbm2qbjK9r+L4noVpzULeTqLo3q74HtsHkfD8kD6xkrfa1dFY/Li1gPXUTX0PFcOt9UlmFjJUzuwG9Hb8n/374f/f+blcUCR6ovFZpdQ5GFQSrleDrHetuWEEbEdXtXhdrF569UdxEjdGg7a4lqjg2cgDAbHPbsAN3IzMByigYi7GwagwSlXCP4xI5qhrkmfJY7M0R3Zu47/EGduVj9fJyuarVVVQlq0MeK0CUAoJcQEOm5YHm5O+0Gq1ffmT6Hc95VXU3nBl+jLsBAU9Ud8Ms+THiBUs813/uzV899+o/vrB44ScXzHwzbkYQGcwTM9QmNS8z6kDFFzcJQgZARvIY/9/HJJUu19vZFrNK4jbI/cXe6EgYqZDNfspwqirOjX1YBY0rVPhmg8hkhbHyz+sT1fWOyam1G6m2JLo58irwJsf+hL3iMZSrhykKbpjsqbl+jvNuOTV3E1FdQQhpTWhLVAtuZ5oDtVKNZQITtRY0kiaEIqSiKsxTlzAkoituWihndX3D/41VfpvCsmr+aXu6AUOiCqAyAzGEMBY1Tk40pv7XA1OHPnFv495Lu2V9+HF6BEYZAU9UR3l2/NgGCGAB1TNnv/w9FzuXf2K2P/sNZVhQlA+Nt7HIAklqptGKCjtQIQNR3mqosn62k6huJhyOBNApYsQNrD8mfl9apWygstq/uf2uHuvNRv43Ih0COw1J7jLkFFhn6k6V3cg8KkR14Jm5B87DUSaqrqLeKapVokprBzVVU0BR5lAWaFcloCw0yFJCM67DWH0Man7cAycAACAASURBVGENlA4wXxRQzcdiqGF+rDXldepqpTPVhmtlQEzXWli55cAKPdtXqUJDaEKITGimWhO/Pdka/9XHpr7uC94BYA+cPP4Q7jgCnqje8SnwA9gMAif6Jx757MnP/+SV/uw/zIKsGUcBvazU2CMc/RYz0BjyRxKEhVWklbEz44rqmc282QhtsxmCeb2cz8FF9TYoqtctqLLqKM0HUQ0O/+MDm4QZKIfCKaqsg6YMrLoSBcBPJ/yGX2C7Aq1MEFjXYsgW5Az/RtIp5y4iV8Wq7kF6gNNXmbpS6NgSWTJ7r2Q5D303XSrJCC2UGwxltxHVlWRVA/4rygyKHM9xCZiuWhQlRDKEsdoYtJIGJCICVUhQWoJT9Knu3+asOpcJYbC4iinmRk1AhnAOiepaVZ3TTAK8Y0ZHArSrKhXUwvT1Rtr41/fec+/v3iPumd89q8SP1CMwmgh4ojqa8+JHVUEAc1O/dOpL//jM8tkfuarn3g6RkXEQ0RY9XVKLVIMVwVj27+y9qdrBhvyZgexKTEeRqG4UBq8qqJhXSH3bLQFltYwJqOvnzk4ASFJL0KVmKzFSW9kWiDcGECW1ExootKtJ14qKbNdRCMmo9b/kMK0BE2A6CP8e+7ijmop94yWF/RURWEde+DvOr1Ru7QwSE3cvUd3xk2ATVf/rKaoriSpbTJW6gH6OqT34E/olF2T234jqMJY2oR6kkJTBkKhSEwC0q1rpBCA3IKrr3fCx4r72s4O2pWUgaC2Z0vBaMhIbAfTHaq1/f9+xe375gfSBz3pVdcdXnX/DPYbA7rx677FJ8IdzfQSeWv7C2587+fTPLBaLH86DvKViVL0UFEZDX6PHIob7KVuMlRK6gKAvFSsnFHb2RHXbltnA/NzucVD0gr6T9h+2sEWlm+yFkIDSP0MKuNYl/a7Apgx0k2FJKs4j/t2pv2j9g8UzVb+hVUdRzUEkcuPspyqE1a0BESqQSoJQTFSRsAZSkR+mUgEoGRA9JZIqJJEQIrUDeyLugERL6WbzEbYN/Vvb0WZueG5tzzeScm9cTLURUXV75p5TeANTQl5qKIwBLJfMi5JSABIZQTOqQyuqQx0zRVFR1QokElUiqQJKS1aRXQb0WcGrxa2ZwfdrPifsNjzpKw4W9483M5SLbSgrntaNyQFacfO1qbGp37y7cezX7h6/e+62YOt36hHYJwh4orpPJno3HiZ1oIKXG184+cxPn58/+0M59O4P4gBkpCAzeMHSpKbihYvDshIkiWfYAxwVVmf0j5e63dkeczME4/aH/ld/TAytppxqqim3k+loiZSUfC8xr7C0hNSRU01tMVFBpa9O9aYJsjcblhiiwokG7xhSdY6sqIgOfC9JAR0SjipWLuXA9WkncRbJpU0BIJHVqatKAjaMILKKjSOqaqtipZXUVlLXUIld32JriFIVr42stdw222O9daPzezPr6Eb7uKW/b0FRHRBVjSSQgyJ4s9PHG9QiZ8KalxAYCbUghjEkq0ENIo0h+ICcAdhXVUKJBv6YowzYNICJanW+Bh2prnNDizfH1QeSVCSrtMZoZ5q6Z6ELQGSifiOqf/ruw8f+j0fHH/0b31r1llaPf5FHoPIJ78HwCIwgAk8//XS4eG/nPc+defbn28XiOyEwcRSHZOjdw+IK9FY0WGjhyArXcGNoD93/OeLPl6OdoQPbD+JmCIYrCKoe5fWM7NdLV3UXbicUcgtKh6vrpc7pFEhA3fUc5wAVbfqHucL2qTMufMHGC/iVe7Ybm42BbS+54h4VKAqZCgUBqZysepLKKSQEIgD8h9sSXVW4LXYhsqNjh3jb2pIJNB2fK9gi0wBMKQDIC2ypS4yajqLUpTEo2SpNEVwjjFCouoYBjUEGqLQOx4RjQ6xJR6M8aDsGS5h57XH/zgGBFpo9ZFctDYkkyhYKbZdP7PVW32bWEc22axW6XUt5mBi64R4HiioNYCVSzvABzfppO4md50roFxnkuNYKTakhEQTQiGowHjWo+j7QSFRRIceiSmmfpK1zQocL/w8K61bejK1QXO1iZ/V+2E2A1gIdH94AYWpKSetC4frIBNRU+vqhsQO/++Dxh/7VlJha3C5I/X48AvsNAa+o7rcZ3yXHa4yRzyw9M/nK8tf+5cmzr/+jUhYH43oMMpCQYVGFKaFX9LlQYtUqHnhjrptdtksAuJlhDlQrYmisHg945jqUdR2miphxewQGk+qXUJ6mfEAKvHLeKIZeyxxQnMISqVxn0DcZZGgPpnPo49wUBeheCZChaqrBFNh8AfcfQCRCiGQCgQghVvh9yGRUhhCSeomKJhNYJqec90e5quTmwOomK6b8OyQMw9SPYe7gwFuVeCulF5RGoLGR7udl1ssh7xTQ72cy15npx5np1Uso60ZBbBQxZIlkFYmrilhtZaKMGm/IPd+R+OC4kb5iKBgrzomo2hskR1RdZzQr7TuiiiqvIY/R0bmV2iypvZklutVtneJJir3QUGCbZPRMLgu0kSCLqFhG0EpaUFMJxCJmoor+qnSLY10dBkQY26qyTOs+PlbkOlcM/52CT04C1urNdcFCxZa5K+bH8/0TrgbsnhXruJuq9DNvOfrAz7x5/M1f2ioG/vUegf2KgCeq+3XmR/y4/9w8V497S+/5yrnn/83CwtybhBKhikMK3ZaApv5sAs6Zj6seq5jr2uyyET/4mx3eNhFVCmxTdNwVoSBhFaRaY94oF0ZxriDmmSJRyA0qWzl1BOvlPej2u5D3egCZoJB9qJCQxpAEMRGJSODXFCKIUPeiizpqUMoatVM/dkdAkfhZxRXr5FCVpb9VrYOQLLpcUtwPqp5scMkFWkhiqOm7MUkULRgwcwb0JRmos/VW/dT0TOtr0VjtQqe/lC70Fh48d+n02y/Pzz7YzjuH+rpfL5VRMgmEiARQjiuqrEEAQRCDlCGPW2N7TiSqqACjQoyEGyvTC5sfXW12wKsRtyU/WUtkPVG9waK3xJEcJJCoQg4lrj+0rMJ1UQB5qdajOqRBCjVVw9si8lVlBwBlxVpc4MNPDLeW6D6iEvZnpdTqqvb3rsfdYKSo7OMdG23G5wUq+fh+aFUV6wjH8fqbDt77C4/MPPLLPvx/sx9sfnuPgL0eeCA8AqOGAOamfurcp472Zf4vXjj3wo9qoRtxGmP5NRfoCKz0x0xIDDVbC6rqQThboVUEbtSOcyfH47RWElOtqkRh6hW44Z+szygSPfI35WIozAemsD6qqCV7WmZFDlmeQZZlkPf7UGBFdoEpFwJCEUAUxJBGKaRxQmQ1JHKK9DSwoVkMnSJRZZN2GhZH5m1ZFFf9k5paqeJ3RJClLEwjQH1LknpLaag2lYAUMC20UrIthZhToTzbGm99eXxs4jNjjeTL8xfOX5w7CFmj19CXgktCpUoFnaARdsVb2v32+y9eu/Stl5euPtyG5ak8yBVEADJVIBIJJsRCrBBSUYPABFTAg/+45SuipMnnl4qv7BPVN7wNwKMrMeVAIMEdHSXVLYWRVFQtcaSzXWgoJaaTIFEt2LKq1IAqdSxj8lSth3VSVXFuqBKf1G9LNStEle4VhqttSFZp+0oWK1marXpQCgqmFeDv8SbOphtpAYFWEOoQaiKdn2rM/OWD93/dTxyA+qwQqP36h0fAI3AzCHhF9WbQ8tvuCAIvmsuNNy48+w2nr538xfPLF+8Lk1BFSUTFMGjsj3SJ26SiurLOhd4T1TXzxF2f7GMjokpKpO3kZW8A0DoK0yzIcB2rrjWnXPSzDHr9HPJeDjorAHIsUpGknKZRAnEUQxAgWY0ovI+RdDRop7A4FrsgsSMCYRUvS0Sq0+ksgJA44b6wyIkKV7A7UaXimoroMC3Z/o4oo5BZEERX62l6cmxs7IU4jr643F3+qgJ1YezA2Nzk8cn2Q/BQvto6iFJOLjyTnFs8N355/vLhMA3fPt+79r7ZpWvvWMgW7umZ7lgRFxJSdA9QRFSRHKGah+4AlG8aGPJrpZA+pQPY9AUiqbgNEi0s9OOIv8sK2ImTaxRJ6KaOe5DrykVxhKEpOQ0o5zxojL4jMUWSipZVKd0cYQoA3wQ5lRQFdk5trmSirlJU6QajoqiuF5VB6sqpRzbZxna+ooRnrehmLDJx3lCN1x+4+60/vdBJPvOuI0c6mzpev5FHwCMwQMATVb8YRg6Bxy8/fv/swrUfef3aa/88T8pIKikwN5WJKual5RT+IxujqswxUAh5WVNuo2MCI5QDeCcAH+R0OgnJqkgD4kK2pZZIYTGaLmz9Pt4UYGg/oycWsXT6fej1+pD1ChCFoOKVVESQqgQLSCAOI1BYkGTD4FReYlUtJG3ofckElbVUIp0u1GoVRiIJmCNL4+U8UNwOSSoOj/UxLlyh7zXnqQYq7NbT2plaXHsxTtNnwyA6Uas3X52caFyqtWvzb3rTm/qb8bVEVf8ZeCYIl8OJl0+/cGSh13lkqb/0zsXe4jsX8vkHl2HpQCYLEWFaQ5xCHEUgFOdLk/1VwMqpU1RJFR5WgPENFm47KLzamVWxq4kqQiaRZKI3KvWropSTPM85L5oKq9ABIIFG1KCv2GYVySuF/wdFl7YlbzXU72zNXOrJKusqIqpVYssLk57UzoKsIPgrxQcw5aAMIDSRSUVtfqY587uBFP/z19/z9Zc3s/52ZjX4d/EI7A4EPFHdHfO0b0aJrVKffPnJb7vavvbRS93L70ina7YHPFdPU25qmbOBuyUxBM4KkrqKqDJLGKmClZ2e0CpBqebiud+jGumM1CkH1WD+L5PUvOxDN+vSs9fvQ7fXhzLXILWCRCbQDOrQUHVIZQIxREQfkbTxpZxJKf9TRBiogtv2ZHcWPy6v1OFCBSxYSU2h3qFqziVWnDJAvIBJr1Gg8jRNT9eT+vP1ev0L4/XxZw8cOPC6CMSVeyfuXdwKOUDSegJOTJw6e/7o5StnH77avfLea/2r713Ol97aybtNGQcirEWA1mlAPq2cK4tFV8PjcpZI3MigUsKzo0thtxJVTp/gmxYyVqBcdSyqKiArCiKqJaYAFIZyoethDTtE0ZqMsGMV3hStqbpcGdqvfkQMCqxs96rqOePujV2BFqq7fJ/FXfCIqlov10CHEIskq4nk5cPTB3/0nUff+awQorejk+7fzCOwyxHwRHWXT+BeGj4Sgv/v6pMPvnHl9R++OHfxn/VkP25MNdBIiKp7kbCgiop5aU5JHdS4V4jqIGTnFFVXB7/LTNq3Z27tKe6q5Ik9Dk977gCFKKJpOZrxu1zUgqr4s6IPvawDnX4Hur0uZP0Miqwgk/V60KDilbqsQyIS9I6kfuuocrq4NhNVVpk4GxVD/7YAyhLYgUeqE1CdwT61vuTOVZy1CpQXSh2jqGMVlsioPBDBfJrWXppoTT5+aObAUwePHnxxMV288rB4ONseDId7edG82Lh86eybTl184z2z7UsfvrR45R1Lun24iMtUpoEI4ghkEIFSmIsbsucrim12/KSzai644Vunta4V2z3m6v52I1F1YXvOlGCiiu5euCooHYVypjlXtcxKMjPDG6h6mJKqmmCuKhbuYQrAGrxtAweroDrXi8EN07CNyApF1ZbEkehP0QrKmnHtmvFdFJPVUkEMiQkK0T1+6Pj/MJ62fv/BmQfP38459vv2COw1BDxR3WszuouP56Q5mXzx7Be/99LC5X9xcfnSu8JaDDLi0K7z52RPTCxVwYJbScSq+iDSMyCtNvS/54nqwNFzAMWQk1tCVCnaqXrLuq5S+ELKR9VopI65qDl0sYo/60Knh0pqF/Iso1zUWIbQDOvQiltQkymGN0HpkEiqBCaS7JHKFJR9K5Gg2qakLr/UVeyTxY+rsLYhcQrF2kYNduzkt2pJKsppkYrbaVI710jrX3rL/W/5xHgy/tSlqUuX3yXeld/u0+C5i39e7wn12JfOvvCdp+fPfPBaPvfmXpCNiyQMwiSFMErJjss1C8CvbP+FKvBKojr0rN3aqHcjCd3METNRZbJv3b3Y/UMCN/0oubkEevbiGpWloJK9WpBCI0gpVxVt0dhXdW1LVF57NgqzqvuUs6Zy/rlDAsvuGO4CSnWAVlUVlEttU1xcrmoZwMGJg59qxrWPvvvYu7/ki6o2M/N+G48AI+CJql8JI4PAV+a/ct/nL3z+Jy51L/1YV/Zqab0G3X6fCmnwQoC5qUhU8VGiDYxSnqhaXW716Xwjouqo7aD9KQb6sWAKc1HRD7XIoN3rwHIXldQelHluvSpDmEzHoC5jSEUCAfVWRxUVSVkIUkSAXaoUFpRYL1QOfw9vILCwitqS2rxUuuBb9RQTUCnPc2XN9cCmiu5QSjBRGM2PNyaePXro6J/effzuvzjWOPaSEKLYycWMEYCTcPLAc6e/+P4XL7z4vRfal79xsegcNrFUYZpAkqRkVUVP1JMx7Zb8alllZiUOFdXt+Rje00TVRtapKBDhkthpSrALBUZckKhivmqWgclLUk/TIKa0lHqQWqLKudJ8y7C6u5jteOZyVCv5qKyK4xqu3FC5mw5UaG1zCRwP5tByBytc35JUf1kItswS6bmJ+uR/+9j9D39yQkzM7+Ra9e/lEdjNCGzPJ+RuRsCPfSQQwGrrz8w+8R3PXnzhn13oXfx22VRkb4SKKYWjsbORDV+vb+jDqohLFeOD2h+KqiPvw97l1RzIYbXZgMgMQuuoRnHXKLL6AjTs70Ov34NOvwe9fgadThe6nT45no4lDRhPWpCIEEIMaZqIWpyStdSgXQB3b+JcVNZT6f/UxcfNCiUHUAcpUl3xAo+9BIyGQGLbS6udOSWNUgUkhDIgX9QoiBemxqc/dfzoXf/uyMEjn72rddf8nfKoRLJ6Cp6IT8933/rsmVf+s5OXT33f5c7l+8KxCMI0giAIIQ6wb1LIirIREJKDgYB+nlEnrs20wN2uk3Q3klm2HGNVFe2psBkFdYKyRVWoqrooAKam4E0VFCW5MdRVDRqYq6owVxVvpEIwVsLm/a7MUx2cQ4OiqkoR1UD15/XKcYPh60vrJDA0KMAbEgVBKckBIBFpeWBi5hemWhO/8ej0o1/drjn1+/EI7HUEPFHd6zO8S47vrDk79dRrT/3k2c7ZH7pqrt0jawoCFYEpmKjSs2qxtOa4rkdU2bNyrz42Q1SJoFQuyuiagL9DJQpzgFFNzXSfwv1EVNsd6Cx3oMg0G6mHdQr3UxjVhBBRJbVtF2kLnPguwWajkiWQLXyy/a5c/h/+3oVziKiuejoyxUUpaPUjIFABdNs9qCX1a4dmDn788MzhPzhw8MCX7524d+lOkVS3npCsPnHqifiqPn/s/PLFD11Znv2Bi8sX3ltGRgRJAFEUQ6hiCLCoRwRUtEY5t9hla4fdKHYjUXVrhW5fXItcIqrcNIHs6ihXNaOc6jzLweQFhDKEukqgHtQoDSAm/CP25qX8aHtju4Ks2rW5KaJq7dxsLSeuY27iYJOSrfMIWlXhGo4hgQNjBz452Rj/P99x8B1/vdMRgL36+eePa+8j4Inq3p/jXXGEX+x88T1fePnpn5krr324l3SxfByUiMnM3RFVp6hufEBW31jhAGBluR0mBDsJ+pCo8ru64qShqoz5p3zl5Up6NvF3eb9UrKYzaOddaPfbVDTVW+pC3u5DbGJoxk1oxi1IZcpWP6SvCmsv5XJRbcEQ5aViiNW1rRyqTqiq0hicz+2gxAiL5SVZUIG9KcHtyNhfoxqFHZ+iMlTB5dbY+O9NjU380duOve2F6enp5a1U82/3HD1tng7PXHz16JVrVz4wu3D5H51fvPANWZClKglEmCQQhAm2QgBAE3oZcRctg9kKO9dCdTcTVZovS1Spba5QpLASUcV/uoB+0YMs64POc3KfSDFFRaVEVlFVDWVEFlbUqcouAFb8hz8NibHLm7ZfV1lUkRMBFQ4OV9IgjcP+jlvrsgtApCOYrE2emGiO/6u33vXWP/Lh/+0+A/3+9ioCnqju1ZndRcdljAn+9MKn/snL51/+8SVYeLtpaNBSA7UCMob7xds8sBsf1lDlGGzrDLlv/OJducWmiSqFJpEW2QIUtKHCgH+B7U/70M7asNhdhl6nA0U7owtrS9WhETahpuoQo3k6YEEKV09TByj6ym6S2GWJC6gwR88qqhjyd/TZhv/dhw4SUTLwx9dJSTnH2GEIb0wofQAVVSyMMWHeSBoXZ2Zm/nB6fPrfBWPHvzqqxum4lp+a/eMDb1w+942n58/94KXli+/riv6ErEcySFIQGH7GXvRBwzYuKLBUsCp239Y1uFuJ6qDF7MDaC296FLkAlAKJamlb+fYhy3uUq4o9oLAXmiOq1K1KxSBLdxM1JKAuT9qBPyzI5ND/gMZWwv/UzMHmV7vXDYmqvTEkVRXbCQcgcwn1oDk31Zr8teNHj//m/cn9r93WyfY79wjsEQQ8Ud0jE7mbD+NFc/LQ377y5P94cfnid/dl54CqYQhNE+HBwhwkLjd1gV3jl7h3w/4sMnFnnGq+3PB7VjHRKcEJmBgmxep+VlQL8kblwqk2fe13ehAUAiaiMWiFTVJVsR0ktUCVEZNQCtczCXWNQbldAP8e/YNccNVVVfNlnR/4dUBUNRNV13kKb05IqcILvJZlTaYXD88c/tSD9933K4leeOnYsW/ojvJ6x3zrJ+b/Q2v2ytw3vXr+1f/qYu/K+/phMS1roZJhDCpMIVJ1alyAwWt8ItHfiVzVmzqPRgZkPn+dRRmTSE4roXa06KdKZDWHXPehn/eg3+8DFJpUf7KqCmpQj5qQBlgAGNpmIEMS6s6XgbJqXQYGOauOrFZJqyWpNoGA17V1quBUI/bOJaIqQoAcIDFpMd2a/n+OzBz5lYcnHn5qlCICIzPdfiAegVUIeKLql8QdReBj5mPyQ73/5P1Pvfy5/2VZL38dhEWoQmYy6DxFeambVlPv6KHcwTe36k2FoA8JiS2mQg9a60OL5BTtp+hrmUO724Gldhs67Tb0uhl6/kBNxTBZG4emqkNQKJCFAqSqmDcs0MQS1VSylRr252HjH0dHnUmVywNkOjswS6eUWZsWQN2ZcH+2utqyEmGErgXplanG1JMP3/vwL11649JnP/jBD+5oZf9WJ/XjL/3W3z9x8ZV/ci2b+8Z+kE1BGkoVx6BkTJ6wAXYyIlLkierGWOPaHf6VivRwDdr1jvnWqKpiMWBm+tCnFr/oVFFS295QRFBTNUphqQU18vulDmnVFqlWKaW5oAr/oeVbdTtHRlcqrAMTtkEKAfk7D1qqov9vACKXRJKn6tNPHRif+eV3HXnXHwkhtt3rd6tr1r/eIzBqCHiiOmozso/Gg0UoZ8/+bfKl8Oo/f/rMcz+WBdndYYQXFgCpJGQFaiWOqFptw6/YdVbI5ogqBfqtmooWVKiqdrMeLLeXob3chl67D6ZvIA0TqEdoll6jHL/QhJSbGpiQm5aiHyWF5h2xZOXIXcQ5L49N/gdODKiyIrl1RSpEzpjs0nYDRwAJutSYS2viIJ6fbE49+dZ73vobb7v3bZ/ajd6TqK7+wdd+73teOffqD19oX/yWLMyashGAiANIY/SgRf9ZbiPr8LudHwG7UVGlRh8EDtdEksWUZqsp/Bt2hqLwv8ghR6JasqqaZwVAgao8h/+xrWojrEMCyYCoDv17Gf9h5mq1md3wBqqaBkBdqFwqgC0Q5NQXZ/7PXcgoSQHzrQsFqghgLJk4NVGf/I1773vsV4+JsWu3c779vj0CewEBf9nfC7O4S48Bi0/GID7+V1/97G+eXD7/rjwua0kYQGxVuQyNvImorncRX2n0vzLavzrUv9eX+Y2JKl7qEc1hdXRGFf4dVFM7i9DtdAEbO6Y6hUbSgDSusfenkRDIiCr/QyykKjl3lG2p3IWa8WVbVP4dkq+Aik0cgWXS6pIFXLchbjXK5BRJVCACaoeZJkl/amz6r44cOvpvvvmhb/6PQojbbuJ/u06jq+Zq689OfPq7Tl09+aPnO6e/pRMtg5gEiNME4rIGUZlS8ZknquvPAJJR+hywmjy6RuD6QqLK605DKUsoJBNVdK/I8gz6WFSVGcpJjURsiWoDmrLOZBfXpy3wG9xkrfFRHTr6OlKKZJQD+86JnG/KnN2VPRtcewI+HzC1pUSyGkBN1pfHkvHff/jhd/z8MXHg1du17vx+PQJ7BYG9fgXfK/O0J4/j8cuPN+JG8G1/+fzjv7igekdEqkQShBBqQcSFvT09Ub3x5FfClPZbR+5RwcSQP1dGc8epfplReBSN/JeXl6DTaUPRzSEuIxhTLahHNYiihNUibAOJBv1YRmUr8ElXrRBVvJRzK1ABhiyXkKiyuT1dwG2HKuc86Y4HL+xU+Y5ZmkVJrwsxtUCDGW+Of35mZubX33T0vj9+y+G3XN3NuXyoqv7N7P/P3puASXKVV6J/7BG51L509aLe1Xs32hACYxsbxn7elzF+2I/BG9geP7wwNja2Px62xx5jmwEPeGxgwAZmMGCbXYAQUgMCISGB3EJ7S2p1t7rUay25RmZs7zv/f29mVqulrpJ6qSWyv1KXurIyI27EzXvu+c9/zrfGH5i854cmZw+/7sn64RcmgzHZBZt8u5+8rMg+mzZkxMobVMJCuUVN4D0z0AhDkA2adlvjMdebgfPfKAvTes/j9S7FU3B+uIdlRDAWPUCVJS2pfJkxRVmbm6paEcr/LYpbwqpy+d8tUNkpUZ9Z4gqBQNBuUhXGvsP4A1h2Tu7pYLWTmqZ02dzZ37kOAMByvMwC85wQoMrXOXHTPn/g83u27f2rTcEVX70UY5i/Rz4CS3kEcqC6lK/eEj52bjiZ+vzqM3HtN+9+/O7XGb7Vb7kOmdByoZsX9klp3FmYO50UnSDFJXzyCzj0s0u1T2+4AZBHlzxeVHSgEPQJWwRAw2ZUFFFMYdaiJsqiaUTtOKJaAC1QegAAIABJREFUtUa16VlKwojc1KY+u0xlp58XdRjvc/ynaoqSAr0wqR1rKsVIyTGpMj8sAHSrC8v0FNuk2q7kOCVdSDNPeI6wt/CbdMDoHhsdGHnPulXrP7p3295Hl2LJ/+xLvD/L7KkjH7/i2MyxH5mcPvpbx1vHNjoDvmEEAdmWR37ikA8gYxgU27FIXthz1SZTlbnhDpCZLbaz0qleKXuJikUSrvVz/UBf7JIA4VPlIY12KkACclIeK5EAALDyZowbqmBV1aYkTsk0LPIdn0pWgQbtfvINnwGvav/rMqtIVVPl+67+Wu7v7j2r7DPUYPOGSzsA6Ew1pQnHxg0XBRsysLue6ZMVWQDM31o9OvEPfWv7PrjL2JXrVBfwmZg/deWNwHP9XFt5I5Wf8QUdgUPZIf+hM4/tOTT98F8fmnr0etf3fNfxeXFO0MmbJMRt0YpBuqBvvoRebH5AFfZGajHVJU1eOIEJJRo1MiJqZi2qJyHVoxaFYYtqlSq1ZuvkxCYv4H1OHwVWkSxoUlVXP5gi6d9XRv5KU6o1qDp5CvrTXj/Kjpl6R6va+RfZfGiGzABnKCDVzqwsMIvN8cGxfx4cHP7Hl77gpchEX9Qd/gu5le7P7nfvefKebVNTp37p8ROP/0LTbvVFfZZp+Q4VUpdKiUu2QRRZLYo5itOnLHXITJWO1YgpNZtkUNwBqgl7iVrMZhsZQ9bn/FjcYDVjFlkkPqwx6TRTcRme/wmQNWU/VSn9N7mpKopjfrpjO1QyAxpxhigwAtkQ810raWr8UEBVtl24N3Unf2/UrYpSVasnVw64eiCeqcy26uZFBtLECWVJlHJaltk2kZh1bLR/+GPXbbnuL/qMvtPP+aLlv5iPwAoYgRyoroCLvBhP8d6Zw4OHmg+8/MCxb76raswMe45vITKVTJvaaUZREvMyspwTpeZzXeYDVGE9pS2gwDTJsAlQzdKYYqROUZuaWZvqcUi1sEnVWo2a1TplzZhKhk/9LrxSS+RkHns+sgIV2jr5TsCk6sznNqoeplSD1U4mOjelKO5LpVNpPwDGzlzHRtJYylGiytg/s1OzNT6w+qtrV619x5p1a76xcXDjsstD/9SpT5WTVnLdo0cfedPh2aMvbpSSAlLYkKBUzpCcRNQ2QkotMOIBUeqQkTisFYZMNzVDMigS5jQzKDHsFQpUJV1KDYPiW5UMIIU3MMBqk1PW2nGb0ixhVrNg+jTmjlDBCLh6I69hcZQtd/qDHVXgdC5QldQ1eQijqpN+eYuoGFVcJ/2U1ITHq7ysZdlc6XAMm8y2AUa3PlDo/9I1W3f/4YS3/oH5fBbkz8lHYKWOQA5UV+qVv4znjW7/u5p3rT10evLVdx2+/c+sMpnIcYc+kUyTIkR7JgmZyzj2dL7Df36gCjcpAarcqMTWPbpjGWEJotsLEY+atqkRhWxFVa1UqV1vchxqn1NkoOoZAVmJo2Cq+Joyo6qN/XtAqwaqbFHV0fp1c9F1UVWaTCQgQOQBCqiqdhQ+bjgIZGa74BYf37F5x38d6x/7wvY126eWsi71ma4v61WP3zZ8ojH5M3c/fuC3zliVjYmfOgXPpbLjszMoNJamDWcFj7LE7nS4GwakMG0iQ4Aq2EBmUwGtFKP6fD/QFy+r2tsgqc7yHECVhS5wtkgAVkNqAqhGLYoTjJnBLhZj7igYTbYHEx5UMaqgZTMp/as7VYVZ6GZBxZb2uF0o2CobOfbFVZpXZlS1thaXx+INGaQzRmSQmzpJySt9c8em7f/fjv4dX1qO9/p8P+Py5+UjcL4ReL6fa+d7/fzn+Qg8bQSyLLM+e+ym3aeap3/3O8cP/D/+ANpzBBChhInSP5fyYKS6wh/zAqqc5CS61I47pNamogwKgBo3qRmhgarJdlSNaoOonbIRetkpKn9Jj6zUZu60C067FlIdVlWVN3WZs+dde+x6oAtUcaqKk+2Ua7mGm5FhapBrpL7tnrxi9fqPbd6w+b/tHN15ajnoUp/p1t2f7bcHwoG1X73va29+rHLoh6pGbcwNbKNU8MkyDUKkrWNL3GqKFKVOow4kExFx5FKHQ5TSvxTDL0ywxeIEq88CVPXnBatV0YSZsnNElLQobIcUtlsUxW2+5zxymVHF5syxfNk88f2sNNZnMarSJqg1qT3tUlrAqoUIrLM22PZKicNV+V/uAhw9tN/cdBWb7E1cdAr3X7nhyrftG933IQO7kPyRj0A+AuccgRyo5jfGJR8B6FO/duiel56qHX/rZPPIVVYB9jECjjiDHtowy+REqpX+mD9QBfvZNY+XFqqUwjSkMG2zXypAar1ep3q1TnEYk5/Z1BcgrScgO3M5fQoJOmw9xWb+3UYoKfuLdyW+x6OTPNWBxzr7HNcNekn8voqr5PjU7seNkYrBPd7Htd16X6H/7u+67rv+ePrx6TuvvfbaJWtFtZD79Sunv/ZTtzxw6xtPtk5cHbuR45ccclwAU4tcOyAztSnrdbqHmyhrttXfKqGpo9lcyJs/y3OXGlDVQJAbqjRQTcCqaqAKnWrEDZqoIIy4g1R2yjzGCl52oiiksU+NqKrodBsYlTaVmwiF09bda6zg5qYqAaoib5ENNzZk+FyzSSQcPL9ik3zLP7Jh9YYPrl2z9i/W0towZ1Uv0A2cv8yyG4EcqC67S7r4T+ie7NDANx7Z/+NPzTz1zqbdKCNdMHBdpGFLqTpF88PzaQtZ/GMw3yM8H1Bl2KJsjaSpQwrC+BNlMTUAVJM2NdoNqtcaVK/UqF0PyYotKrsFKnllafBIYTkFdarTZVMVUNXtVMo5tWM5pX0sezWqrPkztGY2FQZJWyxpgKs0tNiI2Kad9pf6H964ccs/XrVj33sHaGB2pSzYh7PDgzfe8/nXH6488eppmtmSFRJyfZfwx7MLZMTCOOuUo26IqHS4s68oSz0UnzqPT3PcT+eLal2KQFXAqnT/c1JVklCbjf9bSqfaoiRJ2d0CXf8DXh95TsAbKdyzHSW2cstgxh/JUsrQnzXW6jOJ7/ceoMqiFjhtcFVDN1ppeyqDDLXpxlxg/XfmkJkY5JvemVXDq27auWnn74zT+GnDWOGdo/P9UMyft+JGYB4fbStuTPITvsgj8IVw/5ZHjj7yi4dOP/EHhm+atmNQ4LhkZcSWVOjaTVXEZoeyuMjHtFhf/vxA1eRmDVkkMzJTABhxTYUNVS1pUhjD2L9J9WqNwkqTsjDhppI+T9hUk1y4pCrrKRZhiEWPWnjZpko3U6k0KZ0QxNpIVXjGQg7gBMaPbXnAjPd2/SsmSsCVNHwVvdLU6NDw57dv2fm2+1fff+8rjVeirr0iHtCr3njsxu85cOw7v3W8ffw/1Oxq4BRcGMKzXhgVfs6e52Qm7EbwreTbw1cU/26mYo0E6k799axjp++nZwOrywGoYhME4394qaL8j+7/OE7ISS3qt8o0GPRT4BS6QJWrCAYZCnCqSSVVfB7rLgjVClbV0Sa+Aapa0NWoKrNbRrFK25pkDFTZw5WjXZ3GcGn4rqu2vODXJ9yJg3n5f0VM+/wkn8MI5ED1OQxa/ivPfQTQSPW/j3/keyanT/7eEzOHf8gv+BT4HjlgjpKEsiwRVoSRateM+7m/49L+zfMB1YxjJIVRgz2RkSbc4RzD9DxrUzVqUjOWLv9GpUZxrU1ubFGfW6Z+t48XTgKXjZJ/p41KSvIaoDKwVJ3/3Pik8qU67JECqiwX4AU7E2IV+j5l+s9NK8yudrW0juFGg32Dd65dt/Z9O3bu+JdVxqr60r5aCz/679S+M37LI7e89snmsV84Y5zZbAU2Faw+sG1EMZFjmqDrOKxBrrFYKmVAqMzkCVDFOEMlMDeh7enH03s/PRNYXapAVfx5wahm7CiBJkIAVUhewnaToigiOzGpzy4xUC24Rd6g8X2p/II7QFV1/os8VZhVPA+PczKqOpmqp5mKS/9KP+tYNttToWmUKxEIISAn6iv2P3Dtjmtev85ed6dhoFMuf+QjkI/A2SOQA9X8nrikI5Blmfv2+//uVdPtmbecSac3+F5AvuOSDVoQQJXTd7DQSGBizqjObZB5GrjIYPiu7HLgO5smlGQRN1CFSUiVdpPqrTqb+4fVJplhxnZUg34/FawCl/zRNQ6gKglUAlDFnkp0qAJUVQFfAVUGSWw9pRpNOgGp2lxSPFwlVlKlK6HMmmTkOx6lUUrlQt8TI0MjH77yyiv/aefYzhUZJZllmf2Bhz/wQ4eqT/z6ZPupV7Tt2Cr7AwxUzYTIVkA1NTA30EaOjYVJKQPVjKwUWfYCnzi9aR6f6OcDq4sRqM41/J/b9d/9ABNDU9QU8KWjVMNWk5qtJpv/mzFR0SjQSGmQCl5JgGqqbdgsbobSEak815TWdC5QlY2b2h8qqarUFWDnpqhv/rnINmDBZlKWwFFANcch5Y3sNHCLj+/dsueNM7MzX3jxuhcvG8/gS7qo5G+27EdgHh9ry34M8hO8hCNwsHpw9F8PfvLXTrfP/HErSFzX8si1UA7DGoO8d/HXlBztHKie99JwKViSiShLKE2h8W3zIg0rqtmwRrVGnZq1BsUNxKRCo1eifmhTySVKYG1kk2FKTKp0+yvmU5f+hUOSL/VzXfrvBc6dzmnlMYlryVo//j2RFGRxRkWvAPqvPTo4euPE6ol3D28f3r+S03n2V/Zvv+voXb9ytHrsF6ejylCp0E8F2ydHXwdTEpeYOUeDFdKoAFSzjOOGAVaBUPFv8wGqvffUuUDp2Zuh8wHXczGz5/ud897XZz1BGqVUk5M6Sc1wdp7Kw6DaqTKU/tvc7Y+ufwBVsKsUpRRkHo32DVPRK0sUsIBGvv+ZXdWxtJqhBqOqzfyF11YbtO4+WpLgus2HLBdQD3gFYzzEqk1YcY4kNuzMMp3JPRt3/4mbuP+8a2xXbaHjkj8/H4GVMAI5UF0JV3kRnePtU7fv+frRO17/ZHPytVGQUGAXyDEdsmGxxAAVkaDatzC/Pc976bh5w+KFMM0iitOIIyTBptbadZptVKlRb1JYa5IVGVQyAuq3i1QwCwRrfyOzFVAVIMkglcGo6CM1a9oBqgrGdhjVOc0mSoKg9K3MJyWKVTVZBSuulZlFA6XBIyODo+/atn7bR7as2XL0vOe5jJ/wUPZQ+aZHbvqpp2rHf+ep2ql9tuNRqVAklzcPUnqW5ikgJwVU0bDGjKpJtnIGEDC7sIFatkCVMoqxYZsDVEPK2tJQNVweorJfRvmdrBT+pj1A1RQdsNb8atApbKtoqzsBG2q8hWEVoCpQFnIBuRb6b6lOKEs2JTVwDPfktnXb3lUICu/a079nZqU0Ei7sLs2fvdJHYIEfayt9uPLzf74j8KknPvXDD8888ptHmsf+Q1owqGgXyWbbIxWZqjqYWeGY353nH24wQMgRRxoPGKQEZf8WNZFA1axTpT5LzVqT2o02FQyfBtw+KpkFcnlxdsgyXQa6YEOl4D+XUe3qUxVwPSdQ7QJUWZh16IAwSZyFbjGDRA7eK7HSdRNXfHxkfOSdA1sH7ljJbCrGC7rtj5z8yA1PnDjy2wdPHvqZzDMoKAQUuNhKqOozzwX4OUCTjC8BqgBPXY1qDlS58YxZ1V6gKsb/YFSTdkxWZNJweYD6fIRceAJSwXKiyYnnkwaq0L50ASdcNbTmuhO5qmYozx+u9cvf4r+qflc5LUi1Ai4D8jxxG3CmN09s+thYMPKWnaM7T+ad/+f/yMufsfJGIIcCK++aX7YzhtH/+x9472uPNU++/kR0eqdRsKjgFBioGlnMPoecrKTsX5QA4LId71J5Yyx3nMSTRtTOWhQmLWq0m1Rr1KgyM0utRpOMtsENVLDlCQyf7am0FRUWTIBdlOd1gxTDVhUioNxRpRFKlf7nMqpzgSqelyZZx4sVJvbQWuK1bcPK+kuDp9auWvfnW9ds/bd1I+uOLZVxvpjH+c3sm+u+eu/tr370+ON/mpRSy3RNKgaBMpGXLQSDWgRiqBI3BzzA97PTTJUDVQ1UsUFiCUzSphBBF+j8D0OKWxEZUUYDhQHqL/RRwQrIycQ7mGNquQtQAoBZasEEqZTxWbut0qeYOVXNUrI56220wgwQoCovhKhg5XMMzTGAKrPgDFSra4bWfXFsZM0brhncdWw5B11czPmTv/byHoEcqC7v67uozm4qm+r/8P3/+w0nG6dfN5NWV1kFlwKOjQSrBENuJBYJsycLxYVJ2llUg3CBD0ZrReE9iy5/jkqNQ6qGdapWK9zpnzTaFJgBA9WSXSSPkEBlcdmT7Y4U42mZwigxAwrQ2mHztEZVhwCAAZcT0SXQjm5P/xtsfvA6WKAt0bxCsmobdrp1/dYb+/sH/mwgHjiwa9euvNOZiA5mB71/+eanXzHTnP4fZ8zpjWbR5CZDlP8dZvwECDFbqJumFFAVSzDMl4UHZCyr0j+7TUhDWReoRtSKoVENCU1V7bDNQBVs6kChj0oO5oNLVgJmGu4XFqWqtC9AVfxQhSUlBqrQl/L9rHWzYLhV6b+j02YYqsAqYlkti+C5B1mN1hSwLtywG+Pl8W9eMbzlV/eNbD9kGIgeyx/5COQj0DsCOVDN74dLNgL3ZPds+NJ3vvQH083pn28YrZLje+S7HjMO0FdK8w1YPS54cu+uZjMu2UEusTdioJqiRySmZtZmg/9au0GVepWqlQq1a00y28Ql/7JTIt/wpeQPmGrYwmArQImuf82o8lKs/VmV6q5jiq7sqTRQ1YbzuqlGiweEhdIlUe54TkpBcXrr5m1/OOgMfmrfln0nl9hwX7TDRfn/Hx543wtmGrNveXDm4R/zhlyyLIMKTiAbi1iAamLGCqhKp4+kkSmgyh3mC9vcLQWgKnrR7nmxRpQ3UXNDQcTwH5SnSE5YCpMCqLYZqDbDBrXCFplRxtZUg4V+6vdKDFRNBVQxB6CRZ8ITTVWKUeWyv2JUsWlgwKnssKSZUTGqLKPRpX8Bq9gJAqhCr42NG9LGAGFNC0DVaQ16Qw9uH9v6Gn/Mf3irsbV10W6y/IXzEViiI5AD1SV64ZbiYd/Wvu2a2x766h9MN2Z+IrUM2/Fc8hxHwj7TSKxcWCdmS+NIJzJyKZ7tpTlmXr+TlKIkpkbWYoP/Slij2VqFapUqGWFMXubQkDdARbPAUalS8gdYlS5kNIho/Rz8JHXwqQBN+YhgU/MeBas+uy6TqhtMpKAp9lZ47W4CfeD6tYmxVV+eGB59Y1808ljOps69Rz49+ekrjlVOvObOo3f9qTUIJprz4CmggLPhAYxiKyJYVWnrNiNVFmGdC7IwVnWpAVXu/OcQiS5Q1YsYt2IqoIrhiNIWb+B6gWrYDMmIUw66YKDq95FPHkeaQqdqmw5XGDDCHFohqhZpLgSjylKLs4EqnidVoK7zhYBUBrhoeoOOPEkEsGI/jvlhwWXDjUpG6ejuNTt+bigaunfdunW5RdWl+ejM32UJjUAOVJfQxVrqh/rZ2md/4O7H7vrd2Ubl5Zbtkeu55NgWwj7Z+1MAkUOUyWKRA9V5XHEYvbcjbqKqZy2qxg2aaVZptlqhsFYnLzapbBWo38aC7HN8o226XOLEagyGh03lmbw2GcDqDv9eoCr/1v3D10qxTHo17zKqYMXx2pYwSMKsxv3F8uHt23f+RdEvfnTfqn0rztz/fFfzjuyOvu888cDLvv3EPR9p+E3PC3zDt30KsoDcxFFAtU0pzEC1nlJ72fKLL2NGVd9wShgqQFVpo9XA6ghVZlQB6uEnjOZC6FTbSGdrULPZJIpT8kyXhgoDNKCAKjTbDFQtlyOJO+EJIEsZqMpSaWOO8OZOM6pi6q+t9Dpa1R55K47GMS1KYgGqrHDC1g9OGIab+Kl/5gXr975qfHz8zpUYenG+eZH/PB+BHKjm98AlGQGUNj96+qM/d9/k/a+vNKvXu45PruOSYxkc+AmwKoDHJoIJPevEVl7pX3tFnn1RdOWz1wmBS6JZRgliIuMW1ZMWVaMGW1JVKhWKGy0qo9PfKVPRQNMI2FSXTBM5YAJObdMil4Gq6INh/M9Rkso3VUqsolGV0r/+ieZZZZHWxv8CHeT1uNPfAkNukGu7M2ODo7e++LqX/PbqYPVk3jTy9Gl3d3a3c+fBb+86eubwJ5+KTqwJ+gLbtT3yUny5XP5OzIgyJAEooKrB2nMBqQxtZUc45/F8fVQvtIeqguBzj1H9n5z/WQ++tTOKCZ7CEXupNqOQ6s06NRoNyuKUXNOl4WCAhrx+CgzNqNpkmjZrVDsBU0oCIGID6FMVUFVBF/rt8be2qJLvBNzqdDbMsyRNePPG85Y1rfJqfuJVX3DFC/7TFauv2D9sDFcuyQdy/ib5CCyhEciB6hK6WEv5ULMsc95z5H/9+uHZo6+ttRu7Hcsl14ZGC4sldGXK1BwLcCrlZ3oOzSFLZYx6pYR6seP8ds1U6tVZsZYoITLLI/iQF7okzZiJRrmz1qxRLWpQLWxQtVqjerVGdkQ0CG2qVSA/c7l5yiSHMgNNI10bKgflTB5vmP+Lxg7vJ3GnKqlK/z8flw4E0IEM3a5/DXL4pchgmYFjOFnJKz68fdP2d92w44Z/yEHque/SLMvM9z32vk1Tten3Pjrz2A1O2fFsB+Pn8iaD7anApsKkSsSTrFNlYKhiPi/E/X8xgOaFOK7zvYYGrSmn28HKC5KYlqS0YSPXrLNlW9SOuUFtrDBIo94gBag0JOJ6IdZf+J6L8wJPFVjl9+d7H+KWrixAHxdrU1VclXZT1ZxvZ15oKY0KMzEzM3MTt7l3/b5fGSuOfWH9wPrp851n/vN8BFbaCORAdaVd8ct0vlmWlf7nE+/5L4dnjr66Hjc2e2BUbegkwTnEzJ6yYXkOVHVqo/wNUlktbmzXpTSf0NAlacrlzcSIBaiyJVWdQWq73iIvs2gQnf5GkbzUYcN9llaYFjecAOygjGkroMrBAeY5gKryYdALN+sie1J4AAq6Xc8qzpX9JwWoBlbQHCwNfPmGfTf88YbRDd++TLfgon9bANUPH/rwuqlw5r8+cOL+n7SKVtHyHA7EcJAihs0KR6eiGR2bCClx63jRcyVEPZeTXoxAtZc51o1V3Y2d5jtlTBC/bJgZJUaqSv+oOAijCqAaxjE5qUkTwTAD1YICqoZhU6I3agCqrC+VwAWed9yxfzZQxTPUBrMDVDWbqpq+FBv7NLCK7XhqkpN67b1X7P5/+/uHPrGtb9vp53LN8t/JR2A5j0AOVJfz1V1E5/Zw9vDI5x+96Y+erE6+shm3VvtugRwwqjlQ7QQb6DYY1b+hgKoAPjwkt0vcbRKU/NnkP6Y2hdQIG1SBwX+tRo1agxN4ylbAQDVIPXLR6Y9GKXT285fwQmB+EF8rjKqwSXMY1Z5Sp0RAdrWpXSseJeRjFYDq8jdSLvujm7rslx+bGFvzf/ZcuesdOWP07JPy48c/PlZtVX/3jkN3/qoRmH2WZxPHDOdAVVGbaJgSYDgfoMoBGIlYtvUCVTsxaJU/RKP+EMti7ETmRgeoqnZO7uXn94Mc4OlAVY5E2VepSgRAbQc6q/ALfhkFZPX8ZpFMZjFQ3b161+8XC+V/3jO+58Qi+tjODyUfgUUxAjlQXRSXYfkfxEPZkdWffejf/nyy/tSPNdP2UOAVyWV7FpT+ky6jmsKjU8CSLmkux9E5Z+lfnWhnIWNQKCXIDlBV5X8AVQapaZuacZ2a7SaD1Eq1SmG9RU5qUb/XR4NOidzYISeViEgTllTskao1cmBUM9WlD6ZV55F3k6i0RlUDVX083Q5nVegEoMZizWBV9K9WaiXlYv/+vdt3v+Oa9dd8IS/7P/vd/LHZLwxRUvvlL9/75T9MvWzA8V3yLJ9lGwBEOaP63IAqM6qQxTRqFEYRWQqojgWDVDQKZCWoNlgMVPn+5b588R7hwCmegkqprTTb/BnF/97dTHLToSr/MzhVjhkaqPKrKE9WFsdkJjmJF+1avfvPhspD79s+un1yOX7e5eeUj8DzGYEcqD6f0ct/d94jcG/4yKYbH/nk35xonfqBFkWFglcg14JmMmONaqf0z0AVjJ8Gqguz25n3AV3mJ84XqML+QBY+xaYqRjVOU2oDqCYtqrVmBahW4Z1apziMKTB9GvQHqM8skBPbZKco/GNcIR4FkJRCPv4LMzAuaKooVVl9lck/mFcugUrXv46QlIVX+Viq12LGCAb/pilG/5lBgVc4OVAa+PD1e1/4txsHNz5xmYd90b/9zdnN/WG1/TM33fOFt8Z2OuQGHnm2z9eONytopMpL/zIWHU33uUr/xKX/KGmLRhXNVAjBaNao0Y7ITohWeUPEQNUEUHV4bjBQZVkLSv8qApU3YAJUdelfUtoUElXWVTxneuzcpMFQt1b1AFQFVPnnmUVu4kU7Vu38q5Jf+od9a/c9uehv0vwA8xG4xCOQA9VLPOAr9e3ur96/6xOPffq/n2qfeVlsJo7vBuRaLpkoaKOZykgksCUFwMmBqp6YXUCrlIhIX+Qc85RaSURhElKlOU0NTqKqUbMKn0iDSk6JTf4LmU9OIulGAlSVOTmDS80RzQWqogeUhin5EtgqxvICWHsZog7w7bCpiEzFhsNIB8uDt4+Pr/77bXu2fHyjsTFcqff/fM/7a9nXytVm/Yc/980b3xU7yXAHqMKyDdeem6lyjer5gCpk2DE3Uymg2in9Q8sdkRVnDFTHg0EqmUWyUocrDSlv1jC+ilGVIoH6j9UBqvJPMktltvT8vyr995b/8TxEEvfOmw5QTb1o2/j2tw8EA+/as2bP0fneK/nz8hFYKSOQA9WVcqUv83neU7/vuk8+9Km3TSdTL0ms1PQdAaoWIiFTbg1S0Ydnl/5XMKOq5XGKTxWfSA1UEwojlP1hRzVNdTRTVesUN2JyyeOyf8kqkhc75GUeOZnY9XM8LbR2zBp1F1kpWbJdzhwLKg2zEavgAAAgAElEQVRWWSrQA1TnNO4ohpZLpmBSkeCTGeTbXm14YOT9u6/c/e5dE7seuMy34JJ4+/3Z/lLaTl/xmTs/+57Iikds31GMqthT5UB1fqX/ZwOq9XZEZjulcR9AdYjKlgaqJiUQwZicnCqlfwaqHKLK5lQ9YcJKFiDVjq4cpreBSlwAOv7CHSa1qyeQ0r8b71i1650Fq/C3V2+6+vCSuFHzg8xH4BKOQA5UL+Fgr+S3umv6nu/9zMFPv3UqnXkhnHZ8R0r/cBVMEnT9CwgTf0gpv6F7d7laVM2r9N8DVGG1wyyS5HhxElUzalEzalClMU3VRpUalZCoTVS0izToDZCf+WS3LfJNj2yMKcZWl/dNLKiQXAhglfI+knLE95QXWG52li5nZpCUNxbLBhQ7JIySSAkYqFqqKzo1aWRg+IGRoeG3XX/V9f+a+0POb/YDqGat7PtuvPtz722Z7THLs8i1Araoeiagym4QPSli83unZ37Wcuj6f1ag2mrPBao2gCrsv1DfsdgUQyQuAKoCVjVQ1aX/zrzhmdGjUe0p/Xf8VHuYVD2vNLMKKz4A1W3j29/jev7fXL/h+kPP9/rlv5+PwHIbgRyoLrcrukjP586pu3/4M4989k+ns+mrM88klP49U7r+k0SaqfihgCqAD4OzZeqlOh+gqhsxABwwFvoPGqmQuNNsC1Cdrk9RvV6hVrVFdmxTn9dPg+4AOdDdtUwKLJ8bqcBy6tI/A00Dy3IPKAWfqoCqZohEu6pK/fMAqqYlAaqQGlwxse5DqyZW/c/rN1x/V95ENb+JeSA7UDzTOvM9n/v25/5XaESrTMc0oFF1DO9pQJU9VHvsqbQ+cn7vlAPVMW+QxgtDVLZLZDNQNSjJLLIsZdjf8acFEAVs7Sn9o2rQlajyYOrIYNm8dduo5sgEOrIA9azUJDf14m2rtr/f9wpvvW79dY8/3+uX/34+AsttBHKgutyu6CI9n9ufuv1nbj56yx+dSk/vSz2iwCmSYyBC0GSNKutUwQxxJKQtRuZsIrqCS/8SPcVMJUBqnMUQSFCSJZxfDnP/RrNGs81pqszMUtbKqGyXacAboIAKZEU2eWy4j0QqMNVKl8rlzLllSbCiDGYBXeEVqQKLek3MNdMK4MweqbbNzgxYzy1sOizJOwcgHggGZ9atWvvWzRs3//OmwU15OXOe8xJAdbo1/d1fOPCF99WzcC5QxbVHMhXrJ8Wdgfd2XJoWneRCH5o97WXIlzqjymZSykf16fZUNaq3WmS0UmKgitK/XVKBCqr0D3UMVxjAowqryhGpcMxQPqosDdA9Vr3WUz2Maq8cANfl7P9nOKuA6pWj2/4xsIp/ed2VOVBd6D2cP3/5j0AOVJf/NV4UZ3jb8dtedfORW990Oj2zhzyTAqfAQFWgjXT+S9IOgJL8K0Aqg9Vl+JgPo8pDIF7j0kAFoJolFGVS9q83G2z0X2nMUL1SJTuyqN/p5y+U/c3YIddwmCUVharu3lfsj2JTtVJVFKqiw3s2oKpBDYApgxrY9cCKCkA1I3IMm1YPTdy1amjVX6xZu2b/5qHNs8vwEl6UU1KM6vd+4Z4vvK9B4Zjl2gb03GBU0yx9OlDlsnQOVHVbk4QgPDNQZYlMu0VGO6Uxd5BWKaBqQ4+UWZSwawX8TTO2htMaVQGqwqHCPg+NhdJApT6qerSoIgvoeqnyPO5IabqaVQ1UncSLrxzf/j7TNP/qpVe+NGdUL8rMyl90KY9ADlSX8tVbQsf+5cnbXv2lo7e8cSqb2g2gCo0q2FSbBWApM4dzgSroCjRYLU+geq5Ll+oEmx5tqiy7AkQAUPGnnbSpEYWcQgVfyFptlqJmmzPh+50y9Vll/t5Et7/hiO0Ul/BFadft5hdtqfZzZJiqbas6jKroUfUfZoZMsODC9PIiDICLLn/+f26ios2rN//TQKH/nS/a8aLvGIYRLaFb9bIeKjSqcSP+/pv+/ab3No3WKHxUAVRtcp8GVAGWtI+nmj0LPvblyKhiU4dbUeyp5hr+M1BthWREGY2DUfWHqM8ukZU5DFRTbvlHYpueK6qZihGrmke8kVO67R6gqlnTznzpcQWYEwCgZo00KEoz1dZVO97d5/b9zVUbr8ot3BZ8F+e/sNxHIAeqy/0KL5Lzu+XIl3/xlmO3/u60MbWTfIt8GywRDP9R/hJvSAFMYFTh7In/XWlAtasFVUVdLj3ij2ZUo6xNIYBqq0nVugKqlVkyE4NKRoH6rBIVjSK5qQuzfbIM+ENKl782McdyK7398l3HyFz3/OuEHWaCtOdqjx9kD1AVXZ7FQJW/N82s7JWb29Zd+eZV/as+umXNlmMG107zx3xGAPZUtWbt//rit7/4dy0zGnECAaoAUgCVvaX/XqA6n9c+13OWJVDFJkrZU8VpRK2kRWHUZMP/SqNKzTAkUwNV3fWfubzhSsCTmnpWKMN/llcAqEozosU6ei2d6TKqGqjONfxXatXehqpeWQ2SqdBMNbHj74p2+e151/9zvZPz31vOI5AD1eV8dRfRuX3x6C2/8uUn979hypjeYQQW+RZK/zlQ7b1EqfYnVRnj0mssdjwxyr5ZpMzLW6xPrdRrVMPXbIUCM6B+u0Rls0gBe6e6UsbnuFSwRELTgimChlQgKv4LnSmeJ2yRANizTMqV56oYmIupOQAOg1M294dLgxQ7HceJRktDj29au+W3N27e+PVRY7S6iG7DRX8on5j+xIBtuf/xlu/c/Na2mQy5BWX4n2Lzhvz6uKNRzYGqID4GjZ2NrriFzOn6R4SqNvwHoxqGZMVEE94gG/7Dxg1d/9iUwZ5KSvdzk6lw33O8MEcKi7OFektVcZCNtuhWdXl/7lySf+/OLVWLQDNVtG3Vjr/1rcI7r9187ZFFf5PmB5iPwCUegRyoXuIBX6lvd8vRW37llif3v+EMgKpvUdBhVE1mVLlBhz/+oXPMGdVeRlUaqfAl5uWNdkjVZp1ma1Vq1OvUnK1Tn4u41DIVqUBe6pKdwvrLJl6xufND9Hb41s4QmwqvUwGqaBLJpN1K/rAuVo6AU3rOob/DzyyOm1SRk0oeUPC8+rpVV3x6sG/oza3NrSdeZrxMHOrzx7xG4DOVz4yE7fZrb3v4tjcmdjrAhv+Wx9cKACxFlUE1U+VAdSFAtUm1JioQwqhasUETvjRTcTJVKhIZAFWgXgDOruk/QCq+xIeY9d5s9SbRqlpOw1BVNyk+i0ZVP09LbgBUd67Z/ZfFzH7Pvq0vypOp5jVT8ietpBHIgepKutqX8VxveXL/L9z65K2/e5rO7CLPogJrVG3WqZ4NVFH6R+0fcZErS6N67tI/GqjiNKYoQxkTQLVJs/UqVWoVatablDRiGvD7qd8qcxKVmzjkZmrhRdmfXXUQxYqOfPmyM1O8VTmaEzny2sxcEUVqwdWJO50UHt0ookr+YFK1VtUyzbS/3Hdq++YdfxZkwf+5auNVM5fxlltyb51lmfGRox+ZaFHrTfcc/ffXpF5WhuG/a2LjYVOKOZEDVa4w4PFsEaqaUYWeux2H1IwEqNbqVWq2QrITkyZg+O+DUS2QmToMQhGhitZFaOelsgDnEen6z1CdAEzNupUH5frf2dx1gKpyZOh1U5DY1e6Sy7Ia1qh67Z3r9rzZs7wPXrvh2qeW3I2bH3A+Ahd5BHKgepEHOH95GYFbJ7/yc7cc+dIfnMrO7IGPauBK6d9hdgL2VF1GNQeqwtJITnhKSZpwUwiAajMOVdm/SrO1WWrVW2TFFg36/dRnlihIXQGqhFKmTTHkA7ZBmQlz/27pHyAVrCs6mMmAhySAqnrfHmZIM6odtohZVgGnbJFkwHtVGksc2wlHR4bvvW7vi16bPJU8vHXr1lZ+/89/BLIsMz90+F/Wz9ZO/o9HZx/9frNgBpbvcPStlYBRzYEqNxbOA6jCnqoTocql/y5QbYRNclOLVimgKowqJDIW+6ii7MDbNkOX//GeYk+F5zCbyhrV7rV9ut1bt+u/U53QAoXOL0ozlZt64Z71+/6gWCh/ZM/4nhPzv2PyZ+YjsDJGIAeqK+M6X/az/PKp2370pkM3/8mZ5MxV5BpUcBWjyqW2jIwUPe9KJansqdJlbE/Ve0F0qxGWRTxAxnS6uI2Uk7uQWY6vMA6pGtZppl6h2WqVWvWQSgaSqAapZATkJjazqa6hm0MAVKG4Ez9IlP6ZUQWXqlgko8OoSh1Ta1QZpDIYFRsezuDhpmhl4QN2iYGquAW4jndq9arVn9ywZsPv7B3f28ibqBY27bIssz7w6Ae2n6id/LdjzclNTsl2bBfNOzYZiViBxeyZmnYskrQrhL5vFvaOMNtQ5fMe1LUYfVTF3oDvQB2R9oyMKh9/D1DVzVSaUW2ELfJSk1b7QzTmD1LBDMhMbS79p5lBKSoPWtbNGzPc9wCq4mph43pwzV8fj05w62FMlRRGb/A6G72OrEbOB9t0J3Gbu694wW8P+UOf2LZ62+mFXsP8+fkILPcRyIHqcr/Ci+T8vln95nf/6/2f+YvpZOoGOCYV3SI5lkOmCY0kgGoi5TPWfgFYiZG5QLZl+NC2NiolVpY8Dm2k1ARzhpIj/i2lKGpRlkYMVOvNJs02qzTTqFK1UaeoEdGEN05lo0AeueSAKVV/mOdkYSpK/F0tHbSN4qsKuCpmVarbqmMMiYYRrcXjBhEW4gnKNSxpWMHPHQtNW3hHN+0r9j28dfOWt92w8YZ/NDpRY8vw2l2kU7o7myzcd+QrNzw8+cinalal4Bcsw0bSVwpnDAuBtxSZBsWQcaQGWakw5NBSMveuNJMX+vCeCbhe0pAA9kfFjdj9TNDMqm6mkg2f3uxB051QlMYUJiE12w22c6s36tRohgTDr9XBMI15A1B1k5nic8fmhinZrCkPVVVd4K5/fnWLZTOYNfIZpTZxYFp71ap6Z6cuBpoO+fdV06H8Mhqz7MyNneoLtl77uk3lTTcNDg7mcpkLfQPnr7fkRyAHqkv+Ei6NE7g3e3DPh+/6yFunW1PfR3bqFdwApWIybOgjgYFSMdjuFKDRvLA8QapKIlUAnchS7lyAjyk6j1WqTsqu+xlFUZOyOKIIaVSNGk3XKjTbrFGt3SIKM7oiWE2FxCcUiTlbCiwnw0iUL6VErwr1zARpcMpQtKejnxtGFM8DaYDubu4AVStlCQGT4IiZRFOW4ZCdOVSwS/XB8sjXrtq59w+3jGy5J2dTFz4vv3jqi6sna2d+9sCT9/33OGhTENjkQGKcIPvCpMQwqWWZFDNeyxioOmlKNlsNw7rKZLB6oR+LAahqoyhxFNb+TvI3Nl6dqgS+N3EfpxSnCbWziMKkRY1WvQNUm82QioZHawrDNOb2UQCZTNIDVE2xcus188f7aH9UBqqqi0qIXokZlmK//M1XpPMCmC/Ke1jNRyBcbMpt1DVif+qqTVe/Zm1x7W2jo7lLxoW+f/PXW/ojcBE+1pb+oORncOFH4L7sviv+9duf+fPTzVM/EhmtAd9zybYdMh00MUgSDC84/NZSFlu2QFVFXkpkbEZWolOjbDYcTwyAjpRZVbamikOK2y1qt1tUa1RpBkC1UacwislJHVrtjFEhFaCqgSlzpWrxZCsqlCs7fwTEskkVl/dlEVZFYNbhyWKsrHi0vZUpQBVNbq6HJB+DjMRgPWx/MHRsrH/Vv33X9S/+k36jf+rC30HL+xXRSPXBRz/ygkpYffPjs4d/IgkiKgQ2uag4J0RZgvtCgGrC1y7tAariZ4afL3eg2s3h6qZiPA2ocod+ShGAagqgGiqgWqN6o0FhM6SSWaC1hSEadfvIR+MhgKqJjSIqPPLael5oPQzPFVYVSLWBwSg/Seu18XOZWVq+o602wKiyIkHPO94wIkLaiYO0eHzXxt0/v2rdqrtXG6sby/tOz88uH4GFj0AOVBc+ZvlvPIcReDB7cPjG+25507HKkZ9tJLW1TmCT5Vhkux5/YMsCgA96rUWTxWY5PrSsQRrIUMYFIMSqB6pSAVUDgDDlhpA4AUgNqRk2qV6vcbd/pVGnJMmoaJdo1BwkP/V6gCqAabfhiU11uMNfNYF0jKgUUFUdzrJFEAArZX8VFdkBqpkAVSMh13dFp5cY8HDNhgpDBzau2fz3N2znsn+eRLXAG/f27Ghw14Ev/uBsY/rvZo3pCcNPyfcsss2MsiSjRAHVGKwpIynoVDOyMzCqssUAUFXN5gt892d/+mJgVHs1qrrbX9OovUCVoaDBLYjUTmMBqrEAVaS4NeoNaoUt6reKtKY4RCNumXxotZlRBWuNOYjvFVBlHCr2VHhwkxWqDZo1VTmqIlkS8NkrCxA1ANhZ6DIU6wpgyw1ZJjmmG/WZA4c2TWx59bUbr73XMIzwgl68/MXyEVgGI5AD1WVwEZfCKUxmWeHzj33o1x89fvCXpuMzO40Ckelb5DoumTD+z2yyoBODHk8tApxwvwzvUB2Kyg1OWMdSxdSQxeeLFCpOojJQuozZ6L/RalC92aAGYlOrVWo0Ggw8uds/7SM3le5wYVTPBqrapBypX1KyZ2sctaizT6o2+WfWSBqkUG7WzVToKOFeEpT/oVPlhhMuXVLJKbdGisO3bNu08292r929fyncj4vtGPc3v7Hhvicees2Rk0feYhZisgODHMgreKOCMrY09KSGpbSRIpWxspR1qsI0Aqhe+Amz2IAqACpvYVVzoPaq4I2T0mVnGqgmbXbKqHPpv0b1ep3jhofcPlpdHKIhu8hAFZtF3ODYYUE3L4b/qrlQWbVxkxUDVUhsMBmUAwHPHwVU2Zu405EoUhpsNtibFT5xonNlYJsaAKqt4cL4/RsmNv5SeU35oa1G7pSx2OZmfjyXfwQu/Kfa5T+n/AgW4QigtPmpY5/96W8d+tZvn2qffElSSsgMDHJdlxwDPpEuWYl003ZvyuUNVPWJakZIWBaBHGCNIoopTNsUGQnVwzr7QDbqNapX6tRuhuQaNg0Gg1RICuTA5B8NHQqo4rUAQNmUH21TvIAKOOX3w89U6Z9L+IxChUVSbVQdaQCzQViMYTFpZWQ5JiVJQo5h8rXr8/qnRvvHPnrt3mv/aiKYyLPKFzj/MDf+6cgnXj5VP/N7kzOTr/D8jDwfUAkpVGgKIoo7lQYpOYNt5+uVJcys6ma8rsHYAg/iWZ6+GICqBqGsUe1o17WGXQuGBDDiXk0zsKmx+A7HiE+VFDcwqmkropFggCYKQzQAp4wUG2VhUtsA/5bSd3OHvjT7c+0DbhfsQSxNiJDl8Pagp/QPAMq/oOQ90mwlx2mZSIETwIpNINC2azj1iYE1t29Zu+n120b2Pp5XIy7cfZu/0vIZgRyoLp9ruejP5NbTt11/+wNf/b2T0ckfrRXqLlhV33fJIY+cNGCg2gVr8gG/HMv/uluYu/p7tLmSIZ7xvyGNKqKEwqxFzSzqeKfWazVq1ZqUtRIqWC4Nev3kJQXOgkd4whxGFZBTAVUpViqQqozHzwaqwiJJ+d80nG65kmN6xK8HTVSm5EQSVK9OatNgYfCB0f7xd28f3f6ejRs35qXLBc7Eg9nB0S8+9PX/dLJx+g31rLHadVLyXMTUppQqoJowUJWSMRBOAvBkAKSuLKAqjVTCUHYdQc4CqmhGTFMu+zNQjZpUb9aoCrP/eoOondB4cZgmgkEqGx45CWYCtKkmtdCcZgGIKsMMZm61hltXK2Tzx/OXQai2cVP2eorV7m2axPECqAKcakYV39uGW9mwatONawfG33RiYvZYnuS2wMmTP31FjEAOVFfEZV4cJ/nt+rdXf/W+r/zmseZTrzlpnVpllDIKfJdcIyAnC8SAPpXytPZLXK5AVRY5YU+5E5+dnxi5EmUpJRmAakxh1qZ60qLZVoNmEJk6W6OkIT6QfXZAZatETubDjVFAqWZUZTnsdv8rQyphrIVZZd6oJ/JR2FSAVfwc8auaoTLF9QeMKqQBpsGLuZFkFJheMlIevnHN2Lp3vWTHS76Ud/svfK7dfObmF31n8uBvnGxOvTL1UtdxiLWp8BYG4Epg9K+vWwYmT4AqcVsVbN2EUe1YjC38EJ71NxYTo6qBKsPUDrPaXcZ02R3j1krb1IpbDFRrzKhWqVlrkBMbtKo4TKsKg1TEBi/Ghk7ihgFUwajKtk60pbrbn8UAqESwPZUAVXn0AlVhdDuWAep/seGwLIfSJJPKByZTAnmHN3Xl2is/NFAe+2+7x3afym3dLvDNm7/cshiBHKgui8u4NE7iYHbQ+9q/f/VVj9UP/ecj7Sevo76UCgCqlk8uIR3GI6sDVLEQwUt0+TVUdRlVMdsBYpVmMpwugGpCiE0FUG2mbarEoQBVaFNna2SEMZVNjwbtIgVGQFbmKk9Um3WjqsDPpX9tTIXSJuvieix0NKPa6fwHWGYsqrxV2fsR3dAKqLJOVSyvHADVOKOyV5oa7Bv8+20btr17z5o9R5fGnbh4jvJgdrDvzsN3vvpY5eRrT4cz+6yCTZ5vU5pEfC+kScJNcwJC5brADQKV4w5Q5c3O8geqYrIv5fZnAqpaDABgCKP/XqBaqSEgo0F+bNHqkgDVAGX/GBIZRwHVhCwbGlTV3MmyV619VYb/DGPV0qmM/Xmmqfkmfq/auFg2dpDKCFBFPCteHzInk1zTP7Fz4853DJcn/n7T4KZKvtFbPHMzP5LFMwI5UF0812JFHMnnj3z6ujuOfOs/H24c+bmsL3E93yLf8cmmIjkGSthgGlioqZHbshsX7QTZywgBaDBYTVPKUgGqbYqoATa13aCZpgDVVrVBbmLSoF2gQatIDuQShscMKLRvqrdfle87/fs8rsykKmZOg1lhjJQ9lrLPwYIrCy3X+jmJiu11AFRZ92qQa7tktLNseGDka8N9g+/4wat/8DO5vm7ht+qtM7de88Dxh39rqj71401q99lFh0zXpBhANUkpjRIuFwPUcLMUe6Vq7TYYVdGqCquqYx0WfhzP9hvzYVQZOKqUqwv77iJJlfsWHhndCNVzMao4BjSUpZg/Ksmt0W5QtVmlaq1KETxUY4fW9I2wNRWAKqypwHBmpsXJX7jXRY6NTZlq7sRrduzeBKjy4qnmjwaqHR9o+aHaXxiUsqRAGFXINxAebRtO6jv+0V2b9v6pYbkf3bdqX/1Cj13+evkILIcRyIHqcriKS+gcDmeHBz/wjQ/8/PHGiTc2nPo6JyDyPZ9Ms0CeVWRAlcVoUFA+ic9g+q9TcS7W4ngxh7QDVFWvtnBh4iVrZAqoohEkjagWN2kmrNNUo0a1ap3iZkwFcmjIKXEjiBkZZFo+p+pwnKnOx+FFtsOnchRAh1FVCzCLA3THcoezU4wqXwD8owaqyraHFQAmA1U7s+urhkbfsX7r+n+6ZuyaRy/mmC3H1z6eHS9+8Yn9rzs2c/SX63F9lw07qoLDmmR46RpxQhSlZCaiawQUTcDOcRAEHl2gypeq03B1YUfrfHOsN6FKv/P5fmchR9gLVDmrTX0mnA1UGaTy/sqkBPMnblErkY7/SqNCtVqV0jCivsyjteUR3uj57DYi1lGw9zIcxKjCTUF1+EM+ozZsiZIBsJZcR5OoaFV4D0sylQavstlj0IzNBJqwLJc3HRRDm+qQZ3lJ4ASP7tv9wjd6A4UvbjRyffdC7ov8uStnBHKgunKu9aI50/c+/N6XPlU9/oYnzhz6UauQWW7gkOUUyDI9cpB0ZKAsJpnmz/Zgk/qLxOJc7MHCgipcmLLZZ892KfunSUxxGjEjVGkjMrVO07UaNRtNMtpERdOnAatAZfLJhv+j5Qnzyc1Tsoh2Y1JlAZ3Dtaouf7GeEh2qhAOA7YE9j0mmJT/DQitARHGwAMNgbjOThkqDD/eVym/c+aKdN+W2Ogu7Y7IsM78+decLv/nkXX82FU59V2YlfrHgETkGVdO2ANU0JTOWZCqwcACqsUlKn6qY1J45IkD1wj/ON8cuNVAVsPp0jarIaPgGpgjzJ2pRGDep1kIjVYU9iI1WTAMU0JrSEA1aBQaqsKYCW81A1LFZHw6gimZBnlUKjDKQVdrvjqGb0qPKpk+1Imq5gKpMCFA1uZmK9egJW/2TZ/ntol+675rdL3p9vdy6e5exq33hr17+ivkILP0RuDifbEt/XPIzuIgjcEd2x/hd9931k49MPvIn9awyFgwEZDOr6pBtOuSYjrJpWn761A7jpHqWe0EAu6dmCZd9EZfailpUDcEGAahWKQ4j8silMkCq4ZOfueRmNmUYL93hr4Eqd4hrq6m5QFW6jnuSqaCtYzA6F6gKrc0UkSzZAKgKpML7ddMVG987VB565w3bb7gv19bNf8K8JXuL+Rv0fxdvefC+tz4888hPNczGeKHoUtHzqE0JzSYhxSaCIDIyk4ycxGCPYYCzLlCVGNVeDfdKBKqdBCgGqYJTAZwFqDap2ZZGqkq9Qs1Gnex2QqN2iSYKg9Rv+OQhsS2TEAVIW1Lb4s2vpLlxS6GyooI0QHTCeoOn5wZXLhikqs2dYlVFPiMpVQxUeTMJBtfiplHP9uv9pYE7rt97/ese+MbjR172spfF87+L8mfmI7ByRiAHqivnWi+aM70/u9+986E7rz01c+JNj5189EfsQYeswOW0I4BVrMjCDj7z7akB3rnYnEVzos9yIMyo9rDBmj2GuX+EkmXUpmY7pApMyhsNqlaqqPRSySlSGSblmcu2Op7pU8apOLJYinpObKikuUMxrVyuVFIAlaLTiVBVhv/8fDXkbFAObapiVJkDMh1hZhNK+woDJzasXv+m1WOrP7d1YuuppTDmi+UYD2QHiq1a4we+euCOv6rajQ1ZgSykUDmGQWHSpjpK/5xIlbJO1UlZgawYVZT+Yfav9xD6G136v/BnuZgYVa1R5WCMc8mCVMNVFEfUUkC12qjSbH2WwmadvCSjCaePxv0+Kmc+uZzYhqANYVQzG1GnKP3z7MhjHCkAACAASURBVODPIDH3x0YBTYXdeaSjVXsjVDVYlc5/3YgFvGqpzzUJNxGgGpwaGxz7zIuuuvr3+mjtTN7xf+Hv3fwVl8cI5EB1eVzHJXUWMDj/7JOfXX2mfuan73383/+4YlSH7LJjeSWfLBtsKqI7AYw6qq+nnd+SB6oapComM0tRIMwoyiJqxSGD1HrYoFqtRo1mk71TYTTe55WpaBfZvxQsm2f5cH9X8Y0C7nXDFL6fA1SVrY5mhOZoVOHzCI9U5e0KJGRYAL8iHRBOFousifdtbVq3+VMjgyN/ee2Wax8wDKO1pG7Ay3iwcL6YnJ688onjT/zJk9PHXhEHiJ2HDjijLI6pHUcUWQgAFXpQ0qfA7oneMeHksrm2/hqqShTAhX8sGaCqGFXcu1ESM6OK6NRKfZYqtRlqtUIKUpPW+gPMqsKayuX0NYtBaIy56Eh6lNaoovyvS/8MVJk1lcZEbUElrhlaKqPK/+w1rG2qIJ+xKAMzzoyqw59vvl04tG71Fe//7h0vfxsRhXlV4sLfu/krLo8RyIHq8riOS+4s7p68uzDZmtz7yPGH/ujBUw9/H5WyglN0yfV8eAt2AJYYb5/7NsUCumQZVQVUJQMcBuUJxTD5T9vUjEKqtRtUb9SpVq1Q1IooCyPyTZ/KTokCKyAT3cqpRY4FD1WdNHUWUOVR1Ck7XT8Avah27KmUJyRsdPCFjmmwQZaNZ8jCDfALYGyTnQRe8am9W3f96WDfyCe3rNpyOl9g5zf9sEG7+fTNE7ON6isfmzz4pthOhimwLXT5w04Jco8kibmcH6WpmC7oe197pSpDDM3m6cY8HMFyBao4t3N1/T+NUVVAFTAfjGo7CqkR1mm2Nk2VxizF7TYVDYvW+0M0bBYoSExyUIbnaFqTW9MyB9BUmqm0RlXiUU1uZJPSvy3Akw9MwjC0JzFHZugkNw1WpT7EQFVK/wgedrOCV7p368Yr//rq9S/6qGEYedl/ftMof9YKHIEcqK7Ai74YThnNJLfVbhs+PnX8J7/+yNd/p0aVTTA794KAfLdEtul2Otilgvb0W3VpA1W5CixfY1P3RJJ00jbVowZrU5FN3qjWKItS8hKDilZABatIruGxwb9BMPlHOV4s/LseqopJBfup7Pv1d6rVSgsEpLwPMAoGtVOqTDkuVUdJQnKAKisYXd/2Z0cHxm7dsW3Xm52qc3Dr1jybfL7zaf/0/oGp6tR3n5g9+fuTlckb/LJvWC78O9H8I3ZK0HeYCYBWTAbK0EjaVCVutjCDVZUy6dR+vBzvqcIa5nssC3ne5WZUNVBVs6Vj9H+u0n+WyqaP5TNtANUazdRmqNqocJNiv+XQem+QhqBPjQyyGahalJoGmvGJkLYgScGE79Q2T4Cq7BzYCo5L+cp+SstuZPPQY/ivrKsY3ALYQtKkNpieWWiXin1fv+rKvW/eNLrr6/lmbyF3ZP7clTYCOVBdaVd8EZ3v3dndTtbK1t368K3/5bFTB3+sbbRW24Fnel4R+i2V4KJy5nUlTR2/LJ7nAK/zOL/nc9PPTRefx5vp49VPlZ6l3oAd9k3l5g+wqUlIVfg+Qptar1HYCMmMM+ozfSrZBfINn+NSDQN6Xhj9owNfAVUFVnu1qHOAqvZQ7W24Upq7rkG52IJZYInQPII6c4LmEot8y2uX3NLDO7bsfIdbDj66d3xvI19g53cPoOT/nSMPXndy9sSvnWmcflXkRqZTQECDzdrTkDcpEStRnTSlOIrJtE2O0WVvT8gyUJJOwWwDmEqTDjcBqe/REnQxHosNqD7dnkqmE0+tLKMYZf9WSGFbolNn6zNUb1bJSBMacnxa5w7QANoS20Q2Sv8mgKpJMTw4wKhCl4p4U97CyWwCAIWOFV8EV5LeVLeORZVKcjNxbUQKwF4emJ/c8S9NVACrvl2c6S8N3viiq1745nF//eMX47rlr5mPwHIZgeezZi+XMcjP4zKOAMqhnz716Zd++cDNv9+gxndljtFnOR55flHK2mD7ZIUmw5BlmW0kFZ0kuE9QrBj29Dw0KDzr/OZbIj27V0OAgTxkCep+z+Xxs0GphE6pQ5VEHen1kBfirm00VSXwTG1TO2lRIw6ZTUUueaPepKQVk5OaNOhAm1ogByAVzRimQ6aF702lYVTBqKr5Axo4XnDBCSlmVZ4xN+6R9XVgh5gMkmgqHKdtSowkqwASgzzTzYpeaXKg1P/p66978Vsn/ImjefPH/CbOx7KPWSOnR7YcPH7ol0/Pnn59g2p+/1g/J6+laUZxmlKYIJc+IsskcrnTDqw2sufhqQr3Mb4aZKN8rELk2aJJAVVmxOfe/fM7uHk8a6FA9XzPn8dbPu0pEqsMAKisqZQUAsBeGbvJzyChwHwKm9RsSVWiWpuhdlgnN8toxC3ShFuiEkengjkVoIrPjxiTwJZ2RN31r5sTudSP0AvWqSr/YdXAKLZU2pOYuxDlefgbZ8LSHDhtYFPpkJnYVHJLj40Ojn/o6qtf/PZhY7jyXMYk/518BFbKCORAdaVc6UV8nhytevCrv/jg4fteV2nN7jMC27T9AnnegDATTkqmHRNkXMg2h/QLekl0RZuwZ1IaM4DIXn9FjgLVDRY97GsvAGUz8V7A2Ytze0nbLKPUzBg0MCjA4qN+l6NP+UsgMEe/KpAK9keOKRXGhpuB4aUozkIdNjUJOfKx0WpQtV6nWq1O7WbETVMlpyQNVKqZCTo3LK76/PDvYkUlKVPSx4wAADThiBUVmLtOGVP5bTJIVZ39TBoBpBpSOvWhE+ZSJbr8TQrsoDncN/SVXVfu/Ovta3fduohvp0V3aHdW7hx+bOqxXzg5feJXTzemtxb6Agr8QLxy+SumKBP5B8HDs+de1YGhaKTCTcZ6ZLUbu0i2qYvOm1jmlkg/mfmEjhpJT3FGNk9e2aTGRkIxfIgpoWYTm70K1Zo1atRmiZpN6jNsGg/KNGj55LHeWm3aeoz6kU6l50knjJiBrJLI8Lzr2P3LHNRNVspLVUCqsrPiPbQ0YSVRSq4ZkBU5NFAc/NrOrbv/dueaqz6eb/gW3ZTND2iRjUAOVBfZBVmJhwNW9cuVL29+6LF7f/nJ6SdfOdWc3mQELpl+kSzXI9slMu2UTNjyID4Stj1pRo7lsu4L9kxsH6MYl05izZwVvcuBPlegyiAO3dmKFT0bqHbbWSTikokxbUxusktqt2M7QZc3wElKcdamdtqiegj2p0p1BVKN2KAATR9OgQJTSv7MAKETnzvyxSvVZpcExZfqTn8FTDlFRwFVWV6VK4C2neoBqpmRsMTOtmyKmjF5tkeBGVAWGVT2yw+sGV/9wZ3bdr5/ojyR21HNc6Ieyg759xy951WHzxx+bTWqvdAqWpbjSkMNdiqwowKbDoDFyUpnNQheDneLi8GIznO4zvm0ZwKqLhhRBTKxIYyg885iSoyYGs061QBUGxVq1Spkhy0aMlwa98tUtFxylP2UBF1o1lM2egxE2c7NIkNvCMGIKrDKwFMBVA1CpUFRAVotE1ASANlXmGSgeYs88o1COFAc+uTu7S942+bR7Xc/n7HJfzcfgZUwAjlQXQlXeQmcI7xVD00evPbBx+/7peOzx3+qktUHs36bvELAAQAwywaAMi1022bMPpm2LQs7dGYAcKnK385U5pMJDlNsfbBQLNTG55w2jbrG32Fie6eQUgnKyqdFCTL6hsqgSiVxCwA1SvC3aFNDmPvXZ6gyO0utRovL7a7pM5PqmwXyCZY2YE4lfQqNTrygptLw0csDSdKUlPzlT5cjYqCqGtN4kdZm/6ZigkEGYaFtE3mWS2ZiUdEtzQyVBz+5af2md09tmLr7ZUZuTD7fKXXz1Fd/+N7D9/5WpV19MS5nUPSYNUVTVJJGFKZtBli4H84FSnOgqkZazTc25VcWak4inCfmGuy8IopZPtHOIm6iqtdmqVGfpaheJ6+d0Ijt0VhQZjYVQFUqEHr7JpUOzZAyUGVwqr80EBWpjDxPp1GJt6q2rUKEK44TnzsQZEh9xSIHczhxqC8YPD3aN/qBHRt3/e2a4S1H53sv5c/LR2CljkAOVFfqlV+E533HmTv6Hjxy4Puemn3qF5+qTb684lULbtkl3y6Rbfhko9sdedk27GRQUofxOcqhSqeZwuMTmBD/SSk1Yn4eLxhq0WDwOY+7vtOcocZJ87F4P5YTqNfQcFT+H9q0bmMHL1PQoarfwd8AHgDZzP7ARidpUwjf1LBJ1eoss6lplJBnuBTYBQqsAnnoUE6lGYNBKdKhNBPKTR8CSrn7WCfndL5DV7NoVRWMV4uzAFJt6K9kvqojxSDX8ihtJ+QYbmtsYPQr46Pj79+9evfnh4dzPd18ps7+bL9dapT2fOOhb715Oqp+r+EbA24Bko2M5R4pSv5xi+I0YTkJl/jPYbeWA1UNVFXtX2nRMZfY0xc3LuYUpcymNtM2tRCa0ERlYpbCqpT9Cwn0qQGN+CWRDEDWopoKxeyiU2/oglUu5cPjVvmmAowiXrjDnGqWVSVWoWFKN1Hpzxz+3EGIAICqS0Zs00j/+L2rRib+4cU7Xv5BwzDq87mf8ufkI7CSR2AeS/ZKHp783C/1CHzpxKfGn5g89v1PVY695mjr8EtbTsv33LIByyrLCsgwHDJtNBJZrKVUbQwMUGEpw6ndGXqVEtZbcsEdi5u608/ur+rV+c35/qwT12V+vIcGqt3mff36Ki5RMzXM9iqgmgqvksIvNUmoZcTUygBSW9TUxv6NBiXtiLWoge0LSCWPnMzlqEfp8BeQKpGnQtzazLYqVkdlkzNgVdnkYl0lQFVJ+roLs5IAaJaVGdbM5BSqLE7jwdLg3aND4x9YMzFx4541e3L2Zx4T4vajtwdUou0PPvXwr0/OnPzpzDWGnAIkLCZlKdxyE2pEDd6kKJ6986pn27DlQFXd5pKN2rWpS8FV6jsam7+UWmlMYdZiH2LYUUGbGlcrZIVt6iOTht2ABhyfrDhVEhrhY1kzzpIZ1bXP76NM3wBU57Cq3RK/6FZlg8iAVv3dMfpXIJX1NClU45DveMn44KobN6zb+He7113/pVyfOo8JlT9lxY9ADlRX/C2w+AbgxkMfW3U6nP6Bg2ce/OXjjRNXRxkVvELJcLwCGdCX2R5/pVhwuGEIjCH0q8xd8OKDnCfQm8JwglWVwr/8rPuYw4z2zIazG1XYw1J9aVa2F6h2XocJHlVSVGwqYVHlDv+MkiTh9CFeUNMWNeD1WEeZss6WRLZhUWABpAbkGx45qcP+pS70qdIixYtqB1jCrsiApyq0qLJosiWV7khWizn/f0/ZXzOpvQAVvy9aV5MoMdJyqXRwzdia9w6NDH3ymnXXHMoX1fPPFWhSDx47uP1049QvHJk+9prISfps1zFtJK6hHJwlFGZtqsYNQnudvq80q3f+d7j4z1hsGlWZOQLp9XYM80mZHxC8U+Gc0CZIKVpUQxpVo0LNaoWoVqOgndCAabM1VdFyyMTnhvIX1lIYAamq9D8HfHbL/9J4KMlT6DyUCOIesKr0rDoEQD5teOtMRor561PBLdeGB8fft3XdlvdunXjB/Rf/aubvkI/A0h+BHKgu/Wu47M4Adj5DJ72Rk+GpH7zv8Hd+9cT06T2RaxTtgm/YgU+u66voUEmEsRkYwrAe7VTdcAAARiEd8TO93HUtrM5mUHtB69PkAbrDP+22THWhr0gBNAjusGDK1xGWObKsZgxGW3GbmnGTGoh4hI1OHR3+bWY9fdunggO/VJdBKuyokJ6DLBvp28diqfV00vSB7HBlTiWWVAxStbGOOBF0mka4xKlKnb2AF3wt63yxqBqJY3unNq/f+I8jfSP/tG/Tvsfz5JzzTzPorCdPTG47VTvzs5NTT/5GnZr9xb5AjbjILNDhX2nXqe1iK5WSCY9ayFfmo0c5/yFckGcsRqCKGcT3MeChqmpIoyLs3VKK05i1qfAhroRVmq3PUrtWI7vepHKS0ZDlUr/tEpyH7UTYWGFROxBVyWBEPCOgVbGp3PXflQDIJg+G/wrEKk9V7cQBWxKxsWLhN5f90UZlUUCDfWOHhgZG337dvqv/uc9YffqCXLD8RfIRWOYjkAPVZX6Bl+rpvSV7i/ny0y8vnmoc+/FvP/rt3zzZPLMrtFuBWXIMO/DINV1yLHTBqzYiXjy6AE4QqmI/lNvk2WMxV2e6sJHqegiIFEAWUfkGZUgByPI9zPwTOAZkGUURoh3FhgoWOmEYUhS2yUotClyfO/w902MGFak5aMCwUxT3BaTqXCJtRcW6VFhIMZsqrJCUIOX/dVe0ZoJ0qfNpjCqW0swGME5dyzu9ZnzNjVesWffWbau3gUlFZFL+eJYRgCbVrhY2HT1z9OdP1k6+/kRlcnB4bIBceKlFaJQyKM6I6kmLKnGL0gB65pTL0LYCXotlgBcjUMX8wQPVE5t7JTNKLMT9ZiKnQWBCElEzDmmmMUOztRlK6g0Kmm0ayCwacjwqmbBaS3hj2y31d32FZUPHNQueQ/hA4Q2fAqpdOYDyXmWDKwkIYLZV6cY7IJWBqnw5VkBWFmQTY+u+ONQ/+vYXbn/ZrYZhRIvlmufHkY/AYh6BHKgu5quzwo8NtlVP0beCOx997EcOHLn3V060Tt7QsMISBQaZtkVBIVBRq1KCExZRfAvxxc0purv3HGOpS/fPNswakHbK/IrF6VjmaPN/ZsXkgWYpZnoATMH0pBFHZMaUUDtqUytssSF5q9GgdjOkNM6o6BZhAQW/Ui7181dqM1sqXf2qxKgas7RRv4VFFCyoKtn3nr8Gqvi7I0dQUPdsoMq61NSmolU8uWpk/HPbtm5/64bhDY/li+n8JuG9rXu333PkoddOzh7/+dlkdmxgqGC4SPiCL2pGFLZaVI/aFNkWpZ5DjahFlgUWOyWL9ZbyOBsksjQDMueLZOZ/rrNblEAVeI+QJEXkQNWjgCpvAJOI4jjiCNpG3KSpyhR7qGaNBpXCiIYMh8v+BXibtiOytduFYlV586fkOtx0qAGq+hzhVCm2nFKgtGNVJSGr/Nlj9oJVxaYSYlNx4DZ5domszA1Xj1/xzivGNrx/28ZrH5rfnZU/Kx+BfARyoJrfA4t6BABWv3bkxoFjjTMvOTo7+TPHq8dfcSY+MxF5EVkll2zXIct02BEA7CMYVtZjgsmCL6jOmeHyOAAbr/rSmIESHcBBCsYLbIpMB07+6Wm+0g1Y6IvCwqjL/Jqv5XwgaOb4dVLK2DNVmqY0UG3FMTXjNoVhk6J2SFEtJGol5JkO+U5AgSvxqMydcoINAGq33N9p9FANUZoh5TI/QKryS2X5XA8YZQEAgx0spIqVVQywZTnckAaNn2PYWX9QPjTSN/aZ0eHRD1y75Vro56I8IvX80+NAdmDb3Y8+9Gsnqid/sp7U1/pFyyoVfbKiNmVJxE1TYPtCSilSqUVZAnCkcqWULOX873R5nnG5gStXJtR8BOh3lbVGZGUcohHHbYowt9pNqoVVqtRnqTI7TVa7TSNk04jpUFGV/Jm9Vo1TvPXTVYhOJGrXZqpTmWCgik8PRBfjc0O7AKCx0SHbcniuS7qqreaasK0ZLLQyj7LYpNGB1UfGx1a/ad3GdZ9fP7B3+vJczfxd8xFYeiOQA9Wld81W3BFrsDpZP73nydnJH36qOvljJ9untsdBRnbJ48XBgqaTv8RzFVGUGZKs2Lwb/qNYZIRxFZzabUgS8JpJuU8D1Z5R1lGnbOBvwStVng9QCk9MZrv4/xNK+UtShmDizrnjiHSMI2pyub9JUdgiOzaoYLhUQEqOE7DmFqV3AFT4pTLgBo+qm6B02V9Z6gCOMnhViVgakMqCqiQQYt+q26k6f6NMia5+PCBFcBwnLvul+4bKg58a7Rv/zPj28fs3GhvDFXejLfCEcV8eaB5YffeR+3/vTGv6R0Ojtc5wMsd1LLLBpiYJpWzo36IW/HLB/vH9aJGV2JJMho0PTFUvIWO6wNO87ElVAlRld4WyPTxQMd/aDFTRnNhmOU3YalCtUaUa/FMrM+TFCY2aLg0ZNvlIB04k9UvbUunmQgGsSlajWVTti8rlfK1FFZ1qx66KwzccsmxbHEgQv2paHIuLf4culRJwtB5R6mYb1279t1Kp7y+v3+MeMHIv4oXehvnzV/AI5EB1BV/8pXbqB7IDxQcfuXvLsdNPff9Me+YnTjbP7G2a7XLqwl7VI9eDGwAAKZaejLPrURoHSAU7CcWmZko1WJUxEJZV+4zyktUTrco+qMq+H0beSYpMcSQJoR1GHAXYCEsBVfbGTGPu8AfT02q1KAxb1I5CSuKYjJioZBeozylK05QpbLBoTdWXAqn6qDrwsxPXCBZV/hXAvLcZpwtUAWbxCkoSwQurBAbA+iCKEnJdJxzo7/92X3Hg48VC8abv3fG9Bw3DaC21e+NSHy8ap6qV9voHJh/81ePVEz8d2e21dtG2PR/gJKEkitgvlbWT1KKYItng4LpCc5wgrMJgkAo/4E6a2qU+kXm83zMxqmdbaZ39UheKieUNYg+jClYU8y0ySSJo4xa1IngR16lWneVu/7heo2JGNGw41E8meezYIfMYc0wHXXR03aryIFZUPY1Uc8z9dZlfAVeu3sj3uH6Wg82fyZ8PDGABUBNURfw0cPpmNm288vcLxfKn9215ycl5DHv+lHwE8hFQI5AD1fxWWFIjgKaV9Mna+MnKie85dOLID51qnrm6YbTWRlZaFMBqke3YXNa3kdttSgmdrcFRAmeLIGGyZKEVsMd8DVtIKVOZDhMpP9SsapqhgSOVLyUDwN8chQpwyj6pMcVxTEnUpnarRa1mSFEr4tdwHZs8y6OyU6SiFUhXP5f7bdaacte9Aqlc3mfGVjsZaOdIrVcVeMq+qnzsMp11TCq+FxmEarbiMARuHoE2IbYt60yxVPz34aHRTwwPDd9SXVc9nKdOnX867D95fylJTu2YnD7xH0/WT/1SLasO2UXTDIouN9UkUcxMdYj7gCEq/FITvv4s64CLQ2pTgvsQl8JcnkBVppTSmZx/WJ/xGR0tuSFeydqaKjJSBqphFFLYalLYrFFtdppalVmyWxH1Wxb1GxYVUoNcNomS3xWg2g27EPfU/5+9Nw2y9DrLBN9zvv3em2vtm6pkbbYka7O8YWNbYMzSLDY0BnposwwzQ0cPHdEdMdExP3rCMT8mgB6ImaF73Ew3DYFpTGPCG3YbMMY2Bq8SsmRL1lJSlWqvyqxc7vrtZ+J533PuvZnKqspUZa3Kq7iqqsy7nu/7znnO8z7v80iFxVM+fw6nSx2lUHFd3zZOiWZV23mF/VRxDQY+1RzprMjTITxTiWrY/DcHO7ft+/ud2/b+y4fve9ezW7rvyzgZtp76qhyBLaD6qjzsN/aXRsn1xImvxmeS8vVPHnny3Wd6598+ny3ctZy3d+W6aPiRr4IoYFcAdPG6yNGhv6F0HFkxpyxQUv2Xbn1nIz5kVXmltA0vNSIRwZ4KUMXfkYrDJf6ypALgJC+oLAr+Ewb+hM5umNOEIXf2R37EyVMhOvqtFhVsKqJg2cvU+jhy6A4HFjgIKk1TAjXlzjcG1bXEpg4TqyBFEGkAFl2MgSk4CaEMvaidNBovbZuc+uaOHbs+2YpaX3/tvtcubOlRL31d/N3c3010isH9c0vn/8lc5/wHunWnEU0FKmrArqiSDUoFAGWoj40Lnx0VaW6qMly69pgeBFAFSBWweiOW/i/FqG4WULWnuJW0CPjFdYdNQFYX7KCRpn1Ke10aLC9S1WlToySaCUJqkqKwNuSzzzIC68B2Ojs3ufbHPVQ5GIMZVZv0Nmb2D6Aq15ewqFLJQJUGQNUjg8ZGXKzalxS9OiRVhXUznDpz522v/z/9Sv3+gw8+snTps2zrEVsjsDUC4yOwBVS3zocbegSWll6a+XbnufufPf/CI8fPH3vXXG/+7l49aBGZ0PNCHQQBBZFPXiDNU+ThT3Tw2jAAGwjA8NSlPTluUmhWwRDMxIhdTV3XwpzWJXfzMzgtS8ryAmlOVOQFx6CivB6C0QliasVNaoQxmpb452B1wK4BwOJPAakuPcpCZTgHMFp2EQXCpErzlGVJgT05epPI84RBZuBd1VSBsqsRioDXx386j4P43OzM7GO37Lv1E7v37PjSnnjPyS2P1PVdAkicWvQW33h+eemXTi3N/2zuZXHcDCluBmRMTnk+4M1KqQzBzysDoAJuYSYVsZ3Gdvjj54rz6XEeXkcWqmsOxCst/W8mUHUWcDZrTjaHBtrvjLppj/qweuu1qVheJq8/oOlK03QQUIL6RA1/ZRcpJ1KZoe+wqzq40r+tvDigOvRSlU6pFUB1GFjs4ec+YR/IYcVeRJpCojKgUDV626f3PPbWB975azt33vrMltXb+q61rUdtjcAWUN06B266EThiHp8+OXf+9ScXTv7A0blj33/y/Kn7sixrVKrWdVCR8UtmrtD4gBKdF/gEvSl7qdrGKgA9p4UTaytmIIc57LxgA39WNRVgT0vY4lTMoDlgqCuUFzWFOmCA2ggTSgIEFDB/Stq5lDtmFMwMTPvBqBqx1BrRpCKUFcZNuF5mUiERAKi13f5SchTNLAsZuMcLLgSGwSveOwqS7mRj6snts9s+fWD3gU8d3HZwKxVnA1eBMcb/0tKXvvfFUy/+2rnl+fcNdEGTO6Yo9D0qypSbpqBLTtHdXxVUQcts9cRgUHGXeF/oLyrrHoENyMg7YgMf56o+9FoDVa4KWDQPgFqAuTaiAU/LAbUHXer1upR3O5xEFeclba99mtTczkQEPTmkF9gTsEvGeNyw9R5eE6gKcyrd/z4zp2BUxdgftnBS3UDqmPYCKsDWalRxQjIVNOcRNeOp4689eM/vveWhH/oN7F22qhZX9dTderObZAS2GNWb5EC+2r+GMUYfpS+Gz76UzeRV/7ZOuvTAKXQC0AAAIABJREFUYnvuofODhbsXs4VbelVvpqjymA3C4XnoexB3yh1MK7OsUrlzC7NzAxBZAErpsMIRQAgQyNGolWHgyEpY5TNjGumQElhO+QnFXsylfANr7xpsjs92NsLVQk4wspeCMbiQp9IFzg02eiz+lYEpQI/YV0npXzG4BsuLuzP8933fREGUNZPWiSRM/mGiOfGNKG5+PTHBc/5t/tI96p4tE/91XjSnzKnGM+ee+aHDZw7/ykJ/4R25VzbjmQZFSUB1XlGWwXiqRuosayazOudNkKrgkyrNcTi2TMyriowu2ZECugxm0ocOvOv8QFf5YZuhM72cj+yAKhar0tSUKUhsCm5M7Oc9Wu51qNNbprLboyiFwb+imZKoYYjdF6TZsZJ2SABPBqrSgLi6mUrK+lI5cfpUTqUaSgDE5o0fx3pvjzxu4PQYqHpeTBAaUIWN6lR/dnr3Vx+85+EPfvj/+8RXPvjBD46nN1/OkGw9d2sEXlUjsAVUb5DDbZDDR2dj6iwn5E80qMwaVPUiqooQBn9lJb5GVVVDLMcFLEzNgFieMXVJxvg6KAtTVYGPpcerA19XZLy6KIwJfN+Q8SoKLSKzttqC2gKDQiaZoKYogFmoIRNW3N5cRxU144JoriTSGdGh/FpmwgOwnqbT8bNzj0+2l9t7ltLzh7qmc6hfpofyPL2l1xvs66fpnrRIp/OyTEpVSSsL21lJqdaxlzJ68i+OY+V+JWnCgpsAWrR8hfQoj8EpM5dIzOKOXy7qswaVG7l4cZTIU4BLkR7Y5iiwbfbn4q0pYBVMqnSDjzV51Tbq1MoF8Fpc4ldkPM8rojBeiuP4RBRGL0Rx9GIURN+J/Oi5ZrN5inxa/Piujw8+qLYWzPVc9tBCH6bD4UvnXvrpw6cP/2I7XX7Y+PWUPxEQxZpZbHFPKCktMirA3DEmNVRXJXl8rHy2R0MrD1BKjUsOIFXDOk02OZKgdv3erhegyhHEAKrQppY5+6f2sx6nUKHbv+71qFnUtF2HNF3UFFY19p9yXUNoAYsqj2UwI2bVVlOG/hhDbao0TImZvzCqvKm0INUBWdGFe5I8Bj9iv0E13DvqmFrNbYf37T70R2+5+y2/MzV1YOH6PcJbn2xrBK7vEdgCqtfR8THmg5pOvCeiOJ6hqrOtLAfb67I/U6b96bLMp+qqmDJ11fS0atZkmnVVRmTq0FAdaKWQLuiZ0qCSDOYNG34LtRjtAINVtTE1kgdBxBljam1UVSuv9v0YeK1SHkwdldEaj+ceWwkH5Tq4Mkp7QGpGG10ZT5WazZbwunVZGRqoQPeMH/SV9ntaJ+0gCBb8eHKedLxIjckloj3p1QKysBDK6VyjvbA8sdRfnlnu9bf3Ot2d3XSwM8/zmbqqd1TGbKupmqpNOVHVZasyVYQyL8gR0GLGaKUU/uRPbTzfxi8qpT2lPSxTvoJ1vud5KlC+52mFmi96NrjhyQUsgmLjeBvpy+KysKdMLdb91o7A+hCISJZBKu6jzmmjDDg4zZuOQPt93w8WAy8+rbQ643v+KT/0T8VJ83grTk7ErfjcbGt2bt/Evs6Wef/GLnSA1C8ufWtqKZ/70eNnX/iVXtZ+SPv1BOynVKwpV7Aek/IzpB+QgaAsLTnv0piHcj9rIZlNFUZVrKhQhsYlKC4M16NIdbPA6Vjm1ssOgMRtrLzx6b76Z3ZDV9foSywphx64ymmQ96nXb1O3u0R5t0t+mtFEZWjG+NSqkWIl0xe7c3D1AhtMxdUQMfq3EgDWn1r9t02akqQ7281vwag4hwi76gAqGrOsPoc7/n0vYX2qrxuDiebsZ++44/W/9cbXft/XleMNNnYa3vCPxnUkA/RFuxubGzu8Py1FBuzYtm5bI3CREdgCqlf59OAL9+mnA7p7R0hnTiSk68l+1pkxaXsmy/qzpk63KVXv9kyxW6tqR13lM6YspqguW3VdNDRVgTF1iFy+ui49BdwCvGmAYQCmkCDOsz0f2+EkgPUT1Wsuf0mBGb9j9yPl1UoFTN8ppQ3jMmYP8LIM1BjZgkXkPGut8RyBbphk8BxSda1UaTwvNZ5OSft9rYIOKX+BlJ4n8udqo+ZIhecVhctB3FrSUet8SGGbZnf0iKYGRB8tlHq/EMGbfLMTpk90NjzZWYzn8yyu8uXJpX5nptNfnu5l7cksS1uFyaKiLAOu6FekVe0po9AzH0CcSoHn89B4hhvp0UXheTX5KAASbFt9z6OKPFWDWwMSVVoprTUQvjE+BhhLIBloDnxt+PeMYjwmd6Tly1q54oBWOCjGIE3AUG6MybXRYK37YRgtRH4wN9maPTXRmDgdN+Nz05PTi2qgetu3b4dhf7m1CGz8RMJx+quFv92z2G0/crY99z8tDM495EUmbsYBa1IrVVFqJMgBYBXMKiQlfGMHCdlg2J0i/zkEbBY0ye/5CRv/gFf4GZsFUvEx66Gs4eVVb4Huo9s4XHGfwVnIceWgNlzyL2okfSGFqkvd7iKl3TZRv09JUdJUralVK/ZNBQfKknA5MLYZEv+ubNlfJACsgIXmlC2n7J+WaWVrNwatcM4Ay2pBKp7Dv3MOAmDOUTkJET5SNZPZ78xO7/7P3/Pg2/5g27Y72lf4kF3xl5f584seHSWfDu306cRySHEcU72Y5FmZqCKNy6KMqiqLBlUR1UXhU13q2lSeIuMrDBxOAQWjC5ZdoXxVG85PwWypTRQmWI+q0mjjhUHtG40ZE4kYzkuQfC+mSqGOReR7ngFL4m74u280XgsdpJVXByXpoDAeFQ0vyDIvzKIwTqkK0O1aUt4raHtUEB1iYdbWXHnFT6NX/AbX3yz5ir/K9flEID068dWIJikZ9OZbVb8/Sbqa9SqzM6/KHVTTvqo2+6gu9lVFvttU6TaqsgltiliZ3Dd1oVQFD07EgQIuih+jKBxtKpK0+4wGYNX+dK2ccG66ESjLwswaGYXcDYs/XSkSTIMwquhSlo5yyz6gpsZ/x2QtnfSksYjLn5jE0SULqxZSXmlUkCsV9kn7C0YF854fnjGkjivfP+Mp/5wX6NPaD84GgVnsDlS3ZRo92vOGK86+ygT8UU30Gk00BfCoTpB/0etiPwV6nmE7HEw7utvxtK9ST7UmlO4velq1dEaZBagFp4AXeekVudZalx7+rVSoyqLiXUClKnDTulKlhnRDV/h7pasKoLVSxvMAZwtf+1mgg0zpIgsbrV4zqbo98tI9tAcTbXW1mOrr80rbnE8FkPqZc5+/pdNvv2ex3/mls8tn36QTRUkzoJDzIirKjTRNodQPRhXa4JvptrlA1V1Ko0nJ/eRCjKoby3FnYJCjZV0zUM3qlAZFj3q9NvU6S1T3OuRnGTVLQ5OwgauJAsugykwJyQ3qQ6iGiOWblC5s9z/DHqs7df6qNq3qwkAVzxEtK+opvGdFE1UBrXpjYdvMzo/cd8+D//HOW9/+5I0EgOyGXtPRLwY0NRFRsRSn/U6iiyxJ80HLVGbCmGyqyqpJo+sZqs20VmbKGDNZ11WLTNWs6rrJZErN5tCyQTeQpIH2ACmiee/maQ8lCFw9NWmv1tj+ky6V9lByMNrz+U+QJ9xMhy2+FypeV7B9ADmOkwUzrcLr8EHlbkWldUFG56S8lLRKlaG+MXWPlNdRSve0Vn2lgo5WalmHetkUdT+M/D7pxoC2BQOimZRoD4JPtgDsdTC5bQHVTT4Iw50nRUHnZL8R1vl0XZR7asoPqDK7ta76t1Zl7yDV2cGiLLbXddEyVRmYulRUF6TqkrtUQctJ17n8CfaBIaOVkI6gqhjCX/jGNOrLbuLENFoyxKyT5a3257KMOCZI7LLlU7iUJGmjFe9O3BmggmEAoBXmVYDusFkJlW901iPJBV33gdE6Kjw/XFI6PO554fNe4B8m5b1IWr+otHciqvQyVVGP9p/Iid4PvLxVJtrkc3br5WQEoAP/8+W/umV5ef7HlwfdX1xoLz0Al4hm0iA/BPWDONQBZVVGOdLH4KVbi2R7PZ6iN8o4by5QXfmtNyp0cCwr7OA4ihi+qeWA+oMu9bvLlHeXyRsMKCkqahmiJoJLoUUdxhpbL2Fwp9BEiZmqzGGYozCvMWB1mlQrCRg2VNnADOuZysCVQamzuGJBAc97nk5IlUE9M7Xj0W2zu//vH3zHuz+h1N7+9XzcR6X5p32aX4y6y+eSQVZOakq3hVW5W9XFbjLl7qrIdvJ6VebbqzLdWRXZZFlkTXSNaVPBAsEzNVRlotIe34wwocJEi7UAHIYtWLIDAns8A8VB56pgyQ6JrOVwBvbg0zrE2sF1KRfaIOsOSoYS5MBH3xIsUHAhpMWaZoMRL5XSufb8gQ6iZa38ee17c6T1gtLeOdL6tPL16ZrMmbKuT3ths50ENKBBM6Nd96EBdYsQuAYn9BZQ3YRBtxc7gZk7e3Yq3hXEs2VWHKqy/hvqvP2mKuvfU+TdPWXemzRVN+KNnSq4a1yKYyz7FC2iqbhWxaGXWABhM8Q/t7ASQJXTT6QiIvXDC2O3Sy06cmE7D9GRgTwAqeNphyAVEssx9yQGrcyqcs1aymIU8KTPTQceJnkQr5o3wVztBtOK5gOuBGmq2JIJywomeo6WKlUQ9rQfn/G95rfCqPmVKoq/kZd0pLlz2xLR7WAPt3RNm3Debr3EaARwDT/Wf2z3d+af+R/mu3O/3B60D8KDd9vMNgpMSFme0aDqU1r3ufTMZv24Qlya2ZgH740+rpeaMzby/VZzzRsFqs5to0KgRl3QoMqoU/Sp221T2l4i1etRkpU0CZCqFAXsjAFSrZawC+iErb0VgCoADY4dd/tb837MtjLjAghZQ39mS6XDX1hVNEVCAiBAFfMeS6GMogq9cSoiXyUUBZPtA7fc9h8OHnzNH959y9uevh7Z1OF69dGP6qNv3BEc2tZo5v3+nnLQvT3rL78u7yzfnfcX7qzTpZ2qGrTqKm+YqowUAYgyyUloz0WVj9crrii4tUhGUypzONqyxuHx8nc5BlK1k6qeA5UYW24wdQ1sLJKycjNmKLCOhFyl47VGOgT4OOJY8M8twMX6wusWyBeDtUYqh6xLtr9DD6poyuWzGjTaaa8gz++RHywqHb7kBY1nPT9+ioLkGQqClzLTn5+cDDsf/eiL9U//9E8PJXQbuSa2HrvxEdgCqhsfsxXP4G78pW9NkPJmqXfutrJYfGOZLr590F14fZF3JkyRhp4pYXQpXTYG9VywpDKFSxoSFjywMyXngw8XChZYSeHehWdyzcRGgGKpxIT88uaDlV/qwguPHP6V7Kp4DY5r5wSoChCVz2w98F8WkQjvwJC7nHm3i12yWxB80XQpTC5+wJYu2D2DieBJheNC0eHFDGxdwakAmgffz4NgYi6Mp77pN6a/GEQ7HiW97SWa2Le8ZVR/mSfv1tOHI/D44LuHHn3pa//6bP/sj6WU7W5MxF4EI3c0yKiAtaj9PKXM5NwQxZrUYRDDzTWQmwlUNzIyq7fcDFLBWENViiaqMqdu2aeltEPdTpvqTpuCfkpThaFppQltTAqgSYlVGFegKuY7WZM6DlSZTWV9qdWo2jQ4SaUSORNXiqwmFYJ0aCtHNlXj4Rw+eSYmZRLas/PgV3ft2Peb99x+799cj9pUY77gE93SpMFgirqnb1k6deLBzvKph/PO4r1V1tmr6zRWpow8qj1NtQdNGORnBp1irKtm7woGqTg2aE7Toqew65Zs3mT/JkBV1PhYQ3BsZKsilTpZf6Tp10rReDPhZGXWPsw2vrHvtZb1gpX+Y0AVPrYswbC/Z4DK1b2AJWt4DiC0A754TzYss42P/K0EsKJvlnPkaq3LstaV0mGhvAQM7FkvaHwnSlp/HyaNJ/wgOknxjgWi7f1Xa7PcRq7vy3nsFlDd4OjJbvRoROfzbRSU+/Le2dsHncV7y8H51+WDxYNU93Z4Jp3SJm1qU2hdl2JMw0oc7D5dE4UgPulmkl2n88/ER6prYWxGV7IFlaMgQapNuVKbar/LyjLkytL/hYifl5cux2QBQ5mZtD8ANK9YVCyrBMyuuM8LPqHOolt2rMxU8I4VulWrbfUBWsGiYoKRfTjbNjkbHx8hiRimsDQq6RivueCFU6eCaOrpIN7+tThoPUUhHaGJO5e2QOsGT+Sth/MIPGoeDbx2/MDjZ5/4Z6c7p96dqWxP0PD9uIGABk1lmrIOtYQNFRLJsKFklaMAopvxtl6guh65w3pfiwHLqtqQ8wZGXHFpcsqKlDpZjxb7y9TvtMnv9qmRFTRVKZoiTRHmDcynbDMnx4bDFhCoIeZS/DOGsFx+tsb9AmNtdKr7U+YspFhxVCr7r8oGnFk8Zy3Hrg6ISo3qZjLbfs3Bu357Zmb3R154au7I+99/ZRpDN3rOGXM8ocWzOwYL5/cX2fKhtLNwV2fp9Gt12T1EWX9HVfSmTNFrapMHinJFdWnhpCNKpL7GaolhaxpSRcaPmAjCmCm1IHV0fgDY4noRQMrw1SayrZCRiZeYxaxOJmDbS61so+JmRFTmLPFhJWbMeHsBry8gQbQX2rVGgCppVPrkOOIzAvRW/HZSDRRW10rdbO8F3qdE9ZKFJJ4xnpeT8nukw2WlvKXQD49rL3g2bkw/7wXxMQonT5Cpz9JEZ1mph1H527pt0ghsAdV1DiQ3Rc0/tqusu4cGncW7sqx7d110bzf14AAV+XaqBrOqShtUZ76uC9KmwGnOF6hBbyKY0goXrMRf4mKW0iH2dbL0cY3K+nSK5N8qUUdh7zIH8I/dntROEGPfYyOLg3uagOVxbtb5hroLGJOUmOIP39GePcNnoYUTV3+NC9vusnmKsx6itjwju11MND7vgpWYO5EHBsvzWTJgPEOlFuN0g9YIg7TuyNQqyrWXLGo/PqV1+GLSmPyWlzS+5QUT36WpmdNKHRis85BuPexVPgJ/N/d3E7nK33Rk4fivnuvPvz2jfHuURH4QQKdSIm0XQZ3US7tUIH0MzD/OcVsF4fKy6/JfNZYX+vmNMOTrnT/WA1RF3jS6CXtmb/YfAhJWtnxyqyh0wLD/qitpoMp71Ol3qN1dpgIl/7SgibKmyUpREw1UHFlbS6e/fR8OyABQ5bKv3WAPGbsRWJWSsNOburK/AFX0mIN95TS4sSAAzIfsi1yHFPqTg927b/38vl23/Pqte/Z9a/fu+3vX8libp54Kac9gd2fuxVvy7tztVf/867Lu4u3VoLu3ygc7VVXMUFW0VF34qiwUl/HZNg3mIrbaZxlR/h48NraMP+JCx7TZUla35Tn5+9BqDKuBY1OtTNgxJk4GwFIaoTjdeTVs+OX3tsse8xmjcr1sOIQFl94IrC1yB5sqa4sAVw+pYZaFNTBpwd0CXT5dxExbPLMdIcRMrPRmCIki8dtK6Vpr1VOkF0l5S+QH88oPj3t+clgHE4dVNHUkSKaO0dHeeXXPVrjK5V4LW0D1IiMo7OljCWXmQOfYC3dQkd1XV/k9Rd6/raj6e6kabKM6a6gqI1UX5BnYntSkmDkV/Y6UrvB3KfEDqIqNifhkitDcsqnON3Nc22N3snKhyJXPzRusu8IufyVQXe8is2LxGFrriH+IvMnqriXbRGXPGJ62Vp09+BlK9w6kcniT3XjzW1ihO4xjXGmG7V08AFaA1JDjCHE3PgpPyCCQSUjKRRDGY6LADjk0pIKeFySnlBceVl7yhB+3vplM7HiCpl7/0lYp5nKnhpv3+eyR2nls2+LSqbedap/+5cVs6fsKv27GcaiiIOJrCpGotSmooJwG1YAKbDQ5RUrYtPHqx1ojtQVU7aisAqoWi8gvbdABb0ZdzgiDIlHHg1Ety5K9U9Hl303hmdqmQadNNEhpAl3+RtFETRSWiDCRkAxnScWVHAtUmUvF3OSAkWvGGTZTrQSq8IpDlYcZVcvEiTYVGlVrWQXZAOerRPm26b0vvOY19/560mz9tzfc+a7z10KbCh/upaPvnPQHi/v7nbN39HpLDxaDxTspWz6oy+5eVXRnTNFFBz/iXbhJV1ocLDCz3s3IoMCNnQud1FQOmBwnabQXaZfbc4jC1/7LPmm4QMjruN5dIVZHgNSBW1m75HVWbFvwcnzsapGcctoYv8hQSuAcaLiBV8KKh5pVMOBowhK3a1lvCFpXPyKy1TwcZxGJSDSuOASOtLbOJo2h+rAvxH5K5VOtPVhhdZSO58mLzhiVnNBe8nQYNZ5WavLFYHLmBE3sWdxal17ZurIFVFeN27C0f+6FqaXe/O6qbr/GV/TmqtN+iIrBXXVR7KwRxVnlljVFQBMao0RcLgJzqzu1HcEyG7grVZqmcBlI6pArH1pG07EB7jXG9Dsj5lImFwapmwBUh0OAchkvHvJO7v/OD/Llp5iUTVaAXv6athELu2TcOd5TJAjA/raUIos+/ElVyOU05GR72PmibOOHpEJMJLYhixcOq2Pi14esHy2YARmFBqzGnBdOfEcHjS/rIPzbVmPPizQ7PU/0e5naSmJ6ZbPDTfgsXN+fP/f5nfPp4jvO9xZ/Ya47/yO5V6rmRIuiACVc7C+hE4cmMqW0GlCtRfNYMSkkukVX0bjQEN3IQJWv/bWsQlZ92UsyqnLBj8CLAzVjUiKLH4f+s6zVt3IowICiKCivMupmHer0lyjttKnqdCnISpoyilqkKYa5fynlZZZLcjFH5giO27BsqpSDoHN0DaDOnkrADT/WSgAAxHxUfGwTlZT/UdkBlBmBGm3COgonzhw8cNcn77rz7v/j9n2DM0o9Mm7vecWvImOej+jc09Pnjn53d9lZem1V5G8ydflg2uvemQ+Wt5miE/l1pnyTk49KAVxluJIva5KwhMIasq3KcE63TWdj/x4eTSvn4i0FwKuVQsiXxfjaP93Rt8cF/b+Ci8cIFruIYMzHpWWOMLGsjq02ur4MfIGRPzE+v2vSchpX7ntgcsTqkbmCZ+VnHoBqDMKD4Ozh87ojiYI4zkKOSPMwfybXcDUEqrKhku8pjVtoDoZ9ttG+IRWWOmic0UH4Imn/qUqpb4VR+LT2g9NRuH+Bpg91rYPAypLDFT9bbsw32AKqbvLEDHT6dDKojs5QtXxLWbfvLYulh4t04Y0mX76d8k7Tr3JY4DOYQwwfr1wMwLC6obzPIU18Z50Ug027i+fudpzwKBdKuf9C3fqjicIdnrHtKJ/Wdre3BlvxSk9DWZgcoB69Ck8Fq6nTC76JlG/w3dnFgC3tZBxqU1FdSRMKXAugzacaDEVIRDHB+RBMK7wIPR2R8hNSQZO8IKTA1+SxWgDZAjX/SQAPUApqSAJ8Aaw6KZXfPB/E09/yw+ZfR1H4FZ+iF2h+YnGr/PJKz4yb53mQ73z+yOd3LATL33+uc+4X5/uLP1D4FTUmJijSEenKUF0WVFY53wtTchMPMziaSMJ2sZkT1gcA6NVwWw9oveA4WI9Zl782BKaYJ2xeMf5gezuFpikp90toQk1ZLjGp7XSJev1lqjod8rsptUqiSeVRCIcUJE3hzltg3GQDPywRS36GLf2LXZ78egRUufSPBh2kyYFtNYoCNH3iMQaJUyF3+xdFRYHGnAU9vk9R2Opsn93z9QcfeOtvnn2x+MIjj1wdkMqEyuHDIdHzk/OdYwer/tz95WDh4bx99qGiO3+nqrJpU0JuhiqfYVtD3GU+59g80Wa6yhiH5jkTRAfwX267xk4zQ/A5xqiOXQocwGelXwLwhnU6ZmJFwrry2uHjYUGsrd0NNzi8nvC1hlQUV32UX4+CNKyDgD3+eH2AbmZnrVWVBDRY5xl43noxM6pcxWO2FYSJSAQUa1wFsDLgtS7mroeCV0uxzRL5h6sOcPKcML58RiLiUfup0vFJP2x8x4saj/vhxBNU+8/nKppr7ZpsX+vY8RthDnt1zLQXORJ8wT/2mE+3lknaK+8v0+V3ltniO4t8/v46n99OVUd5ZkC6TgmNUSLTQQ6TtA3iohf7KFxAFoDaTvyKAasVl/PFiyfjSbZz0kHDFVnfY6DUlVLGNTOrmNlLlSDXexIOFyMWrY9yDNm+bp17PrvuyFTBIFX88zgrC41ftht02FcGLSv7QAdEJuRlBvZWWkdEOgHwJD+IyPc9viO+1A+c3zPaWUSPVsPuSgcMWGsAXp3UXthqx9HkV8mPP1n5/hfP5+qlQ4felV2Lktx6j8HW467cCOA6/2r7qzPnl0+9/9jSmf9+oWw/XMWa/CSmAEx+pUkjCrXIqKhSKk0hGywpdPLiU2lsjYQs48aMLaB66QMGG/axuu9KjaprbsIGVJAKmtVgReVcUHqDAXX7HeqkS5QO2uT1BtToFTRRK2pBP2pt/CwsENAKIsFKjQBWakk0HmIj0dmL56ZzOOG4VG6ckj99C2o4KICEcXPBKD60jqgCUWAmmtuevfPOe3//node/6HtdFf3aswvxvypt/gYtSjSB4Oi/67508+8s7d09AFVLOz1ym7slX1eq2xA2phX7Gi5F12nrZnxeAigE6qC1bdDcD8kwFfIAEYNUSPCRSQxsglw69hYid++tkg7Xg5W1wLA4yeYwEXnQbOK5rEAWgCiBbFDoIp/uz4J6xfOPt4hIVCQK3nQt0K/avWs+BmBZfUjacrix4t7AOeP89ptN0DsVCCCA5byKdkccEOfA6wqoFpFpvbj1A9bx7xw8vEgmPw77cdfDyL/CE302kRv2EoSvMCM8qoGqlLmP53QwrH7Bu0zP5d2TryzGCwerLNuS1cDT1U5pjkYVTDARLGZNacAXQxaa7tLHVUBVkjOeWdlZQAMXkcSAJ443Q5yCERlCcTuzGmqbJqmLI4O0KJ8Di0Woev/wszspVeR0SNGrIm1EXGCohUNVpd+RZ7ibPoLe+zZi1cmRZlCWLtaGfYfFBs+zWS0GDOjtIruzZAqinii4JJMIHc/DMiPAlI+dKoSkcgMCbo4DVEFchvstfZM6MelCZJBe536AAAgAElEQVQFv7nti35j50cawc4vqJsgzvDSR2HrEeMjgOv8RXpx8omXvv6/nFg6+f6lvPsaE0VeMjFJvh8J019WVBUDKsqUKlhQ4T8unkiDjXSSA6i6AI6VFm4384hfDqMqKXqjrurROIHVFKAKUCqd18Ko1nXBYLWAHVUPMaltLvuXaY/itKCpjGjKeBTbBh90gmMWBFbxK2x3FduKcTlWa6q0ZfhsyVkwkrU+cn4A1gFAgKqmwMPmGZt0jwIuBcNH1fpEQ6tsfEri6YXt2/Z8+k0PvO23bt3/0LevDkg1fvbsp27rzL/0w+dOP/eTvcXjtyc6n9FVEdZ5X6myVCHK25y+VfE6oTUCoCx4s9sseItylKmtYINhFfsp+yc3QwlAG/mhyriJeeioOYrndSY8LS3qSuUj5DlkPqWkLnK31baIawHV8Y0N92Ww5hibDFlZhlIEB1TtFxrWB103v1trHYC2wFOasUbBNBpONBa8KrgHhDETJ8qLSUHTylIzECJS5pdzG0uQsNSOPUafCoMru6ZV8Ntl1j4yCLoxXlSSF3W9sHEkiJtfCuLmZ/w6/obaeQ8kAVu3VSPwqgSq3MHfPjGdtp9/fdab++Gsc/rdVLZvMcXypKZB4NWFBjiFJ19dOl8425kPhhBlfk4Z5tPV7tVw5UnJyPL+Asr4AhIG1QnARzlTw0vTTR/DMsKIxRzb2Y5dtcwkAqgOAfDlntviz/ry2whgrucdbNaLTCEu6hVjOdTZWzcA2G9BNlFC+4eAZ9Gxsj8ljyFkAWBWsaMFcAU4DcmLIvKjmII4Jh2ILysezpICO4pu4sFEXKmgyr1G10STz4SN2c/OTu76M5q9/5ktUft6juaN/xjYTzXSxt5nTj/7Lw4vPPUTA50e8OMkTOJJ8ryYikJiOU2dUV4MqKrzYTSx+Cpa7Rtvs2zZUURrN/7grPMbXBGg6gzcsZnnaxfXfkVlBZAK+UVBeZ5Su9uhPsz9+21SeUoteKaWmiaMJo6BN0a267a8jFBOdPhzChWzhB5VHEQ8pr1EHLQ1lneWRdZp1TKq0u0PLTLrVLFRqTWFkIfogKqcKPDibHZmz98euuWO/3hw54N/fuutt6brHM5X9DBjHg3odLrn/OHH37F09siP9JaOv1mX3d3K9CIqUw/LDDunoFEVFT+MKCeRVjCTZanUaCaX7nbYbTGuc3f2nrV3drMQiYOzbpLeJeecsAqojn8rKyuQNUzIB2dN5ZCc2F2NdKorAOkasgDBn9iAoJJhrQ/t5sYRICOG2C5kYw1bK93G3WfymW3n50NWZn8MZwDx/IaOFRIAYVa13xDAioqfQm8FqncgSyyL7DZALLPgHZh18HUjjFACPMejgiOBgTC8XAd+2wvCEzpsPtaY2P8pL5l6lJ45f149vGVxtRIhvaJL58Z7El/sC/XurHfu7qJ39q1Fv/3WKu28VtX9Paoa+FT2laICveUszEcTEEAUmFPhQ92lbn3h+KK20aYioZELXwQso+5Dy5Lid9xAZbv9R8od+zx7Ma4cWVkQ+VQfA5KSJWo/1+Wumfy6Y01UKwDrOuv+9ouLDkpKNILM3Z/jp5z7ueh7xYam5AUKf3LzVQXQjwnBTgoouyC5KgjJD2PyowZ5UUh+gAtfRPOsMXM2Jfg+tYJBGOUqoMqPB17YOBaEk19JJnZ8vAqnHm1sf93clv/qjXcdr/cTnzKnGk+fP3LPmfkTv3i2c+Yf9fzFvZSYIA5bFFGTkPyY1yWlYFJNn0t2uNZRNcFN9NajBj4uHtoFiGeDy73u1vtFrvHjLguo2pqKa/keMmC2EYaZMW66xFwr+mAwqZBgDAZ96gCkoiqaDigqS2pVRBO1RwmqTrAMgzMAa4hl1mHAZoEqKlBgbcGowjWvslpDBqncaCXlf2FKXelffFS511/75FtbKpi4hDpmeZJnQpqe2v6d7TO7f+/Ou+7/k3tufdOZK3WIOFDm5Gf3nD757YeXjz3/iOkuv5nS7u1V2p3268wL4Iqi4SvDzr7M/qMBbLhguF6B4dplT1pbFuc1ye27+FS37jTD31ut73D6luezbtTRh/KTsQXQgd/Re41WOFnM+DfWw3T1ErHydUdWY1xplIRW+XpDCYGlKIYLpGU2x4GwNdcS4tcJCHzbcGetIa3LgaSFO6YVelU40kSkvYQ3t9qP+d/QshovENbebWrtHCFsqgscl7QtcTMQXa1k+VhdMKo22s9LFS0ar/GCH7WeSBAqEE88QaZxjGZv71wNtv5KncOb8bqviqkWmh7qPrStbB++r71w8u1VvviQyTt3e9Vgny4HMTohDbbJXH+WZihu/uH7qCw1GvChI5/8CNIAC9CkfOJa9yUNA2UWlJCkNILdV2l1qg7drgUGV/5srL/RwUApTTpx+mWfDRYQD1On7Pu7XbHTKazRcDV8ayVxsJJcIu0LzvqEVRa261+qLw7QgqGGVyIAKppYCqrKkmUBVYESlrgCsEaId7AhacgBgpi8MKaQmVXseMUvT3z0nLjdugOwuTOYgbAkP1lQQeOJMJn+XJxM/HWwt/mcUtfW8/CyD93WC7xsBL689OWZhcWFN58ftH92sb/8gz3T2elNGe0nHnlVQJRpqgqJIU7rlKNReX13gVPW5xinsNjR2G5vex6L4f8GNnE38DG6HKC6Ur+4As4M/TKxUXVAtaiyIUjt9TvU7Xao7HcpLkpq1cR+qQnK8ahmA6gaQ5Vlwvi65yq3Iq/mwFMu/4NRLa0EQEz9rArTln1d4hQ2uWJTBMZVAB93+CODvoYXq+jopydnzm6f2f1HO3bs/fAjb3rfk1cCRKDqt3zsM1P9M6fvbc8/88508fjbTG/+Xj/r7fSrPPQqSNJwWnoEw1+Em4qCTBqIBIg7ADmEoxYkjrun2CNkn+vK+DKkAviGjKoFlyPMOg4fRhGq/DC+O6Aqfx9u7FZ1/I9xPPzSq90kRrpT61trX3dIvI4BVAujh6+z8rWdxaLITgAUBSy7lizRmDqXHmkEk5AHMKFotGKA6qFvArI0aFwjMkHMPRIiZRFJnwPEI5rJjYodPcvou8oMtgel8anSSUVetKB1cFgH4RNR1PpaPDHzOM1MHlXqjvYNPI1c1ke/qYGqxJt+caKYWzo0yHvvKvP295b58kN1vrRHVb0ooIwCNEeUEl0qHfwc2Gc71QFSIfQX3aYrLY/vDvln3Mk+8oobulYMmUorCZDTd6hbHR25CwDV4dFxv3e7VqftGk4Zl3USjD/Z9VEN1T9rANVhp+Xqd+ULfrSzHpV+rKxgOOM4HZQV9LMdjUgqwKjCO7EqKyozaILxXDgCwBoGpSjoxeAKAN1QSFHSoCACwxqRH8LWypMoPNxsV6Y7XijzFAC+XlTqePL5IGn9hU5af95q7fwWTX1secvGatNOo2v6Qk+aJ2cOHz38joXO0n+3mC390EBnE0ErJB1qbsqD3KQYCHOHtaVUMJTPrVuFtXyzp7F4HQtQFQAw0lVuAdVLH+YxFeHwwatnO66mQJdaFxyTmmV9ciB1MOiRyjKaLGuarhXFiLTlOFRUs62vNF/r1pDdzlcOqOJ4ge1yQBXAFWpT/s82TnHqlPNKtSxrAIDC9n94JP7uE5UexXEr3bd736d37tzzodcdeM3X9u59uH/pUdjYI8yRL8TL55/btzh34o395XM/mnXPvLlO5/cHVTcK6gJbdgKEBoCqEEDBeBXaSmzSWQcl/qciABglSDldLoM0AbUrQejoc8rzZSPnYKdrkhqy4mOM6gqAaIHaCmbUzcmCYEcgdhX4tQjzZQMmjbrOn9WBPQdqxy0ex77DMAULvBDWXeeVK6DZMckOUPPqPOZ+I4QK5BEu0lVCBMRCURKwyANh0iLyE/Ft5bAB60Bg7bGkCGP9Z8fXJOd9ZcdAXBc8e0wDUkG8oP3kWeM1H9Vh/LXIm/pGtH/nSaL96ZXYHG3sLL26j74pgSprUOnJhI6f3F0Nll6fD9rv7vXa76vy9k5NA9+jjJSBSb8Y9aPkLAkqK4eDjfU5rQ12Sq4ZanxnJJPE2FbRHj2bxGHd/KxVgP3d+powZL69ENMqJUhn/L95B1FKFUNYvMID0Y2Ps9642Lu6340+P39WO8LysqP34maK4e9EclGWBVVFSmVRUoVUvxppQSHHFZKJRL+qfArjRKQACe4AIx4EZEw01MihRhkPLAuzz2BXPCqVTwV2x2Fr3k+mPhMkrY/pOP5GcwfNX20PxKt7ud/87/bk0pMzx9vH33F66fQvLaXLP9hTgzicFubdFIqLH9Ch5lWfu/vZWg4EvNEckcprIdsTjRuiy6LOQh9brpTM81fH7XIYVWGjx+fI0Zi51y2qnCqU/KucsjylQb9Hvd4S9XtdqsqCoqqimYJosjQUstWzzH/sUsfHSQAMd/hb5o4bbqBptB6hJVhVy3ghaUr62kdJU/iJdP3LzwBUOawJWlhoU7HBLXW5Z/e+p/fvPfQb23bs/txDd7xjbjPPAK78HQ0mzrz00h29zpl3pedP/Fh/8cRbdLEcNIKafNtNzkyfA+a281z8X63DDMZkGBLl0g/tZsuyyFzhsuMhK5prhLJ0jJvChylfztLLrQ+WMx2b6seeIsdlDJxeWIM6biVg+U8ntxmupqMlluHe2NIzCt8YB9ljHq0cFGA7eJ0umT86FgRc+2I3KcutS6USv2S5SdgMx67aQWWbKxvhygxr0LL6VansaR8BAKKPxnPcecmjzPI0CbiAvaUjuIAxXEMb5qKKLRdDKimkWsU9FTSfiRrTn9Fx8wutMH6BinqBdt03UGyvc/PfNg/jXCdjZR59NKA7lybLpfLucnD++03n7A+X/fMPZmkvUKogT0O1WHDyjKkLLttjekMjzxBwOt83e7FBAwTwtNpnlO0prM+eyDHdRezsp/AC0vku1lW4rSxfCGRb+8ZzyarfroDT2DmvvG4v7yhATA/dzNgEsVaH1bgFyGpw70y1ZXGy6SbcgTpWhGEiRDz6xNkLx0BAJX9jDgmQY1RkA8rTikqozysI6QFWIyITs34VrCqX/qOA/CSisBGT3whIhbCsktObGRSbksWGrEFIea0orzyiqNnzG5NfiZvTfzLR2PuX9DfPnVHXSUb35R3MV9ez0dn/9YWvT3Sp+54jp4/8s4X+4tsLvwzjqYRUpKksYHIeUZ4WlFV9qnTGEhzepDIhF1KFZj4bYYwzR0CQXcBYV2Y3acAJm3ndXeeH6nKA6qi+svJLjpKoDBv6g93Oi5QGaY/63Q4Nem0qB320BlGLFE0Whhq54QYqLvUzCHVuKwLQWLfP1S9hQqXQK+V/1/3PEg7ueIdfqoBS8XUYAVUx+fdgnMtsaqBj8iiofB2fu+uOu//97h27PvyGe959YjNBAoPU75Tbl9pzb5k7dfQnFs8deXfVPnOg6WWUQOdQFRxmoD3NEdMIOi3h4430LLiiABTB9kR6lNjui+2SuNlWSBYB9DIuwhIKmBezfjeT22rXuN/pmOXTqCt23IJKJnt5fbEHYw0Gv5ddCGwzG8/DbOVkWUdGiPIo0RSPP0/OGdGD26rmMJVKfrcWUOVv6Lr77Xrizj73c/H5dmuz/ZRWsuekE/xPNKY51O8cBCwzzesVx7ZCsxpzw5UfRqSDiAhsKywTNSp8aKKCdE3b4BtZDzn9jMfIebGLRzhcSCR9MaKaQipqNAVHRgeNfhBOfCNuTX7OD4K/9Rvec9Sql5S6+Zuubj6geu5rdxTd4z80WDzx41Vv/g26bE97Jlc1ayClvMxd+040bplJOetHm5P1Ts7jNlOr1xtr5LEGFF3fsI84THtRuldaR2rMK1v7MMmMyiI8SWzwvYa7aKl3iHXH+Bg7EAyGdXV354r3gpyiJlNmVBY55XlGZQaWFTLigJSJSasGkYr5ooaViADVhMEqmFX8DFIAMROXSVomUexy3QKGzOewoKj5bGNy1x83t9/5n6h1+/yrrbTyys6X6+NZAKlH6Wj0wvwLH3jizFP/cqns3EmB0UkjohDaZah7cpT3S45CrbBRRa/4WGynY1AcsBot3CMjcrvkylRxfXz1K/IpxFzdbSxl2+oYMZFCWAAxdr2uuJYdG43rTWsqEKQABnq8C7tEE6XY6+VgUsuU+mmXemie6rZJpSnFdc2pU0llKCmJ2dSRVN4xXu5ojBgv+cC2o91e56zlt000voLeEAIC7mgRQYdtdgHgY/N3gNk6kI1xHVDoNxZee9vdH73tttt+vXc+OPnwJnZks03i+U/v7Tz5tZ85/uLzP9lZPHefqget2Dcq9MCkOu3/StgvRLK1mBoDZq4zX/C8s4IaP2MFwDNgtPO9VW+uWKvcRn/1PD3+b66TOVIUUgnnbmiJCHce8WeypK0QMK6jyp5LNkHM6cEdKTQiOOR8XKuB8WKfbwRmV14q7vOseQHZtEeRBlhQf5ErjWN1OZo1EN/VoCENV4hjDhJ2CmD3CeupMD4mrtrKMeo4F3mjhZsLX5AUNNZasy1WYMgL22Ey8WjQnPp0NLX9L6l173M3u4vNTTPfGvNUSHPnvq9/7vAv552zb6RieadX9mJVp5pg3o1OctvRy4LptQDYKwCqV2SluMSLbhQ8Xs5n3Oh7uT306vFd/TosBbgoUJUmNXYFKCEByKjIc9atshSghGY1IkUNsfwAsxqG5IUBW1cBsAaQA8AVALpEW+aSOEWZ3NlwCLIOzzOlCgovnDjenN3/qaSx7TdpxxvhCOBo8MsZwq3nXsER4EjUk5+fzUz28y+1j/3zueL8wTKsw9CCVCpqUgNZAPrVgAoqRxGdFqi681AY/gvVN67gl7jOXlpimQXESczzy4GqQCZbJh4v88plJX6clqcT7Z3sFWX/ClcP0aFXpqK0HNAg71O/36FBt01Vv0dBXlADzVMVUVQZCpEOZY38+TWcByszZg7siIaYLYd4Q+oQlCtTC+jwOFlKWDdPi7k/5ADM0XIzlkeqgh1Vws4QnkoW9+0++MWH7n3T/x6qme/efvvt+WZtZKFHLer2vUe/9rFfLpePf3/W6+yvqyL2tdKBL0Is7lHn0vDKDdKK+XNYLncl/dXAzAF6O1a22uQetRo4jgO8iwNVObCrpnJ+2dWvOf467u/DjeFaLzBsCBt9l80CqqNz4+IX3+rvvtaj8RiwqwgG4EQrDz0U8F2NoTMlDcaV/x2I8wTmGfb5tVKjIXBfOf9YntlWbxy5gspOUNc6TE2YnNPh5KN+c/aTzaTxaTXz4NJ1NpVs2se54YGqMUfi/PRzh/L0/A+kS6d+suov3avy/oxvcs+zOlR4nooNEoCPzKTjC9JIS7NxRnXTjsQGXuhqLqYbfS8n/1nr66zntUaPwYGyvpUV4ldLKouCyqykIi0pT4lKWFgRdqvidQfAajyfG6vCZoMaTWm0QgwrdENc6uKSlz3tFZKtcBdXgFrHBfkTp+PGjk80p3b/YUD+d9UVaJbYwKHeeuhFRuAL5gt+Y7lx4FR77iePnDv6q5lOD9ZBGfixR0EojFqel8ymAhAhbYrT4tYQ2wwXzi2gaqXxY1KdcaBqObfxMRxeTkM7ulG4HR6HErvFvcMm1bKuuGkSutR+3qO036NBt0N5r0tenlFSETWMYjY1qFHydwVZUbePCtVWLsRH21ZLuIy/Mg5UPFWFSfR1yOsAWFQf8wU0h7ZRjtnkUrEVlTIB9Km9yebsN197132/e/vu+z+5f//mNLJgg9V57tPbsnMvvOXcS8/+XOfMd9/hV52dHtWh7+FzAVBLSRggiJk2bjq1mwNBksOrY6SpHNd8yq/XAluOLR0C1TWA4vgGbvwyXMGouqn0Is9f6z1WA9ULfc6XkRlrIJZXwqhuKlC1X5DZbUR6o8IH4gTsqm369UL0UoBUQUnfE2sqVmrIppAbtkGajFV6x9dSuRpdiIUnDgEqKI3faFPQfN5vTH9uYmL2M0FWPEl73gDt6k21476hgappP7o9O3/24UH/zI+kvbOPVNn523Q1iP3aKA+6R7acyiRRitm5lQD1ZRfQFqP6MliwHnC5YhK7hHZvPa8nj5EIVr48LV6tq4rKHCA1o2xQUJEjbhELEqxB0FwVstcqggHApiZJQlESUxglFKAMw7ohdG46vaFkt7MWCZnMyPKugjqIt52JW9s/0Whs+69+su1xteO1nS3EeH2NwPPm+ejY/LF7zizPv/dc5/z7umXvXj/RFIWIuwQzUVNZl5RVJaVVRXlViEekDchYD1NyfX3jq/dp1lrihqX/seKwu5Zd34nY8o1YVqYEUF4Ge8epcbChQ7ZXzRuHrMwpLVJmUtNel4puj2iQUVzV1CR4paLcb8gX4kkWdJfu7PTsQxWkK9GiTIoHW6sg650qHe6izwRQxYPY1N+BVHivKvFNrQFUVUQeRflkc+rb+/ce+JO77nzgI3cdeODkZhwFY77gn31y7kD72Hff1Tv3wnvzxVPfo8r2bKBL7WtFnoeGG3xfG9TJYwhgszKFcCVDOdakuwo0Xi9AdRyMXk2gekGwPrS5ujgMWt9cYTdM0KHidbHOoLGKGVb0UaC6l4i1IsAr1ipsnoZ+69BXu4AggaQOqI5kGc7X2aeK3QE8KhEbrqNUBcnJIGw92mhOfCaeaHyVJmdPKHVlQyg241pY72vckEAVtlPp0b84UOVL31ukyz9WDOa/t8jO79ZVn3xVkubWXnijlpwuxa2+q1jUlTtEtyUabULWA6jWO8ib/bir+dk2+l7rae661Gs6oAoDdrlYRfSPfjR4rBZ5Rnk6oDwvKM8qKkrE2cHCSvRAKL2Q71MUwr4qoThpUBRhRxuRDiUgoGIm1SWSWAcCg6XBJxVMkBdOndTRxKd0MvWRiVtv++bNdNFv9vl4tV/PmOejvz773QdPLs/948V+573tanBb0IjIDzyKADyQVlQUlBUZZaakDDyF2+0M4xtvyKnvqgz1pYAqA1D+nzNWt8ydA6pjXI5tyGe9Ofsj1yUD1cKU1AdIHfS5ears90n1MwqLmppGM1ANjSGvFg3pEABzqd/VwK1VmFvWGZRaWY/VFkojjKuiCFAFk8qeqSjVsr81tJqaAh2Sr0JCj61vwnqiOf3Crh07/+zeOx/6L3ff/sbvbkbzFEJnzn/1sdvmzzz/ns78ifcVS6fe4BWdiSjwKPCkxC8404IVGxMrYGvl4R9VAsehzCp9wDVkVNcCiKvL/+Oq27UA4WYwqpcCqhf6/UqMcLH5Qn7nPM1FmoLTDqSITwR/bw+gFQ1XMQVhgzy/wb6sYrsImzFFNUhz+K7ZC5CXJwdNVnwYaYSDcrk0uKNxOKg9v9mPouRJQ/4XdDT5udbMwSdp6palm4FdveFmayxS+UvPvqbfm/vhOl18bzlYeKjOl5ueSSnAYlTD6iQjY4phQpQ0B1ygMYgrJS9nyS8Fpq7KinGBN7man22j77UeoHrBY2G/7xCoenAhQJuoz9F5zKZwyTCjMh9wk9UgzWkwKKkoUE6JyfOa3C2JXOUgCCiKwKw2GayGSUJ+HFHtS9esc2jhqgvXYQz5QUjGiyivfDL+5Ekvmf5ovH3Xhxt7qie3rKuu5Vkv722M8f9y/tP3nVk88wvne+ff2y77t4StBsUJ9IS2kbc2XFbOy4wyWB/pmuN2a5YAvVwbPX4+ro89ufbjcCU/wfh0uJYm0L336rF0lnnD3+MvNkKaE6RgOVeXhLI/jksn7VGv26W02yWdFRTlNTUrRU3y2dTfZyeWMfJg+KWtUbszkWenEicHsCV+23EulkLOP1NYVvzfh4E7e6WKrtVTATr7Sdea6lJTM2yd3bV9z8cO7D3w4Xe+6Ue/sRl6dRAs89/4w9vmjj3+3u7ZIz9VtE8/EFIahgxQ0cQlzWeilZagGf431Iw2LW0toCc/G5cBjM6ONc/n1Sb+FwCzGyn9XwzsraVNdY+/XoDqesDqhQGvdcqxGwxp+rLzDPtbokcCoBWBATH5fpNlAH7QJE/HDFbhDAA3ixpRt05OMXS1kOPpPMrFostqXTnEHVUEbNDgQADpQXzWjyb/KmhMftw0W19rbH/Duc04f6/knHOp175hgCp3Rp5+LMm9udv78+d+YbB84idNvnDIN33y61zK/FipYGtEyOuGDRWsoIKhT9rag7EyUWN8Er7U4F2r328UPF7O59zoe20GULWGJAQDVCZtap+UBapIDkOCVVWlbNkyGAyo10fcoqGqDEkpXPgJ1cZjbWoYRBTHDYobuCcUNBIyAC3OB4997aTHEj52mFShWc3hq6kS8uKZE35j+r96ze3/fupIfVw98ggsI7ZuV3kEcP0/TU8Hp+cXDh3vPPc/n106875+3dsfNiNqtJpsJVRXitOmYEWFsr/oUVE3LsWgZ6xjffXHH5ax12zquMpf9hq/3XqB6uqPKUCVYT//Cnq7ylkAgVGFzrwqKC9y6mcD6vQ71O90yKQZRSVSpzS1OB7VpxDJUtzzaju9bbMQA1K7krMOlVUFUvZnu0DLtvLcb50+HFC1pkjkabCnsi6AUfVgYIfUO2jeS02hl/T37z346e2zO//dD77tJ76yGYs8QOqpb/7+3s7pF37u/IuP/5O6feKehpf7zUbIAB4NXuzB6VmrLZd26KQTKxxfhHV1EH4FUL1Yw5U9YDLHrTx6F2MzL6YBHd/IXGiTd6HnMyAfk5JcSUZ1LZC5OrhmvZvU1Y+rOeHK7RVctJ3td2EiTIz8BUhGpHVCGprVoEl+AHY1YRCLxl6eqca1x/Yg4z3lkKEpHDvyMXsw3pSBqBGf6BLnst9KdTz59bA5/ceNicm/oNPJGXXPPfk1nlpe8dvfEECVveLPPtEo9bkHe4sv/fPu/JH31OnCbGhyirEbhe1MmlJd5uQh+9iXBUpSjZAWceGveSmG5RWP7BV84kbB4+V8lI2+16YBVSxQzMZojjDk8hYtuAcAACAASURBVD/vMKE3hotDyj64WZZRmmY06JeUDYiKHKUUWFchPQQygICCMGSQGjcbYl0VQ+gu/qtgVjh9RhFbrCJjvAIbHwZUqJByOAtEE8daU7v/NNh25283tr/uzM1QSrmcc+JaPPdR82hgsuA1RxeO/ZtnTj/1g716eXtjIqKJiQbVsDrKMUkElFWGUgDVqmJPQh/9DQaMe8G+uqubSK7Fd7n+33O8wrRq7hxaV61t0cXzKWNVw4lfORXcEARGtQbLXWSUZgPq9bo06HWoGAwoqokatU8t41NSexRWmrya7fjFwN/6aI7HRcucLkDVlUaYPR0iJ8uiWoN7yVqXxd73pNNfKCx09YekjY+eW2oGk/Wevbd8ec++W3793vvu//sdasdl69PNF77g9++d2DH3D5/55WNP/s0v6P7cbZN+paMAZduas+QRyQlJggydYT2vW5s01jQG3SPmdHxNGz+nnVJ3LWDmzrstoCojcaGExUsB1vUAVZYfWpnRKDAADZ7op4AUQJwAAFTlnrBEAMey4sa5NYv+1lLDJmY6Rw6kbrH7G5ruJD1rUCLgIqqD5rYXGhO7/0w3dv1huO3Ow0ohv/3Gu133QJWZ1Lkv7koHi+9pLx391bJz6h7f9FpenWmFCMSyIKoM4o5lQuTynnj2cVqJnVjXOvkuxqJsFKBdzUN/NT/bRt9rc4AqgsKw1cAFKXGHrkTHiUAGjDkWQAQCpFQUFaVpSb1uToMeFsSIPN0gT4NZ1TwBBElEcSumuInmqpiCJKEQWiGN8AC2xiatwahiR1tydjacAApeDONCR5MvxFP7/mDq9rd+iGi2uxl6tat5ztzI73XcHE/m+/P3PnPqhf/t+fkXv6eIi+lw0tNhiOaaipk3dGoPspKyEg6pblGHFKiQwhjkHmzof+GRkJLrTdUs+woP++UBVQcDwGmnJociVayoipyydEBpr0eDXo+Kfp90XlJLB9RUATUsk+qVihsoxS0AWjy2q1/BNIndFcqerolIQBwDUqYb5RzgbCoup0uJX0ICDAVegDorb4A5IhVVm0pn+3YffPrWW+78jb17Z//mv/zup85/8IMfvKzkH9gmzj/x7KETz/3Drywe/uLPJPXinkRlQaQNx3AqSI1cQpRlpAVw2O/BiNOW/tcAqi/r3rfeBxcCqm4dvJKM6sskIZdo7nIM4mYxquOAfPwCWAHuncR6HW4Fa11EK15rqIEWfpjXKESyc0+fJVss489WbdBBYxsGksQPGaQCrMJ31YsSabJif1zcZfM1YllrtFgI1mFnVumvQHgAn++QPWGDp30qyKeyjkryp+YarZ1/P7F97++Tbn71RtStXtdAFVGo2YlP3zZon/vxrHv2n9b5/B1e1U3AdVFZUA2QaiqbzmRPEokoGZ5bXBq6xLe80Ranq/l5N/pe6wWq7gBd6PWl71/qWyMewXVC4jeYCJAslEvjDLSq/ZwG3YryFD6rISlK2A2gRuclZACJT0kjpKQZsW41jJvkewkpxCXyZCMykBoO8UgIYXcATBrYBScDHcx8t7nnzv+r2Wz8OU0/sLzFrL5CHLSBpwGkfvvYtx86057/V/Od+e+rknpSJUoTTB4gDYFmuSioykqqONFsFKMpiTyOfRiP19nAB3hVPtS5o7x84rR5UHJN2kWey/PDjHRhBOFZDc/aQhWUlRnlbC2XUdbvsSa17A4oQOOUDmhCBxTVHvukgklFY5OkFI2BUAfSLJMqh8WZ+K+cITwPenYbi2mtqtyGlyOVGUxwRhV5JiADBpfCdHZ6+3dvu+11vz0Zb/vr3rne/COXKfMxxgSHP/9bd3TOHvlA78wzP0/tk7sm/YKtnQFE4ULieRFVlWzImeUb89SU4bX9FSsRl1M4vKzDapxRvRBYFfXEymN7uaX/i7GQF5MOyHe++GdZCQovvtG8EDBdC7yOM6qXYlFXv+vKzyQSBqn4Ofuw1fsbe47yOoO0KhuxynGsCApAla9BQTLBOlZUArligEYpnLEWiPJ1xkyqOJgM3QHsB+TkL/yU1y6fKuNTbcKqVsmyn0w91Wjt+EMTTP1lsvfekzcS2XLdAlVoevIzn70rWzj3E1l/7h/Xg7OvV8VS4JucFFhTeGtaHY+1keZDxYbumKScXyq86C5hKbZRMHat166r+Xk3+l6bBVQ5PWoYfyeRNJgE5HK3HbG8ILqoVbA1OaW9glnVLPWIyhjCcip1RAZl/tCjJPGo2YioAc1q0uQOTO6+9Hy2qMK5UuuSDGg6Po2wcmBnG5rKa/X9if3fiCZm/2012frK7OzDy9f6XLiZ3/958/zk06eee/N8e+7nF/oLP5aX+XRjMlEqVFQoKFDRmFNSlufss4tys0tVYhYOm42xyEUFEHQzD9gmfbdx0Lm6wD9KrbJQcQgyAFaF+0TjT1VXlJuCwSqa2gYAqYMB5d0elf0B+WlJTePRpBdRg3zyLUAVVgEA1C7O7J8qbOgo2UqaV6T73wEAB1blZwx2WX/u2FT5GXToWMzZHwAb0FIhIrU3NTn77X27bvmjhx64/0+/3Hp84f3q/ZcV9oGmv8Of/507O6ef+an+3DMfMN1TtyUmVa0YHpsSQIJ0LE8HVBY1obwv2HulyFR0nKNleqjrHD585RI+ZlJ1ccnbasP/izCLFwOaw8afS2i7x19j9eutBqqrAfbVAKoXBPUXuKZWf6YRUHVbKNl1uKMjlmnudEUzr3UJ4KAATZpdAeBMM0ka2lUfO3EQKACsQqRgnFBplGYq9FQwzB/FrLM3sJxD3BvM55JHdQ1XAc8YL0nDxuy3gnjmo0ky9Re056EXlFI3hG71ugSq6Ozvn37mnvT8qR+veks/VmdL9/rlcuhVA9IVSr6QHFfsgekskGUHjckId8vr28VqC6i+8hXs2gBV4QXYFJmXpHLkqWrl9ywF4OMskbjIbC+ynFJmVUsa9A2VqU95HVKlGlRzpJ2mOFTUSEJqoAkHYDVukhfERD7AKna6rvPSZl7zLpn7hKnUiSmDmUHc2v7RuDn9nyaas4+r3ff3Xvnobj3zQiNwxByZ/s6R737v2f6Zn10oln4gNf0dcQgHh5glIXlVssVRXheUlwXByowjCG0qEhZQHEuWIdpZzs0N1+Wkdx2dChcDqrL4ikSCi5psp4QRrTnHHI0eAKnYQBRVwd39aJ7qDfpc8q/6Kfl5TQ2jaZJC7vCPa5TfcS0Li1pZz1NxTpXYY2f377SaNhjU8lgOxAL8eSwz4E5+zxvqPkVAhP8MeUxmiO1d4EW9ycbUk7t37/+z1979uj+9Y9v9Jy73UJinngqPnf3LOxaOPfXj3fmjP6O6p14fqb6OI5/CMGTwgLmNLbIgX6hkU7waqEqyk7B18juHdkaNVJw3P/5rx+xdAjheDcP/8XG8FkB1LfC5svx/aVb5QufChcCz48Qk2c2x+mONbzxB4WoRaZtznuFUKwXdaou036QA65UfE8EXHAEVHJ+qoHKUG8vU3IEXc2HZqsn16K5h2fcIwEVIAPnN3Iumngyi6U+roPnZ5NZbv63UgcHlnvNX+vnX1ZzNelQir3/sE/cXg7M/my7P/6N6sHybl/fCCGpBBL1XiEAsyXgV1QqOfFiI2IDMlowwEVnvVNYbrp0PPHbl33C6tI2Cx8s5iTb6XpvDqNoCFsoeXOoonO+Q7RHFJCDNVVCRS4MVIhkLylMwqjn1uwWlPUODzKeSWmS8BpGnKfANJbFPjQbAakJJo0FB3GBpAFhVuAEMJ3FmcUeMDrKWM4rJS2bOxa3tvzcxveMj4f63wl/xhhSoX855cSWf+4R5onns8LHvO98//4GFYundXa8zrRJFzaDJwANd/UWJpKmKCr4X7JMKOYjTILKEAz8BC8HrhWItq10nruTHvwlee61gFLtUjDVTMZvDKyEAqqQowchfuvtLKsqCBmlKgyylfq9HWX9AXllRiwKa0hFNUEhhBVN/bDpFZiPHC/INT5pDGBg7sGoXYUEgttoxYlLZvN8CVZwniEdllIfjjn9bYAigasBiKj+bnpp5Ys+uvR+988A9H7vz4H0vXu7Bg1xt7ut/cNuJ5776U/2zh99fd07d11ADrxF7pKKIaus2oGG/xd9MAIesZOOM6sgbdRi2sIptxcPtLCjMmkUu6yljv1qB6jh4XauZaj1j9zIAvIZNhpAbL6/fsGaV3UfYE4PJNq4WsjMANjEN0n5CPu4cENAgDV9w6FphYTVkSt2OZOyMZes9CTEXEsfOiRrsq6KiNlTA2SKYKL14+nkdz3yW4tmPTeTbH1V33JFd7rl/JZ9/XQHV55//b9HtU/rA+bOHf63Kzv1E3e/sV3nqBXVFuFOZc6c3pwl5YtgOqz1McNwjyjtlSJGhW2VyXexLLvgt5RcbBWNX8oCs57Wv5ufd6HtdTaDqchk5wYU7i0uqipKytKC0m1G3nVOvX1NRt6hWTRapw38ZzEachJQ0YkqaDYrgBBAi7i5gVpWj8Nyk7wqPWED5zAoop5CiyR1PNia2f6g1s+3jatdbzq7nuG095tIjgO7+k8fPvvXc/Ol/1U7b35+FWUtPafIi2BVpjkNFqRTsHTSpAKsAR5gPwKrCD1f6xAWcwmoMd9wAVB2sufQneTU/YmVDmcwBawBV/hHsciRpCn+CRGCQWiA5DhvGPqWDAYNUKipKVEBTQUKTOqKk8kiVNQV2UecoYwtUXQe/hB5jXh+LP3baWD7EUkkDwBA2SaIpXeoULxBcEvXIR7mddbBsQ1W0WhPP7Nq558P3P/DAnx2cuuvoZmjO28/+8faT337yZ+de/Id/WrWPPTjpp0Ej8iiIQiqUTwWYVC0JWLo2pKqSm2OwlrmyvmNOmbkerl3272NrmWzn8f8xkOrA7iVO3+sdqK4Gg0M99EUQy4VA5oX0t6+06/+CQNXV94dVOJltRr6o1l+V6U+bimjTx6QdwycDlxlYlXkJea7Jym9IiI0OeA1i94vhpsW6YtjjLVeL/WbATKbiKF549HJtskKzVUC136gpnD7lJ7N/EUSzH2oU25+i22/PN+MauBIz53UDVJHYkb704n6q6v9x/vQ3f8Erl3d6NXle5ZGuDKky4zhUQxl30rGekHWMmJhG5SdnaCJpVKP59WKDd6M1+m4UPF7OibPR99pMoArvVO5u1OLkbtU5w60k2BY+xFbqgcYapJEhAQd6uG67R91OTmkeU1k3OL0KTQx+hMQq3AFUY4qSiMI4ZN9V0QrBRsQtgM7mxoIdrSirPDLhZBG2tn+qsW3Ph+Jb1Je2wgAu5yzjzaL66NNPB/u2Lx144sR3/t9e2Xtb4eVNEOF+A8krxExqnmNDglIWGmulzAw9sbg1SEOl+KVaSGolQQxUV7g2Xt7nvbmfvbLrf8Uc4BhVLl/C51j0qJV1W6lgGYdEsDSjfJDSoN0nkxVEhaFY+dTyI2r5MUXkU4Du/gqsIDR4AGvi74lF2Pmgip7Ulf5lA+k0jSNrKpuVLqaqNnVKtKks92DnEP7A7JUa1GE9MzF7dN/ufb+z79BrPv66Pa87thkLNPoqTn/5t997+Juf+zVaPv2mpu4ncWBI+4rt8BB5iQYXDwl5ANRFQVRmhNhUVHuYNHEbAj593fIs4MTdhhp9/pndko0lWAl4v/jtRgCq44Bws4HqSDB64XFab4PYmDhjVfPbqEFODq4FqvbwcMiMBao8c/HxFKcLUoj8RpJVgzw4AvgJN1lhfYKTkYBVC1o5dXN0dsi42Z4O29eBzRBk0MzjGsVuNjnFZIKppYnJ/X8TTuz7N2G5fIT2vzXdjGvhUuffRn9/XQBVXOB04lO3djtLH2gvHP1VKk7MBtT3wKBQCb87Yctgh6utXlGKJrbhxl7cCrMeFilZr2xn6qWHZAuoXniMrg1QlR0GA1WWnY8kHCu5Hrug8SJUc4MdbEG4EzzvU6/boW4HWeIe5VlEVR2SwW41jCiARVUcUdzAPaQ4DimMIgr8gHwPZRbblgC2noO3pcMcshIdJJTBTSCcPuc3Zv94+60P/D9q+rVHLn2mbT3iQiPw6KlHG0VsHvzOsSd/eyFfuKcMykbY8pUfeZIRjy7yoqQcTZRwf+FSs3S94vBAGyn7FltFGWrEpIlGblJmGynGto7H2iNwaaDqipcoYQKkYvzZzL9EWtyABr0+5f0BFe2U4tqnph9S048oUSEFtSavUuQZn3WkvPA6+ykLshiaovTv3E8t68qso20EYp6XS6ZjVlR4DhpIqlpiUblCAiN0Q6YEZxVWu6b3HNu/58Bvzk7t+vR9t993ajO6nx999HeD120/cO+3/vw//6/F/OFHEtPb1oqUCgOAb4818AikAAhBtz9DFEjZTEVR4PPcciGgKlZFo9tqoCpssjuvObvzoic2Hr/Z9lSXKplvVKM6hF3jAJ3B2eUDS3kF19l08TngUiytlNlH18twE8WSRHlt1qG6h7jEKhvahq83DMmwmamc+k4BhwMoMKs+2FUAVvwdzCr7VozYVdaMyyZH9jeOZcemjSdHbnBkKz+gVd4UelSi78JERnmT3Xhi398Grel/G0fNx9TOe7rX28x4zYEqd/cf++RdeXf+Z3rLp3+x6J3bl+jUQyQqN03xwiRlfC518DFw9iKu3x9bZSs8twd+2IXHJ8lY6WqNI7AFVK9HoIrjNvK1dBIOKeo6JwfRdcBcBqVBAwEPNjQmp6rsU5Yu06CXUrddUdr3qagiqlRMxmuSwkUfRVYCEFASh5REAcVhRD4aq1yJBSUTtrIDOioprEvyw5gyFVOmG2Udzz4Vze75/R13/Mh/UEpd1zqf623ycZ/nBfPC1JHTx9567MzRf326d/ZNqkWJaqHaJTCFcqQaGW6aygGIuMQsoBPNPJiMwaQPF6AVbKr14GU2ARtZzBUrtzvX67hcu8+1EqjyYusmScuocrlfepeprAu+Z3lKA9zRONXvUzUoKEgNTXoxTXkJg9QQSVAVNqGIlvTJQBc+5pEqW0/RXjqgKuMgP+V5fgyoSpSki1QV5hT+pJAAYf4IUB3hGGai0I/y6dbs0UM7b/13rTj55BvueRtA6mXry9E8Nd999NDRJ7/0L7pnn31vUCzujnXpxYFHUYgqDsCyz3IVVxUC6///s/cmYHZd5ZXof+Y711wllUqWLMuWLdsYsMGEAB0zdgI80iGQTh7hkQAJEJrOo8OXdL8eQpJOP7ozkJeE7oSGECAMJgECwWG0sI0HjG08T5KsuUoqVamkqjud+X3r//c+99yaVCWVpJKh+ArJpVv3nmGfvdde//rXirn8ZJHrOpSGaL5mAaLAqKyhbBH7Ju16ogAqA5PMtmh5oKqB13oEqvP9V/V1yIPW9QlUO0+qbtyWCoFarZSRgzQhqlkq631Q95sBLcoLkjyVIlETHf9gVk1prAJYdRxlXaWjWbNQDBUdzB2OnTGkN2lceUrgwWpwMpvYoUn8apTaSWpXG4Xa4NedYs9Hvcqm7xsDl89euPln4SdfUKDKzVNT37l87ujen2/OHX1L0j5xhUNty0Znf9zmqEy48YnYWEp5sJjh/yktmjzcEjsmlibyzF4MQJUjB3NuJCtdPvMsZzcEX9k7iMXMwq/FfnzhGFWxoRIFh0qgycq6UjLhe866Q5tzuqWzDjZFAaVpm4JglgJErJ70qVUnCkKPgrRMiVmmFLF1tktewaFCyaFSwaGS51LB88h1C2qhMCi15JubdcB+YFk1baR+UNvwKHaqdaPc/73B0cs/VNz4E99dTw/3xXAsk+lk5f5D9//ksZnJ90w1pl4ReVHJqppG4qFIlTALlgYpJTDyR4nZhMZK5WHzQiAu6dJExUub+lM1M7AsCACHub8fA9UVDAqxv9F4XlgaBhHq+uIPaFLhuIB7lIFUANR2i2U3UbtNVkBUM8oMUsumSx78StmzFE1PNgdqoD8fDYw6E7RT5JdkKjXrSzyqsqhSHjzayUqUmtxQK8fsOi4lkRyvY9g8L1im5dcqtac3bhj71FjP1s9dc9k1E2sCUlHuv/Uvx04eO/ALh5/+/rstf3pTrZA6Rc8k2xLZATuUZD6pHWNoljrwqUN/LdWB7nhYmae77Zuk+SozCcj0qadnVPPs4HoAqp1qtTpPbgbKr00SFdvZgGr/pfwgzilNtQet+mclisiAf/fQX0tGtRuo6nUUa0Z+TZUxKmCVyVMlS5KtGX4IoKocjVKJXEU4ANKsTNPj5irHBWAtiHWVCsTggABeI+Xp4YqDKivrayw4QWm5lTMKM/FoYCSTQhA9bnXKKfX/k10e/FRly+X3GMZocwXTxXl5yYUFqie+d8ns4YfeGMwd+8XEP/FcI2k6DrSIiDtMxHaIdxk611aEHFkUnoBUaZ6Qhgn57hT3dJzf2lzLpWDgai+iZnj1WqB/X95/MfY3V1pQL1FyLNbjSflB/27W9rDkSXPTWfY7wlXr95v/S12geAUnulqNqv68JQFx7qLr66N95OSUOZdDeBg+CRGQI2Y1DBsUBz6151rUmgtYAtAOS5QYFSJYf9gOOZ4pYNXzqAgpgFcgzyuSBc0YQCobSsj1wciy1f3hIAHDpchy0sgpTJR6R/5hYOsL/4D++YFp481n58G4NqN1/b8LfFIfPPDoT07NTr5lLph7bWSFPU7JwrzMulPEoKJ5KkHzlEoqw8IukZpaGSZGL+iiXjA82dZIzwsCVYVRfZZ+ZV0bi81UC3+2mL201oryo4RmH9WwIx7jMt/iCsIftZ2EbBEGC6p2C0b+DYoaLUp9n5wopTJ51OP0UwHd/VCiwisV0agGUnksijlZSjeG6Hldyv05QyqVNJVrplKYFCCZCVZmLDUAkG2raTjyWYlJruU1KqXKo/19fV/aftllN+8Yec6aNE5hFM3e91eDx/YfePn4vsfe154+9KKK41sVz6CCa0mZlVkTFV7QWaIy+1eMXtleyf9n/Br/ZREwlbFzMt93gJ1a63gdXKL0n8+86AKAWg6rAKOGhup4O5xf5wizJ4hf0/2KbE5Xn5G9RA9B1QjUpcfNPZLZVcjWdHFfYbZSfMzU1ZKVPrOEmm/JxVWUnLNs9n7yYSKZWOTrNNZe+d/ozC7y0/ymgpu+9Qfo+6kWWvk9VT8QsbXMTabqxeCfsZkaA1aQI+j+h0YV3t8gWQwE2VjKuio1KeFwAJGqycfKXMdXCxui3LhAghVLSCCdMcGqGhQkDpmFniNesfYVr9T3+cLW2g8M44Z1AVZXAD3OzaSejt83OHdq978KT+19S9yceKEVzxUsM6YkDiiFr1w2r3Yb9i9kA2W45x/3zlAWmcBafC33Lqu5iAIQ1dHyw9d9dBqw5XeWi4E4aTrItxcJy6wnPf22ix23WC51dDPqcV9U/5P/7OXiJ/VZrDlQzV2e7usgWkTxq1twEVkuEsElIgooajWpNdei+lxCjSZ8OMtkAKgi89s1yfEs8rwCe6p6nsdA1XFsbFq52igdltKKwxUX9nC1OVEEDF9oGYFZ7H968JIb/4NlebfSyHOa61GQvhbPwVq9B0Dqk4f3vGRibvwtJ/wTr2kZzf5SD5jslBI0TyaQpsfkI3UK+mNeZDtWc13jWtmILXpsXZTG2swFa3UN1vx9tBZ3UTDefe5LZaDgcomPqZpUUyyV0PmmPC9D6wbOBxKMVhpSOw643N9uNiiaa5DR8KkQpVQzXKrZFSpZPWQmtrKZUlZTqlSvtaW6a7/Tva9N+jWYkKhTnTaF00RDLTYvmMjQIKlQgrC1eD4Ti6zEoqJdrPdUeh4c6Bv48hVbt31x64a105Knu2/xDjxyx/Onj+1/x+ShZ95UtsJKtWAYnhWTA5/LjPYUQK6Z447GdD6lopuCO0Bq/hjJA1MNtrK5t2OsufijoPSS818/X4eZ4cl5eFckBt1z7UIGtLMaZ/hL4W2uICoI1ela77ylfi9eQ7pAJfyRUdVaGqjm8HJ27sJrCdsoC2OHh5Zrtzip07X2rvAh7eD+3PVRpf/OW3T+beE5KtSiHsyOWlEAK6pCUjG2ufxvOgWyEFajvFYlgUr03jgxRKrmKTus3XxeGTAQgC8gVgBulDpMvlhu6YBbrHylWKv9nTO27UHDuPDWVavBWCu8Zcu/jMv9xx4u1Zt7f6Y1vf/dSePoC+3oRNmhFme3w7hdGR+u1eetzfss8y6rvYgcSKCAYv65F4ZQMarzJQEZY6r2SnpAqz+7AbyUPzOWNLeTFvsuAcsCmtUc32WF0jnZ9QtUFz/GTIOFdBw0V8UhxShHNprUmIupXncoiD0uqZg2OnBtsh2bXAaqJf7TKxQ4xYq7dVl8zi07AlQtxQjBjw5X0E4ptgyK7cqpwsDVXyhUhv+wsOWFh9airLgmA3cdvsnudLe3d/zwS4/MHHrXyeDEKxpGo9csGVSouHzPoiDijAcYt4ewHNOl/nV4LuvqkFYBVPX8M//42SJKreJ4lrgkjbkCzxM8a5NEWNQkEpDqt6jRaFLYaJHZCsiLiKqwoLJLVLHKZMceGanTKeKrcmMnZSrH9Kh/k5Jkp4EIYgF8oztFg1PLZopIeVIqQkqJgJA4Fbdi8sxCc6hv5P5NI6Ofu2zLFf802j96cC3v18ydf7Fl7yP3vOnUsf3vSvzGZT1lh0p2TK4FWKqS0rQ7DZf5UcoV0C8tYAxfpQqofGGXazrqBoWKlJjXbKRWltMC1fngdDFwlu/JEkLwdEAVgEoBrpwSnPGRaijS613GPObXJvWBAuL4A7N34WhQ3Uinz1lVUzX5g02u/sr2WarZjhuNspQvAXHCKC5cvc8EqGafuxo2drnXZguzOj5mSIRhhX0Va1YBVJ0iGVaBUqQvEsCqwFMRyuQ2Qup6dhheBVRFvs0aajRthbAATM3Ucr1nStWeLzq1kb9xN77syQtNvKwWY53Vcy6G/vu9aPzQ9TNTD/1ha+bgDVYwVyqYA6gUowAAIABJREFUEZlJm9K4yQ8uUjvW6mu1Gssz+VwNPJcqny98T90EpMn5haBrsQeoi21lzaTyi+TR10n9Fb2KKunzrjL/AKtOad0xfRqS6WIFqjhusD8IiEjDNoWtNgPVuTmiZhtlEimbWK5DtuuS46Drv0gudKoMVAFiAVQ7zRq4ppzRDTG6BCGRYRuU2Ba1UzeiwqYjfZuu+LfVntJ3jR/Hqy76KO1Kd9npCWfHgaMHPzjdOP6KdtrqtcsmOSWkpqTUCnyKooi1x8zgoXHqx0D1TKal0/xO/sHvLAP4qbAySE1CNRIG/qH4oxpInBJtapu7+9vUgk/qbIPMdkTF1KayVWD7qZJdJM/wyIqgvxS7NwGg+rOUXo6ZHwVKOU5S5jI2LlevlUQpNEXB3EN0inALQHoDd/Nz/4gY+gPQQipip1Yw0rfhgZGhTf9ry+iWr28b2bamXsfw/G7f+8+vnTq8+71zxw/eNNBTpHLBJER8O0bC3pWM63hFgy0VwOh8oNqJv2Ta4DSxpssB1fnM5mI3X69Pi60teaCVZ1SzsroGql1QUDOfmuzo/u/8S+VWdmQ37JOrhoJ8Hq6XjIMMqOZAr2TYmwL2dVOdBpv8WwhwyK1zqroowEzA2wJwrg5wObC62hrMctd2sXty2tdn5yTyEXE6gqwE9lVFslxxBABwRdwqA1XlJy9ygpw/b+4ABNTLLgGbP1QHwdIGMVE7RDXAjguV6l6vtvGTlf4df0F92+bWwh3jTCey8wxUH3ODidnLopkDH5w5/sNXp8FUj2sS2dCSBC1KoiY5thg2r9XXWgPV+RsdHOfqgGp3dvP889THi2i9hceuVNhc+wJQnSc6UukuUvLQe0YNVNUOXE0WzBGqC61N0hed3HI3Y32V/ruPdjHJBFtyAKxGPoVtn1qNiOYAVpsRRaHD1h9SRnHJsl1yXPFTLRQcsjyLbDCuDkr8HR9DXiDVxMoNJgCytkOt2CLfqERDYzv/t+mU/qj38lfsXasx/Gx5H+Sf/7D9xKZHJh757weOHXil5VJfoeQaloPxnFIbmfAMisQ8HtcXFlQdb5dny5VYD+exOFCV0q7qokdVBtHEcUAxBRQZCfmsSfXZxL9db1Iw16JkLqBCalOPW6aaWyXP9lgzTJFBHhvbdzyJBe9okCqEBOykRI+p9Y4doMqv5XlOyQFy82IGZA2THCy0ZFEcYgdpRJs3XHL/xpFNH+or991+5aYrT6w1IzTzwKeu+8GtX3xva/rgL/YW4nK5aJNrxAxSKQnIQeXFQpKQ5KUBXGmbKanFKBdwbKgZmemG0c7YWI5d7danzgdhi7OEsi4sP/aEddSSC7VmKIazu6lL3mg++7go8MqaoQWoZmXobCaVv2Sl/+zvHUZQGFVcI5dTCQXk5scwYKz2gVoIINYrUJ1/DfU1yNZ+XTnls5UETvFPhW7VE6Dqlsiy4QbgMoiVxkdRwOr371hlgajqaHM790s0rhir/B5IxjHdMHXKz/SOXfGhVtP7Yt+262fX+jla6Ux43oAqouXa+798idmc+5XG1N73hK2JPtsMOOUOGrQ48slMwvmbyiXPY60B6Oku2Eq0lythVDO/wEVRoejwePJWYCh7GetJpGM0G2g5YXbndbilWNw7xH/XY6t1M/xMC3vBj4BiWOcf1npnVHliXWRn07HTAVANKQ4C8lsBzdV9mqtH5Ps2kYGmKXnI4W1oO2iucqhQsMkBWHVsBqumLRMjl0LRBBLHZNlq08BidJdCsilIrbRQG9tT6Rn7Tz2jV3/T6N0yc7px9aPy7/vSfYVnpp7ZebQ+/oG9Jw6+MjDTvkLBs4oOAIbBZX4/Cgh95CEzdwCswv5Db/Xjr3N7BbKNHpKTlHupmPkHFOCbAgap7ajFnf1onArrLbJ8omJoUcUsUY9boaKNmFuHmU+4ChZMJ3MLyDSoGqhyTCqeK73567CswsB2tIp4P7CsAH9cmIN2Fg0mmCnRpMUwFayqXR/sHb5rdGTDR4r9lbv2bNhz4s3G2jY3pgce7rvrlo+8c+bYE/+XHU9fOVCxzSRsU6XoUcExKQl98fhlQAE2VbSF3JXNMstuoMptfrwZ7r7HGXBbdPwvF5na/UYZ+FkFUIU1mJaHMdgRxJMdoAY+XUA1u18Lx2o3yFVvxaC4A0ZPB1TlOBx9NArd5uDq/PL2PCi7FKM6Hyzqo9egfTVP3mkZ0tO8md7EzQeqDMu5p0V1+PPGB+E0AKsFiVt1PHmW2DFA+QsLVFWbg+ySaaWwbBox9hD8yYEEWO8cTsGKUzP1Y8t3yv17a/0b/lvBrn7dGLtxejXXY61ee95WgHRy14b21Phr/RPP/GbSOHKVETcsy4L5FOxNZEGyDQDWkMHA6b7ON1BVEb1dhzVfX3q63SoPNs12Mj7Uwh1dBZGwgk7pQ6udBaSK7hR/5qQRqoNfhqOWqoNt1dNLrqOfP6/T5d/xd1F6nVxpRp/oxQBU5SHuwPH5TVcGvHjDkILAp0YDTVUhtVomJXGBDLNMJkyVWQaAqEOHXLCpnk2265DjOGTZsNNRInV0SMYhmY40S4jMwmU/yAi7frPm1wYu/3ShPPyR0vaX/vBC7UBP9/ycz3+HJvXpicevnT419WvjjaNvbNlBr1X2TNt2yAJTBj1qEIuZv4E5IaaI4PiBcp56Hs7nAf+IfVb+ecHcwolvacqJUyH+l4bkpz41gzY1W3Xymw3WpBqtiCpGkXrNMpXNIhWMAjkGFktHFtUU1TIJ+dRLZIdNVW4dqku9A8p0yb9bJsAskSlAFUUSig1y0fkM3WqUkBEbVCqUZoYGR+4c6h/46EDP8J1XbrrypMEpMGv7dfDWP3/N49//538b14++rOr65XIBVbWI7e20mh2elVApsFesCYN/ZR+kGlkZRiA8hEveuQY2faUW1Z7mz+PcAlXcs872ITso/kuekMlAsLrJiwO1TppYbijkOpmkDK31rcwGag5FAVmMSakC5sZTJm/T8bKKnMldu666Qf6azhsSSwLMVW6S1wKodh1avutR6U9l1KABCvIXrE+wrvLIciAHQFAAbFMgkeg0kmk2XSoU2CiIg4egAamiyGvwnsL+s9SCrDRK3aDYM3S7Wxv4cKnWf+eFkLWdF6B66tDX+83W8Zvi2WPvTGYO/JQdzXjIRYA1h4/ubDwU3KSSUBxqoLr8oZ13oKpywvWD2j1ldJdUTqdc6DzowmZqgMm/p2l71eWc6VBlihDNCexOck+8POZZP6V6oPOMqXqx1rKyLUwHyOr3XaiY7QaA67n033U/cqCV5zulVQ1DmJGj+QMZ5ERB4FGalhmsovQPoGo7AKuIWQVQddmMG81WYpIs7A/SslIrIrJw5W3Z5ZtgThIKYpcK1UsfKVQ2/FFvbewrxqXPO7m2y+TF9W6opNxy+Jarp5pTv3RsbuKtdaqPFmoFMly1648NSsKU4lBM/eF1yu1TiM3VFb4k69u9uE7+vB+tnhUWmTuX2EXLUpWfTWDnCDYUwQoR+SlCFkJqRW1qNZvUbtQparbJ9CMqJhbV7DL12FXRo8ZgOB1mVPGciHeoBCxkGVOqs4arExmT2tGjsjY1V7LUf+c9ttKHY5yYsUUO7HligESLCnbhWLVcuW3Tpk1/t3lT3x2X9FwLkHq6qXhVd4h7LI7c2//Atz7x/qmDj/xrK5y5tFpMjIJD5DnwRsA4Dsm1Ua2RmF9e+MEwax9YcbqUbwBVdYiZ08IKgWoePy0ER6tnVBeU8LOGnNx7qb/KOqAurZJr6OHVdSydzp3MGqnzI92Vnu1h1H2X5jJ9frpzncdPmrBuusOhCkBVcD8LftDwq/vmCrBfDlUsLltYHUQ6W6DKrDtvznPXV19rRT5Js2PHugqbISZaHJGvgWVNyVVmip1+FX1RNXrgRr7MKQjMKsCpiqdmptXm5zhCQEeh55RVHvi8Xej526p1xQPGpZe2V/XwnOWLV3cXzuDD0nS3Vz/08I3+9IG3RacOv9FrT9cK5EvMZZJSyAkOjCZUIKpQ3IsbR3QO4LwDVS0PnXfF5ut+VjIz6kxyXXbP3pLfTHXjizusMoHOLSaqZK8feJ1r3jksndol2i6+kiyuzgPTPFBVO+QlEnvWO6O62JDsYoj4/FNuqooihAC0qNUMqF5Pqd1yKIkqCqhiN2qS5ZpsWQWNKmtWudEKE4Ep7B5HIBoUpi1KTZQfwaJAxJ6SiQpB7FDqjMyWezZ9rH/4so8ZW1742Bk8Ns+KXwFIvXXy1kvHZyd/frp5/G0z/okr7YrJkbWcbARVBowZopS/mSmDB66ZqG9VUdCuNM+Kq3IuT2IpoLqIhZveu0p0Rm7by75gFEUh+UnAXql+HHK5v1VvUNwASI2pRDYb+ZesAhVRkUDkY4ziO1xMsXnDIqcS3RggqP916VPns6cdH1FZ8MUhmTf2qtGKy+kMVG3WpRqxmZQL5aO1cu27Az19n7ty09W3btiwoXEurnKa3mwdubP1sqe/d/N/SJvjLypY7UrJBUg1yHVsvmZAp9xsyeV+5Z+KZqoMqAp3hRl4IVDNcc+nYVRXClTnA9DF9ivzwZUQH1qi0AGSon/S2xoduqGrdPK6hUBVWZJpMZtmXrv0pCIB4IS5jOHL20cpxpUDAdRC3EXxiH8CuuJ145QI5Dpf8ool/KgW2Rx0HojVQaSzBarQ4fImTpJuMma5I2XjdnN1ruhjkdEkXfvwWAW7WqLULLDVlDCv6vnRNg7aLYEvh/ai1+C3s7UEGObACjLJR1JWcfAZtzLwiWJt9PPephfuXuuN4HLP7OruwiqffuxA/cm7tjUmH/3lcPbAW5K5w5eVjYBcsCZgUXCNlKl6nOAhj7nUih3zegOqS+3NM8C4wmvDA4PfLOcVq8JKsi6yLAVGdo+SvtP11KlZQflK5huneHBru2yp07BvqgatSusiT4GWInT8WPOnMX8zcKEZVb4a8/SoizVRdQNV0VqlSUhx3KYoRLRqRI25hFpNi6KgQoZRIRPsjG2S4Yi3KjLm8dA7rsOLEFJmxEgZTKtJAVwqjJQnB/wMDBT7AGN0Gz2JW9v07XLP2EdKOzf/s2FcjXzEH6kvPPt3Tt258dCpoz8/2Zh+66ng5PVmMSGvDI1ZxDrfAPZTMUrM8MSUwSiWMZiIwa1KQ5VoJn/8dforsDKgOn8zLUBVZEeoFiQw8o98aoc+d/e3g5D8eov8epPsIKVSKvZTNSTlQNPG9lPScS+5UzaX5PkNQYHhudHl3KyjX7sAiHu/PFvKyV8385jwRBXwon03JTDZ4gYtM7GTklOa6Kv1fXtoYPjmHdfuuGPIGJo7/XVa/Sswnqfu/Hhl396nPnBiz+1vKxmzm8peanq2STZifCGVTRLWtONP7moHI5UZUemGMmliVc6q/K+8GrD10EKguhjwmV+NXopRXQyAZutVLgXqtECVD0t7fmsv4yTLsu/INpQPlSJcVHecsOlaopadYodRlUdfVU24rzJDs12BBlykNpWVl3K80a1BeQlCVszWpCT/yVBW9espnnbepLIeGFUAVXxlrKe6pPm1T+ykNCiXLn/u9LfgseoyUCW7TKlZZM2p3DsRpcgpqzS/zGhC/pvXTeVxrCsCeCnGt59YFNnVxCoN3mMX+/7G6d345droDVOrf5LO7DfO6fyfTu6qzM7O/Fx78ol3JK3DP+Elp2wj9gmpCGmszWmRxqATY+Riibi++9DON4O60supJ/2l9KnZEpvpQaTsk3KCkoom5BqRAqWcS53Tpi7WKMSXRmWWY4LHJGciCk0EAIaF0ptK5NBAFUsJTwJyjTsidp26JMey1HXGQ4zMjNN9raTpbLH3WO39XdXrOWU3ojRuURy32KcTQLVZNyjwS0RpCcHyRLZFhm2TA0YV+lTX5YXHdUxyHOniBSjltCokiLDdgzjW8f8jVQ2Z3kaZ0sLAHqe84eNDV7/qE0Z5aOJ01+3Z9u9Ppk9WHzvwxJsPnhh/11xYvyH1iApl6KkMDvVgxi6MWJ8OTCPJclBTyCZOKgUyDSwV+ftsu2Znez7skJAtYp13Y0igJijEK+afc60L5MapGF6pIYVongJQDdpsQeU3fArqPhmtmKpmgfrcGlXtEqdNsbUUzPg1E8SwxBTtsYIH7B2q4xu1V6p2FlDzPNu+KaCKxin8t2WBlTXEZk4lT2HjLa4CZmIm1omNQ6NfumTDJZ8Z2z52/7kCqTwz777FO3L04JUP7brlz4vJxPUlc65UApNqQeogA5UZ5MxiCiV/pc1UbixaiSChlUryxQ0s2pi+e83rAoDz2co8C75AR7n4+8yv/slYUdAlv85oWzD1Z/44ZOWQZ5RHG6M/0RNz8IIkmqt1RPPoHd/ubFmfR7zwuyYp2XAAwfWSbGxE3wqhwoloJpHjiPE9a6jxM4H3tuprwUaLq5JqzDHs46VS7BylKqb7NroDdxYDqtnWb4Va1bNlVDvjR57f+R5BnSYr2eix/Zmq4IuG22GrKtOpMlgly2XwKf6q4qYhz79SuqrxClmFfKA4fnTkEykZccTWVX7iUGRVm1ap/9bq4Nhfl4JN3zQuPz9hAOcUqAZTd75get/9H6Dmkdc4wbGalTR4wHAlNkHSCAZyTAa6KdTCtBhQXRUoOdvZfonfX1BCyT/Y8/zv5C53NDF8ThkAjclANCx2eKDtmcbABZHIQojwUdqK4P+ZfUa3FIL1Wmz5IXskAU4CskzX5p0VBi/v8E2LHNuWRizlLSo7/lQmVQBdUPwYxKz+X8ha6nO/aIEqnxOAqk9J0qa4HVKrHrNO1fdhMo9uCESqusyoAqCaDnanaKbCnyjtwT/VIguNEVjs4eGoEoBUWwgXWRALGVsOpW5f3a6MfnF420v+P2No+/3naFiuz7dNybi9cfurHzrw6AdnW40byDUst4hyP3TpojNrwy8VYQyYDzAWs+AK2bDx/+fYl/V5ouvtqE7PqHZXRTSTKn618K8FSG0nLWqHbfJbEj8c1NvkBiZVrCLVrAqVrSK55KG20OFoIInBfKR0gBqisEF5DqgKoFNsqioHSye/AApowaWZ1pDADmwAsRFnZscl27Qp9MOkYBdbV16249O9vf1/EW4On7rBuCE8l3djzzf+xzC1g1/fc9833u/Gx3tqxdgoeQ7ZzFhhsErGerZOaKJAsVnQr4tGEnM2zgvzt4An5s+UMb0+h/x6Mx+wqg/MTncpRnX+e60WqOrHr3NO2v4Jp6ue0dxF59encF7olppIwIyymcMax0CpAz0yzAr/WZABIEW4GS1Hpxgmu7L40AqZqHoBkGGTBD21qrwwxsKuV9ZRHouqeYgxGJe8RRLADOM8RczFAFT1+szHqpx9eD1XBJ/4C3tkOjUip8yWVWD2E27Alt8R+CtAlSut4g6oCIKMd5YNiGr6wzWPU4sio0BU6DvlVIdu6evb9l+Njc89L9K2cwJUxdj/kd6ZJ+/5QH1yzy847ZNbi+SbRuJLowQuE8dQ4hENWcEju2/RTi4oRaylseqZzmb6/mmbKPU+LFKYv9vKle61xyqzpBhQDEQjMqDFgz4vjvlniI1MIokp5P/uiiSft69SnbRs3YOJHSs/StMc9wlayiDbMsm2oTHJlVGw48WiYDsc/oUmtljqfWSj21cB1aUu0cUKVKWJGZ6qAVHiUxxE1KqjoSqmdtOmiJOqCmTYYFVFlM7WVJAB2Ba5iFm15ZqapisLknIB0HdGWkBksYototAqpnZx9I7q8DV/Wdnxsi8ZhnFOF9IzHdZr/Xv3pfc5PdRz+Tf27PrDY3NH/wVR2lstVangeeT7IVtQgYTDn9CpY4fGvIj2C9TDtbN6ndb7ca3P4WJ9P92AoZr2uyCEzvnG1Zb5SlgVdPZzpAJHDocUxD41wgY12wCo8Ej12YKqZpap1+uhsl0mGw1TqehRtY40W9RUSUU+A58q5W+tGdTNUgwguOFK2DDMf5iK4K4BoIrfAQDBF4MXXi9MAMO44BWPjm3Y9Dmn5P3lYDx4ZOfOneG51Mul6WPuI5/51LVTh5/8cHLq4Atdc86tlS0qwFoNVkBgqxSjJyyXXhNw3rlNGEIAlK2LsKuqKpZ1Z3eW48XAafc6Iw/I4gze2jCqmX2hLpOpMjSv0dnCJttKkY4K8sOapK0BUDlMeY0LFUmlom8XKUFKI5EClxgHFtxW0KQqe1c0taIMzfMF1lG2YRRGt+tLs7zsNw76oAO+RKeqxv88Pd96AKrzPWaVHkr1msybmfJsOK/jcp5wmTCcKpkMVLGm4Tm12R9VwKpodbkKyKyX9LUwCNaMs9IAC8YQ0gvPa0wOwGqSOj27iwObP9Fzxda/INrZOJfPH4/ztZ6UdfrU7MGHf372yH3vN9uTO92o6bnYHWPXzs4iMljBplro5FO0Myt39IVaD+A0d3Hy6U5LXjNVvtcyVB42vLtjClmB1Jj1jGkUs3ckvnlHyK8TN2Sxj9CoU+lIM2dVvSvCBC+lFmalAPatlPPp8Y3Npgaroq+EMb0A1cQ2KTIN+HFzrjcsPxzunl1+NFyMQFVJHwWopkhACymNIvIbATXqAbUbRH6Acj2AaolSC/F0sPpAtz/YaGFTdenftKWUkk2o6oEXDR6SUwxKrIgCE10Ww/u8ypa/G7nypX9m1EbPm55nrZ/plb4fDP3vOXnP2IHpA+9/Yu6Znw+ccLhoO1YJHeEwY49h6g+ro4hCijizR2v1NKuqlt9c819nAl3pcfyovi4PVDvXQE3xbJiv5TsKpMYxxWC5EbCQRBQEIbWDFtXbdWo2W5QgErWNSNQS9TkVKiES1SyQmUo3MHYcupqgg25EXyzlbNGTaqAqoIq3czoqk4Fqp+mTMZxuotL/phuxYovs1A5LxfKekeHhvx+oDX02nU333HDDuWVScR2Pf+9jo5OHn37j/odv+8895ly/58ZmoWCRAw0qg6FOE0/mWqDAUNZcAJCqFga+I3zBcpUDzXjNA5+LMavqiVgRUF1QCcyt+EsSQhkTqYBPbkFjwpI54Pk2OIjblddz9Y5DAbG2oZKFpDmpIip5pJyCure6Y0h0lp2edHF5QFOagH+saUj8AnOPcYYGV3wLadCNZuTKClOt3Jiz0re8WF3/HFhdl0BVV5r0kFluclPJbQxIrSIZSKxyCmxfBcsqkaXh3GW8dvw1OkBVLpu+73JNwZBjfuAQIrIoSGyK7dKcUxn+weCmq/6QpvffYVz95nPah3EOgOquQjgRXH3s0BO/F83tfUnJmK25SZsoRPYxih6OEmHjvEIGRwBKGs2LFuk0iOkCrER5TeeSF02xk1z2ZwYVDGkHlOLvYE3jSDOoeJD1IBFtF6Z2RbjrdvzMwKoTuMf7HEoTpT3DwGI/6SSJjShKjAh7fNu2UhCDBtK+kI2NBiH8ILENisyUgSoYQEQP2gxUlx8OFytQBYxnsX4ac3Y5ocTZCqjZaHNaVasNsO/xLjQ1iqLx4VQqk0Gq6xgMWOGnaqB5irshwSiJLo3VeLwyWxRbKaV2RAF86KzeuuONfH3syhf8nrHhhkcuwLA9bx+JDv/bT9y+6fjJY2/aN3XgfSfcxia76tgl0yE7NCgNpasfGUetOKLYjKVUrPPOWfojPb+y2OVXHt3Acd5O56L8oG6gmn+WVSMFV0VRJlSlftwHbjKMKIoDTpuCfRtAauRH5EYGVcmlPrvKmlQbnb9suA7dIL5lxpJGTXkWpCtbgwYoWOV12b+r5VFAqzh16oCBDNup6gSACj9fqQGpgV92q4/09fZ/cePQxq9ct/26p5jzWGMLqvk3Pk132U9++Y7r6scPvm967z2/1OeFNkAqKi3c3c9aW1m/5IqrVC8NhgCqdIMgM1Yd/1PdP88srJp7lwam89nTxXPqFQLMTmM1QJXXYPWbelPReSP1rxlb2TE4zIxV0QQdoyc6UeuckDLCwOh3Vl0bMlgyth3XDS5AKO/j59CfotrHvRaKGICFpWFCKqjmDvSrmah0sRpAACtH1worC4DLulYGq4pZzSQZqnVNybcENy9c/863RjVhtkg5FjCezrHs+t7k4dE8IwMwnzFkKLCIswtkOQWykVpluxKxyhtM6avgT+FrLPsmGY+6w0p/LjaWMm/wXK0CLCLDTVKndqzcv+ULlZ6xP6aN148brOE8N19rClTTm2+2Ws93R/32zNtOTe39N7Z/bKBgNkwr9ZnFShPQ+J7cCMPn7l8pF8iEBc2fPLTrD6hKqax7csgunrrJUs1BaV99hwCmESVhRHEYUcI7TOxORNzMViY8yasJHyyCmrzl2db2E2Ku0QGq+FXoUNUuyTLSxKQotdJWbKVztmeecM34mGUlTctKa6aRbiZKRikNi7aTkukaZNgppfABtWRnZUEzfBqC/eIFqopxxumCscYC7fvUbjSp2fCp2U4oTDwiq0apgXIJUj5g92GSa5MAVUfAPjdcAdij81iDVbVDBZsag01ykIuOTVkxsb3++zZsve6/u9tmv2yscULOuZkSzuxdd83uGpyaPvbKoycmP3C8PfU8o88zzIJJDjRrEVIloYGMKTKxPU0ohgEmnndtwaYmSd2xa/CcoEp0mtE5s0P7kfmtDlDNLW5ZY4SAqTgOpRElBUiFZVtIERqn/DY1mw1qN1oUN2NyUpuqrEktUsUqUMFwyeJ7ghKiMhJXALSTZaWTpTRbJsAtX8bmuS7zSpVjgu5U6/rF2slkbINFF2V/13JatULtwf5y/xcvGbn0K1duu/KZc7ko5gdMeuJbPY99/ZuvnB5/6rfCySde1F8m1rAzA5D5cmrQpRB69nNh7cQrNbemKZDGP8mBo/z8Ox80LQRRSwHV7iW9C6gqkMlr7by1rOucc6Atgys5CZk0OCqgqhQMIGASrHfwQw7V+qeagmWTohruFHDk48rYPWkti+KUK1m4/1B9SLMW0KjB7RVIo028sQuKAAAgAElEQVSMJDEdI7UcMzWNxDTS2DWNyDTNGMVCMmEZqECrdovg8cRJTpLsJJuKjgRGn/v6Aao50LwIeTS/8tm9GcEmFBhK/HvZH5xjwgucoMiAnXGGqgJkSWk5oJrdG7n7ImcBGx7x5sw0bYo5idH1zdLg3mr/lg8WC/RtGnvNzLnaOK4pUJ3efUuNgukXBycnfi9uHXlukeoOxXWiFKBUSttpglIQFnkRygsJqah4BqqZB+36WmDUzkN3d+pjh5k8ZAxs76BBahgLMA1DStXfUeoX0TfOXwYM9KMZi8rd+RIHyICU2VLR+ogkAqBVUfJcfgFILVBiuXFs2c3IsqZjxzxsFJz91Z7iUz21yqP9wwPHW82ZwcbM1PP95twLg3b9ckpbGxwrKDp2ZNoOokAxD3QyhBfXPMmtuDiBKhvuqC5HkyzY2kAPF7bIbzWoCbDaQnynS4nRQ6lZIcOCCwAiVMGkAqiSYlQN/IWvFxpJbAaq8tBzickgiqyES/+pZVKEPGa7drB3YNtn+7a8+A+pf/vcuXqQL+TDcld6V/H40eMvmjx59N3jJybeZJRM8mpFCrnkJ/ZSYFYCPxTiGYw+ys0MVjsaPs5zx9XUzwJXWlTTWo75uJDnup4/Ow9UuxYvlgepZzhGNG0sIDUOKQx98gOwqHgOmpS0QvICh6pmhXq8CpUgg0kNshNTSt2IAlUdxGwopLqExZpKNt36bzyrK8epTCqjtuXKZJUPyrEc0aNiI2lZkj4F27I4pmKx2KoUKw8NVgc/u2Ps0q9uGdmx/3w+QycfuvnSw4/c/gvHn3n4N8zGobG+qs1RldCxy1qlbY+EwctAuVogePbmVVaAHa917K+qHAE0cFL+2YuBpsXn5IVAVb9O8zwLfk/50a4UqOrxpOUYHUwt0hFpECZOBouxzgUxJfhGRB8ncMn6hqQyw4BkStmNKYZUM3siJECnv3ih6nEFw3n8N5r7wziOItNqxCV3yil5xzzXnLatJDXScDCJguE4afcZaVAzKHRtMzFsRnNo0tZDFBKBTke7gOelQb2+DxeGUV0eqGoXFBFEdDPB2spSsAJAviRXmW6Rm6wSjvJV0h2VdKUZVYFhco1057/gHbGIE6AKrgbNWQa1I4NSpxYUahu/WCj3/WmxNPCIsfnFrXMxR64ZUE3T3zXnnr7mirBx/B2NqX3/pkCnHNcMjSSsU5wGQskDMMTQpMJ7z+USUgK9KndBikWVMKrLn+pyu8FzcZF4MHDMqxoUCldz9yKodpQ3+GmKRHcKkBqE/N8UQawjk7DsmPHAFmXHw5osFVkIYBpL+gEGGdg66dTLZ/uKiTRbFBpuEhtemwrlKbNc2+fWBh4rDg3/sGfTJQ9G5coztbGdpxAfmOKDjtzb25o5uOPk8UM/1Txx8FVJe3KHGc0NeFYLzdhku9Cu2JTkGgLy11Ez3OvBRzWbQE43SNQLUWqT9j2RmFixahqLmxS2m8wiNVoh+YFDUVqjxKySaVVZ02MxQE3hiMKAFU1rBrpNDVj8C1AFt4qKABaeGA1qFtjCiJOXYvb8KzS90oa7N237md+g0Yf3PNtYVWjSvzn9zR3jM0ffNtU4/muz4am+Sm+JrwvsjsI0pjBBTDIaKqBLhc4MMwH06gmh1CWkgcgnzASLmfguCqOKRittX3eunu5nwfsyaSfzpxifK7s5/rHyrIYrBZwWYOgPkBr55PsAqXVqNhr8s0JiU19apV6jRiW7xHIX8b8xOA4VIz6TJgFEKLZKfFQFpNqpxeAWdw+NhZjj80BVdJ1ZgZM758UZRTVSMQKEdskO+vsHHxnoH/j4SG3ka1dvvPrQ+QSpGNtHv/NnN0ztf+TXThx8+C1uPF3oqTpEaLpk0C50osRRap9UWRxkYdWeqThZBVRVCACvhqqsLaMfAQCdcZhnoRcbnYtUqTPgtRZAlTvmtYqj68NkzYOFGHfcY80LUDEUoMo50tz5b/G3NNx5RAZSAEXTmz3vCspyFKjyneV2DgasFicjJYaRhlC02fZcWqzsc0Y3f7+6YdOdfRvGHi6X7WZ75siWU9MHr5udmbg2aExfEwf1jVYa9NpGWDQptECIIYjFhsxINcEqnlClDOYgUG5MqiW+SwqxklliOaJnJb8vpf/lgaoAfO1i0A2Wss9XbDZbecGyCqyqBV9VcQGQZpZOFDs+VqZc7eer51/pb+FmKoxR1ggro6IUz38pTZ3aqdLA2H9zyoM3F7b+1IFz8YyuHVCd3FU5Mf7kz0SNqT+I5yYud6hJZhKQgbaJNGTqGBqTNA5Vh3lJNH2GLFmAEwLklweqGjSd7YBYyaDRr+GbyF1vAlYz2he+g8yUQoeaUhgEFPkAqCiBYGeZiDG1gU5Imx+8lByKE08YU1hoqG5JTphgJCjMKRKPWLubMaoORaZDkW2nseWkIbmnyv3Dj/UOb/x2/+bLbrfHtjxNA7PHlzKXx0aCjr+pRP7RnZO7737jqYk9byD/5LaiE9mFommYkALwzCQyjM7uXDS0rFRQAQHZTk4ZOeP1sF/hCVobO6/mAqtFdTW/slJ5CB+3Vj+iaxjpOWlMRtym0G9So1WnZiuglo+oOGhUwajWOJIOCVS2Dd2UBqommbCugl8d8qhYoydyDdlAmAxUkVOPOFZMOlFsJqbT//QlO1/7fmu29B3j6meX+f+udFfh8IGJtxyvH3vviebMdaUaNFEmxX5MrlegII1pttWgIA7Ig5wCZb0oZLCKpsqIGVXtEwOgqjSPSrfeAarrUQ60mhF7bl8r9nMLgSqqPdrqh/WplFAQhhSASfVb5Dca1KrXyW+1yDURiVqhIbufqmlZOtqVTzMfPUuVpALDpVywXzyHi960A1RNZmAxWXJzIeaGvHUTzy+4z8rcHI4j/EyJZWGapKlpWEFvX+9Tm0fHPtTT0/+da4avOW5gAj6PX2mauvu/8gcvP3X4sffWxx9/bdkLqOhZvFkNUQxAQ49y/dFawo4cQIAqWyLly/uKSV0OqM5//UqA6nwGfcn1UdkyIZABFlOy3naerW6NKu6pnKeoF8T/myuDsIlCsqQfUOhD1gbXGoAnkxwLm3hYl4nHLoBqSkLOZLZUal0TD1YBqgyqmKUXcAU/IJ/MMHXd6d6R0QeHt+/4rDd06d3eVc/FhoUjPKV5+36bGl5/NLn3ipNH979o8vDelzdmjz/PTv1+x/RtywiNghmRY8Uc0y69VzgzVDYNnqdl0VPKTQxXxUgKKZQl8ig1Uh42SdVHSzvOFpecCVDN3z+RzuiQG+HIsC5xUxUqhWgGhisAwCrWrS5ttI5bVSNOSzMMkA6YszHeVe8NQwW8l0v10KJy39it5drI//B2POc2w9i85qzqmgHV4Km/fkEwd/Q97dnxX478ulXAYhUFFMdomkK8JAaknKQMAgFEnZvceVhEFLAWXx1bJ93cl1d6ioZFHQVvobTuoGOwlveA43mSyx3CDCP/kdmJts8Pa9gOWZ9jJGCEMO1ClyOpLTrqLGZG1WO2yWJ2WXbfWEzQAoVB5LgFSsOEXABb6PtS7A098p1iUre9ljM8um9w49in7Urhm6Visq/XDZu08008TShJ2qIXjx/q+++3T7n3VqJGetOJicO/4jembnLpVLnq1smxAjLdEpkIDFD2NexYgJ0zHAIkaFmZJ0vGtonIULCWFsq6KAfJZLXagbVS4Dn/xFbyewyhuWlPp3RhYm1zA0nQblOj0aZmC01uHplmDxnMqGIHCl2qQZaDBKqEI1ZtC9cHlmAi4BeLD0yuePAdSiyDgSoCATDmudPSrB7ZuPXFH/YGtvwvGjr3Vh5r8eSs9D2+Mfedl/9g9/2/ORed+ulyrWAXDIefcbClaIYIYHsED1sFomQSFVDFj5va/OgHkaFLBlLV/DDPRmalx3YxvG6xU8vmpJyykRlHxTELGMopGvmZywRUKpJaohZlXpHmKTCbfhCQH/jcONVuNimsN4jaYFIN6vdK1FuokZsW+bnm4q1OucsyyHXqndKe6nAWyJjYSzWfgidNMfAjxoOik8a4ZY7N3G02dEeZny2vMG9GMNF3m0P9gz/cuvWy/1KpVu7b1rcNkpnzClJ55B19qLx318dfN3dk9/uC6b0vLpU8cjyTEjzqnLaVA6Ls+jF/1hOAM58dVZyZwBv17xlWWkE5Wo/rpT6PN37qS943F6GtyrqYuxFVLHOjpCXKNkYDa1W45w0FCBesa/gGaxrBy1bWPBAzAO3w1OUkLvnWkihe+zAvIns+gawDTDSwgVwFNK2iAoBxCvY+TkxuBgpShyK37Nu9Q7v7Ltn2xZ6hwU+269bRkVe/GgA1mc/aoZnz8ce/YA9NHneTkjvUajZvbM5O/tzcicOvsKNT/UW7SV6KzZhPnpWSZSABE77ZHrVNkGkBu+i4hkM2qjrIdk9RFcNmC89Op6qjrd7ABEsylu4eWYLdXOVEdDZgN/tdNbliyee+bniAWy7ZbpFMq6BIMwldkplDBQhI2VhJrmQuxtNJYKbR/M7+77LWYWMBF4EYm1a7MlXoGf6L2sDYp41LXrF3lad82pevFk8sDoAOf3+gMfHtt4bNY++L28e3Ytdls85IPEJ5Z5npeeQjuwXB3Tf4fAPVTK+sdxdKa4WZRCeI8HaRtY7iC4fSfhyEFAUxxT7+DhYVZRFMCmDtHDL5ZsrOBTc8STGwHb7xAIAOO3yIfpJN5C2IlMHs4XPVjjS24IUWU6k2a/cOPmX2DezyC8Wv920c2lPvc05s3fpT/mqpdgGsX6hNtk6+oDl3/E1x69hrDf/AJiedI6dQJNd1lP4oUZ2UxOXbFB6sPIZTDhNDA5aZgCVOKbJ9BVTF73C1A2slgHOxwbei3+OHTRYWAUKI8PQpiUPy0USChqoGfCQx2VbJNGrSUIUIR9sg0xFWFb5+bM/D3l/YfImmGkCVS1ypeKzGyKpH+Z/3YmBWqzODo9f+Y7n3sn9PW/cff7aU/+9v37/9tsfv+o8njVOvD5ygH1GzPWaBxzYy4lH2R8lfOs075V++BSuUbpx2BrvIX7BSoKqvmS7W5Z8wzXbpRYqTvtirOmUtcAg9Kn8jtjaiVrNJrXqTwmabrCChUmpR1XSp1ypQCRsxNUdJP74Cqwqwio5YqkQClcWWTZgxlVPO2Eja4vD7HInNiaJgYTsMnmbzIAVzDIfM2CLP8mb6yr13bx7b/NFKf893dgzugEfjeQepOIXZ8fsGJ7718Te3Jp58T3Ty0NWFcpFM16LUSTOTdCHbVDFZAcSsGqULx/N+3jVks8Yr+elKdJNLA9VMQaO2ONg0aKCq7xVbvYjmEOBU9TTpJLh87w46dFEBYbdcrOXccxHy2ofKYRjAekpIJ4ih4DGNDTuAqnCTGK1C1gDYxLH2SO3onHk8sDcqceOPHyeoHKZGsXfK6x2+qzg49qXq8OiuvkLfhLFCKzI4NZx8cH9lZvrUJZS2b0zbMz89O/nMC6x4Zrhotd2CjVYgjEyPQ3JCG82vAGJY09D8CYmYhLug4pMgGlvJPDqSFWnQ6lhd5Z0NFr+Xq5mqzhSsLgCq7JUO7gDJiohXBbMK6Yrcq3xjJLeY8TCRsaG2EtxAKZ0yvmp+dShN4T0OBhZkHx5uL3Yrg99w+oY/Urr8575lGMaa2lWtFk8suNbYybSf+aebmpMPvieaO/A6O511s3KCSqGQjnlZrNgMWN1e/ss8ETl+tHZAtaMW0ieaZx5YFpdjLbIJQAmIlSUgdziyD5wCqXEYUNgOhEkN8ACDXcXuGqUr6HDkT3lIITxWjGoi3oPYbYJRxeTM54v3xWTm2BSbFkHqY1gFihJYJJWbxXLv04Wegbvc3p473Grf/bVLKofoDADq/JuX7r6lNnNy8trWqUOvD+qHfjZqjF/hmLFRLGDh0FndgrNDbJu5XIAEK8Wa4E+B2hRbgVivKGPu1Q6sMwUuK/o9pfXFWMP+nrkdGP/HIQW+Ty14qjbgI4kFuEKmURWgCmYZQNVOWK+KHb9t4EG3iLBYaaDKDUC47yiFoJQE7aUksTA0NmvNUt+lP6xdcvW7XH949/mKnVvNxLia12Kjc4JOVL+7//Z3PXbkybf7xehyu2YZ6G52IlwCg9oxWAph8iSJJmcb82OQml3u0wHV/FzJC4e6dgoaqffBvwgoxJf4ooLJFhlKmITUjgIp+fvwDm5y2pThJ1QyXOp1y1S1i1TE8p1oNkyaBLMUKdaziX5YN1hoZglMqgZZokXlA5WmQ9Nmf1Y8FzBsl+NTIBYliQQRjSZiUdOyV56olHpuG6z2feHarc/9bm9v78xqxuVav3b68D1jk9/82C83J554lzk3folXLpEBPT8clFQm/Xwd53yAoXDioiD0dMD0dGBl0X/PioFqLlarrd5USMOMitFVux5tKSYMryKNlNaLhU0Yc1HE6x1/c/8FqooA1tDso1kKDDwskAS0cmNZZoMk6x43B7M2V0ncuOQv7ikoTwXo8/BKvlXrfdLr7d9V6Bv4Vt/QpfeXb3zFGck+0vvucxr9R/pPHX5me3Dy2EuS9sxL4mDmeUkwu8FMfKtoW2TZSBIQcRi3ySjSAfM5j2IDpAPWZ5WsxdsSkSh09LYLQepi93a14/N093+x9+sGqoJvWP7DjL9NNhqrYL/I0aogzUCeKY1wBlR14598An5PgCoYVbwjfg+yCcwPqiptOhQ7lUNWaeBjg5uu+xtj9IaDqz3f5V6/Wjyx4L3SyXs3nBh/+NfCU/t+mdpHtnsmS0c4jo85Z7ndDFQZKGCRz31p4Jj/2doCVXWx1QfoiUWXXeTour+yEhs3UWk/VOwe8YDKZB/ggfUjAanYKXKXI5rEBKhys5TWLzKbKlZTmOiRAiXx1QJseMfDpXXEb1oUGDaFhkd2qW+8WO6/t9wzsKvWt+Ge2vYtu40tz1nTyTt96BvlZnroitmTB1/XPDnx1qR5bEvJiZ0CHmKlL4vRyS6Wy8IWgzXGt7q3UhrRFmoSILDarxUBzkXedGW/10lKEW4VzQCIU41YV9xq+tSoR+S38TCXCO6REJ6bKFPZYuUFoIpuRwvm9RCmMVDVMbbCqGKC5m5JC0yFTF54vFOzEtqVjQcGt177bq9t3WNcfVN9tddnPb3+5sdudsdGxl764IGH/stUcPL6uJiWnAp0TykFrSYDVbCpHIE4D5TO18Stp/O6EMeyHFDVx6NBKUuV8tdTMXUCU/EFkAAfS+WNmiBWIWJ9cDNoswVVa65JSTskOyAqpA77o1bdKhWtAkuVwJBBIpN17iumVDNkAoYVM6abOlTZUECqGDtq+x+AEJYPqahmPn4mWDG/AKiyhCiplir7e6p93+zvGfjHrWNb793cs/nEhbgf+c889vQd2yZv/9tf9Scee6fTOjYMRjW1JTCFz0dLMbKggiW8ONUquxK2dCX6VAEPC5fu+UxuRxyiOrnnX1DpWcs5ZGVOmuLAwPN8KuE0vk8ByBk/YHkbNzxiztMglUkXSUDi78yvVNk+YH2EPhLu6azDkoYeWSfRie6kbbL88siGe9zB/q/WhodvG9x82W7j8hfNnu044IbifbeMTR3afV3z1PhNc6cmb4raM1d6ZstzrZA8m10apRoKqQNAHCqbCbrcO43echyyYZPnQZCD5h4XXN7FOt5WeTKrBasdoKp0JVIHZgkOCDOcG1wAJAQA54lrr7TBCqhqR2uphHcCOmC4KKNOem2YXMvGNnCLF5ilgW8X+zZ/pGfnG762ylNd9uVnBVTBrLQPfO2nTk08/ptRY/xVbjJTdA0AgISiGJn2eQioiOT5GpxzzqjK+XcYVXl880CVmVWVK9wBqaJF5W8lHk8CCMfxwIomFaV+EGcMUrjcr3xQNVBV4JTtN1gzIo0ivBBAoAzAigFvOwxSwZW3TTMNnUKUurUjtcFNX+8bHvun2qYND5SOxceNm246J4a66e5bPD+e3nrq+KFfbUw++QtWeGq0YCcOzO4BQkOAUNZkgXGRcr+kkECyELMnZpZ7r3xhVztIVwY4F77ryn5PGWorKQeuepIEzJBHIYAqUqpCarWwoy6SAVYVyR5gVOEzq4Aq9FW24UlkLTCpJcJ83VCFkilmfe5kx8Dg8hquYTlJnP6pjZff8O8KbvFrxpaXrulmY7XX+mxevyvdZRdP0Ia900f+n4Mnjrwp9oyB1AGYx/wFDWRTRXKKtnmxyXtl9+xsjvLi+t35YHW+daIq2kpTYKelW5bJTFYPLZqqb8DAPwwoSnwK44D8sE2NdlN0qXNN8hKbKkaRQWrZKlPBLJJluFLKTIRBE78RaXrSIFW0sd1AlY9NJ7Vpyx/FqMqmBIbs2LgrnTjb8ilXh4TQdJOUCuWDfbXeLw32Df/91iu3PjhqjDbXwx2c3Hvb5RO3fuqdwdFH317wj/UXy0VKLJMSnA9XBpU+cQVAdTlgqc91JUB2Za/VW5cMRWQ+BMpqRgHdvKJCOxWoKidLu4jSAExqwJUn1qOqhimUxcGkMlNKYFOV7VEKEKNM5XVXuWoYNh0J+2G4Y7kMUuMEzXhuQm5pzq70/nBk26WfqGzavKt4/SvX3EA+Hb+v1Jh4evvR8T3/sjk3/obEP36Nm8zWylbCulV2YILbAOyXTJsrETb3XUgjNf+7qixIBUMD1cVH62pB5mLvstr36Hq9miAAPFHBhf4XGwQkL4JZtUyRADCZwt3+yi1EyUJ0vTmrgmdzDyQDqrqqNqW4HjHsr7yeg0Zx4JMjV9zwJ0bv2pFqZwdUjx4tN6a/+a7Z40++PfWPX+UaLe705zQK1S2Yv/g8cXWH2GcWGPnXrcQGaaUTmS5lZN5jKkUlX/IX3bE0AmVsAG6KSpXipik/lAe23eayP8TgaJqCCTaE2dzhiNK+YlLZsohpd+woxScOJRdmdBN4c3qophCUMaZXoNh2CFevZdmttFw72H/J9q/2bdzy+cHRwSeN0RvO+cSdpvc5dHTqislHb/vt5on9r7aS+rDnJnBpotCEVhXniq5sgFSXzx1AFSV/zR5Kl2snmG2l94h3pWdYDl7Z7yknCV1yZCmHOFFAxtFu+9RoBNRsYnNSJIPKCqi6HOkHQMql/xxQZXcPlP6R7KWYc1ZzAaiiXCR2DtI4YJYoNGv1kW3X/b6Zmn9bufYNx1ZzbdbTa3fN7OpthfVXPrzvsT9tW9EGq+Da3P2NMr8ZU2gGrIlEmSBrll1PJ3ARHMt84KrFUvlmFzFDF39DnmdQxYrFXB6xlXHoUxC2eePQbjfYhi2AJjUyqWIVqdepUNWukGcWyUTYBfTzGNTMpqYZWJX0IEiY8IEiBZCPFv2q/F0b/Xc3FOHnIC1c2+WFEvMgPFPREQ47IyM1omqpOj48OPKlnp6eT9a21x692lg/rhjHn/j2FUfv/Ow7/aOP/qrnH+0vlwqUoOEHvq8qpIADKxRQXaoUnzf1XxnQlFfNZ1eXc7xZ+NmacsEtVdpDLXTj8CE8sx0bLZa5yUTMo8mE9hQgtRWQ34LETUAqgCmvd6arwmkATEWXyv0YvO7l0o8U6YYqC7SoEf5UKUlRbAKkRlahNu3UBh689Pob/7q4YfBW2vqPs4bxu+dMl9x86JaxU6f2vfLk8ad+IW1MvND1Z3uLVmRCBsBpVqhswtQegY9glvkeQwIgAEHAKp4RuU/yx9IM99lOOasBq4u9lu9oDL06C3KEVbVQGUTzsMg1suSufCqWqgpKYIXIIph0UxZrOGdR6apdqF0g3ygGsVvbNbjl2g8Vtrziu6vtn1nqWp0xUOUxPv3UjqndX/1g1Dz4KjM62WchcyYKpNmGbRKEAcgesEWOgh+necTLhQSq3BzDehXYSykv1DCisBFQ2JSdJfvFsT7TYb9I/AmgymUMBnCSXgSQykyqtJNlWcMQqONTYjz42Fk6LrUNKw3sYsPqH3yif9uVnxm6bucXigPXHTtfCSwKLBrR03/38mNP3vs7QfPoiy1jruQWJGQZp4EpqQNU8TOAEw1UdYPcmQ2plQHOhQNoZb/XDVTZ+xAX34C9GKIjAVRDajURbYvkNJT9AVbBqAKoplypQunfMTz5mZPIz7mLXe53HqhKlB9mfwCAAoVWtT2w6aq/8rzKnxSvfv159YM824lS/z7Y1JlDM1eeCE588Kmju19frFUcJMlwTCZk2hRS22iz5prlIYtO32t1NM/e99HzYb7hNF8BwgKaOSbAkQOMCRqnolg2DAm8nNsUtJvUaiFtqs6NU6kfUl+xhyp2iSqaSSVPPK2RdKecWBhm6MbDrPSvAamGzZIwtRxQ1au4zYb+7EnC3pqQDVmpFVTLPcc2bxz9TP/g4N9es/GavWvdgHG2I+Tk7jsvO3THx9/ujz/2Dqc9PlSteERovkHCDyx+uEFTMgPzwDIPFqRpqXtOXAm7utj7aZ33/PNawMQqD2IZIwJSxV2jQ8+g9idAVTaU2jdVKogxbzTjps9AFUEdTMxwZz/s+RQg5QoiqkiaURW5m4DVfCKZcnTkQBSHUgtNUzCudGK7OjDRP7r51qHtV/9N5UWvvAPe32d731by++jPaLennz89/tTbZw8+/jNWPNtbcBGCA6BqUIwkHMOWgBh+FhB3wzoVZVCSMuMsX6LgPN19WclxLQnUVigjyMbCPFAF5WXIPUOiVUXZ34LcB/iDNeZgu1Xnv645M3kHhwR1osyWs7etEDFa3MhIOOHGtLbhUuz2HKgMbP1MT/9Lft/YvDZWVWeGKoQBM4KD33jTzDO3/WczmNxpU5Ot1cFQ4WJBiwrrJv1wacCqaeSzuWmr+13NN6hSTcaodqyrpGytPFLV7gkoEucCTQ4m+GCuTXEb5sZKRM6NBdLZzyV97vpW3mQ84Uu2cAZUlS0IygoAL2EUc1c5Ys0CstmKw+0feWBo+86PFwZ2/EPPtdfCsP+c7SqXuoZpuqvQvPep/8at9FcAACAASURBVPPk5EPvDloT19uWT46H3TP2yTFrk1J0E+BcWUgdMoPYWVTPbEitDHCeOVDVNVKWfSi7FVhuAKj6bZT+pfMfliUCVFH+Fw2xBqqO7ZADXTGAKnf9CzORWbHwLkfM7NXt5tJ/hIfXrgTVkcu/ZJZ7Pzhwzb96+nxNyKt7VpZ/9b3NezfvPbb7l546vvuDdbPpuaUyFdwCsy/wEY4pprl4jvdqDqQwywDVH2tV5Vpr6JAH9VkTZ+52sJBEldRhmSNOerjmAKko60nwSAgNPRqn/DaF8K9ttihtBeSGCXmGTQPlPiqATSH4NLvcAGiSSxbKt9wEqrK/VbFY2FKlydR+t9oeK9fNLrKAhVZMLIfiTRx8fqRT1jW8sLfa88ylm7Z9tDZY+2z9QP34DSvs6F7L8Xy692oeuXfzwe98/K1zhx/5dbNxcHMvdNiOS6FZoMSQZCoDheycV+qijNa8KXElQHWlWtU8oNWgSVcPZS6SBind1c9jjiNQBVphrHGEA1f6lB6Vu/sjCuda4mYD6IjnGSwqysXgGLVGVWlS2VdXsW0doNpJOZKhg/92yE8t8u0C2X2Dh8sbxv5x5Iqdf9Mzazx0rqRti91nxuj7d3n15vRls/seeH99+unXU3JiyLUDjstm/SyIqNhTTCKuISRwIaWmkBwAsTro4VwD1YX3efHR2w1UVYKYal5DQ3TCliASpgCgisYq1m3xeq5cffj1yk6Ut69g1EC6odPfZpCKVEG8ykK4A9ZTJXOLIJmwK620MHjX6I5XfICGdj60FjjmjFBFmt5s1evb+8M99/2uP/nwG534xIhthjxhookKIBWMKiZNDVpxWTGRYud2fr90R97SQJVRFjrvefSKVxxsOKLAp7DVorgdUjgXUBroxinorLCLdKQEnqodJWtSZWLmbjqtEdHRdWwKj52kJLBA0NyKU4iQo2L/yA/7xrZ90hncfPPIi189tRY390yuMzYgjUc/Ozx37KH3+PWJt6XhiUtgcs1sKm92sRN3xMlAT9Sq/KUnwTP83DP5tRVKBtRuV5X+hVEFxZMDqo2AWrCogh1YUibTKYndCtAofPfgSAWgip8tCVRFfM6NZ6r7mTOssXEpVkKvd+tdTnnktwa9qx6+2Iz/j6ZHy/fs+97LJ5rHP3CwdfilcQm+hy65KB9FBkcnwgopsmHlAt9FrWbsyDrypcsfA9WlgapmavRMqcGsMGNiKcS6M2Xmz3G0iEWNI2oHPrVaiAduUcggNSQvMqjHLlJfoUKu6ZGDeQsdv3iGOdLa5soQEqU06FJrVVbWzwz7FVuny/36oc3K/1rXqoI/oMWHGTwap7DJdcgJK6Xqo6PDo5/a0L/h8zs275g08CBqWvKMZoFz80vpxANDT33rY79YP/rYe5JT+3b0leHCgqaRAiUmyqYA5+sMqGrXFW6JYA6wC6hq/bMGqpBzcfmWNxFIlxJNKqwXUUXEBpShLJvEC/OOtQ2sHOuaVSd/x44KMjfpIud3VpscREoDEIWxRS10n/eNTBSHN3xucOvmTw9u7n/cuPQm6cI+j19s07jnn936zOHt00cf/83W7P7XGvGJjQU7IcfCOoDekzL3Zkj3vwaqgQKqYjspgSXnllHNP2fLXSINVDuCoA7bj1sJCQDAKj/zYFTtQubUwH6KuWhfofJA4EWqQowNmqSJsk84V1hB0YF1xfsmlNgORVYpDa2+Z3pHn/fhir31o2vhcnNGqDEd/2rJT+MXH33qnj8qRdNXevGcl6bajqZjQ8OxW1q/dBY6xLMbu1pfIaeqC5Iy+UtbFQNUlGpFzEHE3f2woGpzcktQ9yltp2TGJhloJlKaRNDlYCF4N8LfmkmF5kN5dwrNkGU7o2wX4SG2PYpg5G+6sVMberQyMPp31c3b/mH4JfftP5f6nJVcS1iONX74P19+cvKpd/tzE68rwnvOQsMU94gqPYsMai56sPG1kjedoTDxTBlVBsen0bfyvVbhIqKrywNVZVHVDKnZjKjVSsk2a7AFE/8/BqqSSokNGIAZdKnio4p5WOx8mE9gbaoYE2KTohtNYLacOF6cVDc9Uekde8/Q81/0A8O49LxPzCu590u95u6p267aO7XvbYdOHXnXbKFVSwoG6w3Z4QFWNRGsqFKK8RjoRJ4z1B2fzXFebL8re1npiNKsKsCD/tJjWzNiXOZXQSX4XfFGDblpKozb5PsBNesNChqwn4o5ErVmlajPLlPJLrL3MesJUc1R/s5aZe3oVDB8PKdOqQ5+XQ3KSAatRdXlY2y82XFVOGIuL4oHp2k6DHYAhApusV0t137YX+v7wuaBzV/esWUH4hbPe9VopWMknd5de/rW//mzjfEn3+tPPf2CvhLkPygNlynmjmls3qU8uhwDmoHDZTr188e0EsZ1KeAiPQK4t2AAAa6YPlUhEKo/XY01ThmTajYZcSosqh9Q0PQ5vAbhC6JPBtuGEr+sc5wVz01xwqKyqwNGFdL8uFoIgIx7L9VDkDOYA1PLo2ZiklMb2l8c2vCFno1jf7/h6rFzlg+/4vucPuZO3vO1F9SP7327Pzv+01Z0ckOPZ7HrAVFFlcWxaiDGpE2p4XPKJm/CVOT5udSozj+P5TSrGVDltVoW5Y47geoPh3IR4RoIN+BoVaxpYuCvWigz03+pNCM1FB7vBW6iQrOwYWJvKe4P0OoC8bAIyTQpMgsUWb3Tbs/2rw5tu/I/0sDMMcM4u0bwVQNVBjH7vzCcRjPvmt73wHur1Ox3Y9+IYSi9hFHDqj9kpSNsRa8ToCppWAJVlfw3s6XCYgDBMN9QyBXYzL9NAbpk63UK6gGZMAFOsDCrzn6O++uU+3XZn5sSlM8ae8nlgCrHtXGsIAT5LvmwOqr07q8ObPpMbWjrzcNe32Pns/yx3OVLp76zafLxu37JP3Xo16k1flmtgMKu7K9iJaYW50Y0WEl0qi5k6hLlim6PetHpwOayx3oaQKRc8kQjp4AqNiR4AGHlA7uxViugZiNiP1XH6iXLLbMvoMFAFXnHWLtNpObwn/DeY/s/BVQ5kQd1TZhXg1Hn5gRZsFnzZDtJXBw5Uhnc+o7h61/+PWOddDav5B5NppOVu/d/73UTc+Pvnmgee1lUNSh1TbEXYkcMCFTFwAxjQ7aDXC9cydv/SL8mnyKkXVJyiY58beQqijaOiS+U+tmjFhG9EQNVP2pR029wsydAKrUTKiQO1awy9dhl7vJH+hN7P3LjCxguKc2yC0lqkKvjj9W/6U2XYOlco5S2xUJzJZosmT3rWKngtSKJEVkMDtyzC41Ksfz9gb6Bf9g4uPGbO8d27lvv8pc03VfY97W/fTUiVBtHn3hVnxeSi5vjVlTXs2zbtY3PUuBRp08tNtAX6EtXCGaXBKrK31OqOqrk3wla7Gr9YQca2CQCpAYRNwyzo00LFlQxWZC2aYAKBj4rEauOb/4sJX/CmsCWi5CzieWRAfkfz4oIPXGoTVZs1vrHq8OjN9c2XHLzhue85FFjdH04PKTpfaXJu7/1mtlje34lrR+9qZTUKx4/HiWpICLvHkDM8IkMn4kLrkoAqC4Rb7OaJqjVTIIrAarMeurOmNz6mMCmClwcF0dtshWrijhUnhNAtvHzL0cE8MljPAdUOXoXQNXQrkcoOkpyF+azmBw0D7eMypaH+i+75gPFjZvuP9tY1VVjSDy8zYN3Xd2c3vshf/rpFxeioOgoz0Te6S9yxU//IfNfsZYL3GJAtaMN0ysBayxwsaOYEuQXo3zWbDCjGrcishI3A6raH5X94vJMqmZUAU44s1jSW0TQ3glaw2Ie2V4alwfb5eFNf18d2Pi/Nz7nZT9YK+Hxagb9Uq9N08fcxsN3v7R+bPdvtE888YaeUmBiN8XwDnIzBmaGEptjjOJ8lVEwU9Oru4fnBaiqRHK+zwxUoTcOKUC5FBZVjZAazZgcZlQr4hEIVoCBqsHAjFlEgFEGqliQwajabFNlsU0XJgBpJuD/wY7FJIpsI40KIzN9G6/41YHnvvpWwxiaW4v7dD7e44n2g1fcu/e+Xz/WPP7WWaM+aFZcBt84VU6f49xv3HtRMsuuXBtkr24cnI/zWVefkYG+znKn+yBUvadjQwWgys1SYv8HkBpGEQVwrgibNNucpagFJjWlUupSj12hmlWholEkB6BDBY4w4MhVuoC9uBakbZaUEbtme/VmmxfIHJBi52jIvDDfYcPC74MNjHL+YB9OKy2XynPlcvXO3lrt8yODI7deM3rNkfXMpOrxkaapfejWP37x9KHH3zV7+PE395pzVtGKyXCKKnEwE2WcllFdKUu60tctDVQ7RAxeI44sSt/MjcKaGcD9BlBVsp02moVhQRVQGupmYehwhUllbSLrUdmXTxETonW1IeswTAqxYQWTjghwFvDbFCIOFWDVKkSxW5zq3bL9S4Ojmz4xMNjzmHHdaxrr6VlsPnXzpvr4oz/bnDrwtnj20PVFMzRg44R1HmAbxSNm0A2JC4f8TbtgrGQTslbnuiKgyhtb3Synqsrc8wSgCrsq9i0gC81xbFdVFJsqRbIpAbbahAHZKUaV5wZUEHAdUE1VVVW1YcOiAPeQkMpxWtx4dGDLNX9Qst3Pn60l4+kx5Lyrm47vGmw0Dv7Lk+P3/YntT/Q7EVzlpKuas5xX2+mrNE9dH3MOqkHdka3dPqr8b2zsHxOFMUUo+dcb5M81GLCmAYaqRxY3H0i5Q6Z2KYHojlnR6+Q8ybDtUhoWYU6EhAeI9a1iUhjd9vTgpVf8weDW7d8wdtwwtVYDea3eJ33mO1umD935i/WpR3+naJ3ssRCPydm+GIyq648tuiQAQNs3iI3H6gDKuQSqWSOB6jrm+wxZCsZrAka1rRjVkOqNUJX+FVAFWOXOfw1UYXItQNW0pYkOrIMA1UgtDOIvyKbpLPWIKXIoDdzBZu+Gne8cufy6r6+lx9xa3e/F3idNU+fWiX963eNH97z3eDD98rRkkFXwpNADTVIcqdQ2TIpiAi5j/sdAdSX3Ja/VXWg/pDf+8icaphBSgdcxUAWTiqQpjN92g+aac2RECZUSh/rsKn+XzBLZ6OrngHpl7A2gwRtNcThh6Y76OxZeXdrVtAovjGzYr7yG1AY8i1FF0lEiWzNs5iz2T4UuwUhc05vbOLLx7qGBob+qlWt3XDV21fRKrst6eA00jMfu/sQ1UwcfedvMwcfeWfQnqhUnJstBVLKGfB0NII55qWaqlQLQlb5uKaCqK4b870rLnHX7K3KBF31+PFO473OTMMr9QcunJIi4QYbL9gClOgZcAVUBq1rmIQ1Y2m+XK4i2yzrGCD+1HAoNm1pkxYlXmuod3XrbJc+9/k9rw+WHjM0vbq2He5w/BgQD1B/+1FWN8Ud/ae7Y0+8ww6mhkifzP+u5Wd6Fkr/IbyJ0xCNOm3cCC9e7C8qoKtJQ02Py6GK9A5uKja4OOHC4V8a2SryxEKAqFlxy/IJYwJDHBtKoxKqOgaryOmBUo16LdRDuAWFaJHIHGqXhbZ8z7MLv9Z2l082qgCrK/v4z/3BZe/bYr80e+8FvFY1TAlLY4B7JB7h9i6k1lhmSFxioysUGIxBJ+RIi8mab2rN1BqpxO2BtqmUUVJesOIehxAGanHdUKA1gyueyGm4wGo20xgu2L3KZeTkwbUosh5rktTY998ZPVAY3frj6kp+BNct5seVYzeQA9vzE3Z/8F/7s+H8N5vZfX3CL6CNijQpvSbhTVCatzFPuDECqPOerA7bzJphlT2s+UGVNchSRYQqjGnIDCrr+Q5qrA6hWyIRGFdY9aCLAVoyBKiIhJa+cLVOZURXnB0hHAFS5gQHBCBCrK/ue2IgodNI0tHrb/WPPee/Q2LVfNTY+//hq7sWFeu1TzQc33bvv/vdPNCf/9Smqj9oVBB5AmyVd5gycuCsUzI2Ww/wYqK70fvFiwBZ+2j5IwI74pKqiP+ZWdb2jOGQvat3hj8apZrNJPvydw4CKpku9Vpl6Ue4nMKno7kfjFPSCMhexZEexa7wssZ4aDRKqv0D5Yi4FVHFUUto3mJ0BSEWlQRqmlN42NWPX9E4O9Q//YOslW//YLbnfv3LoyoumiqDvX/Op72w6+MTtb5w6+OT7zZk9W3q9kBwXD39nK76cPlUJ1RcMh5UC0pWwZ11zIU+m0rHN0g0FoiQjT4AWV0LQWRMmDFJR6ocmNfbZ2Jt9bmFbxN37quQvjKrWNWMECbOG1TAFmw5I63mUWg61wdghUtNECdhJQq884w4M33ndT7zkw/fMWHfcdI6Ca1b6zC33uvTQXcWpPXfe2D514H31qadfX3Qj20U/AksbVAIlV0fhAZuSgVhgEB/rDqiqXgFFj2E8MFDFXMKMKr4xiNHUXSDbLohOVdqmO/ZigDesY0OVWCzseFOrWFV5CqTSgkcfm1T8d5ji/lcDp2fjQ+W+De+t7bzmIcO43D/Te7RKoLqvUN9zx43hicP/3p96/DWu2RBQxtnBuAgdTzk5oGXefpEuuUx0LtP0Gnx1xDmy/9Xvq0GR6HjYAxUl/zBiYBrWWwxUg7kmd/qjuxFWLpz/mwmO+bFXRtny53ygyg0JfONxKZQcANFlhVrke6WJ7T/5ireXq2N3G1dfvW4jNduP/eX2uZnj75k8+MD/3VOyyQUiBcDDBMXyLAlbRGFA4OuqhlR2j88HUBVNrTK6zoAqUnwAVNvUaPg0NwegWlVAFXpUmP7bAkoBVAE+MUfbiFDFu8HeB13UeJZ9ARnQMnNXLDYzKP1HFDsRtczecHDz9b85vPWKLxrDLzy6BgP8nL/FnVPfesMP9v7wt2ei2Z+IKxZZJThdGAJS2X5OsrBlGya+SZgPcn5l5/wYL+YP0GV+qUFo1wheCaQhhudVLCro6sc33EhCdlTxW21qQZ7UblEaEhXsIlUdAalF9NfHFgeSsJbewGYa94XNiKT5T5vooZjEnTWSpMYx0AJrZBbPM6rZxRbBrAapnuNxVSqB7Z5hUaVUmRyqDX3z2iuv+7OZIzMPX331+jHyX814SdPx0pNfv/mls+NP/3b70AM39bltKhYQRSnYZP72ejHN6YKksVXoUJcFwYuciOK/cpriTvCGtEug+sVCZ2ZRffiDt2BHxSVRaY4xsemABaEAUwapmSm8SHukKTUlB01SKtXRcl1qhQlFtkumV6Z2alLsleqFkY23jT3vxj8fuf5V31jNtb9Qr0133zx08vihn5468ujvh80jY0UnMD1Iv1gkjqsIWQOkABLuwsz0IjzLhWVUpXqbde4D56jO/BQglZlVgFYEABSkEc5CUpXo19W2RqqHuL8cZCP6Va7E8PmKLhX6XfEAANssG9g4NShK3CQtDsz0j131O9XBS79ibLhu8kzv6apQRTpx+9DJ44++Lpg+8J/M5uFLHfJZf8dUIEBqrsPswgNVbRkhp8gXVvmlZgpVvUqwoDzhHSXYVH+2ScFsi6KWT0aUincml/2hz1Hd/NolEqb+ysBfiiB4sHFDOxQ6ACzSeyAoDy2P0mLPzIYd1/5jdePQ75Rv/D+Or2e9VrrvS73HJ3e/avLQo5+uWk3Hs0LgM5mkE9G0wDHBRitdKvZVOSXUisfl+QCqAFFZms6yQBWMakU1UwGoYmFCOawDVDmyxARD4XLTQR6optjUMNOKC5UwUE3chJpUiQc33/DvqqPXfqF8yfPHV3xxLsALUfbcS3uH7n581/976NTE6+qmP2RWPTI9sRtKAVLjiA3PVeiasqpVLho6PvECHPvF9JF5X26xnRKQKnGp3SBVmFQBqOjsbzWbXA0AQCwYBep3+6lkFagICypUOmARBs0gyrdsnYcmCF32z8JQ+XKxXEeV9xnGss1RJ3GKKdh8aVvHYmJxArCBiU3AOXtJrVJ9ZmRw5CtDtYFPPffyFzxBRMFaJdSc73uL52DPro/ubB4/8N5T/z977wEm11meDT+nT93eV2VXlmS5G1s2YJpNSUwJEL4AAQJXki8JhAQIIQl/8ocPkwQSvgQTQrOBADEYsLGJDQYDwRjjbssducmy1aXt2p12+vmu+3neMzMry9pdNY+MRpculZ2dnTnnLff7PHfZdNuf5ONpPesk7LWJzopYEzW20f0By4MFqosRWu17PfjAo96OtGiVRyrfZJxIEqXwT6hWqZFX9nnf42hsDq/BeAG9SUTD0hnEIadRUcVnlmOMVGjVwKDYMMlFlS5TIBc7guV4ue6+XwytPfk/zRVn/rh33bFRUU+SG83JuzauCr2Zv5jYvuH3nWQum9UjcuBsAbE0uN7KDSaIQlWlfjqUevaAqvi3i32kFA95fxJTOwJQRREYSXbs0shxuA5zVdFBTDUWAJ7yGVRHWDnacK1KzHg5Kpxb/Vxxb4SJK1YJRVZ71D588iW59v7PZla9/LGDnb9LAqrutu+cUJt88l3uxPa/yfiljKlHVIMtla5ouEsAqvszyE0/hGp8Hexnku/j2SosLAGqKrtUcS6kby0CKrQugLbhl+qVquTNVigoI8klYrGQyZ6DiBlEZaIhkpKdWUWKif2tVFyVj2rqQsanE9h0GDa5diEK812Pn/bSV/x1rj34mbbmNQddDj+0C7S474aoave9N53mTu34ClWeODmrV2yL6Q6mJG8xlwVJZB5RAuCi0kkW9/L1Zx0doIrRIBUA+KjihAmOaqOi6qqKKoBqUQFVCKrQ+heRiMFkVHFqQcVczNIhOgC5XCqqxFVWhCSk0aIhkRNTmfJR7/C5f9W/7NQrtRYHqlcmVxr9k8XX3vfkfR+bjWunBo5malmH00eiMGCQinkjRs9YFEVlyl0VRl8Hsvtf4uB4Dj+9GahKwUYqqWxDhdARgFMkTUUhxRBOeRD+ValWrlDgeXyVM6ZDbUaROvUucviQJGImadEJVxqglRMDmWMmG5AAmrRtJylrIodSIFVtVOlz041X6Ar4TtmYmPoVxWRpZlzIFx9rb2u/pqe776qB1QMPjx5jNmz7G2q7Nvygx931wKunn7znX7TS1gFT93TH1shA25fXwn1A/D5c1Wag+kzgZTFUgEUBnzSJiqlZUqFnfMEiEhj6x1z1DmsheTWfwirmMqqF8NKFH7ji3au4XNnZkVokbV/M+NR6LKWtyPyHYMqkyHAoNHPkG07sdHTd1dY7+PXBtad9P3f2S/YcS4eVmfu+1mHaySt3PHHrPyXlnaOZuGLnTVQMLYoincViuqmRFwWqvtxKQFWKaSxvVd7wKNLJWg2eqtB1mO2IogNvaDZTAED5gIA49YHn8aNeS0RUSoSnKuqIzY50g2D0j/EBfjO6jljFIPYMjTbK9K75qV3o/HiHse6Og/UPXzRQxcmytulL53rTO/68Nrnt97JxSLalUSl0KYYhOhA7C1Saa+DP/PJHF6jCggUtSmX+r/7kW4n/DyOunIa1gGqzFXJnKxSWPdICUBFVNCbBvkGJp5raYqLml4EhtABpk0iSA9YKlQ1sWBSaGfLznbN674obznrtm95LfaMtXU2VQ3iiz2z8xrKgWvr70o6b3pbT5gqOLibh8IGNMJBxUIESMg5VU1ERzJcAMI46UOVkMNx+XwHVGlUqLpVLARlQ/ZsFnrxidC0BFgCrJs9UAaosskpb/xgFAOv8UNxWAPkY3nIhaRmiChXCnuGz/6q4rLUrqgCpZ5RWdd6/51cf2TTxxFt9O+6nrEOJCV9ZnUETuL0CVKVqIzBVjMCOA9XFD/w6UFWhILCckkhUCB4AVCOC9V+AtCnXJbdcJQ/RlgCpCVHGcqhoF6jdKFI+yJMZwyOVeSgqgUi8Mtk9FW053r1S/ryqCKqfLQ1d4bAK0FXrdyqkqgMwqdJJm9gghIjrZARt+baNHe0d17S1dVxnFIyHz2tBwczi70zjmRs3Xmm3PbFpXWlq2z/Uxh+5UA/3Oo4dkWmhmySaBYbtzXqLVHimqtWpZV/jqs7fGxsgNN0/lbWhlCtV0XL/+2mqC0mr8UwbwbqjxC68GqN9Cw0GxMJeSG7F5T8hFEaVkJPKlBBS+PVCZRNxsFgusu0iF2rEQ7VRTQVwQ1XNoNjOUYVscjp7Nnb09H+td/notW3nv77lrcj2HRfJxittL5Mf2bnl9o+544/+phNMdRaMiIMAgkgKNKZtko+Kqkq73Pc1FnWwOIgBuTBvuQmTMB1TWaixV3xTpwaYJ4BAE+uAycp/CKuEq4rAIhmtbD7HawQsqSSNShnSUayjY6gLJxk0QAVUUQQKEEFv5kkvLn8s0znw8e4TTv+h1n7K9EF85MUTCpNkgzV1149fR9XJD0eV3c9HGRwcBQ8pTiIKJS3ZN2DkQDj4maNIDk9IibRkVF2BAbT4oKmblsJLTOggZLU/kjgAVNH6j6pieGwplSMbHqu4OPkTaCU9TCsvtbqFh0xw9tBE/jbEJ5ZFrpWjuKNvc9uas7+69tVv+b+ahqiL1n/Mbv9xl16de/vExv/+hzzt7bShgtS42Q9hr1g3xUi5SRWgB/eZjhRYbRZT1TmqkVhsUOxT4EP1D45qjWNUDb1IhlEg0h1lUYUNCd0eKJrxF1B50EbFwJdxwQc1zhzDpFe2Vvg7bJv0mHRLowoVg67lZ/3lwOr1V2l9p7QsR/W25LYslYLn3b3p7v+Y8qdOSTJaBkp/TpYBX5Jb0qlzgjKqT3laKj3pYOgfBzdqWu+7GlDj6e9t3oq4zxNZ2a+AKoz8A/BRYeQfeuT5LrlVtGprFNUCshOL8maOik6eckaOMolDViDHalakM8c1FTaJP4mJAybfJwGoLATl3G5Fj1L57Dhcszcq1i+s7xjhJtY8EVakDqnYoE3NTIzECPPZwr0d7V3f6+jpuP6Fq16IiOCW7hQtddTsvfkLnXtnpt40tumuj+j+nuGMXjVtW2NKkBD2sUkrj21FexEfWuw7KiwltQtSoDYNn2lgUdFQDF9l5wAAIABJREFUSKG7eaSo9mv6X0oQxcNHbid/jwBV+c1rKdr8ylQK1dSYHW0CFk/VyjWYHpMeSyUV7X6xW1SBNtjLIukOcoWNNRZclFUHd4AZcULhairgEIRUhhPH+c6dHUPLv97ev/yKgZ6Rx7UWjMdd6P5zatXkrYWJHQ//4fgTd7zfqe4aKRpVHemqAfY60yLdNChEcU7YT/t9HBGwuh+Oc/rD5UsNK8xUkC/KfAxHFOfk4AKNQRBAawCrLV0BVYiqpCjHCWOKkSyevKnSP6XQibcz7Dal4i5hE9LRURHPSC9zOmcK3cv+vWtwzTe1lS95cqFrv7+vL76iOnVH28RDP/j9uDb+91Yy3WvaBnke1iKxq0hJu0u1JTqYN73Y72E1K7hWfCHTeo8AVcYYKIsDSPgBJZ5P/pxH7lyF/JJLsRdzhrmpPp/cNPwWvio+N6xD2S5VLS+p1xxzUsENw0nDD0izLApsm6rZYkRdQ3eOnPeaT/Se9vwfLvZzPNvPS8ZvLES+97Kdd13+nwVtps/UEy0ycIIOKdSkimqGeckQ5lPX4TF7Pxjgur/vaeRcSwaPqP6VQXHkcUW1Wq1RGSK6WlwHqpouk1Y2dMSoorKKz5iQBh9VgAH2CwQfVSOL296c48ECLBHIxMocGtGBRa9r5Vnv6x8949pDIZYfyfGABfrm8s09persO+/ZfM9HAsfvIEfj+FhcPS+KGayKP6O0kzCPEPvJG28C0r1QAZ7Lj30/XtrelXsuj3qrXCmCBW40ltz6WFU4JIoTTpoSQ38kTvnkhy65boVqtQoFiLasBSySajfaqMNup4KeJysWgRvXPhQvUd5AozIqEiplOaO4p7xuK97ZPHDERv5CEQD1AJuaZeFABoU3umeKTpDoiamZtbZc+6P9XX1f6ezq+fHpK0/focFo8jn2AG9x7yPTw0/c9uNPRdOPvcJO9nY4VkhwJ2IHBGgYwF1MwSoDOMyTkNAe5ZQoVLSUywIqT0ycSEXFvGamQDWtYKmxogaXiHLTcSVfkwQqZRDBhw7hG/OQwmEccxQvG0KDIalTfhV/hqzuT8WgXE3l1DLpCvJeB00Gjjjq4IMjC8ambpqkGzZFsUaGIboNNMAjw4l9OzfXNbrmyo7BVZf0rj79EW302Ergax62yY03mrUV4QuefPD6f85Unjw7H09nLQPHDos0y2FtDjogiw1jPFTQmn4/67mW9EitprA+I/JXKAFJHFEYBEzlknspkaoaRFVsRYU9DGtB+gMFkc9fx2S9x4EGMBa2ZhhDONBgbITw6dWsoK1vxdcLXUOXWuveeO/BUEAW/ZGTrTevmnzqhj+PK9s+YNG0TrZOIQQpMQazqGskwaB1Nqg6UGVxAruBMXBgroUSWOmoGPg+JTWP/DmX3NkqBYhM9QFi4RHaaH+wcChx2LaIS+NMpk9rR1gkcKoQ7qaYvScggZDmOOQ6DvnFzpLZt/wnq1766o8VV5zxqyWNtWfxybCporEnztx9x+XfzkbTK3Qj0kOTKISaHXtSYpIZtPNCzSBVT+2KDu1NHw6gym459bchyVSpPRWfElGx8l0GqhUAVRe55FJR1QFU2fBaqqgCVCE0QHyqZA8mBtSfIpyyeQ5IJhMZ2MEw5mLZyDQzcbWOWtfIGe/uO+llP9Lalx9UC+TQrujC3w2T8x9s+8GJ0+70v26eefKCJBNmNPDxVCsQ+B4oBEAVmy8oNYYCqqiwod6Gtph0Lp67j4MBqowz9lkeFd2TjfzhjQpxBqdOUUhe4JHrVqlWq5Jbq1JY88mKTerMdFCH2UZZypAdWtzuRyuW8bAUU4WHqsprqjGthDUNgURqVp5yVtO7xfZjTFuKyTBNtmSL2HhRLNoYYsV6bOpWJefkHlu1bPWlHW0d/71ueN1MKwtDD3U0JhsutSZq8Ts3bbjuL81w8kRbr5mmFpJtGmRjg491Cn3hAfM1xF2MfSJLwCSAKhdJcBBQe4SI1hR3kB1o5JH6bs8DTmrsMGBRvpXyPLnxWKZkjxO+sUSjSmpc5Ic8fuCVCn5qHEAAK9Z66BuiJJN6gjNRhL12AUZRSZX3L9UdqSKjPcwaBfxcK0OR6SSuYZfbhlbePXL6ORdlMr33amec0VKG/ku9/1xVnX2o48m7v/9vyfgDv5ULJ3odM6YQ1WYOM0BhIqXLLPzqRxWozuMUpQdUlBWwZiurKriIBD77MceorhuOAFUTfum2OD6wELwBVEVbVS/t151B2L6K5QrgxGH9wOsBqMrpqti7/Pu5nhWfdaorbzqYCvuigWrt0e+9vLz7ofeHc5vf4JgligxRpGpsJq1aTHWT74Vv2tF4xn6BKhOCxU6CObUKqEYVl7xZ2FJVKKz4pDF3x5R2jvJFlfYOqqkOWzU8HagKTwM3jGM244SjxTQny0CVuvu355efcMXoC179Ka1vtGVbv/vem+SpGzNUME7ec8dll2fDiRMSCqyIY0Gh+As5N9gMC2TAVBxjoMWAKhf6ZPVXEaqoMIQMqmNUrTwBquWyR14N1aMi6XqelZCoqO4PqHKEHIoOOJygMqEhglLZC2FVNwUxiGEX87qSyO6dLfaf+IeDJ593g9a9Zu5ozIGl/oxNyaa2+7fcf8FTu5/66pwx10E5OHQpK6IQU91goCrVHYmhTSuqDaA6Twi91LdwTDz/mYBq85tn7i5zwpqOSs1tO7RmFb83TCLmdPmRz37U+NODR2qlyip/KLPNyKCCmaOeAtT9OTJDnTQfEMMgE7wyjrBsKPUFiKZs06YIVGFUyleaolHTjRSHsTTQgb1Rwc8GH5UrhxpcHxLbsCo9nb33jS4fvfTMlWddcazQmA5lcDFw2XX3snt/eulHqjNbf8uMygNZKyKAVXDXTe7SSayoeANJ+SnWIg5JEU8r5WMrJKF5Tjl8LxThNF2vnvZ+6yAVLwgUIBQ83Gt8CRU+/AIfGfXRCJaLcLOpIRo1oNAFSEWVFc1+AFU8S8CqdAwbXuAcG6rAKAy0UVlNuYm8nKoocF+zKXTyvtE5+PhJ577oE1m761pt/frqoVzrVvre8bsu+UBp0y/eY/vj67I27JhAe9PIj1FRl27aYoBUywHVGJacAQNVCKuw16VAFRVVCXdoXjdETJU+8HlEpSC0OKaFKNcjAarQsUiwQL5r+PZcz7LP5ofOuk47CD/lxVxfFtTsvv1LfxSXt75Pr209NWtVyUf2BE5dzE1Uze8WA6oMRtWJoF5RVUCVFwQAVdwh1yMfVh2zVfLmanV+KpSQAKpibiyeqKioov2PqlEKVMXsHoRikyJM7IQ4WhDcDxOnkUyGanaG7L6hB7rXnPrl3vPf8ZVjicOVbNrkBNk966Yf/MY3nGD8xCQJ7AggzFStrVgjK8iy3yzAixjAH3pl/XBUVAWfSupxukUwxgoxM6GA9RioVspVKpdd8j2NLKuddD3H1lPNQBXtUPmN4dAAquAvs1ZWARIGp6ioio2qSBoSK6bi0O62vtH/3bfqjFu0gdasNty46yfrJioz739g20PvTtpIN3I6GZYmliYKqGLx4SAyYaY10o0AYlRkcCttNEfivSwGqIpa9ulANa01M8SAHy23+mMKk5CCyCfXBwWlxh6pPjwuvZhssqhoFajNKVJGc8iEnRDU2hh3GJMAHLFUThrgUzXpWLkrX+Pigqq27gtU+TopOxoBPjD0R0fAoIxlUxhEfA7NObmZjmLXL4aHBr8a2XTDc0U0tZhxkmzYYE2Fd7zm8Qdue19Y2nVeXqtl8zY8KX0W5mZt7A8Jb/64+qBMwP+Wix2qaZpeY/EelnWyAQAVD2Q/b6ZxXyUgYt9HXYWPDgfjWMSjBuRXPPJAG2GQik4hxg14qeKxC89ndrRJk8tSARVALzi4EJSqNLO6GxVXUh1ydYsqiZUkxa7NK087578GV5/5RVr33KqsB5u+e/62u7//fwxv/KUZMzQ006BITyiIIr6/qUZ7ofHTakAVHlVwEoEncwT1P7y/zQz7qmoausbgJjeAqohkm9PXlFCcWUbsKTAvhhVAFSlYON85HQNPZLqHP9+x9tXf0ooDS/ZTXRxQnXi0uOVX3/s7rTb+7kw43pmxPPJjX2x7QNRksibebYu1/tk6RS40RArcfqkDVdh1wJZKgCpSqNy9VfJLNYprEelslg2RDHg8apHhyYyK6tOBKiv/Ndjeox0CvocIESBgSDJZ8jK52O4buGno9PX/UTz7jdceDE9joYlwpL6eJJscGt++buy+Ky+z/T3rkiS0ofZnShZa/XFCZuiIjRcaXi3GUZV2mNSWUh9VnQ3kBKjCML0MoFryKAqNOlBFfCC3/lFRwnoNeyo4P6Crr4Ojis8vhtjCOJOJLG0y+R4Wq5BBYWJFdufKRwr9K/6s95zz7tJa0LZnU7LJuefxO18+Vd77ye2lHaeZ7SZRBsIxAFWiGCwPHMgYjCpivgKq0r6UrVctBkdqOLbk6+6P8SS1LsUjVCBQKtHiksBKbEShogUHkJqAk+pRpVqiylyZRS8QdGYoQ21mgdrsNsqbeY69RE8NFU6sM6CWcKWOD9UNsFpnkzVXWevt44ZNFb+lFETJQs5jnV8XjgH4OYlBvhdQPlOY6ursvn6wd/Bbfb19t53QdcJsS96QI/imSpt+1LvrkVvfvHfrg39Apd3r2zLgpGOOh3yog690KjZkux74k6Jgoo7vwiMVKzJR1cucka1+EUBVGezvu3nzd6KDhwIMDj8w3/cCFY/qM0hlpwYlnhKVv7T86wp/ZSvH+xnGAMJOsKcpDrRpIOFMqq6xlaGakaGk0PVEYWDZ1QMnn/W14lO7ntDe8paWS1k8lOFQ2fLjwcm7rv4kuRNvMqiahzAWUYxw4zBwfbjotTCUaj2gCmtOAaqs/sexV0f7P8s8VQkraj747qeiWj+5CAZMU63YGYILd6L2M/I9E2bX8Fc6Rl/4n5n+0zYv9X4sfHXxw8d+tmrLxps+qtUm355N9pqO4VOQoGomXJvUR+5gMt6X+oaX8nyuGCiFq8pSUkA19ZWLiIKQEti+zFXJ3Ys0KvinQhzCDTX+jaqqGDsrMZUCqmjnYPCBC5QCFgaq+H+2dMGcNimxMxQU2nynb/j7a9a/8GLtpFfevpTP8Ww/F0A12L3tlMkHrviGHY6voSSyuHLGtx7K+YSsSCJDuWV4mHjKh6uimvK2BKiiiqBEdASODniAsKaqUaXkUxSZZNsdpOtZ5ZuLhRmbD9obAlRBLmffVHx+iCZUzg8fZxiEqP2GnyeKSJ+coDiw5tZs99Bf9Zx1ykOa1npJPbfP3D7y6M6H37lr784Pl/Va3izArQJUDsh9wcNHRS4NspBtV2qoyvaNuWyqu7Kvy/mzPYiP8M9vHvLp31VRSyoNKf1ECc1ieBniF4AqWv6BS34EdX+NypUS1eaqzKDJaFlqt9qozWqjnORNcSWVx7DKQWXQy1Uy4ao2t+vmUwFS/1OsW4oW0FyBbbJX4rnC/DsBqwDM+Ux+uq2t44c97T3fGVkxcvvKjpUzR/iytuTLo8M4vuGLI1Mb73xbsHf3O2Nv9kRcJiuDueGTZkRMUYdXM3qftpZVlACAUswRiasV0aEAVYGoaZlUzaGmf4tYOd2u1bGbK+XpI3V44MghdrIJAFKh8kc8qi9e4RgjJjwz4Uyi7KjYR1PFfzcOUtJFhCCG/aCxDGgGJxhhj/MTnQI7R1pb99ZMz8C1PSNrL+9++evu1zSQ5p5bDzgejf3g8ouC8p7fj4OZId1KCBoyVNH5QMdzpHEnnunTtw5QVTaibM0Z8voD9T8iVYWnCqCa4TS7lDUt770BVIUnLQdxqeQrqzsexeIbjyo8KADcjXY6ylbnim+0rVx/SWH52Q8udYQsCqgGO69+0c7H7vw7rTb5mhxVydIDCjiFCDxP2f5Tw++lvoEj+3wBqkCMOC8ol2o5s2LmYSHxQ4pdl22panvLLKQin8hMxLIjjROU3RoTWin+NZT/G0AVX4thBqwcBgDiIL5ho387S9TZW3J6h7616pzzP62tOuegExqO7PXa/6snyY0ZGkvO2H7P5d/KxFMrEV2Ahm8DACZk8zhQorVFjaqFP8nhAqqpw2cDqAq41lDFAlCtCVCtVuAPatWBKvLR2SeRAUHMPBwWSijvWJ6frO6VQMo0s4y5YtwOkcjKWLPJ07J+z4qTr7EKPRd1n/XbsO9pqapDkiTGNduuOn98duz92/bueH2Cln8Wd1pa17Ae4wGvBDqygKkFTzkApICM14XnOFCdDykaIimJFmw80kKLVNBUJQ1tftji8W9YxEDZX6OaW+XqPripsR9TVnOoiEqq2U55PUdmZHLLn1u2fHISyxhQB7BRoKMhyv60wzWfsyrnJ0UHEPm4HLRT65Im43ruRGG0c6VWj3NOfrKrvfvHvV1d3x4eWHHnrytITe9sklxpTFz/0OmlqV1vLc/s+Z1abe8JmSwgX40MLSQLywbODwCHekaKHIklBzm+BRI9zDx5RUxVngD8I+QupWRXWVua6VSptyXfz/qJCEEmYrcYeBBO+ZwWhk4ISLIsDuZoZ+WZqhxtVFxPA2wo7iHLwkyAWtlHpZtkkxvp5Fs50ood27M9A9d3L1txRfdpL75DGxp6zvBS992dpm+46M9rU1ve49cmTjFstPxB7/BYXMghN/uJhN/3NY4mUE3tqBhApm4fGFFwbVBiKlb+w5QfQSJ+2MRTzZFuAqiKMLwhukxb/w1BVTqemf7Joqt0XRGgik0OB5zQavON9mVXF5ad8fnOE15y21I7youCFNVNX3rL9M6NH0iq0+dlKSCDfJ5c4B/IFo3NWhTOrfVQXqo88QQX1H2Y0SKBx6kfUAzRwl4BqiykCrBAW1I9A1hh+oBYjyClg62p4B3HQFUEBpJQhWQOuRawlzFttI1NijN5MnqHduUGVvzn8he87Ita78m7W+s6HfjdJMmGXLhr8rwd9337sqy2dwANccSnMp0C52uNyGLgJ+0saWkd+uOwAVUuJCkBHVdUAVTxO1IeqmL271YjSmKbHKeTNC3D1UPORuczCipYDFN5cwcHjKunTFiV6gMDNB5jUi1jnp9hU6hnyKO827fq1C872fynOp73pm1LnaiHfjUP/Aqbk83ttz72y7dN1CY/OOFOrNUyOpmOhb6vpCOFaCeiHYw2obQs08a2HADVsYVvvbQYn6uPZsiQfkoRbs5v3DZ3BHE52CIPPrRxzEbhrPQPPB6DUPVXK+CkutzazxoZKlp5KugFykHdn9gCUplTqFK/lJJciC0q+pJbdfi68k1sij6Vyoe847pwii2smv9PQAkLRCRyOMzZucm+rr6f9vUNfK2jrePeNS0qBDza4y3Zflt26vE7Tts78dRbZia3/E7kTS7P6jXd0QOE1jLA482e/bUhtAWHX2y+YKGtaz7pmseAFW1WdstQIFXdvoZQSgmvGuSAtL4qlS7UjfgwGUbMRfVdBET4lIS4j0Jf47Ejjrr8f2kwDau705a/WtPEG1XnCirS+Hg8cCHGpkpiktXRvyPTO/ijjsHlV/WtHb1bG33e3qN9/Y/mz6veevHvzux65H1+dew804nIMJEU55HJNAij5SqqykVZsaBTeyrlg9wMVJVFlec1C6pyzFVN1ft1X6N6q0gOR2m3hkuAwEjK6i71kGfdDrZO3SDfyCdm54ofFpad/rmu1Rf8bKmFmgURRZJcpO99MP/+6syTf0y1vSc7bOoPxTROFBGnA7OtRepTuuArHs3hdQCgCqACQQ2IxGj77i2Ru7fC6VR6aJARQyBjMjeLvfHS7GNljDwfqKIHjMoZqqzi2RrBqCpjM1CNIIAYWPlQbnDlpUPn/NY3tO7ullR8P9OdSTZf2R6Yxut3PnjNpzNaqdvmkqFO4TygKlxVADdcm8PxOLxAVfZuiYcUkIpqFoRUiKSsVlBZha1LhmyrgxAlxYpGBpvcOiDdEB9WTFAs9wAEktTSSPrBSQjnSIkSBdDlSMHENzrKA6vP+ESStb7Wf9obxg7H9Tmcr/GIe//am5+8/T27q3v+uKbXComhkW1j/OoURsiYB1BNbaqaeXQC29ilmCt8DM84AOK5+tgfUGUroJT/2VT74ooqV1NV4lSsbKhU4pTrlsn3auRVa2zCnrgRZXSbOpwOFk+xcAp8+UgnC6pc8MYASBjJ6IqGIgcHWYebxA5pgUOd0NMWnfxTea6qyikOYXy+ZAqBKNf1RI9s057o7e6/Yc3o2s8V+4sPLNeW156r9/VgPleS3JaduP3hdXt3P/rWsR2/eks2nB3MGa5jJb5mso2dJalOsHpi+ApnFGF6GwxU0SmPKdLwPHVgUG+Et9ImK8WUGtDYYsVZBul3EOWx4NGPKKiFnDqFair2JThCpLxUaffjsCkm/iyg4iKLtGglAEIcbWC1aJgo2MDSD8wBkyI9E0TZwlT78Orvtq8c/U7fSec+qPX1lQ/m2h1L3xPe/YVXj2154INebexVlh2SYQaUhDXumoLni8LNQo+jXVFNyVmNimoa2CFuE1xowDoU+OR58FQFx8epG//jUAUl/75ANW37px0ZPEOidVPbtFSAJXod0CN8PUdG54obCoOnfb77pFddt1Sv5QVhZZJsz+657dKPkrf77eTPLTciTDAhiwNI4JSWRmMI/2ah23U0v75/oIrSN4RUCTLL4SNWcak0NcuJVOQLP1WPTNLAU2VeKrwzVTVCJVTBukMsR3QyIoAXlMkNjhSFIhAO6AaAqpkh18xSYfnqmzpXrftC18CZ3z+WTJBx+Cpvvqw3dMM/27vl5x9wklI7NxjZhiuhCF6aWkIWelwtClSZn8yZ1zrr/QBQ2VEuDLjVWsVBpQKbqoRsq0iGXqAEKiIGmuw5UweqMMnGg2UrqholVVWN7z0AhMmkZfwgCBIcTNJYKwxNLTtp/YcTyl/bfsp5LeWhCtudX4zf8IoHdz3wgV3entdFuYQcA6lcioHKFkupEiTl+coClgLTpwNVVfU7mtP9KP0sXuKVep6rZtzJlY7CvAeD0wY/Fcp++KT64IRB7R+FVHHnqFYpk1euUuzGlNOy1OG0U7vdhjoqmRBIxcqrse69mQJNJaLiQ5McpmVwClc6faQbSLPq32BjblH1M23ANLnyAb9UC7z6KI4t3Zru7uq7af2pZ/zzk/dtf+CCCy44JpL0jtIwqP8YhAHUHi/3T+/a9Lvjj972rqQ2dkKGKllHDzm/EeJbpDuxpaFKR9Q1iOEkLINZ3pyvLilX0rZt3EPer5pkVqnhGDeJEMARBGxthojU0I0ocEPpfqgCi/SBVCVVCajQ0uWKKtZx/HwRVDDViW2neOs0SUcCE9sMaYkfm4FV6Ny17OQzrsz0D3+57azzty4VcBzte3O4fl7y0DfO3/HoLR+qVfa8znYCsk0AvCpXVLlKzjhhcY9DBaxpktyBfhpz2JW4tTmunqugnC4HNb6IqcCTD7yIPC/kw4ll5RisQkyMrilbbda9feWnptVUYVbKPtEs3mS3gCYGtQeg2rHi1nz/ukv6us+6Wlu+tAPvgrAymXusZ+yh//y45o79tubP9bJNJvO2kXCAxVlOaFxVqVdUFnfDjvyzngmoqtZvEFLseXWg6pcAVFWsXAygCt9UDEIBqnIywYKCyikWF6mq7Q+oJgCqWQGqnl2g/PAJ1/SuPv1z7edceOOxZIoN7uLkA18+gfzSv1Ym7n2VTeWsrRTGEIQcK0BV5fIIDyuJ2EM3igI2VK+Wa1StwvhfJ9tsI8NoowT3XYeQSqqpZIRcvZKKqmRdc+WJRWWoZAGoSjvc0MRbFEA30RzyzbYwKQzvGDn13PflOntvOhgfuSM5V5Ikca7betU7N80+9ac7vT1nUUajDFuUSIoXCnipcwI2RyiZJVEnXcCEApLo4N1hTQAP6rkNVFNMmgJVRvJp6z+171KcVE6awnjjKqpUVF3PJc+rUqU6R24V605MmSTDILXNLJITwYJKJ0t59MpZS5ZracPiHqRqcuGR1a1kuLzbbCMjnCfmo6JVqd4r8xUBkDgHXoCRZVr897yTm+jq7PnJyLKRL5w2fNpdS23VHcnx2oqvDYHV9BOXF7SJ2dfufvL+t1Ymd7xQD2Z7HT3SbGgV0MHTILLSyDCx+QOLiu0bshR0G76VKoykiY/KKXhSPOfn1uklGGMI3wih2A75N1T9MWyG4LyXRqEqPxLep9N0RRRUWDyVpk7BSg/8U/k3V1R5PTM5FBrtfjNTrOQ6ex/qW7Hmm07/mu8WpqentV+jg0vyq2+9eNujN/2VV9nzBtsOyTIDohAVcUllajmgqvxXhPfcJLlT44kDcQFUUY3HwdkLGaii0m4ooApvXYihGPukVLd9DsANoDqfPiSCzgaVxddypHeuuN/pXf2VodHnfVNbolvIwkB14v61E498+5+S2s4LtbBUZNYSQFriiwk0JkCsqN5qo2qdhURpJdk/sMFRRZoOC6mg+Pd9CkpVqaiWXNJD5NabpEXwRwOxQaIjRfWPiy8nXwGq0vo18Vy0d1jxD9ummBIrIS1jUWJkKcx2Un5o1WWDa8/4XP55r7y7da7Pwu8kSTbaUw/88szy5NYr9GDbMjupmhaEU4qjCqCKxdQE+GP3g4YJ8MKvfuBnHK7Wf72yxP5J0qbWo5jC0OdoykqpRjWktUQ22WaRdK1NuMgcHTgfqAK8MUQFWFXtVj5R6gqoolICmxqe2IjZzVBgdrhx+8jGZWvPfG9bjh7Slp/XUu3TJ5OH+m9+9I7376zteddEPLMM/NScnmGwiYWK8+cV7xZoTIAqi2z4FM0iIVUpIk2Kbs9loKpKCvUq1zxDf0awjc4SFvJQCRYAVJmXGkZUqZSpXAZILXN3J6M71Ga2UYfVTnkq8DrEPqnKz1QpQFU8ZhphioO02AdxHS7ljTFQVSKblI+qNhi3+tkMAAAgAElEQVQkjKW+nhbMyiH+DLFyQeFtcJh73smPd7S1XzfYN3CZnrfvXj/03DFvP9Q16UDfj87E3MPf7XSnpk6qzE2fX9o79orazK4zdX+606EKOXpEtq5ggzrpsEDTNAnxuSmJRipWivOMPznyR2x+uGvFrX7wm8UxAlVwzmsPsVxBLOUIUOWDMzs8KzEX9kEgXoBSi1OnsCui2gsuPtPWMNAUWPXR+jUzoV3oeqrQ3X9j+8DAdXmreEfhJa+e/nU7uCQbv/GS7Y/98kNeefwNqKiCtmFwfBtfwPqhfTHj66hUVA8SqMYIgrDAUc3K/oW9ng/BzZSiRou/7vJSL1qk607KlZc6q69lidqXPZLtWfW1oZPO/prWduLkYq5VY+9e4NnJrjvXTzz23X9K3F0v0+MKws+5ohonOGsB1KHiqIAqKxn37X8t5e0c7uemlGK8bpqjzFsrG/0nvgBVf65Clek58kse27Do4KdyRbUJqHKbk/2I+E/m8Bg4AWtkxTYvDAxUEatqJpTYCWmORbGRobjQF+aHRi4ZPv0FX3TWvODhw/0pj+TrJTM3dszu2PgbE0/96rKMNWPbiadZSkHK2c8cmQq6ROqg2XzND+2dHU6gKtQNZn0zqIJ1DBT/tUqFymUorXHCzEgqFRUIFutsscH0Y+wAUlFNucrzwSroHjpJow+MNAgOIaYApytLvtU5Z/addEPfmhP/smPkBchCb6kW6r3lO8+4bfPtfzPmTbyxZNZyhmNSTstwy5mp3Gw5JhxUEUol0o5mcaHYsTWAKra+VEy14Dn40AbIs/jd6Waz7xhl6pPylAV3EFcsYqCKBJiQAlbYelQpV6hSLlPie5Q1bCo6RSoYRcpSlmwcmMjmaywG/WovrFOrhEcKACKBJOI3UeeMcds47cSpe5Aadyt3Don1VYctHDrQKTMMcgx7pqPY8f2+noHLe3p77lh3ECkyz+JtedZ/NKdXjT2YG9/x5EB5csu6yuzu50e1yZdp7tSpsTvTZkaeCY4/jhcMSJnijgkkkcxSiUptgKRNy5xkrn4pPioiUTn+Uv4UpoBQ03SMG0LMt1A7xOdBVfwQyKGeB5Enp07p0t5HRRUglXUHqBBadky54nSmret2u9j5U6PYcfuKtSdvppEzZ1tNCHo0bnqy8asv3/HY7X/pVva81rYD0ingK43bJr7Ii1/rnk2gKk6nOL40Kqpo/8PGDIIqAFXDyJJpAahaDFRlkDa6MozwFB819VmVIp4cltPFpx5ikRD5sHtsG97s9Ix+Y9npZ39Jyy9NUL7g1U1233z+xMP//Q+au+sFWlK10BbgzZsrqhoZHKEq/AwYvbcWUG02IE95Piq2Dkb/UPx7PnlzFarOzJFf9kgLREiFzwSwiomfWvKISEj4iACp0uptAqo88XUiOyFyAFYtis0s6R1DlfzAyH8sP/PFX9FWnv7k0ZhYh+tnJE99e2Tv1M7/PbXjob/POTUyE58sDnXC508o1GGcL2ssL5aH8XG4gGp9YVAtT2YOAjT4iE6tckUV/FSNcmRZbaRRnuLEEqAKeyYYWuoBi6nAV045X2LyLyRyjIUAFSlIDqDojUEBQJUiR57VMV4cPfcys3v5vwyvO7fl8tBvnP7J6+7Zcs+HJoLpl3pOolu2RbkkS3okzg5gLkV6zJ0Cps3js2FTjKW7wH6QXEWUEAU2HVdVvsM4HFrqpdKR3nwsZz/MtPIMGjwELqhGx2jNBuT7vkqcqlG1VqHIDSijmdRmF6hoI3Eqw0JOiKccIyNuKuCQ1tM3UyCTElnEw1E2BIxDWYeVJqbu5zuPoxoiLQldMLSSkfRrkgVnCj9KHNsud7R3Xt/V0XXZ6LLRW0c7R5/TSu4jOaBABZiY+EXOe2TLYHV68ykUl85xy7Nnx7XyiB56PWYc5LU4tPVEZEsJgombIo5S4RTzCNmhREAq2v8CWFndxPeYD80shkMXEPuxWCgKtVV1PupOHdKq1kyH827gSMBtf9NMEt2MNcP07Ex2WrczmyiXvz3f3XtL+9DIg9kz2sc1bT2Mrn4tH+49n/+tya33fsCr7HkFgCqO7w5a4yxsVABtkVfm2QKq8k5FsifxvcoiTwFV1/Uphi7HEEGVxjGq6Sm5AU7rwJxPwwJi63xU1clJcyDTSxLARac4tN3pWfGtZSc//4ta58lbF3m5ZE1b6Mnhtp+/fvqx6z6i1XadpWs1XSLVIK7w+ARnxo6KX0PVpbWAarqJSIqOfNL0BnGEpgKq7myZqntLFJR93ihQUQVQ1SIBqmn8nagkhQvGrV4sDtDhogKbiOcY81bhQpKJKbYsiu08mV3LpnL9Kz89fObL/0tbtmbHQte8Vb4Ofurcg59ZH1amP1Ke3PRaB2rHOCATQDVCyzehEDQH5r3A9in1/js8n+BwAdXmd8MdNGwMAU6QkqVerbgU+hoZep5Mo0gaFVjhytVTBqoBA1XNkOqEwFOJTRVzH1BBAFShpIW2NyA9hjuGQYmRSwKre9vAGa/6eFdP++U0eHatlSoSVyZXGvau6D0P737k3VPR3GlJziTTtCkXZZh7HUIARDGFRkSxASAakQGgiopqLLw39g7mySW+kOyq8FwHqmo9SYV6vHgrG7Q0dQpcVKixuaIaAKQiqrdM1XKFgtAjOzGp02zj1CnYUcEHFTQqAy1/XeWwM8VCtd1SFb8ql7KgoV43Q4VUaABIRqqv7vMiEMXMFeB0HlDVbRAoyx35tl/2D/R9uaet/5ZTlp/SUoK/w7OiPDuvArHV3qfi4ZmnNp7uzu5Zl3hzqzW/tlz3vR6KwqJOUS4Ma9lYC+0kjs0kibHDiucPwASTiBPGrKkURNJWdE3TUBs3NF0HW9LQksTWksjWpMUv0KRu3irAQtN0I9FNB/tVHGlGqJlmVTesOdN0pmzH2Zkp5B63s21355aNbMgUvT3amtd4z86Va52fOnPzJ99ZHn/0zwJ37Pm2hbjciGxyKJaA+yWJyI8mUJUdOe1443qi0JCmoCn3myjiiioD1chg03/TTGNUYTtVN+FTlVRJJpMqa/q1hgWWfL5G6x9DOdAcivMDe+yeFd9Zcfq5n9M6lpZOtSBQrW364Tvnnrzhw4a36xRdcylGnCLagLHHFTQzyRFhw4LxdAsB1fmVDgVUWWWJtyrRqWj7x65Ptb2lhocqgCqqacxTVRVVVnqnNxtkc1F4o3oKHoeBVCZYVACYAKgyPzWh2DYottrI6Vu5JTew4uL+M152hTawesk5t8/WdJ2auqONttz6am/vjk+Su3OlaURMmeBOONrCAKqmMqzG9WLfxUZ+9aG+7yMGVJOIIlS3IKSqVKlW9SlGJcsokAGgmuRU6x+pDWh5K6CqxHMQJsDuhb0JFVRA25+BKkVkawJUeTMxCpFeHNy48oVv/IA5Ft2qrW+tqgT8U3/5xE/+z9aZ7W+d06rDWg5RuDZlQ4ctkVBRDfSYAiOkCDdeC8lIEjKjFKiadaDKaV0EVgOA6uJVsIc6Tp6N7+cDTz2WWdruKVBFdDJcAfAn2v0AqT5CRXAoKpe5qopub8HMU6/VTfkkQyaEUeAr6jgoo0WLw58yaGe7KKls8IIN8MmCf6Xe4jmHsSjVfmkdN6o8qUIX38p0jUhoKSYOYglcoI1SV0f3huXDy/7d0q1frj9h/a9dLOrRGkNJ8miRtmwdruwdX+7OTA16pVJ/GNV6Pb/cE8dBWxyFuSiOrCSOdaYR8L1l3IrVBCfFxNCNREsMTcfJOdaMGIaX2Npi3YDnCLf7hI+vR0mi6anKDlhWkstiTTdj0i1ft51Zy8mN2Zn8tkKhbbNT7Nic7R14klaetKeVDtRH6/4808/Z9ZO//6A/t+3dFEycaJoeO92YkU0wuue7tATK49EAqmLqr84obD+WgmkIXbEOSHeMbRqjWAFVj8JQJ1NXFVVFD2EBJl+YFIxKolpq8M/HoaakOwGpDfQuHFWHonzfhNW1/MrRU17yGa3v5E1LuacLAtXSw1e/t7bttvdr3q4TDb0mQBUuobEnLKkkK60GBqrhkm7YUt7owTxXKIm4K1KVYP+6ZqDq+RTXPKrsnaPabJmiSsC2VDD7p1iJqfD3OlBVkXdYMfYBqsxpxSKANcJKiABULZ0Su51yA6MPOD0rLu479/XXal1dx8wmkOy5aXRy64Z3VScf/dusNu0AiIDPYkBwxtVjqaiy0IZpEuK/KGYVh85VPjJAVQBEAOBQq1CtUiO3FvD7t612BqoUw0MVrX8AzUbrX5KmsG3IGGHhgmpKoKLqs1o2JocCOA5SDI8Xq62S6111y7KX/PZ76af3b221HOxNycaTr3/wun8ec8dfXrXCgpHJcipbBkA1lKSxwBCgGhjwfEStGZxkAaoA7WlFNQWq0sr8dQSqcEgQdT8q0aikskdhDSC1xnxov1ZjuXbWyVC7XaSuuJOykQPooETZUqEAUBVpDH7h8MygslEx5QhOxRtmX06sxaoKmypzmYaQWsnIJsO2ckHMVVXTgL+mUctauV+detLJ/xpZ9MPjwqmD2WkO7nvQsSKayBJFWdo9kyPLd3zXzWg4Bbu+wYIJDpiR00kYwr0/1rXYMEwsTpGuh5GmRQmZKK3ia1EQGlEc4O9aHHMuohbpiW5ylnOiRzogjBVotunZtlO1M/lpK9c1Qx0DoHlUfl3sppZyx5IkMTdd/cF/NqPxdxnRZJ9h+GSijh1aEikNGzrF31/M6x4toKpOtSygEzCtKqrzgCr2dKmo1moeRaFOBoCqlSFdt3knTylFAn1lHZHo3xSgppVV1d9RAlAR28rD12yKc32TZsfQVauef8GntbaTHl/MtUqfc0Cgiok0+6vvfNDbeed7dG/PCYbuioBIQzvLVVkoUBhiMrVm61/ECIroy6cM4WaI4t+jxHWpPD1L7t4qRVVwCwFCbNIjsaVCizeNEgMXLx1kaesfX0NFlTdttNRMncVUmpNQhBy9TBtlB0Zvy/Qu+1TfK3/zx5p2bMTMgWNVevy757lTT72/NrHxzXmzxDZN4NsxFRGDkJ0PsDlLAEDKlmtkvy9lKD79uYcLqEqSEiaV4uVEIXl1WyqXPBfVT4ccp510PUcaWjqcSgWHC0xw9Eoixf1L2/9pyotUunBwYTGVFpKZBGTpGoWRTonVvq1r5ORv9Z//lk8Q9ZRbrUpxj3vbhf/z0E/+eSqeOSO0Nc1yclwtdgKT90ngp8gAFzmkUA947iNW02BrWek0AKim/Cc+pCj3h0O7+6373alEJa2o4p1KXntCIWJ5wUnFYSgOKETlHq4Sc2XyYegPGyrbpkK+QO1WG+W9LDkxZBmoesScaIeDnwHeIGMPXGuAVQg2Zf3hjUKHHRgOUejaC0cMyVVSUW0IqNKETdlC8HUi23AYrFKsR8V82yOrR9d8aXTN6Ff7qb/aauOzdUfB4X1nwpo69MP9/t7Vxz72MR4QHyWij+HPj370aT/o+H1/5vuZlDcOPHzdZz9lBuNvsvWZjGkE5ADEheJNKyBQRbQvYlgcDaDaSKZKdToCLLn13wRUmacaxeTV4IDjUoSOsm6TBW2NbosuFP6/qrYvoLVJ9c9CwOa2vzBg5TM2gCpa/2G+Z8rqHL7qhDNf8u9az+mPLuJS1Z/yjEBV2g5P2NP33vb/+WN3/4EdjK3EDZLkJfBmwEWTVlKjLX5kJtpSPtB+4A7/V1rhkajDiCj0KPFdil2PatNzVJ6eI3I1MiKobW3SUFFtiotMFLGYbwPHxYKbB/9MVJWUyAqehKYOHjvptk5axqHAsKl9xYk/Lw4t/7e2/uf/XFuz5pjg+yQTjxYnNv/szVpl7C+12vZTHCpRQB77pjIvr07Ox2aKao9ELkpJdfGTdn/3tgFQDzSeDnTGmr/mS1Edhv/wGfQoDFxu/VdKLpUrAQWIzDXyZNlFSjjQAadk2Luk0YGin+V7r5S5glrxPFMlucgo07jiiPa3Rh5lScv13DN65nmfLJz8+qtb0T/3x7u/92e/3HLrX5SpstrIZcix8pIJjsUHWEYZ1vOcVzGpfC14HqUdxpQ82WoRyoe2cjzzd8tYZ6DKJyA5AIP7DKDqxj65kU/VAGMtIG9vhYKZCpluQkUjR4VMkUw7Q46eITs0yVLdCE73Uy1ESY5KxVJiNcSjMQ0YSNuNDFKl6gErK8xLPBd+rXyfmEcv6nFUUOGRauPPgJKsnXt8sHfoiuUrV35t3cA6mLe34gJ+pG7i8dc9fgUWdQX23nv1K8efuOEjerjnxY42o+vkkgm/4ThLUaQS3njqLG76HCpQ5bS7fR77vua+QFVAqrjSzGv9JzHFQcg+quj6hIFGhpHhCFWdxTZy8JWEvVSwmfJem5xGlOAp5c3L4V1ALa6KrzuU5Psn7a4VV6064wWfOcxAdSw3seFHH4knN7zdCsaWm3pIMfzW1KLMH53tTmSLPsyi70UNogM9iS9Riqm4RC8LNstdQ4/Ir1HsuuROl6k0OUvkQfHvsJiKrak4bQpqZlSMRP0vNGK5UYi9Y6CiThiJAqqaqZNuG6RnbYIXXdfoiT/K9Qx/qv2ly3+pacdGukuy42drJ7fe9+64tPuPbG+izdTKFGghq79DzqaWKo5YeeFPdrDmibAUvs7hB6oCmupgV/wypO1JIUVhjULfpdDzqVxyqVpBldgh3SqQYeYk4pAzi+Vuyy9VqeKNX+yXUg9d2LvgtywDUFTCTzZCQCKFTkfNKA78bO3Zr7jIHnnhvYc8oA/jC+AguoN2ZG7bfsM/3rfr/rdVdHfIyuTIMXPShq57zqY/VIEy9c8FOUOH8b223kupQ1ka1sWHdhzgYgqSgIFqNfJozi1TUPUpnK2RXgkpH9ksnsrbedIgWEAkKuJRY4DLRrcmlbhK2pRS+LOdVPr35quvqqwMYhk1sx+qmPojElh9HzIr+FAttJ28U9jSUey8erh/8Jtnrjln4/GWb+uNsuPvqDWuwNjNX/zQ3l33/okR7F6bMcpkkMd88ohyrJKXTt3itRlHHKgqU3+Jtpadaf9AVVIj4gCdn5AqZeyNxIp/TqbS4LMM3ATQmRbjlJBKEfzkQM2xN+m2mUJWcUdSWMnXMwCqY5nu5d8dXf/i/9DaDxNHVSqqjxXG77nlomTinreawdiwZYRsZyE0XGWbknoR7xOx9ewPMeVsNg+ogkOJ/wgPAFThH6la+Qqoii2VAFUISQBU8X/gMQpIQStOYvDIhPWHRoZtkpa1KdAs6ly59tpCz7JPFV/2e7e2YlVtf/dq5oEvvd6b2fW+pLLn5ZlwTjfIpVBHJnXMbWBMAQ7TZBuvNKlITpXPLlCVzVqAagq4ZCKhjBQzUPWYN1gueeS5mGg5MqwCESYTJjWLpiQBKAWp3FLFKyqLJuHoiA+hnBwlv1vBZArAcc337Mh0r7hyaP2LP5XvPWvXsz8nGu+AE8doa9+1j/7gM5tmn3hlzQw6bSdLlp6t24wdDPWilT7jEX0vsOfidj/0CAF3mPAriH2qRR5VAo/mYOiPtLtKSLnIpE69QO1GkRxYv+hiys42X6j419tlqcK/AUrTzUAdDfeJR21UWpU4nCxL8RrrQFWq4whhwO+Mmdnb3d51zVDf8GX9+eE7li8xzvCIXtfjL378CrTIFWAMtPOurm0PX/8pb3rza81gsidjumw/CAAWkSMdVW6qLL6bdFSBKlcRDwxUwaOP/IgqpSpXVBmoGgJUuaus2v4SKa48m5X7Ub0IxDz5JhspBWyFMmCQz/ZU/buz3Su/M3LWSz+ndaxdkk3nAVr/F+lE7yiM3fPzf4wn7nuzHY4NWqioMlAFUn5uANWIK6olKk/OqYrqUoCqqqbxzdQogerbRNIIgCr4qQ6FhkWdK9Ze3T4w+Knsee+641horyW7f9S7Z+sD74sqU3+g16aWZROX9CRk31QA1QiiOQZlUlkS83cFClsCqCoRneLISEMTgq+A4kCAarVSo0rZp9C3yDALXFFF1fzpQFUqqkICgCk6C3C5DZKCVaEBALhLuxUT3NecxGrvv6djePWXBldc8M2lZhsf6bV6Y7LRzpB+4rX3XnPJHn/seb4TZS0bFkkAULIsHAeqz3AXpN8vGdjwmY0CisBHpZD8yKeKX6OKW6PSXIn8cpVsX6cOI0+dVpEKsEDTsMGhdQjXFOXFWxc9pXxqFZPapKZNvQkb7f80T7vBXYV36zygCu6qsqMCWDV1M+wsdt7a2913yeqRE3+6vH35cRuqIz3Zjr/+MXkFkhtvNMPRyXO3PHTjvyblibOdqOQ4BlKpoMvADghPeaR+yf6y2McRB6r1hrsUaxrd7n1b/1JRBQ0u8iIOvolCANUMA1WJ2EWoiyISsNJfWXQqoCrVVDQh689q8FPBbVW0S279Fwa3O70j31r1/Jd9QcudsG2x10tW22daixMA1XcWx+796T/FE/f9LysYnwdU60XlekW11Vr/i6uoMlCdKlF5anFAlVN5FP8CbEQAd76ZCqiSaZJmCVDVMjaFhk3dK9deWegZvDj3knfduZSb82w8N0ku0qubR39zes/jfxFXJy+wgrKFOiN4vew7zUpiHFhCBmY8iNBOROuf6R+Ln7DPPPbS1zhYjmoKsmR4M6Ub7z8EUHUp8NH2r1K1ithUKByLpJsw+W+yGOOKKiagqliBAsBCbImnTNSEZasg5VSHP7nSrmcptIp+pqP/+v5VZ3y2/fQLf95qB5TtyW3ZGS/zou/fe80le7W5kSiTGKZtk4lUm+NAdcGph2ILctthxo6IVFRSue0fuFSqVqhSqbCASvNCKlKOOuwitVkFchKnIdAMIdeGUCpt68+PPU15qmnVIuWs8pxLuarc8lftNwj4gpBMrEFMpBc3AARPMIc81qitUNw60Dvw+b7OoatOX3n6llYblwte+ONPOH4FjsIVQDV14uHv5rM08fs7Hrv1Q7ZfXplJfM1CVLjqpMDZA+YLS0mlap67B/sxDhdHlftBWL98n0IXsc4QU2lkKo4qxDaphzx3ldO4OxTmUqN/McJJoWzdPk/WLOynoufx9AxRcXBztm/VZSPnnP9lLT+yeymff0GgumfDTz6eTN73JisYGzT1iCK0OpvwbYOjujTT26W8yYN77tKAamlyjjS/wVEVuynhqDa3/hmo4v42tf7nAVXLJN3SyWDFv0WRYVPXyNrvFPqWfTp33jvuOrjPcvS+K5n+n/axzXdf5Fd2vSWpTQ9ZcRoVJ76OcnYERxVWZJD/A7CmCvDDw1w8dDFVoxrIgj+8rRj8VBG3+Gj7l11ya5CFgY9TJN3IMpUD1VFOjWNOq4iweNI1Ka7xgsLZEd9YNW15soaaRZ6eJ8r3TOa7hr59AlI4Rs5+5OjdwcX9pFuSW4pGhd70o/t+8H8rlteXZIhMC0BV1OV8n4+QCnlx77B1n5Uen9gqEJnrcSAgFdVUr0ql0hxV58oUlVxknVGn00btlkqegvAQHryI140SslI/02bwWRdMNUAoj7WnCaqaK6pyIoNvK0RT/FwlcMQcMBI9sUzbHxle8V/t+bbPmyfmHln/a5w01Lqj6/g7a4UrkCQbrNkntq8o7brzY+U9D78mr4WdThKTHopnMeZaBEUiW9zOa3ov+PaPVkVVtEONdE7ZsxpiKq6TRjEFQQpUa+yjahlZFlRxRZX1OUKHS4FqGsLK1VQVLtIM19mV5GlAFQmdyzY6vSu/Pvq8F35daztxcsEL1fSEhVv/9/3sH8OxDW92wvFBiKkiHd5hAlhEQZ+KqY51oDpLmm+KmCqSpKmDAaoaA1WDwaoAVYe6R9Zenusd+kz+Rb9391JuzrPx3GDbd39jz1O3fTTxp84xo4oFY2AIpuIQkaDIFue6oQBVcFU1if5DdJ+0/w/9cViBqoR8EkViFYRqKgz+K2WPAqRw6LDhyJEGDg14yHC1EIFjnTeooGo9Sx2cVJmIHFSIurpwnxGsp2WoohfJ7hp+sNi7/Esrn/e6b2kdHTOHflUO3yugWvCL0i+6I9/9458//PMPubbfTVmdTNNha6q0KH4cqD7zNWdHNli7hAHbUPlJQFXfo3K1QuXSHHlzVTLdiLrsNurKtFPeyIqdVwSBlMnG/qhwQqzAMbyLaf0rF4D0XaVCq7TiClcGxGwyUFXsah7MESypTL+jo/vx1StH/6jfXPbgcV7q4ZtPx1/puXcFks1XtvsUvnLLQ9f/C1X3rMwbmmWjFMF5JogZBfXLEwck1VNb7FV4NoEqx1szJ17tWVFEgR9Q6IVSUWWOak4BVXE14qJFHaimrX9FN9JFs5N2VxkX1iuvErGNn+bqGdK7VtxXHFr75eEXvOpyTeueW+z14td8pienYqo99/3iomhiw1stf2yYOaoKqII7zCpUBqpp1veht32X8uYP/NylVlRF9W/G4KgeGKgClKCOFmsipkJFlatsBsRU+wGqoyd+M9e97DP5F79tw+H7fIf3leR+786WHrjio6Wph99uRLPDWhJoyJWGqXsYIccAHrNcauNqKhKb4iagKpXHAwyqRb7lQwVIaWqQDHAROcGWKvB88jyfqhUACp/9UlFNZZCawIrDmgdUU6uNlH2bGh0T7jdXWAFUY7IA5lmkZ5Cr56jmdAf5/pHr2/pXfnHwnNf8TNM0LG8t84BH7s+nfj447U1++K6n7nyXb4XtZsbi6FRYzB8HqgvcKranSyiCiArxqHFA1dCnsluhOUSklipE1YDaE5t67DZqs4pk4RAEUQOuL64y2vFMJ1FV0yUC1ebWvwBVEbiCNwvwK5uRuHGYmhm159u2j64c+XjGLF515siZs8db/i0zHY+/kRa7AuCmljo3rvJqk38z8dS9v5vTajlb44QvSkBxg786BLfkcaw2i8uXUKQ5GkC1vogzyuSep7rKzUAVB+2YizeBG3CUOAz/TTNfr6hKQUbE4hKXKq+V/r90HJKdYDIAACAASURBVGPhqKb+zbyWNfcaAVRzZPWM3FpcdvIlg+e8EVaNtaXc9gWA6u7s2H3XfiQc3/AOKxhfbukwo7bkBLEPUBUrBACYpfz4I/ncRQLVWo1q+4ipjP0AVQAZ5ohxtKGU+2OkLSwAVGMzQ10jJ16e6xlo6YpqkvzIofGOs8ce+/4nEnfHeiOq5MHrFCK2QWFAZKP6AzsyPo/EFPHBBSbwiTJ/b0WgiokZUhz4FHge1WoBVcouVWpokebIdtoogcE/nB5wCFMTmi1CFQVA7EeURQcqYeyzKg4Q4CyZsCfiM6VFNT1PQXFoptC38suDq078enHtC1uu7Y+klZ9M/GRkvLrnXx7Yef9v+mZYcLIZsiyHgxuOA9UDVFJ53VeeqVFAmBhBFFDZd2muWqZSuUx+xSXDi2nQaGcBVU7LksH2eIhYhiJfDvgAqxKS0SygOoCYSlVU520IzBVLua0ICpAEKxww8TPxMzKGPdXb3X/9SWtP/dsdD+7Yc8EFx4ZF3pHcHY6/9vErsL8rwAWbHZcNTe166rcnt238sF4rDRUc4LCQ++hs8M/dVmyBHhkmBEMQVy3+eh5doCqG/OmDK6qpxCoGUA0p9ANOpsK+GEVGU0UVjjaq5c9/pkC1EeecfhYpuAKspvVPrEuKNsAV1TzZvSM/61h+2uf7zn7dD5dqh7cAUH3CHn/g53/j7rrjD+1ocsQGUEUNSZlK8wdWFdWWBKpq8DB45o1CHFA15Nuyj2qVIgDVqRJVpkt1H1UAVRj+w44BrTRU0OJ9gSor2uZXVBm0WiYLqdD+r3NUR0/6dr5n4N9blaOKClv5ieu7I3/yj8o7bnuvncwMGomPD8/afvBxmU/H0ZnYZFXMI3OWIzaC12MJfhA/uUN/NOyTm1aA/VRr0+Qxnh77WyzikNv+UQArKo8qFZwcfQpwcrTyPCnxySCkAlCtZ9Sn81OUWMrpCpPPpBiG+AZatgmZcUgGxhMGmZWjcpIns3fV/ZnuwYtXn/WCH2ido4gmbKnHpmST89TEUydtmnn0s49NP76eTC3jIDoVn1+8SH7tH+kCnFo+1f+tKpcxDj+ISvU98kOPyp5Ls6U5KpfKlHghFbQMDVtdVKAM2Tj4coKNhENIertGBodQ4ODTUO3zON6Ho7qvmGr/QBWvkbomKlpBrJNj2EGxUHhw9fITLj53zYuu0DQQy48/jl+B41dgv0B1x/e6p7f/6hXVma1/Wp3a+pKsZhgOGmjoV+CACvCVINIYcxgdjDTqY/GL5lEBqmrPYhVFk+YgdUFFV1RjoApKXEC1ikfVqk+UoLMGOlxGxMX4vLpUS7nJnyZONfmnCjSFj6qwYnl9gwMSKtAswjIpsIqx3TdyXdfIGZ/rOvU3bliqTecBMUWSXGlMP1T5QHnHzX9qhROrbeS6M1CFebTiVSmOqmznrVVRlXuF94TNtwmowvA/QDJVM1CFQheeoDYZzLfEhVYJL6ZFMYCr0KgPKKZioOqYLKZKwFHVYfi/7op8Z9+nW1X1n2y/LVsLdpxWndjyCW/qkRc6VM4hqz6KEQkp5vas3YthZq/SyBKJT0UAANO1AV45i3zxxscLLZWpujGlAhyIVrAvSOWJhco32rOhR5HnkVvzOImq5uI9Q+2fYz9LnJBB5dDR+q/bAWFSygmRK2j8d9x9g6JEJ1MBVSMOSY9QeTYosgpUNdrctuETv1XsW37JwDkX3tuKwGBXsiv30O6H1j8488AlW8tPnaCblp2xsmSw1crhOGYsdGdb9+vNkcu8pmEMqRhm/jciZeGZGocEsBr4LrmeS2W3SnOlEtVKFTJCjbrtdhow2ykb2WQm4P3Koo9kP6xHpgKqbOp/yEBVmf1jnCYJGZolyWKRRnknP9bT1XPdmSed8omVS/QubN27dPydHb8Ch/8KJHseyM9uv/G86uST76rNbHmDE5eLtuJoAqRGiAtXnqKg7JiJzF3WbHAa4+IeRwOoMlzkYovsy1xwU017rouCqsYFO6RSBVSeq5DrRqRpoMNlmQ5HXJoCpVFAuLT7lfE/A1UlVMYX45iLN/g5eLZhWhRxUiXWO5PibKef6Vv53Y7R9V/oWvfS25dKPVpwV5re+I13l7bc9BdWNLnONlA9A4CrW6nP4yRyFWzBV1zczTz0Z0kq1aKA6nSJqtNlrqjqHKGKtCUA06cD1WZ7qnpFlU8dOu4OkWVxRVV8VC0KdTb8/26mt//TxRb0UYUdVe3xkwcDf+p/Vae3XESlne2O7uk4LYYRS6ZwKmHBlA5QBtcDtqIC9QHVVkxSFafJh5YjCFRltvBj32HG/1aRlmkrtQ5UfZcC1xURVS0iL9BZRIWYOI3zjAWA4hgy78SIiQlVpwKqDGITU6Lk8GxkssdIJQKYRwpZLqG2wc3tA6s+0TN6+g+Lq88YP/RxfPhfYdPUprbN/mMv2TB536U7qzv6LdM2s1aegeqvu9B/QaAKGWESMS8Vql8fdBK3SuVKmSolJFEhONemHqeDurQiZSKbDB4z0vrHnMF8UaNN1PlNXqk8tusVVZVMxalVqctEc4xqQ/XP4Xg67xdseYV6vxEbcTFX3DA6vPKSrpN7Lz9FO8U//KPp+CsevwLH/hVIkk3O3APXn1Ea3/72cO+u39GqE8N5G1VHOPxoDFL5N4unpFhjImqdOWLYAyWxcDGPowpUVUWV17WUXcrFJgGqSKXy0PYvlcl1USFGfKoUcFBd5YqoUvanCZwpWG1mBbAVHoTIsRiX6qZNESAY23eZpOW7S5meld/oX3fuJYUTzntoMdep+TkLwsrqU9e8dfKRH/2dFU6eZmqhRpzEIwRaJuyn9j9MKD42gao7U6bKFICqLkBVqf65eobM7KaKarM9FXLhIS4TiTiUNTa3/jVLJ9Mx2Uc10ExqW7Hme/nu4YuLL3kHThKLP3ot9W4exPOTZEOu/Oi951Rndn84KO240AzKGigeuJkwD2dNI0f2xpzoxQMcvDgWhsimy7bCqRPEEQCqgkHnLwJq7gho5bKnkAWaq198ugsCijyX/GqNatWAqh4qYjYZJmIskTamKAvK1F/arOj1KEAAkMpgNZb7DH6SOOmSmXJXcaAxMuRqxaBz2ZrvZdraPr7spfbDmvaWlmyzPpg82Ll1bOtv3Dl2+xfH/PH2rJHVs4iQ5UPo4hbbgxhqx9S3PFPrH0p/AFXYUYWxT57rUqVSZqW/W66S7ifUZuYYqBbiHLf9YUclfoRN1mc45KgKhfRpnt7+f5qPKh+P9g9UNSaJJQJU1a+MlZ1tzxevOnPNKZ9aO3Ray3Glj6kBcfzNPmevAEDq3vt+ua48+ejb/dmdv61XZ9fkeX6GXKiI0EWB9RtXVGHJKAJjM0KKHyqG+D8s9Yvb2o8WUOUaqKqoYl0XC3DRW2AfhxAUZv+e61NlrkKen5ABFxzsjRr2RinKYP/jPZg9w1N+qvJuZrQqWBCfC+sPnidAFesdro9BRlvfeL5v5aX9p738q9nBk7YsdTAtCFTd7ddeOPmr6z+qexPnmHpoaIbFKne0vYDITZVMwNXfFgOqUmVT4Dlt/bMYSjiqaP3HtRp5MxUqT4GjqpMWSjWVK6qKo/pMQBUV1URdD76JpkXUBFT1rEM+GdS+bM01ue6hi1stQpWJ4+M/HN27a/M7S+Ob/tYIJh3mofI5JKYErQHOXgQORI69TMSGN1s6fBqE7SNRUU0HdTOIeiag2jwBALSTIKSgVmUQUauimmoQGVnmp+Kgodjf0n5VANzABFWAQAK3cGJW/CTc80RAqgSnIkrPosDIRZTvm1qx9vS/zzg91xTPeunEUifj0Xr+hrkNPTur215/6+7bPzcVT2XyelHLGXk2hpd6wfFHnTqigHv6bzZmS6D0RwqVS1VOoJqjytwsRVWXMrHJllQ9mU6ykHqWiJNCamnG6zzEhxwoAYU+qvOLBKoHsqeCChnzNCKONUZVtbPYcV9PR+8lv3HWhf+laZp3/K4evwLHr0DjCnCR8Z5LzUqx9+SJbfe8N9y77bWGNzXsJCE54GrqWNt9prelYFVa/PitkxnlpGjDILX1Kqr7AlX2GRFLHKIIlo0QUsGu0WWgGkY6GXqedCNHpIAqYz31mUXJL+KN9MDccB9RQJXbq4KFYPQfATXoBmU7hx/N9S77/LJzfus7WtvQkjxUuRi10MANtv7Pi8cf+cFFmj/2Ij3xMwaqhjpa4h7n2x6LQJXN0ABUvSrFrvs0oCoc1X2BqpCD9zX8T4GqVFQttqdKK6p1oLpi7Q+cnsGLO178eze3EmcxSW7LTm588JVJaeyD/syT59txRcPAFIAvBxFOr2BbDrZ54AqqDFyuo0qE6jz7i4YMaqGxtdDXAY2lZKoAclO1rxmoykBuAKwUVERBSBFaG5UqeeUaeW5CPirmiEw1s4oY31ArSkwqvGLRclVVY+6XCAdJiOE2xWFEINij5Y+JGGgZ8oxCtW34xNt6Vqz+694zRx/RtDUtCwzuKN/Rv3t225tv3n3LZ+aMsp7X2yivFRg0sTfogqvCQnfuufP1efxUUDySmIIkIh/V1LBG5WqVSrOz5M7NkY4UKi1DvU4HddjtRAHGEtYR4UCnIBXjxuAUCmxzUP4vDag+TUyl4lzRekMAAag5GTMbdLV3fX3diSd/7tS+Ux9aKifsuXMHj3+S41dg/1cgSW7MhFvLz9vx+O0fLU1sPscK93bkzVB34HOMTggqhORxkUJobqqzxkAV7hpImUtLN+meuPDVfrYqqvsCVfaAhnaj6lGlVKMogvYCncYsazhSw38Acez5zfzUtJDToCkpGyvV7icDAmWdQmAH3aRi74pfFnqXf3bg/At/pGlD1YWv0vxnLLglJVO3nDJ2z9X/mLjjr9Rit6ibFmfZR5HHx3eL/cTQcgVQB5BZ8CWX+h4P8vkL2FMpMRWA6v5b/0sDqhoMgA0Bqrqt1yNU0frvGFl7ba5n+OLCeW+/pZVa/8n4j1ePbX3g9/29O97j+FPdNnkUgc6AiZgEpBNa/cCJsLvBRDXgXkSJBuaqgFi0PgSoCgMmrbce5E2b9237AlVeEhRYPRBQxfPQ9oeaMYR3arlKftWnINApSjLS2jBzTPaGrwH6FlBgswobIJVTyVLSOD5vzMIxcY2wKYkiskEwj2MKyKTALMRxpnPX4EnnfqGts/il4hW3zGgXXbS4PtDhuFBLfI1bJm4Z2uPueMeNe276pGu7WpHaKU8Fbk/j3h+OGNwlvqWWffq+QDWK0faPyIuRQlWhUrVMldlZCssVcoKEOs0C9djtlNfzlIRondnsKpGK9Fh1C753Pf1M/FT3benz4Wsf/moaodq8OfBhUW2XvBLHxGlX7bn27Z3tnZ8+69z1ly3Tlk217AU+/saOX4GjfAUgEqex9u7Snk0v2rl5459HtcmzckbQZkQV3UgCckybY0QrNRd4S7a2VDkvKUcCT5kTl1I4F9+JOhpAte5Uw5Q8ERanQBXWdQRaH4AqtBsVl6pll1X+llkgTc9SjAM2aG7wDGcb8JgBp5y2U159g0+PQzK+BkDPa51mgjhBIQCD6SRdQ6Pf6+xf+dmOF74NGGjJlLgFUWVSuXdo8s7v/ENU3f2GJKz2aIYo2uPI5aobgKqgVNX0PcaAagSguo+YKlX949SECFWIpOCzyaeIWCLIhHvRaP0j0YirqypCNbWnEjHViVcVeocvzp73tjtapbIBXk7psZsvnJ1+6k/j2Z2vLEYVw9ZCcmElAa81zSODOakamRE+u0VhYojykb1TAWSRSMW25cqr7fADVRFqNSuolEhuHy5lc0U15ddC6OK7AlTDWsQWYwlSqPQcJYZDofKDBQ8Jw1gcHQBUcZpOgSoOXzhRw54EUABWQ0QmR5QkFOg2RU5Hxelcdvey017w90VjcIO2pnWrqVhYb5r6yfJdc+N/eOPYLz4aZmOtnTool6CialCEIIf9+nwd5d2kRX7cvkA1BFCNAqpFHpVqZZqrzlG1VCKt6lIhNqnHLlKX0UZWDIqII77TzGMXE3547wpQFcsXqajKBoB/zwehKQ8s5aXKXJtXxajHNwpZHPPVMRzq7er5aXdX12cuOOlVCJw4LqJqkfF0/G08u1cgefSW4lS4Y11t9qmXV8Yfe21SnT7LjN1c3mKGPtPdgMVQcAugTwFQU3ZyjSRO7IExxUbD8SaNnV7Mpzs6QDV9J8o1dR5QhS1VxPxU361RtVKjWtljAZVtFojqQNVQQFX4twzMUy9VZU8lB2oRe/J2qjipKGqh2xhB1GnnvN7lqy7tW37CV5zT37hkIRW/7EIXNhnfWJja+M3/P6zsensUVFZopk4WrJeiGuH4Dh4Hd4e5E6ze7EIvepS+Lj6vaY1PmdXiP5SPKrf+ay7VpueoOl1heyqAVAaqqIIoMRUDVSjDuXqozN9VMhXpFmkGeI8AqlD9SzIV2v+JbVJo2NQ5su7bxcFln86f+7stE6Ga7L5xZGznXX/ilXa/S6+NDxdjj+NAa2RQgGqp5nNFFb6p2HQ1ylAAuy6ANsMXoMpxbFIPgv3XEauoyvm1yShV1JjNj1T1z4df5K+HAbku2v0+uSWXIh/DM0uaoSZiegjRU9AgkakMVGEnpERWYngMkKoqjZFBlmWTekEKjCxF2Y6tHcvWXD567oX/Ru0rkPrTstVU8JJ/OfbTke2V3e+5cc8v/jrOa1q73kH5JM+fuf45j9IcbfUfM0+clyQURiH5SKLyqzRbnaNSpcTUEssNqF1zqNduo3Y9TxSgqpCVJD9Y3KROEQCqTUkuAKmLb/0LsK1vQYorVge5icDenJ0LBnoGLx0cGPp/7L0JmF1XdSa6znjnujVKVaV5liXLsmUZbGNjFOYhhCQ0SafzQjp5j5cOr0maRz86Ca+BBNKdAJlJAjRJICEhNoR5cCAYjLEB22AbyXiQbI1VUpVUwx3PfPr719r73iupJJVUJakkV+WryEh33Gefvf+91j98ZMfyHYtt/4U+yRY/30UfAVRR/YP5VZPHRnZOHz+yK6iPvNAKR9fnjbrrpJANSZQxaw6MWA7soLrBPx33FQ6B0NOq9EUBqijYYA+UkI3Z/lwSoKozQLiayshbHWnbtlTwgPYaDa6oevWAFf+uW2oBVbjhcKdY8W+1kIopcOpgLfBPV1HFN1X4+NhLJODEzpWP9Q2v+cNl27beaSzfdXi243Ta/n62J6ZpalW+/Z5fb1T2vykKpq/Fmuu6qAwEXD5GFQZ+o6IAPyfunbWFw4V8mVOfw2EEykqLK6AsFdFiqoBS36MIp4kT0+RNe2R4BtmJQxZhcqJlB86eJBJJYpGY3bPSTyXNGKZNpmVRalkUA7C6DpmwpsLhI+NSYGeob/U1f9s7uPLP3Zte/8P5+F5zfQ3ctNUfV19bndj7/ySNY3e4cdVyo4i3QN8ArwRAVc5DqB7b3ApHBRI3MVrgkWoHQEmozKB0i+EsYpzZzI7O76ZTovRRo7PSJydYpfJXoRNceQXHEiTxMKBGo07NJm7GhOLYYaK4ZaGi6nJoBZ+tjJgMExVkRRCHlQZbk4nvJf/wCoVGBirIsLYC+MBYuOQ7RS/Ndj+wfOuNvzd442u/uVAq5meaIwh3+LcjX14/0jz6lm8d+fabjbJNRauLckaOQZCIqWbfxprrXLy0z9czsP399H91zk35b/n/6KiwqQTkEqCTJCF5sU+1oMYgtVGpUlT3KBca1GMXqM/toryRpQQHIzvLvtNcTWUhlNosWCErlQgWVHGVtF015XdX1dVO6yr9+NYHUipcTRHgrTY1qTtfPjG0ZOj3Vy1bc+eGvg0XtDFc2uuy+G6LI3BxRiBN77HpSFw+MbJ7bVCrvLRZn97VrI1fl/gTSwqORxk7JhRG0RnkBCeOC0VAn1oJ2eUF95V09iTgSHlrW5H4azMQXFhAldX9CqQCn7F0k7GQTmr0Vdu/QY1qk6LAINsusjVVamQ4zIgBp1b1tzIbFc5T6xWXJvkxtnQosc5ZYmsV4S8yBcp2D/+gMDD8nlU3vPDrxsDm6oVc6VlhB/+Hf/m64yOP/ZfAm3ih7UTk2jFlrZiSAO1PZKQj8Rwf+WTD/xk7iGctNs20bVzI11KJWQCV6hQEqkSCFCXIYllMFVHq+RTWGlQfn6awFhB0sQCqJgNVEUBAuSableZhwhQdv4pXZlqcwpAAqNoWpRmHDBenioSsfJ5CO58OrN7yF+XhVR/KXP/aPRf2beb3Wen4V4cOP/293zGaY6+3w4mlbgrPJhjGiWecBoRawa/N/OUwIvGRAvg7U6hkKp0t2Ohshv0zf8N2PjGDUn5vPUdUhTxGJJwKokwSSmDEHgWcGNSoV6je8CkIM5QaBTKNPFlmVvxS+WVwk4VsQQKBoIhebKJEWXOwohOPick0Q7JS3L4GhXDvcovkG4UkdMsHrPLST974+l/4H4YxcEE34fxe3bO/GoDq3Qe/cM1Rb+xt9x3+zi87vRnK2gVyDQgDQOG4lJ/m0r5Xu+ohc4mBqE5z0t+bF3PdgsdBlUnaFEM4p0RUzbhBlaBKzXqNfNja1UMqJVlW+3dlimSj3R8Cn7rcaWiDVAGlvBmqdhn78SrPiTZYlXFpUwHatIDW32k7OLUuoWCA5iXYX0N9Q48t7ev/3a2bt3+tz+irXNpRXny3xRG4vCPAbjb0uFN94slS2BxbGjW9HWHl2Esa00d2Jd7EMtfwLBfnRwZY0iGVZUCVITv2QOGmKlumjrWRD68cdnP+5vEXvaIKVxGpc3InGIE2LP6C1ykbwwaUBA3ymw1qVhtUr3hkUo6y2W6mx4XAPqArWVKoY2N/5tbLa+L/o/AndDnBRugchfBQNSxyILg3TC4SGfnepLRy66eypb4/XLnrF354od3GWQHVdP+nbtj/2L+9IwonfzqbCQ3H9CmDChNTYrM8EMzW4Gpbe5JebqCK6oIBAzRMKhuymZjSJBKwGoWUNgWoNsZrFNV9Bqow50ZFFWa3AsCVl6oiCXMbj5NmUFk1yIRKHnFhAKqgRLg2GaqiStksRZlyOLBm0x8MDK/9mLH1FXsv7y3MYiTLe+Yff3702e/+Vzuc3p43PLKSgEUYs7XQPJvX5nwCVQEWWoUuIFUAhj40KBypKudwGEYSlcSlNslrVKneDClKC0RmF5GRJdsArUOuHeaBgeowKqqcGARzLpDIXYYPfLszlzAiy1BAFTx0sqhpFsl3uhpuz+CXl219/p8uuXbXfZf72s7m/e9J77HDI41rR2uj/+07hx/4Obs3QxknS7aZ4ebXwiUtzObbnf0xHPPL1VHlucuUDoarXImUTUedX5RgQAPViFBNjcmPfWrENar601SvVSme8MhtpNRFBeqBiMrJc8JZHKVksU8v1hRtQyVAVccKChhVfqraU7Vl9q/qui3e6slgteXzK5CWO1sMVhOTVg+u+kypVH7fHZvveOh8M7XnPsqLr7A4ApdnBKRu8pA99ciPCrbrDIe1yvVe/fgdjcmjLwtqY8vMsOJkzIDyGVQPbQoilVp5ysedCUieen6fC9icy3N5tZoBtZ30mgqoMiUT+xiwDA7IcAQBVSH2KAogMK5To4K2P/a2ArmZMsWUAeGPC2+pZfBBXZXk5Lm8fsoaJkBVwDqAqhQrTcVrRUU1SdP8QKN/444/KPeu/HjPjhcfuNCZMTugWvle3+Pf+Pt3mnHlV4tuPe9aPpkpqkwSOQobAuGozqIcc4l2Qmn7a0CSAnMyUE2SUHFUQ4obTQoqDfIm6hSDoxFAKoOamQKquMiGzVGiuCqcm8tMTlteG6POrX8BqqltEYGfCrDq2BTZLqWlgVrfmk3vGVi57Z+MdTsPXuiFmo/nsdpxasOKsSe++le1qWdvc5NqMW8jaSpkXudszd4vHVDtPLDOPLeQL8yfBzEYcUIxR8JByVgn32uwiXFiFomsEvNsUS1nLhKrtHDjgTwv1lOGthFKXMUrVK0S0AOUeMzCCdXMUB1V1+LAk7m+4Y9suf3V/8voXTc9H9foYr9Gmqb2l/Z9dvt4MPbb3x198GesHncRqJ4BqPLVVxVVBqpxxG3/elSjqifeqcmkR/nIpm6rRGW7RDlLUSjg5maisiD2bbrxf35A9RRwOoPhv4BdzF3OoqKM4dL6lRs+0N/T/+Hty7Y/vdCpKBd7vi++/nNnBNL0IYf2jl07Nb73jubUoTuC2tEdYeP4sJE0LMc0DdvGYU4CW7iohurMDHjkqgKqTMsUIThxsiQ85AMKod+o16lZ9SiE0b9RIssqUkIuF2KAZcDRBd3JMoWWxB6s/KMO2/gvRWHiZZKFZ6jCwugfwutsZPcMPTO49tq3Dm7d+W2jb8MFd3dmB1TTh5yn/+0L/yltjr3ZCY9uLGZQlUw575y5mhKAq73Tz35nXCKgygu44i5yoQT2QmkiQQVxRGkAoNogf7rOQDVtRmRGFjkspEFlDYBUqqpo++kWnvghCueD/1u1/lEmh6jKcCy2qAJX1TNdcgdWHCuvWP/OJZu3fdZYuu3Y5Vw2Rh76UL63q/v/PHHw+2+14ukVZtIwEX7ApI0kYl/c2fxcHqB66ieTm0as0dDOSCmNYEkVkd9sUh1K/zCgJMHJEEC1yN5wnBLEBytUSvHL3BA1edH6xuFEhHQCAsTSnyuvfGM6lBhZCsyCn+sb+uzAivV/3X/z6xeUP+7ZriGA6hee+Zcbxhvj//3B8YdfY3U75D5HKqqGqqhKTVX6fdL6n7miqoEqaDzIaIPa34s8qod1mm5OUW1qiozpgEpplnqdMnUxhQLVeGyG4HUr+5qTYKrwvsSjUKz9eDWZwfJF043afFUhCsi87Ki48tZrkWW6ac7ONDev3vT25b39n149sGV0Nvfz4mMWR+BKHoH0oYecqKf6/OOHf/ya6rG9t5I/vsZJKmUjquUs8mwHrpHwmTIsihL8wTNNHwAAIABJREFUSsvfZJR1+p53xQNVtS/y3sirC6huBtsqYi9LQo8C1fb3agGlMcINYE8Iy0bsbwCqBmG5ZKAKcM98erVPsmCqbfyPsYQuxAL+MWABCZCaoThT8srLN93tlnrfvmbXL+69EFsqPS9nCVRTY/ThD7+0Pvb4f6b6wdd0ZUPmDqOSKDaUSghwWn381L+YRcX1YtwxeFus75y2JEA18QOKYAQ/VSdvqkGGF5MVI5MIG42kKmjOYgIfUajaWbkrHDMuc2MjMm1OYUDr2LRMMm34hlmUOhny7EyaW7bhR8WlK965ZOuOb8zlRDHXYUmfvScb0vjmyZHH/zCpHLklZ4bFJA0pjAK1WYrIbDY/lwyo6rABnqWnTlUATBwgwDuGyCmlJEw4t7hZg+WGR2kMaoZLqZWnxMwKnxrkeGWlJveaABYusPIkwa+yIusAquC5SNU1S16SIbc88ExxYPgjw5uu+6fc2hdccEtjNuM9n49J09T5wt5/uXG0fvTdj0w++jKIqZ4rrX8NVHXrvw1URRTIP63Wv6hl+X8a0L3CliqgZuhRLYQt1RRVJyfJqsRUNvPU55apZBVk/UgtMjlqGutFu6KqhVMntf4ZpIpzRqc9VRuMdlZVT/Zb1Y9hDiyyxw076in0HFqzcu1bNq3ddO8iP3U+75zF11ooIwCePdGxnH9oz2D12L6tU0efvcWrHL/FjBprrdTvyxhR1jYC00xDslgsK3UI+Ie2VA7KammmcJOrA6iK+IslVViH2PY7IiOJKQo8Vvuj7e83UD8F9avEdnpcTYVeA21/xMfC1gpAVSdOtSiQ4NnLoZvxfoyxlgN0DG9xq5DEhf7jK7be9Be24Xxo8AU/MzaX+TMroIo3aO6/e83IE3f/Wlw9/JaSU8/CpgrWBQCqrWoAWuSdgOISVk/PNAhKMqF40uIfBn5qwkKqJvlTNfKnm2SGqVL8K8U3V9aw2aD1D2sqDV6UGtgEoRgtf4dMy+WxgFWXhatl2xTbWfIyhbS89tov55cs+/3ega0/MNas8eZyseby3HT0bwaaU/Wfnzqy+3ccr97vUGyhyhzC4j1GFC4m9gIEqowdlHBKryqqCsYkaRw8wGOFJVUQUbMRUKMqNyAsxkw7S2RlKWHjdXUdOZ9ZqBsAqsJDlRtaTp+alaPoAeDhAKxgLhh5aqZu2DO46ks9g6s+PLh+473G4Pb6XK7NpXzunnSP+/QTj+886h/73ccmf/RiKlvPHaCqeKhSTRVUeiYxlfyr1CQwP+CEEUQ+NcOmUvxPc0XVqabUbRepL1OmIlwlWGgpAkstwtCc6DZQhToBjxMQKmKqTvGUzIhOcZWen6cGA7TcKgBUU8tfPrD8vuHBZW+7afVNjy/6p17KO2vxvS72COCQTYcfWDJ5Yu+aibHDW4PaiW1GVNtCUW1D7FUGndSzHDM1sA+3AjW4uIBPBhG1VBRFPQWRtFK1n/LBrwqgqpc43X1BNxn6HFDjYPJfg3dqQKFvkM0i4wILqbhAZynnA1DiVHoeDt+M+LmsKvuneMmDTpGSw57rgh8iw6XQLftp74qnNu544e/Etv3Ngc23zUloPGugmh59tHBg9yd+PmmM/7Ybja9FWihzFphUK5ZNyvG147LLaF2mOqr6ONIa5smKFnEUEQURxU2P/EqdW/9RzScrMslOHW7tApQy7xZA1LQojlFlQ6VVLB64EgP+hgm1v8t2DLCoAthzAN4thwI7m8bFvqh34/UfMrv7/7Jvx0uemkvpey6LAMz9m099ZbtXGfnv0dSBlzle7MBaDJXfyCLm3nEAx0Jr/auZw0BV2V8JwgBwxIIDoBpwpRzc1MAPqV73qVmLKPZNsgykUGUJXre4ofgm1L8qt1gWMbGnwjxm8NA2EhJqgAI2oeGSZxQpzZaPDCxf/Rcr1m65K7P+1mcvVMk4l2t6oc8FUH3iyd03Hasf+73d1T27qOs5CFT5oDOz6p8ho1qwWN2qkrqiNCIv9KgZNKnu16hSnSKvUie3mVKP00V9bjcVzByxYAvrhK6oKp9h8egVLqm0zeTwpcypTgOqnW3/zjCA0zK21fqL93XJrW1cveHjxVzX/7xp3U2HF/mpF3qXLD5voYwA6yrGt+b88T2Dx0ee3hTVj2+nyL82jLzNYdBYbSR+2TI9EzlIFpIUWaEubWlGVeowyHoEvrHxpxj6t+0PT/62VwNQFW9zWefkGIwkqoAjxYOmT/VKk7x6TGnsMkg1jRyLroB3mM6qvMMxMugz81+esnYBqCbMw09YgmWiaJQSRWaGwlzvdG7Ftm+svu7W3yo17WeNrVvnFDoye6Ca3mkde+DpF0X1sf8STh14dc4JyDZjVrzLhNAugadP8bMpwS/WDaHdJoQ0HUu6EQBrEDM/NWr45E/XyKvUKG3GAlRZEQ5+qj5tYVNBChe+W0ZaesxpRKSmSaEGqjYutkUOThYsqsqQb2YTo3dZpX/j9ne5A3135Te9YPRybByw6miOfG55fXzv673xPe8omZUes0lGEqaU2CYD1SRRFVWuiJ/751K1/ttHHDW/Wl51OADByxU3ms+84zAIObO4UQ8paOAedfmkaJoZ5hFjYZJIVnUyZFNixfNTNzNasFzJ4sVNmxrryptJgZGlGnUl3UOrvtq9ZPkfr9y0+bvGkq21c4/YwnlEmqbuXXvuet6xxpH3/LjxxB2LQFXmvI7kFSMaEehh3ULrizsP8E/1m2z0X0ciVWWKwrpHWd/gtj8qqnl40cZs58/CAlbAsuJfH3206l+MsbkaqoRWrbl3kupf22SpwxNeh6MKT/ZZxas7qZPmrNyJHddc/27Hyv7j1hVbJxbOrFv8JIsjMPsRSNN3mbT3PzjV6EfF+on9g/7U9CYz8m6M/albotrYFjOp95pG7JiWIXQ7xqNCA9P+xNzq5y0fVUHtEiMHReWEKoWOGX6uDqCKtUeAOYPVNKI4hG1jSM26T7Vp8FRRbMyTZeQppSxTHXndYu5+RAlsGdHxUfZW7Cevkrr4EG8iUj1DphGTm4R8UAAWjK1cEheWHOrdevtHy0NDf9q7/qs1w5hbpPisgSquZ+WxD22uHj/wK/Xj+36zZFWcrBWS6aBcLEovnX1w6rUXntfsJ+p8PJLbexBQtUzhYcuQUArvVz+ksOaRN10nv1onBAyaCSpwLqsC2xVVSVdIYoOMJEsWl7kFqML1KrQcSqwMmQxUBeLacABwsuSZhcBesmbfwLrNb+3asO47F2p0O9exSNMvZ078eP/t/tTIf/XH97ysv2BQ2hQ+Jtr+IRJ5Vc49eJ6z+bk0QLXzs6iKKs8xPg+z/ykWmiTyKI4D8v2AY+CajZjiEGk/eTb354QxJikJ7MUpkA3Y2dFBmf5jqrQEKmIXJP8miR7MSTZt8o18Urd7p1ds2vaersHlnxzYfNvIbMZrIT0GQPVTj33y+Ue9o+99ovnk7WmXQRkn95ywp9I+qmJxduaKqoqwYLdgiKjwZ5D41ARQ9RtUb9SoOj1NScOnQuJQv9tN3Q5CEzIEHiwHoDC1RImpZgCqPOPQogSQnTE+VVr/DEo7AgE6RVRSacXzLXLNTNjtdO3fed0Nb+5Kw/sHryA6ykK6PxY/y+UZgfRd7zLpna+x6NgJd/zgSIkoHDSatS1+Zez2ysSxl4bV4+uyhk9FNyIHRvu4L7UfMbvu4HCJ9jaAmXRQRQCkuxc4OMI8Van+2Y8Re8jJYqozWUedJr+ZVbjRzGN50e2p+OCNb64ryOg8hgxSQy+kRs2nWsWnMLDItkpkssVohkGo2DRidBFmEJOFNSqBSEqKdhKjKnsjW3eio4wCXeKx/ByUptgueEbX4MMrbvnpd/bt2f9N4w1vmB2n8CxT77zgY1p5qP/onm+9pn78qXc4lb3revLwz0IFUUz/dedYX4jTfDm5qjU7MHQ+twvejysgnW/IGAOWS/AOU8JuVFP9iEJUU6to+zf4v6H0F69DZebPqUSoqqpIsMSmNDbJMV0mDCOZKTIEqEY22v4Og1gHHFVQBZw8pYX+an5445eKy9f+/107XrTf0LLx8/li8/BY79Dn1k+O7/4lb+LAW/LRVDmLz+7j5kQrXKJBhefWriqd623PDlRb2W2n2V2dn+G/UvXztRU7KXFxwKlYpWukISWxTyG4g02PGvWAvGZCFGfJtopkmXn2+OXbSr05e8DhZmQ4qrivKvyV3Q/SlDKuy2pHNIniROYAWaiSFxr5Vdf9W/fwqncOb38JOID+ucZqof07A9XHP/n88frYex+r7b4dFdVcJk+OlZX42FkeVhba95rN55kNUBWWh1Q7wV+FyX+cJgxU6wqk1us1alarlNQCGsh2UW+mTLkkQ05is9m/+C+3FfqWSqWSWq3ETIMaIEBV2v8MSFub3+m2VPBI1eucVFXFuQL/jU0pZ+VqK/pXPHDduu2/sqx32dHLtd7M5josPmZxBDpHoNXeT5tLqXJga/Xo3h2V8QO3+VPj28mr9LtGRBnTgPMjmZxlquSQSl/ApkO8jynz/lavTLpj0rZuB/hIy1/cXDqB6tkAZCdqmS3QnO3jznc2wDZqpp/OfVkSI7GOgJsL+0lQ40CL86lZRfcRTj8ZcuwSe+G3E/RUsA4APPzFsVMiLYmxkM2dZBH8gKOK/+1yYI4d+6zRgZAqyZSO5QZWfm7rT/7yb1Np2cR8dJLPD6ime9wTj957fTBx5DeaRx7+hb5CQqbtSAlYtctOvjgCIDv/biaz2vO9UHh850XRC/jJiz3GUqUoJTFXUylMKfYC8mtNCqpNbt0lPs5ZFsEfE7nbkllvi0WDBI5RmuDfHaUMxgWE579Fie1SZIkNDUrmKJMjjSZxinGYKR/auPMnfr9m0p09N76kMh8X63zHCdzUqae+/ip/6uCbg8kDu3JpYNppQmGIG55tELhtzskT51nyPhNYFf6dfNJTH3N+QJVfQW3OnUBV/T1aGUlIceRRGAKoopoaUhhg1RIVI6qqALnCpVYuAYq/hBuz1d5XrFTQi6MoIscR79wYY8K2Jg5FRiaiQu/hwS23vy9OnX9e9rwXz8sNeL7XdK6PB1D9zFN3Pe9Y9ejvPVbd/SLqMinraqAqSW5X68+5gapU0CXTmqVWLKLC//lxQHWvztXUBhKpqqAMhTSQ7aZet0xZOEEgfrmVc43XEHDJFdNURFPio4oNBLvuhQNVzF32LmQxlkV5Oz+2cXjDXStL9LY1a3bhADX/FYGrdWIsfq/LMgIQRzVHHhwMp45eW584sOPE6L6dZjS5yQimB8ygVrDSwHWM2HItg1zss5bFMZ2QROn7U+003F0TK8HOtERGBEJLVEBVBLUCVFExvBKBqsZQM1IUOOYVeiilGcL+zgWdiPwGKqkNatSh/MdqhK6jiKiwx0kIly7qiBsO/gpng1OBqhzk0fpXXtFJRBY0L6mdmIXu76/ZfvMf977g339qvvQb5wlUU4MO/Mvg5LEDPzV98OF3u+GJPjfjWCZ8Q/kLtsGFABWdAtOuFujVkwHNHH7OBJTarTEVQZsmzM1IMcOjmKJGQB6qqVWPYj9mThmAKvin8D4UayKVSqRjYVOTIyYTJB+hbIw2gwPdPC6USqZSVlVQmKe5ctUqD9236Y5db6Fj6QFj585wDl/1gp/qjX13Q+XgPb8aVPf/EjXHh3LY3KCOj02ybFQaQ0qTkCvOOirufN5spmswn0C1FeWqhVR8mGafEbYZA1BFVKrv+9SAOM4HZxWCOLT8c0SUUxBU/FJx6uYfViu2XRwYRCibjRhec7i+ZDA9H3ntseGCID5dXLLqW8tv+Il3FqLij40NG664aiq+Oqv+9z2+82hl9Hcfnd79YuaoujlywDXCYe1qhjea49xq/YOLJVNC5pXo9JVFCHccoiQi/J8f+VTzalRr1Mir1dkxxPITGsj3UI9Tokzikp1gJZHKDfO5VKqUludx10bRSk4HqpqP2uGRqiq7WFilOqIEWAC46GSpDpJj2FR0SwduWLvtTycP1v58165dYvq7+LM4AgtwBNL0iVL4xGMbq+P7b6iMj+z0ase3xX51mWmEZYP8gmXEtmXGhm2msCfnLiZmPnxcsBYDIAmzTyp+cse2gapOyFQ9Od7bQI9hjYnKvUe3hDuuHSfzK6Wi2lnsm+kzY3njLo2y48Qen8QhNatN5qbqaqoJ71Qzy37xouDHGiMCeP4TLHt+LRHNiwtSuwvJVVUTvvPg5GO/NMjIFI9nSgN3bnrebf8zv+3lh+Zr+p03WoQfZ73x9ObayL7fmhp54tVZxyjkshbZtoCBTvzJqS7q59QBBb/kYv7I5IURPAxuUXkDPzWmsI62f4OCekBpiC0FmwuU/sJbFLGNKHdFbS6nMjwmYR82/DPU/ha3/wFU4SicWI7cRE4udLr6nuhduel/LV31vA/R+vXBZamm7tnjVjO7X1U/9tivRfUDP+HGVcdFZTCC1Y7F5ryUBmQkAVeCLwSoymHkZGQzn0BVrIOk6sRXQXFJ4YeHGw/VzwApVE38BhRF2M7BF85zChWlMPjHaVqRylueqXxOFHW2MkNmhjUWL6XwR4sjQhSmmYEHa2Rku55Zumbr3wwvv/mvae3a6nydFC/mPTDTa6OK8bmnP73jWOPYu3448cgrAFSzbpujer6V9Uv9+ef0fqqSIgl6mqOq3Gq46in3ehuowjtVgKoXNanarFGtLkA1rvuUjU1aUuilslUgF6bZic1gHy0xEfCpcxGvHyqbiltoM1VUZ/BRPY2bqsEqyf2r7j/XdJPufPfjN2983n//wdCjn3+DMXdO2JzGefHJiyPQMQLsezr+eN739w5OHDm8tn7iyNZoeuxG8qc3U1BbZqVej2mEGbT2uSoKZIoAHVXhY/tAFJyY+w1ghSKLAFVTclOl98nrdzvKvSWWBVDVwsVEdA4iGNKR3Oo+PQsmWUitf9AneWc8JW5ZDznAJR+4AVSjiDUckR9Qo9Kgei2k0Ec3EUJjiKiQwog1S8ZEc3tbKyHoRdrOS3nPats9ebAA2MSyKSAnynb139+3bNWH1g497675LNCdN1qEinzymbu6nOkTLzm89wdvs8L6dVknymedmGxbTjV6eebhlBE97cadK1Bt82BnLgGx4g3E6jjkixUFMUVeSEHdZ7CKaqoBkRSAqgEjeAGpAlY1SNVqQa0ExvHO5l+cQCLcJJZFJlrFlkuBlSXKlUcL/YNf2LDt+X9sbLr1icu1YqUn7ll+4tmHfj2sHv73hje22iaPt8oIIE+l4mBs2BQZnM3zbP3r73VJgCrvyErwpJScHJUKBWOjyW1/VFORQmWZ4KfiBsThA6c9XFPMQVE/ckIZ/2/ViOUDCgjjuP1SVpHGbD8G664MeSCSu13TpZ7hby/bvOMPSltfdP+VClIVsLE//+Snrx8Lxt/x0NjDPwUfVQBVVFRh7HxVA1UtxFMLfesQrZwe9LrVAqppTGESUZDC6L9JNQaqVQaqaSOikuHSQL6XuowcObFNVgwRnwgwIUyQW0or/tWf5wVUhTqgf7V4Cq/aCVSzTtbrLfR+94XX3vq2ofLKH17J8/NyrZeL7zv/I5Cme9zGk3v7m5NHV9SnDmxIwua1gV/bGnq1teRPLzOjZskh33StmGwLYmalCeFKHVrLKn/DVC19CBRjlSyoKxf6Xm51dNt7NkMPpvKoqmCr+qr9kU/+zldKRTVWh+yzAVW0s9nwP4olUrzRpAaU/h4SqjIMVMnIMRbgceZCKTZBtd5oay/siVzHkla/7urIWiQRqijQBaZLlC0fK/UN/8Pya3Z8tP/Gl/54PmfUeQNV3uzuvNOiW3u7Rw488qv1o8/8kulPbsjanpvJQLgEsKrbWCISmAlKzgRU2xD3wr7iSeA1gco/JhAyAVQDcFPrHoWNkOIA/4YKimoHAKjyhZF2cKdvpwyQCBegaIPBf2pKcpUcKCDOMSiAsCpb8jI9g/f1rlj3ocHb/91nLp9vamrF+z7+suOHd7+VvMnbnaSeMSigCKpI3KywmGCHJ5j0or0CS50L/+kEq/NVUZUaqHBU1RmYbzz8xmzuj7Z/RLVak7xmiAwHInLItrNkgX6R2pwm1rqxFC1F2kLahEgqqqyQTBS3x7EoAC/RtChEaEPiJHa+9+llazZ/Ytn22/7c6FkzdeEjdfmfmaap9eX9n902Wjv23743+v2fM7ptAapWFslGVzlQlfEXE3/575YtVeugpjc6tBojClPwUz1qhA0GqvUagGqTLC+msl2ggVwPFVKXnMhmGxccfLkhqSzRRKgosj0WTp0GVJWTamvNVHCZn4eqkrKxYlEhRFgWK5s1UMWjC9nCicHy0q/cuuW2t/fn+y+LDd7ln9mLn2ChjAAA6uj9Dww1apPr0rB5nRlOb48b41vScHpt5Dd6TTMyXROK8pgsRJnqdZ4N+IU2g/0o7mj0AUjZ4GNDX8ECV3QzIQaWx3EqqvJz5/a+4prL/a2jskWzIq0T4Y13/lwpQHU2FVUWWqYpJVFIXr1B9UqdvCpccuCYnmdaHKqpLIjCnmgiuUnridrYiEeI4QLWTFA8BfbzKmkgtSqlyHSpSfm4sGTlfeWhlX+98RWv/IJhDM5rCM4FAVUFPg1//BsbRx++5zeDiQOvtpPpZflsZGLyQajDAKPluXX6LTRXoHqaUKdjoWeLCvyGMPcPKPFD8ps+bzCxj7hNdh5U4ilsBKioYisBuFFAVW0vukDMc9pCMpFLEXisps0E7ySF4CKhyM3GdvfSpwpLl39i1fYX/Z2xYtORy7FwoOJN1e/3Nvd96/+rju39eTOsrbRRIUyw6UaUWAnzfgjALE6RZsPEa9jwXGBRtfU1xXty/sRULf4gvwOU/mDSw9wfp8RQDP5rAQUBkqkgaHMZpMK9AXZpcpg4GawKL0luNYYCKcAZPOfUydsxyUe71zApsPMUO8VatrTkXzdf+/w/zl+7677LcU3n8z2hsL37YHbz0cax//e+Q/f/R4Mrqnly7dwiUOWBFqAqW1pMQRKSH/vsn1ptVKhaq7IIMxMa1O2WWEyViW1yIiRDSQUfYo9TgarU7dubo+aosohT21B1dJ4E4J4MVBlYw/4ljltAFar/Uq50YEX/in+87trt7x2c5w1iPufe4mtdnSPAew6ROfrwhzPO8ePlqaCxKmMaL65Vqi8JvaktZjTd48QVxzKgDEdwI7CB+JrzHQdXDFaTY18VRxZtHajk0K313+LDnoxjJ0gFntAlDVnLhcqjQpBbCYTMSWXPVU0pa0OgKwaodqC2M3FUGf8kMcVBQPVqjWpTdYoaGCFUUous+E9gqAmdDQPVSAFVXmXI4H0RfHuDUktRJJRQVLpEuG54hYRCK0OB2zvRt3zjR4c2bft4z3Uv2jPfdMcLBqr6lms+8rFdJw499OtRffQlZlIt21ZsQFwFBRiAKrghp+rwZJKd/tbnU1HVQFX/qau4AKn4TSGKCUJKPV/M/Zs+RaqSyqIR5rk4yh/MoZTr35osLCcyOXWpb8r2my4F5FKADcm0KGPbFEKoZVHqdvdPFIeGP9G35rqPZra95LHLtSSl99xje2vqt9f23/MnVD+2zUl8dnQM05QClFHtiEwzYBcEEyrlJCOKPhNZ9nOpq8o37gx3mKvqX4zTUzJw03FYcSw0DlTImyH5XsxANYkxz1w29zcMXFMAVWkd4b+1yb8AcXxPBVQ5I93mEzq3vFmobbK/bGDYFNq5NNc9+GRX//Bfr37xr37warD8AV/sa4e/uO6od/zXv33g279BJcuAmCqzCFTVLasZbyk7YgRJQB6Aql+n6UaFatUqryeFxGVbqn63xCDVQWAI1hNCRg7OvVD1a1P/9sFIV3HOBlRbLb0ZgKqFzk0UMVBlxb9lUVex60cblq37q1tX3/6Rq2GOXq61c/F9z28EGKDedZc5elsuU46Sbn/8yDpvbOyV44ef+NnUm1rlUJhxjIhsOyHHlcMf6wxYICVJgNw5A6aSfxUvTxVnrVxQBWyyXSAAlUDP9k+7A9KiHSoOuhbjiq+qCnA56clXaEVVfewzqf4B5BGLDhF5CNvGSp0aNTgc2eyGYxhFShioglsKmgUE4iFbVYpWA51mh4wEzvBI4ETAkfDjdZy5ROewkyoocmlx2aYHSkNrPrDqJa/8mmEMzCkudaZZOGegmo58Id848OQdY6NP/7JfO/ZyxwrKrmsSIlZxehIPU/ZREZGSlCalPSa5pq30BI0KTy3Jd35wlLM7f6Syr6BwCt9LidNMoohSXyVQNZoU+SFXUS0DlVQo4sSGStrgaNepiqriZqjmgHLYxOEvZmP/ADm2DFQzZDkOeX5A2VKx2j247M7SwJK/Kb3wmgcN4/Ko/JmScdvantqJR95dOXT/67Px9BIk3CPTGPySkFsl0E42mZxupxkGqxgz+doLCagq/1II9PD52KAZrQvhpvqNkDwPKRvwiXPIsnMCVLnlj2qqamOwG4OOTuXJwuCXb0kslji0cIVdODfMxXEsMKfItwq1fM/Sf1615fq/6r7m5Q+f3zK+cB9995HPrjhen/zlew99591pyTQAUjMWBFUiUri6f7TgQr5lZ+tfOoLaJhuiQ1RUffLQ+vcaVKlNU61aoaQRUpeR5zSqbqdIdmSQBZ9lPvjabKHDc04DVa7cKwmCFga2rKskglo4XzL6ZwOqNh+OY3LYFs8gx3bSUrHrgc2rN/7hTctu/tzVfe0Wv91CGoH0xNNd1DiwemL0qRtPjOx7YWX80K3kTS/Lm1E2Z6MhnBgWQlm4TS8CKdi38RxXHSxhn2ILN8i00dlrC3SVVl+0A1jTjYQieBtroKY6FLqYJKIfEUnpRCa9p3FnTRWf5P1lrT8J8i5wMRV3GNkyClUzqQqrwRSqA++RLBWjKATd0eMuch3i8SbojhkVl1pgg3+2l1IiKkKHN2XSAAAgAElEQVSIgqZtsk2n0JgglmJOrApXUAo3xb3HEpemnpmrLN+0/f3L12/8p8y1r7wokeJz3pdwqpp65O/Kce3ozvr0idfXp8deG3gTQ2U2EgcH0mdFnmnZZJkZjraMYokoBb8ToAFxmEmKKNiIbQ6Q7iKteA1y9YaiYlCVNys3a7XRP8/NVKptzF+UFIawCbNbeKECNMNxEPZFmo8q7yMVODktcMtB8cEEEwuAYS8xtN0AVEEeJvbWTOxiV6VnyeA/FrtL/zQwVH7U2PxT836amO3ilB59tBAFI7cdfeqbH7CDwxuy1HDBvUwQWABrDwajMJGIkCWmuJnibMCV0DnPhnZFVRYfOVSc+rIn+6nKdZ7pB2BTH3TAN4ZpMQ4h4BvjhNhoBpQk4NxkBKTC0w2HD76WqhquTufiwSU8QeZAgZerE4N4fcN4GORkclSLEmqamdTpW/7DQt/gBzfdeP2njd6d07O9Dgv9cfeM3TN4rH7w5+4/9L33N93Ads085VEZhGdsB1tZLh8WP1mozjQ9OueNPuqc+apevtFh6ginrghHFfc5G2Mr2zO9kaESE6Gqnkbc9g9in+qNKlVqU+TVamR7RN1Uoh63i/JOTsJC+FclnklpXioT6g7QVBPMzZZACu+r56emBqhWqBY16EQ1rJWceof7ICHmFePzZuyMXy51371lw7Xv3dq/9fuXb3QX3/m5MAJszl9d1d08+OQ1x47sua1y7NDNSVDZaKf+UjPxS06aODB+dw1m/4t8EfccG/W37d/0anJS2Ynb/lrsqsGsLmYxX03a1GqgZf9vr0qyxGv+Oe9Acvd1BGnIbqTKULNxHprNY85y4c9GJ5jpaW2vZ/Vd9PfR3xvUNRRWMJYtr1SUXSSJKkEIVRxREkTkIyq12uQgHMTAW0aOyMgqRxyJipfURlSqAZBkXFjJL6x6pdlh8KM2coMMaHUgNk5NsjK5sLRk2efLy9b80aprrnnEGN7ZuBj3wTxAEwYkxuTDd3WF9dGtzfqJV9WrYz8TBmMbMmbNzrkhZZ2UbCSoMEjMUZxiQ4QtAkquaOuGCCmUWEw+NIi4Se2PyitNnb0U/5QbCVxoA8pK2R80jUBLDSkIAgoDKP2JUnhIsUgKmwJb+8uJRKn8ZaIDqErrQWaAakm0bgjJ7DbYgsohL7WQ+x45xd6jpaXDn+/q6/+HJX1LdtOmF9Tmm5sx24uOlm7zmbuWR9Wp35ge/cGvZo2pLjv1OHwDQFV80iReTvzRMBUVrGidLuc+HZjkrj70GYGqOtHKw84GVNEiks8KkApiOGw2fC+get0jrxmTYeaJuOUP42HMK5wEdYqVrlBptCycVAAU9sBVhsZ8WyYpAw4rk6cKUnbdrlp52aqPdw+t+5uhHa++qpTUD1Xu6T9QGXnN/Qcf/LNpo1ZwzbwJoOqiDdLRWOPrxzyyUxf8k2el3ivaW8PZrupsZ/T8P47n0UlAFWsNAKZBVqL4o0qYERkx+UlITQBVKP7r01SrTVFYa1AmsKnP6Kay2wWgqNnOarPQh18R6vF6pvnuel5qgaAC/7KZqTmrgSv+VIcr3j4sg4EqDuNpTIhMZWO9XCY/1VXs+tTN19/4nuHc2gPzP2qLr7g4Athi97iNQ3v7G0dGNh4/tveFjanRF1hxbbUR15bYqVd0jdiGFgKCJ6zDbPsH5xUu/iQChBTomhm8dWgbZtyGNMA89Wroo+AMFRG9f58BbM4KRF5qoKqOtrLiqgO1gCJlvYW0TSRgKqiv8I8OF4d+Iwb2aUbk1QNJa/SgQHHIMgFUoccBvmr7iCsjdQaiSofWihAHVoLINorhzIBQAIODcGDdGFmuny33P71i45b3dq9Y8fXSxhchBGfubdkZbri5I5OOF00P3Z+rndi/dnri8Msmj+//SQrGrrFpui9j+k7GTrldxWDVzJJpZVTyU0KGCacAcAdDihmdZttAlVu4Oj0AqEv4KhqoJpGIa4STISVv/o1AfAEhGCcIBV70KU+Z/rauioo15NhDtVHopC0pqsIz1RZfTcNNYjtTcwrlvYW+oXvKy9d8sn+w93EaurF5uUAqT+mxPcXp4z+4pTG27w+N4PBWO646FqrUrCsTcKaBqiaZq0aLqlvLZjnXH81R1RXVM71i++/P/J76E8Evj7mpvk+B55OHFKpmqBK2igqoSnQlA1UVt9qCwPqFWBWqQDtXVGUeiSIbSyoCHDJUTV1y+4YfLQ0M/9GSrdu/3DW88/hcx2UhPX9f+lB5z8izL/r+kR988Kg/vtRxc3bOLXBFlS1HWoulHAL596TKxJULVLH4azUx05ITCTBFTKBu/SdmSiHF5Cl+qufXGaTWq9MUNzzKhS4N2H1UdktkW1j0BWS2WvhKIAVXEdlj5N/a+n8xwju51a/FU6pSosShqqnDoBV8VNBUWAiSWOSaLpXyXQfKpfLf3bzz1g8MXARu2EKat4uf5dKPQPrEfSU/HF8yMfHsutrEsev9xonnB82p65JgapWT+k7OTsg1EwJIxRxnTYryIed8eCVMVEZTSvpx9pb7+Xb2zgY4L/TfWiN9yYGqhqhyxG1pPtiqS9ebUVHFmoNiHTQc4pyAnygMKWqG5NUAVOEznlAYQRDlkglchQQqLtyJDSfDXXVgbgUlqMx5TX/EgRj1ClhxJiY4+BbsqGIjUxoZWLHun5ddc8Of92x9wcjF5MfPHZmccu9AzFNfTf3TRx6/I5h+dpdfG92RehOrrbTRnbHJcSyTwLOyUD7mQUJetRQy4eMFflcKk3UNmjQnVfmigiuqIq8ojVOKw5hCeKQyLxVlbwipcAGV+buBdCIMddu+QipuKmEBoEYJviDA0fYLclARFXtiueQZGfikeoabG80WSruLPf3fGtpwzVfdH448Ybzh8htsT/74n1ZH3vE31saeenvRqmVTv27YHJ9mKmHR6UCV0zxUG0TbJs91KTybmOp8X5u3edA8ENoQxQJSG03yGqiYI/4Vor0CkZFpZTnDkqqVc6zBFQNVtYCyBYpcZ9yYQhJgogAbSQfkpp7TFfStWPe3hZ6lHx6+5Wd/dDFvwPMdk/l4/Eg6kn9s/Ps3Pjq6+8+ennjmGiuXy2SysKhyCEdJ4euq+GN1H1w9QLVteyNAVVlHsRG4/MBHVwNVWFM1vTpVq5PUAD+1GVAxydJSt59KdokstONVEox2bOQEHNCakJGtYiW0IZoWiOgx7mxLaiuqFl9Vb5KcRNV2DWC/WwBVw6HuUvcPevsG/uqlW1/6t5fLDm8+5uTiayycERAV/2P5ygP3DQXe1KZ6Zfp6r1G5wW9Ob4uD6TVm0nRcMyTXQmUfqX5CYeE2Mrf6BWC1qoDMuJG7Y6ac+lPB5HMXqGrGbps/2/4bzXIQ+MgjrYsI2jM1SXiPDBpIoYKOgyiO0DdF/CyoccBVSLTTmg0VqiBwVVW+VTxtB0C3YGGJCirWRgux8Zk0zRQn8t1L79u0/eY/Gsmc+O7WrW8Ad/Oi/cw7UNWfFJni9MyXN00ceeLm6fFnb2tWj91AcX2Z68Rlywwty0xE/WcaTAuwWPAixvPgP0j9WJ0gOKpdTg8xkzAEoCJtin/DhLPZUSFlkMInOxCCYQ4syn7BKso/VNW4W+CMbzDhZQAgs2IcnwN3jGVS6uTDwClOULa0r9jd+53ewaF7elau+YGxdNuxi3ZlzuOF0/Qh5+gP77018ibfFVUOv6jsxBQ3mhwEiyktHGuQzGHNJMpLIWULUMUiMm9AVSn/JevhJAbSeXwjZRIk3A4ivs5Q+vvUrItvKjg3wkvNUQqzYbbSwE0olTEWSjEeVaCUW1Di08egi+eDBqn4pBZF5JAHs6He4WeXrlz326XeNf9W3nrrxHl98CvgwYhRPTRxaMP+8af+x8OHH/mJNO8U3HyWXCtDLnuptkEbc/bVdzrTYnEltf4FiGouteKnKu4y7gPwV9Eoi1RFlT1UvTpVpieoUauQ4UVUpgINZpZQwSqIEpZpNFj0IdiQtUSUszJiCvq3KQDMjW3PTX4UV1w7+KtK1CVcVfyzHK5xCHctlxzDJZvstLvY/dVVK9f86fPXPP/uK2DqLX7EBTwCDFD3/12mOd4YOD41do3tV2/zqxM3NaqTW0K/MWiZkZux4Wcak20m5NrK4VotEBqgslyE7zHZvzUVi/UBis6ih2FG5fp5opILrZouuNa/SuDSYL/DXOu0WcN0Uh531fECJopCatTq5Dci8mopxT72Q1c6jaAoGS7H0ApQZZLryT1UZXYkhwxNqeBdlSuwsemQD8Bq5/1MeeCRVZu2fWTV1hf9Mw0M1C92N/k8p8T532UQ+ATT9RWN40/edHzs6ZedmHj6DosqvZbZcLN2bGVsMCAsAxUCpE4wf9JSDQPmjaLVD5AKEjGEQVCxE4U+osGUyo3lcAC7LqfrcIsMFVtUE8WjSG22iqzNVwJlXFwCi8II9AOX2KrA4NzbNEqNJEmt2LQcP7WzI13L1n6la3DF3b1DQ4/QwJbxhVS9SMc/Nzxy4NFfaEwdfnee6vlsEhL5AkAFaEiusUTG4RpKvZpj5+YZqHbOEM1R7cwmns0MksM45gCSxRKupsI31Wv41Gx4FPrQhsLcH55wGckgRqUUrXsNDtgGRaLzhHMMTipEVAJUcUrko4mq2MemjXZG6pnF+tDmGz6a7e76k8HrX3fwYnFuZjMOF+sxd6Z3WsUjxaF6ePyt39z77f/YzCfdViFDWTtLmdQl8fY8fWloWbWd8sGuGKCK068yCOd1nhs6ONyqe0GB8thIKCAY/Yviv16vMVD1alWywoS6zRID1Tx3axRQVUlnLM5Ea97U4QkKgGpZlWrpa6DKPP1WKEA7hYor2uoasJQBYioc4KOEHNMlF3ZsZIXlYvnjN16784839G3Yc7Hmy+LrXt0jwAD1m9+0JnJH8qY5vjaqVl43duDxn4wbx9baabPkGKmFLqhtwysYBRzROnAHQLWJta4JAlVW+Wudk+gXZU3Bit6xrJwJKJ5PRfVcYPNCQWzril/K1n/LrQDj21GdbnWXtYesoim18BH2yIh8z6N6rU5ePabYd4hiUChdMkwVUgRsw4OrRVT6W+JaqgvTqoYroGqmlLEtqjY8svPdVCc3oWzXwa4lK++8+cU/+UfG0rWXpFh38YEql+pSg0Yfzvr1Q0OVqWM3NBvHbqtOHLjVb04sj71mjxknGTuxDFjkZGyHorjBVkS4IUTQoY9oAlS5Jc83AMCpk5gGslstwzIdS6X6ijeoakNoSwWmcwPb8t8jUQoGwwJOgySlMGY9fEpW1s/kShOlcvczvX1L7nVz5W8Y2ezjI05tYv36VwYX+/Rwvsvi2GPvf6XfHHt7WDn0woIZGmkzoAxlyYgBxVBFBf+XMzlaFlQCULW9OZs2ne/bnvPxcwGqLPZCkhbM92G10Qyo2QA/NaQ4xIYOezAkUOH6gSeo+VCqZY1ieCt+UqzIYlhtqBuSWToqKxrfPYBIzs4FRtfSp9dtv+VNfl/fI8MXScF4zoG7BA/47okvd9Wj5D/c/fi/vvuEUx1IChZlnTzlKSeZ9c9BoMrDzptswkKqBoBq0BSgOjlBfqNObmxQr1Ompe4AZQmVfDnyicJf7PcY/JqQbbY5qpr/rRX/2g8A6xC7nygua8sRYAag6toZrqiaickbf9ZyK6V81x/d/KJb/2yVsWryEkybxbe4CkeAu5+H7101+swjuyZGnnydd/yZm+14sitjNMxizjaymSxT6YIgYhFyJpNlkIouF3uVciVOhIrYW7HOtlxkcGjD/ymj/vkAqucCp2er1nZevlm9zmUBqu1PKVS6jgAD7sRgwIXeiPUA+2PoBxwl3qzXxYoqKZJp5MnAGsXpU0qbwbzXTjs8Kc128uVbOhMRLJBrW1RpBBS7BbJK/ccK/cOfXnvNdR8ZuP6lj14qLDT/6OQMN7LwXh62Jx9+OO9bSU8SVZclsbHG8OPVceCtCJreUOQFvWkcligNc2kau0xCREEVTXjIBlFWJQNx9bFhmImRmoZl2qZhWI5p2Jk0sRz4FYFbnCapgSfp6raBEmiSQNzNZ0FU4QzTTsi2otRwfdPOTNmZwoibzR90c4V9jpl52sqY+0rZ4qHc0t5JWnqdJzkFZ6orXZ4VLB25b+WRA197k9888mYnnujOAuD7MWVS2NeAQgGQKmb+skjIgqKrrVL8Z4bKvHyBVpKXIm50vujZK6tKsCOsBLaLYm5qHFPotUFq6OMetcgys2RYWZ4iIqJS9mL8hiLAk/a/LJTgn2qgivYTJomdJmShQm8Y5NvZNMz2HO1ZvfVjA8Mr3l/a/OLJq7Gaqq/H/en9uWw9fsGXHv3qnx1KR9f72djJZQqUpyLZ8NDrsPNqLfxnmCLnUwGZl0l2gS/CwmOuqArVRSqqqFKo6r2qskYUkRcH1Ig88vwmx6ZWp6Yp8TzKGw71Ot38m00zUjriiqekoOlS0kxAVeRS7fa+PFGLGTR7FR9RTM/FoU+/vtCj8Hk5qjUk6iv37enpKr/vFTe++hNXG4/6Ai/x4tPOcwTSE/csH919/wtPHH7yFX517Pl27A+7JuVtMzQzNhbbUOyQDIcsCz6cLhv0SxgV+7qp1Cepsra6dpi82s1Ciw2x97YKd2eGHmdbT2YFLtUYnOux5/p3ObjODSLN6j1OQs+di2ynj4pKfuX9UYBqwiA1pcCLWGDsNwPuPMYhVhkA1RylBtyVpJvIsmHeGGVd4f/kt1NCfV7zVSeHH2+w/y2uGVxxjVz3VKl/6LN9w6s+RqsHv7tmzS5gokvyM7ercIEfEVZKdPiBTLVxohAnUTGtT5WaodcVeM1SGoTFlJKMSamdcMAXhwmB25LGeKJhcUwRVyvYI9gxEzJsmxwb+QppyLssLN0tfj6XLCBINKw4xt9hrzCRwZCapu0nqdGMDbNJ5FSyudy4VSgezzuFSdPNTJfyS+u0fLm/UAELhqPyyMde2ag/9eageejlNk2bLgYhMol4smKMpKKK9Anm//LJF3Gk7TxfuSHbNkQXeFnlZTRfaQag2im0Ov092kCVgQOoHhG4qDH5bOyPamrEHrw4JdpWVsjhibT1WwpTBcY1UFWkEPGRRRWAEzYMsmFHxScaABeLQqdYT8oDD6/dcdvvH06G79m6detFJYfPZYzn47kPpQ85ZT+z8ouPfP4DTwXP3lHL+N25XIGKRomBkEQaiu+s/jlX638+PtfFfI2ZgSo3JBUFBCfghMI0pGbkUyP0yPOa1KzVqD5dISOIqGTlqDfTTV1mkVzwv7AacQSkEihI24LH79SK6myAKldUVSVWxxG3qqwJhCsWt/4pSJOhgaFPrhgc/uDz1t96/8Uct8XXvrpGAEWjvXu/4vbVqjvH9n/vtUHl4G2GP7HejOq9tpHYloUoapNMC57bqg3NvEZILdtFAVnscQO0bQ+5b8fcf71u6GqgdA0Wgeq55pIeN8WZUHaSrShYgFSmQkIoRRR4MXkIv2mETIlLIeBM4ZEqbX+mxSmQivVE1pLWii6x5MqmUXirqIYribFhUmRC4W9Rmsk3ugeWfaW8ZPnfDWxceV/Pml1T5/om8/nvlwWonvoFGLgyceKwTRNHHDIzJhk1g80DO38qHf8D/2ZaBhWJqA70YYnxIH49X8gzuCp+aJLhS+yFERgUqL933dSLwzhr50JyihJ15PT7NDQEgBIvtMrpTBc9rX5nyfEffefXQm/kjUl0bK1NDbLClIUWaShG7SgAC1BlphvOvGphQbCCy2IzPhkb4H3O3QKtE8y0zoacy9DhCacOqkIPVQBVxIxS32XLjZiSIGDuTb3hU6MudlTgphpGVkWmZoWDzKd3OS1qtamgZnk9EQfBWsOgSFUKcarB+7i2CxFVEriFg4Xlaz+97vl3/An1fmbEMN4198GYzzt1nl9LOhyjuU/s+eJvfWfsoTfW3MaKTC5HBavIQIjtlBR3UivWMZ/ACxfho1y706sf55JezfMXOY+X00CVAx+U34VUFuTAkqYxRWlIQRqwNVXDb1Kj0SCvWievUkP6MHVnitSb6WGKhIOwCdWKk4hG4afqzHExvpLRE3pAu6La2irEuVs5rWpDNeW6oKof/Ir8XKmogp/qGG5loGfgvTduvOYfVg5sHjmPYVh86HN4BCC8HXnwscGJI0/eYXonfiqsjO504ulBx/SzKPnI+umS5YBOpRdRERa3A3DkMNUS5kodTjpZ6IShsqRiTFU/oHX4mqmrNhvVv35MZyz3uaqVc/n31vvNca6c6zOc/PLgu2shK/q+2KTUvqz8rDlJPAIF0qDIT8lrRNSowVscbkcSqgQ6IyyoEKokHHgJMpLLqZX+Wj4tnGN2LoGQFk1pRAIBDCPgyM2mdcMJe5Yu/07PwNBflgcHvzV4wyuPX2p8tCCA6hznwnP26enhL9wy/uz33xp5R19pJNMFKxURVcZ22SCfSe9cURW1v7Q71SkYW2OCyFG1IHHYwtyx2UxVN66kzgBUGeqoZLHOLR29JfimpoHPcam1GnxTY27zw4PXwC8XzjPclhLiedswGqiD4ZJKmhOgCk6yodq+kjSGMAjHzVJs5ZpUKD8wvPXGD3bv2PRFw7i6q6mdN8xX93/mZ7/67DfePm1Ur7eytpN38+TYWcgblUWVqhiyB63Yv4GPydduRm/nhQtU+QDEhxnV1moJnERUl6QxhUnAQNVPAqp7DapVa+RV6hTXfcqmFvXmytST6SYndshmVxHthypzkPl4GqCqFCoBw7IBaVsq3jNaFQ49+9vhF7zBqV9+HjygQVdKDKZmlPPlH5e7un/nNc97zVcMw7hkLbjn7GJ7hX9xDuV55utd3tgz6yZG994RTo/+nNU8er0TTbtZKzIceE2ZJlsQoVVs2UKrEsmp3jPYfuekw1fb6lE7teAZbGTEB0CdAqXj059LQPX8QKqsDilE5XxwFW95AaqolKKtLIJyOB1FQcpc1GYjJr8J5yM8L8v7I3NSlVRazsidQFWOzkCm2hUnAZcDOWIAuBxvLw45ieUkgZOrWeWB3UNr13+kK9v/5cEXvHzsctwKi0D1coz6PLwnTsbeE9/75fr4078WeiduMFMf3AaCx79jwaAXSV+ysIigSrdd9KIDn0cAPghCMJkj+Z3jjwBVxV/SVlUKkJ5MpFdvpICqtpTiIAd8jzCixAfvxqdaPaAgxGtmyLRyDFAlbUyJVxT3pgWROBJOQLlwEKXK1RoDU7xW4xiRBy5Zxe5Dhf7hT6294aa/MFbd/swch+CKevrD0/evv/vpr73jSOPoq3wjGMjl8+Q64KLB3k1z0QRgMUcShx0daHaFAVXuMPCBRgNVPVdlWcdmgLa/n/jkRR7VmnWqTlfJrzbJClLqsrLUmylT0SmSFVtkaaCq6qEakGqgempFVbQJHd6FjEVVEIASOMgnkkOXBqtMLeCDpcEm/0ZspsMDw//SVSy/b9d1ux5cqNSkK+pGuIo/bJqm1rHH/r7PqFa2V8YOvLI6eeiVVuPo5pxRo6yZkuOgAWkxNQrNfr5LIDJG65gPXbjhReeA/eTk1rE6ZKlKoAh0YXuoexbiRc5Pgv3bKYhjJjA3E0f11IrquUDguf5dHxTPdNnno6I6m8/Qfn9VcOEOpxpDQ8YRgc5pHFKSxNzRioKYaXAAqKGH9Rh7OLzEs0QJ0qPgbtOZatXmpar6jT6i8xoDgbqF4pZhUxDiattIaEzMTG4qdrOPrL7hlr8vZOPPdl//uulLXUnV47MIVK/QBapx/P5ljX1feUdUPfI6iuqDHBIbp4TEBBAm4sSH+5asD1zN1GIqzUU9FaiG6vQ2twHReelatKVfLT5NrCXVLfbH5dOdgpmJ2FHFYURxM6BGrUlNP6EYOepINOOKKmIrHYqhgOZKn84hlkx6rvYxUBWsrn0suXVtEAdOoC0SJjaFRjbM9QzeO7R+y1/1Pr/vc4axa+5ofW5DeEmfjQPPJ57d/aZHD+1+02Q4uc3K2UYml2GwKgCJozKYF8VwH3wlXXi/woAqW56xkErCgyGs1K1/hGTHaUhhGlAAIVXQpFqjRtXJKoV1H41+6nW7qNspUs7IkMmpdwDzUnnWuVPyejJmOkJVxxvKxtW2oJJ3h+eqVFJb/64OVbriyg4M3AFIKe/mU5tsb82yNe8ZXtr/iS3DOxZjUy/pHXNlvVma3mk1fty1ZPrIk7tqx5782WDqwO1meGIga4fkOAZZbMmI9VA17802R1EOWiJTFaEUKzxO6bwpagsXA1QMcKtioGhdMn3550JV/51A9VwA8Fz/3gI/ZxFKXQygOhN94VSgaoBOxOuCHA44sTOBFWfQSt30vJCBauAblMQOWUaOLDPPnqkpUiixRptyvbSXeeeY6LVKGypJux+CK4dissmLzcRyc1Pd/UsfXH7NNX87cPPmzxBtCS8XSJXxWPy5IkcgHPnKy489+aV3G/74jU4a2RY5ksjFKRJI6grIUrRdDSx4odFVUwC/tJOjCnw2H61/7f8obR+9MHVyi2TAZekSD0tlvs9KxoRj4DivuB5QtVrnCDgyUUmVCDgsrFChgkxuwdpHtVA7FyB+d8VHFd6gVHkZplgZClKLfHCxSksOFPqWfXTD9lv+xlhx/ZErcjLM8UM/ULn3BV979BtvO9oYe0XgBFmn6CBDXkRn4KvixKMCN3jBEzm6agOe+uYLuPXPwgHZAtoBF1Ix4s0gCSmAJVXkUd1vMFCtT9UoboTUbRdpINtDJVPsuywlKjkZqCqeqgKenUBV7L5OjU09Hah2jm+7oqr8kGOinJ1L+st9+4aWLHvr4JLBezf0behk7s9xJiw+/WobgbQy0j/+gy/8wuiT33tjNPXstqJRcbpLFpkOFN1ILXQoRJCEopeYiMnE/RHHqjWMrpTc0zrMUUHOlqG/5mFLrUFc47lTwLOB7AMAACAASURBVK+rpeUa7Kql4ywg8WwV1dlcn4UKVDs/u94P259VEYMgWuMTtKpIp6iiwqIxIN8PKPAjajR87gaiemoQCgpZohQmSS4ZoAfhGkKXwp1UfVhQhwjslbrrCUBrmBTGKdlOnmLTpQYaq26+Vu5des/qLVs/0n/T5n81jA3+bMb9Yj5mEahezNG9CK8tIpgHssf3/PC3vKOPvtEJJ1ZA18fJTLEQsA0z4UhZEcRI2peoPjALdd8WCwk4dp2gY+5AVcFOBUTbQDVR6kKNUfXEQ22LT3h8b0KsE1EEkIpTYw1iloC5UoaTE3N/fE8Gqi5/FfYfUxUnhQUUXxVtJh2OqitecDvAOmqTlzoUZbuC0pLVn+0eXvehpY3Svcau51Y1VU/PH6U/WvrtH37r/zpUOfzG48mJ9VbeonyuoA49CFbAgijXiFtFoE21TgWah9Y+fKit6CLM/rm+pNpwVXuTYSLPfyTbhRQmPgPVZtCgKtr+9Ro1Kw1yfINb/gOZbipSluNLtfpZAHtnMKrwoeWvFd8M9BOe8CdXU+VvhNPK46toAPxkpfkUFgC6H2KllTFdf92qdf9QzJXff8vGW/Yu2lLNdU5cnc9P03vs5j5zaGrfvb80se/RNySNsQ1Z08/mM4bhuiavjTFa8QxW2KpRpZ8xSmWNg2lK65kPYy16ldY5SJeurfhvQwl0u8B1xJ4k+0tbFHShqv/Zgk+5784Na871mItRUT21WNP5GaRYo8CkCjaCG2ccxeIj7kfkeYgOj8n3keqZIcvKUkoAqCoW1YDQWKn8UYntKDy1XpvHRuganNJo2ZQg7IZs8hMrdYs9o90Dw3cvWbr8nx3TuL//Ba+tXc5KamubuTpv06v3W6VPfzlDZdpy8Onvf8CqH7zJSapFG639GFyTmEwrJsME4RpjoEzIeThUNRXkbBXzqBXKMlrzAVJl6xUNqPi1avjCN2mH0kr/J0z3+dYBgEToQhhS4AcUwuC/4lEUwk/SIcPOEsGOSkWlWvg7DZ5UeIGOhNOcKHjHaTcAvAe8yZBIFabwTc2TVR7cWxhY/sGhdds/ld9w8+Grd9ac/ZvBqurwM/tf+qNju//TwfqRV0RuZJeKXZzwZiCo08LBQOAUbJfiSFdNcamvFKDaFna08rNhzM/JUjFFccBAlSNT/TpV4J1arbGHbz7JUH+mm/qcLiqkWTJgAcOLvVTztfJfmLy60Q9tChNyhCetNs/O6n/LrqoFUk8RU2mwylZyBtmGFeft7PEt67e+vbvgfHHzsudNLIRN5Ll63yzU750evbtQOTi55cTo4/9u6tCjP5mNJ1bl7SBrmzBERSCjavOigAHeOdZSLmgkUEty0IrFUzFspbe1rItU0YPXdiXMFVGlSpNkQAuQKr9yaNM+xUI/OxdIvFgV1XO9b+f1vJhA9UyfQ7k7qzRGdBaFjxoGCQW+AFT4pqKriK4g0jQljVElTVk2UWJSzCLqtgWsvF87Wlz2ZzzPpAiiKdtF4E1sl3qf6O4f/lJv/5IvrVi+6lFae2Nloawv5z56LNS78Tn6uSaf/Uy3TfWfP7rvwd/ORZPDmbRpcYITtwtiIjMSXiq4Kgk4dDDEV5wXg5232gk6oqKa55E8f6Cqc4vZ3J8FVB75TVRUURVG/JtLZGX4Txj3w/Af1SoGT/y9xV5IfVFWr/LfglSufOEACpyUCKA+gAddvjvML13zWbdn6IPLb7/puwuhvTHPF+K8Xu6+iftWPvDsd/6Pg7VDb5oIp1YW8gXK5XI8/rblKIqGweD17BVVPafme16d19eZ4cEyT3BvCB9PLHdQUQVQDSNUUz3ywgbVmlWq1CpUqzfIjA3qcboYpJapQNnEJZODNFQrv/WntvNSDhS4yxRXVVymZDw0UO0wrRKXgI5qamsj064AzLO2yHXcytKeJfesXbbqdwpBz94NGy5/S26uV2Xx+fM7Aum+r5WPP/vYjsnR/T9Xrx19uRGdWJa1Gk4+A/AJWyPwFk0yrBxXVAF6GExy0lFMRoo1N2VBLmpyYmuko7jlv+Vkpj+3ZkFqK0T9DyKe0s9o+WsrOtbZvvVcgOrZwOhCAKr6M+BPXWGVP1GpkfGHRiMKYwr8lEKAU9+gOMIv9AEWmRaKNnBkQBqjUvTD5k7texBccXdGOY3IxWozjnU1NTEsikw7jSy3mSsP7M5199/ZO7T8G25v396BzbdV53dmzu3VFtpuMrdvc5U/O01Tu3L4rtXBiUPvnBzd81P5tFnKUMjm+AkqkzjZWqHEyxLiFuGnBlCHgQExG0AVoE5vprrKxAyleRo9mVICFDtarZooq82F+TOKLRBzoNDuiGIKmh55jaaY+3sQPuW5ogqiN/vDobXB4ALdUSivO6JgeW3Uqm6xWZFEDmmfOgZSfYgCslKze/BoecW693X3rfhUftvLD83Tl79iXyZNU+fD+z5826GpA792ZHLktalB2XypSLbjktNq/RtkI4KD+3d66ZDKioxxZ3W18zGXb1jaRzEBqfjhdDr2hRSbFgaqoUdB5FPdq1KtDpBap2bTo7yVpSWFfipbRcpFLrkhTM+1IbbMKzkiqWpqS73PFdAWONUgVf+p3RLleeKm0LmJtUCtJgcYVpTP5PZes3HL+3tL/Xdu6t+0IFpyl+/KLr7zqSOQjt9XOv7wd3bWju9/Q3Nq5LVBVB3OZhOybJ9sKybE4IjzBSpwoujnCGoGlNrQSCn2QfHBWtua33pV13+2PX9brHS+5fUaoEW7KgBU7zmzaMtfKFA9FxA9878r8N0xoPNVUe3oPam1QN5EayZY6IwFiavZISWRL/tgkJDnpRT4MPbHmuuSAdqREhLz1eKDBqriogth6ZTSFav+l0TJs92VrE8t6ynDoti0Y8POnnC7eh7qGRz+dN+yFfeUr1t+ZCHaMy4C1StovUvTPUX/mUdunhzZ/af+9P71GSNybbTylXIeQDVVYikGqgk2Sr2gAMiyS16bl8onY32aOzewmO1k0TenLDgivmGLrFZqiSx2vDhC8Y/PH6UsoEI11Wt4ysDYJcsGNxVqRJwQJS6Vaebgp5rqlMjcSZHHCBoB7wrvAOEVe2OpShaea1Fg5aPC4NpvlpYOvmdw9cYHjeGdjStoGly0j3p39e4lTx7c/arD40feeqI6tc0qZcjKOWRlbbI5aUn/oq2neE7KgkyqhrLgAviJAf6Zfi7kUNQ5+05d/k/bsnl+yWGpI3pQtdi59wAHCHXAg39q4DcpCHyq16scmQpbNIRmlLNd1F/oE4P/wCQ7gkpfzM4FBKtKaQuoCujEj1RU21VU/Sm5qtr5TNUd4LuCD2DtsAXecFKTMnZmrLu7/NU7dt76rnuz3z/4BuMNnUzhizYnFl/4yhiB9NG7C5MTP76hMvr0G7yJwz9N0eRyKwNVPyZUxLoFXm9xWDcdirX/NLeNhUMtd3TM969Ya4JrKq37lm6/VRrV96Oyp2rdnjqZqjPpUCp6+r4414heCFC9MJCqPrRKbGx9LtUBaZdZNDjX97raa1pPUI9UXT2dACXCTb1OCAtN9l+1J+FPFqnCrB+/IUV+g6upfoCsIoOCyKIEfueUJYsFxUjD6whfYMG0yR3VkDdFFBNMLshwuiNWZcVDxt4XkwN/1DQxM57hZo9kC6XvLd+w+a6l69Z9nf76M03jXQsz6Ga22ONcc2vx3y/yCPBBeP+Xljaax356+sCD73Pi4znkLHV27qWFoALNGSC2Gi+Ko3qmDX52FABpr5/9R8ek6sM1TnBscMIWWTqxRKw30OrAa/JBP0wobIbk1wFUkUKF4LEig1RURjkmVUe8MWhV/ED+OGohVQCAgTH4fRz5B6AiC3RkONQ0s0mU7a0u27jzDzL50scGdrxsMdWn45J+8alPrB2tTvzKE0f2vaXqNItpl2VQziDHscg1LbJiJCMhKEII/IyWFJeS8554kwtl8VQg8dRFpiXgO9dkUpObq+SqjShP6azcnjwpZZNjhrRsEh1A1UpBF5FDTAhwio0Bqto0It9rkt9oULNap6DWJDMkyppZNvjP2QU2+LdiSKgkXjYhqGqFciKgs11R1RZteJwGpe37VEcYyp+4ZeFPC/cKtouBpyHEgnguOLSpSbZhB6Vc6cGtm7f9yQ0rb/iXRd/Uc06c59QDoFs4ceiZ6yujj/9iUBl5bRpMrHSciGwbbWLcAJpD2iYucmJRuzEvQsmT7iucRaVzcOrfnzy4uhOgq5JyP55eOFWpgRd4ZS4MiM78ZvJaQv+RH7TPpdqs/4q/Nd+fqDB3jpR6hlbTK9CJv+XCKB6t2vBAplDeS7cTfw2ACbuplMxYdRLh1BPFHBUeByEFjSaFYUpBbFGYOpSYOXa8gUcqaG9JLHx3tl3kA4aEcCJKHGsxrisoHgj/MZNIykGWS4mVIT+1KTSzCWVKNSNbfKrQ0//1Ldu2fy5HfT80FjiNaBGoXuCNc6mfBtPm6lOf3mA0jv/f9ZHv/2YmnuIFCLGgrQqmshG5WJ9tdkC14wTJqEG1GxiotqNaOXUj5UYEGVxNTcivBwxUgyZ842wy7CKlhqti39pVPF42FAhoicB0fKqq4ApAgNclBFSAFES+5ZKfKft235qnhzZe84tLMuueWOg36MW6lmd63T3pHnfvsz/efHj8yLsePbz75WmPmTe6TErthHlrhUyBzMgiC8bSnCsN8j5SncRtwsYiaSGCT2oJbWuw098R/6aKEMqNQR6vgxraFflTlikOcjj91MS8rxbdBEBVRULyYQV8ZkGGEBsEaPdTSDFbuSErW0Aq4lLJSyhvZKlkF6noFihr5kTpH8PSTSv62+JDcUMQz9k2F1WabxJZ2CGSUrs4Nhl8A8tGNUQ2L1iBIdIXPMIklAQwAONysfvIkr6BT61fs/ED6/vWP+dpKpf6nljI7wcXmGDfv27d/8Dn/3M4feg1Zjw17NoRV1LBJ8eBh49ufL+0gerpwO/0jlo6iwX/jMKgU5DqTFXS2Y7r/INUvglVW1yAansfUfSx1oeT+5xhbQc1V0zuNMyVsYOTAo81/7cadwbAHd1EVZiBfzha/AkcboKI4hBANSXfA7gEBx4FGpjwZygxXEXDAEfVpEwmI1S5WAAuX1lT4k+5QJMmZONwgkM4GAWWS6GVpUZipalbqpSXrrhvyfI1d67csP3r1L9idKEIps42HxaB6mzvlsv8uPTZZ7OT9Qd2xrXR30pO7H6Vk05L5UiZKZ/uUzr/H3gW61a7RaRu706gKiR8tIVVtCtOqziGxlJN9Wo++bWAb1gihwwHQBXte0Vh0G4FWAS0Ivo0twJABbEFYtcD9vMDOIHSP5PG+d6jQ5t2fDDr9P1Fz40vWTCqxvm/Whf2itj4Hh//ZmE0qN/0wJPfe+8R78j2MBfnjaJFJlMAXLKTDDmpS5k0I7GeXB+PKDIiBrSGZVLKTmhyUJGfGYCl/iuuesLKTPjTrCJW/KszFfE7N41Tv6kUYMV5or1JS2Qg7M/CNJJKKiUUoZoaeFSvVBmoRnX/f7P3JmByneWZ6Hf2c6qqu3rftNuyLcsLeAEbHAhLwAkhyU1CyEwy2QN5LiHJ3ITcycLMkHvJzITJHUiCebIzYQsxBHAgAQzYYIz33ZZlW7L2pdXdUq+1ne2/z/t9/6mqbrXULanVbsmn/JRb3V1ddeqvc/7//b/vXchDRKnXQR1OiTzDIzvN4lJNzP28pknFU145S45qBktoigGAqo5JkAoTb57kK4NYzjAU+g07AxAqqyBYmNz+Q1Sq7/qNnu6+b15xyRW3XbP+mjsN3uHlt3wEGHxaVH188MVvfO7/mhnd9ZNpfXJjYIVWAS1/ExZGWQxy1sQWyHV64NcCrGsBqC4FUuVyWh6MOeXjmNjZLhBrnV3zAgrmAdU2YgCz27TDTDbVNaPBtcgMG3eI1XC8bMOoOB48bsQUNyCeUhSjipq4OthGi4W5G5lVf8X3FGuZYcFODJ1GzXHVhVxMeQnWVFjjgeJBDkVo+Vte6nf3H+0eWPdpv1z+vN/Vs7N/+3jNuEAoRMv7hPNZ4SUfATV9X8/Evh231ib2/ZFbP3CZqyprEKguhBXtFdXMcw8Xro7kS2Ph6MSKq6m12TrFNfwM7QyflBkIzxSG81yrEsDKE05m5t9meaVhg34cJjDYA4k/ZWzYFNmFqtnR//DmV9z03tKV7nMvtxSq5Z7ESinz0clvduwbP/rOJ/Y/+mvHk8mr6n7qU9Ely3XJNQNyySOPAavFSWhIQonMmEJL2k1WYkOyNp8P3WwtZm3CBUe0IOmqvcHf/sjmUtoMcsgqRhlwbG/rcV1XIiABTFO0+2NKYEmVJtSIQ6pU5qg6M0dhrUF2YlLJ9qnTLVHBKpCNKmrW8sfGB9FmDCpbYpImUGW/yey/jJ+qz9e29Cp2BWKfIJz+aNGK/RfCLvBzx3YpqSfkOZ7q6uh+qL9/4O83Xbrpi5d1XDa+3M8wf9zFPQIAqdWdXxiYO/jsfziy77FfJVXb7JiJ65kJuUZCFjY/WYWvrfvAG6clgZ2csxwQc4rbmarrz7aiutSxLvX77PAXe9zJS0cWNTp/a30qsMqYlKPJs5Cb+S4H4IhKDp6ASYQoQJGfxDG39yMA1BjfwxUMVVRUUBG04klbnztB2Syo1z/L5m4Vr4kMVDH3QRegmHGAmQ5q/lC5FOH5bC9yC53jnT19T5S6ev/F9ju/nZr9B9a/5jX1C6GS2vz8Lu7L+eJ5d+r4v62f2P/cT88ce/G/ltLJDkfV+M0J+2gZ5NEVGIqlK6qLAVU0SbRHn/bdY+ETcxlhLJ1S0kioXmnwPYGZMTlk2gEl5BEhAUgbp+vEeX4nPPFwhaptMuVtV5u/Jf+tWFTFpquUV95fGr7001tufdsfE62/oC7UFfj4zugpUFl9+MQ965/Y++BPH5w6/M7xcOrqqpcGTmeRLNsjz/LJUw7Z4Ezh/OOgFEWRhc9VkQOgmmo1e2Zpo4Gq8OMWLoInw9KMbyoLAic1yGff9BwQf1G+LTj19FFpcRfOkphi1H0ZpMYUJwk1ogZVajWqzM5RXA9R7Kei7VPJLlDB8sgjl8zEJCOGjZVUOrkW2gTgWhIFgUrTtl//XmqmLdP/TEAlqrMmUEX1GNw1XuJYh8KcVK5Gd3f27Orp7v740PDI53et37UnF1Cd0Sl80T4Y1+bEo58aohNHf/jY3gfeo8KJ7Whz2K5JrmmSA9DSfkE0I0xbEr6Fg5NRcDKSJtNoFuuCLAlyF69wng1QPVMwfLoPfOFztTi5bVAom0rav2bRsm0lvXZRGHPhwRFtm5cstr0jMgEo0ZrXYqkYtlMxhFKww4OaH8p9cP1RUEFnyiET/H9u++tZLuO9ZpoMzRuWvYfMu9xBwnFowJqYHoVWR2L4Xce8UueOUkfX/cVy9/d6+wefLlz5uvELMSQkr6heINNZY98nrpwZ3/ers8f2/FbJqFm2CrVkZLGm6vl5U8sDqm39XM1MFyZqm10Jt3hTIZAjdaMeUa3SoLAKew6J7bSsgGJydfs+q6i2QGhr4mkBnIwkL1QBVA5sBqkR2ZTYft0u9d2/4cob/rTzlW//6oW0mzw/n+bSz4oF8Z5DX9n63Nhz/8f+E0d+YiKevTZ0qWB4DnmBT4HpECZl7PpB6DcckxIbEyaRE1vMCWVOZ+bIoBGlTMILNzXt32d8uuyz1fzmJlBtA6zNn2lOGPvqZnBWqg0Azmj0g5qAKmqcoN0fsv3UXLVCjUqNq7++5VGHIyDVSS2yAU5Tk8GqqMZENMUCBt4Q6aop1/CzhKnM9F++b1fwN9X+GTDlbqHEHnO9BOctLpPYVF0dXaP9vX2f7u7s/cebr7z5GUO85fJbPgI088hn+ipj+94wObrrvdHUC68puA1HeaahoPY2LGyvyGxDhtk/W/W+kwdRdLdLw4GlKpin+v2ZAtWVBKnNwkbb2xYRZGvOkTlJ73nnAVW57nkm0j/P5GXyNZVsA66aCoNAgmXQxAHXXPuiam/UKEaoDVHMFosuh9iwkh/dGiXzCJ5Qwmpk/WLnBX18Al8hytLcWRbLGRTDHxwdGdslwy+dMIKe591S3wPF7t77B0fWPdlR2nyQ1l+4xZmlz8x8YnjJRwCt2NkdH31Nfebwb1WP7/2popmQhYrkInteXvSWMeGczZtaNlBtVr/kspoPVMUHgPfraIE0QqpVQ6pXQjY3hprcQjyc6VPSrKZqUKAzpLOJR97ngspck5sqNIHEtKkO+kBQPlLoHv7i5a9+w58aw9ftO5v3/3L8Gwar41/ZuvPwnh87NHn0J8drk9c0rKRoFRzywFm10fo3hQ+HdhTsUrBQJm3VTg1QTz4vT9UJ0ECV/05m//ZH8oLbVl2V80E7S4j0Vr8iCqqIR5U2P/Kv4yRikFqvN6hWlXAJihV5lksFJ6DA9MhVNrsbAGizUwB6fyypZdWUiKNQ5dftf0ntElAqBl5aWKXTvDJqAAPVtnumbcE1izF0kBCUGolFztS64fVf6uvq+9uNXRufGhkZye3TXo4X3yLvWan7gtFvfu+m2WN73jU3tvsdgXHCLbAw3CaEFuG6sFGZ05XAbEvY3MQveM7mdaUr/acb5uWsK+cKVJd6jaV+v9jxn6rtz1XnpgCq9ZfzOzkZQpVOCM9Murkjwk+ISLHZxIYYFVRFFKOaSqRiJEkllOiv4KEmEJ+mkgwGehuxeb+rk7xSMsBj1V1AmPpjnuEOVFYQQLWcNaFCaYL1FGhtoWEnynIrXrHjiBt0Plbo6b+rY2jTg4PDA/uMgavmLvTLJweqF8AnqNQu7/hjn/vhePbo7ydzB290YUHBdhhiw9PcCWou0tlczMsZhuUA1XYrE/Hgy4CqaEAy71QQypEnXa+FVJ2DNRAUjIjodBmoGobDEW/S9s9AQWap0u5NKVW31nuWeDixr8JF7FDN8pXd2f9o34bL/3r4tTd/0jC21JfzfvPHaMAHzurYfVt2Hnv+h/aO7X/nscbxVzScekfqpoYV2OS4LtlQnUIMxBsN2SQ0qyiZlYtWui826bT4YrpamoHN5i/mQ9WTPhs8N/uiis0M/wdj/zSlOBZOapKEFGqQCp/UqBGz44RrOkJlMB1yUpsrqCZC3pA4CSsZnWAlFRSYagOUZ/6RUgmFQp8DKHBnsCqAtlWB1bYymiPYLnQBSNVANfbs4Hh/d/93N/QP/2l/aeTpHKTmV2Fzfr/9dmt0a3jF1K6Hf7YxsfeXvOjYsGtFFAQOtKfClWQnDnFIaS9anGpNyPiXy1kzzuUxy6monsvzn+osOdVztuhD8/+yBVIXzjfzZy3ZSmvuu4pJwQoKLX442ESwW0RrX6LM0wQKfbT5MSfaLBBWpsfVVPwboBW6ON1OkVZ+0y0kA6mwcQRIxaYW8afAw6ZKDS+K3WIl9csTXkfvC11D679VGhj8bl9v+Xmjf9uaSpc6lys5B6rnMnqr9Ldq/LmOsRc++XNJffQDVv1YP/hyWNikeCQXVLvqfzkX/Nkc+vKBqjB2slQTnkA1KZx/yjtPkMgTalQbVJmrUVjHFtQhy0I1FZYcNrdsBaTa2uJHNz50VUoqaW0TCgOhzFgaX+Eb51Ld7ax73UNfvvyaGz/sXPaG+8/mvb/c/waV1aeO3df/4uTB73vh6O5fPtY49vpJNVVIPLKcgkeO45FNFjmpw0lWZOtov6wamplog5+5kE+qCXLyUUoLv/0xcANYSBVoceqkxIHzCyCVIyK14hbfc6sfQDWNKAzrVK9LoERUx0pC5FkeFWyfHFShOIHYJAtiPtAW2IQ7ZXqDDa9Trm5o+yxL20vB85RBKhwRLOaXMmDVzhMiu2r5/jaJAVqRjee0sSillNimfWyge/DbN95404fWFdc9axhG9HI/7/L33xqBqf1f6T78zEPvjMb3vtuePXB90aqR79mEwApsxLB5gtIbG/XWLvH0qnj2Ol5mB+4knmdbDGh2lIs+1yn4rgs/2+Ucx3Iec9pjaXtRea7Fujrz6WQMkjjJrvXHvJ5py0UVN7joohKAVEUx2vsNAFQ4RGGdlrAaw4LVIiqpLinLpkRJDGqKWHAOqdFCY3bFEVoRDo99/LMgEHBUU4MSw0pS26/aQflI0DP8RNfI1m9392+63ymUd9PgYO1i81rOgeoFMBOq8UeGDz/5mf8zqR76w5JTMSVxCiTsU7VOz8+bWg5QxVUl4LEFVFt+OkLy5ySqKGZ7DoCGarVBcYgKlCcRcRzvJ1VRVkgz2TwDqZmPZeu9c/48vySqVhb462zfAdDTwI611H/E6xv++IYbXvOxYv/1ucH/WZ4emXXVWFzdtnfiwC88dfTZHz0eTY8o17Ddgkee7ZKjIAiwmK/KVcdMyKFVyJIm1ubtmBnmo03OTk3682Wah3zmnAKF6mhzURF/VEmHAjBlx1QNUlP2SUW7H2K9MEZ4RERhElKtXqEoDJkXjXa/rVBJdcmFFRp4qFFKCG/Dv9G6A+vAAmBlsZRu22sjcLFHg7m2RbYFkGqTZdoMVDkUAFxBAHZ2JpDHNQMAwGOzBNSiTegZTtpZ7HxucHDo9nUDA5+9YuTa3bkN1VmepBfxnx1+4CNvOb7vifeEk4dvLarZoAOnF6Q3NlrHOmkN56nOfD8dYJunZF8CqK4EX3SlKqpnBkIXVEvb10td7Jhf4MlUmuLTzEp67dkMi6hMRMUwNk0pimM268+KLlGUUBSi1Y/JSQCpyfaK4lyDWUQAKRT7wkHFishxzjrENgZRzsE8IuZ2cAuQgpRUYwFqQ7KjYvfg7u7+4W+V+9fdFZQHnvZK9lEavBadwvRi1F/kQPUCmNgaB75+9eTeb7w3mn7x14p2lVQKGwsA1dU9+KWAahahyV85lQMWJ0Lt4+oni0YU83CYn8oiqjrVqhElsAECULX8VlVAq/tZZa3V/JkPYHsllZM50McKxAAAIABJREFUGKiCK2lTAgqBjRQPRQ3TJ6dn3T2lkUs/tuGWm+/I2/7nds4ArN5/6H7/WPz84PFa4217Jw7+1OjM+PW1uNbpBi4VvIAMyyLHw+QsEz/zMlusDbFqwZQNQ/KM1qHTfJn3hfNELwy8SHL3QLfzs8Qp/ipxrZz+0qyqJmz5BFV/GKPV35AqalinOEVlNWGQiuopXAlgqQ8+KgCjivBzKHZhYUBSYUVQAMdOylfmm5om2RAt4OdZu19XU23QBwyH/WUdCzVmpANJtZW5rbxiw9zfIsdykH4VdpU67+/r6f9MZ4f/teCS7tGrjKty4dS5naYX3V9XD929fu99n3lfY2r/TxrhiXVFxzR822LxKUIiGNZoL+LMW5vn3FOA0OW2/JeqYC71++yDWE2guhSwzuqlWJ9kcUIFU9tBaa/jbC3jLFnMPbyQSecS6noIgbEBZnupELQ10IxAt8BEh8061jGJ/OYKd7OVL5CLH8ebXYmwxWHEmPssPF7mCABYKDrQXSTLS02/WDGd4t6egaE7TMf7tkvFF4c3rpukrTfBAii+GAFqc2Ny0V3RF9kbAjCYe/5zb6wcffg3k5ldP1awquK3xruz1d1nLAeoclxpM52jLa2DwYe2TUliShEXB35qpUaNOgAHjI49MgBUkUbFSkfNPdVVKdnRoo3SmoAFnyJCTkzeUUnFhIGv4AjFbkdY6Nvwif4rrvnL8rb7HzeMtZllfKGdthD4fWPiX4Z2jx6+bqo69abp2uzrZmqzV9SjemdqJeQVXI5vxN2C4AohAKIC4M/LtNCelEopf65YKHTrX/LtswlduNhSTRWiC1dSDR2RqoEq205h8UAsahJy2lQYoZraoEYjpAg/Y1qA5p5C7AUOKqofUKHgK2INWUAFoCrHKuIoAFKAVaHcCDh1+SsEUADc+OqgOqvvqK46oASwib8jFVW9WNmWRZ7rKs/2jnYVuu7p7Czf0V8o3fv81gNHcwuqC+1KOP/Hq9QOd89d//zLk/sfehdVj14TWLFT8AOCvj+NoF/ExkiCTSDuSc2WzLYdtLXTZaQBdarWty4sZBZJp3mLqwlUl/tap+Sltiv7dZIUzyhNWpomHvGmWQRSnCAH9X4MnmnKcwwKIKAT8Z0BKopGDusqcIfOwgQFAyCVucI62BxziCUbXgSP4Pm436I571I1tShMsW5aHHtKbrFqBqVRJyg/7wbFh+MweXjDZZt2lnsHjtLwDWjxr3K56vyf74u9wuoinZfmPV7QrwpAMPH4x346ntrzm8bsnptdo0JkuZQw+Xp1P76lgWqraioxclJRlR2kBqog3CQJxY0Gx6VWK3WKQrwTnww7ECUkyOXcxtdCqXm8U22grifazFaF2yOcxgHuDyp4EjdHxZ6Dhd6Rv9h041s/bfRvy9v+K3w13D12d2kynLx0dGr0VRMzJ14zVZ1+ZTWauzRWYUdiRJiTyXIssl1E4rL1tQBVW6eHNU/hTEOvY0ib7QLdFuOKKqqlkmDFVQ2+Cz8Pan4sHGHcoDAKKUkiNtYGYMXikrCoCkAV3FPiFr9Cq59BKgCqgFOx1BJXAflP3FMBBGxUUtHaNxzyjIDBKcz6bcthQZZjugJWbYBYW/8MQFYM/fG8ju1EhUIw0d3V9aSpzPv6unu+W+wq77hu6LrjFxuvbIVPtZfl06m777an+0Zf+eJTX/8vam7P6/x0sitwLHKcIreXFfyKweHn+RWUGLmfRATXbMymxVITtJ0a57RH/55q8JcLHpeqqC5VBT2TD3/hc2Xt/XmgXXdq+N3z/+A4ox1DMNdAvc8R34ao9lE5jcQHFXMJC6S4LY82PmwXRADMXFRO60MhSSqssrnWr6E5+mzXyKYDMstIrxGPtSm1nMhwi5NWoXzAKpZ3moXOp+2g55mO3g0vDPjlQ7R1a/hyAah5RfVMzvyX8LFKPeIcuveb7zFqR3/TrR+6xKYKKcvhlkA7YX41DnFJoKq96bJ9Orf+dYCPAFXYbygyEGNZb1B9rsat/yQGnzEg0yqQsnzeieKWAVWxTteClJbDcSuhig2X8Rjh/8QAG8wJdMnrHvyu1zXwkeHtr/m6MfQKxHnltxUeAaTkPEQPdR0ZHbv08ImDrzw+M37zVG3qmlqjsr4RNboTFXsAqZZrkoIICZYuqLYCrPL3UlVlRmqWkd10tJB2e8ItNw1UNQc14VY+OKktQBoxMMVd+GMAqfBNxcICJa6KDbaNIbTrQnBSUwGu7D2pFbba2D+rgDJBgIEqvlrkGh4FVoEcy2MeKsCpVFSzqqrH/3YN/TPbVbbl1F3bOe567p5SsfTwug3r7hrpH3liQ2EDDLhz0dQKn5MXw9Op22+35q6jnuP7nn/32N77f9VNj28o2g3LtbCZ84ngw4kWM1cAodzR6X/NOFAttG1b7TNY2gJtLz1QXUmQire6LKDKYyKCSBFLCUhl5T7mFABViKMAUPkr6iv659l6xOsNFPxIUUQXEAA1W5cBOrN1ixM+pAsE2hsHSwkdINuPK3hcmW7DcQoTtlfcY/nBU16574mOwfXP+j2b9hU2VScM48aX7TyxuiW5i2H2WOX3oEafLO5/5p//kxWe+HU/HusBUE0sUR83y5WrdEzLA6raI1X2qE2gyrMAQCpzBGOKa3W2pQJQRWXANIvsKQfbDvaYwyVvwFMOAFeqqGI5pW2BsghLU+Lr2GsO7RIyKYJ6C8DBDdLO/g2fKnQN3db5mp95JK9Ynd8TJeOvpv3pxicPPP2a8cnxmyZnJ6+tVivr4zTqINMopFbixqiJWikhS5w3MtnCCh4o6AF6p8MNzEzNr8VSchoBnKIFh+qG3FFNZcU/WnMQUgGk6vYcRHv43owsIraOSYlPEnBVYT+FjY0Gp1xxRcueW/Vo24u/Kdr4aNk7qJQaHvlmQI7ti4DM9sgFMLU98h2ffCfAv1PPcmLLsCuu7U4W/MK+clfXEwMDg/cNdw08uK5n3eGXW1Xk/J59F9+zqyOPFCbH9lx/8Kmv/pGq7r3JMypF30nFFD6FSAdm8T5v1gyKyMQGMDPn5eEQj+l2zmoTsy6oqC5W8WzFBC8+tsutpmbHsPBZlvP3y3lM+/Oe0eO5IqopReDNp1Dqo1oqgBTYv1GPdPs+45+iE4T1CnOEWE3FCiInAE8x7ZcSrZRXGKFCOMXrFHxUJeIUPP5YmSpNjdi03Krj+ZOuVzzgl8qP9g9t+p432P+oH/cdNS67rHHxndln/o5yoHrmY7aqf6FmHuzd98AX/7MZTv5aIZ32bapRamOzh1ZFm0JlFY5qOUAVOIN3pjqLCvFy2Q0ggoEqSOgwXJ+rcWwqGeAzlriqmpguX/SsqF4CqOoObROkAqyi7R+hhQvjdr9Y7xne/P/1Dm/8B2P7j+xahSHKX6JtBB5Tj40cGh99xcSJsRvGpyeumZqdvGK2NjtSj2tuaMRWYsR2osBoTa3UTAxlKIOdHvhE03ZTWryQWU5lwFWM/EXUgIUFYJRb/FHEqn6+A6jiXON/p2TFSJgyyEy0mIpM6PMZjIKbihU9E+VZFnilNvNrIY5C5dSzbAGkpke+VSDX8ZXrAKR6qWs7qef4SeAGccEtRr7r1zr84mS5s3tHb3fvw31dPff1Fnqf7e7unspPknwElhoBjkl9/LPDyczxX9j31FfeV3ZnuxwrNG0LpnsWUeKQYXmsVQiTiAwzItPCNh0Uk4wWdvZAlQsDp+jXnxEY1G904VMt5zmW85iTgXfLqjH7+0UrrOjwAYxy9VTa+VI9xVfFQJW9TyG0xHpkYmMAAaXwUEUdis6fRQkET7onJK18ganCCZZMRqxLCRkUM0h1U+W4kTL9uuUVxgul7ue7evsf6ugf+V55+9WPEHXP5JvY+VdIDlSXmjFe4t+rE9/YuP+xb/1no3riFwM1a9tGg2MvUFGaJ6VeheNcFlDVSkrRUqKiKrY+4BcyUEX2cRRSVKtz679RiziFyrCLzPVJIBAwoZqESADPgMs7q6S2/CgzMYBEzElCBwPV1KQYaUK2R0FQOlEe2fTfeoY3325svfXgKgxR/hLtI6DI+MAffcB4+7vf7qddaW9STzaemD5x+VQ4s6ke1zaOT41vnK7OrGukYW8YN4qNJHQjFdvwPkXrHq19zq+GlAoxqFhQ0MqPobiNWXUL3lgaQ+wQs/o2ajQoCgWooorKQgiusqZY+w22nEmJbAW+KbP7RIii09ERXuC6Piv1UTGBUAoCKdhYBY7wT1E59byCKnrFqFTsiIrF4mxH0DFRLpYPl0qlA+WgvL8YFA92l7v3e5G3L0mSsfUXcHxhflKv/giog/cFY7sevX567MUPTI0+8f0dfuR4dkweYlKRBZ/C/sjhgkWUNIiciGDGyyGcEPZomzepZraM3Rg7zXMC0PSANiTQBHgvIVA9E5C68D0txknlcWD1vnRpoL4Vn2TpxmA+YXDKVVWo8LFpheUcgCnM+UGzwB0CKYinUBQRi0hsZpnyyq42Mr7MxtfdIMSbxmRSbDqUWn5q+B2VoKt/R2f/+gfL/eseLHb0POkG/Qeov7+SA9TFr7UcqK7+HHRGr6gmvnLloSe+84eqMvHvXKpajhlRCmWnjlo70wv6jF58wYPPHKgy0ZQBJIMNJvrEpEINVFnxH5NtFsi0S7rt73LrHy1g7FXBa23FVmq7dO2Bx2bVbE0le1iAVVRjE+yAYeLud+7vHNr8wb6R7V82Lrn52Lm89/xvz34EgBC/Td+2vEOeUwkr7oyVFGyLinG90hkbcTkkKqcqKiUqLkTsvabsREVmkiamSlnHjEnfSNlwUJmxLDBGEidGHKWmkSojbsQmHpNEkaFiZahEAZQa2LmkcWKm+Hv8G6LbVJlghBkpmnKSMYWT1EA9V8cWGpZlmKZpmJaJimrq2U7s2m7k2V5oO07oO0HNdd25gl+YdW0X9ynbsSd9y590DGe2oAp1f6sfraf14JUl+QJ09ufPy/Eva4/97abpw/t+5siLj/6B580WHTtCt1hcJtD2T4SaolRMqRmT4SmKVcQ2STZ5C4BqK8Hw5PViPlBt//1iFdVzWW9OFnLN39VmnB95jVNBkybLthVlmgFvIbs3TfwzPXwzAARFEm7xC0BNwpA3uREqqQConIQIMRQqp7CWQuUUVVOpnLLNFP6tZJ1p0tC06FeBf8pAVX6HIkoM3ygclOWEbrHzUEff0Pc6ugbuN/2OZx3PO6BSd7LLHajS5z4XGx/IHWlOda3nQHWNz4Jq/+03HN11/+8nteM/4RgNwzIiwgXB4G2Vj30poCqdjkzFqM3YtUCGp0qOmIspRUW1LvzUKFRkmVD7F5hzpbBrZXNkcFS11RXy4zmpI/s5XgkAViyp0LIV4QsmEINisiiyPAq61z9b6t/4wb5tr/i6Ub7qxCoPV/5ypxgBOFlgZ7GbdltVqtoRRXYym9hTRmzFtdC0DMtoUN0IiKhhNAyYBOJm1cPmKR+2/TuqR/zzMJTfRw353g7hOeWj8srfx2FsxGZsWHiFCEA0BqA18T1s/2MA05h7fUSOQ77vy/PYtjITM/VMD12+xA3cuGAXkmJHMTY9M+4NeuNaVIu9Pi/aTJuxNuXAND/7z3oEwE0de+xfX1ed2P0f5yaeu9UrRoYTWJQicpMcslOb7Bg2aniJhJSZEjJgEqj951n5ySG0x2yfFmhqUWN24Ce163mCX/6qI4/MEj+azyodtjZAmf1bfD+yOGz56+zYm9xPFC74WYVXLqXMTLGLfax0YNgGjxlEOqlOd1bQaUFHJuvAiCpfUqNEHwHqmQaopngls/UhuOzwUGbLOUTVZkIsCHfhbiPG/CiSKFS6DYsiRH8ExUmnUHwuCIoPFwqlR5xi8dnhdYOHqNA/R4MnGkRvyOeKZVwpyz/rlvFk+UNWfgTU7k/dMrrvwf8U1078CKqppiGiEbQrM/+3lX/VxZ9xaaAqvCa22+B2E3aYaIcIlxaWHyyAieoU1qtUQyIV+wAWGKhyiwU7WJ2jzklFmCgsIaRLWwugFZOZCK10s4W9LzGRwBILPKA6eIT9lz9c6N34x4OXXHO30XvZzGqNU/46a3sEuNLaui2cA083J4rTzMvEu3Btf4oX79HVn/rKJWM77/rZ2tiOX7fj0UGriIqpQ6FZoJR8jvj1OFlNnFRSU1GCuU/rAQRCnazmX6oaehKXc8GVsNTfL/xEmo/Xh8NPp59zMaCaGd0Lz1MDVW6nt4oy2Xvjn+lOGnfTWBiB7hqjSi5kgPbDldOmDyoElrhr/2Zu3dvCPwVIZX0EHHVsFjwRuis6vIZrvNpfNXtt/IwpbkhDxLrDVDc3NYNixQk6R8kJXrA9/2kn6Hyiq29g58Bgz2FaZ828nNX7Z3vV5kD1bEdulf5O7f7Em0b3Pfy7UW3iB10AVYC/LHbyFBPS+Tq0pYFqy6gdnj8Kd55ohNzfAqoNatQrTaBqmyUyGKzCi078NTHVSEY6MVBVUISDe8o/A1CNdVSr7KYZqGrv1ti0qWb65A9c8Z1i78b/PrDhsu8ZA1fNna9xyZ83H4F8BPIRWIkRgLn/2F3ffsPMoSfeE07s+NEuv2YYvqLQMCiyClxVRayvm6TkwEUFEA3BaibAlUAnmT3nA9WlQOZivz8bAVT7GMwHqnAJ1R2wpq+oPDp7HamVNgPt5r2HTJzEe8QM+KJoIUbaUkkFM4jtpcT5g4VR8D7NhFFcaM2ivbVrAmhmOjlKWvu4w3hffMDBAQZfHQQh9k1FeVV3CVEsQoslBNi1g9Dy/QnT9fdZQWlXobNnR0ff4FPlzqHdXnnjMervr+auM2d/heRA9ezHblX+Uu36xK1H9z70O3F94i2uFRGa2800nwsOqBLzVGOkBbUBVcfqmAdUJVIOrRZtPYWKKtoubMwi7SFUlmWLC+4QgCrXW6WiatnUsALy+q/4Rkf/yP/ovfbmBwxjpLoqH1j+IvkI5COQj8BZjoAae2ho9/13/Ex9dPe77Mr+bV2FhEzPphoCK6DyN20ylSInTcgGUGVwanIX6VRAdSmQKsDrZCjQDlSX8xwL3/JCoNr+HOLipDtt+qXF+B5ze1YRFrDNUJS7Z9ruVDvo42FiEIJUOYgvYSmVsMsHBFLgnSYJFPeIYM7a+Ta35hV5lHIaokM2dwFTHlfmJGmIDJCKQ+RqNXQW2VcuF8FKz1LK8uuJGYx7QXl3qav7yXLfwCOlof5nilvW7Sd6dM4w3gmzxPx2jiOQA9VzHMDz/efx859427H9D/92XBt7sw+ging8pmfqdsciLZ7zdUzLrqgyoxwJKWj9ixKVd73Y0caYSOpNoJrEBtlWiUyj2KyoZrWAJlBlb00BquIAkHJFlQEt+Kw8YUmGEH4W2TaFZkD+wGV3euV1fzJ4fQ5Uz9c5kT9vPgL5CKzMCICSUn3hn27c98jd7wkn9/9Ulzlb5C6a61OkrY2AyQCTLJVK6585+iYlBrw8WXqu/VNbFdWlQOapfs/apDPgpJ4SqKLK21bgzXQFWe1UADF0Big6wHZRWvdcPUX3TCvo8SipiHK/XWximRiKyqmAU443ZQU/qGcSAAO1vmLPWfBQUXkWwS5iT7mCCgeANCJTgVKn/T/Yqzkl23OpAfCLg3R8MlxfKcuLQmXWbdubVk5h/8Dw5ruH1l36taDvsqepr28upwatzPXQ/iw5UF35MV3RZ6w//4m3Tex95LeT+rE3+3ZDLJtA5DZhQHwyD2lFX3zBky0HqGIC4amE89iXC1SLDFRNjk/FxNKqqIKbCg4WWi9wvWTzfzw/lK4aqGLyQqoQWyybBiWWSXWrQH7v1ruC7pH/PnDda+7LK6rn88zInzsfgXwEznUE0PY/eveX3jG+/7H3qLmjt/QGJlEUE2FetGDbJ5t/5P+CEclOnmw2j6KFjuzkubfV+j8d0FwShLZ5YJ/Ne5Pnn18dFT6ptOsFqLbRxVh1L1GmKEYISGWTQ7GW4p8jGlunREGtD2u6SLF/Mlrz4J+y1Iq1DlJFBUAFOIUQDeMExT4KHLy2gOPLfqqK0+fgqcy+ynhNHZiAfJDEtFVq+Sq2g5pyOw8FPQOPr99y5Tc7h9Z/2xugQ4aRG/OfzTmy3L/JgepyR+olely069O3Htvz8PuS2ugPBFaNbBO7RknO4eSeVTyuFQGqLKZqUKNRoVqlRq2KKniq2PXCFgSkeMW7W5i/A5QDqMLIGoCUJzFM2uzRCkI8uEoaqIJXZJtUM3wA1QdKves+2Lf+qnuM/m2zqzhU+UvlI5CPQD4CZzQCavbJgZ1f/9j7osm9P+uEx0eKrk2u6VIUOWTaqAYCpEYiUtViUnDzYZfUAqqi+llK77ckSMWRnwegygmCmlfaDlSz45GobQGqLOhnBT/AJDyVs+QoAFNUTiVBCiY4UOFLhDZEtbCYAlBFBw5A3mbrKeagst0UWvkQoIm/LF7b5DREWUvE/1R8wGHh4fhB3S91H/HLvc8WuvofMQudD9dCc0epq3C8fzvVc+X+GZ3mZ/XgHKie1bCt3h9FL/7jm4+++PDvprWjtxbMObKNmFSKpAxcgItpO8/fsa0UUE3jBoUNqP7rovo3UVGF6t8nAztdbV+CaQZgVL7X0ZYZSxXVWvyO+UZCqkf7Hxt1iK8a5JHbd8mTxf6NH+y/9vpvGsaWPBHo/J0a+TPnI5CPwDmOwMwz/3TLwUe/8AdUO/wDPlVdpKA5VkBxAi4lqo/oUEUMWDm9zZDwCmzSYbEEhqW06xdX/bcf3koAVe5onaar13oNdNek0sm3JvkVlcuWph9zuOgvZGUDYOWEulQnzaEFH+qAj4QtksX7VNtJZa19BsBcnUVxQ3iwsGDOYpJZrGsSxUbCI8qWU+CfKovgTgcjf7JhzF+sBB3djxfL5Ye8QvC4bRd3ewV/tLs8MEVbb4I5f84/Pcdzfrl/ngPV5Y7US/S42p7PvW7ixQf+76Q6+vaCMU02dtRIHkESk45pW62q6ooB1UQD1cpCoNqqqHIXPwOqOt2qOdHwbh+V1hZQBeWAW/8AqiZRnVzyei99oaN/0wd7L7n6q0bnFRMv0UeYv2w+AvkI5CNw2hGAt/CeL//X36oefexdTjR2ZdGD2tyhNEU6UkHrEqTtDyoU7vgPXFXm/zcN6TOr09OvCucKVNsroKd6Y/PEU4s9SPu2Ni1VdTXT4PQo8S6Fyp6jkBsRf4VBP/NTWffgkIIpP0RmzEO1+c4BMGxtiFKHKLDYHQCMMV4jDBSh2Xu2geAcheor7m6qTK9u+aUxr1DeZfmlx8xix70d5f49xXLvsY5tpVmi7VHOQV39izkHqqs/5mf0iuGBO2488ux3f181jv54yZg2bArZGB+8JJ6gFvopn9Gzn9mDlw9UW2IqqfmKhZRw5NHGCSkKq1SrALCmZBoBWbCoYnsqaf1LGpUYTMNQme/MT9XpI9xBws5YUkOYEsDTUsotncgMyOrceLhzcNMH+9Zf/SVj4KrRM3u3+aPzEchHIB+B8z8C7Ot77M7+x7/22Y/YlUM/WKSp7sDDtOZSlEBs6jE4g9gH1VJEUsTcaYJSHTIrzLJSUV2O9mlZIJWLAaeHB8utqGZqfWnl6xur+DORlVhOsfYefNEEXFMI+YWDGnNEssQhi6BW7hJp6rD/KQAruKfMP8VL8PohXuMszsL6gPHD60DfYcFvG9ZSeJ9+6vilCdsvHrS94otO0LGjo7vvia71G3d65uBB2ry5kYPT838dnO4VcqD60o7/kq+ujn5z++7Hv/6HVjj6053mFIyXyDQDAsGb1ZNrDKi2YvdA/EdfSiYJ6eIo4t1yGlEU1rj1X68lZMDEGsp/05ddMCYSHaOHKFXu4rAaU3ioWujKHCKoXaHslP/QOkooRkPHKRIVhk50Dm75b33DW2831r364JKDnT9gTYyAUso+RIecClVshxyzQhXTmrGMRLX+K3eXVUIJ33upVx2jYxRRhH+nMcVqK23NmDHz1Bz5grMmPuL8INpGQN1+u1XZNvfGHfd+6UOFdPrastWwHCR12g5BG8Spe0xtEjAHuyQAVcyvJoXa/yXzAF18aJcCp0vZUy33A1v0eVipL2WEFi1Bm/JL6VQ750MkpSgOU4qZgyr2UsI/xfu3yNKFCa6oKoBzuafcYZQuozwc6wScZuTy52hkTkcUX288PjTs2PaKk1ZQ2ueVep4q9Qw81tGz7pmu/qEXaf3lxwy2lslva2EEcqC6Fj6F0xyDmvzept0P3PF+szH282XzhOsYDfaAY284nRy3Wm9hORXVUwFVsacCUIW9VgZUa1SvAW4CqIrqHxXVJlDFLhjzEYKpGKi27uJvh0kbHFWxrrK52gpbkZgS2yfyBuc6Bzd/qG9o26eMzTftXa1xyl/n9COgk6HM++l+N5lO/BPRieD45HF/fHbcq0ZVp8vr6gjcoMOxncCg1DWVaRuWYaRxmsamSowY+l48i0rSOEmjOFZxGiWNKEwbjUbcqNfjWlyLG3GSpGEjbjTm4ih0Etu0U095SZJYykxjZdkWolG5AGM5lrISS9klWxWdosL3kEkExSC1XVs5qaNKHaU0TmPV4XakQ91DiRd7aVgI0/5CfzwXzSXBcBBvp+3grbEreA6K8ythOSOw9+6P+0564P2jz937S0VVHelwFNkWEvlsStA7w79jWFIhDAUpSLhjM6+BKgeriFF9W82y+dJLgVR9rp50qAsN/5fzXk56LZ0eheqmKPdBX8Ccr220IJSCiX6SUsgWU4riBiqqqK7iPWFWtxlo4iveZ+Z2CnEtwCkbSnGMqmgZMr0+/s3iKCj5IUZjrionSSWp6VYMt3Coq3/9w8MbL/lqMDD4lNvReZh6tsJeKsseWM5bzh+zCiOQA9VVGORzeQl15JG+55/63B86jfF3dxrjBfjqxSnI9RBTSftktW4rClSjGtW5oordtDcPqIpRckkOAAAgAElEQVR4Spv8o7pqgh6AbGsBqmJLJUAVbR+AdgipHFhYceZyRBHylt2+sHPo0g8H3Zs/3rntTc+v1jjlrzN/BDJg+ig9as7um7XitMOLvLGOIHDW11W4baY2d9VUZeryE3MntlTDSn+cxl0xJR56BljYUvZElIo8d+q4U6jPe81jq9frKk4SFYVREsdxEsdRmqRJnCRJrFRap9iOilZHw1V+bJEZG2REJpmxaRixZViJYfLXyLGdxLGd2DLt2LbsxHas0DG90LGdhmvb+FoP7KDSWeiqOoZb8wN/xnWsKcd0JsmmE7HhTqmpSq1nqCdyp91oeno6veGGG9I/oj9SHzA+kC+A+cUxbwRQTZ27wu7dt+PLn4onX3xNyUhKgQ1xD1FqA1jF5HomRWFIJrQJhJhPSaFioGpEhBRAvmnh0EKwuhRQPZ2P6pl+XCc/V0vEhEIFHAtkHyeVVKj5EWsK79MwjCiODIpj/ArAFOucSxbcYDT/NEktuMiKBEsnU3ERg2kRQoVDRdWwLOw+KUwV1WH6j6AEx1OW48eGWzjuFnse2nztTZ/q6e69m4YvP5GD0zP9pFf38TlQXd3xPuNXU+qRwu47v/S7ZmPsvUV1tC8wI4qgArU99nkTr7fVAavnClS5/8+tf3BUa9QAUK2jwuqRaRbIsoJ5FVWulC4JVFFdFsW/YxpkgfukIrR1KLJ6qDx0yW1dvZv/0tt+6zNnPPj5H5zzCCilrAN0oJNCGpmuVzZNzp3YfuT44esnqmNXTjdmhutUK0RGbMdmYiVWYiZ2aiojQZvfgMchyyYyz2CuyACviqciYhNhY4bIRFSaYqiD44hQYQ3xNZJ7EiXIoCRVI2WEqE4pBfDLRt8GmM+we+OqvEIEI85RrtCbloIi2LFsZds22ZatXNNRDrmJk7ixb/qJ7/mh7/rVwPNrvh9UCkFhqhAUx4pecKi/u/9AUAwOlPzSkZJTOtZf7J80DKNxzoOaP8FFMwIHD94X9MYTr3j2W3/39344vrVoWY7DFn0Su5SokDzPogQeTCn4AJJFL16kKRkmgk/axecSAJDdzhakMu49Q3RwytcCoExZxpQ1GyTiVF+jAlBTTpKCow2/T3LJNFwycIdoSokaP2ZPVIS8iDE/p0mlxPM+xoOrqCbAqslOs1gHlO1RgrXFL010dPU92DMwcIdf7P/WTFd4eOunH4qMD+QbyLV+QZ3hqbjW387Fd3xKPeLs/8433qWqB37TrR+8omCDgeeTaaGVAaCKSWptA1Xxp1vAUY1q1Kg1mKOaJi4DVdPy2R8WtiLc3kEOM3NUUTmQmNSTK6qIwgOHi8gxDLLZGy+iGEDV7KLS0KWfLHWP/Hnxmh975OI7O9buOxpX4x0HwgNbxqfGX3F8+sQNM3MzV1fC6oYwSYoJpcXUjIPUTh104WG1kxopG5rjg84SabgyxBxsqcRwRYY9Dtu/onWIcwiPwGOklYiFPUalBorhOGYhhoK1TZRQhBZjCACLBBv8DbqRbJzIfEBkeEu1Rqx/4OcLIAzAbJNNnhGoglEkjzymDzimndqWkzqOm3qOnwSuH7m223Ast+Y7/myxUBovFTv2B0HhhYIX7Ozt6nre7/APDtNwLacHrN1zeDWO7MSLt5fTuejHDtz/qT/pMKYGbNM2DcMhy4S3Z0xRUifXk/kzBYjT7W/Wr/MJKlxPUSPpdYC9ppcWQi31/lYKqGbJgQx+YcqfQCCFazCmqBFTFCaUQCFmApTCA9WRe2bQjxY//g5RsZwuhXHAegDXA4BVXLf6vSNNFTxedBxtl+pkq9gKqh39Q4909gx+NSiU7nVLwQtD1/0QNo05B3Wpk2CN/D4HqmvkgzjVYaAiNf7Ix368MbnzN9TsntcXbJg9l7RxMfg+FxpQFY5qDNP/ugDVJAYHKQOqqCa0A9Ws9Y9JSTSfLKbSytfUFAcEM8W0hp01xiOi1HKoTh1UHLj0Dq9r8CNdr3zHd3Pfu/N7skME9QK90DVbm7302YPPvnE2nXtVnMRb4iQZiNK4O6U0iBVkzCaZDpJh2C+Gwam4V+hKKaqaWnwB/8WUmXoihODFLnsc6YqqFmMg8hAgNYXEChUbRCsiYILBaMz8OLa6iSO5A7BGCKCA7U1CKpbUN94McYEGBwUWHBZ+0ErAg7bIVi55qU8OueTYIvCwLYds0yHXdsmzXHLggYnqq+0kvh0AtFZs257ybHe8UCjs7y73PlMqFB7oLfe+sD5YP5FXWs/vublWn/3oY3/fH9br75186ou/1UEzZdN2SJmgQmE+iymKa8xRxZyISipERHyGsi9oW4mCE6uy62Zp8cJSQHbFKqoZkGTfQIiksFFMKAwTikJEn0IwJaEFAKqooko6oeajKsmm4lqsYVIC0RQ2jlpcJiuFjAUHxfAdRQqbEssLzUL5UEffwL/abuFr3evXPzs02D9GwzfkG8S1ekGc4rhyoLrGPzDw+2ovfPKWyQMP/0Y0/eI7i05Cpl1mY2JsCIX3vfYrqtluGhYhAKqcTlUPqVYFkMDkC0FVwN6B7UCVAwDMhHfMAlSzCFWiyBSOKqAE/45BBcYkIrJdqqQFcnu3fMfpGv7w4NAtdxobNtTW+Md9QR7eXrXXn6nN9E1Oj182PTV580w4c/0s1a+pUbghNZKA11Qb6WLSlRR9BRag1rnLuJDb+NJ6BzDkMF4Wxwkgbb8BwHJHgSusskDDAwBAVSgBcuffa/AaY4OUImpRwCva//Bl5MoqV1tReYXgT19SsMrhDqyYkvNXPs9wvtlkGwCjFlk2QKrNQBVtW8fA9xa5pscAFulCeKzFNAIn9lyvGvjBMcswd3b6nU+US+VHS27pub51fUf7qA9G4jmX9YK8Es7soOGduu+B/70xnB17f2P3N/59yZgukONSantkmwJUVRLKdWHaupIozifa758UlO+scs8oAMIJXeq20kD11G1/sYcChzQNY2o0EgobAKlEcQyBLegMaPFDFOuKPyrSBpEeldkaaqtC3jdyFVn7pDbjAlBhxVyRCc2cVLn+jNfZ9WxQ7vvaui2X/UstjXYN3/D2HKAudWKs0d/nQHWNfjDzFuWDX77s8HNfe084deA3S25k2m6ZwhDtcHCUTgVU5+23V+RdLs1RlYVcbi17Kva84x01CIbgWqGS1aCw3qBaHRUt/A3oDAFZFnbUsk+GNx6AqgGgynA0A6qiqIFFS4wqg+lwpQvm1wZ8Bc2YDMujudglt3vzU07X+g8PXXHrF42enukVGYj8SXgEdqgdbqPa6JueOX75XLV6fT2au7lWq756JpzbmPqGwVQzyyDDQlVcoh05ulABfGagUuxjWrzTlqeilFsBR7WYSuNHPrO1DyP/HQNeye0WOoz+L0u20WA2wgYJ/7HzBAhxCn1CSlFljVJSkVADAFaZS81fUaiSymoW+AMgYJk4G4UmgH/bhgBVfHU46cYiz/I1eHUZyMLrl//jv0E8ppN0eMXRold8xveCRwpB4dHOcueObX3bDhFRvqhe5NeZUso5+Mgnr5g6vOuPnaMPvDVQ075yHUodADck08e8+Y5B3rQgoBKPafAy8XOx/cuAKjpJqKqykdOSI7eyQFUErnJr21AKoZwMhW5FSHE95g5aowGPVLTzhYvKiYTc5rcpTeEHICp+sV/U5qu6s2KYOh62GcOKIgeq0DbFGDHLTQw3GPM7y4/0rVv/r5uvfuXXaPi6AznFZslTYk0/IAeqa/rj0Zf+zIO9Bx745K8kc0ffHxiVDi8oU9iImLeJC3fRiiojg2zSENumc70tDVSF09ecsMAXRe50NnFq82W0YQWohtRoxBRCXqJ8smwAVXa6ZsI8UkYAdLiaKrb+Uk3gyQugBzF48K5yJAaPW8CoqCoybIfqkUtm57pDftfI/xp8xfd92ujYOnauY5D/PYuZjN0ndnccSg5dUo/qr52rT79hrjb36kZc28CZOfiwXJMUVMtwZ9CcUYaQqJCiBajQim8BVFEq63M0E01pe0VeBPVMJbVTWRAFlMppblpy3slPMjeMFpdVqlLy+6zqKhsnAFKprELNkYSIawRYlXUflBIRAGoaIF4kC6Fg7C3nJFMCAFJRWcV34LQy1xBf5XsGqPgPNAILFVmL7NQk13Ip8ArHi4Xi04VC8N1CR+nuoCPYWSvWjt9o3Bjl59zFOQLq4H3B4cM7XjF+4Jn/WTix49UFNesCqMZo/6uEGHqh8wCgyj6hYsUnrqQ4dwXU8a1p+STn51K35QDV9udYnK8q/qbaIVVfINpUnzefrI6iFDSbBjpoCTVqRHFkk0o8MpQY9qPNj40mwCk3VKBpQEcFsbEcHauvdsztTE/Fa0j0Ka68lFxKDJdC21fKKx0r9w7ePbR56+eHNw99x1h/0/GlxiL//dofgaXP6LX/Hi76I1TqYDB6z0d/KpobfX9aGb2sVCqyMTIDMpmlFpFotgNVvZpnI3WWoHV5QLXt49AEdzlKmVwlJUQUn41GSFEjoWo1IpW6ZNtFsixfTJxZ7Y+2v3AGm3kk2sgZ7x0RqowjtGVVBmE4kYSVsx41rPKMVx758Ppt3/d3xrprctP/c7xa0K58dPLRDmWp1x6ZPvLT43Pjb6pElZHUSizHtcmzpcKD0IWIUoohakKbHWCVOaXZv/FVgGTz7MwEEfOOUfho2Q2PziqqZ0J5EZyZmVq1AWQdQiGCD8WANUV1lRNyBKimMaqu8LgRSgLTFjQfEHQAqeZr/ir7+WoeISzVTERg4i4+j8x1xflsAbBqSgF8HoUyoHzbn+3q7Hy8p6vvdtf2vxbMBIe3bt0a5hWhczxx1+CfK/Vk8dhD99x0bO9THwkmd20LqO4YjkMJV09RyoduPSabVfM4e+D0gt8B1MmUr0D/YmGRpsrwZvD0VLDMxul0QyLXg6wh0r3QcDG7FLVvqYSSZixR6ZiZLHtSlIBmA5AaRlRnmldKYdUlQxXIMgr8fjB388zA3cHMgBhANQswEACLtQd6KxQu4O6BKq2LjZ7lU5yaVCefVKF7tjyy5ct9Gzb/w4ZLr/+eMTRUWYMfe35IZzECOVA9i0Fb7T+B8v/Eg199Y3326O80pg68taPgcOtSNs6yq215iZyu7aMrVucRqGKxz0gHDE2bZ5iuAqBqBqAaRVwVhuqzVo0501qAaqCBKvKYBRRgwmxWU5neaPBGm4EqKmKa89jktvLu3GYeYd3uCL2e9bcNXH7LX/rrX/nCan92F9ProZL6+NzjffV6/ccPHj/4G8fmxi5NvdS3CzbQGi9MRqIYhDWSBkUAp5nACTxR3eJH27/Zntd1/+bSikVRnzNMR+Oq5cpMU2wzzswCqchg4wSgnC2zwv0zWJ8o3FUBrgb44CyuNhhwx21gQLjRJtl8x4YKZ6qtNWIQCWohlq4M8RULAIvqqgVaS7bVFFDrGi6AblL0CpO95d4vdnX2fXpoaOjRAWNg7mI6l/L3QqTG7+04uvfRW8ZeeOy2wuzejYHRsOHmklgOIYdCmTEr/50EynZs2MDhhD2TSTFv1OGUEZMFZoCSGGncAPpOBVazSupSl9TpgCoD3ea6I0EDcp2iEIFjxvUFR42ICxIAqShGhA2T4kaBLCqSSQCq0Bfgeo9JWYi+jrWoEikvAlS5q4b3xnQfUL1SMmyTK80YkyQ1uZpaSZx43ZXX/Wv38MbbRi7ffL8xcFV+vVxEF9nKrAAX0YCsxbcCgFB59mOvmDu+/z1z47vf1elCXJRw25F945oJyotVVjWQlSlM3t5LAFSFAtCqqIIXmAHVagUCl5OBaspWRQCmEo+qA1QZqKItBNqDAFU8CO9LlDqKxwW7cIvqVkm5PZv+98hlN/+Fu/lVj6/Fz/dCOKYX1YvlE1MnrpuYnHjHeOX42+fiuaGQItfwDcOBfY6pKEqgpo95oYwgAmERk4idMjEUi5s0j7TJP1sIVvkcFei6kkA185dES1J4rVIlyizP8FpcHcVPwJWLiKIwIuRY4lrDz9haR5uL46+xWLKPIwNWqUIBqAogRbtfqqgiDtMWbVnKGifmwBMTnFliHqsDix44DyRGUvI7Zsulzge7y71fWN/Vd+dQ1+b9eWX1QrhalneM6vgDnYeff+D1x/Y8dltx7sC6AtUt0/bYsSThDRvoXSk57BWKuR2+JogLBTjD78FJjbj1jo2SqaMK5Xfzj2Fhq395QFVfIVlMN1+MGfFGX52Z+wBvKgGodeoUoqxDLZhloBpSggyPtINsgFSlCxJYE0y0LhTFKmoBVa6o2oT0KWHdoughc4ntgDJgUIRr0XAo9YpReXDTd/rWb/rz7pFL7+vY9tVJIw/XWN5JeIE8KgeqF8gHpfbdvmXsyI6fmzm26/dKxlzgW7CpgjKybXebLe3zZqHVBarZ0QhTUE9q2noom8hQUV0cqBbIMn3eRaP1gwIBJlhw+4SbqttMWfvfNOCcKaBG/yyrMAOsYpKrmyXyei/5fM/ma/6idNnrYVG1OhYJF8h5tZzDfH7m+b7Dk3vfNFGd/KnJ2uwtoZkMmp5lmg7OP4iTtEiJUooUvB8FpGbq+6y9n70WBE0ayc0L0ZnHtj4PQJUtwnVFlflzjBuZOCIiFHbLQrVGuKbY6EBclTRi5qtyMwAAVidjiY2lVmCDRsg+vzjvZMMkADUTmmgmX1Yl1nQVVFVl8Zfz28n4rArHgeqqPVNwCs+Xy113bhjZ8LktXVueyW3WlnPWrv3HAKiO7n7odUd2Pf6xQmXfuoIBoOpI2h6fEnAETclW4iGNbHvh74soEZVIoQcQ2amI9XANLQSqi/FRlwKq2V4x6461do3tQFWbyPGFKxp9qaoq9jAO63Wq1SCYBc0L3QufTFUi0yhyZZivJawSuJAssaGTOQATv7xXXE/8KroDwuuBZRPgeUOZlLiFarF/+KmhzZd/pDA49O2Bq98Mq7f2BIS1fyLkR7jkCORAdckhWhsPUKNfHzh28IkfmR3d9V/8xujGkpswjxPTQ5NQ3zzUtvZ/Ux0p1SOZcM5OWLUsjmr2MgxO5fTCpJpxVEXwBGugmKK6VFWrFey2wTdCOhWAqsPiAQYPzOOThCpm9IFArwEAqnhNudg8sCo+SAAMdaNITt8l/1pYt/2j/dvf/I18Ejuz83m/eqr7uX27f/R4dfqd03HlptCIe8l3WMmPzyZln9KYIgjkAFJB64BQSj55LajQr6lnm8xWqr2imh3VYruIlZqkGCpqkJl5sTbFVzqQgoVRrNj3WOSESmlTYIXKKriC8HbkgAB8nwUDZGFC2hNSn/FyzrbkJoK/AUp1nYi7A7ZswrTtjm2Y7BbAfYQUujS3HniFA4WgeNdI/8iniiPFRzfT5ka+6Tqzc3mtPRqt/9HdT33f0X1P3ObP7t4YGFULVmcAqmjvC/ueMRzfpR1u6tY+5n8kssEZwCALkaMrDFTbx6t1BmfXsu544ITW6n7QvrijhSC4RkS1ap1q1ZDQlEhSm3UIBqqphi9uBXy8AKrY5QklB2sGu8SgoqpdMrCDFEqZIlwbiMwOLZciL4ioWN4zuHXbxzdeee0/FPdVJow3vjE38V9rJ/oKHM9KrQErcCj5U5xuBJTaURp9/M7X1Sb2/4E5vfv7Op0Y2ZJCrNe7ztbft3+si9ABzidQ1UiD2/GiTdV8KUw04qcnSlAkkghHtTLXoDg2m0AVSlAAUt5Y8/OIpQ+39rM2Kjh/TZI/HocJT7OlWA0q77tOJbJ6LrmzNLLto33XvvWreRrJ8q4z0E12VncOHTj23FuO1yZ+bjau3NSwkg4jcMhwbWpINKlUGVFBSRMK0fpnBZL+5DnOdjHoKf6miwHV5R3dWT5KVzM1XtUBxPOtsZpVVcMmH+b9tk8WWv6wrgohqII7AMwltF0VWrK898vsqzjBgH+G2EcBpfoxuvjPNSItpJKEoYzLCl9J2d7Bh7VlgcUOAaljuBO95Z6v9fT0/n13qfvJzV2bZ3LP1bM8F9bAn0FMdfjh+28e3/fMn7nTOy8PaM4BUFXsDS3V0UyqhGp9az5FNw3VVFgUClA1GajCGWDlKqpS2JDXFaDaVgDRQTMi6JU5HcsKpvc4TKlei6hWiaheiymGT7bhU8rUBbi6gO4C7qm085uJWryLw2sgIlXmcOl2yGigLIPNW5xa1HB9pTp7R4PBkTu33vzq/9W9ZXSHYbwzr6SugfP6fBxCDlTPx6ieh+eEoGr8ySeuDmeP/Mdo9LGf67BqhuGAiynmyHJbAFCzny3ECmfZ/V5ORXX+cfAUpn+kLUW0mAoq6iiE6j+mudkGJTGU0JJOBfNnqTDJgs5WJZxWIvGqDFaZv5q9X5bEagGLbrlqSgSAqtlzybeKQ1d+dOCVb/1KDlSXPjnvvvtue+CqYt/xeOrtB04c/NWZaPqa2I0LRmBRasNYn6gRYaMR88LEdqTwRtXG+vzZ4GRhj9MWg7r1ypn+vmU7tfRRrcAjuCoj3oyShKWFJ+02WSyaEtDpmA4V3IA802PVMfushpJgRbG0+gWoCy0A7Umt7BOPC/xeUwo0VG2GcfGyz1GXbdcviwTlvJfQA4NsC9ZWUi1Dc7foFmrdXb3/3Fnq/GShq/Do9s7tiILM6SwrcHqs9lOwPdWRna+cPLLzQ8bxJ19dUDOuDSqI6Yg9n6aRMM85A6r8UaOaiuY31PXScjdTZ1GgeiobquW0/iWWVQcIiBFyWy1EuDDZMWAi4JjTWFFYTVggW6+mFIUQvKLw4HOyFu4cqS1ViIyELs/b7o3KAip9/WT6Bol2oRhWVF5H1eodenBk+7V/vfl1P/7FPNlttc/e1X29HKiu7nif9auhwjW19wsb46kjPz+75973l4wpx3Isg22c5gHUxVT/K/MxLw+oZpxYWajhmyl4eXGgGtYjqahGAKoBmWZAhvZF5QosV05FxZ8BVRZK8YKuGVTN55bqVcYLxOvXjCLZvZfe5Q1su234+h/8ssGxVfntVCNwu7rdunJsY99MWn/bwcnDvzNWG9sau7FnFy1Sdkr1qMGCIpxzsEgL44TiLPIUGwgN+oDIRLCUtQjnn4OoqJ7Oy7Edei1vUV36M20+ZxtQBX2EBXnZcbPDjnirAoj6lkeB45NnOVw1VRHuKVEkSmxpELTCACRjQPP4QBFocl81lVq7CmeqahNiEFRsUZEyDbId0ACQNilVZ/xMJ1qRgzCMSIGSEA72DH2+s6Pz412lroe29mydzcHq0p//WnsEig+jTz5z+czRff9v49D3frBIM4GLuFSkUDGY0zZn8E9tdiAAHqGOj7hlLuIlImsRoHq662tZ11TTEjvrEkh0awZQhUMLeyzZrcEhA9XU6mxCtUpCUYMoTaSKmipP0rUyTQU3vDIgqiun3J3QtC28d+33z7SxrHsG/YJbSM3ywO5C/4bPXvPmt/+l0b/56Fr7bPPjWdkRWBkEs7LHlD/bKUZg+uDXemj60FuP7/reR/xkrM9xTMuwhJDeuq0NoNqckHjd5jIV84xQARAxlVRU5wFVMyDLLAhQBRDN1NUA4wCqzFsVj72WUKXdTUD8oTO6AMZEA9U7C4NXfXTw+rf+W85RPf3ltXPmwd4Ts7NvOTw19sdHKsc2qqJpk492IuJHG834UUSQhmzkD1EHKtz4TMRKDGblKhNM6ZdriYqEKrDU7XwAVRaksH+/XDHswQsrHx0UwI1OrejiUzZGAhAxXxVg1bUc/l6FKaWNVDxWOeVKwCoXoHjNFoCatUpFCDK//Y/nkcQriEY0RUand/G1ojdibGGV+a2yR6vDaZklrxT39w78c0/3wF+9Yuiqe/MN2FJn1Nr7PYoPhx/89Lq4euwPZvZ88+eLaqroWmjn604Zt7/B1QRnVSvutb8q+6eyyT8KAHA4scnQqn/m7i9h+r80UIWyUMMDrqbKPbOKMygSsResMXAMXE1NqFFPqTKdULUCP2Icf0CG4TFHFfM33FrEcyPV2oVMJItNH9QIYv6fgexmMQLCWQPzkEPK65wpDo58fvtNP/DR4lWvzZ1c1t6pveJHlAPVFR/S8/eEau/dfrV2aPvs6DMfqh577rWBR4GFDSvvOKWSmGWbY6HLAEFrZ73w4874q208odMc/nIqqtnGXzxN9fHoHbEQ4sHzg5gK9iVCuK/DniqxuJqK9j8i8fCeLOadGmL+ryuqAlIFqMo7T8niUIDM2U+PAwMnojkVkNt36ZfLG67/i56rv/9bOafv1B/wTrWzd/+hZ289euLY756oVa62y4EdO4oidi8EHxX2UyElUSi5UIYsNsKT1jG5zRVwvmAvq7MvdXUs1sReelFd6lnl99n5q7EoL/6ZcbqmmkofH6AzM/xHXCVbRznkOy4VXJ9sZVFcjSQYIEXrVYR7AKtIEZJrACBWnh+Le5OKpy81xP0y9xoAg6tn2nNYR0RiXJsiLO18AQoAgCoEXqaylOu4s6VC55eHBwb/5lXrX3VfDlaXdx6spUfN7PxCb2N28hePPvUv/zlIxsqeFZNjy/zGwA2hJREq7Z5ca+CcgB8KSycttmLwCFDLVBLN+1ziTZ7umsrAIW/hdOtfALNcMNiIwh4R1llIApQAF6ROSXesXgGn2yFKAyIFTio4t9k5nrKVHYcI8L5RUwtY2S/XEewI0bVB1cG2baYUATQjsatm2Unvui3fHVq/9bZ1w9f9i3HVVeFa+jzzYzk/I5AD1fMzruflWZEKVH3+s0P16SO/c3zfI7/s240uz0H1ZX6Fik3M24Bq62AWfNxNTtBKAlXd0j0VUMUCnaKiCiFVSLVKg+pV2Bk5ZGcVVbR3ABCwaKNmwAlVOq1Ec1UzX0pUXU1wIhm1tpKDmANlmgJU+7f8U++mV/1Fz9Wv/955+WAugic9qHb0PHPw2beOzR3/peO1yddHpuF75RIBkoZxxEp+RDQlcUgKxv6oixhIlEFVUudzNx0osNkTKYkAACAASURBVOisPaDaDoIZpOoufbZoZ216pi8wWNUiKRY4GeRYNvmORx7EfjF8ViEKFEGZ8FVFDMUbRFRV+bzQ/EKNjnGpCj9VKmEGV1RFOCNoVosPdRe0yW1FrYljWSGsQroCKAG2KvnF0e6u7q8M9g/+1bX91z56EZyKL6u3oJ78erHiVF77wn3/+LGiOr7ZN+u2bSQIYCLEnHASlZIse4kgxjmCExOAtcWJZqCa1e2XQVk+FVBtpwuw3zF7/ko2oABV2cixjze3HbSDSxhTvRJStRJTVDMp5YhUn6OxFYuoIPwVy62Uwwyafi3iksrWbvAdtoSGo0sPeH3Dtsl0fJqJYwr6h1/oGl7/1+s3Xfr57ut/eP/L6mR5Gb/ZHKheYB++eu6Ojrqa/ZGDO+/9f1w1tcmzG7ZjY3GUlmqrxSoTweJt1sVEV0u3Y5dTUW0OpwaqaI3yGgzQyR57GqhGETXqDarP1lkZisnMtlBRDbiiigXf1iwGGFyLrypaRyKoYqDKvpdZWzXjQgKgWhLiZxhUs0qJ37flbwavueW2jo2veuYC+7hX5XCV2uXdf3T/G/fO7PvFsfrYrTUr6rIcn2wvYA5qGMdNoVSahASar3DjoD4WuRSqqgl8fXW0onzW87dIp51sTlviWfrcXM5AZceTCakWAtWmxjkruTarq4hURUvWYFN+UAF8yydC3GoYcxWV06sYeMqGSTwiW0CVq6wZFuV9IagwmZVVltfOVyxXzhgwaOCqDdoYqGIhx1epoBnk2l5S8Ap7O0qdn9+27vK/2pyHAiznVFgzj1Hqbntyx+zI6NP/dhvNHni9Z1Y6XTMkhxX96IpBYFegKMGGHQBPwJ5UUzHpyzynfyHn2FkC1YWcVgBVqajKuS2bLl0Q0OGnqKbGETpjiEiNqFFDohvmbwBVzOUe01uEDoPny4CqUBmk2yDPzfIp7kSkZHCMrEUxfu94pCyP6pZb6d9y6Wf6Rjb9XX2o8MRll72tsWY+yPxAzusI5ED1vA7vyj85CPh0ZOaSvc/c/T/T2X2v981K2XNlYYOfJSqpuAtAPNUCf3Yf+3KBKrefdFxllkgkblKoIglQTcKQ6vDZm60xrwlxemj7A6gyb4/brXL8AD8Aq8xR1eIqBuTwF8wmz2yo8RgkuwBGATx53bNe/8Y/G77mTX8bjGzPd+CLnJI7jt+zfdf4wV8bDcd/8oQxvU75AGQ+qdSkOEbKlCTCIPo05YhEcNMSwnZAssDFpDvmxBwBXe2uMwLX5ntSzD+MxRLVskcsr9q/3CutWYTSV0fW8s9w8jxwzeTVVNr5CTypssoqKABFTqRisAqbLnYBkNqTduvRl1/GL2gTOGsQLwt0xvvTwkAcV9PEoyVEQ7UJHpIMWiEmBP1Ft0kd022U/OLOkf5NfzPS0/+Z3LZquWfDS/848FRp37e90d0Pvvfonofe6xszG4tOZLhQ9ae41kADCCgCH9oEDUoY1c16PXuRttIJMyH9Uu9s4b5wMeEVgGo2z+pSf9OsCnO4KP1TCushVebqHJOaRKAsoJIKoCptf7bNagLVmFLss7RFm5z/ch2APMTUNVwfSGyzMY87FBk2RcpJO4c2PNa/ZcuHBrdfcVfn+puOL/Ue899fPCNwdojl4nn/F9w74YmNnnWOPXDv+2aOPPQrrjqxpeCi0GgyUMXEYvG/xVJucU792X3syweqAk1YX6KrvMzLZ5AKH8qY4kaDahUA1SrFoXCxTK36Z6DK1VKZKLm1jNY/g1WpL4lwh3jx1nEm4g5g2QxUI0yMlkVmeeBFr2vdhzdsf8M/GSNXTFxwH/h5PuAdakfP4QO7f27/8QO/MmXMXBMWEyLXIjM2JesenW1lcGxojDYfhD4s4kgIPEu2ZNLhDvicEr1J0cXAeUe/2FmXVR1PynzUfynVoZWpqC42lJmoqvk7LfTihVufvwpUFYBVrcSHCt+zPU6vslKTFNr/EF6l4I4iarWVYqUHR4RWmYFrE6hKf7/5c30QTdDM712z+AyTLOYtyqbUykICGMAioMCvlEu9j470jXwwCRsP3rT1ptwJ4DxfOyv19Ep9wKR9r7r2sbu+8CdmPH5Lya0WfatBRlxnugmM8sHR53mQL6ysmooNISqqIgyUG2bHpW/LA6riTd2+eWNIyW4XsoGLI2n5z80hLjXhzphJBZ08BcssSZgSNoyi1MSOTuJfpCsmIQZcWc2cjTHnWyaR41Ni+VSLzdRwO6Yvufr6j3b2D3188NXTB3LP1KU/44vpEWeHWC6mEbhA38vcC19/y9Edd/yhFY3dFDixD9I5x0GC22RJdVVoAIu1/8/uY18OUM0ank0lcxsdAZMbQCoxP7VBtbk631lIZfgcnwrAitQSjqDUlj1SSdAtLgaqkv3MadC8eEuuOiquKbhcpksNrPGOpwr9I98o9A7/ed/GN99lbNhQu0A/7hU/bNnwkPWdibt+aN+xF3/3RO3EjRW7HlAJGwKDDNgwwS9UsU8DxQqiKhFCaAdSVsBn9AsGdU2+avbpy8J5qlsLgp663qpr8yv+/tuf8JQ5bTqwILOKwlckUgEsWobBFAB4rVqJIiNWrG8BWMXiy44AoBJKp3RedZXBPW48fpmYRD+uWWmSh3CFVoNcS/POmb9tiTOGxAsDrNrkWn51qG/kS13l7g/1rOt47jLjsrw1el7PnJV7cnTK9nz5G789PfHsL9jJ+BVFp2o61CAXIqLYJst2dQphVj/VWzyARuyLJLVXt+mXPq52oHoqGyuubDatjvXrYn0BTTVWHILRqIqxf7UWsWcq/FINsyDt/hQAVSILshM+QRuCO/0yg4uxP9dSWZQFFxtQX2KAVcen2A5UpLy5gfVXPLDpsmt/v29wyw5jy5b60u8wf8TFNAJnh1guphG4QN+LOvb04NEnPvN7cWX/O8y0st6B/6K2E7Esg+IEPntSUT2Zp3p2H/uZAVUdmpoBVbSIuYUaUxqFFIGfWoHiv0EqtckyAwarrBLVlj1MEzClooqvQmUSr1SuQ8GUnXlc+DXsT2yKoRjlKd4iwy/EXSMb/6rct+6vSje+8+kL9KM+L4d9t7rb7qv1De84+PiHDk0efGvDiXsogFeqWCupKOZKIYMztP1RzYFVko1kGF2tzwRC0PQu4KRKFvnaAqoZID0dDQGwMeOw4gTLQCq7HKAtmaacY45qkms7FJgu2eARQoiNsLisqooFmsMc5fzMisKyP5Abp1lpsVUT0GbwVFNbsmor7yosEZrws6Kiig6DBrZIt7KUk5bc0tzmdRs/OFQe+OylPZceyv1Vz8vlc16eVO37xnVPP3DH+6K5Az/sG1PlkoOuRcLzowEP3WZaleb782YHXSbhNQOsCuVm6fmdQe0SFlYCVKXSyZZpqINqrnUcxhQ14JcaU62aUNhA9wXnZEBkeJQCpKLboOkqWdsrhZ2ijg8W4paEWWDzBlqR5ZgUqZgS06QIMal2MfQ7B3fe8pYf+wPPrd1lbHljDlLPy9m3tp906TN6bR//y/bolLrdqj958N/PHH7q1+Pa1KsM07RsrT7C15cKqIryXgu5mtU0IB8RpEDtn4QNCmt1alTxFVwsh/1TMcGpFET8VnyeGBMApGqgyvGcmOL0Ha1/djJxOdElQnKJ5VKICMxyeay87pIPDWzYdrux9fsPvmxPlgVvHNXUe6fv7arX6/9hx6Enf286mRmyipZp+xh/k71Roe5PkpCSNKKUY1ENMm2HY3tD/F5bUrFaFxU+lZIDARyjwZRiC4vnwqb9/OlmtSuqWMz5xlXMVq13nvZEH2LTtgrtfl2pgkVXBNoK26uJ4b9rWGBXk52YZKcmWVDjpyJ6EqCaRanqpTo7BG1ZxS4ATVqAvDiLrJjnK0cpvFThpjZBLmTh2fgyFcAhU3nIfFfDvf3f7S33fai3s3zPtv5ts/l5f2GMgFKjxSP3/MO/mzr27LvjyuFXF806uSYoJwiBgHJenx9ghMPZhc8lk7scCaziWLDaSrE67bvOPFJP8yBQfqTYAYqPcFK5PZ+kDFIb1ZiqczGDVKYnKI87Yil8XwFSucsiE7aEf0ADqPm0HHMtFVWT2/8QBMdkWIpiM6XEsiiyPDKLPQfXbb76M1d+/63/g/LI4AvjRD4PR5kD1fMwqKv1lI0XP3XN5K77fqNROfETBoW9HtuPKnJQFQMoZPUwTw/iRJ7deGKQjz5j/y3nRDhVRbV9oWcNuObWNZmF+B4tU4DUKKK4EVFYa1AIoNpIyFQumaZPRnOCQzsTfD/ZvqOdz0AVk572TJVEaMluYb9BG0BVAGpoFSi2PCr09t/TMbjxT4auvvxeo/fmmdX6XNb66xxUB4MXjr9wzcGJA39yePrQTbGXBKYP0YYNBypdRY0pBdLCAqXPHXwcyKEBXzhT+KMmCAqAzSBVMVgFUE0sLJ4XIFDN4jOyiFWcz7yoY4lOKU5i5n8jlQtewLgmHLLINWxyEgBVk31WcWery6yiKm7HUl3FTZMKsypVs4zLILoFNpqWQxlk1fnolo1rWMYXVB8TQBWQObWo6Hgzg10Dtw31D3/imuFrns+rqmv9ipTjg/3g3M5Pbj+y55Ffrp848DNWeHyw7JvMlgInOZuzeaPOwj58+rDtk7me+avNDU72nk+e2U9dTV3IBdfJUVxJBVldEqiQ3FavhVSvxGxHFUfob3lE6IiRy5VVgFyJSdVAVdvVYR4Xrq2EtwCkYsPHFCIrpRgiTc+hEHOME0wF3UPf3n7DLX/W9cofvCf3wL4wzuPzcZTLwSfn43Xz51yBEVDjd3SM7njiHfXKkXcnjYmbrbRKJdcmB+pr+DxyJRLlxpgUZMm8q8VH7rQScXSL8WTBysmnRuYBqWUhzXeAFmYTA/OanmW5S4wmG0OniuIwZJN/AFSYQydhSkmIh2Op///ZexNwua7ySvTf+8w13HnQPMu2JNt4wpjBYMYALyGQgYSXbrofGV4GwnudQPJC0glJJ+m8JkkH0iEJ4ZEwhBgTyACYIQGBwQPg2ZKNLWuedXWvdG+NZ9r7fevf+1SVZFm6li3rSqryV9+VpbpV5+zaZ5+117/+tXBMDq+FzJAyswQ7FpyHyb4GYIUOFewSFmpOjIaVCRgnP6RcBtTSHsV+VXuDk83KxJK/Hhgc+cjoTW/ZJkTBbz0HA38BvwXY1Dubdy6eah5+62O7tv5OLJIBWfIloazMoWEowSFZSrN3Kpf9iqmA/Ybt8MfcYkmGlWBgbvB3wnPBlCE7JfTTjFd35px6Kepqnp/9oPfehp924eP+JdPEZICgKX+yhwaXJyGFMAbnDFoVwCoanRzytCQ/l+QrlwKNRisDOLnj2QjzOkAVdlYWnnSbVfgAC1a1GNsuVO3IAKAhtgEfHIfOyWDGss13fJKp0MPloXvGhoY+uGnDtV+YEBP1Zz96/Xd4PkZAH9lcOfTE3S+vHd7+jnhu3xv8rF4KHIdca81nrKgsIC2s+TpTyVyrBTlhRSIdMqKY/53Z3YmgLhqmzLXbveZYIW0+jwGqYiP+PMmp2UwobsGaCiYuCK2AZCsgBd9XhX4JAGhracV4F3cCw6uCLYWEiIEsDpkTC63EwHEpx1rvRVkwNPrg6LI1n7j8+ls+1W+EfT5m38L9jD5QXbjfzRmPDKBj5tGPbTx+8JGfjWsH3y7j6eFBT1DkIhvaJYJxvoRvXUKKI+4BVrEYQe8E+tWaODPY6BHSmX15J7O890AwYWxh8gRfyOKmXnSmYkkyXZwZ78ahTWUmtZ1Q0kooaaJTWpDOsFhhV42fxjAdiyKYJsOoAqB6HJ2XWx0qSqC2l5Q8XulgX+VR5oYUO2VqeYNJadGq748sWfF75aHJzYObXjJzxsG8RF6wVW/1H9+/9fqp1tRv7zm64/VOySPpl0xXMY99xmDMgDKjRS3gk/H2NMFN3b/tDpwpYZ+0ablIxpWvDgsQkMyT5ykleELDa1ksV0sKlEORcilUDvlorEJTFc9mm8yDaw0bMcuosrl5B3jYUe1oDK3PpC3/M2S1usLiz6xTtToG/JPn+qRjTVW/Mjs6OPaxVYtXfHjT4mu2XiRfw0V/GljTm499ctHske+/pnF03//RnD5ws6fabiXy+doCa2quwwKwIhjFeOoymOSNlbEm5ClW+Kz2zF/2L+3Vp+I9O1R/AVRNJHDRzMeGLfBUTkwCFbyvkwSvgcYU9xvzRDgB7isArF2Xa9uI5eLvLWXCrGohwYFTDTbKmrTjY63XXmVk18Dkks+tuOyaTwxd+8ot/ejri37qn/YE+0D1Av/+9YF7S3t3fOk1zeMHfiGvH3xVhdp+xcMOPOBSLhaDTOaUi4RIJoSMaLP8YIGxT6bJjFjuxOLPydPDRkH2xpUWkMV2fTNvy+uoAT38hNYRJf8WmqhSSlspZfBOzRwGqkxg5RakosGEm6MESSAi6RkQKrDTxvm4RoIvkcyjyeNFW1IuXUrdiJJgME+jkanBlVd8qjK+7EMTNLhH3HADUHr/QUSP6EcmH9j1wFv2Te/6/bo+PuqXkSMekkbIAhvVpx09WRHWwED1DI0Xl8rgGmCJ7v+UYgWwqtgNAZMeDCoY1ZJ2KASrig0YG//ztqvDqgJUMNuKa6UDVLvXWiGlOUGjWmwPe4AqNmzF5gEXjVHGuCRzQaGIaCga/s7wwPBfbxjb9OklS5Y0L5Xv6EI/T0gAaPutS4/s3/GGqX07fqE9t29TNcg9TybkiIwdJzjBqeOfWlj2oYyBssiJQLVXy9zZYD4FqBqqoaisYXslOOTC1M8gCUrjjNqtlFqtjNJEU57jPuKTEOgrQLkfbi1GkKVspDJX9ayEy/Xw77YqUeRo2fUbvqlwZk6Fq93S8NTA6KLbR5as/PsVl7/kzr5by4U+o5/98feB6rMfw/P+DvrQVyb2Pf7dH6of3f1rXnp0fVkkInR8jlsk4XMHZSYzyp02aYlae8o3UEf55MCYmbfeRsPa9ePrnlaH4LH6uSJjuiu4M9AXr0N3OFjVAqhqRG6mCeVxTFkzoQwgFWX/WJPIHSZ5+fOzIicdt3RTSmWGlfWpAKumJIRyEjOqAKpoKIGE0vFIBCXKvJKK/cpxb2TZd1a/8GW/50Xpg/0u0e73iE7/2sHaTQeOHfjlndPb3+pUFIXlkHIwIQqyCzCpGNAuy3feJ/eCOwADVHOVUcpgVVOKIIQMGy/NOtWSdinULkW8ETQ1CKNPNcpqNuaxugi8F28ObeMUbwrsbrEDVDvXXXfDYJWsXQmASQxm6UwgfXJyl0oyqg9Fg5/ZdMXGP1o7vuGJBTeU/QN62hEAWJ1+4guL21N7f/zInvt/TrUOrKq4jTCSsXBVTi5mEceqmtgNhKKw/ANzhd0kCthp1mV+MDg19bCT1/mT7YrZJ1mhGmbs2LJEMYuKJ/xSUd4Hk4r7C0gPE/UKoMzu13ZzZo3sinsC1uxc8dqNJkR4t+TwaIYrs+NR4viU+aXZ4SUr/2140fKPrbn2+jvE6Pp+b0H/OjmNyWF/cC6oETj+yN+tTWaP/sz03od+sSTq1UBnIvQckjIgJTzKpKbUTUlLuHvEpgkkD8jNIQPAYmZi+U5ewHpkc1Y/Z0AtE6bsfXfiMLGGirVJEDSmpJOEFEBqO2GgqhikInpSE6XIS4cHJZq/sCCCDSA2NseiW+icWHgPfapjBPh4fwmtKu7MKBk5AemgrPOwWhcDI/cvveKGv6rc/JbP9MtFJ343j+nHRu/e+p23TzWOvPdYfnTMKWkKSsjidilNiWNSrWjsgpr7z/fBMqOqM7bRQek/UdDqZaRTRV6mTfmfPCqxdZW5IRuZH34a31M0oBnNarEp6EptTseoFufKmr4iBYzt2wBUTdBH5EUc2IDnUGnwnitWX/bBq1fdcFv/eni+Z8qz+zyttdPY9b3x+tSWtx7efs9/1s39l4VqLgpFAjGUgYOeT27gE+ogcQJg6ZDvIBXKfDa2QWaqFYaoZp71kg9Gs2oYft4z8cYoI6Eg2YI/qgGn5gmjf8zhkIQo4lEBVIvNWKFdNwb/eO8iWRA+wE6Wk5PnXAkD+48KWY5yvxfphvCTgSUrvzGxfOWHlq+94lti5dXHnt0I9n/7YhmBPqN6kXyTyGs//sA9VzTmdr179sCWHx1wGlHkpORKj0gGXBrPHWSxo7Eq5cYXN/PIVdgVwxIEsoCuJpGLQEZJ3+km5TqQ+Ssr6LfiOKt/MvnumgQanJDmA79JBqkxA1TVyki1ctIJfDoFqdg0UwGkdr2MbBMJCFX4A9pFFOywdODTB5YYzKpLynHJLw9Q4obUkkHsDI09uOSyKz8u1mz45Oj6fpf/yVP77kN3v+j+/Q+9c19t30/JQRLKaVMYhnzjydDtzxo3kwZWPDgOt6Nfu0gulmd9GqahCkldicoozjNKU8zrnGSqyM/RWuJQ2QVchf7aBFgYGbhxtDABQ93rp/eQBDrRTrDPKmCEARkm1rKnoQov7gWqfkgSnpaZpGpQPTwxMvlPN1374t+uiurUsz71/hs8ryPAMoA93x5szR28Zd9j3/vP6ey+l3npzEgo61TyFXfKx5BWSYdcN2KbPg3tv0Wi5oexWOttXITnNqcGsiF/MQ8tiMVyzGlsMSVJSnE7pThWlCWI5kZFILBd/kUlxoBU44xhgwcsRctNmbYBM/A8cpGYmEC+IMmFnhrhLNLTiRu1hlesv3d09do/iQZGvj2w8cXH+m4Vz+tUW9Af1geqC/rrmf/BcdLQ4a+W5g4fvvLIvod+J69vf6nMjg+UXEGhFxmtpwNQipugMt6XCswOTJkVSwNUD1BlPFosNj2zpIiW7P4VWCLDCkn47CERK0tJZxmpBCX/hHIA1HZKqomfygDVRFAe5xao2jsts0TmFs1VUthscVc/7Fk8cpHGA4CKc3EDyv2QUq9EWTSQBGOLtlQnl95aXbHi1pEX/vD+vpXJiXNnm94WfHfLvf/hYPPwO6fSo9eIKm5yGXmeR2mCMTaaNzRS9fWoZ7ruTP8yA1WdU8JANaM8zkgnGbmZJl87VHFCCpBcZU3NjXTQRKHyIz+V5yVKt+bqKq4xBrbF/1mPVfwdv6ZgysBQWfCBDnFHe+RCgiDDeLA8fOeNV1/3W8sGVt19pjPr//vCGwEGq09+qTJ99NCG9pH9P9yY3vXm1uzuDZHbpGoZNmUJwafDgeMDgGoRS8rrt9GrGp1q0dVvNjlWytrlU9H4xynXkGGBoW1TEoNR1ZSh6gV/ay71h0aTak39bRQADxyDYe7RtTGvDF4t+WA6I8hD85eQlMENww20LA3N+EOj3xxdufp/VIYXPT60baom3vrWLmuy8L6S/hE9zyPQB6rP84Cfy48rwOrBHVtvPj796M+p1uGX+7oxGkltcsklDJmRG22+dnZT5U20YS65TNSZET0uAJZZtXfGE+10UNLkWElrCp21SWcx61JVO6G8jZ8ZaeiamhnlLbCsAKpksuTRb4XGko5kwHa04v9hDq2MFICBqgyInICUG1EeVQBQKSkN1NzR8QdLIxOfG1q67Paxlw3vEOKV1mr9XI72hfXeW/SWFd984O53TcfT/6nu1Md0mJPvG1uYLMWtxOWbB1jVS/nR6cA/bfOY8a3MAVZ1Tin0qrBdixNSSUoyydn8v+wEBK24JzySYEkZgHLh32zG0P3fYbSKUS/AazdhyLTKWHBbANWepioj3UHp315H8LWFr6v2yCNfl4PK42tXrvvAjWtu/AjD4yKR41L+oi/Ac9d790bTO768qjV38KXt5tHXp62pl2St6QlfJo7vKiyXJpqU5VEorRuzfm60syt8b3yv6Z8FyWBlJ0i4zjWvB/iZgEXFGp1jAwv0iXmLrn6fVOZQzo2CSEtDhcsGUNjEK4QQgGc1flkmgYpXG8i2PDTHSsocN/bLA7sqw4u/VhoZvHX15au+R6tuifvz8wKcnOf4kPtA9RwP8PP99sYhaHP5yTu++aq8vv/HsubhV7hZfWkoyQmFYSVhW8XrBxzJeSFj+tJ2JRf7YpuVZwtGvbZDvB6y97MR2qPED489mMOrpEkaYBVsqgWqmoGqItVMKWumpJBkgj581ITszZvTp2wXq/GFLHz4HG4KQ9a1cEJSTkR5UNFqYDhVldGj/sTiu/2R0S96I5N3LH/Vm3f3/VJPPePumLvjpffv2PIrR1pHf6jttTw3Igp8hxTEqbjh9DT9nPwO8wNvz/dMPzef1ytzeDpmmU2AeHNnWFVEyqYpyqMxZXFiSps5USR8ihzfNDcBkNp4VXRsA7ByuhVvFdCEYs6n8Eo1fzZ/j+bBk4EqX4PWx7bDvQqwasZyDs2IHDxAHkVu6cjk8MS/3Hj9Te8ZpuFav9pwbubO8/GuevNmtzE2N9qa3bfx+PTem1Rr9gad1tZR2limstaA0JkrARKF5o2LlMbH2vCaIBMswwqUynZ0WIONUQDYVMQDp4n1R83ghwrZCuahY0z80XSJKpz9WcSu8NptkLGZxXBNY0YXf8AmOOReiRT/7geJU6kc9kvlh4PK4B3Do4u/uWz19Q+J1av78ajPxyS6AD+jD1QvwC9tPoes9bere+751oua0zvepNrHXuVk7TVuGkehK9lrkRDNBwcABwuZy/GL6Nw0C41pairKRswD2dxnFtphgQOLahugcpT5odFDtGRqQKpOUgaqWcvoUzXrUzNSXB5Fx7/R6HGqFPvqQIJg7Ka5YQrd/rA9ARvlBSS9kHI3RFdoRpXhmj++dBdVx+4aXrPmS5XFK75XufolR/s34FPPDDRlfHbfP79t+/TOXzoaz9yUein5EZouJH9n5kYF+MUxC095k0sJqPI2rYdVPhVYNfptANWcS64ZGNUspSSJKY1jyuOUKFMUkkuRDKjkBOQhhQd2PgCrYJiEw6wVc6XMqnYf0A0yULXlDcOnFq8pvp9CDGD1lkIqEwAAIABJREFUq1aDiIYqPKEk5LYt7ZIvg9ZIafi+G1940zsOB4d33SD6dm3zWUMX8mu03uzSzny0Pnd44/ED2ze15g5fqdLmep01l1HeHNV5XNU699CVIGVuzdFQpDfpUiYK1azhSDHk4Cks6wWjmiEaOWImVcM6kEMrAGYFM6kGgLJ/BTuxGHN//B3mNuh9E/uLRliNaGynpERQbusgOEp++EQ0Mnz/0PjkXZMr1z0Qrbn+oBBs9N1/9EfglCPQB6oX8cTQemd49OGvbmxM73p989ihN2RzRzcGIqmGgeMKkQntJCS8nBuunBwCeex87Q2waKwpGqSsyQ6YU2ZP0QBlFzkA1TyFJtVo9NBUAkAKkJo2Yv4JVlUkimSGZivbSAJwBG0rFjeAJrMN71hS5cyghiT8UIuonOVRuaVL1SPO0PjWiXUbvz654fqvUWl8e38nfvpJvFVvrdzz5Hd/dU/twH+czWbXUijIdRH1qcl3PdOxzgR60RRxEV8Uz8GpFUDVgFUA1dQA1TShJGlTikpCnJGvBZWETxUvYq0qmptQRcB8R1MgGCwDVHt7rgFQizK/7cYuYlWtvRADgY6OtWCwTNkfzg2+73fcMwCCPe3n1Whg97WbrntXM21uvmHJDX1P1edgHiyEt2C519RUmea2LmpO77587sj2Tc3a/iuypLEujduTSmVlSVkoSXlQhAqtHO7L11roLNM5bAFREbPpqKzgglY1g+A5EFkmBDuy4H4gOG4AezCkCmtUvQx1ajZe8O0m4fDfS9dVjnQyIdxUuVGb/IFjojSwuzI6en91cumdo0uXPRKurh4SYn28EMaxfwwLewT6QHVhfz/PydHNPf6psWRu6qXHDu1+a3r80A06b09IkUTSS13ppdIVQniws2FrqCK1xCaUMFA1tSGR2xI/tt4AqhmsSsCiIrEEJf3caFFbir1Sk2ZCacuwqzIjzj4vjM6ZLeoYlmPfb0r/iEglzyftRjr1yioPopzCUktWBo5G4xM7Bpau+O7k+su/4t44eHdfizq/6bFT71z0r4/d/gcHm4feUteNYS9yGajKTHDkJlKWzKPbLTy/d740X8UtKrguOAFSs6dqkieUZDHFSUxxu82sqpNptqga8CKKREASzShgqnhj5pBCVaHDqPY4LTyFUS00qj2WVMVrbKMKWFRYuiHS1XVRskViEa5pNFY5VHJLM5vWbPpg0sg+ePPVN/dtfy7SqcuNV/u/NkzxzIZ46sjG6Zkja+r140vyJB7WeTogVF6WWrlK55xsbayoODpZ57nSaZrLPFVS5dKN27kk7UohISKAmUsuFOW8lEsptElFY8QqJCpfwlXCcTPX87XnhUngRbNe4B/1KwN7y2OLtwwtWnKPF2Zb+zrUi3TyncPT6gPVczi4C+mtNcRGe++coNaRlx/Z88TLp4/uvT6OZ1Zp1RgORNsriYQclRodkxXim2YrE6+KGFSyWlSAUwapsJ9KIbhPKUUjCXSodWhRNeXtjFOo8lRxyRPNJGCOmCOyPqi4WXMiie0ARRcosXl/qHVpIInLQ7XSoiUHBxYtfbQ6OXnvwOSS74RLxx8Vy140vZDGdqEfy8Pxw1d9fusX3n8knXlV6qVeGIWcHS5jIhfZ2kBMNtO+sLVZ6Od0vo/PMEy4fVugCvP/LKZ20qJ23OYUNplkFEqPqm6Jyk5IPoAqp/m4JwLVHg9L3i5Y4/Ru6d8AVdZuF96pJwFVvmYl7IPg5gBmHBpFE5yB68+VfmPV5KrNvpv9zGuu+uHD53v8+p///IyA6VnYGVAtqVCuKtRulSjP/DSPHbOzkTLLE8fLHZkpxX780IDlSoLAwIRCh6VM8JNSobLMyV2T4ao4H1hJIaSENloKLxPSSxzPyXw52JSBf8zzxBTJ8rRYtKjx/Jxx/1MuxhHoA9WL8Vs9xTmxLOkbmx2amApnlZqktL0qbdbWZ/HMunbj6Fpdn16ps+aSJE4GsjQJcpVJDQCDJ3uj5qbbn8GqYVHzDPZSEN8nHK8HX1QRa5KJIGHLnLjpAhRBy4TbLeuguBnFNk9JkWs3UOQFmR9VWpXq4LHy8MgBb2h0hzc68f1gYGRbXvW2R3504LjIasv2UdK3Lnlmk/bOY3f88Fef3PxbU2rmegq1KIcRubCWAVCFvy7617mod2IJ+pl9yiX0ajbvL5wq0FCVUaJTZlRbSZta7RYlcUzUTinUDg04EVWciALhM2gstHyQWxTWUwUoLYAqbxDZT9V+K/x5Tw9UoQfsLOZwy4CkxnF4IwK5gaPdZLw6sWPx5OIfefn6l2/rNx1eOvOV5QH0GUn044IefVSSv1sQrSdaR0S79nWmzb6DgVi2nOjgYV8sxvAsITo8NS0meagW0dTM44JonGiiO3Yzx+bEqP3fseEBTaMj+vBhZL2kevHgYE7r1mEX3HeauHSm2zk50z5QPSfDurDflNnVx++MyJ8uzc3ODLQaR0ZVu7XIUfmiTOWDeaYHclIlrbQv2CxPC6FzmedK5lkuZa5EnnOJSOCpslTkiRI600InSkrk4qFHS7u2tUNKpQXCeGROWmohhMTNVDq5dJ22cIKa44XHvDCYiqLy4VJYOqCdcH+lUjoaLVvZoGrWolW3JP1mqbObV1/c+/l33XXoO784TccvdyJJZS8iD/G1MRpvXMpETjl76GIr0QN4zu7jLv7fOgmo5rCoAlBVCbWSFjUAVJM2qWZigKoImVWNyDc2VdiwockEYNJ2/ZskocLM32hUoS/lcOKOhvXE0r/Rkxe/Y6JXQZLBpwiOBBAScoIbvFuVowaC4eMb1m54+0h15Fvr+9GUF/887Z9hfwQukhHoA9WL5Is829NgTRM96tJMLaSsHrXqzUBq7aet3Et15ooslnBjJJGLuXZdEkT2WS5EnossywXlEvhRZG38WYlM5SJPMulJKYRyoHVyhKPZLSUh5Qjo+KXWjpRaey7qlLHjRs1SqdIMRypNtzTRLPvDTVq3rtlnfc72Wz3x92597OP//f65R3/quDu73AtdqsiQXCQXpT7bgKWyAKoIbegD1dOPummvLxhVQEIw0hmlFDNQbVMjblIct9iOzc+JqhTSIICqCMlRJk5VwX6NGVX051srqoLR7qRPwRbI5gZZRpWBK8txuob/xmfV+K+i3A+7Sw7vYG9Vo1OFn2ooS9mm1Vf+l+pA9R+vmryqX/5/bi6vs3oXOHEQHQyodqBEdSrVjx2tKp2UBKV+nCaeMLsU+EerLNXagYN+Cr2Jo10llOZYKcq1IxGSlusQNi5YUkPlo0qlHEVtpYOyo+I2qAlHwdoj9ANNXiUn38sp9HMK3ZTiKKXJSfiX9v2nz+rb7P/SuR6BPlA91yN8Eb6/KSV1Hqf48zcE0S1EdJ+gRyNBvo82c0HuQfPaZYvZkpxozqGjxwTliEmaEVxTGs+MoyRuoyrVlCfavB5/n2iilnWcvL5IJNBEv0tEv2MjrYuU64tw4M/ilHBD/MgDf/nXj7V3vKkW1MeDyKUyBeTlPjlZyE4LmZNTDq6b08W6iUhn8XGXwK9Yc3TgCABB5i5zSgugmhmg2m63KG/G5KWaqjqgQbdMJWmBKqR93IhiPFSLzQHrTxmYFvZUlt9mQItLxyT6mHS4HjaV2Vf8FtwEBAGjKHTKcK+LsalylU8BRfqyFZf/0VA09NfXrblu9yXwZS2oU2RLqUPOcP3gk+P12emJtFWb1DqddLDqtdsjQutyrnSYCfL4UhQKxk9Ka4V0a6XQop8pTTDpSJXKkizL4ixXsUrzXGdayUxrmefazbVi4z+lBbYpkrthhXSVcB0l2OrFzbTwYjcMG24YzgVhdLxcrR6LqgOzo0uGjlFl7SytWtU3319QM+jSPZg+UL10v/vn5cwtqHVo1zcqLVUbaNXq1SSpl7K4URaSytIRoctWqq7DJn1aogHVtG+BOVBZrh2PF2iNmJVMa2Srg5GVoZ9rmSslZIbfA/sA5sFRJQXWwZG+IiWVKruZkl5WKoexG0XtjKrNKlWbtHgxrFHUxZqEgrE/TIdLn7nnU5/Ynu95daPUGghCj8o6oEAF5OQR5VpT6uSkIMzosSJ7XibHBfkhAImmHI8HgCpkE9CpxjqhZtqiRtKiuN2itNEiJ1FU1T4NuWVuqII2WOWSFBoJLTDtAlXbbIj3Z0uBQp9qRRlF6pBtuGJm1WpTGahqvKem3OHIK5YAoCsbENbTPvkq1GsWr/27clj+o5s33PzEBTn8F9hBa/0+SQevD9uH5sYPHtm+QmTpBpHHl+uksTrPmou1ao/LLBvWSbuk89xRWku0s5qvHi1xSqBXQGvFsdTsDZVp0onSWVOpPM5V1lJ5FmdZGus8TUmnWEMhOoefFDYqApOBE6u0cFxN0lfC9ZR2/djxg5YfleacIJx1ff+oH4b7/LK/OxfertLiJfuHhyYOT6zceJzWrYP06tKOrbvA5t7FdLh9oHoxfZsL4FwsMJVE3/Boz4Ho+HRrIFO1UelU10pBl+dpsiZL2kuzpDmuVVYlykPc+WHYw1kmWsP5Crye0gIwtbhdIyEF6gLYsMIayNXS87gnlST612UmhaMc4WeOdjNfuKlU8PETce66Le07denKY550j5B09og82ZtrdTiKguORX2nQqlVtolWpECzWvCget+nbnBe3Xrzo0/f/w8f30L6bWqW4FIU+lTQ60AMSyiMYODCb6pj4XHZ4uCjO/lydhGUzGUxivApGNaOEUmqBUU2a1Go3Ka23SMQpVRioVqjiRuRxRrrxCjZg1Bj7d5OmTNc/M6fc/W/AKnOr3PFvDNXNawqwbMv+/HeaMpmTcAQ/2XgdjKr2yc19vXJi1RfCIPzN11792kfO1Qj13xd7vtscui8K9td2jjhpe60r1StmZva/ol07cjllzTFXpIGPDYVKSWUJRYi/5QsQux9Jmhl3cPV4Tc42gHDlF1gAsUIlmnSsOI46a+UUN2Jq1xNqNVOK2zklqeJYX4RKEDZGcOvnuePzMxcOKYSqSI/IxdMl8tzcLwWtyuDgXDg0cnhg8fItYaXy7dD1H6iWB/eOrxmbo+t/ECzrRbNG9ufqhTEC/XvShfE9LfijNPhGC9r1Db8p4uGS014R12evaddnXlGrTb08adfHHUo8V2q+f7KbAKcAFafGKynbJIE94FQAEAEc14pYSJe0cUoxjims9ZOEvi22CbJJPGgOcvC0N3MOupTaxvux+4DSwmtLJ6gH5erucmXoPq8y8D3yq1u8YHDPk7P+sXXr1sFYFD1fFzSDAGXaI41HNtz+8Bf+5qA+fE0cJUEYBBQR2FTPpMpw3xs7z5uxv7BP+Xm6ToryPyed8/ilaKiijNo64dJ/ozlHaROpbDGVyKNhr0xVp0QumtjgbSp9E7LQkVoYoGLAZ6FDtextJ5eqKP/3+qoWGlabXsWpQEidg5zR2Ms5kARoF+V/vWR46R1hGL77jde+8f5+c+JzP13MRv0+l7bHw/XjuzbNHXnyB6YPPvlmJz++RuY1V4hYuI4mx4VMA7MHDk+afNYSm0RTcyXaJ2NXszZyYhqeDFY1aaihMmWcV+KMQyayWkzt2Sa1a21q1BqUtBHGIkjjmeN693gtJe0R51XBpB/e1TgWLMyuIOG55Pg++VFZBdXB2cFly74/sXbt1ycv2/RvYtnq75d3H52mW27pd/I/99On/45PMwJ9oNqfGs96BHhxnpmpUvrEhnh6xwvT2qGXxK3j1yRxbbHKW4HjJL7jwGA6FTpP+eYsYZsDdAR2qTgCdqBGKCVArCKlrLYfWdGI8tMue1CCGTCLrctAFaVY7gnjbHRbDrW+knzfxzoMQ3SO82MKVqvc0ZADkOOnWno14UV7/fLQI6XBiXvCsSX306D/JNGaCzoXfave6iet5IVfeuiLf3lIT21IwtQFUAWjCvN5jje0Nz+GO1xqNMxq/3G6ETBAFWMH00kDVJUBqiqmZtykenOOEsQHt1sUaZeG/ApVZIn83OMSPQzSuZnKTv6CNy18hvHpgJ78/9qAUPMw87jzb7b0X7zGxFfa75CBKkhVgCCXNyeLhxffO1gdevdrr3rt3UKIpP89P7cjoI8/PNzY++QNxw9v+4G5wztfmdUPrwuoWfJEw5E6E46jLNPN4aaErQ4s+zhi11x9J4DV3qNjY36DWK1loIYKlfI0pywziYCEmOp6m9J6TPW5FsX1mOJWRkkzpywmUgliq7Hpx/yTlGNxxCcjaooJe0nSleS4MPB3yIkipUuVTFUH6v74xJ6Jy664e+0NN/zb0MTK79Kyy470o0+f2/nTf7dTj0D/ltSfGWc9AsYx4MEBmjpy9fTR7a9tHD/yEhmnK500G6GsXVGq5TkigW6fwCIIdAEg3QorM+geexNmrMnUKpg9Yz7P4ZQF3WqDAuxKyr8LwAnQiuZZcEb8dwxYASDsDZ7BKl7LdvZs3YObPKepYHHGjUI6pMhRueMlwg3rwo+mya/s9kpD36pWxu8IBxdvEYPLZ856kM7jL96+7fZg0fJFN3/xe5//4GFx9LK0lDtREFCokZLEcYc8xij3YzTNTbIPVM/8lZ0OqLapGbcYqLabLVLtNpXIpSGvTBUHQNXlTYK0jCqau40yFY+ikerEzn62sOLXWRFAL+vK18GJYBZTnC8Zy6gW6VdoqFo0OPnwyNDwu1995eu+JYRon/lc+6+YzwjozZvdZE3rsv3b7ntDbXr3a/LmsU0yrY87qh2GjiJXaGJTfKxB9g3Bk/I23W4mzBXYZVOLF1rnMuNjzUDVKgQKNl5pIw3IFEmAVY6vTqhdb1Or3qZmLabWHKQBKaUtTTqVzK6iOpVzZcp4WnM6oNU2g/F3gxIpBIIglCX0taxUE29k+Hg4MrFncvXau5esXvulxVesuo8WXTvdZ+fnM0v6rznbEegD1bMduUv897TeWkl37V/XmNv38lpt/w+l2eG1QsWTXu6ESHlm3pJQQU8IzvJCZyb1ihtBbFQng0zLIwC7gkkFq2pX5KLZhBsJ7CJtfhqgyZorZgSg9ytYVyy8BrQa9kmaspZN9Cm8KiEXQIIP68GEw2WwjF8bqFyGLeVGBz2vuiWKBv+9OjT6TX/50h1CLLmgMtK36W3BTG3mtV954PY/PSKn16alXIZhSBEDVVPuw55BKGP2z4xqv/Q/jyv7NEA1N13/KP23mk3S7ZiipwBV+Nf6hv3vAaqdsn/BpFpX2wJo8sy32tSu+b8BrwbMWumAlbpwDLttpsK/g1GdHJh4dHxs8t0bNm745pILbD7P44t53l+CzfrsI18cTOOpF0wfevInatPbX0LJzKpQxpXAhQrUrHkcMUqBbaAz8iash1z8hz68i0G7fy5kAMVdmlGs0ZAX0Ry8JTeZvgQhKiQBAqmBScox1u2m0a4259rUmm1T3EgpaxPlqSQUrIBvWTPNEiA82YyXtOOScgKSfkDSY/0qUeAThaHWUTkdmJg4UplYvGV0xcovrrh849cq4ZIdYv16NKf2H/0ReM5HoA9Un/MhvbjfkP3/9n9pcTJ3/IZmbfrVrcbMzXH7yFXamZK+p0lmHknlMYRkWz6VktYJ8arIizP+c6wPJJZplOstUSBygl2g5T8ZfLJnpf3PZlrxYm1+pSj3G0kAvx6eryhrFSwr3g0aLHPX7nRBm45pFqLyE0fGYNYJKCePcgHv2KDuuOFjYVT6VrUy/I1gfPJ+Gn3BgQtFu7p55+awNFR6w5cf/OL7jzjTa7KyEgFrVEMuP2NMGKhaRpXJmj5QnccFfCag2qB6s0atRp2BKjSqQ16JGVXPMqoOmlisFVXhXNsx7+fNV+GVypYYxvy/eD3P3aJq0ANSrbaVS/9ozmGvMWNb5UAXm7s0PjDx/YnhyV971dWv+roQoh9rOY9v++legrWw+cCtkzPT+2+am9n/lnbz0GtUe2oscltuyVfkSVQrsObYdUmHZpPNpXusODk5Ar2gZmWzZOlTgarZm/dQreZ/e8Eq48tCwwqXAHShJjnrVtNWbtjVuTa1azElDUgBIBnAE+0COCZgXfOTJQHSoZYW5EUl8lysrTgNh9wwIhGGJMplcoaGWwNLlj48vHT5V4aXrfjKkvVXPCLGr6g9iyHt/2p/BE45An2g2p8Y8x4BvW1bUKeta9P6oVvyxvQbVbN2o05q40LWSXqzJncq90hnAJhY8cCigqvkwpIBmB0WyTZI9faYd4CqBaEsD7BlTAawtsmKZQEFy2oYVJYSaM90tVJgASuYVByBAaSCLYHMs9AGFpntbOMCFgFHim5YYcpiJLzM96PDYblyHwXVrw4Mr/4qLavsIVr4di0GqAZvuP3BL73/qHtsdVbKZRDCTdMAVZY+dCypDFzq61PnczmcvvTfaAOozlGr0SDValGZgSpK/4iudclRLrlWo2qihS3ssF38pkrQ6fXvMKb4cgA6exuuOhGsRcJVoVE1Nq0doOqyRtWlsYHxJybHF73nyo1Xfn1CTNTnc7b91zx1BKDLn/nOR5bGc/tuaR6b+tHZ44dukao2WPITEUDqJBA5jTVPkpABsZpZ+x2RB9YyXhvxOpMhYXTPxZ97rsVTdXQWcpECrHZv5HZtRLMqmq1SzYA1BbuKRqu5NsX1hNq1lNJEUQbngAyNVtCuorHLVKty4VKMTY7nmxkKPbbrUhRFJH2f8sAjqlTIGR5JS5OLdwwuW/a18aXL/3nishXfpeHr5y6UzXx/bl8YI9AHqhfG93Rej5KlUFo7x3Z8ZoNqH/uJ+Oj+H8prRy/3VSsouXA3ySjTNUpylPmNbpQBoDYgFbFUaKBndoGZIaO5Mz3TRZMIys5opCq6/43o3wi4uD6NyGirYbW+ggyA8XmCvSnxekHoZg+IkKtOngGcEBUAqEqXGwS4bKqsmToWY4BURE1KSUmW8BE4sGsBYGXXdGhZvVh61R3ewIrPlqqV2/yovJ0WX99ayAsySv+zx2Zec/vDX/yTw3JmfVrJJZqpQh2aHHkrhygsqXDT6wPV+VxqBkQqpU7RTNWmRrtugWqTgWpJuzTsW6Cae4bd5HlrDP8LJrWrVDUbNPNvNhSgeB17pRpGlUv+trTfkQfIbjOVkWObCoYByB6NVcaeWDwx+e6Nm67a3Aeq8/muT/2a2raPjh978rH/LZk98h+S2pEXZ1mrVAokBa4yMieNlk3QkLwCsjyJmz7xpfAGwq5nvNrgd7B2mY1iRwbQ4wBw8lEwUO1sbApO3mrMi/fEDh2FLEgBwKw2AFDblNRjatUSSmBjheYrOAJkxRpq3VSwWfLhDID+Vk2ucChwfXI9j72XnVJAwdAApWFAulpVpcnJI8NLV31zZPmav3MGxF0j675bF+J9xWJ+9gPd/83+CPRs7/qD0R+BU44Ag9Stt3mtocnJuemHfi2Z3fNjonl80s8SEQncqDNKs5gyePw5WJRNqd4QpViA0b0PD0DgTXQ7AyABoBYdHwaocsmfy86AlVhwJUsIzKNosjIaVgBgtrBiy0HTDMAm6my/4hKhq1V45IC1wo3Bhd7Kfia0mdbyytzoAVK7npR4bwbGXDotSmI4H4eUqKjcH60Nji39WFAp/a23atljROsT7s1agA9uphoev/lLW774gYNi6vKkopwwNM1UfEeEJILHohudaqy++o/Tj4ABqtiMOeyj2tv13wWq7XqD8labytCoAqjKiPzcYbs1x/FIK6PRLmBGoZ/mTRR/DwCk5jVFl78x9bd/U6RUWfbVsORm/8HBWRao4u8ZHCufJgYmHx0fGX/PFVdd8Y2+RvXs5rneept/aHbXT87ue/j/TI/tfFFALcd1PcITmwJOCMPg4wEfU5T5ebNu5Eaq8+xqwrnBztpTPR1QLZpLC4BaHD02K52HRESAkU9JZkk161YpVZS1U7ZMyxoJN1il7AaQURprUmiwylzSvI5avWrHx9W4VLhOQK4bsmZV+g7JwCFZ9onKAalypP2Ridr4mivunFi+9vfb0n94fOMtjYW8kT+7b7//W+djBPp3pfMx6hfQZ2pYHB08sDZpTL3z0O473xbo2mCktfQUkQNLlDwhpTPDGvANkvv1mRllpg7drgxOwXiahZMbnWxWOVujWJDK+ki7yDLrakGl7Raw/1Ys+mY5N0bWptOffVbBrFrgymwr2hnwFCi7QWtlGFVwWsZU3fZbs0MADtNCbZazGqcA3Aig30q1T7GItBuOTEeDo7eGgxOfjFa97IGFavOzdetWP11cu/GLD33lzw86U5vicuYFQcg+qnzefaB6llficwhUuQGqqCpYa7UeoGpMquwGD5D1GQBVIJ9irgOourlPE0OLHhkZGPnVV1/z6n7X/1l8+9Cl1h7+hzfueOTL7xSNvS+riOOlwNHkeiGLnNLMSovQ3GlbRREWbUr9ZmU0FR74O6PL3rzeycz+eD6M6slAleU7vAyiIoL4XM1Rug7eDBFXDFbRYGW8VvNWSs3ZBsUIB2jkzKyqGEAVqWmO9VsF4EVuqyKNc5HQ18L71zSn+qFPTiDIjSRJlNWigHSpor2Ridbi9df8azQy/idjw6UtYvUr+84SZzHP+r9y4gj0gWp/RjztCGi9LWhuf+DK+uy+dzRndv6Ep+vDvo6ly8SmYONpsAVa2hqT5BwVYwVldU0GRpomJuM92VVXFR0CBmuaRioGuHgH1rJaVqK3J5ZZ1y6ByWRCx5bK+mHnsGsxgBgMqxIl0jIiIdF5azLamclicGq63VnaB6TKZ2CBA2vGjKUVbvhKOJRJSRn5uQwH9/mVsc8Go0s/NbiCweqCK3PB8P+x+sNX/Mv9//zX++nIde1SFkKjGqKZCuAHTDN3CsNN0TgkLEhqeMFdo9bwn30nzKYMPqqJTqmVt6gRN6jemKVWrU6q1aaK8GkQGlWJLQKaDR0DIBjMdK3UihYZtqziwIouo9qxprIa1eI1HRYW3x/HDiMqAAAgAElEQVSshgSR40n26iwmJGQG0KjKTNKSkWX3DlQH3v3aa/s+qs90WunbbnPoBRPXbb3307+i6rtfFVFtPHJSgYYoJElhfWAD/WK9sysJd/ZzkQmgz6xwXPCXsIQy37WD+dBZG82Rncysnny8XcDac9XyBxXdqbY4hBU4RwSrIp3mlCcZtevwWG1TE5ZVbehYJeWJY8IBsmLdzUhpTYrX0IC08EmhWVVK8nyHA628QJIbOSQjj0RYIjE4rN2BRdODS1f+4+DIko+Ollc8JDZt6vv1PtPJ1n/9CSPQB6r9CXHKEUAEYOP7/sZmY+/b4tr2/yjjmWUBZeQA2DAzCgMqwDqg1oyEiA3YLGyh2C6neOtimpnO5UKLZ8hM09NvglHNk6EuswTWc/B0wsmTOoC4e1XllINBgBk2ZABUJi1KJGARY9ldw5Za1tSyp4xT+WHav8xP3Ehs3CUTwTmlYGy9aupGo9vDytinS+PLPhYtetHOhTaVEKF6Xeu6Jf94760f3asOvqRdSkthBJga8jnB17EDVK3u0Wwk+o/Tj0AXqPYa/ic6oXbWplpcp3pjjtp1ANWYqjKgQbdEZRkyUEUzFRpYUP4vroUCcPLsY9b0JO/UIq3qFECVt11cJUAzoCLHhXuFBaoafzRA1c1dvWR02Z3lqPzu113/unv7UZjzn+dav0/SrhcM7Nmy9dfbRx/+CRlPLQ9k6rocs2eT7wA87Ua4Z/GzG29jqmcuL+NbahxHzEaFZfidKtOZgerJrGrxG50wPfbxM6ISaGW5sQtgFetiiuYqWFXFDFSTVk5ZW1igaphVDgfUBqhm5FJOPlelIPYSEtIVQa4nyMMzgBuARzIKSJarRJVhFY5O7h2aWPLxwcVLb61sfPVjfQnA/Oda/5VPHYH+Xak/K04NVKe+vWRq98M/GtcO/LRu7bt6wEmFSNHJChsTNCiBDcgplynbUAlC4lRh5I/Gga7yrsNQ9libFxDV8AaGaTCmU7a7v8PLFu2vXZazWIBPPPCuEyF0pjmD1ZwyGFuriLQ2QJVN/zmqymU2lRd8BmlGk1p0VButJv7NeLXy2ciMhEz5CFMRkXYHExmMPBxURj8xXlnxMbH2htmFNJ3ep98n30Xvqv5/d374Y7uzfa9shslAWIookoZRxVjwbTNH0dKwzLaIuJBOYwEeSzdCFWVd1BFSlVOqDKNaQzNVHYb/ddJxSgMFUBUh+RrNVC7pDNpohC50l+BOY1Xn2yhM/k1DFOuprZu/aabqugXgz+wkwNHDmKvmyjIAFhpVnzzl6mXjy79SCYP/55XX/sDDffAwv6mFDv9j9314oFk7/trpHQ/+1yidujwiJO7BbxRWeKaBzWBQw2ia9cz8P0rx5gHAWKxePeZS9p97V0xeH0+6O3fe5Wl15F2PVWM8bWcUF42MzyqeCAfIYjCp0Kom1G4gCIAojyXlKP+DUWV9q+LGqVw77AIAtpiTtLB6OJJcPF1JXuCSF/okA49kGJKsVgFY8+rY+H0DI+N/O7H8ss+JdS89Mr/R7r+qPwJ9oNqfA/MYAX3ooXL92NbXzx3d/jNZ/cArw7wWVBxFOmFTU8qEoEwqBqlKwuM5J4dtjnB3BEg19jpdtqirwetyBUUJ34BUXtx5ce0+Oz1KNmnKtsvyCt7NdzGQt3iCUeBQS5VxrGAGl5bcJ50byyrJeisAVlhZobPf6GcLPSr+DADLS37R0MJsFk4nJSli9qjMdECpjoi8wVZQHr9ncGTFH5d88XVadUu8YAAAVxy1+7+++z//5vHGzh9shvFoWI4ociJjEG+Bqsyx7TA30K4LwzwmyiX7kh57KsgAEZ+qM0oAVFMDVGt12FPVSKY5DToRDYBRpeAkoIoNU9HaXZT6Tbkfj5OtpzjSsgeo9rKwuCLQmW2uJTD/ZuPFQJWbqXx8tl45ufJW1/X/22uvf+1jl+zX9wxPXOvN4cHvPnDlsX2Pv7d9+PtvGKYkLOErcnzKnMCU7xm+Gf28af40ANU8TQOVucLM9wz9qDHrN9//qSQ3pyxunKbZsSuqKqwDrGDE6KMMqwrNKTbxaUZZklELrCocAJqasliQylxSKcAqXC1Q9gdQhV2VcWgxRoOQTBmnFMdxyfd98sGm+h5pT5JfKZOADd5gtV4ZGbt9ZNmqD5dnx74pXvlKm4n9DL+A/ssv+RHoM6qX/BQ4cQBQ8m/uqF43O7XlnVn94Ju8dGaoKhXpdpuE8kwpyMkpd1LKZcLgjQkFdDBzF3PRzX+yFrVYjHs1phakFkyENfc3R2S0qmYVN2V4cwe2kMqWycwS3MPCcjlfM1DNczwVpalhCuCzioYqCUbR8VlzxWCV26NN9z+Aq9GtGu2qub0UsjMYdBv7Kk0+ZdqnjErkhMNHKyPLvlKeXPz7/mJ/uxA3IJJrwTw+/OCH/mTL8cd/su42lwTliEpuyTBzVvLAco7C45ab2xbMoS/YA2GJBMwhsDdTFqjmCQPVOWZUa9SszZGbazb7R+k/Mqwmudpj30rWPjNQtVxaJ3XqaYAqmFELYjuG/+wMUIBcTH7jWGF65SS/HnpWdPyHItRrV6z7gB/5f37zZTfvWLCDu4AOjNnUrZ9YPndkx48d2nHPe8vp0eFh15O+FpRLnzIXJXFTi+DtOTbbPaxqLtA4ZcCqeZhNtoOvCeS3Bav5Ka65p1yHZ3Dk6AWqOASeo9isdMbTuLAQXFNyRXmac0MVHADajYzL/yoF2+9Slkne5MMwgI0LOn0GAN2mTQxNVVJ65HkB+WFIToCgFE1RNSKvFPD/h0NDT1bHlnxyYu31fyXW3HR4AX21/UO5gEagf0u6gL6s5+NQ9dx3Rqe3b/mV+vQTb5PxkdVVJyUfjFEzIUERaTCpbpNyp8m+pwbGuSRz36QdGWTZWZTN/xYWVNa6qmBAe8OruXO/93e7KUnmZV2Qat7clq0tE8sLMJZTtucxHq7QX6L8n8OahRNYTHOVRGOVCIn4GbAMoGiYQhMKE4181zHxh6bZyroYINSASSskVwGo+pTJKHOj4b2ji9Z/IC5XPjGw7MXHFgyrSkSffPzvfuO+ww/9zKxsrPGigMpumVwONzDj5VrT/2JD0Aeqp7/Siq1WkegFqzSU/uM8NkC1ZUr/AKq+luyhCkY1VB55mTX7B1AtnCcKtq0nbYob/TqbMWP0j80Fs6wMWGwTViEAsM2K0rGm8WiqQrY8wHAu2Ee15Jbzy9Zc8d5KpfLJ61Zcd+D5WE8u9M/Qe++K9u+488X16T3vqU/d//oyNWjYr3KjJypLOVdkzFYDLGnxn9nHWEYVXf5ApfaBpYUd8OwTfw2f55OvO8a7p/j7041pt45lGldZAMDAspBVgVll4RaDVVhUtQBU69CtEuWJ0ahmuUtxRpSZnBa7plv2l/sHUI3CRssj4XjkgFUNQi6oBZFHQTkkx3fIiUpxMDTx7cnLrvvT0lWv//JCbDq90OfopXD8faB6KXzLz+Acs/1fetOB7Xe/V9UPXl+imhsSLE1ScqRPOXd/KlIAqbJt7KJgVK09kjksj+BfWpjyG41Ut/xvIWzRtc9WLPDvNGUxlMB6G3kYDNhGep6kJ3XEFqfEC7n1a7XxLlZ3ivK/WWXRPJCh1IXIQKRmgVGVIWnO3g6sFACSALAEBqhaRYBZoG1gAWNWfB5HjqJ0jvHwKFEuZaLcGphY8UA4vPiXS658dCHZstx+8J/fvnnnXe+eyY9fJQOXSl6ZfBeMsiF/0HsO6YYBYH3T/zNdLicDVcyzVGUMVJtpk+aapvTfrjUoFA4NBxULVF1yM7Q8+US5cVkwEukeLoz10j2MKocCGAaLNaoMVAtpTVFMLsCIJNdzKIcTBzOqhk1Fv6OnPV3xq81N6zb+7KKJpV9eObTy2JnOs//vRPrA11buefiunzx28KH/21X7FvmqSZEzQK4MTUkfZlMsCTYNUfwnXiM6YiRjOWXvtOynaq80yTGqZlMP4UCvh3EPzz7vCsdTXQC6Uh5spgqwKsgEEiA/OY8VN1W16xnFiFWNBVHqUqY8inNJGTfO9pAAxhbWpNpxmh8kVZCwOBSUInIDn4SryfOhW3XJLVfIGZw4EE6u+eyKa2/+bRpaNbuQNvH9OX5hjEAfqF4Y39M5P0qNdv3aEyNH9375vzUOPfrmIDs2GVEqZJZR2s5JBoG9AeImaIz3cROUSINCyR8m8txglXDTkVmme1ZoewZFp78p2RsYyz9592/8UE1XrAGqXZbhRBVX13ynGBpbpi+yBvD7heYVZa44oxjpLCjKw1O1AKgo/7Nm1TURq7b0b8y5bbtKUeriGxC6teHZatlkx2H/xLbylDMwMTu0eNUfOlH49+VVrz94zr+0eX7AHbWvv+KLj33196aTYy/VjnBKfoVCPzR6RqXJgz0Of1emla3PqD4zRhUuE0meccd/I2nQbKPGQDVtxVSSLo1FA6xT9XOX3NQlB/MPyWBctu9ptLF+qmh+4gY/C1DZU9h29p8aqFqNNVTYvsvXKdhy1hHim1WCfAqyoWjw4KpVa9+6dN3SB1eL1X1/yzNcP+yZ+p0PvXjmwPd/cW7q8R/35awb+tBxwvg+grECkYL0CdpUbLgL1pK3tLaSZDcLcHIw1KtxOOEUPmPJZx5W2mT/rxeozusyt1KlYrtp7ACNjMfozgt1qSn9c7A0XABSsKo5xfWc2g2wqpp04pDSPiUa5X+jVcV/fExmYTanx1pV2FWZTT6CAPwoJOk67DoB3apbqhBVRtticNFDqza94A9K67IvCdHXqs7rO+2/qDMCfaDanww8Anv33hYtckZvPrxr8++rxp6rgnwuDHRGEouUcigBS+MU6VGmLMlpKgxSTRMVl7pkaoGqXazxoxf5dD2ruiPfaSgouqkNuwD29kSg2ttoxW9syvAdtsKArY6NIJe0jW4sS1KKWwnFCW4MKPVjgUVzlQGqElZBTlerakCqaUYxzJdhsQAC0DyAzlkwaWCt8HstNG255aw8tnyzNzj2vpErNt0nxHp0mp33xwPte9bf+si//uFMfPwNucjLJb9MpaBkPB21AapFc9qpmjrO+wksuAOwDCi0vWwnnFGcxdTK2lRPmjRXr1G9ViMVp1RxAhqPhmgAQDWDsbtDDpj4IiHNbteKcj57ahayFv5pAS2ab5hRNclURaXixAhWIh+xl3C90IpL/xxsoRwKnag1Whm7tzpQffvrr3n9nn4J9syTSh97YOjQPZ97c/3ok7/Umtt1QylQFEUhJRnWDbg3YH2B4wkAJyyqsF51I6ABFCVXnABWTcJYdwOek4KMyAacGGuq7u34mQDVrjzAAEquMNno3MIGq8vvglkFUIX4FOV/TYpZ1YzacyYAIE8ARH1KUSlSknK8xoYKmBjs4jjNOi0dWN2hukTkBgF5YciVKS8MSAYhqbCq5eD4wfGV6z5dWbHiD6pLb4Q0asH5Tp95RvRfcb5GoA9Uz9fIL6DPhUdgffvVY6o+9c76zBM/S8n0hMxr0oODHtYlgDCFiNSCrrQejyeYVBtu1LCgJ2lU53uuRQOAFe53LF7493ubsAwANQ/7B8t+9v5V8WcBrSqY4TihOE5Zr8q2UzJgCQB+AqyCGQDygM7PMKpYb6HzMxpWwyLApxI+gzb1Bc0wDlKr4IbgaQqHj5RGVry/PDz+mdLa1+6Z76mfy9dt09vG/+Hhf/ytI82pt7bz5qLQ8alSrrC+IcsVR99yTw/7LXaB/pmP6enNrBYqK1vMGybDela/09lyGemJGQ3zKxgn27ikc0pUTG0VUzMz+tS5Wp0N1UWsaCwYoLFgiCrkk5uZ3wPTaaCCiUJlY3/LnhqA0hOh2pG8AKhyLMNTNKqdCE1tgCpcCGAr5LoGqMIKK3Cj2dWLV90a6vC3XnnDK4+e+bvtv0I/+S/rdj34pZ9uz+54h0ynJ3x0tHsRKQps/C0K9qiswPAf44WNfDFZ7GYCINUI3jtzx0REF6C2IyR5ikyqMz1P2+lf7NK762HBfposXcuoFpIrlh4Y7T2X9HOQwkarGtcSihspJTEIAIeyzKdcgV3tJgB2LpqiwZXXS4fBKkCr47ncRIUwEc/3SPoB6SAipzrUKI0uun/R+o2/WvKdRxaSNKo/0xf+CPSB6sL/js75Eeqdm8M027exduDJ/xG3Zl5MqlkSqkkOQZuqSWWwZbJF+g6gOWnqWATQZeSe+dQypfru7xWarU45q2ckjB5sng9YssA7ME0pbseUxBkphbIVtKolEjIycgAAVdj6OJrXeJxzB6iy7ygatSBrwB88tuEyPqyILTQGNaksZeXRVV8IK4v/rJJM3CVuOP8OAAf0gdJnt/3rL+6e2fWOufbxDZ4rqQILGeiOMYQumB7NkmMHZeZ5ju1T5RddKcdCBKrWuakDOnvJITZqf5pHMdeKmQmwaQAnNnAxtXWL2jqmRtLksj+AatZMyU8cWlQaoVF3kEoKyVAWrkg04WDLY+NR+f0MaC0eHZ/UwuXCyk96gSqD216JCsz9wfCj6x86anRlY97mUgdudOjaDdf8nlb6Uzetv2lunlfOJfsydPsfv/svXz61+853JrM731xx2y4DMngxi5JlxBUJTuUrlq2TLxzLi54CaBYSKPPLJ657Jw/6qc397ceeEsSeRBR0BLKWaGBLAEijoFNFEhUM/zNKGim1GzElLbilwCklIMVOL1Zzy/rUYo4atp/dJ7j7H2lokqSLp8OAFUDV8TwSQUAiKufewPDBpRuu+e3ycPgvtOwHFlTD6SU70S+QE3/maOICObH+Yc5/BPRjnxttq+k31PZu+ZMsa45KmTlCx8bEn7fcOXmOJIXIVF5XnwpSOyzq0zQ9zedoDFDtPuAFyR930t/j754JUAWjCvYAvqpJu01xnFAG0CB8ckSFgaqWRfe/AarcH9ABqvaGD1NvmRnNF4AteUa3ZSUK4CoSEZE/sGJbaWjy/YPjGz4nlm2Yns+5n8vXQH9866HP/MgjO7f88tHGkZudgERYBkj3+YYiwIawGTjG9USH2hOP62Sd8FMRLd8DnypNPpenN+/3RuN1MXONdq87la2/Q897de3Xe1lYBoeKW2d44xKrJgNVGP3X4wbNNWpUn2uSamVUpTJNhCM04lQozOGMYYCqdowPMTOqcKEA6DVcqf1889MA1y7YMS1VllEtHAE6QBWbKoOYGKwWG0olyRNBWo0GHn/pDTf+vDMb3Ld6dV+feqZJA+/UvV+54231I1t+nhq7b6yGOSeJQQYFxxAANl7zeCE6zc7OLBBn+rin/ffTgVT+tk8DVAuP1s6stySvqXyZdZX7YTOr4W8m1K63KW6h6iSJVGiBKtxSwKqaQBezHBtPVWOxZj2ZAVSRWOW6JD3HAlX8mYMAtCgN1Bddcc2Hw4HRvwgvfx3kJxbln/Xw9H/xEhmBs7+CLpEButhPE8wBPf6RVa3G3M/P7H/03USJ9FwsQfBzSq3wXpHvuZSzV8mJQPVEZsDcKM/2cc6Aqk1lga9qGsfUbrcpTaC7gtaszHZVZIEqd/2j9M9+rKiOm9K/SXLqAlX4qJqs9gKomm75lEKiYGK2PLzsI2OLV31UrLzp0bMdj+fy9zY3vn3Dtx/a/CuHGoffkvhZGFQCcoRkva0Hdhjm3pw//3TM4tNrAk4jO34uT+FZv5eJqbRA2r5bsec6WTBXGLP3fmhR9jcSCUFaaopVi9qqSa2sRY12g+ZqNWrVmkSxprFghEb9IRogNFJBz207wgUxUMX7wAPAbA7su3esp3qBqjkK3jidoF8tZAAGsODfYcfG2lSAVRynkhR60dz44Ni3X/HSm352jJYf7gOEM08lPb152aNf/6f/Kzm+838PsiNLBktEruNxMyZ07R0G/hwC1TOB1KcHqub8utcl5p0B0531mi38AFQhska3f05JM6FWo01xM6EUOlUNoOqzDIAbqiyjahwN7DoB/b4FqvwT3r3MqDrkemBUDWgVnk8qrMQjazd+NZxY8vujG698WPQb+s48EfuvMHO5Pw6X9ghovS2oPfTVFya1g7/Tmnny1Y7UwmNhakqagapZknHjg1a1axNl2U7+UdzmT1/COtNInyugKs0KSwpANU2o3YpZq5qn0J6WSDplEk5Imn0Bsdhae6qCUWUPS7xWk0BDGV85sHcyQFWClkBjEkGnGlJbDmXV0eX/Uh1b/qHK5a/avBDsWHboHZOfv//zP793bv9Pz+jZ5eFwSFJoChzXmNCzjk5yys6p9ZoXPlA9HaCeP1A1BBp7VAplyv55i/1T68061efqlDTa5GSSFpcnadCtUEkH5GWm+9s0vgjK0fXNQBUNN9aCqkhCs5uF3uz3woGi46Paw6gawGIYXtiwAbB6rk8O3CyUoJJX2rdm2Zq/f9VVl/8u0bL2QpiPZ1oLzve/Nx//pxsfu/uffzOvH3jjgNdwB0KzBqYpJBUB5SiZw16P8dq5YVTPBFTP+O8d+X6x+TRMatFLwJsflPJh4ZfklLQMo9qqJ5TEeFVEpH3W45u9vvW61sjgKrr/exhVdP47koRrWH0DVB3jAuC5pIJKVlm67vHRJWveO7Rq6TfFyMKKnD7fc67/+U8/An2geonPDn3wjvGZgw+9qXn4sT9ysoNjLgzvOdkp5W55h21OjHceNxT1NHd0d+jPTQPnuQKqOA/4BiIEIANQbcecyJKkmP4ROU6hU/W4LIvTdLihymSlG0YVQBVyLB4I0ij7o+xlfREBWnDjSEVAbarqaGjpdyojy/5q6OobPyvERP18T7Pb9G1O9mj8o49Nb3/Xzubel/pjPkUhHD0l+alDIdt1uZSySfn5Ptpz8/knA9VeBUtPr/ZTdu9P+T20o6BpWuTcRNXOWtSKm9zp36w1SDcziiigxQOTVJYlChCGAYN/6FCltQyychbWQPcwqr0sWdHRX1BhRQhAL0DpuAWg7s8pWabREIEOvvThyqFCL3rkhquv/aOrl1z76T5Ind/cOnrfX/zIjgfv+FXZnnrJSJBT4OS8GchVTo4XomHe6oBP/37P1LC/eLdTgdAzAdOTj6TY6JjfMxIFM+dhX2biXtlnF6ofeE23jEYVsartJta5CmntkYLMofBP7fhdF4tEl1EFakfSmgCjykDVgFQwqij/516ovMmVU6NL1//m5OjSz4t1Lz0yv2+j/6pLfQQu0lvSpf61zv/823tuXzt76LH/VD/84G+UxXHXdXC3y9knlKP+0GAEpjDNGbAZuxzTTWpsUnu9A+f/uad65bkCqlhli+jAPEspRvkfQBXdrSog4ZRJOkip8phVlZD4WVa1AKocXQmGFeV/Nuc2Y8FyAE6wMoxjJgKKRZWcyqKd0fCij05ueMFHRfmKBZEC9PV9X37Bt3ff94s75vb8dFJJneqgT6H0KExdipDSdZED1dPNzmcCVKEuNS6YilqqTa2kRc1mg+pzNUrqLXITQYNOiSarE4gtJSd3SeTGnojjebEZUGDjjM3biWV/c5TMoPbqvTv2VCdKMzpRqmigYmkK4lKN5tXRDvnCr5ejyjduvuGm/7p6+LIHn90Vemn8ttY7w31f//jPHtn1wM956fErBwOMZcbfCQCedE2UNMBbx3GhZ2hOBpTzbSw8ExA907+fCqh2f6cAqma9Nql0BVDVrFPN2rCniqlZj6nVRPmsTFqjocoCVSv7MsEsxrXCrIEmKMV4UNumKshPXMmMKqQA8FjNg1DrgUXN8VUbfzesjt46etUP7L00ZlT/LJ/tCPSB6rMdwQv499Fk03zyc9fMTT3xS40jD71jwJsjB4wPN9YoZhMBVLEzT9OcBBBcx8jaxBoVQLW3sfRsh+TcAVWOIiChcsrzhJIkoXYDVlU5d7YKWTI6VccnzeUro1E16y8YVRtFKQQByJtsGdNdzYs9WwIaT81MeJSCiQjHjgUDE7eOr73yL4LFN2492zF5Ln9v6+xdI19+8t4f31/b956D+eG10ZBLoe9RRZUoQGADGKNOI9RTl4ZC33nyMZ3cYsVA63Tl0OfypJ7Re/Ue1anLtadaEE9kVE12e6ZzSnVGLaRRtZvUqNepNVcn1UipTAGNhkM0HAzBaJ99TNF8w4V+25EPStbF/OkBoyczpb3NMGxhxVIUC1TtBWdcJ8xTScxFSS6YfoDVXFDZK++cHJ381LUbr/3T5YPLZ57RcF2iL9b6gaEnv/C3v14/su1tftZYWYXOEgDVAZOOTn9b+u4xneodqrMBqvMBofN5Te9xGFus4vF0QJXjtYxOtZ1SuxlTs9ZioKoJjCqsuE4EqkUjlY0AMA1dBUDF/ERTFTZMYFYBVuEEgMQ0P6IkGskn1lz1/sGR8Y8MXfXG7ZfoFOuf9jMcgT5QfYYDdjG9XOut/vRjD748mdnxX+KjD7+x6tXNosPdnUVsozH050YqsK2dtCljy2SAalEuBnPZ7V1+pmN1roCqlWWhvZV0Hhugig7XFoCqx+V/dP4Lx1hUMXkqwSZj/TWdrZyZDhDApVucu00P4pI/GFUjCVDCoVRWKHUHY786/vmJNS/4QLTipXcuhJIrknY+vvNT1++e2fUL26e3v11XMxlEAQ24VfKUz4yfbR0/pXy9E6Rw0qrR7XvutBXzjX2hPdAAYltKnqIrfHpzqt6mFFM6zQneqSklKqNWllCz1aRGrU7xbIOcWNOQU6aJyhhVRJkcMjZmivWp1s4HDH+u2UmDS6r4f9u9XQyt+X8bYFH4rfZ0ePN3ZbPgjSYFQUTYZGrypMtsqqNkNhBU7rhs3RV/dtO6m27vN1HNb0bqxr2LH739z/9Aze79IU/FY5EDdxDBpeyMk6iKcKZT21ssBKDaSTU7JVA1Pq548LabxfWa8iSnuNlmoNpsoF4AoAqNKiRfLGW1MddFeqCdo2D/LVBldhV+quytitK/JJaTeYJyL6KWP0gTa678UDQy8ReLrjhF+2wAACAASURBVP3hxxbCuji/WdF/1fkcgT5QPZ+jf54/W+uHylMP3PeGeG73e/TsozdWvEZnQTJpU9YrD1F8XOq3EYD2uItUlS5QNVGoZzupzh1QZVMg1qjqrE1papiDVjOjLIHJf0TSidiuCmlVnGBpS/9gmIvyP4AGM86FJQBbA1kDbQarsCUEUC1RIivKHZj82vCKDR8cXv86gIQFgdzu0neN3P3wd39w99Ed//24PLbEKftUDirkixD95x3GrnOzZWRXbFzMF39yKfNCAapdr9QTjxjndOo5a5PP2IbHnDsYtZRSSnI8M2qmMTUbTWrM1SmrJxTlDo0HQzRWGqFABewWga7pIhvdhAVocnLNc8mMbtf3srjEbHiv5ey6yWH8+x1ZgLUnMmJqk+aWo0HOI9eU/Y8MlqqfuvG6m/5szfCa3ed5ublgPl4fuWvdo//+gfdT88CrfZ1WfQdxqQ55nktpnpAW7G1nJBsn2fGdivWcT+l/PmzpfF7Dc7nY9NiGu+7AFxUwA1QZUxZu/kifShQD1UatSa0GQiNM6Z+BKtsE2iuF4657wCo38nVL/3hjju9Fyd8BUGWrVcq8kNr+II2t3vTxaGTpny254U0P9zdPF8xlcV4P9GwxxXk96P6HPzcjoKe3DRx68t/ektT2/bqsb9tQ8ZrM3aDyzyAVANWW+jslSwYqRQd4ccPvNuAsSKCKOwUrFQyjWgBVaLGSGCxXiVwXBvgBaenx+XU0qihh4YmGKrgCcNe29a7iimsBVM3SDaCakE+JUyG3OnnX4NJ1/2ts05s/IwTubuf/sVlvdrc/uv2qmdbUb3x/etuP5GXhuGFEoR8xwIGFbNdU3tzImPEr/sP520ag4gbcC/sAlthecgEyqqcCqqdjUmGIbozzbbc+dKl5waYmFKcpNZOYarN1as81yEmIhtwKTUYjNOBWSMKSSiNa0rDwxn8XulRF3TTiEzd/BoSaeVLoT40tVbd5hf/Nsqn8ery3RFka703kCZ9cJfOBUvXbE0OTf/m6Fy77JyE2Jed/9l0YR6D33nH1lm/8zz922odeFggVeW6JI1DhD5qphBRBr4pzKfTF5rt5OiD5FNvpefqqzheYFqN68ut7XSPMa7pAFSpVJJfBIxuG/7jOmVFtxNSoNShuEWV5iRQkQTZZqxPIYgkM846Yv2ZeFxrVE4CqFMgTIccVlLoBJdEQDa/Y+JloePRPl75o3X1CnP9AlAtjVl7aR9kHqpfw969nt47sf/RrP5HW9/2629i5suK2eFFCh7+tJdpSj+1WZn+qAqgymu2UUBUThkUc5NkN6jljVDuICuEFMPuPKQFzUIdOFZdAiRwAVQHTf88aqBpW1WEJgGVVAVgIDVdGnwtUUBS7AViR/a2kSxl51JYRuQOLHqhOrPmbiWtf/HdCLMfgLojHnYe+MrHn+OEfuWvXvX9Y89uDTjWUaHbwHZdCgbJx96bbG6zQ1Uza255dPS5UoNoVKjz1a2Gzi56gCXZCwM1cZRSrlOIccwdsatuwqc2UIu3TSDBIo8EQlURAMsdmr2BTDePJAamcJ2G6843GtGtwdEqg2hO/Wfjc9gJVBkkMpo2FHLZEJb8yPT409lfXXvmCj6weXr1rQUy8C+Qgkj3//sJtd/z5/ytbB18SOiJwnQqzip6EhCMlLVMmUrv64q6f7alO8fkAqqcCtU8Fqpa9Zys9ZZxNsBHNDVCFRVUb87nWoHYTc73cAaqGsCg6aE2lrZjPptJmY38LNrVgVCXkUhaoOj61gyEaWXnF50pjS/946Y1vuVcIgUDr/qM/AqcdgT5QvYQniK7dP77/kW/+VDq379e99p5FZRfmeSjzY1EyvpoMTNlWB5p73AWLLv8uPOEI0cKIfMGV/m0uO7NUGZGKTUNVC8xBTHEb5weLKsOoKnij8mJriALuzC66WbmxqheoGkYVeJ29ZjFu0qFMutQGUKlMPDowueb/b+9NgCS7ruvA+977/+deWXtVL9ULGo3GvrBBEuAiElaYFCmJ2iyKkmUrpPAiTmhCDmvCmnGMHaAdM+NRyPJQthymNkqyFgqyKEqGSFECCW6iCBIgwAbQRAO9offqpdZc/v4mzn3vZ2Z1N4CuJrpR1fWSLFR1VVbl//e/vP+8e88957cnd775N8TY7jVjWwnt3M+efOHW/ade+rfPXXjpvXGFal7Np0qpRGWpGHDz4A6DqgFbz978kUkb/YpqMQHcfzOt5Yoqw8WC0nCJuGqvnNlz7+HKKnjYsOG1FdUojanb7VJnqUvhUpe8VFIzqNN4ZYQaXoNkKsjTRhkCcTLEkD6gURjKYaBqbXht6AYBx0q3KivqP+Be1eOxspavGfrD9LaXezQ5OvnoxOjEr7377ndDxzfawGlutacu4iOPv/XgV/6//1eGZx4oK+zf6pRnijesAjsBmRmOZ9EKH7iubwRQfaXKaw+o2o6SgammG9bTgEX7LDOcaUhUhe0OtZYMUM2pQTmVDXWl994ftFAttFQtR9VOoHIHgodSzfCgjw2/B3tpn1peg8Z23P4/6qPTv7LlbT/qgOpqV+cGfb4Dqhv0wjPQWP7byZPPPfEP44UT/6oAqphM7gPVPjepD1TNhDt/8E3e8LSM9qZpW17toro2FdVLgWoOoBrGDFTDLgBIwKL/LPzPQBQyPwCoxfS/AauoZhmgajF8MXDNTkWokpnKQuZ51CWfZHXipfrEzt/bdPtD/1WsoYlruJF9ZfErw4utxQ98/vm//Tdn0rntXtPzqvUyBTwwZs4XYvTGhcm2mnvvlZVAtZCqGZyjX9NAdXCNXkIdXglUM7QXdM76mTlseAFU04Qlqcykf0gUaqqJCo2Wh2m43GRNWh1hqh+GECYSpkXab9njuwaoFjapK1vHBQ91kPFdbB76ALX/TgOoxRBVEqY0Wh85OzU+/dGbtt30id2Tu4+4gZVVJXkRn3j8rYcf/9X/hzonHwx8Knl+g7Jc8sZDwfVTYtAoWxNA9dXoASuAql18BVAtOvYsCJtnhNPKk5S6AKqLLYq6kF8bYtF/XcworNhsFfzqYgNmZFKQN9jdj78GUMW6BFBVlCiPllWdxm6644+aE9t+ZdNbPvDMWqFErWqFuCdf9whcLaa47gfqXvD1j4BeenL89LNf/Ilo+fgvqs6xzXU/JhLwfceyAOwCaDU3btxPNSqS9rZrRkXto+CyfodWZ9cOqJqp1aKimucxJd2QWsshdVE5yEoMUpWq89S/4VsZ4X9u6fcqqqiIGSDL0/F4DoPzlUA19xR14QleGz9Yndj5+1vvetuviaE951//K3j1f1Fr7e1b3DfzuRe++r8dmHvhh8MgmvZqHlvl+p6iAK4y5qJzW9Bwjy0fcgCRclW10FUcaGGvRaCKG67ZTvUfrNYw8DAqFmZwEFWzjPUyDVBNU1RUUwrjiFrtZW6R5m2I+5dp2B9ikFrz6lzRzJLcSLvZdr/Z0lmqSEFLZcCMo7FtU3sc/WEYO1LVc6xaOVTFm03LHwZQDcjDEk+3TGz5nxPjY/9l19ieJ6anp9tXv0o25m/qU1/ee+Cxj/4SdU+8zffysiqh9S/Jy31SLFOFdZGY3HhRRfxyEbuWrf9VAdWCtsUtILv7RDU1h3QfWv8pdVqmogqgqkWTcoGKqlXL4PVq30N2g9WXqDJAlTdY1uEPg1QAqjA6VEpSonxq+w09efNdv1Ue2fyft771A8+tlSHTjbnS189ZO6C6fq7V636kemHfyNkXPvej4eLx/120j+ys+RH715sbeh+omoGSAaBqJan6UlX9qtCr2gm+xhlcW6CKpW5a/zkkqrpdarFeIPwNypcCVct8gMC/0ZO1YEL4hr6rkMi5OW5E221FFRWyXAnqakWiMn6wPrXrv2+++8H/ugaBqniKyDtx7HPveur4V39utnPmuyIVj/iVEvkl6KuWyFPQ4zTjvuyqxKoA1kZxENz1mLoGswKUrUWgakrhKx8XA9X+ILfmCX9UVPEZldQkTSlOEuqGXVpcXKC4HVGQShrxmzQSDFPdN+oJ0E3NM0xVo/VvFAMM3cAo8JpZGvtNKwNXwOeVrf+eFYCRtupxVS86Caw9LcnXMh2uDL+8ddPML02Nbn50z8yeMw4IrD5t6tNfu/3Q4x/9pXT52LuVimuqUiPSHvmpz3JOSuWEzS4IIW8kUH1lkGq2RZdUVC8GqggNg1RUVTVlUcLOau2lDkUYvRPDpvVvwSmfbvF18dkCVj4WO2yKzz3hf+7QGK5/LJmjmk7dfPevNqY3fWz8nve/5Kr9q1+fG/E3HFDdiFfdnrPWLzQufOOvfiBcOvavsqVDdw0CVVRTuW05WFHlSY2i9W8rQVwuKHrhnPle3fv6VeJ9rYAqbjJm8AFANaQsCSkOu7QMfmEHhwuOap2F/1FRZptLy1GF8xQoAINAlSuqKNKyYDsmu6E1SyzvxBGQgkI0zhsTB4amb/69qdv/3n9bS63/wUtwSM81Hz/4yR954eT+n5pPlu7PAln1Sj6VSyXyPY9XAV9hbdyO+tBpcEuykqNqKHFrQo1r5Wq7CKia5HfRcVq3NYAQAFQGqbkBqWEUmQGqLuxSW0RJTkOySuOlEWp6Q1SmCkkNXV7D82bLYYYMhsHNdSmuwlmpNzNaZWXgBlv/VtyfS6bWpcoK/Q9SagugIjX4sCorS//ctultfzw+tenXG9sah3aL3Y6behX5XZ/65vaXv/Sr/3e8dPh7tOiOqmoFxAryYQ6SZeR54OQnLDfdGyJ6tbx20V32Sqf5X7Va+qrKAbYLxnMG/Y6H+dLMFvB7FF9bcxfoqKZhzEC10+oae2lUVHtA1ZwE51HuoljlE96IFSoohZ2qBap2cw8qEbozifJ1Up/sTu2+8z9MTG/9vcrt3+0k065ifW7EX3FAdSNe9R5QfbJ64Zm/e080//IvJAsH3lHniqo/cJM1UkQ8z8+OOuClFkDUcFMB0gqFAJvJrhqsXiugqhmoAmSlpPMOA9WogxZXl6IuzgNT/3UiYYCqEa0esFG1eRicK/wcDkDAICzFBECag83JX/FNIJOCIuGRV598rrHp5t+euuXB31pLw1QXL/m/7X5u+xMvPfGPTizM/vh80t5DgVJo/QdBwFVVhQoJD1b1RKq4c9hvaRqgOshRXUENWSPvsRWWpOYOfsmmioemMBUNkAonMwaqqZGi6nQZpIbdkLIopUD4NB4M01ipSVWqkMp8EjmoI0aI18QD1WhjNVAoT/YBA2Bqf2ixxz0tXKhs3HpUgJ4TkgUNrPPP606XVDA3Vhv90l233fHvvXb12zt37gzXSNjX3WHopQPjpx/76L/uzB340Uy3tspKQJ4skZf4PKzm+1A/Sc0WZ4BjzP9kGTIzYFk8Lmn9F9X014jMKw5Jvaa81cVA1a48XjYmf7MEH/5th6kgUZV0AVShoRpSkkL8dIin/ouVazZddpNl6T49C187SFVUVnsDVdyNMsN+iSrlemTT/NZb7n64Nr71k7Vb37EmrKXX3QLdgAfsgOoGvOi9BKqfD85/62tvD+cO/Xw299wP1IMuSzRBC9RmMa4Amal/K/rPiQr2ekh4RUXRqAQACPA0bI8asLrgXhugiuM27loFUE3jDkWdLi0vdigO8X0AVTM4QGjtK7T5MVBlKA9mPsBwrxiA4GvWcML/bUWVa2MGsGVSUgwty8bEU0Obbv7Y1APv+v21JE918VXBcNWnz//p3m8e3Pczp5fO/oPYy8ahXROUQQMISClTZeZCYKbJw1DZRUNz7M3FzlxmtvhKLFTNGMarPYq7/aXPumRYf1VLzR7dZSb+sQYznZm2f2aBaobhqZCW221qtzuUhymVqUQNr0YT1VH+7KUeidS+DyBxZq2IuegGoMprxYBWA1SLKX5DDzAgwE7nWWTDa64AqwPDWAC3xW/gOb5U7YpXeere3Xf/8oEnD336gx/8oNGRc4+rioA+863a2Sd//8NLs8//TJ4u3+aXPZLKJwF/4TwnX8GNLjUz9MzjLqTHbIWVL7ChzFz2wfznlT+53PvgOweqttvFEmlcBu0NwiJ/c/HBAtU8ySm29qmwl05zcPHrpKlkCheFUsYgSGaQblpPBqAWX4ObihwJRz9UU431b6TKmRqfObx5193/ZmJs62PitrdeuKoL5H5pw0XAAdUNd8n7JwyAMn/gT+/qnN3/4c6JJ352sp5RkgekPZ9yjIGKxLQrM3S6YQVpbqq5TNmdhXflPEgkSKGqaKtsRgFg9Y9rAlTZvhISQKgKppSny5REbYo6beaoRiGS6RApr0ma21wAGQDm8PTGIBXZRGtglcYNyyZ9tk61DjXGHlNQRooy4VPu13VpaPLLo1t2/lrzTbv+bK0LWx8//tXK03TiLYdnX/qZI2eO/th82CnVJ0aJKiWCvozyPfJww0kz8nOiQCrCTDtuxrxtEYJSKSiRmlvlZuJ95UK4GBca0FYML116UzecTgvhVpZrL1GX6K2di16kV40EiLbDR+Z2XbQ/+5JRDFIzTPebDxb3TyOK4pDamPLvdinqwH2qRNOlCWp6TaoGFcKIDd4jQOmGyWtan1AJGHzwWuET0kwbYQYJNkYAOhhYK2SOeFNoq2IWrPLqMwIE5MOYAfFOUvKUl440hp+emZr59bff9s4/FEKAzOIe30EEkBfjp37lH7z4zS/+SxG1H2jUypwPQPkJSoLSsEUSF0OZDY9lHltmNvjq2MiZlcu1zGKJ92yWeanwe8YASCIFrqityK7m0C8Fs8agg981DKKRl5C38SjUWsxnic5Bio+csjinsJVwlynspqRUhXIBZypuHRn6jz0Rfk0tzfFboGo294rBKW/yrREFnoq1iiHV1KvFjR13frUxvesj0zvf/A3hBv1Wc6k39HOvElJs6JjdUCc/f+QzO9rHv/mPwlNPPTwStGXu1UlLBTdzFrYGEV5mEIbGYE1gbBplQpmEAkBmE7E0QDU3lYI1BVQBtdGOZRiQUJ62Gah2MTTQCimJUS0cIqUsUEVS54l+TG0boMr/5MlsaGJab1UeijGVst7ADAapCM5UAKpDSWV402fHtt3yn5v3fP/frPWhAdycn5j7TOP43Mk3nb5w/qePzp760JKMfDlUEaLmEUZ3IRAO+Sp0PksY3rGTRwB9qdAMVLWnSCNoSSHf058b6mNIQ5FY0R+9rJ6pBW+98pOFrRfbVlpAgOMAuO1jWlP2RVWHQWqvGmSeU/xZAEr8D9UlBqsAqWlCaZZTkkTUarVoud1inira/cNqmCa9MaqJGgXYuPAaM7s0roJaLmzhJlW8TnHzNudth6xsJ6IAqaCdmGKcBRsMEMyEGm8KcwOFDU6Sul5v7JsYnfjv22a2/eFt47dheOoVyng3VNq65icT7//4A4e+/vj/kXUW3ldTmR/4OaUyIRVg+DLkSXasLXPZDbEDDmSFAgYPH9qug/kMnnI/P6I4m3EHwoBAD0B1oIJ+pSf4SkC1oJHw2iy40rym0PHK0Pcx779MU5ZoSsKcuq2EOi1I96GTBKCKtr/JnSynZt9ZBVA1Dn3G0IIn/tFxQiX1IqDKA5iQTvOGumO37P3jkcnt/3Hk/ve8KIRwbmlXeqE3+PMcUN3gC0AvPTF2Yf+X398989y/V/HpbX5lCHdbyvKIE5qnBAvZ6wwc1YCrB6aimtiEZ6qqChJPaDHhls92Rqu/X66monqlC5d5iRqSW8jRMekMVdQ2dZZa1GnHlOG4ZYM/CLQHJGaj3m+rqQCjZhjAyAgZRxbclHiam0Gs+YwPANWQAhLl0eXq6OZPbt2z978Eu97x5HpYZg/rh+W7Fu4ZOnty6b7TC+f/yUvnjr4/rGRDWU3LPNDklxTVymVSKVGQK5ZDAmjC/S/VOSWo0OCeBV5rqkmuaH0W1UQD7G1dsb9KBqSterGCMHlPUWDgil8yFGVmkbFBYv8F/k+xBs1fMGoEBcfWDnthlsRKT2U6NS1/0pSgkhrHlEQpJVHMkj1JGJEvfRoqD9FoMEwNqlOQB9zSNBQYsxUyw1HmBdH+NA+roWrKXL0SG9/wGXjaqq4F0mi1stKGBS78GtBlT3KqBGUebMuTLGvUh54baQ7/0ejYpj99cNeboJfqWv6v0xtNn/j01sNPPPa/RAsnf8JL5rbXSjxex/Rj6KiapgquU+HQBKBaZD2sB1NnZSU7u+KL1VBQZAaBKkw2Xs3O93KndXlqgN2o2eMzA33FKxu7ZxQY8FlrOFIRpaimtlPqLicUdjPKEsiqgQIGoGp+v8dC56Vsz4hzoQGrDFS5qorXMqCb1791rSJVyrNKc37LHW//T35j9OPj9/19p0jxOq3VjfBnrvR+vxFisSHPUesj5eVnPrW3M3fsX7fPHnhfvVbjWSKdY7NrbPYYBPAtEJQAJCfr08j3RQiXSwaqAoBQ5Obn1xioXunFKmSVUPHKk5jyLKSo26bWQpvCEFW/CkkB/VQMUiE5ozJg7K25koqqKrs0mfl3A1RxUzI8XgaqqKwW0EsodqXyh6ZOVEe3/MHUnjf/Znlm78ErPd43+nmorD52+LGhVrpw/4uzR376ePfUuxdpeSov555ftTqr0sOUOfmAqlBJ4IqSaadjEAkxQdX1EqBqS4s9R6uBG/vgtmaQv8e3Vlu17sfGlrMGgrUykVkHnhVVW+tJzpVJaEeatYsBwVyD8pJQyp/R7k8pDGMKO9DbjYkiMPU8apTq1Cw3qKFq5AOk5oU+rxlqQhx6QLUgLVjwuQJU9Ah/pkpqqvW22jZQme1XUq01MVdRYZUUJLVydV+z0fzj0ZHRRx/Y/QBkftDicI/XKQLIi7Nf+LMfnD+178N56/h3DfkJBUiMyGzKbIoK7juLsVlKB9Y/U6K4xloM0q2wbTCbfd5YFSDXWuquIme+miKA2aiZ90jfUKIgKZi2PwPVDCr/REmcUWc5ps5SQgnqE1QiooAyEfDGu7BOLmTW+gNklpfaq6QWNBqTAwreKnKl9iqxP7rp0I673vF/Dg+NPCZ2P7BmnPpepyXj/sw1jIADqtcwuOvhTwOYhAd+c0e0cPafzh795i/Uy+T7KhdS56Z1VSRgVKjgdc2tJFut4haSAaoyQ3JDGwggdi0BVW6REsH+Mo4oTWK2CcQgVRKjUgqAiiGqMpEMLFAFh5ApaMZGFcNDPNNvhsqQyjPozVpZFtZWBF8VE//Cp0iU82B0yzON6e2/ueWu+x8RQ7etq6EBVFZ/iH6ocmp29oEnD33jR2bbs+/uiO6O1EtAyKRyBbqzHnkSXElIWCkGUAzUELM8I8mcy0H4aVQiehXGXuvdfL/flrcVSEYEthJ60XDeYO2p9ycL2acVr2lFzbnTbnYf3KJnSZ6U259g2IKPGucJJRDzT2MKo4TiMKWok1Ae5VQTVRopNWgoqFNVlimA65jl7tkuvuWmmht1T2uyOP2BLNsDGEWHnr0jDKgons5rzXKfmfeaG+qJJzwtchHVK7Vnpyan/nhsbOwv7t16LyqpDqReg2Tb3vfI3lMHv/DPw7nDH6rqpUbTh44qUSIFpbyePLNZsZsps0m3lVebD3omD3xxi+vMENZSBsziwGb3SiXdXkveqv+uGzSSGASqqNZj454SFAejENzUiCuqeQr3rQppBqoeA9WiV1DQVfiAL5Kk6v3MdhEMLQotf0WZDEgHjaXmll1fuumeN/9icPPYQSHucG3/a7Bmb9Q/6YDqjXplV3Fe+vgjo+35899z6qWnftkT85NlFasyZEXQxy1EdoD1kNx4xaDFjxuyAWeGO2f1I9cgUPUwvJKZNm4cxdRthWyfmmeoBgKkVkgLDElh0hXJ1fBPeyAVQwJWRdRjDqEBqqgUGGBiEj/igSpEqGpxdWLmM83NN39s+v5bPrdek7LWOvjs+c/e+fyR53/w9MLJ983Hi7elflqTNZ9k2ScVIGYGwmOgyOP/SQNS5cU6qgNV0BWAFd8vuH19kFrUoLjdOrDxKZibgxxT/h5Lp9nfYsqAeZiBPwAIXDefgWqeQU/X8PTgtpZmCUVJTFGcUDcKGahmsSaRSCpRicX8R4IhBql+ZkwQuO0w4PHer6QWuqeGT1ocw8XyBn2wUcTJVL9wczeSVeb3mVKQ83CO9oTXGqoMPT81Mfm7E5MTn75j0x2nHEhdRaJb5VP17NemDj39qR/tnD/4s3779B3jnmDOfiQ9fv8LC1QNHQqVVKwz497HVGEr5dcvoBcKAbZ1bmkDvW3KJXa+/QN+LXA6eGrFe8RUU+2Ob8XYFwap0PJPKU1yCjsJdZYiCjuosPrkySrlGt0z20EboN9wtuNqaQGCCz1VRtuG5VJQonjmyqdMVXJdHT6x9ZZ7f6e6/Zb/OHrzW5cdl3qVi3GDP90B1Q2+ADiN6SPlxQNfvnPx+IH/ELcOPFgRnWpVSAps1Yhv+56kRMTMbjLT/7YVzkC13+nnaut1kKe60suG9rPIU9Ip2loJhe2IBwaiEJW1gAQD1RLpnn4qgCor3PeAqjE/ACgl8nuDE3aIoOAfWsCaiICyysh8fXLm42Pbd3989Pb3Pnelx7pWn/ds5+szX3n2Gz9wavHkh+bixXtaMqzqipCy6pP0PbZHRK3J0AGMGgDbKA6is16m6fPlivakOW/z/f4okP23bVMWPzCw7mJ5H3NrBi7krZXtAjABgIerMC6P7YRHWa5J26l+cPTyPKE4iSgMAVBjiroRpVFGSvtU82o0XB6mZjDENql+5pHKUNvEa9lBLdsOLib3jYubsY4cBKrMth2U9rEXu9dOtdQBrkJhKDHD+jTavJ7wMk94S9VSZd9tu2/7WLVefXTP+J6Wu9lf23cMbIZPfO2X3xGdPfrhcPbgDzfzJa8SEKXovMiAqU5mcM4oSEApRUt0lIocaDRLi5Vs+PK23d8bCOzzOi+nPbwagFpEg4sItkrfM7TgDZsh6HBxmLGnMgAAIABJREFUIdeUpjlF3YS6rZi6bWzksTEKSElUVE01lekJPU5qQSewItO9NWwAKsv2WUUUlqdi4xSf8lKjo5rTT+6+753/rjknvigeesh1AK7t0r3h/roDqjfcJV39CaH9f+bgx8dLreznL5z44s8G6dxYTcCTxLR1E1SQfEWJCLmqShpJ2mdXJsNfQm8yMhqqPaeqqzqOFb9UJGmWErroz13871dayMyTTCLKk4iHY9rLMbVbMeUpBmEqPDQA7i1aVALVVFTjiooqKqbgX1mXLryGZ8XYMRBhJiuK9rTRWI1UmcrjM883Jjb/8szd9/65GL57fvWRWHu/cUAfGH/+hee/6+jZYz95fPnkdy/q5UboxUJUPCpVAgoCxSA+EIo8VSKdovI4UG1h7h5uXsWVKyqJA7uci6WlChOny8zl9XiuA9P7WH89eh5vwCwHlaf5Mfgi2GktzWGJmlKWJXZoyjhOpVFKItXka0VVVaVmqUnN8jBVZIUkzieDBJuhNzD4LeTJ2FbWSExhiKsAqoPDgcUN/GLuNji+ZrNoKCZ4P+UZJINS8oRPZa9MlVJ1tllvPnbzjl2/eev0rV9ytqjX7/3RPfyX2xeOPffB1ukXfp4WXtpS8xMiVSahAkv/MFV7A1StZJ/998qjNDbLxeBdsTljzjt/+/JObqsHqpZSgE0bT5D2RxcNaDYaZ3mKoSlicX90l7Bx1zCsoDJJUSJBvhm5YuBZGAYULlTWcW1w42WdrgxYRd4E119Qpkqk6uPHR7bd+ke77n3/R2jTpq7bYF2/9XujvJIDqjfKlfwOz0Of+p/VTofec/LAow/78ZlbqzosVdn6TlGaSZYcSlViJ6sBUgN24TEi/xlp1TbcVK7CDk6aXvmBXTz1/50CVdwYcBvIoy7lcURxlNHyYkSddkYCQ1SySoICdpuyGlSmNIw2HsusWJH/Aqiyjaht7Q5YYaKtnAqPUlGmSFW741t3/f7w9PR/G9/7w8/cKKDiEf2ImliYaMydXd692Fl6z/H5Ex84sXTqzkiEVVmV5JUx9ZuzSkTgV0jhhle4lhVjz4XTIg9cDQw8WfmeYqXYYmVRr+kNc5hbrgEFDO4GQCocpLjdypVTVFKN1BQ7q1nZKf5aY6o/pThJKIpiCkMA1JgoMXrBNa9sBqb8GlVVjTyNKio2bKZ6ZsAo6NoAvZj+LnjLdtrfAgNjkLESYRd87/55wprXDGQZ5gIkjSTpLIc6GlVL9bherT/bbAz/xejo1KNjemi/c5y68nzyejxTH3m8fPrkt98czZ34F+3T3/zhumxR4GOTa+1JjW4Yg9W8AJs9QX9Ld7EL1tiP2g6UzSM9atVlq+1Xc3u+HFC1r2mHvFCtR3cpzzV1lkNqLUGmDwz8MilZ4kIEoRKK7gO/x8wb13w2XmgXA2iAUrz/WISLh6vM51SVQq8x9uUd9739P03c//1/5UDq67EqN97fuJp3wsaL0gY4Y/344x7taW459uIn/12ycOj9pXR+vKZSKimPcu3BCppyZRIRWv+Sb9w+a6dCV1WrFuUisZVW8FVXv7SuCqgyYLTjK4Vbkp3Gh5A18xGTiNIwpE4ronYrozQBN7XGA1TgpXLy5VaVhT9MJRton/FNyfBUkbl9JGGjd8UJO5cexaJESVDXujr+reHpmf9rctPuzzfveNvcjbR0MGS19/T3lWW4OLHQntt7em72vbNLZx5aiOa3R6oTiKomH6A1CHgD4CvjamV8AdASFeR5Ri0BnOFiMthsKApxJ2MgYSDpSnMfXntcyeyrsBZwF3E2Qv19wXMGtQCnWX+yP8liipOUB0hMmz8lhQqqX+GPRlCnmlehErzdtc8/A/jlUToGwbaRa5d3ccNeMdc9ADq4lW9ItEYL1bb4zfGiDYvNjzl7iHICRChSulFrnBseGvlMvVL/TKlSemqmNHNyZmameyOtp/VwLug2tfb92cTi+cPvnT/93EdE9/S2uspVoFA5N610bFggbMbtbuQDvtR2ErPIGz1qi+W/260Wb6usdNqr5czXqqyyaoTV3+XlJg3TGevfzBHYNxM2b3lOWZpTpx3R8lKXdVN17pNEPsTGHQrJRbcIz7fqBH2gWqx2KzlnX9sMleH9X6ZunJD0Ayo3Ro/Ux6b+YOtb/t6v1Xe+5cx6uObuGNdeBFaPJtbeObgjeh0igIRMBw8G8+3P/9TskSd/zk9mb6t7Ha/MOMMjAWcRDFGBk8U3b7uz5iJWQtprUU4AqqAFINmtfmldDVA1w0wFLbZQ3TTfy1IMC2AwJqIEPu3thMIQLdoyCchRQYaFB6UMSO3NHhTEwWKyld1X7HQvxO59j3mvAKvCM05U7dzPqT613Ny04zeqo6O/seUtP3ToRtW11FrLZxefbR45c3zXiXMn3nW+c/6dC/Hc3ct6aXOsuqXc12w5GZRACQhIMTi1gvj2Zo4lW4xXmTl5tNWtA47RVyiwXU/6hwV/eKqaISgDwMJX3dyo8x5QNQBVmzWQppSgzZ+FFKcxJXFKsIykFLfkgGpelfVRAVTLsmSm+nNJih2GsD76PEPzVuu7WQ2+9RgUFE5l9gdmor/gcFtYihu/BdAFSGUtYpJ54JeWatXGc/Va7fGh2tBfj20a+/aZxpnFh4Tj9b0Oae6q/oR+8kn/XPrsjk7r+M8unPj2T5aTxbGqnyiFDTqUT+wGt+CiGgUHw+1EvmTQV2j/spQdNrigqRi+KM/c9WxOLz3E1wKpvCJ7GrymCsqtd153dtqfMTUkqfCeyHmz1l4OOSemKVYh+PqGBoVCBLfvLeUKm3YGqXhPWk622VbadwNr9OGsjGwfNu4ZKEClSrc+MvE3EzM7f336oZ/6rBv8u6rl537pqtCEC9sNHQF9+rHbDz79+V/MO0ffV9ZzE2U/5pqA55cY4Glro9onjaJMhIpqlyeoC/7q9QKqqhhmYdkhAyiKwmiSJAxU406Hok5IUUiUJKigVkjIiknKVgEV1ZFeIcyKuPclWAr5JLR+JfkAXmlkaAB+QIkMqEOlTmli19Obd+/5yGSl+TVx6zuWb+iFQkSPa+3V5p7b9OKp5+85u3TqrRfCC29aThZ3t5LWltzLypnMJFwTPF+RD3DPPGCwLBSbAhQ3WFNlBN/Z3FxNRdWYKxg2aGYmjbliUwxI4fsWrNoqEd+XMdWPf2c5ZUlGSZxQkqSU5inFaUhZlvOQk689qqgKNfw61W2b3xemgspya2Y6xEr496W2+tuvgs9w8VU2ILaYt+5Rcu1fMmcIEG4qrCgQK6HSwCvNlYPykVq19uzo6MQXppsTT+gJfXy32B3d6OtoPZyfPv5IZWk5v+fUC0//Qjx36N0V0Rr1/UhKmbGdKu9tLdMDWw5DOgJQNd2YIs+YLoz5kMwCRS0WC9fK3V0SjEGjjFeO1CCYNe+Vfkui2MijswDTCEz7dzoRW6VGMaqpaOWXmJvKTlTI8byGDedas9KJHQKzldYV5gTIwexmKIm8EkGemvxA15tjB4Ynpn53y813/GH1zr9/bD1cZ3eMazMCqy97rc3zcEf1OkVAa+2ff+K3fmTh3NP/LA9PPViSy+USXJrQ0qEGC0Gbh/WN5kGqlO1WTQkM1QNju7fax2oqqsXf5gRtRdyRVLmNDMya5WZQBpJDrQ5Pt2apojyHXir4qWV2XTETsoPtuEIku3BdsSmZeWgAWqimGiUBvHQufUr9WkrVkRPD2+/6WG1m5rendr3t/I3CTb2Sa/ikfrLaXexOX1iYvfXE+TP3n1k6uXc5W7ypnbamu0k0lFPue74nmBLAxWlFEmAfVR9UIBVkmSz/rTAF6LlI4e5vdXl58MSM1jEYtZxTtDJhb4p1wDdjUD4wLJJm/JmHk3DN2Hfc46ppXVWo7tVYvL8kSuSBb81ybFBzKGq9XKoy9pfQFS4qq0wBsJWygWpWH3gbKkPBXSj8sJijyNQEI9wvpUqUkOd9v3SsUW3sGx0Z/drkyORTzcnmwSma6jg+35Wsvuv3nJde+nRpZGn+e8++9JUPZ+2Tb/FVdyiAs4VOeH3AGMSsHNNtYoCKCuMKzj7WoRHch/ytkUh7ZaB6JdXUYt2ZnZ/56A32mfIq5yyAVHQT4m5Cy8shpQlRxmveJ6nQXQq4EMFrG2cBuo7lqBY8Ve4s8Qaux7Pi9wgqqBnON6hSiIFAVVqc2DLzJ9u37/qdkaFbvyHucLqp12+l3nivtHo0cePFwJ3RRRHQi8+PHv7GH/3zaPnkz6js3K6hUi4oickTdW4RGa08A1RZ4J81M81gCVcQLrK4vNIAXw1Q5dwMEGIVYXhBQ3olgR1gyEMDXTgMRagc4NgrRBKt/4AyO9yAXzY1A1PtKlp1/eRsuAXMW1U+i2R70nDRIvK0LjfnRrbc9Pntb3rnvw1OxYfE/fcDtW+oB6gj+2m/n7bS4aVsaWbfsafvP7d45m2LraU7OmG4OdO6oUVezkTugesMs3QBUUqevbPuCoXlormEvL4YOloAUHDwAFJhfQrw2RuU4rZmQfcwABU3axbKlzAk8KgW1Knil5mDWpMQnAqohEnnVHCr3xgPKK4gFXaY3NVErYgNMIxQj/kvqlBWR5ervBYlMCfQfs2vbxyrChtUneVQR4095S8r4Z2YGJv46vjYxBenxoaf3jq066QQwvFQ1+g7h+lR84eHzj3/qZ88c/RbP51Hc3cFXhz4GCKEgx2bnxTa0sVGhu1ABqyATe7k6Xs2TAEYBOy7dAD1SkHqJUCV0aXpMLFxBL4EVd+C1DBE2z+iHGYF0I/GAJX0WaKPN2pW2QLGHcxKYCc+0/ov7FOL7hNLUJGgFO8SFVAiSpT65aQ8PPHl5timj9794Pd/XkxOttboJXWHtU4i4IDqOrlQ1/swOwceecupI898OG6f+GDDW656OiQPw1N8g0arxwAJlqSy066oIlw06Lyqw74aoMqtVdZKLdpdxnElDiPqdjo86Z/EMKZCEi5boOpTzjqBprrBFFSWTrWy/jAvkLi5oKpqpWMkzhW1PFRVfZLSp0RLyvxqGDTGv771tr2/NHHf9/zlqk74Bn4yNChfpBeHz5w+c/vx2ZPvPH3u9DvPLZ6/dSlcmAhF7CUqkVA4y1UuEpkJ7j76goRv1hbH3V5XDOzh2rDdKQZBBoAq34/znDmnvc0Kt+5B0fB0OSgDnArIPFVllSoCEv4Bt/5VSqQSI6zvSY95tYANaMYCqHJLVuQsSWbsMA1w5mqZ5SwbZYFCYcAcczEYht/ypdISmlwoBad5Iki26tXGsZnt2/96amTqz0e8kRebzebSjcpnvhGXuF7+5sTBL//5zy2fO/oTWTh3U6MiZCUQpHRClCdmY9OfXeKKpsklpjtjOM/GEKBwo+pplQ4E7GqAao8SjV0b3jcmTbM2cNjF5h25MaMYvlDofEkMTgVG75S509A+tfQVq3BhOgw4fmtEMTgsaGkBKTZ4foXamcy84ckTm7ff/Au37rnzc2LnfQs34hpw53R9I+CA6vWN97p5NX3uhcbpQ4+/pzN3+MOdCwe+e6gUUc2TTAEQLOcE0jzPvPI5AUgU8kEXa0Ve6UlfDVBVaEPZ6gGGBVBJgwNVFIYUdbqUxKi6YUgAIBXC/mVOuGi6FSCUW/98DmZ4BgiKuVpWZgYi3izBxRQBOFJ5FEOU3a9F1ZGppyZmbv7tzVum/0DsfCi80nPdCM/D0NWf7P8Tj8pUqWbVMa3Vzijt3jEfLt4yH85tWWgtbm4l7ckwj4bDLKomeRxApzcTYKWiZQ/wCQBgHZqKmSTLBeyJP7EfhSIlPQpUgI+s5AWp75eykudTyQ9kSQZKpb6nUiFYtB/gE/xQy0dlCgImttHG5CpS4cJmqCTmA8DCtnYBOixI5nVr3XrAmQbohewUWvsip44v/XO1Wu3ISGN4X6NcfzKn5JmlKDxZ3lMOH/3Io9nDDz98eRHNjbBI1uE5Yl0vvPCJbXNHnv+xcOHsP87Dudso7YpqiajiY1Ekhg6ATg3yJBx7C86q5VqbG2/BfTbdmsHHakAqg18rtF8AYWyesJCZs53kvGEPOzHF3YySFK8VGKc2AjcWuc7YY2P9M1tAQEG7UN8wVBczNTZoy2pcqNCZYnjuVVNVGzm75Za7f6VUb3xi64Pfd3ojUaDW4VJeN4fsgOq6uVTX90CRjLsHP7N57uVnvre7cPjndHjyzrofku8h+QYkVJkt9kxB03g3mSlRlDYHRNxXcdhXB1RRAoMMFUBqyoMCSRhS3AUHK2GbVNJwn6qRFiU+ZtQ7kJAxmAN7Tval7gFVj0RmtVUZqGrKGagaMW8pPUq0R5lXSctDE083xjf/QXN6y/8Yv/f7T67iVDfUU7llSqS+cG5/Oc4Xqp3ls40wC0e6YTKWy2wsSdPxOE3H0zQZzXU2lCZpPc3zSpZlpTxL/FxDad+YNhqCHF84LuWzzjqJzFd+JnKZe1AbQC1VeL4kUVJClHROgdKwrPADSRIkPJTXuc/J0qVYtXnGV7k/tI8XYAKfZDUCa+xj3FnNL0khcI/OpZSJUiqSSrV95c37XnBekZytVKsnlFCnAqGO+0qdrAeVs9WR0cVtzW1wldpw9JAbadFr/aR//smv35RcmH1fuHTuQ0vzZ94SyEhUA/RcQhI6Zk1hKF5k2EADEPYIRsZjdHAqf8CS7bIOZq8Vu0FDCXZcyzLSKXipGaVxRlEI5yn8G6onGGwERx/HhO5S4UBVbN4tBarnSNV3pzKvU1gVF/OAknJVTv368Imxmd2fGJ7Z+fGFWvzy7t3vd4OAr3Xh3M+vKAIOqF5RmDbmk5CMl555dsfS2UM/2Jk/9L96+bnNgYqVr3xSXl+DFJxU6EwaMXbTIu9XVS+2FbqMzRCHl8U2+7/G+dAkTnAS7TPszwf+zS4+ZnAmA0iNUTWIKY0iI6LOw1+wBKwyUEU1FS2uomqGsprhjBmeotGGhTKAGQiDS5UBqhllDG59SmUpqzQnnquPTX5iZGLTp8b2/shLrnV75e8RbIIAFPfT/qC13ColkV9aWpivpNQut8O4QqkOut3Ez3SqMh2pLItFzv15HkKSUkAjwKgGSCW1lAEa+fxvX/iirMqeznTgaeHpPA10Jn2PiQVeIJTwhVBeTgJGWp4Wmcp1roTQMhe5AmUB5SUWLIP1Gti0LCRJ+BkmwMCJBjhOpKCISHaFEsukaZF0Pq+VWPC1v6yUWq5Wq0vNoWZrcnyyPUIj4J4mbkDqytfJWn+mfunTpWjp1MzCuZMPtRbP/3h76exblV6qVFQiSl5GnsQmmAlGlqdqB/UKVZGeWjDO1Fbre5XVV8qTvUx4+QostISz1GzaU0z4ZxSHKcURNvLGIhWtfq6oCrNnY6DKHSaTb4vsaobCDGXBVFStYoXVVWXdVPye8hK/0jgyPLn5LyZ37Pndkfv3vER0c+zW+lpfwevn+BxQXT/X6g05Uq2fD87v++LO1ukjPxEtHv+QT63tvk5LoBL6CupDqKVaORZT7zJtrEKLlJmgsO0z0uy84Lj9VYBSO3pSZMgiPzMoLHiCK2WnMDWDCir/TQzQJACoqBjgMySpzGANN6+ET7kO+IMkKqVGcB5AlfULe6AaSRzUBojVowprbiqmRgyQqilVgU68RlIaGjswNDr5yMjk6F9MDlUPCFc5eF3Wpq28DozcX/pnn6KnZIUq4na6nQ7SQXEz3UxH6ajwMJ3FoyBKeOc8KSZQgZVCLixJKUelEEJ2ZVdF3UhJPISUkRAyEbFM4kSWS0IkIuHv499ZkvHXqUilTKXMRMafoWimtMoznWVSyTRQQezX/G41rXZVqLrj4+OoIpnlxVZZ7nEjRwAaq13/hanWuVNvX5g/+2NR+8xelS5Nl2QYBDIhkIwwI8hybJiM15pFqQqTEXyJoUCYBfDD6p7yyF5PG9UK91vaQF+BuF8P4G4Uy52hkmryIEwt0jinNIEtL+8NSSK/oROG/MZca1CZjPQUA2r7mr03IQ8YGn4qbKbxmSf8ecOvtFClVqlae6E2NPzZya07/nTibRPPCaf5eyMv+Tfk3BxQfUPCvr5eFMmYdi1uPvR3n/9nFJ19b965cIvK2g3wsSo+d2WtE4vHycwkvj4IvJgOYLpHGIBCZjWakqydaXmuhkSAnqqRISp8iDB1zdAxg091ahxWEkz4g5eKAYGMqwjE06yALhiKAlA1EjHMrTVkQpuU7b3BssWMNaBnTA2MjpKB2aCdCZVnpfpy1tzy7bHN2z7VbG56dPqetx8UQrj21vpazu5oXQRe1wjohx+W9KH7au1u+4HZE899b7R85gERLt4ks9awT5Hvy5x8T6L6b2kA2FHBcpil/9lRTSkMolrdUjaOgN6w0VAtrICNtXABIa2Or5U7gz4w8qGGHJvduEch8iH+AAT8SzwAajpFRpmFa7g8NGqrqRwVI8/HAhzFkCDyufJZig/QO0Ke9iuZ8CuzQa25rzk69dmtu2/+q8Yt7z7gNmev69Jyf8xGwAFVtxSuKAJc7Tr7uZ0n9z/1gYXZFz+QhfP3VkTarPqZDGSKvGvsMmG5amdZefioIPrLwbaSrazaxFtUA3qDKpw4NfGwNJIvW2NiirWooiIZG15qiDZ/ArcVSRD+MfJYkFxBcjatLUy0skRMUd+yDkK9IkZR4cCQFXQ4AWohQwURa4y5SC/xy7ULXnP86eFd9z9Smhj56/GZ+846p5UrWjruSS4CGyICyJHRkb+6ZeHUgXe0zh1/V3dx9j4dLWwtibihKFK+0gRFNhBLgAR7Nqsr2v0sd2G26vx9Y9PMX3EuNMN8LKVmDSMAUvkDrX42uUC+NFVUcFBRQUW732zCjZoJD3kVr4SNeM88zZhtsIZ/kTDxXOVTIjwKc5nH0uuU6yPHy82xL49Ob/3sTdt2fY1m7sPglOsgbIiVfv1P0gHV6x/zdf2KevGrowvHDr/r3PEDP758/thDFM4Nj1S01ygh20UkPUnCA0i0OoJAg5g4sXwmLqKym2YhpG+kfQYfPCujM5J5jLHVniYgQKtxVzHJGAAV7a08A/XAcK+Yf8WJGeAUXFRFCV4fVQLpkSeLagEmczFVzjOuVm5IUooKhSqRCioUa6HDWCcqKJ0cn978+E133fc7tHPiCaLbHddwXa9id/AuAtcuAlqfqbUO7t/RPn/4weWzh967fO7Q22W2OFLSoV/ycumBiGKpT5BE8zxwRsHtNxXTgnBkNIKzvuMV61RjGMo6r2WomJqOUpZpSvHBlVLDPwUwBVfFcFINF5V/n1/DUJtgvmG4pwb4GuxrZK1Y6UJB3UUiF+ZRrlIdVJaGJrbsm9520x82Jjf/bWPH1MtCzDjt32u3nNxfvir7IBe2DR0BwyP8u/L5516+o3X+1Pe1zh/7obx9+nY/W/YCiqjka/J9wQkOwNAkQJRODVA01pmCMnYK6ktE8Y7eAlZIq8D5KYuR/9DKN85COTsO5ZSww4oBqhiWEiAOIhlDjYCTstFJxaFiwl+jrWat/1iQm2WGYH0oCHJCqC7guSkO069QlEnqppq86tByc2zq62Pjmz85NDH5mfKe2WNCfNDYtbiHi4CLgIvAZSLQ41qf+0K1NTs7E7UuvHVp7uXvWZx9+QEdLk4HIi+VeTDQUOS5hqpT/kuS81Hfj7XXfi8280iHWU6pHZZCHtUYKGVtYfBIS0RehbtI4NoDnBqnQGNSYSSmjFkJign9goF1huPvAeQSJTDNAIdVeqksVRbKQ6PPT27e9pfNyW1/U6vLF2nT3tDJT7m3wPWIgKuoXo8o32CvwYn46BdKZxaOTudR+550af6haOHUgyKc2y3TpSGlQ9Pm8gBWe7nRiJ0UK47LBwV532j3cbI1uLRXSc24apCyX3uWmp/r3Hho4zOrDwCoMliFu4pp83PSZkcYngznuwHoA6igSsxuW6UjvBbAbKYlpVpR5pUzr9ycKzdGvlVpjnypVh/6ipJD356QjQsb0XHqBlu67nRcBK5bBDhP7t/vL9Hf1TtJvkl2lnbH7e69cXvp9qg1vysLlzaLNBrxRVYSAKo2+RWcfkPlNw5srKiC4VHkPwamJkVCX08KxfP84NRrFShSZS8XnjD5DzQB447F3FMkZCJKc1M3hbg/i/nbiip/raXOhRfL+vC5Uq15qFxr7A8q1W/pkv9stTl+eOL2rfNuqv+6LSP3Qq6i6tbAdxIB/fjjHu2g+oW5g5vixbnbRLR4d7R87p48Xr41S7tb8zSuEaUCoBWFVCWsEApnWDMwwMnSzBCYPA2danb/E5xM0dICwMxYvJrlOElixw93KAxLWWBqpFYKcGqqtgCtZhiBs7sZUABKhSWgRrIGBUEReUEmvEpb+dWT5ebIt1S58U1Vqu2rjowcnJyanqWJ2+G77kTZv5PF4n7XRWCDRsBUWJ/y6OhybXH51Ghrbn4qi5a25El7q5eFm4ROp5Nud0KnyUiSpkNZnlV1ngc6hzheBp8JjQe09Y1xmkD5NRcs7AxtPdhDSShcQ+Da19L3cs64AKtGVyrXgsUHhGQiKRx9BTOpWIpFJkp63VKptFAu1WaDoHQiF/7RvNQ4pkrVo6paPjHS2HS2NrRpkbZuRRXVcVE36Fp+o07bVVTfqMjfQK/LupiHH2tE4ZmJ+WOHtobduZ1Zlt4aZfmdURrdRGk0IfKoInXsSx17SsNwD97pliOKTMyVUiulCp6VkDrJ2TwzFUKm7H0lPCmFUlIojwTKtWZCv9D5Q/WAdf1YE974tiM9Mw+V2QfFJL/MU5JpLrzEK1fP+6XaS1L5+1RQfnZsYubF0S3bj5PK52jq7q4DqDfQQnWn4iLwBkfA4M39Ps13K9Saq0Wd2UY0N99szc83kzRsJElUzZK4lCQZ5EqACUWuNVSEhSfYjjfXWmnIArJygIYSNHpGKshzGQglvUwoDzlSCk9mQmImigmrbODG4qjIwHb7AAADxElEQVTCE0KoVOs4T9Ou1vkSabFQDcrzQ0Mj80PDzfOyMXI+LU0t1ipjyzQ1BXDqKE9v8NrZyC/vgOpGvvrX4NxNIj5aOvPMM9Ot5XN7Fhdmb0k7C9uFjieVDkdlFg8pSqq+zgKVZ0rrXIo8Y9KUmWjFTAGApNJaBKmUfiqVlwuhpJCeJ1gMlUogYWkkYTC6YBSkhcwFZ3GUPo3PH7MLRO4JlZKWKQkZC6U6WqjFhPzzpLwzperQ4erQ8P76yOj+ocru42LnTmeDeg3WhfuTLgIuApePwEr94C8IoncT0VP23rwXv4ScKlEhNcxWKej8AvSu4EsheIK1EyrGqzKSFAK3Juj1izBSslxNZJTknkDfP0llInOVJJn0lJ/US9Uu1bw21ettohMx0V50jpwGsFusayoCDqiuqctx4x2M1g9LWviBoeX5M1NptzUZdxZG07DdpLhTk3lUyjOtBMimOZymuSeVaw0Xdj9P4IBFCsZAnsjJz0gGQue+1uTrXHqCtJdJ6SlbLcgwNcD+gFoBrGKO1iMRK+mFRKKjtVhW5fKFRmP0dHVk6lhSKR+rRGNnHTi98dadOyMXARcBFwEXgRsjAg6o3hjXcd2exUA1gYi+YDWrGoJor60i7BA0OytJoUqwBKt2o5wNtey6EHQ+hOipraBG+JmiuONRyYYECtiZjskvh9RqdGjTJrTzHcdq3a4Yd+AuAi4CLgIuAhspAg6obqSr7c7VRcBFwEXARcBFwEXARWAdRcAB1XV0sdyhugi4CLgIuAi4CLgIuAhspAg4oLqRrrY7VxcBFwEXARcBFwEXAReBdRQBB1TX0cVyh+oi4CLgIuAi4CLgIuAisJEi4IDqRrra7lxdBFwEXARcBFwEXARcBNZRBBxQXUcXyx2qi4CLgIuAi4CLgIuAi8BGioADqhvpartzdRFwEXARcBFwEXARcBFYRxFwQHUdXSx3qC4CLgIuAi4CLgIuAi4CGykCDqhupKvtztVFwEXARcBFwEXARcBFYB1FwAHVdXSx3KG6CLgIuAi4CLgIuAi4CGykCDigupGutjtXFwEXARcBFwEXARcBF4F1FAEHVNfRxXKH6iLgIuAi4CLgIuAi4CKwkSLggOpGutruXF0EXARcBFwEXARcBFwE1lEEHFBdRxfLHaqLgIuAi4CLgIuAi4CLwEaKgAOqG+lqu3N1EXARcBFwEXARcBFwEVhHEXBAdR1dLHeoLgIuAi4CLgIuAi4CLgIbKQIOqG6kq+3O1UXARcBFwEXARcBFwEVgHUXg/wdo8/p785Dbs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fcAAAHrCAYAAADSYdTHAAAAAXNSR0IArs4c6QAAIABJREFUeF7svXeQJOd1J/jSVVVXtfc90+MtZjBwA0OAIEUI9CKlpURAFCnD02q1K3N3cXeh0G3cxZHSRVzc/bHSSispbineCgqJlBakRC69SEKACEOYAQhgBgMMxpv23pRPc/He+77MrKysyqzunsaYLERjZrrSfPm+L7/fs7+nQPJJJJBIIJFAIoFEAokEbigJKDfU0yQPk0ggkUAigUQCiQQSCUAC7skiSCSQSCCRQCKBRAI3mAQScL/BJjR5nEQCiQQSCSQSSCSQgHuyBhIJJBJIJJBIIJHADSaBBNxvsAlNHieRQCKBRAKJBBIJJOCerIFEAokEEgkkEkgkcINJIAH3G2xCk8dJJJBIIJFAIoFEAgm4J2sgkUAigUQCiQQSCdxgEkjA/Qab0ORxEgkkEkgkkEggkUAC7skaSCSQSCCRQCKBRAI3mAQScL/BJjR5nEQCiQQSCSQSSCSQgHuyBhIJXOcScByH3mNFEE464DR8oj/4gz9Q4HPreOA/APjc5z7X8AY0BqXJANZx6+TURAKJBOJLIAH3+LJKjkwkcE1JwHEcFQD0GZhJLcBCxgBDy0M+tQqrmgptqepqxSiqxRSYdlqxFKNULaVXC4WcA2bGBkUxrWpaMR3dtE3FBgAHHMMBRVEdy1I03dTwaVXd1hWoarpe1VXdth0139HeVtJVpexoutmmZYuO41T1dqMCUDbbod0CgEo3dFcNMMojMFJRFMW8pgSXDCaRwE0ggQTcb4JJTh7x2pSAAGccnKMoSp01/IbzRmoFUpkcaG0rM5Mdy2axs1QpZhZKy52l4upwoZjvXllZ7c4XlrtXqoWu8fnx/rxV6i5VSu1mxczZtmnYjq3ZjqM6toU3UBRVVR2H/g6OYyu2DYoDNjj4C4J4RQHH4X8qqqMpCigKbhOKo6qaozqKY1qWoyqKo6kajttWVK2qaWollUrl21KZ5Xa9fWkg17/Ykc7NdnV1L3a1d81nc7mlrJabbM+2F9Jtbavt6dRKf3d/vgu6im/Cm+WHlIcSBeDaXKbJqK5TCSTgfp1OXDLs61cCAtTR6lavwBVtGS63TS8v985XF3vmZpaH5vJzwwvLCwOzS/N9cwtzvcv5xcGlwnJfqVpor9imbgIa1XbKBkd3wNLpT8fRHBsMy7Z1y7Y0vAfCsqohnqOrXAHbccCyTHAI2vHVZwe+/9/u71ETwP8CKofiKKBpGgE+XcF2wLZQG3BsRVVsTdNMVVEtx7ZNDUFf1S1FUauqrViqo1QM1bAMxah0tnUsd3f2THe3d870dfXN93f2zXa398z29PaN9fX3zQzkBhY7oXNRA62yF/ai1mGhInH9znoy8kQCmyuBBNw3V97J3W4CCfhj4A44+jk4l12F1fTiUim3ujzbNzEzPTI9PzU8Oz/fu5hf6Fk054eWqjMDy+WV7mKx2FG1qm22BmkHnHTVrqTKVjVdMsspE6qarTmEuI5igwU2/Uf4a6PhrSBeC9jmP9noxgMUOpJs8uBb7/83ob08R0yWBHjxp4irA2on5HbwKwA4BAXAVtDBj7dS0eYH1VFAdVTQbPpxUqphpvRUmX4UvaLYalmzlZKm64VsLrfcrncsDmZGJruM7umezr7Fvp7emaHB/omezp7prlzXUofRUWqvtpd39+wuKIpSvQmWVfKIiQRakkAC7i2JKzk4kUC9BHzudf3FlRc7Vu3V7rn5ub75/HzX3PLc0OWZy6Mr5ZWh5eJKf6FUGCiUi92lcqm9VKlkbcfKmFDJFe18umJVjKpZVU3HZABWEWcRxB0CcgR0R3VAEahKYO0fDka7yYFeC87eMY4H3EEAJ5SOmN2gFc86Q50mQIdJ5OcR8ZhQL7ER5PFr/3/4eyDwV1UNDCNlpdVUtU3LFXTHKKi6XmKXf3olk8ks5jK5+Y5U+3xnpntyZHDL5aHO/onhnuHFkczIbE9vz9Je2JtXFEVII1mxiQRuTgkk4H5zznvy1GuQgLTIfacaT88+3Te+OD5yZWZyYGJ2fHB+cW50ubS0vVApbqko5Y4KVDsLldXuolnszJvFXMkqpctmWauYZbAcRDQFUY3c5dKiroFstNKlA11Y3YyxYUgc43WuMbPDhSCz7huJiCPya/0w0LNbn8cr/+/+m/z9CmigAhYCkJ6j6pDS05DW02ZGS1cyWrqQUtuW2lPZhayeW0yDsZLTslcGOgcuDPb2XR7sGZgZ6to6NTA4MPlg14PL6NuQeQ04j2E5Dmt9ouS8RALXogRi7AbX4rCTMSUS2FwJCGDXXoVX2//5zNO7fnLy1W2Xxsa2KeDsMFR91LStgXK52Fso5vsK5XxvGco5E6pq2amA6VSgYlfAVEzA/HaEa9uxyEWuqCpb6HaMcHIUqJIPPuITcY0oYCe1ImocUWMQ33OiXuMPjoVvhdqAygoBRSUU0BwdNNDBUFKQM3JgWJqd1tIr3dmumVwmO6frqTlFVSYtMC+ks8aV0eHR6YO7D146svvIpQV4/+qjiWUfc5aSw65XCcTYDa7XR0vGnUhgbRIQQK5egAvGqSunsqenTg++evrVrWdnz45UNHOrkUndulDM713Jr+wslvNd5UolbdmmyhFwEyzHAtAQuB2wbI6Mk5Wu2KCqKsWhMRGNAR0td5nUth6LOBj8bvDsUYAaYwgbBe6Rs8OakMgboAA+hSnYacHJBCpoYGg6oMgVS4GUmgINNIrzG7pupTOplWw2M9+R7RzP6bnTVtl5o1PruHBo263j9+6/c+zw7sPzKUhV98LeapKwFzkjyQHXkQQScL+OJisZ6tWTwOPO41rXVFfGcqzshZkLHdOL0/1jM5eGZ5bmt4MKhxZWF45MrcwcWCgu9K2aebWiWKAYKlhOFWzLooxzBV3sZGci0oj4tu0AaJzohmYoO6NVSoDj5DdFWPMYU2+CrDFANzpoLjPsmsgxJN/uakg9UkEgUNf51qQY+RQgjOejkoIykfLF4zCer6gE9Gjxq2jpY80AWvq2CmlIQafRWe7P9o0NdQ29mUu3vZ4v5M/tGNo+Mdq/ZXyob3Rua8fWlQPbDxS+BF+qfl75fAx3ytWQTnLNRALrl0AC7uuXYXKF61QCCOgDMwNtJ66c6Jybmes1HXN0tbq6Z6mwtGuhPL9nYmHylon5iR2rZj5TskpUeIbWt2nbZJEjgCsGZqGL1DauLuMfAiDOYqePAHOB/uJL4WqmSnP/AQ0EGgXwG/E2R92DcDX6RsyZF/Fp5t73gbuD4I4/+BGJhu7fZTUAAb24n5gH8pJYWDVItjx7ALCw33ZAs3Vo0zOQ07PV0YGtbw92D77Rm+l9uzPVdSard5zPpXOTA+0DS9t3bl/94NAHi4lVHzWZyffXmgTivILX2piT8SQSWJME0N3+1FNPaZd7L6ePzx/vmJ+a7986PLxvJV+4a2p68paJxck9s6uzuxaKC51L1WWlolSIs63qVMkdrGhoGWJmN1rlCmD9uOWI8jLMYidKN0C7nYFEGJ0E9LKMjFCPrU5ijaWsdUSyGKi6QbHuSOFFDGXDwD04kODzCU4dFiYJjJQmV7a+cWLqglSc6DKkK7HVDo6YGKw2II8Ka2C6qkJaS0G1UIUMZKA71e0M5Aanh7pGzg71DJ/p6+p5UzfaXp9fnjm9Y9uO+b3te1ceOfQIuu9jTFaklJMDEglcVQkk4H5VxZtc/FqQwOedz6uHTh7Sxypj2aXppWG7TTk8PT/x4VcvvvpTS5WVgZXVpc58qaBi0psFmPSGQI3ucoR0k8lfRKwXt3XKgaPYObp7OfubctoVBywHwR3JXTEHTAETwV9anMQlI7LEiQhOfiHN/fVJK9LVHePyGwVbsSz3ZuNB4eBFJGqT9Y5hDQ/nqXwOsdsG0AS4uwUIqgZ4NOY64Axg4qKqYakdGu82mKYFNnLiOQCZVIrnooqpEjrF7Q3dgIyeMbty3fPDXcNv37bzyJNt2bZv5Wfyl7t3dC8dOnqo/Ag84mbgxxBtckgigU2VQALumyru5GabLYFjzjEDVqDrzbHjtz73xvOfPPbmSz9/bubCiJmxoKCXoSr4T3jjV8DGBDhbErCwgUaAzKys9G908eLfCUhsDaiiWsR3EY8ssACNOwQUE0w+lw1JvoZrofp9ypHm8qaI7poAd1c+wkwX1jY5ODDiQd4TmUCoAliYqKiTnC1L5DXg36l00OJSQ5spdknpcn8U0gosy/PnY6IjxelFpj4m7LWBARkzDelyytm/df9rD93zU3916847f/DAjgcuDcFQ4rLflJWZ3KRVCSTg3qrEkuOvaQk4jqOfglNtK7OzW05Ov3nk2KkX7//Jmdfee2Xxyv4VcyVVUa2Uqdkq5rZXAWvLAzlTMm4un1K+IdKtLrzoyLiGaO2ADg6g21dmczN7nPeRsWLvd4pwC/sFuW5LN+as+F3qYZZ+HHCP5SGI2llixO39j8QkOEJDqnlWabKzIsC2vbg5KliOifY7MwXIUIl/bPLvwXknD4HIyHcU0DEpz1LBcHSzDdLlvkxvfvfgrmO377nz2Tv2HD022r/j7R3dO6ZHYKScEOjEXIzJYVdVAlGv4FW9eXLxRAIbIQGMpZ+Dc52Xpia3nbp4/K6L0+cPv37+taOT+ck9i+X57sXqQrbolBDUwUZDD01uzKiWvlzRE62OlrUGfcU/ZBzXBREVHEkZ5x7PiXcuz4xATPdlI/dyraXueugbCCQWoMYQ5kaAe4zbBLnz6k+JCe41yobMUfCmopYKj+ZBArs8yAIF0+fdtAdh/vtBPWyevRPoW1n/j+x6SlWBlKM5OS1T6k73Fnr0nvntfdtP3rb7rmO7hve8vmdkz8negd6pg8rBlTiySo5JJHA1JJCA+9WQanLNqy4BBPQfw5VMeeby1rOzbx84eenE/W9cPnH32OL47pXyUlfRyneUrCJSuqpV26JyM8CGJ6rKue2CBpUHiqVWXM5GvO28m3sk7e5Gj3XXaKXjnyJLDt2+df1MBHAHPe0+65+SvST+SA66db6NcRLdanAsJEEvjuUeZ3Kb9ZRntIx+WElYI+/HpYIRSpG8rgzOC759d1LlNcIeVF5a4r97K2y6g+tHBU1B2lz09KNXAKscNTAcw0qp6WJHpmO5NzcwP9I9enb/yIGXj+44+tSB0SNn78wemEyy7eOsmuSYjZRA9Bu2kXdLrpVIYJ0SQB73Zy490/XW7MUDb10+ef+py6feO7E6tmMFVgaW7cXeZXuprWKXFUdFRnaOiztorjucAMeudMYIneBVWHWq4G6X4C4BXtht7KIV4E7Ajm5gVAoqgTo3F7Frn9RnmlMGd42bAF3G60/AjgPuUR6ADRgGPfd6www8Dmw640K7JyPfIGs8HkF3O2XNC0XMHRDXzLNC55O5D9jJ/ncLGHjeHVXnSjsEdVLmas+n5EpFg4yWtdv1rkKX1j3frfaObenaeua2Hbc9edvuW38y0NN19t39715Nsu3XuQkkp8eSQALuscSUHPROSoAbs7ys/dcTZ7afmTh526sXj999aXnsroJZ3rOSXxldNlfbymoZKkoZTK2KWW61SWtkvWlsbVN2O27FFmgax2Jpq6dOa/gvf9zW93rglyIuy+AsXO+SsCYoID9Wu5cJC/qKEyPexChQ3qj52Shw35jx+IXiE2ijQYbIULG5zh3LDqVnxp27oMdFelYEsKMLXhbWO06KlUXOogTQuImPy2fAiwgU7HrnGNAGbZCFnNOuZ1fb23IXOtLZC/t6dr14567bnj+0f/9xbbBz7n3wPmxju36tbmOEnVzlBpNAAu432ITeKI+D/cnRZHpq5amu46eP733j4uv7Z2dm7p1dmb9zsjC+a6Y6N1h0ShoSyhBuU3Y01jbh5otlaJxoxdnp+Be24PA/akGqmGCT1c0fdvgisJP/3vPLuxYfmYHUOFUe6f1ZK3XXCJThX1HOHuy1imMm+Nig7X09CoBr9Ut5bcJCijVefwhd6kYh+hDJUOhfLqcA8Qywt4Xm1g25SKvbl/go9DX52DIzny14vIbBGfQK5m14Xh6vNk96Y1h5xHWGjW9Qf9AUBdq1nDWcGh7rbxs43dve9fLWkdFXDu09cvLQwUNXHoQHVxRFwcWbfBIJbJgEEnDfMFEmF9oICWAs/btnvpty2pwdL7x1bMe52fNHplem751bnbtlMT+/Y7m42JV3lqGqYU26yIAmkMQNGF2m4u+cHy2KomVnUgmmiAJcw+6hu99il+5gL/DO10Jwl/5aRmQGAe818nA6ELsPZOvVuJMD11irHGOBZcjFa9z5mwTuLY9VlK/V6EE8jZ52Rv8Ws+Hra1+Xvig1AWYQYn4cdwrFmvEpEBz7F8l6ImZvO8xl4DfdOZKgcM8AKr5HVz278jXkujcz0K53Qk+2d6En13emN9fz+kjX8E/2b9l7Ys/w4QsHd+2cOKwc9jTOtS6E5LxEAoHAXyKQRALvmATQ9f7dM19qP7ewuO3UpbO7C9XV944tjB+ZzM8cnM5PjSxWF1MVtQygYzqcBWBZ7CV3adt591cUbhriWJgOL6w5io0zNzme7X7oArKUygNoBuyAOU1WHyNGjTHvbvx4VXmOZwbWxtIbEbcHTNIoAG4wSy0DpgQwf3JbDHCXT9fIMojjiIgzVnn9mvi9/6buuF3XCDPSsdol4uJoZXu/8TMFMmCrnCwnZ48mX8bUfYL2x+SFfseEROQmEv4c/gJJcsirg4yGMmlRoZ6zoIJB1LcZaIMeo7s0kB24MtI5/MZw59BrvZnu527dd+vZuw7ddekwHK7WL8J37PVMbnwdSiCx3K/DSbuRhoyW+t9M/U329MnTOy9OXb69Wik/NLk4e+fM8sQts/m5tpJaUspaheLpliAkIdtc5EWRPY2Wl2iwxmAtaGLJiuM4KblkRVzd430XCXLCupLgjHXoLrj73hAJ1G4+nOvud2EoZGqYEEd+OHSPY/IfKjwKQf0gWJtHJ4X4qd2LyxZqDdE/eunQMwkmuEBGO+Iepi+QOkSNW9g74X96n1oTVI8a3tv1YviAkA72c8VLvJZXoZv6gDyoi4kECeIc8O9yruNFARUfhgItkrvW15yGzhMX9Z+PUR+B/wTsbltaoTzKOD7KSVPARlIdvAyGjjDaI/QGDQwwnBQYpgE5JWcP5gaXh7tGjo/0DhzTFf37t+679e2t2a1XHj38aGLJR6/a5IgQCSTgniyLd0QCGFP/wstfaH/h1Kt9y+b8EdMx/9X56YsPTy6ObSvYBbC0MtgY3xQxTipfkwYabdC8aXpWdI1J5278cn/2l1HxOaQi8AUCiVUE7ERn5qKmZ9nJUxkXBHd5OFjzSd51vLi2RHFvzDw+prKlj/AQ1FR/uVgjbx5i8ZM16ffJNejQHgA8HpEAIrcUnFUcAmwSk+OCOw1F0u76VhBZ5DQ89nRIq5jH5EE/e1l4EMIn4iVB1uhKAYXGr024Splfe3LF5167rvRdet6lPH318TUehZDSOxfvsfrCp1AwpxFfOERvcyVUu+GqgGRImqORNW/YKejUO61tPdtPH9xx4LuVfOkf9m7Ze/7wLYcXTo6eLCdd6t6Rreq6vWkC7tft1F2fA3/SeVJfPnWu7dzM9MDM8uLdb42d/cRbE6cfHlsaGygbZXDSyBxXEoDr3yY5Ju4ad5FNVAQANhETuvDRlKov2/LirpJ2lrKk/aApk+GQBU1gOKOJD3Dl8IVhSBXSCHouqMgxIggyUTomYckP/s5Bsnris9dAUbCcT8T4pUuYaq4ZUlSdKViRPpUoWvF439/dbH8BrBJc/TF3WQYmgZtodn0/jX7vP8ZGdn2LOd3ZQS1yIdDyF1COcWmk+SUFSWojolpBaA2c14g35Bo0mfUoxOMjo8Hz/aSAPoO7puowGC9wdz/+C7r0pdLSaNkEkx+FHuN6hsRIA2tFFFdQCIe/wkz72rGhJ0EFrWpAqpqCLqUL9g7ufvvgtgNfH+ke+afuwe437+i7Y+F9O99XSWrmr8+9b7NHnYD7Zkv8Jr0fxtQfu/BYKlVMbRtbuvTu198+8TNvXXz7wYnV6eG8WoSSUoQSFEWZEYMrb5wyg937k2CeCN2Du3Wz+uoosK9v3e3nlOc4quQlFxYngl7gDZL92pGnHpvLIHpVq1UCMMyfphABOQaElUeedOZDZ6CTQMPtYPEa9IP/KSromg66kYKUYUBKT4Fu6PQ7BPFMJkPHappGP7qu0w/+Xf7eMAy3eY18Pnlf0dJGKCu1oI6c66SAINY6NoG3aZpQNatQrVTpGfHvlmXRD/3dsegYs2pC2azQn5VqBSwT2fdF9oPPEkdZopxt0wKQxEOC550tfQGMInSALnfy3rgKgMyx4L7unGMplIjgeycUCn/PAEbd+jXFp8rcDInbjVu9u1eo8Y5g5jw1nhXJnOj2F65/sTQxByClpkGpqGBYBugVA3JOFnYNbT915MCR7x3cffA7/Z39r+lFfSHpTneTbqQtPHYC7i0IKzl0bRJAF/zLCy9vfer1p3/u2IWXPnL80uv3TC5O91W0qlLVqlCySwDYKz2N3LBVt56c+duR3lX8yaYcAfv6wR03Z9ywG2/SfC/RJEZk4iNo+39HeCAawzA4CFe9T1QIsOjPltYt+qo59q6AJrrL4UjwOARf/EkbGUin0wTYqVQKcm1ZSBkpAdwGdS0zfODtt779FnkN3Sxa0m6TlPC+7KyOeO5yjlCItraEfbIiwXtA6pDnY4azHQR3k4DaBXvLJAWAwN40oWJWoVQuQ7FYhHw+D6VSCcqVCoM7/qBiYGNHPlSG+P50D1HuRl4J8oKIJEkhU/Rt0G+EAkDnUPTFDTCINeR5gZqu6hqwxwutHdyx3p6YCaW5T14jX2wfr419bgwd7LINhpOGrJ4FtQxOSss4o32jZ+/eeedT79p/33cO7D7wowe6Hphf2xuZnHUzSCAB95thlt+hZ0RQf6n40pbn3nju57718nd//sLsxSOLlcWOolIyKk5VtaAKjuYwGQi5vdH/rABU2SIjN7YAd6w/5wYt+EFwNynuLj/NGNHCv6vd7GtF5L0WfjcsWdIS+BBUqDMcbs7oCkcLG13nIlhOgCSB0SamNLKMVQVSug6pVBrS6QxkUmnIZtugq7ML0kYKMpk2SKe45Sha5NitTlPRWc+Wo2vhU72+B3b0jdvTXFjdMnHPB46qJmUodCghw9pYc215nycbfiZ8Bgn6waUlPRLceo0tfe6Kx251khm20LWw+x5b71TSaNtk1SPYFwoFKJVLsLiyBOVyCSqVCpTLZVIITAuVBgvQk8AXZ3cKSVdnelhmJsROcJJSWI4SgdVTTujuslUcCzfkI/3ovgNiVBTUXIiuiwRK/MPgjusdqYv5+q6LHueQugziKRooJroz0GNjQBrSVrvSXhnKDk0e2nLw6Yfv+umvfvTwh57YomwpvEOveHLba1gCCbhfw5NzvQ4NXfA/vvLj7hcvvvjg9178/m+emnvr6Gq62L1cWUybSkWhTRX7pVPIm3Z85ILl3t0VBG6RDU+sYuyOlz+8AWMZHCoA0eDeGNgDad71uzGDqc9LWxNvFfFZXUdAR3e7aCtKMXK27tk9rkOaLPE05LLtkMvloKOjA9rb2yGbzRK4q3i+ZYGOIC6tYLw+Wq3CsYAxdM5QZ+c5KxG1K4TyAsQg5TF+i1q61GvOcrFLxLTFl24c3HewBOg6mlvhhfDS5kU5mMKUQK5vRAA7FTYINztZ3gJgKXeB4udsjau6ClWTgT1fKMDq6gqsrK7A6soqrBbyUK6UwcQwAHkDUEVAHgKFS9BI08GiSZv+80xulp20+rm8UWyDkeDuA3iZKRjnJZXXpQVPT8nrVyQwcjKeGCEqtRkF7KrDIG9wtzvFxH9jaZ2GZXRWh9KR77W7Ju/YfuePfuPjv/5nnZOdJ+++++5qnOEkx9wcEkjA/eaY5015SuydPnV+asuJK2/e8/xbP374zMyZ9y3aS9umi9M5U6mCk+FYrZuCLawu2lyxLh2buagOhyLFNkhboNsPXVLAiqzuJk8Vi6sdLVAym2ovxPjIzmm2jsVx6PoVZWKaopMygtYh7sxoXWtokesGtKXboC3bBrlsDtKpDPR0dbGrPYVWeZr+romOdITHxEvuWcPMqsduZ2LUc7PKxbhc3nORaV7jOvYsTTdvuzYvkZUW6d8OylDEsIPfN6xL98XMXWFKaxiJXmj+fCEAKqcTpXY1rPw4pwpVMmJWPlPFeu50BG609NG1XyyVoFQuQrFUhOXlFbLu84UiFMtFqFYqBPg2/lAJpChRw85wdF3hFseENpn74OUwet6ARoV8UpbB0HyjUL2Ur4jxe//kNezivlSq0LjHV4TK5zlHQ3o/8BAM4yDA20UH0nbG6kv1LnVrPWfu3nf0ux++94M/PDh08I0jXUeWkqS7TdnyrumbJOB+TU/P9TE4BPXSRGnk2OkX7njl3Gs/fW7m3Hsurlzavmgv95f1IlQUjKMjoxeCOG7sqhfH1TCjm0lncFNHyxVdtIz77M6lRCuJ9gTGTPHZ7BML3AN13NIuk41diJmMstLFvSwGdxyjoaUoRp5Ko3s9DW2ZNshmc5DLZiGbyVKsnIBcTxHgc7hYsJz5U7LJEpfJWh5CsOXtsxSFYc1i4BFJwJWu8KBFHQbI8ndhmfIk2sgqBA+ow4/1oZ90+Yu5lPPF5XLiGSQJkXCls84hww0E6V51gch3QKuewdsiIEd3frlcgUK5COViCfLFAhTzBQJ/BPxylS18Okf4EbipH19fuvY9Tc+nPfkXmR/Aw8C8GcCTm11czB9RCPAa0VpHb73GIRysk8dxsudGrAd6HxxQHR1SlgFZu83uT/WN7+7d+dbB4X3/fHT/0X+5Zc9tbx/tOLqY0NpeH3vo1RhlAu5XQ6o3yTXR/f707NNDT7769F1vT7z93ssLl+6bXp06QjwPAAAgAElEQVTcP1eZH1qqLqrYxAV5uH1mOGjUWIN3dGrWgmDuxmSZ8AXjpR7uckxeGNO+/ddzT/sTvtwMd1l+5QMs1xoVGd8McNJN6994BXyKcXK3WI2y0zG5DePiHdl2yOZy0J5j69zADPYUZ7FjfJQsLHpwzJAW5W/ietL692q9RUxaVAjwSJhOt/bDr6tLsBNSZx5WQVCDT+R5kEBRD9RBwK5zwcdZ28RB0LzpK88nP0+jI9mZwWEbd/7d+niXJo7c+milm7YFVpXBvlKuQKVahkIxz2CPiXsF/HseKpUyVC2LQymUv+HnsfViMRyG8GlVYsw0bBnFqJkj6Qnyx+mFwEQjQVd8vsrKmnp5Mbtu5QK+C6I/DS4fCxnwZPsDVAupdbEKKduAXqO30m30Xt7SteXEnoG9Pz6y9fC/fOCWD5zc27sXueujfAtxZjY55jqSQALu19FkXQtDRUBHl99rzmu5Hz71wyOvXXrtQ2PLkw+Or04dminPDKzay4apIu971WvaIiAJNyzDRreixGgFw4hEy+mRgPji3IJchjKKxYctVuE9DbG8ef8VICiAoA78ZdyTYuXSMuRBcZMQmdunQSadhmymDTo7OqCjo4vj5Gipp7OQTrNVji56qVTQn8KrIOPlroufADtkFrkYoDY+QDF3z23ruuYDgO+BcSN/cfiqaWTl+8F9TcAuHsOfDxE2AjfG3GRR0yz6OeIDuxXHy315F0yd55a/oQfItLFMr0LWOwI8xupX83lYLaxCPl+AUgWz9MucpEfJdnwNtpJFOSb2EHQsLm0kYj6prIlDKcHQqyhoNMc1CXt10yVdU95D4nuiESMe5y7g85oa/gSEhjkqmOPh6GBYaehN9ZcGMwOXR9oGj+0d2vXE4R23Pb3v3n3nHlIeSprTXAub6CaNIQH3TRL0jXIbdMGfvHhy9KlXnnrgytSVj44vjv/UTGlueNle1SpKBWyyskXLVdf9yG5Y2qwks5yIxdqY3SwA3nU7ujjn3wFlM1bhqpdWrljBQR42ETGvoX6lOfADpqqTl0DWQuMGidZ5BrPY0xnItmUpix0T4Lo7Oslip7pxStYSjWroeqJXvHQnC8yhNqM+DwKV9tV8hOVK1lgt6vsx3K3iCuK/fCC/m79RrFhgllQX/CPhO0tyHTmOoERbXMFRCWf1+YB1svFarsoRekmQ3soQiwzPljkUpAByCR0/mUudAxZm5VcqZMFjcl6hVISlpWVYza+QlV+pslLKV+XmMDjdlmUL3gJMEMRkTnabCz2R7+ea8w1kFVRG/euB3BSsPLgaIDackeAuND1LdcDCijr3MPcFYJ0ErXgnBWknBd1aV2EoO/D2cM/wD/eN7Pnex49+4LX3jXxsPonHt7iWr9PDE3C/TiduM4eN/O8n4aRx6uzL3c++8cLBsaWZD5+bu/DR8wvnDyzZS5mqbopyNvQbYomW6J2OOxAlT9nUYlWkf0lI4vp1stpFLJp2p1qyEMkSIzOLyXLHfHvKuRdlaAS1tfXnmIFOHl2M36NiIa5LCUoyA13VORFO0yjJrS2dgY72Duju6iZQx4Q4jKVjaRoCuoXlVZZF98LrS3ZS6SyXe7u0wRDcCVOlJ6GBYxSBXfaTl/PqxsZjOFNrrffmJ4RZ47Wx+/D695bWW6ulYqEXlx4etln9Lg/6l2/ncp+fBM+lbn5vjX/dEU8BJkI6gmzHMqFUKsLC0iLML8zDysoKleFhDJ/d96bg2WPFgu5FCezM/ocf5g6QLYm8Urv6nARJdyw1Ld9D0Njlv2V2P4ckqFZEKIyimk54r4RCIIVBB2HiIIBmaKDYCqQqBgxmBuf39O15YbRj5Nv7t+x79hc+8P6zB+Dd+QTkW1rV193BCbhfd1O2uQNGN/zXLzzWeX5sbO/p6XP3XZy8+PNvjp1+16Kz3LairiqWbgEYYutF/EZwt3WyIDjTnEFYVbF/umje4n8EEfdmUMflKJPO5NJkE4++oT/xGjY4qixxYjAi7i9FIUpT3FSp3hlxHDO2hXUtt1RDY6KYlJGhxLf2XDt0dnZCV2cn/R3d8JgIx9ezQSNmOS7vkvkAKioGOGbqWiMsxLpQq8eqVvPIgSlkz4UXefbHoONGSt34cMTyqAV3z1qXnoKwErjgJWMl3cVQSpoPVVK1kjpXe6jP6pfJhH6A52eUTW3Yuqa6eAJm0jhZORAxd1TusH6eSXUK5K5fXlmG5eUlcuNXypiQVyVSHVTwqAEReWW4IZGb50FCrCVFcsflJk4iVAe2XaGUuLkpsnTPi+u4FSR4jHsHzDJ18F0TWRiU3yKYGw3xXpgapKoGdNjt1nB2cPLAtv0/3DI4+o3bt+49PtS+79JH9n4E6WzXPVubuysld4sjgQTc40jpJj3m8TceT40Xzw2PTU3cM7E4+cnXLr/+0JXl8aGSWQRIYbzcBHQTOlizTsCOf2dQxx/eRynfmQFZcoW7q85vfsk4p8w88lvwIs+ccvMwwQ59leK6giQFwZ3NKLba6AwCdeZZR8sdSWZShg7ZNsxqz0Fvdx9b6t3d0NbWRla8TKCSJWjEf04OAkEnKwhYuIQNPcE1dVRsY/oNMgKa2g3f3/DG/VZahTHWWqNCgVa36KDF7vcyNBvG5oB7DEHwhNdY6X7lhcYp2GFksrnb2Y/CJcz1T4qAXD5IV4vJeaZFbvrlJQT5ZVjOL8Py6jIUCkWy+nGFYRkkueiJxEj4B4iYR1SGiEfw3PX4Aoh16YNTHqLXcMfLIxBlo3Xalb9ihJvPEM7TNSTXAdfJY/KqoWIHOp0IcdrTHeXt3aNv37Hz9n/u6+j7+0P7bz9lvGAsP/roo6gVJJ8bSAIJuN9Ak7lRj4Ju+N/7/u9l24y2gxMLUz/31oWTn7gwf+HWWWsGrLTXOQw3EsxQxn1KNTRyK1LpjtyrKE4oIp5yA5MGusyokla5AGeKrBPQSec2M9WxccHWHCoKaOl6cWJh1VMyG4OthslyaGXZQExvWKLW3dkNvb290N3TTdnuHbluKr8TXLCiMYtCpXjoaiWPAFp1Vd73JEc7n4MRBJWteWFhhSWJsYsYk7U2anYa8+e3Au5rdcXHAXY5/xv3xI2v5JLRhJTw4VhR+cK1gB/pqscSOoRgGa7B7Ho9hTwFGsXkkRSHjHxBKIQgXqwUYXZ+FmZmZmBhaYky75Fcx3Rs0HTmsbdsPE+wLYrafpmJz+XqnjeKcFhEG9yyTUFmE+xSWPf08t3w5xOqwhshFB5O7GTOACqjI2UEvVgqtCvt0O102beO3vrsLbsO/XWuI/cDZVyZ/Nwjn6smVvxmrNrNuccGbjmbM+DkLldXAuiG//KlL3e99MorH3v90pu/++bEm/cuwTJU1DJoKQ3KxVXqPqbpCljVCnXu0lM684ibJlswYlUJmPdSvhn2+QHIQ8pJW25MkWLubJGTrSs3LGKqk95ZbxOj38n4ubTgRea6VaqS272npxcGBwZhsH8AeoSFjhu+bTpgVmwwkOIVCWkUjKcLtzuR5XHDFtJcRHKYm7GOx4nyK6Jzldn+lJTmM8l8Wf4skzAee954KYQRpgEE2tE2nX2h2EStkGbA3mxDiAvsze7vJ26JGie2+6391Mbe5Xdh4+KkToyHs+dFF81zJGBT+RwpZsxbgKsOQdwSxDusyCmUY4HueKw7x3WOn+XVFZiamYaJqUmYW5iHQmGVkRr7t9M1kdiIaXpJuXPj8WLE0kiXveG9t4Id8oLXgXLk5YT4lF2+uFhnpO361xwvM5nsR10F8d+aCqqGCaQAThUgp+ZAKagwmOo3Hzxy/98eHL31L/aktp945P5HSgnAR63M6+P7BNyvj3nalFE6jmN85exXbvvO89//714999q/urB0eaSYLqtm2gLLroBi2mCkUoIXvAoqEm1QJy9iB+cadREgp+3GNb698jLGdwYzrt91OIOefi9i124MGoGcrswuRxf8WCUgywu550UGPsbBEbgNRYfB/kEYGhqCgf4B6OroIqsbSUxws3NZ39CFb4u8el9/cT9oSOsOS7two8eHQnY5N74vntEftHTjwALMZaqV216WnRAsCkknK3vLB2d6g8G9mSuelBdZZxiEVfJOSDJZ+Wez7UNqXuHnuF4GqbRRpje6l22a03pgFxphIP4uu/XRGvBlo0twp4RJReNcDAHm7EbnOZR5FaSsiax6f9khATQo5KGiHE08DseqqRSHn19YgMnpSZianoSV1WURl2fue7baWUGh9eF6rUTVhqhfl8lyUv1zQwT4dvCL4YN/cTVXgD4FSC5CVxH2VRCQgioSVnHNmQ4YWhvoJQ3a7Zx5eOTQsfsO3/uf33fvh//pQ/3vmUqS7TZly72qN0nA/aqK9/q5+CvOM1u++tS3PvrCyed/8fz8xbvmy/NdeaekmRomr1FKMO1O6OITEOx7OLYe/IuJcul8m638O7UNlZsr7WZcNuc6LPEcZOZCVzYZX7gDshVFh5s2bdZIFGNWMWNOofK0jJEihrj+vn4Y6B2A3p5eIpfhzR3zAFh38JcrRbrKfVSsHPX3AZwocxPUc7XZ3AEXcQ3o+DdesWWTPGMww7W6mviSreVKMcENhx3kPPN1guAuNZTg9X1o3eSc2hACK2+UGEZtXGsY6Wsee63eA9cAFkmZEhL9hD7Nru3/znWyoLeHyHNMKBTyMD8/B7Pzc5R5Xy4VRUvcMocAdFRjPTVPPhSpqaIRD3oZPA+VwGLqfsehJs7K57LSOh0wmMjnv0HY35EFL2WAagKoVRXatVxlKDc4ecvWW77/rlve9fcfu+djLxxWDq+2uuaS468dCSTgfu3MxTsykmPOsez586ePfu2Zr//Sqem3HhpbGd++ZC23VVRTQevJIdeihgFF0TZTEL2EjNa/YfsZ5sj2EK5rtHiI81uAOoNjrfVsVU0yMqicDb0DFMYkIlrXfY0AoCs6tGWy0NPTAwN9A5wgl+skkhkilqExSg+BAFABWhznrO/HHnwsuanXZpl7NK1hHO1BkAieGzbRawWtZotmLdfkeatt8fqOLEzPkePefi3P02g+/b/nvIjmShCWlRHAih3TJVYizxKb4JZlUnb90vISLCwswNz8HKysLBFjHlVD6Ki0cj083VN0tuP1weQ7RL9M612oH6SUCn5+oeC6lQ2BIcuQB7FC+tU6/y7v/zv2N0A6aNHfIG2nrf50/8qO7h2vHdl2+zcePvqhf/qF7R8/lVDYvlNvwPrum4D7+uR33Z6NsfWX8i8NfueZb37yubee+8SF+Yu3zlVne4tqQTcNm2guMQaNVgOCLP1d0MA2ozchu951Jcqou4/uVIA7usily1tubGyUCFc/sXIJtyR2CRNxb7TEU3oaOnOdBOgD/YNUwpZJZcmCVwFdsGzdo4u+RuEQuyL+jjdpbiwSByAbgnuIFRUFFFdr0dQ9SwQFbNg4mFnOQ4136llILQuA10aMZc3XkPkMblWDWDsC3D2iHA5TMd99mUrqpqdnYGZ+BlZLeSq5o1C6yOdwyCOGnexE1QWFDhiaOV7PMXOSB4I75qEEUg/8dMTkN5HhrRoNJjDb7Fpjz5mKDWk0UCwFjKoBnVpnYSQ7Mr6rb/cLR2+5979+5qd+8Qe7lF2lq7Vuk+teHQkk4H515HpNX/Vx5/FU8dTSwW8/+0//+u2xUx+YrczvWrVX0iWlpFjohteY/AXdhIqiA8ayEYyxto3cp6FPJ4A88GUdKArnpIx3UkRTkM3QBoaQjvFQkUCEG6XMXG9ry0JnB4P68OAwtGc7yEqnyL3tCPY4TnqSllYNQAhwxxgnlw6FJbjVPlyk5R4A9zWDxwasmCC4r2Us1xK4u7zuGyGbdYc9AiWPlIMgSjylQitC45RcaqMVzpb66moellaWYGJ6AhYW52GlkAfLRL+419eAMvlFf3svWU6EtmT3Oqk0yz9lTl1oomYgIFMTMyMaJs43wPdacahSgBLvLICUY0BOydntSsdSf67vtUPbD3/1V372t//+/Z33zW3AVCSX2CQJJOC+SYK+Fm7jOI722MnHBo5fOP7uY2+/8Mh0fuanJ1Yn+ktaWbF1ru9lo8CXuU2WO7rSRQ1tTQy31q3tGuy+hw0atsQYh5nolFbPpWq0J6KV7b+vqC2neHoqQ33QMY6OPz3dPdCebfe6y+H+pKqQ0nVKuiMrv5Z2vCamLaPCGwHuQU2ntQj31V0V6wX3tZy/oU8URWEb82Yb8xy1W6Vb/sh9C+mtoHQRjY/DLnSknGAxhaNSg5qV/AqX083NwcryMnWtq5omWfr47uG7QfF3ss45k98N+4hFKxNWa0pQ4ioubuIBl4wi7wMlCFKFgPAWiPp/1VZBtzXo1NtLw+0jZ/uzA9/7xIM//w/v2fKe128buq2QZNTHXHzv4GEJuL+Dwt+sWwv62NwTLz6x54WTLz10dvr0Jy+vXLx7wVlMV4wKWCrWYSN1LFq8CLIaga10NfKb72ZYucOWcWt/gk+IlzpoCjO4Y4yRMpiZcIbLzpAMR1rgGrVSRSrYvt4+AvSOjk5ij9OwpAc3NOyIRdaPyHyWeX8Bl65rfftGwtn867fco9z6mzXHYfcJA7Wo+LK03DcGENf59EFw92lOksUvKp/haj2HW3XgcuGJd8SXSErWOBLagAaqjqAN1IJ2Nb9KxDgLiwuwsLhIjWywuU3VqlLZJZbdERMdJpW6Se6+vIDgrt2KRinPxSoRmawnlGG04IkgipgkuRlNytEhY2XsgdTg0p6ufU/dsuXWx++988Fn9+0Znbxbubu6zhlOTr+KEkjA/SoK91q4NMbW/+7E3w2cvHLq6FuX3/zw+Zlz7x9buXzLorYEJb1E1LGstONugtSxGpUice02kn1gchsmDEneeD6cwnWBoGgzYK9daKJdq2B9Ef8ikMdYObLHdbZ3EuFMb3cvlbJh4hyS0ZBxTxY/l8YxuLO1jhYQKwrMNFeX2CYfVU5MBLi7Weyyx3iNciAyyq+hN6hujw9adP4JahCPV4S7ucUk+6uz1H3g3gik3wlwD46FwtekAXPtPH64ugNJjpC6EWvMuRKASzqBOOuRCGdxcREWlhZgcWmJku+QAld6lCQlMd/P9cEHeCNaLIiQ61V4AkiRR6CnRjjYu8YGG5V9eslF+b6tQs7MQbfZa+0Z2Pvi3m0Hv3Zg+4Ef7t+569THt3y8cHUmP7nqeiVwDW1N632U5PygBBDY/+TlPxl989ybH7gwdfETl+Yv3TtfmhsopUqw4qwAuuIBQ9REHUsNWQncCTgR+HTMlucEIPpYAvhFjI/D4tLJ3Vz+sukZ3oU8/AjDBMJsweuqTrzu2LAFAb23q5doYamcDX2bronMpgxnG9fuc/74eCyLjTbb5uOOirlfS6vOalKCFzbOOpAiNzD/rPfTClteo3s5VPrV/LNecCfXdxOt1C3hlNnrscbjVzgZ3EkZRtcYWvKieQ21cDVNKJYLsLi4BHOLczA3Pw+rhRUolkpMnIiKK7noBaWtoLltOoyo6cP3Gd97QUOP7zxS09KzaljHz7wV9N4juR82oqmo0G51QLvTAVt7t5/d3jf6g60DI18f7ht+8d+/598vRM1T8v3mSyAB982X+abc8Q3njdSffeU/7FouLf/cmckLn7myMH6koBaUklIGUzOhqlQlOTq/5BbWgxsUi6PNBDNrsCmM6m9lqYJqi7ddlLbxw/j6qAbLc+h72QREWDgiWQ6d80Q6oxuUKDc0OARDA0ME7NS4RXbJsBWy6L2NzmvWwcqCiHoKazTK9SwngFyQEZ+NAPeovTZqDHG/l/dpNObgdfzg7oUurg1wp/E0iiX7BLoecI8jJ7mWGoU43LUkMtx5hdeax+5X9J5wIh6xMJJiAaDq/M6hy352bg4mZyZhZnoGCqUCgTpBLR5LLWaZbIdfK0k6FJjZqAWHw8PXWByH8XXFEtSS9IcFVE6Hx+Cx6LyzFUhDGtSKBhlogx6jp7J7aOczQz1DX+wb6fvn//jwf5xVFOpak3yuEQkk4H6NTMRGDQPj69+Y/Ub7KydePPDK2y/9mzNTZ35usjA9VNKrYKr80kqKS+bnxNal2N1MUKCSLw6NDYusdnIRSsvdxiYVGrGH8abKu4O0fsmQF2DrbhzCyuaycrbasewGrXYE9mwmS6C+dctWSpbLGBmyyCk0QGFx8WfAxK4hhhEc9ng8Jf41+NRZ6TFi7t7mXXtdef9AVVLonWN5EdawAILXpbwFwaHebNxhFrs8/p223N1YdoRFHQeYCRCjgM4nr0aKQvP541Xvya+2hK/uXMmv4LIpe50SHZXzTbDP/OTUJExMYXb9AtfJi8Q3yYuPlSuS3KZhR8BGz84RAx42d6ul901WqBArpAwhuEl4oq2yowEl21kaZO0M7BrYfXz/1r3/35Htd3zzXQ++a/wh5aGkZG4N7/LVOCUB96sh1XfomgjsXz7+5e6JwsTDT/3kid84Nf3W/VPFyc6iVgTLoJA64zG9yMK97WCGOWeuE1zLvQpdc67bmr9j5jCVe7czjNSAO3VeE+U1uKlJmlfZzIWJZ5hxC9nkkPN9y8gWZpMz0ty5Dc0FaZg0APY68cq63mZ13b42od5OHG25X0/gHgZObt5AkzXpB6BrBdzX+wrVPFMEwDdzzUcrZi2CO2msrBL6FUNKecGcessCI2OQpY7lc1NTUzA9Mw2Ly0tQLBbpGC5VFUayfwcndlmmY25aRhiIu3vhfH+VjKwB8OkuvnuhIpBxUmCUDNjeue380d13/7d7Dt33+F0Dd716/+j9CT/9ehfwBpyfgPsGCPFauAQC+1OLT3U9e/zpz37r+W//9uXFS7sWqwu6nbHBNhyo2FWX2pJ7rUuLmIliOImH3YSuFSJat7rc1lTnjka+YMAKmkWU+S66p6F7X3SI01UDMH6Ktb3dXT3E9y5533NtOQJ1jp+z+5053D2r3T8eqVL4u5+HgXV9LL2+MUs4f3n4bAY3eddyj1uGdBUWSR3wCAazZrcKA6sguLdKWRu8HyuCrT1wKIj6EurCFJdG4ZdoQI4/NtdDEPk8tSAfdgfqJuj7cD6pAHrxDnLcW8TabWw9a5IlPzM7SyA/tzAHhVKemRtFPB4viQ2MKDyFeQqSqq7hY6qgCcWZWCiZoi6QwCKjbazu0cdPgo/DrgK061nQKzp0Kp0rh7bf+qOPvedj/+9d3Xc98cC2B4rxpZwceTUkkID71ZDqJl/zcedxrWu+a8tXfvT4v3/+1AuPzJamexfKi2hGg6M5YCpVzmwXpjn1WqeXmzm8qYUquemkLcENWeg/W+dGHhgjRIIbardaC+5y46XFhOVtGK7HHtKaAdVqFcyKCR3ZDurMhpZ6f98g9VFHNzJuXgjqKT1FmxMej67JMHBnsfKS5U1XbJZumMATvM/uEL+88cE9qNCEWvINlBF/zH2zwb1RPBuBKiqmHnzV1gLsjRS1Vqz/enSs3wRch5d0oLm7L7vm6fWh+DrXvVMnOiSQcmzKosfs+unZKRibHIOl5UWoVKrUahlJpqrVEk2bZhhuAl6jeUTFXrP5HeN3H710IoGOfinGLqhvyVUgjiWAxx88xlRAc1RIqSnsF++0OW3Vbd3b3/7AvR/6y1//qc8+tk/Zt7zJW2FyO58EEnC/zpfDd5zvpM+8dub2bz33zf/zrdkT9y05Kx0Fq8TebRNbm2LGu+0recMKc8yTE805BOscx9k86li5ASgE7hxftzQLLMyelx+p7cue7NiljbqbITc2gGMCdWjr6eqBbdu2w5bhrUQbizF3CdC4sTJNLCcVEckNfx3+ceMG/lUs3euem91rmuLGGdzkAMkPHt6CtcFtG2Si1ysRm7egooCsFXB356PGWby2Z2nVcg+Ls9PYI0hswtzpUTIJe6IwcK/z1ERa7t6VG1VgSG9ZnUJCuzArqy6RDXVCxMZIbN0TD4XjQKlagoXleYrHT05OwfLqMp+qy7p1TtTznP6BgYvuexrG6QiwMQ8H82saWO7ovcMKGtbcvRwcAe4q6KBiZA/72oMKOTVbHUgNXLlj9Og//q+/9vt/dJdy1/jaVlFy1nolkID7eiX4Dp2PbvhvX/p298vnX3zfky8/8T+dXjx3dFGZz5aUKlhoySKdZMkBDQvZdRVMqneTzG0cG5fZNATsAuT5cZjBSnF0UgIQsmm7UE1fMp3HYe11n+TGLshFj41bsuksDPcPw/at26Gvrw9SGFengCF3tpIJYEgvS3zwmga6rkHFqjSXqpvBJzeu+ti5tznfvOC+tqUZnS0fBaBxwT3qOkR0FOJpqLGo/W1e1xgiCbr364CdyRVii7NxeWVtrwMG19rLKjX5Ix5xlOxmiO+pBSbki3nirL8yMQaLC4tgOtiW2QbHNAHTaFziqWBZo6hd56oXwWVB7vbA4wmrXSVNGN9/tvJdFz7pE2kqY7UVU5D1cDvkjJk2+52BqaM7j377t37xt//DfMf82UeVR5NM+tgraGMOTMB9Y+S4qVdBN3zl9crI6+de/ugLp1/87LmFc3ctqAvpolYGC19UZLgizRoxFAN4DM7S30YATFnsUhuXcT9xFFkJVInOyXYiXV6h2JzPOhYbkQR3TUUSGp1c8mStb9kGWwa2QK6tnZPriFEOa9alnuFjvfPF/IIlatJl6QpZ1Ml7Qud6dUkJGtguxQ7KpkntFr0RCXVe9H9TF0EgK55Uso0AuhiWexQoxwH3qGvQ88TH08iubq3MTajy0MSLwAAtQ0R1q098g++gVxLaaDzILy+VXlQoqA+9KJmj5jII7o4Jlm1B1axSF7qpmRkYnxyHpZUVcunj980sd5atCG8FiajEo5C3jnJuRAWGyLXxx+dpb6k6FPpDzwF1mHPQW6dBrpqzetXeuUNDtzz5s+/+xJ9v37r9lQ8OfTChrW1lIa7z2ATc1ynAzT79tHM6/V/ZVbkAACAASURBVORrT+59+cRLP3vyyolHLq+MHZ535lJ5rUhlbrJ5FdNLsYtcWuP0J4G2KGuhl5xjaDJ/lxPmxCnMouGez/hbv+PyZq5AykhBd2cPDA9gvfowdLV3QdrIUGtWag5Dyoa4nhfeF53gvHaYFNPzfciz4LsvN5txB8khA/oeyT44hOABndAavDIA35VbA3cSBxPjkXIkVKPNXgKejtOEtCYInmEu7PCB88SEGHLu72IBs1w1DQA6KkGRxluz8hqLOc544k5SGLDTimoA7p7lHWxmIN46sd6xdoSnKwLgxX1C50vUuGOlOzPeAXHTI0c9ZtNPTE3BzNwM5IurIpvei+XXKR/+CZZ6iTDgia1OPph4b/AdtAQ1LT0ZCQVZ7bgEx83ZQMZI2wHD1KENss5Qamhle8f2H7/r4P2P3b3j7ifLt5ZnEys+7mpc33EJuK9Pfpt69nnnfOZLzz5+x+tnXv3k2fHTH5/Ij+9ZhmWtrJWhqnAPdMGCyaAsa9HFpiI3Fopzu7uSB5Ic2xPGOu9ogqmKr6Va0k2KWe3ciQ1jgpgMh/XqA70DMDK8BXqRBz7XQbF0bBWLsThuFOMRzrhEH9TLHTcqz7MQtIVDbeMAaPAxOF4G99oEJ/8yD9nVQtyjrAi5/3PtWXl12tLCyuuuworw8gcECZAYRBA3/S7dWu1IZmXXAk7dUOXzCiVGPr1oPOpZ0jFobOX+T0MNc2nLwYvp8Bu/NYqdb0nznDAC+Q3OFgz8eN6AkAuGbZQ1z9XoAWQCKH3vU2wDwveUGdk0xpsrTx+W7wgmGvLypBWvqNSoZn5pEeYX52FyepJ6ypdKRbAwu5XYpIWCHPYgtB/wPHHajSTTle8AVtRgIm3AfY//lOAuQm30mmPVjKOAoaQg7bRBn9ZT2da17djte+74myN7Dn/nNw//5lhCeHMVNorAJRNwv/oy3pA7ILB/8YeP3X38wvFPn50+/bGJ1YlteTUPpo4x9mA4S7yersXLLytp5C5/lmSmEW432nt4A+DEOv5xk+wosQbJbpiEhsDdxKodHfq6e2F0ZCtZ6x25Tm69KpPmqD+1YOLCGlxpg/vj5tIkbkFS4dYat+nwwD3eBRvHSD1gkkAuLXd5l3h3WN9Rjazc+quKKoZmRD5NyGGC1qL7jJL5T4Ae52vwJ5bVHDNeHXDYiDivp6/KuDepbuFe8FiCjnT3+wkXxdhbTU4MHYgoVYzKIwjK1r03954B5P/HOnf0BmBFDNe2A1TMKnHWI1c9kuBMz06TFY8ATxn41NPVX7fug3HSGyS4e6NnMSteHwlXSRHHinkQXnzv+tKydzRIOxnoVbvtLbmRV/ePHPi7W3Yf+NqBBw5cSCz4WMt1zQcl4L5m0W3eiU9OP9n+7ef/6d5TF09++tzchY9MlSe3rKqrUFZL4Bi+uLVwodEmKSwJt3uWgHWPGlOCu3C0k6XPbypuAhS/RhYssSERqGF5HJbRKBxbz6ay0NvdB1uHtsDI4Agl0GFtO/Vjl+5IihsinzYn0dX5e9coxjq3swSbFq4XjFgETyVFRMiyFeuwhSFEHtoIPMNLxFiRavZp5p4P+y7sejIkETfJzO9ibza2IGB7VQ2NFYm1gHwkuAvlgR0ZnjyDMo+Sdd2zUivX+vlpdB2/q5sxluAcVNEUiZkp8Ef0ZhehK1TI0U0/NTMF03PTsLS8AEWkshXgzrzx7NZHDx41u3FfT/Kj1a171/knwJ5CN4FIBGb00xYkE/QkuiAvvdIObZU22NYx+uau3p1f2jOy5x8f/cSjZ5LOcpFbwJoPSMB9zaLbnBP/8co/9r3w6rF3vXH2xGfPTp796bnqXG85XQJknatqSEwj4sbCny6T5cgR63N188YU5p52na5sU1OXNRlDE3q7wm54y+IGL4aeprp1BHS02DF5DuPqtHdgln2IZefPst0IyQU3xDjR86CFHrU508b5Dr4hUeOrB/jNAXeZXR7JlSIVLj9Axph8WUbdynwFrf4Yt4l20Qtr1n+tdSUtIviF5Kw0m+cahUtBQGWAp7I5UU1go1eNSOq5AgXvgdZ6sVIi0pvxiTGYm5uBUrlIXepMdKHr2HiJQZ30BkmA1IgHgQ4Skgi4rVhZ4gQ8rpf3uT5wWJYCWlWHHOQgXUrDlvYt53cM7fr7I3sOf+XBux58+0PDH8rHma/kmNYk8A5uXa0N9GY7Gkvd/urMX/WfOn3qIz95+/ivnZ88d89SdaGjqBehrJfB1E3KUiXQFChE7Vr9AO6Ls3kWe1CSwuUWcI2TAo7156IMCN95zILPpNugv28Atg5vhYG+AbLWORMe9QImvqlNSuIXHzPgo8Aq7hwHLSoZiWx2fhhIR41ns2LqYeOOGlv4s9aqOLXzwK96lOVOyp0EZT6hoVjjgHtdSCHGJCM2BK12OfZGp28WuNfKx+c1i/Fca1mDtZflKLsrd0E16zbP83nGpAsenfFYCz81NQFT01OwsrwIpUqFwB9JcmTsnqtka+e6LvTUEC1kZr0Ef3b/y6vpmgp2yQbDSUEWcmBUUtCXGxzfP3rg23ceuP3LhwYPHHv08KOrMUSYHNKCBBJwb0FYm3UoAvtXTn6l563Jk5/+/rEn/t2lpbF9K+ZSqqqWgZLn1CoTvaBrTdSuo9asUYGrdLdzByqZPR9MQOKNhn3OqG1LIMfNGJnBENax7hzd71iOg1t+X88ADPUPwsjICNHIEq2sySlshqrjGUyBSS0qxauteZnrrQJWM2s86lpxLO46136MBLnNcs9HPV/YWlQkKX+TMrlocKeaOvfydHzMh+a8Dm9kzZ4h7sbjRpgi4vtXBdwb3HNd1ntg4uLOMx2Hlju979KjJurPxWLHShG053VDB9M2iRRK1VQqmimV2IqfHJ8gd/1qfhWUFCvwpmVSEpw0wNGKd/eVZhPlaoGchYsufu5ZwXsPKmiUYIc5fejYqwAYjgGGkwbdSkNvW//8LSMHnnjP4Qe/eOu+W55JesNvLMLEfcc29q7J1RpKAIH9L07+RW5peemXvvYv3/jfx1fGti7Dqla0CqCkbKaTdUzQDI0IIyr5KvVmRnIYyRnPoXdBTMPVtaK0RSbMMbC7OW3kilfAQU53bOOuGmSBEzWsrVCfdbTWt2/bAf29A5DLtoFZteilzaS51K1aqVJmPCbT+cEdLXY/SUgrdKI3K7jH3fDlIpLHqz5kDbuG6073Z7v7ViIpZiE7Qivgzl6kaG0gzsYjr+JiSJPrXo/g3so8e+DO5aj8jgnJiHbIUrHHznGazi2Sq1aVwBvJoRDol5YWqSZ+fOoKLCzNQ7VoEekN0tiim54y3ZEnAwE+qod9A3DnLB42LCwTINOhQgWZMi1mrgRLhbTaBiknA91qT/7QloPPfPDeD/w/7ZB55t/e/W+rCTxsjATivGMbc6fkKrEk8Pgbj7dPFyY+8eff+eKfT8N8e8nJKyWzQNSv9GYQYQQAVACUqgJauwZ2BV11knCCiS7wvcfSFdbHZelbbd0reeIpI55j5Y5pEahjvTpmwdtVm9zw2I51546d0N8zSBY5Zku7NLOWA9igCjcS+cMPyluzdMdLPnpy4Ytq+UYQEGfTi2OZ0/2bWOON7hMNTeFu41gTHHFQnGcPgrr8txYB7vK4RgpW3Hs3A/tG12gFfOWmFGzf6x93FOBL13WcZ6oJZcWwrNedWBejyiBIieu33PHZ0SontZ386pznQqQy4toYW6ffYYGLY1OpHLrYDF2nznJjk1fg/KXzRGGL19ZSOljYOx6PQ+cfArwf3H0vhawY8eI37JZny11yYTCxFBbYcBgtUJ1K7aMNSNlp6FG7Kwf697/83z/yP/zPx7/4youf//zn46TQbMTrdkNfIwH3a2R60WL/uxN/N3h24q1PfeP57/1vZwoX+pf1FcWGsmCAEj5P2X9ZY052q8yEFhhvl2DGmbDooPNsH8kPL9ne8E/eQGT5FFrsyCOvgWPaoIMOvV29sG3rKGzduhW6OnoAG0hQfbfI1iWiC5GhL61C6fYVJHdEL4MfCe6yHK9ZnDzOhhwH3KNi5mH3iQPs/Dwbv3DiPLf/rsHjJbhHXWc94E7nNiJ02SDL+noDdwmorayIuHMkj+M/BVudyHpXVLbOHVvwR4iXAr1nWCpHVSrkxZOVMHy+aVVAMRRYXF6AsStX4Mr4GKzmC9w8ClnwZLWMf403BXfWorknvKfYo2veouSd2mghbyJowaMyoINhpaAXuku39Bw88e8+/pt/+OjBR38AAGVFEje0ItjkWFcCV2GLSqTbqgQcx9H++sQXdr545viv/MuJZ35nqjTdu2QvqVYa02LQROeyNEZvEdKSpW3UzEnSxApLVVrtbiY9ns7aPZFaoPVt8MaAmjq+kIaRAtu0iEKyPdMOw5QJP0ru+EyqTZDeCO+A+6Lz8qm1MoTFLlcWxt7oIF9Wvy/pLxRgW1iVcUE2DLSbbbAk5hbG0eqcRx0fHFvQkgs/fwMMHlHTHrw+YUTkoL1josBLXioYp4+6Rd33MUIAtPxC6NPlteRY/R6JjbDOg2NtFCppprAFx8jxbP9q9rodemOWeTeSktk7Ht35rGhboOgKFAp5GJuYgCsT47CwvEhufDQOSJFAy130iKdQv/g3wb8/GULsS8xq562SmlayYYuHrsHltUbZcPr1gfK+vv2nP/meR/+vA727vvv+3e9fTgC+5TciAfe1i2xjz3zSeVI/9cLL+49dPvGZl87/5DPnVsZ2lLQymGYVHBVdZAjsEhhpmxKENJKURmS0i2GRxU4/HqCSE11k1iHUsgsPwLaQCEOBdCoFVhGT9DTo6eym7m1bhrZAd0cPGHrKVQyIxKbm472xvLGwZeAHRbdnegi4N3SLR6KIT8+JcWyr7v+NBvY4QLceMHHBKW5wvMkSbjbW4OyHXUYOIc4z82pujUN+zeDe5D5h4L6WtzxMAYuSQyvzLq33ugxHj3NaKNoeyLrnyDAZJeZx50XLNul9LVXKMDM/SwCP9LWYfMeJeKj8iy6Q0toWRDp4mRrlV2bj1VTrCCn6+lHQb+peSM4JSjlt0KN0V/Z27X3zg3c8/KcHdx785iN7H5lTqKlF8mlVAjG2xlYvmRwfVwII7G8dO3bwx2de+OVXL7/xS5fyY6Orelm1MFkNO7LpmH1eobaM8sPJcWSrsxJfoylzTB2B3WWZE8l04gzuEy3i42BhUg664zkZD630bVu3ETd8e7YTUprBHeGw2s7G+tro7d194Sne7y+vCaZH1bOb1dU1R6xO/x4R5U539x7f5DRULvzHbMQbEjU4iXIxxuZtjj5rTO6hvmz5uGuwHiwbnxkURUPRhJRVues3RBZ1140jL3FBF5hjPHDkfYRL2V2p0lnWhNXPf9uwLHq/Wz0sHNIKuPMrL6lr/Iul9r30lAx5jN9yF1n3KoBpVXkv0FVqQjO3uABj4+MwNTUJ+cIqh/VE+I6CfLgNYUpPCBmP9365Ljv/AGtnx43Ly5AB7xNYSptyUtBptVf3dO05855D7/5Pu7ft+4ffuv23pmNMb3JIQAIbsXUlQl2DBNAV/8cv/fHBF954+pffmnrzU1cqYzuWnLxiETczJshluZczccYzuEvyWBfcxbvB1rL4kVnwFGfDjUB2eBMZ8USCwb2fqYsTqGBoOowMjcAWopAdotp11BDwP10zSEVH932zxCPaeNzVJMfSXDBBcA2Ce1yXu9Bzmt4szBqPsqpqn2kNk7yOU+KMzd26Xdf0+g2cVoz/Zq76RuOPc/1Wku9aAffgdEg+9WbTFGe8ruKC8e9AmKCVeYy3XBAGA/Pss9yjruEqG2ARSGPSIibYqZpGRsHS0hJl0yN9LfLTY/c5fg8wk57/xIRaPI9UCvHO17xf9DsvH6fWUncEx42n+hOznY7dLNFJqYJuK9BR6YQ9nftOHN1z9D89sPuBb/7y0V+eSiz4qNmt/T4B99bktSFHO45j/MkLf3LLc28996mT4288Ola8vKdgFKCCbjJUjrHjk5Um7nYQrnlZzkaaNsbP+ZUTZBGCzAZfezGj0k0eZKXD32u4GYjs+o5sO/T39MLOHbuhq6ub4uvEG28xBSU1fEE6WRxYMJFKWOeuUPwveggTV1B47kYTWIUS5FuxzOuu7dt4XBAMHLSWeP+a4vCRceEQWt5A7JtF5BeUqEuuEdLGt8xuBm5hNlq9whH+ysS5rguaTSz59YA71WS34CWI1B7lO0mB6hD3c+Q6iLO9eB3Ygu+d/+zQx5IeFeGh0DWdQBoT7HC8WD6Hnr18oQCz87MwPjEBc/Oz1HUO4/OoAGBZHaG8yNGjxxQVKZ7XToyEfiHT5Xm1IHUuyV2wZ1K3PKE8gEGpAKAaAGpZha5qD+zt2ffyHTtu/+J7Dr3nW5+57TPjCcDHWSN8TALu8WW1IUe+4byReuLYE4dfOPHCL52YevMXLuUv7VpRlxRHs+hFQ2C1sSYUdFDp5UPAR6JJ0YNddH7gchQfuAt3HZe31drY8kVHoKY6VluBlJqCzvYusti3Uie3PlCRiAazXvF81M5th8aEAXoNk2ys2i0j2HddqBux98tG4F7HKb4GyUdlytNYg1ZWjLdhLeAex3qLcs+GuXTrrkum1UahlSf0KOs1zIKPeuaoa/qnPFYyXKtrhPBlY2Xlf+bQioQmPeFbGX6dbAMh6WZP5eUXqG7feEqyEx0gsckbxtrL1QrMzM7A5bHLMD0zDWWTFQAsl5PATK+LiL3XAbvcDHwWvFcmxyMkVzyRX6lgmVUq88VcAMdgZ6VeNqDH6YUDPftevG37rY/dd+sD384czowlDWfirZYY21m8CyVHRUsAXfGPHf/CoaeOP/urr114/ZHLhfEdK3oBqloFHMckN5lmq2BWqsQOhwluluhUzolHXk83ejlIYxbuLaEJk8ZGGaheNJ6ceMg7jYBdtcFQDejr7ocdW3dQVjyCvIY+MbLoxWsnXWuYeCcS5fA1lC03+f7+uK98YaUcopfW1QB3OaI4IHytgHsc4G5Uvialjc+C3cKafYIzFHpsWEw8AgNDZzoCOCUwRL81bg+kUEtkrZY7y8uVnsexHkLwI8s8o8YaXE91c7Zp4N54wvj19vVrR2gVCbbMiiHaPGOdThXj8HPUQhZ7xa+sroCtOqDqaCRwoS0R6vgXgPy7+yJycxoX62mD8hFoUXmtTiWzFG4wBKumhaX2GuhlDfqdXntf/94Xb9t95K/uv+W93/rUgU9NJFn0UasxsdyjJbRBRxBX/PG/2vWjEz/6N69ffv1TF1cubV928qqlW4yp0tQ0TdANrBm1APkk0FWFMSl6IWks3pvkxbk8chq02V1gl28dWt0ClzFJrq+nH3aO7oLRoS2QSecozkUxduKKRO4K6gtHGjxmzaK2jnWzKcFlXZ/45jZyFdLyynOag019Gw1/7G4tdlWcOL3r9m/BcoujLGzQUuGNMGRsYQlbtfdcf8ydlLcGgo9rbTeLxfuVEVcNjDnRYRZ8HaDGnIQaK7tJmVzMyzWcM35jZbwq+kFJ6WjAIOgfi3/8bvMocUBo0p18MwXpDSbHkYePms7wuOj1RyIbaieLnRwVQG76lcIKXBkbh8tjl2C1iN3l/MmybFy425IP3OV6cSsoJKGUb4EoFu5XbMjYikUVPNSNkmk7aC8zqjr0qX3VXb17Xzyy/chf/sw9P/ONj+342EIrc3MzHhttXt2MUtngZyau+DNf6X/i9Sd/47mTz/72ZHVqdFXNQ0WpgEUsUPiC6cTpjtZXOmNAuViEVBpfLpE+I8livGg7W+74XhEmM8e7dN/LTRo3CiSnIZIJRYP+3j7Yu3svbB3ZBoaiA2bmI388slshqJPbngJw5N/3lbZhyIA9ch45DgtKZtV6YqsFdwoVSPddjWwZSCSgu8xXYdUyMeckCtxpG3P32ujN1gWjdbwpzVzUbP2IzMja3TvmE/sOC6Bv2JCj3OXN6GPjgjttyr5hhUrZ3yku5jSE3j+gBNU9swTKiES3oOLAFq43sLqwiQTLBrMUVB6iJ1O0WXVB2LdQg++MBHGxeIIJdo3BXTLaEREGKRHU6An3GCS9wQ402GdC8NGjq55q3lWgOPylK5fg0uXLsJpf4SAgEWWJ7P0akgCB9yHzGlSSVRUtdxXMkulS4GLpL8b47aoDCrroMenXTEOP3ePs6NrxzP2HHvijj9zzwR8k3eSar6p1bFnRyzU5giww5esXvt517Pxrn/7mj7/5e1Pm9LZFe1GrQFH0V2YXmUySo/cVXxTsokbtsWRci8FWMsK5ssV3Dw1vfDFtJKZAznkGatSCDc2AFKQgo7bBQO8AbNu+HbaObIG2TBuUy2WoVi0wDMO1FHEsLgCKuL58R4OFcNJOrLUi6mfdUZmWkpWR8J1cgpz8Ngqko9aWfxNpCGiBLOM41nn9uITlEjWgwPdhLtxI4G3xHnEs6CBgem7Z+PXnUaDf7LmCYwzzTriW3wYx4DFue+tQWstyMwy64cOsaS92LWr1/RZ6YJ6kQqz4ygDCZBIZs3dBvd66x3PjrB8pXylTbBfrEkz55CKPQ9paTPDVdB0KxQKMjY3BlbExIrwx7SqBO3kOxOaAxgGVy2HuUFiYKOz1R8FTDgSGE/khbdr/PEVcBQNSZga6nO7qzu4dz/7suz7yf9+297ank2YzjTeFBNxb3DBbORyB/b+c+i/t80uLn/7qv3zt85cKVwZnq7NqVSsDpBHpbGSSoAQ3jLVTTTmWnKBiTe1cEdxFbJBK28RWGEAhjJlhqZqR0mmnMSsV0r51wwC7akG71g47hnfCjtGd0NvbS9eh43WupSc+6UYWiM+KXgu4ryU5br3ATpt3HOv8GgP3IOi0stbCjr0WwD0KcMLGGCSDudrgLmXXymYYBHeysyn31LsKKbR+hQR7PkSkm7rXbeKaDx4j/x0la/c5qeJGgGhgPDXXkJ47ESpAWlskuJmYmIDL45dhZn4GTMx8w6paZLrEZDxNAYuYLgG0dMje4oK7VPg9lz6SZMlW8BaCO4rSBXgFoKpC1m6HkcxweU/3ruc/9aFP/+F9B44+c1g5XFnvu3Ijnt/Ker4Rn/+qPtPfnv7bzvnl+V/86vf/8Y9OzZzOLevLSjVjgoXENFjXSRorgjcuaiSSEdNBjV+4ZWKzj3xP8Hz8aOhmU1Wy2jH7FFs/YrLc9qHtsHNkJ/R29UEqlYJqtQoV/F7XycrfMHCnndqXE4A1tIFniOOBjXrupjLx3a+hlyDmql+bTR5vSTVLvoq7Sce7k3dUHLDHmGujoHuUhR4cTyuu6TALvk4OMUrX4tbIh8k45rKoAeywPICgnFyQl8gVY+LCrHjpUWi4rmPmkDTL3ai5r8oZ9bg/YIdI3C9w/yiIUrkLVy7C9AIy2hXIgqducrh60HpvtNiabAB1lrsEd4y/Y/NL7FFramCsajCaGVm9Y9cdT3/qw5/6w1/Y9QvPxxDpTXdI3PV80wlmvQ/8nbnvdB5/6/gHv/Pcd//wwvSFgyuwqlSzVSgoRbAU7GroRlsJ3DUEd+HbkgkySC6BLu2wD7vvxXc2gzp2ccJSOkyUQTd9V2cX7Nm5G3Zu2Qnt6XZut4jKMCbGCRd5mMvRfz8/wEVa7g3APWgNRMl2I8C9GUDGcb/TJrWO2H/UM9L1m8V0Y27UNXMVI0MdvTxNlaMNAvc65SWGVhfJf7iB4O6XvwRN1rXD4+yN1lMr4E5hNmEpB2P4QW9FmPK3UeAeZ23SMcJYwLEguKPRgMYAfrCKZ3FlCRDgx8fHoFAqUAIeeSYwbi+MjLoShwbrgHDcR2+Nlrtrtcsl6yigWzpkzAy0ldNOp9q5dPTg3T/4nUd+5/ff2/XeC0kGfe3MJuAee6XHP/A157Xc15/4+gPPnfrx//Hqxdfvs/SKsWqtgpk2wVIs7vImuZoxsYXKQdgtzx/ZqQ1dXipVucva0nqNmLPjMS/P0DQin0Ee+YHefti5cxfVsGdTWfYOYJ07ZcNjmh6DfKMyn1aAzWss61nuRIErNspm4E73ifJQrGGVRjtA6+czzjNHjTX+KhFHCrKayDp3wYrSDCPjAGrwPvUKG5dChYFW8NmaWfLNwDCujOrAPqSpTaveBNI/fUL0K7c05mCCnlCG4oI7k0x5T+g/z5/o1gjcpdKB5/nd71GVEnXPEVfITY6jxxA8F/L+lHRLrHZsqWPs/fKVyzA+OQGFYp4sdtxfcINRU2z1s6LQ+EaUYkQvH7ePw34UbhxfegDwqypACgxKBLZXHcgqWbsn1btw78F7v/arP/2rv/+h0Q8tJADvyXkN2+YGrJob+BLnnfOZx773pbtfvfDK/3js8ss/s6gstlXsIiiGA1XLBMcQRA2E4d7KZUpZ3s4UgnOGJwcBWWSmUj6dr+xE2v5uQp6jUB/2vq4e2LVjF4xuGYVcJkuc0HgMMlDhOfjC4QtKtfREVlNfQhUH6OQ01gEp1cbXb3A13gaJbSHgXreRBnqyxyoViohuhik1cZ55w8G92eYaYkW25LKPUeLVENybNFrxPEb1qkbU+CTwxakdD44t1JUewyMQFHEj132N1R44KQ64B5PV3PdDKrk+XviwNeyXSeizBhSNMOs+eM+N2GrpvRBxdzlGLJejMlm04JeWYGx8DCamJmF1dRUsx2QsR+oMSqQVu0EDtKFohQB3G/c7PJ5+apUC+ieWztkqoDmk2Qa2i7UHjMG5jxz5yH++a88df/7Zez47nbDYRepTG7Esbq5rILB/9bmv3vn8W8f+9bFzr3xiVpntLal5egE0zSGyCNPG/utAgEucFuR2F3SwQr2lsnTpQ0cXOya28OqvrSkV4kXLHfuvY6lbX1cf7Nq2C0YGhiGTbgNd0dhil8kxwC6z+o2ndq7i7Jku0AmLis4JAHHYdeRxZBiELJFgqV3dIQH3f9gqc70GYV+irysC8wAAIABJREFUdRVSS+4fy2aCeLO3xG+9Ndu4efONeN/CaueDIOabkUaXc/kPg5Z0SMOYuvgzrRHflZu52kOs6Joxxbhf6PSLX/oT9YJucd8LErmJyTG5ikudTNkCltXh8us66933PjRUJnzXvtrgTl4IwSNvmUyNLQ0CHAZmw+N/CPRIcDM+MQ4TkxOQLxboO2xGg9Z9TR1+YFG5Vjv5K3mfYrcRsi0KcEecp2Q9AEBKbksB3UAiHRWcqgLt0Ols07dd+cDd7//TXdsPfvl37/z1yQTgExKbyBc37gHIF//Hz/7x7T9+64Vfe+3ya5+crM4M5408WBrG13G9WuQ+1zGBrSq0UiKJwDUsVFSBLlgKxzY2M0sg/zK2cfVotDwYQpgiLRY06O/qh13bkZxmFNpSbZSFT5XvGAuTXdpCSDLkCxwH0P3yCGak4/kSmN3NMmSjiwLOjQZ3/3NFuTdJ4YgCybiLosFxcazWGjmHzFmNu1eAoCQjiaUsrOMZMDuE5BSiLESFBuosVjYLQ0cTvBYxqQXXU1ABaGERSws+qECFyZYSX5toT43CGLXPUOshC7tes7G4SoH4SzNwbzQ/rUx7XR5AyMmy3M1yGOAR3LHxzDKy2eFuQE2tRJgxREgS3GnvcCuCaPRefoLwQJFRRGFF7r9BxpENoEMbdFW6YF/vnlP3H3zXHx/Zd/i/XTx0cfrzyuc3gNWpFYldW8de5W3s2nrYqzWax53HtcmfTB748fEXfuXEleOfvpS/vL1olKCiVjiYRIvQAcVyIGVoYFeY/Q1ZYRDcyQkv+qHzJiLgnv3YBO6yUwNp/xQH44Q6YnBSdRjoH4LdW3fBUP8Q5NLtBPYI7vRy4X/kHOCdL7iBxAX3OtDzWU6SYE++lo1k7T9OHlNz3QbtQv3H0KINbLTuViA3+5DvWVmSO6O/HW3jlREN9C2gyVoXoLxFi2OvvR2vQ7pEWOxayjTku+CwGya+iaXuelNDm9/4ruYLG7hSpL94D1xrqdfKOs7m1Swm754fCF+4Xh9/WKTB3LkA7fNANB7X2rAmOB7/9cOU1YZeiAYKGU99+Khr9gpfaRxvJGjZexTYCPD5fB4mpidhbGIcFpYWmI8edznRudJNK5K2i++V5ERavy+e9zra/bjFheC39/WjoXFokLHboBd64ODAwRdu33nrn94zes/3P333p2fX+srdCOfFeT9uhOe8as+AtexfeOML25578/nPnLh44rMXli7sX1VXoAxlAIP4HNn/jh0NbQpDCcpHdrfjgpZ/MtMLpc+xPU8EEwjQnPhGL5IAa8yK11SVerFj05c9O/fAtqFRMLQUxaXInhdISilSVF7XGIjibDtBoHM3nYArvhHAEwCHrLhG1w0Ff/HL4GZEBVxNss/FXlSzDqLiw43GWweaEbXLV23xtXBhctv74uiNrL4omfj1o0a3b3YfeU6cZLxgi+GwsUVl2MdJuPPH4EOt9ib5YEFw9T97vXzivGX1Z9UpGz4vwlrBPbgT0P7SYEIbrgkCd3ajswXPWhK65a+Mj1Gi3dLqMsfekVQLm9MgtSwZLB7NMd63dg/wPJnY3AfnhzOP+DjeM316AH5lqdCh5qAH+qxDWw9978jOw3/20bvueeahwUdXW3hNbqhDE3Bf53R+6+K3er57/LufePHcsd+6sHD+6JK1pFSVCi9owdWOriPcZHSq7vA44m3sp+wuVq8NIm2gBFTM906GuniR6GUibVaFTDoDvd09sHv7LujvHYDObCeRR9iiT7sEd8L4ALgHX+449meQ9c09p0mc3X/dOMBOL3DA1RpqPQcsDepe5/+4VoDvl8FxRjRaCeYPhC+VOJJb5yJbx+liS6yL6DR26dbSoNaJtHnis3u4P/7cMH7cRHSsjNQCjh8QXCUhIJvghhYH3BuNtUZZbDIHQUu50T0xUXYtn6thudeBewzrPTh2YtWkYDiCO2fFo0fStKqwtLwMswtzcObcWaiYFWoVyx0rvBI3ei7e5urfXdq00DPJzk/cD0kJIPY6BnfuiulyYoOhaGBYGRjKDq/sG973+G2jB/7y3tF3/+TRw4/elCQ3Cbiv5W0T5zx5/snM98587+Fnzz7/u2/PnXrvbGUmi80PyJrAEjbBn0iJn2i5kwbq9e72tFC2qumFq9kZuM0rvQRo9aO1rulEEqGpOgz1D1KMfWRgCNrSWYq8I1c8N5nx/qNrix/5uK1sM6GgHEJQQ8AckGdYzXqUqzsq5s4hjNqP34sQNaXemOJLIWrMUfd8p7533aqBiWkWr20ExnEIYoIzE4xrN5NDJBDHqXMP4kQLuhentXgnxAX3uHOrRimTDS5UMx8NSvXo3XNzL4Tvr0lORCOxhFnwDZUzaT77XPMyv8c0q1Asl4iq9tLYJYrBY3IdlblhOR2GHqUF30iAgo6W4/LeysL8oxpwx1Q86rHBbao1JwVbs1um9g/s++v7Dtz32MPvffj0Q8pDmIp3U30ScF/jdD/pPKm/+OxP7nji5A/+l5PTb3x4Gma6qxhjxxIRxOIqkr7rFBySeSR+gipeqx7o0mL1gTtb6Oz2wpcBLXXMfMff6ZoBAz39sGvHTtgytIVc8fgdWuz4ImIjGPmh890GD/xb2sNaeO5g4pyrIARWT5g3oM7lHmPFNQPS4Njpnv4NOeL6ta72Gxvca8ApZMKDYNBIYZK/Xxe4+9ywjZbeRoC7P2LrvgNRHgJfc5ngGFwZtfC+NDo0DriTx0LEthveMgTg44RT/Ner83T5vpSvULPYPR2OHB20Z7mFu/RrGYdHK734/7P3HXBynOXdz7TdvX6nk07Vku50d5Ilq9nCtuRuY7AtGwMGA6Y5+cAOGBICST4Hvo+YhBIIkNBDQmj+IMRAwCTYwdi4YFzloi5L13vvZXenfb/ned93dnZ2Zmf2dDoVa/kJS3ezM++85fk/9f+kUtRwpr2rE6ZmpsgMpyx77IOBF1KSnFfzdFbOaXNNIUrHymdykynpTCKg4YQWvR0jhh1QZzWoq6hr27xqy/det/G13++9oLfr1ZZgF0HUzsOuPsNugXH2H7f+ePV///5/Pvl8x3M39+jd1Ul5BizFoiYukoEdjTCjU6UYkaCHzcTHBETxkg/hbqIQu4gusUkT4I6d3TBJDmlqaxYthvUN62Hl0pV0wER9PGvjiNnxvNMT7/IkmKPmCupi+Rj1Te4nCqiLb0V1zbuf4jdu9rNgqe2XuJc7cn9wj2KlF6IcLfT2F4c6n8Cn9A6PpRc0znxu9SAB4vdzvE8UBSEIlP3GEaYQBIF9luLjqR93J3WfDHAP2y/kng6oMAj7rvh9PnAnueNy0weuP8Wt2ElgVjivaxfhB9kGkyfStbS1QVNrE8zMTvEYPCfpobSk7NMk3O9cAjJyL2/WrVMWzL6Lsk+JcXe9jCFQDYqSRbCuvP7QxY07v33Za3bd+84173xVtYk9C+5RT4PrumeGnyn/yVP3feK3L/329u5kd82sNgMGYIck3GGSQxrDqD55yg+6jOjvgtABY0jY4jUrgZtRxzo0tLjxLVDpnjaooMGyJcugYW09WexxJY6OAicej2Q0AtxxLJTkQjEp3nK1AIudeRGyJ+dUAfcwYKfD7pPk92oC9zDhHwaKWcpVAJAElX/5bB3ndl7Xd77jF2RFu78T9h5+4M5qqII/fu81H4Aa1XIPE0lRlLewe8wHuJN8o9I0JtOYYcJHx8vfsKucGldhNjULre1t0NLWAtMzU6BojMbWwCYznJOe1lIQ3rhllUiTzyp1wSdllEWM+CsxrERiLn8MW2qGBmVGKdQvrn9+96W7/6Gxq/E/b7311uAuWWGTdpr9/iy4F7hgDxx7IN6cbrvtm7/4xmcGk/3LZu1ZCSll2T63qEuSgRmhqG+K3jA8cc7GQk0EdxKWguJTbNBMr2VMxLMAXeu4UU1QVWwsI0NVeRU01jXC6uWrQbVZSV1xrIgOiHDlYTyKuONlGzCFBa12WmSuUwSJtSgx6yDO9yiW+1zc80FO83zgXggvfRa5Rsg+OJUt9QxyCtri3NGGgWDm9XPh0G3l5wVFV8pIqGChCpLw2vEwJSPsveYT3ElpPA6LuVBwD/Ks5AP3UJc+n9DjAfcgpQunBom0RCiQkuckCWZSMxBLxMhFj9Z7V08npPU0hRsNAw0SlHWYJIz7lrPT8cS5bCOD5yvx3AsynURX7JgMkLKgSEtAegqbYrFqItlUoCJWNdu4vOF373/DHZ95x8p3PCdJ2MruzP+EnsEzfwqiv+Eee492rK/1kn/51Te/eHjg0OZRfTTG9iMVcxLbnKVaoGNjGAy5i2xfSUZSJcZGx0wAJthE8yT6byY3mIE7K39DvnjL0GFR1SJYt2YdrKhhXPGqpFICnWWw+1D3JpZWzxNX0CXGMvkoLY/L+3zgns8dPZ/ATkIyZOd5gZ2FN9hakVUeIGSjgjsTGtFi7qcFsPP3CXPFh+12UZ2Rc12ItUuPnwO4M4sveDO4gWQ+3PJh9wjyRrgz3W3X5g3aG5k3wj3GPHZRQhKOkh1Q1ikS3vA633cJi9dHBHe8TDQZCpozkR8gEuNwXkjWIGmWbRNzHZLN4O/TZpo8idPJGejo6oSuzk5IJmdBUhUwTD6LEs4RA3eWMOfxHjpaDXsJlmhHhHVs8yGhjaVBQtYAE/osMEgWqrZqL04sGbhg9QX/edfNf/b5qyuv7ng1cNCfBfcwacd/jwl0zc3Nax949r///tmWZ64b1oeLdcmQsAexZKlM76Q+7AbY1PWNualEG1fW3Y276Mn9hHS0mPyBLE4AKud9J9c6tWHFRjAq2CkLli9eCrVra2F5zXIoLirmxZ58g1PcCxUBkSTHSk24Dhz6dn7JcmQZe3ZGoFLgV+Pu/W6eXeYXT88Bf56Zn89KiwLqfu8QpmS4JzDKM0In3PcCxm+Q9xPGLcvBIB/YhFm5fs8nAR7xpcT93SAf9FW6Jw02f4fzLEDM0ziGQNkP2JzxMwTwm2XhYcsAe/auZAE14RVhpFOOkknOYfcMMXexG9xFzk3OXPD3d/883xo5YMq/4AXdqDkUXDj5N3bi9yYbJGDxxJ4gn6Dv5uB17JyuNpVKURGcFtfIuzkyOgrdXd3UbIYl2bGyNgxBIoEXcdajqx8H4PRz9wxG6APEXc+vw/4ZpgoqNtKyDbCwJzyJXAniZsxcGV/efsXGa773gbd84PM7pB1MSJ/Bn6jn9gyegvBXwwS6Tz30qSXdY50febT5sQ90TnVW6Jou4YaULZXAnXiRqZYcrXaDb3pmu1M5Gz0mpxUGkdCgpqsbaXJhUczdtkBT42AbFtSULYG6VXWwcvlKKCoqYneRWJ9lAnCKd7mW0SUdgoDT/cZecF9IYBfyPcet79mVrE8Z+whQ8G7cKMAb9px8OyHK/cN3UtAVTLDl++SzbqO6iqOArt8YCkkqc3uj8r6P65dh489XTucoFD7gngEhCoI5kOtW6IT1J+aGw7YL2jhjJF8fspi5Is/2by64Z6fEYl5NMNWO993DmtrQOF2Knvv7YeDu/p7bLR82/951dD/HY0znLDnKJ+wDj8aNibXuOH+WBRMTE9DZ3QU9/d0wnZzKJrdBXEePI08M9qUndh9mAndeXWRiCJMlKlsoj7lyoBoylJml+jlFdUdfd96NX/nimz/9r3M/r6fHN8+Ce4R1+vqzX68+1nPsjY/vffyTram21dPqNJgyK5vEdq2SpbDubejmxZ9TSEdY1Blo99Zn4yHBRgyKrICu66RJ40HAAyFLKpQmSuG8+o2wvHo5lJaUOk0cGAWzYK8LdhrnA3evxSpqy32tW88cOQqBz9xFja2L50Sxpt3gLh7p3bhRxp0jpCLs/nzvKu5XiPXvu90IMELA3c9KCrB881l/4pULseILAXd2JjLqZqTnBIRYvM/1kto46dlC8cMz4QofMHBnLVipcVLAWac0MM4hJcCdruWTRS1wHcudmZOZ98rdRNlPwt3LiF785sILrEHrkzUXAeDuvJ6YT9d1dN+Q70UFeS+4B0sg1oEyFouRdZ3mMk7TNPr58MgQ1cD3DHTBbDpJRg6FF9OYJYwJcipY2MHSb+W84M4Jw1g/DRaOdLv1FVuBuJGA0nRFel1Z474PvOOOP7+gcetzm6RNZyzBTQTxFgH9zuBL7j9yf9nDxx6+8qUjL33yyMCxHVPaFKRVlhnPHH3oU8LDy2O4lFyHO4+BO7Uz4oLBz/pjHiW0xBUip6GYpwUQj8Whbk0dbFjTCCWJElbuxh5IWx0PBwI8KgdBhzIyuGNSiiDR8QNsz8/yWbGFgHuOJU0ad7YQwkf7gXvYlssncKKCsp8XYy4KQthYyTU9B8s9aN2jAGqU+K8zT6LcKfxFnCvEGCI9JwTcxU0z7I6ugbjAnBReL7hzQqegtWR2d27/evf1bC/x/+cKg2hTSja532ZzwlVMNRA2fs7+CXh377y51zrIcg9bnizLnVfWuL8jnhHmASgE3PGZaKyQ6srRRnSlTKWTMDQyCG3drTAwPAh6SgcZu70hXweqRArKQt5NL1Sbx5VgC+FWroQ8wvCpZsSgCMqgWC+ZvXzzZT970yW7P7e5YXPzmQrwZ8E9z4lABrrftf5u657mFz+wr2Pvu4etMdnUWCtDcqE7OMRcdyJBi/+GbTPSlplVJkgXHBcz3YNZFtShGF30FibRxagXe31dHVSVVIGmaKzkRPRU5gkrZOG72rc6wpj/JdCaFRaJS7C4ATsIGB1r22fXuC0dR94FXeeRh45QcQkAfkojE+5EAnP3WufZ+c69QsrpvO8cJlyDfz+/4O7CIjGNOY8OUgACp8VNFMTvlk94uN3lfu/t/m6gxZhT/5yho3XcwagQi/FwamahIwrLnZFNZDDYLfwFsLsRWpRRZrw2Lte74Dp3/dfPdqfz7orNsyEy/vUo734iwN0L5N5QD4Uc8jDgOfLFVdvO1JbgD8onA9vFcqtcPIMl4SHJzQz0D/dDV3cnDA8NE00tlcYJ7gFU1iJoq7yJs5MrxL4isvIYhTey3MWUIpDSsrWyaOnQGy7a/eVNdZvuLVtf1n+rdOaVyJ0F94B9adv3KV99trfu6ean3/lS5973dcx0rExj+1ZVAzOJuRis8SVVVaC1jlucMtPxp9QexrkzuuuZJcBdRY6GiW4obNgqU30mktTEtAQsq1kGGxo2QFVFJZXAYVyekoG4dYfWOokKpHH0KSfK5+B1W9bugyzAPd9BDcyY9wPxgJ3l501wwN3znULi3JHAPeJuj1Ijf9yu+Kx9l8/H4r9Bo7pQxbcjyEemCHg6pHmfnmVB5hHqYc9zPycyuHOBT+eOL7hjRXpi7uSKJxDi7i7XWEVynHhfN2cjJcUKTHCgmLVdpu1jYekq/mHZ7/j37Kh75l8ZvgoBgbx6xa0oLaDlHgbcfuBOc+RJ5izEcnemXWF5B+hxxA/LGbLBsHSYTc/AwGA/dHR0wMjIKJNpaMHTGnPLPUiF4Dl9MsXphQHFnorWOpJ+UQNtfDwm2FEGvwKJpGZvX7lt367GXX+3cemKR27f9pHxMy2DPqK4y3OKz9Bf/dcrP158/4u/u3lv3/4PHR1r2jaljAO2NFS0BJhJEyRb5YBucIBnh5wBO9ZtigPN+hk7XMg0X2jpM80S3fpY1sZ0BAmWVC+Fjes3wbKa5Zx6kSkMIu4kLHVxEPHf3prVQMvbtdpZ1rIrOz7Q2s9TvpbPFZ/jevfsF9EMJEvp4NcUAqBh4O53r8DvRCDAKWRs4UekMHAvFNgzIBY+EtoiARPjWMvuMq2AW4aCu+s5weEFz0BE5zK3AiKsSL9seSo5dYM7u59IeENgFi53sZ7ZwM7OKFWjEE8qK2NlgI7gzmuzOcBzSGG2OWXuI5c6Pp+F5ihuTxPDwgAMu/wnO3f+XF3UAionvO5077xGce0HroVPvN4py8uzrRxLXWX1726DhMG2SXzzM7PT0NvbC+0d7TA1MU3JcIxZk/GHsI/PXPESWTFfSEErRK/MK5lQJtvIT6uaYJk6QEIGTLArnymFXXU7f3VB3fmfu7L+tS9fVXtVMvyEnD5XnAV3n7XCevZf/tfPLnuu/cU/3z94aPewPCKl5Vm2aSgRXqUewnRIZYMxzdGRxv9XwAKNV63jpkRgRzKaTD91ZuELwYF3UyGhFkFFSTnUrV5HsXbZVgGw/pP1iHXcZQLcxSFBK97gDFGB2465GLJ+TYcuQsmb3zXiRr6A6bW+Qw4+HdkQiz0MuN2PKAR0C/IMnNCTEh3c5wLsfksQBr5+3ymoCUwBoB/0Tjnxeh8gdF+TE3PHHe6AOwKqAHdeI019yjhs5FjsAqolxwJELxqFxgRQOwWnArTFZsZwHP4dk2xF7g2z9gW4O2fIpZzkgw0aOz8I+SonmL7gf2L8wN39M7dy4HcPL9d8FHDH8ZC1rmDTK4XF3x1GO14IyZtaTc9MQ1d3F3R0dsL0zAwrkRNVCo7W6VX4+DoJT44oTECvCgd3NKCwoZel6hnbywbQxmWoK6pPX1x30T9sWLPxO3dfeXf7mWS9n1CRdfroOJmR2rYtf2vPP6196LlHPnh0sOV/tSQ7K5PxGYA4sdKANGGCkohR9yEWP8OsecqHJUFiSSr9oXaFyGxDDQ4E5ayrlsuJtaNNoEJFaRU01jZC3Tl1EMOe7AYjgqBcWw354rGUxKSfIcA7iSrUYSlkGTkFraP7RgR2cX0QYIYlzwVDlrCXsnVxx47yKiIFbKQzGdz9Wp4WMDVZl84F3J3vBICH+wFBO9L73HzWq28ynufZ+cE9k2JFNqATJ2cjRfc8RcG5Gz4774Sp6nSOTWwlKoNtEFsUy5FFFy+YzCvnWOTieaITvXAti9warOPOBM2ywDZMg+WkV6xoIv95L0QB9Lri3QBO7nF3xr2Xg597UsKGLhR4vC4D7OwdMNSI+Uoo3xD8RydGoampGfoG+qiCyEQJiH3g8WLu9cjeyEI780RgKAWKueUp90m2wFJMxnrDiULjhgYlyTJoKG9sqltR/8kLt1/z4Ee23X7GuOfPgrtrpyCwP9L9SNW9j33v9kO9R+5oHm1rHJdnwFSxSTpqfZj2xjJyWS9hkTLD2ehsGQy03HlXNgnd+NTIjVneJBTEYcEyOCqpkaAkUUoWe+3qdVAWL2NJdRIrj8NnYv2823qnfS4OGh0QdryCNHp2MJjg8bZTFRZ8VgZugFs6Msj7ONCc5CTSxHPFga8XwbM7M9/KjaN6QS5K3NzvO1HB0hHRfgIn6k0KuK4Qge29rTtGHfbIfKDvdfuyV48i2gO4TjyD8T5byseKlwfks28r9gqz3Fmc3EPTS30fmCKNijJjpuBNUdDo1CWQkzaMD49BSVkZxErioMYV0G0dLNlkAIRnHPuMEyBiThhWsWBDE+alQ24KiSzWkPkK471nhXi+y5jPDR+27uL3+fZZjnzha+B9I79s/mAvWcYEwO9h6HN4bBSaW5tgYGCAVQZZBnWR8yO0wfJ2mjJv9IVEpiiexLVhvd/p/bBznAGg2hrIMwpUyYtgy5qtj2yp3fKlK7e99fGbVuyYiTpfp/J1Z8HdtToH7YOxB5/47xsf2P/Axw70H9w1bE6AHVdpU1h6ijHOkV+e8R7ihhURNXTZ4ek2yXJnyXaKZIOJ5DQKSyBhNZvAatux5M20oThRAquWr4I1K9fA4qrFEJcTZCFgZidlmmJ7RN4Q3tetFgLuIh2FZafmgrtXMcgHimfBPbNZzoK7MKRObXAX6W6syQinauYNm0ixRXDgwE4VMLxihRLnsIYFL5ixYKZvAno7uyFWnICKxZVQUlkKSpEKSkIFU7FBt3Re+criyoauE6BjTTdKA8wYx/96BW4OmM4R3P1AeS4K4ckCd6EQ4H9Tehr6McGusxMGBwfAsA2QVfSCMJc+Gkmidzs5TdBR6kZZri/kzDXKaxllsQRmGpvLxMh1b6clWFWyCnbVX/z9m7a/9qtv3/iefWcC//xZcHdtip+3/eT8Hzzwo7v39u+9vkfvLTU0GyQ1xtxxaYMaEVB2vMqaw1CFDec3RnDHvm0I7BYqAUQvaxG4I9MSgbuByXcKqEgra9mgSSp1d2tY1whLFi2hPuz4M+SLR3Y6FckePODubGJPgouf1S6AnZv1vpzsAtwZPa7/Zz5AHe/MBEe2s74wi52NjwR2WCiCv0ohbvocSz7czmIenDBrbB7U+yiCupDDHKn+3DtuDjyF1FlHeU7guD1A55dh7/1uTgmZKxvGC+7Ci4VJWGRxU+WKArZpgYz0z9hm2QSYHZmGzkOtMNI7AqBJoCU0KK2uhOrlS6BySRXICQXStk5Wp6Qytz36ATCMRiQuikrkVEg1nc/T4XaR5/OgBGWv52wzH7pecU0YE57flvU+l9IK/CiBfZLvAi13srAz7n80ZBRNhWQ6BZ1dnXCs+RhMTU9QhjuFONGCR+8FdsrE8mD0jAhwxwFRU3dR686lJd8kzBBjnhl9FtdKBSUeA1NPQdxMwLnl65tfc872b7z3dX/8o0uWXTIwD8f2pN6iEHlwUgd6Ih+O9LIvwAvVX/vR1/7s5faX39WWbF8zGZvEkA2AoYCkS6BY2GUIXewGmAq645griIE7T5ohcMfkDfwF0k6ybnHOgSI3PHf5WQBLqpdAQ+06Ri0bKwFTR+0e9XsZLN2gpgqsfI7HqEWs3OOC98bGBJA6rvB8me58cIUQ04j3yYm5B7jjs4HpLLjPZS+fBffsMj0nROCZTDdo0bHkCXVey12cEZYdz7xaqHjblgSSYUEMy1JBAX06DWO9I9B/rBtSk0k6k6BKYKsSKEUalC0qh8UrlkBpVRnl2KKrHuUC5smgcMAGJpQnQ14+5lB3C90gV/p8gHu+PTNf4O7IGs86eJPvggi8RGhHeBax2QwKWlXD+PsYdHd3Q3tHG3WWkzDESdacdJHXAAAgAElEQVQ7D3UIgKcidqHNs97vlIDokp1cJAMYEilt2I0OG87ICUx6NEC14lCVqjQ2L974xMXrX/PV2256z4OnO7nNWXAHAGwKs2f/nt2/fOT+v24bbz9/GIa0pJpkndt0BRQ7BpqsUPKHbicpOQM3Gps83EjkhGf88mRVcgDDmLuqgIWWAObYyypYugWKrEFlWQWsW1sHq1euhuJ4MWOmQy2Ud3hjWnymNp6FN10c63ksdybUMo4qt3Uc5ET1O3xhCXMOyOeNsWc/kZSVAEvXT1nwA8J8lnsUS12w8Qdt/ii2eOY5Ua6eC5wX/p0gYR7lkEexsP1i7lGUDl8rMKSensYc4KL2i/V735GuySKuoRw4ThjFgipEbEpZ8rzWBf+B2GLKkMDy1JQJY/0jMNDWB9P90xCTYvQdw0LFG3NhAEADKKkohUXLqqF8UTnEimMgxxQwAJPBsCsZO8PM4mSj9GOa985jVHDPN//HC+5hHgInWz6P9S7GEMzOiSqPzBKUKX6OOQw2KBqGJE2Ynp6G5pYm6O3rgWQ6yWNBLPTBkvAw5GGxJDnSNBi4sw9fcHIxsH/KJhLZYDWTAmlLB0uxwFYwd0qFUr0YlqvLJtavaPjJW6972z+9e827X5HcGZCFH8mT+o0o5/6kDnAhHv7rwV83fueB7/zffZ0Hdven+6tm5GmWWYmbQUcSGY3IZqhtIbnlcWsgEAs9nLVo5fY1r2dle4xiQ+hilzDOzsC9HEve1tRB7epaKC0uJRc9NYPBb6LrDivlVZVc8m4KB3c9u9c1mvVvD3yeSeDO3sVr/2R2SVRwDxKyJB8iONpPJ3BnKmj+j9vlHXTlQoI7jTko/sxdue5xRgF3EUJj6XMZWmOkoGIdHGWQLQlitgqaIcPs6AT0t/fAUOcQKGkVirUSMEyTrHHiQVcVSFFOjQ1FpQkoqyqDiiUVUFpVShahoWAPUuZ5o5x6nsgndm/e+HaeVAayciMkMi4YuAeU37nHGQju3JOJcg+vR3c7hjcozwhj42DB0PAgtLW3wsBAP+imzlpa826aeD3JRbEBspr0ZDUMYPLcRhhHjYspD1hxjOCOSl3MikGJVWqvLF1xZMOK9d+6+/a7/22HdPom14Wd+YXA1pP6jAfsB+KPPPjIhx7e++gH26fb10xKEwpmx+PhRctB0m1iiMPNaaD2rWFGBrrpObhTLSvjvKIucbZJMM+yZzngk2KJ/1OhSCuClctWwLraelhcVU2Z8Rg3YvF8IOFB1fLY9pU2LVsiEkZu8hCfmHMmI91ltfONL2LUXpnhdt2LhYgaY3eud4Gh+7tZ3gO+03h1ve+a+43FfWFGSWHiMQqQ+8lI8bPcHn1c+c+zI3OfGUUVWJgtHibw8x32nN/5WNbzCe6OwpHHgj8ecHfvTaHIkQJDz8u23Il9jhLpZFAQ3C0FrKk0DHcPwGBHL8yOpSBuFwOYjC0SFXFT10FRZBsBG1NryfrTJIiXxqCkuhTKlpRDoqoYlCIFTMkEHa1914YT8y3i1kE7ZC4li86751EAorjlI1vu/IH59l8guGMYxGbxc8qmwdinbFMSHXWQk4GSFfv6eqCjswPGJsbAMFmog3QlniQnzjTdSyA9TXKGvpZRfaN3xgabO1JwzUhZwEoGSwLFUKFCqphdt6juiau2XfOPn7/2s79ZmNM7/095VYM7xtq/d+B7O7//mx98sWWidfugPZRIKSnH9UOaPrrUsb8wHmF002NPYsx8xW5wvJ8gdXum04LAjsxVzOK2kPddYu54TMpTIQYrl66AdWvWwZLqGlbPjlnxlIXPaj5RxyeeerT4qbkDC+6HgbsfqDpufMLCjJLg3kbeQ3eigN0TJMjZyWHATsfUcbMWkFCXxwrPErAFWes5Ksf8n8w53DEM3B1AjXBv2jIezWi+wV2Mxw/ABOj5glsEy93vFYXlLhIgGSzjvkL2NJk6NWuWDKouwczgBPS1dsH44BioVgxkM0bVsJqkUQZ9XNHSixcterakqGhyaHh4w8TE2BpdSitWzAKpSAKtIgGlNWVQXlMO8dIExeh5sZ3jV3M1oaXdl8HijFhm3kHvfhPqvvvnuaLcvR+EZ1rMZ5Dgz/pOAO2seKqXxGYu4M4KgTCfCcOeJnkrKVkOwx9oWdOiATHY9fT2QGd3J4yPjzFxRjISeT+y8xQZuLt7zbON7Bj3JiMTJgY8bkCJ3CZMqNTScViiLB7ZULP+/g+88U8+fcuaW1oiHJlT7pJXLbhjTftP235a88P7v/el/cOHbh6Rxkpm5CRp2UwlZNKe6mJRs2PHjzIsbd1kgI0xcYsDDWbP89aQzF5HigvcQJwb3gQoK6qADfUbqPQtriXIBYj1sMSzTDF2ESNi98KfucFdxN2zXfB8TzmWMWd94oKZLGUfYBdyO0pcPUtxCBI1Ac93xz3FpNL9eExUHDpnPPz+vha3a7cGKiEB48t38sRw/K4J9w7k8Z9GUBjmVyL4jMXnR1EPfS6wOvZRRli6mNMKeRdnDPli73nY2wTbnAM0gcsggmVsp+Fz0ToXP0UDzmKZsiDrNsSRrGZSh5GOQRjs7Adj1gBNiYNpSCCZCsRtDWDWgrXLVx9pWLfuyyuWr2w+fGj/hQP9g9dNzk5umTQmq5JKCoyYCXaxDfHKBNSsrIGy6nKQ4irrMY6gReQtjNmSnRF+3ukfzMRnlib7e+YtsKaehRWyrW82o8JYFVDGZBLXirM2ep59K7QMN7j7xdXpgdxoCAkT0NP89BT+C4V3gGPtrhl9L3beJCOJ84RMTk1Qch1m0WM4RMhlktccz2mu+D29SX1OVQvlNfFnYDiAJpP9mzw4hgRxPQYri5e3XFS74xsffM+Hv7VL2jVbyP4+Fa6Nes5PhbHO2xjQYv9py0/Lj3YdfuP3//u73xhMjJVMKbNg4ioLogk+M+LIOEeHd3LDOnVGAcs2OONBFgdUHFgEbwzqWJCIFUHtqjqoXVMLFaUVlESCLnlq5er+EFVtpkuYF9zFpf4u71wqV+d6z+xFsdj9EtyCRIK4VihBvotFiUvZ6XQ0rx4LgdxxeXdmpoLA+5wolLLed4gC7rg1woHef4tGsajnY3OHuVHDgdCzFUMGJeL0Ud7Pqyj4xfiFtR5lLrz3y8qSF0DDSy+JAZa6MiJjGYbIedIVMkCilxYtRcuGmClDLAkw3TsGgy19MDM6Q4lWFs+tsXUbSu1iiOna7Pnnbvv2hjX137zzxjubHzv0fM3TLz56cUtH8/XDM6O7RlLDa6btmbKkPAsz9gxUL62GipoKKKoug1hpgpLFsNaOcrWQCwNjzBjOIxOUywQiYBHeQZ5MS8moyHrJPIPuI8IIWxjGYYWAu6KegTtXaBzgztdeiq1A2LrmV2ujrCLPbxGylt+QOEO4SsO8dZyF3jJgeGQYWtpaYWCwj0BfZCWhwiPWWeTrkmcBZQ6Sjrnj8v7CCSQsd6B8BhNUkKFKqkitLV793G3X3fa/P7L9L5473WrfX5Xg/lTnU0XP9j17/hMvP/b5PzQ9ffFEfFLBjm8Ud3GAxrV1MdGDN6YQbrIs5ZZrmlTdKsrVyLPO2rfi5lq+dAVs2bAZykrKmDse/4fxJo86i5n47GCxek5Oa5eVX+49dA6w5lnNHMvYc60fcHl/FiQO3C51Oow+WjzTgUQjiGyx4Gbbw1f2suh5z6JfbXmQJ8LvHBcilKIAeiH3yx5PtiWc+Z3bRRtNSOJVZPEIsRhiSUWJ5YYJh4yVmOE9DxptDrjTJs825uYd3OkZXN1kflzMfaNOiwR2PFPeRCwxLSixYmCOzsJQcy+M94yAlca9rIBh2qCpGlhJE8qgBFZULH962/pNn/ijq/7o2eXLl88iHzlW3Aw+PbH2SMuh173Sdfia4anhC6bNqZqRmZEiOSaBUqxCvLIIymsqqHxOK1GJKQ3PO2bfYxAYXdMYDxbJfaxgnlvGNF2sVwVrLZ296/CdxHqRIcv3gmOUeBvVhGwAunsUazz69vS9Ep9DMoOXFeNFWHac9ZGRn94gowcVob7+fmhpaYbxqXGWYKfKxGKXKYfjolOAu08r29zBuDwmxFECkDBisFRZMnjl5qv//Z273vKFq1fd2HM6cc+Hnd/jXLpT7+u2bSvf2fed1fs7Dv7Jr57+r78ahhFIybNgqQZQEQauKu0419izwJ3rlIJ4gYA9czk7i0R7RXEdBPfSknLYuGEjrFq2CmIoJHR0PaHNjuwZHnHvAXdM1nOLQD+LXdwhsCWrEPj8IPkCns9OCAP3nDi/qBn2lOGJ5xG4u56T9S55xuYAlvNd7wJlt3oM2nVzAeEwcM/kAczvXhdz441z53tKUJKUH+lMFHB31i3k1fxK0woBefdYKBTl2q/8NOXcLpLlzkNpjPYIFXSupJMXBvtA4PFjybAxWwEtCTDeMQgDLT2QHk9RAqyOLnzMsLZliJuqXa6Wjl7+mss+fu7q9T+9ddetI+6BYaivZbSl7KXOlzbsPbz/9U0dR6/sHujdPJueWWRIumzHbZBLZChZUgFlNRWgVcRBKpJBi6vEZqnrabIYmQGBibpc1ghvlyvb3i2gyGJ3bVQWzss+0GFWuK9MiJCRf7y7XoC7e68ha5z7gyJQ5xUKSkwBbDCDrvnW9laYnJ4k9jrMqs8we7uUTfK2cwUp3/sIuc2JbnC95bQECTNh1FfXt7z9ynfcc/PON/1nAzSkeQrU8b76Cf/+qw7c7x+8v+y5fc9d+cSBJz/9Us+BLelYGiwrheoimCpLaMucKh6H4clF5OZxIwRPyKB4OZ0wRhkrrHJMziiKFcOGxvVQuxY7vckE7kQvi6x1eIBPMLi7h+s9SFmCKYIl77XcvVa6mAMvaAeCO2pQfID5xnamgnshyUtRJAFll4u2qFm6aa5FP6/gjs+iBQxXn/ws+BMK7vzVUWdWXZVRWIliKJjEioCvQLGUgGTfOPQe7YDpgXFQMGPekiBt2hBXEyCnAYrtmL61fst/bFjX+Ncfvv7DaMX5OrPQgHhh8oWqjpaODc++9PzbjzW9cv3w5NCypJQq0tW0pKsWKKUaJdxVLKuCospiUJD0hnWfYtPIQwr0E9djWJsJ4YB37wp/vxpbkXDPyqkA7kxJwZGgguPewOgRZQ16xKsjwB9tPgY9vV2kFJFRxmM9zrkKcoz5vSzTp+iDngNsFITVE5KlQKVaOX3h2h2/veOGD3z4+pXXB657lDO6kNe8qsAdNetPPfm5+sM9+z/68N5H75xQZ0GXUqBiaQQ2gdD45hHRK+ZLpn95mzW4tUE6VlxDpJ/zjkRFajHRy27fth3iWpzVZloAMRnd8ugx9NGwueWOXgR224zlnpX97tolOfFznx0UBJ45cfU8O8LdHpNEBhfmbutV1Lb6iXlhuYvrfd33LqsjyGqmCFwUt2KBJynMSsfbRYnpBz22EOtpLpaXXza7WM4g66UQkHeUtJB5db+n15sQBdyDbu+7NT1nCJ+XtS+51YalzDEiiWJBH8yv0SmRVYIExEGatmDoWA8Mt/WBnUQXuQq6gX0dZIhLcSgyYlZ1orLvj2597+1VlVW/j9L7G3N7mkaayg42Hbnm14/8+s6mvmMXzNgzVaZsKKakg5QASCwqhvJlVVBcU0GAb6HCIWNeAI7VpPEy9x5PNKOQAsbiXQob/TUD7qILZWYdcj1dmbh28GIWsl8LPGrO5W65lLNX+FU4DkVVyQVvmAaoMZVofYfGRuDosVdgaGiAUu8EuGfxAGQpCXlGKfQl1LGQyMiQQcZkZ1UBRZdhibJo6o4b7/jLuF36g4/u+uhpkVz3qgL3JwefLPvXx//txuean/9a00RLtY79fZEwRtLA1BnzHDJOMbc6s9r5v3w7MTGLnSXTOaCGgMcBvKZyKWw7bzssWrSI4qG4WSzDpCQ7keSRI8R9wN1tEPkBUBi4H6/Fni06XI6NAsGdSlcC+elyD96ZAu5zEZJOzNTlUiz0Pn5Ja95ZPhHg7lb8FgLc6YzyeXL3nMf9gxUr+NFsgDiWtdo2mNjzQUYmUhUkW4WEqcFY+yAMHO0GYzxNVrtBrZQBFJVlx1dC6dT1l17/r7u2Xfy5y+ovGy6UuWxv397ax/c8+eY/7Pn9Hb0DPQ2goqfQlEb1cTDjNixasxSqVlZDUWUJSDEZVBXlCtZyY023gSTqZIFjgh+Ombhu8SdcXiCg47s77aWzEuKywZ05CPx48rJ3R6H7bS4AHwXcWac9zvzJE+yQcwTBvq+vFw6/cgSSyRlKsBMC2ylzizooRwtmKQ0yVkdggiNOdcqCMqnE3LJi27Grzr/m9fdccg9a79jr+5T+vGrAHa32jz/68dcc6Dj0id8defzG2aJZidzxskoHxjax25sJMmbcEKmCK9mNx5LZSvKNxpM0iFXJ6a/OekZrigblxZVQv7oR1tetZ80jNAR0VvrG2JW8Vjt3oHnAXRzCHAvbJ0Yd5BT1A/cwiz1X1+dvL+KAPBSR80wPe5b7OThX+cA9iuXMViDXcg93CBee7R4lVFDo6Y4iML0KnxssC32eUE7nAuLiWWHf9RMiQe8pwDfonvi9KFS4TlyeK5hez5oIlTFueQbumgB37O2NSVrIVWaqYI6koP9oD0z1jIFqMKY6nfgtsMmTAvG0mqpfXP/y7be+66Nyp/zcVVddVbBgR/nz4LMPlk6mRzYfbmm65UjHseu7xnrrZu3pGJJm6bIOdgzgnNpzQC1TIV5RBLFijdjvLOAAT6yYGJVXnTwcx0qnXhZuxRv/nYl5UTa9D/FVvv0UZa/OZT+6vxMN3LGawCLrHQ0ujL+j5w4VMGQLPNp0FHp7u6mbnKClFSSWjrczz0DJi+qy3Kn/B2IAJVizSU2oGiRmis33XvO/vr56Wf0/TGzt771Huie85OB4J+g4vv+qAff7eu5b/bPf/uf7nnrlmY8NSAPFaWUWQMUTbrM/qso6viFxDGq1PFFOzG2ma5qrgxGRzDBwxw+CNma8lhQVw7LqFbBl/TYo0hJQVFQEyWSS0VtymirKiM0CwhMD7nN1x3vB3S8RztdFHQLuGOukMp4Ahr3sOcnd2WxcGdYpZ30iHIKoyoP7noV+J8Iw5nTJcQla3uqUgL5AAU/fCdGcCgF34U1YKHBnyagyqLYNKlE7I7BbYCLYWQqopgqjzYMw0tIP+kQaZBMBhJVE4TfRnV8dqxy4cef1X73x0hu/XldVNzHXjGl00z/Y9GAsNZRa3j3ed+Hh9qM3NHc0Xz06PbzKUkwpbaeRAxWKq0qgYlkllC4uAaUkBraGvcyxBI7F221OnkVKH4/HM8sd5RA/IXzNWYIiY2ZjaUFstSIpwxFyKOa0mV1figLumCGPdfBowRODJ1XdMOUL/40NZva+/BIk07PUWpcCL5QpL/hC+AMD0M4duhJsJSy8iq4QxnOPnTpjRgIaSzcM3HzJzX92+dZLHrx20bXjx/v+J/L7rwpw32PvKf76j7/1hoNdB+8+Ntq0dVKdAlNJUzTb4SVG1zruNOJDYFzTToJGlpUsyGXY1BFYs2J3io8rkgSLqqph68ZtsLRyGbn4cBNSmR0vp2ML6tge7LA5O4wpg6IcjHKHXeVlvla4Z4cEZXD7AZWvR8DnfjTGIGvdR1gEgSIxgrlfP8/uDvIesIkMaj/DbjgXUHbmjQbI1tRLvOEVigt1gI4L3IVsC2nWElXQhIG9+z5kFfmARBjIs0X0cCL4lM55x0yGVla1BguvYa9FhfcDR9cACWs5DqnBGeg91AHp4VmANApxdP8qoGlxajQTM6XJDSvrH3v3dbfdc/W5V79cqDveb04x4e6XLz9W1j/asqa3v3tne1frTa297VdPpacSNrWTNqC4MgFqiQolS8qgckUVQLEMusS6TOK74DsSz4ZsUx8KLKcjFkxsVMVBieaYeyApRs/Lc4mzHUvHXB+30pcVYsx3Pj3eR29eh3fdIyuWIoHQyQPMeEuZvKZdxWvS0YI3oaevFw4ePsCS6zCvwk0MhNdTJ9iMJyPr3cUcsU3HiIZc4pnhvASqqUG5Xmldu+W1921bd8EX7t750QOSJLHY7in4WSjZdNJeHbXlb7zwje0P7PnNh15u3/uOURhNpBXMrjQIu4n9iFJQGQ0i1Z4L64ZUXbYhMlYqJ0RAYKf+z+hqx8Qc1lsY69gb1jXAujX1UCQXUcZl7icb2LPASGji/EtikzlJQhHc8VE6vIkxFQLuQS51PysgSJEoxNUd7POKkFA3h53tVoq8yWnOfHkWM8pjwoA5itALu0eUA+bazlEuD7xmPsEdH5LPis8WwrkkZ27lIaeahatopFgDdgNDQhrWhjWO/BNTBgy19MF42xDY0xbYBpLLxDALh7jHVcOGRYnSV2664oa/vXz7Jb/csWJ+m4gcPHgwdjB1sOLQ4UO17d2dV45Njb67b7DnXEu1FAR5XTPALgIoWVoOVecshkRlCbW2wyR9tGRNC/PHeedJG13UggiHKThoyaN8opAFEm/iz/B/2JxFcG5yRWguoSBvaDEfuEfZ485aI0lPHq9BjlcRbEjrOhw4chD6+voI4KkvPLbMxhwLDLm6K4o9Aou54bnSxMGd6MS5DiF0AsXUoMQqhsaq9YOXbbz8by87d9d9b65/8ynb9z2KbDouQXCyv/zU+FOLfvDw/3v7C60vfPDo4LFNKTVJnd3QncV4pRmdIxMy2C0IeaY5mztTfbPAnbK0SQPmoI05eDK2EGQc8uesWg2bNmyEkkQJKJYaAO6ZWclY7Nwt7yKaFKDvuKI9FrIXVB1FwGfSo8TYmd7qMzb+I8pI9XyCxuCnPIQBe869AjePT8w9wk4Os+Z9lZR52MBhwExDD3OX+9B/eocWYQocR0QgoNJY3JsgF1Bznhvi43W/v/vW9Hcfb4IYm2AzdI/V+x1HCfMJOTAPHBKgYMwWyBpHTDN1E0qUIhhp64X+Y11gjaYA0jgWDWxJA0lSQdYlKJUT/Y0r1973vre+9+8vXX1pzzxsBd9boCX/9d9+fWl7c/vl09MT1/UM913VPz6wMqnpihmzwEpYoJXGoHrZImK6i5WoIGsy8bATcGFuHeUAs+6SjDnTBjQ9GBMm80hSdQ6BOzNWSPY5XioxNDZnuT/3EyrheyM3tyh8FomFL+TjbDkiI2K9OPqHBqCpqQlGxoYpLo89QYgBkJIRXb12+Zedvchj7MiDgB8M22ArWOfDBRd6YRNSHCqsSri49uJfblu79Ys7anfsuaHhhlTYeE/G76PIg5Mxrnl5Jh6arx745kUPPv2bDx/s3X/TcHqwRJfSLG6Fh57cL7iIbPGxtQueFKbkZXjeacH5TIkSLIytU/91SpJTqS3skkWLqaZ9xfIVYKaxzWt+cM+AjUuJyJargg/HN8fcK1MDSWx8VtkLdH5WcpbXgPHyZH2iWOxRaG65jI8UB6RrSdpnPz0KcIdd47fpQnBrXvZplJuEKQh4j0IOc2BXMBchk7hnmKUe9vsgcA+6fwbcmSvVe38/D4T33R1QIdcx7hnklED6WQUUTEqbMaFj3zGY7B0BNWWDZKLrVgPTxM5wKpRppbMrKpf9/rLtF37hT6+767ETTT2KHsZ9/fuKj7Uca3x679NX940NXtM3Mbh9PD2xOGnNqLZiQqIsDiWLS6C4uggS5UUQL4qTdYpWqoGlvJTdz6zVTKydu+YR3LnljvNhUaIeNyjmGFsXoZUo+7eQa6KAewZ4qQcnzYFuGtDe2QEdXe0wOTXJQqEozInP36VF+oE75/Enb65sEsBn+HwJ8an+HUMicSMODYvW9+2ov+DLl2+9/N/fWf/O7rnmYRQyL4VeW4g8KPTeJ/16tNq/89vv3f5C64t3to40N87K08wFT+Aus9IJodYSXGAiDcu7xS1DTOg+ljuLrlMQh1is8E9pUQn1aK+vq4d4LE493KnbWwCi5FrIwnLPTBs5EwlUc+PLWd/nX4kSU2fgmK2UCnB1Lxjd30MlG1py572vByjcz56rlczGng3uvu/t3X0+YwnboFHGuFAHKAq4FwLwAjBzQNFnnvzANWd682hBcwZ3J3rFb+56Bo2JQqks/pzlbHDAijo7sWoWWQXWej0GMUuDkfY+6D3UBjCrg4K5ariJeGmcZmhQU1bTtKV+47+95+a3/8umik1ZTHRh++Z4fk+18X1Nix/Z99i2g82Hru0a7Lp0eHJoQ8pOV6TspGzEdIhXxljS3aIKKKsoAzWugok0trwPOuYD0ke43AnXvARcGbkSdW/5rfn873+C6ghTmJ28g0l3oEgwNjkOza3NMDg4AMlUknf+wjxpDtYuYcfGzrlvRTtY+hHmMgjOEz4UVAyJLtwCzdJgkVYDW1ZufmDL2s1ffP/r3/9UPdSnTzWAn/+1ibAsC3EJHpJ/2vMPu+5/9oGPHe0/et2wPlRkqAbxELPcNtE2lHVmovAKZWFiPTrPLKUEMiZR3MBGsT0em1dtDRJagshq6mvrobpqMVkaKFCwfCPsk2uDioQgRj9JeaGu5DE/GRrFYg9McPMMMAv4PTSyQW5/37h9wM5y3yPMKg62tKPF3MPu712bKNd75/pEWS85Y5uDdRXlcHsteHfeQdDejVKqJr7rTXDzjsnPCg88MzgHnkXKR3xC2dJIBENKMsbRNVANDfRRHdoPNIE+NAmyzjuz8YTYGMSgTCmbWF11zgOvv+J1X3nnRW/DhiHhBznsoBf4e/Q67mvft/qh5x7aebjtyLUDE0M7h6ZH1syYUwkrYYKckKC4vATKq8qhrKociitKAGISpJEQn1PxYTMaofgQz4ZIxENlCAl8uPJ+KoE7s7AduizPrIndIwA582uSkVQeZ0B3bze0d7TD+MQ4mLbhNJ7JDTfl3ofhPZPKJH/EI6nvPDO2ZFOCIiiGlSWrejet3vTVN1z0hnvf0/ieU453Psr5L3BbnmAB+BkAACAASURBVBqXY4b8V/79S3/+UutL7++c7FiTUlPE/kR92UnpExkW6PYTWdFMu8tY5rng7pBl4PdNzMBVoLqy2mnliq546uyE4I6ldS5plAseovVkZs6EDMcxsFCPyPwUynjGihdjORHgnp1x7G/ti1G/GsBdrJ33XaOAexThGZZwFOUeOZZVhKO40ODObSVnZEFxd9+h+4A7Ue7yDyndri8iuJN9aplgWwpoUjFYkzYMtwxC79FOKLFVMJJpNNjJslMVFRJWzF5ZseKF7eu2/PMbrnvDz7dXbR+LMI0n7BLbtuMP7H+g8eEnH7+uva/t+tHZofMmjYmqpJ1SbU0CrUiDovIEVNZgPL4S1GIVTMlgcWPObEfueC7XHJe9wtz3+JnL3hIYSEaRXzVEWA5JvucWBO40ApLruN5IXjMxMwEtrS2UQT+bmmWttIU3w70/PMnOOeE+ly7hiHGkMZaxhFKm5Lr1yzY8unntti++/+b3/3aHtOOUypw/I8H9HvseufTF0u33Pfzvn+keb7tmwhxTjZhFrR3TBmbAcfY5onLE1Wb1oehyQUgldzppuSK+m7HchRBGEEfiqOJ4MaxduQYaahuhqqyKsmwzB0jE9NmOygHhLNVQgDd3FnFCCje4032zhBe7NkpcO8xyj2KxkyDwEWOFgruft8J92/DY+PxY7iIuOxeL3QGUCOVlUYTnyQJ3r3Iy35a7AI8orv0oHgFasyz3vLtJiAfc8Uxj7BQTqrAkVY/DVO809B3uhtTwDBQTM6UBtmaRly0uabAoXj62bmndj2++/Oav7z5v95FTxdU6aA+W3feLH1+yv/3wG7tGuy6ZTE+fM63PlOmgy2kpDVqpBotWLIbKmgoCeBllnIpmJmsTy/Y637UU0uB94ufgEfLu/bmAe94zEQHcnXAnT6gjcBdhVBmgd6CX3PPDIyPUTpd537NPOnpfyZTj96DfO9fwyRKxejF3WEWhKiBjzwFDhcXxZTN1NQ3fuvWK9371jk3v7jxV9otXiT5h2udC3/jR0Ucrv/vg9//PnqZnbuub6liuq0kwVBuw0oWqOykdHoPZCO6YUclcMcjjLON/ue2eAXfWQQrRHjVDtNZRKdYkDZYvXQ6NdY2wuGoJxNQYJexQtir55pnlID45gtMD7mzDZ5fOiax+B1h9AD4M3EX83G8dvHzx7DlMYIrxEhj7dJqiaz3qIfM2+K+4+3759sRCgjuNI4KVEeQdiWK5z8f+j6IgeJ9TiOZO7vOIXyj0nb2A7IBDwMTkBXm2GZ1vZjK72b5lGc9s/7IgmwkK/tzUIDluwkDLMIw0D1HvdkVH0ikJTNkkhT5uqmZdzZonLqjf+vX37tr9m2XLtk7Px9rN1z0w1Ph82/NLnzv6wpWHmva/sbWrbdd0enbJtDWTSEIS5FIFYqVxWLxyERRxhjs5hu53LJjDGnlO7iKaz/B+9llnliaUSQH/RMmMPBM19EJeuN8zn7Lqd33WHBUC7tzgwOdhvTtWD2gJDVJ6ClramqGjqxNmZ2eJk15UFdCzHKWcG3gc2NnOEv54xjjq/JOzmSDpmSpJELM1iKUT0Fiz4dnLzrv8n+7asPuXtbVXJedrvY/3PhGP8/E+ZuG+jwfg2698+/X3/uoHn28bat0yYY+CGddBV2wwcAGx2o2S4xnNJP6hzS1ztw5uavTiYEwKJDCQdQ4zUCUJzDS68FSqkUWPe0KJU9nbOSvPgeJEEcgSq6NFFjZirYuoFQtLlixzz4o4Wfp5pjAKuHtZ4bxBRObCY89367dZ48G5CgFu9zD9rkWlx5seGGY5RwUdfHaUxi5hz1u43Zp5Uhh4z6UOuZD34JCY/yt5aqIdkegzuVkJdREm3zEwqXGKSAbjVhZZWpx5jH5kUfyYyt0srP/mTVV4orSKP8MzmZRgtHca+lsGwBhNgzRrQHEsRjXvuOM1S4HlpUv7N6099xu3Xnfr91+z4jVdp5IV5l6YVrs10d/UWXfg6NHXP3fghZuOdR+7cNKaKTI0Q04rOkDchpLqEqheVgWlVaWgJLATDZNxaMViKANNCJwrtHh1In3BaxgzJyljeA0lKrIFw8a4TEKIHHtBkOPDPeBSlv0YJ8P2etR969zHZuV/FJbBuLuNNOIyTM1MQWtbK3R2dxHYi5gNtYg1mTVP4VNswY1eDoc8zB1sZz91KjiwpDIGYCQxtUGBYrsEarQafV3Nuh/d+bY/+fSblr6pOer4T/R1Zxy4P2M/U/7Pv/znTz239+nbhmaGaqblKUgqabCQXBqBi6egk9YpwJ06BWQSKETfZ+r5TEF43ofcsqmmnQgubBnq16yFxroGqCivYN3b6DpMpGPWBSaxRPn4gXtYZrr7vmHgToqqV2nwDMwP3HOtcv9mE36u3GAl4Cy4++2JMIF3osE9yj51sq8D9jV3gOXcqlBwd27AtHCyxtl5Ff0eMuAuOCrQMkV2SGzOhPXcmA+DHgAN673TNkyPJqG/fRhGuschbmigIqMrygPdgBjWtacAXrPh/F/u3LrzS+dccs4zV0mF88dHmsN5ukiUzg2Oja87dOTALY89/8S7Okba19hxWzE0HVJSCuQiGSqXVMLiFYuhBBvSaMw1TWzZhglpE8lekLcHOewV0C2LiHHwg0XBjMeFc/07NLeoIHD7VlDaet7pRISYvNPmPS9YisyoZ7F2H8FaodK4gcF+aGtrhYHhIXoh/DkqOA4zKb+xIL1jugxPtnY0XotoiJ2EDnTcGshvEgMtrUGJWQIbljW8/NoLr/jKLZe988ebpE3ImnDSP9HQ56QPM/oAftx139VfvPfzX+sZ7V6flGeVpJKEtJwGCzNIaVMzN6wb3BmwZ3oFU6W7xUEINTvuo1YUrFuXiOaxurQSLti2HZbXLAMF0BXPHfCUuSKDZaKrL9r0esHdl2HOMwV+7u98Fu6ZDu5RLHYxhRGMx+gbbp6uPBPAXUyFF+R9Y7JRFiEA3N2Ng+jccp4KtMLwfxaeXfTC2jIUSSqYU2kY6BiAvvYhSI2loEwro34SUtoCzVYgbimwoqrm8Irq5Z94y+63PBilnes8Lftx3QYB/jF4TJl+crpsomhm08v7X/rQMy8/c+1keqIKEthjxgKsEFJLNahcWgWLli2BWHEMdCtNXedIYqFFj5asbYFuMEpapLPFdlpgkmmTsVq5Vw876rFQC7PsvVIur0s+ojczbGK8e4q8phgOFZwllFwnU0JdR0c7tLS3QTKdpHaxaT0NMu9QSVOgsWZeGU+rqKRyhSiQy55aBWdGhgqFnMLGQjFYUbJ09NxVG376/pv+5LO7V+xuDxv/Qvw+GvosxEiO8xm40dvG2iq++Psv/80DL/7Pu8fSY9VJmIG0nAJLNVl9u/hYGZc8uVsEmY2IvRPdEyuNozal5PJRKC6HvR3QBd+wpg42NmyAuJZglgUpAXx/yMyZ5XRlyvNuDrDzWHdg5vsJBHdWEpPrlp9vy50pJOKNMy8UJuejuOXPgvtxHqAoXw9xy883uBORFJ0jtMKZQs6sKtwxPK8FbTVbuGQ505LJvHKqJUPMUGBqYAJ6WrphYmgCJEOGhJwAK20DsoKXSglYpJbqm9ad+4/169Z9+4PXfLDV8UVHmZNT4BqqjYem2CO/fXL1yPTA5QcO7333wEj/BROpiVLsNmclAMyYBGpJDBavWALLVtWAhe57JL8BE3RUomSbhTTwjKJZig1TiKeDN6vhhgr2t2feTMYhwNYo+AR7gT5MiY0ynX73wJxJCoVyDwMqK5gfhRb68MgwtLS3wMDgII0bW8UiBS9JIgw/qEhwxOPrfAAk+4nLhJnvmLuBHydNijfxkXQVEnYRVEhl1tqq1S/uvnD3lz9xxSd+dipwzp8x4P6o/ag60Tqz6wv3f+Frr4w0nTsLU1rKToEppcFGn4rjUWa92oVL3g3ujMkq43IiN7vYAIrGtDtDglXLlsPmczfBksrFdC8VgR+bw1DHJs6qRWDPNV/Xjs3amPz+tGkCwD3o2MyX5Z5xkmeX3Dkb2T12T7Kf+FUUt7wD6T4x96ADfTqAepTs8igCK/QaP4vH4xlyl4WF3m8OF4i9G+aRmi/L3Q3uorMZ841mwJ0STi1MhGWZ8mixo/WOtqdiKpAaScJQ2yCMdA+CmTIgJmO9OytjRZdqGRTBeasaH6tfU//pyy7e+dSuc3bNzmFqTomvYG38Tw/9puLI3ufWzyanb+jq67q2d7j33Aljqjwpm2BoNqhlcSitKoLKZWWQKIuBlogRsKOskjHvCG1fUycrBdtTs97vmFDMko8tsniZMJVwsj3lvt6J8PLNH89E5VMMkFc/FkOGQdE1Dh0PmFFgUyvY3v5eaG1vg6npSVIGMcbOoqdc3juJHmyEzB+RIaSXkDOAkqS5e154gS0VYhCHuBmDJbHqoc2rtvz8E++6+zMXFl/YeTzvOh/fPSPAHTXXPwz9ofShlx/+2P97+id/2pvqrUxLSQnJHDBP1MYNqHAXC3meMOmGscdR3A21PU6CILjjaVNizJ34mCVQENx1C4pjxbC+voEIa+KKxoQICgzW9I1WHuNWEmqGXFEQeoV3czLtUGwmphTkxM+DOMVddLDOAcqzmm6gxHF4s+SZezP7M5+We+Z5uZb7XMHdT8HJdyjCPARzOVALBe5Ryo1eHeAuFHC2oygTHGvU0WrDH1EsVKWKFmvWgpH2URhqHYTU+AwoxL0ugaFboEEciowiWKxVD1y2+aIvrK+r/clbd771lCMimcuexIY0R0ZeXtXU235+71DvlV2DvZf3jg82TOgzCUsDgCIb1AoFyhYVQ9XiKiguKwIFa/0lJHzhWfUUimSyL8PXiYnF2CRLEGwZmHKcw2Q5lzGHfSfM4sffo+cB4+6UWIfJgqbJAF6yiY62pa0F+vr7wEDlhZQU5vEhGnFeB08ygsfdmeXOFRnyFKF7gI8UrycBpIBkyqAaCpRKpcba8rUv3XLpLZ/7xKV3338yyI/c83hGgPu393xbi5XHNv38d//5red6Xzh/2BiOmaCDFEc6WUywQHAXhx9XRIA79lfntejkmud/uCuQTRQqAMyNj8zCK5eugPUN62FxZTXF9LD8DZUEE+vnefKdSNYQoQBnkj3WVxa4c7Yob3Z80KbOAjbUUAI+vqVqLoVB/B65mR1FI+B2LMc28xFnwA2afs9zzkuAW9479CgWu7gmH2CfCDD3G+uCPCcCUchCgbtQJvMJD/E7L0Odd/78y63Eyct40bKfxf1c3EWA+S3oPaPyJkOCmBwDK23B1NAUDLcMw3TvFEDaZDXvqO4bFsTtOFSrNbBp5cZfbq/f+tmGDSv3ny6x9jAgpPNm2/ILLS+U7W3fu7a5s/mCzv6ea/pHhi4bnhxbkVZTih5Lg1QsQUl5MVRUl0HFolKIl2ggE8hjzzhOwEUTz8xV1nsDAQ+LC7G6KNtyDwPgKOP2uybKfVmmPFY3sZp+BHo0zrAEDseKjWSE9T45NcEpvZnrXsTasyuD8Oco9znqU04W8RQz55Fj1CsABpZayhC3SVkc3lCz4WffvOtrf9YgNZzUhjJnBLh/4+A3SofHht9z72/v/VyP3lc2q85SZSfjCuSLQeea92nnLf5o8WixWF9kh8SA13oSsZGs0B8TrfZ4CWxafy7Urq5l5XA2axqDwoXIHXmmPGmDRB6RbQ17Y/AnGtx9gd3limKWDztOAtzzJuV5wD1Ka9mcZjM+MfdCwT2Kxb4QgCvmbyGedSpZ7lHAXawptXIISaIKAni3guAFd1ZSiXIWGegsSmol7m9TgZikwezkLAy0D8BkxwTABCvtsmRMpGJ9opSkYtctqu+9bOslf1m/5rwH3rjtyvFTtfRtrqDIQV55uuvpiseefayhub39srHJid09w327ZuypmK7plBavlShQXl1CBDjFlUUgxyXWPIUADWdZIBnG5Jmhwz4I7pmYe9g6z/U9otzXCRmpqlMWiYmBROHD3fNovTe1NEFPbw8gFz3tIKwAxAx6g3fwcNzzDMFZy2704vLuocI17/g5mUeYGojZlDlvLk0s3Xf76//owx/f+Vd/mOs7z8f3TntwxzjTp5781Jrnjzz/7T80PXn1lDotW8g4hYuASRKk3TMfNvHBo//J8aWyukjUxpCuUYA7sdPxpnCqqhGIW7oNSxcvhQvP3wHlJRWZBB/8ncnq2qndIid7YeR3Hle3V8hxt7yItzOQZcuaZQ17LX68wF2PHmC5e61bd4xJbJ6o4M7Gw1mt+Jf969izx5/r6g9xy0do8DJv4J5R2ud8lqJ4GeZ8c88Xs0rK/CoxvPSsglW5gAFk3JKZLznyLiChLq8F73dD16bIeLVyB+mAu+dAkFDmSiJFTi2bSlNlZKFDchpTgeG+Yehv6we9Pw1aCtu42mBycFcx4W5a0q/cetUPz6vfcs/7rnwnuuMXnD++gGU57ksxdPnDR364qHOw5/IDrxx883hq4uLJ9NTKqeRkwtQMSS4GiFXEqOtc2eIyiJVpYKvCm4kilMk30fucKWQkVJ2xRQHhubxIlPuKPh6KyuLulIdBDYNYQjTKS7TikXf+aNMxmJmZYvxlMlKFM8+rE1MXWXOuEkzm1eWgQISmnBnRpQygcqkZMahSqkZ2rH7NfZ+/83N/djLL4k5rcMcN+/2271fsPbB39389/1/f7TW6YyklBZaw1h0EYyYqZrxTPbqreINwnxYOYzNcimDyCMba0TKXFZBtGRJqAhrXNcCWjZvBMtjvSIN10iezty37MaseD/q4k00yIJsL7jQqwQPtU7NOiQOuj5/FLmpTvWOJAu4ZWczAPV9mutCbgqxZv2x5r6IRloQzX+BuY1WDj1Xp/VlY3e5cBJbzzhEz0KM8Yz7GnXMPVymUd8z4by+fe9g4g9jtshQXvnmChJOo7GAsahbF2NFDLKPVbiMT3Sx0tXbDRN84KFMKxPQYKQOGqhMxS0yXjJqiJcfufMudH0oUq384Vftxh83lXH5/0D4Y6zraVffoE7/f3T3Ud3X/UPeWKX16yaw8G0sqSUkqkaFkSQmU1pRCvDxOpXOUTW4jQRDrDY+eEpXT12b1zpinMje3vIv6jmTM0Rf9dw2Bs23DTHIGjjY3QXdPJzWVwf1LpZPuZDkSYtwip0oNlHl4X2G9c93SY4gRR5qlQLFVbK3QVrb85Zv+8h2dv+p88Z577jkpiuNpDe6YIf/Y/zy2cX/nwc8+3vLo7gl1DEx30gOtNjcFCdwZ0UwWpxJmivJYu7ORKPOWW/vIRBcrghVLlsN5526CqrJKBuqOie1D7CK6uKFHIOLudIO7HzBSVjvzQ2YnvgnPhNva96wqAnsw2LIBBrnlszwIwnIP2DVuT8HxgntO8qF7HiNa90FTL8YWxerGcZxIcI+4PeZ0WRRXfo6y5xfb94BtJsM4sxGiChIhg73XRwV35gjgrmAcq2VSOaqUtkHWkRI0Dn2tPdDf2Q/pCR3iegxipgaWZYIhIWGNbJVCfOCmq3Z/bfu2rV953dLXzZyJ7vh8GwaNon7oL37q+ed2PLXnyd1tvR2XDidH6ifNyapZOanqcQOUChWqVlRB9fJqak5jmGlKW0JCD8s0IIE0baL01xPqm9NmdX0piqXufYYfuDtGNb8Y74vsdcOjI3Dw8AGYmJ4gRYX1fM+GhQy4M4ZE1kWU7Tty2HOnMO5HakTGH4ZGX8yKQw0sGX/z1jd+74Yrbvw/J2uPRT2Tx7teJ+T7v2j9ReVDzz108+P7nvhuq94qpxPYAcjVIMEF7izvE+PinG2OK3normOL44IjDMVQgg7G8GyoKK2A8xo3QkNtPZhpAxRkqSPNzo+OVTQwEOVt0V5dWLyid7sXUHx7untWLwis/Bzh3mv9wN0L0FQO4/MJiu37X5s7mjCQdaIoeaaykLh3ITXx0Vbv1LxqvsBdvJ2gioii8IQJFq8F7zvWgEVFK5LELffOaxKWvcnUZ3t2aBraj7bD1PAUyGkJYoZK1LKoB2CctUiOT9cvOeexu++6686tRTvPiOz449l9RwY7Vjy3//cXP3/ohd2tfc2X9M8Mr5qEqSIoleTKFZWwdM1SiJVqkLZTEI8xik9dT0EMw5vUXMvf+3U8Y5oruHPbh0l9zp7HxsgqkSgJEJuHmTocOnIIOro6iIueWe28dp80FvbHvYd5U3C6N54D+pO5lNqUCLmi2CpUGBXGxpINr3zo1g+/c3xy/NCdO+5c8I5xYWfweNbohH4Xs0H/7uFPbjrc0/TXD+995B1jsVEw4jq5jVh7wwzjgEj5yFjuma5iTm6IM1q2GfAOWOKWUGKwfPFS2LZpK1ntRtJgZXEckbKAScQBeROOKFa729p1A/hCgjvblKK0KLNs8w3uTtjD5UfgU513r0QB46jg7nbph8Ww/XixT+imnuebnyhwjzLMMMFyvOCOnR+wdyMSrdhp7OiWICBvOdAMI11DAEmJ4u+ywTjA0Y2sWKpZWVTe9JZr3/DpOy97349ebRZ70Lph3tKejj1rfrfn8ev2Ne+/qXOka7tVIlUvrq1RS5YUA8QtSFozgJy9rMuewQhjRBb9SXTHO5LLSbBkb+kGdzTSHFZDjK+bBvSPDMDhw4dhJjVDpXEiuY6+zJVGcoqSS97l7eegrzLGcqYHIJkf70OGwINlmKVWCSwxFyffd937/m5pxfJv3r7t9gVP2Aw7g1HO8Um55tGBR0t/9MgPd+9r3/eVpomWpWP2GPHHk7vESTZir8esbJY8QW5tstYZHIhrmVXCrHpme8uAbV0XlVVCQ+06YqTDhAns+kbaqstFzb7D1D3m9Bd6Iq8HDbJAXLNP7h1PSxWKB4m4jl9seB4s9wxwcvpd12rOJ7hnlKDwdq1iCCcK1NmeyH47P9d7FHAP8zrM1+GIYs14s87nEk6I8pworVnDBEskcBdBLU9eC3GH8w5wWK1ip0xISHGY6p+Elv3NoE/ooBkqKBYWr6IQRqtegapYxeCmdZt+/qFb3//JhrKGwflamzPlPuiu//men2/b33LotpHU6E1SqVKbiiU1PWZIaTUJKZgFSTVAwiZcBgI8ze68vH6UfRf0IDJLeMKbyOTPBXcu97HIzzRAtw041nQMunq7IK2nmOTlIVuHVpeLCAfcxabGKircWyRDmOeXLHc+FZSjJSWgMl2qX9Kw83dXXHDtn27auqllofsVhJ3BeVm4+b4JbsLv7vtW4xOHn/rQ7/Y/cteIPCpNm0mQMAxEiZFiw/FevRw0GbgLYOfUlthsAkviSOJzaJYVSqDQFA3OqVkBm9dvIi55KqEBRo6AjRZYHEbkXjB4pux70T5TkD2EgLsAdq40Zk0XJn35gZEzXDcYB8XCPdn37u86yoNPsvCJAPd8CXXiVZzkwTz1+861ETeXn8U+F/DzPu4suPssQIQ8heMHdwbayKKmGBKY0zq07G+C1GCKWe0pIDY6Spg1DSiyYuk15ee8+PYbb/vMW86/6X8kKtI++8nZz7YtPTvybFnvyOD5A2P9b++e7HnDUHJg+ZQ0BWk5CVKRTb3iUzoS+bHyX/cnSsjmeIDcb8WEoYYx8XzgjunN1BUP2UMlEwaGBuHAoQMwk5xmzb64aYbgLotyKRFTFzF57rJHcEcnBopcE/O2sPTZdQ0l1iU1u76ibuZd17z7QztXbf/VzlWvH11Ib9FpCe7H7GPxf3ngm1ft69z/iT2dey4dg3GwFKZ5Uftd2nAMdVkyBHfMY3a0CNQJ3mpUBTi4Uy9oJKSh9ocqVJRVQP2aWqhfXQsJ0Ii0RuJNYijTmusDGct9/sBdgG6+zPGcWPcCg3thsXZ2LAsBd5yDMAAOcscLq9sN6l4lKezeYaKfhBQxGea/MorAi/SskItOBcud3tXlEQt7L+H69Bf42YEth1sehS/vFkdnMgUw1DMIHYfaIJGOg5JWQErJEJMUsGSDSKyWFS/p2LnuNfe+9bVv/urWZVsHwsb1av49Gk9Pdz2dmLVnV/Qb/Tu7Rnvf3Dfd+/rh5GBxWkmBHWNZ494KHL9ES795XDBwd3l88JmUWCxb1A4WuwjOppJw+Ohh6B/sB13HfcIOMlZUELi7rPIsBwXG2zHkwwQUeYGpQoswiL2xpNugpmVYpi62d2/e/cONq8/9u2W71rbdKt3KSOoX4HNagvtDgw+t+OFDP7z9+Zbn/qon1VkxZc2CmlBZVyNO+E/Z7s7i8mQKqlwTARXGF0tpdh5wR0oMVYvDyuUr4dz69VBdXkkJO6ipYd07aqyGhSxO3Gp3+NJ5T3gRi0HnoStPI0dLFi53p49wdia8G9z8DkQUcHenr4mxiO+53d6idWaWFu4ZsDeh7kSCu3tsQSCcL84uvuMNdbjnEeOGvvPqctkHPltcExHc6cBH7BI4V4HI/U/O1+c75i5uHOSWd4R7Ae8aDdyZR41ph6whE0tqkomRTp9IQ8fhVpgZmAIFQd2KU0kSHlDs8FCsxmfPWbTyd7dedcvfv/WCNz1z1moPRxan49z4dNnU2FTtuDl1Rf9Ezw3dE11Xjpsjqq3xXhQi9yjCmfEq1+GjiHaF45YXu0S0ovWAu4irU028BOSa7x/og6PHXoGpmRmnsgmBHQEeP8Llzo16R0AjuQ3iAXlviaU2w71AqELcCxKU6AnYvHhb06VbL33fHdd+8NlaqTYZ7a2O/6rTDtxt+z7lk48fufDpY3/48z2tz98yI4/JZLWDCibWK3JficOi5I7XUYI7IyIgFz1GuU2LXHuUOGHY5IqXbBVKi8uhYV0DrKutIw55dMkjiUM6nYZ4IsGIEkhiM4kjgIbZ8+wX+RLq3MCY5TJ2ranX6hRP8oKaH8iK24hrRcY5Dlf83XuNSBH1B01X/N8b6+c3YnErRwb7707OKxC8dVn2bRR3d6RrguLr+caZWcL8JwyvO5VOUE5ehmdwQWPN+h5jLF02vgAAIABJREFUE/cTxIJhMXNF9vT4JSjmmx7Hyg/Q0hgzqAUmgjgSklB5qgUydizDbl6WDMasBcMdQzB8rB+UWQlkgynraduAuKpBLCnD8qKaA7u2X/ytt1x5870blmyYPH6x+eq5A4L8ITiktQ22LRqdHd3UOd75t4eHXr5gNjYbz3CvF3YICrXc8ynxeRV8LoeznseHinS0yEyXNnQ4eOAA9A300Z6hfvc8f0qUHpOdiLCBzWaY/94xDEWGlcABUkOJCwAgFpNAsWJQblWnX3fhDZ+tPafhXz91/v/uWajdU9iqLNSoAp7D6jP3FX/kJ5972/7uIx9/ZeSVdbY6y4DARC5hFSwFQ2ki9pJpE0nrwZPpJDI9WFkExuNQSJAVh6F0WwFNisPyxStgQ+MGqKmpoVpI1jxGoQ5DSGuI/v98GwufFwTuvhavz0pQLD4HSHOf671fLuVrJquTwN2jQLinOwgw3QpBsMUutFdPLb4ACwGoIXXqYfPqp/QEbc0g65WSFUNX8CRv+AIfHyVJ0O+WWaDMW4U4ip8L+AWVbD4PhNc1G6xPsFUWlrt3XLyymNjFLCxLxcQ5OlQWaCg40eOmA0wOT0P3K12g96QgZmgQQ1sdCWsUE8CwoEauHti4uPE/bth17Tdv3HnjKwsZ8yxw+U7pyx+1bTU+s2fzb1544Pud1rFzp5RxjQVgWElcIZ+5gHuYTMj3fK/SSS56zmCHQ29ra4O29jaYSE4QTwpzsGVK/CjEh8RlmgvcAx6I4SLVksDEc6My4jTNLoGL6y55fOXiVR+998Zvv7xQbIiFrUohK3gCrqVszsM/rv/OY/d++MXe/XcMwiAG2Fic3VRAllXW2chJrHCBu0h8Q6sd3eimCXJMJXILJP7XOM0sLmJZvBwa1q6H+tp1kOBWOlEZ8hp51t89fOrCwN3ZdK4Ob1lAi0DsZZ/zZNQLpcX9PfdzBRAHAWKYF8BRijwAnTNO+sGpC+5+6xXF8j8B2/iE3XK+wT3nfpy0JF9+dKHgLgDeW1dMjUXRakdOeEUFG8EdaZ4tG2KATHQSmFMpGGjpg77mPtD0BFntcUtlCoOKpDZg1lWtfeSqDZd9bff26x6urV04l+gJW+STcGOUu490P7KobarnAy+3Pf+x6cRIRUqZpoxElv3gLwv9ck0KBXYuVeashvt5kwSwEy0tAExNTRHnfO9QL6TMFPfqutvBis5x4TX9yIGK7njDspi9qWC5Zgmsia8dvbL+0r9+45bdP79p/U1DC7GM4Qi1EKOI+AzcZB/9jw+94dnOl/5q39ChXVPxKQCy1DHBgXUssgnckeCCbTqRhCNK4PC/RFxjmSBr2KqV2C1AVVinOLTiVyzGWPu5sHTJUgZZvMsQunJUDdmuolSw57HcPQDt735nk+LrQvda855/zye4Z4UMAnZLJq5/6oF70NYipea02v3hhyQKuAcl92Xi5bwvep7a5XylcNlegPAxu69w3xfBXSGXPAN3zIPB0JhqyaDhOZ81YLp/FAaOdMD00DTEiyrATFug6TLEpRjIpgmLSxe1N66s//bbXveu71++dkdvYaM5e7WYgac6nyrqkvp2vtCy52uDqf71hjqtWIqObWOovtv78QNUcc1CgrvfeRBWO3phKfzHKzvaO9qhubOZWOtEfF18n3qGoEEXQFedtYex5yiBuw1A6VlYI6dBpV4FV9df+e+bl234wt/c8Dd7F8KDdFqJt4cnHq7+8ne+/JHmsda7uszuqmkFwZ3ZngjuJI9k1r83CNwpqUyQzeBiYfwOs+NNVr9WmiiDDbUboG51HSTiRezePPFK13XQ4jFnU4Qd/xz3OIPrXLe4j5taWNQ5bvk8wO7E110DOx7LXQCgO27v986nIrgHgViWkIlQahe2xqfS78PAPYrQpe0V4gONCu6F6k9ualoEd8li6ZA2dmXEuDsBuwZy2obpgXEY6+iDma5hsNM2SPEiwDbd2DSmyI5DqR2fWb9y7a8u2LTtGxtfu/GZha4xPpX2xfGMBSm+e7p6atuGuv7ilYHDd5iJNJHYYJKSKVs54J5vD84F2MV2LNQtH/Qst2cJvXmYO6VpGgyPDsOx1mPQP9QPOm4kl5wVlTdReC94k1FWFqexbHrbVKBYL4NNZRtaNq069xPvve5d/31VzVVTx7MuUb572oA7Wu2fe/ofLv/Vk7+6u2n42HVTsQlIyrMACvdp6yzpJh+4E9EBSi4Z4+0YY8d2kTYl3uhpgzq9rahZCeet3wxLq5dSUgRqeLioSNqA/5VVVuc+F7e8N8brtcr95GqmDt1HQ85jsTsgFhDnDnPH+3oT5sFyz/IEBGTYhh3kQmLuYh68JYV0yM8wcM9nQXl/5xumQCsmbPI5/WaQcAkSqoUIGsbbjWeTxT8pxYkqWlRQbQ3M8TSMtvTDaHsfqLMGMdWlyLKKgWypkNBjUF+1+sDm2savXH/5639x0aqLhqMIw7PXZM8AytxfdD+yqGfq2M0H+w58ZhgGlulyCoogQcaQqO92fyvIWj6euc0YD9Hv4rcPhaWOxhpa4ijbhRcWO8a1drZCR087TM9OUzMZAnhOisb614e75en8INlZDMvtkM0PY+8xiKXjsNSqti5at+PLN1x+w7f+uPGPW6K/zdyuLOTMze0J8/StR1sfTXzr99+562DPwbtaxltqk/IU2BrWFnKrO41zqFGnHxZzp8ibY8EzV4sojMLkCNbDF0wL4locTN2EhJaA+rX1sH7deigtKqNWrrgBRAvBWCxGSViMnSmcmclruZ8scM/n9vcqAc6/BaePjxcg6zDzfzBMCHfLZyXmLRC4O0DGOaZppK9ycCerOkrbWJ/zG9T8xZlXv+8UIAdEO1GKu3PuCrAVkCEGdkqCmd4JGG3qg5m+UYq940nUwQRViYOlK1AhlU9fVH/+Dy4/b8e3b7noloOShN2kzn4KnQHkE3niyFPnd850fPzo+JEbU8UzkDRmoUwqp/wG7IiOrbKFq2eulnnYuAoF93xWuwixokwXMpzkuSrD4MggtHW1wuDwENW9M8WSa7uc4TTfO2a8XjKoMRV0Hb0cAFJxHGDGhgqrBC5as+M329ds/cLrr9/9xIn2Jp024P7r5l83fuaXX7qnZar5zcPmQFyHWeb24B3a0GVH2j4COLnlveCeqUPEbFrmakctyybWOaSxrK5YBBsa1sPKpStBk2O8TSzvB4yxFAR623LiNGGbMiv27VPeFdVyz5fB7h6DX5Y8h9yc0rL5sNxzMw9yqWX9avHpsPp1H3P1t883t4VY7kEkQGfB3R/cs1z3IVa8X/vWqAI+XPCw5jAKelewDJXq1jWYHUvBWMsQzHSMAMzovK+2BRq2JcW6djNur1++/rnz67Z84a2X3vhwQ3XDRNg5Pfv73Bm4x75HvqT3klVHB4++++Dw4b8eiQ+VzKhTZOmWWMXUXpcY33iIM+q6z2WuCwH3KOMQFjgCPFY+EeOoDDCbmoX27g7o7OqEZHKWxdgRUyg2z+jLw8Edd7YMsiKBieEL3L+qApC2oAQSsKFyfef2ldu++CdX3PXjC5ZfMHwiY+/hZ2wuqzHP38EmMV989B/f/pMXfvaxw+OHz59RJ1kiHa66wcoNVFkDPZVktYjodueo4k6oc2rSBQcwciObaNBLUKQVwaplK2B9/XqoLK8ii1/U8+JmEPEZBHeM0URJqhPgJzZEEND5WcL4M+I0zsOCFqUEbs7g7pcHEBoGOHXA3W2VBmryp8Xun/thChN0Qa558cQwF30OhSwz3SMNONrU8w4OyEVhqQApGcZ6xmGoqR/0oSQUyxop56ahQ1yTwZzVoTKxaHrXll1f2ta47bu3bX9zx4kUnpFe9DS9aK/dV3Kw6fGr20da7j4y+cquqcQkpNUUlQUXQTFVGNFHyKgT+J5RwT1sv9NwqX+7BaqiQjKVhHg8TiPHODsqKz193dDa1gqTU1P0bshqh5S15JRUwsCde4rxGaZBCXVUkZUySDHABkbL1WX2znN2/uDtF972lTdufOP+E+lVinbGTuDCRbn1Pru96qs//NxfPNH1h/e0zTavSquzrF0PrbpMpDNktZN1zPrzhoE7uWRMm4hr4kqM3PCNdQ2weuU5UBQv5vz0melxLEARww4RYswpwJ3VPklwOZazz0T4xdtFklsUi11ckxXn9jwnisLh3GcewT3MMg/7/fGUsbmVLTfAecEuirCIsn8X6pr5GG8+pchxx7tij1mWPmMbz3ldXy9NyKTgd/CM4v2wBE41ZdCHZ2HgWD+MdY+DYmqg2RqAroMi26ChJ246Zb+mYcdvG1ev/7/X3Hj5SzukHQveZnOh1vpEP+fXgw83Hu05/MHmoaa7xmBYNRIpSIJOuUpW2qQkZEpERjEs5FxEljqvMROmDjIfbPbHu6f86pf84v9B84byBJnrJqYnob2jDXp6eqhbnAilIq5QrJ5oaf2STnllFgl+zlgn6GjxZxJLnC/Ty+DCmouevKLuyi+/7ca3PdAgNaRO1Fqe8uCO7Qgf6n90x1d+/tVP7x/cd0Wv1a0ZaooDO9a3owBgpjjxHRPnpCiBEyDP+b+5qUHJdERhyTQtdDGtqFkOG+obYemSZaBiS1fMnvf5RAWV+QJ3X/a5EJDNR5IT6o4PIJjxe+/jccuHgXfY76OuQ+Bh9om5B7nwT9Thm+/7zie4+wJygBQW1zKH5DyCu/T/2bsOOLnKan9um5nt6WXTy6YXICGhCQFBkCZSBVHRx7M8pKigPssTO/oUhWfDh2J7NlBUEGkaRFBKKElI276b7b1Nve39zvnuN3Pnzp25d2Znw4bs+IsJM7d+5fxP/R+Jkl4DUgDMsAZDTb0w1NwP6qgOoDPWyIAogRaLAfaMmlc2a+CMLaf++5mnnP7EabNPm2KiK3CBHTQPVjx54OlLWgdbbusYa9sIARU0WYO4qlIoFPOaZBlzILCCAdnYLCPmCIG729rMyimSxzNhODeWSEB7RztgadxYZJQx1oki6KpGSXJ+wB0NS/Qek6FpJeWxZggApXoI1pVvaDl+3pa7b3zbDfdtmrZpsMBp8jxt0oM7lmK8umvvFT//268+2ThSv2lUHgIdqaksmj+MtWPzCNaWLxPck0WL5JKxMiBtJXDISCeZMsXaVyxeAZXlVRRrdy4gp2vdK1ueg7sbCPmNtTOFxaGx0ounf5ct1s6P4pa7m2z2Y7nbj3HVkJPPk3Kg+WG6ywq8Xlady7h4rnQPRc2PG7+QexzJc4oB7n6eN5e7Hp+BloOVP8FZ7Xxd13aQSe2V0SuHbHQyjHYNQk9tO8R7IiDrCphY+op7X8DGMRpUigE484RT7lkwf96XbtxxY/uUO97PiLsf89uWB7fs79x/S+NI01VRMawEQxiXVkFN6CAEBIgLMUDSQBlkMpCSlKxWLo2XbLTf1Y/L3Wm55wPuSRnoo1MhGoUYdh0YHIDGxgbo7OkkVzzeX9d0xlBnS7BLF8X2XiYkuakqi47nglcCCBgKzDertePmbXngXWdf883LVl/2ykS55ic9uB8wD8z89p++94m/7fvrO9vCh6vjcpRY6Kyxo848FA/nDHSUVcO6wVFHOJsfm4M7lTVgor2AMTuAaeXTYNPaTVA9ez4oMtoA7sPC3P5suXgtYMohzcKRfiTBPZdL3lV5yBFr92LcS7pTcoCv27s7RYyXm86ZUEeA4oMxMOM+tmmeAvc8wMDIPt5JK36c4I55MNggOwgyqCNx6G5sg6HWPhAjJiiGAqYhgyighw0gZMr6hrnL9560efOHVi5d+cr5NedPmKszj1E6Kg/9p/nPGU899/QHOyLdNw9A/xxNUYngS4urlJskBiSIQBgMwQAZ2+1S1xSvHZt9KPIB91zKqz9asRzPgTLE6vSJ3eJaDrdAQ1M95RjoxEvO85+sa6RSDqwv7OCOPnjun0+Vl2LaCBqTVdp02DB7w7M7Npz+rc+f/fk/CYIwIeGjSQ3u6JJ/uP3BDXc9/MOv7+ne+6YBrb/EEFXKYOQeDwtpLQ72FOMQE9YI7va4udUWVsAMeSY8kGapZulKWFuzFqrKqkAwJdbJzW1kPDjR0yxlF3C3E8rYj03TZHlMn68h23O4utvt1o7LM6eVnuU41vXZPGPs7IKp5zrylrsTTLji5ceKtY/n0e6Sp3kYh5DNC4nyAHfySvqsn+fPQDvXECAgKCBEAQZae6C3qQMSQzGQNRFkQwLRVEg5Nw3JnFkyffjCrWf+94LFy79/zcYLhqas9rxmM3kwlr7trH36/Nqu+pu7o91vSoRioi5jFaFJREHoQcFe7hEzRgQ26JhHNrYjAe5e9ygU3NNyRqx+E2i99/T1ULe4kZFhcs1LAQk0FbPf7UKUm4Ec2K3fLP4MbDVMoSp8OIQbCX8XIaSXwpKyxa0b5q+759PXffp7xwvHDxU2Y7nPmuzgrnz7n3e8875nfv2fDeGWmogQxl561E4P+0LgB4kUqLe65Su0J/2kXPI88MH7b2MWrgCGijE7BbZsPgGWLlgKQSkEWE9L9Y0O36NbQp0fTTLNpe3mYnfMTzZGOi9gTwfZ1EX9grvzvm7Xm2yWu3NjcmD3C3RuXpgjBpATsJuP1LN7ueXt88DnIhernXMomEAUIARBGO0agd76doj2jADETWrxKoMEiqiAqQIEpbLoxiXrd16146L/nD027cDWrVNJdIUurSe7/7Lp2ZaXbmkf7bh0GIardEUDExk/LSM0CBK5meOggiFh2CRJEFroLa3+ax4g5UNpRZrifL132fYLyv7RyBg1k8E/2EmUmowhLwoBdOpDidtpVoLVD8QaNNwrMuYlYEUn5R9ipoIMM4Tp8TUzVz1464U3fuWSFVfuLXgAc5w4ycG9Lnjjb77+tUfq/3pNm9Y1OyEmCNhFXQBSKMGEhGwwqj/+Jrxdu2W5s3e3/8jiJrgwMVN+zow5sGXTCTB7+hxKzpNE2WIiYv2K02cyFT7JJUjtrqYpcGcj6OYZyLYuvZx8TNakH8U3dj4W+BS45y9S7CxddpB386Dwqyfj8LgTvSbX2q2iLoIQMaG3qQuGWnpBDOsgIpm5hrxVMsiiBGJC1OdWzms97+S3fPGKsy749UJYGJuy2vOfUzyjzqyr/OvuR99TN9T0wR6tf11MiYOGA46kn1aqErb8xTIytEeRXMjyjRZ2Q+ssX255r8okfC7revkAfKYMZwIfr4alcV293XCo7hBE4hFqPUwfB3cZB3deNo2KAZMr7M1wvWMXQzSedGo8JhDxWolZAmsqV75w6dq3/fdn3vq5303Eup3U4P5cZOfCL/zoSz9+eWDvab3mYAm148MkGgvckUBBlXU0tlOfJLi7M8iRcMKBx1i9IcDamjWwbtV6KA+Wga5ib3eZaGxTyyXt0ql+5TkWHF+wTuUgs31r+r5wjcU7FMOkwHSpxsiVvOeVJe/FYY/3HY/l7uYZmGhw94rFO8H9SFm+45KGOU6e6Od35iVwoHbzoPDHZBWrrBYo+f8WWFhqn+2NLMAwBXK/j2BNe1MPxPtGQY5hrF2kJDugEiwBKqSy4U2L1v3lqouu/uSbq09tmahxfaNfF3lE/tLxp5N3Ne+6tSPWffaQMFwelzWKWiJASBiGwf4nBHBoewYYrSp+LBIb+icnofJhaeeSY87xRqUiq6ywfrPLJl8Ab2OrTK5VgVVR4Xvi/4bHhqGBEus6mCnhwtqUbrlbHmT7mNi8GzpeHwdURsCXYZG8oHtjxboffePmb39hIkriJjW4//DA9y+8+4933dkUbV0RgSgtNWSqYkKFEaboVl07+dKp8sDSoeyxapoY7qRnZXJYAhdSSmD7lm3ESEdCAwGfiuRTJoZV5JE02bNlgdsXX7bs9FzgnhXY+YO7dPPgSz75tyVt7VvBNYHNJXfAsCUZ2N8x7VpZOoqkj0kq6ZDrr/R3Histl3HHFKf05jtuteqUzOjhqmO5FakHm2hwnGiQmOjn59ZJEpRtNc7Jd6PxZOiN+4zc8TShIimHVB6EFg0tCmydjMAhgqGjeSOSRR4wZdBHEtBxqAvGuoaJiU7E2mq0gkSFEUzpklpdOW/fuSe++Ss3n/Oh309UxvFEz9lkuP4h89Csx3b/5camgcb3DJqDSyJyBOKYtIxtrhGc0FuKYUxql40zybppMjnHdmtyH+G+y/OlPI/PBu62e9mv4Qfc3faKQODOLHf8HzLWdXS2Q11DHSD3fEZSnSXgaF+wvmM2hcda91ZuHf6EWQp0DLr5TQFm6FXGiuCihz5x/eduvqz6sqIrp3mI3DxnbJyH7zJ3KT9+9N4v/G7X/e/vMwZnYJIDdnzCPxhn1zHoTkWW/EaozTPSCyavGfjTHwvc8TdWXiOBbMowd8Zs2H7iSVARKicuYVnCTHk2udZ8uXRPt+bPRpWabXEmXdFcu8wSc+fKQFKbTVNMLA+ETRt0Dm2SCY8EJ3MBuV3LqYDY/9tA1dwBwhkuM+v6yWu7zLGXtyLXskhTJFzqU/HanBgoG/mMF8DZz3O69se5ZCfF6V7vzx/Sj3vc7ws578mUJtaZEXtbU/8MBHf8J1k/9F+Aqe4EFqIIGoK7LkJICkIoIUF/az901/VCYjBK4CKTtw3JUyQsJzLLpYr29YvX//LT//6Rry0SFg34fdap49JHAGlmN7RsOO/l1pc/1RPr2hpRwkFVSRBXPxlTBO4oM1N5TXxrkouZDKHxKch+16xz7nJ5jNzm2es+CO7UsggpxkEnQMduceiaH8bEOh6fsPDEAovMW7mgKhPfFrhLTMEt04KwrGzRS1edesVXPnP6V/4gCA4BO87FOinB/fbbbxfPuuGsuZ954LO/eLnvpZPDYrgENUU5IYGkSaBLJmiy1ZYviWxYqyCyWJAlubBcg2mWzJIguhty7ckQkkJQs2wlrF21FkoDpVZzGEsDtSx3biW6jTEHiVxZmmQ120Aqm+VuB/fMxLnCwT2XtexUSJzgngHstKDT39ZNqZlQcLfF2qfAPfvO9xJiNJWe5pJ/yeJuBTEvGgIDmkN2cKc+LoaOvd6Yw83EXzEDXqY64ERfFLpq2yHSEwMzglYO0oXiMxuUUFculIUXT1vw16svesfnL117IdYJF/Ft/L/3G+HInWM75+167eXb28Ktl42II7MiYhgSQpwlkVHjLTaHnPGTGQDEuM7ix2RMvT7gTs9iyddCrfU0g4dbgaSAonvehOGxEWhsaoCurg7QqMzaWmq2NK6MdZAFVakSCw/GILxpQiAhwsLg3J4TF2z51af+7cuf3ixsDhdzTU1KcEfimrHGsTM+fN9Nv+0w22aoAWwQASBrEkgGWu4GMSYlNSfm68gJ7qRkIvgjuAsyTC+fDsdvOA7mzppLDFh4/URCYy1eecMAywXsZW16We78/Clwz7103Sx3p6XNj5kCd4+x9Ih7FhsO06woG1Md7jkKkVCZEW5C/H8dBFNnHXeJ69skIins1S4lBOg4eBj6m7vBHMNGMBLICrqBdezmDCFd0eeXzX7tlPUnfuezl37qpxNVI1xMITtZr4Wx9t+3/P69z7723KdGpOGlamlCjAoRSGDZNWMfIpIaxuRpA3AEPoq+sO+c4O4VDstlgRcyVn7v56X08t+TGC8KEImha76NAD6mJqywksdT2oGf6T/MviRwx4Q69AwboGgSzNArzaWhJf+4873ffN+pi9/cUMj7ZztnUoL7PbvuKQ1Horfc8cgd/zkQ6C/XsEkMlb/JFHM3RB10/C4Z3sN/YCyeWbmoyPOMReoSZ8X4GF2iCIoUhIVzF8DxG4+H0mApufrQS6gjh7UsWw0DsKEhTwbKYSW5JLbxo72sWA5UU5Z7Sk+za+NOwcEb9jq/z8dyeKO75dMtkewGbbHBnc8bqdlWD2z6jnqxW2BAHgO00vFb3ioULT8RBKxf12SID0eh/tWDYAyrIMXRalSoqxbqKoomwqxAVd+KuUt/84G3v/sbJ88/ubmYwvBYuhb2an+q96m5z+7/5+86xrq2RIKRYFyJQ0JOgCFRM1fqvZECd2uP8tAKTW52cHfu0ZwGUh4JeIXOkRew8+dlCXUsqweNvISmwtDQABysPQAj4TFy1+d2E9lIUtDSt4O7geCOOV06CJhUBxKUxYOwKLDotY9eeOun37P1fQ8V0ws16cAdtcn7a++f/5cXH/3RQ4cePnNQHgywpveoxaPljby9OgF8MtvZIu7NDu7MRUhueVOEUqUEVi1fBatWriarHV2CmmoANolDy50nY00kuNNis8ftrZl4o7vlc20y56bJsAhsiYBTlru3mMs11hMB7vREjHWTCE5wPjXMU7XEIQE7WoPUWcNqnUzpWQGWSzOqQkfdYeht7YWALkAJKKSMR1QdFCkE5VACy2YueOYtJ+741rmn7nhkmbAs5j0KU0e4WMoI7GXt8e5PP/PS0/+hhrTKRDABYYiAoRhgSgbomN9gIkkNzidLQGbJkFjSZe1UinZmuuXzcZU7lflizpYfQLffj5d5cnBHYMZcr0h0DA7VHoTuvt5UkxzX8LjlQSZERw9VKneLlAcDM0fQAGXgjiHkYFyChfLCzos2XHjf+658/+fXC+sTxRqDSQfuj5iPBDsOdGz/3oP3/KkucqgyLI8JlMmNcR+Kl+OA6RQTSmaCo+ZPiXLZLPcUuGPv9mll02Hj2vWwaN5iEEXkRxZB03Tq2sNzPVnJXPEt97QFNwXuaevYL7g742tTlnsOz1IWq2iiwJ1b7rincD5VdIoR37zVn90CeN0wQBBxN7I8Gow/Yulb7Z6DxB2P/a+DRBEtgQ4S6DERqsvntm5esv4n7zz7ov89aeFJbcUSgsfadVDGSsPS6X/bvfN7vdGBpaoclxOKBsgjYsom0a0aug6KgHkQWKHE2gGx3h0s5k5GCDXgTIF70q2dR7MWP+Du1+3u12vl6UVA45vKoXFzxr86AAAgAElEQVQsDFBVFZpaGqGpqYHF3ZNVH84r2cEd1zwmfaey6AXsh4Ap9xS316g4FEvi5gizRk6Ys/XRL773SzdurtjcU6z1OKnAHV1Ff2j+Q1Vtd+013/nz9+7qE/vkmIQ9hFmGO/nmKBGHZcoTuFvEAH7AHTXRoByE+bOrYf2adTCzcpbVNJ3XxBuU3INgMQXutkIEvtqKkFDnx3LHY6glr/VJCg3Lcp8C9/y2v2vC2wSloDFwZ3FadMBrEu4pdO8ySwYtd6pHEZAIRQYZK2BiJuiDceht6IKu1k4IKuVgqhhjVwlgAlIpKHpIWzl3xV/O3nbG/1y//eqnBUGY4o/PbxnQ0ZjPFO+NL60baPzkyy0vXWsqZjAuJSAhJEC3CMEMJOzXDZDRYOIVRlb4kScpY8ydVSFnQkixs9jz9QT4URiyDR0pEtibxGrviuCO3/UN9MLevXshloixUtzka9tSj8lYY7lfrPCN0agiMx1Z7gTuLOxL9IqCAZIkQ5VRqa0qr9n7yas/dvMli6/4RwHT6nrKZAN36d4X7l38Uu+u//r1P+9/95gyJmpY8qYi2AZIYxQMlTQi0qso/sNYf+zgzsgGLLub12GiwAGJYuzLFy2H1StXQ3moHLSEDtiBKhAIgG5oxEQ0YeDuLKybstxdLXcO7txNNgXu49/uToCfKMudhBhlWUvMyhNZzbCElrrNFyZg+EsTQFElCEQBhpq7obO2A0RNhITOGNAULJnTTBBiEiyavnjf2qVrv//Wk869/y0rTuktZmxy/KN79FzhOfO5ys7Ozoufafjn17rUrvkqqIIQFCFuxIkzhICNE4FhzN0KZyYVbcGgJl2ssJvNdS6LuThZ7ClNtBjXyzZbXN5guBTHAUvhCOwlEaLRMLz0ysswOjoKugXaPK8raQYlwR1Z1cjflAJ3qgCVAUwG7iZg0qJO1w5oIXOBWN12w4Uf+upHT/zo/woCkgyM/zOpwH2fuS/w5PNPbnyi7om7nzz415PjUlwgQEdgx0HB7jyggoiZtkyKJCn9GLgnmWoIpEWJEdKYOmbnCtRooqq8CjasXg/z51ZDiVICGloIgkyxds3QiImJWLUoJu5ivTrG3LVkzDomGWu0QNxPtnxG7bVVe2lngnJuJupLQEpOep37ZCiFc6afODenHXRyueXxnXlCndsG59/xfAlaHh6d4vIh1hn/Vnv9r5BmUfmw3O1jmhTuvji8sWETbiSEc1wBOii0UZC6FIO4WNcmUXKsEhNA6xqDnto2CHeNUsa8JiugkVsYM4oFKNdCiTWL1vz0zC2nf2/pKdWvnSmcWRTh9/rPyJF9ApSvrzbXrmsdaPxM7dCBS8LSqKQhjkgCaFaiGPEOWHF2bHhC+WBWuJNamDLagnE1Kco3Fu5nlIpxTerbriOXvgmiLDGqXfQUyxIk1AQ0NTdCY30DmMgzj01hcH1bnigiuOE+eCtmQbkl1niRPCJwR+DHcdQZ6bxggqwqMFua2/+2Ey782cfe9rHba4SaET/v7HXMpAL3Zw7+seJf/QfO+u3LD3xnd9+ehUilwFwYCuPsQ2Jp0MjFR2ELavWKoMYWIFkjqHlieQ0qAtT6FQcV3fkAsqjAvJlz4bgNx0NVxTRQpAD16UWuaiIvsGIkzMBg0s8LAF5PcOcLOll9btVgciXiaAB3GmM+1o7V6gTnbNnydiD3And7/M5rbr02z9H4e9LFOYHgbjngKV8Uk+gQ1BVUlA0DNBRsCO6YrKVLII7oMNrYAwP1naDEJQrBxbFGDuPxhg6lmgQ1M5c8v3r+iv8++4QzHztz/ZljR+O4T4Zn/m3Tb+f1RIffVd/XcFu33jY7LmH7bJ67RAKVjCaUoxzgmRXPaFOxConRFriRc2e+oVusvBgg7DaWxbguyhsO7pIsk4GI1rukyKRs9vX3wd49u0HVURXCHC3GrIhGFZVPs45j7A8ZWjZeEBpHBHfRMsSQNh3Dy9gMSYIqYVp4W/WWv9/5nq98aH3JlsPF8ExNGnDHePvvD/xi3q7Dr73n17t+fXu73hFE8n7McjMxaIHlajRYCO68jZ7AOu1YVJcM3C2LAZM+kAELk3LwOwM7wAVh+eJlsGndJggqJeSmN3T0DHB2tlTZHK938AIAL3BPK71yjLZbKZxfy92+mFMMdRYpSJbM+zSL37FDJorExstynwL3Iyv28wF3rjTlKzgxVEbryVLC0X6XLc5uclQKWLYqA0QNiHWNwFBdF0Q7h6FSKgNdBxjTVQiFykHUdJgXnNa1ecnqu7cvW/eLq8943+EjO1pvnLvtNHeG9h+qPbl9sPMLHdGu0yLSMCTEWKqhEyU9cnBPgTwDepxPVtxjB3c38HZ6FfNJdh3PaOe7RrPdC611/CBw4zU1rBqQWHJoOBqBPXt2w9DwIClF5JkiNjurWQIRNxAJf4pz3yrXxoFmHhAG7ghIBjbmIVgTIaSV6DWlSxu++s4vvzfyQuL5K6+80up7WvioTCZwl+569q6Vr7bt+eSf9/3puiFlCNS4BmIAtXl0Y1jgjjFxK4OTXB4p8mrmTkergMkPcsejBS5LWFIDUBYsgw1rNsKKpSso854GG2kV+fhxekFGMFwUy30iwN25kJ30s9gC18vr4DTcpsC98E10NJ2ZL7gX8m4c3FHwyST3MFdGt6iDGYmUAkEY6x2FvroOiHeMgDimQ6kQJLkYM3QIyCVQaga09Qtrfr9m6bI737b0/FfWry9emVAh73W0nmOapvSbup+vahzpuL5puO392BjGwK5vAlZdcUuAxdep74b1bTL2biXTkUeUsMvilc/BDueWBFcsAJ4Iyz0jJ4W8v6yJDMvBYmHBAwcPQmtrC4u7k5HOEu6YRmCFhSlOauuOlMbwx0ugEdN4C1kBFE2BecKcgdvO/8gn33zSeT8tRkncpAF3jAf98slfnvBSw6tffa7t2R2j4jDoqgmiIhKnL6M6ZO51csFj/IK+T3d/MCUAvXoCmEj2jw59LHczRJhVNRNO2IztXWdTu1dirBNlwLIcrhBwYpxiueXzAXfX0jvrfZIJgi6lTZMF3GmJ21YU/ne21qxODZ+UEceunXLLFx9OjgS4ExsdWjVIGU0aNxa5aCzvBdu1GjIIMYCepi7ormsHJSpAiaGAGWchMlzPkibCwmmLGresO+5L29eve+ii1Rf1FX80jo0rPjny5MzdDa9d2jbc9vEeo39lTIqCKaFrGcuxrA1rxddZfjz7cHBnlikz3Snmzjuq+QT3iQR1khvjIMFxA3V+TSswm8y/QoKzw+1tsP/AAYgnYsx6twxCXOtJrYgvKxpITAyTKdyBuSdU5WX/3RpsZF6dYcwIv33D2361ZdWJN39g6wci412dkwbcnzGfqbj/kd+/5e+vPf3NhuGDS6LCGAE6unWx4J+0JEI//IcEgqHQejNF1D45vLFYHR5HNetk5bPuVIqgwJIFi+GETSdASAlRbp6I1xGlJCMRkQeh9kWrd/wx91wMdRQbtmaPv1ZS+7PNKiM94GTgrNOZ85MB7lZDhyMdc3dTTrgXIddCnYq5j3cb+z//yIA726do9ci8XhhzW7CsDXm54gDhrhHoquuAsZ4RCEKQOsFp8QQEkVRKN6DMLImduHrbLzatPe6u40656tBWATlRpz75jgA24NrdWLu9obf25sNDLZerpXFISAmSb0gOhi53+tiwKQXuXEaleOTZHrfa9/JkMpfk1fEArp93LMb1c12DhxxY/hYDZEy6Rq55LIkbGhkC3VApGZFwyGK1SyseoIGUQNAscBfUFH2trVKKxLWBiaNl6nEzjt93wSkXnP7xUz8+Nt64+6QB9182/nLuk3v/8c7HXnz064OJdklTVJaliNmLkq2ukMBdBsEIMppZEctdbeEJqo9mehJlzJPmBFBeUg5rVqyGNSvXEHuWBHgNVq7DMhpxIaMmxlLkeQ/h8cTciwru/PlcVr5bVziWPZ99m0yEW34K3P2Ipdf3mELAPZUV7PPZrUQUTGqlxCTBpK5vAVEBRRVAH4hDX30XjLQPAiQE2oemjjkyJoRAAkXVoGbOir1nnnj2ZzZtXL3ztNmnjfq889RhdsPANIW/DDy14NX2vde1DbXe0K92zTMCUUYvazACYFYSyXKSmE3AoZshfrK9spUsRuLXCmWijLQFNQvq517ohE0EuLtZ8dx7SERMogCqocH+/fuhq7sT4mqMGYO8Fwn3ZPBEbDIUFapvJ/I1JAlKJjAyo5PyvRDHTBNKEiWwQFg0duPlNxw3b8u85iuF8cXdJw24f3HX11e81vjaLY+99NiH4zCIXWLAEAViCDIscKd1SHFyBcAIsO5vyGUhaFb3N+Y6wpgeJToYBkjIXmcAzJ4xGzau3QjVc6qR4I4y5Q1NIJe8hGUPxEbE4iis/MNSaD1GKFdCXTZwd1qqfix3lp/qnuKcteUrb8nosoOmwN27EqJQwTOZz/MCd7ckqXzAnVKKKB7D2L1AxkxrEzQTICQEAEZVGGsdgKHGXjCGVKKeVXVMXDJAxF7uOpizxWD8rSedc+fyxSu/d8XmKzqL3QpzMs9PMZ+tzjSDT9X/5rz6/vpb2qJtOxLKKOjmKHk1DRNlpOUVtKg+WXM9m0SjkCcCDwpEqx0qVT2wEjBRQHKi1BO7lU768dh5lay6XWO84O52PldkSORb74XPxpPrcD0LsghNTU3Q1NIEkVg4lUxHrcWpGI47Qiz3sQKCplD5Nois2x7Ja4uiWUQGRgt3QloIquIz4zdfdcv7p0vlD4zXNT8pwB355G949JYtdd2NX37m0D/OEeUE6GYc4qoOQkAAkSgR7W55hVnvFO9gbvkkkOKgKQrRJ5q6AQrG+AQZFs5fCJvXb4bKskowEiYocgA0zaDSByWAioIAGrpZLHAvRkJdccAdN1LKLe+20LOBOytfyZziTGC33Beoh6e8dJmqhAdD3ZTlXkzRPDHX8gR3mnVrEfC/uAvRERJyI8Lh4I5WnY45LzLr464DxtWDoPZGoa+WJdFJEQYUBqKNKFGudkgDdf2sxS9cdc7bP1C9eWntVmHrlDu+gKWA1UdPjDy/8oWG5z7cOnb43YPQN00TIyCYcUsmYDgyxQJJ2dxJYOfIxvyZaKkzOcKy5rOBe76P6ZZ05+caEwHshLfJZc/yDuyZ8/g7lsApigJtne1Q31gPo5ERIDY/WwYiZYbxfGzSomQWczeRMh2rv6yYu0WtjGERVdNAkAQICiEIxsu0S7Ze8htZMG/60ZU/GvAzHtmOmSzgLp1050nn9kR77+syeudEo6M0YKLMS9Ss+DdDuSTFH1tvKZc8690ugCgRoTX9hIl0ZaFSWLlsBaypWQMBirfjcZwm0DY0Sc01c7gygNpxSC4XuJ28xh5rTybJ2WzytNIRChd4TxEldtiu4ZYt72bzZ5DqOJLhnO/ktOqc1/QD7u6+h9Rg2jeuPV5v/z6Xpp+PwPAKuYxnY03Gc/MRisnYKlcO0fWIrklrAlOFJfiddbR1LBGhgAmJRAICskKdFqMxHQKqAmNNAzDY0A3miApCgp0rBwJUkqonACrMkuHPv+fWfzdLzD+dX3P+FMVsgQvJNM3g3Qd+dGXDcMPNffGuLQkJc5iQNY2x/CNwpa//NJuT7opzQ1H3JLhbKU/c/Wyzbp2Pmc9ay/aKxbiG/drjvR6OlygKMDQyAnWNtdDb30vkNuRZJ9c8Cy2li2yGM8j3QPhEpGwsgYzryuQZQ7wyRSgPVpiLA0taDEM55cCnX+oscPrZ/I3n5GKdu7NnZ/kXf3/7FXvb993bLw2KhsYIaIgkADPZbR3UUvdkiQxpk2dpUMRLjoNlCKCYEvVuX7m8BpYvWQaSFMDyW/axa640GBY8uYzKkQJ3mhRuKfH4lscsFQLuuYCdKwpu4J72fE4Fx4rSpc2JVZbHv8sF7s7NNwXuxdph+WcU28Gde4DsVn8ucGfWHma+i8QRjz0dygIV0NfSB321nWS9izETAkQeBaBrGihCAIJmcPSk1dv+eN15V3xgy/wt0fEmFBVv9I6+Kz3Z/+S6p5r/9dn2cMfbR82BoCklKFSJ3LGSqFApl5dym2TqdCTMucWmiw3u4wVitxkb7zXZeJkQiUWgsaUJunq6IBqLMAWIO0G8rBfrwRjApzcmQ39BQAnAfHle5Joz33nxOSef8+yZwpkFdz6cFOD+k7qfrHj4X3+84bF9T3xkNMAIqMj65q4Ri/LSOW5OC44G33ojyaqFx8YT82bNp/au82fPo+zFVG2nzS01icCdA2gyeWWSgXvy+YoI7q4xMJtiMGW5Fw4w+Qk1tomYxUZSnYGARbVJxgdaH9zsIC2A7Ux7zBXZHtFqV6MJCIlBKNUVaNhTB71NvcREFwLMikfXJ9aDiFAihLTZoen73nfxdTdcdfzbni38bafO3G3uLnv0pb/d1Bpuvb5f710Wl2Jo5bB5Uk0qDS4muNvnnuBvHKVpxTh/IoCdnouMLQMSegLaOtrhcPthGIuMMgOUY48fcKc9xOK/NFbcIY2uekmCWcZM810nX/uFxfOXfvemE27qLXRFv+7gjvH2jz7w0VP39ez7zLOH//mWcCCcFifGpDjmameMQbmEPFkYlvuQMuJ1gTJ0ly5cCqtr1sC0imlgkMnKA8uTF9z5YiIH5yQEd0uap627Qt3y2YTBlOVe6LZOnZevoMUMXsaRnapQYYLIcstb3q1kwqlNkKeFlOgqAraCoL7soy190FV7GCJDUZANhUriROxAQj3DZZhVMq3jlBUn/Pj6a27+xgphxvD43/zYvALG2v+v/YELdjW/9PHBeM/2mBQOJCQVdAl7a6BMZIqZbpvfbCPl13Ln5+ebUJftvvmu2VwzXcxrkbFJ/zOhu6+buOaHR7EkzsZSx4z73B87uKMbn7Qj/pcAVWoVnF9z/h8qpcqP/OC9P2gudCVPBnCXL/j2xVe0jbTf2RCvnRdRIumaH+dPsOgA/YK7jAVvBlBzmJplK2HV8lVQEiyj+nZGiDN53fJ8MhmoTwy48/WXSqBL1d0nF5PVOCfrWnXERabAvdBtODHnFSLYCNztE84TTClTKCW5kiVQnK3MSt5kh1jZ1IZIjWD0wSi0v1oHan8ETOKVwrCZCKKJTHUBKJfLR5ZMm//UO8685KuXbrrohans+MLXw7PRl5c8vO8Pn28fO3xxXIhMR4pTFasVBPSPAARwenSDEuO8PvmCu9f1/PxeyJo9EkpCSiYzpbd/aAAaG+thYKifEu0oU55zsXi9aBZw5676ingFnDbvtF1BCL7zwY89WOt1uWy/+5jiQi/t77zn+p+r/MSP/uvf6ntr/7tP7pHiSjQZY89wuzuzdd0ywYlaHuvYRbIMppVVweoVNbB00VIIyEEwdYvg/xgHdz47fJNncNpbBxBg51oltjkoBNxzbeYpy93fHiqmcOPgboUXreoRO9qzhCEO7hY7BD0CJQbhLwjuhgmKqUBQU6DrYAsM1rWDFMNULiQFwQvIYOoShMygUV1ZfWj76q3ff+8Zb//Zihkrpqz2Aqf9sHm45K8NT73rX+3/+siA0L9KE+OsDlhUQMMWvJoGAUmg8jWs2/b6HElwLyaok2j38X5e7+/2OybFoVwaHR2BZoy793ZTvTsjR+Fd4jyu7ALuVC9v6c4V8XLYPmv7ayXB0sv/dMufDhXynLQfCz2xWOf9X+Pvlvz44R/d8FLTy7eNBQdBU7Bu3d9juZZ5CSxugZnykonx9rmwesUqmD9nHrV8xZwSLLlhFYnp95ksCXVJLZFmaGIsdye48xirG5CTGHBpf8vFQ9Id51hR+HtmI5zUmHttwClwL3yXeY1t9iun3DWMpISTm1jJP0T/mJRDqTa8DN2thcI6jCiaBHp/HFr31IE5GANZZWE1WhcClgcFYLo0bWjlrGWPXHHGJXe8bePZ+6as9sLn/ImeJ45/tvm5rzRF6t8UDoyVJbBM2MRqxCAYhgSqqoIkmaBICPS2jmVZbnmkwL3wtZp9rAq+pr2+00UYUrKoJEA8HoW29jZobT8M4UiYEdF4+uNTFlMy5m655Xk4GZXrcrUcTpq5dV9IUi5/6NbHDxa6IvyhaKFX93Hel/75tW1P7n76thfrn788FhwFQ06khiiJHunJOvyy2cBdlmQwVQNkkGHZoiWwankNzJg2k+hmCdyJr93OrcSuONnAHYERvRDJMEKW8SwkWz4D3H3Q7WbrR8/kOltKzv3g7ArHFTc/m28K3H1sIJdD/IxtLnBnS4HFZhl1Cecbt5pkUNlPqiwqXcnD5iNIuSmCENZhoLYLhlp6iHJWojYQWLqK9dISBMwSfV753JdPXb7l7uuuvOqBZcKygjODCxupN8ZZGGdvhMbKRw88edP+3n03DEDvXDUYg4SpEVENEgVhoyzdZHzysiJTYp2X8D9awb3g9e9G3OAQaBhxF0QRNEOjbPnGJoy7D+cN7vbBp91F/AGswqtcR8t96/4SUbnsqAV3XJTv/d0NFx7oOPCZ3e27t6lKGAyJcVawRDrrY2MJ8sqaRiCUkS9eNYinGoG9ZvlKqCipoAVO2bki9od3aVQynlI4ph24fvKpc+cXIAuH4piSq9Vsv1EGuPPsZtvzZHPC8bXL3XR+6/WTz5mcIktZctzTzd3v7RBkFyWlxn49q2rCSyTj2PlhvfJKVPS6z2T8vWDBltpsyYQ6qoi2DHVLdQPD4pIgMhO+iyzXDo45UWoaEkAcINEbgfZXG0AKGwDENWWChHw1OK+6CBWByo6ls5b+4uarb7j7lFnHtU/G8Twangm7vj0+/PgZT+7feUeP2r0pKowGdQlhHOcIExaxFwe6kw1IgErJyRiyTPLKu72krQqCRJs9/MYNgRyNY2j/+tiH41+v6Q8/ruv5BXeqIDGhb7AfautrYXBo0Er2RuD3zqdzDnfSMKJadwHK1DLYPufE/aXC0Q3uyoU/uvRdjf0tn20YbliqihEwscetyycbBWamEMfEEdY7tyxYAmtr1sDyJUshpJRQjefEgXumU4Y/Gwd3vvCS4GaR5rBYdWaciJEmSGmWu3Pxspgna0vIr8t6L6dzyzvv7Rw3K98zZ3w9IwnHR0JdLmvfS3Dyc71Ia/jvfI34ESpMefB6An8CyvsqE3/EuISa7fEYWzhjK6M/ZL0nYZyVA1FvJYusg75g1j3uOxEJO1QBEsMJGGzqgeH6LgjpAcqKx5IhCRV1A7AULrpoxsJH3nziWXfdeMb1/xIEwX3jT/zQHdV3wGqjx8cen1XX2XD7i+0vvDsqRcqQrAZnzwCJwJ2CkKYOmqCBJjHyGlnHhMYcG8AB7s5B8jKyvAa1GOu1GNewPycjQWMf58ikZZ1YoamRsVEC977+XtB1pDvXAWSfcfccA1QWK4Ntc7bsV8TQZY8fjW55tNpfGH1hxpd+97UP7O88eFtLuGWajty7NsY5+/vnA+4S9nTXAWZUTidwXzRvAXHJI+AzPhxWQ++0IMfllneJuNjB3b4QCwV3t8VcbHDPBXrHKrg7LRcvwXWkfy+WkGM4nQ7uIoK7ZaFxax3DJcSzjUCNewrjhkgjj01fEEqiBgy1DULL7jqo1EuxQTt1X5QkmQhrRNU0FlXN37emesXdt733lv9bJCyKHukxe6Pc76GOh0oHjZELXmx58c4+s6s6ClERLXUsLzRNxcotQrBXQRd1Anf8SFSt8PqAezHWazGukaGw+AR3kpGiCbFYDBoaG6Cju4PYGFlr3HRimkLW2RsC3B9ue3jlDx774Udead/z792JbhnLNvIFd6fgReBGcMeY+6K5C2DtqjUwa/os6gOHi54i69QE4dgE95Rqmr6xueWersmmL81jGdwnK8AXU8j5BXddBNZwSZCpjSs2fkDSKAX3mA4Q7R2D1n0tMNI+AFVyOYgac9cz/nIJKuWy4XULV/7i/O1nfv/y4y7fV4gAnDqHvErivYfuXdIW7v3+vsF95xihiIgyVDQCIOkBEA3Zyo3AJlwJ0EUDNJERWiMt9+sB7sVar8W6Tobl7rNjGFr5uqFDy+EWaG1tgXAkYnkCMZzqN/DovorfEOB+7557t//uuQdue6ntlUsHzCEwkt3dMl86m+XuFLqiiL1zRTASBtQsWwHratZCZXklJSoguLNEoMLAPc36znBJu7vl8Zysrmm/bvkcvAj5Wu5T4J5aW37d8k4P0mQBlmILOCe4c6sdbflkySTxzgig6RTNJWtdMgTkmyNgTwxHob+1FzoOtkGFXApaTAXFlBlhjQoQksvMlQtW/GP9kjV3vvuitz82lURX4GoyQXik65FZPSN91+5seebO4dJRMIQwSLLAWoxqCO6SRXGqgY5ENti0hJOlIINnLgzK4ZZ3rjs/+S38LYuxZotxjYxRp2x3ItRnP3kIB8xzwvfu6Owg6314dIQI1LD3e/IaBU4tgvv2OVv2y0ezW/6rO7/01r/u/9ttr3S8smNEHAEdBziLp8gvuKM1gZIILYV1NWuoDA4bx+B34wF3Z2KYM4M9VyHEeMDdK1veL7hnuKB4Uoz1Qy5SiyTRjYMn3q1W1jl/b4SY+7EC7k6ZRsl0Vs9uO7gLkky5K9QDHFkgTRmCpgRaOAYD7T3Q39ID2oAGQTFAneFMzYSQIUPACMKssjl9G5at/d6Z2077yUWr39I8xR9fGALsMneV1tXWnXyw5+Adh9TmrUjbrcjYuAR7cWACnUxKF86fIegWsFtJul7Azt2aWWrFCwX38YDyeM71NcI+wZ0/B+Y5YWJi/+AA1NfXUxOZpEu+CJb79lnb9pfJR2lC3T5zX+C+h++7/LmGZz76WvfeLWNStGBwt08er2UvCYRg/eq1sGLxcggpwXGBO89cT3fhpGshU+DurvC+0cB9srjnJ1zYWX3ZiUPeElY4lxR3FyQq0cR0bEqOMwMgqwDhvmHobm6H0Y4h6gBnqiROTL4AACAASURBVACYtS2LCgQSApSoATh+xXEPn7DquG9tXnXOv05ZNBVr9wU8joPQHX9/x/01Xf1dH97fc+ADoyVRZUgbAjkgUbiEmDyQpxzDIFbVDatyoNWb22JPmtipngHZDAP+vZflPt61Ot7zfY2xT3AnvYfoe3Wy1MPRCDQ2NpIFj9+xuPv43fJHNbjXmXWV33jgzve83PDch2sHD6yKKHHQrExct8nIZbmnWVboAgQBZkybAetWrYGFczGZTmGkNsBjUPm55Z3gTosNO8/ZPgWBu7UQcmXLe1rupJl7Z8t7We7JPe1GVsPJk6Ys9+Qwegk0XwKlwIOOhLCjrm+UH8RWJxHPWGU+WKmOncUwaVVGy92QQR+Nk9U+2NYD6mACFFUGUZAgDgkIBIIgx0xYUl7dfcLyzV86ZeMZD5y/bkf3lNVe2AJ4fuT5ma907Lm4caD+s31q77KIEIWEqFG1IfbFwo58AuggYtIjoRHKKsZYkNMVnybQWPtSL5ZQL2W3GGu1GNfwHOk0cLcRrLgR2aDMteibNIy7t7RAS2sLxBIxRkF7rIP7c2PPzf2fP3z/P/a0vvjvTUN18+MKxoSQ3MJ9GpK1gF60goZIST7Vc6thbc1qmDtzDkYFGbijy54oAlmZWDLGQgXlqU5Xzvm0g3tyoY0H3C2WLuyuxZnfspXC5QJ3iufT7nIHd9rXWcaT3slpEbgAu/0adlIZ/P5YdMunKZI+mRQ9BUseB0y8oLPITQjcGXmN1SPOstoBNBNZziyFWRNAjgOEu0egu7kDxnqHQVFFkDRMbFWotlqLa1CiB+CUtVt/tnHl+m+fcvqJr20VtjJCi6lPXiNgmqb8y6ZfnnB4tOXmppHWK4aNEUUz4gCKBDGcMxkL31QwTRUElAvU3U+k+DuREflJNKFNPwXuTDi7C1A0qLC0E3Gprb0dGhrrYSwSZnXuxzq4PzL0yIq7fv3dT9T27Lu2O9ZZEoM40fpl/dBP/HerTR4/2CZkWWkOwMplK2HNytVUDofkNWhlsNYJ7DIIimzeMHCIhPSZ3hRe3evqZOGMbNYzJFtk2l6ATzI/Pxm7TrLBpV+ZW/D8Eux4i8jF+rfFF0KHJAW9A5STx7iwxvFz0uo2uWWe9uyZM+HHxe4Vc0++mw+R5qe5RTHBNlXNbR+IHA/Kl+MEgPzEg7jbe7HqaFpbLKeayke5BkreKWxCIupERBMwJAiqIphDKvQ3dUNvay9oUayuxvOwhA47jcoghk1YPmvpvk0r13361C0n7jy/5vwRH9M/dYjLCDwafnT+3ra9V7cOHb65Pza4WJU0MAwVRFmChMG6lhGfPP5B/gurnyirVmB8BCRVslikabdkdcOOr9Jrwfn10uTROGeukLU/HkBNMsQlDUeb5W69C45CmkEkmJQ8h2x1Xd3dlFQ3NDLEgL0I4L5tzrb9iqgcnXXu/9f2f8f98I8//PSh7oOXDRmDQsxMUAwj18eNJYkWqh3c0S9lAKxdvY46wVWVVhKwc3BnLnWMHXJHOgosa8FbZrSdKz0bX3D6Me6NCkzaYKlPBpmNy+vaz0gqAxYpDRO6mcqkm/LhBvDZvANuFrzbPLzhwd3LK+QyKMns4yICfCHCbZzy1DodIR03C4Z60AKUKTmLlUyhx0sHQzSoXloyAULIHx8xIdw2DANNfTDWHwUDaWdFAQQ8RgcIJYIwU6wKn7h6yx3LF62874Nnvbtzij++sNnCPKW/tv799Nbhlls6htvPjRuqLMoiaHoCREnCikTqN46+d9zT5BnkBES0thkDGnPPZwftpALuwjBnX5spWmJ2RrHWbSHXGQ+4cwzJeV9bAjIeh45bSrIWBOjv74fG5ibo6++juDuzIQuPu5fGy+DE2dsPBMWySx+/9aGji1seCWzuOXDPm36+8+efPNi5/60jMErsSVn5W7n25EKB6AR3tDSCShDWr90Ayxcth9JAKdXhovWOFgVb/CwxyCBBlgJLvvAnM7gnl42bte6QGWwfs01MirubK56LdW6959CvjjS4Oz0eXiJxvHHwwoRK6qnGe3+7UPV614n5nSLrFk82Lhh05WLmNeOoI1ekgOVUOiimACFVBK0vDL11nRDuHgMzgSQ1vNZKg5ApQ6kaMjYu2LBz+9rjbzu9+uR969evp9Dw1Cf/EXi4+8nluzr+dX1ruPXfhvWhOYBKlCCAqqsgYktsJgwtt7C1e4ggnifHpSxSO7hnW/f4fa6Y+xsJ3HPOhk3p5wYSgjs3D0fHxqC5pQXau9pB0zWLHdS7MU+2ex7V4L7T3Ck/+/zzFzz03B9uPdC1/7SwOAaG7HC1u7y5H8sdFadpldNg07pNsGD+QirHwR7S1AIWXfZWEhvL+mWNMOy1n+S4srncvSx3cu9nKxmZAMs9CQA+LPhUXoHVmMAF3Pn1kl6FSQTuyXd1yQVwS7AcL7iOF9ydimb+4pudUchzFHqv9PPQEqEVTdogUclaxE/4LZaqoscLHWzY4S0QMWC4tRd66ztBG9VBEUvAwP4Nug6iYUApBIw5JbM6zzvpvNvnVVb+9tqTrp1yxxc4Ubu7dpf9reeZK1pHW27qinccn5DjVIqFeS/kHhaQNdAC77SsOes7h4yaAnd/E8H3oi0gTPuTUq6wRYJhQDyRgMNtbdDc2gxxNX5sg3udWRe857F7rtn52lM3Hew9eFxUigBgjaaHJ8MPuBuaCfPmzIPj1h8Hc2bOYUQOWONOEXckGWAxEeaWt+KL3NiwXFZ5gXsOwJwIt7wXuNu17aQL3waO2YY4qQjkSMJzi4F7ufSToQWXveTXccVDDPbjsyVYjgfgCwFVt3ybQp6hkHv7E0/+j6Je1VZ2POKDTHwRrD0yzr1K8UQBApiYOpYArWcU+hs7IdIzBpAQQBSD1Kdd0EwIGiKUCaHwCauOf/C8Hef810VL3tIqCFm4pf0/4jF5JDaGub/t/i2vtO69rSfec8mYNCprEibNsdlCqx2BRqMad4vzP4lGSf8XjV0yTQSTij0E7uthuXs9U7YFMF63fNbr8uY41gF2y53GXNcJUzo6O6GuoQ6isSiFpZyyP5+Fe1Rb7h1mR+lnfvtfH3qpedcH6wfrV0ZFBHdvi8Ub3AUwNQMWL1xC4D6tYho1iyGXvIBWCMuaQ02XwMyyrFOWO0u48wPuaSCbZeZeL3DPeAeXpE8nUBZEP2tb8HYr2204cpLk+Fz5dgVkCtx9Dloeh+H4MqUXgd2EgM7AANOyiGAOMcQUocRUQB+IQl9tG4wc7gMhjvXuEjUqwY6Lii5BuRlQ55XPqr/ygis+M72s7M/n15wfz+NRpg61jcBz3c/Nfbb7+Rsah5uu61N7F+mKRmyeuq6TrJJkmbj+0xR7F+CmKF3SkPdWrY8EuBcK5s4FMhHgnp5fYN1RwOZjrPsbOngR3PEf3T3dUFtXC6PhsSKB+7b9waMxoQ5r3G/94cf/82DvgfcdDh+eE4MomOiW9/h4gTsKHqSZXb5sBWxauwnKS8qJHQuZ6URMELK0Wkp6wI/lvkqCO+snl3wKloKS+7lSKSuZDz9ecMcrMiUkPWmQvs/ilnduFmfc3a6U8H/juE40uNuBOWNjek28XWvmXWCz5F/YFRufl03Nt5fryOWC2SqL8rXeiyXk8n1n+/H4Lgji+FF0AAWFGBLRYbEJCjIEEl2EYFyCSOcwdL7WBNpQDBRTodg8ktbh3yEjANPMkv6TNmz76fWXvPuOleUr+6Zq2gubGSx9e6D1ofNe7Hjh1q5Ex6kRYUxGxjmq+DEYSxomBGvYkEcUmUs4yzrOB9yT7uic2fJ2aeltnCVlTwH7zGv0xgPubu/qHEO7W56exTIMiTRIEKCvv58s96HhQSvvYbwx96MQ3DGZbv/I/uk33HvD15tHm67tSnQHkeiC0m+LAO6yIEPNilWwfs16KFFKCNxlkFkTSwvcqVyEwNE5AVSkyHLQLFf2ZAB3tpjSe5vbhyoZL3eJ13JQpU3vFk+3Nq8buCc3o3VeNuvbbeaygV4ukHdTPFyXBCk8NiXMzUrxkb2esYFdzvEC3Wzvma+Skes+bhaU114p5HcG7kyblLGWncAds+MZtzzyQyhaAPTeCAw298BIaz+IcYzNy7RhqO2rLkAFlKpLKxbuvu6Sd99w3vo3v1DIs0ydw0bgmciuxc/U//Mj9YMHrhqG/vmGzNzAAsbbqc6aGS0I7oqi0Hf8w3gK3JNosPIh2yfNYn2Dg7vbu7rtRTu4kzGEREFW62OUfwODg9DY3Aj9g/00B+N3yx+F4I4Laq+5d+71X33ft1vGWq/qNwcFypQvErgH5ACsWbEG1qxaCyE5CKaGtgTRNiXBPVl/bgN3FFwM/bCMh2HpZLHcJwu443P4ibszxclddBxL4J4PwGdNyuQxPx/KyngBkdzyrPs3SKYBMgGFAQZ5uBC4RQiqMgzWd0P3oTYQYyLIugzomSSFAERQNAEqpYqWi08+9+5bL77lu4KATvupTyEjgIbQz7v/dNWLzc99qjfavlGVxsCQWKYQeiLRJYx8A6wcXSBwx9ajvG67EHD3UnjTXdX5W+5eynIh48Tkjbdx6Ly227vm8nqQ/DNNkLDs0MCseIYR+N3Q8BC0HG6F7t5uCpccs+D+cPPv1375ga9/vWGo8cIBYwg0dDOhAMEyNevj5tbkLientpU81hCgLFgOx208DqrnVUOpUsLQSBdoEzCNC+12JrQIgLCchIg6OLFDeimJHaTcJt7plk8LHYwzW94Jkm7WNy0uR+jAvsy9LHe3hDgvS9xP/PxIgrubQCjE2nXV2HNYLrmUmEKF1Ot5HtNvJdA0HZBPKiCJoKoxkGQRAkIAiAJtVIP2V5uIPz4klIGpi6Cjdwz5400BSnQ5PL9i9mNffP+n/2Pj3I3dr+f7HO33bjb3z//2v37+vW61+xxVjJSBqIJOuz3dC0fVbqQEWnwdLhZ78neK8TH5l23fuMlgd2uWgXtWQHQJEUxmcM+1XpyWO3IIUEo28swbBkRjMWjraCPrHd/xmAX3n+/9+Y7vPv4/tx8arD1j2BwjYgz65AnuCHb2xCoE6arSaXDCphNg7qy5VO9uFbRTNJ1XJpILmlO2Uo7dkQN3++J2A0DnlrMfQ+BOWkhqGXqBexKAsrjl/YK7Hcheb3Dn+QbZ4tq53Iq5NvAUuDNmOoyd416UROSQF0BXNQiCAnIUoOtQGwzUdYEYBTA1GQJKKVnu2B+8HALmnPKq5y886/zP/ccp73tyiqymcPUCm8P8+NC9H3t+YPcN/TCwWDfjAs4JSTHnXqYJSwkGN4t9POCe3Zo9esE9XyXDGXMXkCjIqlZg5XBxaOtsh8amxmPbcr/72W9d/rN//vwTBwZrt4YxUz45cv4sd/uWScuaNgSYXTkbthy/FWZNn8W45K0yOMr6peQHdGtRL0vSYLEr9REDd0d6XiHgbn93fj5fqNlby6Zi1FktauvCORPfHK52Py768Vjw/F0zFBDL7e8H3Enk+XRpH+vgjmNFSXEC1k8bZJUEFQXMhA6KKkCscxha99YDjGhQAiWgaxj3lUAwZcqQn10yrW3NgiU/fe8FV39r+8Lt/YVD29SZT4WfPfGB5x/4Xr/ctymmRALo6iWKDqvsLW2ELLFptaqw/WQlD7la1/4t90LB3cszUMxZztctXyi4U74D5T+lgrb4XUJNQEdXJzQ0NVBo5Ji13D/7509d/8e9D91SO1K3PiYlrAC3t1veDdTJouQJVYYA1TOr4cTjt8G0iulg6hhBFEESqc4ODAPb9DE3NtX0knsK3fIS03utmDtbKLziN79s+Zxu+XGCe9pmsCXYeYF7ErCzNIZhL8+Q+2gCdzfgzuUi9BImU+COCrBJVKa4L1RdBxkZH00ZtMEIdLzWCJHuYZATyBmPNe0KGKoAAQhCpVwRWTRj7hM7jj/l2zN3lP3jSuHK7BlbXhNxDP9+u3m7eC1cO+uBPY986bW+3VfEgqPTVClO84JKFLXaTcsV4pSyyeKfIwLu5DXNo6wuTU5PwPz6Bfd8QZ0/qlu2PHO/s0RtVVOhq6ebwD0ajR6b4I5JIjf8+oMf+1vjzg81RpqXJ7ARNEcUD7d8cqCz0dCaIiyeuxi2bj4RKkorQcfYITZ6lSSaAAbuVtkX0Wgy7ZWzcCXBnUVTkhnzudai35g73d9h+eZruTufw3l+NkvatWzOmfBmH1MalEx2ZOf9kmqPT5KcjOfPcp9s483vZ38fp1Wea/N6WfB+Nn7G/XyUS06ALJuwSyI9Mwlu7OiGFVcqgBIXYLClG9r31UNIQ5IaAEFnNe0BCEFQD8L8yjn7Nyxd87+XXXjeL7ZWbu2bsAd8g194Z9PO0IgcvezPtU9+eSjQv1CTI5JuxsGg0KHV2c1K9WXaeGpA3Nu5Wk17HTYKbxCUsSdtlSfZyuqSe4A2Ynbjx89+KtZ0eoH7eJ8lKS55HkGS3ZSBO9LO9vT1EriPjY0du+B+9Q+u+NKLvS+/r1VtnadidwmL8dK+ULIJ4ly17uheX7FgJWxevxnKQuVg6CaBu4S8y5Qtj8FB1sCSqGezgnuqMCxXqRPfW/bl7bTc7Yvq9QJ3N4s8472ciWNudfQ+MuCzbfVc4QCvMeYCwAvcvTbwhIC7NSZe9y6WEJvY61geK6TXFLCANAhCzIRo9wh0HmiBRP8IKJpIfdqx+F0WkLBGgSqxYnT5rMW/P+vE07/zrlPf8coUE11hs7TL3KX0DYys2t245xuvDu07K1YWDRgQRU2Kwoc6szeSfUmc2zFbr3aW0Z1+tOgjoS7bW6TAPTtl+JHeD7nAvRjPwkePJWVbIV2b5a4bOvQN9BO4Dw8PH5vgjgvmgm+cd/e+0f3Xtpkd0zVJYwwZZL3njrnbLXfnhCGBA7aGWb1kDayrWQclgTLSapGZjghsDCtL3ur66gbu3IPA3fIcFAuz3NH2d+8KlwQrF7DMlVBXqOWeVELsiXg5LHe343ONhd2Vny+426+bOwCSMlKcnoi0vAsPuZoL4P0IgQzL3T6mE0DOURhMFHoWWu1WH29DAgVCYIxo0FvbDr0NHVAuBECPJsCUJJAECWRThoAqweJpC17cuGTdd68795oHa2bWTPHHFzD8mED3ePfjs5rCXdfubtvzuQFhsCIihgXDTICkSGSQ6OSapywhcoknAce6X7ZqMAbu6Q9ltZnJeNK89oDzorar+blOAcOU/RTyHmZKkGI9R1bL3XKeIOAPDA0QuA8MDIwb3LfN2rYvICmXP37r40dPVzjkST7rq2+6py7WeFUXdJdjb2jQec9obsL7S4LiE4cCF8EdLYn1KzZAzdIaCAVKyMLgG4EoZymRjq0PBu5sMfCYO/ebTyZwd3OPZ1MOciW4Md5w/u5OZHf2beZZ+UzpYnUGtnh8spUku2IKbFPXZf3A+a/2OtQs5r9HvD91pUx2vnzAneY7S4KdH0GQC9zpGR0Aj//t5TEonpBLz5p2Xpd+zamAsIYYAoKILoGATHRdY9B7qA1ifWEooQRVExImNolRKPY+U6nsX7Ow5r5ztuy494qtV9ROMdEVNpu7zF2lDV3t219u3/OFpnDzqYacEOIGxm6BerXrgNY7kgoJIBLIp8A9m8WelBMu5bJZrXwfCmpyv+FzZHldP3upsJHKchbyj7nsPb/38NqnGeBucXraw7KDI0PU1723r/fYBPfd5u6yD97xb//bEm19e6/RH1KxDI7iSdxyt+LgPjKc7eCOCy4klcCm1ZtgyYJlEAoEKZGOgMlIEdjw1ZjuxiH6rSTzCvNgWS5Kl9Vrj0Wl64opFjl2dnoFeqYr3CWubdd+GRJlpcD1HXOnqgDe/Y479tiLibQhWBtc1jEP78fafeIfE1MiNANEWcaeIEz/odJFzJdCsgZ2DrsD/siSsVLbnrUJ5XW1Ateuku+ZPsBpvAIOKuA03dyZv+B3F1vnEWNhxjnenQl54mHaqVlc8/b16ffxCj/OZCWlVAjC+ijwZYxjyrogsqsTpQTG1nHarfJKXl4lYtc3QwBZlUAdVKGvoQfG2oYAYqiEGyAHFFANnZLsSmKiunLO0sc3L1v7P9dcds3flwnLYoU//7F7Jlrt93ffv6RjpO8DL3XvvWlEHi4RkCSF8nQkov/VQKOJw7kTdfY3/+Tib2GKeaZNm+scv3krKFcnE7g7lWu/CoaffWo3Veh4+wBacfiRkRFobGmCjp6OZFMy+6rOlsPgXPnYOOaotNyfNp+ef8t/3/jD9rHD5w1qw3KCVis3p1E4pTum3RKmKOGHE/hzJcAEIrDZun4LzJtVDaFgiPU4JtBmukPGOY5R5ZNsB/cM6ye74Zk81G7l5qoJd1LKOhcj+TFy3M8L3Gn/k8XOGJOY+5yBNvHwIxTTeGMuAh6DIIBAjSGOABgxAcIDMUiMJqC0rAzKZpQCcpnooIIgIZ2GCsRzbfWSxrieIMgUH8SyBIvmAUxBo9IqvDvrzWd/KXQx2ix+20/4HLRhOXjahJTTrZiRz+DC7IbXyZazMZHQ4lfIMF3OxwJzeVicX11kXPCSKYJEHd0w2Yd1dEPnGDGbiajHmWAiFzl2fsPEOUDwYMFcOh9JnyIChA8PQ3dtF5ijOpiqAaBYc2EClGgyLArMaty8eO3Xrzjvst9trZ5Koit0DT0x8ERVQ3/tObWDzbc3q63rMclYNkSi8sX9Srz+EjaLMdicGUj5m6PVNF/7Nuu+kGfzWrdOBcHr+GzP4JUMNxHPXsg17coDB2q+X7HMeiw8Bq3trdDa0QoYg+eYQ0oQJakiVYGbqpX+NEctuD86+uj6T/7gtu+2j7SeMWKMgopaDwdhNCVs3Mhuwo67T9zAvTxUASdu2ApzZ84ncE9qSj7A3b4w7W75iQX3VAmaU+vE/+ZqTq5acfvzuda5e4A7codjJ07DVEFRZEhoSGmpULx1qGcM2hu6ID6qQllZGVSvrIayaSFIGDFQSiXQIAEJI0FuQ7LeCT0Zz7gFIZaGq7HSQ3Ir5gZ3O5g7wZ2nOfKr53z3LOBuX1OFCqNCBUOu8/xYDznPt8Adj0FgQHBHYhmcCwQHBHd07PLsVckwQBGwTFShBCENhQ5SmIrojjch1jUGg/W9MNo+DLImgyhKoKHygNUmCQOmQ2ns1JotPzlhybrvvOfM9xyYIqwpbFX81vytNFQX3tgX7fx47Ujd1QPKEAE5cvjj/AmGDdxFnZxmEn7vI0s9s+49v2f02h92cPc6Nvfa9cq2Ke5z53e19KPt+9SJRQjuhzsOQ3N7C9HTclmDgM6BHregV7+Soxbcf9X9q1O+8pMvf7N9pOWkMIRBQ2GR7NiGsSTWupB/clnuzgVVWVIF2zZtg7nT54KiBHyDe0asJhlTzlwGfjK7fVvutsvnKosrFNwJKJOVAUzDIaua3O7YTcpSIZCtDxuFoGDXTRA0EeKjCehq6YHO5h5QYwYBv1Qhwsr1K6FqZiVIZTJE9BjokgGCzOxoBAm0FMklbKuDJbIgO3cA8xVyssx0yj3bmOQD7vy0ZBOdHJzs3IIfj0Aaj4BwO7co4C7o5BVB4S/hHBisYxjNjdXOlZI8kR8bTCoRRRe+oRug03ygv0YGdTgOA41dMNzUCxA2IQgBCrfETJ0qT7Dr28rZS3ZtWbb+cxefdO7fN8/bHC72eBwT1zNBeLrr6Vkv9r5yZeNA0xd7jK7p8RKVwF00ZCu+zkIshqhTm1e0f7jXLdsYJdfSEbLcx7uPimm5j/dZvNYdvz56hVnjHibr8PtwNAyH2w9DU1szaLp67IH7Dxt+ePZdv/nWV9tHW7diH3cNB8kCd0sMFQTuKNQqy6rg5M0nwezpc0CWlNR1LMudwM4lwemNDe4WxJPljKjK3L445iwOy/wDCAYYyysTg5AYjkJnYwf0tveBFkWvvUTxvjjEoGRaEGZUz4GZC+aCUhkEoUSCiBql5iKyLBNxELOseUzfCrnQPVloAHuGI8CwI1LP5NxYhYJ7LuWQRqMwz7fXvh/X78UAd3YNVNSwHloE0eIYZ8qmCSaxMrJ+1Mw9L4ChmdQmGclRyCKMA4x2DUFffTskekahTAiBiICvGqCBAFjZPlOuMs7aeto31y3feM9VG97aNGW1Fzb1pmkGftn4+9PrB+o/fnDw0DmJ0jgk5BjoogYmtqk2UVGTQKJUCpZQxz65F/CxCO4TDer2GcZ78ZCvPZk3GovC4c42aGptBFVXk1hjt9z9POdRa7l/65VvXfK/f/nB7YdHWjdHRVzI2AQB3bqszIM7o90EtD0hIS2pDS0RUYKqsmlwyvEnw8yq2fTfyWvkAHe3wS6mW54BqffmnzjLnQkDglLLYmYAizFarEK0ePVVE0KGBMGEAMNtfdDV2AGxoShIyEKGQh/jsYoBUSMGYkkQZi6cC5ULZkLpzHJQJYy+a0DTiOCCd7OcLyy5C0sR0frA8miDQMbpiCOIt77MDC8wBSB9Tbikw7kQBRUaw/aeMXaEH0XBz4bm9yv8eS2PFyprCO4Cs/iSk84TKqlNpQES9gHHpheqTi2RFUEBWZMg1h+B/qYuGDncA0IkASVigFq6qoYIilQCYlyCTYvW7Dxpw/bPb1uz7sWt1Vsjfsdq6rj0EXi474m1+9sO3dAw1HR9P/QH1WACDCEBuoi58cwDpugAClrrVvIaeWByrLu0PXIMWO757K1irD9nrJ0bjPgcxC/f1Q6NrY2QUOMUX+dx9mT83Uc1wlEL7nc8/+VrfvrXn37q8HDr+qgYBx3bTwkojCit3R+4E8dyStjjwMqSDNMrZsDJx50E0ytmUm2724db7rkWRbHAndnMhYM7KQa5NrJDaXBXImyueKsCAIGdJ1khuDMhIkFIl2GkrQ/6GjogPhjBJlTU8QsVA+aG0kBURAgbCYCSAJTOqoQZi2bDjIVzQCgRKBZPCXbk5mfUvmh9sHa6MvMUSHv7UgAAIABJREFUILATuGfUGYwL3Pl8OsegcLD0JwomD7jjQmE9pjH0Qv3uLcudKc1svNFTQyQcGErBwdJMCEoBUFABCxvQ39QLA809YAyFQdGQftYqFTXRYV8K5VAevnjHBZ9dvbDml69seKb3duF2d5Jyf8N3zB5VZ9ZVPnHwb29vHGq7uSPRc3wsEIe4GQVRRPtcB9XKjJcxjxE7YlsENrjeMIciWwKpfUCPRMy9GOBaqFu+GPfOdwFycE8ma/OeJQCMX767AxpaGiGeiDG3vQ2n3vDZ8p99+rPX/+bpX9/aNtqyOi6hlsrBPb0UzjlxydiGRZyAg2bXmtAlPKNiJoH7tPIZyYxst5i914QWG9yd92NZ65blxzU5Mqwzs8b9kNrkzJqnHy1hbwd3kQE8ur4lU6IEHnUwCt11bTDS3g+yKoBiYPtPDQRRAkWUyXUfi8cgWFEZjpmJkrhoiEpVCGYumg1V1dNAKhdBlzXQRdUqkWNxXHQxoqvY7h72SipxV8y4upQqOeTHZYZW2DG5BMBEA7/XOks+u43CttBnYoKchUQw5EK8UJb1Rx3aqYMVK+GhygVZAkzoxbK3oBgAIWZApHsE+up7IdI9BgFVx3oJEPAgHd3DISgTqvTNK0/483E1mz6xpWJVw9atW1lgceqT1wggBfcjbX/chmVvzeGOt4/IkRJV1ik5ldHVYAIkqy5BcJd1/NuqfqDfXKisXSzC1xvc/YJZIeCesd+PEJ8ET+S2gzt/FqSgbUdwb66HGII7hiiPFXDHRX3rkx+/5Y/PP/jh9tHW5aqcAN2qq6ZuR1nc8nznkOCzUJGDO1m3mPkrKzCjciactHm7K7jzCXCLuWeCb8rScQNmr53ME+o4FGUDdzcFJinwLZzPAHc8wGGx5wPuLO7Nyt4oWmFKIBsSQBigs64dBtv7QIgaoGgsuQ49IDjuWB6laLJZEiiJLl+36u6Epi5vbm9701B8dI4WMqTpi2bAjKUzQK6SQJVV0GWD3PDMnY4xYCzBQyUjlVznNY4Z42YXYFn6C6TG79gDd9FqCaqLKXAnldEwQLJyHNBrouNxkkSFKZg8GRJkUIei0NfUAyOHR0AYNUAxTJAFDbCwEfnlZS1kzi6tHjjvjIuvq15d89crF52C2RhTnwJGYI+5Z/rf9/3tusaRwx/qUntqokoCVBxnNFgos9oEnWXOEQ+FrKPljtUPrI+7Tk2vUjfOpsBONLgzbT17pvuRBneSNgWWkuYzjU4M4Yl1mqFBZ3cn1CG4x6Pp4O7wNue631HplkeyhhseuvHjj+159INdkbYlcSFu1ddaGYdklef28pF16wA3btVXz15Ade4VJVUUc3cDh0kB7txFmnSWZk41bQwrvmb/lbaS0x1vXS+Z3EGhVitsYbPcCVipD7FOFq2M1jgmy0V06D/cD52NnZAYSUDAVCgOy4wHkyh8g2bARA7xNSvX/GzZmuXfMQ1hVlNzywWNLY3n94Z7V2mlRklJdSmULigHZWYAoFQEXRFANRiRT1ApBVXVrNJ+i1TIsRk55Y/fDeomVpKCLlkbn04U5Pfa+Wz2cR+bq1ufz4tTfTqVkZqUpMoYnVloChnNENzxv5AvStN1kJCUCCQwYgaEQIHh9n7oqu8AtS8BATVA/AeCmQAFy+NU0ayQK4dPXH3SL88564LPnrvw5MEpJjqfE+M4DA2cH7f8bEdDb/0tXZGOtwzDcEhTMFSFHi7cbjRLpIBTHhJ5T5iHBfkLWJjPHVAzjAUfMXd+jpuHM6vSYOMWyVbYRduPyyCPoSKbzUcsOk0O5nl8tkdwy+3K9bh2/HA+M3aG6xnohbrGOghHxsgHw7Pq81ktHNxDweBlj97y6KF8zrUf6yPVq9BLZ56H1LPXP/j+Tz914G/Xd0c7FsVMBHfUWC2yEpvlnuuuzoXIXSRLFiyFE9YcT2Q21OY1c2O5ZstnHFekUji8rnMb2heE3T3vfAYO7k4fgl9wT92XxV65UBBkJFLQwdAMKJWCBOzDnQPQ2dgFsZE4GAkBZAgQdzgeg4k8QVGGcqlsbH31+r+ce/b5X6zqkg/s2LFDfPDlB1e8sPuVNzd3N13UPtK1NRyIzpDnBkCeWwIV1VWgTCsBFcHExNp5Vv9OT4IgZMXkk4oKkwa+EtQylB3bF5nu+WMH3GUdy6XQbZtuuaP1R5Y7uebRVYiKr0TcRUEzANHBMPQ2dcBw+wDAmABBIwSyhG5gDQRVg3IIRlbOXfHPS8++7D8v23Dxy1PZ8YXLxEd7n57/QudzN3WOtb9rQO1dkBAjjAySwlcI3lb7aWy9h7NlsUtSzbtFPJUpVdjzHHFwd7lnISOTL7jnqwh4PVM2BcftPLTSJavLqP08/B7d8n2DfVDbWAejYyNkhBG4844/tsTuXM901IL7ex547xeervv7dT3RzuqEmQDNFithgOQvP8deX8jAHWDpgqVw/JrjCNyRV97NLfR6Wu4ZwMPwjG1Mx2xzcOe/2X/PcMNzy93yajgVANT/8d6U4kZCWwBBMyGgC9SfG8veRntHQTYDYBgSmIbFYGeKlFAVEgORxTMXvHjRKRd+/V2nXvm4IJDkwWtK/zjwjzl/f+XvJ9d21F3SMdq9ox9Gq7VpIJUurISK6ukQml6OuXSQUDXK0KZIMD2gFXWn9+f/tlzpWVa+XRNN5iy4KHAZ4G87kcbVa7e/Dr/7SczL9ljc/SpaXhIMdWFIhJc+UrMR3CD4u2lCSbAEtIROtHSlQgkcrm2G/uYuMMZ0kNUAyDqS1oggCQZg5Gx2qLLx7BN3fPvyCz7+oxoBi+WmPoWMAJa+3bXnnnc0hJtu7DP6jovBiAxigrFIIhsdsTsyo0Qkn6YJmlU+SsmRJpY3stoXt8+RBvfigWx+O7J4902Noh9c4AqUvfyNn4d/I7j3D/fDofraYxLchXf85to7nqt/9t098c55CUhYhHS8UUlucHeWwtkzF/HMZQuXw+bVm6EsgODOYsUZgOoj8WK8CXW0CCxXaxooZ3El2WP0fLnlAnd+TJKW1bquHSBSLnoUGswNzjBVBAU7emkiRAdGob+xE4a6BsCIIgDIAGIAVI39OygHIWBK6ozSqoOnbz357nec/28PLBOmDzkFS5e5u+yPjz5z/EuNey9t6Gu9oE8fWREr06TQ3HKoqp4B0+ZOB0PCWC9zNaK7jqdP8CSvtPx5asub+eEg5jZe/GjKBM/1scIdhQjnyXwOcY1b784Ia2zgbiVSohcGqxeCSgCMOCZpYelbGJoPNEKkZxQCRgCCEARTw/p3ZLATYLpSMVgzb8kj1138jtt3LNzRMOWOL3wVPNr/6PqnDjz/xQ6t5y3D8lCZIUUBeR4pN1hHhkeJAB7hWzLRp8nA3aD9wJRyAvckR0T6sxQL3Pl1vNzyxQNZ/+BevHsWNo9pbnmLSpbjDFLODgwPwMH6gzAyypojitIxYLljrAlf9vJfvOMbL7Y8d21PvHOOitzklqTmTUtyWe65wB0dvssWL4fNNZugdBKAO6kpblnxLmtqvOCeBDZneZkFZIz6FS1mEQRdBMWQwYxq0N3USRabgMaDIYKeQJdTkFyDoi5BUAiYVaGK9tVLV/zq/Ve955sbyzd2Z9sS2Iu69sXaVc/vf+WyA221l3VHB2oigURJYFYI5q9YABWzKsBUUIbpRHiDTgarnU2Sx4YDvF2xsenWSVY78kRkCSh5gjvtuOJFo/yLpcKEid+zSPGxgTt7LiLTT5Ydot9ERuoaSo5EwhoBWvY1wlBHP0DUJIIazLVAUhtQAUJCMLFw2ty952w7486bznz//YKAqXVTn0JG4KB5sOLJ/X/78Gs9te8fEIaXRoNRMIQ4iIYGEna1NEXQMVECw4kI4khaYzIuCkY2ZXncqDGQe8OWYoC7F7DTqrJi7sUDWu9dVLx7FTJ7NilkGYdkLDlYMDm4H0BwHxnOBHeftz7q3PKYTIe2xdt/fsVdu1pfvLov3jmrWOCOiw3diCsWr4SNNRuhVCnLarn7Gd9iWO5JcOcWc44be4G7W6AiV+yd3yqVlMdirch2hdaZgXH2jkHobO6A2GAEkEme+MowI1fAPt4BkDTJLBVLh5bMXfjY29968dcvXvfWV72sNpzj3+/5S/X+xn3nvnzo1Xe3j3ZujCjxaUKlJFSvmA9BbDxTJoFJCUSMrpYl0aFQwz/OPnr8TdIzDxi4uwO0H3AvZlJdrrwJP2utqMdkdOliFh89o1VqKaN7N2FCiS7DcOcQtL7WBPqYylzxFPxliZZBPQDT5MrOjUvX/OZdl1x757aZGw8X9VmPoYth+Orhrkff9I+GZ77ameg5ISxHAqqCTZdUMJGD3AQIIMc/VqdgMRxtiVQnRwR3SiQm1zwqcYz21P5xAz8/2fJOgBoPuOcTu06f/uzgPhlAPUNpsjzC9vdlnlGTLPcDdQdheHSIGSNWsxh7SZzX0j8awZ1W40X3XXb3qx0vvQPBHWPuuJxx4VLtLS3Y7DH3bJY7lWqJEqxcWgMbVqyHEgvcnYOYX2lGlriWT6OPEthsWfG5JjQbuJOCYNldbk/DrVf+Xk5rlsWXLdIY6vYlgZKQIdw9Cp11HTA2MEZNYrQ4ugZFCCgKGKoBYkKAaXLF2LK5S3e++ZQd/3PtqVc/lY/V9kTDrqqmlkMn7arb9c7azkNv7Yp0zxCrJLFy4TSYtmQmyFVBkBQMAWAXUWI7Zy1nKU7sln+bP7jnmuvJAO5uAsNr03v9zq9pOUZYIiXG35PtXhnvvJwwQRzToeW1Roj3hUGMCSCouAuxVJH8NlCqB9WF5dX/uvKcS792zfbLHhOwu9DUp6AR2D26e84z9f/63J6hfVcNySMz40IUdExbkQXq067rBoE75cJg8pVVMsqIapjyy1q8Wq2pHdUxdFSBde7ZwDMXqLpZ7vbj899fmdJtIkDdb1zdS2lyLoKkQgQmDI4MErgPjQweU+BOlvuF973t7t2du9/RF0sHd9J8cmSp09K2ArU0SWKKsJ/AXZKgZukqWL98XRq427Wr1wvc7fanl3TgzFN8g9gVBOcWcII5WWcOlxmOKV4TwVuKA8R6IvD/7H0HeFxnlfa5bYp6r5Ys2ZaL5G7HSewkxOm9EieBhIQEshACC0tYWJaF8MPCUhY2AQJhYSmhOgRIQnqC07BT3G3ZltW7ZqTRzEijqbf8zznfvTOj0YymSHJiW+PosaO59bvf/d5T3vMeR9cIjA24QZNRM16CkCyDIAqA1ehcUIVsMMmLSmvf3LJ6yw+vufzKJ2u4mrRrmjVNk/52/IXFe5p33/nKvlc+5OYmSseFCTGnLh+yK/IhpzAPLFYLaDwucHpzWPJW4oXNUwf38KKQJHSY6lxItlAZxtd0zzUVLyvZvEh2HYYhiK8QdVGmzAcCO+sKR94faZXzIPg1GO8Zhv6jXWAOouysCBDSLQCRVUhUWEo71tWs+vm9d37kR4u5xSzGOP9JewQwmvVU3zPX72p78zt9mm2hN8vLK4qfvG9V4iGINe0YLQEOKKoiM+eGlTJiCRzZvcxjNxQvY0tfE/BM0vHc0wG0KWtMPMMirXrzmYF7qqCdSWQh1shIhCeG5+4ad8GR1qPgcjvJT0UCc1iGNhkfSH8IJ6vnzl/5s+sePGTfd7OdwD2kd9VBKUwWOp4u+5II3HFMUKFuaf0yaKxfccqAO9W562F9QyU8Wn892uOPBvZoS57ARwOQsBH7hAyDzT1g77SDGSyAAXhPMAgmaxaVI8peP+RoEiwqq2luqlvx8O2XfPC3i4syX9iRZ7G/a3/+AfuhG7c//ad/HQzY652mMclckQ1ltRVQUFYMotVEohxEHCJxDlzN4oVHmPEXziXHbZ6BbHA9+kM13lMJlcYidnqAOwMIEnXGnC0GfRUBVHcI+g52gG/IBbwXwCKYWS8GXIwUFcyqpFUXVvzhS/d+7t/PLDizM21Em9+BRuAB7QH+Vri16K+7n/l5u7v1ohFhLEuxysBrMonVBDkVZOzZgKVVCqbNNJB06x5/T3buNOBuODzRABQNdJmAeyoe81yDeyrXEHaYpun+mMjDDjuKKczT2GuJ7gQXPQ7z4A7AX/3Lax/cP7D3ZptvqETGKnfdo2BmKVu6KRAVrUBmQD77Qq+XngwAIi/AssVLoXFRI1jErLC2fLyc0nReEHs54liSsapwMaz7WMUo1mo1Ji8WO5l0oky8OWYsyjIJWTCFKvrRLXiSBdc9Mix7wnui+9KFgDCyoYBKeTxBEUHzArh7R2C4sx+UiRCYeAsoigYhgQdZ5UDkJZACGlRai+zLqup/esn5l/zsihVX9CTLsyd7PxDgn2171jTS6zz/5V1//+xR9/GzxyRPDl9ggqKaMiisKQUxzwyyqIFPDoBoQsYwB0ooRDwKlEBQFNaJnGr09cgksr5p8YtuEYwGApNqYUQyg3WvJ8aNRirG4zU64iW7h+m+p2ecJFWTzmI1k2vhBZFqavF8SNJCKVOsb6d6aZwXqEQYEGC01wW9h7ogKyiBhfLsCgS5IEjAg9VngkUFtW+tW7r+e1/cdv+fjbLHmVzX6brvDm2HxTU0fsufDz/5P75cf15QC2G7pjDxkRnnzGA15iR67+S5G2as/r4nmmKxwE7vxCQh6/ijH2+/6Z5T4lD81LUylShTNDjHO/a7MWdm+p7ik3SOu+Bo61FwukZZtRZWqCBjHnXmqYgxOXnwpPTcj8AR6Yu//OL39wzsQXAvDrFyaf2DZJFUwZ3VmkVPIlRRW75kGTQuagKLaM0Y3NnFTA4D02+SLeBGvXrUPUwJm8fM2OmAIQzuegc1UeFIX9oAd7xCtO4p5IrtO9HzRh147AkiiqBqCiB7E0EbfDyM97thpHMQPCNOELGdJHDUwpM3WUBF9rQiQg5n9a6qXfb4llWbfrL+vPW7m7im4Gy9ZDt37rQeG29bvbt774dbhtuuGPaNVoWsmpBdmQd5C4rAVGABU54VMJqDoIuAjveEhhbKpWIEgzrTkVfPmMMM3DEywTTVjSeHwh+4cQTc0W7EVyvCOGbPNDVNhZMG3AEXEdboh2wODRu/qJjaZepmQQE8I17oPNwDGmpseFFIUABR1CCgeQHnWK2pamh56bKfX3nmpT+9eOPFPbP1/E+342D1yFDv0LJ9/Qd+eVhuWTtmGhdYKVuslxBxanCMYiNKLNcevUpO/v94YeNE4J5Jfj28OsdJc7HjZQ7u0Y7XTIF1NubXTK8B3zwjLB8N7mFSXVTlynTXe/KC+6+/+P09fXtutvttxciWj54aYY8qkedOI2KgaBxwX7wMGhevBItoOWHgHsnxTp3miVq9xsudx/ud0REOv0NQj+RS2bmonhm9Ux4JiSz8ToBnWO7owSk8eO0+GO4YhrFhFwDm1zmepGBRxU8SLaAFAAQ/ry2vXfri6oZVP75k7fmvrK1b656p1x47gXd0dlqaO59e3Gbvu661t+P6wTFbo98csppLrZBfXQi5FQXAWXkgpW2Kaug8DN1bp7HGPCRRvvRWtVHgbowhk9mldim63kBkbMg0SG48p75WULg78YdOlWKuLfWTxt8S5weFB9GDx7mhyCBqGphJ1wDA7wyArdMGw90OMCsWEEICSNhkJhQEXlQgh7cEV5Q2PHv24jN+ePGyi19vaGiYF6zJ4KFQnn3wpQXdo92f3jew9+NjWS6zX/SR74KpEVrFouZgPFCZLqQeNmTTyLVPB1ypgNpse+6pnDODoZ/RLjO9JvLciVB3FJxuZ9hzPy3AHTHqml9e8+C+Acy5x4B7lA5ywrA8M211x3oquC9bvAyaTiC4Twpt6aHg8OxClnIiJamYKRidOze+ii2xMl5oRqA1VgajzIkDWVVAkCTyUFVZARMvkgqdb9QDI92j4OofAzWkACqPqqpC4SITdQMDkEISLCxeuH953bKHVjdufPamM66wz5XEKHo0e/a01XZ1t57f2td2Xb+r/+xxbbyYKxAgt7oA8iqLKEzPWwQIaQqElCDzQqn8hJHEiNVNJowxFpH+8cwxwgoBA9j1trlRzyLWG5rRivAe2RlvG/Oz9HqIKI3C0hkiVkGg+tl4EFy9DhhuHwQ+KEDQh61ezcS7CPn8YBV4qC2qbFu+YOnDl2644I8XL7t4cLaNu/fIUM35Zbw4+mJ+3/Dg5QeGjnxzUB2qC4leUCWViHPRIfjwux4HpKeboyyDmdhCjWcYzATcJ6VIo86bqec+UxCdqwc40+vCpKBrLEKoM8Lypwu489f96roH9/bvudnmt1GdO/Ns2OOKDq3GzblHkDNuWH7ZoqXQtAQ99+nD8sZhEueGkoflY3NW0WVpxs0kCvpO8dKnCftT+FnvAkWEMzo4+aQkSoO/wE1w4eBEicposGhJUnkIjE3ASI8NXH1uUCaQS8ADpkIUVQazyQwC6sh7eajJq+6ur6r7dmP98ic/cvlHcFGf07InrPv989Hnyw607F/b0nHkhj5n39VOxVkuFEmQXZUP+QuKwVyUA5qJA78coEY3SPgjACNhFgFUkk0w+MOxaW9mKRr13YZYjtFa0vCajND+XC0WJ/K4jJeB9c88qAIHQQISDiReAt6ngnfACc6OIQjYxsEEJggGcVsRRNFMCqiFvDWwonbJ79csbfzJ1q1b981mSuZEjsO7fa5WrdX8VsdbqzscPfe3eDpu9Jq8AiXAeA1k5MDEucB4oJIQ3FOIAsWCezLQSvZ9opw4psPifZJxmt7tZxR9/mT3nuq1UsQsKizvcjnDy9PpAu7c9b+6/sE9/btvsfnsJSEUcSB0ShPcDVfXIJHhwsbxkC64Rz+4yRMyNXCfBPC6ZRJ9nOnC8rhv+KVJAO7MG0M406i/s4z5dx3oSS+cejwzqOdFCYIyZVvBKlggOOaHkZ5BcPYOgzKmgKiaiTHtQ20BHru0mQDGgrAgq9zduGDFj+sr6n/yiRs+0TtXHnvsS4JEu4O2g1l/2vGnlW0DHTeM+EavdgRHG3zmoJhVmQ+51cWQVZIHYEJ7xQjrsK5nWImNPcvZ3UY+7P90wNcNIUOdj14+I8yv74Jje6p8CNx1ngJyMULEUTCBqEkgO33gbB8CT88ImLwKaEFsEi6CgoagJoJJlqChZOGBlfXL/vuysy94enPN5tFTZVxO9H08MfxEVae979bW0bbP2bjhch/vAxMpzukE1zgdAFMB9+htktB/wmVz5AbEGAPR6850kQNytqYRyknktcfbby7AdDae62wCO3O5dELdcb0UzliKDCGbUzjnTjTma3917UP7+vfdYvfZS1BbXg9U6d4oe2QJw/KsfVA4LM80ytlUR3BfWt8AKxtWpey5zwTckf046UO4Mvm1M7z5KZ66EZ4zSCoJwB0xTaCDYBtPBHisWWcgxZSq2A+qygmiCQIBhWRkJU0C94ADhjr6wD86AVJIBEHDkjOg8htO4IFXOC1HM/nOqFv1/BnL13+9uLai+YqGK054jlXTNPFHL/9oUdtg2zXdw73X9Tj7V3uEQK6lPJd06bNL8kDKMQF2sEG/h0Q/yCtHLvhkj516xhu/091zZk8bf1geX7eIWOTjFPkwQ1AFAYmVaAyiPjlvAtUH4Blwg6vDBvLwOFhlDrSQDJrAAyeIoPhRsKjAu7Fh7cNrFjf935Lzalq3clujma6nyAjN/W3s1nZn7Wk7cE7XWP/nen09F3mkcQhpAeBlnlT/cP7GS9XFA+7pcvKZgvuk80RXIyXK3c8yuM8WmM7Wk5yt6zGOE51zd7ldp5XnzuRnf3399/f17f6AzTtciuU3EYiM6CVnAu5oGaPnvnLJKrBIqYXlZxfcIyVRxsM2WtFGe/CTJlRK4M6uEmvBCdx1gDe6q1HtMhY9KfgvFCPhYWJkHEZ67TBudwH4FBCxZ7vKk+euCShVI4CkCqHllfXvXLBuy7cba6p3nLnk8vF3K8eqaduFJ1uU8ub2zgsPth+9sWukd/M47ysR8kxcfnUR5JTngpRrAjBxIHMI7qyZBpPljHwi4D7Zo9clciI1EJFauNlaJ9714zCqgQ7uJEMrgKCK4Bv1gaNzBLz9LhC8MpgUNIQBZDUEAieBGJLUhsplb65d3PTApWec/4+NVRu97/rNnIQXgJGoJ/ueXNzi7rq73dP1MbtqKwgJPuB4ldooCzzyYeKzy6PXhHjh+FgQerfBPXI98fP+8cLymQJpqnoUmUyZTK8p9lzz4K5ry9/4qxu/s6d/9212n608gI1jwkSn9MGd+sDrVifJzy5cDKsaVoPVNLnOPZU6yunC8jSFY96oaM+dJmDU90boyzjmJJW5aCs5CtzjtX4ldjwt2sxbR0AjYMNRoy9YWB47uCl+BXJMOeBz+mCoYxDcdieoPgU9dArfM0lLDMMKIGiSXJ5b0nXxGVu/u2Hl6u0v177sfoB7YOZ1YZm8Yfo+yDDe79qfd6C1ecOOt1/b1jXce4nDN1olFVtMWVW5kFWeC+YCK3AWDmRBAYXH3uUsr8wYdzhOzBNHJn04r07jF5G0NYiKqdSbzuB2TviuDDawyp8JQomaCJyPA1ffKAx32EFxBsGkCqQLIKChiJoCqgjlWWVDW9ac+82G8gV/+NCWD9lP+IWfIidEr31X897LB31Dn+sO9J7p1BzASTIjOKK+AOo/xmn4YgBDmDAbg5fpAjutCtHk5CkEODbgiUhyiR2eSIh/OnCfbWBny99slrdE7nBWjhu1tqCEuiE/6x6L8dzp2Z/Cde44p7b9Ztt/vdP39u12r60CteV1eRJWq6zP8CmPMrx4699QjTtr6aoqGIDkQJIkqK2sgdXL1kKOhbV8Db84MTWa0+WS2MTXWcdGzTqB6/SrULLvce/YHHy8KYssb2NCs5C7fo9YAiZgryiVWOQa9mXH73AhV0VSHjOHROht6QbXkAtCniCgEBaG7A3LRNCwfbSgZQlZ9vdtOO9/P36xNlA3AAAgAElEQVT1XQ9W5lY63i2PPd6INjc3m0ZLvAueePqJmw+2H7rFoTiX+i2yxVKRBXk1RZBVmg1gBVAEmXLxMj4jHjkHAiiqRjrdSCKjuiNU96IHE3l4xnOiWvhZ+MzNspP+hYX143E+gAhSiIeA3QvDbTYYHxyjsjeM8aBugKaEgFOCkM9nhzYuXvPHlTVNX7330ns755pImf5dnRx7oNf+WN8TK4/aWz/RO95zxyiMWBRLiKIjODeZaiLLuxNHJgas6NsEEykW/FMZEZr7SSbmTIEtXhRiNoE9lftMZZuZ3meic6Bzh5FZWteJyMqAe3h0GFo6WD93Q3Y2bKCQtlZygD/p6tz1G+Ru/cOt33yr+80P2SeGKv1akImT0A1HB+hjhjQeuOOLwmOvXEbslsQIuOdac9MC96kPcHL4DCdIMvBO9j3dfwyZJjzxovNftBhEvZmURxVIkRVL2IhSRh683phG40FUsdxJAGf3CAy29UPA7QMloIFZslLJGHr9aCRwIU7L5XM9NYXVr33mM5//6MbsxsFUXpB3YxtN00wPv/Cz2//2j+c+1js+sNxn9meZK3L44voyyK3IBt4KIFgE8CsyhFQFTBYTAX0wFAKRYyI9hmiI0VErzIHQsX42AP69BO6cKEAoEAIrZwLBo8JwyyCM9TgB/BiHxwoDAE7igVcVkIIhtb6ouuv6rVffW1pT+vrVVVfPh+MznOhvaq15L+955sMDnv7P2EKDC2VzAEDCMk40wvW6dkOJMw7wJgL3eLn4VC5xrsE9keeezGlK5dpnc5u5AnYCdE1lGEORBaY+h78zwN0zMU7gPinie4qDu3DnX+788ustr9w9NGGrDgADdxLf0FngBIKxTzhW4pM4UXqvagR3jgdJFGFBeTWsXbEeZhPcw/mUWfDcjdsKh4ajdJFj79nw8tEqxKgErswqKtAhSPM8BFWsm0WjxgR8UIWJ4XEYONoNXocHLGACDkOwoplK5LDzGhLzsjizd1Fp/Zu3XLHty5c3Xb7zveSxx3upNU0z//XQUxc8vfPFjxwZaDl3WHYV8wUiX1CTD4VV+US000QOUNRTFRG4ULxFYRK8aDRiC1tkhBsseuqShvMLpe5Qy356791Ir8zmgpPoWDNdiGiRQY3ykAZWWQDvgBsGm7tBdgTBAlmAWTEsj8MyOQvPQ64qeq/afNFPN9Sv+dYVjXOna3Aixu7dPMd2bbsg9VvP39m15/4uT/dlQbMPBAujfoaww5sgEr0RAcBIF6Wi+U5ZpgzD0XMJ7pOvafKqlUqo/0Q9q0zGLtb5ir3W6Eiw4a0bXjneOyqCjowOw/H244DgHs34Dde8p+q5l246bDGZ3//cp59ryXTMknEzMj1u3P0wr/pPT/3Tv71w+Nl7hjy22hAv0wSmUFWa4E7ys8QhwtgrslEFqC6rgnWNGwjcqRFGFHiGQyNxSjyMi43k5vWSq+h81bsE7sQrwICPrNBkQTY0Zm9kWSXGOLaK9Lm80H20HbyDYyDKPFh5C2gyR4uLivrsHA9mTgpWF1TuufHCa7//gbM/gJrhc1rLPlsTB9n0z7a9tOrpXS9/8Gjf8RuHPLY6NTsEBVV5kFueD7mlhcBbRZiAAIQ4hbowIXBTftMwAllfLdZIhn50cMeLjAH4KSHTtLpbZX7XmSxGsWeTFQ0sggUUZwAGm7sgMOgB0YedxnDOiCRug8aeFaRgU1X9wY9c+YF7K/2VB5qaZk9mOPMRODn33OXbV7fj0Kuf6fH23ubgHEWyKUh92lEKGjkuKAWtaDJF3ZihOTknnsCoTdauYNrBmitwnzpHp8at5pIAl84MyeR9SgTu8daEuOCuyGB32KGtow083hmCe8mmwxbzSQbu971w32efeuev99o9tjpFYGFmJsQSCX0n89zRa9eVSMPgjqVwFSXlsHHlGZCXlU/gHs/ymk5gIbI9a74R/QmHdBNZ03HqVxN6afG2jQMixAannucI7EyX2lBo4zmRhOX9Y14Y6hoAe48NpACrcUc5WdbuUwCBE0ECCcryS1o2LF/78wvOO/9XWyq2nFTEqR3aDnFov2vB4Y5jVzR3HP5g72jPBq/oNWeX5UJ5XRVkVxRASFTBzwdBlVDQJwQ8lgsy/R8d2JmqHQN4rBzQvfYocI+3IKQ2X9JZduJvm8liFH0kBA6cD2ZNBEfHEAwe7QXJx4NZkUAJofwutkWWQOREyBWto7dceN13z1q9/uENhRvG3usRnJmP7twcoVfrte7ofe3mA33H7rP5h9YFzD4+IIYgIAfJU8e+DmSMowgTOSK6wZngcjINw0c7LvjvVBQYM5lvqYD73Ix0ekfN5N5oDFPUIGBcJ5Znj/6E5BAMj9ihrbMNJnyeyFfoZOjp1lRIdXrO/eQCd7zbz77y2Xu3v/aHz9i99iUqgTsjf6QK7jSgKiPJG6ErUi/TAMqLyuCMVZsgLzsfREFMC9xjw01GHiVKyp6Ol2jipJJzNy4oroWYwEPEum7SU8c6WSSMyRoRxsyCCYLjARjutUF/ey9wQQ0EmQczdnsLYtMVkbTjlaAGxdbigZULVzy29YxzH/Gu9x7fxm07Kbz26Ae4Y8cOcbBkrLi7s+2cI11HPtAx3HWRl/fl+fkQ5C4ohtqViwCyeRgPTYBo5Sksis1zjGZEBOqUI8Pv9Jcyidee3pLy7m6NfdolRYDgqBf6j/aAz+4BMSgQ2ZLeGZx0IQ0sYPasqmvccee12/7l/AXnd5wo0aJ3d3Tm5uyveV5b/ffmVz4/4Ldd6QR3fkAIgCyqECRyMA8iGVwKiSULSJqJXwkXd01JJ6Q6xbNMgVCX7ojEX/emZ5ycyLTWdGtzqveaCrjjPSGRLh64B0NBsI/YoL2zDbz+KArL6QLu//HWf3zo1y/98gt2j32FwsvU8Ys+vE4QS5JzZ5Neb1JNeuO60puqQWlBCWxacxYU5BSkDO7Rk3YyUSQycaNL3U44uCPlHUk5PGODYz27hPXsfgXGhpww3GOjPLuZlwjIcRHXMNdMLj8H2WK2t7609m8Xbjj/h+dceM7bDdzJ2wwE0zp/3f/XvCM9x9d1DXXf3G7rusHmGS3liswglZqhuK4U8ivzwaf6QeGQnxARrImAO2r+I8kQfxNF4swwv5nqwjHX24kKD7xXIe14Z+cw8AEBFYuIdyCIIqsoCXFQYsrvvPq8y798Zf1lj803hsn8qRzQhrLfan/6ruae/R9zaqPLPaYA78fyTAlFhDjGpFYUUJHgiH0edD3FuBUyUXMvHVAPOwux7PtZBvfEnnBicI9NiWY+0qntmam3Hn30hITnqI0McI93vkAwAPZhG7R3tYMv4I10+DtdwP2bh755/U+feuQr9gnbmhAEQdYYIY455Gyxna4UjoVCdE9E96Tpd4oKJQTuZ0JhblFa4D4Z4Nk1RDvSsw3udI+xIaB4njvWtiMZBzt3IaEOMMduBj7EwTgCe9cgjA+7QVI5UIIy8LwESEFAZTKsc+YVIVBTuuD1tctWPbK16bznz1l+znhqr8p7e6vnDzyfvd/WvKK9p+e6/pHB6wbGbcsnzH7BWpENRbXFkFWcDZwFdXuQNKd3ltOXVwbpOoOZ1R7ofzJZVmdvnIw5H2FOIxzoinph1UajQY5u4uopBwJumQf/0Dj0H+mG0KgfJGQYqgLq2tAiI4IABUK2Y1lp3V+vveCqf79m5TXYHOi9QvafvYE8QUf6m+P5zbta//Fl+0TfuR7eneWXZAgIHCi8ADJWZwo8aIoMnILd9sxU1ZMM2HW3JeEdJALMufTcpwfNUxfcEzpx2GlTEMhzn2QYYKVOMAC2ERt0ELj74oO77pBON01P2rD8D47+4NIH//KD/xya6N3gBz8GnVliWRfhiFugGV53I8pjFJaPKozHTTAcf/bas6Aor5jAPZIT0WvHjaZyYUsXc5GxNaFxJmxUW8/wt0ZNfhyPL7bkKnoJjRZHw5I2g4ASbgljkABpWFizCbQ0yBtHn12RwOfwg71rCFwDo6AFmYeKIWisl8NFnJclyNKylMrCqj0NCxt+ds6GM5+6sunKoRO07p2Q0zzT+oy5y+ao6+o5fmGPre+67pGesz0mfzZfIHL5tcWQXZ4HXBYPsqAixlHOi9UY67WmVGKo681TISbjcRhyyKxAwzAkYypaopXGDFGEmJRNOsxhnFNohODZkFchUKkEpg/QQEHJYSZapCEpi9r/oleICvsCVUuEggpwXhVsRwbA2T0MFk0ACOGbhfNLoP4EWZzFV5lb9sZ5q87+xueu/swrJ+QhnaInOagdLHxi77P/1ufpvW0CnJUBwQtBTiHyqoKNe3ABoBwrI3aadGEhYziStXudFuSnEcKJHu5oU5UtKdPZcThPDD2wqdsl3//dedCz4a1HX7lh6ie7m2jSYPS/0XPvH+yDzp5OCBHvQseWcFfL1GzpkxbcH+16dPN//f7b3+3zdJzt5SboZaBabLpvWs4Sjm3sgkllYeiJoaCAwEO2KRvOXncWlOSXErgzkQG2aBNAYmhskuXEiHORl81I5E/14qbUcE4D7oZnbpSzGQSXcJTYCDzoynZYH2lcRNg6J3EWLG/SKNcugAlEWYKgKwSOXic4+h0kVINisiqvgMYr1O0N83zmkAUW5NccX17T+H9nLDvrsRvOubLrVMytIpP+xZYXy5pbWzYd6T76/tah9otGtfESrsgkmCtyIAfL5fIt1F0OZedxsUWAlLBkDIWAKGrE2sOyWYcsen0ZpBcTDSpd9U7vvkfPliaUrjuo17omWxCm+x6B3QB3zJ3jD14LnkXG6APJDiPRBBnXACKG2hUOUJRI4s0Q8MvgHnCC46gdZHcAe+1QmxKc+LyGvdxFrcRacnx9w+qf3n/bJx+p4ComZnK9p/u+v+767Q3v9O37klMZbfILEyaZC1CEDfPstJbp88jw1Q3eh9GFMJGCXCJwjnERo3gkqT+JmQDhTPZN/QrT33K2r4t1j5z+E1sNYPw//u3z+6Cnrxu6+7rJ2VKxFFK31NKpIjhpwX1731/W/ufvvv5Qj7v1nAl+jFNQkAW1z8lvQW8jA3DHGlKehyzJCptWb4Ly4nIQBWSq4iIesYN1jI96gDHgTihvrOKTAX4KuOsB3URTAY33WHDH9dkA/kg7Uh10dAsDxWboirEmGcdCRK9dA1ExgerRwNnvhpEeBwTGAuEqLk7QSA2LIEHmoMRc4lhVt+Y3q5au/cVdW287wnFcKP1X5+TYA9vHHhk+Yj3W277y2V3P3dpu777CEXIvDOZokrUyB/IXFIG1OAc4Ez4PTHEg2Qk7pqEokBwGc8Yw5MlIxEdBLyaVHqJVEBkLem56e0cWoZl5OJ+khfVmQMh6N8Cdee4q9RSgVjBIvVA14LGlL8ZoZAE4hQPfWBC6j3SCYgtSeF6RQyAKaJhgpzgOcvkcZ11xzVPXX3bd929qvO7AfDg+s7mNSnSvuN5c+PLhl77fHxq8yCN6coK8D2QuSNUZTDiJlariD/aDIG6HEY3Ty3dn7LlnwA+ZCRDOZN/MRjr5XnNxTZmCu0Gu8/q8BO69/b1U/kgiNqcTuD/n3rHk3x/514e7xlovHOdcKH0OCvaoRJlUKr2eXlgkUovOvPDosgQE9/WN66G6vAokwTzJc49f0hRT8pYGuMfr7hQ9JQ3wxsebyHNn27CIAkI5biuEwR21WBCMOCpf0rwA7qFxGOl2gGfEQ2IlSJpjUWENlJBMZXBWsPqWVjc817Rk9Q8v2HTeW2sq1pwWXtr27duFyq2Vi3/92PZtHfaeax0h13K/KZhtKcvmChcUQVZJNojZAmD5ZVANAi8xzxjD9SikhEI/WC6GY0pqfhTRYZEh42OQnfFJJWznG9XKN/kSZbz7bAYYtfjUrc4Q3KE5iZoGzCjBzbBXgKCI1BBI9oZgtG8Eelt6wOqXwKSJ1BUON5Q0AbLALNcUVO4+Y+mah++67s7Hq7iqeSW6VB9M1HYE7HAku6ftwD2vH9v1xXHzRHHAEoCQEACNk7F1U1gV0dBTMOZJRFOepYYmrRMJgDqhyUjzMpl/mdo5Uh2GuQDSVM+d0HlKcwySnY8M9hTKmRN57ri/1zsB3b3d0DfUx9bu0w3c39LeKv7Ef933SO9E+9UuzmmSEZjQc6e8+8zA3SKYYc2y1VC3oA4k0cwY43pYPj646zn3cEP51D33ZODOPHSmiGYIqkwGf5xMesMZXUqWmJh6TphJpuL1YRhWgomRCbB3DcOY3QOqXyWvHQEBMw+Yp9UCGuQIOerC4po9m9ac9d31a9a8eO7Cc53JJvWp9D0uwD3gLvjZ4z+6fm/LgVsc/tF1Ps5fCAWCkL8gH3Ir84DLxjy8DJqEte56/p0MKo3IZ6Rshz3VEOSpKsMAXRaJwW+NRZt9E2l4lNFYGs2BWNKIGQ3RdZXoEep9FzB9QwrlCP4hjvTiPcPj0H+8G/yOCchWzWQfqyKmpAQQ/ACllgJ7Y82yP2y78OqHt9ZvPT7vtWf0lAA5Hkqhec3bx3b9pGeif6XH5JP8UgA0IQSoB8Xju6vqxiC+j7q5xh6lPkfi1MsmAs544E4pRD2ql+pdZALMscS9TI6R6vVlst1sXs8kMnUK4B57vWHOlKaBZ8IDXT2dMGgbYM29onLu6dznSRuW79Q6Lbd+69Yf9/o6b3KoI9nYX1xDApCu0ZuJ5248IFRrW7GoEZYuWgoWyRL2utj3rNlM7MfIn9LvZ9FzZ+Cus7KNcj/j5NTNjPnq9L5j3SQBuS6ZyrFSGiJXaSJ4nV4Y6RkB54ALZC9KyVICGVRNppwwhnHFoKCVWsoGLjzrwu+uqF/6x0s3XGo7FfPsqbwkB7QD2btfPXTe6/teu7Xb0fs+l+quVPI0KXtBLoXpkWjHZ0sofkyNi/AFFTAcj1CNHjxyOPAZ6I0+GPQzY4DVybNOCMSb0hdu2ia2JCmmYVGia6fuf5gK0FM5GM0yPgIBOhKz0BBBjx7zCTypzsljISJWYvmbFSQwqRyosgaKIIJZzALRz8mLiha8vmXVpoeuvfyyZ0/mMshUnvtcbYMlmE+OvFgx6O799Dtt+z7lz5LN49wEBMUgcDwK1CggoFAmmyDhah6MtkTWlRijTb/YKXMmzk1EbzMb4E7rTAJdjUnnSoHZPVdjPt1xZwvcY4+Tiuc+HbiPjY8RuA8ND7HVPcPowkkL7jg4533nvB/1eDs+OBgayg8YRJQwo3OasLxeL8gMgUhYnkIqyErlJGioXQpNyxupp7uevdYHGQEzIklrPKS5A3f0yo38eUzZhF6ehVKg1LGUwJ3dEwE6jzQ5oAWcC3Aw0DEA9l47KAjs1JudBXDJa8eWrkFeyxVy3JdsuvQnTYtW/PCqs68aPF2B3XiuzVqzqe9Q36qXdv9928Hu5qsHfUOLAtmyOasyD4rqysFcZAEpxwwBLUSETCNEbxiZ1JFP7+RFv9ONNRYk18vU8BnoLHdmnUZay6bKlqfnjOWLOrgrTJ6AgB7NCAR34tJhjwEBu90JoIY4gAAH7iEXDLT2geoKgBU74akKaIoGCidRxURlVnn/yuqlP77zug/938bS926ToHcDINI5JxqLh/sOv29/f/P/DHodiyckP+8FP4BZN7wUhZ4fKUhGpVQMR4XNlrD/PunUycA93vephuXjgUusVx59MfGM00wBKp3xTWvbqHcseg1PZKykYyTMBNxxDXG5XQTuww47E2U7HcH9yh9c+Z2W0eY7+gL9pQHUlzfq1snSnSafpIN7vFIEHEgkGS2qXgSrm1aD1WLVjWZsmWoYAgzcpy68k8E33kSJZ+VNN3GIC2CYF4bnrlvyDCiMWndmBBjVVQJJxvIAsgKaH2C0z0nA7hmdIA8d5WTREkDwEbE4ThMhV8idWLNk7Z/ef+kNnz+z/szh0x3Yo156oWWkpfzpd56+7I1Du+480n/8bC1PFLF1LJcnQPmSCuDMHDnDIQ29eFZOyGMZExHcWIg+8tFLNlU9naL3KZjuJU5l0UHwJkllTEwhgQ7BnVcpHG949UiiE5BEp4oE7l6nD2ztA1QOaQUzCDJaAEiqFEBT0Iu3qKvqVj562VkXPHTbhhuQRHfSqRKmtejP0cZI2Hy87/FF3WN9X94/ePC2gFkDjzYBQUEBHssSFDTAAEQEdjK62YsdicAbpuD04J4ox/5eAvfpPP45Gv5pDaGZgHtcwyfNsLwxHvg39hJwupwE7qOuUeLITL741Lm3J7Xnfusjt/77Pts79/QG+2pJD5yk0w260jTTJAG44x5oOYmaAAsr62DdqrWTwJ1ha8Rzn2twN46fHNz1znYkp4smKU9a1HgfQX8QlAkFju89DppXpd7siiwTj0BExStZBT7EQ46U419QsOCd++76l7vPXLC2fR7YY94pJEJ1vWLe13rozIMdRz+1v/XgDR7BB2KRCQrrCiG/Ig+yi/KI2RzAFsSCBhqKkWDZnF6FoVe7h8lQSLxj3DYd7KNW5nieUTKAZzYtOwgT3mEEOvxQLlfjQOIkUP1IkpPouQ91DkH/8V7gsZ8AiqQEQxjqATNvAs3Hw8LihYcWVy7++i13ffypzVyN70QsvqfiOd50vJl3bPTYZXsH9j88pNqLJyAEihnbMSIRUyEj3MSh2UVNIOg5qmjYh+cEM9D0QtwpQxSeL3EGLx4ApRqWT2Rwpuq5xwPy6fY9Ec8+3UhEomtKODYpgnt0nh3PYYD7qHOUwN015jp9wf3Tj336k6+0vXzf8fG2pX5k/ehC/OlOkNhFEz3bqpIq2Lh+I2Rbslh9OIchbsxVMu9oSkkb5q4ZxoajBqmEU5JryccJy8d67gbZDwlcggRqSAVVVqmkb3zMA53NHRAYDpCMKJGpeNasAA8jKSJkQVaoPLf82NUXXfWN28+9/fFTueQt3bkRYzVzT+15yto+NrCqu7/ntgNtR6+zB2wLAlkTgES7sppyMOdlgWLiQTFxoAjoxcskIEQ0Nyw/w6oFzINQ612mcUd6/ym0cJz+2pmnxzpC67xSLI1TQ3rtOxLoODL4BFkESRbBYxuD3qPdEHQHgENiHSeCaBBSAwqUiIWBtUtWf2fzhnN+fsva67rnSXSZzR7UUfi/w4+u7R8f+H8dnuOXjlnG+ZCggoyUF6N0VdFADIfkdcJlGNwNA03vg6FfRvT6Eu2xxwXzKS3BdSWmqFuKt6al62WnsuZlMoqT7jXNDouzfU3JjpdqWD7aYzfGPhQKgd3OpGdRV36K557G4J3Unvs3X/j6rY/v+/Pnjrlb1k3w3nDHnGSDH298oic25rvK8kth0/qNkJudR8slhilp2dRDZkhUiz1PxMpm0YNUriM5uMch1EWBOzMldJKfxhOw85wAZkEC/3gA+nr6wDngBBjnqSEMThYZsJ6WI8UxSRblypyK7jOazvjNNRde8/CaijUnVae3NOb6rGyKTPpdfbssh1u7FnXbey5t7T/+ocOD+9dweSpYinOgrLYKssoKICgp4OdCoEoYa2XtY1lUBSsUWLkTMxdZCR01o0lz0Yq9IaqLJrIcpgJworKYDyNcsjksahKIIR5CzgA4umww0o368YxwiQ2CMJqAIjdiAGDjolXPNS1s+NbGlRvf3Fq/1T8rA3gaHmR71/P1QxM9HzluO/YphzaU4zf5CNhRY4gcAtRBwDmBZDqdSMfq21FYiuIwtA19p6cD2T8jqUcD3BOtOVM7vE1dn2YK7qmsd5k+/ky9/bm4pmTHTAfcjeYxxrgEg0Gw2Yago7sD/EH/6Qvuv9jzs8t+8vdHvnTEeWyLh/PQ7A/z6dKcRbHgXphVCBvWroeSwmJGTKMeykwIBpnl8Tr6TK5ZjimPS3A9MwF345AU3sXIgoba8BrVsyMTfqB7EHo6upAoB4JPIq8tpAaAk4D61kNAg3wpb2DtknWPn7PmnB/LZ8knZae3NB/1jDdHgD9y5Ii0x9le0WNvP/dw774PdQ63nedRfRZzUTbkVRdDblUR8HkmCIoKhBDkscxJ0Bs1Iosew+RUWMFieDMF97DWARoJaEAoyL5GUSaBojX4fwInMa34CRWcvSMw0mEDxR3S9eNRx1yi1BaqE1bllPSdtWzdd9Yubnrshg03DM177ZlNGwzHvzOw//Ie1+AXh/wDq/3SGLHjVeJjMGYQAjNjyYcFJgnUZQJ3BuBoEOI29O9pqidigceoh5+ai4/vfMSmGtPx3JOBXmYjyPZK5zoi62J6dfx0nmm0pFKVz03lrNG6Ksa44d+BQAAGBgegu7cLgig9G5tzT2MQyXMv3XTYYjqJ+rkb9/dcx1NrvvTYV795fKzt8nEYY94RqzfK6GNMbATyXFMOrFm5BqoqqkASkUEcabVIlctR5R3h3PiUnGny/P/MwR0NDlwUGEkOZUIVvwKuYRcMdA6A2+HC4iYwyax2GVcQXmTlcVmC1VVdWP38+RvP/5/NVZv3NjU1BTMauNN0p+3adkE8VlRw6Mg/Vvc5B2493tN+pTMwXg55kpBdVQAFC4pAKjRDSES9cPzRVe3IW2OlcgjuTN7YKJHLfDBxiiKIo0gNr2KbWgz5s2ZBChEnJRBCPPhGvDDcNgieQRdYVRO1c5VlBXhRQkQBs2ZRz25a//vVdcv+58Lzzzs0X/qW2TPZre2WWvo61rXZ2u/tGuvbNsGNW2XBS/oIFFPR+xSQgqFe6UB+Oj5H/GEaRGFpa9EAf2z7GqdkMh64Ju7JnjyymKq3PJegntnIRwyCdPefTlQq3WMl2z46LG88T6/XC/0D/dA30AshJTRzcC/Z1Gwxm2987tPPtSS7nkTfT2PvZHrI5PvtHNlZfd/PPvm9Tk/3TW5wcYheRl/35HsnvhUEb6tgpVK4+tp6MJvMYbl6Q22MAN0Ii+mWtDExwjph0Y1BEpwuEbiHXxiSjoutcw93Etfb1rLSGZE3Aafw4La7oK+jDzvmjLkAACAASURBVMaG3RR6R2lRDMdioxCj7l3UxFBxbtGra5vWPnj3zXe/XDNPlsp4ymC53O7du5veObh32/HezuuH/c562aqZTCUWAvi8inzQTKgXE6IcPDHomduuaybo3numVqluz1J9u+7ZIUOexIkM1jVWSKDq3FgInL0OGO0eAdUdBCuHnf+wOxUzBJBkV5Vb1Xbhme/7+tpVG/52YfWm0XmvPbOp8cLEC1XNXUc/0O3u+8RQwF7n532gCQpFcVRDFZJIlcwrN4AYJYQR2GWjdwSpCepMet3Vjyd+NSlMrzs4iRfm2QH3UwnYDcMq9mnP5j1GG0yxx8X/Hx8fh77+PhKwkVVcK6ZXWp1uZuo595MP3FEQ4tj4scI7f/rh73R5ej44Ig+bVA7L4WK7s6X/YmJ20sSZYdmiBljesJwY8xr2XyRSCr6MOqEuAbgbLx6rI50+jBAP3Cc/dLTwEQkicpHR/cPpWhC0NSxt48E/5gNbjx1svTbQ/CpJyaroleEfLI/TBJBUKViUXXSkbkH9z2675QO/2Vi00Z3+KM3vET0CO7Qd4tjBscUvvv3G9b0jfdcMjNuaJnhvrrU0i2Rrs0tygc/iQZMAgloQFE4l6Vp8tihZy5qzzGxMybikHz3TrreTlEACHlvaBTlwD7hguMsOAYcPREzXKBz688TBwHaiFsWsnLP6ff97xrI1Dy49u659I7fxlO0nMLPRnn7vVk0zv9b72/d12Ns+OeAduGycGxMDHErMRpW3kTwxC8WLmO7Tly4MxRueO+Xk9ZC9hIY6ThWeRSijp0ssUCSfS6cuuM8EjGM995kcazojITosb2yH53K73dDT2wP2ERsoJBt+moL7Ifeh/H/5w/1fPuY4dseAd6AQqWKz0H+Dhbg1ERbV1sPqxpWQnZVDzGYKoVKnkJjWnbq3FO7qrZvLmYB73MkUBncK3kTJUBrGhkBmvt8TAMfgKIz0j0BwLEC165IqMbU0ganWWTirWmItaVtS3fD7rVsu+d0Vay5snffMZmeZx1z83/t2Ve14+/XLjnY1Xz3oHtw4wXvLhFxByq3Ig5yyPLAUWkEWsVwOyXYYdsWcOBpfumTwTC6F5h0rlsLudYqKHaU0MvCEIA9Blx/sHTYiWPIBHkyaBFpIpfIr1HbkFVWpLqg+dt05199fnlvw2tUbr57Xj8/webzkemfRm93/uLt3rOtDDsW+QDb5QaGOi3qnPnpWrLkQ8i8YuDOlSea5M4Ansqwetpdk9m8Ef9K4ibq20xncZxOA5wrcp3Ah9MouqlrSU7y4zejoKHT3dMPI6DATsDlNwZ0bgZace3//lU/t6d17T7erq1bhQhTunKEDxMhzCg+11TWwbtUayM3OJTlO8nyRsIQJzCgtAcM/N7xw42+SE0miLhTrucebqEa5DJFjSBTFUKxjUQRcmoPeEIwMjsJw3zD4XD4iSeEPJ2Nqj2ftXBWA0uwy+4qaxj+vW77ml7dvvX3vfNlbhqv3NLu9NfZW8c539mza27L/yr7R3q3jimdRyCRbskqzIa+yACzFuaBaUBxOgZDe60ggzz3SNjh6DifLeekEa131GPPrGvAm1v5YDikE7rwHSXQOYseH3EFSKERvnnTMETw0UAuzcuwXbDj3e6tXr/7f6+quc88bfZnNjVat1byj7Z1rjzuOf2rA33f2hODmVSzVlbDTHukF6r0iOOK+4HMnBUHqEqh38KMOf0yUitQmMSyvnFzgnmrOPrNRZnvNJrDHhuVn89ipgDtG8BwOB3R1dYLTNcraS5+O4I4PYkDbnfWfT//ijtdaXvvE8eHWpqAQAE7E8GLmoQwCbQJ3DipKK2DdmrVQmFdILBfSX9c997APrYfeo0EaQ2+s2piFW6f7TP020tdLn76sFlZ/8dHKQ9Icc+AxHC8AJ3PgGnHDQNcgjDs8gI1ZRcyxYq4dDRK9jI9XhcDi6iXPr2/c8MilZ130+vLS5eMzebHm9008Atj74MCxIw2v7nntyiMdR29weB0rA6ag1VKSBQULy8BSlg2yhYMgsqQEXMBxcWckONbhLwLp1NDHYNfrvyerXidfGf+mFA3Wz6sKmEwSA3dZAwtYIGDzgq1tACaGx6kkEoIaaDL2pEeeBgcmkCaa6pY+9293ffaTK7JWnLb9BGZjTj9lf6HhrY53PmsLDG1zca7CAJLoIKin17DvG1MRJOlnDLVT1IZ1cMf/UHyIyuT0pk8knEV18MzTZx5dRKI43jXHdo2LbMNWnGTM70n5+2lKNKcDwEwY7umM/2yCr3HeMG8qQ8nXuNcfr4QrSpOFPHdsxqyqYLfbobOrA8bHx6jBqeHYpTMuxrbZ/mw4o/QkJdShhbz99d9f/+TuJz99eOjImV4JrWMs02U9tDP9UA4beMjNyoW1q9ZS61cESA1bZHICfYcTC8OpLL/OcmARtr3RXIb59PEsWPzddJOTHUtPyOnNA1i/XwEEJM6pGEHAZi8ieN0+GOgchJGBEdKIx8Y3aiCEcntgNplw4QZT0KKU5JU1L6tf9t33X3z931YvXH1adXrLdC7MZD/khewb2Vfx5HN/u2J/66E7bF77mgnRlyuWWsBanQd5C4oAcgWQeZk6GbLmsWizGeDOjETSGZcVXWBGN/n00C2GcNmPrmGPACArYBUlCPlDIPAW4II8DB7tB2f3CCg+GcycRMqEmiyDxOP8sCj5prz2j9344S/ctP6GJ+bVCTN/6jt7d1rfGdt/xxHbkfvGwNUUMgXAp4aAwzJDUsZk64XxYVE4FrGJrlVnBpseodN7UTGFOsNbTX+BSxcMUwHndI+ZzNtOpsJojFsm5030VKOPlYgtH73vdKWI8e6PqQGGnzj9g95ZYrHqz5gDYsf39feT5x4MBaJ3ymhCntTgjovnT/b+z/m/feUPXzg8fOziMXEcVIxfJZGWT2WkUKXOYrLA6qY1UFtdCyaBMeZJzEb3pDT9RSWAJ8EQ1pWOvbCsJCn2YUdPjFTBHY9jEDAUBdMDEohYrC4LIE8o0N85AKODo9QgJugNgETEOQCLxQLBQAAEWdBKpPKhTas2fXvTmef88bLG8wZTGYP5bWZnBI5pw7mvvPjEprcOvnXP0aGWy9y8J0fO4/jSJRWQW5UPYo4JY66stxzpwZNPR+I26GKhuIxZlEDxoxFASwNth1K3tEjw7G9GrsQQroaHA0HhqczNPTQGtnYblcBhVEfAbXQRHUERtHxzwci6hvWP3X/nx/+jhqsZnZ27Pv2OguvRswMvnv1y60vfGFFHzvUK41xICIHGCyCjIS6IoGrIT5waWYwF93ijZ4A/pxMl0xnh2QTD6PNmctxE+7zbwM5AN/moRpdBx9t6Sgg+AbiT8UTNvghYwOf3QQ/2ce/vA0XBdz19Ay76egxwNwnS+1+4/4Vjye8s/hYpDEmmh55+vz+0Prr+J8888qUjwy3Xj2oukHH1mkGtu3E2aq7Ci9C4tBGW1C+BLHM25doR3NFzR7ISkwSnjrsM3DHERh73bIE7C70haxJbiVLNcojosiBxIvjG/GDvHwHHgAN8bh+COJgEC3l4udZscDvHaJKUZBe7t6w99wf1pbU/vevSu3rn5knMH3W6EdA0zfT00aeXvtOy/+7XDvzjA7bgSIlsUXgk2hUvLANroRU4Mw8yr4FMESHdg9c0UEiQBsDMo45B5CxkCEQ1DzKiSEiQ0/wKWNFrdweh93gPOFClMIgKdSJg0TtGBDDCk8NlBSuzi/fcfdNd/37lsktfm28Mk/k83jveWrqj8/kvHBs4fKsbXJVylgohASt4MO2C5Aq2WkR/prDa43QrM7Z/r4B7JoBu3MNMgT3WWcr8abE9Y68nFXBPdk4UkYrIE+ly0DGeO77hlGIVeJAVhiXY6rWzqxPswzY94juz9PJJDe7ITn568C/Lf/jEI//abDtyqy1kMwe54KyAO/GHVYCl9Q0E8HnZeaCEmHeEoflocKfSFOqhPhncDWZ7osmQ3HNnIhbUDwpzcmhMUDGzhn29YMwxBt1t3eDFTm8Kkud4EMEEWlBjte3k8ZmVM9du+tOyBUu+tj5v/fGNG+dLm5K9nHP1PZbLDbWMldmHh65/bc+rd7UNtq/ycj4ppxIFbwohuywXxGwTyJyKbUVQRpAEh/Dlx2Y/EiklsnpoWuipaxgzJNk8YR3iUX0QCaGiXwVvjxMG2npgYswPAm8mcKd5CiKIqgClloKeLSvO+vlNV1zzg9UF86mamTz77fanbt7VtvPLo4GRFV7Nw4UkFWRRJX1/E3rvIZkpBka5QlT+lmJ+1wjJY34+nU+qx489ZjwPNdNjTQfuqXjsMz1vKh42uWqz4KamD+4ygfywYwQ6OtvB6Rw1XvB0HvOUbU9qcMe7edX7as2Dv/n+fQeHDn+4199XGuADMw5n4HFZy0sNaqtqYeXylVBcUMxq3VUGmhhKYWQHldWdRoG7IXTD8maR0HystON0T86IAGiI6IJArQAxJ8tOiRKzPIQmAuAYGqHSN787AIIigaSZgJcF0IIAVjFLaViydOdZ6zc9UJtT/dalay6dmNFsmd95xiOAqnbW49bCIefQph27XvtYR2/nVq8YyOFLTJCzoAAKK4uo+YzMKxBAwRtRL3tC9UVFb92qYuzISP/oMmYoNovboOQsJ4BJM8GEzQWjR3thYngMZCzlxC6AlFZCgJcgm7f6agqqXr77ypsfuHLVlfvmc+2ZP949/j1LHj/y9De7PX2XBDVvHlanBLD5L4/vqgq8EqIWwMisQGPd8NhTAa1Inp1dX6rgnsqx073j6GOmkpOPPX68azqR4J5sTGYK7uz4xo8ewZ0UlmcjouBajsRragKoUHh+0DYInZ0dMO7Rec6JWZEpPbaTHtybtZ1F3/7dw3ft6d7/sbaxjsUBAYUiZp50JxKTqkFpURk0LW+CqtJK4FAIBDupUe4s0k4zGtyZYaDr0OvgHj2hYnPuiSZ2GNw5nhpIYK06dhNDqpUqy5Tdx9SB7AuBe8QNjn4HeEY8wAdFMIMVJNmsFOWX9Vx03kVfqW4ofWq+tCml9+GEbIS52VeGX8l6/Y3XF4+OjH587/EDNwyrrlKtgIe8yiIoWVAGWUU55PVhJAqB3pCuZYs7EilZlzf896Te33qRBhfgYKRjEEaP94HgZ8QdlTx9NFpFgIAAlfkVR89dc/bDl5957s8312yeb+ea4dPHrm+/7/79PTt6d94/rI0ulLkgzwsCSf5iREXAKIzsBZMkQUiNgHsyoAlfToynngq4p3zsNO4502Mm2y8ZuCfbP9VbSOU4mYL75GOnDu7orVHvB02hXHt3Tw/4/fgqxrTxS/Umo7Y76cEdy+G+9ddHb93V/uanmoePrPaJfsxSz6g+kAE0R557jjWPZGgXVtdR2RCCO4bl0UMyCA8I7swcYzGd2QR3tPKxbhkXcEEQgMMyGSRbYCMJIk8hO5oDn9MHjh4HuAfHgPMLap5YMHTOGef9fPXKxh9ds/Ka4XmvLIO3Y453QVD43l++t6jL3vfBjpGuG/s8Qw1+IWTKqyiA4gUlYCmygpbNgWJSSdUOCZwkXUugzoCdatWRSKfzPEhkKajSPBjuHILA8BhICrYNZ6kkFYmYqgT5Yv5obWHNHy+7+Mpvf3jd9V1zfKun7OE17QH+Tc/WZc8ceflHXcHes5z8uBW9dSLUYntd+hsrV/wUelU11nkv1huPHqDYyHAsKJ0ocE8FDFN5sMmOMx24J9vXOL+h9TDd9aRyrPQSHpGzxQd3/N7IuU9+qobnjjiC4I4d4FC8ZmBwkHhSFNqfYYrgpAd3TdOEr7z4lWt2NL/y2QNDB7d4Ra+u3z0zMgLKcaLoC5YKNemkOqs5S1enY6VwyGLHv+cS3NFUMFqBEhkHa6GRm4PWPHX1REa0AEJQANkVAlefW/Hb/bal1Y3PXrDp4u/se/qt1gceeGBmg5HKGzy/TcYj8ItXf9twfODY5a0DnVf1jQ5u8IGvyFxkgayKHMitzKPmMz7wUyUIqZPpIXkG7qh1wBoBEeirHGg+DXqP9IBzwAEmBXUQVDChKaoiH18EM5etVBdUvbx+8drvfXXb51+aJ9Fl9uiQ8/OC7YWsrvGu+/f077vPyTmLvVKQUwTkyHAkFCSSqqUCWKZAxEieZAnphLFgQ2tKVNe3eNuwyE1yCEoFyJLddbJjJGONh4E3yfUmAvdk54++fvKVk4BhOsdLNjaTzj3l/gzPnW1lSJZH74PgTgRplJjVVBjzMDLdyMiI3ixo5tHnUwHcuYfeeuj8p/c887m9vXsvd/NuqhtmnnXmH+rhjioCCkBD3RJYtngZ5Ofms5pjvTaVLbNREoGo9oV/9NhOdM49syvRNexJzQDLnXBKMEYVs/zZufgQB2bFBBbZDKoLRkWP8NyGhjN/fPuWW3fNL9yZjfyJ3AsN1CcOP1F1qL3lzJau1mv7R/rPdwfdlVDAC9lVuZBbnQ9igQSypBLAYwlcBOAxi47eOw+8zAPn12B8aAwGWvogNB4k4hw6kqKqsMZBmggleeXti8vrf3zDOTf/4rKmzfOlbxk+7Ge0Z8yB/olzXu/c9YOB0FBDQPCLIVEFmUeDnAeRShFRuwbNcoUWciqXjYPNBvCk4qwlAvdE6b9Ub2+2wS/R8eYiDJ8Q3KepPkh1XKYH8nhHSQPcVRk4noNhxzCBu8vppBSagS2ZXKOxz0kP7ngj25u3r330jd/+y57ePbeOKMOigi0VkVyUgoWbcPAwty5JoAQVqKmqhRVLlkNJYSmF5MPgHibMMUMCvWj6G3ObKguhzjS0Ylh+ZMWjKhVSAcJEC91bU3gwKRJka1nefMh/e1F+3ffOX33+i/VcvX8mk2N+3xM3ApSHd+3Pe+f1HWtaOluuGhjtv8wRcC0PZMmiVGqGoroSyCrNgaAgY4wdqCpeRXoWtoxFGVkeRIzejAah92gP+IY9wMsiyKhbTt9rIMoA+abc8SWV9Y+va1z/8D9feO/ueYnZzJ7xdk0T/N2P1fYOd3zj+Nixm8ZFj6Chdjy1aqVOASCg6BXrx6zrxGNFTXyvexIwJ7mkkwHcp1t7TyS4zwgDYp5D6sdKDu6EGFT4hFEdgIGhAQrLY1c4khhHgJ8JfgHASS1iY4z9yyMvV//gzz/6xIH+g/f1B/pyCdxRS30mg4PejiiAElChoqSCusNVlFaCZITVdNkhOoeu/ztX4G4ol1FJHD50ai5hVFJi3l0AUREgn8+1L8iv+tMVKy7/WiM0ooRo8vhdZmvb/F5zNAKapkm/fOWXiw91HrmqfaD9pgGPbZVH9FrNpVYorS8HscACQrYI1ASQ2PGYGtJlTCc0GOt2wkBrP4APxRolwGoLbHokCRKIIdAWFy/Y21S34gd3XXbHXxcXLZ7vBpjhc9zeu71owO248WD/we/6ssbyJsDDeDrYe4LVMrCyRcypkuAQk5zlSYAm5rXUpaX19T7hFYXr3OOsa7FrXaoh8/S90uQDlmzdnY0ce+xVxPPck11H8juJbJHesWLB3ahsiTxhw0HDmA5WQvX290JfXx/4/F4G7DMUsMEznRLgvlvbnfW1//3Gncftx7/YMdZeLUuhmYM7stFxYQxqUJBTAMuXLicP3oxKdaQ+h3qzuoSsHiUgzfdZ99xxqWCRAdXIvyPzGbWJ9bmHoXkE91wh21WWVfpKlbX8J2vK1+z25nrdW7mthqxZOnN5ftt3cQQwl/vnPc9XNHfvufRA6/7bbF7HuhG/o5AvkriiheWQW5YHYo4EnMQTyQ6tfy2ogs8+AfbjQxBw+kH1q0zQSBAh4AuCKFigxJLnbqpZ+qvNKzf87+2bbz86n7LJ7CHv0HZYOjoGN7Y5Or/RPNJ8rlggQ0j16WWGLEWC6TlMDWLlDnrz2L8drXLsITBJoS4NByQieBMxDtIDncT3e6KPk05ZcCpPaS7BPf2xiTh8+MwNWTO6Dwy9Uj09W73RUfN6J6CrpxtsQ0MQkkOsP0oGKoSx43RKgDuGNG/97W03HB9s+Y9m+5HViikECubd03hx4k0gmoAyQJYpG5YuboD6hfWkVGfUsaOBToQ6TMwbKlR6v/fZCcszbXlcENjk1b0C/Fv3BHByIEMaOTtSiIdcLnui2Fy0r66g7lfVBdWvVZZUdjVCU0jfPJX3ZH6b98AIIMC/0fNGQUtPy5k79+68rWu0d6vN7yyDHEEsrSuDrJJcEKw8SFkmUrfyuMfA0T0Mrs5RMGsmCAWxooKnjnDYDlhTeLVx4fLX1i1Z/b07r9r29wquYl7zIIPnjGvN0z1P13V5+u/e5zj2WZtmM2uCFzgBW0Jjv3WBKlhY+1YEdvyh1jAM3GO1sVNco/RAoX7FEe2MROtWOmtfOtsmG7JUjzXX4J7qdczW/UT5+FE9QRh6xwN3BRTdQQRwupzQ2d0JjhFHuF0zNT9LhYAxzQ2cEuCO9/eZZz7zvrc7935+b9eey0OmICh8aGbgjo45/kHQFCywqLaOZGjzcwqYVU5seZ31qoN7dFieGjzNOOceaRzDniEuEEiVZ2E/ysHrbz2FABUOJFkEU1BUyizltrrS2j9UZJX8Kh9KW89ecLZ/Pkyf7FV+732/o3OHJRAMLHt9364PvNW8+/oxzVvr0bymvMp8rrSmFLILskDWQjBss4O9ywaqWwYe+8iKHMh+GaycGRvDQJ65wLF2+ZrvXLrl3N9dsviS/vnSyMye9YujL+b32Hou6nD2fLFbta0f0UZAgyCYTDyoSG5VOZAUBHGmGIjkxzC4693f8MzTlcLFXtkUidooYSxj2+j1KFlIfraAL/Y60znuXIF7OteQygxI/3h6SN7IiMaCu35SKm8mo08Fm91G9e2uMTcQpCCvarbAvWzTYYvJ/P7nPv1cSyr3G9dYzHTH2drvoeafND6+80//vLvt7XsCon9WwN3wxgWQoLqsCpYtXgqlxaVIYQqDe6Kc+6yAO7V21FXw0ENHwp6G7Gf03PWWj7wKsoqylhyYJNa+k/dzwHk5KDAXylUF1Y/VVi56KAfMhy4pv8Q7D/CzNeNO3HHQW2yDtuLXdr595VOvPnVf90jviqAoW61FVq64sggEM0etIl1DTjDLJirh1AQMy5tA9ckg+gV1y7rztjfWLf/uxy/5yAGO4+ZTNRk8Poym/KX3L01tju5/PuZoudtpGuMCYiAsMITpMexbhUQ69NxJL1BPnxllWobcbDpOWSy4M3nT9D/pA1Vq55ir46Z2draVvkqms0vSbTO7r/TAXaZOcH3QN9AHE74JbC1KziOF5dOZJHHuRvfcD1vMJzm4P6c9V/SVh796T0t/yzc9nGd2wB29YWzxqnBQnF8My5YsgwWVC6ihjGEpzzW4s3ae7GXG9q5MmYx57jilqfczMqgFzL1qoARDIHImyOKyqNWn4gVYUbni7eXlDV+uF+v/0VTW5Ek6q+c3eE+OADWfaX95y5MvPvW5Qx2HznEF3DmcBTjRil6jSp461lYjVwRFb3KzsyHg9kNt3gL7mSs3/dNH3/fRFysq5sPxmT7cY9qx3OeaX7i+d3zgq33+vroxxQXm/CwIaIwUJXIciNgDghHk9UJZxo2hslj8Tkf5ZOv25DD85Ct+L4F7ZgAYez+TCYbJ2PTxnt9sg3vm95UauBvmmT/goxI427ANAtjmlT46Uz7ZJEkykRm4n3nIYjbddFJ77ru13dKdX7v7dod35GEH5zCHxECkj3rUIExRMjLasxLrHT3l8PhSjTsKDeDfudY8YszX1daRtjzl3TGGkqC0hRUiZ7qMGNdg9OqOgDsCOwI8mwMM3NFLC6lBCgOixKUWQvU67PmOAiYcmPwmuZwv7V9asfShpppFj68r2Nw3T6aa4bN5l3bHed56oH/lG2+/cV9L97GrRidGy2ROZq2OdR8GxVJEkQdNVsASEuGyzZc8WFO68Hv3XHRP73zkJrMHh177ox2Pbmkb6by/3d15dTAryMuaH4KcCkEMtwvYZhnfO9Sg0HVn9cWGdZiIABhrCT39ZzpwR0NOzwgy/TP9cAYgRYfojbNkDlbTX2cqx003TfBug3sq95R4VCYz5RlUT4YCfFPxHnG99k5MQHtHO9W5YwQ2DOzGjtMOvzGP9LnFON56pTYP2f4cOKt408FsPmvbk59/8uQNy2Po8o7/u/vSrtHOr+8d2bPeI40DlqSTf4tgp+epsT6YQt2IjwawEwEGc9hYQqfXpqP4hMDqzTQZwGKyQn3tIlhSvxhys3Kp7IXAP2bwMwuYTVZXokdmvL0kksMeHgI7vbg649LwDUiWlDWeBVTWYy6D7uFrel9vRVTyhZzBmqKavy4pXfr79WXr91dxVd5ki8z89++9Edje3GwKjjcvOdbeeuORtmM3Dzpsy30QEGRJhgC2m1GCUGjJAd4H2tKK+p1bNm3+18ZFjXu31m+d1z3I8HHu0HYseLX5jXv6nH2fcIXcRSj5p2gyVSsEMT/Ko+g0FavGPYMBGMSjj+cQUDhWN89iSHaxYBPdnyLR7Rj7xALlzIAr9cGbjfMky8tHnyOhiE3UJScat8nXOhWcU79rtmUsmEfvj7l2fTEnZTqny0VkOpfbxfq6kzgZI2qHISDmAnQ0YMl5BHSSpNZIW0VEAUQNQAlwkBcqhgurtu7IlbI++qtP/ao93fswtk9uimZ65BT3Q8v6W89/b/WbHTs/+/eOHbd7cyZAVgM00EhyIalWEMhawiYcDJWZKgwS4TBPpnEKKAITFcDtedSrQcVXJMmIJqiuqIaGRQ1QWlhCxyR1OB106aFgiJyhcKSfbwpWOtt38o3Gs14zfWFYlAFAVEQ1R8txVGVXvba4ePEf19aufaWBaxhOcYjnN3sPjcBuTZPe+fuvy+z24Qva+7pu6bb1bXbKrgLFglUiCoh+Tauwloxdds4FX1tetfzXb6972/EANy9DnMkjbNaafMfD0gAAIABJREFUc55re/G6TnfHJ2we2yZ0ATiBAwW5LtSPWyXPnQRJqOHHZIAPA63erjfeNUwHZPHAPdlacKqDe+z9zx64Z+qeRZ5qWG42jAOR7wxwN7rBDdmHoLu3GzweD6iqTtJGWKJIcmQqGbwLQ9+EFnQsvdZ1VhDgeaqcQjIetiW3QrFcCu9fce2PiqTCb3z11q8OZDL3DWMl031nbb8nDj1R/tNXf3bnGx27/suX54Vg0EsgLmFnNRm9d4HYqwzcjdBZBNwR0WWU8WLpbOqfTuQkLGHhRWr7iqS62qoaYtGT5Ge49SbLqxngbjT4SCp4rN99PBsgmeUaPXDJXnaS09UEEGUe8/GuUkvJgdqCBX9ZVNbw5PsK3tc5aw9h/kAnbATQoH1237Mlh3t6zmjtbbuubbD98iH34AKLRQKrYgqsWdz4/MVbtn55mXnZ0aampuAJu7BT7ETP2F9ct7PnjU93j3fd4AFPDi8KtPhiGFUQBQgpMjV1MjyvMLgT4kwG+qnMd92Ri3LTpgBXiuVyscOebE2Yi8d0os6ZCbgnut/Jx5oFcA83cppq6IXBXQAIBoPQ3YfNYgbA74+kkaNdfyq4ihI6JXBnoV0G7vQ3ltWhgYnAjppqHFikHCgJlSt3n3fHR1eULPvzto3bMhasetc9d7xdFJf4fw/95zXtIx0/G4LB3KDsw36L1CpVCakE7kRQwzcsVXAPUaybQiDZlhzy3Jcvbog07Ijq1UvKcbrnPhvgnurLl/yFwggDW5AwbChqAlg0szcXcjtKLWXPNlY2/u6K6isOzpdHpTri753tCODb3so9dHz/0tauY1f12vo+4HSM1FfkFHVffdHl/7li7Yo/bSnZ4pnPtWf2zPZpnQV/3//kR7rHu+6xy/aGoBCkdJ2MqyiSXEWBiFBM1EpfBsNlUDqrLurUicA9NeBJ7x4SrQuphPXTO1Nk6+RrUaZHnrzfbIH71Os9MeCO+OP1eqGtsw0cow4iZBrheBZqj+gYIp0Gp5QB7NHgjis7ilGT1orulGIPCbOWo9VKda7z1rxv6y3X39A8EzGz9wS4Y979ut/ctGXA2f/goaED60JcADSR5SKQ+Eaa75SOxkS0HjkPC0+wWHy0504DLGN4HnPdHHWIQyGbpmWNYJUsxKJnnjubeGFwpzy53uwvfgpuygxPMXof981I/kJxwPHYppapmaEUDnaSM4VMSi7kDlRkVT6/pHLJb9YsWLN/MTcvSTo7y8+JPQoS7V57fv/Czu7jVzmHHVeV5RYdu+3qW7/TVt/Wt43bxpBo/pPWCGBL3sdsfzlvd+eez9p9tgu8gtcik34G6vqr5K1jOD4Q8ofBnS2EOn0uyuM21ohUFsrk73NqtzEpJx2ly3HSgvs0TWBSCcvHjlr8cZ4bcDdgACua8INh+VHnKLR2tMK4Z5wqnfB6wteEDqW+rYi4rQHIRlsTw3NXqBE4a0xEIWY0NjkQVQlEv1U5u37z66IFtj1717MzSr2mMmdTm5Ez2Aq9mPtf/+KK1t5jX/z7wZc+GJL8IIsKee2sTSqWGOjgbjDhKHeOqlKIxirIRs49/DQYuJPSkCZAVXklNC5rhJKCYsq7G2Uv0eAejeepDszcgjtafRzwIvaTlqkfvAjYsUoEKSRpuVy+s9Ra+kptQf3jS6tW//2M7Hld+hlMw3dtV2J0v/BoqcfvO6Mkr9B90/k37ZyPxmT+OPZO7K16qfOVT3Y42z7olN01siBTO2lDGhSBHd91RQ0R0EfAImqRNghWqRr5GYbgjbsM59opRhc5KSNopboaZTZms2WUJDr7dMdPF9wTH2v2wT2aomeclxc56O/vh47uDvD6vAyXiL2tTxiKFqNDilwpxB4NQgjuRhU0bqZQFzHgiASOjdIQ3LGBlAks/uzgnZd++BuKkv39H1zx1bHMnijba25nTRpX9lDrQwv2NO/76DNvPf0lD+fi/UIINEUDHExWksGUo8JXTODOg0BevQoKxUCiejtQrbve5lXjoDCvABoWLYVFtQup1SbmN6L5M6wthNGSM40Lp4eZ/ieVF8pQssNUAWPTa6ApRCYAURNB0kxgVqy+Mmv5vtqS2sfKc2qeXFa2sH8JLAnOh3PTfybv9h7YQhaQasJx8+z4DB8GjuH2zsev2DWw619H1OFNPs5vot7b+h9cExiwMxKdAe7sfWQtmcOfFJpDpvIeJ7uV2ThGsnPE+36m503F7kl6jqgwdibGQWSfuQd35sip0NrWBoO2AQgEMN+uX4FBtddBHCVOJJlKuyAkaJPBXcWW5LgjKicxGMZKKskvQSlfMfGFO75wrWqqfeNTDVcYBfSZPN73Drj/zfW3wmf+8fy1L+978b8HvD1FHvAysBaA5dxVhPAocCejh5XCkSgMj6VykTEIF6hQr3YezJIF6hYshFWNTaQAxowmIxgXLk7T+22nMZb0UNMD+KQTXj89pQgwT4hCGyBQMxFk+obkAP0ePRCQeTArZqXcXN5Xain7XU1x9VO11trm54qe88yzrNN4jvObnhIj8LJ3Z/Wbx3Z+qd3dcuMY7y6lTpOoOqd7wKh/ge8fagoY/zaypJmoTqf6Ls8MuGb/0cz0uvGKmNrm1M9sHHuSjZVSVGRuwZ0VLAMEgj441NwM4x43yLJCDihVtkW3esVSbh3ccU4FRZWBO8N6InRjqp0MTiJzcMArImTL2UpDztLez7z/k5tvW3Ebdged0U2lh0qzP8fCR9w9sDvrz8f+fPauI7u+cXhw/yan6gRVYkQ3srZlvW5cHyCyd5ANrwO0Ae7k4FL5Kk8Drw8dGQhVZZWwftU6yMnKIe/XEJWhfIrR0EUPsaQ8MGmCe7oTH3MyeO2ouIdhRRVnBVqCaPwhIUPViFMgu2UoEooDi0vq/1JmLft1UVntO77cYed83nYOJ+38od9TI9CsNZtePf7Wh5rtzV8YVYcX+cDDUYUNyoIy1hMziPUcKUbDMAcfzadL+b03DPCUgCf+MMVbC05EGJ6AeQbXbdzNqQzupFFCUsQMSxS9lt3hdEDzkWYIhQIMnJEXhloHOrjTuCYBdyZ3jBEkDRQeo0U8CLIJirki37m1m1/YtvGmO27acNPYTKOv6c7lOXuZkQTzrV3fWtHcffg/ntv3zE1u3gWyidWfkxcej5RB5QbovWMjLea544MgJSjMXakYzmbtXDHHgSVxjdQCthpUWQEzb6JJHsLwP9bP8RxZ9OTrp+iNR0cLZuOFCb84JHrDav3DbWqxTSiK3uDfevkewb2mgkU0AxcAsAStsDB34T+q82seqS2oflkqkewzYVzO2QOfP/D8CMziCCBv4SXPS8uf2P3ML5yCe50PPCaFC+lSspETEXiG/5d5Y6kw4WPV2uK968kIb6msD3MtXpPKNaT6WBKBe/ped+Izpn698Z3c6P2TcReMrqFMWgxz4YyDYTKbqaUr4kpXTxdpygf8fuJCIcbg7/HfeHzEj2hwxzsLCZM9d+xYipVPpKeGKVdeBCEgQqFa6P7nqz7x3fMXnf/fm2s2+1J9Dom2ey+BO/do86M1B7oOfOr/s/cdYHaVZf7vabdM771kMiU9ISQYuqEIEgEXUeyuirJrRVBWBVfZdS3sf8Wy6oqCKCBIKApCDCAGAkQCoYSQQjLJzGR6y/SZe+9p/+d9v+/ce+bOvXPPbZNJmMOTJ2TmnO9852u/t/7eB5+///o+oU8gvzshN1o0WNQ4Es7Qxf3rdr95EGiJyIYNPIkGqJXrJmS6M6BhUT2sWLKMATjzvgMSVVnaO+a8JgLuzhehsymjQwiDMpCKlptvMBWQ1ZpGcGcmMfQmIpUtCzzEoAwJcrRsqPBU7K/KrbpjceHiR0qKS44uh+VqspKgs54v3LUwAnM7AgjsHdDheezg1m+/3PfSNSMwWhAw/JwFbDr3XKLgHv5F0cB9tnPAyRkRD0dGvKPs5P3xtJlucI+vv9Et2FY7TsA9qETywG0CbgrANMnHvu+tfTA4OAi6pjFw5wxzqLkTNS1q+FxzlzBwDtBzysnXOGZhITFMhGNFx03AAmcZehZUuMp6vv2Bmz6p7FP+dtVVyWfKzBtwx0HY2r614LWW195337Z7ftzqb80akyYZuKusEAwVcZgF3LGNIEugjBGJKHnxwDrivxGhorQC1p9yKmR5MkDXeFqMIIGqMhIcBEzU2kOkkrMvd0ugiG8hxt5CFrhbrLrs20MhkNbGomQBSYSApoGEBTBAAZg0QQ6IZnlmWV9NYe1jTeWN96zJW7OrRChZKD4Te+gX7jjBRmCbuU0WtYxz79/xx7v69c7ygOITiVDWTvds0wKs/3WisbMzxVYmOglztpMzIl3g7uTd8Uw7gZqDYLh42kxO45/dPe3M3cGzskyDqnWSOV7XSTOXFBmGhoZg95u7wT/lIyzCuCcSBlCJpEA6S+NkAQlYDAovXeQEa8FfM2IVCzskTYZcqSCwqmDl7v/51A8//Xj+4/tSES81r8AdyWxeeWHn+i2v/PWXr/e8tnLcNSWogkYc88jShuBLldasyJeZREKsdDregj53HHT0syEFEHFDC1CQkwerl6+E8tJyMDSuHUsKgTulznEWAqcDQws8iQ0fbfEHpU2rRhW5dlDeY9G+zIrBUyxEETSVLW63hOVjAQyVgvCMTNE7VZpRsnNxQcOdq+tWP75aWD2U6IZbeG5hBObbCGB0/I7hHVXPdb72/d0Dr1wxCce8pqKBILiIzpPto+kHhVNwj7Wv4wXiWO2RQZIyg5zEocc3E6lq095OusA9sb4mFXtGg4mcKCFhjrlqsS8Y0IzshkePHoVDhw8RXwLhDA+ym9ZfCzh4CjYKkEFwt6bMyv8jxR6trQoUSoXDFy7d+PB3P/7dG+ugri8VVlanGBbfSkrwbvS7//yVnzfs3P+P/37iza2XjnsnBJ8ZoMhCjIy3Nikx1fErjA6apCkKvsMUNfw6JMFBI4iAvnkRMt1eqF9UD0sbG0ESZNBVHSRR4X4TJmmhUOBkYCzpNcHPjfkY+X3IUoHlKLF6FSsqQ2sDS8UKOuXBW7n8eA9p+mS210EXAyCgO8LInCpRSg9U5lbfv37Z+t+/Q3hHT8yXL9ywMAInwAg83/98dr+v/6rHDz5zyzHXQL4GY6IgYpqbAqaOJWFC4B5+VkTT3FmSku2MsRFeRRqSWL52CzCO13AmBpYzexvezskA7tO/yTKNosUXAy0Z5RyVZdY1OHDgAPQO9DLQR6+8weK8gqx0dqGMgzsbRdQ20ZYUukwU4kR2nrs0D5RLJT0fPfeqn37ywk//uFFoTCoFLoiNx2vBRXrvzebNYuWblcWHe9763D3b7/33QWFQ9BkBYvOhcotkCmKAFzRRW0I5jTLZ4G3pCShesYhGCrwDAdyyGypLK2DNilWQmZEJWkADNGaTDMW5p6OWg7VPDp/IZEhsYo09RsYzPzvWhBeJOpdz6zHyAwqww0tgxAhohqQIRFYr3pADNCZuzQWeQIY/08w6Wp5X+fhZy8741Vnus5oXysfGmoGF38/nEcDo+ANtB1Ye6j9yyxtD+84fVUZFUcHymya53ERBZueBtUvCFOJo4I7AHq47OzXhh49XqoA17nmYhRUu7rb4A3MB7omOFxZdiuVTjz036DfnfnQqJsQozBHEx8bGYO/evTDpmyQLL3EnUFVBlgYXFOCC3Ai47piyKFAclxEkV6V6aKR8snM7w8jSF2fWvnXtFZ+/6epl1zySCq2docI8u/7S9ZeMQ/0HLvjdk7//46HRQ16fGRAw8A01d2aK1meAO7O64Sjb5G17ihqZ57EAC8K4DEX5hbB6xUooLiymCWLgzjV9hxYxaxGmE9xZQRtcFlQtOEi6w+RLKy6ALUhKk+O+H9L2UatHkwdq/Wj60RXwGl4t08juLXIXbTu16pQ/vKPqHS8UQdECf/k82wML3XE2Ag/3PFzSMzRw9Z6OPd8YloZyxowxEN3snDAwBgXdcbz+NheB+WHL2o92+IWDO95HAVBRzOWz+XMTBStnIxDlrjkAdgKzFPvckxkrBHeaU4dZTkEwnjaEFrhjpDzjVEE4wEj53r4+OHSomVgNg4FzBDzTwZ2OXr66DJ6pheAumgzc8dII3JmPHllW88T8idWly7d/7YqvXX9ZxWUHkpp728PzDtwxOObQvkNL7n/+vntfan9p+aTok0G3nMtRwJ1mCk0cjIdqGqEA54qnADlitQOq6758yTKoqayievEo4aN1gNLgcMAdLJC5AHf8LFwSdNigIx1NO5TKg4IKuhm4G4FkF4PiEVjgHXMrsMqFLJoeF5Kiu8CteowsPWu0zFP+cl1J3f31BYuePK3gtK4FLT5VW2qhnbkYgR3mDu/ut/aeceRYyy1Hx9rWg1sDv+EHU5IoAhmLcqB7iv6zSeC4t2fTwsnVxoHL+g4L3CMBgh2Q5iqNLdb5lAxIRpq7qEJNCsE92T5b4B4PwM98J1ObyCSPDSHXjGGAz+eDto526OzsYNFOtEaY2d4e5EwuYFTmOarqFOtFfl6QkFeFs9QinBE9iyBSAHSxUjzwzvoz7//KR66/8XTh9KQoZ+3zN+/AHU3zTQebCp7fu/37D+x64GMj8phX03jeOgEXo5K0l9ejDyJRCAGNRS7SxFl8v8FiMCxK0S27oK6mDpY2LgGPy43cb6TdWqlzNB8RuZecH1vRNPpph4FlLbBJnDMXnMhL0qL+bhnhGYEPcuazA4eVwmWSdCiwBLUNvJDshqVciKAYCvLSQ4aR4c/3FO6tyq94ZFHJooeMY0bzpiTpDp2PzsKdCyOQ+AhgoalfH/x1U/dk75cOjzR/egRGPJgpwlBZoR1AbilRDTKCkVuPX5EOvRkm57DuzXZQJgtMTkZiNiHC/rzTvsS0ODrQ/h0aOWd83sw+JtbS9DFxMorT7wnvB3GjBAMwmZtX03UYHR2FI22tcGxogJ+3THMicGc/YXYgRhVPgfOUw27xySPfSjBuAwUCFpWPS9YjeqHKU3nk/ae+/9bvXfy9X6VSyZp34I7jcue2Oz2qV/3I9x793q29Ql+uiiXeKEiMG8zspZqsL0BwJ8DjseSRyjlxkVwWJDLJr1l5CuRl55CpHq06WGIWLQAIlvaAmviXDXsifANF2niWFB4x8pby8qy3W8z3/N8kvNimj7SU6Rf9lhYgo9/kqjyBvKCK4FIVKPWWtebKOVuqC2rvXVW/6vU1wpqJRL934bmFEZiLEdgytqX4zdY339860vLNTr2jOqAEQNYUEE0ZJN1NwrAqBUCXVNLSJeSKmAXNnAJitG9L9nknY+YE3OPpByf2nPXV8bTn5BvoTJzh2uABj04bsN3nZExma3YmuFsx2JwNFUwIqCoMDAzA4dYj4PNPzaLyMa2fAppprZmheic2ahaLUx1dxHhvlphp1mTU7vr6pV+/9iOrP/KPBIYh6iPzEtw3m5ulrLb81Tf94d/+cHj8cKNP9Mu6oDHWoBkhr1xw4nlhDNwR96wo2bBvJ9Y3EbIzs2D5slVQU1FJphFT08Elu8hegkQEYVCa0Jg7AXeGv9xLw/+etugi0AvPtunwd+SCCM4so+vBC6lscRzxn0jpKwUEcAfckGnmTJZklD5SnlN2X31J/csbizcOCALeuHAtjMD8GgEMonvx8ItnHR1q/drB4YObxj1jgFXfJN0FkiGDiJzV6NdEcBc1irNBF1a6wD0dAJjIiMfbj1jgHm97Tvocuc3Ewd0uLMRyVYT3L6KiRWnTLFgOo+Px/31+PzHStbW3xcAEVCwZOwpVMaWgZq5uWcZUpm3R7yVTouJfBVLeRH1ew2O//uyvv7AsZ9mgk3F0es+8BHdknDoCR3JuvOubP95+cPuVo8JYjg98ZFwOVX5j0lFQs6X096CaOyu4Y747Anl1ZS2sXb2GNHci+hdlRkpg+d2cjmKU+5yCux3gZzQVBu6RFuVsG5GAnRfPESWBFq4haJQyiBX1RJXxGns0j16aXfpceV755sKcwm3ryte11gl1C9XJklwDC4+nbgTQHL+1Z2vNvu59H28dbvlCt9ZdqnoCoIk6CCYCu5VNwq18FKMSOnQj9SQZEEvm2WijQsK5g5gf+/OJ9GM2cE+kPSeznA5wtwA+FWOGiiHRl5sGaAZaiwUYHx+H5sPNMHBsEPD8tOq6z/xets4YfLMYqKA/3hpsrphSXJcuglt1Q2VmZfP5K8775W1X3vZLQUAC8dRd8xLc+YQJ/73jh5+784k7b+rRu8vHYFLQKaiMmz0s5ERO+WDwmHNwl0UJsjKy4cwNZ0J2RhYokkJkOTT+QV9KcgMdC9ytxR7JNG8BPhIU2iXUuA8ofrhhTj/SKGKpS1UPkI8e6wkj+MsYUKhJRF1b7C08UJ1f/XBlXvUji8sW710w0ye3BhaeTt0I7DX3Zr381subWo+1frl1vPWsCWUCVBE19JCLigJq+RFLf0cp25osgCX7vJN97BSwEulLJHBPpB0nszt7u8lp7k7eb90T8/uC9KYMUFRNI5P8gUMHIaD6KQUOs5IiXyFwt/hYrPOfcbRwazIHeMmUIUvLNmuza5/50lXX3viZhk/uTFUKnNW/eQvu2MGn+58+9du3f+v2QxNvrTwmjCgagjv3aTApHQcMNVHbcHPtfTazPFXlQbO0IMPqFauhvraOSsKqfsx5dxYt72RRxQL3aG3YwR5N6ZELK4aeDl+04dI/Ajj+RwtM55WOZKbFq4D8/SzeQMaawgEF8sWCvsrsqicW5S+6pzqz+sUNBRvGUr3wnIzfwj0LI2A7mIUtHVtW7uvZ94XW0baP9ml9WbobXXVWpgjjwKA6C+hnNyXS5IOHqv2ISAEDXEygiGPqorXlBNwT7Uc4uCfaTqzPjN1u+sA99run9x7vp6JjIoAkiTAxOQktra3Q0dVJitDsYX8WuLPYJot2hS1ATLXm1OkkiAJ4BDeUymWTdRl1m2+55pavbcjZkFKTPL52XoN7j9mTed2vvvKz57uevaIH+vJVZJ7CaERO6MIEdEZqE1ysDsCdZskAkAUFSgtL4LR1p0GGJ4PM1yQyJBa8OWOdJwru9FmW/50dX7H20KyUlZagQ/XrDREkSQFJlpEiB3ymHzDNX9V9xE3vwqCkKRkyA1mBqoyqPcvLl99emF14z8bijRMLAB9zGhZuSNMIoNb+/N7nP9Qy1PKl9smO1RPSJAguzDJCAGdngC4i6RMLFZF1mYouWdBhj9WJ99AP/6Rkn7e3F9H368Asn2wfTiRwnytXBeEwTQ6LuRoaHob9bx2AycnJUBZSVMREcGcaf1Bjp8XHmFGp0Bcqp7xYiFtXoD6rYe/5jRf87Mr3XfnbdFTunNfgbpqmcsuTP/jq7166/QstvvYqP6a20PghWxtGwLLpoI0tcXMJ/cwq+h7FJsezylBz98oeWLtmLZSXloJLcbPZZepA0sdUvOAeyUxvae6JSvGMCEcDUzSoLrygy1imiIpqIOcNHoiiSwCN/PDIfWOCpImQoXohU80ycqXctvqyhjvfs+yS20qhtH8B4JNeFgsNJDACW3q3nPVyy0s3HB1v3zQKI4qqYGlNEUxkBKFMWI1Z8US0vgEoGlZWkILVEy1wTxYUk30+lqAw2z5P5bvt4J7KdmN9X6TfIx/BbFf4uehk+ST0TUQ3y2Ku/P4p6O7uphQ4KuOKmvusFp8I4I5KqEUZjgqoqBOrKKa/ZxoZsCR3ydZr33X9dz++6uM7nHxTvPckj2DxvjGO+zGw7tG3Hj3zB1v/83+ax5vXD6ujssapZDHHmwXLWODO6QIdgDuZ3tE6ogK4XW6W8960BLzujKDZf7boWqefkCi4kwATQ3OPdgjMMNGj4AMqGBKCO/Ot4x9JdJG/nfHY6WBIOphYd5gIF0TwGG5QAjLIqqznufK6q3OrHztn+Tl3rlHWvLwA8E5XwMJ9qRiBw+bh3Id3PXhdy1DL1X3GQJXuYcK8qurgklh0vG6xMqKwajJwD2lMnJgmSXN8QoAxywA41dpT/V4ShvjJn4627Z88W/sh0HYG7la7iSo6sdYi6XXEKQ8wMjYCR1paYOjYECvv6hLBQLrZGJo7CZH8HvS1Y3omYY0N3LGYXJmr5NjS4mW/u+WjP/qf9Znru2P1LZHfz3twf3Pqzap/f/Cm77zS9fI/9U31F6qGzhinENx1lIJkiv5G7TSksM+iuXM7HZZ1VUQ3aAGVct5Xr1wNOdm5FDGPaWJxa+5hpA9Wjnm0SbGbmiL5zK3nGBOSDextB1SkRR4J3Gl8KBhRBFHHqGI8+BgrH95P2r0U4u3HvkvootAFcoG4DEX3mJlDxRklr57RdObPIb/o7xfB6skFkE9kyy08E88IYDGpe1vvfc+u1p1f7VcHzphy+WSqFMmJQChghGpKBE1ulP6GmSCUkhRGkxoJbJxohmkDwfBzw2aST9s7idgqtqsv2jzNVign/j6nxuce/3tnfh0jRxNA01XoQq295QhVhJMkCVR/gNyX0S+uMAatECzdDUOmsEIpmoNRc0f2VFkXoLGwfs/ZTWf//D/e8/0/lAllaeEWmdfgjgO5u6cn887d3//0k3uf/FL7cEfjpD5JpPtIGYsDR+CEwC7bzPLkd4+S546N0hwK5HPHwjFZ3ixYtmQpVFZUkSZPZv8EzPLhCyyqhBmD/cneTvLgjuOAQYfoR2I572QqMjDtz6JQYp6MYBAiUSwyXz8ej3i/rLvMHCl3MhuyDy0uWnxvXVntQ3m5ee3rhfXMV7JwLYxAGkbg+dHnl2x76+83to22XTYMQ/mqohEwmSh8ijJxNzBwZ+yUuG8Z1nNzvQO2yeMK7rYxm03gT/XQJgPu2BdiZ4tgCYkfZOcTuLMotPHJcTjafhS6uroYFa0kUa0Cqjga1frDwZ371CmX3ZBpnRLzOQWL6aAIEmSLWcaKyqVb37P+slv/be3Vd+UOAAAgAElEQVSNz6aLU2TegzvWa77tzdvO//2233/n0EDz6cPasIR5rbixUbs2NPSHGCy4Bs0mPIhhNnBnNIOcwpUfEsgzv3TpMsjKyGK87RhaN4tw6+RAiLghndA62haQHdyjCQ+xNhTpLzhWQZMRCkRYYMOK8AwR3bB7rTxNTvVLcYsimfOzIUvPk3JaKzIrHllcUH3P6trC/XXCeQv58Kk+fRfagy6zK+OxN5/47O7eXZ8bNAYap1xTIrqXUEA1dQEEEXnkWSEpVlgJY3EsyiZmkbLzyocPqWNhPCKzWvwTZAfv2Z6OtZ/jf/P0J7D9WCQ2ibwjsX7PI3BHylhDh/6BfgL3kZERVqsEzz+ZVYcLXjOwIQTuaPgll7EmkRKKwI7OT+ScdxsKVGZXDCyvWn7nR9/1if/7QOkHWtNlAT0RwF14euTpup9u/tmNe7r2XNET6C0ISAHuG8FNTtZmMBUDQOU+EQeau2Wvw8pRhmZCXm4erFyxikz0LlFxDO6WFOt0MzjdAKH72DdFk5Sj/Ty0CEMMXURDi7wAokE+SjRtMgGGVSdiBWlC5iWWZshZARHwNQCvmAEuVYYcyOksyyrbWlVQ9ceKgopdG/M2jqRrkTod24X7Tq4ReKrnqdNfaN75n20TR84akYYyVFeAjE1YMAnXK8rACPaU3InkLwTuWEPSSotjQq1TV3u6g9nse99pzEwqZ9T+/lSDu9Nzbeb3JA/uib/bjtUsLmPK7yNGuq6uTjLJE4sKWoQUkSmSFmLOBu4WQagqkRKK/CwofGIFE6/ugaXFS/euq1/30+su/+r9jUJjygrFhI/tvAd37PAuc1fGXQ/fc/W2A9s+3zZ5dOmUPMmIWChxTebpcBqAbgUzxDbL43mApVJpk5kCKLILGusbYVFNLWR5mPbuRHOPBO7RfFLxLkK6nzPUxQTxKKcASpCYWYCHHmoyGB3PUoYwfdBePQ5N9SL5iaw6CBafP+UO89Emq4ahgKQqkCvlDRZ4creXZhU/tLhs8faLCi7qTpeJKZWH3EJb838E3jDfyN++9/mvHOg5+Nkh4Vj5hDhGfPG4JtkaRJOnSX5QOpYJwVEwRbcTjx+xUpsSdy+ndKCOJ7iHnz2pAvd4z7RUgnvy7w5x3aMXBzXzkdFRONrRRuQ1Vl0OtsJQkrQxokYDdw4aVKZEFcm6hPFgkiSDYoiQa+Saa2vWbrlgxcafbDr78u0rhBUIZGm5Tghwxy//zSu/Oee3T9/5rUMjzReMSKOSagaYb01wgWlgwJidCn12cCfyG1KIqXwcSLKLaqGXFZfCksYlUJJfDBLWkI9xKEQzs6XKH2UHd/vsx+MSCII7BncguPN0IR01eEtwILM7au8o0OB3o12J12vmxXqwqjwemiKZQiUwdAwMcUEmeKeK3AWvlmeVPlKVX/FkTWXNofXC+sm0rNaFRt8WI4A0s4+3b33Xc63P/Ue3v2fNlDjpCUh+0ASVldpE6xIKoiIXzq3CSMH6XAzo8XICALMFiKVywE82cHcytrHHLzHNPRXvtreB4I5FYvr6+0hzH5sYJeWPLEKiAAalw9m+Jga406OYmURspxrIClbjlKHKWzm8ftFpv/7Q6R/6zeX1lx9Op7XzhAH3V8deLb7xrhu/ubd//z93B7oLsFgEi6NRwNBVEGTuYyO3SAxwJ20dJTEs82qArLhA1w3I9GZCU0MT1JZXg9flnbXYROxFO/2ORBcj45MLraR4/ITsdGPaDPkpubnSxHxLq8Iep+5ldXYQ3K1MAVarGLV7/FtEf5Oug8utgIrUjNQtCSRNgiwhyyyU85tLvMWP1+RXP1qfU/vquvx1o+lcuPGO/8L9J8YIYMnnS8cuLXjhrV0/3DO8+6oRcTg7YPpBkHG76sSqSNYywwSXrGAOHG0P8mtalSNRu6cqkaFvTlf6VDyj6sTnPts5EY9QH0kZsP8sGc090bMs8ljNH3AfHR+Djs5O6B/og4DKFWoO7qysNscNOlfDv8bmc0dUJdYaXpJbQM1dAbemwOqK1a9sWLTh1i9u+uJj6TTJ0x6JZ3Eez3s3m6a0fctXPvjsvm3XHzx2cF1AxiBtkyR4U9fB7ZEgQD4SDu5WVbhInUahAHmCNVakgVLCDB0kCYvJVEFTXSMU5hSkDNyT2QxOwD22RsAOQBZATBV2+KhwLn1eyYj9EH2UFJ40LY0ItXbkCaLgJUVAHhxQkXMAJFDAA4rfBbmQM1CdWfFMeU7ZvZWZxdsvrLow5ZSKx3MNLrw7/SOw5dAW95ioXfrSwZd+1iW2l016JkQD9ybaObG+NpJTIHijwGmKIOlY9EmgCnA6gjsKAIIJks787ywaylm/k9mnzt4w+11OgJ12qAMGO+tN0dpMFNxTP0bxg3sq+hDeBp6N3b29cLTjKIyNjQbXDCp/hDMyKoK2vkYBd0zJFEUBqHyHhKxgeOJqIAkKZBkZcHrT6XddsPyCn96w7obXBSFCyc9ULCTehsNln8I3JtHU3c13N/zy0V99o3mw+RPD4rCCZjpM30Yt3O2WYcqnIak0283RbOrkxhYoQEJXdRBl9N0ZxLmOZpi83HxY1rgUqsuqidENFwFjsZ9+TSuryqvITb+Dzf7MYB77qpht+PnzXFyxtx0O5rHAPbgkycfO2rUPz/ShsgE73c0CTSjDwzABCRgoGUlGQnoZAroOmmqCR8wAr+GBLNUzVeotfq2msPbXWTmuLcVlxUPpoFZMYhktPDpPR2Dz5s2Sb52vsrWn53cHhw+ePeEeUXSXBshJwbaBCbqJOe4GyLIEesAABRRayxgXEgR3QEGUpXxyeXXm/o2QT54K0Ih7aOPMnkE/cKRTI7IHkWW+hF90HiRw8qdnfOID92T7QC5Z7q4JOW8EUHUVWo+2USCdP+AHQUJ/OZrjDfK1E4mNajPNRwF3fAbXq+bTQXCzHHckxnEZHigRiydOq1v/Xx+79GO/f1/R+3rSbdlMYIrjXr4pfeDSn77vM23jrd84PHawfgomAGSmfRsYyIhgTMJQtMo9s3WFifjoz6urroNljcsgOzObJleRMKee0Q9iNTkqLhAmPTNmIguQma8v4iaMQUITS+J2+vsIp1nUjw/vZ7RQAwEHmV+GgHzJImfqZeF2GKegaBJG0xtFroLOpRVNty8qrLmnPLe8YzksV9O9mFO60BYam9MRQDbKpzufLmifbP/Y43uf/IlegGAdCPnYmajM+8QDZ8lvxH+E7iMCLSaOstraIb+7vRiTBRDJAkU8AxQpDieR90cD5kTaitX/2G3GB8yx3jdDCHGa5mATVsJ1unDDDc6Dqut0fmP8NZZ4xWtwsB+OtB6B4bFhR7U8In8Ly0zCP7qugpjBYrxBFyFby4MNleu3LS5p+PaFH9j4j6uEq0KHabwD4/D+Ew7cf/LCL07700t/+trunlc/MOkaFwIQIDEUzR4IuomDOxsxPBTycwqhsa4JaqqqQZHRp8+CeFCCw2pyVPM3rPSfBe6WVEhtRZmEWL6z2JvKWaDQtNfHYcqLunYsf6eJ/nuMvse/0e3J4x0okhlrxAvgCshQ5CoaX12x4uGmkuW/rM+p3VMO5VMLAO9wZ77Nbms32707Du04643ON35zWGxbNATHQBFkYpqb7XKyV6I9n8yzyU5Pou+OBO6JthXrG2K3mz5wj/3u6b2fVqzF9is7uFNv8dzmgZgBDV2xEvj9fjLH9/R1g88/lTy4o5uX0o2xJjyAYmZAsVGsX7L64h+eveq82z+59ENtc3EOnlDgjtL9P0b/kf/du7/32UMDB7/RFejK80mTFOmOfg5SLImGMvGLmIUEBWoramDZkmVESaupGsgi4wimIL7ZwN1mop/V6I6afQTAdbqond5njURyo2JpR0xNYkF3KPEyqZcCmTC1zkCJGMAtukFRJZB8kplr5gaq82t2NVYt+b/a8qotq2DV8Fws7MRXwMKTcz0CGB3/p84/NbT2d35tV8uuq6FYF8fUETKLpvOKdw+lsi+JvvvtAO6JjE0scLfEEFVVweVy0VQGNJXAfeDYMTh85DCMjY/y6m+JnpaYxcEsRpIiUbo2stp5A1mwpuSUvSsqV3z5fWsvf2FT4yZ/KtdStLbSu3vS8AV7zb2u326967yXDrz4tdc7X71wyjsJVOfdMnIk+UVMQxehOL+YIufLSsposlwyWxBUBADN8mF6uT363FoaiXQloYXtwHyV6HK1TyH6NfEiEhEehc+q8lmkIcj7z7R32VTApbtA8iug6O5AeX5l5+LC2tvzMnJ+f1n1ZZ1pWBoLTZ6gI7DX3Fuw862d793dtfe7PVpfpSpMgOBC/zqWNUrPlcg+S7YnqXhnOLinos1o3xW77fRo7rHfO7PHEcGdDj3uHqWUNAAEd0VRQCd6bSCiGqzX3tHeDr6Aj+srSZyWPKZLcDFGUAXckD2RDZdveO8dy6uabrlhww3Nc6XcJII/ya7xpJ5H7f3eI/c2/OnvD33+xcM7v9gr9cmqoiIDLeWu0yQnMTcWaGV4MqGqogoW19ZBTlY2KJLCiggIMuga0t9OD7OzAs8ssCNBIM4vTWRR0/KdA3Bn9YjZhkDOZBxvSrHjPk6qeoQFPazBx6BFE2tqu0HWFVBMt+41PP11RbUP1RRW/XZp7dI300ngEOfQL9x+nEYAyzrf3Xr3qS2DbV89OHLkiilpUtZVHyiKSIGbqQZ3J3slXUORindb4J6KthIHdevJ1IN7qr4r6Pq0ncMUjYWKGZYK5pbT4dERaGltheHhY6BhLvtsWVZxLAwqFiNK4NW8UCfXDp639vzPvfecS5+8MP/COUsRjhd/4vi89N26bWhb3oNPPXjZy0de+sae4TeX+1xTgFkHGmbHpQjcMVK+ML8IGuoboLK8AmRRAdXvB5fspgUSHkEfCdyJAMGBr3u2BW3/XTKUlUnIOzSR08GdpRlRNDLfDATuVDfeBFHGmAQAXUPPPMYzu6iGvKzJkCdk95VmlTyxqGTxAyuKl+5cnbV6IN0pIelbiQstJzsC2ye2l+9ofvmjzcea/23A7C/WRD/ISFCDAU9oJI3FJBVHB1IFHHG80pHgHVd7FC6c7G6O/sb4xih14B7fe2OPWDi4T+upyArAaIYOnZ2d0H70KPhVP88MSlKctJz8RLQkQ66RB+ctOvfJtY1r/u3K867cP5cKzQkJ7lgG8kfP/mjtP468eN32I9s/3G/0geQijhV2JbX2ud/EFCAzIwuqK6uhvm4xZGVkUiqEjPWjOY+19aqgtspfzqqrhfLgkuGsnm/gzipuRQF3QSdwR5jH0rzol5dlhcz4GIsnGS5QNAVyxKzBYm/hK1W5FX+pL6zfurF4Y1qZmmIfBQt3HI8RaDFbPH89/NR5LcdavtYy2nrelDQmgKSTpQcDV3VejjhVfUs1gMTqVzrehydLusA9/v6mBtzjf2+skZ9uzbSnv2Ech3VeD42OQFtbGwwNDnIbUUhFi/2GKHdY4G4IIAc8Zm3moqmr1v/TD1aXN/z2Q2s/jelvSUoPznt2QoI7ft7mvZvLtu558kMvHH7uOy3jR/JUSWU805T37nwAZt7J0mtQc0cgz8/Nh6bGRqKmxQMHAybwQsDCa+ZGYz5oO7jj/ycaPDdfwN3yq9O3E03t9LK4zCyPNYtZoRn0aRHFjYgEQSbFREiiiwp+yLoMmYZ3okDJOVSRVfZ4Q3HTg4sqF+2bS6k2mRWy8GxqRuDBtgdX7O8/+C9Hxo58fMDozzOVAAVkAi+4EeT0Ts3rImrRVCEyuQMjau/SAlppAvfE+jo/wT2WJZTOKtMkXztp7QFMubSAPSnwCJImiboEWVqufmr52j0fPOP9Xz2t+rQX11fMLS33CQvuGFj3q7/86oz9Hfv+6+WjL509BmMAHmAR86Q1R4BtbiKPuZCJs14GURDBrbgpJW5p41Lwut1gaAaRFCAHu/Ue+6vooEghuNOncJ/68TTLYwEb6xBktbKtiHk+DBgxT3XjTQBraMjCwYh8WB0A/IVINn5kEHPrbj1Hzj1a7C15qiq/5uENDae8sEJYMZ6is3yhmXk8Aq8NvZa3rWX7h46OtX25w9+5zKdMgCgbRPoRmEKSGiVIuJSKz4i551PxElsb6XpfaBemtsOJ9Td5JTSx987+7VHbxDPKYMoXVn87ePAgHDt2jGhl8RmimHUi6NkipmfwF3DeJFlVoEKq9F+y6uI7z1l6zvdcq13dc5Hbbh+ZExbcMbDux7t/XPHavleu3vbG3/9jQBgEv6JyikCio5khkbMKcLyKVIy9gVzsVAJVkCA/Nw9WLVsJZSWloAU0UGQkuuZDR0DHFgeTKUJ6gBjFX5jqBe2kvXBZJ9Iz0d0HTEK32O1CnJ6sJjwL8mFfTocPrzZH7guL3Y4HQ3C6AJZrasggqy7IMnOGKzPLn2vIqf39ssqmZ9dlrxucq4jS1B6RC605GYFtpil3tPzxjL1d+6/tHG+/fEIaUXTcu4JBjJFTUwFwu91YXNtJc9PucbIX4m7UYdBqIu06ecb+TZFS4cLbcFIIJxXjZAdDJ7FF9n6m4v3h7YV/N74j1C+mYaDGjmPY1dMNhw8fhkAgQFTkNK4OwJ1wxQpg5qW46dwnalqmu4ggQoaWYTR46nuvfvenrl1UXf/4ZRWXzXkxrRMW3HEcUXu/9d5bT9/T+vpdB8cP146LE5yekg+0bfBZVcjQz2fbVMFFQrUCRPC4vVBVVgFrVq4hk71bUYiXnqH5dHCnn/FRxUjy8CvVi5q6kGC0vJPnrP5TVTj+D5Z2gqCOLHX8+zkvILGD8fSTIC8Ar+SFoI+avUYmfBFESQHZcIHoEyFT807UZJW/Vl1QcVdVadXfFucu7mqAhsACyDs5/k+se3ZMvl757N5tn20bbfnkgNpXa7h8xAmPB68oyRSvgelKVD/bwdq2vj6e9RzviKWz7dn6Ev5eJ+Du5NtS8T0WGB5vYMfvjcQaGhoHzmgooLyogy8QgAMHDsDQ8FCIjCxYFCaGWR5/HTzfbcpiEFowhFiGPCNvakPZ+r9f/+EbPrOxeGPfXPraQ2e2k5UwT+9B7f17f/9eRcexji//+aVHvzoqj0h+McCitsk8zjoeNJ3YzCmzgjsnzyBpjABegtzMbDhl9VooLSplzQbN/1YERajF4GIPi51IxYZKVFiItmSd9ikc3E2k/EUYJ2tIiI8+qK3bqs2RGGAK5I/XMOBOYtSPFNsAMoi6AILfhCzRq5ZllBytzKvYXJJX9ecKuXj/WUVnjS8A/DzdgAl065B5yP1K25737Dr66nWdU51n+uVxUZBV4t82qPwgyw8mmZEWifPL6Vp23qINHuIQMhJpP9oz8x3cHSQDTfu0dMxR0GoaMTuJaeykxYsi5bl39nTDkSNHQMP0KlQAuVne0bxhcxY+4Jqwm+hBBNmUwaN5zHwjr/eLl37uOzec+43bjwewM/XrBL/wsHjguQfWP/KPLfft799XFXD7hIDoo8MieNnPCIdfHJxArBwHArhlF5SXVcCpq0+lIDGMGKemuOZuH8Z0g3siGyTWMRmrTeZlZ+Z5BHSL1psb3tlSorXO6H2o0Ay9FKl72UJDcFclVgnR1JBBwgQJCYIkmbniMZ5Bl8x8Kd9fk1/7eJmn/NdlnqJdF1ddjKx28dtoT/C1fbJ1H4XxZ0afqX9h30vXHZ04+v4hYbhEUwJgmAFS0LE6AQtGNUA3sGAM2opib9hYazcV4zgX73AiuM8nzZ2XYIlreFM5jva2oroirFRdk5nkJyYmYO+B/TA1NcXAHc8qlwSmyqMZYi834jghHz0qfxbYU5VCCRTVBTlGjq8hr2Hnz2/82QdOFU7tj2uAUnizg09J4dvS0BQeGD965b7CwaH9X79jyx3XjntGFJ84RZHbIfP69ElwtMAskz6vQ4MFYzyKB9auORXKS8tDFacQ5SyTzDQx1hZY59B07mR4HPU9QkPJgntIEsQBQV55THizrlCAXahcRwjc6S6q2gWgS6xwg6Jj/KNM4E5MZLIBmoJlFQEEVYJMLRPqMxe9WFtQ+/Pi3KqnJ4r7++c6IMXJfCzc43wETNN03dV81yd2Hd39lf5A34qAywearEHAZEAuU9F2RmFsmDpGvMRsPNH9ELPhsBvm6j2kL8xiJUgFuKfuW5iw7/RK3XtnjpEoyjwoLlSPhc5/GymNz++Hrq4uaG5pBkmWQdM1lsXjlskFRP1zgIjhlmD6N1onDRE8Pg+UCqUtX/nQV75z7WnX3u10bNJxn4NPScdrU9sm1oAeEsbO/Mn9t24+OH6gYEwYEy1wt0wuwYCHWF9sWdkRZDD1Dc2Emk50qx7FBaWF5bD2lFOIjpYY2njgXSSpWxCZOSiVV6LtpaIXWOedXQzWLTraUAUuVlUvFHCHaXHsfkaCQz4S0DUNZFMCL3IGGAYEND/o+L9uCVRkkDIEyJFyQBmToVQq7KgvbvjF4spF9z330+fab7755gUNPpULag7bem3qH4seeunRH3X5uy8eMUczNUUDTcbCQyy2RUKGSSzmgWUz0ZKD/47Rv0T3Q7yfPV/ekwy4p/4bZgd3MoUj8KX4DIwkAGFFUFbMi9e/EHANoXDIlCzdMGBkZATeOvgWjE2OsZgpBbWNkD8+5mKjF/OVYw+m4+Z5SZehwCxQG7z1z935nTv/aQksmTieFsdYUBfvHjgu92MdaO8Z3rKtu5/8rz+/8vBV/UZ/hqqprPSjVXzCaUAdKaGsAhwBFZmQTQIcl6yAS3TD6lWrKO9dlmUCd2Y+ZNH1dv8PaqupvJLZJLMdks42IJKKWEEMbBMxr7uloSPdLIK7FVcv8MpIWPGQsQHgvS4ktsF0FAxnENneItM+5sNjvW4KotJBETDYTgZXwGUUyAX9i4vrNjeVNP5heenyN6qFaizdtHCdQCOAwa879z//hVfbXv7iiDhc51dUwSfqoCObIc49BtOhYIdWHWKoE1l99iTA3QKXWMOUzL6K1Xa8v4/VlxMF3GN9R7zjYr8/ctvMVE7nEqYqW2nPqFgYOkz5fNDd3Q3tHe1EsqWrBoCLn2doXreQMKY0yQEeo+J5uViqGioI4BW9UJtR2/y+Ne/98X+9+we/FgQsC3f8rpMC3KlaXMc/PLtH33zfzx/72Q+7Ap0V4/4xUTOQDhWBg09IeLS8ZU7HgDDLMYxzEbyfTQz7lUg+YkVyQUVZBaxYthy8bg8Bu4g+eEruTh+4J7tZoq1ZJ2kzbBRmgjsV4MPgJ57PTiZ5Cq5jWjr+0dEcjynx3A/v0gEwgxlDHlVMnJPQzyoSVS2W93QrLtC1AKvyhzS/qgguzWNkQuZYWWbpjsUlDXe/o3HdU03QtJAud/zOjbjf/Ldjfzvnr6/99X+G1e5TpuRxV0A2wC+YoOIhLEpUVhm3nQs1LtSq0KeJvs0YJ1S0fWH93Ekkd7J7K+7BmOWBWH1JFNxjtZvYN0TW3NPzLtbD6G1bLhybOxb97IZO8RtDw8PQ2toKE1OTVOVTVPA80ynIjll1OcDzAWYWSE5IZluDeN7jWrUC8VjNa4YL+e6C8bqsRU998/Jv3nx53eV7jncg8EkB7nzSxR0jO+p+uuV/v7+j+blLRvxD2VO6j8y9pH3zmuxYgo9q+nK8J+A2sP4uHiZs0njc2DSbIIWJYTk/AYPr3LBy+QqoqaqhUrCY14i/w4WHwXZoztfVAJBCb8XcRdk9sQTFeFKBZtugsTZcrEOQEtyCnZ25qa2FZBeArbssSgD8ncSrxqEuz0z17AkKqELWO4pc5f4vmjoJRF0EUZMgU8kcz/Xm76nKrn7klOpT/3JO1oa3BAFLAi5c83YETBD2wJ6Sh55/8L+7pjouH4OhvIDiB00yAb3qCOnE9khnK6vZIOKhTFL1dLO8fQ071cqpmRimYSd7I5KwQD/jvBmx9o91Dkzb7/SP6SdAzPMgxkTH+pbQ47FsItOzECNFxUcbV+d9cLZqnbSHsTqKy0XR8Jiih7nraLXVdR3Gx8ehu7sLuro7idKY4jmsCHnK9uHAzs9rOm9QIyHFxGDVrcOnCh9RJAJ2UQXIEDKhKre6+azGM3/9hfO+8Ju1+WuHnX1d+u46acAdh6jdbPfe/Y+7P/GHp//w7/1TXZXjMA5+NP1JfMugj5yA3SalcTpVNBEjwFOYd8h1EzbyTDPF/1B7X9q4BPJy8hgVKzfPU0AYabAkNcwK7o42cor8VbE2SKzDiYB6Grg7X5T27wxfcDYXVjAymgKq0ERLfjNGX4txD0gJ7JWzpnLNvKPFcunT56w56/fnZpz5kvOeLNw51yOAdSD+2Hrvx148+MJ3hoTh6nFxTNIUnVwyGMPB6hRgWCXXlDhHQnjBmPD1G49mnozQ62S8nPbFEnLtbcbal07eb90TX1tOwJ3tzlhnQ3gf4+tH7C901l6o0hu2iKZ3VBQQ7Pv6+qCjswNGx0f5eRzh23lMMN6AwI4MmuSrR/4F26ElSSyDA88nMlzqAC5dgUKlaLKxpOnJqzZ+4P99fuXnd84HpeOkAnc0zz9w9IFlv9vy2++/2fHG+UMwnD0l+Kl0pCCjRi2BEeC5jXiIWJhP+dpB+/usGR4I5Hh5XB4qKLOoug48LjdpmKi16zprVxJFomOd9WBxIIWnYoIYMM8uSjjZwLHaiL1NuQDsoC+WZmb1izaTaYIMMrh0j55pZvYWePKfXVG+/M41dWueXeCldzr6c3fftm3bZGWdUv/0q0//b9v4kXMmXZMen+wDAnfafyyldDq4W0GYYRrtHAm50UYnlvbvZFTTCe7x701n4O7kXEhWWIm/7zNHG6Pl/X4/uN0u+iW6ZPEaHx+D9qPt0NvXGywgbJWuntEKRdejTsZih6zoISshinkhBRZkzbOxJF0Cr+6F2uzaI+vq1t159aVX33Zu9rnHLf3N/k2pwA4n63rO7tlh7vBuefovn6AFFfMAACAASURBVHjghYdv6PH31k+KE6BhUjUGWSDgUm4i6gkGSFjcBP3CwYwbK6SbTWykWF0L3HGSCwsKYUl9E5QUlYAiuxjhDaesZXn2s2+gaHBrX+ypmKD5BO6JbORpBwz59wWQDMnM0L0jpa6SHZXZNX84c8mZzw55h3rPE847rkEsc7bQ5/mLTNMUnxl7pqCto+3Trx157RsDZn9ewBMQVJcKAQGJphg5FAI7muWZjxP3Iys8RBqjJXwnCeyJrLnw4Q0H93jcAlZb4eCein7RSZXQ+MQG90SWWCJ9SeSZmfPDouUldLvynHZ/wA99fb3Q2dkB4+MTWA2MHosM7jzTh6e1WbFEFFdESMBYPhjTqQGCgutXAElVIF8sUJuKG5/Y9I5NP3rX6e96Yb2wniXQH+crFdhxnD9h5us3H9m85P8e+81/7u/ff/GIMZiriQHQdJ0CtwQB8yFxItG/p9FBYvBCJ+h7FwwM4sFAisjl5ezgLksy1FbVQsPiesjOzKYcbdTYJUEmggQ0C8W6wgE+fKHHbiHWG7iY4kBbnq2lVGzAeA4i6zC13mtFpjL2fo1ZRzQZvFqWr8hT9kZFTs2f6svr/po16X5r46KN/uMdzBJ7Vk7uO1DI7jzae+aeI7t/2DvZvXZMHpd8Lh9g9Ub8jyoGYjwFVRdk4M4OXUyb5IL1dKqIhAYsVevWDu7hZninQalWHEE8+8DJRyf2jakH98T6kahwMn1kcMVIElpO2bmNQD947BgBO9HMUpVKDtQRsphw/bFKn4xJ05Qw/RlN9Chkog9JIvO8IKMfXwVJNkEyRJD9HqjNrWtZXbv61/96+TW3n5dz3oCTOZuLe1KBHXPRz7jegX6+r/39Wx/468uPfa1rrO0UnzghaoIOBga9IQsWHSaYxqVSEJ0VMCHqMmkSaHIxBQb84VcQ3LkYnpudC431jVBRVg4uxcXTKtmwomTn9AouvDAQdt7C7G+K5d9PdGM6/T7rPqfvsR+Y07UkTH7GDayDSSlTXnCbGXq+XHi0PLdsS21Oxb0ZmRl7Li+6fIG2Nt7JSdH9qLXffeSBqoHJ3usPtO79V5806fZ7VPBJPvCDn+JaENopVoWXDyafO+07C9wNClK1NKdEu+ZkvdktQ9HuTw24p6e4rJNvnDl+qQP3xN4f6lGyz5OwxPPOEdxREUAmuvZ2Zo5XNQxutlLlImvuuBYlQyYhU5d1MCRmAEQdT0LrkqGwAGDFAN1UQRJMkDUFCoQi37KKFX+6cP3F/3vGO9a/PJ8sh6nCjkT3Xtqee3Li+Yr//t13bz7Qu+8DA2pvnu7CwhRIgIW1yDGnGmcOwR1FM16SVMfJxWIoTHOPZL5h5kNicKFFhKxa5WXlsHhRHRTmF9KvTN0koLei8p18ZDrBPRawU58TMu05+bLp9zh5T7hmZG+BTGLMNsYsLCKGMsog6S7IlXJGy7JK/5Lryn6grKjsxQ+XfHhgPgS2xD9KJ/YT9xy6J2dEG7nwcH/rf/eO9tRPClMAGSYERBX8hh9kBZkJJTB1ASQMcrWkawJ2yyx/fMB9+lpzsnOcz1U6yrU62U+Re5gcuCf+3pm9SUVbgiQG6WRx1np7e+Ho0aPkc7dKulq6VjSlTTIwSRdZNDUwJB4vReWpGbgTD4fkZyWtdRMydC8szV96cEX1qls//+HP33e6cDqL2Jsn10kL7tvMbfLWrU+9/8k3tl7bPHTotAlpQqIgCIxq11EKQ5IV9MXjHwDMgkOtHdV4lqLFtIiIHFkUbM8jfQURvF4vpcXVVtfS/yO4Y742/h3PhYs8vifiaX32e1OxwVLVGxoHLmxYhBT2/pEJDaMbJBP8mg800EBSZABVgEwhC0o9ZS+XeUvvqMiteCo/kN+5qXGTP1V9W2gn5jqSbn/r9hVdo13fPjjQfKXhMmBMHQPBI4AmYmirDqIkgYTWMwNN8gjuIV/oXIG7k0Ax+5qbbj1KbBWkGtyT27OJg3ty700XuANoGlpbAUbHxqCjowMGBwZBR4pZSoXENCZ2ukY6YylQzkRSMiTX0kNp0RhcZ6DyILHoeUUFEX33AQGKhMKp9TXr7zt/5fk/v/6M61+fb67AkxbcMXL+tcnXyv/9vu9ct79v3z93TnYWBwQ/I/1XmeZOCoOAsQ8YLoEmGJYPQUVRgpzEYUuB/xMj442AQSx1iEOF+QXQUN8ApSWllPuOGwC1E6cDbG2YBXAP+c6sdLgZkcocEKh+PBYdkQ0Q3SJouglGwASkvKlwlx6pzqn4Q11e9UM1YuahdeWXTs23zZcYRMzfp3DPPdn7ZPGb7bs/cKD/4C3HYChT9ErgNwOgy8QLxsmJkPERaZ8snzvj5maxLiGzPEYtJ3tFAqJ4gd1u2bKzn9l/7qSfqQT35AE2MXBP/r3pAXcd6xNIIvhVlYAd2egwep4sfBjhQYFyIX6Tmb0gdY0hPyp2jKGLgYQhgUQOdxN0OQBYZ8RrZEJTftPry8uXff/aD177+Hph/ZzXa4+15pLfPbHecBx/327u8N6+/elLnnrzyS/v79t7zhiMiBons6FgdpHYbUCQWQCPqSKwiMRqR1H1USLm8ZMo1Q0JDLjW4VLcUFlRCUualkBuVi5MTkwS2Y0FTJSzjWVSeUoXBn/gxfiQo19zBfbp2LTxTn08fbB47tHignETSFWK4KBTAQdMT1GgSMnrW5RduaWxaPHd2a7ylzYWb0Su57ka0ng//4S/v8Vs8Tzz+jPnHx1t//bB8bc2TLonye1FNMMY24KWMNSQyJeOWjtqS1blN7bfUHPX6WA1QsWZ4hyZaVYeB3Ev8aw7J12J1l6yskoq+4lEUdblRNiJV5CJNk7JfINdsKJzFCnCsQ6BJBILnW4a0D8wAJ2dncQjz5QDlnbhxCqKfnnGNY/RukAxPSAqmFdHQC9i3Jagg0dwQT4UaGcuOfv2i0591y+vWXrNvvno/jupwR01ib8N/a36F3/+xWd3d77xmR61u8xnTvFiL6hV88pAoAHIvIY0nj/MIc/XZxQswEhKtAJoJkuJEGXIysyCmppaqFtUB4qElYYMAnhcZGgyQoEgyEccA9StzTFXSJTMpnNy4MW6J573M1kcU+JY/ARdJgplCAwY5aqDbAqg6BLkQpa/IrP0haXly2/fUL3xiWqh+lisviz8PrEReKrr2WX7O/Z86a3+A9f0y72ST0H/JKseGIxf4eBOvnauGZG4ZdParYqDKAAkes0WtxHeZjxrz0l/0gHuqe8jA/e5BPZEBYTw4FpsB89R/IMFYbC6m+yWCdBRY0fSGr/Px6ZKRFZR5u6cdQxJCODU4/i/VJJaBAHdqxhpj7FZhk5V5LLFDFhTfuqu0+pP+/6V66/829nFZ485WRdzfc9JDe44mFjvffOOzRc+8doT173S/uoFfrcfdExTQ2g3XWDKIqjgJ2BAZdpQUWJj1cumA/xM8zxRGBomS3mjuDwBCgoKobFxCVSWVYJAXPQKpWcQuEsSA3fiPA5VL5pt0lMB7rSwY8y0k8Mj2chldppYFpHQVzt59/QxYgZOlnuKGQoy1oEn2lIRTb+mBprhI8OMJMimbHjUfKXocH1h0+bTl59z12nC6iNzvdFO9ve9Yb6R/+KeF9/fOth23dGxtmW+DB8EFHbAWtUD2fQzbZ2IQngtAmtsLJN8SBBIHNwtIHECXvGvv+mzGe6PTzW4J9u/SGsPNXcnYxOcmxQF3CbyLdEyFayfo8aO/3V0tUNnVydMTfhYLjqey/zci/levI8oZRnAm5jUgeZ4yUWBepg9hW1lSB4oFAqNi9Zc/JOzGzb8ZtGqpub5FCFvn+uTHtyJtW7fA/l3bL/jU4f7Dt/YMdlRoMkq4xfWBJDcHlBlZD8LsNlFgXYGuNMRNW2P0MbQACRFBAP9OmiiBwFcLjeUlpTBksalkJeZQ4+FqFRZOgZG0SPIO2G9Sie4x1zwYafCfAF39J2xgEccTwUE0wVYbhFLhoqGRvwFmMqigwo6Su6mAorqVvMhv3txYf1TZy7e8MvTc0/HAJjEHI8nO1LH+X2Y+rb56OYz9nceuPbocPt7J+QJV0D2gS5haSDmw7QDO6vCycCdEUrxAh3BegN8WpLQ3OP5hHj3QTTAi5XvnohZPtG+xf7+2Es/1e9Opj3rWevcxDM1GJMjCdA70EfgPjw4zAvChKDNUblv63ZuCERmMwkUsgAiGQ6CvktyQ4bmhVMqVr9+etM7brrolE3bzys5bzz2WB+fO056cOcSvPj1J76+/tXmV7/6euvrV00oo2DIOmgqmlsEMGSq60oaNSnWCPO0E+3DwzeD9SP8G635ikS1gXHxSTKL/PW4M6C+rh4WV9dRqhxednM8gjtq8ccT3BPZaOkA93j7Qd5Y7l8nWwlq7RR1zVnO0HSGZR8lk5gJdbSsCDK4TRe4VJfuBc9geW7pi6c0rvnFsoKVLzZAw9iCHz65w2eXuat8+57tV7cea/ls92RPje7WyT1Cpkz7ZZmPbKYka5cxIYBni6DgRv9MTnOf7aviXXfhbUV6fgHcZ454suNst8CQz52JgvQiC+A1Q4WDh5thcGgAVL8a1NhJkbIsDjw+LuqaQCXfKvRFgfVoZZXI+ooEOKIig9dwQ6FRaFy49rz/XFm3+s5r113bMZ8VhLcFuOOE3nHgjuxndz67aV/Xvpv2D+xdFfAGKBBSw/rhokxWeNPAakH8kCF+Yc45z5YSWxfWiCEbnczqUFO9d1ocGDAHFC1fXFAMS+uXQH5OPng8HjLNByVNvkCdDH46NPdEN1wqwT3RPjBwZ3/IRYbBWTQ9aDdhfjXKdgjuYlZnHlOvJF3AlEcz05UxnufK3bOsaPn9tcV1j0IedMxX01pysJv+p03TlO44cse7j/QdubZjvGPjqDCi6JJVdnP66uWuddapMD8R+yebO6KhpRLBscE93CTu5IsTXXvT5JQIZupUg3sq+hl9PGIE8h5HM3wkQcrS2PEcxXHBLCUc7/GJcTg2NAhH2lrBF5hipnVe8c0av1jzYp3rdPZTzBX66XkxIwMzPCQATYAsLQvOqjvjmVNqT7nhrKaz9sz3FFsn+OJkv5wQ99z815sX7e7e/ZldbS9f1xXozjBdKJWZ5K9FQNZ0lfkHqZ47Kx4QOoNmgrvsksFQDZLsyEXP+SUx4t4te6CmlOW+FxQUBMHd0tjJ54486VGiea13zwW4Oz0gUwLudHAn/lUsjloAzFrEyntYQpYtYtYmA3YkLpCDdQQUEUko0DijY3wNpbK4/LJeIpUeqims/XN1ae3DFWUVe+djOst831jbRnY0PLfvmS91jB390CAMlATcPlZUA6mc6ZBkXN+hixEQsQ3DM49sWM9M12yvsRz42Ucg/AB3Ml7Jgma052OBSDxm+WT7GHscooN7Kt+dirbIKsqziyiXnYM7nqH9/f1kjj82MsxS3bjvnM4Yrq1bUfaxMpNYkjs2wbR2y/2HJFlyQDIas+v7373m3V+rKap59EsbvjTvLX5vK3Df1rLN8+j+hze80rb7P145+to7J8QJACwA4AdwSy4IILhLXHsIgkYQNqZZ6YMmIkzHsLQODu4kZRoiZLkyoam+Caqqq1g+PJmIp2sjsSYgcRicdpxOU5TCN9xcgjvLNU38qxDKEbxZcopBAM9KOjChgbR6Du6EKai143ZldWQt0RxkVYIsNQty5YL20pySbVUli++rzi/feXbu2cMLZvrY0IB37DZ3Z76455WPHeg78LneQPeqCfeoqLr8tNZETY6oeROZCF4I+nzx8/PYptBbPnp0tzgDd9ZkrN3E2koKcHj99ki9ShW4J9U/Z1MXtahVqt+divascbXKrFKWkmlSnfauri7o6ukElWq042cxUzw9w0x5zNxKccwc8KOMEZn88TxBF58ggiGyWBDZUKAA8nwXrbrwnnNWnfPt/GX5fVcJV81e8tPxPKTvRme7IX3vn9OWMbjul/t+Wbr78Jsf2r5n+zdaxlpK/aKPfH0KFh1QkUgYmesw6I1phDYrfOgfnMeYgugwJZJs+gxeDFxh+AfN9ppApDb1DfVQUlRM9chNzLPnkfiRBn+mVpv8FE2PTw8zlVpMcMTBO8t0ECtf8lfy4M7MZgzccY7YH2bSDbXOTGu4o3FuWEYDzhMGUlLMA/6niaBoLshR8scKvMXPluSW3VNYWP7Mh0su71sA+JigKjza/ei6nQdfubHH133RmDic6ZMmQZORgU6meJSZZnU8eLm+bh2+Ya9h2i1boywPPmY/gjc4AfdEwcbqRtTnaftwf3CUPkeiPY30dYn2Mb7dObOT6Xhv7DZZ3gsbPQuQrS+xnzjMyko4LUng9/ugu6ebwH18chyDmpg1SMdUWBMkXrQLeS9YOW/b6EQyWmC7KHBinjtJpyh8ostPgSwzM7CsYMm+z1zyqeuMCeOFf1n/L/Oi6lus+U7FeR3rHfPq93vNva6t27eu2Nm866Znmre/b8Q8JgR4Pi6o3CLPsJlVBeJ7gFHS8hQ5spmzM0hGEOeLhczFSG7DFxYy3iGhYXV1NTQ1NFLlOHwUl4yVEWZNQDDWCBm6bCPmxO842wDH3lzOp8felpOD1N5y8NkIqXBOemB/t2WIZ/WWrStklqefRMj9s9+Ld6sQAJfkAsGngNfI1soyynYUZZX+sTSr5OlzF284WifU8WRZJz18e92zvXt78St9uz9/oHf/J4fNY4tUZQoCoIKBVRElLsQmYKCxT1ssYJ+zdR+MAkh2jmeiSqr2ZzJ7k7ZLinzs4SMUq10G7Xhysog2sojydWPxjVCsEqW1kaGc8tpHRofhaNtRODY4CKCwam54CSi4o4WUiwxYzhu5aIKaGjPyceGRH+Mc/NnZzFUFep0Ebj3TqPRU9L5nzSW3ff7ya25dAktOmIJUbztwx1m9bddtub3DA5c9vPPhH7b7O8pHjCFRE7BEK6a0cb2BF5NhwM1MiAzgkbWIm5YxeM4O7gL6grFkIPM1ouZo+lTIyMyEutpFUFNZA5kZmaSRkImeS6v2A83SPkPaS+ygomhHTqyNFe9RlYh/c8bBkQC4p/o7sE8UcS+x4BwzIIKkuiAbcqHQXXSwOLP4T7VF1Y801S7etw7WjS5o8dNXyi5zl9LR0vHuF9t33dTl61w7Lg67DJdGmScaBZfiAZ0Asse7IKPcn+r1Yjl9ku/edHBPeT9t9Rji6Wuq+xFRqI82Vxa4kzWTnXUhcA+qPkEmWAT20bER6Onthf7ePlADAQCFa+0IzgaWYkWLKtPYZ4A7eeZYtUGy2nNrH4uzQoZSboXFcq6mG3L13IlTKla98K+brrnpysVXvjqfo+PDh/htCe6bzc3S1O6psh3NO254bOeWfxlWRjw+YRJ0rARkO5QQwyUyDQoM2Ekz56hPVJq4kJh2z2MxCNixKA2zMGE4PrYpQlF+ASyqrYOy4hLwuj02Ao/pU0AHCf0oFFQUz0YN6rFpOFyd+uZn3dzzBNyxj+i7MzD6liLuMe0FTfUuKHQX9JbnVT5dlV2xuaZ0yQsbs9cNLgB8aFZ3Te6q+fuB57/Z3PfWlaMwXIxMdLrCSmSCjvvCIoFKZOUm90w6gArbjCcYLvoXhMA9Hf20BOmErWpxDn1qvsHiOKAdGQR31jb7N9oy0a2GYD0xOQE9Pd1kkvdNTlF99aBFlcAddS+KugkpZJbmzqR6lmFjWQcQ3Cm1lr+OczAgwVmmka1XuMsPX7rhkh//88X/fM8KYcW8zWmPNHVvS3DHgUDto7OrdeX37/jRfc1jh+snXZNyQPJR1So6ndAkj+X+OLiz8C0AzSI5IJBC/mukQWXSJgkA3M1rEXVISEOrYxEZkcht6mpqoaigCFyyzCPyZ4I7W4OJg3tqNl2cO92pFhUnuKfzWwjUycKC5XsZcxrWF8CqgVlC9mSJp/SV+qL63+XmZTx2RekV/QsAT+Zb6f6+Bz+6462d3xry9S32CVNSQNYhgIWvQcf4VL59js/RkrL1EhY4l0pwT1kfk9iiqehDKtpg5nIrH50FyoXcMRzcKVhOgIAWgIFBizt+mH4myCIYlM7MB8OmbAVTYi2fO2dHxCIwDNyxJgUz21OhGMaDTAF0roAbisSCwVOr1j7yrU9+61vrM9d3JzHcx+XR47MDj8unznwploU98NreD996/89u6YdjZVMZfiEAU2BimUDUrbFylWXCwYMfjy9eBCMkYvL64rz5oImdREeMy8DFZwKoJmRkZEBtTQ2Vh0UeeokCvvBBXpEoReOSkk2Xgr5E7IdDcE/7N5giqAbLl0VWOwM5DiioFiU0zIl3U3W5Aqmgs6Gk7veFebU/+kDVxRhJH5vaKwVjNx+bwIDUN6beqLxv30M/PzJ6+AINfFk6FtzFPYFCkqGDCwwKZtIwajl44s7N16RqzURqJxXgzjIFTiJ3RUqsgyHN3SoGZa0WywKBf6uqCoPHBqGzuxOGhoYYvayEAbKoVbFCL3RZGG2NNCEcR3eKoRLJlWqlGk8Dd1y7kgJEdTXmMiqU0p3/9onrbvrEik8/cyIK9m9rcMdpx/S4O5+/69an39z2wUHpWEFAmqTKP7QguD/d0t7Jh8P9OAzcLTXFtmltkZm0gJBznqe/YSRmXk4e1NUsgurKKvB4sPY7DybhOcHJHoOpOuDi7YfdHz9rHxyA+1x8gwFIG4waOyJTgNLkBJHXCSBKVAUk3QWSXzazxNyhxpLGx85aftYtG1xr35qPFaDina9E7r9t121KXlHONY8d2vqfI8pIgQbIBsbGEUk/JAQvzc8qJlJgUuLxIvH0L9XrZb6De0rcY/EMcJR7UzHuVkAde0Xk9YIBmsMjI3C04ygM9PcT1zur2sYsrIIiUgZM5Ct0IJPJHuUA4k9ArV0kZY0VJkTkB6rT7vVnQH3W4uazGjb8X/nh8p/cfPPNJ6RA/7YHd3Sk39V877m//etvf7C/b/+pg+agW5Mw04GTzOBiIO2dDRVJehgoZwNxZofkAM9d8gT7fHRRe8c/uqZTwYyiwiKoX4TpcSWgyMq0AhpBaZWzcwWLaDjYjKnYbA5eM+OWuN47b8CdWWHIs4caPMI55s8aJiccwsAwGUTRBTK4DUl1jZdllu46u2nDL2oKK//+CDwyerNwYm76ROYYrVyBocDSv7+57Y9H/M1LfF6fHDACICK7o6mAhAyB6JtGQQk3lchol9N9xbX2HHQmWnvzSXO3C9IOPoluSfU4papNO7jbYwWwv1afJ6emoKevF3p7e2FyapLnsLN0ZQRkTI3D2Bn2oZbSNe2ADmr0SE2D7lZmksfMJg7udApLSFEN5XLZsWXFS+79zCWfvuV9De/rPBG1dhyKBXAHgKeOPZX71ItPf2bLq49/oXuqq25MnICAgIcUCw6i8r42/gPU+hj2YpSmZf+Z7oO3ouuJoStgkgkJ/e96QCNALy0tg/pFi6Eov4jWpFUhK1FwT8fmdXJwxP3eeQTumoCBOhKT+nWD4itoWvkBwSw1AgiiAoLhNj2qe6rcVdK6pnLp7ZW5lZvPLxzsEU4AMgsn8zjbPTebN4ur2laVdk523/RK266rx13Dbp/sE9DPjhq7CyvzqWwrUG1tXXNMKJNs3+Jef7O8cLa25iO407kxF8Q9UcYsNWNvD6gLvcgCd0x960Simq4umJyYIIWJCGZwjWEtd1kCPYA+eZ4KywYlDNpY3rLlVreObCtGijHcSODSZCiSCtUlJU3bzl153k8vO++Sp9YL60+InPZIU7QA7gCAh1fDgeUrHnz27uv3de+7tEvtK5qUpsDAMn+cKZNM7JZyLqOvhw9dsNoAB3dKcQvxn9OgM8YVZp4n8xHS07qhsrwCFtUsIlM9mYfJFySAoRugyC4miHIXb/hGSs3Gmr6ZrH9FpcSdQSWagEYQBdzT8T2zHXxsuzPJn+aS2Kso25aCJK2cWnLQIPUlUhRrCuSYWVqekNlZm1P2l9rCurvX11XtqRbOnEoWpObz88+bz2e3trZv2n5g+89GpGPFqjwpqGIAVEwdRZoPKrnLQpIxHY7MxhYRRJo+LJXrxUlbiYD7zHY5OUaaxmS2Zmc7P5wKCOHtW/QzCX8OMRGztYJCIdJ4I3c8noUYCzPp88HwyDB0dLTT30QfS8Vj+LnDycTQ524BGbVGRGJ2tykfd4qBwmJfIqh+A/Gcq7cCSLoC2WoGNOQt3r+27pTb/2nDlfduWrSp90TV2hc0d9uq3GXuyvjr03/e9NeXnrjhyGjbacekEUEVmXkeLYwG4jyuLR64wYI/aHWxvym4xCATL0qIVo7ltIXPY2kQwPGZLG8WVFVUQk11LQXYGZoBLtlFgXYBn0oL3MrZmA/gHmkTOzkYpz2XknruCR8nYV1hKU7seMH/2LxYwGSx4KPZD4sGSgaSWqAf3oRcOau3yF3wXE1hzb21+Y3bL6y6cDA1vZpfrSDp0xtt+1cc6m3+zv7BN98b8EyCAQHQBaz8xsAd3Vbox0SLFpo6SUtKkmY4HqBKdsScrOF4wT1ym8fHdRupL/afHS9wD7oXCORZgJx14VF5bHgI2tvbYWhkiPnZo1z4lMVHgi5TKxWZmeDCghgxaNZggXiURkfKlwAe3QPVUtnIqvJl92887fxfrVp/6p4TvZjUgubOFwxGAj/acl/JQ0//+ZpXOnZ/st3XtXgKa1IzHk2WdW7FewQFcEs85AwI4eBujW74KFsaIoiQk5VL4F5ZUQkeBHZRBkWWGbjzYgmRCq04OZDiOfQS8eORZSHeiNnjDO6h/nK6S2YfYcz0jL8i9Del5QggiwqAxoQ2FxakUTWiqcwSs0ZL3OU7awrq/riqcvnfzso/q0sQ0Nxz8lwP9W8tb+9v/9ie9je+MQQ9BYbLT1IuCUO0ri3CGuR3kDDemKweIkaSpiEyPN71xpNRok6I0/bijXGfL+Ae7fucgHussYlAAul4RrhyvQAAIABJREFU4QfPG2QDQeIvwwDd1EhrFyQRRkdHobOrE/r6+iGg+md1IDNwZ2cxA3eb1m6Bu/0MZsZTQAZRjI5Hq1OumQMri5c8u7761P/95JX/9MQKYf7WaXc6yAvgHjZSP932/1Y+vnvLFw8OHn7/gHqs0C/4QcWoYBeae4hAPnQFTw4L3E1iSAqmXHKwoAfsI23T4GVJgfy8fKirqYPy0nLin0crANKiWn6n8MmMtemcTn6y9yXUjzBwT6iNBDs+/V10JLCpIX+LEawTj352AnoKpJRAEWQgyDZ0kBWU9nXwmwFAoos8o3AyTyjcU5xZ8pelVUu2nFqx6kC1UH1SmOnbzXbv1sPbzmgeaLvpyEjz+X5pBEAKUOAR43Zg3kvcF/hHBwxXssA99WlfiawVS2Cbqz00ex/nRnN3NE52aSUKCsRqJ1FwnyZY4GpClySY4EcQJ7YEEzo6O6C7swsCaoDM9bNVkmSuNMYPjlo7csLzjR3S3C1HO343xnqiFTYggkvwgMd0w6K86iNra1b/6uJV5//xQys/hXXa45XnEjyV0vfYAriHjS2S29z16G8veP3IG19s6W+9YEgd9qiKCqqsUdERSk2f5jqzB2+gpmf3/zCTL3Pch72I8xhjCJdLcVH99/q6eijIK6DIT4/iYfXfwx6MteHSt1RmtpxQX2zgntDzSXyg/X0m8haICFKoZTJwJw0erTQYSMdTuURTxqQ4qgVvGBjEo4MmaKBKARAFBTxqFnj8GXqulNtSnl38REVu2aPvXLrmpTph7XASXT3uj6Il68/tf158cPDIp/YNNn9+TBnJ18xx0Aw/SIKL8oXRFIqiDjJ8GSKLPmaiLaP/TPWVyHqJCO6zVHZLps+x+5d+cI/dB+dfGKutRMA9vE3LEcasZwbls/cfG4D2jnaYGJvguezGLBZC5kZjUMzLSAUD6lgNScuCZK1INP+bmgBeMxMknwilmcXDK2tX3LmucfWdm85974ETOYjOPrsL4B5hrT82/Fj+I088+P43mvd98chg22q/xw/jwgQYoIGgMP55VmSA+2unjSJbQkF+ZBZexyXJsJdR6XiRUjlQUy/DCnJ1DZCbk0NmX2JO4wz0+GSszeZ82yZ3Z3L9SK6ee6I9D+8zBtFh4A2T+kOHAHFN87KxxP5vSqQVoE8ZFQwTNAiYKmA8hiAi6Cvkr3NrLsgC70CJt/D5yvzK+2uLFv/9otKLTlhWu+f7n8/e1b3r3R3Dnd9omWo/1e/xgSjqpEnJBO4SJwNhwI5CkU4aPNsMVH4hhck4ia65SOCeaFvR1p7z9tIH7s774GwHOWkvVeBOFTUxWE40YWRkBA61NJNZHqPhMd2NtPYIyhH7Ena+Wr8mZYqqdPJ1iL58rvdjhhOa/DF+StBkKJAKwRtwqSuqlz65rGHZDy665KJdm4RNzHxwElwL4B5lEn936Hf1W7Ztufr1lj3X9AR6CyfkSTDcGpgYWcVT4/BRFpAVIkEKNmcxJaGGaCF9mKXHCqzDKHrm25WouMzSpiXgcXl4beG5IQKJtZadbPZYbZCAksZAq3gP32mMWEF/e0jjpMI+pgC6jqFiAsVAoJaqUY4sqa3EjiWj9cWQQQpIkKF7J4u8RW/UFtbeVVlY87iv3Nd5ItR+to8dau33tNyz+mBf85fbRlo+PiKNKH7JR9XeiPjHEngM5m8ngQgBXjB4dgfeE0wgdrIsot6T7LpLN7jH17/0gHt8fYg+HfG2Ey+4R2qfKTACqJpKBWE6Ozuhp7+XTgpJkUDXuDIQA9yngz/jASdeGpMSl5mbDelqcQ1rEogBGfKNPGgqWnzwzFWn33zm8jP/ekXdFSe0tS18ZhfAPcpaxyjhPz790IbXD736xdfadl8+YA55dI8KamCChEXMe6eznVeLC6ZehERIntrGCW9IAJiuwSOxDWEdUiOjRKka4Ha5oamxkShqXYqbDslw03xSp2UCD8e76Wd7xVyBe6w+M58xS2hH+tRglC1ZXUyQ8A95kAUqMUmQLwlUFwUDx0CQSdATBRXvYNo9uEDWXeBSPUaeXNDdUNZwZ5mn5Pdr69e2N0BD4ETw4yGwP3708bzXe9/4eM9E9w3d/o4q3e0Hv6CCiYQ1ogyixri5Wb11FotChTtFDUxid8TfYe2E5ATTWHPoZCmHg3uibRJfRZirIZ628N50uXHj6cesezNOV0o84B6tj2RUNwwYGx+Djs526OntAZ0XikFYp3HntT6m9T0og3PLqN07Skct0iGj4GAr/8rzOGTBC4rPBRXeytF3rbvgZ0uql//m2nXXoJ89PdKXk4WahnsWwH2WQd02tC3v8Re2vvvlg698dU/PvnXj0rCgCj4QJO7jofg6HmjHc6Zt9qHo4D5NTeLBHYLINENNB687A5qWNEFFaQW4jyvAI0tUalfdfAF3EpkMPD4ANJFV+2P6OQIWFgTCtEaDxVBg9LeMkeAAKloPBQUEQQHTUEEw/eSH1w2dtFpJdINouED0S1AkF40vKWl4YFF+7W1FHmHfWUWXT8z3A+SQeci98+DOTXv7DlzXMnr4nCl5HCS3DiqlvmERJAqnI1Cnw8NWOhOBHf+wMcTA0HkA7jamyGRA0EoXmx634WxzWM+kA9yT+abwnR1vW07BfbZ20Rw/PjEOvT3d0NfXB1MBP4gSGsSsqOMo548d3C0rmnUrD/YkgA+msjOyEQFkyIBs8KpZgXOXvfORjevP/a93rjzzwAphBbKWnVTXArjHmM7NLZvLnn35uY8/veeZ/+j0d3jHtSGQs2UwDBEM9AeR4x21FYMWJSNF4Y06DBgm6ZVAxCpDCpCXl0cBdhXF5SCjxoTAw833dHjizfh+eo5No7XZyDxqi/pjZWnseXwRPjqC0BrvZo82lOloJxgRG+GlTt5HYV/8AGHu4RBnAdPorax3jmBWKV4aZF69CgyQKV2ORdqjkKBRtK4IIubEqwpkqC5jcd6iF1dULflldX7p3zZkXjAwn7npnxh9YukLB/9xfcdQ+0dH9dEMU8E6iRrltAd0DRRFmabBWrEnLMjEFrzE7KA0O/HmUTuZP6ensJMIj0jAnSzwRe5fahTDWBYEJ+OdmjEOU5d55sQ03cV+PlkuHIx+5z+fnJyk8q1DQ4MwPj7OuUSYr50ER/S7x0qptLqB56+1BHlFGGRQpCBoLAwFJngFN2QaOdqyouUHPnnZp69flbXshfUV6yedrqcT6b4FcI8xW1ji8rbXb1v82uHXv/Dg9gevDWT5YNyYAFPC6AzOhEQryobk1mJzAO7ETIcWAI35cEUsYYhUqJJEKXJL65ZCaXEpyJKLIknxXgR7lHhRz3S5+M/DwJ0giaLArZpzzsE9NRufDWwq27K3Fw3c43lfSKOKbxsEn7OC8YKkRQjwGJDHNFvkW3fpMmQbHr3MU9a2tKLpjqqCyvvFXG/bfCTI6DP7su47fN9HDvQf+HzfSN8ajF7GzDYkrEHCD3RPILGSFpbDbj/iicmR5p2NqROgCQeDVB6gTsE91rqJ9XtnfX77gTueY1NTU7Ru8I+qYyAqK9iEP0czfFd3J/imfOSWpPxzjGbngrcTwSuongfD4dG1hkgvs9g6FCYMneilM7UMyFPzR6//yPU3rWlYc8/GvI0jJ4K7zNn6mn5XfKdaIm84CZ7B9LgHtjyw9GB38y3PHnrukgnXOAQMH4DM8t4JQ4Mczzxy0wq0i2G5I787KuEaS3sTqcIRFuAwqNhMSWEJNNU3QUlxKY0k3odEN0xzZ5o+VpYj4AvOZujfxMREumaMqbZp7qk5yNID7pYeHWlY4+233erhdJnO/g5mo2aefMsnLVLwjsdw67li3vCi4roHqnIqfvHB+g/unW+HyrbhbeufOvDU19tH2zdNmJMZeMjqJnpAdRAUBu643tAyZL9C4M598FyoO97AjnMVLc/d6Xxb98W7tuZScw8Xop2Me2q+x5r5UG5wuKke+0KKCNESG6AhyKKAqGnQ09MDHR0dMDE5zsDcopO1KQWRYh0ijS3SyjJmb8tixFOSmYmOira7dDcUmAXDl61/zx/evfLi71yx9Iqh+e4mi3edhu/LZJ5/2zx7645bve2j3et3HnjppwcGD6wehUEJFA2w9DspMsRLixBqAMVlcJP9rNjO672TpIqATmVHmckdwR2N6aj9VZZVQl1dHRQUFBLhAwoTEuVoA2gI9lZJ2QjgTkATIZMkfOLS4QtPzQEyc4lNoxngv07Xu2aMky0Iwc5oZxUX4vUrgo9R3rcg///23gPKjus8E/wrvdg5R3SjEQkQgWDOBEWKokzLtkTySLItr7xnrDDW2LP2bJg5Z8zjmTO7c3Zn56x3bGsVxqZkmRIVSFMUKZEUCUvMBEjkHBvdaKBzerHSnv+/99ar9/p1V73QQAOox9PsRnfVrVv/Dd/90/eDaqqg6Jodh5qpzpq2f+5v7/v7HWu3/Wo7bF8RmsMR+0jzK/tf+fLxiRNfHNPHBizVlNCqrptZyj/GmAOkAJVVlUh8lgJ3cQArdXOo1hi627nWwH0xGbl/v2RNhaoG0XiDO/YLNXbT1Ik3HlPRdMOA8fFxIqnB1DfMtCBmOh60iHsffUpQPVn8B1oENOYutUzGSYtV42wAzQxBo9wyu7Hthlce2rbzf/p39/27a4KoZqk1VoL4Sl2q19b1GEX8w9M/rPvw9IHf/9m7L/wvZzOnOpNqUiH2JEIbdLYrdHAkHyxNLg8CTipKg1XHmBmK/EwOuznWFldAxhOnglXk2mHVqj4y1SOYkxcdqRaJEU8Mo3s4WVtCiyzWk4UbhTgF+AsUWmyEq7VJL9p+EWLT5X5moXaE/2aZEozNDjcQFQ9dVPyHnaiIDEdifnh0q0iGAlIaIG7FZttiTbv7W3uev7F3/atttT2nr3RAzw8vPffxd47++n+9mBq7Ky0nw2iVQlA3kLiHgkFQAzNB1phLCCPknQxPh9chl9dR6gyq1vgt8Ee7WSLL3JKq1bd8esvSOuPVBy9w97q/tN6wqwX98FK7HNPaZTCJAAqzTSwC9gvDwzA3O8cCUVEhQqWGIud5qVc8E4tYIj8HEoqMV0CRNapKSEW/NDYLVVOBZqUpubZ+w/v3bn3gP//vH/sPv1hpVrNy5O91TwDuXhJy/R397z8998qq59569k/++cwbXxhKDjVm5SwqZkRVigXCKXANaRBRnadqBotvc85W6GLMcpuhWA4oho4CRKNRaG9tg67ObmhqbCJWO1FGHilv2UJYLDp5oa676GL3UZK1UGTLsXEsNSyFb7Pcz19UW5KAB9AhyQ0Hd85vwFLDbDAkG3QaGoUsPLjRRM0wRE0tUa/WnOpp6nh1U9/WHz/W9NgeSaI6w5f9c8w+1vLMh8/+2zPTpz83Z852WLLJctZ5KLyEpnh8H9yoFcoaZodGEdDssgyJDcUvuFd77KoJ7tXuW7ngXo1+VKONBeveB3o4z5WBCJAmJyfJHD89xaq8McDn5RgoOJk9BX8vPt59x71XIaUHvwxLB0vD/GKWZlxr1+hrG9YcemD9g9/89H2ffubehnunLvsiuwIP9DE8V6BXK/iRtm2rTx94ettPPvjJn+8Z2vPoaHa0HulpiauYSD0wkhrzoBHjiZB86bcRQcYcm90mNTzFYmCWTBGfEkTCEWhraYPenl5obkQTvQKmblLhBfzQQYAtDWfjZSfsEsDdWV10p+dIeC88zyYWXIBtepdrZbctx/NLaVdo7owwg+V/42jQsU62nAA79DWiq0aTNEZ4o8sQkUJGvVZzoVlr/ecbO278waqGVb++o/mO2dIlVv4deGD9++PffeLd4Xf/zaQ9viUrZTWWt47BJLjJyjT3DHJoMlh3xS3RNWQ5KnT9LLGzXM4xq8QsX/1+lh5QV40+VKONYjPMTyocxmxgUB2S1JApfmSEmeKJWpvPKJxvIoCOHO+5p/nruwyShRlFOF8tUqxsjIcCgLgdg96a3jM7um/63mdufeLvPr3u02evZT+7e5wCcC9jX0SCm+ffefHel9574d8emzp2x5Q0FcOEIfK3otaO5lcsEwqsZOySH84xz/ZHBubkpuV+91wKG/riAaKRKHS0dxLJDdaBZ7WMBbiLPO1CDZ6xiLk/3otGUOx5dN+PyaxEGTsL3QlSzG9AHFW836HEB/PLS26Xdqmca4RPA15QheXSk5uGStUIhjfGSqiZGtRZtVMdobb3uhu6frJl/bqf3RP/+IXyel76Xa/Nvrb+lx/u+j/PZc7tTGhztaZs5gM1JxGhwEzU4HkGBh0hHc09Z45nLonF/aUly7aEVyrWdrngvjz9vPzgvjzvwQ/WPtADwR3nw8TEBLHPIbBjMB2vyk7LhmX1isMkb5RbMxlzvJeSIQOYGGSM5jNkEcW5ilYyFTpDneObOjc//8i2R/76T2/90wMrOQ21hKnu61Ifw+OrnevuojP2mch//N5//Px7w+99ZTBxbksC5sM2ojvG0hmo7SCDme4mmWcyKiLxPN8S41pw/PAYQGeZ3AzKG6iJxqGzswt6unqhvraW5cBTdLaocsZ215yJ1OHCpRZoqXitl2J8zgU3LdfG4QfcHZKLZZh5ft+LpMwPN5iaxwiNsDKV6BTuUBiTYYFKwUJMW0FOelSEDUx5lBSIGmGIpsOZ7vquY50tnd8dqF/7Qn93/9lNsElfLt8gxpC8BW/VfHR435f2ndv355PyZLseYcFzGEQiqtrToZMDNoE7afB8KvM55Fdz9yvXcoZ0KdeJ51QveGDxtkptpdhblNZGNeRV9MBDHA6Vb/0MmFk7Yl5Q9g534eAj0KeOgH7hwgUyyWNQHW0/fB5RMDH+J8hB3H4d3r57P1jwPiRSPB2gQmWDjYEvyC5pSNAsN82vrh945Za+2/7mi49/8VfXSkEYv+uj8hH2+6Rr8Lq3Z95u+qsX/urLHw7u+cJI5sLalJxScMMm8zzWtrZZEAlNSDTbC0IGHkjHNs6lF/yCoBIyg8oQj8bJ/97T3Q218TpW+93CZyFLKo/kI188m/tkZuWqFj2zHPawghQor75Xa8gLn7PQycA1CZcsvdKBlkqx8fteDNwZYKN5nr6Q4MZJg2QENyqxubkIXiSJAu3YyEtUcS6sKxC1IkZjpGWoq77nx/2ta57tirQeea3ltcRT0lOlq3wewsf0ztGp0dt+eeiX/+VCamR7wp4P2xjGIaOJ1P04NoHyTLAOSxMPCPWTjVElC4/fsXGOVz4C6vy1WfUhcEbI3/P9ryY/7fkxqft5YjFwxwWB+ewI5HNzcwTsU5OTFCVP646YIZl27VvPIJIpppTQ+3HkIvpjcuOhudMGW8EAYxnqrZr06prV72zq2vTX/+H3/tPPVkur037e51q6JgD3Ckfzpxd+uvEbL3/rK4cuHvzMxczFzrSdlok0gUxDbGcRPwtAIV+64Ez2eH4xcEecQCKb2to6aG1thd5u1ODryDSM+3JEC1MUvZHVQVGw6hxqXLyUnfBTu8zIvkVwBcC9uOaxuOHBS+v3elc/G6OjuZIGxKpOsfIUvJ40MdhxGluyqOBelAN3EWWPhwH84B4XQusLRt6lFLsx3Jxc3bbuJ43Rxu+31dfv/p3235mopjnRtm35pbGX2s5Onv2z94fe/co0zMQpGh7D5nht9pycXPWxxS9FVgfvf36qpbDL51ooRaaF41PgTCqdDnmFg3slsllsLvtps1rgTr5zDPzlLht8Nv6M4D49PU3APjM9DdlMlpM/MFMQgbuPsaHjL7/QWduc8ts5wJOyxNNXZIC4XJNd17D2wJaeTX/1ex/7g396uOnhGa91fy3+PQD3CkcVNaADRw7c/P03n/3KkUtHfnMyM96YsdOAPngqjGVyyi6MsXMVn/DnS2KdK4ygZ1HyNgXUxWNx6Ozogp7uXmioqSNQR80dT7JUNpbz6yyax16KBn8VgDtpAh4BeZVsinn3YjoYr/yOYE414slFwjImuMHS+U59c1yKovY0011s9E2iy9DWQLXCEDFj0FHT+W53fee3upp7Xx3o7Bqplllxt707dnL4zIPvnn7r/z6XPjOQ0TJKSImAbbD0N9Le88Lm8reJQvnmU9ByOHbNKz9gU2xMcu4NruFVSftfcIDw1e7yaO7lyqbSOVwtcOcjQ3MYXWVktbJtB9jRFK9nMfYI6zMQo0yONz4vMtNjI+biR0WFLJEiZY5AHcm8JIjIYVBNze5r6D9229rbvv7ILY/86MneJ4cr3OKv2tsDcK/C0CHAv7r7jftf3/PLf3Xg7N5PzJhTGkRsyNoWmFgiVnwc3+XCClNLdcMBd5c5n3F8YqEShYrLdHZ2wkD/GqiN14CpI7OODCEV7ay4mNActsgTfIC7c2J2MbRUe1MqZcNdzCxf6VCW/E6k5SIos5xvYn3BkDmeNUHjJjMrji2RN5sd1gj4ubmb9iYsuGIROyEra62AYoRATgL0xLtHVjf3/3/drf0/uKFz4HSlfvhnbVtJn/vpquHxo//+wPjeLyQic3JW1kGzNOLDx14iqchS4F4oZ3p3d0YGWasq31rc4F7y2HhMhtLbqz64l96HxV+q1LaqMDyMowNdTKZBvnVFxSBiIN86Ms+h5o6meZbrztySdAAQh+8CE/uib8cXPPrnyaePexonuqH8eEpD1aBGikF7qHX6ri33/NW9W+7/zh+s/YMz10tkfDHZVb4CK91Rr5H7MYL+6Ref/uQHxz74N/vP7b1Tj+tSUk6DqbBUEJzkpMVjMDzmClOQnLezUiwgOqmiOZT70AXhg8i7wlrw/atWw8DAGqiJ1dC1lHWP1WwoEtUran9hjvyCDeMyVUT02qiWA9y9nllsmjombK51Y3leUeucAR4LrjOR043qnbOwB1EqlVVPA8A4SATUjJ4FWZWoOIuZMUE1NKi14xDTo4nVzf3Pblu95Zsb2278qBL/4W57d/3BM0d+682jb319Wh2P6tEMZK0MyIYKKhI2EDGPm5+BcjrFsYR/LzCW85Kv7kMsZX1U+EF5lTMuXo8tr83qgnt5fSj+ZuW0VYXhIX8SgjpGvyPo4tfs7CwMDg5ShTcBxNQ/oRiIDAuex+63724TPLk1OVU3EnnJhgyhbAga7Ab7kZse+vbWgZv+69du/9qxarqyvObUSvx75StwJb7VFerTc2eea3h99+uf2n9u/5/vH9q3ZS40D4ZiUNENkdomiiaQCRQB16sqJgcJd01jCszjVZNQJUcQt3QTwpEI9Hb3QP+qfqitqaPfUyU5wXazlFyKaPArGdwpNWtRc4Q/DWepoDo/UwjBnczYaHKkHHf8QoDP8QxYig1YDR6rqokNla5DRi1uujeRc1uyQY1oYOgZMA0DIiFktAOw0zYG2tlxqybb3dj7+ua+G7850DPw+i3SLSX7ETGn/W8PfmvzyNzwfz05c2JnOpyUDEUnvm8EdoXcCsisVwK4c2BnB1VhkmfWibKCNl2C91P0xc84ua/xCyYL260OuJf/fH9z2q88qgHumOZGcx8Z6EyT0t3Qx44aO7EY8jVKkfGCgkNYL91+dB8o5PjduYKEWjwpOKYNalaFFmiGBzbf/+Ob1mz9Tzd23nTok+s+mfEri2v1Oh9ivVZfvfrv9ZT9lNz3QV/be2fe+839g/v+7PDMkQ3T5nRetTfS3IkfnhM3eI0ARdnnAsgY97zwOSErKIuQJ/Ic04ZoOEJc9F1dXVBfVw+qwskdXK9bFBQLwD23CblyU1aI5k6mPaFLlgDw1d5YcYNEYGbec/K00zjktFYMUEMKWgaYbEPFvzPwQ3BneY94DaYTGdSGImHNdBuIeRCj6W2FNOuQFU01RpoO9jX1P7u177bnHqy/65wkEVOSr88zw8/3Dk2c+xeHhw/+mzltLpKRU1QSATdiTLkkKwLfsIsmq3NEcDgTuCmeWVIYuNOGzuu9VwruCB3V/hTOAf/xGZWDe7XnH8qm3DarAe7kwrEtqlaJ6W4jF0ZgcmKCRg2tlYaugxJC4M/VzMjb9/z63FEHQmsnp+jGn4nZDgm8QIbWcKt5Z8dtv9zSv/3fb9m0Zf8TPU+klyuFtNrzcTnb84KW5Xz2Ndk2akdf3/v13t0ndz/+zql3/uX5+cH+lJ4GOSSBbjKCBSKgJ409f/Ny88zk5j0Hcw5ogpZRBOrRCRYz7ZBtESPjkRhF1sgH37eqjwCeKs/lLPrFNV6PACjaBAuroizTCC61YdECL5CcXw2+3I1wqdckzZ0DGqMQYgwD4viBdd6xvzlw5z537nfHscPMX4QOBccSAd2yQKNMC7TuYJYD04IlE0M5YulGpWmwq6bnja2rNv1gR8eO97qkLs961GiO//Xetx87OX7yL8fN0QF0GemgQyQcBdPQyWxK8QPcClEOuLOgTfb+1dDclxvcxXzwN39WHrhXMp+rAe6496TSKRgbGyMzPKa9oS+c1iiPmrfQbuXm7hAWR07U5X4HNxjlp15iKWx0L/Jqmcghjxkpug2N8frMxrYb3nlo3YN/eceNa9//ePvvJwNgZztWAO7LAFDPHno2dH7+fP++0/s+/8HR9/90JHmh3oyYkDBSgJs9steRliPSozjwMoY7XqEQR4YFl4r0zlxPeb4noQb349KZAU+0aKI3TAiHwtDW3g493T3Q0tBMGjyLsOfVl3hACpaPtZBYgsz3guAmPx6ADhpkYltaWOXoWaJtr2FYcJ1XZwoarGQjFE0Va8PhXxeWBGdZMWkImZBEHSOIOASwm3Dvw7x3OvMR5bDNrZjM7M94ChhRh2aFIGLHjbhdM9kSbtm9qfeGv79v9d0v9kq9qcVkiBal5mPNOy7NjvzZmcmzj6fUpMoMqjgfNDpAIDOdLTMjgISEIItsDQuzPMQxRsxnTp/kI1CzWH/dMi6MlveaI17tlXM/uyc/99/fYSD3tHLmXjn3lPJ+5DVZENOQPy9pLvAGcoYYAAAgAElEQVSSrfizML9j37DSWzqbhvGJMarJPjM9S+m27iJYTl32wuzIvH+zRcFiUVh2j4U1uNzuSrJeorYuAxg2yLoEMYhCHGKZVc09Bx+89WP/x71bH3jl/f/3/fmnnqo+J0Qpcl1J1wbgvkyjgQA/ODe4dt/Rj776/vH3vjxmTChzUgLMEDPPMqKQnJ+STW7cWAUvuQ8SOQd1csc0CqDj5WMj0Qg0NzVDV3s3tDW1QiQUJrAxDZPAXqVa8MwsiwuXtjEnLYhR1rKgfAZRzIy8+KfcQDe/G1neKb8EcPfbvtdUKNpOAa2vVxvF/s7y3nkaMMNy2ugobYi7Qmxy5aApH7npw6BmFTukhxOt8ZYP1/et+buda3b+ZC2snSumtfw88fPOD4+//7vnps7+6bg50Y1xILKtcu1aoWA+Q8kSwJO7YAlwXxpA3ce70reWQvlWCu7VGnc3uF8OYM9fh+XMKO97cCkXk6+bs0DIz4lQ5znt+Pt0Jg2Xxi7BxOQ4zM/Pg6Ezwi46g6LigHsZss95phlyKw9ajDjpFp4L0U0lgodFZhDOTdVWIGyFocaI6701Pcfv3nzH337moc/+4z3192Dp5MrNK96iu2quKH0FXjWvduU7igA/lZq68bU9r/zPewcPPDoBU7Wz0oxkyJiaxjZvnI6MZSmH1IUY6qUR03mbn8IFNz2dhgFLjarQ3NAMXR3d0NLUDNFojLRw9FUxPyuCRrE1keOj9+saKwfcvRd//jiWZkot3ye5NIi5/loNcOcMdwLU2Xd8BkbYs8MgHQXRumLJoFgqhEwNAR7CZjjTUtt4oDXW+qNt/Tf+vLNt1cmtsNUxTZ63z0dfOffKA6cuHvva2dlzH0+qCQXbxDbI/2+pgFXgMLDOIrM8grtwMHivoVLHb8nDYQEQVALu1eyXAPfLBeyXC9yL7SuFgEBydBNu2QBz83ME6miKTyYTjHqWU2YjEIt/E7FN0b0lNwvY8hHmR0FnK0yWXMGgTqHLSqa67HVQZ3SHO07f0rfju194+H94+v7u+897z9Tr74oA3Jd5zBHg5435m/7p3Z/9y2OTxz8xPH+uOSnPyzaWg8U1YbJKcoyX3AYbC3e4inLQQvfoI/k4qd62xRy4Cg/a47S3YS0EdTX10NrSRoF2dTV1YKNvjBPhMP9o4VMWFpvxElWp4F7dDXhh76rZ/qJtVQnckZMeP4zNDqPv2cgjEKMrhwL3FCo7A1iyQLPR/x4COw2gGYrVEmsa6q7r/EVvY/dz7bVNHzzQ+dgkNvDS+EvrDgwd+B8Hp878wag+2p4NZak9BHeM7AdbJV87HjhRgxfBfn65x6sl42LtlAvu1epT/owqXSmspB+V3Ou1TmlmLbHzuw/QeKDRedEj/BlT3ahk6/QkpNMpSoVjBwAXkxyxz7EHeL0HXeWwYeO/kCcCVQ800RsUjIp9RZO8bGkQM+NGV6Tz9E092559/P5Pf+czA585FWjsxUc8AHc/K6HCa5Du87snvn/rs//8/a8duXjwkYuZ4ea0lJFo4tMOhnkiyEmO3Mjo92QavSjY4fl4jCZVWTQpqXjCpCWs9ZSJohBdLQbaIaMdkt0g2QregwF3dIs4Rbuinz2f7bqgFHD3WvSlPLfYtZW0X2j+X7KtqoM7HvZsqg8vUu0wRx595CL9xzIskEwZNNBANiT6iklRqIX4XHtD+67W+rbvt7d1vbGxZePca4df/9TgxLl/NZIYvj2hzoMRYmFqMpadxU2UwB1L0xaC++IjUIlsSxmrcsC92n3L9ffaAnfaJvJcWzxGRBRC4sE+uDdgSiLyws/NzsKlS5dgcmoKMplULvXRBeIOLwePbPeM6hKBPtQX1NhVQAMSq7ygE1siWZNAgZgVN9sjnadv6Lrh2c/u/N2nPx8A+5LbZADulaKIz/uRxe7dj3bf+dL7z/3J/pEDD05akw1ZCXOMEcVRc0bKWNp1OeuZD5VdqPXcvyW64uawZ8dnVmwGg2AwVa6lpRVW9a6CxvpG8s+TyYsr7iyNi6+4EoHLD7gv3+abPxDlPKecexzB+ZwHxS5jJnehubOxUIjVjgXUmWiaV0iPoaAlIu5AimHMkDCZHxKB3k5bUKfVm02x1ncb65u+E4/WXBwZH3lidP7Sb02bk7VGxCAQR50INXcCd4sFd14JcPeS99UM7l7v5jVdKr3fu33GvZHT4FmUu/hQtA0GtlkWfaHGfn54CKanplgOO0J+YSU3fmCgdjHVF3PSRX77Yh1yFBHcA1XGjYC02aSxG7QVYWR81IpaXeGuwRu6Nn//yQcf/++fH/j8ySAqfulRDsDdaxVU8e8I8Lveeu2hFz742Z+enj5z96Q5FU/LGV7LmPnN2YBw+g4vezzvm2MC44vNnRPKLmGED5gTj+YATdWgraUdVq9eDU0NTaQpskInPNIZrxb2shLev1rgjptMqf7Nwm56bY7FnuF1T1FRlHgAWhzc2TiRWR6JcHiKHZrQaTYoGCisk3leVRUWAIkshJw0J5vRIaxooNkhkNMatNS1Hg1p0fRcYrZnzpxtyWgZMFQdDGC1tBVTaO4yN/0z2tmcWb7yw9JSU8dNyrTYdaWCe1nj53t+L665L8dzl6PN/FflAbQcAZwAX65T0FYh2ZBOp2FqagrGxkZhamYGTF3nFd14IIjLSpgj1mJUs6RXeAXUFYI7iZlHFqP7CBSImlGrM9x2aUvPlh88ft+T3/rc2s8dDoDde+IG4O4to6pegQFOT7/+D4+9uu/VrxyfPn7HpDQRzUgZThHL8kDo5EvOc/7xAHnKYxdRqujHV1wBdsL3xQlR8FKsD4+LprOzA/p6kc2uBkJamJnn+VEeDwJscrjoRz2CUasJ7vTkJSLiPTeNJUbN7VN0ROy1CS3WXlXBXVDTYtYECzIiYCcSHIzHQNM8O/oZhk4alKaqoMmM3hj9n5oSASmtgGqFKJ6Dhi9kQVbNggGYz84COB3NHeM9yK9vcnBn0cvujaFUWbMMi6WXTaltei3Care38HnFwX25nrtc7ebeK5drhs9C1wyHVRbAaZnkU6fKbheHYXZmlohp8IOkNDg3hQme7hOkXMwQSODuTqNbdPzEPMH9BoN7yX/PA/QkDTV26NE6xm/u3f7j+zfd8a0v3favPwx87F6rgf09AHd/cqrqVRfsC7G/3/XdT7504KWvHho/cs+cPKcZGBnF66wzcOdOdy/tHf+O5tkQW6yUhsKDW2ih8MUmXoAOymQ2oxUMzU2tsLqvH5qbW6jQjOIivCFN3wF3F73oItKoNrgvBfDlbn6F/vSlwN2XBaFCcGcyy0UFk9bO85RQi2faq2C44wF2nB/BqYeNhWpkm6LeMcMyDFGAjAQqFpLF8pugg4nmeIWR5TL6W4X73BnBDhWLkYTmTlx7ubNliQefyw3u5c4F/4u6+MxezucuZ9tsXSkO2QyfYXwesvmYSCRgdPQSjE+MQyI576K7RuUBQRhDgHmqmwB0XkiGDgsi/seLXps8gLRhMR8+EXbg7xSIQAwazYbEvevufOahbfd/419s/+peSZKwxFzw8SGBANx9CGk5LsGym6+999rDr+5/40/2Du/bOWlNgC3rtJsrIQ3MZBZUTSYzLIWXCKB2obTfiNS8ADtKu2Ogj+tJVUKARWf6evugs6MT6mvradFiLjxq8iqe1m2bNEMs7SRO7yLFxR1AQ0Q3BcIq3KT8HABKkfeC9jkQ+THrV2MDdahYS+m061oG7AxY6VCGOeZUVY4FGCFjHQuD4NkU/Hragl3CJoBWdPJZMq1cYf50CtRkmrnQzvDx+HfiVqA0PMZOR+9C7hkG7uXKdjFwr4a83WL2115pwHy55k3p75G7w69VpPBd3BYrokmWJKorQPTDigyaxohppqanKHBufHycXIZIcuQUrXJrCV6KBye+IYUDtzFxZhRDItLnKDbeAgmDgrMmQFgBKaNBp91mPrj5gb+754a7/tuXbvrSoVKolstcjtfUbQG4X6HhtG1b2jW9q/61fb/a+f7p97+yf/jAw2OZUbAgS1qYJsmgp00MHnU2cZHP7gZ1XxucY/oSOfVco8dNXlZJu0PK2o72Dujp6oG6ujpQ8fdkmmfR22QgKCC7EZqts4lQ5P3SGl8A7vkTjsBdBFFSxgLyDii8+AzT4lnWBEs3EoeBXCtM3khAg9o5Xsci4RHcOUg7loHcbqxwhzZtq3S44KmPywTuvuZpCWvRf3uLz7jCNq4GYCct22PXFgG1i1ml6O/EauwOqLMhm83AxNQEMc4RlSwVfyEG+dxBz7WXLOCBLjZ+Tp3jnKk+z3qGWxEeYHGqEuUyVnlTYVVdX/q+9fd8c0PHmm+sa1h3/MnNT2ZLmB7BpYFZ/srOASo0c3Zb3YdH3r33yPmDXz04tP8T0/YEZCEDISyMgH5U9LeKPVnkkvJuF4tWXfSNXL4ttih5o7iZk2kMIKyGoLGxGXq6uqGjrQPCoQjoepbM96FwGEwj53csdsAgXTMA95ImVSG4E+8mForhIEu56PThIMXJj3K/EYFRFgE8qkjiXqaB87tdgCA8CUJrJy++E08hqrlVV3P3D8be4iutraWPk25t1uvJpT3XqzU+LiW6PPyAe96TXW65wsNLJp0hyupQKASJVJIquo1eugSpFNJk53zwTO12fXiwHHMjerwn19jdz3ZbIVmhJLQIqoDGQc2OQKvSatyz6d5vr+1a9ze3d950LKjw5m8uFV4VaO7lya1qd6EG/+3D3248dO7E3ccvHPnS/vMf/sZEZgyy2SyoUY3SoDAFatGNpZQR5OZdhhV8YfLFSeZ1LDqjaFRsBrX49tZ2iMfiLHCGruNEOdzcVugWEIGvS22C1dDcK91kK73fPfiVmuWZeZ2lP7J9nqUEMapfVqktV68H3R4F5niXrZMxzDHXSC4kjmUMi09eiIDzj3xwx8wJT/VwiRVQaJavqrxLBsNqzDgfUd9l7AjlysVLc/c8sHDAx+tQgUD62NGJcTLDp5IJHq0usSweHvNBM1ME54o9xwe4C2sjbTmOlpITFs5t1cQsdhXCUtxuCjfP3rv53n9c37r2G139XUe/2P/FDE96L0PC1/ctpUDD9S2pZXz7p2xb7jn8w4bTQ3tvPzKy/w/3ntz3G1Pp2aiu6pBVDDAknn7iZn3idd4dZjq//VvgFHctNB5Mh4lYNfEaaGttg7aWNqitrYUwRtNjgparTrM7WpbDUhGmu/yOVbLVlrsZih5Uen8xEVcK7qx4EG6iwvTJWOPQnCIyF5hFXsQzuMw4dCc7BDBQ5+F5HLQdWXPLDHOx5N4i13d35fTKgJ02cW46rra8y2uvkhnnklXJh4rFF2R57+Eet6UXu3CXsTP8QtUarUW4b2QyGUpzQ1DHkq2oUOBMYDQXubLKNLe4eY/ac8Dd36bjuAlcigRjnMWUTAlCugoRO2p11HaN33zDrd+5a92d/7DqplVHH4VHs0HKmz8ZF7sqAPfyZVfVO1GDf/nky7V7R965ae+Zg1/Yf/bo4xfnR2oTSkoy5CylQbmLu4gAl0L/mu9OuX1nfEemUzYvX4q++IgWJlY7AfII+IwHn0XD5gXo8IMH+ueX+pS71Va6IS620fmW1yIXVgLu7J1Y6k9ObgjRCi8kwwaJAbKoGy86QiS1XCtnujoyGmNbIjee+eh5MDKvIV+Q5JZLPWJPqkhjdw5RnKmhUtkW3l/eHCh3xq1MYKd5XMKuXbhG8d+GYUAykyRQJ20dzfAmC6yj66kATLGiL9w8n3++9DhpuP5MmZm5zqPLKUxc8TV6R7R9cMvqLc8+fMeD371Zv+vU5s2bAx97hQuohGlS4ZOC2z0lgAD/w6EfRiZmJ7a8+sEvv7z/3L5PX8peqktCQjLBZKdnroU5G52vEXRfJI7PBREXVFaRBdARIvC6y6qqUQR9S3MLdHd0QywSIx8dfiiCPn/teuZWlk7iWR2TaHnA4DlkTsU87yvzr3D3R0Lg5hoR078x9zx3vdDI8bqck1MEyzEWbioSRHntrNgM4+RmRWcYAyHjMMhtrmwekJbnHMh8TSbPV6Xp4+mM9Wwm74Jyx0+Qs/gJlivWIz/P9TSD84b9tOVHKn7BXRzAUSkQ5VpRW8c0t5HRESoAgz/jWndIZ5xxy7lzctae/IO774Ot2HIoYI6b5yUATdKgUa7Pdke7T2zq3vjM79z9qWc/M6CdlqQn8zcWP0IJrlkggeqs5kCwVZUAFpuZVCa3vvj2i187MHzgNyb1yaa0mZZMTElhlUVyqXFFiV4KtWcPcBcp7BzcBdOU2BAVSaHguvbmdmhraYWWlhbQNA0s8qG52OS4xW6xSUWbTQmlWoVQq7EpVqONopt/GXnuhX0heOYAaxHHAYti5vDLtXv8baGGz7V3Tj6k0okA890ZwIsoeIxAlpDemEA+36aKfRE+fX5urHguVxvcKxk7N/NaqQDv57l5hzSPue2nPT/C9wPujmVNQkUcZ5gNyWQSJicnYWJyAqZmpijFjVJaKc+cpcayE1/um5vQKDcf+d+Lzn23SZBvCLhPYD+IVZHxcmA2Tk0onu2Odp3Y0rnlB0/c81vf/e3+z54LzPB+ZoC/awJw9yeny34VFpv59slvb3vmlWf+eGhm6OGxubHOpJVULcUAE8lIbNSNkHgZc+V4gJygr6UFy4NhHJBwLVx+nbOZ85x30qp54RnGMCUTmx25hCUZQooGLY1N0N7eAY2NjRCNRGnBku+dijvknpE3sRwzHoWD+dbp6LYq+DqL+h2rQHFL3asCuJNRXRTsIHAXm6drp6VBYPJgVwgvPGr5nLYW8+Mpb50FyLH0NpZex7T3wsnA2s+9QnXgHUe4HAvNwkWWc/2UuwAd14cH42Fh+36B2K/Wzqby0i4r6sMCf/bCLXohuBe0yw//+DzcJ9DChqb3yalJGB8bh9m5WW7RYad6YRGkQ73YNsRUcLEVsjhLvn5dU4XNXxH1wZPZMX6HTo3YZo4jnlI0dRUaIvXJrvqOY/0tA8999sHPPvNEzxOnA+a5cmd58fsCcK+uPKve2o/O/WjzM6/+4A+PDh35jfHkaH9Sng9nlAzotHlLIKka8cIDEkUQfzwVVAaWyMr9c2JBurDCicLmM4AVLylMjhS/wCAvXo7UBojHa6C9vZ188VhdDk33WBueasvxCFpWZ06QTuEGwhY9EaZ4wLvYBHOb2MJNMaeBFhe5n420HGAudYD99KPonr7gQa5AJvffMAaCk3vl/VoERjm/FA54HwBT4ksWvqPw85fYTN7lrM3yjwiFfSpFa/c7Zn7er+S2FnCyF1C8FU4DJJq0ucvOORSyNYagnsmmYWZ2FibHJ4hKNp3J5PLbaYnmy5jVFsh9ud+RSC1Fdzi4M2DHWuvYD7QQYCEiMhdw0hqscmnQY1RLhYgZhjqpbq63YdXerQNbf/jbd//2C5/s/ORgoLH7mU2lXROAe2nyuiJX/+LiL1Y/84vv/d7+wQOPD82fXz+jzEV0zcB6YegoB8Ca8Kg3UyYU09ZklWl4FCSDo1wkXdrR2FyBV4XaA/PBI9MZ06JYHjvmxmrQ2NBIKXPNjU0QDkewEjPX4LlnlxeiYYG2EpHgsGCdpcXoBe5ewO5XS1pucC95Y78Ms2s5+lRtcM+1Vx1wXwrY8VkLcrCrNA5lyVouDGQrOHE77JKMu53BM0uVZS4IRgaDdQYSyQRMTk1Q0Nzc7BxQqWBFIpZJWov8btofXGc+VrxI/I49X8RvuBUA3AvoDIbbEAE7+2LdQhciUSGyYFBDhogZgWapYXZt89p3tg/sePrJB5/8xV31d01WSdxBMwUSCMD9KpkS7ybf7fnOS9/5zLun3v+90/Nnts5JcyFTyjJfGeaKSlgHWSUFXtCJkvYuuJrdI+3kMfMFXmQWOKd3bs4lqmhkktIkIp1gkbUSxKIxaGtthU401dc3UAEa2ivw71i1DKO4FSxny8Ddj95Y1qZYMI5+2lhOcPfz/Csx9ZajX9UE9/y2Sgf3QrD2kvFKAXc/fnR6Fx4UyQo8svVE+eiMoRhkWYJkOk1+9bHxMZidm6HoeOfAjMFzPCBeyEZ4a9x9YC4ccbBg4M4IFHIR83gIwEfTKlc04qun4DwEdsVg/cLbNAnCZhRq9drk9q7tP7993a3f/Nwjn3tzs7R53mt8gr+XL4EA3MuX3WW/c7+9v/Hrz3/90++e3P3lY5PHtie1eRVUE2zGOgrIPoplw2wZi0LggrZAViU6QdP6X3QHKW6aU0SAHFGOy2CpMhg6PgRAVhS2sA0LwuEwNDQ2QEd7J7Q2t0IsGqGysrZlgmGYZFVAs/3lAPZSwGu5wL2UPlzuSVRJ34r5l4u1V65ZfmFbpYG7+34/ZvhKZOE1bqW27RfcRWQL1n7AypGyrBDLHD5P1zOg6zqcHx4mcE8nU4BBuLKai5anAzfWlEArn3DJobmdV3B1Tglo6ivWKQfc0QDPfPQWBuwhsJNVgdR4Qb1A9NkRKwqNRmP2toHbfrq1f8t/+ezHPrtnsxSkunnNoUr/HoB7pRK8zPe/MXqo5pd7f/Lg7lPv/Mneob0PzsiTkNXSRN1IFT1xXZF7W+LpUNwe7+y4riF3fhSbKKvKJAJkENypPRu5ywEMBVmr2IImiwFuLAjaqJEbFsRjNWSmR02+qakJwppGfj9LuAtsm7jsi228pW6GhWIv5/7rAdzLkUulsr0S4F4qsJMS7CfArcT1XW6bXuBOijTnoMD1KdJQVZWtJ4yEH5sco2j4qfEpMC0DJJWxzNkYFEvnfm7Kt21Q+e/w9wTsAty5242r6bkTgDD5cx89WfYwkJMzz5FbAONpVCBAp+cZEoSzYegJ9cKDNzzw3zd1b/5/upq7jgY88SVOqjIvD8C9TMFdqdswF/4be74RHZkY2X7s4rE/2nP2g8cHU4PxtJoFWeEHZrKgoSmNRbvjwiNfOSv6VSRwruBteO4zetp5vRJa0gYu6BALnMNKT8ykif/CErKsBCSmzNXX1UFzUzNF1GMRmkgkQu2g1o/bQT6RSnU22XI21eUA93L6sVxzqVp9KbWdcsC9+DNK19z9aOyOOboEcC9VBqWO6VLgzoCTucVZxIvkEFph3jqyy1GK2/QEpJIpJ2CVzPacP8GJiMc1y0NfHM6MYsAukMFJ3eCAjaVeRYYbd8tjpgcG8koaI1fEwzwCe40dtzY03HDpzoE7/7a/s/+ZnvqewQDYS50Z5V8fgHv5sruid/50909jJ+YObzo+cuqzH5zb/blTc6e7ZqQZgBCq2WzVocmO6MYReJ08agbulBLtjH5h0WWev07qDb+O8mCZrx1LkiIwEqg7UuBpNEgpKSsQiYShvr4BWltaoKm5CWLRKCiy5ipnmhPf4hsn66TYTJxNuSDivtyNt9rgXm4/lmsildOfQmAup41S32fxZ3iDezFXgZ/nl/pepV6/VB+8tHSmTbvendLMuPbN014N04RkKkUR8GiCxypupm6wq8gZzu5Akz2xWFo2BdRRvrnG/u0G91zUbV5wjivpnfEhEJBzJYGi46maG4/Aw58xhz2rQmuoObuxdePBnZse/JuupqaXDSs09qVbvhTUYvczOat0TQDuVRLk5W4GNfh3ht6JHBw5OLDv/L6HDwwd/MMPR/ZuTodTsolc9JYNii2BTLTluZM/LsYF7ne2I+TQ3lV5zI2sBOoO2vMcdAH+dBDgQIwpehIWoVHJH48afHtbGzQ1t0BIDkGu0pmX1s4OHQvAnZcwXUwDYxYF76ldTXCv5uZfrblUTp8KU+EL2/ArW7/vsHQfA3BfIB/bhmw6A1PT0zA+OQGzs7PECU/XUV47O5hjYJ0gm8wLdqFlwUus5k7LVGrVucFJoxEh8+xgITBc/Jl+izXY8bCNLjeQIWyFoFFqntvetfXNHWt2fPOO1Xe/+ejaRyeCHHa/K6J613nvgNV7VtBSlSWAAH/48GFtv7K/5ddH377r0NDRrx0aPnj7nDwb1qU0Ra066c4iFZ6noRK5nGCzNUSp1hw7mpML40bWYnutK0rOMbfztoUrAPPg6+pqobG+ETpaO6EuXkcMd2RuFKZRPhOZiZ/x6AtLAZr8CeTRBUD58riJVc5QWTG4uzSqKg8tNefe2P0cVgr7IO4vRbtlBLd+Qh9Le+NyDhqL5blXIpdi/Sj3wFLyOznFV5iM3YWX0CImqrBRHAtPPRXXoI8dQXwOc9YnJ6mSG1LHYiQ8FRki8iOMcOXHbzJ68bQ6sdadqm484A2vQRMeRdzmCI5QO2fR8QVJ9SJgnk8PVmeKWdeQnCZihKFVax3b2rflpRu6N/zdg3d8fO9DjQ/NBjnspa2Val0dgHu1JHkF20GQ3wW74j9+/sV7j104+sUzk6d3jqVHmzL2vGzJmA+P/zHlnACN0ldYijy54hHceWERlquKEfYsQMZhtGAH/rx8WOeVxWIXmwemw1DAHQ+2M5FIT4FIOALNDc3Q0tgCDfUNEEVTPU+TE0DPgnR4jXIO/vg7vI5IcNAKwUL/K5Z4peBe8uZeRo9LAWZ38+6+lQKG7vpwZXS36C3ly6m45l7K+ywmk2q8W6nvheCNa8LJT3cOrRycsaiLbSywOomyrGiCx6/EfAJ0Q6egOoJWXGec9IdWhdeuTqZ0fp2F6WvMT8eP9pzTAh3zyJfBy0yQjZ+Z3QW9Bi5BFRRQ7BDE5VqjK9Z5enXj6p9u69/yg7/8xF/ukyTM1Q0+V0oCXtPgSvUreG4ZEtht79Zee3vXnbuP73n89KWTH7uYGF49a81Es7JJRBcmMkXxJFdmxuN80iaQ+R5riCO0Cm5zKj5Cdn0OpD7wVFSNY1zVjLHO4daQZQjJGsTjtVQzvqGuHurr6yEWj4GqqExzEdXLRBEbfqhg1e94bq/odxkyytvsy6COFfeXurFX0tVSNMtK+3U1gLvbquHXovS/kkcAACAASURBVFGpXBazipQyrsQk6Crb7D64CU0dj+F4kMW/oaaeTCaILnZ2ZhbmE/OQyWSpghsdhnluO/XBbUXy2tVdHjiwFIqDwbXPagww6mKaB3j4R3Zrns/OKwtT6oyKee0GQMQOQaPWNNPd0HtwQ8f6F2/dcPM/fXXHV48FZvhSZsbyXOs1DZbnqUGryyYBBPiTR05ueOPAG584dOHwY2enzm+fNmbrs1IGdDvDFqtqg60zszbVckDN2gLmoyemKRYoZ8k2mEhzKyqL+Om1S7t3qtiJzYei8JEERwFM4YnH4uSPb2psgpqaGvLPo7keNQPBWY+bGEbmC0Xd72buq6tlgnu1gcJPX/1cU2m/CDCK0c/7efgS15TfL2+fu5+ulf/8xVsvp02s18Di4RaWS0aNHU3zonpbOp0mf/r0zBTMzs5AOp0Bi3JKXeUWCmPfSIsvVqq14D1EMC1VG1YI2BVel4CY6BDaFZuIKSljTrjZMB3HRLeZCiEIQcwKQ1u0eWRVQ+9bW1Zt+enHbvvYP3+y85PnA2D3MyuX/5oA3Jdfxpf9CbZtK6+Ov9r+T2+/fN/+U/sfPzs+eN+0PtWqqwZYig4mZInVxlRMbgCXQDJZFKxM5NEYJMP8gqzCGNv0PT+Fmr3jm+PBPVRGliXDUdAPVZsLE8sdpsxhbnxTYyOEtQjzIQqzPFoUuF/R0dp8WBG8+luOWb6cTd2rH+X8vVTfsVtjLHxengm/iuBeuawqB/fK+7BwdMptk0o9Cf+4G+BlrPdnEbgjqFNq29Qkmd+z2TT51VmgHP+4ct5Jfxd/4pYBX/1jSxAUi5UCpgRX7mvH9Y6bAWruCO5kbJBkUCwNZEMFxQqBpmvQVdNxZmPP2hdvXnPT8w/c/MBH99TfMxMAezmreXnu8bNlL8+Tg1aXXQK7bVv76Wv/+fa3D775B2cnzj6SMOc7ZvUZzQrpYGoGZMw0pcrJIebLpvxXXvebOkdlQ5n5rxSNjgX3cLIbakf499grM62c0dmSli5JVCMeAR41+baWdtLi8XdUixqtCe7NjXPWVyrAqxHcl9q43WbeQtksBu6F7ZUyzkvJ3xfAeA5geeBenWcvDGistF2nnh+PWKfXR/4Hy4B0Nk2V25AHHjX2uflZp866W+N3RCbM8O4DNG/PV0Akp62WuUleOOrJJO8UmsLCVDyt1lBB1RHUw9AYbU5F7Ojpmwe2fe+OrXf/aOvtG87slHYy6srgs2IkEID7ihmK5ekIlo79xoG/X//uwbefPHj6wOMj08MDaSUdn4VZMGQdIIz5rzzfjPCc+d8YuHPWKd41T2VZmPBI+ecV4viGw9pjFaRYERqRiy9TCo3wt2taCJobm8kXj5p8PB6HkBriOfXsPmxBBN1VIrVSwb3Szd0LDL1cDos93/37pdoQ1hB3P1YyuNsF1c78jHWpY4TXu2VW6v1++uRcg2ZtMqsjuQzT1DMYAT8/B1PTkwTq+EV9klm/aJlQagszudP9/N9Ou7xWOtVm5+yRnkF1HNxZQDyPmCdXHCsVTMF0igwymuEzAFGIQr3UaGt6aHpN17q9d26946+27rj7jSebHp4pSQbBxZdNAgG4XzZRX9kH/eLiT9reO7L/wfcPvff7B84eum9WnounQ2kpDWmwNXS8szQah75OoK/QurH7IuTeeZUCzcplHqT0nILylbRZUWlarsm7qsbhhkUl6DHy17CIBKeuBjX5JgJ51OpDoTALuOMMfJVKtBRwX9ZN35X2thQ4L2aKF3LwOhwUyqtoe1Uyy3tZGPz0FcGdpooPzgLxbqWMUzFLRyn3lzr/DCSAwiAXm5nfZ+fmYGpmmnzqqVQS9CwWgmJbsgB3kc7m9Mu9xlwdcA5uJYA7Oyk4s4c9W3Bc4I+mBEpWhrAahrgVN2qNusn7tt/33M7bdv7d2nVr998l3ZUqVQbB9ZdPAgG4Xz5ZX/EnnbfPR984+MrmD07s+f3X977++2dnB+uNmCVnFZ3ltZL/zhVtU5huRhsBquXFq8lRwVcJTfx4UCAHIGfB4tdzbT4vip4H65A+j74/mbHgYflY/FnVVKiJ1+ZAvraWNPlCzd1PGdgF4OYzoG45NnyXcYTtsS63w2JgVk1wX9QKsMzgngNUccJbfFm4Ux79ArzfsVpM3mwYPG1UvtcyLQO+rDB1LZ3NUK761NQUTM/NQDqFdSFyVduc2BIMbHMi4lkjOUoIwRGPZ3KeYUI557ngN8E+l99R10mddn7X4bwACXA9aXYIImbIDmfD2dUtA4OfffjJv77lhtuevRi7OPqk9GTlRBO+pRhcWI4EAnAvR2pX8T1vvPGGOtV7vunM1PC9r3/w+v/25pG3tus1lpJVLTAp4R3LszJNnqhmeV6uZWD+LTMpEr6768Nz7YoA2qG/47nqYhNxlYr0Ep8Af+c6W6b0IDTRowbf2tIKrU2tEFKxzCSrXY1+eYzAxz5jABIeDBh8SCAT+Q0L0KOIZPxPlSmICTdct2l2Kb81bYcLNsHF04oLr3W/t9j0BcR5nTP8gNZSzxPP9tOO1/gsOCQV5Wivgr+cVUDy1Z0F7gXKzBDnS8acmCd/nAu8aSKNIVM5531wMj9Z7QSMCTFNHZQiFgThiRJziA6nWK8Nc9DReqUqYBsmZPQsXBq9CNMzM5CYn4d0Jk3R7wyQc2Z3X+PDg+HIPYUBcRzTyaSOElN4HQlhvhciFIQ1mJsuI4kUpskYlFpHAkKvAQXVShAyQxDKhKFBaZi+b+t9Lz9272P/V2Ok8djH2z+eDEhpfE3JK36Rv5VzxbsZdKCaEnjKfkoe2D8QvTRzas2R0dP/+lcfvfmZCX26NiWnISsZFFCTA2/OQcXNiWgTZ+Q2XMmnnDm2KeBpn/4jKkv2QY5ssgq4DwNeipEwDChMe2cme/RDSpQqF9JCUBurhc6ODmhtaaPgOwR03FA1WeOEN0yrERWxBNizHD8k5eIkPfxgwkhy+D0usCrcbKsB7oWZB4LWc6kx9rPprxxwF5BX3qx13pX7qP204paPc0Djbp/CygkMT3Pg7o5FECmYgjEOo9TR8x3iueekTfP5YbsyOJw2udZPB1RFJvP76KVLMDo2CplsishnDN2kQksLDsh+09i4QGiZUrS7OEhb3GfukhivEMmIalC9p6Mtm+tpdKZLoIYUqiJnGzZFz4dNDWqhDnrrV52648Y7v7W6fvX3PnXfp0bXwtpsAOx+ZuPKuCYA95UxDlekF5gT//Kvnu8Zm5z47O4jH/7uSHp03ZQ1E5qHJBhYP1ayQFJZFTcL8+JdZnlJHAAExSUBPNWrYjw5ZIrkm41QwHC24XUeSh1xZbm0Gdo4MSdHlJmUJVBlxltfW4sm+0ZobGwmzV6VFBacx3R2TsTF3QPs6EFRyMQWprie40q9w+e5U5YqHRwv0CVj6SIHHj+gnjtILd3TUtry+87F26wM3AVQSlgj3OPj5apg2JYvXJqqrgMcFlhiAW6cWRHngiBg4gSrrBYLHlRzxgR34SRGQsOuyeo6JFJJmJ2dI386FnXJpDIsf1xUaRPc764Syp5GCvFsoapT/EnuQM3M/xjtjtwULhY6OtDivFfoIID9wOQ7La6AnjYAua005JiwNAjpIWjRmqbXtK1+e/OqLd9fv3b9a390wx9dooSZQkF6DU7w9ysqgQDcr6j4r/zDUYvv/ai54+DpE/cMzgw/enz85P3DiZHeeZhXDTlLGwUVnskiYuN0wQ2Xl53D7qPZnjSOnM2aKfZUsSZXfU6oTz7AXfjd8yJ/ObAzkz1S5rJoYhVpbSNRiMdriAinsb6BvmPUPXLaK9g/zLijQD5mZsWqdZSKx6nz8rQxHj29VF54qaNWDriXA8SLPaectvy84+LtVg7u7PnFdO5czxaNG3ADN1UvzP8UgrubU4GuJBDN3UUHPV4+1anOJpjmeNNoOUql0zCfTBCYz8/NMe73jAGmbVLkOSeBZlkjLqpmUaHNk4CmCLjT41Eb50WbqO4C2euZdYoWi8tVxs4FjHWSXFOGBSEbKWmiUAN1+qqG3kPr2tb8fHVr3y/6V/XvH9o0NP2U9FR5PhY/kyi4ZtkkEID7son26mr41VOv1u8+t3vt4YmjD5y+dPaR89ODO8ZSo80pMwmoQKmaDAYCpIQn/5wpnqLi88pP5cz2bnVUkNxx1tslhSM2W2qXz1C3L5w9D/3nrOwsboqKrJLJvi5eQxp8vKaWGPCQICccCjnc9KxtjA3gVTCcngiiHOYDLUw38looS3kaCv9WaJZ3a+6VAHExcK+kvcJB8t9WtcC9mNRzgWWLTSJ3P0VMp/ta6p3rAECmd2Fi5wQxhe+KSiteQ2Z7nP6cHhbN7pjOhjnqc4l5KuiSSqTAMFlNB6JjdnieGbmvU2DJ3Q+/BDQiRpVAXVgRmJyYgYIffl0vTn91JhnZGFhdCeSYyMpQp9RDZ033UFfjqrdXtfS9tHXNxrcH2geGf7PrN5NX1y4W9NYtAa89K5DWdSQBNNMfPn2484NjH207MXz04XPjZz9xcebiOkyXszQDdKTIFDsFlYTiIboCscm3XlBNiteeUfmvTV5Lfkm3u4igd2lPtNnymxztnZe2pAh9bkxQZQU0TYVQKAKxWIy0+LraWtLso5EIqFrIORgIP7zQ3IU2Ra8ocotFapLHPPAKI8gDl8KIdF4nu9KpVgju/sHY+8mltVUtcF/YLz/aet4Gt0gaXT645xd0yT8c4KGPISn56XnAZiaTgfkE431PJJPkW9czWdAR1KmqIWdlFD56aoTTKDugnB8vyMz8S80ktCDwowGZ4JFFTiwK8dY8GEbEv/BKdBRtL9wCWKkVFAhbGtRBHfS19n+wqrn/Zxu6b9x1Q/dNhz63/rHJgGnOe02s9CsCcF/pI3SZ+4ekNyMwEvnGrv82sP/s0Z0j4yOPjScmbrk4f7HJiBiQsTHKF0/+yHLB/HdMg3BVkOP7DQWKcQUZuavxY8jMbOgHDIWG49baHU2egy/pUcLvz7UZthnLxGEf0jSIRCMQ5yBfW1cH8WgUNC0M6Gt1mLlEtDTx73BNSGhHRWK2hdtTDI+f98m71r3ymCpZ8UgvF7iXBuxCaEu/T96Y+nzzUoGdFNZFItzd8hYFXcQhT2jamGXBYZ0iyzEXHU3uSAubREDPZOgLg+Qo4lwk0eWZ3YVFu2DG8PF3m+epgSV2ZAJ2MsGLCHlW2InRQ3N2J+FSQF88edLYdwouxfoRsgIhKQzhbMjubeo901LT9OHqzjXP3bLplrc3RjZefKD/gUzgW/c5IVf4ZQG4r/ABupLde+7Mcw17Tuy9bf/J/b9zbnLw3klzfGA6OxXFqF9bscDSRDS8O7qeKSgY6CO0dab4SLwQTS5KebF3y/N3C4xwbZjsPm6eFXsnla8VNnz2PBYZz/KbsORsNBxmII8AT5p8DMLhiENzy1yaLl+rK9CtcKGwgEHy4vs6qCw9jq669gUXlgKCbnAvHZAX72HpbXlr7oXasZ957hU8V6yNouDOTe/FrieA59MH/ehYmS2TQWrYBCRTzJ+eSCRB1/Xcgcxt++fzlR0QFqbM5/XHdf5xOOJ9gTsGxvHmJVxPWCeCm8ZEIB2PbaEQV4yoN7AwlArxUI3VEGqcadVaj2xcdcPzd26+/Zfr69Yf3rl6Z9rPGATXXD0SCMD96hmry95TrBN/Ek6G3jyyb9WBMx9+/KOT7z86mRzdenFqpCsJSSUTyoIuG8w0KDYy0hgkkCwsNMEilSnKGPc5hfR8TzAsFszmpCsJKyTPycUHuwEwZ77nRB9cauRD575VLRyi2vK18TqIx2qgpraWasujlq8qmAOsOL5VHlHgQL54FrMYuMG9UFP19hezswgTHJGR8M9i7+81AQS4lw7GHkePkq0K3uBOx7MC4p5i/XaDYeHf8d/uNLbFwZ0bu0UiuzgDukzmQmvHcdANg/zoqJ0nEvP0NTc/w0zyghchN1jsPcTwi0NmXglW/kCXq2ehT59ds/TY8bVFGjybmbkCT4yy1kk7pYMtqxWhWipEjSjUKXWpzoaO0+21HR/s3LbzhdvW3fba3S13zweautfKujr/HoD71Tlul7XXT9m2/ND4sfjg+Ic3vnf4rU++d3z3oyOpi31T1kRDElKqIXPCDtLYcXdTwCbbuw2A5WVtnUyCaAVfygJdUoT6YjPXt3Ub0+QU0NQwATt+xWMx5wvBHwP0sE8I9oLAhMybHFTIZy80PR8Mc+7N230goZgB3i5eI2IBiESoIJd6sYEnf/AyrebyDgv+A6yXMre7UxILrRhiHIodFJzfkTkmd3gSQXH4d+RFoC+bgTb60RHQ6SuBmnqKfockSexY6vHxkr/vubnIc0T74uxE5EwyMJZeCRQ8PFP9ZvYgsp6BBjVyXbpFaR7rjnUfuXPdHS88dOtDr+3sqjstSbfoXq8U/P3qlYDXdLx63yzoedUlgJr8WThb/+axXXf87P2Xf2vf4L6dl+ZH+hJmKoI14mVVIiu4SXnkXFsitzbuPi4bZaWbHNvLin98t83AHQ8d4hZNUUijj8VjEItEoSbOTPhYnS4cDoGmqA69LgGLy2pAWQOkzItAKh51T6VtSZ3L67IAcwFQSKJTCHLFtPliLy3uWw5wLw/Yc7nlXqZ0J4ixyCEGzeLi4wC7nGMcxFRGd1YDtSXy0x2tPOeLZu5oli2BfnIEbjS7T81gvXRWlQ2/stkMmAbntZcxGwMLG/lgW/XaTX3PzSXA3QXwlCUiqWByDgqyBGEEPIbD2BKEpYhVp9TNddR1Hdjev+OlR29/5NV7eu850iF1JKq+OQQNrjgJeE3HFdfhoENXXgII8gfgQMNLv3r+0Vfffu3LgzPD2yaykzHU4s2QCRY622WbNCJyPWoS2KoMgJuQK0W+ojfxO3MX3VCRYpflM4vAKdEf0u7wCxgjnkOUU99AGj7y3Yt7iKqXw/ZSZmX6m8s1QKVsBbUvmoLRh+siz3Gbo5cyPbufuXLA3Z9ZvnD83aZx/Juqac4hzn3QISsFd2MIZsFCE3+ubXQJMWcQ3pPVszCfTFLN9OnpaUpdQ+3d/aF+CBO5K+bDc756zclqgDueE1VkvwOwkzZIWQAljFYxBQzThrAcATsJUCfXZttDrRMbO9a/tPOWB57+7dse39MJnanABO85itfMBV7T8Zp50eBFqi8BBPn3Jnd1/+Mvf/x7e08f+MK5qXPrZ8wpOaUkJUtDliyb5cbjR3DfLDXjqrmROirf4u+NDGj0Re54FtTmgITQwjlHuShig3nzDQ0N0NjQCLW1NRAOR8lsz4A5P+hdtCXM7CJrCa8VACVM78iLXwzsFut9sYNEtcC9XG3dETnJkblqxIHF/V28v9usXsy3zszhuY+IUXC7KpaKVcBYD+SET2dSVEoVwXxmdhZSGSzWgi4Ppslj9ocYP+dpBVH2vmTitZtWA9xJeOw8idNOwwwULCZnAqhyGFQ9bDUrzdbW3i2/vmX9zX/7qVs/9epNjTdNV3/1By2udAl4TceV3v+gf1dYAshwB7sg1BJp2XZq5Njv7B86+Njp8dM3XEpdknUV8+KxII1FJDOqooJhGWAupr6XAu5+33uJGS5LKgN0rlE7xeKxWIjC/OksxYk1QgVoiDAHffUqReDX1dYTWU4kEmFf6KsPaVTERmjm4tBQlGKWv7Pg+15cA829sPsaN0BWAu6+wMuvzCmTYWGAYCkHFQJbolHIHbocOXIyGVbwJT//HM3swsSOP8/Oz8J8ch4s0yLfuTu2QfQHrS/EVigMDu55SLZ83y++LBfmskAkCpBT+DzMGBmyMEWUCMgZCTrDbaktXZvf3b56x48aG9peDimhoT+6+Y+MQFtflmFZ8Y1e4Wm74uUTdNCnBF468VJ4eOJk64Xk+LZTo2c/efT80Y8PTg2tTVgJMtNjoE/WyAD65m1SdBdP//L5SH+XLTXDEQ25r5e0Qa4UIXsd86kzel2iu6X/MdO649tFg4SkgKIgaQ5G4LPgPAH0yH2PII9+e2bqZ/nJ4uMAKo9sLgwodJPsFGq2hWBMGmiZq7m6wC5Uy3w11esZxf6OVQqF+0LIQgTBIUjjzxj8hr559J/jFwI7scZh/rmug2Gj9s9Q2ymZWsAG5/ye+/PFRMjz6ZcpW3+TdPGr8twztgSKKYOEX1g3QcFwuRDUyHFzY/e63TcNbHuhM974i876ltPalpbZoCxrpdK/uu+/QlP26hZa0PviEnj22WcVeACiQyeHOganh28cm7z40IkLJ3/r1Nip7gTMSRDBGhWouS+MPPba/POfWKhOlejj5bMetWUM/GMV7fgTHIIdlh/vpM4LBOAmURY4xwhCsA69CKajbVdRyC8fJn57Bv4I+BiNj8F6eAgg3nuRdocHBHIRsI4JU7PwtVOZWl7ClqDT7T5wHxaI+7+0T2ly90rVyj3bXWOk2DPE74SJvZhZ3gITDMukSHYMcNN1pHlNcwKZNBi6TkVaENz1rA6WwTVzBHInuJENbs7twvrotrrT0PPxzwt7dKYZr51QmmiLXO0j4r7grgXgLqmgWiFQDQ0a1Ib0mrbVh1Z3rP5eV0vHnoHugZOdSufEo2sfDaq3VTxWV38Dpe8GV/87B2+wzBKwbVt5YfyF2P7D+zuODx3fMq/Pf/r4hWMPjSXHWhJWQtElk/JxGcs1A2Zi2eIVsxZ0z6UE5mLuXVOXfunKtc9d5EYb/jNHZ05Qk9Pm+E5OzQqrAs9fdm3yDBnY81iFOfaLnOlUvAea71mqEqXRyTKoFESnUC59KBxyUvCi4ShEwlHS8oU5H7+j2R+1fXc8wILYADcLG2dUK2V4SwF3/9ciq7qg98EIMF4DgGTLsgkc9kGuUaNlBwHcMHTQdaRwNSGZSVE6GmrnqImLsr6osVNJVh5UJ+IX+Eiw8RNCcE5tBZaE3DByszsbZDGr2NWu/PVFaGxLkTW71t0PPmeLNELdtlldQ1ZpkZnkVTsEdWp9uquh+8Salv4Xo1r85x+78f6j9269d/ZpeDobFHkpfUSu1TsCcL9WR3YFvBcG3L0D70Ree/O19SfOnLhnNjW788zkmVvH0uMdST0R0i2dEdtIJmTtbK5MZZE9kAg5xIacw9T8t6SINvxiJV/zfaU8TUpEI/HNk6t4DLM5sNPjWZk71+GgIBrKqf6SK0UrLmaaINf8iQgXa+RxoOCnCfTpayrzzWMsAsYkKCqa9zUqZYtfoVCYovUpmA+BXmFgnzNVuw8kjLCEvUfBsnYz9xVQCPkC7Jz5ovi5q4DkhqCVuoLuDewLK6dqmgYFsglgRpDGAit61oCsnoFMOguZbJr+bVsm6JZBhDKooeN9rK+O6cQ5ZxWb6vnaOIdVt1jcB0D6OZf1kDdxqCGW/cHAXjTCrDa5Med/F1zu/A9sLETVRBodbibibRYpfEfsc5SurhEBjWwpENGiUKPWJFqibSe76rvfaq5r3HXz2u27//i2Px6UJMo1DT6BBPIkEIB7MCEuiwTePv9203vH3tvw4cUP7xrNjN42PjO+ZXxqfNW8Ph/PShlI22kw0TePZPQO+xxHc16PBnN3cX+l5KYcLbyLHYyDHWl0rqnNbLSuXHt+HS+TSd71PA3PZad3gKsA3HndeuL09uTc8xYxamZYUheD9Zgpn5nzFYWBOYI8mvLxb0zDZz+jJYCKlIAEYTXM/Po8jkAE9InvoheF4L/gMMAvLAR+97/defriZ/oONgWu6WaW10hHNwNq5EwrJ+0b/47mdNLQLaaxI/AbJpgWK7xC56NqyVWkKi6224m5QY8VZhp3AQQ8rCB+YtAdorFNmrTr5Mcrv7EDHZuk7B1yufcS2CZWlVOo4IINBuODLyxZbwGoeIDLyhCBGP1XH22caG1sO9EUb/6oNdTy3q2r7vjglrVbz97SdUtQtc17aV23VwTgft0O/eV/cdTkX55/ueXgyYPrT509seP8xeE7x2YnbhxPT3RNpSebM3IGdEUHU9LzN3Yk5iANWCalnPzkCgNDJ9DN0RapUDvbWMnqma9hEWhw2lixleMvGEgzSBHXsB8LQd2BSOZvLxoCX7ps8yluFgKbO7AMf2bgz2lyOZhrSihPsxc0ugTuSMbich8w0GHg4y6t6/Scvza5AbjVQYC7A+Z2TgvHaHTSyDH9zDZBx/wswjj+e5fGju2IyPUF4s0jAlpM9qXIl1G1Mixeoj3nfLdQM6dARXGI43MiF37JawvQNeJgQExOTie5PYVYGyUEd4WlCuYdXpB4Bl04lgohDJPLhqGttm2oLdo22F7fsWd1b987m1dv3r927drBuyGgjC1lBlyv1wbgfr2O/BV8b/TJvzP0Tv2ByaPrDp07sO3ohePbxhKjt85kJvvH58daUZM3UbNRGG+80AhZrDk3caJ/GcEdNX0CH1d9dq54oyVVfDlbOzfpE8AvMfsFDLh9sHR9NfCmmOwLH5jnARbHjvyHu0GZwNpV5tMdqFaYb+5olC4TfqH2XphuR/LjVgz398J4ACbnnDVDpLK55eb0m8vTKZrilkvVdiZ3Qzn5CRh2Q/5ij3TKHLsOf07hFn5YdCxDNA7cLcPlRWywmM1QwG2PciBrFE1dGTQ5BGGIWq11befjUnyot6X39a29m/Zv6Nl6YGvDhqGt7VuTQVrbFdy4rrJHV20JXWXvHXR3BUgAQX4P7AmfGznXuu/Mvls+Orrn/pODx+9Om+n+lJlqTEtZKSsbkLV1yo1HLZlZPbl2TiZoFhkt/LFMQcOtkgG7JACJz3QB6ouCuxs/RbyTy9W6XNguIuNzgXkF+dVCk17kdME0cO7AdeLAivW2cMn7eSN/24Tb84GR7i4sZD/zZvIsBQv81vxSdxnfKs9VRzcXMnUjvauf4rHu8Aonqp67dPh0y5VcLegrxVKKFHphaaICbhJo+J+pgWZpEFfi2bhacymm1xWFggAAEyBJREFUxc9s2rj1tVvW3/rBxrbVe/o6+mZ+CD80gkC5Kk+C66A5f6v2OhBE8IpXVgJYR37XyItNZy8N3/byr3/+mYvzl24dTU20zpqJxnlIhtJyRjLIXG+yYDXOHOewjKHp1fkdM5oyxZDVunaDututmgdAbve5iI/yEIsfaPSSbKFZPM/XzV0L7jbcrgD3YYBn5uc/zh3stljE91JV38qMEhepcIXvkifvYruPKO3rrqrmJUCPv3ttcq4YuZzLvRDkxdzA7wTOLIKdnTV5PXWsykZauuvLPae46R4LuiCoR82YWWPH041aw1R7vP3Mmo41v3zyE0++tKFjw8Ee6EkHWnqFA3+d3+41769z8QSvf7kl8Kz9rLJ5tqf+0IWzW94+9v7Dh88f/djQzHDfZGaydt5ORrKQVdEnDzZGVDNopRRwW3bYzJyAatT+qN61C4LdG6+IVHY2bmFS5eZ3AayLBM3laXRVFJRjRndF/LtTx5gLnMcGiHKj+E9XLnyx7iwWOFdJ1xeLthfgXkjMk5ffji4WlyWC/iaGit6nkp7xe4W1oNgpjEfIs3Hkbh33/GBmIG4pEi4Znh2BY8OD6+hJfI4wcBcBnOJaFvuBz1FAgwhEsnVyXbot0jbe19h3ZFPXxl13rL/jlds39J/qkLYFRV2qMOxBE1ecWDEYgkACi0vgkH2oZnh4eO0H5z64d/+pQ3efGDm5Y3h6pGvOmgtZYVPLWhlANjnaWJ3UK76Lu4FhgakdN1q0l7qeTQDP2OjIdy0c7M7BgOrZFvfTV0F9LwTBBdZ39zMcu3KRtDf3KxXTyAv76ud473HPgoA8CoHgN7lM3nlENUT5W+B68NOXUhbMIu0xHGYhmux7XoYbj8QU/ceoQCwyxAMzJQNstLMX8W6gRi5y0qlRnj2gKBKE5ZBtJEFvjDRlV7X0ntzcu+n9Las2/+q29Xe+21XfNbxaWp0u5dWCawMJeEmg2svJ63nB3wMJlCyB3fZuzQKr+eS5k5sOnzl631sH337kyPDRHQkrGdLtDJiyCaaK6XFYItTM33gdsyjTtAi0xYZOqc08vcm1lwtzKzGbcbM+JeDhtYX+WbfZteQ3KzhcFFmNxbRtR1suBPxygLuSPot7izx3wWGl4Dm+3qvS3alwrLgijocKNKtT/gUd6NiDKJTD/Uwnak4CCQGetHucXyz+g2ns/MUwrtNCwiIV8D/ZVEDSbVAsGWKhMNSo8fSOjbe+sWPDjhc39mx8r7ez9xwAzNwS1FSvxgwM2igigUqXTyDUQAKXRQJYoKZzT6cynZ6OhMKh1ktTF24/du7k5w+cPPzQeHYqkg7rkIEk2KoBUhh3aSwvazuBdZiGZGNSsayxTTyrA1XOJJM+89ejOZXxyqOFm6WPYdEb5q/HwqHC4VrgUy2dVXR5ZLaSVnMVrBkVC6mY75v6xXnfENgtiZgDMcdezAESIyMVpBE3MJ0PUy85KyH+iNkZlsnSMrAEK3tdFvGu6hrISQVqrBprdcvA2O1bbvmH9tbW5+Ox+OmQFZpeP7c++8ADD5iBT73iEQ4aWEICK2k7CAYqkIC3BJA/BJ6V/2bX4ehHw0MNc6m5noaWpoeOXTjxqcHJ8zcmzNlIQp+XTDSfol/eZuQjmHZsktNTxkLhxBonGRlQUDtH5Z0AnflKMWWJ3L88fxy1OQbwAsVdvmGhDXr3fPmvWEmreaWAu5A6D2YTVhtSynmqJLoQ6M/IBUAuBTbOCO5oYdBxPqiYyoYaPCOwUbGIC/B6AJwmVrYxRz1itURbp9d2rP1wbde650cGB1/ftnrb+PZ122cfXfuoLknOJFr++RA84bqWwEraDq7rgQhevjwJoMn+9Q9ebz46eKqnRlVvn5mbunl48sINF2YurZlKTzcmraSqywaYCiZnsf9EVD2iOpUV5b5fCgzn2hoxz/LgKMd1TYjA1UGH5lb0eyWgWXkyvLbv4oMqwJ2YddzlaFl8ABt7Hv3uru/OiwGK6oFYLwAniWIgwGNwXBRicjzbGG4c7WrqOtbW2L43qkV3q7Z06NYtt144s/HMVJDGdm3PsJX6dgG4r9SRCfpVkgQwZ/7XJ19u2nN2T8ul5GzfZHpm81Rmdv3Y3OgNo3Nj6yaTEy0JY141JOSwZ0CPpWfxJ9rLcSW4zeuFkfQOo63IJVd4rDc31S8bu01JYgguzpOAyP3HTAoR0U7OcXaV22wvLDBiDnCqeVY/XSGyGdu0QLbQ9B6GuBo3mmMtFzvqOo+01bQdrQ81HGmJth7pamgb7N+0Y/zRptvnAy09mI5XUgIBuF9J6QfPrroEkOJ2CIYih84dajgxfqLl3MVzq0amh9dNJaY2z2dmNk8lJ/smU9NN09nZiKVJkNZTZH5XQgoFzyEPOqsB60rFcmnxZNZFTc9CkyzVs8ux5FX9bYIGK5MAxq4rZEYnV4tDWcgZ5Nw0c/ggAnYZZElh1LkI5qBASNFAsSWIa1G9Ld481FLbdjKmRg7WR5pPdrf1HV/Xtnqot7V3Yl3Hutm1sDYot1rZoAV3V0kCAbhXSZBBMytPAkiMA3A29OuLR2r3ndnfcXLk1OrBmeH+2WxiQ0JPb5tMzKybnJtqSWUzsq3aYMoGWGAQtR3T7jG4jtOLCZ8s1oA3EdwZGS4jMBHov/JkcH33COldEdxZsSEEdwmj4ahwIJIhcQUeufox2BJT2TDi3daoEhtGvccisUx9Td3F2pr4uZgaPtgcqdu7oXvjmY09687saN00Ga3vSAaAfn3PspX69gG4r9SRCfpVdQkg2O+H/dGDQwe7jpw/snnfoQOb59LzW5LJVGfGzHQkMrPtSTNZk5UySsZO8zK0NhhYqQwrgSkSFfcgLZCy4gjeSXtfGZ+VtJxXQgwCq4dOWjj+DwPkWFE3CppTsD46FnIxJYioUQhDGEJ2yIipNTMxrWYkHI5eiEZjg3W1dQc3rFl7avumGw9vr98+tAk2YWDcSnjBlTHtgl6sSAmspN1gRQoo6NS1KQEE+iEYCn80+NHAqXPH+k+Nnls/Mn5h80x6qj9hJVpn0zNNCT1ZpytGZD47F0oZWSpHiwBPUE7V0vAbFaBdIUISy/lKL+tqJf9XLlZJwtgI5kqh9DbMgLAw0l2GmBqBeCiWUQ0lWR9pmKoJ1UzWqPHRhkjTme7m3oP9nf1HB/oGzvR39o9sljZnK+9N0EIggcsngSu9C1y+Nw2eFEigiATQR48Wd9ToL1662Hbh0oWeCzPn1gxeOr/+4vSlvpnMXNdsZqZ9Nj1flzLS8bSVjWWMjGbYpmQheY6EWj2W77RypGVOhDULrl+Kup0r/9w+LCL0XR1dSj90GN6YBSHH+EYE7QvfltpaqkH3PUWuK2SUW3RGiXt5e6IaGl1fpF0R2Cb+VIJOzN+cWqanuR9JJDUqUb6Slg6KHVZC2agWnYursURttGa+VotdaIo1ne9p7TrZ29pzvK+1/1xzQ8fFDU0bJjuhE/ndV8rJLVi/gQRKkkAA7iWJK7j4epDACftEOAvZ+PzMfP3w9HDHmdHBNWfHzmw4P3Ghb2TiwsDE3GRrxsrUZaVMPGUkYlnIKFii1gEuLFMrgJSKiXAGdSTJKQQ3XiKUjLzEiFekGlwe2IlUvNwvGW85jw1wIsAFyhWMWOFJw4XDnqxyIjVQBBwWmwzCj43vxeneiBwGOQQccBcX8V/xswh1jQuA8s3JhO7iFBC13vE2DrnYLJ7PRKabRHZ3RkyEfvQQRLJxpTYRVaOJsByaq4/Wjfa09R9Z3dp3rr+l78yq5u4TrbWtowDNs7c3rU1IElLQBZ9AAle/BAJwv/rHMHiDZZQA1+zVY3AsMg3TsbHp6Y6RyQu9x88e3Xb83Intx4ePbpjPzDfaYIVNy4gYph6xZFuzFRsM2wTdyoIpoYbPQJtF13MUcwK6JGLEIxC0uH/YAV2eWy8OCyIZX2jqXBl2XMDCFSysB4XaMO+H0HjFdzRXs0ewG9xKOoE+lZTldclNDDR0nTgKdxHnZhd5v4Pt/N0dy4Krni6vCCdq0ZsU9JZ/iCHudvxC9kEkk5FUimhXLUYlK0tyVpW1tCwrKQWUbEdj5/kNPRsP9HX2HRzo7D/e0zFwobNmYHgLrEoh+ZwkSXgqCz6BBK45CQTgfs0NafBCl0sCR+2jtenUZN1oYqrzxMlTN+4/cfDOk4On7hidn+hPWGklZSeVhJmUIQSKoZoS/mfL6LlnUfmOrx61UIQYrE+P/mFM2eKhenQgIDVWnAQK0NrRdnkRGaRILTDJuzVyixO0KKj8og8azxMIqhyQ8xR7l6WfVTTj97iqzxVWhaPuOH0VueSubSaPvJ0X6WGnHueDujPJhlLXRBtYF4ABuWzJtmKplmapdhgiZtjWrIgVNmvUqNXV2H5wfd/6PRvWrH97be+GQz2xngtWrTUXBMFdrlURPGelSCAA95UyEkE/rloJoHa/Z88eNboqGp62pmNT1lTzxOzM+rNjgzcOjQ1vPjd6dsNMerpxNjnbOJOeqUlmE6phZcFGFCPllpUDJfM9fmHgHmrSGAfGC9eYFtayd5GvCNATUkNwLKaD8hUu8J68ABzM6Ts+R2jrbmu5iBVwm+2FhdzthS7YQah9XnAtL55AcMfww4gsKyCT1i1T7R46XNDBgzLT8w4oLOZdhZAchlgonq6L1s80xuqnGuJNl1Z3Dhzpbuw+3NvWdSAC6tmGcMN8LdQmT3eezjwBT1hBVPtVu6yCjlcogQDcKxRgcHsgAQdfeXDerl275LP9Z1XN0EKDk4NaZjYTb2mub7Ns6J1LznbOzM90zsxOd8zMz7bMpGbbppJTHePpyeaUnqxL6ylJNwwy5SPiYS16DNhTNNToEb+JW49Xq+NPdlYx6taiJr1L22dl0HIDJX4UVnNhmxdWAOG3dw8tObfRj15I41d4esCb0P+Pmje37/PHo2Gf695g8wJ+CNtoXscqbfgfEsZEwlEjpkYn2+IdY03RurG6eMPFurr60fp43Wh9be2FqBofNiwYHp8cn+yJ96QTdTXZPjWiwyYwD8Nh+y/gL+wA1IN1eb1LIAD3630GBO+/bBLg/npSzQ/DYXXo0pB2YeSCNmFOqEbaiKmWWmOa6bo5SDckYa4+a6brsxm9KZNNdydSqY75xFzLXHKuI5lOtMzMzdansglNt00wbBahT1Xs0HQtWWRa14kQl30ct7ejsqNFgKnemKefo2DNRdYLy4HweYt/U5EdDu6YH04V8+hAwM0HVC3NZVa3sf4e84kTGwBa103yhxMxjCapUBurSdbG6ybj0dhoTbR2tDZeMxaLxC6GwtpQSI3MhZXobAPUTIfD0Vk5C1MpxUrUh6VsQ9MqfSAS0u/seUJn9X3J+uA6uSzbcAYNBxK4qiQQgPtVNVxBZ68VCWAJ27+Av5BPwkllBmaU0clR9ULygmrr89r8fCo+OZWMJ5OzkUvTlyKpbCo8NzUfqY3HG2qjtS0SyC2mabSlUtnmdCrZlMmkapNmtmUiOdWUlXTVAlsxbUu2LUvGoDTLItodCf/Dj2VZ+DuwULvmke8sUp1hJFVHE8z5FpbNlUFRkG4XCXzQZUDUMKYsK7YsKbIiK5YiybasyLYiydkwhGbrI3WzMTU8GYlG56KRyEQkEpuSFPtS1tDH5+anJwzbnquN16RrojXp5oamVFyLphta65PRpsZkWzRktBpNZkSXzZs7BwyAQybAk5aI+btW5kDwHoEEllMCAbgvp3SDtgMJlCEBrvHLu2AXrc9aqJWiEJWmxqfCljEbuTgxHr00NhqbmJ6MTIxPRZKJmdC0kYgOz18Kp6SsEgqFQtFwJBLWwtGwpsU0VauRZTkmgRSSZClimqZiW3bYtGxQJClMZLuWhZpwWJIlxQY7TVQvkqTZlm3LkpwBSU4qMhY8NbFGT0ICO21aZjqrG8msqSczeiaVySYzJqYLyJFMZ01ntlaNpOrqm/W2hsZUc0tHpqmxKdnT0ZMKJULpmztvxue5wgHZz4EWXsaECW4JJFBEAgG4B9MikMBVLgE8DAhQxJ93wS50vqsaaFp6Lh1KZBLh5HwyZCQTatI01YyRkS3bUnVdx2A6VZZkSc/oGLun6pYuK6qiy6psy5asWLZlh0IhI6JGsqqm2qpt2rG6xkxICxn1DfV62ghn41lD72nt0dfCWgHYzAIQmMuv8pkVdP9qlkAA7lfz6AV9DyQQSCCQQCCBQAKB5h7MgUACgQQCCQQSCCRw7Usg0Nyv/TEO3jCQQCCBQAKBBK4zCQTgfp0NePC6gQQCCQQSCCRw7UsgAPdrf4yDNwwkEEggkEAggetMAgG4X2cDHrxuIIFAAoEEAglc+xIIwP3aH+PgDQMJBBIIJBBI4DqTQADu19mAB68bSCCQQCCBQALXvgQCcL/2xzh4w0ACgQQCCQQSuM4kEID7dTbgwesGEggkEEggkMC1L4EA3K/9MQ7eMJBAIIFAAoEErjMJBOB+nQ148LqBBAIJBBIIJHDtSyAA92t/jIM3DCQQSCCQQCCB60wC/z8Jbf2s5L/G+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2141827" y="3785845"/>
            <a:ext cx="809192" cy="789888"/>
          </a:xfrm>
          <a:prstGeom prst="rect">
            <a:avLst/>
          </a:prstGeom>
        </p:spPr>
      </p:pic>
      <p:sp>
        <p:nvSpPr>
          <p:cNvPr id="17" name="Rectangle: Rounded Corners 6">
            <a:extLst>
              <a:ext uri="{FF2B5EF4-FFF2-40B4-BE49-F238E27FC236}">
                <a16:creationId xmlns:a16="http://schemas.microsoft.com/office/drawing/2014/main" id="{83D75BD5-8701-2FBA-083C-100CD411C4C8}"/>
              </a:ext>
            </a:extLst>
          </p:cNvPr>
          <p:cNvSpPr/>
          <p:nvPr/>
        </p:nvSpPr>
        <p:spPr>
          <a:xfrm>
            <a:off x="3148662" y="3768616"/>
            <a:ext cx="3882521" cy="824345"/>
          </a:xfrm>
          <a:prstGeom prst="roundRect">
            <a:avLst/>
          </a:prstGeom>
          <a:solidFill>
            <a:schemeClr val="tx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rgbClr val="000000"/>
                </a:solidFill>
              </a:rPr>
              <a:t>Phi-lip-pin</a:t>
            </a:r>
            <a:endParaRPr lang="en-US" sz="3000">
              <a:solidFill>
                <a:srgbClr val="000000"/>
              </a:solidFill>
            </a:endParaRPr>
          </a:p>
        </p:txBody>
      </p:sp>
      <p:pic>
        <p:nvPicPr>
          <p:cNvPr id="18" name="Hình ảnh 15222946" descr="Hành trình chinh phục núi lửa Taal ở Philippines trong 1 ngày - ALONGWALKE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770" y="1470662"/>
            <a:ext cx="3235036" cy="1895186"/>
          </a:xfrm>
          <a:prstGeom prst="rect">
            <a:avLst/>
          </a:prstGeom>
          <a:noFill/>
          <a:ln>
            <a:noFill/>
          </a:ln>
          <a:effectLst>
            <a:outerShdw blurRad="50800" dist="38100" algn="l" rotWithShape="0">
              <a:prstClr val="black">
                <a:alpha val="40000"/>
              </a:prstClr>
            </a:outerShdw>
          </a:effectLst>
        </p:spPr>
      </p:pic>
      <p:pic>
        <p:nvPicPr>
          <p:cNvPr id="20" name="Picture 19"/>
          <p:cNvPicPr>
            <a:picLocks noChangeAspect="1"/>
          </p:cNvPicPr>
          <p:nvPr/>
        </p:nvPicPr>
        <p:blipFill>
          <a:blip r:embed="rId5"/>
          <a:stretch>
            <a:fillRect/>
          </a:stretch>
        </p:blipFill>
        <p:spPr>
          <a:xfrm>
            <a:off x="4821382" y="1470662"/>
            <a:ext cx="3235036" cy="1895186"/>
          </a:xfrm>
          <a:prstGeom prst="rect">
            <a:avLst/>
          </a:prstGeom>
          <a:effectLst>
            <a:outerShdw blurRad="50800" dist="38100" algn="l" rotWithShape="0">
              <a:prstClr val="black">
                <a:alpha val="40000"/>
              </a:prstClr>
            </a:outerShdw>
          </a:effectLst>
        </p:spPr>
      </p:pic>
      <p:grpSp>
        <p:nvGrpSpPr>
          <p:cNvPr id="8" name="Group 7"/>
          <p:cNvGrpSpPr/>
          <p:nvPr/>
        </p:nvGrpSpPr>
        <p:grpSpPr>
          <a:xfrm>
            <a:off x="1013770" y="1470662"/>
            <a:ext cx="3235036" cy="1901286"/>
            <a:chOff x="1019076" y="1470591"/>
            <a:chExt cx="3235036" cy="1901286"/>
          </a:xfrm>
        </p:grpSpPr>
        <p:sp>
          <p:nvSpPr>
            <p:cNvPr id="2" name="Rectangle 1"/>
            <p:cNvSpPr/>
            <p:nvPr/>
          </p:nvSpPr>
          <p:spPr>
            <a:xfrm>
              <a:off x="1019076" y="1470591"/>
              <a:ext cx="3235036"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566502" y="1652104"/>
              <a:ext cx="2136646" cy="1538260"/>
            </a:xfrm>
            <a:prstGeom prst="rect">
              <a:avLst/>
            </a:prstGeom>
          </p:spPr>
        </p:pic>
      </p:grpSp>
      <p:grpSp>
        <p:nvGrpSpPr>
          <p:cNvPr id="12" name="Group 11"/>
          <p:cNvGrpSpPr/>
          <p:nvPr/>
        </p:nvGrpSpPr>
        <p:grpSpPr>
          <a:xfrm>
            <a:off x="4821382" y="1464562"/>
            <a:ext cx="3235036" cy="1901286"/>
            <a:chOff x="1019076" y="1477209"/>
            <a:chExt cx="3235036" cy="1901286"/>
          </a:xfrm>
        </p:grpSpPr>
        <p:sp>
          <p:nvSpPr>
            <p:cNvPr id="13" name="Rectangle 12"/>
            <p:cNvSpPr/>
            <p:nvPr/>
          </p:nvSpPr>
          <p:spPr>
            <a:xfrm>
              <a:off x="1019076" y="1477209"/>
              <a:ext cx="3235036"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1586889" y="1652104"/>
              <a:ext cx="2136646" cy="1538260"/>
            </a:xfrm>
            <a:prstGeom prst="rect">
              <a:avLst/>
            </a:prstGeom>
          </p:spPr>
        </p:pic>
      </p:grpSp>
    </p:spTree>
    <p:extLst>
      <p:ext uri="{BB962C8B-B14F-4D97-AF65-F5344CB8AC3E}">
        <p14:creationId xmlns:p14="http://schemas.microsoft.com/office/powerpoint/2010/main" val="362520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9" name="TextBox 8">
            <a:extLst>
              <a:ext uri="{FF2B5EF4-FFF2-40B4-BE49-F238E27FC236}">
                <a16:creationId xmlns:a16="http://schemas.microsoft.com/office/drawing/2014/main" id="{8A9DFE21-1DB2-6F6F-A1C4-D0B4D7228C3F}"/>
              </a:ext>
            </a:extLst>
          </p:cNvPr>
          <p:cNvSpPr txBox="1"/>
          <p:nvPr/>
        </p:nvSpPr>
        <p:spPr>
          <a:xfrm>
            <a:off x="929021" y="522432"/>
            <a:ext cx="7285958" cy="646331"/>
          </a:xfrm>
          <a:prstGeom prst="rect">
            <a:avLst/>
          </a:prstGeom>
          <a:noFill/>
        </p:spPr>
        <p:txBody>
          <a:bodyPr wrap="square">
            <a:spAutoFit/>
          </a:bodyPr>
          <a:lstStyle/>
          <a:p>
            <a:pPr algn="ctr" defTabSz="457200">
              <a:buClrTx/>
            </a:pPr>
            <a:r>
              <a:rPr lang="en-US" sz="3600" b="1">
                <a:solidFill>
                  <a:schemeClr val="accent3"/>
                </a:solidFill>
                <a:latin typeface="Arial" panose="020B0604020202020204" pitchFamily="34" charset="0"/>
                <a:cs typeface="Arial" panose="020B0604020202020204" pitchFamily="34" charset="0"/>
              </a:rPr>
              <a:t>ĐI TÌM NHÀ THÔNG THÁI</a:t>
            </a:r>
          </a:p>
        </p:txBody>
      </p:sp>
      <p:sp>
        <p:nvSpPr>
          <p:cNvPr id="3" name="AutoShape 6" descr="data:image/png;base64,iVBORw0KGgoAAAANSUhEUgAAAqoAAAHrCAYAAAAHab8+AAAAAXNSR0IArs4c6QAAIABJREFUeF7svWmUZdlVJrbPOXd8U8w5VmapBqlKNWlAEhKTJFrQFg0Noo2xuw10Yxq8gIbuH16mzbIlvGwv23i1m8XYhoVpoGEhQ7sFqAXIUEWhEhqqpKpSVapGZVbOQ2TG+KY7nOO19z7nvRtTZmRGZOSLiPOyXsV0333nfufcd7/77b2/LcA/PAIeAY+AR8Aj4BHwCHgEPAIjiIAYwTH5IXkEPAIeAY+AR8Aj4BHwCHgEwBNVvwg8Ah4Bj4BHwCPgEfAIeARGEgFPVEdyWvygPAIeAY+AR8Aj4BHwCHgEPFH1a8Aj4BHwCHgEPAIeAY+AR2AkEfBEdSSnxQ/KI+AR8Ah4BDwCHgGPgEfAE1W/BjwCHgGPgEfAI+AR8Ah4BEYSAU9UR3Ja/KA8Ah4Bj4BHwCPgEfAIeAQ8UfVrwCPgEfAIeAQ8Ah4Bj4BHYCQR8ER1JKfFD8oj4BHwCHgEPAIeAY+AR8ATVb8GPAIeAY+AR8Aj4BHwCHgERhIBT1RHclr8oDwCHgGPgEfAI+AR8Ah4BDxR9WvAI+AR8Ah4BDwCHgGPgEdgJBHwRHUkp8UPyiPgEfAIeAQ8Ah4Bj4BHwBNVvwY8Ah4Bj4BHwCPgEfAIeARGEgFPVEdyWvygPAIeAY+AR8Aj4BHwCHgEPFH1a8Aj4BHwCHgEPAIeAY+AR2AkEfBEdSSnxQ/KI7B/ETDG4OcSPuUJOCEfgofEKTglYojlYThMf7sG16QAIRZgQYzBmDFgDCKmQZtpmNYAgD8Pnq/Ba3A/3O9+xk1pe3rJyof7Pf1WCLHi5/07K/7IPQIeAY/AnUHAE9U7g7t/V4/AvkHAEk95Ck6FLWhFczCXJGCibh/iLG8nvbJMyrIfl7qMCl0EWshImzxSQgW51mEpSqVBSBCgQBslhJQARhlhJJRCINNUEr8gwxVaG6OFhNKUYIwSWhitDYAJjNAahFYARkrJ20pdhirUUOIepTFFYaSSWoIkUiukKHGiFCgiw/i1AIBISW0KZVSgNEAB0kidgzFxoLTJkTQHJsABBcaoUGmdax0HcV6YIk/iJAshLCLIiwLiIoOsSCHNZ2AmB9yZJc+eJO+bU8QfqEfAI3AdBDxR9cvDI+AR2DICloyqs3A2bEIzudS9VFssrjSKvq53ut1GpnXDmKIJWtRFpBpSyboA0zBgGqUxDW10TesyNaCjUptEChNp0GFhRFBKrbQxUoCRGkBKkMKAVmCMZGlUkAQLwhghpDHaaBBCC1RZpdQCiSngz/gyoQXuSAgknlpIWUohNSBtZaJr8Gf8KgwYoUSB4i4SUdwP7h/fSCIxNoEWwvDvQSLVZbJskDQLTe+FPwtUbUUhDGQGRFdK6AghMijLXIigrzX0QOseAHQNmE4owr6UMovDuBfJqBPUgs54PN6ZBtUBmOhXyKzxZHbLS9fvwCPgERhxBDxRHfEJ8sPzCIwCAk4VPQEnVAtaqj3bDrLpLOi0O1GRFXG7l9cATN0YPZGq5EAh8iOlKO/SRXFX3s+O5kU+k+uimZdFBACBljoUAlQJGp8C5U+N1BG0jcnjV+SVxAKJjhqO7tsH/nXtA+nm4CE4f4AeSC9JlCW6Sn+g74UAKfhNkO7Sz4DbUdgfpMTvpd3OfqU3xu/t0w6E9ke75vcoSzP82f4eCawCWQoJSGhxH0hiS2FEKaXMpRSdAIJOqMJFqdS1QMqLUgQXJKgLpiwuFqKYBQ2LSqp+oIJ+FER9E5o+lJDNtGayGZgpT8CJ8iF4CJVgSmvwZHYUziA/Bo+AR+BWEfBE9VaR86/zCOxhBFye6BPwhLwL7lLlbBmVaVkPwtp4VvYmS1NM5lAe6Ba9u3p5955u1r2n1+sf7efd6X5R1KWSgTZaGCSgWkNpLAVFBofEUBqKzaP4iZRUo0BJfNEQKWRyqVEk5WTVW8wUXUluhwTVTZ0QionrgMwizeTAP/4NSSyOh574FyKyRDDpOPCrpbWA8i6TWgkKt5F2exZ+h1mxuG/6hWAibuks0V8cC/7SPjBBwZTIeo0JZFAGQdCJwmgxVMG1OAovx1F8TsnwjBTh6VTF5wMRzusiuyqUWDCZ6cbjcTYHc8XlJy7rD3zgA5S764nrHj5x/aF5BPYgAp6o7sFJ9YfkEbhVBCxBjc7BUkP0+9NL+cLRzPSPt3ud+3tl77521r1rubs0XYi8lZmiVpZlWIpClUIrLYw0xkiN0W8kmKhaoiKJQXuMtxNXK4mYEm0lkoZPjJKzQoq1S/h7FlExqG9AagMCs0yv81hDSB33XKHC8vsx6WSiWH0wYWXaacP9/J0jzpRdwD8rEQwVV0tWWY1FcspklZMEVr0fy8NEahETUMoqs0h6mcxSMgF9g6TVQCAlKImZtZiCgPRdY3IBkk4tQGopZKlMkIc67ARSdUIVXIni8GISJWeTKDkTyvBsLa2dLiE6G4Oem4RJTD3AXFj/8Ah4BDwCI4+AJ6ojP0V+gB6B24uAMSa5AqfGr2X9A9dM+3i7132wn/Ue7vX7d2d5b6osykapi7Qoi1QLE0kpiJxizVKhMWrN1JPYFxEwTApFYur+IedEeuVC+zZsb8P6lAxKiiszQeJySDDxqQ2o4a5XhP+JVw7/twmQOJWAwvMD3msHbV/N2a6rPhYHoX33fkhImdJSagAqr5U0AiKqICGQSEKR1DpFlgksPhTWg4G0h+kUZAuhTUfAbaRAgqpBl9acALGgVAUelNV5QQlllFZGGYX6ayFAZGAgk0L2Bch+IFRbSHG1mdRfi+P4xUAmrzSS1ukkkrMd6CzcI+7BHFn/8Ah4BDwCI4eAJ6ojNyV+QB6B24cAKp4X4ELSh36ryOTUUnfhcK+7/MBS1n1gUS/f3YbOgUKUE2Whp0pdNozRIdJO1Dxd7JoFRiadg3j24HeonmooWCe1xNJYksoqq+OIrK1aAut+SfVOSFAtWUU6RwooElf8P/6BidpQY3V/4yA6Mzj3Hf9twEzXfOJZ/dQqnUz9mAIOCOs6Yq6klASb34rjw3It+tnlviLJZHWVnpQGgGkCrDCjQoomBgEqs4Bk1I7bEVAkpEhU3RFVlOGVRNvm31JeLCUccOnYgMRyzq0USiuhMsxvFSCvhSq8FspgNg4jVF1fi8PGa1ESXJwIG5cmoJwDeKErxAe96nr7TkW/Z4+AR2CTCHiiukmg/GYegd2KwKvm1bgBjdZCf2GynfUPLHeXjnfz3r1ZUd6d6/xQWZZ35SY73DPd8Z7sRqVwhU0uRO04m2VTFdJEoXsybmJSSkIooNsTU1X+gLFqqX0dlUsRF+XCKdJdbS4q0jxUWGkT3B8xLks0HVFlydUxUno9vQTzW3GbShEV102xuluJ4K+ZSqRzODx6K6bFpIrauqs123M+Kiul9hCtuomYDVVaTgOwuaqOuFoVVoGCUEQQQADKEtoBTXZK8SB1YFioRTS6qvIO0MC8WfxPcf5sNffWEmm83yBCbSQEQmWBCBYDGVxWUl2IgnBWCnEuDeKTSZKcDlV4PqpFFxSouSPiSGe3rn8/bo+AR2B3I+CJ6u6ePz96j8C6CBhjggtLF8bnxNzBTrdzvIPEVOd390x2PCvz472ifyzTxXRhyriEkjRQLTMwMrcVPUz4kL1RYJ8UTPtPE+2jv6NDKRVEaTQttXmmRFqRqA7LhBw5pT1oJqhE8gZR7CHxZNZpUzSp0AqLjgypi/jK1R9atC8iqNf/GwutFUnX8V3iwUxOnZbqFFUep4N4pda6Ind18FouxnIvca9wBJh0V1JXiZ5CoPFriKQRAqUoJcClErBTgQvvsyuBU3zdd44SD9wRODGY3t/dRPA3rhhM2YIt9B+wTgeYpiAkBCrQgZBLgYwvRkFwVkj5hlDqlUDJ16MgPtOKapfqSX12BmYwx3V1owR/JnoEPAIegduCgCeqtwVWv1OPwM4jYIxRJ+BEqjr91vxCdtho82imi3f3y/4j7bxzT6/sT/UhSzKdy1KWUJIzKaqW+NQg0bge803RDhTLnpCkVnJLUQFFoliWGLRnlZLyTrF63xpLUUE/MqMS98NqqiOdFV7Iil+1EH5V0ZNjjFQxhO9kSe12oEoFTjaXlpXYlRLsekNx413x/vTp6ZTO4V+GBldO9mRy7JIJ2EUACaOC0BBdJUUV0wFIWZX8M+a44u84AcARVXSEZWcEpsT8cPiToroCq2EKA21N+b7Doi90FXBFW9aNllIHMDdWySCPgmAhDKJzSRC/KpV8Xmn5ZSXDk6rQs48ceGQBADJPWrdjVfp9eAQ8Ahsh4ImqXxsegV2MwMfMx+RH4aPqeXg+6nflpOj0HsjL/H3tbvf9y92lt3f63ckMMlFKtMjX/ERyqpxHqQ3AGw3k6IlqKdpJaSSfLJohWS0xmG8KaynFxBZVPHo15pXaWn4K21MBFOZLVh9MtKrpoith3/ijaJA+uuV5sgVILoPBKamb+BSspqnS94OiL5fjunJwVCpFBVOrjnLAXV0VPxPRQQ6rUSAl5q6iwhpAKEMIZEhK6+CfC+M7pZR49tBn1tlprXBCwORZ+6gqs0SB0VlhkOSAqrUtFSNvWfYWwFHGKszSMD2bROmzcRA9WQuiz4a98HRyIFk6DIfzn4OfKz8mPuaV1i2vU78Dj4BHYOXVw+PhEfAI7EoEPm4+rt4N727mkD8w2176lsX5+Q+2O0uPdrPedK6L0EiNoh3W2KClPmDuKRPMgoL9REVJNS3BoEpXCsBWooCheRfyJykQTaVKJqn2Z/Q9dSSVkwNsvilFhCUXF60oQqoUJ1XQdurmmkr72zAjPJ6VAf7q21RJtPu++tVty3m1KDyibdbGLBer/Td6UB6pze/Fr+zXyrihCysrqgEEAkkq/ozfK/od/8wEl8unGFu0w8InpQGQ0j2cAFJZV5BVHhn2+OIMj8pkodOA2zPnD9C6wMayoQx1JChhoRup4HwjqT87lo4/WQujp5O08co4jC96hfU2LF6/S4/APkZgE1rCPkbHH7pHYAQROGPOpMv97Nh8Z/HdC72lD8z3597ZK3uH8iJvlWWRgNCBUBKZBZHR3OQgFZvsI7lEwlmiOqrxyab7SFSxgajGJ31v/UzpE4LMPQeV+0humNZY8Yx+HhIdyl29XuVSRSJ1ux/CPFQhiX6tKhraynQwKbauAWsyXZnguQ9EznsdGga4IZNibI+WtllrZrXJIXJOLM4QCpjO2xXVTix0wq9IRpmQ8hNTAUhhVSGEmBJQIa1EW8vqzQHPJz4GDQsw19eU6xw5boTdX93QOTmgWhRmSt5EIZE2Eom0UULmAQS9UMXLkYouJHH05TSK/zqp1b4gY3naW15tcin4zTwCHoHrIuCJql8gHoFdgADaSp2CU62FpfYj1zrz37zYXX5PJ+vd2zfZoUL2xwtRhtgJitgVEh/KPdUUri+w0GlgBcXKKBFUS1KxcxSTJhTOsDt9VYmzWZhczk8krRJEHlT1D6yrLLkrkbzadlIrlVWbHLoK88E+XRenCgHczg8pR4yrOarXm35HRunIXYOCClndyti4yQESVU5gHYTk8Ue08h/8ww5Z9idUVS1pVUEIoQqs8hpAoENSYp3GSjNFu7aaqy1+cxNYLQZDForqOh4PE9SKawCRdv4dOcbadrMsriOxxjSFMAukmg9lcC4Io1eTKH66FjX++qHWW14EgK5XWXfBh4wfokdgRBHYyufsiB6SH5ZHYG8ggOT0LJyNATqTV+YX7r+6vPC+dtZ7T7fIHu6V2bHMlGkpC4CgBFCsbrp80apyigSk0DkTVmpZyvZTTFAdFWNVlMnTkJ4xybEfE8NWUhZgS1rsTwM1kvZBCa+2amnj+VirmLq9VD+arE3VVqfVKYyV/az9AFyRr7DiHVf+ZdVPt/BJSkhT61g9cBawHJhJK5JA8kC16iYnxwIWQGFOK6UGKFRYOZc1kimlB2COK7cgsAqrDd8PiqVcCRip3k5G5k5hOPWUTkD3JS59wK4CKuBiIkwiu82RxfEoGVgvWdBSqnagwnMRhC82VPJsmja/0Kglr6RJeuUgHPSkdavr2L/eI7DPELiFj9d9hpA/XI/ADiOA1ftz8LXGuaxzZGlp6YFO2Xlsub38aC/vv6tXZkcyKCJMJ8XcU5CYd8pP9ivF0D6H9wtdQFEWFP7n4ijrd2qpKJJVUs5smB7VPbcfF9Qe1rQzcXLkZKDTWdujofeoi9fbWHElJWA1jGuU1hUEEkPjzJw43L4ND7PSFxX3urbcyWWg3tz73VrBF88XqdT2k3ioLFtLKcR30PLV2Uzx7HAjAba0UjKCJKgxeaUCLG4mQBSXW69SbsNQUWaFlDjn4D7EFVa5lAtLVOnv3OLVpRNYyswuAtRtCx0FBFuPIdkVCmIRFRGoK2mYPh2G0bNpWn8+DcLXGvXG2cNweE4IWrT+4RHwCHgErouAJ6p+gXgERgQBY4y4Alfqr8y+cbTU/Yf70Pv6btZ7X6/ovm25126grRTW4MhQAuagUjW+yUBjeB8LnWwoHwufkIRiDmpeMmF1tkWDQiB3zJYI4Y8UhraEl//MNI5pogsFc3DY/ewSAawYx0ogl4qzololn7bQx2YE3OCDiT+aqEvVdj0w/3adPNSVg+QjJq2xMl5H5q43nNVktRpaX1GsNHhDbpBgeaBNdnA5tHYj1/jA+rmuIK12E+6IpSCSCRHESEX2GUIo8BlAaIuvqFjO3qAg6XR+uGwvi2opNk2g33LbA7K6sjcMtuiK7MuoNSw2SWAiTV8HKivfxpCqWxhqapCE8XwUxi/FKv5SoMIvRFp96a6Dd52egIklnxawXQvc78cjsDcR8ER1b86rP6pdhAASVACInll6pWl0++3z3aW/u9hf+DuL/aW3totuAoEBCARIajjEPqdUlU/qFVbzo3KaQ17wVwrx26gu0S4iEo7w8R8GP5NnJn8McB6rfW0VP/fawacFfzPoBmXZ7MoK+aGB/opdratirp0sV8g0/MvWCSt5v1a6qW5slcXvOiDflqxXIF3laGABcNzSqaMO13WNWe07DHJyB4kTRAKZ9LpGCzZFw3mkuvdheduOVVJVPt7JRBKLrQKIZQRxEEGiEkhEzI4BeJOhXctZLp4bEGzKb0V2zgVXA5srsl8dslBaJ5bsIkFmQo7KLb5GYt0d3TThS5I4gqJfgCkM5bJGIsrTqHamHjWebNWan1AlfLFXjM0/dvBgzyusu+hDyw/VI7CDCHiiuoNg+7fyCKxGwJLU9GJ+8eHT8+e/+8LihY8s9Jfub+tuVIQliFiCUZzHSHQBVdOyAF2UYNB435SQ6XxoG+VUVVulT+07yc9zeKpXw7dYwe0enDNpic+A3FZVUTaaX0k8eVyrySjb/q9PVq+3CtaG4leSwK2soI2I6o0Ia/U9NyarQww2kwbgiJ6AwDZGGL4Lqb52HgYZw4NkXiavnLZhzf0rX1HIRsKKQX8M/ccKiWpMZBW/r0U17ptFNmQcyh+6AyD6btZ4rl3DBXInGJBX3KbSbgB9d0v+nVKcI8s3QwWtT3w/JUJyCwDMWckBVdaikTZnJ2qTfzLWbP6H6XjimTrUZz1Z3coK96/1COxNBDxR3Zvz6o9qxBFAgnoWzk7M9eYeXWovfdu1xWt/b6m3fFe3zFqFKkMTGGEi9OrUUJBiyqF9yjUtuWUpKqoaLaYw7D8Isw+Noui7QS96VyJViX27am5bOHNr+aAbKZ2j+dFSHa3LUd3YsGoHFlHlRmHFu9n5vF7G7KAMzjYfGKjkSFZt6B3zV22TVnILqMc1SIIEkiCmtAAy2S0NQIFEE0km97SlIi/W1+mpBxZaNmvZOhOQlkrrx1J4ynl1Kq0GSV3OiOLaIizOZVWg8P86MKpdi2oXa0njqVZa/9S4an7uSHrkghCi2AH0/Vt4BDwCuwCB0bya7ALg/BA9AreKwElzMpm9uvDYYj734Xax/IHlTuf+rOzNGAkREtQSySl2goICjOSOUJhriiSVbaXY9xT9Ttl0nw331zfI5FGuMX+vDt45T12n8OlWj3U3vK5qQXVnxrvex3BFod3EoJxbw0BpHVBDJIUCAsNOAJGKSVlNgwTSICW1FZVXpQWYEsP2KLMySSUHCeuJy+5Uzp+LLHrZV8A6EbjFZ80KKLeYSawe+NHSOrT5zURdsQuXkUiYi1CEc5FK3mhEyTPNcPwvp6LmXx9qHrq8iUP3m3gEPAJ7HAFPVPf4BPvDGx0EUEV9YeG1e6/2Zr91sbvwdzrF0tf1df+ufp4l2DkqiBWIQFDOaVbmFNIvTM4V/CX6oaLXJecHkq0pEUwNVHR9g6Kj6xHV9Qt9Rgc3P5IbI4B8kXwdKsb9Q+svzh/FDFYkpaSwioDSAepRDZIwoXxWqtSjWL9dY5VEAC6qYtcBVwC2UZpG1aVB0SIVYKRLA3H50GS0xZ240JVAS1AmzBMVXa2p5OU0iD/bqrf+rDXeeuYgHOwIlwtxYyj8Fh4Bj8AeQ8AT1T02of5wRg+Bp83TYaPTmLm6fPWRq72lb+3p7EO9rP1gpvt19tFEc3xNBvmko9oq/pyq9jNSVjHcjyHYQUIjKVkYjyVp64YPT1RvCNGu34CsrnAtVYq3BnVw1pyfOl1h5ystKPQfqxjSCJ8pxGEKoQqp+5RNTh0o9xzYdxm6wwIs1n2dmj/0lKAtqaVrxQbLFrMNgUanAOsXaxsHKGzTCkEey+hyEiWfTdL4U6209YXxxvjpaZhue4eAXb9M/QF4BG4aAU9Ubxoy/wKPwOYQeNw8HhxYPNCay5bv7Zedb2pnnQ9f6y2+q2964xpKqnGSSpIiiuS0X/QhK/tkJ4XqGP7LNSuqVIxN4VRnvz/sP7T54h0e95qCqA2r0jd3nH6rUUGAiSJqlxiyd4b9RCYtUaWuUmQ1Zluhoo4qA1JV06QGtTCFGPNXTUBkVmA7XVJZcQEassFyOahURkfvMySqWH6F9lbcbAvfhwur7BBWuFHY1chNBtATFseGmQfoplYKiMOkqNXSl0IZ/UUia0/U4ugrwXhw4c3izf1RQdyPwyPgEbj9CHiievsx9u+wDxEwxsQvzb90eC6fe/di1v7Oud7c31su25O5LASqp1i0wgbq2Oa0hBztpchaKgNUUqlYinJPUa9i3Yqq04d9olYZKF0fZK+o7v1FiASRb0RWdhlz5XXYYRfzmwU2CUArKqucInlV6LUaRpQC0IgblL8akwcrlj3hnRTmFvBKRCqsbcEUEWJb+IUEGXNSye/BElXblWJIVJkxDzgqrWs7bttLixY6tWbFf1gMZqJOM2h+qRm1/iRS6afVzPhrD8D0sk8H2Ptr2h+hR4A+0zwMHgGPwPYhgHmoJ+BEGLbDh2aXL3//1fbc913qzN7XkV0IagGoUHCVvi2KQs/TDP1Pi4yUVGpvyj2krFWUDa6u8DC1PdwpV9VYOyBPVLdvFnfnniQWQlnfXJcCQDc7RFwdIXR5IrYllS3KFzYlAEkpktRaWIN6WINGhAVXEWBI3pSGU1CwiA+Jqs07dURVUqMArPS3JVPUUCC0d1j2ZmtFpzFu28oNA2zrCKps4wYGdIHSBkSpINYJNGTjWi2qfXasNf6bE3nr0zMzM5i7urKrxO6cOj9qj4BH4DoIeKLql4dHYBsROGPOTF5dnv/AudlzPzjXmf3Gju6Mi1QGIhbQK3qQo69kILlrVJ6TzySS1bLISUnF9qcC1Va0CaqEb90QXejWSlt8gVc3TlL1iuo2TvIo7grzQTE8z51SbetZG/639lVE/BR2k7LNIgYWuC4dAHNKAwjQfkJElAbQiGtUcIVOAfh7g4SVsgCojI+JMSke5FILwpQ29I+LV0JJhJOjB/yoKKo2EVZIadNR2B8WHS3I2xX/o1awIahcgsylDk3Yq0W1N6Ymp363Xkv/qIzLUz4VYBQXpB+TR2D7EPBEdfuw9HvapwiginoJLtVmu8tvv9Ke/Z7zV859MIPe/SYomiVeXVUJRhkqiso0VvDnXMWPllOV1qfse8oX/mHlNJ6iWIXNuakYHnX/HPn0Oar7dOGtOuyh8QOV53PCyCANwH6PLBNvghzDRNJpCS6nmkoINPmckkMA+q3WwxRqcR2SIIVQhhSSR/G2LNiBlsP8TFaRxQpnSYXbYacq+3a0DQ2Sn2RtJdDJwqUCkFnrwPuXeLTNrUV7rUArUFoZYWQeyfBSI6l/drwx+cdpOvbUPcnhc9571Z8HHoG9iYAnqntzXv1R7RACxpjw6f5Xji0uzX/r1eWFv98reo/18+5hrXQkA7wQl1TJX0IOGRZM6YxtpygP1dkAWSPTytk4tO0falaOiCBRQLI6uOSvE/30llM7tABG6W1YSuWMLquqDlR5SxAHtqcVojoIytuaKPRIpYp9agGgIFQRxCEXWqVRDVJ0B8BmASWARrJaIunE9YhKKJJV4BxsKSHHNW6H41Ysk1qbx0p52pjmYh0FsLJwaNfKx0JEmLcnxwL0X9USYoiuxUH6UrPW+stmvfVnY83as0fEkc4oTYkfi0fAI7B1BDxR3TqGfg/7FIEvz315/Fp38bG2Xvr2Tt759uWi92hu8hiv8PZ6CwZD+2TYn0Ff59A3fbabsn6om4OOg6vDAhVnFeTCvEwGqg9PVDeH7J7aCttHrSaqVp1ntX7YRIA2q7o9cBIrv5zIpm3eisRQoLoakTNALaxDPapDI6xBKiMusso1kDGFfb17FxxOiTdRomLzT4qrVWCdkIo5qkSuh0Sb3QSq6mpBPbLwJg3JsygliIIKrfJGVH+jltSeqKv6nx5sTH/uYOPgpT01r/5gPAL7HAFPVPf5AvCHf/MIGGPUM52vHlhYvvzehc7Cdy/nSx/qmu5RrTSgZzqJQDYPEJXTvOQnVvcjSUWN1Za3bPrNh63eV9b9o2UVpQZ4orppLPfmhoLyR1lJ5cUw1NxdKsmQqNJOkXEQAAAgAElEQVTfBq1zLb2lsiTXPhVXKeaiUqIoKZmBRFeAGGoqhWZUh7GoAbGIINQKyhzb+XIqABJMzLXGskDAqAKG+Z2qSq1XrTsBLVr8niMEQ5LN+2CVlQ+nFDlo21WVe2wpELkgwor5tKlMZ2th+vlmvfWJNIz/6v6x+08DQOGdAfbmavdHtb8Q8ER1f823P9otIIC5qAAQPLPwzPGlfu9Dc+1r37fYX/j6tuk0TFBCgBdliQUhmkL7mS6gT7moWCnNHuqUxkfJgPxcpXG56/KGoxwUU9ktsKrbE9UtTOqeeSlWzmM+6PAjHe2qXD8oXljDAnl34+NUUAq8O69ezBsV2MaXb6eoaIokTgmhUVxoJRNoBXUYi5vQCOtkJ6XJFcBgJgBuSgQTO65ZbZTzWEnYZZKM9lhc7b+WqBK9pZZr/KJC5pRCQ+qskNRdi2yscsyuwbzaAGKZ9Bpp87VGUv/DJIz+/djE2OuH4XDXk9U9s8j9gexTBDxR3acT7w/75hBAknoKTsUL/YXjV5fm/umV+bnvbeftu0uZKwjRsRwLo7BqH31QOQ81QyUVK/rRzsdQx3X2riSWQHpVpWhqOJ7rnpTElZ3+xBZWzh6oekQ+9H9z87sXtkYH04EEOfAyXXlkVPC0cqGsyAigphIC7acMhe2R+FI9P1Xjo7MAk1V8xhBBM6zDeDIG9bROxVdlYaBApor0ExtcmZzSXzh1xSm9eArwz0RUuQew5aRMrbkpBR8PrnEtSygl2rdhQwEBSpHLKqcAlNyClZ9Kp0E6P9mc/OMkrP3q1NTYi74F615Y3f4Y9jMCnqju59n3x75pBF40LzbavfKd5+bf+Jm59tz7+r1+C3tKhWEIIgDKPe3oHik/WdmFwmRkQYUV1Vyxj0Q1JMLKj9KqqngRX/WwZPRGg3OB06pS5l7jieqN0Nt7fx9SUCR4rKZu9AG/WlFlNGxZFZXac/4zeqVilADXU4kEFLtTGVzJAUQmBFkKSIIEJprj0ErHIFIx5asWeQlGl1zlT+eADfdbAurUVf49E9JBrzU3aDxvnEKMkQqJDgGcP0vbU8eMSpctI6k5gSnAJDLOJ5qTn6vF6b9OppK/fLN48+Lem3F/RB6B/YGAJ6r7Y579Ud4iAsYY+eXOy4eWu/PfOte9+iOX2hffmYm8rkDIQAakBqGS2iv70EE1FfqQI0k1OZFRJgRMVPGCjOUgzAPYHH1NgQvxBVsBvcGYXeX2oDbGV/3f4uzurZdxvjKvNyKq1tKsevOyun1uFQGq2LfKp9uT4V6opGqWZTnsIkXtVVnVRNKKFlbNdAxaaQsSFVP7VV3Y9Y8drYy1obLqqRsHEVXKE6ik11aOY8UxOF9hS6qHkQSmuNJw9qrUAiSmA5iwU48az9aT1u8fmZj5xNHa0TN7a8b90XgE9gcCnqjuj3n2R3kLCLxoXoyKueItV7pXv2Ohs/SRpXzp0Ux06ybAoikOomKBFIX5MScV26BqDHVi7ikGTLVtZ0nsk8KpbCnFoXsKhVYrsVdURG18albpCF/g12a6ekX1FiZ8V7/EVulXjmFYoORESCSdzrpq7cG6on80/eecVHYKEKioYtAdPX/xH4bibT5qoEKqwldaQU0l0Iyb0EqaUAsSSgWQBXBHK62pwIpvsoZKKXuoVtc6px4MHABsK1YK61tCS/6qsuS0GUp9sWZuVKglIMQxYWFZBhDosJNGtRNjteYnp8am/t976ve8IAQlzvqHR8AjsEsQ8ER1l0yUH+bOInDenK+dm7/0ntmFK9+10Fv8tm7Re6Agn3HMlSuhkBoyU7LlVJlRPir1Ucdh2upptrNk0opFJXQ5lUhekQPItcrpZpz7LQxVjrteXypPVHd2vdz5d+Oyp5UPVuara4FC+es8BuvJkOU/x/2pOl9TrilGB4imUqEVd5DC3GuXX4oKZqQDSFUMrbhBZBU7WiXAFlZlWXCutiWqjpxyu2AumBrcxg18V20+Nuak6oDIMJ9eeNPH5yG9joj0sEALCTp20ZJakbIaQtiLg/hko9b49Hhz/A8ebD74NJpq+SKrO79q/Qg8AptBwBPVzaDkt9k3CGDR1BW4Un/l2tfed21p/r9Y7C18qJt379KqFCoWUGIOqsnIvB/JKaqpZD2F1jzY45wqSBguTq9jNYqeghVWJqouvF85BTdJVNcqqmunxxPVfbNk3a3LIMd0eOS8tqp2qc5MfzU61RsfNNQntZ/C8lbhdBEBq2Barwlrw4ZpAFhPiLmrivxWG1ENmnEdJuMWhuDpnMAcV01+q+yPSkVSwDZWBrsMWK9XF21QNv+UiqeMLUSkFrFW4cViL6v2ugIs9A/AG0bMVcXWq6iwYjp4IIIiCeMLYZT8xfTY5G+GzfArD8ADy56s7rfzxB/vbkTAE9XdOGt+zLcFAfRHfWXpmYnLve67rnaXfuRqZ+793bI3LZSBMBKArVB7pgd93YesyCDHFqh6mLfHtHRlIHPQIYgpw6px39rpt5qobgYMT1w3g9Ju3+bG62ujdVBdt646f4iGLbIa3HjZYIDdAO/RNOavlpzUEigFkYqgrmKYSSagEdUhVglAKaHMDWhMB0ClFwukQEMhCnausPmwKOBikRaG+vErO2VUGwIM6q/Wdc2gm0TKz3VOAq5QC7Nq1cJka+oTzVr93042Jp87DscXhFgnyXu3LwU/fo/AHkLg1q6UewgAfygeAVadjPrilS/O6EB84OL8xZ++0p17Wy6LVEYCkKiWOoOe7kEmUE3NoSiKFcUlo46iJ6qjPkM7M77NrIPVDazo/FjnSuEKokrb3MIVW+HvlZCQiAjGgjq0oiY00xaRVVEq0LmBsuCQvwnQd7Vkv1WKOFivVVRoNbdLJb/VoYPVAKjrFYatiya1haWSq/zA2IFPpHHj/45Bff6h1kNzXlndmfXn38UjcCsIeKJ6K6j51+w5BE60Txye77e/6/LS1f/mwtyFe3KRqSgJQMUYOSygl3ehU/QgRz9Hjfl2pe3Ew1Dc9EVzhxHcDEHZ4SH5t7sDCGxmHWxY37dqvG7NUxqAxsp+LpqiDlUGKE80MTHlqo7Xx2EMyap0ympBKizuA/NeXXoMpcpYWwsM4wPZuVVsqjbAjC5kmE6wIs9h5cbkzGok6FxDLagVk42Jv5qsTfzqW8ff+mkhRPsOTId/S4+AR2ATCHiiugmQ/CZ7G4EznTNHT1x55XtnO/M/3obufRn0Q2xjriQrqf2iBz2N1lNo4J9TxikZoFcuip6o7u01sleObjuJqtuX64blzgkirVhopbHFhYJQoH1VjXxW0b4KC65QLdV5CWVBSavOwZUyuml/SDqtkktOqy6Ub7MbbuV8c0QVnQryTg6JTNrjzfEnp1vTvzU1Nv7JQ+KQJ6t7ZaH749hTCHiiuqem0x/MzSJwpvfa/V+98MY/mO1c+/4l03k4C/IIi56Fwi44OeRFBlmB3qgFFX1gXqq7rLr3upWL5s2Oc6vbb4agbPU9/OtHH4HtXAduX+S+Wmnd6ogqe6RioZVgsorKatqCsRTtq1JQhQCdlZSzSk0BLHzoTFBiTSJ1yKLbQiKqqIauzZ8dYn6j8xD/To7G2EErK8kVIFHxXCOufWas3vztQzOH/uMRcaQz+rPoR+gR2F8IeKK6v+bbH627GBojvrb00ptPXrvw/ZfbVz+yWC4/VEY61mFJFcjcCrUPeYlFUznn0WFocwuKzp0EfzsJyp08Dv/eW0PgdqyD1aZYA2UVLawMtjyV5AoQyQAaUQrjSRPG4hbUVA1CLaHsGupmxU4YAGiBqpUmC7iCbN00KbDkjVrtVrUOFNcnq664SoIQCmxaLI7raiutf3ayMfnbk5OTn7wL7ur5nNWtrTP/ao/AdiLgiep2oun3tSsQQAuqr/ZOHj936eQPXOnMfd9S0X4wC7JIRAaMQt0Uraf60C/7kGlshYoklXPwqBVqRT3aFQfMxWK7Zah+nLcRge1cB4Mc1XXWFuWrgoEc/ajwfCFHAIBYKGgENRhLWjAej0FD1UFkEqAQYEpBN4KooJaqpGcuClJVHVHlJhlcxb/msdHvV2yI7yFBSSzSouRaam4cq2i+EdeeGo8nfqWhGp+5f/L+JU9Wb+NC9Lv2CNwEAp6o3gRYftPdj8Djjz8eTL97euri/Nw/vLRw+Z8ulkv3F1EZyhgvrDlorOjXaOCfsUcqFk4NjNQ5jEkhxApZ3c6L/+1CeDeM8XYdu9/vEIHtXAfXOwe4Axt3bqPzB/NQNYbwATC3BsnqeDoBE9E41GQdVIFuAAC6sN6qsrCqak4pAOiLit2prnfBut4NJP2N7tUkJhLQ+WsMNTQGKQS1XVVaLU/WJh8fb0z8fFzGzz4w7X1W/bnjERgFBDxRHYVZ8GPYEQSMMcHfXn3uYLe3+G0XFi5/dLFYvEsnOoAYw40FhfuzvAtZ1ufKflR2qLgDhyfIzJ/6l1eI6nZe+G8nCLtlnLcTA7/v7VfWr0tWkQxKAwV2pTLWbxijEhoghghaUQsmogmYrE1DpCMQuaCKfIpgiAJKqUFjrrjQ7KmKKQTXpaorZ3hd4opWV/b81ZQcW4JCoooneSlNTdX6k/Wp36nFY78+PTX2wjFxrOvXjUfAI3BnEfBE9c7i7999hxDAcP/nu88fXVic+8iZy2c/2oX+hEyxngIJKdXzQ46V/Tojj1RjO00hS8WgpXYK6i70BqeUhXXSFTx53aHFt8Nvs968uvnf6TlH/9PSFKBRWTWY+43dAQy1Q41FAjVRhwONQ9AKWxBDTMpmWaBPcR+MLMEo7D7lyv/R/H/jS9bqSMe6sFtDVoOpPM67lTRWCQoUBDqEoIyXZhoHfv1gY+bf3jNxz4tC4Ib+4RHwCNwpBDxRvVPI+/fdUQRe6Lxw/PzSxf90tj3/E1d7C28qsQl4gPlzqNgUkJsc+hjy1+zviGFKhc1ygPrkcCcdul5yK9Td8nDExBPV3TJjWxvndX1Eb+AzurV3Xv/VlJ6K/wSSVFRWNejSUMVUYDCYkcB4NAkTyRg0oyZEIgSTl6DLHBNIiaxiEaML26/q+7bmTVev841UVXwhElWMmeDOMfyPLVulDiAsY9OKxi5OpBO/M9Wa+p1jjWNIVn2S9+1YIH6fHoFNIOCJ6iZA8pvsbgROmBOHT519/R/MLs//yELefUinIgS8AIocDF480SsVc1IN6qpo6M/Hi6FGNC3n/DgkqgZKNPynvuSj/7iRz+tOq2ujj9juHuF6830rc+zyS9dDA2/bbuaB22NRVSnwfGNFtdTYGACj7kgOA6iJGrTiFoyn49CM6hDhzSF2ripyimzwDSJHNjbDFp35/3rjZIMqexSOqFKRJN6OMlFVOoCgjMpG1Hy1mbZ+766ZI799JD3yxs0ct9/WI+AR2D4EPFHdPiz9nkYQgQvmwszzF57/yOWlK//lYrb87gyKJGhEpKIWJgeNKmreg6zIqGgD3VMLuiDi5QyJqiILHVUyUS0wVWAXENXVBMUrqiO4OLd5SBup5zdLVq9HVPGCsdmLBmuQZOGPnNRGI9CyChtpGFZWSwkhhJDKmFqtjtfGoBU3IDQSyl4OpsA8Us4rxaj/Zojq9WAdEFUaHJX901c6LuvVik1WoZAQibjfCOvPjDfHf/vew/f+wYSYmN/mKfO78wh4BDaBwGY/czaxK7+JR2C0EDhpTo6funzqO88vXPzBhWzxfZnIGiqQIGNJoX6s6qcK/6xHBR8Y3dMUqhRQUsEFZ66FpYCg4Msa2eZ4ojpaE+1HQwhsV5rHdhBVFygfdK9iC1RLNpGoorKqqcqfzjItiaxim9XJ+gS5AogCQPdLymnF89J1wNrqdLuCLE7bZpKKJ7cjq3iLSrmwpYRYxgvNpPGZyfHJX3vbxNv+XOCoNifsbnWY/vUeAY+ARcATVb8U9hwCWDgFAOHnFz7/gdOzZ37qaufaN/VUNqYiCQFGFU0J2SAnNYOyRBaKlcUkq4AWksiqkRgitNY1qP7g9QwrkUc8Xe16xTTVyb5ZpW3PLZQ9dkCjpKgOThE8E7EgsaqGCtQxubq/pHxwLLACareKHavG0jGYTCehEdYBMoCij8VYmBt+6xO22p2ASKntVMWJAK4ZADJWbuGK7Bjt6BIZXxmrj/3ZZH3y5x+dePQlIQQm0PqHR8AjsEMIbOHU36ER+rfxCNwkAi+aF6OiX9xzevbsz569cvbDfZlNy5oCqYCKNPp5BrkoycwfVVW8RqFFjSg1SLrCSgoIYrgSq/2R9w5FFKvA3OSYdmrzjcinD/3v1AzcuffZiRzVzYT+q/dx2A4VO1PRTZ5NBeAcUgMFFVcVUBQZ3xBiPjgqqyqF6foMzDRmIIIYsi7mkWMKwFYD/zw3hBNaUtGZzv/chZBatgq2pKNzpgCQpdSpTC4dmjjyW42o9msPTzx8XgjUe/3DI+AR2AkEPFHdCZT9e+wYAh83H1f3du49MNdp/+jpK6d+arm/NCljASpWdGHs5dhxKuMLJNcjDwQUYQ3JQyvdYE1wIQByJSBHuVUICEsAtT3Xy23H5EYV36vf0Cuq2z4Fd3yHN1oDm5nzWw39rw404Gmkrbk+hdI18lOssLeRCyihoFbFSFRt+L0QEJgQmuEYzDQPQCMcp2JGXRRAvqdbjWYIQSkHlNZjCyUpb9UaC2hpwMiC/F85wCKQqKJtVTmmWlePTBz970Cnf/LYwfuueCeAO77c/QD2CQKeqO6Tid4vh/m55c8dXMy6H3njwsn/aaG7OB43IiUC9HLEiyKqqDn0i5w6TwmSVAyQpyKG/sn4GyCgCyqXgSBR7SuATHE3qmhEieqNCMgoKqqEsf8E2vZTc6s+qttFVDGvtCgNNcog1RLv9QyqmECRCy3Zsoq8NtDkHwmkZqIaQQppWIeJ2jSMpy0wRQlllt+wkOtG3amodIqkXevmQU0E7PlO+elsiSUCCXmB70ftVUGVAYiuKGZaM18eb07+3PHpI38zJaYWt33y/A49Ah6BNQj4y4RfFHsGgZcXn55+ZfnCt59fPPcv54uFhwSEMkkSspQiM/8SCWpOeXFok0PFFFahcab4SFQpV9U+6GKLYpB1tME6qpu16BkFgG9EZLd7jBQ+tfC6D5nVZu3u97bmesUQBlMwqM7e+gjdmNbb03DO134krifi7WWCvZ1rhdPFh/2kBmvBtiWmUDveEFK+KjbaALKCQ5f/MIigVRuD8do4NCAFVUjqXKUx8iElNQLA7wXeZGKKAVJOzi8YPKrzxASciySJNNP6tGezcyhw682F/jElyGAURbKyKsNuqzH2h4209svvnXrvMz4FYOvnpd+DR+BGCHiieiOE/N93BQJnzJn01Qsvfcts58p/fbZ3/ju6qhfFYQOUVNbMvw+FJamo3BCJ2mD1r8ixs9tUL3+78aTZTvKxmQXhCs4cIcDXOKLq8KU6G+uRWTU9WkU1th7uHdx0bJyz4YlqhdytInubme8Nt3FE0JXV04Zr50HrksgqFU1Z6yohBdSSGrSSFkyFk1A3NTA5OwYQJ7XqqADNpNMS1UEXrsq5W31HauJhf7G2Jav9A5JTqSiKguPBrwpz10sNtbR2pllv/tJ4a/wP3pm+0/urbmmB+Bd7BG6MwG685t74qPwW+woBY4z8zOxn3nFx4eIPzffm/vMFvTCjIwNRkkBeFtAv+5DrYXjxejY+exW4O0NUSb9iSAcK1lofTqeoOvVrNY3ZLjcg1nhXP2y193Um3iuqWzgrHFG9QTc3XJ/UtQqfaF1VcipAGIZQD2owk87AWDAGgQ4odO/+jrOHKTt002PX2DA/wM44NQvgxwoVddVhVS+GlKKAyquQ9H5EVIWk9spBEJT1qP7UWNz4jeO1e/707vG757aAkH+pR8AjcAMEPFH1S2TXI/CVzleOvXT59R+41r76g+18+QGJ+aQRgI4NdPMumfljfipecPDi5x7V3uA7TeR2GvSdPj5WVIf0oJJlsW49jPPIXJ0fuZkq85vDci0NvtHrPVG9EULX+fsmiSruAeMcVaKKpBBD/JGIYDKehIl4AtIgJcJY5gUVWFE3KaGIgjpCSTNMqSeVubZkli54A5V3o9sWFvGVtaej9AJLVJEg4yOWcXssHvvkgdqB/+uxg4/9jRDCVoRtASv/Uo+AR2BdBDxR9QtjVyPwnHmufvbcpe87u3T+Rxezha/H+Bx6MWKL1LboQLdsQ66xYpgvWlU1dbW34q4GYp3B7zQ5HQ6BDdo3Q1SHOYSseq1HI7f/Q+rmEjk8Ud3CmXETRNXlEDtF1ammChTUZR3G43FopS2Iwwgg12Ay9N6XTFTRq9WuHiaq6N06XFF8w2NL+wdZ5itXFvuq8oMclKnakiyW6XMDFVYqsTQAIShoBM2zY9HEHx47fPQXj8fHT3oXgC2sE/9Sj8B1ENj+a4CH2yOwQwgYY9Tnlp5+74sXX/zoXH/hWzJZxHEUQ2JiaoS6VMxBH3oUUuS0u7UXpip53aFh78jb3DmSygT1ekR1PQA4V9X9j78fFLxsE2KbcTbay0VSm4VxW9fOzRBVJIFUD8WRD1RUKQKCTgA6gDq6ADQmoJXUIDQKTJ9dAqggyp7fBkP1AptyuKN1JVSYYIKFV7i2nMU/N/SoPgbFXtSZDvfNybBOrXU3t2htFZZRWVe1545MH/2Vx2Ye+V0hRH+zGPvtPAIegc0j4Inq5rHyW44QAuiX+j5436Gnznzhf39j4czfzUR/KkojCEQIpo8XlhI6ehFykYEeFIfsj+W+rUTjFud8dfeuauh/9S4HJJU47lrisF2zNqjwXle75VF5ojqMOtzi1K982U0QVa7/H0Y+yJ0DO1eVmrpvRCqB8VoTxtMmpwDkEkRhiKyyooqNOgQ5dDBvJTMqoqIS/2o/BxxR5ckerq6qojogpqzZroUC3QlKBYlM5ycak4/f+6b7//vjcOirQtwgGXdbQPU78QjsLwS26xqwv1DzR3tHEcAWqS/Pvty4Yi798DOzz//0ol4+LiOloiAmU/Esz0DjRQ4yKCGn3Le1JTx39BBu25uvR1LdRfe2vekmd7yeIfx6Lx1mEdvil03u/0abDYnqxltWw8U32t9e/fu23ujcIlFFbKuqqkY/VoEtVhNoxXXyVk1NDBK940pWVYmoCkFqKiuqSFudkrqWqK71XMXQ/7ChqsMB82Sp+h+JLqmr1rIKMCkh0IlM3rhr+vCvN0Tjlx6YfmDZpwDs1TPDH9edQsAT1TuFvH/fW0bgvDlfOz13+p1fu/zq/3YqO/eOMjVpoAKQWpJ6iqb+eZaBQFNxjWFA9ExdudT3auX/apJx54+TL+rrWRJdT710ZHU7i6k8Ud3cKXenierAXspW9xdlAQVaymkNgVHQDGswXZ+EVlCHoFRgkKwiIRZ4/g+JKp7/TFQ1d8Sy96tIaN1jDVnFBgDY+AMJL76nrfgn31aryCKZxW/RvgpVWZFBZ7o29vx9x+752UYy/vlD4lB7c0j7rTwCHoHNIOCJ6mZQ8tuMDAKopj5x8Ym7F7LlH3999pUf6ye9hkiURLXFlEBejJnpQ04VwZILIfBiVTX0HJmjuf0D2VbSURlulUxUj2J4MWeKaW3YOajrvCuv86njypwG5U4rirJWDGAteDfw/2TCjLmHw5euNaxa+Zs7T/S3Z41c7zhu1xqhkd+EokprxBntW0WVCquwq5wuqHuVKATEJoTxuAnTtQlIZQKAZLVkSkpk1Xqs8mxTMgARViSq/FkQrCjaq4b8XeSFySjJp1SYVSW0g5IrzHVFG6tS6LpIFw+2Zn5/Km3+wgPTj31NCJFvz8z5vXgEPAKeqPo1sKsQePLCkzOznYVvv9K//LMX+xceSBIpZYAVvoqMwLHzVKb7FO4XGm1rnHpi+6LuqqPdvsFuNxnZyDFhEC4lguJoKgpPSFSZBF6vzeVq4sjkZT3/05vHZlAow4NY08VovT1uZsw3P5Kdf8WuIKqum5m9k3CKpjYl5IaJKmAL41xAKmKYaUxCM25Sy1VTcEge0AGg4pu6MvxPzHktUbVerCtmZVX+6up1O8yrlhBoCVGhyvG4dWqmNfWxw427/uxI68jszs+yf0ePwN5EwBPVvTmve/KosPvUi6df/saLy5d+6nz/3HeZmoZQMhWlkL8pqE0qqi9MbUKbm2qbjK9r+L4noVpzULeTqLo3q74HtsHkfD8kD6xkrfa1dFY/Li1gPXUTX0PFcOt9UlmFjJUzuwG9Hb8n/374f/f+blcUCR6ovFZpdQ5GFQSrleDrHetuWEEbEdXtXhdrF569UdxEjdGg7a4lqjg2cgDAbHPbsAN3IzMByigYi7GwagwSlXCP4xI5qhrkmfJY7M0R3Zu47/EGduVj9fJyuarVVVQlq0MeK0CUAoJcQEOm5YHm5O+0Gq1ffmT6Hc95VXU3nBl+jLsBAU9Ud8Ms+THiBUs813/uzV899+o/vrB44ScXzHwzbkYQGcwTM9QmNS8z6kDFFzcJQgZARvIY/9/HJJUu19vZFrNK4jbI/cXe6EgYqZDNfspwqirOjX1YBY0rVPhmg8hkhbHyz+sT1fWOyam1G6m2JLo58irwJsf+hL3iMZSrhykKbpjsqbl+jvNuOTV3E1FdQQhpTWhLVAtuZ5oDtVKNZQITtRY0kiaEIqSiKsxTlzAkoituWihndX3D/41VfpvCsmr+aXu6AUOiCqAyAzGEMBY1Tk40pv7XA1OHPnFv495Lu2V9+HF6BEYZAU9UR3l2/NgGCGAB1TNnv/w9FzuXf2K2P/sNZVhQlA+Nt7HIAklqptGKCjtQIQNR3mqosn62k6huJhyOBNApYsQNrD8mfl9apWygstq/uf2uHuvNRv43Ih0COw1J7jLkFFhn6k6V3cg8KkR14Jm5B87DUSaqrqLeKapVokprBzVVU0BR5lAWaFcloCw0yFJCM67DWH0Man7cAycAACAASURBVGENlA4wXxRQzcdiqGF+rDXldepqpTPVhmtlQEzXWli55cAKPdtXqUJDaEKITGimWhO/Pdka/9XHpr7uC94BYA+cPP4Q7jgCnqje8SnwA9gMAif6Jx757MnP/+SV/uw/zIKsGUcBvazU2CMc/RYz0BjyRxKEhVWklbEz44rqmc282QhtsxmCeb2cz8FF9TYoqtctqLLqKM0HUQ0O/+MDm4QZKIfCKaqsg6YMrLoSBcBPJ/yGX2C7Aq1MEFjXYsgW5Az/RtIp5y4iV8Wq7kF6gNNXmbpS6NgSWTJ7r2Q5D303XSrJCC2UGwxltxHVlWRVA/4rygyKHM9xCZiuWhQlRDKEsdoYtJIGJCICVUhQWoJT9Knu3+asOpcJYbC4iinmRk1AhnAOiepaVZ3TTAK8Y0ZHArSrKhXUwvT1Rtr41/fec+/v3iPumd89q8SP1CMwmgh4ojqa8+JHVUEAc1O/dOpL//jM8tkfuarn3g6RkXEQ0RY9XVKLVIMVwVj27+y9qdrBhvyZgexKTEeRqG4UBq8qqJhXSH3bLQFltYwJqOvnzk4ASFJL0KVmKzFSW9kWiDcGECW1ExootKtJ14qKbNdRCMmo9b/kMK0BE2A6CP8e+7ijmop94yWF/RURWEde+DvOr1Ru7QwSE3cvUd3xk2ATVf/rKaoriSpbTJW6gH6OqT34E/olF2T234jqMJY2oR6kkJTBkKhSEwC0q1rpBCA3IKrr3fCx4r72s4O2pWUgaC2Z0vBaMhIbAfTHaq1/f9+xe375gfSBz3pVdcdXnX/DPYbA7rx677FJ8IdzfQSeWv7C2587+fTPLBaLH86DvKViVL0UFEZDX6PHIob7KVuMlRK6gKAvFSsnFHb2RHXbltnA/NzucVD0gr6T9h+2sEWlm+yFkIDSP0MKuNYl/a7Apgx0k2FJKs4j/t2pv2j9g8UzVb+hVUdRzUEkcuPspyqE1a0BESqQSoJQTFSRsAZSkR+mUgEoGRA9JZIqJJEQIrUDeyLugERL6WbzEbYN/Vvb0WZueG5tzzeScm9cTLURUXV75p5TeANTQl5qKIwBLJfMi5JSABIZQTOqQyuqQx0zRVFR1QokElUiqQJKS1aRXQb0WcGrxa2ZwfdrPifsNjzpKw4W9483M5SLbSgrntaNyQFacfO1qbGp37y7cezX7h6/e+62YOt36hHYJwh4orpPJno3HiZ1oIKXG184+cxPn58/+0M59O4P4gBkpCAzeMHSpKbihYvDshIkiWfYAxwVVmf0j5e63dkeczME4/aH/ld/TAytppxqqim3k+loiZSUfC8xr7C0hNSRU01tMVFBpa9O9aYJsjcblhiiwokG7xhSdY6sqIgOfC9JAR0SjipWLuXA9WkncRbJpU0BIJHVqatKAjaMILKKjSOqaqtipZXUVlLXUIld32JriFIVr42stdw222O9daPzezPr6Eb7uKW/b0FRHRBVjSSQgyJ4s9PHG9QiZ8KalxAYCbUghjEkq0ENIo0h+ICcAdhXVUKJBv6YowzYNICJanW+Bh2prnNDizfH1QeSVCSrtMZoZ5q6Z6ELQGSifiOqf/ruw8f+j0fHH/0b31r1llaPf5FHoPIJ78HwCIwgAk8//XS4eG/nPc+defbn28XiOyEwcRSHZOjdw+IK9FY0WGjhyArXcGNoD93/OeLPl6OdoQPbD+JmCIYrCKoe5fWM7NdLV3UXbicUcgtKh6vrpc7pFEhA3fUc5wAVbfqHucL2qTMufMHGC/iVe7Ybm42BbS+54h4VKAqZCgUBqZysepLKKSQEIgD8h9sSXVW4LXYhsqNjh3jb2pIJNB2fK9gi0wBMKQDIC2ypS4yajqLUpTEo2SpNEVwjjFCouoYBjUEGqLQOx4RjQ6xJR6M8aDsGS5h57XH/zgGBFpo9ZFctDYkkyhYKbZdP7PVW32bWEc22axW6XUt5mBi64R4HiioNYCVSzvABzfppO4md50roFxnkuNYKTakhEQTQiGowHjWo+j7QSFRRIceiSmmfpK1zQocL/w8K61bejK1QXO1iZ/V+2E2A1gIdH94AYWpKSetC4frIBNRU+vqhsQO/++Dxh/7VlJha3C5I/X48AvsNAa+o7rcZ3yXHa4yRzyw9M/nK8tf+5cmzr/+jUhYH43oMMpCQYVGFKaFX9LlQYtUqHnhjrptdtksAuJlhDlQrYmisHg945jqUdR2miphxewQGk+qXUJ6mfEAKvHLeKIZeyxxQnMISqVxn0DcZZGgPpnPo49wUBeheCZChaqrBFNh8AfcfQCRCiGQCgQghVvh9yGRUhhCSeomKJhNYJqec90e5quTmwOomK6b8OyQMw9SPYe7gwFuVeCulF5RGoLGR7udl1ssh7xTQ72cy15npx5np1Uso60ZBbBQxZIlkFYmrilhtZaKMGm/IPd+R+OC4kb5iKBgrzomo2hskR1RdZzQr7TuiiiqvIY/R0bmV2iypvZklutVtneJJir3QUGCbZPRMLgu0kSCLqFhG0EpaUFMJxCJmoor+qnSLY10dBkQY26qyTOs+PlbkOlcM/52CT04C1urNdcFCxZa5K+bH8/0TrgbsnhXruJuq9DNvOfrAz7x5/M1f2ioG/vUegf2KgCeq+3XmR/y4/9w8V497S+/5yrnn/83CwtybhBKhikMK3ZaApv5sAs6Zj6seq5jr2uyyET/4mx3eNhFVCmxTdNwVoSBhFaRaY94oF0ZxriDmmSJRyA0qWzl1BOvlPej2u5D3egCZoJB9qJCQxpAEMRGJSODXFCKIUPeiizpqUMoatVM/dkdAkfhZxRXr5FCVpb9VrYOQLLpcUtwPqp5scMkFWkhiqOm7MUkULRgwcwb0JRmos/VW/dT0TOtr0VjtQqe/lC70Fh48d+n02y/Pzz7YzjuH+rpfL5VRMgmEiARQjiuqrEEAQRCDlCGPW2N7TiSqqACjQoyEGyvTC5sfXW12wKsRtyU/WUtkPVG9waK3xJEcJJCoQg4lrj+0rMJ1UQB5qdajOqRBCjVVw9si8lVlBwBlxVpc4MNPDLeW6D6iEvZnpdTqqvb3rsfdYKSo7OMdG23G5wUq+fh+aFUV6wjH8fqbDt77C4/MPPLLPvx/sx9sfnuPgL0eeCA8AqOGAOamfurcp472Zf4vXjj3wo9qoRtxGmP5NRfoCKz0x0xIDDVbC6rqQThboVUEbtSOcyfH47RWElOtqkRh6hW44Z+szygSPfI35WIozAemsD6qqCV7WmZFDlmeQZZlkPf7UGBFdoEpFwJCEUAUxJBGKaRxQmQ1JHKK9DSwoVkMnSJRZZN2GhZH5m1ZFFf9k5paqeJ3RJClLEwjQH1LknpLaag2lYAUMC20UrIthZhToTzbGm99eXxs4jNjjeTL8xfOX5w7CFmj19CXgktCpUoFnaARdsVb2v32+y9eu/Stl5euPtyG5ak8yBVEADJVIBIJJsRCrBBSUYPABFTAg/+45SuipMnnl4qv7BPVN7wNwKMrMeVAIMEdHSXVLYWRVFQtcaSzXWgoJaaTIFEt2LKq1IAqdSxj8lSth3VSVXFuqBKf1G9LNStEle4VhqttSFZp+0oWK1marXpQCgqmFeDv8SbOphtpAYFWEOoQaiKdn2rM/OWD93/dTxyA+qwQqP36h0fAI3AzCHhF9WbQ8tvuCAIvmsuNNy48+w2nr538xfPLF+8Lk1BFSUTFMGjsj3SJ26SiurLOhd4T1TXzxF2f7GMjokpKpO3kZW8A0DoK0yzIcB2rrjWnXPSzDHr9HPJeDjorAHIsUpGknKZRAnEUQxAgWY0ovI+RdDRop7A4FrsgsSMCYRUvS0Sq0+ksgJA44b6wyIkKV7A7UaXimoroMC3Z/o4oo5BZEERX62l6cmxs7IU4jr643F3+qgJ1YezA2Nzk8cn2Q/BQvto6iFJOLjyTnFs8N355/vLhMA3fPt+79r7ZpWvvWMgW7umZ7lgRFxJSdA9QRFSRHKGah+4AlG8aGPJrpZA+pQPY9AUiqbgNEi0s9OOIv8sK2ImTaxRJ6KaOe5DrykVxhKEpOQ0o5zxojL4jMUWSipZVKd0cYQoA3wQ5lRQFdk5trmSirlJU6QajoqiuF5VB6sqpRzbZxna+ooRnrehmLDJx3lCN1x+4+60/vdBJPvOuI0c6mzpev5FHwCMwQMATVb8YRg6Bxy8/fv/swrUfef3aa/88T8pIKikwN5WJKual5RT+IxujqswxUAh5WVNuo2MCI5QDeCcAH+R0OgnJqkgD4kK2pZZIYTGaLmz9Pt4UYGg/oycWsXT6fej1+pD1ChCFoOKVVESQqgQLSCAOI1BYkGTD4FReYlUtJG3ofckElbVUIp0u1GoVRiIJmCNL4+U8UNwOSSoOj/UxLlyh7zXnqQYq7NbT2plaXHsxTtNnwyA6Uas3X52caFyqtWvzb3rTm/qb8bVEVf8ZeCYIl8OJl0+/cGSh13lkqb/0zsXe4jsX8vkHl2HpQCYLEWFaQ5xCHEUgFOdLk/1VwMqpU1RJFR5WgPENFm47KLzamVWxq4kqQiaRZKI3KvWropSTPM85L5oKq9ABIIFG1KCv2GYVySuF/wdFl7YlbzXU72zNXOrJKusqIqpVYssLk57UzoKsIPgrxQcw5aAMIDSRSUVtfqY587uBFP/z19/z9Zc3s/52ZjX4d/EI7A4EPFHdHfO0b0aJrVKffPnJb7vavvbRS93L70ina7YHPFdPU25qmbOBuyUxBM4KkrqKqDJLGKmClZ2e0CpBqebiud+jGumM1CkH1WD+L5PUvOxDN+vSs9fvQ7fXhzLXILWCRCbQDOrQUHVIZQIxREQfkbTxpZxJKf9TRBiogtv2ZHcWPy6v1OFCBSxYSU2h3qFqziVWnDJAvIBJr1Gg8jRNT9eT+vP1ev0L4/XxZw8cOPC6CMSVeyfuXdwKOUDSegJOTJw6e/7o5StnH77avfLea/2r713Ol97aybtNGQcirEWA1mlAPq2cK4tFV8PjcpZI3MigUsKzo0thtxJVTp/gmxYyVqBcdSyqKiArCiKqJaYAFIZyoethDTtE0ZqMsGMV3hStqbpcGdqvfkQMCqxs96rqOePujV2BFqq7fJ/FXfCIqlov10CHEIskq4nk5cPTB3/0nUff+awQorejk+7fzCOwyxHwRHWXT+BeGj4Sgv/v6pMPvnHl9R++OHfxn/VkP25MNdBIiKp7kbCgiop5aU5JHdS4V4jqIGTnFFVXB7/LTNq3Z27tKe6q5Ik9Dk977gCFKKJpOZrxu1zUgqr4s6IPvawDnX4Hur0uZP0Miqwgk/V60KDilbqsQyIS9I6kfuuocrq4NhNVVpk4GxVD/7YAyhLYgUeqE1CdwT61vuTOVZy1CpQXSh2jqGMVlsioPBDBfJrWXppoTT5+aObAUwePHnxxMV288rB4ONseDId7edG82Lh86eybTl184z2z7UsfvrR45R1Lun24iMtUpoEI4ghkEIFSmIsbsucrim12/KSzai644Vunta4V2z3m6v52I1F1YXvOlGCiiu5euCooHYVypjlXtcxKMjPDG6h6mJKqmmCuKhbuYQrAGrxtAweroDrXi8EN07CNyApF1ZbEkehP0QrKmnHtmvFdFJPVUkEMiQkK0T1+6Pj/MJ62fv/BmQfP38459vv2COw1BDxR3WszuouP56Q5mXzx7Be/99LC5X9xcfnSu8JaDDLi0K7z52RPTCxVwYJbScSq+iDSMyCtNvS/54nqwNFzAMWQk1tCVCnaqXrLuq5S+ELKR9VopI65qDl0sYo/60Knh0pqF/Iso1zUWIbQDOvQiltQkymGN0HpkEiqBCaS7JHKFJR9K5Gg2qakLr/UVeyTxY+rsLYhcQrF2kYNduzkt2pJKsppkYrbaVI710jrX3rL/W/5xHgy/tSlqUuX3yXeld/u0+C5i39e7wn12JfOvvCdp+fPfPBaPvfmXpCNiyQMwiSFMErJjss1C8CvbP+FKvBKojr0rN3aqHcjCd3METNRZbJv3b3Y/UMCN/0oubkEevbiGpWloJK9WpBCI0gpVxVt0dhXdW1LVF57NgqzqvuUs6Zy/rlDAsvuGO4CSnWAVlUVlEttU1xcrmoZwMGJg59qxrWPvvvYu7/ki6o2M/N+G48AI+CJql8JI4PAV+a/ct/nL3z+Jy51L/1YV/Zqab0G3X6fCmnwQoC5qUhU8VGiDYxSnqhaXW716Xwjouqo7aD9KQb6sWAKc1HRD7XIoN3rwHIXldQelHluvSpDmEzHoC5jSEUCAfVWRxUVSVkIUkSAXaoUFpRYL1QOfw9vILCwitqS2rxUuuBb9RQTUCnPc2XN9cCmiu5QSjBRGM2PNyaePXro6J/effzuvzjWOPaSEKLYycWMEYCTcPLAc6e/+P4XL7z4vRfal79xsegcNrFUYZpAkqRkVUVP1JMx7Zb8alllZiUOFdXt+Rje00TVRtapKBDhkthpSrALBUZckKhivmqWgclLUk/TIKa0lHqQWqLKudJ8y7C6u5jteOZyVCv5qKyK4xqu3FC5mw5UaG1zCRwP5tByBytc35JUf1kItswS6bmJ+uR/+9j9D39yQkzM7+Ra9e/lEdjNCGzPJ+RuRsCPfSQQwGrrz8w+8R3PXnzhn13oXfx22VRkb4SKKYWjsbORDV+vb+jDqohLFeOD2h+KqiPvw97l1RzIYbXZgMgMQuuoRnHXKLL6AjTs70Ov34NOvwe9fgadThe6nT45no4lDRhPWpCIEEIMaZqIWpyStdSgXQB3b+JcVNZT6f/UxcfNCiUHUAcpUl3xAo+9BIyGQGLbS6udOSWNUgUkhDIgX9QoiBemxqc/dfzoXf/uyMEjn72rddf8nfKoRLJ6Cp6IT8933/rsmVf+s5OXT33f5c7l+8KxCMI0giAIIQ6wb1LIirIREJKDgYB+nlEnrs20wN2uk3Q3klm2HGNVFe2psBkFdYKyRVWoqrooAKam4E0VFCW5MdRVDRqYq6owVxVvpEIwVsLm/a7MUx2cQ4OiqkoR1UD15/XKcYPh60vrJDA0KMAbEgVBKckBIBFpeWBi5hemWhO/8ej0o1/drjn1+/EI7HUEPFHd6zO8S47vrDk79dRrT/3k2c7ZH7pqrt0jawoCFYEpmKjSs2qxtOa4rkdU2bNyrz42Q1SJoFQuyuiagL9DJQpzgFFNzXSfwv1EVNsd6Cx3oMg0G6mHdQr3UxjVhBBRJbVtF2kLnPguwWajkiWQLXyy/a5c/h/+3oVziKiuejoyxUUpaPUjIFABdNs9qCX1a4dmDn788MzhPzhw8MCX7524d+lOkVS3npCsPnHqifiqPn/s/PLFD11Znv2Bi8sX3ltGRgRJAFEUQ6hiCLCoRwRUtEY5t9hla4fdKHYjUXVrhW5fXItcIqrcNIHs6ihXNaOc6jzLweQFhDKEukqgHtQoDSAm/CP25qX8aHtju4Ks2rW5KaJq7dxsLSeuY27iYJOSrfMIWlXhGo4hgQNjBz452Rj/P99x8B1/vdMRgL36+eePa+8j4Inq3p/jXXGEX+x88T1fePnpn5krr324l3SxfByUiMnM3RFVp6hufEBW31jhAGBluR0mBDsJ+pCo8ru64qShqoz5p3zl5Up6NvF3eb9UrKYzaOddaPfbVDTVW+pC3u5DbGJoxk1oxi1IZcpWP6SvCmsv5XJRbcEQ5aViiNW1rRyqTqiq0hicz+2gxAiL5SVZUIG9KcHtyNhfoxqFHZ+iMlTB5dbY+O9NjU380duOve2F6enp5a1U82/3HD1tng7PXHz16JVrVz4wu3D5H51fvPANWZClKglEmCQQhAm2QgBAE3oZcRctg9kKO9dCdTcTVZovS1Spba5QpLASUcV/uoB+0YMs64POc3KfSDFFRaVEVlFVDWVEFlbUqcouAFb8hz8NibHLm7ZfV1lUkRMBFQ4OV9IgjcP+jlvrsgtApCOYrE2emGiO/6u33vXWP/Lh/+0+A/3+9ioCnqju1ZndRcdljAn+9MKn/snL51/+8SVYeLtpaNBSA7UCMob7xds8sBsf1lDlGGzrDLlv/OJducWmiSqFJpEW2QIUtKHCgH+B7U/70M7asNhdhl6nA0U7owtrS9WhETahpuoQo3k6YEEKV09TByj6ym6S2GWJC6gwR88qqhjyd/TZhv/dhw4SUTLwx9dJSTnH2GEIb0wofQAVVSyMMWHeSBoXZ2Zm/nB6fPrfBWPHvzqqxum4lp+a/eMDb1w+942n58/94KXli+/riv6ErEcySFIQGH7GXvRBwzYuKLBUsCp239Y1uFuJ6qDF7MDaC296FLkAlAKJamlb+fYhy3uUq4o9oLAXmiOq1K1KxSBLdxM1JKAuT9qBPyzI5ND/gMZWwv/UzMHmV7vXDYmqvTEkVRXbCQcgcwn1oDk31Zr8teNHj//m/cn9r93WyfY79wjsEQQ8Ud0jE7mbD+NFc/LQ377y5P94cfnid/dl54CqYQhNE+HBwhwkLjd1gV3jl7h3w/4sMnFnnGq+3PB7VjHRKcEJmBgmxep+VlQL8kblwqk2fe13ehAUAiaiMWiFTVJVsR0ktUCVEZNQCtczCXWNQbldAP8e/YNccNVVVfNlnR/4dUBUNRNV13kKb05IqcILvJZlTaYXD88c/tSD9933K4leeOnYsW/ojvJ6x3zrJ+b/Q2v2ytw3vXr+1f/qYu/K+/phMS1roZJhDCpMIVJ1alyAwWt8ItHfiVzVmzqPRgZkPn+dRRmTSE4roXa06KdKZDWHXPehn/eg3+8DFJpUf7KqCmpQj5qQBlgAGNpmIEMS6s6XgbJqXQYGOauOrFZJqyWpNoGA17V1quBUI/bOJaIqQoAcIDFpMd2a/n+OzBz5lYcnHn5qlCICIzPdfiAegVUIeKLql8QdReBj5mPyQ73/5P1Pvfy5/2VZL38dhEWoQmYy6DxFeambVlPv6KHcwTe36k2FoA8JiS2mQg9a60OL5BTtp+hrmUO724Gldhs67Tb0uhl6/kBNxTBZG4emqkNQKJCFAqSqmDcs0MQS1VSylRr252HjH0dHnUmVywNkOjswS6eUWZsWQN2ZcH+2utqyEmGErgXplanG1JMP3/vwL11649JnP/jBD+5oZf9WJ/XjL/3W3z9x8ZV/ci2b+8Z+kE1BGkoVx6BkTJ6wAXYyIlLkierGWOPaHf6VivRwDdr1jvnWqKpiMWBm+tCnFr/oVFFS295QRFBTNUphqQU18vulDmnVFqlWKaW5oAr/oeVbdTtHRlcqrAMTtkEKAfk7D1qqov9vACKXRJKn6tNPHRif+eV3HXnXHwkhtt3rd6tr1r/eIzBqCHiiOmozso/Gg0UoZ8/+bfKl8Oo/f/rMcz+WBdndYYQXFgCpJGQFaiWOqFptw6/YdVbI5ogqBfqtmooWVKiqdrMeLLeXob3chl67D6ZvIA0TqEdoll6jHL/QhJSbGpiQm5aiHyWF5h2xZOXIXcQ5L49N/gdODKiyIrl1RSpEzpjs0nYDRwAJutSYS2viIJ6fbE49+dZ73vobb7v3bZ/ajd6TqK7+wdd+73teOffqD19oX/yWLMyashGAiANIY/SgRf9ZbiPr8LudHwG7UVGlRh8EDtdEksWUZqsp/Bt2hqLwv8ghR6JasqqaZwVAgao8h/+xrWojrEMCyYCoDv17Gf9h5mq1md3wBqqaBkBdqFwqgC0Q5NQXZ/7PXcgoSQHzrQsFqghgLJk4NVGf/I1773vsV4+JsWu3c779vj0CewEBf9nfC7O4S48Bi0/GID7+V1/97G+eXD7/rjwua0kYQGxVuQyNvImorncRX2n0vzLavzrUv9eX+Y2JKl7qEc1hdXRGFf4dVFM7i9DtdAEbO6Y6hUbSgDSusfenkRDIiCr/QyykKjl3lG2p3IWa8WVbVP4dkq+Aik0cgWXS6pIFXLchbjXK5BRJVCACaoeZJkl/amz6r44cOvpvvvmhb/6PQojbbuJ/u06jq+Zq689OfPq7Tl09+aPnO6e/pRMtg5gEiNME4rIGUZlS8ZknquvPAJJR+hywmjy6RuD6QqLK605DKUsoJBNVdK/I8gz6WFSVGcpJjURsiWoDmrLOZBfXpy3wG9xkrfFRHTr6OlKKZJQD+86JnG/KnN2VPRtcewI+HzC1pUSyGkBN1pfHkvHff/jhd/z8MXHg1du17vx+PQJ7BYG9fgXfK/O0J4/j8cuPN+JG8G1/+fzjv7igekdEqkQShBBqQcSFvT09Ub3x5FfClPZbR+5RwcSQP1dGc8epfplReBSN/JeXl6DTaUPRzSEuIxhTLahHNYiihNUibAOJBv1YRmUr8ElXrRBVvJRzK1ABhiyXkKiyuT1dwG2HKuc86Y4HL+xU+Y5ZmkVJrwsxtUCDGW+Of35mZubX33T0vj9+y+G3XN3NuXyoqv7N7P/P3puASXKVV6J/7BG51L509aLe1Xs32hACYxsbxn7elzF+2I/BG9geP7wwNja2Px62xx5jmwEPeGxgwAZmMGCbXYAQUgMCISGB3EJ7S2p1t7rUay25RmZs7zv/f29mVqulrpJ6qSWyv1KXurIyI27EzXvu+c9/zrfGH5i854cmZw+/7sn64RcmgzHZBZt8u5+8rMg+mzZkxMobVMJCuUVN4D0z0AhDkA2adlvjMdebgfPfKAvTes/j9S7FU3B+uIdlRDAWPUCVJS2pfJkxRVmbm6paEcr/LYpbwqpy+d8tUNkpUZ9Z4gqBQNBuUhXGvsP4A1h2Tu7pYLWTmqZ02dzZ37kOAMByvMwC85wQoMrXOXHTPn/g83u27f2rTcEVX70UY5i/Rz4CS3kEcqC6lK/eEj52bjiZ+vzqM3HtN+9+/O7XGb7Vb7kOmdByoZsX9klp3FmYO50UnSDFJXzyCzj0s0u1T2+4AZBHlzxeVHSgEPQJWwRAw2ZUFFFMYdaiJsqiaUTtOKJaAC1QegAAIABJREFUtUa16VlKwojc1KY+u0xlp58XdRjvc/ynaoqSAr0wqR1rKsVIyTGpMj8sAHSrC8v0FNuk2q7kOCVdSDNPeI6wt/CbdMDoHhsdGHnPulXrP7p3295Hl2LJ/+xLvD/L7KkjH7/i2MyxH5mcPvpbx1vHNjoDvmEEAdmWR37ikA8gYxgU27FIXthz1SZTlbnhDpCZLbaz0qleKXuJikUSrvVz/UBf7JIA4VPlIY12KkACclIeK5EAALDyZowbqmBV1aYkTsk0LPIdn0pWgQbtfvINnwGvav/rMqtIVVPl+67+Wu7v7j2r7DPUYPOGSzsA6Ew1pQnHxg0XBRsysLue6ZMVWQDM31o9OvEPfWv7PrjL2JXrVBfwmZg/deWNwHP9XFt5I5Wf8QUdgUPZIf+hM4/tOTT98F8fmnr0etf3fNfxeXFO0MmbJMRt0YpBuqBvvoRebH5AFfZGajHVJU1eOIEJJRo1MiJqZi2qJyHVoxaFYYtqlSq1ZuvkxCYv4H1OHwVWkSxoUlVXP5gi6d9XRv5KU6o1qDp5CvrTXj/Kjpl6R6va+RfZfGiGzABnKCDVzqwsMIvN8cGxfx4cHP7Hl77gpchEX9Qd/gu5le7P7nfvefKebVNTp37p8ROP/0LTbvVFfZZp+Q4VUpdKiUu2QRRZLYo5itOnLHXITJWO1YgpNZtkUNwBqgl7iVrMZhsZQ9bn/FjcYDVjFlkkPqwx6TRTcRme/wmQNWU/VSn9N7mpKopjfrpjO1QyAxpxhigwAtkQ810raWr8UEBVtl24N3Unf2/UrYpSVasnVw64eiCeqcy26uZFBtLECWVJlHJaltk2kZh1bLR/+GPXbbnuL/qMvtPP+aLlv5iPwAoYgRyoroCLvBhP8d6Zw4OHmg+8/MCxb76raswMe45vITKVTJvaaUZREvMyspwTpeZzXeYDVGE9pS2gwDTJsAlQzdKYYqROUZuaWZvqcUi1sEnVWo2a1TplzZhKhk/9LrxSS+RkHns+sgIV2jr5TsCk6sznNqoeplSD1U4mOjelKO5LpVNpPwDGzlzHRtJYylGiytg/s1OzNT6w+qtrV619x5p1a76xcXDjsstD/9SpT5WTVnLdo0cfedPh2aMvbpSSAlLYkKBUzpCcRNQ2QkotMOIBUeqQkTisFYZMNzVDMigS5jQzKDHsFQpUJV1KDYPiW5UMIIU3MMBqk1PW2nGb0ixhVrNg+jTmjlDBCLh6I69hcZQtd/qDHVXgdC5QldQ1eQijqpN+eYuoGFVcJ/2U1ITHq7ysZdlc6XAMm8y2AUa3PlDo/9I1W3f/4YS3/oH5fBbkz8lHYKWOQA5UV+qVv4znjW7/u5p3rT10evLVdx2+/c+sMpnIcYc+kUyTIkR7JgmZyzj2dL7Df36gCjcpAarcqMTWPbpjGWEJotsLEY+atqkRhWxFVa1UqV1vchxqn1NkoOoZAVmJo2Cq+Joyo6qN/XtAqwaqbFHV0fp1c9F1UVWaTCQgQOQBCqiqdhQ+bjgIZGa74BYf37F5x38d6x/7wvY126eWsi71ma4v61WP3zZ8ojH5M3c/fuC3zliVjYmfOgXPpbLjszMoNJamDWcFj7LE7nS4GwakMG0iQ4Aq2EBmUwGtFKP6fD/QFy+r2tsgqc7yHECVhS5wtkgAVkNqAqhGLYoTjJnBLhZj7igYTbYHEx5UMaqgZTMp/as7VYVZ6GZBxZb2uF0o2CobOfbFVZpXZlS1thaXx+INGaQzRmSQmzpJySt9c8em7f/fjv4dX1qO9/p8P+Py5+UjcL4ReL6fa+d7/fzn+Qg8bQSyLLM+e+ym3aeap3/3O8cP/D/+ANpzBBChhInSP5fyYKS6wh/zAqqc5CS61I47pNamogwKgBo3qRmhgarJdlSNaoOonbIRetkpKn9Jj6zUZu60C067FlIdVlWVN3WZs+dde+x6oAtUcaqKk+2Ua7mGm5FhapBrpL7tnrxi9fqPbd6w+b/tHN15ajnoUp/p1t2f7bcHwoG1X73va29+rHLoh6pGbcwNbKNU8MkyDUKkrWNL3GqKFKVOow4kExFx5FKHQ5TSvxTDL0ywxeIEq88CVPXnBatV0YSZsnNElLQobIcUtlsUxW2+5zxymVHF5syxfNk88f2sNNZnMarSJqg1qT3tUlrAqoUIrLM22PZKicNV+V/uAhw9tN/cdBWb7E1cdAr3X7nhyrftG933IQO7kPyRj0A+AuccgRyo5jfGJR8B6FO/duiel56qHX/rZPPIVVYB9jECjjiDHtowy+REqpX+mD9QBfvZNY+XFqqUwjSkMG2zXypAar1ep3q1TnEYk5/Z1BcgrScgO3M5fQoJOmw9xWb+3UYoKfuLdyW+x6OTPNWBxzr7HNcNekn8voqr5PjU7seNkYrBPd7Htd16X6H/7u+67rv+ePrx6TuvvfbaJWtFtZD79Sunv/ZTtzxw6xtPtk5cHbuR45ccclwAU4tcOyAztSnrdbqHmyhrttXfKqGpo9lcyJs/y3OXGlDVQJAbqjRQTcCqaqAKnWrEDZqoIIy4g1R2yjzGCl52oiiksU+NqKrodBsYlTaVmwiF09bda6zg5qYqAaoib5ENNzZk+FyzSSQcPL9ik3zLP7Jh9YYPrl2z9i/W0towZ1Uv0A2cv8yyG4EcqC67S7r4T+ie7NDANx7Z/+NPzTz1zqbdKCNdMHBdpGFLqTpF88PzaQtZ/GMw3yM8H1Bl2KJsjaSpQwrC+BNlMTUAVJM2NdoNqtcaVK/UqF0PyYotKrsFKnllafBIYTkFdarTZVMVUNXtVMo5tWM5pX0sezWqrPkztGY2FQZJWyxpgKs0tNiI2Kad9pf6H964ccs/XrVj33sHaGB2pSzYh7PDgzfe8/nXH6488eppmtmSFRJyfZfwx7MLZMTCOOuUo26IqHS4s68oSz0UnzqPT3PcT+eLal2KQFXAqnT/c1JVklCbjf9bSqfaoiRJ2d0CXf8DXh95TsAbKdyzHSW2cstgxh/JUsrQnzXW6jOJ7/ceoMqiFjhtcFVDN1ppeyqDDLXpxlxg/XfmkJkY5JvemVXDq27auWnn74zT+GnDWOGdo/P9UMyft+JGYB4fbStuTPITvsgj8IVw/5ZHjj7yi4dOP/EHhm+atmNQ4LhkZcSWVOjaTVXEZoeyuMjHtFhf/vxA1eRmDVkkMzJTABhxTYUNVS1pUhjD2L9J9WqNwkqTsjDhppI+T9hUk1y4pCrrKRZhiEWPWnjZpko3U6k0KZ0QxNpIVXjGQg7gBMaPbXnAjPd2/SsmSsCVNHwVvdLU6NDw57dv2fm2+1fff+8rjVeirr0iHtCr3njsxu85cOw7v3W8ffw/1Oxq4BRcGMKzXhgVfs6e52Qm7EbwreTbw1cU/26mYo0E6k799axjp++nZwOrywGoYhME4394qaL8j+7/OE7ISS3qt8o0GPRT4BS6QJWrCAYZCnCqSSVVfB7rLgjVClbV0Sa+Aapa0NWoKrNbRrFK25pkDFTZw5WjXZ3GcGn4rqu2vODXJ9yJg3n5f0VM+/wkn8MI5ED1OQxa/ivPfQTQSPW/j3/keyanT/7eEzOHf8gv+BT4HjlgjpKEsiwRVoSRateM+7m/49L+zfMB1YxjJIVRgz2RkSbc4RzD9DxrUzVqUjOWLv9GpUZxrU1ubFGfW6Z+t48XTgKXjZJ/p41KSvIaoDKwVJ3/3Pik8qU67JECqiwX4AU7E2IV+j5l+s9NK8yudrW0juFGg32Dd65dt/Z9O3bu+JdVxqr60r5aCz/679S+M37LI7e89snmsV84Y5zZbAU2Faw+sG1EMZFjmqDrOKxBrrFYKmVAqMzkCVDFOEMlMDeh7enH03s/PRNYXapAVfx5wahm7CiBJkIAVUhewnaToigiOzGpzy4xUC24Rd6g8X2p/II7QFV1/os8VZhVPA+PczKqOpmqp5mKS/9KP+tYNttToWmUKxEIISAn6iv2P3Dtjmtev85ed6dhoFMuf+QjkI/A2SOQA9X8nrikI5Blmfv2+//uVdPtmbecSac3+F5AvuOSDVoQQJXTd7DQSGBizqjObZB5GrjIYPiu7HLgO5smlGQRN1CFSUiVdpPqrTqb+4fVJplhxnZUg34/FawCl/zRNQ6gKglUAlDFnkp0qAJUVQFfAVUGSWw9pRpNOgGp2lxSPFwlVlKlK6HMmmTkOx6lUUrlQt8TI0MjH77yyiv/aefYzhUZJZllmf2Bhz/wQ4eqT/z6ZPupV7Tt2Cr7AwxUzYTIVkA1NTA30EaOjYVJKQPVjKwUWfYCnzi9aR6f6OcDq4sRqM41/J/b9d/9ABNDU9QU8KWjVMNWk5qtJpv/mzFR0SjQSGmQCl5JgGqqbdgsbobSEak815TWdC5QlY2b2h8qqarUFWDnpqhv/rnINmDBZlKWwFFANcch5Y3sNHCLj+/dsueNM7MzX3jxuhcvG8/gS7qo5G+27EdgHh9ry34M8hO8hCNwsHpw9F8PfvLXTrfP/HErSFzX8si1UA7DGoO8d/HXlBztHKie99JwKViSiShLKE2h8W3zIg0rqtmwRrVGnZq1BsUNxKRCo1eifmhTySVKYG1kk2FKTKp0+yvmU5f+hUOSL/VzXfrvBc6dzmnlMYlryVo//j2RFGRxRkWvAPqvPTo4euPE6ol3D28f3r+S03n2V/Zvv+voXb9ytHrsF6ejylCp0E8F2ydHXwdTEpeYOUeDFdKoAFSzjOOGAVaBUPFv8wGqvffUuUDp2Zuh8wHXczGz5/ud897XZz1BGqVUk5M6Sc1wdp7Kw6DaqTKU/tvc7Y+ufwBVsKsUpRRkHo32DVPRK0sUsIBGvv+ZXdWxtJqhBqOqzfyF11YbtO4+WpLgus2HLBdQD3gFYzzEqk1YcY4kNuzMMp3JPRt3/4mbuP+8a2xXbaHjkj8/H4GVMAI5UF0JV3kRnePtU7fv+frRO17/ZHPytVGQUGAXyDEdsmGxxAAVkaDatzC/Pc976bh5w+KFMM0iitOIIyTBptbadZptVKlRb1JYa5IVGVQyAuq3i1QwCwRrfyOzFVAVIMkglcGo6CM1a9oBqgrGdhjVOc0mSoKg9K3MJyWKVTVZBSuulZlFA6XBIyODo+/atn7bR7as2XL0vOe5jJ/wUPZQ+aZHbvqpp2rHf+ep2ql9tuNRqVAklzcPUnqW5ikgJwVU0bDGjKpJtnIGEDC7sIFatkCVMoqxYZsDVEPK2tJQNVweorJfRvmdrBT+pj1A1RQdsNb8atApbKtoqzsBG2q8hWEVoCpQFnIBuRb6b6lOKEs2JTVwDPfktnXb3lUICu/a079nZqU0Ei7sLs2fvdJHYIEfayt9uPLzf74j8KknPvXDD8888ptHmsf+Q1owqGgXyWbbIxWZqjqYWeGY353nH24wQMgRRxoPGKQEZf8WNZFA1axTpT5LzVqT2o02FQyfBtw+KpkFcnlxdsgyXQa6YEOl4D+XUe3qUxVwPSdQ7QJUWZh16IAwSZyFbjGDRA7eK7HSdRNXfHxkfOSdA1sH7ljJbCrGC7rtj5z8yA1PnDjy2wdPHvqZzDMoKAQUuNhKqOozzwX4OUCTjC8BqgBPXY1qDlS58YxZ1V6gKsb/YFSTdkxWZNJweYD6fIRceAJSwXKiyYnnkwaq0L50ASdcNbTmuhO5qmYozx+u9cvf4r+qflc5LUi1Ai4D8jxxG3CmN09s+thYMPKWnaM7T+ad/+f/yMufsfJGIIcCK++aX7YzhtH/+x9472uPNU++/kR0eqdRsKjgFBioGlnMPoecrKTsX5QA4LId71J5Yyx3nMSTRtTOWhQmLWq0m1Rr1KgyM0utRpOMtsENVLDlCQyf7am0FRUWTIBdlOd1gxTDVhUioNxRpRFKlf7nMqpzgSqelyZZx4sVJvbQWuK1bcPK+kuDp9auWvfnW9ds/bd1I+uOLZVxvpjH+c3sm+u+eu/tr370+ON/mpRSy3RNKgaBMpGXLQSDWgRiqBI3BzzA97PTTJUDVQ1UsUFiCUzSphBBF+j8D0OKWxEZUUYDhQHqL/RRwQrIycQ7mGNquQtQAoBZasEEqZTxWbut0qeYOVXNUrI56220wgwQoCovhKhg5XMMzTGAKrPgDFSra4bWfXFsZM0brhncdWw5B11czPmTv/byHoEcqC7v67uozm4qm+r/8P3/+w0nG6dfN5NWV1kFlwKOjQSrBENuJBYJsycLxYVJ2llUg3CBD0ZrReE9iy5/jkqNQ6qGdapWK9zpnzTaFJgBA9WSXSSPkEBlcdmT7Y4U42mZwigxAwrQ2mHztEZVhwCAAZcT0SXQjm5P/xtsfvA6WKAt0bxCsmobdrp1/dYb+/sH/mwgHjiwa9euvNOZiA5mB71/+eanXzHTnP4fZ8zpjWbR5CZDlP8dZvwECDFbqJumFFAVSzDMl4UHZCyr0j+7TUhDWReoRtSKoVENCU1V7bDNQBVs6kChj0oO5oNLVgJmGu4XFqWqtC9AVfxQhSUlBqrQl/L9rHWzYLhV6b+j02YYqsAqYlkti+C5B1mN1hSwLtywG+Pl8W9eMbzlV/eNbD9kGIgeyx/5COQj0DsCOVDN74dLNgL3ZPds+NJ3vvQH083pn28YrZLje+S7HjMO0FdK8w1YPS54cu+uZjMu2UEusTdioJqiRySmZtZmg/9au0GVepWqlQq1a00y28Ql/7JTIt/wpeQPmGrYwmArQImuf82o8lKs/VmV6q5jiq7sqTRQ1YbzuqlGiweEhdIlUe54TkpBcXrr5m1/OOgMfmrfln0nl9hwX7TDRfn/Hx543wtmGrNveXDm4R/zhlyyLIMKTiAbi1iAamLGCqhKp4+kkSmgyh3mC9vcLQWgKnrR7nmxRpQ3UXNDQcTwH5SnSE5YCpMCqLYZqDbDBrXCFplRxtZUg4V+6vdKDFRNBVQxB6CRZ8ITTVWKUeWyv2JUsWlgwKnssKSZUTGqLKPRpX8Bq9gJAqhCr42NG9LGAGFNC0DVaQ16Qw9uH9v6Gn/Mf3irsbV10W6y/IXzEViiI5AD1SV64ZbiYd/Wvu2a2x766h9MN2Z+IrUM2/Fc8hxHwj7TSKxcWCdmS+NIJzJyKZ7tpTlmXr+TlKIkpkbWYoP/Slij2VqFapUqGWFMXubQkDdARbPAUalS8gdYlS5kNIho/Rz8JHXwqQBN+YhgU/MeBas+uy6TqhtMpKAp9lZ47W4CfeD6tYmxVV+eGB59Y1808ljOps69Rz49+ekrjlVOvObOo3f9qTUIJprz4CmggLPhAYxiKyJYVWnrNiNVFmGdC7IwVnWpAVXu/OcQiS5Q1YsYt2IqoIrhiNIWb+B6gWrYDMmIUw66YKDq95FPHkeaQqdqmw5XGDDCHFohqhZpLgSjylKLs4EqnidVoK7zhYBUBrhoeoOOPEkEsGI/jvlhwWXDjUpG6ejuNTt+bigaunfdunW5RdWl+ejM32UJjUAOVJfQxVrqh/rZ2md/4O7H7vrd2Ubl5Zbtkeu55NgWwj7Z+1MAkUOUyWKRA9V5XHEYvbcjbqKqZy2qxg2aaVZptlqhsFYnLzapbBWo38aC7HN8o226XOLEagyGh03lmbw2GcDqDv9eoCr/1v3D10qxTHo17zKqYMXx2pYwSMKsxv3F8uHt23f+RdEvfnTfqn0rztz/fFfzjuyOvu888cDLvv3EPR9p+E3PC3zDt30KsoDcxFFAtU0pzEC1nlJ72fKLL2NGVd9wShgqQFVpo9XA6ghVZlQB6uEnjOZC6FTbSGdrULPZJIpT8kyXhgoDNKCAKjTbDFQtlyOJO+EJIEsZqMpSaWOO8OZOM6pi6q+t9Dpa1R55K47GMS1KYgGqrHDC1g9OGIab+Kl/5gXr975qfHz8zpUYenG+eZH/PB+BHKjm98AlGQGUNj96+qM/d9/k/a+vNKvXu45PruOSYxkc+AmwKoDHJoIJPevEVl7pX3tFnn1RdOWz1wmBS6JZRgliIuMW1ZMWVaMGW1JVKhWKGy0qo9PfKVPRQNMI2FSXTBM5YAJObdMil4Gq6INh/M9Rkso3VUqsolGV0r/+ieZZZZHWxv8CHeT1uNPfAkNukGu7M2ODo7e++LqX/PbqYPVk3jTy9Gl3d3a3c+fBb+86eubwJ5+KTqwJ+gLbtT3yUny5XP5OzIgyJAEooKrB2nMBqQxtZUc45/F8fVQvtIeqguBzj1H9n5z/WQ++tTOKCZ7CEXupNqOQ6s06NRoNyuKUXNOl4WCAhrx+CgzNqNpkmjZrVDsBU0oCIGID6FMVUFVBF/rt8be2qJLvBNzqdDbMsyRNePPG85Y1rfJqfuJVX3DFC/7TFauv2D9sDFcuyQdy/ib5CCyhEciB6hK6WEv5ULMsc95z5H/9+uHZo6+ttRu7Hcsl14ZGC4sldGXK1BwLcCrlZ3oOzSFLZYx6pYR6seP8ds1U6tVZsZYoITLLI/iQF7okzZiJRrmz1qxRLWpQLWxQtVqjerVGdkQ0CG2qVSA/c7l5yiSHMgNNI10bKgflTB5vmP+Lxg7vJ3GnKqlK/z8flw4E0IEM3a5/DXL4pchgmYFjOFnJKz68fdP2d92w44Z/yEHque/SLMvM9z32vk1Tten3Pjrz2A1O2fFsB+Pn8iaD7anApsKkSsSTrFNlYKhiPi/E/X8xgOaFOK7zvYYGrSmn28HKC5KYlqS0YSPXrLNlW9SOuUFtrDBIo94gBag0JOJ6IdZf+J6L8wJPFVjl9+d7H+KWrixAHxdrU1VclXZT1ZxvZ15oKY0KMzEzM3MTt7l3/b5fGSuOfWH9wPrp851n/vN8BFbaCORAdaVd8ct0vlmWlf7nE+/5L4dnjr66Hjc2e2BUbegkwTnEzJ6yYXkOVHVqo/wNUlktbmzXpTSf0NAlacrlzcSIBaiyJVWdQWq73iIvs2gQnf5GkbzUYcN9llaYFjecAOygjGkroMrBAeY5gKryYdALN+sie1J4AAq6Xc8qzpX9JwWoBlbQHCwNfPmGfTf88YbRDd++TLfgon9bANUPH/rwuqlw5r8+cOL+n7SKVtHyHA7EcJAihs0KR6eiGR2bCClx63jRcyVEPZeTXoxAtZc51o1V3Y2d5jtlTBC/bJgZJUaqSv+oOAijCqAaxjE5qUkTwTAD1YICqoZhU6I3agCqrC+VwAWed9yxfzZQxTPUBrMDVDWbqpq+FBv7NLCK7XhqkpN67b1X7P5/+/uHPrGtb9vp53LN8t/JR2A5j0AOVJfz1V1E5/Zw9vDI5x+96Y+erE6+shm3VvtugRwwqjlQ7QQb6DYY1b+hgKoAPjwkt0vcbRKU/NnkP6Y2hdQIG1SBwX+tRo1agxN4ylbAQDVIPXLR6Y9GKXT285fwQmB+EF8rjKqwSXMY1Z5Sp0RAdrWpXSseJeRjFYDq8jdSLvujm7rslx+bGFvzf/ZcuesdOWP07JPy48c/PlZtVX/3jkN3/qoRmH2WZxPHDOdAVVGbaJgSYDgfoMoBGIlYtvUCVTsxaJU/RKP+EMti7ETmRgeoqnZO7uXn94Mc4OlAVY5E2VepSgRAbQc6q/ALfhkFZPX8ZpFMZjFQ3b161+8XC+V/3jO+58Qi+tjODyUfgUUxAjlQXRSXYfkfxEPZkdWffejf/nyy/tSPNdP2UOAVyWV7FpT+ky6jmsKjU8CSLmkux9E5Z+lfnWhnIWNQKCXIDlBV5X8AVQapaZuacZ2a7SaD1Eq1SmG9RU5qUb/XR4NOidzYISeViEgTllTskao1cmBUM9WlD6ZV55F3k6i0RlUDVX083Q5nVegEoMZizWBV9K9WaiXlYv/+vdt3v+Oa9dd8IS/7P/vd/LHZLwxRUvvlL9/75T9MvWzA8V3yLJ9lGwBEOaP63IAqM6qQxTRqFEYRWQqojgWDVDQKZCWoNlgMVPn+5b588R7hwCmegkqprTTb/BnF/97dTHLToSr/MzhVjhkaqPKrKE9WFsdkJjmJF+1avfvPhspD79s+un1yOX7e5eeUj8DzGYEcqD6f0ct/d94jcG/4yKYbH/nk35xonfqBFkWFglcg14JmMmONaqf0z0AVjJ8Gqguz25n3AV3mJ84XqML+QBY+xaYqRjVOU2oDqCYtqrVmBahW4Z1apziMKTB9GvQHqM8skBPbZKco/GNcIR4FkJRCPv4LMzAuaKooVVl9lck/mFcugUrXv46QlIVX+Viq12LGCAb/pilG/5lBgVc4OVAa+PD1e1/4txsHNz5xmYd90b/9zdnN/WG1/TM33fOFt8Z2OuQGHnm2z9eONytopMpL/zIWHU33uUr/xKX/KGmLRhXNVAjBaNao0Y7ITohWeUPEQNUEUHV4bjBQZVkLSv8qApU3YAJUdelfUtoUElXWVTxneuzcpMFQt1b1AFQFVPnnmUVu4kU7Vu38q5Jf+od9a/c9uehv0vwA8xG4xCOQA9VLPOAr9e3ur96/6xOPffq/n2qfeVlsJo7vBuRaLpkoaKOZykgksCUFwMmBqp6YXUCrlIhIX+Qc85RaSURhElKlOU0NTqKqUbMKn0iDSk6JTf4LmU9OIulGAlSVOTmDS80RzQWqogeUhin5EtgqxvICWHsZog7w7bCpiEzFhsNIB8uDt4+Pr/77bXu2fHyjsTFcqff/fM/7a9nXytVm/Yc/980b3xU7yXAHqMKyDdeem6lyjer5gCpk2DE3Uymg2in9Q8sdkRVnDFTHg0EqmUWyUocrDSlv1jC+ilGVIoH6j9UBqvJPMktltvT8vyr995b/8TxEEvfOmw5QTb1o2/j2tw8EA+/as2bP0fneK/nz8hFYKSOQA9WVcqUv83neU7/vuk8+9Km3TSdTL0ms1PQdAaoWIiFTbg1S0Ydnl/5XMKOq5XGKTxWfSA1UEwojlP1hRzVNdTRTVesUN2JyyeOyf8kqkhc75GUeOZnY9XM8LbR2zBp1F1kpWbJdzhwLKg2zEavgAAAgAElEQVRWWSrQA1TnNO4ohpZLpmBSkeCTGeTbXm14YOT9u6/c/e5dE7seuMy34JJ4+/3Z/lLaTl/xmTs/+57Iikds31GMqthT5UB1fqX/ZwOq9XZEZjulcR9AdYjKlgaqJiUQwZicnCqlfwaqHKLK5lQ9YcJKFiDVjq4cpreBSlwAOv7CHSa1qyeQ0r8b71i1650Fq/C3V2+6+vCSuFHzg8xH4BKOQA5UL+Fgr+S3umv6nu/9zMFPv3UqnXkhnHZ8R0r/cBVMEnT9CwgTf0gpv6F7d7laVM2r9N8DVGG1wyyS5HhxElUzalEzalClMU3VRpUalZCoTVS0izToDZCf+WS3LfJNj2yMKcZWl/dNLKiQXAhglfI+knLE95QXWG52li5nZpCUNxbLBhQ7JIySSAkYqFqqKzo1aWRg+IGRoeG3XX/V9f+a+0POb/YDqGat7PtuvPtz722Z7THLs8i1Araoeiagym4QPSli83unZ37Wcuj6f1ag2mrPBao2gCrsv1DfsdgUQyQuAKoCVjVQ1aX/zrzhmdGjUe0p/Xf8VHuYVD2vNLMKKz4A1W3j29/jev7fXL/h+kPP9/rlv5+PwHIbgRyoLrcrukjP586pu3/4M4989k+ns+mrM88klP49U7r+k0SaqfihgCqAD4OzZeqlOh+gqhsxABwwFvoPGqmQuNNsC1Cdrk9RvV6hVrVFdmxTn9dPg+4AOdDdtUwKLJ8bqcBy6tI/A00Dy3IPKAWfqoCqZohEu6pK/fMAqqYlAaqQGlwxse5DqyZW/c/rN1x/V95ENb+JeSA7UDzTOvM9n/v25/5XaESrTMc0oFF1DO9pQJU9VHvsqbQ+cn7vlAPVMW+QxgtDVLZLZDNQNSjJLLIsZdjf8acFEAVs7Sn9o2rQlajyYOrIYNm8dduo5sgEOrIA9azUJDf14m2rtr/f9wpvvW79dY8/3+uX/34+AsttBHKgutyu6CI9n9ufuv1nbj56yx+dSk/vSz2iwCmSYyBC0GSNKutUwQxxJKQtRuZsIrqCS/8SPcVMJUBqnMUQSFCSJZxfDnP/RrNGs81pqszMUtbKqGyXacAboIAKZEU2eWy4j0QqMNVKl8rlzLllSbCiDGYBXeEVqQKLek3MNdMK4MweqbbNzgxYzy1sOizJOwcgHggGZ9atWvvWzRs3//OmwU15OXOe8xJAdbo1/d1fOPCF99WzcC5QxbVHMhXrJ8Wdgfd2XJoWneRCH5o97WXIlzqjymZSykf16fZUNaq3WmS0UmKgitK/XVKBCqr0D3UMVxjAowqryhGpcMxQPqosDdA9Vr3WUz2Maq8cANfl7P9nOKuA6pWj2/4xsIp/ed2VOVBd6D2cP3/5j0AOVJf/NV4UZ3jb8dtedfORW990Oj2zhzyTAqfAQFWgjXT+S9IOgJL8K0Aqg9Vl+JgPo8pDIF7j0kAFoJolFGVS9q83G2z0X2nMUL1SJTuyqN/p5y+U/c3YIddwmCUVharu3lfsj2JTtVJVFKqiw3s2oKpBDYApgxrY9cCKCkA1I3IMm1YPTdy1amjVX6xZu2b/5qHNs8vwEl6UU1KM6vd+4Z4vvK9B4Zjl2gb03GBU0yx9OlDlsnQOVHVbk4QgPDNQZYlMu0VGO6Uxd5BWKaBqQ4+UWZSwawX8TTO2htMaVQGqwqHCPg+NhdJApT6qerSoIgvoeqnyPO5IabqaVQ1UncSLrxzf/j7TNP/qpVe+NGdUL8rMyl90KY9ADlSX8tVbQsf+5cnbXv2lo7e8cSqb2g2gCo0q2FSbBWApM4dzgSroCjRYLU+geq5Ll+oEmx5tqiy7AkQAUPGnnbSpEYWcQgVfyFptlqJmmzPh+50y9Vll/t5Et7/hiO0Ul/BFadft5hdtqfZzZJiqbas6jKroUfUfZoZMsODC9PIiDICLLn/+f26ios2rN//TQKH/nS/a8aLvGIYRLaFb9bIeKjSqcSP+/pv+/ab3No3WKHxUAVRtcp8GVAGWtI+nmj0LPvblyKhiU4dbUeyp5hr+M1BthWREGY2DUfWHqM8ukZU5DFRTbvlHYpueK6qZihGrmke8kVO67R6gqlnTznzpcQWYEwCgZo00KEoz1dZVO97d5/b9zVUbr8ot3BZ8F+e/sNxHIAeqy/0KL5Lzu+XIl3/xlmO3/u60MbWTfIt8GywRDP9R/hJvSAFMYFTh7In/XWlAtasFVUVdLj3ij2ZUo6xNIYBqq0nVugKqlVkyE4NKRoH6rBIVjSK5qQuzfbIM+ENKl782McdyK7398l3HyFz3/OuEHWaCtOdqjx9kD1AVXZ7FQJW/N82s7JWb29Zd+eZV/as+umXNlmMG107zx3xGAPZUtWbt//rit7/4dy0zGnECAaoAUgCVvaX/XqA6n9c+13OWJVDFJkrZU8VpRK2kRWHUZMP/SqNKzTAkUwNV3fWfubzhSsCTmnpWKMN/llcAqEozosU6ei2d6TKqGqjONfxXatXehqpeWQ2SqdBMNbHj74p2+e151/9zvZPz31vOI5AD1eV8dRfRuX3x6C2/8uUn979hypjeYQQW+RZK/zlQ7b1EqfYnVRnj0mssdjwxyr5ZpMzLW6xPrdRrVMPXbIUCM6B+u0Rls0gBe6e6UsbnuFSwRELTgimChlQgKv4LnSmeJ2yRANizTMqV56oYmIupOQAOg1M294dLgxQ7HceJRktDj29au+W3N27e+PVRY7S6iG7DRX8on5j+xIBtuf/xlu/c/Na2mQy5BWX4n2Lzhvz6uKNRzYGqID4GjZ2NrriFzOn6R4SqNvwHoxqGZMVEE94gG/7Dxg1d/9iUwZ5KSvdzk6lw33O8MEcKi7OFektVcZCNtuhWdXl/7lySf+/OLVWLQDNVtG3Vjr/1rcI7r9187ZFFf5PmB5iPwCUegRyoXuIBX6lvd8vRW37llif3v+EMgKpvUdBhVE1mVLlBhz/+oXPMGdVeRlUaqfAl5uWNdkjVZp1ma1Vq1OvUnK1Tn4u41DIVqUBe6pKdwvrLJl6xufND9Hb41s4QmwqvUwGqaBLJpN1K/rAuVo6AU3rOob/DzyyOm1SRk0oeUPC8+rpVV3x6sG/oza3NrSdeZrxMHOrzx7xG4DOVz4yE7fZrb3v4tjcmdjrAhv+Wx9cKACxFlUE1U+VAdSFAtUm1JioQwqhasUETvjRTcTJVKhIZAFWgXgDOruk/QCq+xIeY9d5s9SbRqlpOw1BVNyk+i0ZVP09LbgBUd67Z/ZfFzH7Pvq0vypOp5jVT8ietpBHIgepKutqX8VxveXL/L9z65K2/e5rO7CLPogJrVG3WqZ4NVFH6R+0fcZErS6N67tI/GqjiNKYoQxkTQLVJs/UqVWoVatablDRiGvD7qd8qcxKVmzjkZmrhRdmfXXUQxYqOfPmyM1O8VTmaEzny2sxcEUVqwdWJO50UHt0ookr+YFK1VtUyzbS/3Hdq++YdfxZkwf+5auNVM5fxlltyb51lmfGRox+ZaFHrTfcc/ffXpF5WhuG/a2LjYVOKOZEDVa4w4PFsEaqaUYWeux2H1IwEqNbqVWq2QrITkyZg+O+DUS2QmToMQhGhitZFaOelsgDnEen6z1CdAEzNupUH5frf2dx1gKpyZOh1U5DY1e6Sy7Ia1qh67Z3r9rzZs7wPXrvh2qeW3I2bH3A+Ahd5BHKgepEHOH95GYFbJ7/yc7cc+dIfnMrO7IGPauBK6d9hdgL2VF1GNQeqwtJITnhKSZpwUwiAajMOVdm/SrO1WWrVW2TFFg36/dRnlihIXQGqhFKmTTHkA7ZBmQlz/27pHyAVrCs6mMmAhySAqnrfHmZIM6odtohZVgGnbJFkwHtVGksc2wlHR4bvvW7vi16bPJU8vHXr1lZ+/89/BLIsMz90+F/Wz9ZO/o9HZx/9frNgBpbvcPStlYBRzYEqNxbOA6jCnqoTocql/y5QbYRNclOLVimgKowqJDIW+6ii7MDbNkOX//GeYk+F5zCbyhrV7rV9ut1bt+u/U53QAoXOL0ozlZt64Z71+/6gWCh/ZM/4nhPzv2PyZ+YjsDJGIAeqK+M6X/az/PKp2370pkM3/8mZ5MxV5BpUcBWjyqW2jIwUPe9KJansqdJlbE/Ve0F0qxGWRTxAxnS6uI2Uk7uQWY6vMA6pGtZppl6h2WqVWvWQSgaSqAapZATkJjazqa6hm0MAVKG4Ez9IlP6ZUQWXqlgko8OoSh1Ta1QZpDIYFRsezuDhpmhl4QN2iYGquAW4jndq9arVn9ywZsPv7B3f28ibqBY27bIssz7w6Ae2n6id/LdjzclNTsl2bBfNOzYZiViBxeyZmnYskrQrhL5vFvaOMNtQ5fMe1LUYfVTF3oDvQB2R9oyMKh9/D1DVzVSaUW2ELfJSk1b7QzTmD1LBDMhMbS79p5lBKSoPWtbNGzPc9wCq4mph43pwzV8fj05w62FMlRRGb/A6G72OrEbOB9t0J3Gbu694wW8P+UOf2LZ62+mFXsP8+fkILPcRyIHqcr/Ci+T8vln95nf/6/2f+YvpZOoGOCYV3SI5lkOmCY0kgGoi5TPWfgFYiZG5QLZl+NC2NiolVpY8Dm2k1ARzhpIj/i2lKGpRlkYMVOvNJs02qzTTqFK1UaeoEdGEN05lo0AeueSAKVV/mOdkYSpK/F0tHbSN4qsKuCpmVarbqmMMiYYRrcXjBhEW4gnKNSxpWMHPHQtNW3hHN+0r9j28dfOWt92w8YZ/NDpRY8vw2l2kU7o7myzcd+QrNzw8+cinalal4Bcsw0bSVwpnDAuBtxSZBsWQcaQGWakw5NBSMveuNJMX+vCeCbhe0pAA9kfFjdj9TNDMqm6mkg2f3uxB051QlMYUJiE12w22c6s36tRohgTDr9XBMI15A1B1k5nic8fmhinZrCkPVVVd4K5/fnWLZTOYNfIZpTZxYFp71ap6Z6cuBpoO+fdV06H8Mhqz7MyNneoLtl77uk3lTTcNDg7mcpkLfQPnr7fkRyAHqkv+Ei6NE7g3e3DPh+/6yFunW1PfR3bqFdwApWIybOgjgYFSMdjuFKDRvLA8QapKIlUAnchS7lyAjyk6j1WqTsqu+xlFUZOyOKIIaVSNGk3XKjTbrFGt3SIKM7oiWE2FxCcUiTlbCiwnw0iUL6VErwr1zARpcMpQtKejnxtGFM8DaYDubu4AVStlCQGT4IiZRFOW4ZCdOVSwS/XB8sjXrtq59w+3jGy5J2dTFz4vv3jqi6sna2d+9sCT9/33OGhTENjkQGKcIPvCpMQwqWWZFDNeyxioOmlKNlsNw7rKZLB6oR+LAahqoyhxFNb+TvI3Nl6dqgS+N3EfpxSnCbWziMKkRY1WvQNUm82QioZHawrDNOb2UQCZTNIDVE2xcus188f7aH9UBqqqi0qIXokZlmK//M1XpPMCmC/Ke1jNRyBcbMpt1DVif+qqTVe/Zm1x7W2jo7lLxoW+f/PXW/ojcBE+1pb+oORncOFH4L7sviv+9duf+fPTzVM/EhmtAd9zybYdMh00MUgSDC84/NZSFlu2QFVFXkpkbEZWolOjbDYcTwyAjpRZVbamikOK2y1qt1tUa1RpBkC1UacwislJHVrtjFEhFaCqgSlzpWrxZCsqlCs7fwTEskkVl/dlEVZFYNbhyWKsrHi0vZUpQBVNbq6HJB+DjMRgPWx/MHRsrH/Vv33X9S/+k36jf+rC30HL+xXRSPXBRz/ygkpYffPjs4d/IgkiKgQ2uag4J0RZgvtCgGrC1y7tAariZ4afL3eg2s3h6qZiPA2ocod+ShGAagqgGiqgWqN6o0FhM6SSWaC1hSEadfvIR+MhgKqJjSIqPPLael5oPQzPFVYVSLWBwSg/Seu18XOZWVq+o602wKiyIkHPO94wIkLaiYO0eHzXxt0/v2rdqrtXG6sby/tOz88uH4GFj0AOVBc+ZvlvPIcReDB7cPjG+25507HKkZ9tJLW1TmCT5Vhkux5/YMsCgA96rUWTxWY5PrSsQRrIUMYFIMSqB6pSAVUDgDDlhpA4AUgNqRk2qV6vcbd/pVGnJMmoaJdo1BwkP/V6gCqAabfhiU11uMNfNYF0jKgUUFUdzrJFEAArZX8VFdkBqpkAVSMh13dFp5cY8HDNhgpDBzau2fz3N2znsn+eRLXAG/f27Ghw14Ev/uBsY/rvZo3pCcNPyfcsss2MsiSjRAHVGKwpIynoVDOyMzCqssUAUFXN5gt892d/+mJgVHs1qrrbX9OovUCVoaDBLYjUTmMBqrEAVaS4NeoNaoUt6reKtKY4RCNumXxotZlRBWuNOYjvFVBlHCr2VHhwkxWqDZo1VTmqIlkS8NkrCxA1ANhZ6DIU6wpgyw1ZJjmmG/WZA4c2TWx59bUbr73XMIzwgl68/MXyEVgGI5AD1WVwEZfCKUxmWeHzj33o1x89fvCXpuMzO40Ckelb5DoumTD+z2yyoBODHk8tApxwvwzvUB2Kyg1OWMdSxdSQxeeLFCpOojJQuozZ6L/RalC92aAGYlOrVWo0Ggw8uds/7SM3le5wYVTPBqrapBypX1KyZ2sctaizT6o2+WfWSBqkUG7WzVToKOFeEpT/oVPlhhMuXVLJKbdGisO3bNu08292r929fyncj4vtGPc3v7Hhvicees2Rk0feYhZisgODHMgreKOCMrY09KSGpbSRIpWxspR1qsI0Aqhe+Amz2IAqACpvYVVzoPaq4I2T0mVnGqgmbXbKqHPpv0b1ep3jhofcPlpdHKIhu8hAFZtF3ODYYUE3L4b/qrlQWbVxkxUDVUhsMBmUAwHPHwVU2Zu405EoUhpsNtibFT5xonNlYJsaAKqt4cL4/RsmNv5SeU35oa1G7pSx2OZmfjyXfwQu/Kfa5T+n/AgW4QigtPmpY5/96W8d+tZvn2qffElSSsgMDHJdlxwDPpEuWYl003ZvyuUNVPWJakZIWBaBHGCNIoopTNsUGQnVwzr7QDbqNapX6tRuhuQaNg0Gg1RICuTA5B8NHQqo4rUAQNmUH21TvIAKOOX3w89U6Z9L+IxChUVSbVQdaQCzQViMYTFpZWQ5JiVJQo5h8rXr8/qnRvvHPnrt3mv/aiKYyLPKFzj/MDf+6cgnXj5VP/N7kzOTr/D8jDwfUAkpVGgKIoo7lQYpOYNt5+uVJcys6ma8rsHYAg/iWZ6+GICqBqGsUe1o17WGXQuGBDDiXk0zsKmx+A7HiE+VFDcwqmkropFggCYKQzQAp4wUG2VhUtsA/5bSd3OHvjT7c+0DbhfsQSxNiJDl8Pagp/QPAMq/oOQ90mwlx2mZSIETwIpNINC2azj1iYE1t29Zu+n120b2Pp5XIy7cfZu/0vIZgRyoLp9ruejP5NbTt11/+wNf/b2T0ckfrRXqLlhV33fJIY+cNGCg2gVr8gG/HMv/uluYu/p7tLmSIZ7xvyGNKqKEwqxFzSzqeKfWazVq1ZqUtRIqWC4Nev3kJQXOgkd4whxGFZBTAVUpViqQqozHzwaqwiJJ+d80nG65kmN6xK8HTVSm5EQSVK9OatNgYfCB0f7xd28f3f6ejRs35qXLBc7Eg9nB0S8+9PX/dLJx+g31rLHadVLyXMTUppQqoJowUJWSMRBOAvBkAKSuLKAqjVTCUHYdQc4CqmhGTFMu+zNQjZpUb9aoCrP/eoOondB4cZgmgkEqGx45CWYCtKkmtdCcZgGIKsMMZm61hltXK2Tzx/OXQai2cVP2eorV7m2axPECqAKcakYV39uGW9mwatONawfG33RiYvZYnuS2wMmTP31FjEAOVFfEZV4cJ/nt+rdXf/W+r/zmseZTrzlpnVpllDIKfJdcIyAnC8SAPpXytPZLXK5AVRY5YU+5E5+dnxi5EmUpJRmAakxh1qZ60qLZVoNmEJk6W6OkIT6QfXZAZatETubDjVFAqWZUZTnsdv8rQyphrIVZZd6oJ/JR2FSAVfwc8auaoTLF9QeMKqQBpsGLuZFkFJheMlIevnHN2Lp3vWTHS76Ud/svfK7dfObmF31n8uBvnGxOvTL1UtdxiLWp8BYG4Epg9K+vWwYmT4AqcVsVbN2EUe1YjC38EJ71NxYTo6qBKsPUDrPaXcZ02R3j1krb1IpbDFRrzKhWqVlrkBMbtKo4TKsKg1TEBi/Ghk7ihgFUwajKtk60pbrbn8UAqESwPZUAVXn0AlVhdDuWAep/seGwLIfSJJPKByZTAnmHN3Xl2is/NFAe+2+7x3afym3dLvDNm7/cshiBHKgui8u4NE7iYHbQ+9q/f/VVj9UP/ecj7Sevo76UCgCqlk8uIR3GI6sDVLEQwUt0+TVUdRlVMdsBYpVmMpwugGpCiE0FUG2mbarEoQBVaFNna2SEMZVNjwbtIgVGQFbmKk9Um3WjqsDPpX9tTIXSJuvieix0NKPa6fwHWGYsqrxV2fsR3dAKqLJOVSyvHADVOKOyV5oa7Bv8+20btr17z5o9R5fGnbh4jvJgdrDvzsN3vvpY5eRrT4cz+6yCTZ5vU5pEfC+kScJNcwJC5brADQKV4w5Q5c3O8geqYrIv5fZnAqpaDABgCKP/XqBaqSEgo0F+bNHqkgDVAGX/GBIZRwHVhCwbGlTV3MmyV619VYb/DGPV0qmM/Xmmqfkmfq/auFg2dpDKCFBFPCteHzInk1zTP7Fz4853DJcn/n7T4KZKvtFbPHMzP5LFMwI5UF0812JFHMnnj3z6ujuOfOs/H24c+bmsL3E93yLf8cmmIjkGSthgGlioqZHbshsX7QTZywgBaDBYTVPKUgGqbYqoATa13aCZpgDVVrVBbmLSoF2gQatIDuQShscMKLRvqrdfle87/fs8rsykKmZOg1lhjJQ9lrLPwYIrCy3X+jmJiu11AFRZ92qQa7tktLNseGDka8N9g+/4wat/8DO5vm7ht+qtM7de88Dxh39rqj71401q99lFh0zXpBhANUkpjRIuFwPUcLMUe6Vq7TYYVdGqCquqYx0WfhzP9hvzYVQZOKqUqwv77iJJlfsWHhndCNVzMao4BjSUpZg/Ksmt0W5QtVmlaq1KETxUY4fW9I2wNRWAKqypwHBmpsXJX7jXRY6NTZlq7sRrduzeBKjy4qnmjwaqHR9o+aHaXxiUsqRAGFXINxAebRtO6jv+0V2b9v6pYbkf3bdqX/1Cj13+evkILIcRyIHqcriKS+gcDmeHBz/wjQ/8/PHGiTc2nPo6JyDyPZ9Ms0CeVWRAlcVoUFA+ic9g+q9TcS7W4ngxh7QDVFWvtnBh4iVrZAqoohEkjagWN2kmrNNUo0a1ap3iZkwFcmjIKXEjiBkZZFo+p+pwnKnOx+FFtsOnchRAh1FVCzCLA3THcoezU4wqXwD8owaqyraHFQAmA1U7s+urhkbfsX7r+n+6ZuyaRy/mmC3H1z6eHS9+8Yn9rzs2c/SX63F9lw07qoLDmmR46RpxQhSlZCaiawQUTcDOcRAEHl2gypeq03B1YUfrfHOsN6FKv/P5fmchR9gLVDmrTX0mnA1UGaTy/sqkBPMnblErkY7/SqNCtVqV0jCivsyjteUR3uj57DYi1lGw9zIcxKjCTUF1+EM+ozZsiZIBsJZcR5OoaFV4D0sylQavstlj0IzNBJqwLJc3HRRDm+qQZ3lJ4ASP7tv9wjd6A4UvbjRyffdC7ov8uStnBHKgunKu9aI50/c+/N6XPlU9/oYnzhz6UauQWW7gkOUUyDI9cpB0ZKAsJpnmz/Zgk/qLxOJc7MHCgipcmLLZZ892KfunSUxxGjEjVGkjMrVO07UaNRtNMtpERdOnAatAZfLJhv+j5Qnzyc1Tsoh2Y1JlAZ3Dtaouf7GeEh2qhAOA7YE9j0mmJT/DQitARHGwAMNgbjOThkqDD/eVym/c+aKdN+W2Ogu7Y7IsM78+decLv/nkXX82FU59V2YlfrHgETkGVdO2ANU0JTOWZCqwcACqsUlKn6qY1J45IkD1wj/ON8cuNVAVsPp0jarIaPgGpgjzJ2pRGDep1kIjVYU9iI1WTAMU0JrSEA1aBQaqsKYCW81A1LFZHw6gimZBnlUKjDKQVdrvjqGb0qPKpk+1Imq5gKpMCFA1uZmK9egJW/2TZ/ntol+675rdL3p9vdy6e5exq33hr17+ivkILP0RuDifbEt/XPIzuIgjcEd2x/hd9931k49MPvIn9awyFgwEZDOr6pBtOuSYjrJpWn761A7jpHqWe0EAu6dmCZd9EZfailpUDcEGAahWKQ4j8silMkCq4ZOfueRmNmUYL93hr4Eqd4hrq6m5QFW6jnuSqaCtYzA6F6gKrc0UkSzZAKgKpML7ddMVG987VB565w3bb7gv19bNf8K8JXuL+Rv0fxdvefC+tz4888hPNczGeKHoUtHzqE0JzSYhxSaCIDIyk4ycxGCPYYCzLlCVGNVeDfdKBKqdBCgGqYJTAZwFqDap2ZZGqkq9Qs1Gnex2QqN2iSYKg9Rv+OQhsS2TEAVIW1Lb4s2vpLlxS6GyooI0QHTCeoOn5wZXLhikqs2dYlVFPiMpVQxUeTMJBtfiplHP9uv9pYE7rt97/ese+MbjR172spfF87+L8mfmI7ByRiAHqivnWi+aM70/u9+986E7rz01c+JNj5189EfsQYeswOW0I4BVrMjCDj7z7akB3rnYnEVzos9yIMyo9rDBmj2GuX+EkmXUpmY7pApMyhsNqlaqqPRSySlSGSblmcu2Op7pU8apOLJYinpObKikuUMxrVyuVFIAlaLTiVBVhv/8fDXkbFAObapiVJkDMh1hZhNK+woDJzasXv+m1WOrP7d1YuuppTDmi+UYD2QHiq1a4we+euCOv6rajQ1ZgSykUDmGQWHSpjpK/5xIlbJO1UlZgawYVZT+Yfav9xD6G136v/BnuZgYVa1R5WCMc8mCVMNVFEfUUkC12qjSbH2WwmadvCSjCaePxv0+Kmc+uZzYhqANYVQzG1GnKP3z7MhjHCkAACAASURBVODPIDH3x0YBTYXdeaSjVXsjVDVYlc5/3YgFvGqpzzUJNxGgGpwaGxz7zIuuuvr3+mjtTN7xf+Hv3fwVl8cI5EB1eVzHJXUWMDj/7JOfXX2mfuan73383/+4YlSH7LJjeSWfLBtsKqI7AYw6qq+nnd+SB6oapComM0tRIMwoyiJqxSGD1HrYoFqtRo1mk71TYTTe55WpaBfZvxQsm2f5cH9X8Y0C7nXDFL6fA1SVrY5mhOZoVOHzCI9U5e0KJGRYAL8iHRBOFousifdtbVq3+VMjgyN/ee2Wax8wDKO1pG7Ay3iwcL6YnJ688onjT/zJk9PHXhEHiJ2HDjijLI6pHUcUWQgAFXpQ0qfA7oneMeHksrm2/hqqShTAhX8sGaCqGFXcu1ESM6OK6NRKfZYqtRlqtUIKUpPW+gPMqsKayuX0NYtBaIy56Eh6lNaoovyvS/8MVJk1lcZEbUElrhlaKqPK/+w1rG2qIJ+xKAMzzoyqw59vvl04tG71Fe//7h0vfxsRhXlV4sLfu/krLo8RyIHq8riOS+4s7p68uzDZmtz7yPGH/ujBUw9/H5WyglN0yfV8eAt2AJYYb5/7NsUCumQZVQVUJQMcBuUJxTD5T9vUjEKqtRtUb9SpVq1Q1IooCyPyTZ/KTokCKyAT3cqpRY4FD1WdNHUWUOVR1Ck7XT8Avah27KmUJyRsdPCFjmmwQZaNZ8jCDfALYGyTnQRe8am9W3f96WDfyCe3rNpyOl9g5zf9sEG7+fTNE7ON6isfmzz4pthOhimwLXT5w04Jco8kibmcH6WpmC7oe197pSpDDM3m6cY8HMFyBao4t3N1/T+NUVVAFTAfjGo7CqkR1mm2Nk2VxizF7TYVDYvW+0M0bBYoSExyUIbnaFqTW9MyB9BUmqm0RlXiUU1uZJPSvy3Akw9MwjC0JzFHZugkNw1WpT7EQFVK/wgedrOCV7p368Yr//rq9S/6qGEYedl/ftMof9YKHIEcqK7Ai74YThnNJLfVbhs+PnX8J7/+yNd/p0aVTTA794KAfLdEtul2Otilgvb0W3VpA1W5CixfY1P3RJJ00jbVowZrU5FN3qjWKItS8hKDilZABatIruGxwb9BMPlHOV4s/LseqopJBfup7Pv1d6rVSgsEpLwPMAoGtVOqTDkuVUdJQnKAKisYXd/2Z0cHxm7dsW3Xm52qc3Dr1jybfL7zaf/0/oGp6tR3n5g9+fuTlckb/LJvWC78O9H8I3ZK0HeYCYBWTAbK0EjaVCVutjCDVZUy6dR+vBzvqcIa5nssC3ne5WZUNVBVs6Vj9H+u0n+WyqaP5TNtANUazdRmqNqocJNiv+XQem+QhqBPjQyyGahalJoGmvGJkLYgScGE79Q2T4Cq7BzYCo5L+cp+SstuZPPQY/ivrKsY3ALYQtKkNpieWWiXin1fv+rKvW/eNLrr6/lmbyF3ZP7clTYCOVBdaVd8EZ3v3dndTtbK1t368K3/5bFTB3+sbbRW24Fnel4R+i2V4KJy5nUlTR2/LJ7nAK/zOL/nc9PPTRefx5vp49VPlZ6l3oAd9k3l5g+wqUlIVfg+Qptar1HYCMmMM+ozfSrZBfINn+NSDQN6Xhj9owNfAVUFVnu1qHOAqvZQ7W24Upq7rkG52IJZYInQPII6c4LmEot8y2uX3NLDO7bsfIdbDj66d3xvI19g53cPoOT/nSMPXndy9sSvnWmcflXkRqZTQECDzdrTkDcpEStRnTSlOIrJtE2O0WVvT8gyUJJOwWwDmEqTDjcBqe/REnQxHosNqD7dnkqmE0+tLKMYZf9WSGFbolNn6zNUb1bJSBMacnxa5w7QANoS20Q2Sv8mgKpJMTw4wKhCl4p4U97CyWwCAIWOFV8EV5LeVLeORZVKcjNxbUQKwF4emJ/c8S9NVACrvl2c6S8N3viiq1745nF//eMX47rlr5mPwHIZgeezZi+XMcjP4zKOAMqhnz716Zd++cDNv9+gxndljtFnOR55flHK2mD7ZIUmw5BlmW0kFZ0kuE9QrBj29Dw0KDzr/OZbIj27V0OAgTxkCep+z+Xxs0GphE6pQ5VEHen1kBfirm00VSXwTG1TO2lRIw6ZTUUueaPepKQVk5OaNOhAm1ogByAVzRimQ6aF702lYVTBqKr5Axo4XnDBCSlmVZ4xN+6R9XVgh5gMkmgqHKdtSowkqwASgzzTzYpeaXKg1P/p66978Vsn/ImjefPH/CbOx7KPWSOnR7YcPH7ol0/Pnn59g2p+/1g/J6+laUZxmlKYIJc+IsskcrnTDqw2sufhqQr3Mb4aZKN8rELk2aJJAVVmxOfe/fM7uHk8a6FA9XzPn8dbPu0pEqsMAKisqZQUAsBeGbvJzyChwHwKm9RsSVWiWpuhdlgnN8toxC3ShFuiEkengjkVoIrPjxiTwJZ2RN31r5sTudSP0AvWqSr/YdXAKLZU2pOYuxDlefgbZ8LSHDhtYFPpkJnYVHJLj40Ojn/o6qtf/PZhY7jyXMYk/518BFbKCORAdaVc6UV8nhytevCrv/jg4fteV2nN7jMC27T9AnnegDATTkqmHRNkXMg2h/QLekl0RZuwZ1IaM4DIXn9FjgLVDRY97GsvAGUz8V7A2Ytze0nbLKPUzBg0MCjA4qN+l6NP+UsgMEe/KpAK9keOKRXGhpuB4aUozkIdNjUJOfKx0WpQtV6nWq1O7WbETVMlpyQNVKqZCTo3LK76/PDvYkUlKVPSx4wAADThiBUVmLtOGVP5bTJIVZ39TBoBpBpSOvWhE+ZSJbr8TQrsoDncN/SVXVfu/Ovta3fduohvp0V3aHdW7hx+bOqxXzg5feJXTzemtxb6Agr8QLxy+SumKBP5B8HDs+de1YGhaKTCTcZ6ZLUbu0i2qYvOm1jmlkg/mfmEjhpJT3FGNk9e2aTGRkIxfIgpoWYTm70K1Zo1atRmiZpN6jNsGg/KNGj55LHeWm3aeoz6kU6l50knjJiBrJLI8Lzr2P3LHNRNVspLVUCqsrPiPbQ0YSVRSq4ZkBU5NFAc/NrOrbv/dueaqz6eb/gW3ZTND2iRjUAOVBfZBVmJhwNW9cuVL29+6LF7f/nJ6SdfOdWc3mQELpl+kSzXI9slMu2UTNjyID4Stj1pRo7lsu4L9kxsH6MYl05izZwVvcuBPlegyiAO3dmKFT0bqHbbWSTikokxbUxusktqt2M7QZc3wElKcdamdtqiegj2p0p1BVKN2KAATR9OgQJTSv7MAKETnzvyxSvVZpcExZfqTn8FTDlFRwFVWV6VK4C2neoBqpmRsMTOtmyKmjF5tkeBGVAWGVT2yw+sGV/9wZ3bdr5/ojyR21HNc6Ieyg759xy951WHzxx+bTWqvdAqWpbjSkMNdiqwowKbDoDFyUpnNQheDneLi8GIznO4zvm0ZwKqLhhRBTKxIYyg885iSoyYGs061QBUGxVq1Spkhy0aMlwa98tUtFxylP2UBF1o1lM2egxE2c7NIkNvCMGIKrDKwFMBVA1CpUFRAVotE1ASANlXmGSgeYs88o1COFAc+uTu7S942+bR7Xc/n7HJfzcfgZUwAjlQXQlXeQmcI7xVD00evPbBx+/7peOzx3+qktUHs36bvELAAQAwywaAMi1022bMPpm2LQs7dGYAcKnK385U5pMJDlNsfbBQLNTG55w2jbrG32Fie6eQUgnKyqdFCTL6hsqgSiVxCwA1SvC3aFNDmPvXZ6gyO0utRovL7a7pM5PqmwXyCZY2YE4lfQqNTrygptLw0csDSdKUlPzlT5cjYqCqGtN4kdZm/6ZigkEGYaFtE3mWS2ZiUdEtzQyVBz+5af2md09tmLr7ZUZuTD7fKXXz1Fd/+N7D9/5WpV19MS5nUPSYNUVTVJJGFKZtBli4H84FSnOgqkZazTc25VcWak4inCfmGuy8IopZPtHOIm6iqtdmqVGfpaheJ6+d0Ijt0VhQZjYVQFUqEHr7JpUOzZAyUGVwqr80EBWpjDxPp1GJt6q2rUKEK44TnzsQZEh9xSIHczhxqC8YPD3aN/qBHRt3/e2a4S1H53sv5c/LR2CljkAOVFfqlV+E533HmTv6Hjxy4Puemn3qF5+qTb684lULbtkl3y6Rbfhko9sdedk27GRQUofxOcqhSqeZwuMTmBD/SSk1Yn4eLxhq0WDwOY+7vtOcocZJ87F4P5YTqNfQcFT+H9q0bmMHL1PQoarfwd8AHgDZzP7ARidpUwjf1LBJ1eoss6lplJBnuBTYBQqsAnnoUE6lGYNBKdKhNBPKTR8CSrn7WCfndL5DV7NoVRWMV4uzAFJt6K9kvqojxSDX8ihtJ+QYbmtsYPQr46Pj79+9evfnh4dzPd18ps7+bL9dapT2fOOhb715Oqp+r+EbA24Bko2M5R4pSv5xi+I0YTkJl/jPYbeWA1UNVFXtX2nRMZfY0xc3LuYUpcymNtM2tRCa0ERlYpbCqpT9Cwn0qQGN+CWRDEDWopoKxeyiU2/oglUu5cPjVvmmAowiXrjDnGqWVSVWoWFKN1Hpzxz+3EGIAICqS0Zs00j/+L2rRib+4cU7Xv5BwzDq87mf8ufkI7CSR2AeS/ZKHp783C/1CHzpxKfGn5g89v1PVY695mjr8EtbTsv33LIByyrLCsgwHDJtNBJZrKVUbQwMUGEpw6ndGXqVEtZbcsEdi5u608/ur+rV+c35/qwT12V+vIcGqt3mff36Ki5RMzXM9iqgmgqvksIvNUmoZcTUygBSW9TUxv6NBiXtiLWoge0LSCWPnMzlqEfp8BeQKpGnQtzazLYqVkdlkzNgVdnkYl0lQFVJ+roLs5IAaJaVGdbM5BSqLE7jwdLg3aND4x9YMzFx4541e3L2Zx4T4vajtwdUou0PPvXwr0/OnPzpzDWGnAIkLCZlKdxyE2pEDd6kKJ6986pn27DlQFXd5pKN2rWpS8FV6jsam7+UWmlMYdZiH2LYUUGbGlcrZIVt6iOTht2ABhyfrDhVEhrhY1kzzpIZ1bXP76NM3wBU57Cq3RK/6FZlg8iAVv3dMfpXIJX1NClU45DveMn44KobN6zb+He7113/pVyfOo8JlT9lxY9ADlRX/C2w+AbgxkMfW3U6nP6Bg2ce/OXjjRNXRxkVvELJcLwCGdCX2R5/pVhwuGEIjCH0q8xd8OKDnCfQm8JwglWVwr/8rPuYw4z2zIazG1XYw1J9aVa2F6h2XocJHlVSVGwqYVHlDv+MkiTh9CFeUNMWNeD1WEeZss6WRLZhUWABpAbkGx45qcP+pS70qdIixYtqB1jCrsiApyq0qLJosiWV7khWizn/f0/ZXzOpvQAVvy9aV5MoMdJyqXRwzdia9w6NDH3ymnXXHMoX1fPPFWhSDx47uP1049QvHJk+9prISfps1zFtJK6hHJwlFGZtqsYNQnudvq80q3f+d7j4z1hsGlWZOQLp9XYM80mZHxC8U+Gc0CZIKVpUQxpVo0LNaoWoVqOgndCAabM1VdFyyMTnhvIX1lIYAamq9D8HfHbL/9J4KMlT6DyUCOIesKr0rDoEQD5teOtMRor561PBLdeGB8fft3XdlvdunXjB/Rf/aubvkI/A0h+BHKgu/Wu47M4Adj5DJ72Rk+GpH7zv8Hd+9cT06T2RaxTtgm/YgU+u66voUEmEsRkYwrAe7VTdcAAARiEd8TO93HUtrM5mUHtB69PkAbrDP+22THWhr0gBNAjusGDK1xGWObKsZgxGW3GbmnGTGoh4hI1OHR3+bWY9fdunggO/VJdBKuyokJ6DLBvp28diqfV00vSB7HBlTiWWVAxStbGOOBF0mka4xKlKnb2AF3wt63yxqBqJY3unNq/f+I8jfSP/tG/Tvsfz5JzzTzPorCdPTG47VTvzs5NTT/5GnZr9xb5AjbjILNDhX2nXqe1iK5WSCY9ayFfmo0c5/yFckGcsRqCKGcT3MeChqmpIoyLs3VKK05i1qfAhroRVmq3PUrtWI7vepHKS0ZDlUr/tEpyH7UTYWGFROxBVyWBEPCOgVbGp3PXflQDIJg+G/wrEKk9V7cQBWxKxsWLhN5f90UZlUUCDfWOHhgZG337dvqv/uc9YffqCXLD8RfIRWOYjkAPVZX6Bl+rpvSV7i/ny0y8vnmoc+/FvP/rt3zzZPLMrtFuBWXIMO/DINV1yLHTBqzYiXjy6AE4QqmI/lNvk2WMxV2e6sJHqegiIFEAWUfkGZUgByPI9zPwTOAZkGUURoh3FhgoWOmEYUhS2yUotClyfO/w902MGFak5aMCwUxT3BaTqXCJtRcW6VFhIMZsqrJCUIOX/dVe0ZoJ0qfNpjCqW0swGME5dyzu9ZnzNjVesWffWbau3gUlFZFL+eJYRgCbVrhY2HT1z9OdP1k6+/kRlcnB4bIBceKlFaJQyKM6I6kmLKnGL0gB65pTL0LYCXotlgBcjUMX8wQPVE5t7JTNKLMT9ZiKnQWBCElEzDmmmMUOztRlK6g0Kmm0ayCwacjwqmbBaS3hj2y31d32FZUPHNQueQ/hA4Q2fAqpdOYDyXmWDKwkIYLZV6cY7IJWBqnw5VkBWFmQTY+u+ONQ/+vYXbn/ZrYZhRIvlmufHkY/AYh6BHKgu5quzwo8NtlVP0beCOx997EcOHLn3V060Tt7QsMISBQaZtkVBIVBRq1KCExZRfAvxxc0purv3HGOpS/fPNswakHbK/IrF6VjmaPN/ZsXkgWYpZnoATMH0pBFHZMaUUDtqUytssSF5q9GgdjOkNM6o6BZhAQW/Ui7181dqM1sqXf2qxKgas7RRv4VFFCyoKtn3nr8Gqvi7I0dQUPdsoMq61NSmolU8uWpk/HPbtm5/64bhDY/li+n8JuG9rXu333PkoddOzh7/+dlkdmxgqGC4SPiCL2pGFLZaVI/aFNkWpZ5DjahFlgUWOyWL9ZbyOBsksjQDMueLZOZ/rrNblEAVeI+QJEXkQNWjgCpvAJOI4jjiCNpG3KSpyhR7qGaNBpXCiIYMh8v+BXibtiOytduFYlV586fkOtx0qAGq+hzhVCm2nFKgtGNVJSGr/Nlj9oJVxaYSYlNx4DZ5domszA1Xj1/xzivGNrx/28ZrH5rfnZU/Kx+BfARyoJrfA4t6BABWv3bkxoFjjTMvOTo7+TPHq8dfcSY+MxF5EVkll2zXIct02BEA7CMYVtZjgsmCL6jOmeHyOAAbr/rSmIESHcBBCsYLbIpMB07+6Wm+0g1Y6IvCwqjL/Jqv5XwgaOb4dVLK2DNVmqY0UG3FMTXjNoVhk6J2SFEtJGol5JkO+U5AgSvxqMydcoINAGq33N9p9FANUZoh5TI/QKryS2X5XA8YZQEAgx0spIqVVQywZTnckAaNn2PYWX9QPjTSN/aZ0eHRD1y75Vro56I8IvX80+NAdmDb3Y8+9Gsnqid/sp7U1/pFyyoVfbKiNmVJxE1TYPtCSilSqUVZAnCkcqWULOX873R5nnG5gStXJtR8BOh3lbVGZGUcohHHbYowt9pNqoVVqtRnqTI7TVa7TSNk04jpUFGV/Jm9Vo1TvPXTVYhOJGrXZqpTmWCgik8PRBfjc0O7AKCx0SHbcniuS7qqreaasK0ZLLQyj7LYpNGB1UfGx1a/ad3GdZ9fP7B3+vJczfxd8xFYeiOQA9Wld81W3BFrsDpZP73nydnJH36qOvljJ9untsdBRnbJ48XBgqaTv8RzFVGUGZKs2Lwb/qNYZIRxFZzabUgS8JpJuU8D1Z5R1lGnbOBvwStVng9QCk9MZrv4/xNK+UtShmDizrnjiHSMI2pyub9JUdgiOzaoYLhUQEqOE7DmFqV3AFT4pTLgBo+qm6B02V9Z6gCOMnhViVgakMqCqiQQYt+q26k6f6NMia5+PCBFcBwnLvul+4bKg58a7Rv/zPj28fs3GhvDFXejLfCEcV8eaB5YffeR+3/vTGv6R0Ojtc5wMsd1LLLBpiYJpWzo36IW/HLB/vH9aJGV2JJMho0PTFUvIWO6wNO87ElVAlRld4WyPTxQMd/aDFTRnNhmOU3YalCtUaUa/FMrM+TFCY2aLg0ZNvlIB04k9UvbUunmQgGsSlajWVTti8rlfK1FFZ1qx66KwzccsmxbHEgQv2paHIuLf4culRJwtB5R6mYb1279t1Kp7y+v3+MeMHIv4oXehvnzV/AI5EB1BV/8pXbqB7IDxQcfuXvLsdNPff9Me+YnTjbP7G2a7XLqwl7VI9eDGwAAKZaejLPrURoHSAU7CcWmZko1WJUxEJZV+4zyktUTrco+qMq+H0beSYpMcSQJoR1GHAXYCEsBVfbGTGPu8AfT02q1KAxb1I5CSuKYjJioZBeozylK05QpbLBoTdWXAqn6qDrwsxPXCBZV/hXAvLcZpwtUAWbxCkoSwQurBAbA+iCKEnJdJxzo7/92X3Hg48VC8abv3fG9Bw3DaC21e+NSHy8ap6qV9voHJh/81ePVEz8d2e21dtG2PR/gJKEkitgvlbWT1KKYItng4LpCc5wgrMJgkAo/4E6a2qU+kXm83zMxqmdbaZ39UheKieUNYg+jClYU8y0ySSJo4xa1IngR16lWneVu/7heo2JGNGw41E8meezYIfMYc0wHXXR03aryIFZUPY1Uc8z9dZlfAVeu3sj3uH6Wg82fyZ8PDGABUBNURfw0cPpmNm288vcLxfKn9215ycl5DHv+lHwE8hFQI5AD1fxWWFIjgKaV9Mna+MnKie85dOLID51qnrm6YbTWRlZaFMBqke3YXNa3kdttSgmdrcFRAmeLIGGyZKEVsMd8DVtIKVOZDhMpP9SsapqhgSOVLyUDwN8chQpwyj6pMcVxTEnUpnarRa1mSFEr4tdwHZs8y6OyU6SiFUhXP5f7bdaacte9Aqlc3mfGVjsZaOdIrVcVeMq+qnzsMp11TCq+FxmEarbiMARuHoE2IbYt60yxVPz34aHRTwwPDd9SXVc9nKdOnX867D95fylJTu2YnD7xH0/WT/1SLasO2UXTDIouN9UkUcxMdYj7gCEq/FITvv4s64CLQ2pTgvsQl8JcnkBVppTSmZx/WJ/xGR0tuSFeydqaKjJSBqphFFLYalLYrFFtdppalVmyWxH1Wxb1GxYVUoNcNomS3xWg2g27EPfU/5+9Nw2y9DrLBN9zvv3em2vtm6pkbbYka7O8YWNbYMzSLDY0BnposwwzQ0cPHdEdMdExP3rCMT8mgB6ImaF73Ew3DYFpTGPCG3YbMMY2Bq8SsmRL1lJSlWqvyqxc7vrtZ+J533PuvZnKqspUZa3Kq7iqqsy7nu/7znnO8z7v80iFxVM+fw6nSx2lUHFd3zZOiWZV23mF/VRxDQY+1RzprMjTITxTiWrY/DcHO7ft+/ud2/b+y4fve9ezW7rvyzgZtp76qhyBLaD6qjzsN/aXRsn1xImvxmeS8vVPHnny3Wd6598+ny3ctZy3d+W6aPiRr4IoYFcAdPG6yNGhv6F0HFkxpyxQUv2Xbn1nIz5kVXmltA0vNSIRwZ4KUMXfkYrDJf6ypALgJC+oLAr+Ewb+hM5umNOEIXf2R37EyVMhOvqtFhVsKqJg2cvU+jhy6A4HFjgIKk1TAjXlzjcG1bXEpg4TqyBFEGkAFl2MgSk4CaEMvaidNBovbZuc+uaOHbs+2YpaX3/tvtcubOlRL31d/N3c3010isH9c0vn/8lc5/wHunWnEU0FKmrArqiSDUoFAGWoj40Lnx0VaW6qMly69pgeBFAFSBWweiOW/i/FqG4WULWnuJW0CPjFdYdNQFYX7KCRpn1Ke10aLC9S1WlToySaCUJqkqKwNuSzzzIC68B2Ojs3ufbHPVQ5GIMZVZv0Nmb2D6Aq15ewqFLJQJUGQNUjg8ZGXKzalxS9OiRVhXUznDpz522v/z/9Sv3+gw8+snTps2zrEVsjsDUC4yOwBVS3zocbegSWll6a+XbnufufPf/CI8fPH3vXXG/+7l49aBGZ0PNCHQQBBZFPXiDNU+ThT3Tw2jAAGwjA8NSlPTluUmhWwRDMxIhdTV3XwpzWJXfzMzgtS8ryAmlOVOQFx6CivB6C0QliasVNaoQxmpb452B1wK4BwOJPAakuPcpCZTgHMFp2EQXCpErzlGVJgT05epPI84RBZuBd1VSBsqsRioDXx386j4P43OzM7GO37Lv1E7v37PjSnnjPyS2P1PVdAkicWvQW33h+eemXTi3N/2zuZXHcDCluBmRMTnk+4M1KqQzBzysDoAJuYSYVsZ3Gdvjj54rz6XEeXkcWqmsOxCst/W8mUHUWcDZrTjaHBtrvjLppj/qweuu1qVheJq8/oOlK03QQUIL6RA1/ZRcpJ1KZoe+wqzq40r+tvDigOvRSlU6pFUB1GFjs4ec+YR/IYcVeRJpCojKgUDV626f3PPbWB975azt33vrMltXb+q61rUdtjcAWUN06B266EThiHp8+OXf+9ScXTv7A0blj33/y/Kn7sixrVKrWdVCR8UtmrtD4gBKdF/gEvSl7qdrGKgA9p4UTaytmIIc57LxgA39WNRVgT0vY4lTMoDlgqCuUFzWFOmCA2ggTSgIEFDB/Stq5lDtmFMwMTPvBqBqx1BrRpCKUFcZNuF5mUiERAKi13f5SchTNLAsZuMcLLgSGwSveOwqS7mRj6snts9s+fWD3gU8d3HZwKxVnA1eBMcb/0tKXvvfFUy/+2rnl+fcNdEGTO6Yo9D0qypSbpqBLTtHdXxVUQcts9cRgUHGXeF/oLyrrHoENyMg7YgMf56o+9FoDVa4KWDQPgFqAuTaiAU/LAbUHXer1upR3O5xEFeclba99mtTczkQEPTmkF9gTsEvGeNyw9R5eE6gKcyrd/z4zp2BUxdgftnBS3UDqmPYCKsDWalRxQjIVNOcRNeOp4689eM/vveWhH/oN7F22qhZX9dTderObZAS2GNWb5EC+2r+GMUYfpS+Gz76UzeRV/7ZOuvTAKXQC0AAAIABJREFUYnvuofODhbsXs4VbelVvpqjymA3C4XnoexB3yh1MK7OsUrlzC7NzAxBZAErpsMIRQAgQyNGolWHgyEpY5TNjGumQElhO+QnFXsylfANr7xpsjs92NsLVQk4wspeCMbiQp9IFzg02eiz+lYEpQI/YV0npXzG4BsuLuzP8933fREGUNZPWiSRM/mGiOfGNKG5+PTHBc/5t/tI96p4tE/91XjSnzKnGM+ee+aHDZw7/ykJ/4R25VzbjmQZFSUB1XlGWwXiqRuosayazOudNkKrgkyrNcTi2TMyriowu2ZECugxm0ocOvOv8QFf5YZuhM72cj+yAKhar0tSUKUhsCm5M7Oc9Wu51qNNbprLboyiFwb+imZKoYYjdF6TZsZJ2SABPBqrSgLi6mUrK+lI5cfpUTqUaSgDE5o0fx3pvjzxu4PQYqHpeTBAaUIWN6lR/dnr3Vx+85+EPfvj/+8RXPvjBD46nN1/OkGw9d2sEXlUjsAVUb5DDbZDDR2dj6iwn5E80qMwaVPUiqooQBn9lJb5GVVVDLMcFLEzNgFieMXVJxvg6KAtTVYGPpcerA19XZLy6KIwJfN+Q8SoKLSKzttqC2gKDQiaZoKYogFmoIRNW3N5cRxU144JoriTSGdGh/FpmwgOwnqbT8bNzj0+2l9t7ltLzh7qmc6hfpofyPL2l1xvs66fpnrRIp/OyTEpVSSsL21lJqdaxlzJ68i+OY+V+JWnCgpsAWrR8hfQoj8EpM5dIzOKOXy7qswaVG7l4cZTIU4BLkR7Y5iiwbfbn4q0pYBVMqnSDjzV51Tbq1MoF8Fpc4ldkPM8rojBeiuP4RBRGL0Rx9GIURN+J/Oi5ZrN5inxa/Piujw8+qLYWzPVc9tBCH6bD4UvnXvrpw6cP/2I7XX7Y+PWUPxEQxZpZbHFPKCktMirA3DEmNVRXJXl8rHy2R0MrD1BKjUsOIFXDOk02OZKgdv3erhegyhHEAKrQppY5+6f2sx6nUKHbv+71qFnUtF2HNF3UFFY19p9yXUNoAYsqj2UwI2bVVlOG/hhDbao0TImZvzCqvKm0INUBWdGFe5I8Bj9iv0E13DvqmFrNbYf37T70R2+5+y2/MzV1YOH6PcJbn2xrBK7vEdgCqtfR8THmg5pOvCeiOJ6hqrOtLAfb67I/U6b96bLMp+qqmDJ11fS0atZkmnVVRmTq0FAdaKWQLuiZ0qCSDOYNG34LtRjtAINVtTE1kgdBxBljam1UVSuv9v0YeK1SHkwdldEaj+ceWwkH5Tq4Mkp7QGpGG10ZT5WazZbwunVZGRqoQPeMH/SV9ntaJ+0gCBb8eHKedLxIjckloj3p1QKysBDK6VyjvbA8sdRfnlnu9bf3Ot2d3XSwM8/zmbqqd1TGbKupmqpNOVHVZasyVYQyL8gR0GLGaKUU/uRPbTzfxi8qpT2lPSxTvoJ1vud5KlC+52mFmi96NrjhyQUsgmLjeBvpy+KysKdMLdb91o7A+hCISJZBKu6jzmmjDDg4zZuOQPt93w8WAy8+rbQ643v+KT/0T8VJ83grTk7ErfjcbGt2bt/Evs6Wef/GLnSA1C8ufWtqKZ/70eNnX/iVXtZ+SPv1BOynVKwpV7Aek/IzpB+QgaAsLTnv0piHcj9rIZlNFUZVrKhQhsYlKC4M16NIdbPA6Vjm1ssOgMRtrLzx6b76Z3ZDV9foSywphx64ymmQ96nXb1O3u0R5t0t+mtFEZWjG+NSqkWIl0xe7c3D1AhtMxdUQMfq3EgDWn1r9t02akqQ7281vwag4hwi76gAqGrOsPoc7/n0vYX2qrxuDiebsZ++44/W/9cbXft/XleMNNnYa3vCPxnUkA/RFuxubGzu8Py1FBuzYtm5bI3CREdgCqlf59OAL9+mnA7p7R0hnTiSk68l+1pkxaXsmy/qzpk63KVXv9kyxW6tqR13lM6YspqguW3VdNDRVgTF1iFy+ui49BdwCvGmAYQCmkCDOsz0f2+EkgPUT1Wsuf0mBGb9j9yPl1UoFTN8ppQ3jMmYP8LIM1BjZgkXkPGut8RyBbphk8BxSda1UaTwvNZ5OSft9rYIOKX+BlJ4n8udqo+ZIhecVhctB3FrSUet8SGGbZnf0iKYGRB8tlHq/EMGbfLMTpk90NjzZWYzn8yyu8uXJpX5nptNfnu5l7cksS1uFyaKiLAOu6FekVe0po9AzH0CcSoHn89B4hhvp0UXheTX5KAASbFt9z6OKPFWDWwMSVVoprTUQvjE+BhhLIBloDnxt+PeMYjwmd6Tly1q54oBWOCjGIE3AUG6MybXRYK37YRgtRH4wN9maPTXRmDgdN+Nz05PTi2qgetu3b4dhf7m1CGz8RMJx+quFv92z2G0/crY99z8tDM495EUmbsYBa1IrVVFqJMgBYBXMKiQlfGMHCdlg2J0i/zkEbBY0ye/5CRv/gFf4GZsFUvEx66Gs4eVVb4Huo9s4XHGfwVnIceWgNlzyL2okfSGFqkvd7iKl3TZRv09JUdJUralVK/ZNBQfKknA5MLYZEv+ubNlfJACsgIXmlC2n7J+WaWVrNwatcM4Ay2pBKp7Dv3MOAmDOUTkJET5SNZPZ78xO7/7P3/Pg2/5g27Y72lf4kF3xl5f584seHSWfDu306cRySHEcU72Y5FmZqCKNy6KMqiqLBlUR1UXhU13q2lSeIuMrDBxOAQWjC5ZdoXxVG85PwWypTRQmWI+q0mjjhUHtG40ZE4kYzkuQfC+mSqGOReR7ngFL4m74u280XgsdpJVXByXpoDAeFQ0vyDIvzKIwTqkK0O1aUt4raHtUEB1iYdbWXHnFT6NX/AbX3yz5ir/K9flEID068dWIJikZ9OZbVb8/Sbqa9SqzM6/KHVTTvqo2+6gu9lVFvttU6TaqsgltiliZ3Dd1oVQFD07EgQIuih+jKBxtKpK0+4wGYNX+dK2ccG66ESjLwswaGYXcDYs/XSkSTIMwquhSlo5yyz6gpsZ/x2QtnfSksYjLn5jE0SULqxZSXmlUkCsV9kn7C0YF854fnjGkjivfP+Mp/5wX6NPaD84GgVnsDlS3ZRo92vOGK86+ygT8UU30Gk00BfCoTpB/0etiPwV6nmE7HEw7utvxtK9ST7UmlO4velq1dEaZBagFp4AXeekVudZalx7+rVSoyqLiXUClKnDTulKlhnRDV/h7pasKoLVSxvMAZwtf+1mgg0zpIgsbrV4zqbo98tI9tAcTbXW1mOrr80rbnE8FkPqZc5+/pdNvv2ex3/mls8tn36QTRUkzoJDzIirKjTRNodQPRhXa4JvptrlA1V1Ko0nJ/eRCjKoby3FnYJCjZV0zUM3qlAZFj3q9NvU6S1T3OuRnGTVLQ5OwgauJAsugykwJyQ3qQ6iGiOWblC5s9z/DHqs7df6qNq3qwkAVzxEtK+opvGdFE1UBrXpjYdvMzo/cd8+D//HOW9/+5I0EgOyGXtPRLwY0NRFRsRSn/U6iiyxJ80HLVGbCmGyqyqpJo+sZqs20VmbKGDNZ11WLTNWs6rrJZErN5tCyQTeQpIH2ACmiee/maQ8lCFw9NWmv1tj+ky6V9lByMNrz+U+QJ9xMhy2+FypeV7B9ADmOkwUzrcLr8EHlbkWldUFG56S8lLRKlaG+MXWPlNdRSve0Vn2lgo5WalmHetkUdT+M/D7pxoC2BQOimZRoD4JPtgDsdTC5bQHVTT4Iw50nRUHnZL8R1vl0XZR7asoPqDK7ta76t1Zl7yDV2cGiLLbXddEyVRmYulRUF6TqkrtUQctJ17n8CfaBIaOVkI6gqhjCX/jGNOrLbuLENFoyxKyT5a3257KMOCZI7LLlU7iUJGmjFe9O3BmggmEAoBXmVYDusFkJlW901iPJBV33gdE6Kjw/XFI6PO554fNe4B8m5b1IWr+otHciqvQyVVGP9p/Iid4PvLxVJtrkc3br5WQEoAP/8+W/umV5ef7HlwfdX1xoLz0Al4hm0iA/BPWDONQBZVVGOdLH4KVbi2R7PZ6iN8o4by5QXfmtNyp0cCwr7OA4ihi+qeWA+oMu9bvLlHeXyRsMKCkqahmiJoJLoUUdxhpbL2Fwp9BEiZmqzGGYozCvMWB1mlQrCRg2VNnADOuZysCVQamzuGJBAc97nk5IlUE9M7Xj0W2zu//vH3zHuz+h1N7+9XzcR6X5p32aX4y6y+eSQVZOakq3hVW5W9XFbjLl7qrIdvJ6VebbqzLdWRXZZFlkTXSNaVPBAsEzNVRlotIe34wwocJEi7UAHIYtWLIDAns8A8VB56pgyQ6JrOVwBvbg0zrE2sF1KRfaIOsOSoYS5MBH3xIsUHAhpMWaZoMRL5XSufb8gQ6iZa38ee17c6T1gtLeOdL6tPL16ZrMmbKuT3ths50ENKBBM6Nd96EBdYsQuAYn9BZQ3YRBtxc7gZk7e3Yq3hXEs2VWHKqy/hvqvP2mKuvfU+TdPWXemzRVN+KNnSq4a1yKYyz7FC2iqbhWxaGXWABhM8Q/t7ASQJXTT6QiIvXDC2O3Sy06cmE7D9GRgTwAqeNphyAVEssx9yQGrcyqcs1aymIU8KTPTQceJnkQr5o3wVztBtOK5gOuBGmq2JIJywomeo6WKlUQ9rQfn/G95rfCqPmVKoq/kZd0pLlz2xLR7WAPt3RNm3Debr3EaARwDT/Wf2z3d+af+R/mu3O/3B60D8KDd9vMNgpMSFme0aDqU1r3ufTMZv24Qlya2ZgH740+rpeaMzby/VZzzRsFqs5to0KgRl3QoMqoU/Sp221T2l4i1etRkpU0CZCqFAXsjAFSrZawC+iErb0VgCoADY4dd/tb837MtjLjAghZQ39mS6XDX1hVNEVCAiBAFfMeS6GMogq9cSoiXyUUBZPtA7fc9h8OHnzNH959y9uevh7Z1OF69dGP6qNv3BEc2tZo5v3+nnLQvT3rL78u7yzfnfcX7qzTpZ2qGrTqKm+YqowUAYgyyUloz0WVj9crrii4tUhGUypzONqyxuHx8nc5BlK1k6qeA5UYW24wdQ1sLJKycjNmKLCOhFyl47VGOgT4OOJY8M8twMX6wusWyBeDtUYqh6xLtr9DD6poyuWzGjTaaa8gz++RHywqHb7kBY1nPT9+ioLkGQqClzLTn5+cDDsf/eiL9U//9E8PJXQbuSa2HrvxEdgCqhsfsxXP4G78pW9NkPJmqXfutrJYfGOZLr590F14fZF3JkyRhp4pYXQpXTYG9VywpDKFSxoSFjywMyXngw8XChZYSeHehWdyzcRGgGKpxIT88uaDlV/qwguPHP6V7Kp4DY5r5wSoChCVz2w98F8WkQjvwJC7nHm3i12yWxB80XQpTC5+wJYu2D2DieBJheNC0eHFDGxdwakAmgffz4NgYi6Mp77pN6a/GEQ7HiW97SWa2Le8ZVR/mSfv1tOHI/D44LuHHn3pa//6bP/sj6WU7W5MxF4EI3c0yKiAtaj9PKXM5NwQxZrUYRDDzTWQmwlUNzIyq7fcDFLBWENViiaqMqdu2aeltEPdTpvqTpuCfkpThaFppQltTAqgSYlVGFegKuY7WZM6DlSZTWV9qdWo2jQ4SaUSORNXiqwmFYJ0aCtHNlXj4Rw+eSYmZRLas/PgV3ft2Peb99x+799cj9pUY77gE93SpMFgirqnb1k6deLBzvKph/PO4r1V1tmr6zRWpow8qj1NtQdNGORnBp1irKtm7woGqTg2aE7Toqew65Zs3mT/JkBV1PhYQ3BsZKsilTpZf6Tp10rReDPhZGXWPsw2vrHvtZb1gpX+Y0AVPrYswbC/Z4DK1b2AJWt4DiC0A754TzYss42P/K0EsKJvlnPkaq3LstaV0mGhvAQM7FkvaHwnSlp/HyaNJ/wgOknxjgWi7f1Xa7PcRq7vy3nsFlDd4OjJbvRoROfzbRSU+/Le2dsHncV7y8H51+WDxYNU93Z4Jp3SJm1qU2hdl2JMw0oc7D5dE4UgPulmkl2n88/ER6prYWxGV7IFlaMgQapNuVKbar/LyjLkytL/hYifl5cux2QBQ5mZtD8ANK9YVCyrBMyuuM8LPqHOolt2rMxU8I4VulWrbfUBWsGiYoKRfTjbNjkbHx8hiRimsDQq6RivueCFU6eCaOrpIN7+tThoPUUhHaGJO5e2QOsGT+Sth/MIPGoeDbx2/MDjZ5/4Z6c7p96dqWxP0PD9uIGABk1lmrIOtYQNFRLJsKFklaMAopvxtl6guh65w3pfiwHLqtqQ8wZGXHFpcsqKlDpZjxb7y9TvtMnv9qmRFTRVKZoiTRHmDcynbDMnx4bDFhCoIeZS/DOGsFx+tsb9AmNtdKr7U+YspFhxVCr7r8oGnFk8Zy3Hrg6ISo3qZjLbfs3Bu357Zmb3R154au7I+99/ZRpDN3rOGXM8ocWzOwYL5/cX2fKhtLNwV2fp9Gt12T1EWX9HVfSmTNFrapMHinJFdWnhpCNKpL7GaolhaxpSRcaPmAjCmCm1IHV0fgDY4noRQMrw1SayrZCRiZeYxaxOJmDbS61so+JmRFTmLPFhJWbMeHsBry8gQbQX2rVGgCppVPrkOOIzAvRW/HZSDRRW10rdbO8F3qdE9ZKFJJ4xnpeT8nukw2WlvKXQD49rL3g2bkw/7wXxMQonT5Cpz9JEZ1mph1H527pt0ghsAdV1DiQ3Rc0/tqusu4cGncW7sqx7d110bzf14AAV+XaqBrOqShtUZ76uC9KmwGnOF6hBbyKY0goXrMRf4mKW0iH2dbL0cY3K+nSK5N8qUUdh7zIH8I/dntROEGPfYyOLg3uagOVxbtb5hroLGJOUmOIP39GePcNnoYUTV3+NC9vusnmKsx6itjwju11MND7vgpWYO5EHBsvzWTJgPEOlFuN0g9YIg7TuyNQqyrWXLGo/PqV1+GLSmPyWlzS+5QUT36WpmdNKHRis85BuPexVPgJ/N/d3E7nK33Rk4fivnuvPvz2jfHuURH4QQKdSIm0XQZ3US7tUIH0MzD/OcVsF4fKy6/JfNZYX+vmNMOTrnT/WA1RF3jS6CXtmb/YfAhJWtnxyqyh0wLD/qitpoMp71Ol3qN1dpgIl/7SgibKmyUpREw1UHFlbS6e/fR8OyABQ5bKv3WAPGbsRWJWSsNOburK/AFX0mIN95TS4sSAAzIfsi1yHFPqTg927b/38vl23/Pqte/Z9a/fu+3vX8libp54Kac9gd2fuxVvy7tztVf/867Lu4u3VoLu3ygc7VVXMUFW0VF34qiwUl/HZNg3mIrbaZxlR/h48NraMP+JCx7TZUla35Tn5+9BqDKuBY1OtTNgxJk4GwFIaoTjdeTVs+OX3tsse8xmjcr1sOIQFl94IrC1yB5sqa4sAVw+pYZaFNTBpwd0CXT5dxExbPLMdIcRMrPRmCIki8dtK6Vpr1VOkF0l5S+QH88oPj3t+clgHE4dVNHUkSKaO0dHeeXXPVrjK5V4LW0D1IiMo7OljCWXmQOfYC3dQkd1XV/k9Rd6/raj6e6kabKM6a6gqI1UX5BnYntSkmDkV/Y6UrvB3KfEDqIqNifhkitDcsqnON3Nc22N3snKhyJXPzRusu8IufyVQXe8is2LxGFrriH+IvMnqriXbRGXPGJ62Vp09+BlK9w6kcniT3XjzW1ihO4xjXGmG7V08AFaA1JDjCHE3PgpPyCCQSUjKRRDGY6LADjk0pIKeFySnlBceVl7yhB+3vplM7HiCpl7/0lYp5nKnhpv3+eyR2nls2+LSqbedap/+5cVs6fsKv27GcaiiIOJrCpGotSmooJwG1YAKbDQ5RUrYtPHqx1ojtQVU7aisAqoWi8gvbdABb0ZdzgiDIlHHg1Ety5K9U9Hl303hmdqmQadNNEhpAl3+RtFETRSWiDCRkAxnScWVHAtUmUvF3OSAkWvGGTZTrQSq8IpDlYcZVcvEiTYVGlVrWQXZAOerRPm26b0vvOY19/560mz9tzfc+a7z10KbCh/upaPvnPQHi/v7nbN39HpLDxaDxTspWz6oy+5eVXRnTNFFBz/iXbhJV1ocLDCz3s3IoMCNnQud1FQOmBwnabQXaZfbc4jC1/7LPmm4QMjruN5dIVZHgNSBW1m75HVWbFvwcnzsapGcctoYv8hQSuAcaLiBV8KKh5pVMOBowhK3a1lvCFpXPyKy1TwcZxGJSDSuOASOtLbOJo2h+rAvxH5K5VOtPVhhdZSO58mLzhiVnNBe8nQYNZ5WavLFYHLmBE3sWdxal17ZurIFVFeN27C0f+6FqaXe/O6qbr/GV/TmqtN+iIrBXXVR7KwRxVnlljVFQBMao0RcLgJzqzu1HcEyG7grVZqmcBlI6pArH1pG07EB7jXG9Dsj5lImFwapmwBUh0OAchkvHvJO7v/OD/Llp5iUTVaAXv6athELu2TcOd5TJAjA/raUIos+/ElVyOU05GR72PmibOOHpEJMJLYhixcOq2Pi14esHy2YARmFBqzGnBdOfEcHjS/rIPzbVmPPizQ7PU/0e5naSmJ6ZbPDTfgsXN+fP/f5nfPp4jvO9xZ/Ya47/yO5V6rmRIuiACVc7C+hE4cmMqW0GlCtRfNYMSkkukVX0bjQEN3IQJWv/bWsQlZ92UsyqnLBj8CLAzVjUiKLH4f+s6zVt3IowICiKCivMupmHer0lyjttKnqdCnISpoyilqkKYa5fynlZZZLcjFH5giO27BsqpSDoHN0DaDOnkrADT/WSgAAxHxUfGwTlZT/UdkBlBmBGm3COgonzhw8cNcn77rz7v/j9n2DM0o9Mm7vecWvImOej+jc09Pnjn53d9lZem1V5G8ydflg2uvemQ+Wt5miE/l1pnyTk49KAVxluJIva5KwhMIasq3KcE63TWdj/x4eTSvn4i0FwKuVQsiXxfjaP93Rt8cF/b+Ci8cIFruIYMzHpWWOMLGsjq02ur4MfIGRPzE+v2vSchpX7ntgcsTqkbmCZ+VnHoBqDMKD4Ozh87ojiYI4zkKOSPMwfybXcDUEqrKhku8pjVtoDoZ9ttG+IRWWOmic0UH4Imn/qUqpb4VR+LT2g9NRuH+Bpg91rYPAypLDFT9bbsw32AKqbvLEDHT6dDKojs5QtXxLWbfvLYulh4t04Y0mX76d8k7Tr3JY4DOYQwwfr1wMwLC6obzPIU18Z50Ug027i+fudpzwKBdKuf9C3fqjicIdnrHtKJ/Wdre3BlvxSk9DWZgcoB69Ck8Fq6nTC76JlG/w3dnFgC3tZBxqU1FdSRMKXAugzacaDEVIRDHB+RBMK7wIPR2R8hNSQZO8IKTA1+SxWgDZAjX/SQAPUApqSAJ8Aaw6KZXfPB/E09/yw+ZfR1H4FZ+iF2h+YnGr/PJKz4yb53mQ73z+yOd3LATL33+uc+4X5/uLP1D4FTUmJijSEenKUF0WVFY53wtTchMPMziaSMJ2sZkT1gcA6NVwWw9oveA4WI9Zl782BKaYJ2xeMf5gezuFpikp90toQk1ZLjGp7XSJev1lqjod8rsptUqiSeVRCIcUJE3hzltg3GQDPywRS36GLf2LXZ78egRUufSPBh2kyYFtNYoCNH3iMQaJUyF3+xdFRYHGnAU9vk9R2Opsn93z9QcfeOtvnn2x+MIjj1wdkMqEyuHDIdHzk/OdYwer/tz95WDh4bx99qGiO3+nqrJpU0JuhiqfYVtD3GU+59g80Wa6yhiH5jkTRAfwX267xk4zQ/A5xqiOXQocwGelXwLwhnU6ZmJFwrry2uHjYUGsrd0NNzi8nvC1hlQUV32UX4+CNKyDgD3+eH2AbmZnrVWVBDRY5xl43noxM6pcxWO2FYSJSAQUa1wFsDLgtS7mroeCV0uxzRL5h6sOcPKcML58RiLiUfup0vFJP2x8x4saj/vhxBNU+8/nKppr7ZpsX+vY8RthDnt1zLQXORJ8wT/2mE+3lknaK+8v0+V3ltniO4t8/v46n99OVUd5ZkC6TgmNUSLTQQ6TtA3iohf7KFxAFoDaTvyKAasVl/PFiyfjSbZz0kHDFVnfY6DUlVLGNTOrmNlLlSDXexIOFyMWrY9yDNm+bp17PrvuyFTBIFX88zgrC41ftht02FcGLSv7QAdEJuRlBvZWWkdEOgHwJD+IyPc9viO+1A+c3zPaWUSPVsPuSgcMWGsAXp3UXthqx9HkV8mPP1n5/hfP5+qlQ4felV2Lktx6j8HW467cCOA6/2r7qzPnl0+9/9jSmf9+oWw/XMWa/CSmAEx+pUkjCrXIqKhSKk0hGywpdPLiU2lsjYQs48aMLaB66QMGG/axuu9KjaprbsIGVJAKmtVgReVcUHqDAXX7HeqkS5QO2uT1BtToFTRRK2pBP2pt/CwsENAKIsFKjQBWakk0HmIj0dmL56ZzOOG4VG6ckj99C2o4KICEcXPBKD60jqgCUWAmmtuevfPOe3//node/6HtdFf3aswvxvypt/gYtSjSB4Oi/67508+8s7d09AFVLOz1ym7slX1eq2xA2phX7Gi5F12nrZnxeAigE6qC1bdDcD8kwFfIAEYNUSPCRSQxsglw69hYid++tkg7Xg5W1wLA4yeYwEXnQbOK5rEAWgCiBbFDoIp/uz4J6xfOPt4hIVCQK3nQt0K/avWs+BmBZfUjacrix4t7AOeP89ptN0DsVCCCA5byKdkccEOfA6wqoFpFpvbj1A9bx7xw8vEgmPw77cdfDyL/CE302kRv2EoSvMCM8qoGqlLmP53QwrH7Bu0zP5d2TryzGCwerLNuS1cDT1U5pjkYVTDARLGZNacAXQxaa7tLHVUBVkjOeWdlZQAMXkcSAJ443Q5yCERlCcTuzGmqbJqmLI4O0KJ8Di0Woev/wszspVeR0SNGrIm1EXGCohUNVpd+RZ7ibPoLe+zZi1cmRZlCWLtaGfYfFBs+zWS0GDOjtIruzZAqinii4JJMIHc/DMiPAlI+dKoSkcgMCbo4DVEFchvstfZM6MelCZJBe536AAAgAElEQVQFv7nti35j50cawc4vqJsgzvDSR2HrEeMjgOv8RXpx8omXvv6/nFg6+f6lvPsaE0VeMjFJvh8J019WVBUDKsqUKlhQ4T8unkiDjXSSA6i6AI6VFm4384hfDqMqKXqjrurROIHVFKAKUCqd18Ko1nXBYLWAHVUPMaltLvuXaY/itKCpjGjKeBTbBh90gmMWBFbxK2x3FduKcTlWa6q0ZfhsyVkwkrU+cn4A1gFAgKqmwMPmGZt0jwIuBcNH1fpEQ6tsfEri6YXt2/Z8+k0PvO23bt3/0LevDkg1fvbsp27rzL/0w+dOP/eTvcXjtyc6n9FVEdZ5X6myVCHK25y+VfE6oTUCoCx4s9sseItylKmtYINhFfsp+yc3QwlAG/mhyriJeeioOYrndSY8LS3qSuUj5DlkPqWkLnK31baIawHV8Y0N92Ww5hibDFlZhlIEB1TtFxrWB103v1trHYC2wFOasUbBNBpONBa8KrgHhDETJ8qLSUHTylIzECJS5pdzG0uQsNSOPUafCoMru6ZV8Ntl1j4yCLoxXlSSF3W9sHEkiJtfCuLmZ/w6/obaeQ8kAVu3VSPwqgSq3MHfPjGdtp9/fdab++Gsc/rdVLZvMcXypKZB4NWFBjiFJ19dOl8425kPhhBlfk4Z5tPV7tVw5UnJyPL+Asr4AhIG1QnARzlTw0vTTR/DMsKIxRzb2Y5dtcwkAqgOAfDlntviz/ry2whgrucdbNaLTCEu6hVjOdTZWzcA2G9BNlFC+4eAZ9Gxsj8ljyFkAWBWsaMFcAU4DcmLIvKjmII4Jh2ILysezpICO4pu4sFEXKmgyr1G10STz4SN2c/OTu76M5q9/5ktUft6juaN/xjYTzXSxt5nTj/7Lw4vPPUTA50e8OMkTOJJ8ryYikJiOU2dUV4MqKrzYTSx+Cpa7Rtvs2zZUURrN/7grPMbXBGg6gzcsZnnaxfXfkVlBZAK+UVBeZ5Su9uhPsz9+21SeUoteKaWmiaMJo6BN0a267a8jFBOdPhzChWzhB5VHEQ8pr1EHLQ1lneWRdZp1TKq0u0PLTLrVLFRqTWFkIfogKqcKPDibHZmz98euuWO/3hw54N/fuutt6brHM5X9DBjHg3odLrn/OHH37F09siP9JaOv1mX3d3K9CIqUw/LDDunoFEVFT+MKCeRVjCTZanUaCaX7nbYbTGuc3f2nrV3drMQiYOzbpLeJeecsAqojn8rKyuQNUzIB2dN5ZCc2F2NdKorAOkasgDBn9iAoJJhrQ/t5sYRICOG2C5kYw1bK93G3WfymW3n50NWZn8MZwDx/IaOFRIAYVa13xDAioqfQm8FqncgSyyL7DZALLPgHZh18HUjjFACPMejgiOBgTC8XAd+2wvCEzpsPtaY2P8pL5l6lJ45f149vGVxtRIhvaJL58Z7El/sC/XurHfu7qJ39q1Fv/3WKu28VtX9Paoa+FT2laICveUszEcTEEAUmFPhQ92lbn3h+KK20aYioZELXwQso+5Dy5Lid9xAZbv9R8od+zx7Ma4cWVkQ+VQfA5KSJWo/1+Wumfy6Y01UKwDrOuv+9ouLDkpKNILM3Z/jp5z7ueh7xYam5AUKf3LzVQXQjwnBTgoouyC5KgjJD2PyowZ5UUh+gAtfRPOsMXM2Jfg+tYJBGOUqoMqPB17YOBaEk19JJnZ8vAqnHm1sf93clv/qjXcdr/cTnzKnGk+fP3LPmfkTv3i2c+Yf9fzFvZSYIA5bFFGTkPyY1yWlYFJNn0t2uNZRNcFN9NajBj4uHtoFiGeDy73u1vtFrvHjLguo2pqKa/keMmC2EYaZMW66xFwr+mAwqZBgDAZ96gCkoiqaDigqS2pVRBO1RwmqTrAMgzMAa4hl1mHAZoEqKlBgbcGowjWvslpDBqncaCXlf2FKXelffFS511/75FtbKpi4hDpmeZJnQpqe2v6d7TO7f+/Ou+7/k3tufdOZK3WIOFDm5Gf3nD757YeXjz3/iOkuv5nS7u1V2p3268wL4Iqi4SvDzr7M/qMBbLhguF6B4dplT1pbFuc1ye27+FS37jTD31ut73D6luezbtTRh/KTsQXQgd/Re41WOFnM+DfWw3T1ErHydUdWY1xplIRW+XpDCYGlKIYLpGU2x4GwNdcS4tcJCHzbcGetIa3LgaSFO6YVelU40kSkvYQ3t9qP+d/QshovENbebWrtHCFsqgscl7QtcTMQXa1k+VhdMKo22s9LFS0ar/GCH7WeSBAqEE88QaZxjGZv71wNtv5KncOb8bqviqkWmh7qPrStbB++r71w8u1VvviQyTt3e9Vgny4HMTohDbbJXH+WZihu/uH7qCw1GvChI5/8CNIAC9CkfOJa9yUNA2UWlJCkNILdV2l1qg7drgUGV/5srL/RwUApTTpx+mWfDRYQD1On7Pu7XbHTKazRcDV8ayVxsJJcIu0LzvqEVRa261+qLw7QgqGGVyIAKppYCqrKkmUBVYESlrgCsEaId7AhacgBgpi8MKaQmVXseMUvT3z0nLjdugOwuTOYgbAkP1lQQeOJMJn+XJxM/HWwt/mcUtfW8/CyD93WC7xsBL689OWZhcWFN58ftH92sb/8gz3T2elNGe0nHnlVQJRpqgqJIU7rlKNReX13gVPW5xinsNjR2G5vex6L4f8GNnE38DG6HKC6Ur+4As4M/TKxUXVAtaiyIUjt9TvU7Xao7HcpLkpq1cR+qQnK8ahmA6gaQ5Vlwvi65yq3Iq/mwFMu/4NRLa0EQEz9rArTln1d4hQ2uWJTBMZVAB93+CODvoYXq+jopydnzm6f2f1HO3bs/fAjb3rfk1cCRKDqt3zsM1P9M6fvbc8/88508fjbTG/+Xj/r7fSrPPQqSNJwWnoEw1+Em4qCTBqIBIg7ADmEoxYkjrun2CNkn+vK+DKkAviGjKoFlyPMOg4fRhGq/DC+O6Aqfx9u7FZ1/I9xPPzSq90kRrpT61trX3dIvI4BVAujh6+z8rWdxaLITgAUBSy7lizRmDqXHmkEk5AHMKFotGKA6qFvArI0aFwjMkHMPRIiZRFJnwPEI5rJjYodPcvou8oMtgel8anSSUVetKB1cFgH4RNR1PpaPDHzOM1MHlXqjvYNPI1c1ke/qYGqxJt+caKYWzo0yHvvKvP295b58kN1vrRHVb0ooIwCNEeUEl0qHfwc2Gc71QFSIfQX3aYrLY/vDvln3Mk+8oobulYMmUorCZDTd6hbHR25CwDV4dFxv3e7VqftGk4Zl3USjD/Z9VEN1T9rANVhp+Xqd+ULfrSzHpV+rKxgOOM4HZQV9LMdjUgqwKjCO7EqKyozaILxXDgCwBoGpSjoxeAKAN1QSFHSoCACwxqRH8LWypMoPNxsV6Y7XijzFAC+XlTqePL5IGn9hU5af95q7fwWTX1secvGatNOo2v6Qk+aJ2cOHz38joXO0n+3mC390EBnE0ErJB1qbsqD3KQYCHOHtaVUMJTPrVuFtXyzp7F4HQtQFQAw0lVuAdVLH+YxFeHwwatnO66mQJdaFxyTmmV9ciB1MOiRyjKaLGuarhXFiLTlOFRUs62vNF/r1pDdzlcOqOJ4ge1yQBXAFWpT/s82TnHqlPNKtSxrAIDC9n94JP7uE5UexXEr3bd736d37tzzodcdeM3X9u59uH/pUdjYI8yRL8TL55/btzh34o395XM/mnXPvLlO5/cHVTcK6gJbdgKEBoCqEEDBeBXaSmzSWQcl/qciABglSDldLoM0AbUrQejoc8rzZSPnYKdrkhqy4mOM6gqAaIHaCmbUzcmCYEcgdhX4tQjzZQMmjbrOn9WBPQdqxy0ex77DMAULvBDWXeeVK6DZMckOUPPqPOZ+I4QK5BEu0lVCBMRCURKwyANh0iLyE/Ft5bAB60Bg7bGkCGP9Z8fXJOd9ZcdAXBc8e0wDUkG8oP3kWeM1H9Vh/LXIm/pGtH/nSaL96ZXYHG3sLL26j74pgSprUOnJhI6f3F0Nll6fD9rv7vXa76vy9k5NA9+jjJSBSb8Y9aPkLAkqK4eDjfU5rQ12Sq4ZanxnJJPE2FbRHj2bxGHd/KxVgP3d+powZL69ENMqJUhn/L95B1FKFUNYvMID0Y2Ps9642Lu6340+P39WO8LysqP34maK4e9EclGWBVVFSmVRUoVUvxppQSHHFZKJRL+qfArjRKQACe4AIx4EZEw01MihRhkPLAuzz2BXPCqVTwV2x2Fr3k+mPhMkrY/pOP5GcwfNX20PxKt7ud/87/bk0pMzx9vH33F66fQvLaXLP9hTgzicFubdFIqLH9Ch5lWfu/vZWg4EvNEckcprIdsTjRuiy6LOQh9brpTM81fH7XIYVWGjx+fI0Zi51y2qnCqU/KucsjylQb9Hvd4S9XtdqsqCoqqimYJosjQUstWzzH/sUsfHSQAMd/hb5o4bbqBptB6hJVhVy3ghaUr62kdJU/iJdP3LzwBUOawJWlhoU7HBLXW5Z/e+p/fvPfQb23bs/txDd7xjbjPPAK78HQ0mzrz00h29zpl3pedP/Fh/8cRbdLEcNIKafNtNzkyfA+a281z8X63DDMZkGBLl0g/tZsuyyFzhsuMhK5prhLJ0jJvChylfztLLrQ+WMx2b6seeIsdlDJxeWIM6biVg+U8ntxmupqMlluHe2NIzCt8YB9ljHq0cFGA7eJ0umT86FgRc+2I3KcutS6USv2S5SdgMx67aQWWbKxvhygxr0LL6VansaR8BAKKPxnPcecmjzPI0CbiAvaUjuIAxXEMb5qKKLRdDKimkWsU9FTSfiRrTn9Fx8wutMH6BinqBdt03UGyvc/PfNg/jXCdjZR59NKA7lybLpfLucnD++03n7A+X/fMPZmkvUKogT0O1WHDyjKkLLttjekMjzxBwOt83e7FBAwTwtNpnlO0prM+eyDHdRezsp/AC0vku1lW4rSxfCGRb+8ZzyarfroDT2DmvvG4v7yhATA/dzNgEsVaH1bgFyGpw70y1ZXGy6SbcgTpWhGEiRDz6xNkLx0BAJX9jDgmQY1RkA8rTikqozysI6QFWIyITs34VrCqX/qOA/CSisBGT3whIhbCsktObGRSbksWGrEFIea0orzyiqNnzG5NfiZvTfzLR2PuX9DfPnVHXSUb35R3MV9ez0dn/9YWvT3Sp+54jp4/8s4X+4tsLvwzjqYRUpKksYHIeUZ4WlFV9qnTGEhzepDIhF1KFZj4bYYwzR0CQXcBYV2Y3acAJm3ndXeeH6nKA6qi+svJLjpKoDBv6g93Oi5QGaY/63Q4Nem0qB320BlGLFE0Whhq54QYqLvUzCHVuKwLQWLfP1S9hQqXQK+V/1/3PEg7ueIdfqoBS8XUYAVUx+fdgnMtsaqBj8iiofB2fu+uOu//97h27PvyGe959YjNBAoPU75Tbl9pzb5k7dfQnFs8deXfVPnOg6WWUQOdQFRxmoD3NEdMIOi3h4430LLiiABTB9kR6lNjui+2SuNlWSBYB9DIuwhIKmBezfjeT22rXuN/pmOXTqCt23IJKJnt5fbEHYw0Gv5ddCGwzG8/DbOVkWUdGiPIo0RSPP0/OGdGD26rmMJVKfrcWUOVv6Lr77Xrizj73c/H5dmuz/ZRWsuekE/xPNKY51O8cBCwzzesVx7ZCsxpzw5UfRqSDiAhsKywTNSp8aKKCdE3b4BtZDzn9jMfIebGLRzhcSCR9MaKaQipqNAVHRgeNfhBOfCNuTX7OD4K/9Rvec9Sql5S6+Zuubj6geu5rdxTd4z80WDzx41Vv/g26bE97Jlc1ayClvMxd+040bplJOetHm5P1Ts7jNlOr1xtr5LEGFF3fsI84THtRuldaR2rMK1v7MMmMyiI8SWzwvYa7aKl3iHXH+Bg7EAyGdXV354r3gpyiJlNmVBY55XlGZQaWFTLigJSJSasGkYr5ooaViADVhMEqmFX8DFIAMROXSVomUexy3QKGzOewoKj5bGNy1x83t9/5n6h1+/yrrbTyys6X6+NZAKlH6Wj0wvwLH3jizFP/cqns3EmB0UkjohDaZah7cpT3S45CrbBRRa/4WGynY1AcsBot3CMjcrvkylRxfXz1K/IpxFzdbSxl2+oYMZFCWAAxdr2uuJYdG43rTWsqEKQABnq8C7tEE6XY6+VgUsuU+mmXemie6rZJpSnFdc2pU0llKCmJ2dSRVN4xXu5ojBgv+cC2o91e56zlt000voLeEAIC7mgRQYdtdgHgY/N3gNk6kI1xHVDoNxZee9vdH73tttt+vXc+OPnwJnZks03i+U/v7Tz5tZ85/uLzP9lZPHefqget2Dcq9MCkOu3/StgvRLK1mBoDZq4zX/C8s4IaP2MFwDNgtPO9VW+uWKvcRn/1PD3+b66TOVIUUgnnbmiJCHce8WeypK0QMK6jyp5LNkHM6cEdKTQiOOR8XKuB8WKfbwRmV14q7vOseQHZtEeRBlhQf5ErjWN1OZo1EN/VoCENV4hjDhJ2CmD3CeupMD4mrtrKMeo4F3mjhZsLX5AUNNZasy1WYMgL22Ey8WjQnPp0NLX9L6l173M3u4vNTTPfGvNUSHPnvq9/7vAv552zb6RieadX9mJVp5pg3o1OctvRy4LptQDYKwCqV2SluMSLbhQ8Xs5n3Oh7uT306vFd/TosBbgoUJUmNXYFKCEByKjIc9atshSghGY1IkUNsfwAsxqG5IUBW1cBsAaQA8AVALpEW+aSOEWZ3NlwCLIOzzOlCgovnDjenN3/qaSx7TdpxxvhCOBo8MsZwq3nXsER4EjUk5+fzUz28y+1j/3zueL8wTKsw9CCVCpqUgNZAPrVgAoqRxGdFqi681AY/gvVN67gl7jOXlpimQXESczzy4GqQCZbJh4v88plJX6clqcT7Z3sFWX/ClcP0aFXpqK0HNAg71O/36FBt01Vv0dBXlADzVMVUVQZCpEOZY38+TWcByszZg7siIaYLYd4Q+oQlCtTC+jwOFlKWDdPi7k/5ADM0XIzlkeqgh1Vws4QnkoW9+0++MWH7n3T/x6qme/efvvt+WZtZKFHLer2vUe/9rFfLpePf3/W6+yvqyL2tdKBL0Is7lHn0vDKDdKK+XNYLncl/dXAzAF6O1a22uQetRo4jgO8iwNVObCrpnJ+2dWvOf467u/DjeFaLzBsCBt9l80CqqNz4+IX3+rvvtaj8RiwqwgG4EQrDz0U8F2NoTMlDcaV/x2I8wTmGfb5tVKjIXBfOf9YntlWbxy5gspOUNc6TE2YnNPh5KN+c/aTzaTxaTXz4NJ1NpVs2se54YGqMUfi/PRzh/L0/A+kS6d+suov3avy/oxvcs+zOlR4nooNEoCPzKTjC9JIS7NxRnXTjsQGXuhqLqYbfS8n/1nr66zntUaPwYGyvpUV4ldLKouCyqykIi0pT4lKWFgRdqvidQfAajyfG6vCZoMaTWm0QgwrdENc6uKSlz3tFZKtcBdXgFrHBfkTp+PGjk80p3b/YUD+d9UVaJbYwKHeeuhFRuAL5gt+Y7lx4FR77iePnDv6q5lOD9ZBGfixR0EojFqel8ymAhAhbYrT4tYQ2wwXzi2gaqXxY1KdcaBqObfxMRxeTkM7ulG4HR6HErvFvcMm1bKuuGkSutR+3qO036NBt0N5r0tenlFSETWMYjY1qFHydwVZUbePCtVWLsRH21ZLuIy/Mg5UPFWFSfR1yOsAWFQf8wU0h7ZRjtnkUrEVlTIB9Km9yebsN197132/e/vu+z+5f//mNLJgg9V57tPbsnMvvOXcS8/+XOfMd9/hV52dHtWh7+FzAVBLSRggiJk2bjq1mwNBksOrY6SpHNd8yq/XAluOLR0C1TWA4vgGbvwyXMGouqn0Is9f6z1WA9ULfc6XkRlrIJZXwqhuKlC1X5DZbUR6o8IH4gTsqm369UL0UoBUQUnfE2sqVmrIppAbtkGajFV6x9dSuRpdiIUnDgEqKI3faFPQfN5vTH9uYmL2M0FWPEl73gDt6k21476hgappP7o9O3/24UH/zI+kvbOPVNn523Q1iP3aKA+6R7acyiRRitm5lQD1ZRfQFqP6MliwHnC5YhK7hHZvPa8nj5EIVr48LV6tq4rKHCA1o2xQUJEjbhELEqxB0FwVstcqggHApiZJQlESUxglFKAMw7ohdG46vaFkt7MWCZnMyPKugjqIt52JW9s/0Whs+69+su1xteO1nS3EeH2NwPPm+ejY/LF7zizPv/dc5/z7umXvXj/RFIWIuwQzUVNZl5RVJaVVRXlViEekDchYD1NyfX3jq/dp1lrihqX/seKwu5Zd34nY8o1YVqYEUF4Ge8epcbChQ7ZXzRuHrMwpLVJmUtNel4puj2iQUVzV1CR4paLcb8gX4kkWdJfu7PTsQxWkK9GiTIoHW6sg650qHe6izwRQxYPY1N+BVHivKvFNrQFUVUQeRflkc+rb+/ce+JO77nzgI3cdeODkZhwFY77gn31y7kD72Hff1Tv3wnvzxVPfo8r2bKBL7WtFnoeGG3xfG9TJYwhgszKFcCVDOdakuwo0Xi9AdRyMXk2gekGwPrS5ujgMWt9cYTdM0KHidbHOoLGKGVb0UaC6l4i1IsAr1ipsnoZ+69BXu4AggaQOqI5kGc7X2aeK3QE8KhEbrqNUBcnJIGw92mhOfCaeaHyVJmdPKHVlQyg241pY72vckEAVtlPp0b84UOVL31ukyz9WDOa/t8jO79ZVn3xVkubWXnijlpwuxa2+q1jUlTtEtyUabULWA6jWO8ib/bir+dk2+l7rae661Gs6oAoDdrlYRfSPfjR4rBZ5Rnk6oDwvKM8qKkrE2cHCSvRAKL2Q71MUwr4qoThpUBRhRxuRDiUgoGIm1SWSWAcCg6XBJxVMkBdOndTRxKd0MvWRiVtv++bNdNFv9vl4tV/PmOejvz773QdPLs/948V+573tanBb0IjIDzyKADyQVlQUlBUZZaakDDyF2+0M4xtvyKnvqgz1pYAqA1D+nzNWt8ydA6pjXI5tyGe9Ofsj1yUD1cKU1AdIHfS5ears90n1MwqLmppGM1ANjSGvFg3pEABzqd/VwK1VmFvWGZRaWY/VFkojjKuiCFAFk8qeqSjVsr81tJqaAh2Sr0JCj61vwnqiOf3Crh07/+zeOx/6L3ff/sbvbkbzFEJnzn/1sdvmzzz/ns78ifcVS6fe4BWdiSjwKPCkxC8404IVGxMrYGvl4R9VAsehzCp9wDVkVNcCiKvL/+Oq27UA4WYwqpcCqhf6/UqMcLH5Qn7nPM1FmoLTDqSITwR/bw+gFQ1XMQVhgzy/wb6sYrsImzFFNUhz+K7ZC5CXJwdNVnwYaYSDcrk0uKNxOKg9v9mPouRJQ/4XdDT5udbMwSdp6palm4FdveFmayxS+UvPvqbfm/vhOl18bzlYeKjOl5ueSSnAYlTD6iQjY4phQpQ0B1ygMYgrJS9nyS8Fpq7KinGBN7man22j77UeoHrBY2G/7xCoenAhQJuoz9F5zKZwyTCjMh9wk9UgzWkwKKkoUE6JyfOa3C2JXOUgCCiKwKw2GayGSUJ+HFHtS9esc2jhqgvXYQz5QUjGiyivfDL+5Ekvmf5ovH3Xhxt7qie3rKuu5Vkv722M8f9y/tP3nVk88wvne+ff2y77t4StBsUJ9IS2kbc2XFbOy4wyWB/pmuN2a5YAvVwbPX4+ro89ufbjcCU/wfh0uJYm0L336rF0lnnD3+MvNkKaE6RgOVeXhLI/jksn7VGv26W02yWdFRTlNTUrRU3y2dTfZyeWMfJg+KWtUbszkWenEicHsCV+23EulkLOP1NYVvzfh4E7e6WKrtVTATr7Sdea6lJTM2yd3bV9z8cO7D3w4Xe+6Ue/sRl6dRAs89/4w9vmjj3+3u7ZIz9VtE8/EFIahgxQ0cQlzWeilZagGf431Iw2LW0toCc/G5cBjM6ONc/n1Sb+FwCzGyn9XwzsraVNdY+/XoDqesDqhQGvdcqxGwxp+rLzDPtbokcCoBWBATH5fpNlAH7QJE/HDFbhDAA3ixpRt05OMXS1kOPpPMrFostqXTnEHVUEbNDgQADpQXzWjyb/KmhMftw0W19rbH/Duc04f6/knHOp175hgCp3Rp5+LMm9udv78+d+YbB84idNvnDIN33y61zK/FipYGtEyOuGDRWsoIKhT9rag7EyUWN8Er7U4F2r328UPF7O59zoe20GULWGJAQDVCZtap+UBapIDkOCVVWlbNkyGAyo10fcoqGqDEkpXPgJ1cZjbWoYRBTHDYobuCcUNBIyAC3OB4997aTHEj52mFShWc3hq6kS8uKZE35j+r96ze3/fupIfVw98ggsI7ZuV3kEcP0/TU8Hp+cXDh3vPPc/n106875+3dsfNiNqtJpsJVRXitOmYEWFsr/oUVE3LsWgZ6xjffXHH5ax12zquMpf9hq/3XqB6uqPKUCVYT//Cnq7ylkAgVGFzrwqKC9y6mcD6vQ71O90yKQZRSVSpzS1OB7VpxDJUtzzaju9bbMQA1K7krMOlVUFUvZnu0DLtvLcb50+HFC1pkjkabCnsi6AUfVgYIfUO2jeS02hl/T37z346e2zO//dD77tJ76yGYs8QOqpb/7+3s7pF37u/IuP/5O6feKehpf7zUbIAB4NXuzB6VmrLZd26KQTKxxfhHV1EH4FUL1Yw5U9YDLHrTx6F2MzL6YBHd/IXGiTd6HnMyAfk5JcSUZ1LZC5OrhmvZvU1Y+rOeHK7RVctJ3td2EiTIz8BUhGpHVCGprVoEl+AHY1YRCLxl6eqca1x/Yg4z3lkKEpHDvyMXsw3pSBqBGf6BLnst9KdTz59bA5/ceNicm/oNPJGXXPPfk1nlpe8dvfEECVveLPPtEo9bkHe4sv/fPu/JH31OnCbGhyirEbhe1MmlJd5uQh+9iXBUpSjZAWceGveSmG5RWP7BV84kbB4+V8lI2+16YBVSxQzMZojjDk8hYtuAcAACAASURBVD/vMKE3hotDyj64WZZRmmY06JeUDYiKHKUUWFchPQQygICCMGSQGjcbYl0VQ+gu/qtgVjh9RhFbrCJjvAIbHwZUqJByOAtEE8daU7v/NNh25283tr/uzM1QSrmcc+JaPPdR82hgsuA1RxeO/ZtnTj/1g716eXtjIqKJiQbVsDrKMUkElFWGUgDVqmJPQh/9DQaMe8G+uqubSK7Fd7n+33O8wrRq7hxaV61t0cXzKWNVw4lfORXcEARGtQbLXWSUZgPq9bo06HWoGAwoqokatU8t41NSexRWmrya7fjFwN/6aI7HRcucLkDVlUaYPR0iJ8uiWoN7yVqXxd73pNNfKCx09YekjY+eW2oGk/Wevbd8ec++W3793vvu//sdasdl69PNF77g9++d2DH3D5/55WNP/s0v6P7cbZN+paMAZduas+QRyQlJggydYT2vW5s01jQG3SPmdHxNGz+nnVJ3LWDmzrstoCojcaGExUsB1vUAVZYfWpnRKDAADZ7op4AUQJwAAFTlnrBEAMey4sa5NYv+1lLDJmY6Rw6kbrH7G5ruJD1rUCLgIqqD5rYXGhO7/0w3dv1huO3Ow0ohv/3Gu133QJWZ1Lkv7koHi+9pLx391bJz6h7f9FpenWmFCMSyIKoM4o5lQuTynnj2cVqJnVjXOvkuxqJsFKBdzUN/NT/bRt9rc4AqgsKw1cAFKXGHrkTHiUAGjDkWQAQCpFQUFaVpSb1uToMeFsSIPN0gT4NZ1TwBBElEcSumuInmqpiCJKEQWiGN8AC2xiatwahiR1tydjacAApeDONCR5MvxFP7/mDq9rd+iGi2uxl6tat5ztzI73XcHE/m+/P3PnPqhf/t+fkXv6eIi+lw0tNhiOaaipk3dGoPspKyEg6pblGHFKiQwhjkHmzof+GRkJLrTdUs+woP++UBVQcDwGmnJociVayoipyydEBpr0eDXo+Kfp90XlJLB9RUATUsk+qVihsoxS0AWjy2q1/BNIndFcqerolIQBwDUqYb5RzgbCoup0uJX0ICDAVegDorb4A5IhVVm0pn+3YffPrWW+78jb17Z//mv/zup85/8IMfvKzkH9gmzj/x7KETz/3Drywe/uLPJPXinkRlQaQNx3AqSI1cQpRlpAVw2O/BiNOW/tcAqi/r3rfeBxcCqm4dvJKM6sskIZdo7nIM4mYxquOAfPwCWAHuncR6HW4Fa11EK15rqIEWfpjXKESyc0+fJVss489WbdBBYxsGksQPGaQCrMJ31YsSabJif1zcZfM1YllrtFgI1mFnVumvQHgAn++QPWGDp30qyKeyjkryp+YarZ1/P7F97++Tbn71RtStXtdAFVGo2YlP3zZon/vxrHv2n9b5/B1e1U3AdVFZUA2QaiqbzmRPEokoGZ5bXBq6xLe80Ranq/l5N/pe6wWq7gBd6PWl71/qWyMewXVC4jeYCJAslEvjDLSq/ZwG3YryFD6rISlK2A2gRuclZACJT0kjpKQZsW41jJvkewkpxCXyZCMykBoO8UgIYXcATBrYBScDHcx8t7nnzv+r2Wz8OU0/sLzFrL5CHLSBpwGkfvvYtx86057/V/Od+e+rknpSJUoTTB4gDYFmuSioykqqONFsFKMpiTyOfRiP19nAB3hVPtS5o7x84rR5UHJN2kWey/PDjHRhBOFZDc/aQhWUlRnlbC2XUdbvsSa17A4oQOOUDmhCBxTVHvukgklFY5OkFI2BUAfSLJMqh8WZ+K+cITwPenYbi2mtqtyGlyOVGUxwRhV5JiADBpfCdHZ6+3dvu+11vz0Zb/vr3rne/COXKfMxxgSHP/9bd3TOHvlA78wzP0/tk7sm/YKtnQFE4ULieRFVlWzImeUb89SU4bX9FSsRl1M4vKzDapxRvRBYFfXEymN7uaX/i7GQF5MOyHe++GdZCQovvtG8EDBdC7yOM6qXYlFXv+vKzyQSBqn4Ofuw1fsbe47yOoO0KhuxynGsCApAla9BQTLBOlZUArligEYpnLEWiPJ1xkyqOJgM3QHsB+TkL/yU1y6fKuNTbcKqVsmyn0w91Wjt+EMTTP1lsvfekzcS2XLdAlVoevIzn70rWzj3E1l/7h/Xg7OvV8VS4JucFFhTeGtaHY+1keZDxYbumKScXyq86C5hKbZRMHat166r+Xk3+l6bBVQ5PWoYfyeRNJgE5HK3HbG8ILqoVbA1OaW9glnVLPWIyhjCcip1RAZl/tCjJPGo2YioAc1q0uQOTO6+9Hy2qMK5UuuSDGg6Po2wcmBnG5rKa/X9if3fiCZm/2012frK7OzDy9f6XLiZ3/958/zk06eee/N8e+7nF/oLP5aX+XRjMlEqVFQoKFDRmFNSlufss4tys0tVYhYOm42xyEUFEHQzD9gmfbdx0Lm6wD9KrbJQcQgyAFaF+0TjT1VXlJuCwSqa2gYAqYMB5d0elf0B+WlJTePRpBdRg3zyLUAVVgEA1C7O7J8qbOgo2UqaV6T73wEAB1blZwx2WX/u2FT5GXToWMzZHwAb0FIhIrU3NTn77X27bvmjhx64/0+/3Hp84f3q/ZcV9oGmv8Of/507O6ef+an+3DMfMN1TtyUmVa0YHpsSQIJ0LE8HVBY1obwv2HulyFR0nKNleqjrHD585RI+ZlJ1ccnbasP/izCLFwOaw8afS2i7x19j9eutBqqrAfbVAKoXBPUXuKZWf6YRUHVbKNl1uKMjlmnudEUzr3UJ4KAATZpdAeBMM0ka2lUfO3EQKACsQqRgnFBplGYq9FQwzB/FrLM3sJxD3BvM55JHdQ1XAc8YL0nDxuy3gnjmo0ky9Re056EXlFI3hG71ugSq6Ozvn37mnvT8qR+veks/VmdL9/rlcuhVA9IVSr6QHFfsgekskGUHjckId8vr28VqC6i+8hXs2gBV4QXYFJmXpHLkqWrl9ywF4OMskbjIbC+ynFJmVUsa9A2VqU95HVKlGlRzpJ2mOFTUSEJqoAkHYDVukhfERD7AKna6rvPSZl7zLpn7hKnUiSmDmUHc2v7RuDn9nyaas4+r3ff3Xvnobj3zQiNwxByZ/s6R737v2f6Zn10oln4gNf0dcQgHh5glIXlVssVRXheUlwXByowjCG0qEhZQHEuWIdpZzs0N1+Wkdx2dChcDqrL4ikSCi5psp4QRrTnHHI0eAKnYQBRVwd39aJ7qDfpc8q/6Kfl5TQ2jaZJC7vCPa5TfcS0Li1pZz1NxTpXYY2f377SaNhjU8lgOxAL8eSwz4E5+zxvqPkVAhP8MeUxmiO1d4EW9ycbUk7t37/+z1979uj+9Y9v9Jy73UJinngqPnf3LOxaOPfXj3fmjP6O6p14fqb6OI5/CMGTwgLmNLbIgX6hkU7waqEqyk7B18juHdkaNVJw3P/5rx+xdAjheDcP/8XG8FkB1LfC5svx/aVb5QufChcCz48Qk2c2x+mONbzxB4WoRaZtznuFUKwXdaou036QA65UfE8EXHAEVHJ+qoHKUG8vU3IEXc2HZqsn16K5h2fcIwEVIAPnN3Iumngyi6U+roPnZ5NZbv63UgcHlnvNX+vnX1ZzNelQir3/sE/cXg7M/my7P/6N6sHybl/fCCGpBBL1XiEAsyXgV1QqOfFiI2IDMlowwEVnvVNYbrp0PPHbl33C6tI2Cx8s5iTb6XpvDqNoCFsoeXOoonO+Q7RHFJCDNVVCRS4MVIhkLylMwqjn1uwWlPUODzKeSWmS8BpGnKfANJbFPjQbAakJJo0FB3GBpAFhVuAEMJ3FmcUeMDrKWM4rJS2bOxa3tvzcxveMj4f63wl/xhhSoX855cSWf+4R5onns8LHvO98//4GFYundXa8zrRJFzaDJwANd/UWJpKmKCr4X7JMKOYjTILKEAz8BC8HrhWItq10nruTHvwlee61gFLtUjDVTMZvDKyEAqqQowchfuvtLKsqCBmlKgyylfq9HWX9AXllRiwKa0hFNUEhhBVN/bDpFZiPHC/INT5pDGBg7sGoXYUEgttoxYlLZvN8CVZwniEdllIfjjn9bYAigasBiKj+bnpp5Ys+uvR+988A9H7vz4H0vXu7Bg1xt7ut/cNuJ5776U/2zh99fd07d11ADrxF7pKKIaus2oGG/xd9MAIesZOOM6sgbdRi2sIptxcPtLCjMmkUu6yljv1qB6jh4XauZaj1j9zIAvIZNhpAbL6/fsGaV3UfYE4PJNq4WsjMANjEN0n5CPu4cENAgDV9w6FphYTVkSt2OZOyMZes9CTEXEsfOiRrsq6KiNlTA2SKYKL14+nkdz3yW4tmPTeTbH1V33JFd7rl/JZ9/XQHV55//b9HtU/rA+bOHf63Kzv1E3e/sV3nqBXVFuFOZc6c3pwl5YtgOqz1McNwjyjtlSJGhW2VyXexLLvgt5RcbBWNX8oCs57Wv5ufd6HtdTaDqchk5wYU7i0uqipKytKC0m1G3nVOvX1NRt6hWTRapw38ZzEachJQ0YkqaDYrgBBAi7i5gVpWj8Nyk7wqPWED5zAoop5CiyR1PNia2f6g1s+3jatdbzq7nuG095tIjgO7+k8fPvvXc/Ol/1U7b35+FWUtPafIi2BVpjkNFqRTsHTSpAKsAR5gPwKrCD1f6xAWcwmoMd9wAVB2sufQneTU/YmVDmcwBawBV/hHsciRpCn+CRGCQWiA5DhvGPqWDAYNUKipKVEBTQUKTOqKk8kiVNQV2UecoYwtUXQe/hB5jXh+LP3baWD7EUkkDwBA2SaIpXeoULxBcEvXIR7mddbBsQ1W0WhPP7Nq558P3P/DAnx2cuuvoZmjO28/+8faT337yZ+de/Id/WrWPPTjpp0Ej8iiIQiqUTwWYVC0JWLo2pKqSm2OwlrmyvmNOmbkerl3272NrmWzn8f8xkOrA7iVO3+sdqK4Gg0M99EUQy4VA5oX0t6+06/+CQNXV94dVOJltRr6o1l+V6U+bimjTx6QdwycDlxlYlXkJea7Jym9IiI0OeA1i94vhpsW6YtjjLVeL/WbATKbiKF549HJtskKzVUC136gpnD7lJ7N/EUSzH2oU25+i22/PN+MauBIz53UDVJHYkb704n6q6v9x/vQ3f8Erl3d6NXle5ZGuDKky4zhUQxl30rGekHWMmJhG5SdnaCJpVKP59WKDd6M1+m4UPF7OibPR99pMoArvVO5u1OLkbtU5w60k2BY+xFbqgcYapJEhAQd6uG67R91OTmkeU1k3OL0KTQx+hMQq3AFUY4qSiMI4ZN9V0QrBRsQtgM7mxoIdrSirPDLhZBG2tn+qsW3Ph+Jb1Je2wgAu5yzjzaL66NNPB/u2Lx144sR3/t9e2Xtb4eVNEOF+A8krxExqnmNDglIWGmulzAw9sbg1SEOl+KVaSGolQQxUV7g2Xt7nvbmfvbLrf8Uc4BhVLl/C51j0qJV1W6lgGYdEsDSjfJDSoN0nkxVEhaFY+dTyI2r5MUXkU4Du/gqsIDR4AGvi74lF2Pmgip7Ulf5lA+k0jSNrKpuVLqaqNnVKtKks92DnEP7A7JUa1GE9MzF7dN/ufb+z79BrPv66Pa87thkLNPoqTn/5t997+Juf+zVaPv2mpu4ncWBI+4rt8BB5iQYXDwl5ANRFQVRmhNhUVHuYNHEbAj593fIs4MTdhhp9/pndko0lWAl4v/jtRgCq44Bws4HqSDB64XFab4PYmDhjVfPbqEFODq4FqvbwcMiMBao8c/HxFKcLUoj8RpJVgzw4AvgJN1lhfYKTkYBVC1o5dXN0dsi42Z4O29eBzRBk0MzjGsVuNjnFZIKppYnJ/X8TTuz7N2G5fIT2vzXdjGvhUuffRn9/XQBVXOB04lO3djtLH2gvHP1VKk7MBtT3wKBQCb87Yctgh6utXlGKJrbhxl7cCrMeFilZr2xn6qWHZAuoXniMrg1QlR0GA1WWnY8kHCu5Hrug8SJUc4MdbEG4EzzvU6/boW4HWeIe5VlEVR2SwW41jCiARVUcUdzAPaQ4DimMIgr8gHwPZRbblgC2noO3pcMcshIdJJTBTSCcPuc3Zv94+60P/D9q+rVHLn2mbT3iQiPw6KlHG0VsHvzOsSd/eyFfuKcMykbY8pUfeZIRjy7yoqQcTZRwf+FSs3S94vBAGyn7FltFGWrEpIlGblJmGynGto7H2iNwaaDqipcoYQKkYvzZzL9EWtyABr0+5f0BFe2U4tqnph9S048oUSEFtSavUuQZn3WkvPA6+ykLshiaovTv3E8t68qso20EYp6XS6ZjVlR4DhpIqlpiUblCAiN0Q6YEZxVWu6b3HNu/58Bvzk7t+vR9t993ajO6nx999HeD120/cO+3/vw//6/F/OFHEtPb1oqUCgOAb4818AikAAhBtz9DFEjZTEVR4PPcciGgKlZFo9tqoCpssjuvObvzoic2Hr/Z9lSXKplvVKM6hF3jAJ3B2eUDS3kF19l08TngUiytlNlH18twE8WSRHlt1qG6h7jEKhvahq83DMmwmamc+k4BhwMoMKs+2FUAVvwdzCr7VozYVdaMyyZH9jeOZcemjSdHbnBkKz+gVd4UelSi78JERnmT3Xhi398Grel/G0fNx9TOe7rX28x4zYEqd/cf++RdeXf+Z3rLp3+x6J3bl+jUQyQqN03xwiRlfC518DFw9iKu3x9bZSs8twd+2IXHJ8lY6WqNI7AFVK9HoIrjNvK1dBIOKeo6JwfRdcBcBqVBAwEPNjQmp6rsU5Yu06CXUrddUdr3qagiqlRMxmuSwkUfRVYCEFASh5REAcVhRD4aq1yJBSUTtrIDOioprEvyw5gyFVOmG2Udzz4Vze75/R13/Mh/UEpd1zqf623ycZ/nBfPC1JHTx9567MzRf326d/ZNqkWJaqHaJTCFcqQaGW6aygGIuMQsoBPNPJiMwaQPF6AVbKr14GU2ARtZzBUrtzvX67hcu8+1EqjyYusmScuocrlfepeprAu+Z3lKA9zRONXvUzUoKEgNTXoxTXkJg9QQSVAVNqGIlvTJQBc+5pEqW0/RXjqgKuMgP+V5fgyoSpSki1QV5hT+pJAAYf4IUB3hGGai0I/y6dbs0UM7b/13rTj55BvueRtA6mXry9E8Nd999NDRJ7/0L7pnn31vUCzujnXpxYFHUYgqDsCyz3IVVxUC6///s/cmYHZd5ZXof+Y711wllUqWLMuWLdsYsMGEAB0zdgI80iGQTh7hkQAJEJrOo8OXdL8eQpJOP7ozkJeE7oSGECAMJgECwWG0sI0HjG08T5KsuUoqVamkqjud+X3r//c+99yaVCWVpJKh+ArJpVv3nmGfvdde//rXirn8ZJHrOpSGaL5mAaLAqKyhbBH7Ju16ogAqA5PMtmh5oKqB13oEqvP9V/V1yIPW9QlUO0+qbtyWCoFarZSRgzQhqlkq631Q95sBLcoLkjyVIlETHf9gVk1prAJYdRxlXaWjWbNQDBUdzB2OnTGkN2lceUrgwWpwMpvYoUn8apTaSWpXG4Xa4NedYs9Hvcqm7xsDl89euPln4SdfUKDKzVNT37l87ujen2/OHX1L0j5xhUNty0Znf9zmqEy48YnYWEp5sJjh/yktmjzcEjsmlibyzF4MQJUjB3NuJCtdPvMsZzcEX9k7iMXMwq/FfnzhGFWxoRIFh0qgycq6UjLhe866Q5tzuqWzDjZFAaVpm4JglgJErJ70qVUnCkKPgrRMiVmmFLF1tktewaFCyaFSwaGS51LB88h1C2qhMCi15JubdcB+YFk1baR+UNvwKHaqdaPc/73B0cs/VNz4E99dTw/3xXAsk+lk5f5D9//ksZnJ90w1pl4ReVHJqppG4qFIlTALlgYpJTDyR4nZhMZK5WHzQiAu6dJExUub+lM1M7AsCACHub8fA9UVDAqxv9F4XlgaBhHq+uIPaFLhuIB7lIFUANR2i2U3UbtNVkBUM8oMUsumSx78StmzFE1PNgdqoD8fDYw6E7RT5JdkKjXrSzyqsqhSHjzayUqUmtxQK8fsOi4lkRyvY9g8L1im5dcqtac3bhj71FjP1s9dc9k1E2sCUlHuv/Uvx04eO/ALh5/+/rstf3pTrZA6Rc8k2xLZATuUZD6pHWNoljrwqUN/LdWB7nhYmae77Zuk+SozCcj0qadnVPPs4HoAqp1qtTpPbgbKr00SFdvZgGr/pfwgzilNtQet+mclisiAf/fQX0tGtRuo6nUUa0Z+TZUxKmCVyVMlS5KtGX4IoKocjVKJXEU4ANKsTNPj5irHBWAtiHWVCsTggABeI+Xp4YqDKivrayw4QWm5lTMKM/FoYCSTQhA9bnXKKfX/k10e/FRly+X3GMZocwXTxXl5yYUFqie+d8ns4YfeGMwd+8XEP/FcI2k6DrSIiDtMxHaIdxk611aEHFkUnoBUaZ6Qhgn57hT3dJzf2lzLpWDgai+iZnj1WqB/X95/MfY3V1pQL1FyLNbjSflB/27W9rDkSXPTWfY7wlXr95v/S12geAUnulqNqv68JQFx7qLr66N95OSUOZdDeBg+CRGQI2Y1DBsUBz6151rUmgtYAtAOS5QYFSJYf9gOOZ4pYNXzqAgpgFcgzyuSBc0YQCobSsj1wciy1f3hIAHDpchy0sgpTJR6R/5hYOsL/4D++YFp481n58G4NqN1/b8LfFIfPPDoT07NTr5lLph7bWSFPU7JwrzMulPEoKJ5KkHzlEoqw8IukZpaGSZGL+iiXjA82dZIzwsCVYVRfZZ+ZV0bi81UC3+2mL201oryo4RmH9WwIx7jMt/iCsIftZ2EbBEGC6p2C0b+DYoaLUp9n5wopTJ51OP0UwHd/VCiwisV0agGUnksijlZSjeG6Hldyv05QyqVNJVrplKYFCCZCVZmLDUAkG2raTjyWYlJruU1KqXKo/19fV/aftllN+8Yec6aNE5hFM3e91eDx/YfePn4vsfe154+9KKK41sVz6CCa0mZlVkTFV7QWaIy+1eMXtleyf9n/Br/ZREwlbFzMt93gJ1a63gdXKL0n8+86AKAWg6rAKOGhup4O5xf5wizJ4hf0/2KbE5Xn5G9RA9B1QjUpcfNPZLZVcjWdHFfYbZSfMzU1ZKVPrOEmm/JxVWUnLNs9n7yYSKZWOTrNNZe+d/ozC7y0/ymgpu+9Qfo+6kWWvk9VT8QsbXMTabqxeCfsZkaA1aQI+j+h0YV3t8gWQwE2VjKuio1KeFwAJGqycfKXMdXCxui3LhAghVLSCCdMcGqGhQkDpmFniNesfYVr9T3+cLW2g8M44Z1AVZXAD3OzaSejt83OHdq978KT+19S9yceKEVzxUsM6YkDiiFr1w2r3Yb9i9kA2W45x/3zlAWmcBafC33Lqu5iAIQ1dHyw9d9dBqw5XeWi4E4aTrItxcJy6wnPf22ix23WC51dDPqcV9U/5P/7OXiJ/VZrDlQzV2e7usgWkTxq1twEVkuEsElIgooajWpNdei+lxCjSZ8OMtkAKgi89s1yfEs8rwCe6p6nsdA1XFsbFq52igdltKKwxUX9nC1OVEEDF9oGYFZ7H968JIb/4NlebfSyHOa61GQvhbPwVq9B0Dqk4f3vGRibvwtJ/wTr2kZzf5SD5jslBI0TyaQpsfkI3UK+mNeZDtWc13jWtmILXpsXZTG2swFa3UN1vx9tBZ3UTDefe5LZaDgcomPqZpUUyyV0PmmPC9D6wbOBxKMVhpSOw643N9uNiiaa5DR8KkQpVQzXKrZFSpZPWQmtrKZUlZTqlSvtaW6a7/Tva9N+jWYkKhTnTaF00RDLTYvmMjQIKlQgrC1eD4Ti6zEoqJdrPdUeh4c6Bv48hVbt31x64a105Knu2/xDjxyx/Onj+1/x+ShZ95UtsJKtWAYnhWTA5/LjPYUQK6Z447GdD6lopuCO0Bq/hjJA1MNtrK5t2OsufijoPSS818/X4eZ4cl5eFckBt1z7UIGtLMaZ/hL4W2uICoI1ela77ylfi9eQ7pAJfyRUdVaGqjm8HJ27sJrCdsoC2OHh5Zrtzip07X2rvAh7eD+3PVRpf/OW3T+beE5KtSiHsyOWlEAK6pCUjG2ufxvOgWyEFajvFYlgUr03jgxRKrmKTus3XxeGTAQgC8gVgBulDpMvlhu6YBbrHylWKv9nTO27UHDuPDWVavBWCu8Zcu/jMv9xx4u1Zt7f6Y1vf/dSePoC+3oRNmhFme3w7hdGR+u1eetzfss8y6rvYgcSKCAYv65F4ZQMarzJQEZY6r2SnpAqz+7AbyUPzOWNLeTFvsuAcsCmtUc32WF0jnZ9QtUFz/GTIOFdBw0V8UhxShHNprUmIupXncoiD0uqZg2OnBtsh2bXAaqJf7TKxQ4xYq7dVl8zi07AlQtxQjBjw5X0E4ptgyK7cqpwsDVXyhUhv+wsOWFh9airLgmA3cdvsnudLe3d/zwS4/MHHrXyeDEKxpGo9csGVSouHzPoiDijAcYt4ewHNOl/nV4LuvqkFYBVPX8M//42SJKreJ4lrgkjbkCzxM8a5NEWNQkEpDqt6jRaFLYaJHZCsiLiKqwoLJLVLHKZMceGanTKeKrcmMnZSrH9Kh/k5Jkp4EIYgF8oztFg1PLZopIeVIqQkqJgJA4Fbdi8sxCc6hv5P5NI6Ofu2zLFf802j96cC3v18ydf7Fl7yP3vOnUsf3vSvzGZT1lh0p2TK4FWKqS0rQ7DZf5UcoV0C8tYAxfpQqofGGXazrqBoWKlJjXbKRWltMC1fngdDFwlu/JEkLwdEAVgEoBrpwSnPGRaijS613GPObXJvWBAuL4A7N34WhQ3Uinz1lVUzX5g02u/sr2WarZjhuNspQvAXHCKC5cvc8EqGafuxo2drnXZguzOj5mSIRhhX0Va1YBVJ0iGVaBUqQvEsCqwFMRyuQ2Qup6dhheBVRFvs0aajRthbAATM3Ucr1nStWeLzq1kb9xN77syQtNvKwWY53Vcy6G/vu9aPzQ9TNTD/1ha+bgDVYwVyqYA6gUowAAIABJREFUEZlJm9K4yQ8uUjvW6mu1Gssz+VwNPJcqny98T90EpMn5haBrsQeoi21lzaTyi+TR10n9Fb2KKunzrjL/AKtOad0xfRqS6WIFqjhusD8IiEjDNoWtNgPVuTmiZhtlEimbWK5DtuuS46Drv0gudKoMVAFiAVQ7zRq4ppzRDTG6BCGRYRuU2Ba1UzeiwqYjfZuu+LfVntJ3jR/Hqy76KO1Kd9npCWfHgaMHPzjdOP6KdtrqtcsmOSWkpqTUCnyKooi1x8zgoXHqx0D1TKal0/xO/sHvLAP4qbAySE1CNRIG/qH4oxpInBJtapu7+9vUgk/qbIPMdkTF1KayVWD7qZJdJM/wyIqgvxS7NwGg+rOUXo6ZHwVKOU5S5jI2LlevlUQpNEXB3EN0inALQHoDd/Nz/4gY+gPQQipip1Yw0rfhgZGhTf9ry+iWr28b2bamXsfw/G7f+8+vnTq8+71zxw/eNNBTpHLBJER8O0bC3pWM63hFgy0VwOh8oNqJv2Ta4DSxpssB1fnM5mI3X69Pi60teaCVZ1SzsroGql1QUDOfmuzo/u/8S+VWdmQ37JOrhoJ8Hq6XjIMMqOZAr2TYmwL2dVOdBpv8WwhwyK1zqroowEzA2wJwrg5wObC62hrMctd2sXty2tdn5yTyEXE6gqwE9lVFslxxBABwRdwqA1XlJy9ygpw/b+4ABNTLLgGbP1QHwdIGMVE7RDXAjguV6l6vtvGTlf4df0F92+bWwh3jTCey8wxUH3ODidnLopkDH5w5/sNXp8FUj2sS2dCSBC1KoiY5thg2r9XXWgPV+RsdHOfqgGp3dvP889THi2i9hceuVNhc+wJQnSc6UukuUvLQe0YNVNUOXE0WzBGqC61N0hed3HI3Y32V/ruPdjHJBFtyAKxGPoVtn1qNiOYAVpsRRaHD1h9SRnHJsl1yXPFTLRQcsjyLbDCuDkr8HR9DXiDVxMoNJgCytkOt2CLfqERDYzv/t+mU/qj38lfsXasx/Gx5H+Sf/7D9xKZHJh757weOHXil5VJfoeQaloPxnFIbmfAMisQ8HtcXFlQdb5dny5VYD+exOFCV0q7qokdVBtHEcUAxBRQZCfmsSfXZxL9db1Iw16JkLqBCalOPW6aaWyXP9lgzTJFBHhvbdzyJBe9okCqEBOykRI+p9Y4doMqv5XlOyQFy82IGZA2THCy0ZFEcYgdpRJs3XHL/xpFNH+or991+5aYrT6w1IzTzwKeu+8GtX3xva/rgL/YW4nK5aJNrxAxSKQnIQeXFQpKQ5KUBXGmbKanFKBdwbKgZmemG0c7YWI5d7danzgdhi7OEsi4sP/aEddSSC7VmKIazu6lL3mg++7go8MqaoQWoZmXobCaVv2Sl/+zvHUZQGFVcI5dTCQXk5scwYKz2gVoIINYrUJ1/DfU1yNZ+XTnls5UETvFPhW7VE6Dqlsiy4QbgMoiVxkdRwOr371hlgajqaHM790s0rhir/B5IxjHdMHXKz/SOXfGhVtP7Yt+262fX+jla6Ux43oAqouXa+798idmc+5XG1N73hK2JPtsMOOUOGrQ48slMwvmbyiXPY60B6Oku2Eq0lythVDO/wEVRoejwePJWYCh7GetJpGM0G2g5YXbndbilWNw7xH/XY6t1M/xMC3vBj4BiWOcf1npnVHliXWRn07HTAVANKQ4C8lsBzdV9mqtH5Ps2kYGmKXnI4W1oO2iucqhQsMkBWHVsBqumLRMjl0LRBBLHZNlq08BidJdCsilIrbRQG9tT6Rn7Tz2jV3/T6N0yc7px9aPy7/vSfYVnpp7ZebQ+/oG9Jw6+MjDTvkLBs4oOAIbBZX4/Cgh95CEzdwCswv5Db/Xjr3N7BbKNHpKTlHupmPkHFOCbAgap7ajFnf1onArrLbJ8omJoUcUsUY9boaKNmFuHmU+4ChZMJ3MLyDSoGqhyTCqeK73567CswsB2tIp4P7CsAH9cmIN2Fg0mmCnRpMUwFayqXR/sHb5rdGTDR4r9lbv2bNhz4s3G2jY3pgce7rvrlo+8c+bYE/+XHU9fOVCxzSRsU6XoUcExKQl98fhlQAE2VbSF3JXNMstuoMptfrwZ7r7HGXBbdPwvF5na/UYZ+FkFUIU1mJaHMdgRxJMdoAY+XUA1u18Lx2o3yFVvxaC4A0ZPB1TlOBx9NArd5uDq/PL2PCi7FKM6Hyzqo9egfTVP3mkZ0tO8md7EzQeqDMu5p0V1+PPGB+E0AKsFiVt1PHmW2DFA+QsLVFWbg+ySaaWwbBox9hD8yYEEWO8cTsGKUzP1Y8t3yv17a/0b/lvBrn7dGLtxejXXY61ee95WgHRy14b21Phr/RPP/GbSOHKVETcsy4L5FOxNZEGyDQDWkMHA6b7ON1BVEb1dhzVfX3q63SoPNs12Mj7Uwh1dBZGwgk7pQ6udBaSK7hR/5qQRqoNfhqOWqoNt1dNLrqOfP6/T5d/xd1F6nVxpRp/oxQBU5SHuwPH5TVcGvHjDkILAp0YDTVUhtVomJXGBDLNMJkyVWQaAqEOHXLCpnk2265DjOGTZsNNRInV0SMYhmY40S4jMwmU/yAi7frPm1wYu/3ShPPyR0vaX/vBC7UBP9/ycz3+HJvXpicevnT419WvjjaNvbNlBr1X2TNt2yAJTBj1qEIuZv4E5IaaI4PiBcp56Hs7nAf+IfVb+ecHcwolvacqJUyH+l4bkpz41gzY1W3Xymw3WpBqtiCpGkXrNMpXNIhWMAjkGFktHFtUU1TIJ+dRLZIdNVW4dqku9A8p0yb9bJsAskSlAFUUSig1y0fkM3WqUkBEbVCqUZoYGR+4c6h/46EDP8J1XbrrypMEpMGv7dfDWP3/N49//538b14++rOr65XIBVbWI7e20mh2elVApsFesCYN/ZR+kGlkZRiA8hEveuQY2faUW1Z7mz+PcAlXcs872ITso/kuekMlAsLrJiwO1TppYbijkOpmkDK31rcwGag5FAVmMSakC5sZTJm/T8bKKnMldu666Qf6azhsSSwLMVW6S1wKodh1avutR6U9l1KABCvIXrE+wrvLIciAHQFAAbFMgkeg0kmk2XSoU2CiIg4egAamiyGvwnsL+s9SCrDRK3aDYM3S7Wxv4cKnWf+eFkLWdF6B66tDX+83W8Zvi2WPvTGYO/JQdzXjIRYA1h4/ubDwU3KSSUBxqoLr8oZ13oKpywvWD2j1ldJdUTqdc6DzowmZqgMm/p2l71eWc6VBlihDNCexOck+8POZZP6V6oPOMqXqx1rKyLUwHyOr3XaiY7QaA67n033U/cqCV5zulVQ1DmJGj+QMZ5ERB4FGalhmsovQPoGo7AKuIWQVQddmMG81WYpIs7A/SslIrIrJw5W3Z5ZtgThIKYpcK1UsfKVQ2/FFvbewrxqXPO7m2y+TF9W6opNxy+Jarp5pTv3RsbuKtdaqPFmoFMly1648NSsKU4lBM/eF1yu1TiM3VFb4k69u9uE7+vB+tnhUWmTuX2EXLUpWfTWDnCDYUwQoR+SlCFkJqRW1qNZvUbtQparbJ9CMqJhbV7DL12FXRo8ZgOB1mVPGciHeoBCxkGVOqs4arExmT2tGjsjY1V7LUf+c9ttKHY5yYsUUO7HligESLCnbhWLVcuW3Tpk1/t3lT3x2X9FwLkHq6qXhVd4h7LI7c2//Atz7x/qmDj/xrK5y5tFpMjIJD5DnwRsA4Dsm1Ua2RmF9e+MEwax9YcbqUbwBVdYiZ08IKgWoePy0ER6tnVBeU8LOGnNx7qb/KOqAurZJr6OHVdSydzp3MGqnzI92Vnu1h1H2X5jJ9frpzncdPmrBuusOhCkBVcD8LftDwq/vmCrBfDlUsLltYHUQ6W6DKrDtvznPXV19rRT5Js2PHugqbISZaHJGvgWVNyVVmip1+FX1RNXrgRr7MKQjMKsCpiqdmptXm5zhCQEeh55RVHvi8Xej526p1xQPGpZe2V/XwnOWLV3cXzuDD0nS3Vz/08I3+9IG3RacOv9FrT9cK5EvMZZJSyAkOjCZUIKpQ3IsbR3QO4LwDVS0PnXfF5ut+VjIz6kxyXXbP3pLfTHXjizusMoHOLSaqZK8feJ1r3jksndol2i6+kiyuzgPTPFBVO+QlEnvWO6O62JDsYoj4/FNuqooihAC0qNUMqF5Pqd1yKIkqCqhiN2qS5ZpsWQWNKmtWudEKE4Ep7B5HIBoUpi1KTZQfwaJAxJ6SiQpB7FDqjMyWezZ9rH/4so8ZW1742Bk8Ns+KXwFIvXXy1kvHZyd/frp5/G0z/okr7YrJkbWcbARVBowZopS/mSmDB66ZqG9VUdCuNM+Kq3IuT2IpoLqIhZveu0p0Rm7by75gFEUh+UnAXql+HHK5v1VvUNwASI2pRDYb+ZesAhVRkUDkY4ziO1xMsXnDIqcS3RggqP916VPns6cdH1FZ8MUhmTf2qtGKy+kMVG3WpRqxmZQL5aO1cu27Az19n7ty09W3btiwoXEurnKa3mwdubP1sqe/d/N/SJvjLypY7UrJBUg1yHVsvmZAp9xsyeV+5Z+KZqoMqAp3hRl4IVDNcc+nYVRXClTnA9DF9ivzwZUQH1qi0AGSon/S2xoduqGrdPK6hUBVWZJpMZtmXrv0pCIB4IS5jOHL20cpxpUDAdRC3EXxiH8CuuJ145QI5Dpf8ool/KgW2Rx0HojVQaSzBarQ4fImTpJuMma5I2XjdnN1ruhjkdEkXfvwWAW7WqLULLDVlDCv6vnRNg7aLYEvh/ai1+C3s7UEGObACjLJR1JWcfAZtzLwiWJt9PPephfuXuuN4HLP7OruwiqffuxA/cm7tjUmH/3lcPbAW5K5w5eVjYBcsCZgUXCNlKl6nOAhj7nUih3zegOqS+3NM8C4wmvDA4PfLOcVq8JKsi6yLAVGdo+SvtP11KlZQflK5huneHBru2yp07BvqgatSusiT4GWInT8WPOnMX8zcKEZVb4a8/SoizVRdQNV0VqlSUhx3KYoRLRqRI25hFpNi6KgQoZRIRPsjG2S4Yi3KjLm8dA7rsOLEFJmxEgZTKtJAVwqjJQnB/wMDBT7AGN0Gz2JW9v07XLP2EdKOzf/s2FcjXzEH6kvPPt3Tt258dCpoz8/2Zh+66ng5PVmMSGvDI1ZxDrfAPZTMUrM8MSUwSiWMZiIwa1KQ5VoJn/8dforsDKgOn8zLUBVZEeoFiQw8o98aoc+d/e3g5D8eov8epPsIKVSKvZTNSTlQNPG9lPScS+5UzaX5PkNQYHhudHl3KyjX7sAiHu/PFvKyV8385jwRBXwon03JTDZ4gYtM7GTklOa6Kv1fXtoYPjmHdfuuGPIGJo7/XVa/Sswnqfu/Hhl396nPnBiz+1vKxmzm8peanq2STZifCGVTRLWtONP7moHI5UZUemGMmliVc6q/K+8GrD10EKguhjwmV+NXopRXQyAZutVLgXqtECVD0t7fmsv4yTLsu/INpQPlSJcVHecsOlaopadYodRlUdfVU24rzJDs12BBlykNpWVl3K80a1BeQlCVszWpCT/yVBW9espnnbepLIeGFUAVXxlrKe6pPm1T+ykNCiXLn/u9LfgseoyUCW7TKlZZM2p3DsRpcgpqzS/zGhC/pvXTeVxrCsCeCnGt59YFNnVxCoN3mMX+/7G6d345droDVOrf5LO7DfO6fyfTu6qzM7O/Fx78ol3JK3DP+Elp2wj9gmpCGmszWmRxqATY+Riibi++9DON4O60supJ/2l9KnZEpvpQaTsk3KCkoom5BqRAqWcS53Tpi7WKMSXRmWWY4LHJGciCk0EAIaF0ptK5NBAFUsJTwJyjTsidp26JMey1HXGQ4zMjNN9raTpbLH3WO39XdXrOWU3ojRuURy32KcTQLVZNyjwS0RpCcHyRLZFhm2TA0YV+lTX5YXHdUxyHOniBSjltCokiLDdgzjW8f8jVQ2Z3kaZ0sLAHqe84eNDV7/qE0Z5aOJ01+3Z9u9Ppk9WHzvwxJsPnhh/11xYvyH1iApl6KkMDvVgxi6MWJ8OTCPJclBTyCZOKgUyDSwV+ftsu2Znez7skJAtYp13Y0igJijEK+afc60L5MapGF6pIYVongJQDdpsQeU3fArqPhmtmKpmgfrcGlXtEqdNsbUUzPg1E8SwxBTtsYIH7B2q4xu1V6p2FlDzPNu+KaCKxin8t2WBlTXEZk4lT2HjLa4CZmIm1omNQ6NfumTDJZ8Z2z52/7kCqTwz777FO3L04JUP7brlz4vJxPUlc65UApNqQeogA5UZ5MxiCiV/pc1UbixaiSChlUryxQ0s2pi+e83rAoDz2co8C75AR7n4+8yv/slYUdAlv85oWzD1Z/44ZOWQZ5RHG6M/0RNz8IIkmqt1RPPoHd/ubFmfR7zwuyYp2XAAwfWSbGxE3wqhwoloJpHjiPE9a6jxM4H3tuprwUaLq5JqzDHs46VS7BylKqb7NroDdxYDqtnWb4Va1bNlVDvjR57f+R5BnSYr2eix/Zmq4IuG22GrKtOpMlgly2XwKf6q4qYhz79SuqrxClmFfKA4fnTkEykZccTWVX7iUGRVm1ap/9bq4Nhfl4JN3zQuPz9hAOcUqAZTd75get/9H6Dmkdc4wbGalTR4wHAlNkHSCAZyTAa6KdTCtBhQXRUoOdvZfonfX1BCyT/Y8/zv5C53NDF8ThkAjclANCx2eKDtmcbABZHIQojwUdqK4P+ZfUa3FIL1Wmz5IXskAU4CskzX5p0VBi/v8E2LHNuWRizlLSo7/lQmVQBdUPwYxKz+X8ha6nO/aIEqnxOAqk9J0qa4HVKrHrNO1fdhMo9uCESqusyoAqCaDnanaKbCnyjtwT/VIguNEVjs4eGoEoBUWwgXWRALGVsOpW5f3a6MfnF420v+P2No+/3naFiuz7dNybi9cfurHzrw6AdnW40byDUst4hyP3TpojNrwy8VYQyYDzAWs+AK2bDx/+fYl/V5ouvtqE7PqHZXRTSTKn618K8FSG0nLWqHbfJbEj8c1NvkBiZVrCLVrAqVrSK55KG20OFoIInBfKR0gBqisEF5DqgKoFNsqioHSye/AApowaWZ1pDADmwAsRFnZscl27Qp9MOkYBdbV16249O9vf1/EW4On7rBuCE8l3djzzf+xzC1g1/fc9833u/Gx3tqxdgoeQ7ZzFhhsErGerZOaKJAsVnQr4tGEnM2zgvzt4An5s+UMb0+h/x6Mx+wqg/MTncpRnX+e60WqOrHr3NO2v4Jp6ue0dxF59encF7olppIwIyymcMax0CpAz0yzAr/WZABIEW4GS1Hpxgmu7L40AqZqHoBkGGTBD21qrwwxsKuV9ZRHouqeYgxGJe8RRLADOM8RczFAFT1+szHqpx9eD1XBJ/4C3tkOjUip8yWVWD2E27Alt8R+CtAlSut4g6oCIKMd5YNiGr6wzWPU4sio0BU6DvlVIdu6evb9l+Njc89L9K2cwJUxdj/kd6ZJ+/5QH1yzy847ZNbi+SbRuJLowQuE8dQ4hENWcEju2/RTi4oRaylseqZzmb6/mmbKPU+LFKYv9vKle61xyqzpBhQDEQjMqDFgz4vjvlniI1MIokp5P/uiiSft69SnbRs3YOJHSs/StMc9wlayiDbMsm2oTHJlVGw48WiYDsc/oUmtljqfWSj21cB1aUu0cUKVKWJGZ6qAVHiUxxE1KqjoSqmdtOmiJOqCmTYYFVFlM7WVJAB2Ba5iFm15ZqapisLknIB0HdGWkBksYototAqpnZx9I7q8DV/Wdnxsi8ZhnFOF9IzHdZr/Xv3pfc5PdRz+Tf27PrDY3NH/wVR2lstVangeeT7IVtQgYTDn9CpY4fGvIj2C9TDtbN6ndb7ca3P4WJ9P92AoZr2uyCEzvnG1Zb5SlgVdPZzpAJHDocUxD41wgY12wCo8Ej12YKqZpap1+uhsl0mGw1TqehRtY40W9RUSUU+A58q5W+tGdTNUgwguOFK2DDMf5iK4K4BoIrfAQDBF4MXXi9MAMO44BWPjm3Y9Dmn5P3lYDx4ZOfOneG51Mul6WPuI5/51LVTh5/8cHLq4Atdc86tlS0qwFoNVkBgqxSjJyyXXhNw3rlNGEIAlK2LsKuqKpZ1Z3eW48XAafc6Iw/I4gze2jCqmX2hLpOpMjSv0dnCJttKkY4K8sOapK0BUDlMeY0LFUmlom8XKUFKI5EClxgHFtxW0KQqe1c0taIMzfMF1lG2YRRGt+tLs7zsNw76oAO+RKeqxv88Pd96AKrzPWaVHkr1msybmfJsOK/jcp5wmTCcKpkMVLGm4Tm12R9VwKpodbkKyKyX9LUwCNaMs9IAC8YQ0gvPa0wOwGqSOj27iwObP9Fzxda/INrZOJfPH4/ztZ6UdfrU7MGHf372yH3vN9uTO92o6bnYHWPXzs4iMljBplro5FO0Myt39IVaD+A0d3Hy6U5LXjNVvtcyVB42vLtjClmB1Jj1jGkUs3ckvnlHyK8TN2Sxj9CoU+lIM2dVvSvCBC+lFmalAPatlPPp8Y3Npgaroq+EMb0A1cQ2KTIN+HFzrjcsPxzunl1+NFyMQFVJHwWopkhACymNIvIbATXqAbUbRH6Acj2AaolSC/F0sPpAtz/YaGFTdenftKWUkk2o6oEXDR6SUwxKrIgCE10Ww/u8ypa/G7nypX9m1EbPm55nrZ/plb4fDP3vOXnP2IHpA+9/Yu6Znw+ccLhoO1YJHeEwY49h6g+ro4hCijizR2v1NKuqlt9c819nAl3pcfyovi4PVDvXQE3xbJiv5TsKpMYxxWC5EbCQRBQEIbWDFtXbdWo2W5QgErWNSNQS9TkVKiES1SyQmUo3MHYcupqgg25EXyzlbNGTaqAqoIq3czoqk4Fqp+mTMZxuotL/phuxYovs1A5LxfKekeHhvx+oDX02nU333HDDuWVScR2Pf+9jo5OHn37j/odv+8895ly/58ZmoWCRAw0qg6FOE0/mWqDAUNZcAJCqFga+I3zBcpUDzXjNA5+LMavqiVgRUF1QCcyt+EsSQhkTqYBPbkFjwpI54Pk2OIjblddz9Y5DAbG2oZKFpDmpIip5pJyCure6Y0h0lp2edHF5QFOagH+saUj8AnOPcYYGV3wLadCNZuTKClOt3Jiz0re8WF3/HFhdl0BVV5r0kFluclPJbQxIrSIZSKxyCmxfBcsqkaXh3GW8dvw1OkBVLpu+73JNwZBjfuAQIrIoSGyK7dKcUxn+weCmq/6QpvffYVz95nPah3EOgOquQjgRXH3s0BO/F83tfUnJmK25SZsoRPYxih6OEmHjvEIGRwBKGs2LFuk0iOkCrER5TeeSF02xk1z2ZwYVDGkHlOLvYE3jSDOoeJD1IBFtF6Z2RbjrdvzMwKoTuMf7HEoTpT3DwGI/6SSJjShKjAh7fNu2UhCDBtK+kI2NBiH8ILENisyUgSoYQEQP2gxUlx8OFytQBYxnsX4ac3Y5ocTZCqjZaHNaVasNsO/xLjQ1iqLx4VQqk0Gq6xgMWOGnaqB5irshwSiJLo3VeLwyWxRbKaV2RAF86KzeuuONfH3syhf8nrHhhkcuwLA9bx+JDv/bT9y+6fjJY2/aN3XgfSfcxia76tgl0yE7NCgNpasfGUetOKLYjKVUrPPOWfojPb+y2OVXHt3Acd5O56L8oG6gmn+WVSMFV0VRJlSlftwHbjKMKIoDTpuCfRtAauRH5EYGVcmlPrvKmlQbnb9suA7dIL5lxpJGTXkWpCtbgwYoWOV12b+r5VFAqzh16oCBDNup6gSACj9fqQGpgV92q4/09fZ/cePQxq9ct/26p5jzWGMLqvk3Pk132U9++Y7r6scPvm967z2/1OeFNkAqKi3c3c9aW1m/5IqrVC8NhgCqdIMgM1Yd/1PdP88srJp7lwam89nTxXPqFQLMTmM1QJXXYPWbelPReSP1rxlb2TE4zIxV0QQdoyc6UeuckDLCwOh3Vl0bMlgyth3XDS5AKO/j59CfotrHvRaKGICFpWFCKqjmDvSrmah0sRpAACtH1worC4DLulYGq4pZzSQZqnVNybcENy9c/863RjVhtkg5FjCezrHs+t7k4dE8IwMwnzFkKLCIswtkOQWykVpluxKxyhtM6avgT+FrLPsmGY+6w0p/LjaWMm/wXK0CLCLDTVKndqzcv+ULlZ6xP6aN148brOE8N19rClTTm2+2Ws93R/32zNtOTe39N7Z/bKBgNkwr9ZnFShPQ+J7cCMPn7l8pF8iEBc2fPLTrD6hKqax7csgunrrJUs1BaV99hwCmESVhRHEYUcI7TOxORNzMViY8yasJHyyCmrzl2db2E2Ku0QGq+FXoUNUuyTLSxKQotdJWbKVztmeecM34mGUlTctKa6aRbiZKRikNi7aTkukaZNgppfABtWRnZUEzfBqC/eIFqopxxumCscYC7fvUbjSp2fCp2U4oTDwiq0apgXIJUj5g92GSa5MAVUfAPjdcAdij81iDVbVDBZsag01ykIuOTVkxsb3++zZsve6/u9tmv2yscULOuZkSzuxdd83uGpyaPvbKoycmP3C8PfU8o88zzIJJDjRrEVIloYGMKTKxPU0ohgEmnndtwaYmSd2xa/CcoEp0mtE5s0P7kfmtDlDNLW5ZY4SAqTgOpRElBUiFZVtIERqn/DY1mw1qN1oUN2NyUpuqrEktUsUqUMFwyeJ7ghKiMhJXALSTZaWTpTRbJsAtX8bmuS7zSpVjgu5U6/rF2slkbINFF2V/13JatULtwf5y/xcvGbn0K1duu/KZc7ko5gdMeuJbPY99/ZuvnB5/6rfCySde1F8m1rAzA5D5cmrQpRB69nNh7cQrNbemKZDGP8mBo/z8Ox80LQRRSwHV7iW9C6gqkMlr7by1rOucc6Atgys5CZk0OCqgqhQMIGASrHfwQw7V+qeagmWTohruFHDk48rYPWkti+KUK1m4/1B9SLMW0KjB7RVIo028sQuKAAAgAElEQVSMJDEdI7UcMzWNxDTS2DWNyDTNGMVCMmEZqECrdovg8cRJTpLsJJuKjgRGn/v6Aao50LwIeTS/8tm9GcEmFBhK/HvZH5xjwgucoMiAnXGGqgJkSWk5oJrdG7n7ImcBGx7x5sw0bYo5idH1zdLg3mr/lg8WC/RtGnvNzLnaOK4pUJ3efUuNgukXBycnfi9uHXlukeoOxXWiFKBUSttpglIQFnkRygsJqah4BqqZB+36WmDUzkN3d+pjh5k8ZAxs76BBahgLMA1DStXfUeoX0TfOXwYM9KMZi8rd+RIHyICU2VLR+ogkAqBVUfJcfgFILVBiuXFs2c3IsqZjxzxsFJz91Z7iUz21yqP9wwPHW82ZwcbM1PP95twLg3b9ckpbGxwrKDp2ZNoOokAxD3QyhBfXPMmtuDiBKhvuqC5HkyzY2kAPF7bIbzWoCbDaQnynS4nRQ6lZIcOCCwAiVMGkAqiSYlQN/IWvFxpJbAaq8tBzickgiqyES/+pZVKEPGa7drB3YNtn+7a8+A+pf/vcuXqQL+TDcld6V/H40eMvmjx59N3jJybeZJRM8mpFCrnkJ/ZSYFYCPxTiGYw+ys0MVjsaPs5zx9XUzwJXWlTTWo75uJDnup4/Ow9UuxYvlgepZzhGNG0sIDUOKQx98gOwqHgOmpS0QvICh6pmhXq8CpUgg0kNshNTSt2IAlUdxGwopLqExZpKNt36bzyrK8epTCqjtuXKZJUPyrEc0aNiI2lZkj4F27I4pmKx2KoUKw8NVgc/u2Ps0q9uGdmx/3w+QycfuvnSw4/c/gvHn3n4N8zGobG+qs1RldCxy1qlbY+EwctAuVogePbmVVaAHa917K+qHAE0cFL+2YuBpsXn5IVAVb9O8zwLfk/50a4UqOrxpOUYHUwt0hFpECZOBouxzgUxJfhGRB8ncMn6hqQyw4BkStmNKYZUM3siJECnv3ih6nEFw3n8N5r7wziOItNqxCV3yil5xzzXnLatJDXScDCJguE4afcZaVAzKHRtMzFsRnNo0tZDFBKBTke7gOelQb2+DxeGUV0eqGoXFBFEdDPB2spSsAJAviRXmW6Rm6wSjvJV0h2VdKUZVYFhco1057/gHbGIE6AKrgbNWQa1I4NSpxYUahu/WCj3/WmxNPCIsfnFrXMxR64ZUE3T3zXnnr7mirBx/B2NqX3/pkCnHNcMjSSsU5wGQskDMMTQpMJ7z+USUgK9KndBikWVMKrLn+pyu8FzcZF4MHDMqxoUCldz9yKodpQ3+GmKRHcKkBqE/N8UQawjk7DsmPHAFmXHw5osFVkIYBpL+gEGGdg66dTLZ/uKiTRbFBpuEhtemwrlKbNc2+fWBh4rDg3/sGfTJQ9G5coztbGdpxAfmOKDjtzb25o5uOPk8UM/1Txx8FVJe3KHGc0NeFYLzdhku9Cu2JTkGgLy11Ez3OvBRzWbQE43SNQLUWqT9j2RmFixahqLmxS2m8wiNVoh+YFDUVqjxKySaVVZ02MxQE3hiMKAFU1rBrpNDVj8C1AFt4qKABaeGA1qFtjCiJOXYvb8KzS90oa7N237md+g0Yf3PNtYVWjSvzn9zR3jM0ffNtU4/muz4am+Sm+JrwvsjsI0pjBBTDIaKqBLhc4MMwH06gmh1CWkgcgnzASLmfguCqOKRittX3eunu5nwfsyaSfzpxifK7s5/rHyrIYrBZwWYOgPkBr55PsAqXVqNhr8s0JiU19apV6jRiW7xHIX8b8xOA4VIz6TJgFEKLZKfFQFpNqpxeAWdw+NhZjj80BVdJ1ZgZM758UZRTVSMQKEdskO+vsHHxnoH/j4SG3ka1dvvPrQ+QSpGNtHv/NnN0ztf+TXThx8+C1uPF3oqTpEaLpk0C50osRRap9UWRxkYdWeqThZBVRVCACvhqqsLaMfAQCdcZhnoRcbnYtUqTPgtRZAlTvmtYqj68NkzYOFGHfcY80LUDEUoMo50tz5b/G3NNx5RAZSAEXTmz3vCspyFKjyneV2DgasFicjJYaRhlC02fZcWqzsc0Y3f7+6YdOdfRvGHi6X7WZ75siWU9MHr5udmbg2aExfEwf1jVYa9NpGWDQptECIIYjFhsxINcEqnlClDOYgUG5MqiW+SwqxklliOaJnJb8vpf/lgaoAfO1i0A2Wss9XbDZbecGyCqyqBV9VcQGQZpZOFDs+VqZc7eer51/pb+FmKoxR1ggro6IUz38pTZ3aqdLA2H9zyoM3F7b+1IFz8YyuHVCd3FU5Mf7kz0SNqT+I5yYud6hJZhKQgbaJNGTqGBqTNA5Vh3lJNH2GLFmAEwLklweqGjSd7YBYyaDRr+GbyF1vAlYz2he+g8yUQoeaUhgEFPkAqCiBYGeZiDG1gU5Imx+8lByKE08YU1hoqG5JTphgJCjMKRKPWLubMaoORaZDkW2nseWkIbmnyv3Dj/UOb/x2/+bLbrfHtjxNA7PHlzKXx0aCjr+pRP7RnZO7737jqYk9byD/5LaiE9mFommYkALwzCQyjM7uXDS0rFRQAQHZTk4ZOeP1sF/hCVobO6/mAqtFdTW/slJ5CB+3Vj+iaxjpOWlMRtym0G9So1WnZiuglo+oOGhUwajWOJIOCVS2Dd2UBqommbCugl8d8qhYoydyDdlAmAxUkVOPOFZMOlFsJqbT//QlO1/7fmu29B3j6meX+f+udFfh8IGJtxyvH3vviebMdaUaNFEmxX5MrlegII1pttWgIA7Ig5wCZb0oZLCKpsqIGVXtEwOgqjSPSrfeAarrUQ60mhF7bl8r9nMLgSqqPdrqh/WplFAQhhSASfVb5Dca1KrXyW+1yDURiVqhIbufqmlZOtqVTzMfPUuVpALDpVywXzyHi960A1RNZmAxWXJzIeaGvHUTzy+4z8rcHI4j/EyJZWGapKlpWEFvX+9Tm0fHPtTT0/+da4avOW5gAj6PX2mauvu/8gcvP3X4sffWxx9/bdkLqOhZvFkNUQxAQ49y/dFawo4cQIAqWyLly/uKSV0OqM5//UqA6nwGfcn1UdkyIZABFlOy3naerW6NKu6pnKeoF8T/myuDsIlCsqQfUOhD1gbXGoAnkxwLm3hYl4nHLoBqSkLOZLZUal0TD1YBqgyqmKUXcAU/IJ/MMHXd6d6R0QeHt+/4rDd06d3eVc/FhoUjPKV5+36bGl5/NLn3ipNH979o8vDelzdmjz/PTv1+x/RtywiNghmRY8Uc0y69VzgzVDYNnqdl0VPKTQxXxUgKKZQl8ig1Uh42SdVHSzvOFpecCVDN3z+RzuiQG+HIsC5xUxUqhWgGhisAwCrWrS5ttI5bVSNOSzMMkA6YszHeVe8NQwW8l0v10KJy39it5drI//B2POc2w9i85qzqmgHV4Km/fkEwd/Q97dnxX478ulXAYhUFFMdomkK8JAaknKQMAgFEnZvceVhEFLAWXx1bJ93cl1d6ioZFHQVvobTuoGOwlveA43mSyx3CDCP/kdmJts8Pa9gOWZ9jJGCEMO1ClyOpLTrqLGZG1WO2yWJ2WXbfWEzQAoVB5LgFSsOEXABb6PtS7A098p1iUre9ljM8um9w49in7Urhm6Visq/XDZu08008TShJ2qIXjx/q+++3T7n3VqJGetOJicO/4jembnLpVLnq1smxAjLdEpkIDFD2NexYgJ0zHAIkaFmZJ0vGtonIULCWFsq6KAfJZLXagbVS4Dn/xFbyewyhuWlPp3RhYm1zA0nQblOj0aZmC01uHplmDxnMqGIHCl2qQZaDBKqEI1ZtC9cHlmAi4BeLD0yuePAdSiyDgSoCATDmudPSrB7ZuPXFH/YGtvwvGjr3Vh5r8eSs9D2+Mfedl/9g9/2/ORed+ulyrWAXDIefcbClaIYIYHsED1sFomQSFVDFj5va/OgHkaFLBlLV/DDPRmalx3YxvG6xU8vmpJyykRlHxTELGMopGvmZywRUKpJaohZlXpHmKTCbfhCQH/jcONVuNimsN4jaYFIN6vdK1FuokZsW+bnm4q1OucsyyHXqndKe6nAWyJjYSzWfgidNMfAjxoOik8a4ZY7N3G02dEeZny2vMG9GMNF3m0P9gz/cuvWy/1KpVu7b1rcNkpnzClJ55B19qLx318dfN3dk9/uC6b0vLpU8cjyTEjzqnLaVA6Ls+jF/1hOAM58dVZyZwBv17xlWWkE5Wo/rpT6PN37qS943F6GtyrqYuxFVLHOjpCXKNkYDa1W45w0FCBesa/gGaxrBy1bWPBAzAO3w1OUkLvnWkihe+zAvIns+gawDTDSwgVwFNK2iAoBxCvY+TkxuBgpShyK37Nu9Q7v7Ltn2xZ6hwU+269bRkVe/GgA1mc/aoZnz8ce/YA9NHneTkjvUajZvbM5O/tzcicOvsKNT/UW7SV6KzZhPnpWSZSABE77ZHrVNkGkBu+i4hkM2qjrIdk9RFcNmC89Op6qjrd7ABEsylu4eWYLdXOVEdDZgN/tdNbliyee+bniAWy7ZbpFMq6BIMwldkplDBQhI2VhJrmQuxtNJYKbR/M7+77LWYWMBF4EYm1a7MlXoGf6L2sDYp41LXrF3lad82pevFk8sDoAOf3+gMfHtt4bNY++L28e3Ytdls85IPEJ5Z5npeeQjuwXB3Tf4fAPVTK+sdxdKa4WZRCeI8HaRtY7iC4fSfhyEFAUxxT7+DhYVZRFMCmDtHDL5ZsrOBTc8STGwHb7xAIAOO3yIfpJN5C2IlMHs4XPVjjS24IUWU6k2a/cOPmX2DezyC8Wv920c2lPvc05s3fpT/mqpdgGsX6hNtk6+oDl3/E1x69hrDf/AJiedI6dQJNd1lP4oUZ2UxOXbFB6sPIZTDhNDA5aZgCVOKbJ9BVTF73C1A2slgHOxwbei3+OHTRYWAUKI8PQpiUPy0USChqoGfCQx2VbJNGrSUIUIR9sg0xFWFb5+bM/D3l/YfImmGkCVS1ypeKzGyKpH+Z/3YmBWqzODo9f+Y7n3sn9PW/cff7aU/+9v37/9tsfv+o8njVOvD5ygH1GzPWaBxzYy4lH2R8lfOs075V++BSuUbpx2BrvIX7BSoKqvmS7W5Z8wzXbpRYqTvtirOmUtcAg9Kn8jtjaiVrNJrXqTwmabrCChUmpR1XSp1ypQCRsxNUdJP74Cqwqwio5YqkQClcWWTZgxlVPO2Eja4vD7HInNiaJgYTsMnmbzIAVzDIfM2CLP8mb6yr13bx7b/NFKf893dgzugEfjeQepOIXZ8fsGJ7718Te3Jp58T3Ty0NWFcpFM16LUSTOTdCHbVDFZAcSsGqULx/N+3jVks8Yr+elKdJNLA9VMQaO2ONg0aKCq7xVbvYjmEOBU9TTpJLh87w46dFEBYbdcrOXccxHy2ofKYRjAekpIJ4ih4DGNDTuAqnCTGK1C1gDYxLH2SO3onHk8sDcqceOPHyeoHKZGsXfK6x2+qzg49qXq8OiuvkLfhLFCKzI4NZx8cH9lZvrUJZS2b0zbMz89O/nMC6x4Zrhotd2CjVYgjEyPQ3JCG82vAGJY09D8CYmYhLug4pMgGlvJPDqSFWnQ6lhd5Z0NFr+Xq5mqzhSsLgCq7JUO7gDJiohXBbMK6Yrcq3xjJLeY8TCRsaG2EtxAKZ0yvmp+dShN4T0OBhZkHx5uL3Yrg99w+oY/Urr8575lGMaa2lWtFk8suNbYybSf+aebmpMPvieaO/A6O511s3KCSqGQjnlZrNgMWN1e/ss8ETl+tHZAtaMW0ieaZx5YFpdjLbIJQAmIlSUgdziyD5wCqXEYUNgOhEkN8ACDXcXuGqUr6HDkT3lIITxWjGoi3oPYbYJRxeTM54v3xWTm2BSbFkHqY1gFihJYJJWbxXLv04Wegbvc3p473Grf/bVLKofoDADq/JuX7r6lNnNy8trWqUOvD+qHfjZqjF/hmLFRLGDh0FndgrNDbJu5XIAEK8Wa4E+B2hRbgVivKGPu1Q6sMwUuK/o9pfXFWMP+nrkdGP/HIQW+Ty14qjbgI4kFuEKmURWgCmYZQNVOWK+KHb9t4EG3iLBYaaDKDUC47yiFoJQE7aUksTA0NmvNUt+lP6xdcvW7XH949/mKnVvNxLia12Kjc4JOVL+7//Z3PXbkybf7xehyu2YZ6G52IlwCg9oxWAph8iSJJmcb82OQml3u0wHV/FzJC4e6dgoaqffBvwgoxJf4ooLJFhlKmITUjgIp+fvwDm5y2pThJ1QyXOp1y1S1i1TE8p1oNkyaBLMUKdaziX5YN1hoZglMqgZZokXlA5WmQ9Nmf1Y8FzBsl+NTIBYliQQRjSZiUdOyV56olHpuG6z2feHarc/9bm9v78xqxuVav3b68D1jk9/82C83J554lzk3folXLpEBPT8clFQm/Xwd53yAoXDioiD0dMD0dGBl0X/PioFqLlarrd5USMOMitFVux5tKSYMryKNlNaLhU0Yc1HE6x1/c/8FqooA1tDso1kKDDwskAS0cmNZZoMk6x43B7M2V0ncuOQv7ikoTwXo8/BKvlXrfdLr7d9V6Bv4Vt/QpfeXb3zFGck+0vvucxr9R/pPHX5me3Dy2EuS9sxL4mDmeUkwu8FMfKtoW2TZSBIQcRi3ySjSAfM5j2IDpAPWZ5WsxdsSkSh09LYLQepi93a14/N093+x9+sGqoJvWP7DjL9NNhqrYL/I0aogzUCeKY1wBlR14598An5PgCoYVbwjfg+yCcwPqiptOhQ7lUNWaeBjg5uu+xtj9IaDqz3f5V6/Wjyx4L3SyXs3nBh/+NfCU/t+mdpHtnsmS0c4jo85Z7ndDFQZKGCRz31p4Jj/2doCVXWx1QfoiUWXXeTour+yEhs3UWk/VOwe8YDKZB/ggfUjAanYKXKXI5rEBKhys5TWLzKbKlZTmOiRAiXx1QJseMfDpXXEb1oUGDaFhkd2qW+8WO6/t9wzsKvWt+Ge2vYtu40tz1nTyTt96BvlZnroitmTB1/XPDnx1qR5bEvJiZ0CHmKlL4vRyS6Wy8IWgzXGt7q3UhrRFmoSILDarxUBzkXedGW/10lKEW4VzQCIU41YV9xq+tSoR+S38TCXCO6REJ6bKFPZYuUFoIpuRwvm9RCmMVDVMbbCqGKC5m5JC0yFTF54vFOzEtqVjQcGt177bq9t3WNcfVN9tddnPb3+5sdudsdGxl764IGH/stUcPL6uJiWnAp0TykFrSYDVbCpHIE4D5TO18Stp/O6EMeyHFDVx6NBKUuV8tdTMXUCU/EFkAAfS+WNmiBWIWJ9cDNoswVVa65JSTskOyAqpA77o1bdKhWtAkuVwJBBIpN17iumVDNkAoYVM6abOlTZUECqGDtq+x+AEJYPqahmPn4mWDG/AKiyhCiplir7e6p93+zvGfjHrWNb793cs/nEhbgf+c889vQd2yZv/9tf9Scee6fTOjYMRjW1JTCFz0dLMbKggiW8ONUquxK2dCX6VAEPC5fu+UxuRxyiOrnnX1DpWcs5ZGVOmuLAwPN8KuE0vk8ByBk/YHkbNzxiztMglUkXSUDi78yvVNk+YH2EPhLu6azDkoYeWSfRie6kbbL88siGe9zB/q/WhodvG9x82W7j8hfNnu044IbifbeMTR3afV3z1PhNc6cmb4raM1d6ZstzrZA8m10apRoKqQNAHCqbCbrcO43echyyYZPnQZCD5h4XXN7FOt5WeTKrBasdoKp0JVIHZgkOCDOcG1wAJAQA54lrr7TBCqhqR2uphHcCOmC4KKNOem2YXMvGNnCLF5ilgW8X+zZ/pGfnG762ylNd9uVnBVTBrLQPfO2nTk08/ptRY/xVbjJTdA0AgISiGJn2eQioiOT5GpxzzqjK+XcYVXl880CVmVWVK9wBqaJF5W8lHk8CCMfxwIomFaV+EGcMUrjcr3xQNVBV4JTtN1gzIo0ivBBAoAzAigFvOwxSwZW3TTMNnUKUurUjtcFNX+8bHvun2qYND5SOxceNm246J4a66e5bPD+e3nrq+KFfbUw++QtWeGq0YCcOzO4BQkOAUNZkgXGRcr+kkECyELMnZpZ7r3xhVztIVwY4F77ryn5PGWorKQeuepIEzJBHIYAqUqpCarWwoy6SAVYVyR5gVOEzq4Aq9FW24UlkLTCpJcJ83VCFkilmfe5kx8Dg8hquYTlJnP6pjZff8O8KbvFrxpaXrulmY7XX+mxevyvdZRdP0Ia900f+n4Mnjrwp9oyB1AGYx/wFDWRTRXKKtnmxyXtl9+xsjvLi+t35YHW+daIq2kpTYKelW5bJTFYPLZqqb8DAPwwoSnwK44D8sE2NdlN0qXNN8hKbKkaRQWrZKlPBLJJluFLKTIRBE78RaXrSIFW0sd1AlY9NJ7Vpyx/FqMqmBIbs2LgrnTjb8ilXh4TQdJOUCuWDfbXeLw32Df/91iu3PjhqjDbXwx2c3Hvb5RO3fuqdwdFH317wj/UXy0VKLJMSnA9XBpU+cQVAdTlgqc91JUB2Za/VW5cMRWQ+BMpqRgHdvKJCOxWoKidLu4jSAExqwJUn1qOqhimUxcGkMlNKYFOV7VEKEKNM5XVXuWoYNh0J+2G4Y7kMUuMEzXhuQm5pzq70/nBk26WfqGzavKt4/SvX3EA+Hb+v1Jh4evvR8T3/sjk3/obEP36Nm8zWylbCulV2YILbAOyXTJsrETb3XUgjNf+7qixIBUMD1cVH62pB5mLvstr36Hq9miAAPFHBhf4XGwQkL4JZtUyRADCZwt3+yi1EyUJ0vTmrgmdzDyQDqrqqNqW4HjHsr7yeg0Zx4JMjV9zwJ0bv2pFqZwdUjx4tN6a/+a7Z40++PfWPX+UaLe705zQK1S2Yv/g8cXWH2GcWGPnXrcQGaaUTmS5lZN5jKkUlX/IX3bE0AmVsAG6KSpXipik/lAe23eayP8TgaJqCCTaE2dzhiNK+YlLZsohpd+woxScOJRdmdBN4c3qophCUMaZXoNh2CFevZdmttFw72H/J9q/2bdzy+cHRwSeN0RvO+cSdpvc5dHTqislHb/vt5on9r7aS+rDnJnBpotCEVhXniq5sgFSXzx1AFSV/zR5Kl2snmG2l94h3pWdYDl7Z7yknCV1yZCmHOFFAxtFu+9RoBNRsYnNSJIPKCqi6HOkHQMql/xxQZXcPlP6R7KWYc1ZzAaiiXCR2DtI4YJYoNGv1kW3X/b6Zmn9bufYNx1ZzbdbTa3fN7OpthfVXPrzvsT9tW9EGq+Da3P2NMr8ZU2gGrIlEmSBrll1PJ3ARHMt84KrFUvlmFzFDF39DnmdQxYrFXB6xlXHoUxC2eePQbjfYhi2AJjUyqWIVqdepUNWukGcWyUTYBfTzGNTMpqYZWJX0IEiY8IEiBZCPFv2q/F0b/Xc3FOHnIC1c2+WFEvMgPFPREQ47IyM1omqpOj48OPKlnp6eT9a21x692lg/rhjHn/j2FUfv/Ow7/aOP/qrnH+0vlwqUoOEHvq8qpIADKxRQXaoUnzf1XxnQlFfNZ1eXc7xZ+NmacsEtVdpDLXTj8CE8sx0bLZa5yUTMo8mE9hQgtRWQ34LETUAqgCmvd6arwmkATEWXyv0YvO7l0o8U6YYqC7SoEf5UKUlRbAKkRlahNu3UBh689Pob/7q4YfBW2vqPs4bxu+dMl9x86JaxU6f2vfLk8ad+IW1MvND1Z3uLVmRCBsBpVqhswtQegY9glvkeQwIgAEHAKp4RuU/yx9IM99lOOasBq4u9lu9oDL06C3KEVbVQGUTzsMg1suSufCqWqgpKYIXIIph0UxZrOGdR6apdqF0g3ygGsVvbNbjl2g8Vtrziu6vtn1nqWp0xUOUxPv3UjqndX/1g1Dz4KjM62WchcyYKpNmGbRKEAcgesEWOgh+necTLhQSq3BzDehXYSykv1DCisBFQ2JSdJfvFsT7TYb9I/AmgymUMBnCSXgSQykyqtJNlWcMQqONTYjz42Fk6LrUNKw3sYsPqH3yif9uVnxm6bucXigPXHTtfCSwKLBrR03/38mNP3vs7QfPoiy1jruQWJGQZp4EpqQNU8TOAEw1UdYPcmQ2plQHOhQNoZb/XDVTZ+xAX34C9GKIjAVRDajURbYvkNJT9AVbBqAKoplypQunfMTz5mZPIz7mLXe53HqhKlB9mfwCAAoVWtT2w6aq/8rzKnxSvfv159YM824lS/z7Y1JlDM1eeCE588Kmju19frFUcJMlwTCZk2hRS22iz5prlIYtO32t1NM/e99HzYb7hNF8BwgKaOSbAkQOMCRqnolg2DAm8nNsUtJvUaiFtqs6NU6kfUl+xhyp2iSqaSSVPPK2RdKecWBhm6MbDrPSvAamGzZIwtRxQ1au4zYb+7EnC3pqQDVmpFVTLPcc2bxz9TP/g4N9es/GavWvdgHG2I+Tk7jsvO3THx9/ujz/2Dqc9PlSteERovkHCDyx+uEFTMgPzwDIPFqRpqXtOXAm7utj7aZ33/PNawMQqD2IZIwJSxV2jQ8+g9idAVTaU2jdVKogxbzTjps9AFUEdTMxwZz/s+RQg5QoiqkiaURW5m4DVfCKZcnTkQBSHUgtNUzCudGK7OjDRP7r51qHtV/9N5UWvvAPe32d731by++jPaLennz89/tTbZw8+/jNWPNtbcBGCA6BqUIwkHMOWgBh+FhB3wzoVZVCSMuMsX6LgPN19WclxLQnUVigjyMbCPFAF5WXIPUOiVUXZ34LcB/iDNeZgu1Xnv645M3kHhwR1osyWs7etEDFa3MhIOOHGtLbhUuz2HKgMbP1MT/9Lft/YvDZWVWeGKoQBM4KD33jTzDO3/WczmNxpU5Ot1cFQ4WJBiwrrJv1wacCqaeSzuWmr+13NN6hSTcaodqyrpGytPFLV7gkoEucCTQ4m+GCuTXEb5sZKRM6NBdLZzyV97vpW3mQ84Uu2cAZUlS0IygoAL2EUc1c5Ys0CstmKw+0feWBo+86PFwZ2/EPPtdfCsP+c7SqXuoZpuqvQvPep/8at9FcAACAASURBVPPk5EPvDloT19uWT46H3TP2yTFrk1J0E+BcWUgdMoPYWVTPbEitDHCeOVDVNVKWfSi7FVhuAKj6bZT+pfMfliUCVFH+Fw2xBqqO7ZADXTGAKnf9CzORWbHwLkfM7NXt5tJ/hIfXrgTVkcu/ZJZ7Pzhwzb96+nxNyKt7VpZ/9b3NezfvPbb7l546vvuDdbPpuaUyFdwCsy/wEY4pprl4jvdqDqQwywDVH2tV5Vpr6JAH9VkTZ+52sJBEldRhmSNOerjmAKko60nwSAgNPRqn/DaF8K9ttihtBeSGCXmGTQPlPiqATSH4NLvcAGiSSxbKt9wEqrK/VbFY2FKlydR+t9oeK9fNLrKAhVZMLIfiTRx8fqRT1jW8sLfa88ylm7Z9tDZY+2z9QP34DSvs6F7L8Xy692oeuXfzwe98/K1zhx/5dbNxcHMvdNiOS6FZoMSQZCoDheycV+qijNa8KXElQHWlWtU8oNWgSVcPZS6SBind1c9jjiNQBVphrHGEA1f6lB6Vu/sjCuda4mYD6IjnGSwqysXgGLVGVWlS2VdXsW0doNpJOZKhg/92yE8t8u0C2X2Dh8sbxv5x5Iqdf9Mzazx0rqRti91nxuj7d3n15vRls/seeH99+unXU3JiyLUDjstm/SyIqNhTTCKuISRwIaWmkBwAsTro4VwD1YX3efHR2w1UVYKYal5DQ3TCliASpgCgisYq1m3xeq5cffj1yk6Ut69g1EC6odPfZpCKVEG8ykK4A9ZTJXOLIJmwK620MHjX6I5XfICGdj60FjjmjFBFmt5s1evb+8M99/2uP/nwG534xIhthjxhookKIBWMKiZNDVpxWTGRYud2fr90R97SQJVRFjrvefSKVxxsOKLAp7DVorgdUjgXUBroxinorLCLdKQEnqodJWtSZWLmbjqtEdHRdWwKj52kJLBA0NyKU4iQo2L/yA/7xrZ90hncfPPIi189tRY390yuMzYgjUc/Ozx37KH3+PWJt6XhiUtgcs1sKm92sRN3xMlAT9Sq/KUnwTP83DP5tRVKBtRuV5X+hVEFxZMDqo2AWrCogh1YUibTKYndCtAofPfgSAWgip8tCVRFfM6NZ6r7mTOssXEpVkKvd+tdTnnktwa9qx6+2Iz/j6ZHy/fs+97LJ5rHP3CwdfilcQm+hy65KB9FBkcnwgopsmHlAt9FrWbsyDrypcsfA9WlgapmavRMqcGsMGNiKcS6M2Xmz3G0iEWNI2oHPrVaiAduUcggNSQvMqjHLlJfoUKu6ZGDeQsdv3iGOdLa5soQEqU06FJrVVbWzwz7FVuny/36oc3K/1rXqoI/oMWHGTwap7DJdcgJK6Xqo6PDo5/a0L/h8zs275g08CBqWvKMZoFz80vpxANDT33rY79YP/rYe5JT+3b0leHCgqaRAiUmyqYA5+sMqGrXFW6JYA6wC6hq/bMGqpBzcfmWNxFIlxJNKqwXUUXEBpShLJvEC/OOtQ2sHOuaVSd/x44KMjfpIud3VpscREoDEIWxRS10n/eNTBSHN3xucOvmTw9u7n/cuPQm6cI+j19s07jnn936zOHt00cf/83W7P7XGvGJjQU7IcfCOoDekzL3Zkj3vwaqgQKqYjspgSXnllHNP2fLXSINVDuCoA7bj1sJCQDAKj/zYFTtQubUwH6KuWhfofJA4EWqQowNmqSJsk84V1hB0YF1xfsmlNgORVYpDa2+Z3pHn/fhir31o2vhcnNGqDEd/2rJT+MXH33qnj8qRdNXevGcl6bajqZjQ8OxW1q/dBY6xLMbu1pfIaeqC5Iy+UtbFQNUlGpFzEHE3f2woGpzcktQ9yltp2TGJhloJlKaRNDlYCF4N8LfmkmF5kN5dwrNkGU7o2wX4SG2PYpg5G+6sVMberQyMPp31c3b/mH4JfftP5f6nJVcS1iONX74P19+cvKpd/tzE68rwnvOQsMU94gqPYsMai56sPG1kjedoTDxTBlVBsen0bfyvVbhIqKrywNVZVHVDKnZjKjVSsk2a7AFE/8/BqqSSokNGIAZdKnio4p5WOx8mE9gbaoYE2KTohtNYLacOF6cVDc9Uekde8/Q81/0A8O49LxPzCu590u95u6p267aO7XvbYdOHXnXbKFVSwoG6w3Z4QFWNRGsqFKK8RjoRJ4z1B2fzXFebL8re1npiNKsKsCD/tJjWzNiXOZXQSX4XfFGDblpKozb5PsBNesNChqwn4o5ErVmlajPLlPJLrL3MesJUc1R/s5aZe3oVDB8PKdOqQ5+XQ3KSAatRdXlY2y82XFVOGIuL4oHp2k6DHYAhApusV0t137YX+v7wuaBzV/esWUH4hbPe9VopWMknd5de/rW//mzjfEn3+tPPf2CvhLkPygNlynmjmls3qU8uhwDmoHDZTr188e0EsZ1KeAiPQK4t2AAAa6YPlUhEKo/XY01ThmTajYZcSosqh9Q0PQ5vAbhC6JPBtuGEr+sc5wVz01xwqKyqwNGFdL8uFoIgIx7L9VDkDOYA1PLo2ZiklMb2l8c2vCFno1jf7/h6rFzlg+/4vucPuZO3vO1F9SP7327Pzv+01Z0ckOPZ7HrAVFFlcWxaiDGpE2p4XPKJm/CVOT5udSozj+P5TSrGVDltVoW5Y47geoPh3IR4RoIN+BoVaxpYuCvWigz03+pNCM1FB7vBW6iQrOwYWJvKe4P0OoC8bAIyTQpMgsUWb3Tbs/2rw5tu/I/0sDMMcM4u0bwVQNVBjH7vzCcRjPvmt73wHur1Ox3Y9+IYSi9hFHDqj9kpSNsRa8ToCppWAJVlfw3s6XCYgDBMN9QyBXYzL9NAbpk63UK6gGZMAFOsDCrzn6O++uU+3XZn5sSlM8ae8nlgCrHtXGsIAT5LvmwOqr07q8ObPpMbWjrzcNe32Pns/yx3OVLp76zafLxu37JP3Xo16k1flmtgMKu7K9iJaYW50Y0WEl0qi5k6hLlim6PetHpwOayx3oaQKRc8kQjp4AqNiR4AGHlA7uxViugZiNiP1XH6iXLLbMvoMFAFXnHWLtNpObwn/DeY/s/BVQ5kQd1TZhXg1Hn5gRZsFnzZDtJXBw5Uhnc+o7h61/+PWOddDav5B5NppOVu/d/73UTc+Pvnmgee1lUNSh1TbEXYkcMCFTFwAxjQ7aDXC9cydv/SL8mnyKkXVJyiY58beQqijaOiS+U+tmjFhG9EQNVP2pR029wsydAKrUTKiQO1awy9dhl7vJH+hN7P3LjCxguKc2yC0lqkKvjj9W/6U2XYOlco5S2xUJzJZosmT3rWKngtSKJEVkMDtyzC41Ksfz9gb6Bf9g4uPGbO8d27lvv8pc03VfY97W/fTUiVBtHn3hVnxeSi5vjVlTXs2zbtY3PUuBRp08tNtAX6EtXCGaXBKrK31OqOqrk3wla7Gr9YQca2CQCpAYRNwyzo00LFlQxWZC2aYAKBj4rEauOb/4sJX/CmsCWi5CzieWRAfkfz4oIPXGoTVZs1vrHq8OjN9c2XHLzhue85FFjdH04PKTpfaXJu7/1mtlje34lrR+9qZTUKx4/HiWpICLvHkDM8IkMn4kLrkoAqC4Rb7OaJqjVTIIrAarMeurOmNz6mMCmClwcF0dtshWrijhUnhNAtvHzL0cE8MljPAdUOXoXQNXQrkcoOkpyF+azmBw0D7eMypaH+i+75gPFjZvuP9tY1VVjSDy8zYN3Xd2c3vshf/rpFxeioOgoz0Te6S9yxU//IfNfsZYL3GJAtaMN0ysBayxwsaOYEuQXo3zWbDCjGrcishI3A6raH5X94vJMqmZUAU44s1jSW0TQ3glaw2Ie2V4alwfb5eFNf18d2Pi/Nz7nZT9YK+Hxagb9Uq9N08fcxsN3v7R+bPdvtE888YaeUmBiN8XwDnIzBmaGEptjjOJ8lVEwU9Oru4fnBaiqRHK+zwxUoTcOKUC5FBZVjZAazZgcZlQr4hEIVoCBqsHAjFlEgFEGqliQwajabFNlsU0XJgBpJuD/wY7FJIpsI40KIzN9G6/41YHnvvpWwxiaW4v7dD7e44n2g1fcu/e+Xz/WPP7WWaM+aFZcBt84VU6f49xv3HtRMsuuXBtkr24cnI/zWVefkYG+znKn+yBUvadjQwWgys1SYv8HkBpGEQVwrgibNNucpagFJjWlUupSj12hmlWholEkB6BDBY4w4MhVuoC9uBakbZaUEbtme/VmmxfIHJBi52jIvDDfYcPC74MNjHL+YB9OKy2XynPlcvXO3lrt8yODI7deM3rNkfXMpOrxkaapfejWP37x9KHH3zV7+PE395pzVtGKyXCKKnEwE2WcllFdKUu60tctDVQ7RAxeI44sSt/MjcKaGcD9BlBVsp02moVhQRVQGupmYehwhUllbSLrUdmXTxETonW1IeswTAqxYQWTjghwFvDbFCIOFWDVKkSxW5zq3bL9S4Ojmz4xMNjzmHHdaxrr6VlsPnXzpvr4oz/bnDrwtnj20PVFMzRg44R1HmAbxSNm0A2JC4f8TbtgrGQTslbnuiKgyhtb3Synqsrc8wSgCrsq9i0gC81xbFdVFJsqRbIpAbbahAHZKUaV5wZUEHAdUE1VVVW1YcOiAPeQkMpxWtx4dGDLNX9Qst3Pn60l4+kx5Lyrm47vGmw0Dv7Lk+P3/YntT/Q7EVzlpKuas5xX2+mrNE9dH3MOqkHdka3dPqr8b2zsHxOFMUUo+dcb5M81GLCmAYaqRxY3H0i5Q6Z2KYHojlnR6+Q8ybDtUhoWYU6EhAeI9a1iUhjd9vTgpVf8weDW7d8wdtwwtVYDea3eJ33mO1umD935i/WpR3+naJ3ssRCPydm+GIyq648tuiQAQNs3iI3H6gDKuQSqWSOB6jrm+wxZCsZrAka1rRjVkOqNUJX+FVAFWOXOfw1UYXItQNW0pYkOrIMA1UgtDOIvyKbpLPWIKXIoDdzBZu+Gne8cufy6r6+lx9xa3e/F3idNU+fWiX963eNH97z3eDD98rRkkFXwpNADTVIcqdQ2TIpiAi5j/sdAdSX3Ja/VXWg/pDf+8icaphBSgdcxUAWTiqQpjN92g+aac2RECZUSh/rsKn+XzBLZ6OrngHpl7A2gwRtNcThh6Y76OxZeXdrVtAovjGzYr7yG1AY8i1FF0lEiWzNs5iz2T4UuwUhc05vbOLLx7qGBob+qlWt3XDV21fRKrst6eA00jMfu/sQ1UwcfedvMwcfeWfQnqhUnJstBVLKGfB0NII55qWaqlQLQlb5uKaCqK4b870rLnHX7K3KBF31+PFO473OTMMr9QcunJIi4QYbL9gClOgZcAVUBq1rmIQ1Y2m+XK4i2yzrGCD+1HAoNm1pkxYlXmuod3XrbJc+9/k9rw+WHjM0vbq2He5w/BgQD1B/+1FWN8Ud/ae7Y0+8ww6mhkifzP+u5Wd6Fkr/IbyJ0xCNOm3cCC9e7C8qoKtJQ02Py6GK9A5uKja4OOHC4V8a2SryxEKAqFlxy/IJYwJDHBtKoxKqOgaryOmBUo16LdRDuAWFaJHIHGqXhbZ8z7MLv9Z2l082qgCrK/v4z/3BZe/bYr80e+8FvFY1TAlLY4B7JB7h9i6k1lhmSFxioysUGIxBJ+RIi8mab2rN1BqpxO2BtqmUUVJesOIehxAGanHdUKA1gyueyGm4wGo20xgu2L3KZeTkwbUosh5rktTY998ZPVAY3frj6kp+BNct5seVYzeQA9vzE3Z/8F/7s+H8N5vZfX3CL6CNijQpvSbhTVCatzFPuDECqPOerA7bzJphlT2s+UGVNchSRYQqjGnIDCrr+Q5qrA6hWyIRGFdY9aCLAVoyBKiIhJa+cLVOZURXnB0hHAFS5gQHBCBCrK/ue2IgodNI0tHrb/WPPee/Q2LVfNTY+//hq7sWFeu1TzQc33bvv/vdPNCf/9Smqj9oVBB5AmyVd5gycuCsUzI2Ww/wYqK70fvFiwBZ+2j5IwI74pKqiP+ZWdb2jOGQvat3hj8apZrNJPvydw4CKpku9Vpl6Ue4nMKno7kfjFPSCMhexZEexa7wssZ4aDRKqv0D5Yi4FVHFUUto3mJ0BSEWlQRqmlN42NWPX9E4O9Q//YOslW//YLbnfv3LoyoumiqDvX/Op72w6+MTtb5w6+OT7zZk9W3q9kBwXD39nK76cPlUJ1RcMh5UC0pWwZ11zIU+m0rHN0g0FoiQjT4AWV0LQWRMmDFJR6ocmNfbZ2Jt9bmFbxN37quQvjKrWNWMECbOG1TAFmw5I63mUWg61wdghUtNECdhJQq884w4M33ndT7zkw/fMWHfcdI6Ca1b6zC33uvTQXcWpPXfe2D514H31qadfX3Qj20U/AksbVAIlV0fhAZuSgVhgEB/rDqiqXgFFj2E8MFDFXMKMKr4xiNHUXSDbLohOVdqmO/ZigDesY0OVWCzseFOrWFV5CqTSgkcfm1T8d5ji/lcDp2fjQ+W+De+t7bzmIcO43D/Te7RKoLqvUN9zx43hicP/3p96/DWu2RBQxtnBuAgdTzk5oGXefpEuuUx0LtP0Gnx1xDmy/9Xvq0GR6HjYAxUl/zBiYBrWWwxUg7kmd/qjuxFWLpz/mwmO+bFXRtny53ygyg0JfONxKZQcANFlhVrke6WJ7T/5ireXq2N3G1dfvW4jNduP/eX2uZnj75k8+MD/3VOyyQUiBcDDBMXyLAlbRGFA4OuqhlR2j88HUBVNrTK6zoAqUnwAVNvUaPg0NwegWlVAFXpUmP7bAkoBVAE+MUfbiFDFu8HeB13UeJZ9ARnQMnNXLDYzKP1HFDsRtczecHDz9b85vPWKLxrDLzy6BgP8nL/FnVPfesMP9v7wt2ei2Z+IKxZZJThdGAJS2X5OsrBlGya+SZgPcn5l5/wYL+YP0GV+qUFo1wheCaQhhudVLCro6sc33EhCdlTxW21qQZ7UblEaEhXsIlUdAalF9NfHFgeSsJbewGYa94XNiKT5T5vooZjEnTWSpMYx0AJrZBbPM6rZxRbBrAapnuNxVSqB7Z5hUaVUmRyqDX3z2iuv+7OZIzMPX331+jHyX814SdPx0pNfv/mls+NP/3b70AM39bltKhYQRSnYZP72ejHN6YKksVXoUJcFwYuciOK/cpriTvCGtEug+sVCZ2ZRffiDt2BHxSVRaY4xsemABaEAUwapmSm8SHukKTUlB01SKtXRcl1qhQlFtkumV6Z2alLsleqFkY23jT3vxj8fuf5V31jNtb9Qr0133zx08vihn5468ujvh80jY0UnMD1Iv1gkjqsIWQOkABLuwsz0IjzLhWVUpXqbde4D56jO/BQglZlVgFYEABSkEc5CUpXo19W2RqqHuL8cZCP6Va7E8PmKLhX6XfEAANssG9g4NShK3CQtDsz0j131O9XBS79ibLhu8kzv6apQRTpx+9DJ44++Lpg+8J/M5uFLHfJZf8dUIEBqrsPswgNVbRkhp8gXVvmlZgpVvUqwoDzhHSXYVH+2ScFsi6KWT0aUincml/2hz1Hd/NolEqb+ysBfiiB4sHFDOxQ6ACzSeyAoDy2P0mLPzIYd1/5jdePQ75Rv/D+Or2e9VrrvS73HJ3e/avLQo5+uWk3Hs0LgM5mkE9G0wDHBRitdKvZVOSXUisfl+QCqAFFZms6yQBWMakU1UwGoYmFCOawDVDmyxARD4XLTQR6optjUMNOKC5UwUE3chJpUiQc33/DvqqPXfqF8yfPHV3xxLsALUfbcS3uH7n581/976NTE6+qmP2RWPTI9sRtKAVLjiA3PVeiasqpVLho6PvECHPvF9JF5X26xnRKQKnGp3SBVmFQBqOjsbzWbXA0AQCwYBep3+6lkFagICypUOmARBs0gyrdsnYcmCF32z8JQ+XKxXEeV9xnGss1RJ3GKKdh8aVvHYmJxArCBiU3AOXtJrVJ9ZmRw5CtDtYFPPffyFzxBRMFaJdSc73uL52DPro/ubB4/8N5T/z977wEm11meDT+nT93eV2VXlmS5G1s2YJpNSUwJEL4AAQJXki8JhAQIIQl/8ocPkwQSvgQTQrOBADEYsLGJDQYDwRjjbssducmy1aXt2p12+vmu+3neMzMry9pdNY+MRpculZ2dnTnnLff7PHfZdNuf5ONpPesk7LWJzopYEzW20f0By4MFqosRWu17PfjAo96OtGiVRyrfZJxIEqXwT6hWqZFX9nnf42hsDq/BeAG9SUTD0hnEIadRUcVnlmOMVGjVwKDYMMlFlS5TIBc7guV4ue6+XwytPfk/zRVn/rh33bFRUU+SG83JuzauCr2Zv5jYvuH3nWQum9UjcuBsAbE0uN7KDSaIQlWlfjqUevaAqvi3i32kFA95fxJTOwJQRREYSXbs0shxuA5zVdFBTDUWAJ7yGVRHWDnacK1KzHg5Kpxb/Vxxb4SJK1YJRVZ71D588iW59v7PZla9/LGDnb9LAqrutu+cUJt88l3uxPa/yfiljKlHVIMtla5ouEsAqvszyE0/hGp8Hexnku/j2SosLAGqKrtUcS6kby0CKrQugLbhl+qVquTNVigoI8klYrGQyZ6DiBlEZaIhkpKdWUWKif2tVFyVj2rqQsanE9h0GDa5diEK812Pn/bSV/x1rj34mbbmNQddDj+0C7S474aoave9N53mTu34ClWeODmrV2yL6Q6mJG8xlwVJZB5RAuCi0kkW9/L1Zx0doIrRIBUA+KjihAmOaqOi6qqKKoBqUQFVCKrQ+heRiMFkVHFqQcVczNIhOgC5XCqqxFVWhCSk0aIhkRNTmfJR7/C5f9W/7NQrtRYHqlcmVxr9k8XX3vfkfR+bjWunBo5malmH00eiMGCQinkjRs9YFEVlyl0VRl8Hsvtf4uB4Dj+9GahKwUYqqWxDhdARgFMkTUUhxRBOeRD+ValWrlDgeXyVM6ZDbUaROvUucviQJGImadEJVxqglRMDmWMmG5AAmrRtJylrIodSIFVtVOlz041X6Ar4TtmYmPoVxWRpZlzIFx9rb2u/pqe776qB1QMPjx5jNmz7G2q7Nvygx931wKunn7znX7TS1gFT93TH1shA25fXwn1A/D5c1Wag+kzgZTFUgEUBnzSJiqlZUqFnfMEiEhj6x1z1DmsheTWfwirmMqqF8NKFH7ji3au4XNnZkVokbV/M+NR6LKWtyPyHYMqkyHAoNHPkG07sdHTd1dY7+PXBtad9P3f2S/YcS4eVmfu+1mHaySt3PHHrPyXlnaOZuGLnTVQMLYoincViuqmRFwWqvtxKQFWKaSxvVd7wKNLJWg2eqtB1mO2IogNvaDZTAED5gIA49YHn8aNeS0RUSoSnKuqIzY50g2D0j/EBfjO6jljFIPYMjTbK9K75qV3o/HiHse6Og/UPXzRQxcmytulL53rTO/68Nrnt97JxSLalUSl0KYYhOhA7C1Saa+DP/PJHF6jCggUtSmX+r/7kW4n/DyOunIa1gGqzFXJnKxSWPdICUBFVNCbBvkGJp5raYqLml4EhtABpk0iSA9YKlQ1sWBSaGfLznbN674obznrtm95LfaMtXU2VQ3iiz2z8xrKgWvr70o6b3pbT5gqOLibh8IGNMJBxUIESMg5VU1ERzJcAMI46UOVkMNx+XwHVGlUqLpVLARlQ/ZsFnrxidC0BFgCrJs9UAaosskpb/xgFAOv8UNxWAPkY3nIhaRmiChXCnuGz/6q4rLUrqgCpZ5RWdd6/51cf2TTxxFt9O+6nrEOJCV9ZnUETuL0CVKVqIzBVjMCOA9XFD/w6UFWhILCckkhUCB4AVCOC9V+AtCnXJbdcJQ/RlgCpCVHGcqhoF6jdKFI+yJMZwyOVeSgqgUi8Mtk9FW053r1S/ryqCKqfLQ1d4bAK0FXrdyqkqgMwqdJJm9gghIjrZARt+baNHe0d17S1dVxnFIyHz2tBwczi70zjmRs3Xmm3PbFpXWlq2z/Uxh+5UA/3Oo4dkWmhmySaBYbtzXqLVHimqtWpZV/jqs7fGxsgNN0/lbWhlCtV0XL/+2mqC0mr8UwbwbqjxC68GqN9Cw0GxMJeSG7F5T8hFEaVkJPKlBBS+PVCZRNxsFgusu0iF2rEQ7VRTQVwQ1XNoNjOUYVscjp7Nnb09H+td/notW3nv77lrcj2HRfJxittL5Mf2bnl9o+544/+phNMdRaMiIMAgkgKNKZtko+Kqkq73Pc1FnWwOIgBuTBvuQmTMB1TWaixV3xTpwaYJ4BAE+uAycp/CKuEq4rAIhmtbD7HawQsqSSNShnSUayjY6gLJxk0QAVUUQQKEEFv5kkvLn8s0znw8e4TTv+h1n7K9EF85MUTCpNkgzV1149fR9XJD0eV3c9HGRwcBQ8pTiIKJS3ZN2DkQDj4maNIDk9IibRkVF2BAbT4oKmblsJLTOggZLU/kjgAVNH6j6pieGwplSMbHqu4OPkTaCU9TCsvtbqFh0xw9tBE/jbEJ5ZFrpWjuKNvc9uas7+69tVv+b+ahqiL1n/Mbv9xl16de/vExv/+hzzt7bShgtS42Q9hr1g3xUi5SRWgB/eZjhRYbRZT1TmqkVhsUOxT4EP1D45qjWNUDb1IhlEg0h1lUYUNCd0eKJrxF1B50EbFwJdxwQc1zhzDpFe2Vvg7bJv0mHRLowoVg67lZ/3lwOr1V2l9p7QsR/W25LYslYLn3b3p7v+Y8qdOSTJaBkp/TpYBX5Jb0qlzgjKqT3laKj3pYOgfBzdqWu+7GlDj6e9t3oq4zxNZ2a+AKoz8A/BRYeQfeuT5LrlVtGprFNUCshOL8maOik6eckaOMolDViDHalakM8c1FTaJP4mJAybfJwGoLATl3G5Fj1L57Dhcszcq1i+s7xjhJtY8EVakDqnYoE3NTIzECPPZwr0d7V3f6+jpuP6Fq16IiOCW7hQtddTsvfkLnXtnpt40tumuj+j+nuGMXjVtW2NKkBD2sUkrj21FexEfWuw7KiwltQtSoDYNn2lgUdFQDF9l5wAAIABJREFUSKG7eaSo9mv6X0oQxcNHbid/jwBV+c1rKdr8ylQK1dSYHW0CFk/VyjWYHpMeSyUV7X6xW1SBNtjLIukOcoWNNRZclFUHd4AZcULhairgEIRUhhPH+c6dHUPLv97ev/yKgZ6Rx7UWjMdd6P5zatXkrYWJHQ//4fgTd7zfqe4aKRpVHemqAfY60yLdNChEcU7YT/t9HBGwuh+Oc/rD5UsNK8xUkC/KfAxHFOfk4AKNQRBAawCrLV0BVYiqpCjHCWOKkSyevKnSP6XQibcz7Dal4i5hE9LRURHPSC9zOmcK3cv+vWtwzTe1lS95cqFrv7+vL76iOnVH28RDP/j9uDb+91Yy3WvaBnke1iKxq0hJu0u1JTqYN73Y72E1K7hWfCHTeo8AVcYYKIsDSPgBJZ5P/pxH7lyF/JJLsRdzhrmpPp/cNPwWvio+N6xD2S5VLS+p1xxzUsENw0nDD0izLApsm6rZYkRdQ3eOnPeaT/Se9vwfLvZzPNvPS8ZvLES+97Kdd13+nwVtps/UEy0ycIIOKdSkimqGeckQ5lPX4TF7Pxjgur/vaeRcSwaPqP6VQXHkcUW1Wq1RGSK6WlwHqpouk1Y2dMSoorKKz5iQBh9VgAH2CwQfVSOL296c48ECLBHIxMocGtGBRa9r5Vnv6x8949pDIZYfyfGABfrm8s09persO+/ZfM9HAsfvIEfj+FhcPS+KGayKP6O0kzCPEPvJG28C0r1QAZ7Lj30/XtrelXsuj3qrXCmCBW40ltz6WFU4JIoTTpoSQ38kTvnkhy65boVqtQoFiLasBSySajfaqMNup4KeJysWgRvXPhQvUd5AozIqEiplOaO4p7xuK97ZPHDERv5CEQD1AJuaZeFABoU3umeKTpDoiamZtbZc+6P9XX1f6ezq+fHpK0/focFo8jn2AG9x7yPTw0/c9uNPRdOPvcJO9nY4VkhwJ2IHBGgYwF1MwSoDOMyTkNAe5ZQoVLSUywIqT0ycSEXFvGamQDWtYKmxogaXiHLTcSVfkwQqZRDBhw7hG/OQwmEccxQvG0KDIalTfhV/hqzuT8WgXE3l1DLpCvJeB00Gjjjq4IMjC8ambpqkGzZFsUaGIboNNMAjw4l9OzfXNbrmyo7BVZf0rj79EW302Ergax62yY03mrUV4QuefPD6f85Unjw7H09nLQPHDos0y2FtDjogiw1jPFTQmn4/67mW9EitprA+I/JXKAFJHFEYBEzlknspkaoaRFVsRYU9DGtB+gMFkc9fx2S9x4EGMBa2ZhhDONBgbITw6dWsoK1vxdcLXUOXWuveeO/BUEAW/ZGTrTevmnzqhj+PK9s+YNG0TrZOIQQpMQazqGskwaB1Nqg6UGVxAruBMXBgroUSWOmoGPg+JTWP/DmX3NkqBYhM9QFi4RHaaH+wcChx2LaIS+NMpk9rR1gkcKoQ7qaYvScggZDmOOQ6DvnFzpLZt/wnq1766o8VV5zxqyWNtWfxybCporEnztx9x+XfzkbTK3Qj0kOTKISaHXtSYpIZtPNCzSBVT+2KDu1NHw6gym459bchyVSpPRWfElGx8l0GqhUAVRe55FJR1QFU2fBaqqgCVCE0QHyqZA8mBtSfIpyyeQ5IJhMZ2MEw5mLZyDQzcbWOWtfIGe/uO+llP9Lalx9UC+TQrujC3w2T8x9s+8GJ0+70v26eefKCJBNmNPDxVCsQ+B4oBEAVmy8oNYYCqqiwod6Gtph0Lp67j4MBqowz9lkeFd2TjfzhjQpxBqdOUUhe4JHrVqlWq5Jbq1JY88mKTerMdFCH2UZZypAdWtzuRyuW8bAUU4WHqsprqjGthDUNgURqVp5yVtO7xfZjTFuKyTBNtmSL2HhRLNoYYsV6bOpWJefkHlu1bPWlHW0d/71ueN1MKwtDD3U0JhsutSZq8Ts3bbjuL81w8kRbr5mmFpJtGmRjg491Cn3hAfM1xF2MfSJLwCSAKhdJcBBQe4SI1hR3kB1o5JH6bs8DTmrsMGBRvpXyPLnxWKZkjxO+sUSjSmpc5Ic8fuCVCn5qHEAAK9Z66BuiJJN6gjNRhL12AUZRSZX3L9UdqSKjPcwaBfxcK0OR6SSuYZfbhlbePXL6ORdlMr33amec0VKG/ku9/1xVnX2o48m7v/9vyfgDv5ULJ3odM6YQ1WYOM0BhIqXLLPzqRxWozuMUpQdUlBWwZiurKriIBD77MceorhuOAFUTfum2OD6wELwBVEVbVS/t151B2L6K5QrgxGH9wOsBqMrpqti7/Pu5nhWfdaorbzqYCvuigWrt0e+9vLz7ofeHc5vf4JgligxRpGpsJq1aTHWT74Vv2tF4xn6BKhOCxU6CObUKqEYVl7xZ2FJVKKz4pDF3x5R2jvJFlfYOqqkOWzU8HagKTwM3jGM244SjxTQny0CVuvu355efcMXoC179Ka1vtGVbv/vem+SpGzNUME7ec8dll2fDiRMSCqyIY0Gh+As5N9gMC2TAVBxjoMWAKhf6ZPVXEaqoMIQMqmNUrTwBquWyR14N1aMi6XqelZCoqO4PqHKEHIoOOJygMqEhglLZC2FVNwUxiGEX87qSyO6dLfaf+IeDJ593g9a9Zu5ozIGl/oxNyaa2+7fcf8FTu5/66pwx10E5OHQpK6IQU91goCrVHYmhTSuqDaA6Twi91LdwTDz/mYBq85tn7i5zwpqOSs1tO7RmFb83TCLmdPmRz37U+NODR2qlyip/KLPNyKCCmaOeAtT9OTJDnTQfEMMgE7wyjrBsKPUFiKZs06YIVGFUyleaolHTjRSHsTTQgb1Rwc8GH5UrhxpcHxLbsCo9nb33jS4fvfTMlWddcazQmA5lcDFw2XX3snt/eulHqjNbf8uMygNZKyKAVXDXTe7SSayoeANJ+SnWIg5JEU8r5WMrJKF5Tjl8LxThNF2vnvZ+6yAVLwgUIBQ83Gt8CRU+/AIfGfXRCJaLcLOpIRo1oNAFSEWVFc1+AFU8S8CqdAwbXuAcG6rAKAy0UVlNuYm8nKoocF+zKXTyvtE5+PhJ577oE1m761pt/frqoVzrVvre8bsu+UBp0y/eY/vj67I27JhAe9PIj1FRl27aYoBUywHVGJacAQNVCKuw16VAFRVVCXdoXjdETJU+8HlEpSC0OKaFKNcjAarQsUiwQL5r+PZcz7LP5ofOuk47CD/lxVxfFtTsvv1LfxSXt75Pr209NWtVyUf2BE5dzE1Uze8WA6oMRtWJoF5RVUCVFwQAVdwh1yMfVh2zVfLmanV+KpSQAKpibiyeqKioov2PqlEKVMXsHoRikyJM7IQ4WhDcDxOnkUyGanaG7L6hB7rXnPrl3vPf8ZVjicOVbNrkBNk966Yf/MY3nGD8xCQJ7AggzFStrVgjK8iy3yzAixjAH3pl/XBUVAWfSupxukUwxgoxM6GA9RioVspVKpdd8j2NLKuddD3H1lPNQBXtUPmN4dAAquAvs1ZWARIGp6ioio2qSBoSK6bi0O62vtH/3bfqjFu0gdasNty46yfrJioz739g20PvTtpIN3I6GZYmliYKqGLx4SAyYaY10o0AYlRkcCttNEfivSwGqIpa9ulANa01M8SAHy23+mMKk5CCyCfXBwWlxh6pPjwuvZhssqhoFajNKVJGc8iEnRDU2hh3GJMAHLFUThrgUzXpWLkrX+Pigqq27gtU+TopOxoBPjD0R0fAoIxlUxhEfA7NObmZjmLXL4aHBr8a2XTDc0U0tZhxkmzYYE2Fd7zm8Qdue19Y2nVeXqtl8zY8KX0W5mZt7A8Jb/64+qBMwP+Wix2qaZpeY/EelnWyAQAVD2Q/b6ZxXyUgYt9HXYWPDgfjWMSjBuRXPPJAG2GQik4hxg14qeKxC89ndrRJk8tSARVALzi4EJSqNLO6GxVXUh1ydYsqiZUkxa7NK087578GV5/5RVr33KqsB5u+e/62u7//fwxv/KUZMzQ006BITyiIIr6/qUZ7ofHTakAVHlVwEoEncwT1P7y/zQz7qmoausbgJjeAqohkm9PXlFCcWUbsKTAvhhVAFSlYON85HQNPZLqHP9+x9tXf0ooDS/ZTXRxQnXi0uOVX3/s7rTb+7kw43pmxPPJjX2x7QNRksibebYu1/tk6RS40RArcfqkDVdh1wJZKgCpSqNy9VfJLNYprEelslg2RDHg8apHhyYyK6tOBKiv/Ndjeox0CvocIESBgSDJZ8jK52O4buGno9PX/UTz7jdceDE9joYlwpL6eJJscGt++buy+Ky+z/T3rkiS0ofZnShZa/XFCZuiIjRcaXi3GUZV2mNSWUh9VnQ3kBKjCML0MoFryKAqNOlBFfCC3/lFRwnoNeyo4P6Crr4Ojis8vhtjCOJOJLG0y+R4Wq5BBYWJFdufKRwr9K/6s95zz7tJa0LZnU7LJuefxO18+Vd77ye2lHaeZ7SZRBsIxAFWiGCwPHMgYjCpivgKq0r6UrVctBkdqOLbk6+6P8SS1LsUjVCBQKtHiksBKbEShogUHkJqAk+pRpVqiylyZRS8QdGYoQ21mgdrsNsqbeY69RE8NFU6sM6CWcKWOD9UNsFpnkzVXWevt44ZNFb+lFETJQs5jnV8XjgH4OYlBvhdQPlOY6ursvn6wd/Bbfb19t53QdcJsS96QI/imSpt+1LvrkVvfvHfrg39Apd3r2zLgpGOOh3yog690KjZkux74k6Jgoo7vwiMVKzJR1cucka1+EUBVGezvu3nzd6KDhwIMDj8w3/cCFY/qM0hlpwYlnhKVv7T86wp/ZSvH+xnGAMJOsKcpDrRpIOFMqq6xlaGakaGk0PVEYWDZ1QMnn/W14lO7ntDe8paWS1k8lOFQ2fLjwcm7rv4kuRNvMqiahzAWUYxw4zBwfbjotTCUaj2gCmtOAaqs/sexV0f7P8s8VQkraj747qeiWj+5CAZMU63YGYILd6L2M/I9E2bX8Fc6Rl/4n5n+0zYv9X4sfHXxw8d+tmrLxps+qtUm355N9pqO4VOQoGomXJvUR+5gMt6X+oaX8nyuGCiFq8pSUkA19ZWLiIKQEti+zFXJ3Ys0KvinQhzCDTX+jaqqGDsrMZUCqmjnYPCBC5QCFgaq+H+2dMGcNimxMxQU2nynb/j7a9a/8GLtpFfevpTP8Ww/F0A12L3tlMkHrviGHY6voSSyuHLGtx7K+YSsSCJDuWV4mHjKh6uimvK2BKiiiqBEdASODniAsKaqUaXkUxSZZNsdpOtZ5ZuLhRmbD9obAlRBLmffVHx+iCZUzg8fZxiEqP2GnyeKSJ+coDiw5tZs99Bf9Zx1ykOa1npJPbfP3D7y6M6H37lr784Pl/Va3izArQJUDsh9wcNHRS4NspBtV2qoyvaNuWyqu7Kvy/mzPYiP8M9vHvLp31VRSyoNKf1ECc1ieBniF4AqWv6BS34EdX+NypUS1eaqzKDJaFlqt9qozWqjnORNcSWVx7DKQWXQy1Uy4ao2t+vmUwFS/1OsW4oW0FyBbbJX4rnC/DsBqwDM+Ux+uq2t44c97T3fGVkxcvvKjpUzR/iytuTLo8M4vuGLI1Mb73xbsHf3O2Nv9kRcJiuDueGTZkRMUYdXM3qftpZVlACAUswRiasV0aEAVYGoaZlUzaGmf4tYOd2u1bGbK+XpI3V44MghdrIJAFKh8kc8qi9e4RgjJjwz4Uyi7KjYR1PFfzcOUtJFhCCG/aCxDGgGJxhhj/MTnQI7R1pb99ZMz8C1PSNrL+9++evu1zSQ5p5bDzgejf3g8ouC8p7fj4OZId1KCBoyVNH5QMdzpHEnnunTtw5QVTaibM0Z8voD9T8iVYWnCqCa4TS7lDUt770BVIUnLQdxqeQrqzsexeIbjyo8KADcjXY6ylbnim+0rVx/SWH52Q8udYQsCqgGO69+0c7H7vw7rTb5mhxVydIDCjiFCDxP2f5Tw++lvoEj+3wBqkCMOC8ol2o5s2LmYSHxQ4pdl22panvLLKQin8hMxLIjjROU3RoTWin+NZT/G0AVX4thBqwcBgDiIL5ho387S9TZW3J6h7616pzzP62tOuegExqO7PXa/6snyY0ZGkvO2H7P5d/KxFMrEV2Ahm8DACZk8zhQorVFjaqFP8nhAqqpw2cDqAq41lDFAlCtCVCtVuAPatWBKvLR2SeRAUHMPBwWSijvWJ6frO6VQMo0s4y5YtwOkcjKWLPJ07J+z4qTr7EKPRd1n/XbsO9pqapDkiTGNduuOn98duz92/bueH2Cln8Wd1pa17Ae4wGvBDqygKkFTzkApICM14XnOFCdDykaIimJFmw80kKLVNBUJQ1tftji8W9YxEDZX6OaW+XqPripsR9TVnOoiEqq2U55PUdmZHLLn1u2fHISyxhQB7BRoKMhyv60wzWfsyrnJ0UHEPm4HLRT65Im43ruRGG0c6VWj3NOfrKrvfvHvV1d3x4eWHHnrytITe9sklxpTFz/0OmlqV1vLc/s+Z1abe8JmSwgX40MLSQLywbODwCHekaKHIklBzm+BRI9zDx5RUxVngD8I+QupWRXWVua6VSptyXfz/qJCEEmYrcYeBBO+ZwWhk4ISLIsDuZoZ+WZqhxtVFxPA2wo7iHLwkyAWtlHpZtkkxvp5Fs50ood27M9A9d3L1txRfdpL75DGxp6zvBS992dpm+46M9rU1ve49cmTjFstPxB7/BYXMghN/uJhN/3NY4mUE3tqBhApm4fGFFwbVBiKlb+w5QfQSJ+2MRTzZFuAqiKMLwhukxb/w1BVTqemf7Joqt0XRGgik0OB5zQavON9mVXF5ad8fnOE15y21I7youCFNVNX3rL9M6NH0iq0+dlKSCDfJ5c4B/IFo3NWhTOrfVQXqo88QQX1H2Y0SKBx6kfUAzRwl4BqiykCrBAW1I9A1hh+oBYjyClg62p4B3HQFUEBpJQhWQOuRawlzFttI1NijN5MnqHduUGVvzn8he87Ita78m7W+s6HfjdJMmGXLhr8rwd9337sqy2dwANccSnMp0C52uNyGLgJ+0saWkd+uOwAVUuJCkBHVdUAVTxO1IeqmL271YjSmKbHKeTNC3D1UPORuczCipYDFN5cwcHjKunTFiV6gMDNB5jUi1jnp9hU6hnyKO827fq1C872fynOp73pm1LnaiHfjUP/Aqbk83ttz72y7dN1CY/OOFOrNUyOpmOhb6vpCOFaCeiHYw2obQs08a2HADVsYVvvbQYn6uPZsiQfkoRbs5v3DZ3BHE52CIPPrRxzEbhrPQPPB6DUPVXK+CkutzazxoZKlp5KugFykHdn9gCUplTqFK/lJJciC0q+pJbdfi68k1sij6Vyoe847pwii2smv9PQAkLRCRyOMzZucm+rr6f9vUNfK2jrePeNS0qBDza4y3Zflt26vE7Tts78dRbZia3/E7kTS7P6jXd0QOE1jLA482e/bUhtAWHX2y+YKGtaz7pmseAFW1WdstQIFXdvoZQSgmvGuSAtL4qlS7UjfgwGUbMRfVdBET4lIS4j0Jf47Ejjrr8f2kwDau705a/WtPEG1XnCirS+Hg8cCHGpkpiktXRvyPTO/ijjsHlV/WtHb1bG33e3qN9/Y/mz6veevHvzux65H1+dew804nIMJEU55HJNAij5SqqykVZsaBTeyrlg9wMVJVFlec1C6pyzFVN1ft1X6N6q0gOR2m3hkuAwEjK6i71kGfdDrZO3SDfyCdm54ofFpad/rmu1Rf8bKmFmgURRZJcpO99MP/+6syTf0y1vSc7bOoPxTROFBGnA7OtRepTuuArHs3hdQCgCqACQQ2IxGj77i2Ru7fC6VR6aJARQyBjMjeLvfHS7GNljDwfqKIHjMoZqqzi2RrBqCpjM1CNIIAYWPlQbnDlpUPn/NY3tO7ullR8P9OdSTZf2R6Yxut3PnjNpzNaqdvmkqFO4TygKlxVADdcm8PxOLxAVfZuiYcUkIpqFoRUiKSsVlBZha1LhmyrgxAlxYpGBpvcOiDdEB9WTFAs9wAEktTSSPrBSQjnSIkSBdDlSMHENzrKA6vP+ESStb7Wf9obxg7H9Tmcr/GIe//am5+8/T27q3v+uKbXComhkW1j/OoURsiYB1BNbaqaeXQC29ilmCt8DM84AOK5+tgfUGUroJT/2VT74ooqV1NV4lSsbKhU4pTrlsn3auRVa2zCnrgRZXSbOpwOFk+xcAp8+UgnC6pc8MYASBjJ6IqGIgcHWYebxA5pgUOd0NMWnfxTea6qyikOYXy+ZAqBKNf1RI9s057o7e6/Yc3o2s8V+4sPLNeW156r9/VgPleS3JaduP3hdXt3P/rWsR2/eks2nB3MGa5jJb5mso2dJalOsHpi+ApnFGF6GwxU0SmPKdLwPHVgUG+Et9ImK8WUGtDYYsVZBul3EOWx4NGPKKiFnDqFair2JThCpLxUaffjsCkm/iyg4iKLtGglAEIcbWC1aJgo2MDSD8wBkyI9E0TZwlT78Orvtq8c/U7fSec+qPX1lQ/m2h1L3xPe/YVXj2154INebexVlh2SYQaUhDXumoLni8LNQo+jXVFNyVmNimoa2CFuE1xowDoU+OR58FQFx8epG//jUAUl/75ANW37px0ZPEOidVPbtFSAJXod0CN8PUdG54obCoOnfb77pFddt1Sv5QVhZZJsz+657dKPkrf77eTPLTciTDAhiwNI4JSWRmMI/2ah23U0v75/oIrSN4RUCTLL4SNWcak0NcuJVOQLP1WPTNLAU2VeKrwzVTVCJVTBukMsR3QyIoAXlMkNjhSFIhAO6AaAqpkh18xSYfnqmzpXrftC18CZ3z+WTJBx+Cpvvqw3dMM/27vl5x9wklI7NxjZhiuhCF6aWkIWelwtClSZn8yZ1zrr/QBQ2VEuDLjVWsVBpQKbqoRsq0iGXqAEKiIGmuw5UweqMMnGg2UrqholVVWN7z0AhMmkZfwgCBIcTNJYKwxNLTtp/YcTyl/bfsp5LeWhCtudX4zf8IoHdz3wgV3entdFuYQcA6lcioHKFkupEiTl+coClgLTpwNVVfU7mtP9KP0sXuKVep6rZtzJlY7CvAeD0wY/Fcp++KT64IRB7R+FVHHnqFYpk1euUuzGlNOy1OG0U7vdhjoqmRBIxcqrse69mQJNJaLiQ5McpmVwClc6faQbSLPq32BjblH1M23ANLnyAb9UC7z6KI4t3Zru7uq7af2pZ/zzk/dtf+CCCy44JpL0jtIwqP8YhAHUHi/3T+/a9Lvjj972rqQ2dkKGKllHDzm/EeJbpDuxpaFKR9Q1iOEkLINZ3pyvLilX0rZt3EPer5pkVqnhGDeJEMARBGxthojU0I0ocEPpfqgCi/SBVCVVCajQ0uWKKtZx/HwRVDDViW2neOs0SUcCE9sMaYkfm4FV6Ny17OQzrsz0D3+57azzty4VcBzte3O4fl7y0DfO3/HoLR+qVfa8znYCsk0AvCpXVLlKzjhhcY9DBaxpktyBfhpz2JW4tTmunqugnC4HNb6IqcCTD7yIPC/kw4ll5RisQkyMrilbbda9feWnptVUYVbKPtEs3mS3gCYGtQeg2rHi1nz/ukv6us+6Wlu+tAPvgrAymXusZ+yh//y45o79tubP9bJNJvO2kXCAxVlOaFxVqVdUFnfDjvyzngmoqtZvEFLseXWg6pcAVFWsXAygCt9UDEIBqnIywYKCyikWF6mq7Q+oJgCqWQGqnl2g/PAJ1/SuPv1z7edceOOxZIoN7uLkA18+gfzSv1Ym7n2VTeWsrRTGEIQcK0BV5fIIDyuJ2EM3igI2VK+Wa1StwvhfJ9tsI8NoowT3XYeQSqqpZIRcvZKKqmRdc+WJRWWoZAGoSjvc0MRbFEA30RzyzbYwKQzvGDn13PflOntvOhgfuSM5V5Ikca7betU7N80+9ac7vT1nUUajDFuUSIoXCnipcwI2RyiZJVEnXcCEApLo4N1hTQAP6rkNVFNMmgJVRvJp6z+171KcVE6awnjjKqpUVF3PJc+rUqU6R24V605MmSTDILXNLJITwYJKJ0t59MpZS5ZracPiHqRqcuGR1a1kuLzbbCMjnCfmo6JVqd4r8xUBkDgHXoCRZVr897yTm+jq7PnJyLKRL5w2fNpdS23VHcnx2oqvDYHV9BOXF7SJ2dfufvL+t1Ymd7xQD2Z7HT3SbGgV0MHTILLSyDCx+QOLiu0bshR0G76VKoykiY/KKXhSPOfn1uklGGMI3wih2A75N1T9MWyG4LyXRqEqPxLep9N0RRRUWDyVpk7BSg/8U/k3V1R5PTM5FBrtfjNTrOQ6ex/qW7Hmm07/mu8WpqentV+jg0vyq2+9eNujN/2VV9nzBtsOyTIDohAVcUllajmgqvxXhPfcJLlT44kDcQFUUY3HwdkLGaii0m4ooApvXYihGPukVLd9DsANoDqfPiSCzgaVxddypHeuuN/pXf2VodHnfVNbolvIwkB14v61E498+5+S2s4LtbBUZNYSQFriiwk0JkCsqN5qo2qdhURpJdk/sMFRRZoOC6mg+Pd9CkpVqaiWXNJD5NabpEXwRwOxQaIjRfWPiy8nXwGq0vo18Vy0d1jxD9ummBIrIS1jUWJkKcx2Un5o1WWDa8/4XP55r7y7da7Pwu8kSTbaUw/88szy5NYr9GDbMjupmhaEU4qjCqCKxdQE+GP3g4YJ8MKvfuBnHK7Wf72yxP5J0qbWo5jC0OdoykqpRjWktUQ22WaRdK1NuMgcHTgfqAK8MUQFWFXtVj5R6gqoolICmxqe2IjZzVBgdrhx+8jGZWvPfG9bjh7Slp/XUu3TJ5OH+m9+9I7376zteddEPLMM/NScnmGwiYWK8+cV7xZoTIAqi2z4FM0iIVUpIk2Kbs9loKpKCvUq1zxDf0awjc4SFvJQCRYAVJmXGkZUqZSpXAZILXN3J6M71Ga2UYfVTnkq8DrEPqnKz1QpQFU8ZhphioO02AdxHS7ljTFQVSKblI+qNhi3+tkMAAAgAElEQVQkjKW+nhbMyiH+DLFyQeFtcJh73smPd7S1XzfYN3CZnrfvXj/03DFvP9Q16UDfj87E3MPf7XSnpk6qzE2fX9o79orazK4zdX+606EKOXpEtq5ggzrpsEDTNAnxuSmJRipWivOMPznyR2x+uGvFrX7wm8UxAlVwzmsPsVxBLOUIUOWDMzs8KzEX9kEgXoBSi1OnsCui2gsuPtPWMNAUWPXR+jUzoV3oeqrQ3X9j+8DAdXmreEfhJa+e/nU7uCQbv/GS7Y/98kNeefwNqKiCtmFwfBtfwPqhfTHj66hUVA8SqMYIgrDAUc3K/oW9ng/BzZSiRou/7vJSL1qk607KlZc6q69lidqXPZLtWfW1oZPO/prWduLkYq5VY+9e4NnJrjvXTzz23X9K3F0v0+MKws+5ohonOGsB1KHiqIAqKxn37X8t5e0c7uemlGK8bpqjzFsrG/0nvgBVf65Clek58kse27Do4KdyRbUJqHKbk/2I+E/m8Bg4AWtkxTYvDAxUEatqJpTYCWmORbGRobjQF+aHRi4ZPv0FX3TWvODhw/0pj+TrJTM3dszu2PgbE0/96rKMNWPbiadZSkHK2c8cmQq6ROqg2XzND+2dHU6gKtQNZn0zqIJ1DBT/tUqFymUorXHCzEgqFRUIFutsscH0Y+wAUlFNucrzwSroHjpJow+MNAgOIaYApytLvtU5Z/addEPfmhP/smPkBchCb6kW6r3lO8+4bfPtfzPmTbyxZNZyhmNSTstwy5mp3Gw5JhxUEUol0o5mcaHYsTWAKra+VEy14Dn40AbIs/jd6Waz7xhl6pPylAV3EFcsYqCKBJiQAlbYelQpV6hSLlPie5Q1bCo6RSoYRcpSlmwcmMjmaywG/WovrFOrhEcKACKBJOI3UeeMcds47cSpe5Aadyt3Don1VYctHDrQKTMMcgx7pqPY8f2+noHLe3p77lh3ECkyz+JtedZ/NKdXjT2YG9/x5EB5csu6yuzu50e1yZdp7tSpsTvTZkaeCY4/jhcMSJnijgkkkcxSiUptgKRNy5xkrn4pPioiUTn+Uv4UpoBQ03SMG0LMt1A7xOdBVfwQyKGeB5Enp07p0t5HRRUglXUHqBBadky54nSmret2u9j5U6PYcfuKtSdvppEzZ1tNCHo0bnqy8asv3/HY7X/pVva81rYD0ingK43bJr7Ii1/rnk2gKk6nOL40Kqpo/8PGDIIqAFXDyJJpAahaDFRlkDa6MozwFB819VmVIp4cltPFpx5ikRD5sHtsG97s9Ix+Y9npZ39Jyy9NUL7g1U1233z+xMP//Q+au+sFWlK10BbgzZsrqhoZHKEq/AwYvbcWUG02IE95Piq2Dkb/UPx7PnlzFarOzJFf9kgLREiFzwSwiomfWvKISEj4iACp0uptAqo88XUiOyFyAFYtis0s6R1DlfzAyH8sP/PFX9FWnv7k0ZhYh+tnJE99e2Tv1M7/PbXjob/POTUyE58sDnXC508o1GGcL2ssL5aH8XG4gGp9YVAtT2YOAjT4iE6tckUV/FSNcmRZbaRRnuLEEqAKeyYYWuoBi6nAV045X2LyLyRyjIUAFSlIDqDojUEBQJUiR57VMV4cPfcys3v5vwyvO7fl8tBvnP7J6+7Zcs+HJoLpl3pOolu2RbkkS3okzg5gLkV6zJ0Cps3js2FTjKW7wH6QXEWUEAU2HVdVvsM4HFrqpdKR3nwsZz/MtPIMGjwELqhGx2jNBuT7vkqcqlG1VqHIDSijmdRmF6hoI3Eqw0JOiKccIyNuKuCQ1tM3UyCTElnEw1E2BIxDWYeVJqbu5zuPoxoiLQldMLSSkfRrkgVnCj9KHNsud7R3Xt/V0XXZ6LLRW0c7R5/TSu4jOaBABZiY+EXOe2TLYHV68ykUl85xy7Nnx7XyiB56PWYc5LU4tPVEZEsJgombIo5S4RTzCNmhREAq2v8CWFndxPeYD80shkMXEPuxWCgKtVV1PupOHdKq1kyH827gSMBtf9NMEt2MNcP07Ex2WrczmyiXvz3f3XtL+9DIg9kz2sc1bT2Mrn4tH+49n/+tya33fsCr7HkFgCqO7w5a4yxsVABtkVfm2QKq8k5FsifxvcoiTwFV1/Uphi7HEEGVxjGq6Sm5AU7rwJxPwwJi63xU1clJcyDTSxLARac4tN3pWfGtZSc//4ta58lbF3m5ZE1b6Mnhtp+/fvqx6z6i1XadpWs1XSLVIK7w+ARnxo6KX0PVpbWAarqJSIqOfNL0BnGEpgKq7myZqntLFJR93ihQUQVQ1SIBqmn8nagkhQvGrV4sDtDhogKbiOcY81bhQpKJKbYsiu08mV3LpnL9Kz89fObL/0tbtmbHQte8Vb4Ofurcg59ZH1amP1Ke3PRaB2rHOCATQDVCyzehEDQH5r3A9in1/js8n+BwAdXmd8MdNGwMAU6QkqVerbgU+hoZep5Mo0gaFVjhytVTBqoBA1XNkOqEwFOJTRVzH1BBAFShpIW2NyA9hjuGQYmRSwKre9vAGa/6eFdP++U0eHatlSoSVyZXGvau6D0P737k3VPR3GlJziTTtCkXZZh7HUIARDGFRkSxASAakQGgiopqLLw39g7mySW+kOyq8FwHqmo9SYV6vHgrG7Q0dQpcVKixuaIaAKQiqrdM1XKFgtAjOzGp02zj1CnYUcEHFTQqAy1/XeWwM8VCtd1SFb8ql7KgoV43Q4VUaABIRqqv7vMiEMXMFeB0HlDVbRAoyx35tl/2D/R9uaet/5ZTlp/SUoK/w7OiPDuvArHV3qfi4ZmnNp7uzu5Zl3hzqzW/tlz3vR6KwqJOUS4Ma9lYC+0kjs0kibHDiucPwASTiBPGrKkURNJWdE3TUBs3NF0HW9LQksTWksjWpMUv0KRu3irAQtN0I9FNB/tVHGlGqJlmVTesOdN0pmzH2Zkp5B63s21355aNbMgUvT3amtd4z86Va52fOnPzJ99ZHn/0zwJ37Pm2hbjciGxyKJaA+yWJyI8mUJUdOe1443qi0JCmoCn3myjiiioD1chg03/TTGNUYTtVN+FTlVRJJpMqa/q1hgWWfL5G6x9DOdAcivMDe+yeFd9Zcfq5n9M6lpZOtSBQrW364Tvnnrzhw4a36xRdcylGnCLagLHHFTQzyRFhw4LxdAsB1fmVDgVUWWWJtyrRqWj7x65Ptb2lhocqgCqqacxTVRVVVnqnNxtkc1F4o3oKHoeBVCZYVACYAKgyPzWh2DYottrI6Vu5JTew4uL+M152hTawesk5t8/WdJ2auqONttz6am/vjk+Su3OlaURMmeBOONrCAKqmMqzG9WLfxUZ+9aG+7yMGVJOIIlS3IKSqVKlW9SlGJcsokAGgmuRU6x+pDWh5K6CqxHMQJsDuhb0JFVRA25+BKkVkawJUeTMxCpFeHNy48oVv/IA5Ft2qrW+tqgT8U3/5xE/+z9aZ7W+d06rDWg5RuDZlQ4ctkVBRDfSYAiOkCDdeC8lIEjKjFKiadaDKaV0EVgOA6uJVsIc6Tp6N7+cDTz2WWdruKVBFdDJcAfAn2v0AqT5CRXAoKpe5qopub8HMU6/VTfkkQyaEUeAr6jgoo0WLw58yaGe7KKls8IIN8MmCf6Xe4jmHsSjVfmkdN6o8qUIX38p0jUhoKSYOYglcoI1SV0f3huXDy/7d0q1frj9h/a9dLOrRGkNJ8miRtmwdruwdX+7OTA16pVJ/GNV6Pb/cE8dBWxyFuSiOrCSOdaYR8L1l3IrVBCfFxNCNREsMTcfJOdaMGIaX2Npi3YDnCLf7hI+vR0mi6anKDlhWkstiTTdj0i1ft51Zy8mN2Zn8tkKhbbNT7Nic7R14klaetKeVDtRH6/4808/Z9ZO//6A/t+3dFEycaJoeO92YkU0wuue7tATK49EAqmLqr84obD+WgmkIXbEOSHeMbRqjWAFVj8JQJ1NXFVVFD2EBJl+YFIxKolpq8M/HoaakOwGpDfQuHFWHonzfhNW1/MrRU17yGa3v5E1LuacLAtXSw1e/t7bttvdr3q4TDb0mQBUuobEnLKkkK60GBqrhkm7YUt7owTxXKIm4K1KVYP+6ZqDq+RTXPKrsnaPabJmiSsC2VDD7p1iJqfD3OlBVkXdYMfYBqsxpxSKANcJKiABULZ0Su51yA6MPOD0rLu479/XXal1dx8wmkOy5aXRy64Z3VScf/dusNu0AiIDPYkBwxtVjqaiy0IZpEuK/KGYVh85VPjJAVQBEAOBQq1CtUiO3FvD7t612BqoUw0MVrX8AzUbrX5KmsG3IGGHhgmpKoKLqs1o2JocCOA5SDI8Xq62S6111y7KX/PZ76af3b221HOxNycaTr3/wun8ec8dfXrXCgpHJcipbBkA1lKSxwBCgGhjwfEStGZxkAaoA7WlFNQWq0sr8dQSqcEgQdT8q0aikskdhDSC1xnxov1ZjuXbWyVC7XaSuuJOykQPooETZUqEAUBVpDH7h8MygslEx5QhOxRtmX06sxaoKmypzmYaQWsnIJsO2ckHMVVXTgL+mUctauV+detLJ/xpZ9MPjwqmD2WkO7nvQsSKayBJFWdo9kyPLd3zXzWg4Bbu+wYIJDpiR00kYwr0/1rXYMEwsTpGuh5GmRQmZKK3ia1EQGlEc4O9aHHMuohbpiW5ylnOiRzogjBVotunZtlO1M/lpK9c1Qx0DoHlUfl3sppZyx5IkMTdd/cF/NqPxdxnRZJ9h+GSijh1aEikNGzrF31/M6x4toKpOtSygEzCtKqrzgCr2dKmo1moeRaFOBoCqlSFdt3knTylFAn1lHZHo3xSgppVV1d9RAlAR28rD12yKc32TZsfQVauef8GntbaTHl/MtUqfc0Cgiok0+6vvfNDbeed7dG/PCYbuioBIQzvLVVkoUBhiMrVm61/ECIroy6cM4WaI4t+jxHWpPD1L7t4qRVVwCwFCbNIjsaVCizeNEgMXLx1kaesfX0NFlTdttNRMncVUmpNQhBy9TBtlB0Zvy/Qu+1TfK3/zx5p2bMTMgWNVevy757lTT72/NrHxzXmzxDZN4NsxFRGDkJ0PsDlLAEDKlmtkvy9lKD79uYcLqEqSEiaV4uVEIXl1WyqXPBfVT4ccp510PUcaWjqcSgWHC0xw9Eoixf1L2/9pyotUunBwYTGVFpKZBGTpGoWRTonVvq1r5ORv9Z//lk8Q9ZRbrUpxj3vbhf/z0E/+eSqeOSO0Nc1yclwtdgKT90ngp8gAFzmkUA947iNW02BrWek0AKim/Cc+pCj3h0O7+6373alEJa2o4p1KXntCIWJ5wUnFYSgOKETlHq4Sc2XyYegPGyrbpkK+QO1WG+W9LDkxZBmoesScaIeDnwHeIGMPXGuAVQg2Zf3hjUKHHRgOUejaC0cMyVVSUW0IqNKETdlC8HUi23AYrFKsR8V82yOrR9d8aXTN6Ff7qb/aauOzdUfB4X1nwpo69MP9/t7Vxz72MR4QHyWij+HPj370aT/o+H1/5vuZlDcOPHzdZz9lBuNvsvWZjGkE5ADEheJNKyBQRbQvYlgcDaDaSKZKdToCLLn13wRUmacaxeTV4IDjUoSOsm6TBW2NbosuFP6/qrYvoLVJ9c9CwOa2vzBg5TM2gCpa/2G+Z8rqHL7qhDNf8u9az+mPLuJS1Z/yjEBV2g5P2NP33vb/+WN3/4EdjK3EDZLkJfBmwEWTVlKjLX5kJtpSPtB+4A7/V1rhkajDiCj0KPFdil2PatNzVJ6eI3I1MiKobW3SUFFtiotMFLGYbwPHxYKbB/9MVJWUyAqehKYOHjvptk5axqHAsKl9xYk/Lw4t/7e2/uf/XFuz5pjg+yQTjxYnNv/szVpl7C+12vZTHCpRQB77pjIvr07Ox2aKao9ELkpJdfGTdn/3tgFQDzSeDnTGmr/mS1Edhv/wGfQoDFxu/VdKLpUrAQWIzDXyZNlFSjjQAadk2Luk0YGin+V7r5S5glrxPFMlucgo07jiiPa3Rh5lScv13DN65nmfLJz8+qtb0T/3x7u/92e/3HLrX5SpstrIZcix8pIJjsUHWEYZ1vOcVzGpfC14HqUdxpQ82WoRyoe2cjzzd8tYZ6DKJyA5AIP7DKDqxj65kU/VAGMtIG9vhYKZCpluQkUjR4VMkUw7Q46eITs0yVLdCE73Uy1ESY5KxVJiNcSjMQ0YSNuNDFKl6gErK8xLPBd+rXyfmEcv6nFUUOGRauPPgJKsnXt8sHfoiuUrV35t3cA6mLe34gJ+pG7i8dc9fgUWdQX23nv1K8efuOEjerjnxY42o+vkkgm/4ThLUaQS3njqLG76HCpQ5bS7fR77vua+QFVAqrjSzGv9JzHFQcg+quj6hIFGhpHhCFWdxTZy8JWEvVSwmfJem5xGlOAp5c3L4V1ALa6KrzuU5Psn7a4VV6064wWfOcxAdSw3seFHH4knN7zdCsaWm3pIMfzW1KLMH53tTmSLPsyi70UNogM9iS9Riqm4RC8LNstdQ4/Ir1HsuuROl6k0OUvkQfHvsJiKrak4bQpqZlSMRP0vNGK5UYi9Y6CiThiJAqqaqZNuG6RnbYIXXdfoiT/K9Qx/qv2ly3+pacdGukuy42drJ7fe9+64tPuPbG+izdTKFGghq79DzqaWKo5YeeFPdrDmibAUvs7hB6oCmupgV/wypO1JIUVhjULfpdDzqVxyqVpBldgh3SqQYeYk4pAzi+Vuyy9VqeKNX+yXUg9d2LvgtywDUFTCTzZCQCKFTkfNKA78bO3Zr7jIHnnhvYc8oA/jC+AguoN2ZG7bfsM/3rfr/rdVdHfIyuTIMXPShq57zqY/VIEy9c8FOUOH8b223kupQ1ka1sWHdhzgYgqSgIFqNfJozi1TUPUpnK2RXgkpH9ksnsrbedIgWEAkKuJRY4DLRrcmlbhK2pRS+LOdVPr35quvqqwMYhk1sx+qmPojElh9HzIr+FAttJ28U9jSUey8erh/8Jtnrjln4/GWb+uNsuPvqDWuwNjNX/zQ3l33/okR7F6bMcpkkMd88ohyrJKXTt3itRlHHKgqU3+Jtpadaf9AVVIj4gCdn5AqZeyNxIp/TqbS4LMM3ATQmRbjlJBKEfzkQM2xN+m2mUJWcUdSWMnXMwCqY5nu5d8dXf/i/9DaDxNHVSqqjxXG77nlomTinreawdiwZYRsZyE0XGWbknoR7xOx9ewPMeVsNg+ogkOJ/wgPAFThH6la+Qqoii2VAFUISQBU8X/gMQpIQStOYvDIhPWHRoZtkpa1KdAs6ly59tpCz7JPFV/2e7e2YlVtf/dq5oEvvd6b2fW+pLLn5ZlwTjfIpVBHJnXMbWBMAQ7TZBuvNKlITpXPLlCVzVqAagq4ZCKhjBQzUPWYN1gueeS5mGg5MqwCESYTJjWLpiQBKAWp3FLFKyqLJuHoiA+hnBwlv1vBZArAcc337Mh0r7hyaP2LP5XvPWvXsz8nGu+AE8doa9+1j/7gM5tmn3hlzQw6bSdLlp6t24wdDPWilT7jEX0vsOfidj/0CAF3mPAriH2qRR5VAo/mYOiPtLtKSLnIpE69QO1GkRxYv+hiys42X6j419tlqcK/AUrTzUAdDfeJR21UWpU4nCxL8RrrQFWq4whhwO+Mmdnb3d51zVDf8GX9+eE7li8xzvCIXtfjL378CrTIFWAMtPOurm0PX/8pb3rza81gsidjumw/CAAWkSMdVW6qLL6bdFSBKlcRDwxUwaOP/IgqpSpXVBmoGgJUuaus2v4SKa48m5X7Ub0IxDz5JhspBWyFMmCQz/ZU/buz3Su/M3LWSz+ndaxdkk3nAVr/F+lE7yiM3fPzf4wn7nuzHY4NWqioMlAFUn5uANWIK6olKk/OqYrqUoCqqqbxzdQogerbRNIIgCr4qQ6FhkWdK9Ze3T4w+Knsee+641horyW7f9S7Z+sD74sqU3+g16aWZROX9CRk31QA1QiiOQZlUlkS83cFClsCqCoRneLISEMTgq+A4kCAarVSo0rZp9C3yDALXFFF1fzpQFUqqkICgCk6C3C5DZKCVaEBALhLuxUT3NecxGrvv6djePWXBldc8M2lZhsf6bV6Y7LRzpB+4rX3XnPJHn/seb4TZS0bFkkAULIsHAeqz3AXpN8vGdjwmY0CisBHpZD8yKeKX6OKW6PSXIn8cpVsX6cOI0+dVpEKsEDTsMGhdQjXFOXFWxc9pXxqFZPapKZNvQkb7f80T7vBXYV36zygCu6qsqMCWDV1M+wsdt7a2913yeqRE3+6vH35cRuqIz3Zjr/+MXkFkhtvNMPRyXO3PHTjvyblibOdqOQ4BlKpoMvADghPeaR+yf6y2McRB6r1hrsUaxrd7n1b/1JRBQ0u8iIOvolCANUMA1WJ2EWoiyISsNJfWXQqoCrVVDQh689q8FPBbVW0S279Fwa3O70j31r1/Jd9QcudsG2x10tW22daixMA1XcWx+796T/FE/f9LysYnwdU60XlekW11Vr/i6uoMlCdKlF5anFAlVN5FP8CbEQAd76ZCqiSaZJmCVDVMjaFhk3dK9deWegZvDj3knfduZSb82w8N0ku0qubR39zes/jfxFXJy+wgrKFOiN4vew7zUpiHFhCBmY8iNBOROuf6R+Ln7DPPPbS1zhYjmoKsmR4M6Ub7z8EUHUp8NH2r1K1ithUKByLpJsw+W+yGOOKKiagqliBAsBCbImnTNSEZasg5VSHP7nSrmcptIp+pqP/+v5VZ3y2/fQLf95qB5TtyW3ZGS/zou/fe80le7W5kSiTGKZtk4lUm+NAdcGph2ILctthxo6IVFRSue0fuFSqVqhSqbCASvNCKlKOOuwitVkFchKnIdAMIdeGUCpt68+PPU15qmnVIuWs8pxLuarc8lftNwj4gpBMrEFMpBc3AARPMIc81qitUNw60Dvw+b7OoatOX3n6llYblwte+ONPOH4FjsIVQDV14uHv5rM08fs7Hrv1Q7ZfXplJfM1CVLjqpMDZA+YLS0mlap67B/sxDhdHlftBWL98n0IXsc4QU2lkKo4qxDaphzx3ldO4OxTmUqN/McJJoWzdPk/WLOynoufx9AxRcXBztm/VZSPnnP9lLT+yeymff0GgumfDTz6eTN73JisYGzT1iCK0OpvwbYOjujTT26W8yYN77tKAamlyjjS/wVEVuynhqDa3/hmo4v42tf7nAVXLJN3SyWDFv0WRYVPXyNrvFPqWfTp33jvuOrjPcvS+K5n+n/axzXdf5Fd2vSWpTQ9ZcRoVJ76OcnYERxVWZJD/A7CmCvDDw1w8dDFVoxrIgj+8rRj8VBG3+Gj7l11ya5CFgY9TJN3IMpUD1VFOjWNOq4iweNI1Ka7xgsLZEd9YNW15soaaRZ6eJ8r3TOa7hr59AlI4Rs5+5OjdwcX9pFuSW4pGhd70o/t+8H8rlteXZIhMC0BV1OV8n4+QCnlx77B1n5Uen9gqEJnrcSAgFdVUr0ql0hxV58oUlVxknVGn00btlkqegvAQHryI140SslI/02bwWRdMNUAoj7WnCaqaK6pyIoNvK0RT/FwlcMQcMBI9sUzbHxle8V/t+bbPmyfmHln/a5w01Lqj6/g7a4UrkCQbrNkntq8o7brzY+U9D78mr4WdThKTHopnMeZaBEUiW9zOa3ov+PaPVkVVtEONdE7ZsxpiKq6TRjEFQQpUa+yjahlZFlRxRZX1OUKHS4FqGsLK1VQVLtIM19mV5GlAFQmdyzY6vSu/Pvq8F35daztxcsEL1fSEhVv/9/3sH8OxDW92wvFBiKkiHd5hAlhEQZ+KqY51oDpLmm+KmCqSpKmDAaoaA1WDwaoAVYe6R9Zenusd+kz+Rb9391JuzrPx3GDbd39jz1O3fTTxp84xo4oFY2AIpuIQkaDIFue6oQBVcFU1if5DdJ+0/w/9cViBqoR8EkViFYRqKgz+K2WPAqRw6LDhyJEGDg14yHC1EIFjnTeooGo9Sx2cVJmIHFSIurpwnxGsp2WoohfJ7hp+sNi7/Esrn/e6b2kdHTOHflUO3yugWvCL0i+6I9/9458//PMPubbfTVmdTNNha6q0KH4cqD7zNWdHNli7hAHbUPlJQFXfo3K1QuXSHHlzVTLdiLrsNurKtFPeyIqdVwSBlMnG/qhwQqzAMbyLaf0rF4D0XaVCq7TiClcGxGwyUFXsah7MESypTL+jo/vx1StH/6jfXPbgcV7q4ZtPx1/puXcFks1XtvsUvnLLQ9f/C1X3rMwbmmWjFMF5JogZBfXLEwck1VNb7FV4NoEqx1szJ17tWVFEgR9Q6IVSUWWOak4BVXE14qJFHaimrX9FN9JFs5N2VxkX1iuvErGNn+bqGdK7VtxXHFr75eEXvOpyTeueW+z14td8pienYqo99/3iomhiw1stf2yYOaoKqII7zCpUBqpp1veht32X8uYP/NylVlRF9W/G4KgeGKgClKCOFmsipkJFlatsBsRU+wGqoyd+M9e97DP5F79tw+H7fIf3leR+786WHrjio6Wph99uRLPDWhJoyJWGqXsYIccAHrNcauNqKhKb4iagKpXHAwyqRb7lQwVIaWqQDHAROcGWKvB88jyfqhUACp/9UlFNZZCawIrDmgdUU6uNlH2bGh0T7jdXWAFUY7IA5lmkZ5Cr56jmdAf5/pHr2/pXfnHwnNf8TNM0LG8t84BH7s+nfj447U1++K6n7nyXb4XtZsbi6FRYzB8HqgvcKranSyiCiArxqHFA1dCnsluhOUSklipE1YDaE5t67DZqs4pk4RAEUQOuL64y2vFMJ1FV0yUC1ebWvwBVEbiCNwvwK5uRuHGYmhm159u2j64c+XjGLF515siZs8db/i0zHY+/kRa7AuCmljo3rvJqk38z8dS9v5vTajlb44QvSkBxg786BLfkcaw2i8uXUKQ5GkC1vogzyuSep7rKzUAVB+2YizeBG3CUOAz/TTNfr6hKQUbE4hKXKq+V/r90HJKdYDIAACAASURBVGPhqKb+zbyWNfcaAVRzZPWM3FpcdvIlg+e8EVaNtaXc9gWA6u7s2H3XfiQc3/AOKxhfbukwo7bkBLEPUBUrBACYpfz4I/ncRQLVWo1q+4ipjP0AVQAZ5ohxtKGU+2OkLSwAVGMzQ10jJ16e6xlo6YpqkvzIofGOs8ce+/4nEnfHeiOq5MHrFCK2QWFAZKP6AzsyPo/EFPHBBSbwiTJ/b0WgiokZUhz4FHge1WoBVcouVWpokebIdtoogcE/nB5wCFMTmi1CFQVA7EeURQcqYeyzKg4Q4CyZsCfiM6VFNT1PQXFoptC38suDq078enHtC1uu7Y+klZ9M/GRkvLrnXx7Yef9v+mZYcLIZsiyHgxuOA9UDVFJ53VeeqVFAmBhBFFDZd2muWqZSuUx+xSXDi2nQaGcBVU7LksH2eIhYhiJfDvgAqxKS0SygOoCYSlVU520IzBVLua0ICpAEKxww8TPxMzKGPdXb3X/9SWtP/dsdD+7Yc8EFx4ZF3pHcHY6/9vErsL8rwAWbHZcNTe166rcnt238sF4rDRUc4LCQ++hs8M/dVmyBHhkmBEMQVy3+eh5doCqG/OmDK6qpxCoGUA0p9ANOpsK+GEVGU0UVjjaq5c9/pkC1EeecfhYpuAKspvVPrEuKNsAV1TzZvSM/61h+2uf7zn7dD5dqh7cAUH3CHn/g53/j7rrjD+1ocsQGUEUNSZlK8wdWFdWWBKpq8DB45o1CHFA15Nuyj2qVIgDVqRJVpkt1H1UAVRj+w44BrTRU0OJ9gSor2uZXVBm0WiYLqdD+r3NUR0/6dr5n4N9blaOKClv5ieu7I3/yj8o7bnuvncwMGomPD8/afvBxmU/H0ZnYZFXMI3OWIzaC12MJfhA/uUN/NOyTm1aA/VRr0+Qxnh77WyzikNv+UQArKo8qFZwcfQpwcrTyPCnxySCkAlCtZ9Sn81OUWMrpCpPPpBiG+AZatgmZcUgGxhMGmZWjcpIns3fV/ZnuwYtXn/WCH2ido4gmbKnHpmST89TEUydtmnn0s49NP76eTC3jIDoVn1+8SH7tH+kCnFo+1f+tKpcxDj+ISvU98kOPyp5Ls6U5KpfKlHghFbQMDVtdVKAM2Tj4coKNhENIertGBodQ4ODTUO3zON6Ho7qvmGr/QBWvkbomKlpBrJNj2EGxUHhw9fITLj53zYuu0DQQy48/jl+B41dgv0B1x/e6p7f/6hXVma1/Wp3a+pKsZhgOGmjoV+CACvCVINIYcxgdjDTqY/GL5lEBqmrPYhVFk+YgdUFFV1RjoApKXEC1ikfVqk+UoLMGOlxGxMX4vLpUS7nJnyZONfmnCjSFj6qwYnl9gwMSKtAswjIpsIqx3TdyXdfIGZ/rOvU3bliqTecBMUWSXGlMP1T5QHnHzX9qhROrbeS6M1CFebTiVSmOqmznrVVRlXuF94TNtwmowvA/QDJVM1CFQheeoDYZzLfEhVYJL6ZFMYCr0KgPKKZioOqYLKZKwFHVYfi/7op8Z9+nW1X1n2y/LVsLdpxWndjyCW/qkRc6VM4hqz6KEQkp5vas3YthZq/SyBKJT0UAANO1AV45i3zxxscLLZWpujGlAhyIVrAvSOWJhco32rOhR5HnkVvzOImq5uI9Q+2fYz9LnJBB5dDR+q/bAWFSygmRK2j8d9x9g6JEJ1MBVSMOSY9QeTYosgpUNdrctuETv1XsW37JwDkX3tuKwGBXsiv30O6H1j8488AlW8tPnaCblp2xsmSw1crhOGYsdGdb9+vNkcu8pmEMqRhm/jciZeGZGocEsBr4LrmeS2W3SnOlEtVKFTJCjbrtdhow2ykb2WQm4P3Koo9kP6xHpgKqbOp/yEBVmf1jnCYJGZolyWKRRnknP9bT1XPdmSed8omVS/QubN27dPydHb8Ch/8KJHseyM9uv/G86uST76rNbHmDE5eLtuJoAqRGiAtXnqKg7JiJzF3WbHAa4+IeRwOoMlzkYovsy1xwU017rouCqsYFO6RSBVSeq5DrRqRpoMNlmQ5HXJoCpVFAuLT7lfE/A1UlVMYX45iLN/g5eLZhWhRxUiXWO5PibKef6Vv53Y7R9V/oWvfS25dKPVpwV5re+I13l7bc9BdWNLnONlA9A4CrW6nP4yRyFWzBV1zczTz0Z0kq1aKA6nSJqtNlrqjqHKGKtCUA06cD1WZ7qnpFlU8dOu4OkWVxRVV8VC0KdTb8/26mt//TxRb0UYUdVe3xkwcDf+p/Vae3XESlne2O7uk4LYYRS6ZwKmHBlA5QBtcDtqIC9QHVVkxSFafJh5YjCFRltvBj32HG/1aRlmkrtQ5UfZcC1xURVS0iL9BZRIWYOI3zjAWA4hgy78SIiQlVpwKqDGITU6Lk8GxkssdIJQKYRwpZLqG2wc3tA6s+0TN6+g+Lq88YP/RxfPhfYdPUprbN/mMv2TB536U7qzv6LdM2s1aegeqvu9B/QaAKGWESMS8Vql8fdBK3SuVKmSolJFEhONemHqeDurQiZSKbDB4z0vrHnMF8UaNN1PlNXqk8tusVVZVMxalVqctEc4xqQ/XP4Xg67xdseYV6vxEbcTFX3DA6vPKSrpN7Lz9FO8U//KPp+CsevwLH/hVIkk3O3APXn1Ea3/72cO+u39GqE8N5G1VHOPxoDFL5N4unpFhjImqdOWLYAyWxcDGPowpUVUWV17WUXcrFJgGqSKXy0PYvlcl1USFGfKoUcFBd5YqoUvanCZwpWG1mBbAVHoTIsRiX6qZNESAY23eZpOW7S5meld/oX3fuJYUTzntoMdep+TkLwsrqU9e8dfKRH/2dFU6eZmqhRpzEIwRaJuyn9j9MKD42gao7U6bKFICqLkBVqf65eobM7KaKarM9FXLhIS4TiTiUNTa3/jVLJ9Mx2Uc10ExqW7Hme/nu4YuLL3kHThKLP3ot9W4exPOTZEOu/Oi951Rndn84KO240AzKGigeuJkwD2dNI0f2xpzoxQMcvDgWhsimy7bCqRPEEQCqgkHnLwJq7gho5bKnkAWaq198ugsCijyX/GqNatWAqh4qYjYZJmIskTamKAvK1F/arOj1KEAAkMpgNZb7DH6SOOmSmXJXcaAxMuRqxaBz2ZrvZdraPr7spfbDmvaWlmyzPpg82Ll1bOtv3Dl2+xfH/PH2rJHVs4iQ5UPo4hbbgxhqx9S3PFPrH0p/AFXYUYWxT57rUqVSZqW/W66S7ifUZuYYqBbiHLf9YUclfoRN1mc45KgKhfRpnt7+f5qPKh+P9g9UNSaJJQJU1a+MlZ1tzxevOnPNKZ9aO3Ray3Glj6kBcfzNPmevAEDq3vt+ua48+ejb/dmdv61XZ9fkeX6GXKiI0EWB9RtXVGHJKAJjM0KKHyqG+D8s9Yvb2o8WUOUaqKqoYl0XC3DRW2AfhxAUZv+e61NlrkKen5ABFxzsjRr2RinKYP/jPZg9w1N+qvJuZrQqWBCfC+sPnidAFesdro9BRlvfeL5v5aX9p738q9nBk7YsdTAtCFTd7ddeOPmr6z+qexPnmHpoaIbFKne0vYDITZVMwNXfFgOqUmVT4Dlt/bMYSjiqaP3HtRp5MxUqT4GjqpMWSjWVK6qKo/pMQBUV1URdD76JpkXUBFT1rEM+GdS+bM01ue6hi1stQpWJ4+M/HN27a/M7S+Ob/tYIJh3mofI5JKYErQHOXgQORI69TMSGN1s6fBqE7SNRUU0HdTOIeiag2jwBALSTIKSgVmUQUauimmoQGVnmp+Kgodjf0n5VANzABFWAQAK3cGJW/CTc80RAqgSnIkrPosDIRZTvm1qx9vS/zzg91xTPeunEUifj0Xr+hrkNPTur215/6+7bPzcVT2XyelHLGXk2hpd6wfFHnTqigHv6bzZmS6D0RwqVS1VOoJqjytwsRVWXMrHJllQ9mU6ykHqWiJNCamnG6zzEhxwoAYU+qvOLBKoHsqeCChnzNCKONUZVtbPYcV9PR+8lv3HWhf+laZp3/K4evwLHr0DjCnCR8Z5LzUqx9+SJbfe8N9y77bWGNzXsJCE54GrqWNt9prelYFVa/PitkxnlpGjDILX1Kqr7AlX2GRFLHKIIlo0QUsGu0WWgGkY6GXqedCNHpIAqYz31mUXJL+KN9MDccB9RQJXbq4KFYPQfATXoBmU7hx/N9S77/LJzfus7WtvQkjxUuRi10MANtv7Pi8cf+cFFmj/2Ij3xMwaqhjpa4h7n2x6LQJXN0ABUvSrFrvs0oCoc1X2BqpCD9zX8T4GqVFQttqdKK6p1oLpi7Q+cnsGLO178eze3EmcxSW7LTm588JVJaeyD/syT59txRcPAFIAvBxFOr2BbDrZ54AqqDFyuo0qE6jz7i4YMaqGxtdDXAY2lZKoAclO1rxmoykBuAKwUVERBSBFaG5UqeeUaeW5CPirmiEw1s4oY31ArSkwqvGLRclVVY+6XCAdJiOE2xWFEINij5Y+JGGgZ8oxCtW34xNt6Vqz+694zRx/RtDUtCwzuKN/Rv3t225tv3n3LZ+aMsp7X2yivFRg0sTfogqvCQnfuufP1efxUUDySmIIkIh/V1LBG5WqVSrOz5M7NkY4UKi1DvU4HddjtRAHGEtYR4UCnIBXjxuAUCmxzUP4vDag+TUyl4lzRekMAAag5GTMbdLV3fX3diSd/7tS+Ux9aKifsuXMHj3+S41dg/1cgSW7MhFvLz9vx+O0fLU1sPscK93bkzVB34HOMTggqhORxkUJobqqzxkAV7hpImUtLN+meuPDVfrYqqvsCVfaAhnaj6lGlVKMogvYCncYsazhSw38Acez5zfzUtJDToCkpGyvV7icDAmWdQmAH3aRi74pfFnqXf3bg/At/pGlD1YWv0vxnLLglJVO3nDJ2z9X/mLjjr9Rit6ibFmfZR5HHx3eL/cTQcgVQB5BZ8CWX+h4P8vkL2FMpMRWA6v5b/0sDqhoMgA0Bqrqt1yNU0frvGFl7ba5n+OLCeW+/pZVa/8n4j1ePbX3g9/29O97j+FPdNnkUgc6AiZgEpBNa/cCJsLvBRDXgXkSJBuaqgFi0PgSoCgMmrbce5E2b9237AlVeEhRYPRBQxfPQ9oeaMYR3arlKftWnINApSjLS2jBzTPaGrwH6FlBgswobIJVTyVLSOD5vzMIxcY2wKYkiskEwj2MKyKTALMRxpnPX4EnnfqGts/il4hW3zGgXXbS4PtDhuFBLfI1bJm4Z2uPueMeNe276pGu7WpHaKU8Fbk/j3h+OGNwlvqWWffq+QDWK0faPyIuRQlWhUrVMldlZCssVcoKEOs0C9djtlNfzlIRondnsKpGK9Fh1C753Pf1M/FT3benz4Wsf/moaodq8OfBhUW2XvBLHxGlX7bn27Z3tnZ8+69z1ly3Tlk217AU+/saOX4GjfAUgEqex9u7Snk0v2rl5459HtcmzckbQZkQV3UgCckybY0QrNRd4S7a2VDkvKUcCT5kTl1I4F9+JOhpAte5Uw5Q8ERanQBXWdQRaH4AqtBsVl6pll1X+llkgTc9SjAM2aG7wDGcb8JgBp5y2U159g0+PQzK+BkDPa51mgjhBIQCD6SRdQ6Pf6+xf+dmOF74NGGjJlLgFUWVSuXdo8s7v/ENU3f2GJKz2aIYo2uPI5aobgKqgVNX0PcaAagSguo+YKlX949SECFWIpOCzyaeIWCLIhHvRaP0j0YirqypCNbWnEjHViVcVeocvzp73tjtapbIBXk7psZsvnJ1+6k/j2Z2vLEYVw9ZCcmElAa81zSODOakamRE+u0VhYojykb1TAWSRSMW25cqr7fADVRFqNSuolEhuHy5lc0U15ddC6OK7AlTDWsQWYwlSqPQcJYZDofKDBQ8Jw1gcHQBUcZpOgSoOXzhRw54EUABWQ0QmR5QkFOg2RU5Hxelcdvey017w90VjcIO2pnWrqVhYb5r6yfJdc+N/eOPYLz4aZmOtnTool6CialCEIIf9+nwd5d2kRX7cvkA1BFCNAqpFHpVqZZqrzlG1VCKt6lIhNqnHLlKX0UZWDIqII77TzGMXE3547wpQFcsXqajKBoB/zwehKQ8s5aXKXJtXxajHNwpZHPPVMRzq7er5aXdX12cuOOlVCJw4LqJqkfF0/G08u1cgefSW4lS4Y11t9qmXV8Yfe21SnT7LjN1c3mKGPtPdgMVQcAugTwFQU3ZyjSRO7IExxUbD8SaNnV7Mpzs6QDV9J8o1dR5QhS1VxPxU361RtVKjWtljAZVtFojqQNVQQFX4twzMUy9VZU8lB2oRe/J2qjipKGqh2xhB1GnnvN7lqy7tW37CV5zT37hkIRW/7EIXNhnfWJja+M3/P6zsensUVFZopk4WrJeiGuH4Dh4Hd4e5E6ze7EIvepS+Lj6vaY1PmdXiP5SPKrf+ay7VpueoOl1heyqAVAaqqIIoMRUDVSjDuXqozN9VMhXpFmkGeI8AqlD9SzIV2v+JbVJo2NQ5su7bxcFln86f+7stE6Ga7L5xZGznXX/ilXa/S6+NDxdjj+NAa2RQgGqp5nNFFb6p2HQ1ylAAuy6ANsMXoMpxbFIPgv3XEauoyvm1yShV1JjNj1T1z4df5K+HAbku2v0+uSWXIh/DM0uaoSZiegjRU9AgkakMVGEnpERWYngMkKoqjZFBlmWTekEKjCxF2Y6tHcvWXD567oX/Ru0rkPrTstVU8JJ/OfbTke2V3e+5cc8v/jrOa1q73kH5JM+fuf45j9IcbfUfM0+clyQURiH5SKLyqzRbnaNSpcTUEssNqF1zqNduo3Y9TxSgqpCVJD9Y3KROEQCqTUkuAKmLb/0LsK1vQYorVge5icDenJ0LBnoGLx0cGPp/7L0JmF1XdSa6znjnujVKVaV5liXLsmUZbGNjFOYhhCQ0SafzQjp5j5cOr0maRz86Ca+BBNKdAJlJAjRJICEhNoR5cCAYjLEB22AbyXiQbI1VUpVUwx3PfPr719r73iupJJVUJakkV+WryEh33Gefvf+91j98ZMfyHYtt/4U+yRY/30UfAVRR/YP5VZPHRnZOHz+yK6iPvNAKR9fnjbrrpJANSZQxaw6MWA7soLrBPx33FQ6B0NOq9EUBqijYYA+UkI3Z/lwSoKozQLiayshbHWnbtlTwgPYaDa6oevWAFf+uW2oBVbjhcKdY8W+1kIopcOpgLfBPV1HFN1X4+NhLJODEzpWP9Q2v+cNl27beaSzfdXi243Ta/n62J6ZpalW+/Z5fb1T2vykKpq/Fmuu6qAwEXD5GFQZ+o6IAPyfunbWFw4V8mVOfw2EEykqLK6AsFdFiqoBS36MIp4kT0+RNe2R4BtmJQxZhcqJlB86eJBJJYpGY3bPSTyXNGKZNpmVRalkUA7C6DpmwpsLhI+NSYGeob/U1f9s7uPLP3Zte/8P5+F5zfQ3ctNUfV19bndj7/ySNY3e4cdVyo4i3QN8ArwRAVc5DqB7b3ApHBRI3MVrgkWoHQEmozKB0i+EsYpzZzI7O76ZTovRRo7PSJydYpfJXoRNceQXHEiTxMKBGo07NJm7GhOLYYaK4ZaGi6nJoBZ+tjJgMExVkRRCHlQZbk4nvJf/wCoVGBirIsLYC+MBYuOQ7RS/Ndj+wfOuNvzd442u/uVAq5meaIwh3+LcjX14/0jz6lm8d+fabjbJNRauLckaOQZCIqWbfxprrXLy0z9czsP399H91zk35b/n/6KiwqQTkEqCTJCF5sU+1oMYgtVGpUlT3KBca1GMXqM/toryRpQQHIzvLvtNcTWUhlNosWCErlQgWVHGVtF015XdX1dVO6yr9+NYHUipcTRHgrTY1qTtfPjG0ZOj3Vy1bc+eGvg0XtDFc2uuy+G6LI3BxRiBN77HpSFw+MbJ7bVCrvLRZn97VrI1fl/gTSwqORxk7JhRG0RnkBCeOC0VAn1oJ2eUF95V09iTgSHlrW5H4azMQXFhAldX9CqQCn7F0k7GQTmr0Vdu/QY1qk6LAINsusjVVamQ4zIgBp1b1tzIbFc5T6xWXJvkxtnQosc5ZYmsV4S8yBcp2D/+gMDD8nlU3vPDrxsDm6oVc6VlhB/+Hf/m64yOP/ZfAm3ih7UTk2jFlrZiSAO1PZKQj8Rwf+WTD/xk7iGctNs20bVzI11KJWQCV6hQEqkSCFCXIYllMFVHq+RTWGlQfn6awFhB0sQCqJgNVEUBAuSableZhwhQdv4pXZlqcwpAAqNoWpRmHDBenioSsfJ5CO58OrN7yF+XhVR/KXP/aPRf2beb3Wen4V4cOP/293zGaY6+3w4mlbgrPJhjGiWecBoRawa/N/OUwIvGRAvg7U6hkKp0t2Ohshv0zf8N2PjGDUn5vPUdUhTxGJJwKokwSSmDEHgWcGNSoV6je8CkIM5QaBTKNPFlmVvxS+WVwk4VsQQKBoIhebKJEWXOwohOPick0Q7JS3L4GhXDvcovkG4UkdMsHrPLST974+l/4H4YxcEE34fxe3bO/GoDq3Qe/cM1Rb+xt9x3+zi87vRnK2gVyDQgDQOG4lJ/m0r5Xu+ohc4mBqE5z0t+bF3PdgsdBlUnaFEM4p0RUzbhBlaBKzXqNfNja1UMqJVlW+3dlimSj3R8Cn7rcaWiDVAGlvBmqdhn78SrPiTZYlXFpUwHatIDW32k7OLUuoWCA5iXYX0N9Q48t7ev/3a2bt3+tz+irXNpRXny3xRG4vCPAbjb0uFN94slS2BxbGjW9HWHl2Esa00d2Jd7EMtfwLBfnRwZY0iGVZUCVITv2QOGmKlumjrWRD68cdnP+5vEXvaIKVxGpc3InGIE2LP6C1ykbwwaUBA3ymw1qVhtUr3hkUo6y2W6mx4XAPqArWVKoY2N/5tbLa+L/o/AndDnBRugchfBQNSxyILg3TC4SGfnepLRy66eypb4/XLnrF354od3GWQHVdP+nbtj/2L+9IwonfzqbCQ3H9CmDChNTYrM8EMzW4Gpbe5JebqCK6oIBAzRMKhuymZjSJBKwGoWUNgWoNsZrFNV9Bqow50ZFFWa3AsCVl6oiCXMbj5NmUFk1yIRKHnFhAKqgRLg2GaqiStksRZlyOLBm0x8MDK/9mLH1FXsv7y3MYiTLe+Yff3702e/+Vzuc3p43PLKSgEUYs7XQPJvX5nwCVQEWWoUuIFUAhj40KBypKudwGEYSlcSlNslrVKneDClKC0RmF5GRJdsArUOuHeaBgeowKqqcGARzLpDIXYYPfLszlzAiy1BAFTx0sqhpFsl3uhpuz+CXl219/p8uuXbXfZf72s7m/e9J77HDI41rR2uj/+07hx/4Obs3QxknS7aZ4ebXwiUtzObbnf0xHPPL1VHlucuUDoarXImUTUedX5RgQAPViFBNjcmPfWrENar601SvVSme8MhtpNRFBeqBiMrJc8JZHKVksU8v1hRtQyVAVccKChhVfqraU7Vl9q/qui3e6slgteXzK5CWO1sMVhOTVg+u+kypVH7fHZvveOh8M7XnPsqLr7A4ApdnBKRu8pA99ciPCrbrDIe1yvVe/fgdjcmjLwtqY8vMsOJkzIDyGVQPbQoilVp5ysedCUieen6fC9icy3N5tZoBtZ30mgqoMiUT+xiwDA7IcAQBVSH2KAogMK5To4K2P/a2ArmZMsWUAeGPC2+pZfBBXZXk5Lm8fsoaJkBVwDqAqhQrTcVrRUU1SdP8QKN/444/KPeu/HjPjhcfuNCZMTugWvle3+Pf+Pt3mnHlV4tuPe9aPpkpqkwSOQobAuGozqIcc4l2Qmn7a0CSAnMyUE2SUHFUQ4obTQoqDfIm6hSDoxFAKoOamQKquMiGzVGiuCqcm8tMTlteG6POrX8BqqltEYGfCrDq2BTZLqWlgVrfmk3vGVi57Z+MdTsPXuiFmo/nsdpxasOKsSe++le1qWdvc5NqMW8jaSpkXudszd4vHVDtPLDOPLeQL8yfBzEYcUIxR8JByVgn32uwiXFiFomsEvNsUS1nLhKrtHDjgTwv1lOGthFKXMUrVK0S0AOUeMzCCdXMUB1V1+LAk7m+4Y9suf3V/8voXTc9H9foYr9Gmqb2l/Z9dvt4MPbb3x198GesHncRqJ4BqPLVVxVVBqpxxG3/elSjqifeqcmkR/nIpm6rRGW7RDlLUSjg5maisiD2bbrxf35A9RRwOoPhv4BdzF3OoqKM4dL6lRs+0N/T/+Hty7Y/vdCpKBd7vi++/nNnBNL0IYf2jl07Nb73jubUoTuC2tEdYeP4sJE0LMc0DdvGYU4CW7iohurMDHjkqgKqTMsUIThxsiQ85AMKod+o16lZ9SiE0b9RIssqUkIuF2KAZcDRBd3JMoWWxB6s/KMO2/gvRWHiZZKFZ6jCwugfwutsZPcMPTO49tq3Dm7d+W2jb8MFd3dmB1TTh5yn/+0L/yltjr3ZCY9uLGZQlUw575y5mhKAq73Tz35nXCKgygu44i5yoQT2QmkiQQVxRGkAoNogf7rOQDVtRmRGFjkspEFlDYBUqqpo++kWnvghCueD/1u1/lEmh6jKcCy2qAJX1TNdcgdWHCuvWP/OJZu3fdZYuu3Y5Vw2Rh76UL63q/v/PHHw+2+14ukVZtIwEX7ApI0kYl/c2fxcHqB66ieTm0as0dDOSCmNYEkVkd9sUh1K/zCgJMHJEEC1yN5wnBLEBytUSvHL3BA1edH6xuFEhHQCAsTSnyuvfGM6lBhZCsyCn+sb+uzAivV/3X/z6xeUP+7ZriGA6hee+Zcbxhvj//3B8YdfY3U75D5HKqqGqqhKTVX6fdL6n7miqoEqaDzIaIPa34s8qod1mm5OUW1qiozpgEpplnqdMnUxhQLVeGyG4HUr+5qTYKrwvsSjUKz9eDWZwfJF043afFUhCsi87Ki48tZrkWW6ac7ONDev3vT25b39n149sGV0Nvfz4mMWR+BKHoH0oYecqKf6/OOHf/ya6rG9t5I/vsZJKmUjquUs8mwHrpHwmTIsihL8wTNNHwAAIABJREFUSsvfZJR1+p53xQNVtS/y3sirC6huBtsqYi9LQo8C1fb3agGlMcINYE8Iy0bsbwCqBmG5ZKAKcM98erVPsmCqbfyPsYQuxAL+MWABCZCaoThT8srLN93tlnrfvmbXL+69EFsqPS9nCVRTY/ThD7+0Pvb4f6b6wdd0ZUPmDqOSKDaUSghwWn381L+YRcX1YtwxeFus75y2JEA18QOKYAQ/VSdvqkGGF5MVI5MIG42kKmjOYgIfUajaWbkrHDMuc2MjMm1OYUDr2LRMMm34hlmUOhny7EyaW7bhR8WlK965ZOuOb8zlRDHXYUmfvScb0vjmyZHH/zCpHLklZ4bFJA0pjAK1WYrIbDY/lwyo6rABnqWnTlUATBwgwDuGyCmlJEw4t7hZg+WGR2kMaoZLqZWnxMwKnxrkeGWlJveaABYusPIkwa+yIusAquC5SNU1S16SIbc88ExxYPgjw5uu+6fc2hdccEtjNuM9n49J09T5wt5/uXG0fvTdj0w++jKIqZ4rrX8NVHXrvw1URRTIP63Wv6hl+X8a0L3CliqgZuhRLYQt1RRVJyfJqsRUNvPU55apZBVk/UgtMjlqGutFu6KqhVMntf4ZpIpzRqc9VRuMdlZVT/Zb1Y9hDiyyxw076in0HFqzcu1bNq3ddO8iP3U+75zF11ooIwCePdGxnH9oz2D12L6tU0efvcWrHL/FjBprrdTvyxhR1jYC00xDslgsK3UI+Ie2VA7KammmcJOrA6iK+IslVViH2PY7IiOJKQo8Vvuj7e83UD8F9avEdnpcTYVeA21/xMfC1gpAVSdOtSiQ4NnLoZvxfoyxlgN0DG9xq5DEhf7jK7be9Be24Xxo8AU/MzaX+TMroIo3aO6/e83IE3f/Wlw9/JaSU8/CpgrWBQCqrWoAWuSdgOISVk/PNAhKMqF40uIfBn5qwkKqJvlTNfKnm2SGqVL8K8U3V9aw2aD1D2sqDV6UGtgEoRgtf4dMy+WxgFWXhatl2xTbWfIyhbS89tov55cs+/3ega0/MNas8eZyseby3HT0bwaaU/Wfnzqy+3ccr97vUGyhyhzC4j1GFC4m9gIEqowdlHBKryqqCsYkaRw8wGOFJVUQUbMRUKMqNyAsxkw7S2RlKWHjdXUdOZ9ZqBsAqsJDlRtaTp+alaPoAeDhAKxgLhh5aqZu2DO46ks9g6s+PLh+473G4Pb6XK7NpXzunnSP+/QTj+886h/73ccmf/RiKlvPHaCqeKhSTRVUeiYxlfyr1CQwP+CEEUQ+NcOmUvxPc0XVqabUbRepL1OmIlwlWGgpAkstwtCc6DZQhToBjxMQKmKqTvGUzIhOcZWen6cGA7TcKgBUU8tfPrD8vuHBZW+7afVNjy/6p17KO2vxvS72COCQTYcfWDJ5Yu+aibHDW4PaiW1GVNtCUW1D7FUGndSzHDM1sA+3AjW4uIBPBhG1VBRFPQWRtFK1n/LBrwqgqpc43X1BNxn6HFDjYPJfg3dqQKFvkM0i4wILqbhAZynnA1DiVHoeDt+M+LmsKvuneMmDTpGSw57rgh8iw6XQLftp74qnNu544e/Etv3Ngc23zUloPGugmh59tHBg9yd+PmmM/7Ybja9FWihzFphUK5ZNyvG147LLaF2mOqr6ONIa5smKFnEUEQURxU2P/EqdW/9RzScrMslOHW7tApQy7xZA1LQojlFlQ6VVLB64EgP+hgm1v8t2DLCoAthzAN4thwI7m8bFvqh34/UfMrv7/7Jvx0uemkvpey6LAMz9m099ZbtXGfnv0dSBlzle7MBaDJXfyCLm3nEAx0Jr/auZw0BV2V8JwgBwxIIDoBpwpRzc1MAPqV73qVmLKPZNsgykUGUJXre4ofgm1L8qt1gWMbGnwjxm8NA2EhJqgAI2oeGSZxQpzZaPDCxf/Rcr1m65K7P+1mcvVMk4l2t6oc8FUH3iyd03Hasf+73d1T27qOs5CFT5oDOz6p8ho1qwWN2qkrqiNCIv9KgZNKnu16hSnSKvUie3mVKP00V9bjcVzByxYAvrhK6oKp9h8egVLqm0zeTwpcypTgOqnW3/zjCA0zK21fqL93XJrW1cveHjxVzX/7xp3U2HF/mpF3qXLD5voYwA6yrGt+b88T2Dx0ee3hTVj2+nyL82jLzNYdBYbSR+2TI9EzlIFpIUWaEubWlGVeowyHoEvrHxpxj6t+0PT/62VwNQFW9zWefkGIwkqoAjxYOmT/VKk7x6TGnsMkg1jRyLroB3mM6qvMMxMugz81+esnYBqCbMw09YgmWiaJQSRWaGwlzvdG7Ftm+svu7W3yo17WeNrVvnFDoye6Ca3mkde+DpF0X1sf8STh14dc4JyDZjVrzLhNAugadP8bMpwS/WDaHdJoQ0HUu6EQBrEDM/NWr45E/XyKvUKG3GAlRZEQ5+qj5tYVNBChe+W0ZaesxpRKSmSaEGqjYutkUOThYsqsqQb2YTo3dZpX/j9ne5A3135Te9YPRybByw6miOfG55fXzv673xPe8omZUes0lGEqaU2CYD1SRRFVWuiJ/751K1/ttHHDW/Wl51OADByxU3ms+84zAIObO4UQ8paOAedfmkaJoZ5hFjYZJIVnUyZFNixfNTNzNasFzJ4sVNmxrryptJgZGlGnUl3UOrvtq9ZPkfr9y0+bvGkq21c4/YwnlEmqbuXXvuet6xxpH3/LjxxB2LQFXmvI7kFSMaEehh3ULrizsP8E/1m2z0X0ciVWWKwrpHWd/gtj8qqnl40cZs58/CAlbAsuJfH3206l+MsbkaqoRWrbl3kupf22SpwxNeh6MKT/ZZxas7qZPmrNyJHddc/27Hyv7j1hVbJxbOrFv8JIsjMPsRSNN3mbT3PzjV6EfF+on9g/7U9CYz8m6M/albotrYFjOp95pG7JiWIXQ7xqNCA9P+xNzq5y0fVUHtEiMHReWEKoWOGX6uDqCKtUeAOYPVNKI4hG1jSM26T7Vp8FRRbMyTZeQppSxTHXndYu5+RAlsGdHxUfZW7Cevkrr4EG8iUj1DphGTm4R8UAAWjK1cEheWHOrdevtHy0NDf9q7/qs1w5hbpPisgSquZ+WxD22uHj/wK/Xj+36zZFWcrBWS6aBcLEovnX1w6rUXntfsJ+p8PJLbexBQtUzhYcuQUArvVz+ksOaRN10nv1onBAyaCSpwLqsC2xVVSVdIYoOMJEsWl7kFqML1KrQcSqwMmQxUBeLacABwsuSZhcBesmbfwLrNb+3asO47F2p0O9exSNMvZ078eP/t/tTIf/XH97ysv2BQ2hQ+Jtr+IRJ5Vc49eJ6z+bk0QLXzs6iKKs8xPg+z/ykWmiTyKI4D8v2AY+CajZjiEGk/eTb354QxJikJ7MUpkA3Y2dFBmf5jqrQEKmIXJP8miR7MSTZt8o18Urd7p1ds2vaersHlnxzYfNvIbMZrIT0GQPVTj33y+Ue9o+99ovnk7WmXQRkn95ywp9I+qmJxduaKqoqwYLdgiKjwZ5D41ARQ9RtUb9SoOj1NScOnQuJQv9tN3Q5CEzIEHiwHoDC1RImpZgCqPOPQogSQnTE+VVr/DEo7AgE6RVRSacXzLXLNTNjtdO3fed0Nb+5Kw/sHryA6ykK6PxY/y+UZgfRd7zLpna+x6NgJd/zgSIkoHDSatS1+Zez2ysSxl4bV4+uyhk9FNyIHRvu4L7UfMbvu4HCJ9jaAmXRQRQCkuxc4OMI8Van+2Y8Re8jJYqozWUedJr+ZVbjRzGN50e2p+OCNb64ryOg8hgxSQy+kRs2nWsWnMLDItkpkssVohkGo2DRidBFmEJOFNSqBSEqKdhKjKnsjW3eio4wCXeKx/ByUptgueEbX4MMrbvnpd/bt2f9N4w1vmB2n8CxT77zgY1p5qP/onm+9pn78qXc4lb3revLwz0IFUUz/dedYX4jTfDm5qjU7MHQ+twvejysgnW/IGAOWS/AOU8JuVFP9iEJUU6to+zf4v6H0F69DZebPqUSoqqpIsMSmNDbJMV0mDCOZKTIEqEY22v4Og1gHHFVQBZw8pYX+an5445eKy9f+/107XrTf0LLx8/li8/BY79Dn1k+O7/4lb+LAW/LRVDmLz+7j5kQrXKJBhefWriqd623PDlRb2W2n2V2dn+G/UvXztRU7KXFxwKlYpWukISWxTyG4g02PGvWAvGZCFGfJtopkmXn2+OXbSr05e8DhZmQ4qrivKvyV3Q/SlDKuy2pHNIniROYAWaiSFxr5Vdf9W/fwqncOb38JOID+ucZqof07A9XHP/n88frYex+r7b4dFdVcJk+OlZX42FkeVhba95rN55kNUBWWh1Q7wV+FyX+cJgxU6wqk1us1alarlNQCGsh2UW+mTLkkQ05is9m/+C+3FfqWSqWSWq3ETIMaIEBV2v8MSFub3+m2VPBI1eucVFXFuQL/jU0pZ+VqK/pXPHDduu2/sqx32dHLtd7M5josPmZxBDpHoNXeT5tLqXJga/Xo3h2V8QO3+VPj28mr9LtGRBnTgPMjmZxlquSQSl/ApkO8jynz/lavTLpj0rZuB/hIy1/cXDqB6tkAZCdqmS3QnO3jznc2wDZqpp/OfVkSI7GOgJsL+0lQ40CL86lZRfcRTj8ZcuwSe+G3E/RUsA4APPzFsVMiLYmxkM2dZBH8gKOK/+1yYI4d+6zRgZAqyZSO5QZWfm7rT/7yb1Np2cR8dJLPD6ime9wTj957fTBx5DeaRx7+hb5CQqbtSAlYtctOvjgCIDv/biaz2vO9UHh850XRC/jJiz3GUqUoJTFXUylMKfYC8mtNCqpNbt0lPs5ZFsEfE7nbkllvi0WDBI5RmuDfHaUMxgWE579Fie1SZIkNDUrmKJMjjSZxinGYKR/auPMnfr9m0p09N76kMh8X63zHCdzUqae+/ip/6uCbg8kDu3JpYNppQmGIG55tELhtzskT51nyPhNYFf6dfNJTH3N+QJVfQW3OnUBV/T1aGUlIceRRGAKoopoaUhhg1RIVI6qqALnCpVYuAYq/hBuz1d5XrFTQi6MoIscR79wYY8K2Jg5FRiaiQu/hwS23vy9OnX9e9rwXz8sNeL7XdK6PB1D9zFN3Pe9Y9ejvPVbd/SLqMinraqAqSW5X68+5gapU0CXTmqVWLKLC//lxQHWvztXUBhKpqqAMhTSQ7aZet0xZOEEgfrmVc43XEHDJFdNURFPio4oNBLvuhQNVzF32LmQxlkV5Oz+2cXjDXStL9LY1a3bhADX/FYGrdWIsfq/LMgIQRzVHHhwMp45eW584sOPE6L6dZjS5yQimB8ygVrDSwHWM2HItg1zss5bFMZ2QROn7U+003F0TK8HOtERGBEJLVEBVBLUCVFExvBKBqsZQM1IUOOYVeiilGcL+zgWdiPwGKqkNatSh/MdqhK6jiKiwx0kIly7qiBsO/gpng1OBqhzk0fpXXtFJRBY0L6mdmIXu76/ZfvMf977g339qvvQb5wlUU4MO/Mvg5LEDPzV98OF3u+GJPjfjWCZ8Q/kLtsGFABWdAtOuFujVkwHNHH7OBJTarTEVQZsmzM1IMcOjmKJGQB6qqVWPYj9mThmAKvin8D4UayKVSqRjYVOTIyYTJB+hbIw2gwPdPC6USqZSVlVQmKe5ctUqD9236Y5db6Fj6QFj585wDl/1gp/qjX13Q+XgPb8aVPf/EjXHh3LY3KCOj02ybFQaQ0qTkCvOOirufN5spmswn0C1FeWqhVR8mGafEbYZA1BFVKrv+9SAOM4HZxWCOLT8c0SUUxBU/FJx6uYfViu2XRwYRCibjRhec7i+ZDA9H3ntseGCID5dXLLqW8tv+Il3FqLij40NG664aiq+Oqv+9z2+82hl9Hcfnd79YuaoujlywDXCYe1qhjea49xq/YOLJVNC5pXo9JVFCHccoiQi/J8f+VTzalRr1Mir1dkxxPITGsj3UI9Tokzikp1gJZHKDfO5VKqUludx10bRSk4HqpqP2uGRqiq7WFilOqIEWAC46GSpDpJj2FR0SwduWLvtTycP1v58165dYvq7+LM4AgtwBNL0iVL4xGMbq+P7b6iMj+z0ase3xX51mWmEZYP8gmXEtmXGhm2msCfnLiZmPnxcsBYDIAmzTyp+cse2gapOyFQ9Od7bQI9hjYnKvUe3hDuuHSfzK6Wi2lnsm+kzY3njLo2y48Qen8QhNatN5qbqaqoJ71Qzy37xouDHGiMCeP4TLHt+LRHNiwtSuwvJVVUTvvPg5GO/NMjIFI9nSgN3bnrebf8zv+3lh+Zr+p03WoQfZ73x9ObayL7fmhp54tVZxyjkshbZtoCBTvzJqS7q59QBBb/kYv7I5IURPAxuUXkDPzWmsI62f4OCekBpiC0FmwuU/sJbFLGNKHdFbS6nMjwmYR82/DPU/ha3/wFU4SicWI7cRE4udLr6nuhduel/LV31vA/R+vXBZamm7tnjVjO7X1U/9tivRfUDP+HGVcdFZTCC1Y7F5ryUBmQkAVeCLwSoymHkZGQzn0BVrIOk6sRXQXFJ4YeHGw/VzwApVE38BhRF2M7BF85zChWlMPjHaVqRylueqXxOFHW2MkNmhjUWL6XwR4sjQhSmmYEHa2Rku55Zumbr3wwvv/mvae3a6nydFC/mPTDTa6OK8bmnP73jWOPYu3448cgrAFSzbpujer6V9Uv9+ef0fqqSIgl6mqOq3Gq46in3ehuowjtVgKoXNanarFGtLkA1rvuUjU1aUuilslUgF6bZic1gHy0xEfCpcxGvHyqbiltoM1VUZ/BRPY2bqsEqyf2r7j/XdJPufPfjN2983n//wdCjn3+DMXdO2JzGefHJiyPQMQLsezr+eN739w5OHDm8tn7iyNZoeuxG8qc3U1BbZqVej2mEGbT2uSoKZIoAHVXhY/tAFJyY+w1ghSKLAFVTclOl98nrdzvKvSWWBVDVwsVEdA4iGNKR3Oo+PQsmWUitf9AneWc8JW5ZDznAJR+4AVSjiDUckR9Qo9Kgei2k0Ec3EUJjiKiQwog1S8ZEc3tbKyHoRdrOS3nPats9ebAA2MSyKSAnynb139+3bNWH1g497675LNCdN1qEinzymbu6nOkTLzm89wdvs8L6dVknymedmGxbTjV6eebhlBE97cadK1Bt82BnLgGx4g3E6jjkixUFMUVeSEHdZ7CKaqoBkRSAqgEjeAGpAlY1SNVqQa0ExvHO5l+cQCLcJJZFJlrFlkuBlSXKlUcL/YNf2LDt+X9sbLr1icu1YqUn7ll+4tmHfj2sHv73hje22iaPt8oIIE+l4mBs2BQZnM3zbP3r73VJgCrvyErwpJScHJUKBWOjyW1/VFORQmWZ4KfiBsThA6c9XFPMQVE/ckIZ/2/ViOUDCgjjuP1SVpHGbD8G664MeSCSu13TpZ7hby/bvOMPSltfdP+VClIVsLE//+Snrx8Lxt/x0NjDPwUfVQBVVFRh7HxVA1UtxFMLfesQrZwe9LrVAqppTGESUZDC6L9JNQaqVQaqaSOikuHSQL6XuowcObFNVgwRnwgwIUyQW0or/tWf5wVUhTqgf7V4Cq/aCVSzTtbrLfR+94XX3vq2ofLKH17J8/NyrZeL7zv/I5Cme9zGk3v7m5NHV9SnDmxIwua1gV/bGnq1teRPLzOjZskh33StmGwLYmalCeFKHVrLKn/DVC19CBRjlSyoKxf6Xm51dNt7NkMPpvKoqmCr+qr9kU/+zldKRTVWh+yzAVW0s9nwP4olUrzRpAaU/h4SqjIMVMnIMRbgceZCKTZBtd5oay/siVzHkla/7urIWiQRqijQBaZLlC0fK/UN/8Pya3Z8tP/Gl/54PmfUeQNV3uzuvNOiW3u7Rw488qv1o8/8kulPbsjanpvJQLgEsKrbWCISmAlKzgRU2xD3wr7iSeA1gco/JhAyAVQDcFPrHoWNkOIA/4YKimoHAKjyhZF2cKdvpwyQCBegaIPBf2pKcpUcKCDOMSiAsCpb8jI9g/f1rlj3ocHb/91nLp9vamrF+z7+suOHd7+VvMnbnaSeMSigCKpI3KywmGCHJ5j0or0CS50L/+kEq/NVUZUaqHBU1RmYbzz8xmzuj7Z/RLVak7xmiAwHInLItrNkgX6R2pwm1rqxFC1F2kLahEgqqqyQTBS3x7EoAC/RtChEaEPiJHa+9+llazZ/Ytn22/7c6FkzdeEjdfmfmaap9eX9n902Wjv23743+v2fM7ptAapWFslGVzlQlfEXE3/575YtVeugpjc6tBojClPwUz1qhA0GqvUagGqTLC+msl2ggVwPFVKXnMhmGxccfLkhqSzRRKgosj0WTp0GVJWTamvNVHCZn4eqkrKxYlEhRFgWK5s1UMWjC9nCicHy0q/cuuW2t/fn+y+LDd7ln9mLn2ChjAAA6uj9Dww1apPr0rB5nRlOb48b41vScHpt5Dd6TTMyXROK8pgsRJnqdZ4N+IU2g/0o7mj0AUjZ4GNDX8ECV3QzIQaWx3EqqvJz5/a+4prL/a2jskWzIq0T4Y13/lwpQHU2FVUWWqYpJVFIXr1B9UqdvCpccuCYnmdaHKqpLIjCnmgiuUnridrYiEeI4QLWTFA8BfbzKmkgtSqlyHSpSfm4sGTlfeWhlX+98RWv/IJhDM5rCM4FAVUFPg1//BsbRx++5zeDiQOvtpPpZflsZGLyQajDAKPluXX6LTRXoHqaUKdjoWeLCvyGMPcPKPFD8ps+bzCxj7hNdh5U4ilsBKioYisBuFFAVW0vukDMc9pCMpFLEXisps0E7ySF4CKhyM3GdvfSpwpLl39i1fYX/Z2xYtORy7FwoOJN1e/3Nvd96/+rju39eTOsrbRRIUyw6UaUWAnzfgjALE6RZsPEa9jwXGBRtfU1xXty/sRULf4gvwOU/mDSw9wfp8RQDP5rAQUBkqkgaHMZpMK9AXZpcpg4GawKL0luNYYCKcAZPOfUydsxyUe71zApsPMUO8VatrTkXzdf+/w/zl+7677LcU3n8z2hsL37YHbz0cax//e+Q/f/R4Mrqnly7dwiUOWBFqAqW1pMQRKSH/vsn1ptVKhaq7IIMxMa1O2WWEyViW1yIiRDSQUfYo9TgarU7dubo+aosohT21B1dJ4E4J4MVBlYw/4ljltAFar/Uq50YEX/in+87trt7x2c5w1iPufe4mtdnSPAew6ROfrwhzPO8ePlqaCxKmMaL65Vqi8JvaktZjTd48QVxzKgDEdwI7CB+JrzHQdXDFaTY18VRxZtHajk0K313+LDnoxjJ0gFntAlDVnLhcqjQpBbCYTMSWXPVU0pa0OgKwaodqC2M3FUGf8kMcVBQPVqjWpTdYoaGCFUUous+E9gqAmdDQPVSAFVXmXI4H0RfHuDUktRJJRQVLpEuG54hYRCK0OB2zvRt3zjR4c2bft4z3Uv2jPfdMcLBqr6lms+8rFdJw499OtRffQlZlIt21ZsQFwFBRiAKrghp+rwZJKd/tbnU1HVQFX/qau4AKn4TSGKCUJKPV/M/Zs+RaqSyqIR5rk4yh/MoZTr35osLCcyOXWpb8r2my4F5FKADcm0KGPbFEKoZVHqdvdPFIeGP9G35rqPZra95LHLtSSl99xje2vqt9f23/MnVD+2zUl8dnQM05QClFHtiEwzYBcEEyrlJCOKPhNZ9nOpq8o37gx3mKvqX4zTUzJw03FYcSw0DlTImyH5XsxANYkxz1w29zcMXFMAVWkd4b+1yb8AcXxPBVQ5I93mEzq3vFmobbK/bGDYFNq5NNc9+GRX//Bfr37xr37warD8AV/sa4e/uO6od/zXv33g279BJcuAmCqzCFTVLasZbyk7YgRJQB6Aql+n6UaFatUqryeFxGVbqn63xCDVQWAI1hNCRg7OvVD1a1P/9sFIV3HOBlRbLb0ZgKqFzk0UMVBlxb9lUVex60cblq37q1tX3/6Rq2GOXq61c/F9z28EGKDedZc5elsuU46Sbn/8yDpvbOyV44ef+NnUm1rlUJhxjIhsOyHHlcMf6wxYICVJgNw5A6aSfxUvTxVnrVxQBWyyXSAAlUDP9k+7A9KiHSoOuhbjiq+qCnA56clXaEVVfewzqf4B5BGLDhF5CNvGSp0aNTgc2eyGYxhFShioglsKmgUE4iFbVYpWA51mh4wEzvBI4ETAkfDjdZy5ROewkyoocmlx2aYHSkNrPrDqJa/8mmEMzCkudaZZOGegmo58Id848OQdY6NP/7JfO/ZyxwrKrmsSIlZxehIPU/ZREZGSlCalPSa5pq30BI0KTy3Jd35wlLM7f6Syr6BwCt9LidNMoohSXyVQNZoU+SFXUS0DlVQo4sSGStrgaNepiqriZqjmgHLYxOEvZmP/ADm2DFQzZDkOeX5A2VKx2j247M7SwJK/Kb3wmgcN4/Ko/JmScdvantqJR95dOXT/67Px9BIk3CPTGPySkFsl0E42mZxupxkGqxgz+doLCagq/1II9PD52KAZrQvhpvqNkDwPKRvwiXPIsnMCVLnlj2qqamOwG4OOTuXJwuCXb0kslji0cIVdODfMxXEsMKfItwq1fM/Sf1615fq/6r7m5Q+f3zK+cB9995HPrjhen/zlew99591pyTQAUjMWBFUiUri6f7TgQr5lZ+tfOoLaJhuiQ1RUffLQ+vcaVKlNU61aoaQRUpeR5zSqbqdIdmSQBZ9lPvjabKHDc04DVa7cKwmCFga2rKskglo4XzL6ZwOqNh+OY3LYFs8gx3bSUrHrgc2rN/7hTctu/tzVfe0Wv91CGoH0xNNd1DiwemL0qRtPjOx7YWX80K3kTS/Lm1E2Z6MhnBgWQlm4TS8CKdi38RxXHSxhn2ILN8i00dlrC3SVVl+0A1jTjYQieBtroKY6FLqYJKIfEUnpRCa9p3FnTRWf5P1lrT8J8i5wMRV3GNkyClUzqQqrwRSqA++RLBWjKATd0eMuch3i8SbojhkVl1pgg3+2l1IiKkKHN2XSAAAgAElEQVSIgqZtsk2n0JgglmJOrApXUAo3xb3HEpemnpmrLN+0/f3L12/8p8y1r7wokeJz3pdwqpp65O/Kce3ozvr0idfXp8deG3gTQ2U2EgcH0mdFnmnZZJkZjraMYokoBb8ToAFxmEmKKNiIbQ6Q7iKteA1y9YaiYlCVNys3a7XRP8/NVKptzF+UFIawCbNbeKECNMNxEPZFmo8q7yMVODktcMtB8cEEEwuAYS8xtN0AVEEeJvbWTOxiV6VnyeA/FrtL/zQwVH7U2PxT836amO3ilB59tBAFI7cdfeqbH7CDwxuy1HDBvUwQWABrDwajMJGIkCWmuJnibMCV0DnPhnZFVRYfOVSc+rIn+6nKdZ7pB2BTH3TAN4ZpMQ4h4BvjhNhoBpQk4NxkBKTC0w2HD76WqhquTufiwSU8QeZAgZerE4N4fcN4GORkclSLEmqamdTpW/7DQt/gBzfdeP2njd6d07O9Dgv9cfeM3TN4rH7w5+4/9L33N93Ads085VEZhGdsB1tZLh8WP1mozjQ9OueNPuqc+apevtFh6ginrghHFfc5G2Mr2zO9kaESE6Gqnkbc9g9in+qNKlVqU+TVamR7RN1Uoh63i/JOTsJC+FclnklpXioT6g7QVBPMzZZACu+r56emBqhWqBY16EQ1rJWceof7ICHmFePzZuyMXy51371lw7Xv3dq/9fuXb3QX3/m5MAJszl9d1d08+OQ1x47sua1y7NDNSVDZaKf+UjPxS06aODB+dw1m/4t8EfccG/W37d/0anJS2Ynb/lrsqsGsLmYxX03a1GqgZf9vr0qyxGv+Oe9Acvd1BGnIbqTKULNxHprNY85y4c9GJ5jpaW2vZ/Vd9PfR3xvUNRRWMJYtr1SUXSSJKkEIVRxREkTkIyq12uQgHMTAW0aOyMgqRxyJipfURlSqAZBkXFjJL6x6pdlh8KM2coMMaHUgNk5NsjK5sLRk2efLy9b80aprrnnEGN7ZuBj3wTxAEwYkxuTDd3WF9dGtzfqJV9WrYz8TBmMbMmbNzrkhZZ2UbCSoMEjMUZxiQ4QtAkquaOuGCCmUWEw+NIi4Se2PyitNnb0U/5QbCVxoA8pK2R80jUBLDSkIAgoDKP2JUnhIsUgKmwJb+8uJRKn8ZaIDqErrQWaAakm0bgjJ7DbYgsohL7WQ+x45xd6jpaXDn+/q6/+HJX1LdtOmF9Tmm5sx24uOlm7zmbuWR9Wp35ge/cGvZo2pLjv1OHwDQFV80iReTvzRMBUVrGidLuc+HZjkrj70GYGqOtHKw84GVNEiks8KkApiOGw2fC+get0jrxmTYeaJuOUP42HMK5wEdYqVrlBptCycVAAU9sBVhsZ8WyYpAw4rk6cKUnbdrlp52aqPdw+t+5uhHa++qpTUD1Xu6T9QGXnN/Qcf/LNpo1ZwzbwJoOqiDdLRWOPrxzyyUxf8k2el3ivaW8PZrupsZ/T8P47n0UlAFWsNAKZBVqL4o0qYERkx+UlITQBVKP7r01SrTVFYa1AmsKnP6Kay2wWgqNnOarPQh18R6vF6pvnuel5qgaAC/7KZqTmrgSv+VIcr3j4sg4EqDuNpTIhMZWO9XCY/1VXs+tTN19/4nuHc2gPzP2qLr7g4Athi97iNQ3v7G0dGNh4/tveFjanRF1hxbbUR15bYqVd0jdiGFgKCJ6zDbPsH5xUu/iQChBTomhm8dWgbZtyGNMA89Wroo+AMFRG9f58BbM4KRF5qoKqOtrLiqgO1gCJlvYW0TSRgKqiv8I8OF4d+Iwb2aUbk1QNJa/SgQHHIMgFUoccBvmr7iCsjdQaiSofWihAHVoLINorhzIBQAIODcGDdGFmuny33P71i45b3dq9Y8fXSxhchBGfubdkZbri5I5OOF00P3Z+rndi/dnri8Msmj+//SQrGrrFpui9j+k7GTrldxWDVzJJpZVTyU0KGCacAcAdDihmdZttAlVu4Oj0AqEv4KhqoJpGIa4STISVv/o1AfAEhGCcIBV70KU+Z/rauioo15NhDtVHopC0pqsIz1RZfTcNNYjtTcwrlvYW+oXvKy9d8sn+w93EaurF5uUAqT+mxPcXp4z+4pTG27w+N4PBWO646FqrUrCsTcKaBqiaZq0aLqlvLZjnXH81R1RXVM71i++/P/J76E8Evj7mpvk+B55OHFKpmqBK2igqoSnQlA1UVt9qCwPqFWBWqQDtXVGUeiSIbSyoCHDJUTV1y+4YfLQ0M/9GSrdu/3DW88/hcx2UhPX9f+lB5z8izL/r+kR988Kg/vtRxc3bOLXBFlS1HWoulHAL596TKxJULVLH4azUx05ITCTBFTKBu/SdmSiHF5Cl+qufXGaTWq9MUNzzKhS4N2H1UdktkW1j0BWS2WvhKIAVXEdlj5N/a+n8xwju51a/FU6pSosShqqnDoBV8VNBUWAiSWOSaLpXyXQfKpfLf3bzz1g8MXARu2EKat4uf5dKPQPrEfSU/HF8yMfHsutrEsev9xonnB82p65JgapWT+k7OTsg1EwJIxRxnTYryIed8eCVMVEZTSvpx9pb7+Xb2zgY4L/TfWiN9yYGqhqhyxG1pPtiqS9ebUVHFmoNiHTQc4pyAnygMKWqG5NUAVOEznlAYQRDlkglchQQqLtyJDSfDXXVgbgUlqMx5TX/EgRj1ClhxJiY4+BbsqGIjUxoZWLHun5ddc8Of92x9wcjF5MfPHZmccu9AzFNfTf3TRx6/I5h+dpdfG92RehOrrbTRnbHJcSyTwLOyUD7mQUJetRQy4eMFflcKk3UNmjQnVfmigiuqIq8ojVOKw5hCeKQyLxVlbwipcAGV+buBdCIMddu+QipuKmEBoEYJviDA0fYLclARFXtiueQZGfikeoabG80WSruLPf3fGtpwzVfdH448Ybzh8htsT/74n1ZH3vE31saeenvRqmVTv27YHJ9mKmHR6UCV0zxUG0TbJs91KTybmOp8X5u3edA8ENoQxQJSG03yGqiYI/4Vor0CkZFpZTnDkqqVc6zBFQNVtYCyBYpcZ9yYQhJgogAbSQfkpp7TFfStWPe3hZ6lHx6+5Wd/dDFvwPMdk/l4/Eg6kn9s/Ps3Pjq6+8+ennjmGiuXy2SysKhyCEdJ4euq+GN1H1w9QLVteyNAVVlHsRG4/MBHVwNVWFM1vTpVq5PUAD+1GVAxydJSt59KdokstONVEox2bOQEHNCakJGtYiW0IZoWiOgx7mxLaiuqFl9Vb5KcRNV2DWC/WwBVw6HuUvcPevsG/uqlW1/6t5fLDm8+5uTiayycERAV/2P5ygP3DQXe1KZ6Zfp6r1G5wW9Ob4uD6TVm0nRcMyTXQmUfqX5CYeE2Mrf6BWC1qoDMuJG7Y6ac+lPB5HMXqGrGbps/2/4bzXIQ+MgjrYsI2jM1SXiPDBpIoYKOgyiO0DdF/CyoccBVSLTTmg0VqiBwVVW+VTxtB0C3YGGJCirWRgux8Zk0zRQn8t1L79u0/eY/Gsmc+O7WrW8Ad/Oi/cw7UNWfFJni9MyXN00ceeLm6fFnb2tWj91AcX2Z68Rlywwty0xE/WcaTAuwWPAixvPgP0j9WJ0gOKpdTg8xkzAEoCJtin/DhLPZUSFlkMInOxCCYQ4syn7BKso/VNW4W+CMbzDhZQAgs2IcnwN3jGVS6uTDwClOULa0r9jd+53ewaF7elau+YGxdNuxi3ZlzuOF0/Qh5+gP77018ibfFVUOv6jsxBQ3mhwEiyktHGuQzGHNJMpLIWULUMUiMm9AVSn/JevhJAbSeXwjZRIk3A4ivs5Q+vvUrItvKjg3wkvNUQqzYbbSwE0olTEWSjEeVaCUW1Di08egi+eDBqn4pBZF5JAHs6He4WeXrlz326XeNf9W3nrrxHl98CvgwYhRPTRxaMP+8af+x8OHH/mJNO8U3HyWXCtDLnuptkEbc/bVdzrTYnEltf4FiGouteKnKu4y7gPwV9Eoi1RFlT1UvTpVpieoUauQ4UVUpgINZpZQwSqIEpZpNFj0IdiQtUSUszJiCvq3KQDMjW3PTX4UV1w7+KtK1CVcVfyzHK5xCHctlxzDJZvstLvY/dVVK9f86fPXPP/uK2DqLX7EBTwCDFD3/12mOd4YOD41do3tV2/zqxM3NaqTW0K/MWiZkZux4Wcak20m5NrK4VotEBqgslyE7zHZvzUVi/UBis6ih2FG5fp5opILrZouuNa/SuDSYL/DXOu0WcN0Uh531fECJopCatTq5Dci8mopxT72Q1c6jaAoGS7H0ApQZZLryT1UZXYkhwxNqeBdlSuwsemQD8Bq5/1MeeCRVZu2fWTV1hf9Mw0M1C92N/k8p8T532UQ+ATT9RWN40/edHzs6ZedmHj6DosqvZbZcLN2bGVsMCAsAxUCpE4wf9JSDQPmjaLVD5AKEjGEQVCxE4U+osGUyo3lcAC7LqfrcIsMFVtUE8WjSG22iqzNVwJlXFwCi8II9AOX2KrA4NzbNEqNJEmt2LQcP7WzI13L1n6la3DF3b1DQ4/QwJbxhVS9SMc/Nzxy4NFfaEwdfnee6vlsEhL5AkAFaEiusUTG4RpKvZpj5+YZqHbOEM1R7cwmns0MksM45gCSxRKupsI31Wv41Gx4FPrQhsLcH55wGckgRqUUrXsNDtgGRaLzhHMMTipEVAJUcUrko4mq2MemjXZG6pnF+tDmGz6a7e76k8HrX3fwYnFuZjMOF+sxd6Z3WsUjxaF6ePyt39z77f/YzCfdViFDWTtLmdQl8fY8fWloWbWd8sGuGKCK068yCOd1nhs6ONyqe0GB8thIKCAY/Yviv16vMVD1alWywoS6zRID1Tx3axRQVUlnLM5Ea97U4QkKgGpZlWrpa6DKPP1WKEA7hYor2uoasJQBYioc4KOEHNMlF3ZsZIXlYvnjN16784839G3Yc7Hmy+LrXt0jwAD1m9+0JnJH8qY5vjaqVl43duDxn4wbx9baabPkGKmFLqhtwysYBRzROnAHQLWJta4JAlVW+Wudk+gXZU3Bit6xrJwJKJ5PRfVcYPNCQWzril/K1n/LrQDj21GdbnWXtYesoim18BH2yIh8z6N6rU5ePabYd4hiUChdMkwVUgRsw4OrRVT6W+JaqgvTqoYroGqmlLEtqjY8svPdVCc3oWzXwa4lK++8+cU/+UfG0rWXpFh38YEql+pSg0Yfzvr1Q0OVqWM3NBvHbqtOHLjVb04sj71mjxknGTuxDFjkZGyHorjBVkS4IUTQoY9oAlS5Jc83AMCpk5gGslstwzIdS6X6ijeoakNoSwWmcwPb8t8jUQoGwwJOgySlMGY9fEpW1s/kShOlcvczvX1L7nVz5W8Y2ezjI05tYv36VwYX+/Rwvsvi2GPvf6XfHHt7WDn0woIZGmkzoAxlyYgBxVBFBf+XMzlaFlQCULW9OZs2ne/bnvPxcwGqLPZCkhbM92G10Qyo2QA/NaQ4xIYOezAkUOH6gSeo+VCqZY1ieCt+UqzIYlhtqBuSWToqKxrfPYBIzs4FRtfSp9dtv+VNfl/fI8MXScF4zoG7BA/47okvd9Wj5D/c/fi/vvuEUx1IChZlnTzlKSeZ9c9BoMrDzptswkKqBoBq0BSgOjlBfqNObmxQr1Ompe4AZQmVfDnyicJf7PcY/JqQbbY5qpr/rRX/2g8A6xC7nygua8sRYAag6toZrqiaickbf9ZyK6V81x/d/KJb/2yVsWryEkybxbe4CkeAu5+H7101+swjuyZGnnydd/yZm+14sitjNMxizjaymSxT6YIgYhFyJpNlkIouF3uVciVOhIrYW7HOtlxkcGjD/ymj/vkAqucCp2er1nZevlm9zmUBqu1PKVS6jgAD7sRgwIXeiPUA+2PoBxwl3qzXxYoqKZJp5MnAGsXpU0qbwbzXTjs8Kc128uVbOhMRLJBrW1RpBBS7BbJK/ccK/cOfXnvNdR8ZuP6lj14qLDT/6OQMN7LwXh62Jx9+OO9bSU8SVZclsbHG8OPVceCtCJreUOQFvWkcligNc2kau0xCREEVTXjIBlFWJQNx9bFhmImRmoZl2qZhWI5p2Jk0sRz4FYFbnCapgSfp6raBEmiSQNzNZ0FU4QzTTsi2otRwfdPOTNmZwoibzR90c4V9jpl52sqY+0rZ4qHc0t5JWnqdJzkFZ6orXZ4VLB25b+WRA197k9888mYnnujOAuD7MWVS2NeAQgGQKmb+skjIgqKrrVL8Z4bKvHyBVpKXIm50vujZK6tKsCOsBLaLYm5qHFPotUFq6OMetcgys2RYWZ4iIqJS9mL8hiLAk/a/LJTgn2qgivYTJomdJmShQm8Y5NvZNMz2HO1ZvfVjA8Mr3l/a/OLJq7Gaqq/H/en9uWw9fsGXHv3qnx1KR9f72djJZQqUpyLZ8NDrsPNqLfxnmCLnUwGZl0l2gS/CwmOuqArVRSqqqFKo6r2qskYUkRcH1Ig88vwmx6ZWp6Yp8TzKGw71Ot38m00zUjriiqekoOlS0kxAVeRS7fa+PFGLGTR7FR9RTM/FoU+/vtCj8Hk5qjUk6iv37enpKr/vFTe++hNXG4/6Ai/x4tPOcwTSE/csH919/wtPHH7yFX517Pl27A+7JuVtMzQzNhbbUOyQDIcsCz6cLhv0SxgV+7qp1Cepsra6dpi82s1Ciw2x97YKd2eGHmdbT2YFLtUYnOux5/p3ObjODSLN6j1OQs+di2ynj4pKfuX9UYBqwiA1pcCLWGDsNwPuPMYhVhkA1RylBtyVpJvIsmHeGGVd4f/kt1NCfV7zVSeHH2+w/y2uGVxxjVz3VKl/6LN9w6s+RqsHv7tmzS5gokvyM7ercIEfEVZKdPiBTLVxohAnUTGtT5WaodcVeM1SGoTFlJKMSamdcMAXhwmB25LGeKJhcUwRVyvYI9gxEzJsmxwb+QppyLssLN0tfj6XLCBINKw4xt9hrzCRwZCapu0nqdGMDbNJ5FSyudy4VSgezzuFSdPNTJfyS+u0fLm/UAELhqPyyMde2ag/9eageejlNk2bLgYhMol4smKMpKKK9Anm//LJF3Gk7TxfuSHbNkQXeFnlZTRfaQag2im0Ov092kCVgQOoHhG4qDH5bOyPamrEHrw4JdpWVsjhibT1WwpTBcY1UFWkEPGRRRWAEzYMsmFHxScaABeLQqdYT8oDD6/dcdvvH06G79m6detFJYfPZYzn47kPpQ85ZT+z8ouPfP4DTwXP3lHL+N25XIGKRomBkEQaiu+s/jlX638+PtfFfI2ZgSo3JBUFBCfghMI0pGbkUyP0yPOa1KzVqD5dISOIqGTlqDfTTV1mkVzwv7AacQSkEihI24LH79SK6myAKldUVSVWxxG3qqwJhCsWt/4pSJOhgaFPrhgc/uDz1t96/8Uct8XXvrpGAEWjvXu/4vbVqjvH9n/vtUHl4G2GP7HejOq9tpHYloUoapNMC57bqg3NvEZILdtFAVnscQO0bQ+5b8fcf71u6GqgdA0Wgeq55pIeN8WZUHaSrShYgFSmQkIoRRR4MXkIv2mETIlLIeBM4ZEqbX+mxSmQivVE1pLWii6x5MqmUXirqIYribFhUmRC4W9Rmsk3ugeWfaW8ZPnfDWxceV/Pml1T5/om8/nvlwWonvoFGLgyceKwTRNHHDIzJhk1g80DO38qHf8D/2ZaBhWJqA70YYnxIH49X8gzuCp+aJLhS+yFERgUqL933dSLwzhr50JyihJ15PT7NDQEgBIvtMrpTBc9rX5nyfEffefXQm/kjUl0bK1NDbLClIUWaShG7SgAC1BlphvOvGphQbCCy2IzPhkb4H3O3QKtE8y0zoacy9DhCacOqkIPVQBVxIxS32XLjZiSIGDuTb3hU6MudlTgphpGVkWmZoWDzKd3OS1qtamgZnk9EQfBWsOgSFUKcarB+7i2CxFVEriFg4Xlaz+97vl3/An1fmbEMN4198GYzzt1nl9LOhyjuU/s+eJvfWfsoTfW3MaKTC5HBavIQIjtlBR3UivWMZ/ACxfho1y706sf55JezfMXOY+X00CVAx+U34VUFuTAkqYxRWlIQRqwNVXDb1Kj0SCvWievUkP6MHVnitSb6WGKhIOwCdWKk4hG4afqzHExvpLRE3pAu6La2irEuVs5rWpDNeW6oKof/Ir8XKmogp/qGG5loGfgvTduvOYfVg5sHjmPYVh86HN4BCC8HXnwscGJI0/eYXonfiqsjO504ulBx/SzKPnI+umS5YBOpRdRERa3A3DkMNUS5kodTjpZ6IShsqRiTFU/oHX4mqmrNhvVv35MZyz3uaqVc/n31vvNca6c6zOc/PLgu2shK/q+2KTUvqz8rDlJPAIF0qDIT8lrRNSowVscbkcSqgQ6IyyoEKokHHgJMpLLqZX+Wj4tnGN2LoGQFk1pRAIBDCPgyM2mdcMJe5Yu/07PwNBflgcHvzV4wyuPX2p8tCCA6hznwnP26enhL9wy/uz33xp5R19pJNMFKxURVcZ22SCfSe9cURW1v7Q71SkYW2OCyFG1IHHYwtyx2UxVN66kzgBUGeqoZLHOLR29JfimpoHPcam1GnxTY27zw4PXwC8XzjPclhLiedswGqiD4ZJKmhOgCk6yodq+kjSGMAjHzVJs5ZpUKD8wvPXGD3bv2PRFw7i6q6mdN8xX93/mZ7/67DfePm1Ur7eytpN38+TYWcgblUWVqhiyB63Yv4GPydduRm/nhQtU+QDEhxnV1moJnERUl6QxhUnAQNVPAqp7DapVa+RV6hTXfcqmFvXmytST6SYndshmVxHthypzkPl4GqCqFCoBw7IBaVsq3jNaFQ49+9vhF7zBqV9+HjygQVdKDKZmlPPlH5e7un/nNc97zVcMw7hkLbjn7GJ7hX9xDuV55utd3tgz6yZG994RTo/+nNU8er0TTbtZKzIceE2ZJlsQoVVs2UKrEsmp3jPYfuekw1fb6lE7teAZbGTEB0CdAqXj059LQPX8QKqsDilE5XxwFW95AaqolKKtLIJyOB1FQcpc1GYjJr8J5yM8L8v7I3NSlVRazsidQFWOzkCm2hUnAZcDOWIAuBxvLw45ieUkgZOrWeWB3UNr13+kK9v/5cEXvHzsctwKi0D1coz6PLwnTsbeE9/75fr4078WeiduMFMf3AaCx79jwaAXSV+ysIigSrdd9KIDn0cAPghCMJkj+Z3jjwBVxV/SVlUKkJ5MpFdvpICqtpTiIAd8jzCixAfvxqdaPaAgxGtmyLRyDFAlbUyJVxT3pgWROBJOQLlwEKXK1RoDU7xW4xiRBy5Zxe5Dhf7hT6294aa/MFbd/swch+CKevrD0/evv/vpr73jSOPoq3wjGMjl8+Q64KLB3k1z0QRgMUcShx0daHaFAVXuMPCBRgNVPVdlWcdmgLa/n/jkRR7VmnWqTlfJrzbJClLqsrLUmylT0SmSFVtkaaCq6qEakGqgempFVbQJHd6FjEVVEIASOMgnkkOXBqtMLeCDpcEm/0ZspsMDw//SVSy/b9d1ux5cqNSkK+pGuIo/bJqm1rHH/r7PqFa2V8YOvLI6eeiVVuPo5pxRo6yZkuOgAWkxNQrNfr5LIDJG65gPXbjhReeA/eTk1rE6ZKlKoAh0YXuoexbiRc5Pgv3bKYhjJjA3E0f11IrquUDguf5dHxTPdNnno6I6m8/Qfn9VcOEOpxpDQ8YRgc5pHFKSxNzRioKYaXAAqKGH9Rh7OLzEs0QJ0qPgbtOZatXmpar6jT6i8xoDgbqF4pZhUxDiattIaEzMTG4qdrOPrL7hlr8vZOPPdl//uulLXUnV47MIVK/QBapx/P5ljX1feUdUPfI6iuqDHBIbp4TEBBAm4sSH+5asD1zN1GIqzUU9FaiG6vQ2twHReelatKVfLT5NrCXVLfbH5dOdgpmJ2FHFYURxM6BGrUlNP6EYOepINOOKKmIrHYqhgOZKn84hlkx6rvYxUBWsrn0suXVtEAdOoC0SJjaFRjbM9QzeO7R+y1/1Pr/vc4axa+5ofW5DeEmfjQPPJ57d/aZHD+1+02Q4uc3K2UYml2GwKgCJozKYF8VwH3wlXXi/woAqW56xkErCgyGs1K1/hGTHaUhhGlAAIVXQpFqjRtXJKoV1H41+6nW7qNspUs7IkMmpdwDzUnnWuVPyejJmOkJVxxvKxtW2oJJ3h+eqVFJb/64OVbriyg4M3AFIKe/mU5tsb82yNe8ZXtr/iS3DOxZjUy/pHXNlvVma3mk1fty1ZPrIk7tqx5782WDqwO1meGIga4fkOAZZbMmI9VA17802R1EOWiJTFaEUKzxO6bwpagsXA1QMcKtioGhdMn3550JV/51A9VwA8Fz/3gI/ZxFKXQygOhN94VSgaoBOxOuCHA44sTOBFWfQSt30vJCBauAblMQOWUaOLDPPnqkpUiixRptyvbSXeeeY6LVKGypJux+CK4dissmLzcRyc1Pd/UsfXH7NNX87cPPmzxBtCS8XSJXxWPy5IkcgHPnKy489+aV3G/74jU4a2RY5ksjFKRJI6grIUrRdDSx4odFVUwC/tJOjCnw2H61/7f8obR+9MHVyi2TAZekSD0tlvs9KxoRj4DivuB5QtVrnCDgyUUmVCDgsrFChgkxuwdpHtVA7FyB+d8VHFd6gVHkZplgZClKLfHCxSksOFPqWfXTD9lv+xlhx/ZErcjLM8UM/ULn3BV979BtvO9oYe0XgBFmn6CBDXkRn4KvixKMCN3jBEzm6agOe+uYLuPXPwgHZAtoBF1Ix4s0gCSmAJVXkUd1vMFCtT9UoboTUbRdpINtDJVPsuywlKjkZqCqeqgKenUBV7L5OjU09Hah2jm+7oqr8kGOinJ1L+st9+4aWLHvr4JLBezf0behk7s9xJiw+/WobgbQy0j/+gy/8wuiT33tjNPXstqJRcbpLFpkOFN1ILXQoRJCEopeYiMnE/RHHqjWMrpTc0zrMUUHOlqG/5mFLrUFc47lTwLOB7AMAACAASURBVK+rpeUa7Kql4ywg8WwV1dlcn4UKVDs/u94P259VEYMgWuMTtKpIp6iiwqIxIN8PKPAjajR87gaiemoQCgpZohQmSS4ZoAfhGkKXwp1UfVhQhwjslbrrCUBrmBTGKdlOnmLTpQYaq26+Vu5des/qLVs/0n/T5n81jA3+bMb9Yj5mEahezNG9CK8tIpgHssf3/PC3vKOPvtEJJ1ZA18fJTLEQsA0z4UhZEcRI2peoPjALdd8WCwk4dp2gY+5AVcFOBUTbQDVR6kKNUfXEQ22LT3h8b0KsE1EEkIpTYw1iloC5UoaTE3N/fE8Gqi5/FfYfUxUnhQUUXxVtJh2OqitecDvAOmqTlzoUZbuC0pLVn+0eXvehpY3Svcau51Y1VU/PH6U/WvrtH37r/zpUOfzG48mJ9VbeonyuoA49CFbAgijXiFtFoE21TgWah9Y+fKit6CLM/rm+pNpwVXuTYSLPfyTbhRQmPgPVZtCgKtr+9Ro1Kw1yfINb/gOZbipSluNLtfpZAHtnMKrwoeWvFd8M9BOe8CdXU+VvhNPK46toAPxkpfkUFgC6H2KllTFdf92qdf9QzJXff8vGW/Yu2lLNdU5cnc9P03vs5j5zaGrfvb80se/RNySNsQ1Z08/mM4bhuiavjTFa8QxW2KpRpZ8xSmWNg2lK65kPYy16ldY5SJeurfhvQwl0u8B1xJ4k+0tbFHShqv/Zgk+5784Na871mItRUT21WNP5GaRYo8CkCjaCG2ccxeIj7kfkeYgOj8n3keqZIcvKUkoAqCoW1YDQWKn8UYntKDy1XpvHRuganNJo2ZQg7IZs8hMrdYs9o90Dw3cvWbr8nx3TuL//Ba+tXc5KamubuTpv06v3W6VPfzlDZdpy8Onvf8CqH7zJSapFG639GFyTmEwrJsME4RpjoEzIeThUNRXkbBXzqBXKMlrzAVJl6xUNqPi1avjCN2mH0kr/J0z3+dYBgEToQhhS4AcUwuC/4lEUwk/SIcPOEsGOSkWlWvg7DZ5UeIGOhNOcKHjHaTcAvAe8yZBIFabwTc2TVR7cWxhY/sGhdds/ld9w8+Grd9ac/ZvBqurwM/tf+qNju//TwfqRV0RuZJeKXZzwZiCo08LBQOAUbJfiSFdNcamvFKDaFna08rNhzM/JUjFFccBAlSNT/TpV4J1arbGHbz7JUH+mm/qcLiqkWTJgAcOLvVTztfJfmLy60Q9tChNyhCetNs/O6n/LrqoFUk8RU2mwylZyBtmGFeft7PEt67e+vbvgfHHzsudNLIRN5Ll63yzU750evbtQOTi55cTo4/9u6tCjP5mNJ1bl7SBrmzBERSCjavOigAHeOdZSLmgkUEty0IrFUzFspbe1rItU0YPXdiXMFVGlSpNkQAuQKr9yaNM+xUI/OxdIvFgV1XO9b+f1vJhA9UyfQ7k7qzRGdBaFjxoGCQW+AFT4pqKriK4g0jQljVElTVk2UWJSzCLqtgWsvF87Wlz2ZzzPpAiiKdtF4E1sl3qf6O4f/lJv/5IvrVi+6lFae2Nloawv5z56LNS78Tn6uSaf/Uy3TfWfP7rvwd/ORZPDmbRpcYITtwtiIjMSXiq4Kgk4dDDEV5wXg5232gk6oqKa55E8f6Cqc4vZ3J8FVB75TVRUURVG/JtLZGX4Txj3w/Af1SoGT/y9xV5IfVFWr/LfglSufOEACpyUCKA+gAddvjvML13zWbdn6IPLb7/puwuhvTHPF+K8Xu6+iftWPvDsd/6Pg7VDb5oIp1YW8gXK5XI8/rblKIqGweD17BVVPafme16d19eZ4cEyT3BvCB9PLHdQUQVQDSNUUz3ywgbVmlWq1CpUqzfIjA3qcboYpJapQNnEJZODNFQrv/WntvNSDhS4yxRXVVymZDw0UO0wrRKXgI5qamsj064AzLO2yHXcytKeJfesXbbqdwpBz94NGy5/S26uV2Xx+fM7Aum+r5WPP/vYjsnR/T9Xrx19uRGdWJa1Gk4+A/AJWyPwFk0yrBxXVAF6GExy0lFMRoo1N2VBLmpyYmuko7jlv+Vkpj+3ZkFqK0T9DyKe0s9o+WsrOtbZvvVcgOrZwOhCAKr6M+BPXWGVP1GpkfGHRiMKYwr8lEKAU9+gOMIv9AEWmRaKNnBkQBqjUvTD5k7texBccXdGOY3IxWozjnU1NTEsikw7jSy3mSsP7M5199/ZO7T8G25v396BzbdV53dmzu3VFtpuMrdvc5U/O01Tu3L4rtXBiUPvnBzd81P5tFnKUMjm+AkqkzjZWqHEyxLiFuGnBlCHgQExG0AVoE5vprrKxAyleRo9mVICFDtarZooq82F+TOKLRBzoNDuiGIKmh55jaaY+3sQPuW5ogqiN/vDobXB4ALdUSivO6JgeW3Uqm6xWZFEDmmfOgZSfYgCslKze/BoecW693X3rfhUftvLD83Tl79iXyZNU+fD+z5826GpA792ZHLktalB2XypSLbjktNq/RtkI4KD+3d66ZDKioxxZ3W18zGXb1jaRzEBqfjhdDr2hRSbFgaqoUdB5FPdq1KtDpBap2bTo7yVpSWFfipbRcpFLrkhTM+1IbbMKzkiqWpqS73PFdAWONUgVf+p3RLleeKm0LmJtUCtJgcYVpTP5PZes3HL+3tL/Xdu6t+0IFpyl+/KLr7zqSOQjt9XOv7wd3bWju9/Q3Nq5LVBVB3OZhOybJ9sKybE4IjzBSpwoujnCGoGlNrQSCn2QfHBWtua33pV13+2PX9brHS+5fUaoEW7KgBU7zmzaMtfKFA9FxA9878r8N0xoPNVUe3oPam1QN5EayZY6IwFiavZISWRL/tgkJDnpRT4MPbHmuuSAdqREhLz1eKDBqriogth6ZTSFav+l0TJs92VrE8t6ynDoti0Y8POnnC7eh7qGRz+dN+yFfeUr1t+ZCHaMy4C1StovUvTPUX/mUdunhzZ/af+9P71GSNybbTylXIeQDVVYikGqgk2Sr2gAMiyS16bl8onY32aOzewmO1k0TenLDgivmGLrFZqiSx2vDhC8Y/PH6UsoEI11Wt4ysDYJcsGNxVqRJwQJS6Vaebgp5rqlMjcSZHHCBoB7wrvAOEVe2OpShaea1Fg5aPC4NpvlpYOvmdw9cYHjeGdjStoGly0j3p39e4lTx7c/arD40feeqI6tc0qZcjKOWRlbbI5aUn/oq2neE7KgkyqhrLgAviJAf6Zfi7kUNQ5+05d/k/bsnl+yWGpI3pQtdi59wAHCHXAg39q4DcpCHyq16scmQpbNIRmlLNd1F/oE4P/wCQ7gkpfzM4FBKtKaQuoCujEj1RU21VU/Sm5qtr5TNUd4LuCD2DtsAXecFKTMnZmrLu7/NU7dt76rnuz3z/4BuMNnUzhizYnFl/4yhiB9NG7C5MTP76hMvr0G7yJwz9N0eRyKwNVPyZUxLoFXm9xWDcdirX/NLeNhUMtd3TM969Ya4JrKq37lm6/VRrV96Oyp2rdnjqZqjPpUCp6+r4414heCFC9MJCqPrRKbGx9LtUBaZdZNDjX97raa1pPUI9UXT2dACXCTb1OCAtN9l+1J+FPFqnCrB+/IUV+g6upfoCsIoOCyKIEfueUJYsFxUjD6whfYMG0yR3VkDdFFBNMLshwuiNWZcVDxt4XkwN/1DQxM57hZo9kC6XvLd+w+a6l69Z9nf76M03jXQsz6Ga22ONcc2vx3y/yCPBBeP+Xljaax356+sCD73Pi4znkLHV27qWFoALNGSC2Gi+Ko3qmDX52FABpr5/9R8ek6sM1TnBscMIWWTqxRKw30OrAa/JBP0wobIbk1wFUkUKF4LEig1RURjkmVUe8MWhV/ED+OGohVQCAgTH4fRz5B6AiC3RkONQ0s0mU7a0u27jzDzL50scGdrxsMdWn45J+8alPrB2tTvzKE0f2vaXqNItpl2VQziDHscg1LbJiJCMhKEII/IyWFJeS8554kwtl8VQg8dRFpiXgO9dkUpObq+SqjShP6azcnjwpZZNjhrRsEh1A1UpBF5FDTAhwio0Bqto0It9rkt9oULNap6DWJDMkyppZNvjP2QU2+LdiSKgkXjYhqGqFciKgs11R1RZteJwGpe37VEcYyp+4ZeFPC/cKtouBpyHEgnguOLSpSbZhB6Vc6cGtm7f9yQ0rb/iXRd/Uc06c59QDoFs4ceiZ6yujj/9iUBl5bRpMrHSciGwbbWLcAJpD2iYucmJRuzEvQsmT7iucRaVzcOrfnzy4uhOgq5JyP55eOFWpgRd4ZS4MiM78ZvJaQv+RH7TPpdqs/4q/Nd+fqDB3jpR6hlbTK9CJv+XCKB6t2vBAplDeS7cTfw2ACbuplMxYdRLh1BPFHBUeByEFjSaFYUpBbFGYOpSYOXa8gUcqaG9JLHx3tl3kA4aEcCJKHGsxrisoHgj/MZNIykGWS4mVIT+1KTSzCWVKNSNbfKrQ0//1Ldu2fy5HfT80FjiNaBGoXuCNc6mfBtPm6lOf3mA0jv/f9ZHv/2YmnuIFCLGgrQqmshG5WJ9tdkC14wTJqEG1GxiotqNaOXUj5UYEGVxNTcivBwxUgyZ842wy7CKlhqti39pVPF42FAhoicB0fKqq4ApAgNclBFSAFES+5ZKfKft235qnhzZe84tLMuueWOg36MW6lmd63T3pHnfvsz/efHj8yLsePbz75WmPmTe6TErthHlrhUyBzMgiC8bSnCsN8j5SncRtwsYiaSGCT2oJbWuw098R/6aKEMqNQR6vgxraFflTlikOcjj91MS8rxbdBEBVRULyYQV8ZkGGEBsEaPdTSDFbuSErW0Aq4lLJSyhvZKlkF6noFihr5kTpH8PSTSv62+JDcUMQz9k2F1WabxJZ2CGSUrs4Nhl8A8tGNUQ2L1iBIdIXPMIklAQwAONysfvIkr6BT61fs/ED6/vWP+dpKpf6nljI7wcXmGDfv27d/8Dn/3M4feg1Zjw17NoRV1LBJ8eBh49ufL+0gerpwO/0jlo6iwX/jMKgU5DqTFXS2Y7r/INUvglVW1yAansfUfSx1oeT+5xhbQc1V0zuNMyVsYOTAo81/7cadwbAHd1EVZiBfzha/AkcboKI4hBANSXfA7gEBx4FGpjwZygxXEXDAEfVpEwmI1S5WAAuX1lT4k+5QJMmZONwgkM4GAWWS6GVpUZipalbqpSXrrhvyfI1d67csP3r1L9idKEIps42HxaB6mzvlsv8uPTZZ7OT9Qd2xrXR30pO7H6Vk05L5UiZKZ/uUzr/H3gW61a7RaRu706gKiR8tIVVtCtOqziGxlJN9Wo++bWAb1gihwwHQBXte0Vh0G4FWAS0Ivo0twJABbEFYtcD9vMDOIHSP5PG+d6jQ5t2fDDr9P1Fz40vWTCqxvm/Whf2itj4Hh//ZmE0qN/0wJPfe+8R78j2MBfnjaJFJlMAXLKTDDmpS5k0I7GeXB+PKDIiBrSGZVLKTmhyUJGfGYCl/iuuesLKTPjTrCJW/KszFfE7N41Tv6kUYMV5or1JS2Qg7M/CNJJKKiUUoZoaeFSvVBmoRnX/f7P3JmByneWZ6Hf2c6qqu3rftNuyLcsLeAEbHAhLwAkhyU1CyEwy2QN5LiHJ3ITcycLMkHvJzITJHUiCebIzYQsxBHAgAQzYYIz33ZZlW7L2pdXdUq+1ne2/z/t9/6mqbrXULanVbsmn/JRb3V1ddeqvc/7//b/vXchDRKnXQR1OiTzDIzvN4lJNzP28pknFU145S45qBktoigGAqo5JkAoTb57kK4NYzjAU+g07AxAqqyBYmNz+Q1Sq7/qNnu6+b15xyRW3XbP+mjsN3uHlt3wEGHxaVH188MVvfO7/mhnd9ZNpfXJjYIVWAS1/ExZGWQxy1sQWyHV64NcCrGsBqC4FUuVyWh6MOeXjmNjZLhBrnV3zAgrmAdU2YgCz27TDTDbVNaPBtcgMG3eI1XC8bMOoOB48bsQUNyCeUhSjipq4OthGi4W5G5lVf8X3FGuZYcFODJ1GzXHVhVxMeQnWVFjjgeJBDkVo+Vte6nf3H+0eWPdpv1z+vN/Vs7N/+3jNuEAoRMv7hPNZ4SUfATV9X8/Evh231ib2/ZFbP3CZqyprEKguhBXtFdXMcw8Xro7kS2Ph6MSKq6m12TrFNfwM7QyflBkIzxSG81yrEsDKE05m5t9meaVhg34cJjDYA4k/ZWzYFNmFqtnR//DmV9z03tKV7nMvtxSq5Z7ESinz0clvduwbP/rOJ/Y/+mvHk8mr6n7qU9Ely3XJNQNyySOPAavFSWhIQonMmEJL2k1WYkOyNp8P3WwtZm3CBUe0IOmqvcHf/sjmUtoMcsgqRhlwbG/rcV1XIiABTFO0+2NKYEmVJtSIQ6pU5qg6M0dhrUF2YlLJ9qnTLVHBKpCNKmrW8sfGB9FmDCpbYpImUGW/yey/jJ+qz9e29Cp2BWKfIJz+aNGK/RfCLvBzx3YpqSfkOZ7q6uh+qL9/4O83Xbrpi5d1XDa+3M8wf9zFPQIAqdWdXxiYO/jsfziy77FfJVXb7JiJ65kJuUZCFjY/WYWvrfvAG6clgZ2csxwQc4rbmarrz7aiutSxLvX77PAXe9zJS0cWNTp/a30qsMqYlKPJs5Cb+S4H4IhKDp6ASYQoQJGfxDG39yMA1BjfwxUMVVRUUBG04klbnztB2Syo1z/L5m4Vr4kMVDH3QRegmHGAmQ5q/lC5FOH5bC9yC53jnT19T5S6ev/F9ju/nZr9B9a/5jX1C6GS2vz8Lu7L+eJ5d+r4v62f2P/cT88ce/G/ltLJDkfV+M0J+2gZ5NEVGIqlK6qLAVU0SbRHn/bdY+ETcxlhLJ1S0kioXmnwPYGZMTlk2gEl5BEhAUgbp+vEeX4nPPFwhaptMuVtV5u/Jf+tWFTFpquUV95fGr7001tufdsfE62/oC7UFfj4zugpUFl9+MQ965/Y++BPH5w6/M7xcOrqqpcGTmeRLNsjz/LJUw7Z4Ezh/OOgFEWRhc9VkQOgmmo1e2Zpo4Gq8OMWLoInw9KMbyoLAic1yGff9BwQf1G+LTj19FFpcRfOkphi1H0ZpMYUJwk1ogZVajWqzM5RXA9R7Kei7VPJLlDB8sgjl8zEJCOGjZVUOrkW2gTgWhIFgUrTtl//XmqmLdP/TEAlqrMmUEX1GNw1XuJYh8KcVK5Gd3f27Orp7v740PDI53et37UnF1Cd0Sl80T4Y1+bEo58aohNHf/jY3gfeo8KJ7Whz2K5JrmmSA9DSfkE0I0xbEr6Fg5NRcDKSJtNoFuuCLAlyF69wng1QPVMwfLoPfOFztTi5bVAom0rav2bRsm0lvXZRGHPhwRFtm5cstr0jMgEo0ZrXYqkYtlMxhFKww4OaH8p9cP1RUEFnyiET/H9u++tZLuO9ZpoMzRuWvYfMu9xBwnFowJqYHoVWR2L4Xce8UueOUkfX/cVy9/d6+wefLlz5uvELMSQkr6heINNZY98nrpwZ3/ers8f2/FbJqFm2CrVkZLGm6vl5U8sDqm39XM1MFyZqm10Jt3hTIZAjdaMeUa3SoLAKew6J7bSsgGJydfs+q6i2QGhr4mkBnIwkL1QBVA5sBqkR2ZTYft0u9d2/4cob/rTzlW//6oW0mzw/n+bSz4oF8Z5DX9n63Nhz/8f+E0d+YiKevTZ0qWB4DnmBT4HpECZl7PpB6DcckxIbEyaRE1vMCWVOZ+bIoBGlTMILNzXt32d8uuyz1fzmJlBtA6zNn2lOGPvqZnBWqg0Azmj0g5qAKmqcoN0fsv3UXLVCjUqNq7++5VGHIyDVSS2yAU5Tk8GqqMZENMUCBt4Q6aop1/CzhKnM9F++b1fwN9X+GTDlbqHEHnO9BOctLpPYVF0dXaP9vX2f7u7s/cebr7z5GUO85fJbPgI088hn+ipj+94wObrrvdHUC68puA1HeaahoPY2LGyvyGxDhtk/W/W+kwdRdLdLw4GlKpin+v2ZAtWVBKnNwkbb2xYRZGvOkTlJ73nnAVW57nkm0j/P5GXyNZVsA66aCoNAgmXQxAHXXPuiam/UKEaoDVHMFosuh9iwkh/dGiXzCJ5Qwmpk/WLnBX18Al8hytLcWRbLGRTDHxwdGdslwy+dMIKe591S3wPF7t77B0fWPdlR2nyQ1l+4xZmlz8x8YnjJRwCt2NkdH31Nfebwb1WP7/2popmQhYrkInteXvSWMeGczZtaNlBtVr/kspoPVMUHgPfraIE0QqpVQ6pXQjY3hprcQjyc6VPSrKZqUKAzpLOJR97ngspck5sqNIHEtKkO+kBQPlLoHv7i5a9+w58aw9ftO5v3/3L8Gwar41/ZuvPwnh87NHn0J8drk9c0rKRoFRzywFm10fo3hQ+HdhTsUrBQJm3VTg1QTz4vT9UJ0ECV/05m//ZH8oLbVl2V80E7S4j0Vr8iCqqIR5U2P/Kv4yRikFqvN6hWlXAJihV5lksFJ6DA9MhVNrsbAGizUwB6fyypZdWUiKNQ5dftf0ntElAqBl5aWKXTvDJqAAPVtnumbcE1izF0kBCUGolFztS64fVf6uvq+9uNXRufGhkZye3TXo4X3yLvWan7gtFvfu+m2WN73jU3tvsdgXHCLbAw3CaEFuG6sFGZ05XAbEvY3MQveM7mdaUr/acb5uWsK+cKVJd6jaV+v9jxn6rtz1XnpgCq9ZfzOzkZQpVOCM9Murkjwk+ISLHZxIYYFVRFFKOaSqRiJEkllOiv4KEmEJ+mkgwGehuxeb+rk7xSMsBj1V1AmPpjnuEOVFYQQLWcNaFCaYL1FGhtoWEnynIrXrHjiBt0Plbo6b+rY2jTg4PDA/uMgavmLvTLJweqF8AnqNQu7/hjn/vhePbo7ydzB290YUHBdhhiw9PcCWou0tlczMsZhuUA1XYrE/Hgy4CqaEAy71QQypEnXa+FVJ2DNRAUjIjodBmoGobDEW/S9s9AQWap0u5NKVW31nuWeDixr8JF7FDN8pXd2f9o34bL/3r4tTd/0jC21JfzfvPHaMAHzurYfVt2Hnv+h/aO7X/nscbxVzScekfqpoYV2OS4LtlQnUIMxBsN2SQ0qyiZlYtWui826bT4YrpamoHN5i/mQ9WTPhs8N/uiis0M/wdj/zSlOBZOapKEFGqQCp/UqBGz44RrOkJlMB1yUpsrqCZC3pA4CSsZnWAlFRSYagOUZ/6RUgmFQp8DKHBnsCqAtlWB1bYymiPYLnQBSNVANfbs4Hh/d/93N/QP/2l/aeTpHKTmV2Fzfr/9dmt0a3jF1K6Hf7YxsfeXvOjYsGtFFAQOtKfClWQnDnFIaS9anGpNyPiXy1kzzuUxy6monsvzn+osOdVztuhD8/+yBVIXzjfzZy3ZSmvuu4pJwQoKLX442ESwW0RrX6LM0wQKfbT5MSfaLBBWpsfVVPwboBW6ON1OkVZ+0y0kA6mwcQRIxaYW8afAw6ZKDS+K3WIl9csTXkfvC11D679VGhj8bl9v+Xmjf9uaSpc6lys5B6rnMnqr9Ldq/LmOsRc++XNJffQDVv1YP/hyWNikeCQXVLvqfzkX/Nkc+vKBqjB2slQTnkA1KZx/yjtPkMgTalQbVJmrUVjHFtQhy0I1FZYcNrdsBaTa2uJHNz50VUoqaW0TCgOhzFgaX+Eb51Ld7ax73UNfvvyaGz/sXPaG+8/mvb/c/waV1aeO3df/4uTB73vh6O5fPtY49vpJNVVIPLKcgkeO45FNFjmpw0lWZOtov6wamplog5+5kE+qCXLyUUoLv/0xcANYSBVoceqkxIHzCyCVIyK14hbfc6sfQDWNKAzrVK9LoERUx0pC5FkeFWyfHFShOIHYJAtiPtAW2IQ7ZXqDDa9Trm5o+yxL20vB85RBKhwRLOaXMmDVzhMiu2r5/jaJAVqRjee0sSillNimfWyge/DbN95404fWFdc9axhG9HI/7/L33xqBqf1f6T78zEPvjMb3vtuePXB90aqR79mEwApsxLB5gtIbG/XWLvH0qnj2Ol5mB+4knmdbDGh2lIs+1yn4rgs/2+Ucx3Iec9pjaXtRea7Fujrz6WQMkjjJrvXHvJ5py0UVN7joohKAVEUx2vsNAFQ4RGGdlrAaw4LVIiqpLinLpkRJDGqKWHAOqdFCY3bFEVoRDo99/LMgEHBUU4MSw0pS26/aQflI0DP8RNfI1m9392+63ymUd9PgYO1i81rOgeoFMBOq8UeGDz/5mf8zqR76w5JTMSVxCiTsU7VOz8+bWg5QxVUl4LEFVFt+OkLy5ySqKGZ7DoCGarVBcYgKlCcRcRzvJ1VRVkgz2TwDqZmPZeu9c/48vySqVhb462zfAdDTwI611H/E6xv++IYbXvOxYv/1ucH/WZ4emXXVWFzdtnfiwC88dfTZHz0eTY8o17Ddgkee7ZKjIAiwmK/KVcdMyKFVyJIm1ubtmBnmo03OTk3682Wah3zmnAKF6mhzURF/VEmHAjBlx1QNUlP2SUW7H2K9MEZ4RERhElKtXqEoDJkXjXa/rVBJdcmFFRp4qFFKCG/Dv9G6A+vAAmBlsZRu22sjcLFHg7m2RbYFkGqTZdoMVDkUAFxBAHZ2JpDHNQMAwGOzBNSiTegZTtpZ7HxucHDo9nUDA5+9YuTa3bkN1VmepBfxnx1+4CNvOb7vifeEk4dvLarZoAOnF6Q3NlrHOmkN56nOfD8dYJunZF8CqK4EX3SlKqpnBkIXVEvb10td7Jhf4MlUmuLTzEp67dkMi6hMRMUwNk0pimM268+KLlGUUBSi1Y/JSQCpyfaK4lyDWUQAKRT7wkHFishxzjrENgZRzsE8IuZ2cAuQgpRUYwFqQ7KjYvfg7u7+4W+V+9fdFZQHnvZK9lEavBadwvRi1F/kQPUCmNgaB75+9eTeb7w3mn7x14p2lVQKGwsA1dU9+KWAahahyV85lQMWJ0Lt4+oni0YU83CYn8oiqjrVqhElsAECULX8VlVAq/tZZa3V/JkPYHsllZM50McKxAAAIABJREFUGKiCK2lTAgqBjRQPRQ3TJ6dn3T2lkUs/tuGWm+/I2/7nds4ArN5/6H7/WPz84PFa4217Jw7+1OjM+PW1uNbpBi4VvIAMyyLHw+QsEz/zMlusDbFqwZQNQ/KM1qHTfJn3hfNELwy8SHL3QLfzs8Qp/ipxrZz+0qyqJmz5BFV/GKPV35AqalinOEVlNWGQiuopXAlgqQ8+KgCjivBzKHZhYUBSYUVQAMdOylfmm5om2RAt4OdZu19XU23QBwyH/WUdCzVmpANJtZW5rbxiw9zfIsdykH4VdpU67+/r6f9MZ4f/teCS7tGrjKty4dS5naYX3V9XD929fu99n3lfY2r/TxrhiXVFxzR822LxKUIiGNZoL+LMW5vn3FOA0OW2/JeqYC71++yDWE2guhSwzuqlWJ9kcUIFU9tBaa/jbC3jLFnMPbyQSecS6noIgbEBZnupELQ10IxAt8BEh8061jGJ/OYKd7OVL5CLH8ebXYmwxWHEmPssPF7mCABYKDrQXSTLS02/WDGd4t6egaE7TMf7tkvFF4c3rpukrTfBAii+GAFqc2Ny0V3RF9kbAjCYe/5zb6wcffg3k5ldP1awquK3xruz1d1nLAeoclxpM52jLa2DwYe2TUliShEXB35qpUaNOgAHjI49MgBUkUbFSkfNPdVVKdnRoo3SmoAFnyJCTkzeUUnFhIGv4AjFbkdY6Nvwif4rrvnL8rb7HzeMtZllfKGdthD4fWPiX4Z2jx6+bqo69abp2uzrZmqzV9SjemdqJeQVXI5vxN2C4AohAKIC4M/LtNCelEopf65YKHTrX/LtswlduNhSTRWiC1dSDR2RqoEq205h8UAsahJy2lQYoZraoEYjpAg/Y1qA5p5C7AUOKqofUKHgK2INWUAFoCrHKuIoAFKAVaHcCDh1+SsEUADc+OqgOqvvqK46oASwib8jFVW9WNmWRZ7rKs/2jnYVuu7p7Czf0V8o3fv81gNHcwuqC+1KOP/Hq9QOd89d//zLk/sfehdVj14TWLFT8AOCvj+NoF/ExkiCTSDuSc2WzLYdtLXTZaQBdarWty4sZBZJp3mLqwlUl/tap+Sltiv7dZIUzyhNWpomHvGmWQRSnCAH9X4MnmnKcwwKIKAT8Z0BKopGDusqcIfOwgQFAyCVucI62BxziCUbXgSP4Pm436I571I1tShMsW5aHHtKbrFqBqVRJyg/7wbFh+MweXjDZZt2lnsHjtLwDWjxr3K56vyf74u9wuoinZfmPV7QrwpAMPH4x346ntrzm8bsnptdo0JkuZQw+Xp1P76lgWqraioxclJRlR2kBqog3CQJxY0Gx6VWK3WKQrwTnww7ECUkyOXcxtdCqXm8U22grifazFaF2yOcxgHuDyp4EjdHxZ6Dhd6Rv9h041s/bfRvy9v+K3w13D12d2kynLx0dGr0VRMzJ14zVZ1+ZTWauzRWYUdiRJiTyXIssl1E4rL1tQBVW6eHNU/hTEOvY0ib7QLdFuOKKqqlkmDFVQ2+Cz8Pan4sHGHcoDAKKUkiNtYGYMXikrCoCkAV3FPiFr9Cq59BKgCqgFOx1BJXAflP3FMBBGxUUtHaNxzyjIDBKcz6bcthQZZjugJWbYBYW/8MQFYM/fG8ju1EhUIw0d3V9aSpzPv6unu+W+wq77hu6LrjFxuvbIVPtZfl06m777an+0Zf+eJTX/8vam7P6/x0sitwLHKcIreXFfyKweHn+RWUGLmfRATXbMymxVITtJ0a57RH/55q8JcLHpeqqC5VBT2TD3/hc2Xt/XmgXXdq+N3z/+A4ox1DMNdAvc8R34ao9lE5jcQHFXMJC6S4LY82PmwXRADMXFRO60MhSSqssrnWr6E5+mzXyKYDMstIrxGPtSm1nMhwi5NWoXzAKpZ3moXOp+2g55mO3g0vDPjlQ7R1a/hyAah5RfVMzvyX8LFKPeIcuveb7zFqR3/TrR+6xKYKKcvhlkA7YX41DnFJoKq96bJ9Orf+dYCPAFXYbygyEGNZb1B9rsat/yQGnzEg0yqQsnzeieKWAVWxTteClJbDcSuhig2X8Rjh/8QAG8wJdMnrHvyu1zXwkeHtr/m6MfQKxHnltxUeAaTkPEQPdR0ZHbv08ImDrzw+M37zVG3qmlqjsr4RNboTFXsAqZZrkoIICZYuqLYCrPL3UlVlRmqWkd10tJB2e8ItNw1UNQc14VY+OKktQBoxMMVd+GMAqfBNxcICJa6KDbaNIbTrQnBSUwGu7D2pFbba2D+rgDJBgIEqvlrkGh4FVoEcy2MeKsCpVFSzqqrH/3YN/TPbVbbl1F3bOe567p5SsfTwug3r7hrpH3liQ2EDDLhz0dQKn5MXw9Op22+35q6jnuP7nn/32N77f9VNj28o2g3LtbCZ84ngw4kWM1cAodzR6X/NOFAttG1b7TNY2gJtLz1QXUmQire6LKDKYyKCSBFLCUhl5T7mFABViKMAUPkr6iv659l6xOsNFPxIUUQXEAA1W5cBOrN1ixM+pAsE2hsHSwkdINuPK3hcmW7DcQoTtlfcY/nBU16574mOwfXP+j2b9hU2VScM48aX7TyxuiW5i2H2WOX3oEafLO5/5p//kxWe+HU/HusBUE0sUR83y5WrdEzLA6raI1X2qE2gyrMAQCpzBGOKa3W2pQJQRWXANIvsKQfbDvaYwyVvwFMOAFeqqGI5pW2BsghLU+Lr2GsO7RIyKYJ6C8DBDdLO/g2fKnQN3db5mp95JK9Ynd8TJeOvpv3pxicPPP2a8cnxmyZnJ6+tVivr4zTqINMopFbixqiJWikhS5w3MtnCCh4o6AF6p8MNzEzNr8VSchoBnKIFh+qG3FFNZcU/WnMQUgGk6vYcRHv43owsIraOSYlPEnBVYT+FjY0Gp1xxRcueW/Vo24u/Kdr4aNk7qJQaHvlmQI7ti4DM9sgFMLU98h2ffCfAv1PPcmLLsCuu7U4W/MK+clfXEwMDg/cNdw08uK5n3eGXW1Xk/J59F9+zqyOPFCbH9lx/8Kmv/pGq7r3JMypF30nFFD6FSAdm8T5v1gyKyMQGMDPn5eEQj+l2zmoTsy6oqC5W8WzFBC8+tsutpmbHsPBZlvP3y3lM+/Oe0eO5IqopReDNp1Dqo1oqgBTYv1GPdPs+45+iE4T1CnOEWE3FCiInAE8x7ZcSrZRXGKFCOMXrFHxUJeIUPP5YmSpNjdi03Krj+ZOuVzzgl8qP9g9t+p432P+oH/cdNS67rHHxndln/o5yoHrmY7aqf6FmHuzd98AX/7MZTv5aIZ32bapRamOzh1ZFm0JlFY5qOUAVOIN3pjqLCvFy2Q0ggoEqSOgwXJ+rcWwqGeAzlriqmpguX/SsqF4CqOoObROkAqyi7R+hhQvjdr9Y7xne/P/1Dm/8B2P7j+xahSHKX6JtBB5Tj40cGh99xcSJsRvGpyeumZqdvGK2NjtSj2tuaMRWYsR2osBoTa3UTAxlKIOdHvhE03ZTWryQWU5lwFWM/EXUgIUFYJRb/FHEqn6+A6jiXON/p2TFSJgyyEy0mIpM6PMZjIKbihU9E+VZFnilNvNrIY5C5dSzbAGkpke+VSDX8ZXrAKR6qWs7qef4SeAGccEtRr7r1zr84mS5s3tHb3fvw31dPff1Fnqf7e7unspPknwElhoBjkl9/LPDyczxX9j31FfeV3ZnuxwrNG0LpnsWUeKQYXmsVQiTiAwzItPCNh0Uk4wWdvZAlQsDp+jXnxEY1G904VMt5zmW85iTgXfLqjH7+0UrrOjwAYxy9VTa+VI9xVfFQJW9TyG0xHpkYmMAAaXwUEUdis6fRQkET7onJK18ganCCZZMRqxLCRkUM0h1U+W4kTL9uuUVxgul7ue7evsf6ugf+V55+9WPEHXP5JvY+VdIDlSXmjFe4t+rE9/YuP+xb/1no3riFwM1a9tGg2MvUFGaJ6VeheNcFlDVSkrRUqKiKrY+4BcyUEX2cRRSVKtz679RiziFyrCLzPVJIBAwoZqESADPgMs7q6S2/CgzMYBEzElCBwPV1KQYaUK2R0FQOlEe2fTfeoY3325svfXgKgxR/hLtI6DI+MAffcB4+7vf7qddaW9STzaemD5x+VQ4s6ke1zaOT41vnK7OrGukYW8YN4qNJHQjFdvwPkXrHq19zq+GlAoxqFhQ0MqPobiNWXUL3lgaQ+wQs/o2ajQoCgWooorKQgiusqZY+w22nEmJbAW+KbP7RIii09ERXuC6Piv1UTGBUAoCKdhYBY7wT1E59byCKnrFqFTsiIrF4mxH0DFRLpYPl0qlA+WgvL8YFA92l7v3e5G3L0mSsfUXcHxhflKv/giog/cFY7sevX567MUPTI0+8f0dfuR4dkweYlKRBZ/C/sjhgkWUNIiciGDGyyGcEPZomzepZraM3Rg7zXMC0PSANiTQBHgvIVA9E5C68D0txknlcWD1vnRpoL4Vn2TpxmA+YXDKVVWo8LFpheUcgCnM+UGzwB0CKYinUBQRi0hsZpnyyq42Mr7MxtfdIMSbxmRSbDqUWn5q+B2VoKt/R2f/+gfL/eseLHb0POkG/Qeov7+SA9TFr7UcqK7+HHRGr6gmvnLloSe+84eqMvHvXKpajhlRCmWnjlo70wv6jF58wYPPHKgy0ZQBJIMNJvrEpEINVFnxH5NtFsi0S7rt73LrHy1g7FXBa23FVmq7dO2Bx2bVbE0le1iAVVRjE+yAYeLud+7vHNr8wb6R7V82Lrn52Lm89/xvz34EgBC/Td+2vEOeUwkr7oyVFGyLinG90hkbcTkkKqcqKiUqLkTsvabsREVmkiamSlnHjEnfSNlwUJmxLDBGEidGHKWmkSojbsQmHpNEkaFiZahEAZQa2LmkcWKm+Hv8G6LbVJlghBkpmnKSMYWT1EA9V8cWGpZlmKZpmJaJimrq2U7s2m7k2V5oO07oO0HNdd25gl+YdW0X9ynbsSd9y590DGe2oAp1f6sfraf14JUl+QJ09ufPy/Eva4/97abpw/t+5siLj/6B580WHTtCt1hcJtD2T4SaolRMqRmT4SmKVcQ2STZ5C4BqK8Hw5PViPlBt//1iFdVzWW9OFnLN39VmnB95jVNBkybLthVlmgFvIbs3TfwzPXwzAARFEm7xC0BNwpA3uREqqQConIQIMRQqp7CWQuUUVVOpnLLNFP6tZJ1p0tC06FeBf8pAVX6HIkoM3ygclOWEbrHzUEff0Pc6ugbuN/2OZx3PO6BSd7LLHajS5z4XGx/IHWlOda3nQHWNz4Jq/+03HN11/+8nteM/4RgNwzIiwgXB4G2Vj30poCqdjkzFqM3YtUCGp0qOmIspRUW1LvzUKFRkmVD7F5hzpbBrZXNkcFS11RXy4zmpI/s5XgkAViyp0LIV4QsmEINisiiyPAq61z9b6t/4wb5tr/i6Ub7qxCoPV/5ypxgBOFlgZ7GbdltVqtoRRXYym9hTRmzFtdC0DMtoUN0IiKhhNAyYBOJm1cPmKR+2/TuqR/zzMJTfRw353g7hOeWj8srfx2FsxGZsWHiFCEA0BqA18T1s/2MA05h7fUSOQ77vy/PYtjITM/VMD12+xA3cuGAXkmJHMTY9M+4NeuNaVIu9Pi/aTJuxNuXAND/7z3oEwE0de+xfX1ed2P0f5yaeu9UrRoYTWJQicpMcslOb7Bg2aniJhJSZEjJgEqj951n5ySG0x2yfFmhqUWN24Ce163mCX/6qI4/MEj+azyodtjZAmf1bfD+yOGz56+zYm9xPFC74WYVXLqXMTLGLfax0YNgGjxlEOqlOd1bQaUFHJuvAiCpfUqNEHwHqmQaopngls/UhuOzwUGbLOUTVZkIsCHfhbiPG/CiSKFS6DYsiRH8ExUmnUHwuCIoPFwqlR5xi8dnhdYOHqNA/R4MnGkRvyOeKZVwpyz/rlvFk+UNWfgTU7k/dMrrvwf8U1078CKqppiGiEbQrM/+3lX/VxZ9xaaAqvCa22+B2E3aYaIcIlxaWHyyAieoU1qtUQyIV+wAWGKhyiwU7WJ2jzklFmCgsIaRLWwugFZOZCK10s4W9LzGRwBILPKA6eIT9lz9c6N34x4OXXHO30XvZzGqNU/46a3sEuNLaui2cA083J4rTzMvEu3Btf4oX79HVn/rKJWM77/rZ2tiOX7fj0UGriIqpQ6FZoJR8jvj1OFlNnFRSU1GCuU/rAQRCnazmX6oaehKXc8GVsNTfL/xEmo/Xh8NPp59zMaCaGd0Lz1MDVW6nt4oy2Xvjn+lOGnfTWBiB7hqjSi5kgPbDldOmDyoElrhr/2Zu3dvCPwVIZX0EHHVsFjwRuis6vIZrvNpfNXtt/IwpbkhDxLrDVDc3NYNixQk6R8kJXrA9/2kn6Hyiq29g58Bgz2FaZ828nNX7Z3vV5kD1bEdulf5O7f7Em0b3Pfy7UW3iB10AVYC/LHbyFBPS+Tq0pYFqy6gdnj8Kd55ohNzfAqoNatQrTaBqmyUyGKzCi078NTHVSEY6MVBVUISDe8o/A1CNdVSr7KYZqGrv1ti0qWb65A9c8Z1i78b/PrDhsu8ZA1fNna9xyZ83H4F8BPIRWIkRgLn/2F3ffsPMoSfeE07s+NEuv2YYvqLQMCiyClxVRayvm6TkwEUFEA3BaibAlUAnmT3nA9WlQOZivz8bAVT7GMwHqnAJ1R2wpq+oPDp7HamVNgPt5r2HTJzEe8QM+KJoIUbaUkkFM4jtpcT5g4VR8D7NhFFcaM2ivbVrAmhmOjlKWvu4w3hffMDBAQZfHQQh9k1FeVV3CVEsQoslBNi1g9Dy/QnT9fdZQWlXobNnR0ff4FPlzqHdXnnjMervr+auM2d/heRA9ezHblX+Uu36xK1H9z70O3F94i2uFRGa2800nwsOqBLzVGOkBbUBVcfqmAdUJVIOrRZtPYWKKtoubMwi7SFUlmWLC+4QgCrXW6WiatnUsALy+q/4Rkf/yP/ovfbmBwxjpLoqH1j+IvkI5COQj8BZjoAae2ho9/13/Ex9dPe77Mr+bV2FhEzPphoCK6DyN20ylSInTcgGUGVwanIX6VRAdSmQKsDrZCjQDlSX8xwL3/JCoNr+HOLipDtt+qXF+B5ze1YRFrDNUJS7Z9ruVDvo42FiEIJUOYgvYSmVsMsHBFLgnSYJFPeIYM7a+Ta35hV5lHIaokM2dwFTHlfmJGmIDJCKQ+RqNXQW2VcuF8FKz1LK8uuJGYx7QXl3qav7yXLfwCOlof5nilvW7Sd6dM4w3gmzxPx2jiOQA9VzHMDz/efx859427H9D/92XBt7sw+ging8pmfqdsciLZ7zdUzLrqgyoxwJKWj9ixKVd73Y0caYSOpNoJrEBtlWiUyj2KyoZrWAJlBlb00BquIAkHJFlQEt+Kw8YUmGEH4W2TaFZkD+wGV3euV1fzJ4fQ5Uz9c5kT9vPgL5CKzMCICSUn3hn27c98jd7wkn9/9Ulzlb5C6a61OkrY2AyQCTLJVK6585+iYlBrw8WXqu/VNbFdWlQOapfs/apDPgpJ4SqKLK21bgzXQFWe1UADF0Big6wHZRWvdcPUX3TCvo8SipiHK/XWximRiKyqmAU443ZQU/qGcSAAO1vmLPWfBQUXkWwS5iT7mCCgeANCJTgVKn/T/Yqzkl23OpAfCLg3R8MlxfKcuLQmXWbdubVk5h/8Dw5ruH1l36taDvsqepr28upwatzPXQ/iw5UF35MV3RZ6w//4m3Tex95LeT+rE3+3ZDLJtA5DZhQHwyD2lFX3zBky0HqGIC4amE89iXC1SLDFRNjk/FxNKqqIKbCg4WWi9wvWTzfzw/lK4aqGLyQqoQWyybBiWWSXWrQH7v1ruC7pH/PnDda+7LK6rn88zInzsfgXwEznUE0PY/eveX3jG+/7H3qLmjt/QGJlEUE2FetGDbJ5t/5P+CEclOnmw2j6KFjuzkubfV+j8d0FwShLZ5YJ/Ne5Pnn18dFT6ptOsFqLbRxVh1L1GmKEYISGWTQ7GW4p8jGlunREGtD2u6SLF/Mlrz4J+y1Iq1DlJFBUAFOIUQDeMExT4KHLy2gOPLfqqK0+fgqcy+ynhNHZiAfJDEtFVq+Sq2g5pyOw8FPQOPr99y5Tc7h9Z/2xugQ4aRG/OfzTmy3L/JgepyR+olely069O3Htvz8PuS2ugPBFaNbBO7RknO4eSeVTyuFQGqLKZqUKNRoVqlRq2KKniq2PXCFgSkeMW7W5i/A5QDqMLIGoCUJzFM2uzRCkI8uEoaqIJXZJtUM3wA1QdKves+2Lf+qnuM/m2zqzhU+UvlI5CPQD4CZzQCavbJgZ1f/9j7osm9P+uEx0eKrk2u6VIUOWTaqAYCpEYiUtViUnDzYZfUAqqi+llK77ckSMWRnwegygmCmlfaDlSz45GobQGqLOhnBT/AJDyVs+QoAFNUTiVBCiY4UOFLhDZEtbCYAlBFBw5A3mbrKeagst0UWvkQoIm/LF7b5DREWUvE/1R8wGHh4fhB3S91H/HLvc8WuvofMQudD9dCc0epq3C8fzvVc+X+GZ3mZ/XgHKie1bCt3h9FL/7jm4+++PDvprWjtxbMObKNmFSKpAxcgItpO8/fsa0UUE3jBoUNqP7rovo3UVGF6t8nAztdbV+CaQZgVL7X0ZYZSxXVWvyO+UZCqkf7Hxt1iK8a5JHbd8mTxf6NH+y/9vpvGsaWPBHo/J0a+TPnI5CPwDmOwMwz/3TLwUe/8AdUO/wDPlVdpKA5VkBxAi4lqo/oUEUMWDm9zZDwCmzSYbEEhqW06xdX/bcf3koAVe5onaar13oNdNek0sm3JvkVlcuWph9zuOgvZGUDYOWEulQnzaEFH+qAj4QtksX7VNtJZa19BsBcnUVxQ3iwsGDOYpJZrGsSxUbCI8qWU+CfKovgTgcjf7JhzF+sBB3djxfL5Ye8QvC4bRd3ewV/tLs8MEVbb4I5f84/Pcdzfrl/ngPV5Y7US/S42p7PvW7ixQf+76Q6+vaCMU02dtRIHkESk45pW62q6ooB1UQD1cpCoNqqqHIXPwOqOt2qOdHwbh+V1hZQBeWAW/8AqiZRnVzyei99oaN/0wd7L7n6q0bnFRMv0UeYv2w+AvkI5CNw2hGAt/CeL//X36oefexdTjR2ZdGD2tyhNEU6UkHrEqTtDyoU7vgPXFXm/zcN6TOr09OvCucKVNsroKd6Y/PEU4s9SPu2Ni1VdTXT4PQo8S6Fyp6jkBsRf4VBP/NTWffgkIIpP0RmzEO1+c4BMGxtiFKHKLDYHQCMMV4jDBSh2Xu2geAcheor7m6qTK9u+aUxr1DeZfmlx8xix70d5f49xXLvsY5tpVmi7VHOQV39izkHqqs/5mf0iuGBO2488ux3f181jv54yZg2bArZGB+8JJ6gFvopn9Gzn9mDlw9UW2IqqfmKhZRw5NHGCSkKq1SrALCmZBoBWbCoYnsqaf1LGpUYTMNQme/MT9XpI9xBws5YUkOYEsDTUsotncgMyOrceLhzcNMH+9Zf/SVj4KrRM3u3+aPzEchHIB+B8z8C7Ot77M7+x7/22Y/YlUM/WKSp7sDDtOZSlEBs6jE4g9gH1VJEUsTcaYJSHTIrzLJSUV2O9mlZIJWLAaeHB8utqGZqfWnl6xur+DORlVhOsfYefNEEXFMI+YWDGnNEssQhi6BW7hJp6rD/KQAruKfMP8VL8PohXuMszsL6gPHD60DfYcFvG9ZSeJ9+6vilCdsvHrS94otO0LGjo7vvia71G3d65uBB2ry5kYPT838dnO4VcqD60o7/kq+ujn5z++7Hv/6HVjj6053mFIyXyDQDAsGb1ZNrDKi2YvdA/EdfSiYJ6eIo4t1yGlEU1rj1X68lZMDEGsp/05ddMCYSHaOHKFXu4rAaU3ioWujKHCKoXaHslP/QOkooRkPHKRIVhk50Dm75b33DW2831r364JKDnT9gTYyAUso+RIecClVshxyzQhXTmrGMRLX+K3eXVUIJ33upVx2jYxRRhH+nMcVqK23NmDHz1Bz5grMmPuL8INpGQN1+u1XZNvfGHfd+6UOFdPrastWwHCR12g5BG8Spe0xtEjAHuyQAVcyvJoXa/yXzAF18aJcCp0vZUy33A1v0eVipL2WEFi1Bm/JL6VQ750MkpSgOU4qZgyr2UsI/xfu3yNKFCa6oKoBzuafcYZQuozwc6wScZuTy52hkTkcUX288PjTs2PaKk1ZQ2ueVep4q9Qw81tGz7pmu/qEXaf3lxwy2lslva2EEcqC6Fj6F0xyDmvzept0P3PF+szH282XzhOsYDfaAY284nRy3Wm9hORXVUwFVsacCUIW9VgZUa1SvAW4CqIrqHxXVJlDFLhjzEYKpGKi27uJvh0kbHFWxrrK52gpbkZgS2yfyBuc6Bzd/qG9o26eMzTftXa1xyl/n9COgk6HM++l+N5lO/BPRieD45HF/fHbcq0ZVp8vr6gjcoMOxncCg1DWVaRuWYaRxmsamSowY+l48i0rSOEmjOFZxGiWNKEwbjUbcqNfjWlyLG3GSpGEjbjTm4ih0Etu0U095SZJYykxjZdkWolG5AGM5lrISS9klWxWdosL3kEkExSC1XVs5qaNKHaU0TmPV4XakQ91DiRd7aVgI0/5CfzwXzSXBcBBvp+3grbEreA6K8ythOSOw9+6P+0564P2jz937S0VVHelwFNkWEvlsStA7w79jWFIhDAUpSLhjM6+BKgeriFF9W82y+dJLgVR9rp50qAsN/5fzXk56LZ0eheqmKPdBX8Ccr220IJSCiX6SUsgWU4riBiqqqK7iPWFWtxlo4iveZ+Z2CnEtwCkbSnGMqmgZMr0+/s3iKCj5IUZjrionSSWp6VYMt3Coq3/9w8MbL/lqMDD4lNvReZh6tsJeKsseWM5bzh+zCiOQA9VVGORzeQl15JG+55/63B86jfF3dxrjBfjqxSnI9RBTSftktW4rClSjGtW5oordtDcPqIpRckkOAAAgAElEQVR4Spv8o7pqgh6AbGsBqmJLJUAVbR+AdgipHFhYceZyRBHylt2+sHPo0g8H3Zs/3rntTc+v1jjlrzN/BDJg+ig9as7um7XitMOLvLGOIHDW11W4baY2d9VUZeryE3MntlTDSn+cxl0xJR56BljYUvZElIo8d+q4U6jPe81jq9frKk4SFYVREsdxEsdRmqRJnCRJrFRap9iOilZHw1V+bJEZG2REJpmxaRixZViJYfLXyLGdxLGd2DLt2LbsxHas0DG90LGdhmvb+FoP7KDSWeiqOoZb8wN/xnWsKcd0JsmmE7HhTqmpSq1nqCdyp91oeno6veGGG9I/oj9SHzA+kC+A+cUxbwRQTZ27wu7dt+PLn4onX3xNyUhKgQ1xD1FqA1jF5HomRWFIJrQJhJhPSaFioGpEhBRAvmnh0EKwuhRQPZ2P6pl+XCc/V0vEhEIFHAtkHyeVVKj5EWsK79MwjCiODIpj/ArAFOucSxbcYDT/NEktuMiKBEsnU3ERg2kRQoVDRdWwLOw+KUwV1WH6j6AEx1OW48eGWzjuFnse2nztTZ/q6e69m4YvP5GD0zP9pFf38TlQXd3xPuNXU+qRwu47v/S7ZmPsvUV1tC8wI4qgArU99nkTr7fVAavnClS5/8+tf3BUa9QAUK2jwuqRaRbIsoJ5FVWulC4JVFFdFsW/YxpkgfukIrR1KLJ6qDx0yW1dvZv/0tt+6zNnPPj5H5zzCCilrAN0oJNCGpmuVzZNzp3YfuT44esnqmNXTjdmhutUK0RGbMdmYiVWYiZ2aiojQZvfgMchyyYyz2CuyACviqciYhNhY4bIRFSaYqiD44hQYQ3xNZJ7EiXIoCRVI2WEqE4pBfDLRt8GmM+we+OqvEIEI85RrtCbloIi2LFsZds22ZatXNNRDrmJk7ixb/qJ7/mh7/rVwPNrvh9UCkFhqhAUx4pecKi/u/9AUAwOlPzSkZJTOtZf7J80DKNxzoOaP8FFMwIHD94X9MYTr3j2W3/39344vrVoWY7DFn0Su5SokDzPogQeTCn4AJJFL16kKRkmgk/axecSAJDdzhakMu49Q3RwytcCoExZxpQ1GyTiVF+jAlBTTpKCow2/T3LJNFwycIdoSokaP2ZPVIS8iDE/p0mlxPM+xoOrqCbAqslOs1gHlO1RgrXFL010dPU92DMwcIdf7P/WTFd4eOunH4qMD+QbyLV+QZ3hqbjW387Fd3xKPeLs/8433qWqB37TrR+8omCDgeeTaaGVAaCKSWptA1Xxp1vAUY1q1Kg1mKOaJi4DVdPy2R8WtiLc3kEOM3NUUTmQmNSTK6qIwgOHi8gxDLLZGy+iGEDV7KLS0KWfLHWP/Hnxmh975OI7O9buOxpX4x0HwgNbxqfGX3F8+sQNM3MzV1fC6oYwSYoJpcXUjIPUTh104WG1kxopG5rjg84SabgyxBxsqcRwRYY9Dtu/onWIcwiPwGOklYiFPUalBorhOGYhhoK1TZRQhBZjCACLBBv8DbqRbJzIfEBkeEu1Rqx/4OcLIAzAbJNNnhGoglEkjzymDzimndqWkzqOm3qOnwSuH7m223Ast+Y7/myxUBovFTv2B0HhhYIX7Ozt6nre7/APDtNwLacHrN1zeDWO7MSLt5fTuejHDtz/qT/pMKYGbNM2DcMhy4S3Z0xRUifXk/kzBYjT7W/Wr/MJKlxPUSPpdYC9ppcWQi31/lYKqGbJgQx+YcqfQCCFazCmqBFTFCaUQCFmApTCA9WRe2bQjxY//g5RsZwuhXHAegDXA4BVXLf6vSNNFTxedBxtl+pkq9gKqh39Q4909gx+NSiU7nVLwQtD1/0QNo05B3Wpk2CN/D4HqmvkgzjVYaAiNf7Ix368MbnzN9TsntcXbJg9l7RxMfg+FxpQFY5qDNP/ugDVJAYHKQOqqCa0A9Ws9Y9JSTSfLKbSytfUFAcEM8W0hp01xiOi1HKoTh1UHLj0Dq9r8CNdr3zHd3Pfu/N7skME9QK90DVbm7302YPPvnE2nXtVnMRb4iQZiNK4O6U0iBVkzCaZDpJh2C+Gwam4V+hKKaqaWnwB/8WUmXoihODFLnsc6YqqFmMg8hAgNYXEChUbRCsiYILBaMz8OLa6iSO5A7BGCKCA7U1CKpbUN94McYEGBwUWHBZ+0ErAg7bIVi55qU8OueTYIvCwLYds0yHXdsmzXHLggYnqq+0kvh0AtFZs257ybHe8UCjs7y73PlMqFB7oLfe+sD5YP5FXWs/vublWn/3oY3/fH9br75186ou/1UEzZdN2SJmgQmE+iymKa8xRxZyISipERHyGsi9oW4mCE6uy62Zp8cJSQHbFKqoZkGTfQIiksFFMKAwTikJEn0IwJaEFAKqooko6oeajKsmm4lqsYVIC0RQ2jlpcJiuFjAUHxfAdRQqbEssLzUL5UEffwL/abuFr3evXPzs02D9GwzfkG8S1ekGc4rhyoLrGPzDw+2ovfPKWyQMP/0Y0/eI7i05Cpl1mY2JsCIX3vfYrqtluGhYhAKqcTlUPqVYFkMDkC0FVwN6B7UCVAwDMhHfMAlSzCFWiyBSOKqAE/45BBcYkIrJdqqQFcnu3fMfpGv7w4NAtdxobNtTW+Md9QR7eXrXXn6nN9E1Oj182PTV580w4c/0s1a+pUbghNZKA11Qb6WLSlRR9BRag1rnLuJDb+NJ6BzDkMF4Wxwkgbb8BwHJHgSusskDDAwBAVSgBcuffa/AaY4OUImpRwCva//Bl5MoqV1tReYXgT19SsMrhDqyYkvNXPs9wvtlkGwCjFlk2QKrNQBVtW8fA9xa5pscAFulCeKzFNAIn9lyvGvjBMcswd3b6nU+US+VHS27pub51fUf7qA9G4jmX9YK8Es7soOGduu+B/70xnB17f2P3N/59yZgukONSantkmwJUVRLKdWHaupIozifa758UlO+scs8oAMIJXeq20kD11G1/sYcChzQNY2o0EgobAKlEcQyBLegMaPFDFOuKPyrSBpEeldkaaqtC3jdyFVn7pDbjAlBhxVyRCc2cVLn+jNfZ9WxQ7vvaui2X/UstjXYN3/D2HKAudWKs0d/nQHWNfjDzFuWDX77s8HNfe084deA3S25k2m6ZwhDtcHCUTgVU5+23V+RdLs1RlYVcbi17Kva84x01CIbgWqGS1aCw3qBaHRUt/A3oDAFZFnbUsk+GNx6AqgGgynA0A6qiqIFFS4wqg+lwpQvm1wZ8Bc2YDMujudglt3vzU07X+g8PXXHrF42enukVGYj8SXgEdqgdbqPa6JueOX75XLV6fT2au7lWq756JpzbmPqGwVQzyyDDQlVcoh05ulABfGagUuxjWrzTlqeilFsBR7WYSuNHPrO1DyP/HQNeye0WOoz+L0u20WA2wgYJ/7HzBAhxCn1CSlFljVJSkVADAFaZS81fUaiSymoW+AMgYJk4G4UmgH/bhgBVfHU46cYiz/I1eHUZyMLrl//jv0E8ppN0eMXRold8xveCRwpB4dHOcueObX3bDhFRvqhe5NeZUso5+Mgnr5g6vOuPnaMPvDVQ075yHUodADck08e8+Y5B3rQgoBKPafAy8XOx/cuAKjpJqKqykdOSI7eyQFUErnJr21AKoZwMhW5FSHE95g5aowGPVLTzhYvKiYTc5rcpTeEHICp+sV/U5qu6s2KYOh62GcOKIgeq0DbFGDHLTQw3GPM7y4/0rVv/r5uvfuXXaPi6AznFZslTYk0/IAeqa/rj0Zf+zIO9Bx745K8kc0ffHxiVDi8oU9iImLeJC3fRiiojg2zSENumc70tDVSF09ecsMAXRe50NnFq82W0YQWohtRoxBRCXqJ8smwAVXa6ZsI8UkYAdLiaKrb+Uk3gyQugBzF48K5yJAaPW8CoqCoybIfqkUtm57pDftfI/xp8xfd92ujYOnauY5D/PYuZjN0ndnccSg5dUo/qr52rT79hrjb36kZc28CZOfiwXJMUVMtwZ9CcUYaQqJCiBajQim8BVFEq63M0E01pe0VeBPVMJbVTWRAFlMppblpy3slPMjeMFpdVqlLy+6zqKhsnAFKprELNkYSIawRYlXUflBIRAGoaIF4kC6Fg7C3nJFMCAFJRWcV34LQy1xBf5XsGqPgPNAILFVmL7NQk13Ip8ArHi4Xi04VC8N1CR+nuoCPYWSvWjt9o3Bjl59zFOQLq4H3B4cM7XjF+4Jn/WTix49UFNesCqMZo/6uEGHqh8wCgyj6hYsUnrqQ4dwXU8a1p+STn51K35QDV9udYnK8q/qbaIVVfINpUnzefrI6iFDSbBjpoCTVqRHFkk0o8MpQY9qPNj40mwCk3VKBpQEcFsbEcHauvdsztTE/Fa0j0Ka68lFxKDJdC21fKKx0r9w7ePbR56+eHNw99x1h/0/GlxiL//dofgaXP6LX/Hi76I1TqYDB6z0d/KpobfX9aGb2sVCqyMTIDMpmlFpFotgNVvZpnI3WWoHV5QLXt49AEdzlKmVwlJUQUn41GSFEjoWo1IpW6ZNtFsixfTJxZ7Y+2v3AGm3kk2sgZ7x0RqowjtGVVBmE4kYSVsx41rPKMVx758Ppt3/d3xrprctP/c7xa0K58dPLRDmWp1x6ZPvLT43Pjb6pElZHUSizHtcmzpcKD0IWIUoohakKbHWCVOaXZv/FVgGTz7MwEEfOOUfho2Q2PziqqZ0J5EZyZmVq1AWQdQiGCD8WANUV1lRNyBKimMaqu8LgRSgLTFjQfEHQAqeZr/ir7+WoeISzVTERg4i4+j8x1xflsAbBqSgF8HoUyoHzbn+3q7Hy8p6vvdtf2vxbMBIe3bt0a5hWhczxx1+CfK/Vk8dhD99x0bO9THwkmd20LqO4YjkMJV09RyoduPSabVfM4e+D0gt8B1MmUr0D/YmGRpsrwZvD0VLDMxul0QyLXg6wh0r3QcDG7FLVvqYSSZixR6ZiZLHtSlIBmA5AaRlRnmldKYdUlQxXIMgr8fjB388zA3cHMgBhANQswEACLtQd6KxQu4O6BKq2LjZ7lU5yaVCefVKF7tjyy5ct9Gzb/w4ZLr/+eMTRUWYMfe35IZzECOVA9i0Fb7T+B8v/Eg199Y3326O80pg68taPgcOtSNs6yq215iZyu7aMrVucRqGKxz0gHDE2bZ5iuAqBqBqAaRVwVhuqzVo0501qAaqCBKvKYBRRgwmxWU5neaPBGm4EqKmKa89jktvLu3GYeYd3uCL2e9bcNXH7LX/rrX/nCan92F9ProZL6+NzjffV6/ccPHj/4G8fmxi5NvdS3CzbQGi9MRqIYhDWSBkUAp5nACTxR3eJH27/Zntd1/+bSikVRnzNMR+Oq5cpMU2wzzswCqchg4wSgnC2zwv0zWJ8o3FUBrgb44CyuNhhwx21gQLjRJtl8x4YKZ6qtNWIQCWohlq4M8RULAIvqqgVaS7bVFFDrGi6AblL0CpO95d4vdnX2fXpoaOjRAWNg7mI6l/L3QqTG7+04uvfRW8ZeeOy2wuzejYHRsOHmklgOIYdCmTEr/50EynZs2MDhhD2TSTFv1OGUEZMFZoCSGGncAPpOBVazSupSl9TpgCoD3ea6I0EDcp2iEIFjxvUFR42ICxIAqShGhA2T4kaBLCqSSQCq0Bfgeo9JWYi+jrWoEikvAlS5q4b3xnQfUL1SMmyTK80YkyQ1uZpaSZx43ZXX/Wv38MbbRi7ffL8xcFV+vVxEF9nKrAAX0YCsxbcCgFB59mOvmDu+/z1z47vf1elCXJRw25F945oJyotVVjWQlSlM3t5LAFSFAtCqqIIXmAHVagUCl5OBaspWRQCmEo+qA1QZqKItBNqDAFU8CO9LlDqKxwW7cIvqVkm5PZv+98hlN/+Fu/lVj6/Fz/dCOKYX1YvlE1MnrpuYnHjHeOX42+fiuaGQItfwDcOBfY6pKEqgpo95oYwgAmERk4idMjEUi5s0j7TJP1sIVvkcFei6kkA185dES1J4rVIlyizP8FpcHcVPwJWLiKIwIuRY4lrDz9haR5uL46+xWLKPIwNWqUIBqAogRbtfqqgiDtMWbVnKGifmwBMTnFliHqsDix44DyRGUvI7Zsulzge7y71fWN/Vd+dQ1+b9eWX1QrhalneM6vgDnYeff+D1x/Y8dltx7sC6AtUt0/bYsSThDRvoXSk57BWKuR2+JogLBTjD78FJjbj1jo2SqaMK5Xfzj2Fhq395QFVfIVlMN1+MGfFGX52Z+wBvKgGodeoUoqxDLZhloBpSggyPtINsgFSlCxJYE0y0LhTFKmoBVa6o2oT0KWHdoughc4ntgDJgUIRr0XAo9YpReXDTd/rWb/rz7pFL7+vY9tVJIw/XWN5JeIE8KgeqF8gHpfbdvmXsyI6fmzm26/dKxlzgW7CpgjKybXebLe3zZqHVBarZ0QhTUE9q2noom8hQUV0cqBbIMn3eRaP1gwIBJlhw+4SbqttMWfvfNOCcKaBG/yyrMAOsYpKrmyXyei/5fM/ma/6idNnrYVG1OhYJF8h5tZzDfH7m+b7Dk3vfNFGd/KnJ2uwtoZkMmp5lmg7OP4iTtEiJUooUvB8FpGbq+6y9n70WBE0ayc0L0ZnHtj4PQJUtwnVFlflzjBuZOCIiFHbLQrVGuKbY6EBclTRi5qtyMwAAVidjiY2lVmCDRsg+vzjvZMMkADUTmmgmX1Yl1nQVVFVl8Zfz28n4rArHgeqqPVNwCs+Xy113bhjZ8LktXVueyW3WlnPWrv3HAKiO7n7odUd2Pf6xQmXfuoIBoOpI2h6fEnAETclW4iGNbHvh74soEZVIoQcQ2amI9XANLQSqi/FRlwKq2V4x6461do3tQFWbyPGFKxp9qaoq9jAO63Wq1SCYBc0L3QufTFUi0yhyZZivJawSuJAssaGTOQATv7xXXE/8KroDwuuBZRPgeUOZlLiFarF/+KmhzZd/pDA49O2Bq98Mq7f2BIS1fyLkR7jkCORAdckhWhsPUKNfHzh28IkfmR3d9V/8xujGkpswjxPTQ5NQ3zzUtvZ/Ux0p1SOZcM5OWLUsjmr2MgxO5fTCpJpxVEXwBGugmKK6VFWrFey2wTdCOhWAqsPiAQYPzOOThCpm9IFArwEAqnhNudg8sCo+SAAMdaNITt8l/1pYt/2j/dvf/I18Ejuz83m/eqr7uX27f/R4dfqd03HlptCIe8l3WMmPzyZln9KYIgjkAFJB64BQSj55LajQr6lnm8xWqr2imh3VYruIlZqkGCpqkJl5sTbFVzqQgoVRrNj3WOSESmlTYIXKKriC8HbkgAB8nwUDZGFC2hNSn/FyzrbkJoK/AUp1nYi7A7ZswrTtjm2Y7BbAfYQUujS3HniFA4WgeNdI/8iniiPFRzfT5ka+6Tqzc3mtPRqt/9HdT33f0X1P3ObP7t4YGFULVmcAqmjvC/ueMRzfpR1u6tY+5n8kssEZwCALkaMrDFTbx6t1BmfXsu544ITW6n7QvrijhSC4RkS1ap1q1ZDQlEhSm3UIBqqphi9uBXy8AKrY5QklB2sGu8SgoqpdMrCDFEqZIlwbiMwOLZciL4ioWN4zuHXbxzdeee0/FPdVJow3vjE38V9rJ/oKHM9KrQErcCj5U5xuBJTaURp9/M7X1Sb2/4E5vfv7Op0Y2ZJCrNe7ztbft3+si9ABzidQ1UiD2/GiTdV8KUw04qcnSlAkkghHtTLXoDg2m0AVSlAAUt5Y8/OIpQ+39rM2Kjh/TZI/HocJT7OlWA0q77tOJbJ6LrmzNLLto33XvvWreRrJ8q4z0E12VncOHTj23FuO1yZ+bjau3NSwkg4jcMhwbWpINKlUGVFBSRMK0fpnBZL+5DnOdjHoKf6miwHV5R3dWT5KVzM1XtUBxPOtsZpVVcMmH+b9tk8WWv6wrgohqII7AMwltF0VWrK898vsqzjBgH+G2EcBpfoxuvjPNSItpJKEoYzLCl9J2d7Bh7VlgcUOAaljuBO95Z6v9fT0/n13qfvJzV2bZ3LP1bM8F9bAn0FMdfjh+28e3/fMn7nTOy8PaM4BUFXsDS3V0UyqhGp9az5FNw3VVFgUClA1GajCGWDlKqpS2JDXFaDaVgDRQTMi6JU5HcsKpvc4TKlei6hWiaheiymGT7bhU8rUBbi6gO4C7qm085uJWryLw2sgIlXmcOl2yGigLIPNW5xa1HB9pTp7R4PBkTu33vzq/9W9ZXSHYbwzr6SugfP6fBxCDlTPx6ieh+eEoGr8ySeuDmeP/Mdo9LGf67BqhuGAiynmyHJbAFCzny3ECmfZ/V5ORXX+cfAUpn+kLUW0mAoq6iiE6j+mudkGJTGU0JJOBfNnqTDJgs5WJZxWIvGqDFaZv5q9X5bEagGLbrlqSgSAqtlzybeKQ1d+dOCVb/1KDlSXPjnvvvtue+CqYt/xeOrtB04c/NWZaPqa2I0LRmBRasNYn6gRYaMR88LEdqTwRtXG+vzZ4GRhj9MWg7r1ypn+vmU7tfRRrcAjuCoj3oyShKWFJ+02WSyaEtDpmA4V3IA802PVMfushpJgRbG0+gWoCy0A7Umt7BOPC/xeUwo0VG2GcfGyz1GXbdcviwTlvJfQA4NsC9ZWUi1Dc7foFmrdXb3/3Fnq/GShq/Do9s7tiILM6SwrcHqs9lOwPdWRna+cPLLzQ8bxJ19dUDOuDSqI6Yg9n6aRMM85A6r8UaOaiuY31PXScjdTZ1GgeiobquW0/iWWVQcIiBFyWy1EuDDZMWAi4JjTWFFYTVggW6+mFIUQvKLw4HOyFu4cqS1ViIyELs/b7o3KAip9/WT6Bol2oRhWVF5H1eodenBk+7V/vfl1P/7FPNlttc/e1X29HKiu7nif9auhwjW19wsb46kjPz+75973l4wpx3Isg22c5gHUxVT/K/MxLw+oZpxYWajhmyl4eXGgGtYjqahGAKoBmWZAhvZF5QosV05FxZ8BVRZK8YKuGVTN55bqVcYLxOvXjCLZvZfe5Q1su234+h/8ssGxVfntVCNwu7rdunJsY99MWn/bwcnDvzNWG9sau7FnFy1Sdkr1qMGCIpxzsEgL44TiLPIUGwgN+oDIRLCUtQjnn4OoqJ7Oy7Edei1vUV36M20+ZxtQBX2EBXnZcbPDjnirAoj6lkeB45NnOVw1VRHuKVEkSmxpELTCACRjQPP4QBFocl81lVq7CmeqahNiEFRsUZEyDbId0ACQNilVZ/xMJ1qRgzCMSIGSEA72DH2+s6Pz412lroe29mydzcHq0p//WnsEig+jTz5z+czRff9v49D3frBIM4GLuFSkUDGY0zZn8E9tdiAAHqGOj7hlLuIlImsRoHq662tZ11TTEjvrEkh0awZQhUMLeyzZrcEhA9XU6mxCtUpCUYMoTaSKmipP0rUyTQU3vDIgqiun3J3QtC28d+33z7SxrHsG/YJbSM3ywO5C/4bPXvPmt/+l0b/56Fr7bPPjWdkRWBkEs7LHlD/bKUZg+uDXemj60FuP7/reR/xkrM9xTMuwhJDeuq0NoNqckHjd5jIV84xQARAxlVRU5wFVMyDLLAhQBRDN1NUA4wCqzFsVj72WUKXdTUD8oTO6AMZEA9U7C4NXfXTw+rf+W85RPf3ltXPmwd4Ts7NvOTw19sdHKsc2qqJpk492IuJHG834UUSQhmzkD1EHKtz4TMRKDGblKhNM6ZdriYqEKrDU7XwAVRaksH+/XDHswQsrHx0UwI1OrejiUzZGAhAxXxVg1bUc/l6FKaWNVDxWOeVKwCoXoHjNFoCatUpFCDK//Y/nkcQriEY0RUand/G1ojdibGGV+a2yR6vDaZklrxT39w78c0/3wF+9Yuiqe/MN2FJn1Nr7PYoPhx/89Lq4euwPZvZ88+eLaqroWmjn604Zt7/B1QRnVSvutb8q+6eyyT8KAHA4scnQqn/m7i9h+r80UIWyUMMDrqbKPbOKMygSsResMXAMXE1NqFFPqTKdULUCP2Icf0CG4TFHFfM33FrEcyPV2oVMJItNH9QIYv6fgexmMQLCWQPzkEPK65wpDo58fvtNP/DR4lWvzZ1c1t6pveJHlAPVFR/S8/eEau/dfrV2aPvs6DMfqh577rWBR4GFDSvvOKWSmGWbY6HLAEFrZ73w4874q208odMc/nIqqtnGXzxN9fHoHbEQ4sHzg5gK9iVCuK/DniqxuJqK9j8i8fCeLOadGmL+ryuqAlIFqMo7T8niUIDM2U+PAwMnojkVkNt36ZfLG67/i56rv/9bOafv1B/wTrWzd/+hZ289euLY756oVa62y4EdO4oidi8EHxX2UyElUSi5UIYsNsKT1jG5zRVwvmAvq7MvdXUs1sReelFd6lnl99n5q7EoL/6ZcbqmmkofH6AzM/xHXCVbRznkOy4VXJ9sZVFcjSQYIEXrVYR7AKtIEZJrACBWnh+Le5OKpy81xP0y9xoAg6tn2nNYR0RiXJsiLO18AQoAgCoEXqaylOu4s6VC55eHBwb/5lXrX3VfDlaXdx6spUfN7PxCb2N28hePPvUv/zlIxsqeFZNjy/zGwA2hJREq7Z5ca+CcgB8KSycttmLwCFDLVBLN+1ziTZ7umsrAIW/hdOtfALNcMNiIwh4R1llIApQAF6ROSXesXgGn2yFKAyIFTio4t9k5nrKVHYcI8L5RUwtY2S/XEewI0bVB1cG2baYUATQjsatm2Unvui3fHVq/9bZ1w9f9i3HVVeFa+jzzYzk/I5AD1fMzruflWZEKVH3+s0P16SO/c3zfI7/s240uz0H1ZX6Fik3M24Bq62AWfNxNTtBKAlXd0j0VUMUCnaKiCiFVSLVKg+pV2Bk5ZGcVVbR3ABCwaKNmwAlVOq1Ec1UzX0pUXU1wIhm1tpKDmANlmgJU+7f8U++mV/1Fz9Wv/955+WAugic9qHb0PHPw2beOzR3/peO1yddHpuF75RIBkoZxxEp+RDQlcUgKxv6oixhIlEFVUudzNx0osNkTKYkAACAASURBVOisPaDaDoIZpOoufbZoZ216pi8wWNUiKRY4GeRYNvmORx7EfjF8ViEKFEGZ8FVFDMUbRFRV+bzQ/EKNjnGpCj9VKmEGV1RFOCNoVosPdRe0yW1FrYljWSGsQroCKAG2KvnF0e6u7q8M9g/+1bX91z56EZyKL6u3oJ78erHiVF77wn3/+LGiOr7ZN+u2bSQIYCLEnHASlZIse4kgxjmCExOAtcWJZqCa1e2XQVk+FVBtpwuw3zF7/ko2oABV2cixjze3HbSDSxhTvRJStRJTVDMp5YhUn6OxFYuoIPwVy62Uwwyafi3iksrWbvAdtoSGo0sPeH3Dtsl0fJqJYwr6h1/oGl7/1+s3Xfr57ut/eP/L6mR5Gb/ZHKheYB++eu6Ojrqa/ZGDO+/9f1w1tcmzG7ZjY3GUlmqrxSoTweJt1sVEV0u3Y5dTUW0OpwaqaI3yGgzQyR57GqhGETXqDarP1lkZisnMtlBRDbiiigXf1iwGGFyLrypaRyKoYqDKvpdZWzXjQgKgWhLiZxhUs0qJ37flbwavueW2jo2veuYC+7hX5XCV2uXdf3T/G/fO7PvFsfrYrTUr6rIcn2wvYA5qGMdNoVSahASar3DjoD4WuRSqqgl8fXW0onzW87dIp51sTlviWfrcXM5AZceTCakWAtWmxjkruTarq4hURUvWYFN+UAF8yydC3GoYcxWV06sYeMqGSTwiW0CVq6wZFuV9IagwmZVVltfOVyxXzhgwaOCqDdoYqGIhx1epoBnk2l5S8Ap7O0qdn9+27vK/2pyHAiznVFgzj1Hqbntyx+zI6NP/dhvNHni9Z1Y6XTMkhxX96IpBYFegKMGGHQBPwJ5UUzHpyzynfyHn2FkC1YWcVgBVqajKuS2bLl0Q0OGnqKbGETpjiEiNqFFDohvmbwBVzOUe01uEDoPny4CqUBmk2yDPzfIp7kSkZHCMrEUxfu94pCyP6pZb6d9y6Wf6Rjb9XX2o8MRll72tsWY+yPxAzusI5ED1vA7vyj85CPh0ZOaSvc/c/T/T2X2v981K2XNlYYOfJSqpuAtAPNUCf3Yf+3KBKrefdFxllkgkblKoIglQTcKQ6vDZm60xrwlxemj7A6gyb4/brXL8AD8Aq8xR1eIqBuTwF8wmz2yo8RgkuwBGATx53bNe/8Y/G77mTX8bjGzPd+CLnJI7jt+zfdf4wV8bDcd/8oQxvU75AGQ+qdSkOEbKlCTCIPo05YhEcNMSwnZAssDFpDvmxBwBXe2uMwLX5ntSzD+MxRLVskcsr9q/3CutWYTSV0fW8s9w8jxwzeTVVNr5CTypssoqKABFTqRisAqbLnYBkNqTduvRl1/GL2gTOGsQLwt0xvvTwkAcV9PEoyVEQ7UJHpIMWiEmBP1Ft0kd022U/OLOkf5NfzPS0/+Z3LZquWfDS/848FRp37e90d0Pvvfonofe6xszG4tOZLhQ9ae41kADCCgCH9oEDUoY1c16PXuRttIJMyH9Uu9s4b5wMeEVgGo2z+pSf9OsCnO4KP1TCushVebqHJOaRKAsoJIKoCptf7bNagLVmFLss7RFm5z/ch2APMTUNVwfSGyzMY87FBk2RcpJO4c2PNa/ZcuHBrdfcVfn+puOL/Ue899fPCNwdojl4nn/F9w74YmNnnWOPXDv+2aOPPQrrjqxpeCi0GgyUMXEYvG/xVJucU792X3syweqAk1YX6KrvMzLZ5AKH8qY4kaDahUA1SrFoXCxTK36Z6DK1VKZKLm1jNY/g1WpL4lwh3jx1nEm4g5g2QxUI0yMlkVmeeBFr2vdhzdsf8M/GSNXTFxwH/h5PuAdakfP4QO7f27/8QO/MmXMXBMWEyLXIjM2JesenW1lcGxojDYfhD4s4kgIPEu2ZNLhDvicEr1J0cXAeUe/2FmXVR1PynzUfynVoZWpqC42lJmoqvk7LfTihVufvwpUFYBVrcSHCt+zPU6vslKTFNr/EF6l4I4iarWVYqUHR4RWmYFrE6hKf7/5c30QTdDM712z+AyTLOYtyqbUykICGMAioMCvlEu9j470jXwwCRsP3rT1ptwJ4DxfOyv19Ep9wKR9r7r2sbu+8CdmPH5Lya0WfatBRlxnugmM8sHR53mQL6ysmooNISqqIgyUG2bHpW/LA6riTd2+eWNIyW4XsoGLI2n5z80hLjXhzphJBZ08BcssSZgSNoyi1MSOTuJfpCsmIQZcWc2cjTHnWyaR41Ni+VSLzdRwO6Yvufr6j3b2D3188NXTB3LP1KU/44vpEWeHWC6mEbhA38vcC19/y9Edd/yhFY3dFDixD9I5x0GC22RJdVVoAIu1/8/uY18OUM0ank0lcxsdAZMbQCoxP7VBtbk631lIZfgcnwrAitQSjqDUlj1SSdAtLgaqkv3MadC8eEuuOiquKbhcpksNrPGOpwr9I98o9A7/ed/GN99lbNhQu0A/7hU/bNnwkPWdibt+aN+xF3/3RO3EjRW7HlAJGwKDDNgwwS9UsU8DxQqiKhFCaAdSVsBn9AsGdU2+avbpy8J5qlsLgp663qpr8yv+/tuf8JQ5bTqwILOKwlckUgEsWobBFAB4rVqJIiNWrG8BWMXiy44AoBJKp3RedZXBPW48fpmYRD+uWWmSh3CFVoNcS/POmb9tiTOGxAsDrNrkWn51qG/kS13l7g/1rOt47jLjsrw1el7PnJV7cnTK9nz5G789PfHsL9jJ+BVFp2o61CAXIqLYJst2dQphVj/VWzyARuyLJLVXt+mXPq52oHoqGyuubDatjvXrYn0BTTVWHILRqIqxf7UWsWcq/FINsyDt/hQAVSILshM+QRuCO/0yg4uxP9dSWZQFFxtQX2KAVcen2A5UpLy5gfVXPLDpsmt/v29wyw5jy5b60u8wf8TFNAJnh1guphG4QN+LOvb04NEnPvN7cWX/O8y0st6B/6K2E7Esg+IEPntSUT2Zp3p2H/uZAVUdmpoBVbSIuYUaUxqFFIGfWoHiv0EqtckyAwarrBLVlj1MEzClooqvQmUSr1SuQ8GUnXlc+DXsT2yKoRjlKd4iwy/EXSMb/6rct+6vSje+8+kL9KM+L4d9t7rb7qv1De84+PiHDk0efGvDiXsogFeqWCupKOZKIYMztP1RzYFVko1kGF2tzwRC0PQu4KRKFvnaAqoZID0dDQGwMeOw4gTLQCq7HKAtmaacY45qkms7FJgu2eARQoiNsLisqooFmsMc5fzMisKyP5Abp1lpsVUT0GbwVFNbsmor7yosEZrws6Kiig6DBrZIt7KUk5bc0tzmdRs/OFQe+OylPZceyv1Vz8vlc16eVO37xnVPP3DH+6K5Az/sG1PlkoOuRcLzowEP3WZaleb782YHXSbhNQOsCuVm6fmdQe0SFlYCVKXSyZZpqINqrnUcxhQ14JcaU62aUNhA9wXnZEBkeJQCpKLboOkqWdsrhZ2ijg8W4paEWWDzBlqR5ZgUqZgS06QIMal2MfQ7B3fe8pYf+wPPrd1lbHljDlLPy9m3tp906TN6bR//y/bolLrdqj958N/PHH7q1+Pa1KsM07RsrT7C15cKqIryXgu5mtU0IB8RpEDtn4QNCmt1alTxFVwsh/1TMcGpFET8VnyeGBMApGqgyvGcmOL0Ha1/djJxOdElQnKJ5VKICMxyeay87pIPDWzYdrux9fsPvmxPlgVvHNXUe6fv7arX6/9hx6Enf286mRmyipZp+xh/k71Roe5PkpCSNKKUY1ENMm2HY3tD/F5bUrFaFxU+lZIDARyjwZRiC4vnwqb9/OlmtSuqWMz5xlXMVq13nvZEH2LTtgrtfl2pgkVXBNoK26uJ4b9rWGBXk52YZKcmWVDjpyJ6EqCaRanqpTo7BG1ZxS4ATVqAvDiLrJjnK0cpvFThpjZBLmTh2fgyFcAhU3nIfFfDvf3f7S33fai3s3zPtv5ts/l5f2GMgFKjxSP3/MO/mzr27LvjyuFXF806uSYoJwiBgHJenx9ghMPZhc8lk7scCaziWLDaSrE67bvOPFJP8yBQfqTYAYqPcFK5PZ+kDFIb1ZiqczGDVKYnKI87Yil8XwFSucsiE7aEf0ADqPm0HHMtFVWT2/8QBMdkWIpiM6XEsiiyPDKLPQfXbb76M1d+/63/g/LI4AvjRD4PR5kD1fMwqKv1lI0XP3XN5K77fqNROfETBoW9HtuPKnJQFQMoZPUwTw/iRJ7deGKQjz5j/y3nRDhVRbV9oWcNuObWNZmF+B4tU4DUKKK4EVFYa1AIoNpIyFQumaZPRnOCQzsTfD/ZvqOdz0AVk572TJVEaMluYb9BG0BVAGpoFSi2PCr09t/TMbjxT4auvvxeo/fmmdX6XNb66xxUB4MXjr9wzcGJA39yePrQTbGXBKYP0YYNBypdRY0pBdLCAqXPHXwcyKEBXzhT+KMmCAqAzSBVMVgFUE0sLJ4XIFDN4jOyiFWcz7yoY4lOKU5i5n8jlQtewLgmHLLINWxyEgBVk31WcWery6yiKm7HUl3FTZMKsypVs4zLILoFNpqWQxlk1fnolo1rWMYXVB8TQBWQObWo6Hgzg10Dtw31D3/imuFrns+rqmv9ipTjg/3g3M5Pbj+y55Ffrp848DNWeHyw7JvMlgInOZuzeaPOwj58+rDtk7me+avNDU72nk+e2U9dTV3IBdfJUVxJBVldEqiQ3FavhVSvxGxHFUfob3lE6IiRy5VVgFyJSdVAVdvVYR4Xrq2EtwCkYsPHFCIrpRgiTc+hEHOME0wF3UPf3n7DLX/W9cofvCf3wL4wzuPzcZTLwSfn43Xz51yBEVDjd3SM7njiHfXKkXcnjYmbrbRKJdcmB+pr+DxyJRLlxpgUZMm8q8VH7rQScXSL8WTBysmnRuYBqWUhzXeAFmYTA/OanmW5S4wmG0OniuIwZJN/AFSYQydhSkmIh2Op///ZexNwua7ySvTf+8w13HnQPMu2JNt4wpjBYMYALyGQgYSXbrofGV4GwnudQPJC0glJJ+m8JkkH0iEJ4ZEwhBgTyACYIQGBwQPg2ZKNLWuedXWvdG+NZ9r7fevf+1SVZFm6li3rSqryV9+VpbpV5+zaZ5+117/+tXBMDq+FzJAyswQ7FpyHyb4GYIUOFewSFmpOjIaVCRgnP6RcBtTSHsV+VXuDk83KxJK/Hhgc+cjoTW/ZJkTBbz0HA38BvwXY1Dubdy6eah5+62O7tv5OLJIBWfIloazMoWEowSFZSrN3Kpf9iqmA/Ybt8MfcYkmGlWBgbvB3wnPBlCE7JfTTjFd35px6Kepqnp/9oPfehp924eP+JdPEZICgKX+yhwaXJyGFMAbnDFoVwCoanRzytCQ/l+QrlwKNRisDOLnj2QjzOkAVdlYWnnSbVfgAC1a1GNsuVO3IAKAhtgEfHIfOyWDGss13fJKp0MPloXvGhoY+uGnDtV+YEBP1Zz96/Xd4PkZAH9lcOfTE3S+vHd7+jnhu3xv8rF4KHIdca81nrKgsIC2s+TpTyVyrBTlhRSIdMqKY/53Z3YmgLhqmzLXbveZYIW0+jwGqYiP+PMmp2UwobsGaCiYuCK2AZCsgBd9XhX4JAGhracV4F3cCw6uCLYWEiIEsDpkTC63EwHEpx1rvRVkwNPrg6LI1n7j8+ls+1W+EfT5m38L9jD5QXbjfzRmPDKBj5tGPbTx+8JGfjWsH3y7j6eFBT1DkIhvaJYJxvoRvXUKKI+4BVrEYQe8E+tWaODPY6BHSmX15J7O890AwYWxh8gRfyOKmXnSmYkkyXZwZ78ahTWUmtZ1Q0kooaaJTWpDOsFhhV42fxjAdiyKYJsOoAqB6HJ2XWx0qSqC2l5Q8XulgX+VR5oYUO2VqeYNJadGq748sWfF75aHJzYObXjJzxsG8RF6wVW/1H9+/9fqp1tRv7zm64/VOySPpl0xXMY99xmDMgDKjRS3gk/H2NMFN3b/tDpwpYZ+0ablIxpWvDgsQkMyT5ykleELDa1ksV0sKlEORcilUDvlorEJTFc9mm8yDaw0bMcuosrl5B3jYUe1oDK3PpC3/M2S1usLiz6xTtToG/JPn+qRjTVW/Mjs6OPaxVYtXfHjT4mu2XiRfw0V/GljTm499ctHske+/pnF03//RnD5ws6fabiXy+doCa2quwwKwIhjFeOoymOSNlbEm5ClW+Kz2zF/2L+3Vp+I9O1R/AVRNJHDRzMeGLfBUTkwCFbyvkwSvgcYU9xvzRDgB7isArF2Xa9uI5eLvLWXCrGohwYFTDTbKmrTjY63XXmVk18Dkks+tuOyaTwxd+8ot/ejri37qn/YE+0D1Av/+9YF7S3t3fOk1zeMHfiGvH3xVhdp+xcMOPOBSLhaDTOaUi4RIJoSMaLP8YIGxT6bJjFjuxOLPydPDRkH2xpUWkMV2fTNvy+uoAT38hNYRJf8WmqhSSlspZfBOzRwGqkxg5RakosGEm6MESSAi6RkQKrDTxvm4RoIvkcyjyeNFW1IuXUrdiJJgME+jkanBlVd8qjK+7EMTNLhH3HADUHr/QUSP6EcmH9j1wFv2Te/6/bo+PuqXkSMekkbIAhvVpx09WRHWwED1DI0Xl8rgGmCJ7v+UYgWwqtgNAZMeDCoY1ZJ2KASrig0YG//ztqvDqgJUMNuKa6UDVLvXWiGlOUGjWmwPe4AqNmzF5gEXjVHGuCRzQaGIaCga/s7wwPBfbxjb9OklS5Y0L5Xv6EI/T0gAaPutS4/s3/GGqX07fqE9t29TNcg9TybkiIwdJzjBqeOfWlj2oYyBssiJQLVXy9zZYD4FqBqqoaisYXslOOTC1M8gCUrjjNqtlFqtjNJEU57jPuKTEOgrQLkfbi1GkKVspDJX9ayEy/Xw77YqUeRo2fUbvqlwZk6Fq93S8NTA6KLbR5as/PsVl7/kzr5by4U+o5/98feB6rMfw/P+DvrQVyb2Pf7dH6of3f1rXnp0fVkkInR8jlsk4XMHZSYzyp02aYlae8o3UEf55MCYmbfeRsPa9ePrnlaH4LH6uSJjuiu4M9AXr0N3OFjVAqhqRG6mCeVxTFkzoQwgFWX/WJPIHSZ5+fOzIicdt3RTSmWGlfWpAKumJIRyEjOqAKpoKIGE0vFIBCXKvJKK/cpxb2TZd1a/8GW/50Xpg/0u0e73iE7/2sHaTQeOHfjlndPb3+pUFIXlkHIwIQqyCzCpGNAuy3feJ/eCOwADVHOVUcpgVVOKIIQMGy/NOtWSdinULkW8ETQ1CKNPNcpqNuaxugi8F28ObeMUbwrsbrEDVDvXXXfDYJWsXQmASQxm6UwgfXJyl0oyqg9Fg5/ZdMXGP1o7vuGJBTeU/QN62hEAWJ1+4guL21N7f/zInvt/TrUOrKq4jTCSsXBVTi5mEceqmtgNhKKw/ANzhd0kCthp1mV+MDg19bCT1/mT7YrZJ1mhGmbs2LJEMYuKJ/xSUd4Hk4r7C0gPE/UKoMzu13ZzZo3sinsC1uxc8dqNJkR4t+TwaIYrs+NR4viU+aXZ4SUr/2140fKPrbn2+jvE6Pp+b0H/OjmNyWF/cC6oETj+yN+tTWaP/sz03od+sSTq1UBnIvQckjIgJTzKpKbUTUlLuHvEpgkkD8jNIQPAYmZi+U5ewHpkc1Y/Z0AtE6bsfXfiMLGGirVJEDSmpJOEFEBqO2GgqhikInpSE6XIS4cHJZq/sCCCDSA2NseiW+icWHgPfapjBPh4fwmtKu7MKBk5AemgrPOwWhcDI/cvveKGv6rc/JbP9MtFJ343j+nHRu/e+p23TzWOvPdYfnTMKWkKSsjidilNiWNSrWjsgpr7z/fBMqOqM7bRQek/UdDqZaRTRV6mTfmfPCqxdZW5IRuZH34a31M0oBnNarEp6EptTseoFufKmr4iBYzt2wBUTdBH5EUc2IDnUGnwnitWX/bBq1fdcFv/eni+Z8qz+zyttdPY9b3x+tSWtx7efs9/1s39l4VqLgpFAjGUgYOeT27gE+ogcQJg6ZDvIBXKfDa2QWaqFYaoZp71kg9Gs2oYft4z8cYoI6Eg2YI/qgGn5gmjf8zhkIQo4lEBVIvNWKFdNwb/eO8iWRA+wE6Wk5PnXAkD+48KWY5yvxfphvCTgSUrvzGxfOWHlq+94lti5dXHnt0I9n/7YhmBPqN6kXyTyGs//sA9VzTmdr179sCWHx1wGlHkpORKj0gGXBrPHWSxo7Eq5cYXN/PIVdgVwxIEsoCuJpGLQEZJ3+km5TqQ+Ssr6LfiOKt/MvnumgQanJDmA79JBqkxA1TVyki1ctIJfDoFqdg0UwGkdr2MbBMJCFX4A9pFFOywdODTB5YYzKpLynHJLw9Q4obUkkHsDI09uOSyKz8u1mz45Oj6fpf/yVP77kN3v+j+/Q+9c19t30/JQRLKaVMYhnzjydDtzxo3kwZWPDgOt6Nfu0gulmd9GqahCkldicoozjNKU8zrnGSqyM/RWuJQ2QVchf7aBFgYGbhxtDABQ93rp/eQBDrRTrDPKmCEARkm1rKnoQov7gWqfkgSnpaZpGpQPTwxMvlPN1374t+uiurUsz71/hs8ryPAMoA93x5szR28Zd9j3/vP6ey+l3npzEgo61TyFXfKx5BWSYdcN2KbPg3tv0Wi5oexWOttXITnNqcGsiF/MQ8tiMVyzGlsMSVJSnE7pThWlCWI5kZFILBd/kUlxoBU44xhgwcsRctNmbYBM/A8cpGYmEC+IMmFnhrhLNLTiRu1hlesv3d09do/iQZGvj2w8cXH+m4Vz+tUW9Af1geqC/rrmf/BcdLQ4a+W5g4fvvLIvod+J69vf6nMjg+UXEGhFxmtpwNQipugMt6XCswOTJkVSwNUD1BlPFosNj2zpIiW7P4VWCLDCkn47CERK0tJZxmpBCX/hHIA1HZKqomfygDVRFAe5xao2jsts0TmFs1VUthscVc/7Fk8cpHGA4CKc3EDyv2QUq9EWTSQBGOLtlQnl95aXbHi1pEX/vD+vpXJiXNnm94WfHfLvf/hYPPwO6fSo9eIKm5yGXmeR2mCMTaaNzRS9fWoZ7ruTP8yA1WdU8JANaM8zkgnGbmZJl87VHFCCpBcZU3NjXTQRKHyIz+V5yVKt+bqKq4xBrbF/1mPVfwdv6ZgysBQWfCBDnFHe+RCgiDDeLA8fOeNV1/3W8sGVt19pjPr//vCGwEGq09+qTJ99NCG9pH9P9yY3vXm1uzuDZHbpGoZNmUJwafDgeMDgGoRS8rrt9GrGp1q0dVvNjlWytrlU9H4xynXkGGBoW1TEoNR1ZSh6gV/ay71h0aTak39bRQADxyDYe7RtTGvDF4t+WA6I8hD85eQlMENww20LA3N+EOj3xxdufp/VIYXPT60baom3vrWLmuy8L6S/hE9zyPQB6rP84Cfy48rwOrBHVtvPj796M+p1uGX+7oxGkltcsklDJmRG22+dnZT5U20YS65TNSZET0uAJZZtXfGE+10UNLkWElrCp21SWcx61JVO6G8jZ8ZaeiamhnlLbCsAKpksuTRb4XGko5kwHa04v9hDq2MFICBqgyInICUG1EeVQBQKSkN1NzR8QdLIxOfG1q67Paxlw3vEOKV1mr9XI72hfXeW/SWFd984O53TcfT/6nu1Md0mJPvG1uYLMWtxOWbB1jVS/nR6cA/bfOY8a3MAVZ1Tin0qrBdixNSSUoyydn8v+wEBK24JzySYEkZgHLh32zG0P3fYbSKUS/AazdhyLTKWHBbANWepioj3UHp315H8LWFr6v2yCNfl4PK42tXrvvAjWtu/AjD4yKR41L+oi/Ac9d790bTO768qjV38KXt5tHXp62pl2St6QlfJo7vKiyXJpqU5VEorRuzfm60syt8b3yv6Z8FyWBlJ0i4zjWvB/iZgEXFGp1jAwv0iXmLrn6fVOZQzo2CSEtDhcsGUNjEK4QQgGc1flkmgYpXG8i2PDTHSsocN/bLA7sqw4u/VhoZvHX15au+R6tuifvz8wKcnOf4kPtA9RwP8PP99sYhaHP5yTu++aq8vv/HsubhV7hZfWkoyQmFYSVhW8XrBxzJeSFj+tJ2JRf7YpuVZwtGvbZDvB6y97MR2qPED489mMOrpEkaYBVsqgWqmoGqItVMKWumpJBkgj581ITszZvTp2wXq/GFLHz4HG4KQ9a1cEJSTkR5UNFqYDhVldGj/sTiu/2R0S96I5N3LH/Vm3f3/VJPPePumLvjpffv2PIrR1pHf6jttTw3Igp8hxTEqbjh9DT9nPwO8wNvz/dMPzef1ytzeDpmmU2AeHNnWFVEyqYpyqMxZXFiSps5USR8ihzfNDcBkNp4VXRsA7ByuhVvFdCEYs6n8Eo1fzZ/j+bBk4EqX4PWx7bDvQqwasZyDs2IHDxAHkVu6cjk8MS/3Hj9Te8ZpuFav9pwbubO8/GuevNmtzE2N9qa3bfx+PTem1Rr9gad1tZR2limstaA0JkrARKF5o2LlMbH2vCaIBMswwqUynZ0WIONUQDYVMQDp4n1R83ghwrZCuahY0z80XSJKpz9WcSu8NptkLGZxXBNY0YXf8AmOOReiRT/7geJU6kc9kvlh4PK4B3Do4u/uWz19Q+J1av78ajPxyS6AD+jD1QvwC9tPoes9bere+751oua0zvepNrHXuVk7TVuGkehK9lrkRDNBwcABwuZy/GL6Nw0C41pairKRswD2dxnFtphgQOLahugcpT5odFDtGRqQKpOUgaqWcvoUzXrUzNSXB5Fx7/R6HGqFPvqQIJg7Ka5YQrd/rA9ARvlBSS9kHI3RFdoRpXhmj++dBdVx+4aXrPmS5XFK75XufolR/s34FPPDDRlfHbfP79t+/TOXzoaz9yUein5EZouJH9n5kYF+MUxC095k0sJqPI2rYdVPhVYNfptANWcS64ZGNUspSSJKY1jyuOUKFMUkkuRDKjkBOQhhQd2PgCrYJiEw6wVc6XMqnYf0A0yULXlDcOnFq8pvp9CDGD1lkIqEwAAIABJREFUq1aDiIYqPKEk5LYt7ZIvg9ZIafi+G1940zsOB4d33SD6dm3zWUMX8mu03uzSzny0Pnd44/ED2ze15g5fqdLmep01l1HeHNV5XNU699CVIGVuzdFQpDfpUiYK1azhSDHk4Cks6wWjmiEaOWImVcM6kEMrAGYFM6kGgLJ/BTuxGHN//B3mNuh9E/uLRliNaGynpERQbusgOEp++EQ0Mnz/0PjkXZMr1z0Qrbn+oBBs9N1/9EfglCPQB6oX8cTQemd49OGvbmxM73p989ihN2RzRzcGIqmGgeMKkQntJCS8nBuunBwCeex87Q2waKwpGqSsyQ6YU2ZP0QBlFzkA1TyFJtVo9NBUAkAKkJo2Yv4JVlUkimSGZivbSAJwBG0rFjeAJrMN71hS5cyghiT8UIuonOVRuaVL1SPO0PjWiXUbvz654fqvUWl8e38nfvpJvFVvrdzz5Hd/dU/twH+czWbXUijIdRH1qcl3PdOxzgR60RRxEV8Uz8GpFUDVgFUA1dQA1TShJGlTikpCnJGvBZWETxUvYq0qmptQRcB8R1MgGCwDVHt7rgFQizK/7cYuYlWtvRADgY6OtWCwTNkfzg2+73fcMwCCPe3n1Whg97WbrntXM21uvmHJDX1P1edgHiyEt2C519RUmea2LmpO77587sj2Tc3a/iuypLEujduTSmVlSVkoSXlQhAqtHO7L11roLNM5bAFREbPpqKzgglY1g+A5EFkmBDuy4H4gOG4AezCkCmtUvQx1ajZe8O0m4fDfS9dVjnQyIdxUuVGb/IFjojSwuzI6en91cumdo0uXPRKurh4SYn28EMaxfwwLewT6QHVhfz/PydHNPf6psWRu6qXHDu1+a3r80A06b09IkUTSS13ppdIVQniws2FrqCK1xCaUMFA1tSGR2xI/tt4AqhmsSsCiIrEEJf3caFFbir1Sk2ZCacuwqzIjzj4vjM6ZLeoYlmPfb0r/iEglzyftRjr1yioPopzCUktWBo5G4xM7Bpau+O7k+su/4t44eHdfizq/6bFT71z0r4/d/gcHm4feUteNYS9yGajKTHDkJlKWzKPbLTy/d740X8UtKrguOAFSs6dqkieUZDHFSUxxu82sqpNptqga8CKKREASzShgqnhj5pBCVaHDqPY4LTyFUS00qj2WVMVrbKMKWFRYuiHS1XVRskViEa5pNFY5VHJLM5vWbPpg0sg+ePPVN/dtfy7SqcuNV/u/NkzxzIZ46sjG6Zkja+r140vyJB7WeTogVF6WWrlK55xsbayoODpZ57nSaZrLPFVS5dKN27kk7UohISKAmUsuFOW8lEsptElFY8QqJCpfwlXCcTPX87XnhUngRbNe4B/1KwN7y2OLtwwtWnKPF2Zb+zrUi3TyncPT6gPVczi4C+mtNcRGe++coNaRlx/Z88TLp4/uvT6OZ1Zp1RgORNsriYQclRodkxXim2YrE6+KGFSyWlSAUwapsJ9KIbhPKUUjCXSodWhRNeXtjFOo8lRxyRPNJGCOmCOyPqi4WXMiie0ARRcosXl/qHVpIInLQ7XSoiUHBxYtfbQ6OXnvwOSS74RLxx8Vy140vZDGdqEfy8Pxw1d9fusX3n8knXlV6qVeGIWcHS5jIhfZ2kBMNtO+sLVZ6Od0vo/PMEy4fVugCvP/LKZ20qJ23OYUNplkFEqPqm6Jyk5IPoAqp/m4JwLVHg9L3i5Y4/Ru6d8AVdZuF96pJwFVvmYl7IPg5gBmHBpFE5yB68+VfmPV5KrNvpv9zGuu+uHD53v8+p///IyA6VnYGVAtqVCuKtRulSjP/DSPHbOzkTLLE8fLHZkpxX780IDlSoLAwIRCh6VM8JNSobLMyV2T4ao4H1hJIaSENloKLxPSSxzPyXw52JSBf8zzxBTJ8rRYtKjx/Jxx/1MuxhHoA9WL8Vs9xTmxLOkbmx2amApnlZqktL0qbdbWZ/HMunbj6Fpdn16ps+aSJE4GsjQJcpVJDQCDJ3uj5qbbn8GqYVHzDPZSEN8nHK8HX1QRa5KJIGHLnLjpAhRBy4TbLeuguBnFNk9JkWs3UOQFmR9VWpXq4LHy8MgBb2h0hzc68f1gYGRbXvW2R3504LjIasv2UdK3Lnlmk/bOY3f88Fef3PxbU2rmegq1KIcRubCWAVCFvy7617mod2IJ+pl9yiX0ajbvL5wq0FCVUaJTZlRbSZta7RYlcUzUTinUDg04EVWciALhM2gstHyQWxTWUwUoLYAqbxDZT9V+K/x5Tw9UoQfsLOZwy4CkxnF4IwK5gaPdZLw6sWPx5OIfefn6l2/rNx1eOvOV5QH0GUn044IefVSSv1sQrSdaR0S79nWmzb6DgVi2nOjgYV8sxvAsITo8NS0meagW0dTM44JonGiiO3Yzx+bEqP3fseEBTaMj+vBhZL2kevHgYE7r1mEX3HeauHSm2zk50z5QPSfDurDflNnVx++MyJ8uzc3ODLQaR0ZVu7XIUfmiTOWDeaYHclIlrbQv2CxPC6FzmedK5lkuZa5EnnOJSOCpslTkiRI600InSkrk4qFHS7u2tUNKpQXCeGROWmohhMTNVDq5dJ22cIKa44XHvDCYiqLy4VJYOqCdcH+lUjoaLVvZoGrWolW3JP1mqbObV1/c+/l33XXoO784TccvdyJJZS8iD/G1MRpvXMpETjl76GIr0QN4zu7jLv7fOgmo5rCoAlBVCbWSFjUAVJM2qWZigKoImVWNyDc2VdiwockEYNJ2/ZskocLM32hUoS/lcOKOhvXE0r/Rkxe/Y6JXQZLBpwiOBBAScoIbvFuVowaC4eMb1m54+0h15Fvr+9GUF/887Z9hfwQukhHoA9WL5Is829NgTRM96tJMLaSsHrXqzUBq7aet3Et15ooslnBjJJGLuXZdEkT2WS5EnossywXlEvhRZG38WYlM5SJPMulJKYRyoHVyhKPZLSUh5Qjo+KXWjpRaey7qlLHjRs1SqdIMRypNtzTRLPvDTVq3rtlnfc72Wz3x92597OP//f65R3/quDu73AtdqsiQXCQXpT7bgKWyAKoIbegD1dOPummvLxhVQEIw0hmlFDNQbVMjblIct9iOzc+JqhTSIICqCMlRJk5VwX6NGVX051srqoLR7qRPwRbI5gZZRpWBK8txuob/xmfV+K+i3A+7Sw7vYG9Vo1OFn2ooS9mm1Vf+l+pA9R+vmryqX/5/bi6vs3oXOHEQHQyodqBEdSrVjx2tKp2UBKV+nCaeMLsU+EerLNXagYN+Cr2Jo10llOZYKcq1IxGSlusQNi5YUkPlo0qlHEVtpYOyo+I2qAlHwdoj9ANNXiUn38sp9HMK3ZTiKKXJSfiX9v2nz+rb7P/SuR6BPlA91yN8Eb6/KSV1Hqf48zcE0S1EdJ+gRyNBvo82c0HuQfPaZYvZkpxozqGjxwTliEmaEVxTGs+MoyRuoyrVlCfavB5/n2iilnWcvL5IJNBEv0tEv2MjrYuU64tw4M/ilHBD/MgDf/nXj7V3vKkW1MeDyKUyBeTlPjlZyE4LmZNTDq6b08W6iUhn8XGXwK9Yc3TgCABB5i5zSgugmhmg2m63KG/G5KWaqjqgQbdMJWmBKqR93IhiPFSLzQHrTxmYFvZUlt9mQItLxyT6mHS4HjaV2Vf8FtwEBAGjKHTKcK+LsalylU8BRfqyFZf/0VA09NfXrblu9yXwZS2oU2RLqUPOcP3gk+P12emJtFWb1DqddLDqtdsjQutyrnSYCfL4UhQKxk9Ka4V0a6XQop8pTTDpSJXKkizL4ixXsUrzXGdayUxrmefazbVi4z+lBbYpkrthhXSVcB0l2OrFzbTwYjcMG24YzgVhdLxcrR6LqgOzo0uGjlFl7SytWtU3319QM+jSPZg+UL10v/vn5cwtqHVo1zcqLVUbaNXq1SSpl7K4URaSytIRoctWqq7DJn1aogHVtG+BOVBZrh2PF2iNmJVMa2Srg5GVoZ9rmSslZIbfA/sA5sFRJQXWwZG+IiWVKruZkl5WKoexG0XtjKrNKlWbtHgxrFHUxZqEgrE/TIdLn7nnU5/Ynu95daPUGghCj8o6oEAF5OQR5VpT6uSkIMzosSJ7XibHBfkhAImmHI8HgCpkE9CpxjqhZtqiRtKiuN2itNEiJ1FU1T4NuWVuqII2WOWSFBoJLTDtAlXbbIj3Z0uBQp9qRRlF6pBtuGJm1WpTGahqvKem3OHIK5YAoCsbENbTPvkq1GsWr/27clj+o5s33PzEBTn8F9hBa/0+SQevD9uH5sYPHtm+QmTpBpHHl+uksTrPmou1ao/LLBvWSbuk89xRWku0s5qvHi1xSqBXQGvFsdTsDZVp0onSWVOpPM5V1lJ5FmdZGus8TUmnWEMhOoefFDYqApOBE6u0cFxN0lfC9ZR2/djxg5YfleacIJx1ff+oH4b7/LK/OxfertLiJfuHhyYOT6zceJzWrYP06tKOrbvA5t7FdLh9oHoxfZsL4FwsMJVE3/Boz4Ho+HRrIFO1UelU10pBl+dpsiZL2kuzpDmuVVYlykPc+WHYw1kmWsP5Crye0gIwtbhdIyEF6gLYsMIayNXS87gnlST612UmhaMc4WeOdjNfuKlU8PETce66Le07denKY550j5B09og82ZtrdTiKguORX2nQqlVtolWpECzWvCget+nbnBe3Xrzo0/f/w8f30L6bWqW4FIU+lTQ60AMSyiMYODCb6pj4XHZ4uCjO/lydhGUzGUxivApGNaOEUmqBUU2a1Go3Ka23SMQpVRioVqjiRuRxRrrxCjZg1Bj7d5OmTNc/M6fc/W/AKnOr3PFvDNXNawqwbMv+/HeaMpmTcAQ/2XgdjKr2yc19vXJi1RfCIPzN11792kfO1Qj13xd7vtscui8K9td2jjhpe60r1StmZva/ol07cjllzTFXpIGPDYVKSWUJRYi/5QsQux9Jmhl3cPV4Tc42gHDlF1gAsUIlmnSsOI46a+UUN2Jq1xNqNVOK2zklqeJYX4RKEDZGcOvnuePzMxcOKYSqSI/IxdMl8tzcLwWtyuDgXDg0cnhg8fItYaXy7dD1H6iWB/eOrxmbo+t/ECzrRbNG9ufqhTEC/XvShfE9LfijNPhGC9r1Db8p4uGS014R12evaddnXlGrTb08adfHHUo8V2q+f7KbAKcAFafGKynbJIE94FQAEAEc14pYSJe0cUoxjims9ZOEvi22CbJJPGgOcvC0N3MOupTaxvux+4DSwmtLJ6gH5erucmXoPq8y8D3yq1u8YHDPk7P+sXXr1sFYFD1fFzSDAGXaI41HNtz+8Bf+5qA+fE0cJUEYBBQR2FTPpMpw3xs7z5uxv7BP+Xm6ToryPyed8/ilaKiijNo64dJ/ozlHaROpbDGVyKNhr0xVp0QumtjgbSp9E7LQkVoYoGLAZ6FDtextJ5eqKP/3+qoWGlabXsWpQEidg5zR2Ms5kARoF+V/vWR46R1hGL77jde+8f5+c+JzP13MRv0+l7bHw/XjuzbNHXnyB6YPPvlmJz++RuY1V4hYuI4mx4VMA7MHDk+afNYSm0RTcyXaJ2NXszZyYhqeDFY1aaihMmWcV+KMQyayWkzt2Sa1a21q1BqUtBHGIkjjmeN693gtJe0R51XBpB/e1TgWLMyuIOG55Pg++VFZBdXB2cFly74/sXbt1ycv2/RvYtnq75d3H52mW27pd/I/99On/45PMwJ9oNqfGs96BHhxnpmpUvrEhnh6xwvT2qGXxK3j1yRxbbHKW4HjJL7jwGA6FTpP+eYsYZsDdAR2qTgCdqBGKCVArCKlrLYfWdGI8tMue1CCGTCLrctAFaVY7gnjbHRbDrW+knzfxzoMQ3SO82MKVqvc0ZADkOOnWno14UV7/fLQI6XBiXvCsSX306D/JNGaCzoXfave6iet5IVfeuiLf3lIT21IwtQFUAWjCvN5jje0Nz+GO1xqNMxq/3G6ETBAFWMH00kDVJUBqiqmZtykenOOEsQHt1sUaZeG/ApVZIn83OMSPQzSuZnKTv6CNy18hvHpgJ78/9qAUPMw87jzb7b0X7zGxFfa75CBKkhVgCCXNyeLhxffO1gdevdrr3rt3UKIpP89P7cjoI8/PNzY++QNxw9v+4G5wztfmdUPrwuoWfJEw5E6E46jLNPN4aaErQ4s+zhi11x9J4DV3qNjY36DWK1loIYKlfI0pywziYCEmOp6m9J6TPW5FsX1mOJWRkkzpywmUgliq7Hpx/yTlGNxxCcjaooJe0nSleS4MPB3yIkipUuVTFUH6v74xJ6Jy664e+0NN/zb0MTK79Kyy470o0+f2/nTf7dTj0D/ltSfGWc9AsYx4MEBmjpy9fTR7a9tHD/yEhmnK500G6GsXVGq5TkigW6fwCIIdAEg3QorM+geexNmrMnUKpg9Yz7P4ZQF3WqDAuxKyr8LwAnQiuZZcEb8dwxYASDsDZ7BKl7LdvZs3YObPKepYHHGjUI6pMhRueMlwg3rwo+mya/s9kpD36pWxu8IBxdvEYPLZ856kM7jL96+7fZg0fJFN3/xe5//4GFx9LK0lDtREFCokZLEcYc8xij3YzTNTbIPVM/8lZ0OqLapGbcYqLabLVLtNpXIpSGvTBUHQNXlTYK0jCqau40yFY+ikerEzn62sOLXWRFAL+vK18GJYBZTnC8Zy6gW6VdoqFo0OPnwyNDwu1995eu+JYRon/lc+6+YzwjozZvdZE3rsv3b7ntDbXr3a/LmsU0yrY87qh2GjiJXaGJTfKxB9g3Bk/I23W4mzBXYZVOLF1rnMuNjzUDVKgQKNl5pIw3IFEmAVY6vTqhdb1Or3qZmLabWHKQBKaUtTTqVzK6iOpVzZcp4WnM6oNU2g/F3gxIpBIIglCX0taxUE29k+Hg4MrFncvXau5esXvulxVesuo8WXTvdZ+fnM0v6rznbEegD1bMduUv897TeWkl37V/XmNv38lpt/w+l2eG1QsWTXu6ESHlm3pJQQU8IzvJCZyb1ihtBbFQng0zLIwC7gkkFq2pX5KLZhBsJ7CJtfhqgyZorZgSg9ytYVyy8BrQa9kmaspZN9Cm8KiEXQIIP68GEw2WwjF8bqFyGLeVGBz2vuiWKBv+9OjT6TX/50h1CLLmgMtK36W3BTG3mtV954PY/PSKn16alXIZhSBEDVVPuw55BKGP2z4xqv/Q/jyv7NEA1N13/KP23mk3S7ZiipwBV+Nf6hv3vAaqdsn/BpFpX2wJo8sy32tSu+b8BrwbMWumAlbpwDLttpsK/g1GdHJh4dHxs8t0bNm745pILbD7P44t53l+CzfrsI18cTOOpF0wfevInatPbX0LJzKpQxpXAhQrUrHkcMUqBbaAz8iash1z8hz68i0G7fy5kAMVdmlGs0ZAX0Ry8JTeZvgQhKiQBAqmBScox1u2m0a4259rUmm1T3EgpaxPlqSQUrIBvWTPNEiA82YyXtOOScgKSfkDSY/0qUeAThaHWUTkdmJg4UplYvGV0xcovrrh849cq4ZIdYv16NKf2H/0ReM5HoA9Un/MhvbjfkP3/9n9pcTJ3/IZmbfrVrcbMzXH7yFXamZK+p0lmHknlMYRkWz6VktYJ8arIizP+c6wPJJZplOstUSBygl2g5T8ZfLJnpf3PZlrxYm1+pSj3G0kAvx6eryhrFSwr3g0aLHPX7nRBm45pFqLyE0fGYNYJKCePcgHv2KDuuOFjYVT6VrUy/I1gfPJ+Gn3BgQtFu7p55+awNFR6w5cf/OL7jzjTa7KyEgFrVEMuP2NMGKhaRpXJmj5QnccFfCag2qB6s0atRp2BKjSqQ16JGVXPMqoOmlisFVXhXNsx7+fNV+GVypYYxvy/eD3P3aJq0ANSrbaVS/9ozmGvMWNb5UAXm7s0PjDx/YnhyV971dWv+roQoh9rOY9v++legrWw+cCtkzPT+2+am9n/lnbz0GtUe2oscltuyVfkSVQrsObYdUmHZpPNpXusODk5Ar2gZmWzZOlTgarZm/dQreZ/e8Eq48tCwwqXAHShJjnrVtNWbtjVuTa1azElDUgBIBnAE+0COCZgXfOTJQHSoZYW5EUl8lysrTgNh9wwIhGGJMplcoaGWwNLlj48vHT5V4aXrfjKkvVXPCLGr6g9iyHt/2p/BE45An2g2p8Y8x4BvW1bUKeta9P6oVvyxvQbVbN2o05q40LWSXqzJncq90hnAJhY8cCigqvkwpIBmB0WyTZI9faYd4CqBaEsD7BlTAawtsmKZQEFy2oYVJYSaM90tVJgASuYVByBAaSCLYHMs9AGFpntbOMCFgFHim5YYcpiJLzM96PDYblyHwXVrw4Mr/4qLavsIVr4di0GqAZvuP3BL73/qHtsdVbKZRDCTdMAVZY+dCypDFzq61PnczmcvvTfaAOozlGr0SDValGZgSpK/4iudclRLrlWo2qihS3ssF38pkrQ6fXvMKb4cgA6exuuOhGsRcJVoVE1Nq0doOqyRtWlsYHxJybHF73nyo1Xfn1CTNTnc7b91zx1BKDLn/nOR5bGc/tuaR6b+tHZ44dukao2WPITEUDqJBA5jTVPkpABsZpZ+x2RB9YyXhvxOpMhYXTPxZ97rsVTdXQWcpECrHZv5HZtRLMqmq1SzYA1BbuKRqu5NsX1hNq1lNJEUQbngAyNVtCuorHLVKty4VKMTY7nmxkKPbbrUhRFJH2f8sAjqlTIGR5JS5OLdwwuW/a18aXL/3nishXfpeHr5y6UzXx/bl8YI9AHqhfG93Rej5KlUFo7x3Z8ZoNqH/uJ+Oj+H8prRy/3VSsouXA3ySjTNUpylPmNbpQBoDYgFbFUaKBndoGZIaO5Mz3TRZMIys5opCq6/43o3wi4uD6NyGirYbW+ggyA8XmCvSnxekHoZg+IkKtOngGcEBUAqEqXGwS4bKqsmToWY4BURE1KSUmW8BE4sGsBYGXXdGhZvVh61R3ewIrPlqqV2/yovJ0WX99ayAsySv+zx2Zec/vDX/yTw3JmfVrJJZqpQh2aHHkrhygsqXDT6wPV+VxqBkQqpU7RTNWmRrtugWqTgWpJuzTsW6Cae4bd5HlrDP8LJrWrVDUbNPNvNhSgeB17pRpGlUv+trTfkQfIbjOVkWObCoYByB6NVcaeWDwx+e6Nm67a3Aeq8/muT/2a2raPjh978rH/LZk98h+S2pEXZ1mrVAokBa4yMieNlk3QkLwCsjyJmz7xpfAGwq5nvNrgd7B2mY1iRwbQ4wBw8lEwUO1sbApO3mrMi/fEDh2FLEgBwKw2AFDblNRjatUSSmBjheYrOAJkxRpq3VSwWfLhDID+Vk2ucChwfXI9j72XnVJAwdAApWFAulpVpcnJI8NLV31zZPmav3MGxF0j675bF+J9xWJ+9gPd/83+CPRs7/qD0R+BU44Ag9Stt3mtocnJuemHfi2Z3fNjonl80s8SEQncqDNKs5gyePw5WJRNqd4QpViA0b0PD0DgTXQ7AyABoBYdHwaocsmfy86AlVhwJUsIzKNosjIaVgBgtrBiy0HTDMAm6my/4hKhq1V45IC1wo3Bhd7Kfia0mdbyytzoAVK7npR4bwbGXDotSmI4H4eUqKjcH60Nji39WFAp/a23atljROsT7s1agA9uphoev/lLW774gYNi6vKkopwwNM1UfEeEJILHohudaqy++o/Tj4ABqtiMOeyj2tv13wWq7XqD8labytCoAqjKiPzcYbs1x/FIK6PRLmBGoZ/mTRR/DwCk5jVFl78x9bd/U6RUWfbVsORm/8HBWRao4u8ZHCufJgYmHx0fGX/PFVdd8Y2+RvXs5rneept/aHbXT87ue/j/TI/tfFFALcd1PcITmwJOCMPg4wEfU5T5ebNu5Eaq8+xqwrnBztpTPR1QLZpLC4BaHD02K52HRESAkU9JZkk161YpVZS1U7ZMyxoJN1il7AaQURprUmiwylzSvI5avWrHx9W4VLhOQK4bsmZV+g7JwCFZ9onKAalypP2Ridr4mivunFi+9vfb0n94fOMtjYW8kT+7b7//W+djBPp3pfMx6hfQZ2pYHB08sDZpTL3z0O473xbo2mCktfQUkQNLlDwhpTPDGvANkvv1mRllpg7drgxOwXiahZMbnWxWOVujWJDK+ki7yDLrakGl7Raw/1Ys+mY5N0bWptOffVbBrFrgymwr2hnwFCi7QWtlGFVwWsZU3fZbs0MADtNCbZazGqcA3Aig30q1T7GItBuOTEeDo7eGgxOfjFa97IGFavOzdetWP11cu/GLD33lzw86U5vicuYFQcg+qnzefaB6llficwhUuQGqqCpYa7UeoGpMquwGD5D1GQBVIJ9irgOourlPE0OLHhkZGPnVV1/z6n7X/1l8+9Cl1h7+hzfueOTL7xSNvS+riOOlwNHkeiGLnNLMSovQ3GlbRREWbUr9ZmU0FR74O6PL3rzeycz+eD6M6slAleU7vAyiIoL4XM1Rug7eDBFXDFbRYGW8VvNWSs3ZBsUIB2jkzKyqGEAVqWmO9VsF4EVuqyKNc5HQ18L71zSn+qFPTiDIjSRJlNWigHSpor2Ridbi9df8azQy/idjw6UtYvUr+84SZzHP+r9y4gj0gWp/RjztCGi9LWhuf+DK+uy+dzRndv6Ep+vDvo6ly8SmYONpsAVa2hqT5BwVYwVldU0GRpomJuM92VVXFR0CBmuaRioGuHgH1rJaVqK3J5ZZ1y6ByWRCx5bK+mHnsGsxgBgMqxIl0jIiIdF5azLamclicGq63VnaB6TKZ2CBA2vGjKUVbvhKOJRJSRn5uQwH9/mVsc8Go0s/NbiCweqCK3PB8P+x+sNX/Mv9//zX++nIde1SFkKjGqKZCuAHTDN3CsNN0TgkLEhqeMFdo9bwn30nzKYMPqqJTqmVt6gRN6jemKVWrU6q1aaK8GkQGlWJLQKaDR0DIBjMdK3UihYZtqziwIouo9qxprIa1eI1HRYW3x/HDiMqAAAgAElEQVSshgSR40n26iwmJGQG0KjKTNKSkWX3DlQH3v3aa/s+qs90WunbbnPoBRPXbb3307+i6rtfFVFtPHJSgYYoJElhfWAD/WK9sysJd/ZzkQmgz6xwXPCXsIQy37WD+dBZG82Rncysnny8XcDac9XyBxXdqbY4hBU4RwSrIp3mlCcZtevwWG1TE5ZVbehYJeWJY8IBsmLdzUhpTYrX0IC08EmhWVVK8nyHA628QJIbOSQjj0RYIjE4rN2BRdODS1f+4+DIko+Ollc8JDZt6vv1PtPJ1n/9CSPQB6r9CXHKEUAEYOP7/sZmY+/b4tr2/yjjmWUBZeQA2DAzCgMqwDqg1oyEiA3YLGyh2C6neOtimpnO5UKLZ8hM09NvglHNk6EuswTWc/B0wsmTOoC4e1XllINBgBk2ZABUJi1KJGARY9ldw5Za1tSyp4xT+WHav8xP3Ehs3CUTwTmlYGy9aupGo9vDytinS+PLPhYtetHOhTaVEKF6Xeu6Jf94760f3asOvqRdSkthBJga8jnB17EDVK3u0Wwk+o/Tj0AXqPYa/ic6oXbWplpcp3pjjtp1ANWYqjKgQbdEZRkyUEUzFRpYUP4vroUCcPLsY9b0JO/UIq3qFECVt11cJUAzoCLHhXuFBaoafzRA1c1dvWR02Z3lqPzu113/unv7UZjzn+dav0/SrhcM7Nmy9dfbRx/+CRlPLQ9k6rocs2eT7wA87Ua4Z/GzG29jqmcuL+NbahxHzEaFZfidKtOZgerJrGrxG50wPfbxM6ISaGW5sQtgFetiiuYqWFXFDFSTVk5ZW1igaphVDgfUBqhm5FJOPlelIPYSEtIVQa4nyMMzgBuARzIKSJarRJVhFY5O7h2aWPLxwcVLb61sfPVjfQnA/Oda/5VPHYH+Xak/K04NVKe+vWRq98M/GtcO/LRu7bt6wEmFSNHJChsTNCiBDcgplynbUAlC4lRh5I/Gga7yrsNQ9libFxDV8AaGaTCmU7a7v8PLFu2vXZazWIBPPPCuEyF0pjmD1ZwyGFuriLQ2QJVN/zmqymU2lRd8BmlGk1p0VButJv7NeLXy2ciMhEz5CFMRkXYHExmMPBxURj8xXlnxMbH2htmFNJ3ep98n30Xvqv5/d374Y7uzfa9shslAWIookoZRxVjwbTNH0dKwzLaIuJBOYwEeSzdCFWVd1BFSlVOqDKNaQzNVHYb/ddJxSgMFUBUh+RrNVC7pDNpohC50l+BOY1Xn2yhM/k1DFOuprZu/aabqugXgz+wkwNHDmKvmyjIAFhpVnzzl6mXjy79SCYP/55XX/sDDffAwv6mFDv9j9314oFk7/trpHQ/+1yidujwiJO7BbxRWeKaBzWBQw2ia9cz8P0rx5gHAWKxePeZS9p97V0xeH0+6O3fe5Wl15F2PVWM8bWcUF42MzyqeCAfIYjCp0Kom1G4gCIAojyXlKP+DUWV9q+LGqVw77AIAtpiTtLB6OJJcPF1JXuCSF/okA49kGJKsVgFY8+rY+H0DI+N/O7H8ss+JdS89Mr/R7r+qPwJ9oNqfA/MYAX3ooXL92NbXzx3d/jNZ/cArw7wWVBxFOmFTU8qEoEwqBqlKwuM5J4dtjnB3BEg19jpdtqirwetyBUUJ34BUXtx5ce0+Oz1KNmnKtsvyCt7NdzGQt3iCUeBQS5VxrGAGl5bcJ50byyrJeisAVlhZobPf6GcLPSr+DADLS37R0MJsFk4nJSli9qjMdECpjoi8wVZQHr9ncGTFH5d88XVadUu8YAAAVxy1+7+++z//5vHGzh9shvFoWI4ociJjEG+Bqsyx7TA30K4LwzwmyiX7kh57KsgAEZ+qM0oAVFMDVGt12FPVSKY5DToRDYBRpeAkoIoNU9HaXZT6Tbkfj5OtpzjSsgeo9rKwuCLQmW2uJTD/ZuPFQJWbqXx8tl45ufJW1/X/22uvf+1jl+zX9wxPXOvN4cHvPnDlsX2Pv7d9+PtvGKYkLOErcnzKnMCU7xm+Gf28af40ANU8TQOVucLM9wz9qDHrN9//qSQ3pyxunKbZsSuqKqwDrGDE6KMMqwrNKTbxaUZZklELrCocAJqasliQylxSKcAqXC1Q9gdQhV2VcWgxRoOQTBmnFMdxyfd98sGm+h5pT5JfKZOADd5gtV4ZGbt9ZNmqD5dnx74pXvlKm4n9DL+A/ssv+RHoM6qX/BQ4cQBQ8m/uqF43O7XlnVn94Ju8dGaoKhXpdpuE8kwpyMkpd1LKZcLgjQkFdDBzF3PRzX+yFrVYjHs1phakFkyENfc3R2S0qmYVN2V4cwe2kMqWycwS3MPCcjlfM1DNczwVpalhCuCzioYqCUbR8VlzxWCV26NN9z+Aq9GtGu2qub0UsjMYdBv7Kk0+ZdqnjErkhMNHKyPLvlKeXPz7/mJ/uxA3IJJrwTw+/OCH/mTL8cd/su42lwTliEpuyTBzVvLAco7C45ab2xbMoS/YA2GJBMwhsDdTFqjmCQPVOWZUa9SszZGbazb7R+k/Mqwmudpj30rWPjNQtVxaJ3XqaYAqmFELYjuG/+wMUIBcTH7jWGF65SS/HnpWdPyHItRrV6z7gB/5f37zZTfvWLCDu4AOjNnUrZ9YPndkx48d2nHPe8vp0eFh15O+FpRLnzIXJXFTi+DtOTbbPaxqLtA4ZcCqeZhNtoOvCeS3Bav5Ka65p1yHZ3Dk6AWqOASeo9isdMbTuLAQXFNyRXmac0MVHADajYzL/yoF2+9Slkne5MMwgI0LOn0GAN2mTQxNVVJ65HkB+WFIToCgFE1RNSKvFPD/h0NDT1bHlnxyYu31fyXW3HR4AX21/UO5gEagf0u6gL6s5+NQ9dx3Rqe3b/mV+vQTb5PxkdVVJyUfjFEzIUERaTCpbpNyp8m+pwbGuSRz36QdGWTZWZTN/xYWVNa6qmBAe8OruXO/93e7KUnmZV2Qat7clq0tE8sLMJZTtucxHq7QX6L8n8OahRNYTHOVRGOVCIn4GbAMoGiYQhMKE4181zHxh6bZyroYINSASSskVwGo+pTJKHOj4b2ji9Z/IC5XPjGw7MXHFgyrSkSffPzvfuO+ww/9zKxsrPGigMpumVwONzDj5VrT/2JD0Aeqp7/Siq1WkegFqzSU/uM8NkC1ZUr/AKq+luyhCkY1VB55mTX7B1AtnCcKtq0nbYob/TqbMWP0j80Fs6wMWGwTViEAsM2K0rGm8WiqQrY8wHAu2Ee15Jbzy9Zc8d5KpfLJ61Zcd+D5WE8u9M/Qe++K9u+488X16T3vqU/d//oyNWjYr3KjJypLOVdkzFYDLGnxn9nHWEYVXf5ApfaBpYUd8OwTfw2f55OvO8a7p/j7041pt45lGldZAMDAspBVgVll4RaDVVhUtQBU69CtEuWJ0ahmuUtxRpSZnBa7plv2l/sHUI3CRssj4XjkgFUNQi6oBZFHQTkkx3fIiUpxMDTx7cnLrvvT0lWv//JCbDq90OfopXD8faB6KXzLz+Acs/1fetOB7Xe/V9UPXl+imhsSLE1ScqRPOXd/KlIAqbJt7KJgVK09kjksj+BfWpjyG41Ut/xvIWzRtc9WLPDvNGUxlMB6G3kYDNhGep6kJ3XEFqfEC7n1a7XxLlZ3ivK/WWXRPJCh1IXIQKRmgVGVIWnO3g6sFACSALAEBqhaRYBZoG1gAWNWfB5HjqJ0jvHwKFEuZaLcGphY8UA4vPiXS658dCHZstx+8J/fvnnnXe+eyY9fJQOXSl6ZfBeMsiF/0HsO6YYBYH3T/zNdLicDVcyzVGUMVJtpk+aapvTfrjUoFA4NBxULVF1yM7Q8+US5cVkwEukeLoz10j2MKocCGAaLNaoMVAtpTVFMLsCIJNdzKIcTBzOqhk1Fv6OnPV3xq81N6zb+7KKJpV9eObTy2JnOs//vRPrA11buefiunzx28KH/21X7FvmqSZEzQK4MTUkfZlMsCTYNUfwnXiM6YiRjOWXvtOynaq80yTGqZlMP4UCvh3EPzz7vCsdTXQC6Uh5spgqwKsgEEiA/OY8VN1W16xnFiFWNBVHqUqY8inNJGTfO9pAAxhbWpNpxmh8kVZCwOBSUInIDn4SryfOhW3XJLVfIGZw4EE6u+eyKa2/+bRpaNbuQNvH9OX5hjEAfqF4Y39M5P0qNdv3aEyNH9375vzUOPfrmIDs2GVEqZJZR2s5JBoG9AeImaIz3cROUSINCyR8m8txglXDTkVmme1ZoewZFp78p2RsYyz9592/8UE1XrAGqXZbhRBVX13ynGBpbpi+yBvD7heYVZa44oxjpLCjKw1O1AKgo/7Nm1TURq7b0b8y5bbtKUeriGxC6teHZatlkx2H/xLbylDMwMTu0eNUfOlH49+VVrz94zr+0eX7AHbWvv+KLj33196aTYy/VjnBKfoVCPzR6RqXJgz0Of1emla3PqD4zRhUuE0meccd/I2nQbKPGQDVtxVSSLo1FA6xT9XOX3NQlB/MPyWBctu9ptLF+qmh+4gY/C1DZU9h29p8aqFqNNVTYvsvXKdhy1hHim1WCfAqyoWjw4KpVa9+6dN3SB1eL1X1/yzNcP+yZ+p0PvXjmwPd/cW7q8R/35awb+tBxwvg+grECkYL0CdpUbLgL1pK3tLaSZDcLcHIw1KtxOOEUPmPJZx5W2mT/rxeozusyt1KlYrtp7ACNjMfozgt1qSn9c7A0XABSsKo5xfWc2g2wqpp04pDSPiUa5X+jVcV/fExmYTanx1pV2FWZTT6CAPwoJOk67DoB3apbqhBVRtticNFDqza94A9K67IvCdHXqs7rO+2/qDMCfaDanww8Anv33hYtckZvPrxr8++rxp6rgnwuDHRGEouUcigBS+MU6VGmLMlpKgxSTRMVl7pkaoGqXazxoxf5dD2ruiPfaSgouqkNuwD29kSg2ttoxW9syvAdtsKArY6NIJe0jW4sS1KKWwnFCW4MKPVjgUVzlQGqElZBTlerakCqaUYxzJdhsQAC0DyAzlkwaWCt8HstNG255aw8tnyzNzj2vpErNt0nxHp0mp33xwPte9bf+si//uFMfPwNucjLJb9MpaBkPB21AapFc9qpmjrO+wksuAOwDCi0vWwnnFGcxdTK2lRPmjRXr1G9ViMVp1RxAhqPhmgAQDWDsbtDDpj4IiHNbteKcj57ahayFv5pAS2ab5hRNclURaXixAhWIh+xl3C90IpL/xxsoRwKnag1Whm7tzpQffvrr3n9nn4J9syTSh97YOjQPZ97c/3ok7/Umtt1QylQFEUhJRnWDbg3YH2B4wkAJyyqsF51I6ABFCVXnABWTcJYdwOek4KMyAacGGuq7u34mQDVrjzAAEquMNno3MIGq8vvglkFUIX4FOV/TYpZ1YzacyYAIE8ARH1KUSlSknK8xoYKmBjs4jjNOi0dWN2hukTkBgF5YciVKS8MSAYhqbCq5eD4wfGV6z5dWbHiD6pLb4Q0asH5Tp95RvRfcb5GoA9Uz9fIL6DPhUdgffvVY6o+9c76zBM/S8n0hMxr0oODHtYlgDCFiNSCrrQejyeYVBtu1LCgJ2lU53uuRQOAFe53LF7493ubsAwANQ/7B8t+9v5V8WcBrSqY4TihOE5Zr8q2UzJgCQB+AqyCGQDygM7PMKpYb6HzMxpWwyLApxI+gzb1Bc0wDlKr4IbgaQqHj5RGVry/PDz+mdLa1+6Z76mfy9dt09vG/+Hhf/ytI82pt7bz5qLQ8alSrrC+IcsVR99yTw/7LXaB/pmP6enNrBYqK1vMGybDela/09lyGemJGQ3zKxgn27ikc0pUTG0VUzMz+tS5Wp0N1UWsaCwYoLFgiCrkk5uZ3wPTaaCCiUJlY3/LnhqA0hOh2pG8AKhyLMNTNKqdCE1tgCpcCGAr5LoGqMIKK3Cj2dWLV90a6vC3XnnDK4+e+bvtv0I/+S/rdj34pZ9uz+54h0ynJ3x0tHsRKQps/C0K9qiswPAf44WNfDFZ7GYCINUI3jtzx0REF6C2IyR5ikyqMz1P2+lf7NK762HBfposXcuoFpIrlh4Y7T2X9HOQwkarGtcSihspJTEIAIeyzKdcgV3tJgB2LpqiwZXXS4fBKkCr47ncRIUwEc/3SPoB6SAipzrUKI0uun/R+o2/WvKdRxaSNKo/0xf+CPSB6sL/js75Eeqdm8M027exduDJ/xG3Zl5MqlkSqkkOQZuqSWWwZbJF+g6gOWnqWATQZeSe+dQypfru7xWarU45q2ckjB5sng9YssA7ME0pbseUxBkphbIVtKolEjIycgAAVdj6OJrXeJxzB6iy7ygatSBrwB88tuEyPqyILTQGNaksZeXRVV8IK4v/rJJM3CVuOP8OAAf0gdJnt/3rL+6e2fWOufbxDZ4rqQILGeiOMYQumB7NkmMHZeZ5ju1T5RddKcdCBKrWuakDOnvJITZqf5pHMdeKmQmwaQAnNnAxtXWL2jqmRtLksj+AatZMyU8cWlQaoVF3kEoKyVAWrkg04WDLY+NR+f0MaC0eHZ/UwuXCyk96gSqD216JCsz9wfCj6x86anRlY97mUgdudOjaDdf8nlb6Uzetv2lunlfOJfsydPsfv/svXz61+853JrM731xx2y4DMngxi5JlxBUJTuUrlq2TLxzLi54CaBYSKPPLJ657Jw/6qc397ceeEsSeRBR0BLKWaGBLAEijoFNFEhUM/zNKGim1GzElLbilwCklIMVOL1Zzy/rUYo4atp/dJ7j7H2lokqSLp8OAFUDV8TwSQUAiKufewPDBpRuu+e3ycPgvtOwHFlTD6SU70S+QE3/maOICObH+Yc5/BPRjnxttq+k31PZu+ZMsa45KmTlCx8bEn7fcOXmOJIXIVF5XnwpSOyzq0zQ9zedoDFDtPuAFyR930t/j754JUAWjCvYAvqpJu01xnFAG0CB8ckSFgaqWRfe/AarcH9ABqvaGD1NvmRnNF4AteUa3ZSUK4CoSEZE/sGJbaWjy/YPjGz4nlm2Yns+5n8vXQH9866HP/MgjO7f88tHGkZudgERYBkj3+YYiwIawGTjG9USH2hOP62Sd8FMRLd8DnypNPpenN+/3RuN1MXONdq87la2/Q897de3Xe1lYBoeKW2d44xKrJgNVGP3X4wbNNWpUn2uSamVUpTJNhCM04lQozOGMYYCqdowPMTOqcKEA6DVcqf1889MA1y7YMS1VllEtHAE6QBWbKoOYGKwWG0olyRNBWo0GHn/pDTf+vDMb3Ld6dV+feqZJA+/UvV+54231I1t+nhq7b6yGOSeJQQYFxxAANl7zeCE6zc7OLBBn+rin/ffTgVT+tk8DVAuP1s6stySvqXyZdZX7YTOr4W8m1K63KW6h6iSJVGiBKtxSwKqaQBezHBtPVWOxZj2ZAVSRWOW6JD3HAlX8mYMAtCgN1Bddcc2Hw4HRvwgvfx3kJxbln/Xw9H/xEhmBs7+CLpEButhPE8wBPf6RVa3G3M/P7H/03USJ9FwsQfBzSq3wXpHvuZSzV8mJQPVEZsDcKM/2cc6Aqk1lga9qGsfUbrcpTaC7gtaszHZVZIEqd/2j9M9+rKiOm9K/SXLqAlX4qJqs9gKomm75lEKiYGK2PLzsI2OLV31UrLzp0bMdj+fy9zY3vn3Dtx/a/CuHGoffkvhZGFQCcoRkva0Hdhjm3pw//3TM4tNrAk4jO34uT+FZv5eJqbRA2r5bsec6WTBXGLP3fmhR9jcSCUFaaopVi9qqSa2sRY12g+ZqNWrVmkSxprFghEb9IRogNFJBz207wgUxUMX7wAPAbA7su3esp3qBqjkK3jidoF8tZAAGsODfYcfG2lSAVRynkhR60dz44Ni3X/HSm352jJYf7gOEM08lPb152aNf/6f/Kzm+838PsiNLBktEruNxMyZ07R0G/hwC1TOB1KcHqub8utcl5p0B0531mi38AFQhska3f05JM6FWo01xM6EUOlUNoOqzDIAbqiyjahwN7DoB/b4FqvwT3r3MqDrkemBUDWgVnk8qrMQjazd+NZxY8vujG698WPQb+s48EfuvMHO5Pw6X9ghovS2oPfTVFya1g7/Tmnny1Y7UwmNhakqagapZknHjg1a1axNl2U7+UdzmT1/COtNInyugKs0KSwpANU2o3YpZq5qn0J6WSDplEk5Imn0Bsdhae6qCUWUPS7xWk0BDGV85sHcyQFWClkBjEkGnGlJbDmXV0eX/Uh1b/qHK5a/avBDsWHboHZOfv//zP793bv9Pz+jZ5eFwSFJoChzXmNCzjk5yys6p9ZoXPlA9HaCeP1A1BBp7VAplyv55i/1T68061efqlDTa5GSSFpcnadCtUEkH5GWm+9s0vgjK0fXNQBUNN9aCqkhCs5uF3uz3woGi46Paw6gawGIYXtiwAbB6rk8O3CyUoJJX2rdm2Zq/f9VVl/8u0bL2QpiPZ1oLzve/Nx//pxsfu/uffzOvH3jjgNdwB0KzBqYpJBUB5SiZw16P8dq5YVTPBFTP+O8d+X6x+TRMatFLwJsflPJh4ZfklLQMo9qqJ5TEeFVEpH3W45u9vvW61sjgKrr/exhVdP47koRrWH0DVB3jAuC5pIJKVlm67vHRJWveO7Rq6TfFyMKKnD7fc67/+U8/An2geonPDn3wjvGZgw+9qXn4sT9ysoNjLgzvOdkp5W55h21OjHceNxT1NHd0d+jPTQPnuQKqOA/4BiIEIANQbcecyJKkmP4ROU6hU/W4LIvTdLihymSlG0YVQBVyLB4I0ij7o+xlfREBWnDjSEVAbarqaGjpdyojy/5q6OobPyvERP18T7Pb9G1O9mj8o49Nb3/Xzubel/pjPkUhHD0l+alDIdt1uZSySfn5Ptpz8/knA9VeBUtPr/ZTdu9P+T20o6BpWuTcRNXOWtSKm9zp36w1SDcziiigxQOTVJYlChCGAYN/6FCltQyychbWQPcwqr0sWdHRX1BhRQhAL0DpuAWg7s8pWabREIEOvvThyqFCL3rkhquv/aOrl1z76T5Ind/cOnrfX/zIjgfv+FXZnnrJSJBT4OS8GchVTo4XomHe6oBP/37P1LC/eLdTgdAzAdOTj6TY6JjfMxIFM+dhX2biXtlnF6ofeE23jEYVsartJta5CmntkYLMofBP7fhdF4tEl1EFakfSmgCjykDVgFQwqij/516ovMmVU6NL1//m5OjSz4t1Lz0yv2+j/6pLfQQu0lvSpf61zv/823tuXzt76LH/VD/84G+UxXHXdXC3y9knlKP+0GAEpjDNGbAZuxzTTWpsUnu9A+f/uad65bkCqlhli+jAPEspRvkfQBXdrSog4ZRJOkip8phVlZD4WVa1AKocXQmGFeV/Nuc2Y8FyAE6wMoxjJgKKRZWcyqKd0fCij05ueMFHRfmKBZEC9PV9X37Bt3ff94s75vb8dFJJneqgT6H0KExdipDSdZED1dPNzmcCVKEuNS6YilqqTa2kRc1mg+pzNUrqLXITQYNOiSarE4gtJSd3SeTGnojjebEZUGDjjM3biWV/c5TMoPbqvTv2VCdKMzpRqmigYmkK4lKN5tXRDvnCr5ejyjduvuGm/7p6+LIHn90Vemn8ttY7w31f//jPHtn1wM956fErBwOMZcbfCQCedE2UNMBbx3GhZ2hOBpTzbSw8ExA907+fCqh2f6cAqma9Nql0BVDVrFPN2rCniqlZj6nVRPmsTFqjocoCVSv7MsEsxrXCrIEmKMV4UNumKshPXMmMKqQA8FjNg1DrgUXN8VUbfzesjt46etUP7L00ZlT/LJ/tCPSB6rMdwQv499Fk03zyc9fMTT3xS40jD71jwJsjB4wPN9YoZhMBVLEzT9OcBBBcx8jaxBoVQLW3sfRsh+TcAVWOIiChcsrzhJIkoXYDVlU5d7YKWTI6VccnzeUro1E16y8YVRtFKQQByJtsGdNdzYs9WwIaT81MeJSCiQjHjgUDE7eOr73yL4LFN2492zF5Ln9v6+xdI19+8t4f31/b956D+eG10ZBLoe9RRZUoQGADGKNOI9RTl4ZC33nyMZ3cYsVA63Tl0OfypJ7Re/Ue1anLtadaEE9kVE12e6ZzSnVGLaRRtZvUqNepNVcn1UipTAGNhkM0HAzBaJ99TNF8w4V+25EPStbF/OkBoyczpb3NMGxhxVIUC1TtBWdcJ8xTScxFSS6YfoDVXFDZK++cHJ381LUbr/3T5YPLZ57RcF2iL9b6gaEnv/C3v14/su1tftZYWYXOEgDVAZOOTn9b+u4xneodqrMBqvMBofN5Te9xGFus4vF0QJXjtYxOtZ1SuxlTs9ZioKoJjCqsuE4EqkUjlY0AMA1dBUDF/ERTFTZMYFYBVuEEgMQ0P6IkGskn1lz1/sGR8Y8MXfXG7ZfoFOuf9jMcgT5QfYYDdjG9XOut/vRjD748mdnxX+KjD7+x6tXNosPdnUVsozH050YqsK2dtCljy2SAalEuBnPZ7V1+pmN1roCqlWWhvZV0Hhugig7XFoCqx+V/dP4Lx1hUMXkqwSZj/TWdrZyZDhDApVucu00P4pI/GFUjCVDCoVRWKHUHY786/vmJNS/4QLTipXcuhJIrknY+vvNT1++e2fUL26e3v11XMxlEAQ24VfKUz4yfbR0/pXy9E6Rw0qrR7XvutBXzjX2hPdAAYltKnqIrfHpzqt6mFFM6zQneqSklKqNWllCz1aRGrU7xbIOcWNOQU6aJyhhVRJkcMjZmivWp1s4HDH+u2UmDS6r4f9u9XQyt+X8bYFH4rfZ0ePN3ZbPgjSYFQUTYZGrypMtsqqNkNhBU7rhs3RV/dtO6m27vN1HNb0bqxr2LH739z/9Aze79IU/FY5EDdxDBpeyMk6iKcKZT21ssBKDaSTU7JVA1Pq548LabxfWa8iSnuNlmoNpsoF4AoAqNKiRfLGW1MddFeqCdo2D/LVBldhV+quytitK/JJaTeYJyL6KWP0gTa678UDQy8ReLrjhF+2wAACAASURBVP3hxxbCuji/WdF/1fkcgT5QPZ+jf54/W+uHylMP3PeGeG73e/TsozdWvEZnQTJpU9YrD1F8XOq3EYD2uItUlS5QNVGoZzupzh1QZVMg1qjqrE1papiDVjOjLIHJf0TSidiuCmlVnGBpS/9gmIvyP4AGM86FJQBbA1kDbQarsCUEUC1RIivKHZj82vCKDR8cXv86gIQFgdzu0neN3P3wd39w99Ed//24PLbEKftUDirkixD95x3GrnOzZWRXbFzMF39yKfNCAapdr9QTjxjndOo5a5PP2IbHnDsYtZRSSnI8M2qmMTUbTWrM1SmrJxTlDo0HQzRWGqFABewWga7pIhvdhAVocnLNc8mMbtf3srjEbHiv5ey6yWH8+x1ZgLUnMmJqk+aWo0HOI9eU/Y8MlqqfuvG6m/5szfCa3ed5ublgPl4fuWvdo//+gfdT88CrfZ1WfQdxqQ55nktpnpAW7G1nJBsn2fGdivWcT+l/PmzpfF7Dc7nY9NiGu+7AFxUwA1QZUxZu/kifShQD1UatSa0GQiNM6Z+BKtsE2iuF4657wCo38nVL/3hjju9Fyd8BUGWrVcq8kNr+II2t3vTxaGTpny254U0P9zdPF8xlcV4P9GwxxXk96P6HPzcjoKe3DRx68t/ektT2/bqsb9tQ8ZrM3aDyzyAVANWW+jslSwYqRQd4ccPvNuAsSKCKOwUrFQyjWgBVaLGSGCxXiVwXBvgBaenx+XU0qihh4YmGKrgCcNe29a7iimsBVM3SDaCakE+JUyG3OnnX4NJ1/2ts05s/IwTubuf/sVlvdrc/uv2qmdbUb3x/etuP5GXhuGFEoR8xwIGFbNdU3tzImPEr/sP520ag4gbcC/sAlthecgEyqqcCqqdjUmGIbozzbbc+dKl5waYmFKcpNZOYarN1as81yEmIhtwKTUYjNOBWSMKSSiNa0rDwxn8XulRF3TTiEzd/BoSaeVLoT40tVbd5hf/Nsqn8ery3RFka703kCZ9cJfOBUvXbE0OTf/m6Fy77JyE2Jed/9l0YR6D33nH1lm/8zz922odeFggVeW6JI1DhD5qphBRBr4pzKfTF5rt5OiD5FNvpefqqzheYFqN68ut7XSPMa7pAFSpVJJfBIxuG/7jOmVFtxNSoNShuEWV5iRQkQTZZqxPIYgkM846Yv2ZeFxrVE4CqFMgTIccVlLoBJdEQDa/Y+JloePRPl75o3X1CnP9AlAtjVl7aR9kHqpfw969nt47sf/RrP5HW9/2629i5suK2eFFCh7+tJdpSj+1WZn+qAqgymu2UUBUThkUc5NkN6jljVDuICuEFMPuPKQFzUIdOFZdAiRwAVQHTf88aqBpW1WEJgGVVAVgIDVdGnwtUUBS7AViR/a2kSxl51JYRuQOLHqhOrPmbiWtf/HdCLMfgLojHnYe+MrHn+OEfuWvXvX9Y89uDTjWUaHbwHZdCgbJx96bbG6zQ1Uza255dPS5UoNoVKjz1a2Gzi56gCXZCwM1cZRSrlOIccwdsatuwqc2UIu3TSDBIo8EQlURAMsdmr2BTDePJAamcJ2G6843GtGtwdEqg2hO/Wfjc9gJVBkkMpo2FHLZEJb8yPT409lfXXvmCj6weXr1rQUy8C+Qgkj3//sJtd/z5/ytbB18SOiJwnQqzip6EhCMlLVMmUrv64q6f7alO8fkAqqcCtU8Fqpa9Zys9ZZxNsBHNDVCFRVUb87nWoHYTc73cAaqGsCg6aE2lrZjPptJmY38LNrVgVCXkUhaoOj61gyEaWXnF50pjS/946Y1vuVcIgUDr/qM/AqcdgT5QvYQniK7dP77/kW/+VDq379e99p5FZRfmeSjzY1EyvpoMTNlWB5p73AWLLv8uPOEI0cKIfMGV/m0uO7NUGZGKTUNVC8xBTHEb5weLKsOoKnij8mJriALuzC66WbmxqheoGkYVeJ29ZjFu0qFMutQGUKlMPDowueb/b+9NgCS7ruvA+977/+deWXtVL9ULGo3GvrBBEuAiElaYFCmJ2iyKkmUrpPAiTmhCDmvCmnGMHaAdM+NRyPJQthymNkqyFgqyKEqGSFECCW6iCBIgwAbQRAO9offqpdZc/v4mzn3vZ2Z1N4CuJrpR1fWSLFR1VVbl//e/vP+8e88957cnd775N8TY7jVjWwnt3M+efOHW/ade+rfPXXjpvXGFal7Np0qpRGWpGHDz4A6DqgFbz978kUkb/YpqMQHcfzOt5Yoqw8WC0nCJuGqvnNlz7+HKKnjYsOG1FdUojanb7VJnqUvhUpe8VFIzqNN4ZYQaXoNkKsjTRhkCcTLEkD6gURjKYaBqbXht6AYBx0q3KivqP+Be1eOxspavGfrD9LaXezQ5OvnoxOjEr7377ndDxzfawGlutacu4iOPv/XgV/6//1eGZx4oK+zf6pRnijesAjsBmRmOZ9EKH7iubwRQfaXKaw+o2o6SgammG9bTgEX7LDOcaUhUhe0OtZYMUM2pQTmVDXWl994ftFAttFQtR9VOoHIHgodSzfCgjw2/B3tpn1peg8Z23P4/6qPTv7LlbT/qgOpqV+cGfb4Dqhv0wjPQWP7byZPPPfEP44UT/6oAqphM7gPVPjepD1TNhDt/8E3e8LSM9qZpW17toro2FdVLgWoOoBrGDFTDLgBIwKL/LPzPQBQyPwCoxfS/AauoZhmgajF8MXDNTkWokpnKQuZ51CWfZHXipfrEzt/bdPtD/1WsoYlruJF9ZfErw4utxQ98/vm//Tdn0rntXtPzqvUyBTwwZs4XYvTGhcm2mnvvlZVAtZCqGZyjX9NAdXCNXkIdXglUM7QXdM76mTlseAFU04Qlqcykf0gUaqqJCo2Wh2m43GRNWh1hqh+GECYSpkXab9njuwaoFjapK1vHBQ91kPFdbB76ALX/TgOoxRBVEqY0Wh85OzU+/dGbtt30id2Tu4+4gZVVJXkRn3j8rYcf/9X/hzonHwx8Knl+g7Jc8sZDwfVTYtAoWxNA9dXoASuAql18BVAtOvYsCJtnhNPKk5S6AKqLLYq6kF8bYtF/XcworNhsFfzqYgNmZFKQN9jdj78GUMW6BFBVlCiPllWdxm6644+aE9t+ZdNbPvDMWqFErWqFuCdf9whcLaa47gfqXvD1j4BeenL89LNf/Ilo+fgvqs6xzXU/JhLwfceyAOwCaDU3btxPNSqS9rZrRkXto+CyfodWZ9cOqJqp1aKimucxJd2QWsshdVE5yEoMUpWq89S/4VsZ4X9u6fcqqqiIGSDL0/F4DoPzlUA19xR14QleGz9Yndj5+1vvetuviaE951//K3j1f1Fr7e1b3DfzuRe++r8dmHvhh8MgmvZqHlvl+p6iAK4y5qJzW9Bwjy0fcgCRclW10FUcaGGvRaCKG67ZTvUfrNYw8DAqFmZwEFWzjPUyDVBNU1RUUwrjiFrtZW6R5m2I+5dp2B9ikFrz6lzRzJLcSLvZdr/Z0lmqSEFLZcCMo7FtU3sc/WEYO1LVc6xaOVTFm03LHwZQDcjDEk+3TGz5nxPjY/9l19ieJ6anp9tXv0o25m/qU1/ee+Cxj/4SdU+8zffysiqh9S/Jy31SLFOFdZGY3HhRRfxyEbuWrf9VAdWCtsUtILv7RDU1h3QfWv8pdVqmogqgqkWTcoGKqlXL4PVq30N2g9WXqDJAlTdY1uEPg1QAqjA6VEpSonxq+w09efNdv1Ue2fyft771A8+tlSHTjbnS189ZO6C6fq7V636kemHfyNkXPvej4eLx/120j+ys+RH715sbeh+omoGSAaBqJan6UlX9qtCr2gm+xhlcW6CKpW5a/zkkqrpdarFeIPwNypcCVct8gMC/0ZO1YEL4hr6rkMi5OW5E221FFRWyXAnqakWiMn6wPrXrv2+++8H/ugaBqniKyDtx7HPveur4V39utnPmuyIVj/iVEvkl6KuWyFPQ4zTjvuyqxKoA1kZxENz1mLoGswKUrUWgakrhKx8XA9X+ILfmCX9UVPEZldQkTSlOEuqGXVpcXKC4HVGQShrxmzQSDFPdN+oJ0E3NM0xVo/VvFAMM3cAo8JpZGvtNKwNXwOeVrf+eFYCRtupxVS86Caw9LcnXMh2uDL+8ddPML02Nbn50z8yeMw4IrD5t6tNfu/3Q4x/9pXT52LuVimuqUiPSHvmpz3JOSuWEzS4IIW8kUH1lkGq2RZdUVC8GqggNg1RUVTVlUcLOau2lDkUYvRPDpvVvwSmfbvF18dkCVj4WO2yKzz3hf+7QGK5/LJmjmk7dfPevNqY3fWz8nve/5Kr9q1+fG/E3HFDdiFfdnrPWLzQufOOvfiBcOvavsqVDdw0CVVRTuW05WFHlSY2i9W8rQVwuKHrhnPle3fv6VeJ9rYAqbjJm8AFANaQsCSkOu7QMfmEHhwuOap2F/1FRZptLy1GF8xQoAINAlSuqKNKyYDsmu6E1SyzvxBGQgkI0zhsTB4amb/69qdv/3n9bS63/wUtwSM81Hz/4yR954eT+n5pPlu7PAln1Sj6VSyXyPY9XAV9hbdyO+tBpcEuykqNqKHFrQo1r5Wq7CKia5HfRcVq3NYAQAFQGqbkBqWEUmQGqLuxSW0RJTkOySuOlEWp6Q1SmCkkNXV7D82bLYYYMhsHNdSmuwlmpNzNaZWXgBlv/VtyfS6bWpcoK/Q9SagugIjX4sCorS//ctultfzw+tenXG9sah3aL3Y6behX5XZ/65vaXv/Sr/3e8dPh7tOiOqmoFxAryYQ6SZeR54OQnLDfdGyJ6tbx20V32Sqf5X7Va+qrKAbYLxnMG/Y6H+dLMFvB7FF9bcxfoqKZhzEC10+oae2lUVHtA1ZwE51HuoljlE96IFSoohZ2qBap2cw8qEbozifJ1Up/sTu2+8z9MTG/9vcrt3+0k065ifW7EX3FAdSNe9R5QfbJ64Zm/e080//IvJAsH3lHniqo/cJM1UkQ8z8+OOuClFkDUcFMB0gqFAJvJrhqsXiugqhmoAmSlpPMOA9WogxZXl6IuzgNT/3UiYYCqEa0esFG1eRicK/wcDkDAICzFBECag83JX/FNIJOCIuGRV598rrHp5t+euuXB31pLw1QXL/m/7X5u+xMvPfGPTizM/vh80t5DgVJo/QdBwFVVhQoJD1b1RKq4c9hvaRqgOshRXUENWSPvsRWWpOYOfsmmioemMBUNkAonMwaqqZGi6nQZpIbdkLIopUD4NB4M01ipSVWqkMp8EjmoI0aI18QD1WhjNVAoT/YBA2Bqf2ixxz0tXKhs3HpUgJ4TkgUNrPPP606XVDA3Vhv90l233fHvvXb12zt37gzXSNjX3WHopQPjpx/76L/uzB340Uy3tspKQJ4skZf4PKzm+1A/Sc0WZ4BjzP9kGTIzYFk8Lmn9F9X014jMKw5Jvaa81cVA1a48XjYmf7MEH/5th6kgUZV0AVShoRpSkkL8dIin/ouVazZddpNl6T49C187SFVUVnsDVdyNMsN+iSrlemTT/NZb7n64Nr71k7Vb37EmrKXX3QLdgAfsgOoGvOi9BKqfD85/62tvD+cO/Xw299wP1IMuSzRBC9RmMa4Amal/K/rPiQr2ekh4RUXRqAQACPA0bI8asLrgXhugiuM27loFUE3jDkWdLi0vdigO8X0AVTM4QGjtK7T5MVBlKA9mPsBwrxiA4GvWcML/bUWVa2MGsGVSUgwty8bEU0Obbv7Y1APv+v21JE918VXBcNWnz//p3m8e3Pczp5fO/oPYy8ahXROUQQMISClTZeZCYKbJw1DZRUNz7M3FzlxmtvhKLFTNGMarPYq7/aXPumRYf1VLzR7dZSb+sQYznZm2f2aBaobhqZCW221qtzuUhymVqUQNr0YT1VH+7KUeidS+DyBxZq2IuegGoMprxYBWA1SLKX5DDzAgwE7nWWTDa64AqwPDWAC3xW/gOb5U7YpXeere3Xf/8oEnD336gx/8oNGRc4+rioA+863a2Sd//8NLs8//TJ4u3+aXPZLKJwF/4TwnX8GNLjUz9MzjLqTHbIWVL7ChzFz2wfznlT+53PvgOweqttvFEmlcBu0NwiJ/c/HBAtU8ySm29qmwl05zcPHrpKlkCheFUsYgSGaQblpPBqAWX4ObihwJRz9UU431b6TKmRqfObx5193/ZmJs62PitrdeuKoL5H5pw0XAAdUNd8n7JwyAMn/gT+/qnN3/4c6JJ352sp5RkgekPZ9yjIGKxLQrM3S6YQVpbqq5TNmdhXflPEgkSKGqaKtsRgFg9Y9rAlTZvhISQKgKppSny5REbYo6beaoRiGS6RApr0ma21wAGQDm8PTGIBXZRGtglcYNyyZ9tk61DjXGHlNQRooy4VPu13VpaPLLo1t2/lrzTbv+bK0LWx8//tXK03TiLYdnX/qZI2eO/th82CnVJ0aJKiWCvozyPfJww0kz8nOiQCrCTDtuxrxtEYJSKSiRmlvlZuJ95UK4GBca0FYML116UzecTgvhVpZrL1GX6K2di16kV40EiLbDR+Z2XbQ/+5JRDFIzTPebDxb3TyOK4pDamPLvdinqwH2qRNOlCWp6TaoGFcKIDd4jQOmGyWtan1AJGHzwWuET0kwbYQYJNkYAOhhYK2SOeFNoq2IWrPLqMwIE5MOYAfFOUvKUl440hp+emZr59bff9s4/FEKAzOIe30EEkBfjp37lH7z4zS/+SxG1H2jUypwPQPkJSoLSsEUSF0OZDY9lHltmNvjq2MiZlcu1zGKJ92yWeanwe8YASCIFrqityK7m0C8Fs8agg981DKKRl5C38SjUWsxnic5Bio+csjinsJVwlynspqRUhXIBZypuHRn6jz0Rfk0tzfFboGo294rBKW/yrREFnoq1iiHV1KvFjR13frUxvesj0zvf/A3hBv1Wc6k39HOvElJs6JjdUCc/f+QzO9rHv/mPwlNPPTwStGXu1UlLBTdzFrYGEV5mEIbGYE1gbBplQpmEAkBmE7E0QDU3lYI1BVQBtdGOZRiQUJ62Gah2MTTQCimJUS0cIqUsUEVS54l+TG0boMr/5MlsaGJab1UeijGVst7ADAapCM5UAKpDSWV402fHtt3yn5v3fP/frPWhAdycn5j7TOP43Mk3nb5w/qePzp760JKMfDlUEaLmEUZ3IRAO+Sp0PksY3rGTRwB9qdAMVLWnSCNoSSHf058b6mNIQ5FY0R+9rJ6pBW+98pOFrRfbVlpAgOMAuO1jWlP2RVWHQWqvGmSeU/xZAEr8D9UlBqsAqWlCaZZTkkTUarVoud1inira/cNqmCa9MaqJGgXYuPAaM7s0roJaLmzhJlW8TnHzNudth6xsJ6IAqaCdmGKcBRsMEMyEGm8KcwOFDU6Sul5v7JsYnfjv22a2/eFt47dheOoVyng3VNq65icT7//4A4e+/vj/kXUW3ldTmR/4OaUyIRVg+DLkSXasLXPZDbEDDmSFAgYPH9qug/kMnnI/P6I4m3EHwoBAD0B1oIJ+pSf4SkC1oJHw2iy40rym0PHK0Pcx779MU5ZoSsKcuq2EOi1I96GTBKCKtr/JnSynZt9ZBVA1Dn3G0IIn/tFxQiX1IqDKA5iQTvOGumO37P3jkcnt/3Hk/ve8KIRwbmlXeqE3+PMcUN3gC0AvPTF2Yf+X398989y/V/HpbX5lCHdbyvKIE5qnBAvZ6wwc1YCrB6aimtiEZ6qqChJPaDHhls92Rqu/X66monqlC5d5iRqSW8jRMekMVdQ2dZZa1GnHlOG4ZYM/CLQHJGaj3m+rqQCjZhjAyAgZRxbclHiam0Gs+YwPANWQAhLl0eXq6OZPbt2z978Eu97x5HpYZg/rh+W7Fu4ZOnty6b7TC+f/yUvnjr4/rGRDWU3LPNDklxTVymVSKVGQK5ZDAmjC/S/VOSWo0OCeBV5rqkmuaH0W1UQD7G1dsb9KBqSterGCMHlPUWDgil8yFGVmkbFBYv8F/k+xBs1fMGoEBcfWDnthlsRKT2U6NS1/0pSgkhrHlEQpJVHMkj1JGJEvfRoqD9FoMEwNqlOQB9zSNBQYsxUyw1HmBdH+NA+roWrKXL0SG9/wGXjaqq4F0mi1stKGBS78GtBlT3KqBGUebMuTLGvUh54baQ7/0ejYpj99cNeboJfqWv6v0xtNn/j01sNPPPa/RAsnf8JL5rbXSjxex/Rj6KiapgquU+HQBKBaZD2sB1NnZSU7u+KL1VBQZAaBKkw2Xs3O93KndXlqgN2o2eMzA33FKxu7ZxQY8FlrOFIRpaimtlPqLicUdjPKEsiqgQIGoGp+v8dC56Vsz4hzoQGrDFS5qorXMqCb1791rSJVyrNKc37LHW//T35j9OPj9/19p0jxOq3VjfBnrvR+vxFisSHPUesj5eVnPrW3M3fsX7fPHnhfvVbjWSKdY7NrbPYYBPAtEJQAJCfr08j3RQiXSwaqAoBQ5Obn1xioXunFKmSVUPHKk5jyLKSo26bWQpvCEFW/CkkB/VQMUiE5ozJg7K25koqqKrs0mfl3A1RxUzI8XgaqqKwW0EsodqXyh6ZOVEe3/MHUnjf/Znlm78ErPd43+nmorD52+LGhVrpw/4uzR376ePfUuxdpeSov555ftTqr0sOUOfmAqlBJ4IqSaadjEAkxQdX1EqBqS4s9R6uBG/vgtmaQv8e3Vlu17sfGlrMGgrUykVkHnhVVW+tJzpVJaEeatYsBwVyD8pJQyp/R7k8pDGMKO9DbjYkiMPU8apTq1Cw3qKFq5AOk5oU+rxlqQhx6QLUgLVjwuQJU9Ah/pkpqqvW22jZQme1XUq01MVdRYZUUJLVydV+z0fzj0ZHRRx/Y/QBkftDicI/XKQLIi7Nf+LMfnD+178N56/h3DfkJBUiMyGzKbIoK7juLsVlKB9Y/U6K4xloM0q2wbTCbfd5YFSDXWuquIme+miKA2aiZ90jfUKIgKZi2PwPVDCr/REmcUWc5ps5SQgnqE1QiooAyEfDGu7BOLmTW+gNklpfaq6QWNBqTAwreKnKl9iqxP7rp0I673vF/Dg+NPCZ2P7BmnPpepyXj/sw1jIADqtcwuOvhTwOYhAd+c0e0cPafzh795i/Uy+T7KhdS56Z1VSRgVKjgdc2tJFut4haSAaoyQ3JDGwggdi0BVW6REsH+Mo4oTWK2CcQgVRKjUgqAiiGqMpEMLFAFh5ApaMZGFcNDPNNvhsqQyjPozVpZFtZWBF8VE//Cp0iU82B0yzON6e2/ueWu+x8RQ7etq6EBVFZ/iH6ocmp29oEnD33jR2bbs+/uiO6O1EtAyKRyBbqzHnkSXElIWCkGUAzUELM8I8mcy0H4aVQiehXGXuvdfL/flrcVSEYEthJ60XDeYO2p9ycL2acVr2lFzbnTbnYf3KJnSZ6U259g2IKPGucJJRDzT2MKo4TiMKWok1Ae5VQTVRopNWgoqFNVlimA65jl7tkuvuWmmht1T2uyOP2BLNsDGEWHnr0jDKgons5rzXKfmfeaG+qJJzwtchHVK7Vnpyan/nhsbOwv7t16LyqpDqReg2Tb3vfI3lMHv/DPw7nDH6rqpUbTh44qUSIFpbyePLNZsZsps0m3lVebD3omD3xxi+vMENZSBsziwGb3SiXdXkveqv+uGzSSGASqqNZj454SFAejENzUiCuqeQr3rQppBqoeA9WiV1DQVfiAL5Kk6v3MdhEMLQotf0WZDEgHjaXmll1fuumeN/9icPPYQSHucG3/a7Bmb9Q/6YDqjXplV3Fe+vgjo+35899z6qWnftkT85NlFasyZEXQxy1EdoD1kNx4xaDFjxuyAWeGO2f1I9cgUPUwvJKZNm4cxdRthWyfmmeoBgKkVkgLDElh0hXJ1fBPeyAVQwJWRdRjDqEBqqgUGGBiEj/igSpEqGpxdWLmM83NN39s+v5bPrdek7LWOvjs+c/e+fyR53/w9MLJ983Hi7elflqTNZ9k2ScVIGYGwmOgyOP/SQNS5cU6qgNV0BWAFd8vuH19kFrUoLjdOrDxKZibgxxT/h5Lp9nfYsqAeZiBPwAIXDefgWqeQU/X8PTgtpZmCUVJTFGcUDcKGahmsSaRSCpRicX8R4IhBql+ZkwQuO0w4PHer6QWuqeGT1ocw8XyBn2wUcTJVL9wczeSVeb3mVKQ83CO9oTXGqoMPT81Mfm7E5MTn75j0x2nHEhdRaJb5VP17NemDj39qR/tnD/4s3779B3jnmDOfiQ9fv8LC1QNHQqVVKwz497HVGEr5dcvoBcKAbZ1bmkDvW3KJXa+/QN+LXA6eGrFe8RUU+2Ob8XYFwap0PJPKU1yCjsJdZYiCjuosPrkySrlGt0z20EboN9wtuNqaQGCCz1VRtuG5VJQonjmyqdMVXJdHT6x9ZZ7f6e6/Zb/OHrzW5cdl3qVi3GDP90B1Q2+ADiN6SPlxQNfvnPx+IH/ELcOPFgRnWpVSAps1Yhv+56kRMTMbjLT/7YVzkC13+nnaut1kKe60suG9rPIU9Ip2loJhe2IBwaiEJW1gAQD1RLpnn4qgCor3PeAqjE/ACgl8nuDE3aIoOAfWsCaiICyysh8fXLm42Pbd3989Pb3Pnelx7pWn/ds5+szX3n2Gz9wavHkh+bixXtaMqzqipCy6pP0PbZHRK3J0AGMGgDbKA6is16m6fPlivakOW/z/f4okP23bVMWPzCw7mJ5H3NrBi7krZXtAjABgIerMC6P7YRHWa5J26l+cPTyPKE4iSgMAVBjiroRpVFGSvtU82o0XB6mZjDENql+5pHKUNvEa9lBLdsOLib3jYubsY4cBKrMth2U9rEXu9dOtdQBrkJhKDHD+jTavJ7wMk94S9VSZd9tu2/7WLVefXTP+J6Wu9lf23cMbIZPfO2X3xGdPfrhcPbgDzfzJa8SEKXovMiAqU5mcM4oSEApRUt0lIocaDRLi5Vs+PK23d8bCOzzOi+nPbwagFpEg4sItkrfM7TgDZsh6HBxmLGnMgAAIABJREFUIdeUpjlF3YS6rZi6bWzksTEKSElUVE01lekJPU5qQSewItO9NWwAKsv2WUUUlqdi4xSf8lKjo5rTT+6+753/rjknvigeesh1AK7t0r3h/roDqjfcJV39CaH9f+bgx8dLreznL5z44s8G6dxYTcCTxLR1E1SQfEWJCLmqShpJ2mdXJsNfQm8yMhqqPaeqqzqOFb9UJGmWErroz13871dayMyTTCLKk4iHY9rLMbVbMeUpBmEqPDQA7i1aVALVVFTjiooqKqbgX1mXLryGZ8XYMRBhJiuK9rTRWI1UmcrjM883Jjb/8szd9/65GL57fvWRWHu/cUAfGH/+hee/6+jZYz95fPnkdy/q5UboxUJUPCpVAgoCxSA+EIo8VSKdovI4UG1h7h5uXsWVKyqJA7uci6WlChOny8zl9XiuA9P7WH89eh5vwCwHlaf5Mfgi2GktzWGJmlKWJXZoyjhOpVFKItXka0VVVaVmqUnN8jBVZIUkzieDBJuhNzD4LeTJ2FbWSExhiKsAqoPDgcUN/GLuNji+ZrNoKCZ4P+UZJINS8oRPZa9MlVJ1tllvPnbzjl2/eev0rV9ytqjX7/3RPfyX2xeOPffB1ukXfp4WXtpS8xMiVSahAkv/MFV7A1StZJ/998qjNDbLxeBdsTljzjt/+/JObqsHqpZSgE0bT5D2RxcNaDYaZ3mKoSlicX90l7Bx1zCsoDJJUSJBvhm5YuBZGAYULlTWcW1w42WdrgxYRd4E119Qpkqk6uPHR7bd+ke77n3/R2jTpq7bYF2/9XujvJIDqjfKlfwOz0Of+p/VTofec/LAow/78ZlbqzosVdn6TlGaSZYcSlViJ6sBUgN24TEi/xlp1TbcVK7CDk6aXvmBXTz1/50CVdwYcBvIoy7lcURxlNHyYkSddkYCQ1SySoICdpuyGlSmNIw2HsusWJH/Aqiyjaht7Q5YYaKtnAqPUlGmSFW741t3/f7w9PR/G9/7w8/cKKDiEf2ImliYaMydXd692Fl6z/H5Ex84sXTqzkiEVVmV5JUx9ZuzSkTgV0jhhle4lhVjz4XTIg9cDQw8WfmeYqXYYmVRr+kNc5hbrgEFDO4GQCocpLjdypVTVFKN1BQ7q1nZKf5aY6o/pThJKIpiCkMA1JgoMXrBNa9sBqb8GlVVjTyNKio2bKZ6ZsAo6NoAvZj+LnjLdtrfAgNjkLESYRd87/55wprXDGQZ5gIkjSTpLIc6GlVL9bherT/bbAz/xejo1KNjemi/c5y68nzyejxTH3m8fPrkt98czZ34F+3T3/zhumxR4GOTa+1JjW4Yg9W8AJs9QX9Ld7EL1tiP2g6UzSM9atVlq+1Xc3u+HFC1r2mHvFCtR3cpzzV1lkNqLUGmDwz8MilZ4kIEoRKK7gO/x8wb13w2XmgXA2iAUrz/WISLh6vM51SVQq8x9uUd9739P03c//1/5UDq67EqN97fuJp3wsaL0gY4Y/344x7taW459uIn/12ycOj9pXR+vKZSKimPcu3BCppyZRIRWv+Sb9w+a6dCV1WrFuUisZVW8FVXv7SuCqgyYLTjK4Vbkp3Gh5A18xGTiNIwpE4ronYrozQBN7XGA1TgpXLy5VaVhT9MJRton/FNyfBUkbl9JGGjd8UJO5cexaJESVDXujr+reHpmf9rctPuzzfveNvcjbR0MGS19/T3lWW4OLHQntt7em72vbNLZx5aiOa3R6oTiKomH6A1CHgD4CvjamV8AdASFeR5Ri0BnOFiMthsKApxJ2MgYSDpSnMfXntcyeyrsBZwF3E2Qv19wXMGtQCnWX+yP8liipOUB0hMmz8lhQqqX+GPRlCnmlehErzdtc8/A/jlUToGwbaRa5d3ccNeMdc9ADq4lW9ItEYL1bb4zfGiDYvNjzl7iHICRChSulFrnBseGvlMvVL/TKlSemqmNHNyZmameyOtp/VwLug2tfb92cTi+cPvnT/93EdE9/S2uspVoFA5N610bFggbMbtbuQDvtR2ErPIGz1qi+W/260Wb6usdNqr5czXqqyyaoTV3+XlJg3TGevfzBHYNxM2b3lOWZpTpx3R8lKXdVN17pNEPsTGHQrJRbcIz7fqBH2gWqx2KzlnX9sMleH9X6ZunJD0Ayo3Ro/Ux6b+YOtb/t6v1Xe+5cx6uObuGNdeBFaPJtbeObgjeh0igIRMBw8G8+3P/9TskSd/zk9mb6t7Ha/MOMMjAWcRDFGBk8U3b7uz5iJWQtprUU4AqqAFINmtfmldDVA1w0wFLbZQ3TTfy1IMC2AwJqIEPu3thMIQLdoyCchRQYaFB6UMSO3NHhTEwWKyld1X7HQvxO59j3mvAKvCM05U7dzPqT613Ny04zeqo6O/seUtP3ToRtW11FrLZxefbR45c3zXiXMn3nW+c/6dC/Hc3ct6aXOsuqXc12w5GZRACQhIMTi1gvj2Zo4lW4xXmTl5tNWtA47RVyiwXU/6hwV/eKqaISgDwMJX3dyo8x5QNQBVmzWQppSgzZ+FFKcxJXFKsIykFLfkgGpelfVRAVTLsmSm+nNJih2GsD76PEPzVuu7WQ2+9RgUFE5l9gdmor/gcFtYihu/BdAFSGUtYpJ54JeWatXGc/Va7fGh2tBfj20a+/aZxpnFh4Tj9b0Oae6q/oR+8kn/XPrsjk7r+M8unPj2T5aTxbGqnyiFDTqUT+wGt+CiGgUHw+1EvmTQV2j/spQdNrigqRi+KM/c9WxOLz3E1wKpvCJ7GrymCsqtd153dtqfMTUkqfCeyHmz1l4OOSemKVYh+PqGBoVCBLfvLeUKm3YGqXhPWk622VbadwNr9OGsjGwfNu4ZKEClSrc+MvE3EzM7f336oZ/6rBv8u6rl537pqtCEC9sNHQF9+rHbDz79+V/MO0ffV9ZzE2U/5pqA55cY4Glro9onjaJMhIpqlyeoC/7q9QKqqhhmYdkhAyiKwmiSJAxU406Hok5IUUiUJKigVkjIiknKVgEV1ZFeIcyKuPclWAr5JLR+JfkAXmlkaAB+QIkMqEOlTmli19Obd+/5yGSl+TVx6zuWb+iFQkSPa+3V5p7b9OKp5+85u3TqrRfCC29aThZ3t5LWltzLypnMJFwTPF+RD3DPPGCwLBSbAhQ3WFNlBN/Z3FxNRdWYKxg2aGYmjbliUwxI4fsWrNoqEd+XMdWPf2c5ZUlGSZxQkqSU5inFaUhZlvOQk689qqgKNfw61W2b3xemgspya2Y6xEr496W2+tuvgs9w8VU2ILaYt+5Rcu1fMmcIEG4qrCgQK6HSwCvNlYPykVq19uzo6MQXppsTT+gJfXy32B3d6OtoPZyfPv5IZWk5v+fUC0//Qjx36N0V0Rr1/UhKmbGdKu9tLdMDWw5DOgJQNd2YIs+YLoz5kMwCRS0WC9fK3V0SjEGjjFeO1CCYNe+Vfkui2MijswDTCEz7dzoRW6VGMaqpaOWXmJvKTlTI8byGDedas9KJHQKzldYV5gTIwexmKIm8EkGemvxA15tjB4Ynpn53y813/GH1zr9/bD1cZ3eMazMCqy97rc3zcEf1OkVAa+2ff+K3fmTh3NP/LA9PPViSy+USXJrQ0qEGC0Gbh/WN5kGqlO1WTQkM1QNju7fax2oqqsXf5gRtRdyRVLmNDMya5WZQBpJDrQ5Pt2apojyHXir4qWV2XTETsoPtuEIku3BdsSmZeWgAWqimGiUBvHQufUr9WkrVkRPD2+/6WG1m5rendr3t/I3CTb2Sa/ikfrLaXexOX1iYvfXE+TP3n1k6uXc5W7ypnbamu0k0lFPue74nmBLAxWlFEmAfVR9UIBVkmSz/rTAF6LlI4e5vdXl58MSM1jEYtZxTtDJhb4p1wDdjUD4wLJJm/JmHk3DN2Hfc46ppXVWo7tVYvL8kSuSBb81ybFBzKGq9XKoy9pfQFS4qq0wBsJWygWpWH3gbKkPBXSj8sJijyNQEI9wvpUqUkOd9v3SsUW3sGx0Z/drkyORTzcnmwSma6jg+35Wsvuv3nJde+nRpZGn+e8++9JUPZ+2Tb/FVdyiAs4VOeH3AGMSsHNNtYoCKCuMKzj7WoRHch/ytkUh7ZaB6JdXUYt2ZnZ/56A32mfIq5yyAVHQT4m5Cy8shpQlRxmveJ6nQXQq4EMFrG2cBuo7lqBY8Ve4s8Qaux7Pi9wgqqBnON6hSiIFAVVqc2DLzJ9u37/qdkaFbvyHucLqp12+l3nivtHo0cePFwJ3RRRHQi8+PHv7GH/3zaPnkz6js3K6hUi4oickTdW4RGa08A1RZ4J81M81gCVcQLrK4vNIAXw1Q5dwMEGIVYXhBQ3olgR1gyEMDXTgMRagc4NgrRBKt/4AyO9yAXzY1A1PtKlp1/eRsuAXMW1U+i2R70nDRIvK0LjfnRrbc9Pntb3rnvw1OxYfE/fcDtW+oB6gj+2m/n7bS4aVsaWbfsafvP7d45m2LraU7OmG4OdO6oUVezkTugesMs3QBUUqevbPuCoXlormEvL4YOloAUHDwAFJhfQrw2RuU4rZmQfcwABU3axbKlzAk8KgW1Knil5mDWpMQnAqohEnnVHCr3xgPKK4gFXaY3NVErYgNMIxQj/kvqlBWR5ervBYlMCfQfs2vbxyrChtUneVQR4095S8r4Z2YGJv46vjYxBenxoaf3jq066QQwvFQ1+g7h+lR84eHzj3/qZ88c/RbP51Hc3cFXhz4GCKEgx2bnxTa0sVGhu1ABqyATe7k6Xs2TAEYBOy7dAD1SkHqJUCV0aXpMLFxBL4EVd+C1DBE2z+iHGYF0I/GAJX0WaKPN2pW2QLGHcxKYCc+0/ov7FOL7hNLUJGgFO8SFVAiSpT65aQ8PPHl5timj9794Pd/XkxOttboJXWHtU4i4IDqOrlQ1/swOwceecupI898OG6f+GDDW656OiQPw1N8g0arxwAJlqSy066oIlw06Lyqw74aoMqtVdZKLdpdxnElDiPqdjo86Z/EMKZCEi5boOpTzjqBprrBFFSWTrWy/jAvkLi5oKpqpWMkzhW1PFRVfZLSp0RLyvxqGDTGv771tr2/NHHf9/zlqk74Bn4yNChfpBeHz5w+c/vx2ZPvPH3u9DvPLZ6/dSlcmAhF7CUqkVA4y1UuEpkJ7j76goRv1hbH3V5XDOzh2rDdKQZBBoAq34/znDmnvc0Kt+5B0fB0OSgDnArIPFVllSoCEv4Bt/5VSqQSI6zvSY95tYANaMYCqHJLVuQsSWbsMA1w5mqZ5SwbZYFCYcAcczEYht/ypdISmlwoBad5Iki26tXGsZnt2/96amTqz0e8kRebzebSjcpnvhGXuF7+5sTBL//5zy2fO/oTWTh3U6MiZCUQpHRClCdmY9OfXeKKpsklpjtjOM/GEKBwo+pplQ4E7GqAao8SjV0b3jcmTbM2cNjF5h25MaMYvlDofEkMTgVG75S509A+tfQVq3BhOgw4fmtEMTgsaGkBKTZ4foXamcy84ckTm7ff/Au37rnzc2LnfQs34hpw53R9I+CA6vWN97p5NX3uhcbpQ4+/pzN3+MOdCwe+e6gUUc2TTAEQLOcE0jzPvPI5AUgU8kEXa0Ve6UlfDVBVaEPZ6gGGBVBJgwNVFIYUdbqUxKi6YUgAIBXC/mVOuGi6FSCUW/98DmZ4BgiKuVpWZgYi3izBxRQBOFJ5FEOU3a9F1ZGppyZmbv7tzVum/0DsfCi80nPdCM/D0NWf7P8Tj8pUqWbVMa3Vzijt3jEfLt4yH85tWWgtbm4l7ckwj4bDLKomeRxApzcTYKWiZQ/wCQBgHZqKmSTLBeyJP7EfhSIlPQpUgI+s5AWp75eykudTyQ9kSQZKpb6nUiFYtB/gE/xQy0dlCgImttHG5CpS4cJmqCTmA8DCtnYBOixI5nVr3XrAmQbohewUWvsip44v/XO1Wu3ISGN4X6NcfzKn5JmlKDxZ3lMOH/3Io9nDDz98eRHNjbBI1uE5Yl0vvPCJbXNHnv+xcOHsP87Dudso7YpqiajiY1Ekhg6ATg3yJBx7C86q5VqbG2/BfTbdmsHHakAqg18rtF8AYWyesJCZs53kvGEPOzHF3YySFK8VGKc2AjcWuc7YY2P9M1tAQEG7UN8wVBczNTZoy2pcqNCZYnjuVVNVGzm75Za7f6VUb3xi64Pfd3ojUaDW4VJeN4fsgOq6uVTX90CRjLsHP7N57uVnvre7cPjndHjyzrofku8h+QYkVJkt9kxB03g3mSlRlDYHRNxXcdhXB1RRAoMMFUBqyoMCSRhS3AUHK2GbVNJwn6qRFiU+ZtQ7kJAxmAN7Tval7gFVj0RmtVUZqGrKGagaMW8pPUq0R5lXSctDE083xjf/QXN6y/8Yv/f7T67iVDfUU7llSqS+cG5/Oc4Xqp3ls40wC0e6YTKWy2wsSdPxOE3H0zQZzXU2lCZpPc3zSpZlpTxL/FxDad+YNhqCHF84LuWzzjqJzFd+JnKZe1AbQC1VeL4kUVJClHROgdKwrPADSRIkPJTXuc/J0qVYtXnGV7k/tI8XYAKfZDUCa+xj3FnNL0khcI/OpZSJUiqSSrV95c37XnBekZytVKsnlFCnAqGO+0qdrAeVs9WR0cVtzW1wldpw9JAbadFr/aR//smv35RcmH1fuHTuQ0vzZ94SyEhUA/RcQhI6Zk1hKF5k2EADEPYIRsZjdHAqf8CS7bIOZq8Vu0FDCXZcyzLSKXipGaVxRlEI5yn8G6onGGwERx/HhO5S4UBVbN4tBarnSNV3pzKvU1gVF/OAknJVTv368Imxmd2fGJ7Z+fGFWvzy7t3vd4OAr3Xh3M+vKAIOqF5RmDbmk5CMl555dsfS2UM/2Jk/9L96+bnNgYqVr3xSXl+DFJxU6EwaMXbTIu9XVS+2FbqMzRCHl8U2+7/G+dAkTnAS7TPszwf+zS4+ZnAmA0iNUTWIKY0iI6LOw1+wBKwyUEU1FS2uomqGsprhjBmeotGGhTKAGQiDS5UBqhllDG59SmUpqzQnnquPTX5iZGLTp8b2/shLrnV75e8RbIIAFPfT/qC13ColkV9aWpivpNQut8O4QqkOut3Ez3SqMh2pLItFzv15HkKSUkAjwKgGSCW1lAEa+fxvX/iirMqeznTgaeHpPA10Jn2PiQVeIJTwhVBeTgJGWp4Wmcp1roTQMhe5AmUB5SUWLIP1Gti0LCRJ+BkmwMCJBjhOpKCISHaFEsukaZF0Pq+VWPC1v6yUWq5Wq0vNoWZrcnyyPUIj4J4mbkDqytfJWn+mfunTpWjp1MzCuZMPtRbP/3h76exblV6qVFQiSl5GnsQmmAlGlqdqB/UKVZGeWjDO1Fbre5XVV8qTvUx4+QostISz1GzaU0z4ZxSHKcURNvLGIhWtfq6oCrNnY6DKHSaTb4vsaobCDGXBVFStYoXVVWXdVPye8hK/0jgyPLn5LyZ37Pndkfv3vER0c+zW+lpfwevn+BxQXT/X6g05Uq2fD87v++LO1ukjPxEtHv+QT63tvk5LoBL6CupDqKVaORZT7zJtrEKLlJmgsO0z0uy84Lj9VYBSO3pSZMgiPzMoLHiCK2WnMDWDCir/TQzQJACoqBjgMySpzGANN6+ET7kO+IMkKqVGcB5AlfULe6AaSRzUBojVowprbiqmRgyQqilVgU68RlIaGjswNDr5yMjk6F9MDlUPCFc5eF3Wpq28DozcX/pnn6KnZIUq4na6nQ7SQXEz3UxH6ajwMJ3FoyBKeOc8KSZQgZVCLixJKUelEEJ2ZVdF3UhJPISUkRAyEbFM4kSWS0IkIuHv499ZkvHXqUilTKXMRMafoWimtMoznWVSyTRQQezX/G41rXZVqLrj4+OoIpnlxVZZ7nEjRwAaq13/hanWuVNvX5g/+2NR+8xelS5Nl2QYBDIhkIwwI8hybJiM15pFqQqTEXyJoUCYBfDD6p7yyF5PG9UK91vaQF+BuF8P4G4Uy52hkmryIEwt0jinNIEtL+8NSSK/oROG/MZca1CZjPQUA2r7mr03IQ8YGn4qbKbxmSf8ecOvtFClVqlae6E2NPzZya07/nTibRPPCaf5eyMv+Tfk3BxQfUPCvr5eFMmYdi1uPvR3n/9nFJ19b965cIvK2g3wsSo+d2WtE4vHycwkvj4IvJgOYLpHGIBCZjWakqydaXmuhkSAnqqRISp8iDB1zdAxg091ahxWEkz4g5eKAYGMqwjE06yALhiKAlA1EjHMrTVkQpuU7b3BssWMNaBnTA2MjpKB2aCdCZVnpfpy1tzy7bHN2z7VbG56dPqetx8UQrj21vpazu5oXQRe1wjohx+W9KH7au1u+4HZE899b7R85gERLt4ks9awT5Hvy5x8T6L6b2kA2FHBcpil/9lRTSkMolrdUjaOgN6w0VAtrICNtXABIa2Or5U7gz4w8qGGHJvduEch8iH+AAT8SzwAajpFRpmFa7g8NGqrqRwVI8/HAhzFkCDyufJZig/QO0Ke9iuZ8CuzQa25rzk69dmtu2/+q8Yt7z7gNmev69Jyf8xGwAFVtxSuKAJc7Tr7uZ0n9z/1gYXZFz+QhfP3VkTarPqZDGSKvGvsMmG5amdZefioIPrLwbaSrazaxFtUA3qDKpw4NfGwNJIvW2NiirWooiIZG15qiDZ/ArcVSRD+MfJYkFxBcjatLUy0skRMUd+yDkK9IkZR4cCQFXQ4AWohQwURa4y5SC/xy7ULXnP86eFd9z9Smhj56/GZ+846p5UrWjruSS4CGyICyJHRkb+6ZeHUgXe0zh1/V3dx9j4dLWwtibihKFK+0gRFNhBLgAR7Nqsr2v0sd2G26vx9Y9PMX3EuNMN8LKVmDSMAUvkDrX42uUC+NFVUcFBRQUW732zCjZoJD3kVr4SNeM88zZhtsIZ/kTDxXOVTIjwKc5nH0uuU6yPHy82xL49Ob/3sTdt2fY1m7sPglOsgbIiVfv1P0gHV6x/zdf2KevGrowvHDr/r3PEDP758/thDFM4Nj1S01ygh20UkPUnCA0i0OoJAg5g4sXwmLqKym2YhpG+kfQYfPCujM5J5jLHVniYgQKtxVzHJGAAV7a08A/XAcK+Yf8WJGeAUXFRFCV4fVQLpkSeLagEmczFVzjOuVm5IUooKhSqRCioUa6HDWCcqKJ0cn978+E133fc7tHPiCaLbHddwXa9id/AuAtcuAlqfqbUO7t/RPn/4weWzh967fO7Q22W2OFLSoV/ycumBiGKpT5BE8zxwRsHtNxXTgnBkNIKzvuMV61RjGMo6r2WomJqOUpZpSvHBlVLDPwUwBVfFcFINF5V/n1/DUJtgvmG4pwb4GuxrZK1Y6UJB3UUiF+ZRrlIdVJaGJrbsm9520x82Jjf/bWPH1MtCzDjt32u3nNxfvir7IBe2DR0BwyP8u/L5516+o3X+1Pe1zh/7obx9+nY/W/YCiqjka/J9wQkOwNAkQJRODVA01pmCMnYK6ktE8Y7eAlZIq8D5KYuR/9DKN85COTsO5ZSww4oBqhiWEiAOIhlDjYCTstFJxaFiwl+jrWat/1iQm2WGYH0oCHJCqC7guSkO069QlEnqppq86tByc2zq62Pjmz85NDH5mfKe2WNCfNDYtbiHi4CLgIvAZSLQ41qf+0K1NTs7E7UuvHVp7uXvWZx9+QEdLk4HIi+VeTDQUOS5hqpT/kuS81Hfj7XXfi8280iHWU6pHZZCHtUYKGVtYfBIS0RehbtI4NoDnBqnQGNSYSSmjFkJign9goF1huPvAeQSJTDNAIdVeqksVRbKQ6PPT27e9pfNyW1/U6vLF2nT3tDJT7m3wPWIgKuoXo8o32CvwYn46BdKZxaOTudR+550af6haOHUgyKc2y3TpSGlQ9Pm8gBWe7nRiJ0UK47LBwV532j3cbI1uLRXSc24apCyX3uWmp/r3Hho4zOrDwCoMliFu4pp83PSZkcYngznuwHoA6igSsxuW6UjvBbAbKYlpVpR5pUzr9ycKzdGvlVpjnypVh/6ipJD356QjQsb0XHqBlu67nRcBK5bBDhP7t/vL9Hf1TtJvkl2lnbH7e69cXvp9qg1vysLlzaLNBrxRVYSAKo2+RWcfkPlNw5srKiC4VHkPwamJkVCX08KxfP84NRrFShSZS8XnjD5DzQB447F3FMkZCJKc1M3hbg/i/nbiip/raXOhRfL+vC5Uq15qFxr7A8q1W/pkv9stTl+eOL2rfNuqv+6LSP3Qq6i6tbAdxIB/fjjHu2g+oW5g5vixbnbRLR4d7R87p48Xr41S7tb8zSuEaUCoBWFVCWsEApnWDMwwMnSzBCYPA2danb/E5xM0dICwMxYvJrlOElixw93KAxLWWBqpFYKcGqqtgCtZhiBs7sZUABKhSWgRrIGBUEReUEmvEpb+dWT5ebIt1S58U1Vqu2rjowcnJyanqWJ2+G77kTZv5PF4n7XRWCDRsBUWJ/y6OhybXH51Ghrbn4qi5a25El7q5eFm4ROp5Nud0KnyUiSpkNZnlV1ngc6hzheBp8JjQe09Y1xmkD5NRcs7AxtPdhDSShcQ+Da19L3cs64AKtGVyrXgsUHhGQiKRx9BTOpWIpFJkp63VKptFAu1WaDoHQiF/7RvNQ4pkrVo6paPjHS2HS2NrRpkbZuRRXVcVE36Fp+o07bVVTfqMjfQK/LupiHH2tE4ZmJ+WOHtobduZ1Zlt4aZfmdURrdRGk0IfKoInXsSx17SsNwD97pliOKTMyVUiulCp6VkDrJ2TwzFUKm7H0lPCmFUlIojwTKtWZCv9D5Q/WAdf1YE974tiM9Mw+V2QfFJL/MU5JpLrzEK1fP+6XaS1L5+1RQfnZsYubF0S3bj5PK52jq7q4DqDfQQnWn4iLwBkfA4M39Ps13K9Saq0Wd2UY0N99szc83kzRsJElUzZK4lCQZ5EqACUWuNVSEhSfYjjfXWmnIArJygIYSNHpGKshzGQglvUwoDzlSCk9mQmImigmrbODG4qjIwHb7AAADxElEQVTCE0KoVOs4T9Ou1vkSabFQDcrzQ0Mj80PDzfOyMXI+LU0t1ipjyzQ1BXDqKE9v8NrZyC/vgOpGvvrX4NxNIj5aOvPMM9Ot5XN7Fhdmb0k7C9uFjieVDkdlFg8pSqq+zgKVZ0rrXIo8Y9KUmWjFTAGApNJaBKmUfiqVlwuhpJCeJ1gMlUogYWkkYTC6YBSkhcwFZ3GUPo3PH7MLRO4JlZKWKQkZC6U6WqjFhPzzpLwzperQ4erQ8P76yOj+ocru42LnTmeDeg3WhfuTLgIuApePwEr94C8IoncT0VP23rwXv4ScKlEhNcxWKej8AvSu4EsheIK1EyrGqzKSFAK3Juj1izBSslxNZJTknkDfP0llInOVJJn0lJ/US9Uu1bw21ettohMx0V50jpwGsFusayoCDqiuqctx4x2M1g9LWviBoeX5M1NptzUZdxZG07DdpLhTk3lUyjOtBMimOZymuSeVaw0Xdj9P4IBFCsZAnsjJz0gGQue+1uTrXHqCtJdJ6SlbLcgwNcD+gFoBrGKO1iMRK+mFRKKjtVhW5fKFRmP0dHVk6lhSKR+rRGNnHTi98dadOyMXARcBFwEXgRsjAg6o3hjXcd2exUA1gYi+YDWrGoJor60i7BA0OytJoUqwBKt2o5wNtey6EHQ+hOipraBG+JmiuONRyYYECtiZjskvh9RqdGjTJrTzHcdq3a4Yd+AuAi4CLgIuAhspAg6obqSr7c7VRcBFwEXARcBFwEXARWAdRcAB1XV0sdyhugi4CLgIuAi4CLgIuAhspAg4oLqRrrY7VxcBFwEXARcBFwEXAReBdRQBB1TX0cVyh+oi4CLgIuAi4CLgIuAisJEi4IDqRrra7lxdBFwEXARcBFwEXARcBNZRBBxQXUcXyx2qi4CLgIuAi4CLgIuAi8BGioADqhvpartzdRFwEXARcBFwEXARcBFYRxFwQHUdXSx3qC4CLgIuAi4CLgIuAi4CGykCDqhupKvtztVFwEXARcBFwEXARcBFYB1FwAHVdXSx3KG6CLgIuAi4CLgIuAi4CGykCDigupGutjtXFwEXARcBFwEXARcBF4F1FAEHVNfRxXKH6iLgIuAi4CLgIuAi4CKwkSLggOpGutruXF0EXARcBFwEXARcBFwE1lEEHFBdRxfLHaqLgIuAi4CLgIuAi4CLwEaKgAOqG+lqu3N1EXARcBFwEXARcBFwEVhHEXBAdR1dLHeoLgIuAi4CLgIuAi4CLgIbKQIOqG6kq+3O1UXARcBFwEXARcBFwEVgHUXg/wdo8/p785Dbs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fcAAAHrCAYAAADSYdTHAAAAAXNSR0IArs4c6QAAIABJREFUeF7svXeQJOd1J/jSVVVXtfc90+MtZjBwA0OAIEUI9CKlpURAFCnD02q1K3N3cXeh0G3cxZHSRVzc/bHSSispbineCgqJlBakRC69SEKACEOYAQhgBgMMxpv23pRPc/He+77MrKysyqzunsaYLERjZrrSfPm+L7/fs7+nQPJJJJBIIJFAIoFEAokEbigJKDfU0yQPk0ggkUAigUQCiQQSCUAC7skiSCSQSCCRQCKBRAI3mAQScL/BJjR5nEQCiQQSCSQSSCSQgHuyBhIJJBJIJJBIIJHADSaBBNxvsAlNHieRQCKBRAKJBBIJJOCerIFEAokEEgkkEkgkcINJIAH3G2xCk8dJJJBIIJFAIoFEAgm4J2sgkUAigUQCiQQSCdxgEkjA/Qab0ORxEgkkEkgkkEggkUAC7skaSCSQSCCRQCKBRAI3mAQScL/BJjR5nEQCiQQSCSQSSCSQgHuyBhIJXOcScByH3mNFEE464DR8oj/4gz9Q4HPreOA/APjc5z7X8AY0BqXJANZx6+TURAKJBOJLIAH3+LJKjkwkcE1JwHEcFQD0GZhJLcBCxgBDy0M+tQqrmgptqepqxSiqxRSYdlqxFKNULaVXC4WcA2bGBkUxrWpaMR3dtE3FBgAHHMMBRVEdy1I03dTwaVXd1hWoarpe1VXdth0139HeVtJVpexoutmmZYuO41T1dqMCUDbbod0CgEo3dFcNMMojMFJRFMW8pgSXDCaRwE0ggQTcb4JJTh7x2pSAAGccnKMoSp01/IbzRmoFUpkcaG0rM5Mdy2axs1QpZhZKy52l4upwoZjvXllZ7c4XlrtXqoWu8fnx/rxV6i5VSu1mxczZtmnYjq3ZjqM6toU3UBRVVR2H/g6OYyu2DYoDNjj4C4J4RQHH4X8qqqMpCigKbhOKo6qaozqKY1qWoyqKo6kajttWVK2qaWollUrl21KZ5Xa9fWkg17/Ykc7NdnV1L3a1d81nc7mlrJabbM+2F9Jtbavt6dRKf3d/vgu6im/Cm+WHlIcSBeDaXKbJqK5TCSTgfp1OXDLs61cCAtTR6lavwBVtGS63TS8v985XF3vmZpaH5vJzwwvLCwOzS/N9cwtzvcv5xcGlwnJfqVpor9imbgIa1XbKBkd3wNLpT8fRHBsMy7Z1y7Y0vAfCsqohnqOrXAHbccCyTHAI2vHVZwe+/9/u71ETwP8CKofiKKBpGgE+XcF2wLZQG3BsRVVsTdNMVVEtx7ZNDUFf1S1FUauqrViqo1QM1bAMxah0tnUsd3f2THe3d870dfXN93f2zXa398z29PaN9fX3zQzkBhY7oXNRA62yF/ai1mGhInH9znoy8kQCmyuBBNw3V97J3W4CCfhj4A44+jk4l12F1fTiUim3ujzbNzEzPTI9PzU8Oz/fu5hf6Fk054eWqjMDy+WV7mKx2FG1qm22BmkHnHTVrqTKVjVdMsspE6qarTmEuI5igwU2/Uf4a6PhrSBeC9jmP9noxgMUOpJs8uBb7/83ob08R0yWBHjxp4irA2on5HbwKwA4BAXAVtDBj7dS0eYH1VFAdVTQbPpxUqphpvRUmX4UvaLYalmzlZKm64VsLrfcrncsDmZGJruM7umezr7Fvp7emaHB/omezp7prlzXUofRUWqvtpd39+wuKIpSvQmWVfKIiQRakkAC7i2JKzk4kUC9BHzudf3FlRc7Vu3V7rn5ub75/HzX3PLc0OWZy6Mr5ZWh5eJKf6FUGCiUi92lcqm9VKlkbcfKmFDJFe18umJVjKpZVU3HZABWEWcRxB0CcgR0R3VAEahKYO0fDka7yYFeC87eMY4H3EEAJ5SOmN2gFc86Q50mQIdJ5OcR8ZhQL7ER5PFr/3/4eyDwV1UNDCNlpdVUtU3LFXTHKKi6XmKXf3olk8ks5jK5+Y5U+3xnpntyZHDL5aHO/onhnuHFkczIbE9vz9Je2JtXFEVII1mxiQRuTgkk4H5zznvy1GuQgLTIfacaT88+3Te+OD5yZWZyYGJ2fHB+cW50ubS0vVApbqko5Y4KVDsLldXuolnszJvFXMkqpctmWauYZbAcRDQFUY3c5dKiroFstNKlA11Y3YyxYUgc43WuMbPDhSCz7huJiCPya/0w0LNbn8cr/+/+m/z9CmigAhYCkJ6j6pDS05DW02ZGS1cyWrqQUtuW2lPZhayeW0yDsZLTslcGOgcuDPb2XR7sGZgZ6to6NTA4MPlg14PL6NuQeQ04j2E5Dmt9ouS8RALXogRi7AbX4rCTMSUS2FwJCGDXXoVX2//5zNO7fnLy1W2Xxsa2KeDsMFR91LStgXK52Fso5vsK5XxvGco5E6pq2amA6VSgYlfAVEzA/HaEa9uxyEWuqCpb6HaMcHIUqJIPPuITcY0oYCe1ImocUWMQ33OiXuMPjoVvhdqAygoBRSUU0BwdNNDBUFKQM3JgWJqd1tIr3dmumVwmO6frqTlFVSYtMC+ks8aV0eHR6YO7D146svvIpQV4/+qjiWUfc5aSw65XCcTYDa7XR0vGnUhgbRIQQK5egAvGqSunsqenTg++evrVrWdnz45UNHOrkUndulDM713Jr+wslvNd5UolbdmmyhFwEyzHAtAQuB2wbI6Mk5Wu2KCqKsWhMRGNAR0td5nUth6LOBj8bvDsUYAaYwgbBe6Rs8OakMgboAA+hSnYacHJBCpoYGg6oMgVS4GUmgINNIrzG7pupTOplWw2M9+R7RzP6bnTVtl5o1PruHBo263j9+6/c+zw7sPzKUhV98LeapKwFzkjyQHXkQQScL+OJisZ6tWTwOPO41rXVFfGcqzshZkLHdOL0/1jM5eGZ5bmt4MKhxZWF45MrcwcWCgu9K2aebWiWKAYKlhOFWzLooxzBV3sZGci0oj4tu0AaJzohmYoO6NVSoDj5DdFWPMYU2+CrDFANzpoLjPsmsgxJN/uakg9UkEgUNf51qQY+RQgjOejkoIykfLF4zCer6gE9Gjxq2jpY80AWvq2CmlIQafRWe7P9o0NdQ29mUu3vZ4v5M/tGNo+Mdq/ZXyob3Rua8fWlQPbDxS+BF+qfl75fAx3ytWQTnLNRALrl0AC7uuXYXKF61QCCOgDMwNtJ66c6Jybmes1HXN0tbq6Z6mwtGuhPL9nYmHylon5iR2rZj5TskpUeIbWt2nbZJEjgCsGZqGL1DauLuMfAiDOYqePAHOB/uJL4WqmSnP/AQ0EGgXwG/E2R92DcDX6RsyZF/Fp5t73gbuD4I4/+BGJhu7fZTUAAb24n5gH8pJYWDVItjx7ALCw33ZAs3Vo0zOQ07PV0YGtbw92D77Rm+l9uzPVdSard5zPpXOTA+0DS9t3bl/94NAHi4lVHzWZyffXmgTivILX2piT8SQSWJME0N3+1FNPaZd7L6ePzx/vmJ+a7986PLxvJV+4a2p68paJxck9s6uzuxaKC51L1WWlolSIs63qVMkdrGhoGWJmN1rlCmD9uOWI8jLMYidKN0C7nYFEGJ0E9LKMjFCPrU5ijaWsdUSyGKi6QbHuSOFFDGXDwD04kODzCU4dFiYJjJQmV7a+cWLqglSc6DKkK7HVDo6YGKw2II8Ka2C6qkJaS0G1UIUMZKA71e0M5Aanh7pGzg71DJ/p6+p5UzfaXp9fnjm9Y9uO+b3te1ceOfQIuu9jTFaklJMDEglcVQkk4H5VxZtc/FqQwOedz6uHTh7Sxypj2aXppWG7TTk8PT/x4VcvvvpTS5WVgZXVpc58qaBi0psFmPSGQI3ucoR0k8lfRKwXt3XKgaPYObp7OfubctoVBywHwR3JXTEHTAETwV9anMQlI7LEiQhOfiHN/fVJK9LVHePyGwVbsSz3ZuNB4eBFJGqT9Y5hDQ/nqXwOsdsG0AS4uwUIqgZ4NOY64Axg4qKqYakdGu82mKYFNnLiOQCZVIrnooqpEjrF7Q3dgIyeMbty3fPDXcNv37bzyJNt2bZv5Wfyl7t3dC8dOnqo/Ag84mbgxxBtckgigU2VQALumyru5GabLYFjzjEDVqDrzbHjtz73xvOfPPbmSz9/bubCiJmxoKCXoSr4T3jjV8DGBDhbErCwgUaAzKys9G908eLfCUhsDaiiWsR3EY8ssACNOwQUE0w+lw1JvoZrofp9ypHm8qaI7poAd1c+wkwX1jY5ODDiQd4TmUCoAliYqKiTnC1L5DXg36l00OJSQ5spdknpcn8U0gosy/PnY6IjxelFpj4m7LWBARkzDelyytm/df9rD93zU3916847f/DAjgcuDcFQ4rLflJWZ3KRVCSTg3qrEkuOvaQk4jqOfglNtK7OzW05Ov3nk2KkX7//Jmdfee2Xxyv4VcyVVUa2Uqdkq5rZXAWvLAzlTMm4un1K+IdKtLrzoyLiGaO2ADg6g21dmczN7nPeRsWLvd4pwC/sFuW5LN+as+F3qYZZ+HHCP5SGI2llixO39j8QkOEJDqnlWabKzIsC2vbg5KliOifY7MwXIUIl/bPLvwXknD4HIyHcU0DEpz1LBcHSzDdLlvkxvfvfgrmO377nz2Tv2HD022r/j7R3dO6ZHYKScEOjEXIzJYVdVAlGv4FW9eXLxRAIbIQGMpZ+Dc52Xpia3nbp4/K6L0+cPv37+taOT+ck9i+X57sXqQrbolBDUwUZDD01uzKiWvlzRE62OlrUGfcU/ZBzXBREVHEkZ5x7PiXcuz4xATPdlI/dyraXueugbCCQWoMYQ5kaAe4zbBLnz6k+JCe41yobMUfCmopYKj+ZBArs8yAIF0+fdtAdh/vtBPWyevRPoW1n/j+x6SlWBlKM5OS1T6k73Fnr0nvntfdtP3rb7rmO7hve8vmdkz8negd6pg8rBlTiySo5JJHA1JJCA+9WQanLNqy4BBPQfw5VMeeby1rOzbx84eenE/W9cPnH32OL47pXyUlfRyneUrCJSuqpV26JyM8CGJ6rKue2CBpUHiqVWXM5GvO28m3sk7e5Gj3XXaKXjnyJLDt2+df1MBHAHPe0+65+SvST+SA66db6NcRLdanAsJEEvjuUeZ3Kb9ZRntIx+WElYI+/HpYIRSpG8rgzOC759d1LlNcIeVF5a4r97K2y6g+tHBU1B2lz09KNXAKscNTAcw0qp6WJHpmO5NzcwP9I9enb/yIGXj+44+tSB0SNn78wemEyy7eOsmuSYjZRA9Bu2kXdLrpVIYJ0SQB73Zy490/XW7MUDb10+ef+py6feO7E6tmMFVgaW7cXeZXuprWKXFUdFRnaOiztorjucAMeudMYIneBVWHWq4G6X4C4BXtht7KIV4E7Ajm5gVAoqgTo3F7Frn9RnmlMGd42bAF3G60/AjgPuUR6ADRgGPfd6www8Dmw640K7JyPfIGs8HkF3O2XNC0XMHRDXzLNC55O5D9jJ/ncLGHjeHVXnSjsEdVLmas+n5EpFg4yWtdv1rkKX1j3frfaObenaeua2Hbc9edvuW38y0NN19t39715Nsu3XuQkkp8eSQALuscSUHPROSoAbs7ys/dcTZ7afmTh526sXj999aXnsroJZ3rOSXxldNlfbymoZKkoZTK2KWW61SWtkvWlsbVN2O27FFmgax2Jpq6dOa/gvf9zW93rglyIuy+AsXO+SsCYoID9Wu5cJC/qKEyPexChQ3qj52Shw35jx+IXiE2ijQYbIULG5zh3LDqVnxp27oMdFelYEsKMLXhbWO06KlUXOogTQuImPy2fAiwgU7HrnGNAGbZCFnNOuZ1fb23IXOtLZC/t6dr14567bnj+0f/9xbbBz7n3wPmxju36tbmOEnVzlBpNAAu432ITeKI+D/cnRZHpq5amu46eP733j4uv7Z2dm7p1dmb9zsjC+a6Y6N1h0ShoSyhBuU3Y01jbh5otlaJxoxdnp+Be24PA/akGqmGCT1c0fdvgisJP/3vPLuxYfmYHUOFUe6f1ZK3XXCJThX1HOHuy1imMm+Nig7X09CoBr9Ut5bcJCijVefwhd6kYh+hDJUOhfLqcA8Qywt4Xm1g25SKvbl/go9DX52DIzny14vIbBGfQK5m14Xh6vNk96Y1h5xHWGjW9Qf9AUBdq1nDWcGh7rbxs43dve9fLWkdFXDu09cvLQwUNXHoQHVxRFwcWbfBIJbJgEEnDfMFEmF9oICWAs/btnvpty2pwdL7x1bMe52fNHplem751bnbtlMT+/Y7m42JV3lqGqYU26yIAmkMQNGF2m4u+cHy2KomVnUgmmiAJcw+6hu99il+5gL/DO10Jwl/5aRmQGAe818nA6ELsPZOvVuJMD11irHGOBZcjFa9z5mwTuLY9VlK/V6EE8jZ52Rv8Ws+Hra1+Xvig1AWYQYn4cdwrFmvEpEBz7F8l6ImZvO8xl4DfdOZKgcM8AKr5HVz278jXkujcz0K53Qk+2d6En13emN9fz+kjX8E/2b9l7Ys/w4QsHd+2cOKwc9jTOtS6E5LxEAoHAXyKQRALvmATQ9f7dM19qP7ewuO3UpbO7C9XV944tjB+ZzM8cnM5PjSxWF1MVtQygYzqcBWBZ7CV3adt591cUbhriWJgOL6w5io0zNzme7X7oArKUygNoBuyAOU1WHyNGjTHvbvx4VXmOZwbWxtIbEbcHTNIoAG4wSy0DpgQwf3JbDHCXT9fIMojjiIgzVnn9mvi9/6buuF3XCDPSsdol4uJoZXu/8TMFMmCrnCwnZ48mX8bUfYL2x+SFfseEROQmEv4c/gJJcsirg4yGMmlRoZ6zoIJB1LcZaIMeo7s0kB24MtI5/MZw59BrvZnu527dd+vZuw7ddekwHK7WL8J37PVMbnwdSiCx3K/DSbuRhoyW+t9M/U329MnTOy9OXb69Wik/NLk4e+fM8sQts/m5tpJaUspaheLpliAkIdtc5EWRPY2Wl2iwxmAtaGLJiuM4KblkRVzd430XCXLCupLgjHXoLrj73hAJ1G4+nOvud2EoZGqYEEd+OHSPY/IfKjwKQf0gWJtHJ4X4qd2LyxZqDdE/eunQMwkmuEBGO+Iepi+QOkSNW9g74X96n1oTVI8a3tv1YviAkA72c8VLvJZXoZv6gDyoi4kECeIc8O9yruNFARUfhgItkrvW15yGzhMX9Z+PUR+B/wTsbltaoTzKOD7KSVPARlIdvAyGjjDaI/QGDQwwnBQYpgE5JWcP5gaXh7tGjo/0DhzTFf37t+679e2t2a1XHj38aGLJR6/a5IgQCSTgniyLd0QCGFP/wstfaH/h1Kt9y+b8EdMx/9X56YsPTy6ObSvYBbC0MtgY3xQxTipfkwYabdC8aXpWdI1J5278cn/2l1HxOaQi8AUCiVUE7ERn5qKmZ9nJUxkXBHd5OFjzSd51vLi2RHFvzDw+prKlj/AQ1FR/uVgjbx5i8ZM16ffJNejQHgA8HpEAIrcUnFUcAmwSk+OCOw1F0u76VhBZ5DQ89nRIq5jH5EE/e1l4EMIn4iVB1uhKAYXGr024Splfe3LF5167rvRdet6lPH318TUehZDSOxfvsfrCp1AwpxFfOERvcyVUu+GqgGRImqORNW/YKejUO61tPdtPH9xx4LuVfOkf9m7Ze/7wLYcXTo6eLCdd6t6Rreq6vWkC7tft1F2fA3/SeVJfPnWu7dzM9MDM8uLdb42d/cRbE6cfHlsaGygbZXDSyBxXEoDr3yY5Ju4ad5FNVAQANhETuvDRlKov2/LirpJ2lrKk/aApk+GQBU1gOKOJD3Dl8IVhSBXSCHouqMgxIggyUTomYckP/s5Bsnris9dAUbCcT8T4pUuYaq4ZUlSdKViRPpUoWvF439/dbH8BrBJc/TF3WQYmgZtodn0/jX7vP8ZGdn2LOd3ZQS1yIdDyF1COcWmk+SUFSWojolpBaA2c14g35Bo0mfUoxOMjo8Hz/aSAPoO7puowGC9wdz/+C7r0pdLSaNkEkx+FHuN6hsRIA2tFFFdQCIe/wkz72rGhJ0EFrWpAqpqCLqUL9g7ufvvgtgNfH+ke+afuwe437+i7Y+F9O99XSWrmr8+9b7NHnYD7Zkv8Jr0fxtQfu/BYKlVMbRtbuvTu198+8TNvXXz7wYnV6eG8WoSSUoQSFEWZEYMrb5wyg937k2CeCN2Du3Wz+uoosK9v3e3nlOc4quQlFxYngl7gDZL92pGnHpvLIHpVq1UCMMyfphABOQaElUeedOZDZ6CTQMPtYPEa9IP/KSromg66kYKUYUBKT4Fu6PQ7BPFMJkPHappGP7qu0w/+Xf7eMAy3eY18Pnlf0dJGKCu1oI6c66SAINY6NoG3aZpQNatQrVTpGfHvlmXRD/3dsegYs2pC2azQn5VqBSwT2fdF9oPPEkdZopxt0wKQxEOC550tfQGMInSALnfy3rgKgMyx4L7unGMplIjgeycUCn/PAEbd+jXFp8rcDInbjVu9u1eo8Y5g5jw1nhXJnOj2F65/sTQxByClpkGpqGBYBugVA3JOFnYNbT915MCR7x3cffA7/Z39r+lFfSHpTneTbqQtPHYC7i0IKzl0bRJAF/zLCy9vfer1p3/u2IWXPnL80uv3TC5O91W0qlLVqlCySwDYKz2N3LBVt56c+duR3lX8yaYcAfv6wR03Z9ywG2/SfC/RJEZk4iNo+39HeCAawzA4CFe9T1QIsOjPltYt+qo59q6AJrrL4UjwOARf/EkbGUin0wTYqVQKcm1ZSBkpAdwGdS0zfODtt779FnkN3Sxa0m6TlPC+7KyOeO5yjlCItraEfbIiwXtA6pDnY4azHQR3k4DaBXvLJAWAwN40oWJWoVQuQ7FYhHw+D6VSCcqVCoM7/qBiYGNHPlSG+P50D1HuRl4J8oKIJEkhU/Rt0G+EAkDnUPTFDTCINeR5gZqu6hqwxwutHdyx3p6YCaW5T14jX2wfr419bgwd7LINhpOGrJ4FtQxOSss4o32jZ+/eeedT79p/33cO7D7wowe6Hphf2xuZnHUzSCAB95thlt+hZ0RQf6n40pbn3nju57718nd//sLsxSOLlcWOolIyKk5VtaAKjuYwGQi5vdH/rABU2SIjN7YAd6w/5wYt+EFwNynuLj/NGNHCv6vd7GtF5L0WfjcsWdIS+BBUqDMcbs7oCkcLG13nIlhOgCSB0SamNLKMVQVSug6pVBrS6QxkUmnIZtugq7ML0kYKMpk2SKe45Sha5NitTlPRWc+Wo2vhU72+B3b0jdvTXFjdMnHPB46qJmUodCghw9pYc215nycbfiZ8Bgn6waUlPRLceo0tfe6Kx251khm20LWw+x5b71TSaNtk1SPYFwoFKJVLsLiyBOVyCSqVCpTLZVIITAuVBgvQk8AXZ3cKSVdnelhmJsROcJJSWI4SgdVTTujuslUcCzfkI/3ovgNiVBTUXIiuiwRK/MPgjusdqYv5+q6LHueQugziKRooJroz0GNjQBrSVrvSXhnKDk0e2nLw6Yfv+umvfvTwh57YomwpvEOveHLba1gCCbhfw5NzvQ4NXfA/vvLj7hcvvvjg9178/m+emnvr6Gq62L1cWUybSkWhTRX7pVPIm3Z85ILl3t0VBG6RDU+sYuyOlz+8AWMZHCoA0eDeGNgDad71uzGDqc9LWxNvFfFZXUdAR3e7aCtKMXK27tk9rkOaLPE05LLtkMvloKOjA9rb2yGbzRK4q3i+ZYGOIC6tYLw+Wq3CsYAxdM5QZ+c5KxG1K4TyAsQg5TF+i1q61GvOcrFLxLTFl24c3HewBOg6mlvhhfDS5kU5mMKUQK5vRAA7FTYINztZ3gJgKXeB4udsjau6ClWTgT1fKMDq6gqsrK7A6soqrBbyUK6UwcQwAHkDUEVAHgKFS9BI08GiSZv+80xulp20+rm8UWyDkeDuA3iZKRjnJZXXpQVPT8nrVyQwcjKeGCEqtRkF7KrDIG9wtzvFxH9jaZ2GZXRWh9KR77W7Ju/YfuePfuPjv/5nnZOdJ+++++5qnOEkx9wcEkjA/eaY5015SuydPnV+asuJK2/e8/xbP374zMyZ9y3aS9umi9M5U6mCk+FYrZuCLawu2lyxLh2buagOhyLFNkhboNsPXVLAiqzuJk8Vi6sdLVAym2ovxPjIzmm2jsVx6PoVZWKaopMygtYh7sxoXWtokesGtKXboC3bBrlsDtKpDPR0dbGrPYVWeZr+romOdITHxEvuWcPMqsduZ2LUc7PKxbhc3nORaV7jOvYsTTdvuzYvkZUW6d8OylDEsIPfN6xL98XMXWFKaxiJXmj+fCEAKqcTpXY1rPw4pwpVMmJWPlPFeu50BG609NG1XyyVoFQuQrFUhOXlFbLu84UiFMtFqFYqBPg2/lAJpChRw85wdF3hFseENpn74OUwet6ARoV8UpbB0HyjUL2Ur4jxe//kNezivlSq0LjHV4TK5zlHQ3o/8BAM4yDA20UH0nbG6kv1LnVrPWfu3nf0ux++94M/PDh08I0jXUeWkqS7TdnyrumbJOB+TU/P9TE4BPXSRGnk2OkX7njl3Gs/fW7m3Hsurlzavmgv95f1IlQUjKMjoxeCOG7sqhfH1TCjm0lncFNHyxVdtIz77M6lRCuJ9gTGTPHZ7BML3AN13NIuk41diJmMstLFvSwGdxyjoaUoRp5Ko3s9DW2ZNshmc5DLZiGbyVKsnIBcTxHgc7hYsJz5U7LJEpfJWh5CsOXtsxSFYc1i4BFJwJWu8KBFHQbI8ndhmfIk2sgqBA+ow4/1oZ90+Yu5lPPF5XLiGSQJkXCls84hww0E6V51gch3QKuewdsiIEd3frlcgUK5COViCfLFAhTzBQJ/BPxylS18Okf4EbipH19fuvY9Tc+nPfkXmR/Aw8C8GcCTm11czB9RCPAa0VpHb73GIRysk8dxsudGrAd6HxxQHR1SlgFZu83uT/WN7+7d+dbB4X3/fHT/0X+5Zc9tbx/tOLqY0NpeH3vo1RhlAu5XQ6o3yTXR/f707NNDT7769F1vT7z93ssLl+6bXp06QjwPAAAgAElEQVTcP1eZH1qqLqrYxAV5uH1mOGjUWIN3dGrWgmDuxmSZ8AXjpR7uckxeGNO+/ddzT/sTvtwMd1l+5QMs1xoVGd8McNJN6994BXyKcXK3WI2y0zG5DePiHdl2yOZy0J5j69zADPYUZ7FjfJQsLHpwzJAW5W/ietL692q9RUxaVAjwSJhOt/bDr6tLsBNSZx5WQVCDT+R5kEBRD9RBwK5zwcdZ28RB0LzpK88nP0+jI9mZwWEbd/7d+niXJo7c+milm7YFVpXBvlKuQKVahkIxz2CPiXsF/HseKpUyVC2LQymUv+HnsfViMRyG8GlVYsw0bBnFqJkj6Qnyx+mFwEQjQVd8vsrKmnp5Mbtu5QK+C6I/DS4fCxnwZPsDVAupdbEKKduAXqO30m30Xt7SteXEnoG9Pz6y9fC/fOCWD5zc27sXueujfAtxZjY55jqSQALu19FkXQtDRUBHl99rzmu5Hz71wyOvXXrtQ2PLkw+Or04dminPDKzay4apIu971WvaIiAJNyzDRreixGgFw4hEy+mRgPji3IJchjKKxYctVuE9DbG8ef8VICiAoA78ZdyTYuXSMuRBcZMQmdunQSadhmymDTo7OqCjo4vj5Gipp7OQTrNVji56qVTQn8KrIOPlroufADtkFrkYoDY+QDF3z23ruuYDgO+BcSN/cfiqaWTl+8F9TcAuHsOfDxE2AjfG3GRR0yz6OeIDuxXHy315F0yd55a/oQfItLFMr0LWOwI8xupX83lYLaxCPl+AUgWz9MucpEfJdnwNtpJFOSb2EHQsLm0kYj6prIlDKcHQqyhoNMc1CXt10yVdU95D4nuiESMe5y7g85oa/gSEhjkqmOPh6GBYaehN9ZcGMwOXR9oGj+0d2vXE4R23Pb3v3n3nHlIeSprTXAub6CaNIQH3TRL0jXIbdMGfvHhy9KlXnnrgytSVj44vjv/UTGlueNle1SpKBWyyskXLVdf9yG5Y2qwks5yIxdqY3SwA3nU7ujjn3wFlM1bhqpdWrljBQR42ETGvoX6lOfADpqqTl0DWQuMGidZ5BrPY0xnItmUpix0T4Lo7Oslip7pxStYSjWroeqJXvHQnC8yhNqM+DwKV9tV8hOVK1lgt6vsx3K3iCuK/fCC/m79RrFhgllQX/CPhO0tyHTmOoERbXMFRCWf1+YB1svFarsoRekmQ3soQiwzPljkUpAByCR0/mUudAxZm5VcqZMFjcl6hVISlpWVYza+QlV+pslLKV+XmMDjdlmUL3gJMEMRkTnabCz2R7+ea8w1kFVRG/euB3BSsPLgaIDackeAuND1LdcDCijr3MPcFYJ0ErXgnBWknBd1aV2EoO/D2cM/wD/eN7Pnex49+4LX3jXxsPonHt7iWr9PDE3C/TiduM4eN/O8n4aRx6uzL3c++8cLBsaWZD5+bu/DR8wvnDyzZS5mqbopyNvQbYomW6J2OOxAlT9nUYlWkf0lI4vp1stpFLJp2p1qyEMkSIzOLyXLHfHvKuRdlaAS1tfXnmIFOHl2M36NiIa5LCUoyA13VORFO0yjJrS2dgY72Duju6iZQx4Q4jKVjaRoCuoXlVZZF98LrS3ZS6SyXe7u0wRDcCVOlJ6GBYxSBXfaTl/PqxsZjOFNrrffmJ4RZ47Wx+/D695bWW6ulYqEXlx4etln9Lg/6l2/ncp+fBM+lbn5vjX/dEU8BJkI6gmzHMqFUKsLC0iLML8zDysoKleFhDJ/d96bg2WPFgu5FCezM/ocf5g6QLYm8Urv6nARJdyw1Ld9D0Njlv2V2P4ckqFZEKIyimk54r4RCIIVBB2HiIIBmaKDYCqQqBgxmBuf39O15YbRj5Nv7t+x79hc+8P6zB+Dd+QTkW1rV193BCbhfd1O2uQNGN/zXLzzWeX5sbO/p6XP3XZy8+PNvjp1+16Kz3LairiqWbgEYYutF/EZwt3WyIDjTnEFYVbF/umje4n8EEfdmUMflKJPO5NJkE4++oT/xGjY4qixxYjAi7i9FIUpT3FSp3hlxHDO2hXUtt1RDY6KYlJGhxLf2XDt0dnZCV2cn/R3d8JgIx9ezQSNmOS7vkvkAKioGOGbqWiMsxLpQq8eqVvPIgSlkz4UXefbHoONGSt34cMTyqAV3z1qXnoKwErjgJWMl3cVQSpoPVVK1kjpXe6jP6pfJhH6A52eUTW3Yuqa6eAJm0jhZORAxd1TusH6eSXUK5K5fXlmG5eUlcuNXypiQVyVSHVTwqAEReWW4IZGb50FCrCVFcsflJk4iVAe2XaGUuLkpsnTPi+u4FSR4jHsHzDJ18F0TWRiU3yKYGw3xXpgapKoGdNjt1nB2cPLAtv0/3DI4+o3bt+49PtS+79JH9n4E6WzXPVubuysld4sjgQTc40jpJj3m8TceT40Xzw2PTU3cM7E4+cnXLr/+0JXl8aGSWQRIYbzcBHQTOlizTsCOf2dQxx/eRynfmQFZcoW7q85vfsk4p8w88lvwIs+ccvMwwQ59leK6giQFwZ3NKLba6AwCdeZZR8sdSWZShg7ZNsxqz0Fvdx9b6t3d0NbWRla8TKCSJWjEf04OAkEnKwhYuIQNPcE1dVRsY/oNMgKa2g3f3/DG/VZahTHWWqNCgVa36KDF7vcyNBvG5oB7DEHwhNdY6X7lhcYp2GFksrnb2Y/CJcz1T4qAXD5IV4vJeaZFbvrlJQT5ZVjOL8Py6jIUCkWy+nGFYRkkueiJxEj4B4iYR1SGiEfw3PX4Aoh16YNTHqLXcMfLIxBlo3Xalb9ihJvPEM7TNSTXAdfJY/KqoWIHOp0IcdrTHeXt3aNv37Hz9n/u6+j7+0P7bz9lvGAsP/roo6gVJJ8bSAIJuN9Ak7lRj4Ju+N/7/u9l24y2gxMLUz/31oWTn7gwf+HWWWsGrLTXOQw3EsxQxn1KNTRyK1LpjtyrKE4oIp5yA5MGusyokla5AGeKrBPQSec2M9WxccHWHCoKaOl6cWJh1VMyG4OthslyaGXZQExvWKLW3dkNvb290N3TTdnuHbluKr8TXLCiMYtCpXjoaiWPAFp1Vd73JEc7n4MRBJWteWFhhSWJsYsYk7U2anYa8+e3Au5rdcXHAXY5/xv3xI2v5JLRhJTw4VhR+cK1gB/pqscSOoRgGa7B7Ho9hTwFGsXkkRSHjHxBKIQgXqwUYXZ+FmZmZmBhaYky75Fcx3Rs0HTmsbdsPE+wLYrafpmJz+XqnjeKcFhEG9yyTUFmE+xSWPf08t3w5xOqwhshFB5O7GTOACqjI2UEvVgqtCvt0O102beO3vrsLbsO/XWuI/cDZVyZ/Nwjn6smVvxmrNrNuccGbjmbM+DkLldXAuiG//KlL3e99MorH3v90pu/++bEm/cuwTJU1DJoKQ3KxVXqPqbpCljVCnXu0lM684ibJlswYlUJmPdSvhn2+QHIQ8pJW25MkWLubJGTrSs3LGKqk95ZbxOj38n4ubTgRea6VaqS272npxcGBwZhsH8AeoSFjhu+bTpgVmwwkOIVCWkUjKcLtzuR5XHDFtJcRHKYm7GOx4nyK6Jzldn+lJTmM8l8Wf4skzAee954KYQRpgEE2tE2nX2h2EStkGbA3mxDiAvsze7vJ26JGie2+6391Mbe5Xdh4+KkToyHs+dFF81zJGBT+RwpZsxbgKsOQdwSxDusyCmUY4HueKw7x3WOn+XVFZiamYaJqUmYW5iHQmGVkRr7t9M1kdiIaXpJuXPj8WLE0kiXveG9t4Id8oLXgXLk5YT4lF2+uFhnpO361xwvM5nsR10F8d+aCqqGCaQAThUgp+ZAKagwmOo3Hzxy/98eHL31L/aktp945P5HSgnAR63M6+P7BNyvj3nalFE6jmN85exXbvvO89//714999q/urB0eaSYLqtm2gLLroBi2mCkUoIXvAoqEm1QJy9iB+cadREgp+3GNb698jLGdwYzrt91OIOefi9i124MGoGcrswuRxf8WCUgywu550UGPsbBEbgNRYfB/kEYGhqCgf4B6OroIqsbSUxws3NZ39CFb4u8el9/cT9oSOsOS7two8eHQnY5N74vntEftHTjwALMZaqV216WnRAsCkknK3vLB2d6g8G9mSuelBdZZxiEVfJOSDJZ+Wez7UNqXuHnuF4GqbRRpje6l22a03pgFxphIP4uu/XRGvBlo0twp4RJReNcDAHm7EbnOZR5FaSsiax6f9khATQo5KGiHE08DseqqRSHn19YgMnpSZianoSV1WURl2fue7baWUGh9eF6rUTVhqhfl8lyUv1zQwT4dvCL4YN/cTVXgD4FSC5CVxH2VRCQgioSVnHNmQ4YWhvoJQ3a7Zx5eOTQsfsO3/uf33fvh//pQ/3vmUqS7TZly72qN0nA/aqK9/q5+CvOM1u++tS3PvrCyed/8fz8xbvmy/NdeaekmRomr1FKMO1O6OITEOx7OLYe/IuJcul8m638O7UNlZsr7WZcNuc6LPEcZOZCVzYZX7gDshVFh5s2bdZIFGNWMWNOofK0jJEihrj+vn4Y6B2A3p5eIpfhzR3zAFh38JcrRbrKfVSsHPX3AZwocxPUc7XZ3AEXcQ3o+DdesWWTPGMww7W6mviSreVKMcENhx3kPPN1guAuNZTg9X1o3eSc2hACK2+UGEZtXGsY6Wsee63eA9cAFkmZEhL9hD7Nru3/znWyoLeHyHNMKBTyMD8/B7Pzc5R5Xy4VRUvcMocAdFRjPTVPPhSpqaIRD3oZPA+VwGLqfsehJs7K57LSOh0wmMjnv0HY35EFL2WAagKoVRXatVxlKDc4ecvWW77/rlve9fcfu+djLxxWDq+2uuaS468dCSTgfu3MxTsykmPOsez586ePfu2Zr//Sqem3HhpbGd++ZC23VVRTQevJIdeihgFF0TZTEL2EjNa/YfsZ5sj2EK5rtHiI81uAOoNjrfVsVU0yMqicDb0DFMYkIlrXfY0AoCs6tGWy0NPTAwN9A5wgl+skkhkilqExSg+BAFABWhznrO/HHnwsuanXZpl7NK1hHO1BkAieGzbRawWtZotmLdfkeatt8fqOLEzPkePefi3P02g+/b/nvIjmShCWlRHAih3TJVYizxKb4JZlUnb90vISLCwswNz8HKysLBFjHlVD6Ki0cj083VN0tuP1weQ7RL9M612oH6SUCn5+oeC6lQ2BIcuQB7FC+tU6/y7v/zv2N0A6aNHfIG2nrf50/8qO7h2vHdl2+zcePvqhf/qF7R8/lVDYvlNvwPrum4D7+uR33Z6NsfWX8i8NfueZb37yubee+8SF+Yu3zlVne4tqQTcNm2guMQaNVgOCLP1d0MA2ozchu951Jcqou4/uVIA7usily1tubGyUCFc/sXIJtyR2CRNxb7TEU3oaOnOdBOgD/YNUwpZJZcmCVwFdsGzdo4u+RuEQuyL+jjdpbiwSByAbgnuIFRUFFFdr0dQ9SwQFbNg4mFnOQ4136llILQuA10aMZc3XkPkMblWDWDsC3D2iHA5TMd99mUrqpqdnYGZ+BlZLeSq5o1C6yOdwyCOGnexE1QWFDhiaOV7PMXOSB4I75qEEUg/8dMTkN5HhrRoNJjDb7Fpjz5mKDWk0UCwFjKoBnVpnYSQ7Mr6rb/cLR2+5979+5qd+8Qe7lF2lq7Vuk+teHQkk4H515HpNX/Vx5/FU8dTSwW8/+0//+u2xUx+YrczvWrVX0iWlpFjohteY/AXdhIqiA8ayEYyxto3cp6FPJ4A88GUdKArnpIx3UkRTkM3QBoaQjvFQkUCEG6XMXG9ry0JnB4P68OAwtGc7yEqnyL3tCPY4TnqSllYNQAhwxxgnlw6FJbjVPlyk5R4A9zWDxwasmCC4r2Us1xK4u7zuGyGbdYc9AiWPlIMgSjylQitC45RcaqMVzpb66moellaWYGJ6AhYW52GlkAfLRL+419eAMvlFf3svWU6EtmT3Oqk0yz9lTl1oomYgIFMTMyMaJs43wPdacahSgBLvLICUY0BOydntSsdSf67vtUPbD3/1V372t//+/Z33zW3AVCSX2CQJJOC+SYK+Fm7jOI722MnHBo5fOP7uY2+/8Mh0fuanJ1Yn+ktaWbF1ru9lo8CXuU2WO7rSRQ1tTQy31q3tGuy+hw0atsQYh5nolFbPpWq0J6KV7b+vqC2neHoqQ33QMY6OPz3dPdCebfe6y+H+pKqQ0nVKuiMrv5Z2vCamLaPCGwHuQU2ntQj31V0V6wX3tZy/oU8URWEb82Yb8xy1W6Vb/sh9C+mtoHQRjY/DLnSknGAxhaNSg5qV/AqX083NwcryMnWtq5omWfr47uG7QfF3ss45k98N+4hFKxNWa0pQ4ioubuIBl4wi7wMlCFKFgPAWiPp/1VZBtzXo1NtLw+0jZ/uzA9/7xIM//w/v2fKe128buq2QZNTHXHzv4GEJuL+Dwt+sWwv62NwTLz6x54WTLz10dvr0Jy+vXLx7wVlMV4wKWCrWYSN1LFq8CLIaga10NfKb72ZYucOWcWt/gk+IlzpoCjO4Y4yRMpiZcIbLzpAMR1rgGrVSRSrYvt4+AvSOjk5ij9OwpAc3NOyIRdaPyHyWeX8Bl65rfftGwtn867fco9z6mzXHYfcJA7Wo+LK03DcGENf59EFw92lOksUvKp/haj2HW3XgcuGJd8SXSErWOBLagAaqjqAN1IJ2Nb9KxDgLiwuwsLhIjWywuU3VqlLZJZbdERMdJpW6Se6+vIDgrt2KRinPxSoRmawnlGG04IkgipgkuRlNytEhY2XsgdTg0p6ufU/dsuXWx++988Fn9+0Znbxbubu6zhlOTr+KEkjA/SoK91q4NMbW/+7E3w2cvHLq6FuX3/zw+Zlz7x9buXzLorYEJb1E1LGstONugtSxGpUice02kn1gchsmDEneeD6cwnWBoGgzYK9daKJdq2B9Ef8ikMdYObLHdbZ3EuFMb3cvlbJh4hyS0ZBxTxY/l8YxuLO1jhYQKwrMNFeX2CYfVU5MBLi7Weyyx3iNciAyyq+hN6hujw9adP4JahCPV4S7ucUk+6uz1H3g3gik3wlwD46FwtekAXPtPH64ugNJjpC6EWvMuRKASzqBOOuRCGdxcREWlhZgcWmJku+QAld6lCQlMd/P9cEHeCNaLIiQ61V4AkiRR6CnRjjYu8YGG5V9eslF+b6tQs7MQbfZa+0Z2Pvi3m0Hv3Zg+4Ef7t+569THt3y8cHUmP7nqeiVwDW1N632U5PygBBDY/+TlPxl989ybH7gwdfETl+Yv3TtfmhsopUqw4qwAuuIBQ9REHUsNWQncCTgR+HTMlucEIPpYAvhFjI/D4tLJ3Vz+sukZ3oU8/AjDBMJsweuqTrzu2LAFAb23q5doYamcDX2bronMpgxnG9fuc/74eCyLjTbb5uOOirlfS6vOalKCFzbOOpAiNzD/rPfTClteo3s5VPrV/LNecCfXdxOt1C3hlNnrscbjVzgZ3EkZRtcYWvKieQ21cDVNKJYLsLi4BHOLczA3Pw+rhRUolkpMnIiKK7noBaWtoLltOoyo6cP3Gd97QUOP7zxS09KzaljHz7wV9N4juR82oqmo0G51QLvTAVt7t5/d3jf6g60DI18f7ht+8d+/598vRM1T8v3mSyAB982X+abc8Q3njdSffeU/7FouLf/cmckLn7myMH6koBaUklIGUzOhqlQlOTq/5BbWgxsUi6PNBDNrsCmM6m9lqYJqi7ddlLbxw/j6qAbLc+h72QREWDgiWQ6d80Q6oxuUKDc0OARDA0ME7NS4RXbJsBWy6L2NzmvWwcqCiHoKazTK9SwngFyQEZ+NAPeovTZqDHG/l/dpNObgdfzg7oUurg1wp/E0iiX7BLoecI8jJ7mWGoU43LUkMtx5hdeax+5X9J5wIh6xMJJiAaDq/M6hy352bg4mZyZhZnoGCqUCgTpBLR5LLWaZbIdfK0k6FJjZqAWHw8PXWByH8XXFEtSS9IcFVE6Hx+Cx6LyzFUhDGtSKBhlogx6jp7J7aOczQz1DX+wb6fvn//jwf5xVFOpak3yuEQkk4H6NTMRGDQPj69+Y/Ub7KydePPDK2y/9mzNTZ35usjA9VNKrYKr80kqKS+bnxNal2N1MUKCSLw6NDYusdnIRSsvdxiYVGrGH8abKu4O0fsmQF2DrbhzCyuaycrbasewGrXYE9mwmS6C+dctWSpbLGBmyyCk0QGFx8WfAxK4hhhEc9ng8Jf41+NRZ6TFi7t7mXXtdef9AVVLonWN5EdawAILXpbwFwaHebNxhFrs8/p223N1YdoRFHQeYCRCjgM4nr0aKQvP541Xvya+2hK/uXMmv4LIpe50SHZXzTbDP/OTUJExMYXb9AtfJi8Q3yYuPlSuS3KZhR8BGz84RAx42d6ul901WqBArpAwhuEl4oq2yowEl21kaZO0M7BrYfXz/1r3/35Htd3zzXQ++a/wh5aGkZG4N7/LVOCUB96sh1XfomgjsXz7+5e6JwsTDT/3kid84Nf3W/VPFyc6iVgTLoJA64zG9yMK97WCGOWeuE1zLvQpdc67bmr9j5jCVe7czjNSAO3VeE+U1uKlJmlfZzIWJZ5hxC9nkkPN9y8gWZpMz0ty5Dc0FaZg0APY68cq63mZ13b42od5OHG25X0/gHgZObt5AkzXpB6BrBdzX+wrVPFMEwDdzzUcrZi2CO2msrBL6FUNKecGcessCI2OQpY7lc1NTUzA9Mw2Ly0tQLBbpGC5VFUayfwcndlmmY25aRhiIu3vhfH+VjKwB8OkuvnuhIpBxUmCUDNjeue380d13/7d7Dt33+F0Dd716/+j9CT/9ehfwBpyfgPsGCPFauAQC+1OLT3U9e/zpz37r+W//9uXFS7sWqwu6nbHBNhyo2FWX2pJ7rUuLmIliOImH3YSuFSJat7rc1lTnjka+YMAKmkWU+S66p6F7X3SI01UDMH6Ktb3dXT3E9y5533NtOQJ1jp+z+5053D2r3T8eqVL4u5+HgXV9LL2+MUs4f3n4bAY3eddyj1uGdBUWSR3wCAazZrcKA6sguLdKWRu8HyuCrT1wKIj6EurCFJdG4ZdoQI4/NtdDEPk8tSAfdgfqJuj7cD6pAHrxDnLcW8TabWw9a5IlPzM7SyA/tzAHhVKemRtFPB4viQ2MKDyFeQqSqq7hY6qgCcWZWCiZoi6QwCKjbazu0cdPgo/DrgK061nQKzp0Kp0rh7bf+qOPvedj/+9d3Xc98cC2B4rxpZwceTUkkID71ZDqJl/zcedxrWu+a8tXfvT4v3/+1AuPzJamexfKi2hGg6M5YCpVzmwXpjn1WqeXmzm8qYUquemkLcENWeg/W+dGHhgjRIIbardaC+5y46XFhOVtGK7HHtKaAdVqFcyKCR3ZDurMhpZ6f98g9VFHNzJuXgjqKT1FmxMej67JMHBnsfKS5U1XbJZumMATvM/uEL+88cE9qNCEWvINlBF/zH2zwb1RPBuBKiqmHnzV1gLsjRS1Vqz/enSs3wRch5d0oLm7L7vm6fWh+DrXvVMnOiSQcmzKosfs+unZKRibHIOl5UWoVKrUahlJpqrVEk2bZhhuAl6jeUTFXrP5HeN3H710IoGOfinGLqhvyVUgjiWAxx88xlRAc1RIqSnsF++0OW3Vbd3b3/7AvR/6y1//qc8+tk/Zt7zJW2FyO58EEnC/zpfDd5zvpM+8dub2bz33zf/zrdkT9y05Kx0Fq8TebRNbm2LGu+0recMKc8yTE805BOscx9k86li5ASgE7hxftzQLLMyelx+p7cue7NiljbqbITc2gGMCdWjr6eqBbdu2w5bhrUQbizF3CdC4sTJNLCcVEckNfx3+ceMG/lUs3euem91rmuLGGdzkAMkPHt6CtcFtG2Si1ysRm7egooCsFXB356PGWby2Z2nVcg+Ls9PYI0hswtzpUTIJe6IwcK/z1ERa7t6VG1VgSG9ZnUJCuzArqy6RDXVCxMZIbN0TD4XjQKlagoXleYrHT05OwfLqMp+qy7p1TtTznP6BgYvuexrG6QiwMQ8H82saWO7ovcMKGtbcvRwcAe4q6KBiZA/72oMKOTVbHUgNXLlj9Og//q+/9vt/dJdy1/jaVlFy1nolkID7eiX4Dp2PbvhvX/p298vnX3zfky8/8T+dXjx3dFGZz5aUKlhoySKdZMkBDQvZdRVMqneTzG0cG5fZNATsAuT5cZjBSnF0UgIQsmm7UE1fMp3HYe11n+TGLshFj41bsuksDPcPw/at26Gvrw9SGFengCF3tpIJYEgvS3zwmga6rkHFqjSXqpvBJzeu+ti5tznfvOC+tqUZnS0fBaBxwT3qOkR0FOJpqLGo/W1e1xgiCbr364CdyRVii7NxeWVtrwMG19rLKjX5Ix5xlOxmiO+pBSbki3nirL8yMQaLC4tgOtiW2QbHNAHTaFziqWBZo6hd56oXwWVB7vbA4wmrXSVNGN9/tvJdFz7pE2kqY7UVU5D1cDvkjJk2+52BqaM7j377t37xt//DfMf82UeVR5NM+tgraGMOTMB9Y+S4qVdBN3zl9crI6+de/ugLp1/87LmFc3ctqAvpolYGC19UZLgizRoxFAN4DM7S30YATFnsUhuXcT9xFFkJVInOyXYiXV6h2JzPOhYbkQR3TUUSGp1c8mStb9kGWwa2QK6tnZPriFEOa9alnuFjvfPF/IIlatJl6QpZ1Ml7Qud6dUkJGtguxQ7KpkntFr0RCXVe9H9TF0EgK55Uso0AuhiWexQoxwH3qGvQ88TH08iubq3MTajy0MSLwAAtQ0R1q098g++gVxLaaDzILy+VXlQoqA+9KJmj5jII7o4Jlm1B1axSF7qpmRkYnxyHpZUVcunj980sd5atCG8FiajEo5C3jnJuRAWGyLXxx+dpb6k6FPpDzwF1mHPQW6dBrpqzetXeuUNDtzz5s+/+xJ9v37r9lQ8OfTChrW1lIa7z2ATc1ynAzT79tHM6/V/ZVbkAACAASURBVORrT+59+cRLP3vyyolHLq+MHZ535lJ5rUhlbrJ5FdNLsYtcWuP0J4G2KGuhl5xjaDJ/lxPmxCnMouGez/hbv+PyZq5AykhBd2cPDA9gvfowdLV3QdrIUGtWag5Dyoa4nhfeF53gvHaYFNPzfciz4LsvN5txB8khA/oeyT44hOABndAavDIA35VbA3cSBxPjkXIkVKPNXgKejtOEtCYInmEu7PCB88SEGHLu72IBs1w1DQA6KkGRxluz8hqLOc544k5SGLDTimoA7p7lHWxmIN46sd6xdoSnKwLgxX1C50vUuGOlOzPeAXHTI0c9ZtNPTE3BzNwM5IurIpvei+XXKR/+CZZ6iTDgia1OPph4b/AdtAQ1LT0ZCQVZ7bgEx83ZQMZI2wHD1KENss5Qamhle8f2H7/r4P2P3b3j7ifLt5ZnEys+7mpc33EJuK9Pfpt69nnnfOZLzz5+x+tnXv3k2fHTH5/Ij+9ZhmWtrJWhqnAPdMGCyaAsa9HFpiI3Fopzu7uSB5Ic2xPGOu9ogqmKr6Va0k2KWe3ciQ1jgpgMh/XqA70DMDK8BXqRBz7XQbF0bBWLsThuFOMRzrhEH9TLHTcqz7MQtIVDbeMAaPAxOF4G99oEJ/8yD9nVQtyjrAi5/3PtWXl12tLCyuuuworw8gcECZAYRBA3/S7dWu1IZmXXAk7dUOXzCiVGPr1oPOpZ0jFobOX+T0MNc2nLwYvp8Bu/NYqdb0nznDAC+Q3OFgz8eN6AkAuGbZQ1z9XoAWQCKH3vU2wDwveUGdk0xpsrTx+W7wgmGvLypBWvqNSoZn5pEeYX52FyepJ6ypdKRbAwu5XYpIWCHPYgtB/wPHHajSTTle8AVtRgIm3AfY//lOAuQm30mmPVjKOAoaQg7bRBn9ZT2da17djte+74myN7Dn/nNw//5lhCeHMVNorAJRNwv/oy3pA7ILB/8YeP3X38wvFPn50+/bGJ1YlteTUPpo4x9mA4S7yersXLLytp5C5/lmSmEW432nt4A+DEOv5xk+wosQbJbpiEhsDdxKodHfq6e2F0ZCtZ6x25Tm69KpPmqD+1YOLCGlxpg/vj5tIkbkFS4dYat+nwwD3eBRvHSD1gkkAuLXd5l3h3WN9Rjazc+quKKoZmRD5NyGGC1qL7jJL5T4Ae52vwJ5bVHDNeHXDYiDivp6/KuDepbuFe8FiCjnT3+wkXxdhbTU4MHYgoVYzKIwjK1r03954B5P/HOnf0BmBFDNe2A1TMKnHWI1c9kuBMz06TFY8ATxn41NPVX7fug3HSGyS4e6NnMSteHwlXSRHHinkQXnzv+tKydzRIOxnoVbvtLbmRV/ePHPi7W3Yf+NqBBw5cSCz4WMt1zQcl4L5m0W3eiU9OP9n+7ef/6d5TF09++tzchY9MlSe3rKqrUFZL4Bi+uLVwodEmKSwJt3uWgHWPGlOCu3C0k6XPbypuAhS/RhYssSERqGF5HJbRKBxbz6ay0NvdB1uHtsDI4Agl0GFtO/Vjl+5IihsinzYn0dX5e9coxjq3swSbFq4XjFgETyVFRMiyFeuwhSFEHtoIPMNLxFiRavZp5p4P+y7sejIkETfJzO9ibza2IGB7VQ2NFYm1gHwkuAvlgR0ZnjyDMo+Sdd2zUivX+vlpdB2/q5sxluAcVNEUiZkp8Ef0ZhehK1TI0U0/NTMF03PTsLS8AEWkshXgzrzx7NZHDx41u3FfT/Kj1a171/knwJ5CN4FIBGb00xYkE/QkuiAvvdIObZU22NYx+uau3p1f2jOy5x8f/cSjZ5LOcpFbwJoPSMB9zaLbnBP/8co/9r3w6rF3vXH2xGfPTp796bnqXG85XQJknatqSEwj4sbCny6T5cgR63N188YU5p52na5sU1OXNRlDE3q7wm54y+IGL4aeprp1BHS02DF5DuPqtHdgln2IZefPst0IyQU3xDjR86CFHrU508b5Dr4hUeOrB/jNAXeZXR7JlSIVLj9Axph8WUbdynwFrf4Yt4l20Qtr1n+tdSUtIviF5Kw0m+cahUtBQGWAp7I5UU1go1eNSOq5AgXvgdZ6sVIi0pvxiTGYm5uBUrlIXepMdKHr2HiJQZ30BkmA1IgHgQ4Skgi4rVhZ4gQ8rpf3uT5wWJYCWlWHHOQgXUrDlvYt53cM7fr7I3sOf+XBux58+0PDH8rHma/kmNYk8A5uXa0N9GY7Gkvd/urMX/WfOn3qIz95+/ivnZ88d89SdaGjqBehrJfB1E3KUiXQFChE7Vr9AO6Ls3kWe1CSwuUWcI2TAo7156IMCN95zILPpNugv28Atg5vhYG+AbLWORMe9QImvqlNSuIXHzPgo8Aq7hwHLSoZiWx2fhhIR41ns2LqYeOOGlv4s9aqOLXzwK96lOVOyp0EZT6hoVjjgHtdSCHGJCM2BK12OfZGp28WuNfKx+c1i/Fca1mDtZflKLsrd0E16zbP83nGpAsenfFYCz81NQFT01OwsrwIpUqFwB9JcmTsnqtka+e6LvTUEC1kZr0Ef3b/y6vpmgp2yQbDSUEWcmBUUtCXGxzfP3rg23ceuP3LhwYPHHv08KOrMUSYHNKCBBJwb0FYm3UoAvtXTn6l563Jk5/+/rEn/t2lpbF9K+ZSqqqWgZLn1CoTvaBrTdSuo9asUYGrdLdzByqZPR9MQOKNhn3OqG1LIMfNGJnBENax7hzd71iOg1t+X88ADPUPwsjICNHIEq2sySlshqrjGUyBSS0qxauteZnrrQJWM2s86lpxLO46136MBLnNcs9HPV/YWlQkKX+TMrlocKeaOvfydHzMh+a8Dm9kzZ4h7sbjRpgi4vtXBdwb3HNd1ntg4uLOMx2Hlju979KjJurPxWLHShG053VDB9M2iRRK1VQqmimV2IqfHJ8gd/1qfhWUFCvwpmVSEpw0wNGKd/eVZhPlaoGchYsufu5ZwXsPKmiUYIc5fejYqwAYjgGGkwbdSkNvW//8LSMHnnjP4Qe/eOu+W55JesNvLMLEfcc29q7J1RpKAIH9L07+RW5peemXvvYv3/jfx1fGti7Dqla0CqCkbKaTdUzQDI0IIyr5KvVmRnIYyRnPoXdBTMPVtaK0RSbMMbC7OW3kilfAQU53bOOuGmSBEzWsrVCfdbTWt2/bAf29A5DLtoFZteilzaS51K1aqVJmPCbT+cEdLXY/SUgrdKI3K7jH3fDlIpLHqz5kDbuG6073Z7v7ViIpZiE7Qivgzl6kaG0gzsYjr+JiSJPrXo/g3so8e+DO5aj8jgnJiHbIUrHHznGazi2Sq1aVwBvJoRDol5YWqSZ+fOoKLCzNQ7VoEekN0tiim54y3ZEnAwE+qod9A3DnLB42LCwTINOhQgWZMi1mrgRLhbTaBiknA91qT/7QloPPfPDeD/w/7ZB55t/e/W+rCTxsjATivGMbc6fkKrEk8Pgbj7dPFyY+8eff+eKfT8N8e8nJKyWzQNSv9GYQYQQAVACUqgJauwZ2BV11knCCiS7wvcfSFdbHZelbbd0reeIpI55j5Y5pEahjvTpmwdtVm9zw2I51546d0N8zSBY5Zku7NLOWA9igCjcS+cMPyluzdMdLPnpy4Ytq+UYQEGfTi2OZ0/2bWOON7hMNTeFu41gTHHFQnGcPgrr8txYB7vK4RgpW3Hs3A/tG12gFfOWmFGzf6x93FOBL13WcZ6oJZcWwrNedWBejyiBIieu33PHZ0SontZ386pznQqQy4toYW6ffYYGLY1OpHLrYDF2nznJjk1fg/KXzRGGL19ZSOljYOx6PQ+cfArwf3H0vhawY8eI37JZny11yYTCxFBbYcBgtUJ1K7aMNSNlp6FG7Kwf697/83z/yP/zPx7/4youf//zn46TQbMTrdkNfIwH3a2R60WL/uxN/N3h24q1PfeP57/1vZwoX+pf1FcWGsmCAEj5P2X9ZY052q8yEFhhvl2DGmbDooPNsH8kPL9ne8E/eQGT5FFrsyCOvgWPaoIMOvV29sG3rKGzduhW6OnoAG0hQfbfI1iWiC5GhL61C6fYVJHdEL4MfCe6yHK9ZnDzOhhwH3KNi5mH3iQPs/Dwbv3DiPLf/rsHjJbhHXWc94E7nNiJ02SDL+noDdwmorayIuHMkj+M/BVudyHpXVLbOHVvwR4iXAr1nWCpHVSrkxZOVMHy+aVVAMRRYXF6AsStX4Mr4GKzmC9w8ClnwZLWMf403BXfWorknvKfYo2veouSd2mghbyJowaMyoINhpaAXuku39Bw88e8+/pt/+OjBR38AAGVFEje0ItjkWFcCV2GLSqTbqgQcx9H++sQXdr545viv/MuJZ35nqjTdu2QvqVYa02LQROeyNEZvEdKSpW3UzEnSxApLVVrtbiY9ns7aPZFaoPVt8MaAmjq+kIaRAtu0iEKyPdMOw5QJP0ru+EyqTZDeCO+A+6Lz8qm1MoTFLlcWxt7oIF9Wvy/pLxRgW1iVcUE2DLSbbbAk5hbG0eqcRx0fHFvQkgs/fwMMHlHTHrw+YUTkoL1josBLXioYp4+6Rd33MUIAtPxC6NPlteRY/R6JjbDOg2NtFCppprAFx8jxbP9q9rodemOWeTeSktk7Ht35rGhboOgKFAp5GJuYgCsT47CwvEhufDQOSJFAy130iKdQv/g3wb8/GULsS8xq562SmlayYYuHrsHltUbZcPr1gfK+vv2nP/meR/+vA727vvv+3e9fTgC+5TciAfe1i2xjz3zSeVI/9cLL+49dPvGZl87/5DPnVsZ2lLQymGYVHBVdZAjsEhhpmxKENJKURmS0i2GRxU4/HqCSE11k1iHUsgsPwLaQCEOBdCoFVhGT9DTo6eym7m1bhrZAd0cPGHrKVQyIxKbm472xvLGwZeAHRbdnegi4N3SLR6KIT8+JcWyr7v+NBvY4QLceMHHBKW5wvMkSbjbW4OyHXUYOIc4z82pujUN+zeDe5D5h4L6WtzxMAYuSQyvzLq33ugxHj3NaKNoeyLrnyDAZJeZx50XLNul9LVXKMDM/SwCP9LWYfMeJeKj8iy6Q0toWRDp4mRrlV2bj1VTrCCn6+lHQb+peSM4JSjlt0KN0V/Z27X3zg3c8/KcHdx785iN7H5lTqKlF8mlVAjG2xlYvmRwfVwII7G8dO3bwx2de+OVXL7/xS5fyY6Orelm1MFkNO7LpmH1eobaM8sPJcWSrsxJfoylzTB2B3WWZE8l04gzuEy3i42BhUg664zkZD630bVu3ETd8e7YTUprBHeGw2s7G+tro7d194Sne7y+vCaZH1bOb1dU1R6xO/x4R5U539x7f5DRULvzHbMQbEjU4iXIxxuZtjj5rTO6hvmz5uGuwHiwbnxkURUPRhJRVues3RBZ1140jL3FBF5hjPHDkfYRL2V2p0lnWhNXPf9uwLHq/Wz0sHNIKuPMrL6lr/Iul9r30lAx5jN9yF1n3KoBpVXkv0FVqQjO3uABj4+MwNTUJ+cIqh/VE+I6CfLgNYUpPCBmP9365Ljv/AGtnx43Ly5AB7xNYSptyUtBptVf3dO05855D7/5Pu7ft+4ffuv23pmNMb3JIQAIbsXUlQl2DBNAV/8cv/fHBF954+pffmnrzU1cqYzuWnLxiETczJshluZczccYzuEvyWBfcxbvB1rL4kVnwFGfDjUB2eBMZ8USCwb2fqYsTqGBoOowMjcAWopAdotp11BDwP10zSEVH932zxCPaeNzVJMfSXDBBcA2Ce1yXu9Bzmt4szBqPsqpqn2kNk7yOU+KMzd26Xdf0+g2cVoz/Zq76RuOPc/1Wku9aAffgdEg+9WbTFGe8ruKC8e9AmKCVeYy3XBAGA/Pss9yjruEqG2ARSGPSIibYqZpGRsHS0hJl0yN9LfLTY/c5fg8wk57/xIRaPI9UCvHO17xf9DsvH6fWUncEx42n+hOznY7dLNFJqYJuK9BR6YQ9nftOHN1z9D89sPuBb/7y0V+eSiz4qNmt/T4B99bktSFHO45j/MkLf3LLc28996mT4288Ola8vKdgFKCCbjJUjrHjk5Um7nYQrnlZzkaaNsbP+ZUTZBGCzAZfezGj0k0eZKXD32u4GYjs+o5sO/T39MLOHbuhq6ub4uvEG28xBSU1fEE6WRxYMJFKWOeuUPwveggTV1B47kYTWIUS5FuxzOuu7dt4XBAMHLSWeP+a4vCRceEQWt5A7JtF5BeUqEuuEdLGt8xuBm5hNlq9whH+ysS5rguaTSz59YA71WS34CWI1B7lO0mB6hD3c+Q6iLO9eB3Ygu+d/+zQx5IeFeGh0DWdQBoT7HC8WD6Hnr18oQCz87MwPjEBc/Oz1HUO4/OoAGBZHaG8yNGjxxQVKZ7XToyEfiHT5Xm1IHUuyV2wZ1K3PKE8gEGpAKAaAGpZha5qD+zt2ffyHTtu/+J7Dr3nW5+57TPjCcDHWSN8TALu8WW1IUe+4byReuLYE4dfOPHCL52YevMXLuUv7VpRlxRHs+hFQ2C1sSYUdFDp5UPAR6JJ0YNddH7gchQfuAt3HZe31drY8kVHoKY6VluBlJqCzvYusti3Uie3PlCRiAazXvF81M5th8aEAXoNk2ys2i0j2HddqBux98tG4F7HKb4GyUdlytNYg1ZWjLdhLeAex3qLcs+GuXTrrkum1UahlSf0KOs1zIKPeuaoa/qnPFYyXKtrhPBlY2Xlf+bQioQmPeFbGX6dbAMh6WZP5eUXqG7feEqyEx0gsckbxtrL1QrMzM7A5bHLMD0zDWWTFQAsl5PATK+LiL3XAbvcDHwWvFcmxyMkVzyRX6lgmVUq88VcAMdgZ6VeNqDH6YUDPftevG37rY/dd+sD384czowlDWfirZYY21m8CyVHRUsAXfGPHf/CoaeOP/urr114/ZHLhfEdK3oBqloFHMckN5lmq2BWqsQOhwluluhUzolHXk83ejlIYxbuLaEJk8ZGGaheNJ6ceMg7jYBdtcFQDejr7ocdW3dQVjyCvIY+MbLoxWsnXWuYeCcS5fA1lC03+f7+uK98YaUcopfW1QB3OaI4IHytgHsc4G5Uvialjc+C3cKafYIzFHpsWEw8AgNDZzoCOCUwRL81bg+kUEtkrZY7y8uVnsexHkLwI8s8o8YaXE91c7Zp4N54wvj19vVrR2gVCbbMiiHaPGOdThXj8HPUQhZ7xa+sroCtOqDqaCRwoS0R6vgXgPy7+yJycxoX62mD8hFoUXmtTiWzFG4wBKumhaX2GuhlDfqdXntf/94Xb9t95K/uv+W93/rUgU9NJFn0UasxsdyjJbRBRxBX/PG/2vWjEz/6N69ffv1TF1cubV928qqlW4yp0tQ0TdANrBm1APkk0FWFMSl6IWks3pvkxbk8chq02V1gl28dWt0ClzFJrq+nH3aO7oLRoS2QSecozkUxduKKRO4K6gtHGjxmzaK2jnWzKcFlXZ/45jZyFdLyynOag019Gw1/7G4tdlWcOL3r9m/BcoujLGzQUuGNMGRsYQlbtfdcf8ydlLcGgo9rbTeLxfuVEVcNjDnRYRZ8HaDGnIQaK7tJmVzMyzWcM35jZbwq+kFJ6WjAIOgfi3/8bvMocUBo0p18MwXpDSbHkYePms7wuOj1RyIbaieLnRwVQG76lcIKXBkbh8tjl2C1iN3l/MmybFy425IP3OV6cSsoJKGUb4EoFu5XbMjYikUVPNSNkmk7aC8zqjr0qX3VXb17Xzyy/chf/sw9P/ONj+342EIrc3MzHhttXt2MUtngZyau+DNf6X/i9Sd/47mTz/72ZHVqdFXNQ0WpgEUsUPiC6cTpjtZXOmNAuViEVBpfLpE+I8livGg7W+74XhEmM8e7dN/LTRo3CiSnIZIJRYP+3j7Yu3svbB3ZBoaiA2bmI388slshqJPbngJw5N/3lbZhyIA9ch45DgtKZtV6YqsFdwoVSPddjWwZSCSgu8xXYdUyMeckCtxpG3P32ujN1gWjdbwpzVzUbP2IzMja3TvmE/sOC6Bv2JCj3OXN6GPjgjttyr5hhUrZ3yku5jSE3j+gBNU9swTKiES3oOLAFq43sLqwiQTLBrMUVB6iJ1O0WXVB2LdQg++MBHGxeIIJdo3BXTLaEREGKRHU6An3GCS9wQ402GdC8NGjq55q3lWgOPylK5fg0uXLsJpf4SAgEWWJ7P0akgCB9yHzGlSSVRUtdxXMkulS4GLpL8b47aoDCrroMenXTEOP3ePs6NrxzP2HHvijj9zzwR8k3eSar6p1bFnRyzU5giww5esXvt517Pxrn/7mj7/5e1Pm9LZFe1GrQFH0V2YXmUySo/cVXxTsokbtsWRci8FWMsK5ssV3Dw1vfDFtJKZAznkGatSCDc2AFKQgo7bBQO8AbNu+HbaObIG2TBuUy2WoVi0wDMO1FHEsLgCKuL58R4OFcNJOrLUi6mfdUZmWkpWR8J1cgpz8Ngqko9aWfxNpCGiBLOM41nn9uITlEjWgwPdhLtxI4G3xHnEs6CBgem7Z+PXnUaDf7LmCYwzzTriW3wYx4DFue+tQWstyMwy64cOsaS92LWr1/RZ6YJ6kQqz4ygDCZBIZs3dBvd66x3PjrB8pXylTbBfrEkz55CKPQ9paTPDVdB0KxQKMjY3BlbExIrwx7SqBO3kOxOaAxgGVy2HuUFiYKOz1R8FTDgSGE/khbdr/PEVcBQNSZga6nO7qzu4dz/7suz7yf9+297ank2YzjTeFBNxb3DBbORyB/b+c+i/t80uLn/7qv3zt85cKVwZnq7NqVSsDpBHpbGSSoAQ3jLVTTTmWnKBiTe1cEdxFbJBK28RWGEAhjJlhqZqR0mmnMSsV0r51wwC7akG71g47hnfCjtGd0NvbS9eh43WupSc+6UYWiM+KXgu4ryU5br3ATpt3HOv8GgP3IOi0stbCjr0WwD0KcMLGGCSDudrgLmXXymYYBHeysyn31LsKKbR+hQR7PkSkm7rXbeKaDx4j/x0la/c5qeJGgGhgPDXXkJ47ESpAWlskuJmYmIDL45dhZn4GTMx8w6paZLrEZDxNAYuYLgG0dMje4oK7VPg9lz6SZMlW8BaCO4rSBXgFoKpC1m6HkcxweU/3ruc/9aFP/+F9B44+c1g5XFnvu3Ijnt/Ker4Rn/+qPtPfnv7bzvnl+V/86vf/8Y9OzZzOLevLSjVjgoXENFjXSRorgjcuaiSSEdNBjV+4ZWKzj3xP8Hz8aOhmU1Wy2jH7FFs/YrLc9qHtsHNkJ/R29UEqlYJqtQoV/F7XycrfMHCnndqXE4A1tIFniOOBjXrupjLx3a+hlyDmql+bTR5vSTVLvoq7Sce7k3dUHLDHmGujoHuUhR4cTyuu6TALvk4OMUrX4tbIh8k45rKoAeywPICgnFyQl8gVY+LCrHjpUWi4rmPmkDTL3ai5r8oZ9bg/YIdI3C9w/yiIUrkLVy7C9AIy2hXIgqducrh60HpvtNiabAB1lrsEd4y/Y/NL7FFramCsajCaGVm9Y9cdT3/qw5/6w1/Y9QvPxxDpTXdI3PV80wlmvQ/8nbnvdB5/6/gHv/Pcd//wwvSFgyuwqlSzVSgoRbAU7GroRlsJ3DUEd+HbkgkySC6BLu2wD7vvxXc2gzp2ccJSOkyUQTd9V2cX7Nm5G3Zu2Qnt6XZut4jKMCbGCRd5mMvRfz8/wEVa7g3APWgNRMl2I8C9GUDGcb/TJrWO2H/UM9L1m8V0Y27UNXMVI0MdvTxNlaMNAvc65SWGVhfJf7iB4O6XvwRN1rXD4+yN1lMr4E5hNmEpB2P4QW9FmPK3UeAeZ23SMcJYwLEguKPRgMYAfrCKZ3FlCRDgx8fHoFAqUAIeeSYwbi+MjLoShwbrgHDcR2+Nlrtrtcsl6yigWzpkzAy0ldNOp9q5dPTg3T/4nUd+5/ff2/XeC0kGfe3MJuAee6XHP/A157Xc15/4+gPPnfrx//Hqxdfvs/SKsWqtgpk2wVIs7vImuZoxsYXKQdgtzx/ZqQ1dXipVucva0nqNmLPjMS/P0DQin0Ee+YHefti5cxfVsGdTWfYOYJ07ZcNjmh6DfKMyn1aAzWss61nuRIErNspm4E73ifJQrGGVRjtA6+czzjNHjTX+KhFHCrKayDp3wYrSDCPjAGrwPvUKG5dChYFW8NmaWfLNwDCujOrAPqSpTaveBNI/fUL0K7c05mCCnlCG4oI7k0x5T+g/z5/o1gjcpdKB5/nd71GVEnXPEVfITY6jxxA8F/L+lHRLrHZsqWPs/fKVyzA+OQGFYp4sdtxfcINRU2z1s6LQ+EaUYkQvH7ePw34UbhxfegDwqypACgxKBLZXHcgqWbsn1btw78F7v/arP/2rv/+h0Q8tJADvyXkN2+YGrJob+BLnnfOZx773pbtfvfDK/3js8ss/s6gstlXsIiiGA1XLBMcQRA2E4d7KZUpZ3s4UgnOGJwcBWWSmUj6dr+xE2v5uQp6jUB/2vq4e2LVjF4xuGYVcJkuc0HgMMlDhOfjC4QtKtfREVlNfQhUH6OQ01gEp1cbXb3A13gaJbSHgXreRBnqyxyoViohuhik1cZ55w8G92eYaYkW25LKPUeLVENybNFrxPEb1qkbU+CTwxakdD44t1JUewyMQFHEj132N1R44KQ64B5PV3PdDKrk+XviwNeyXSeizBhSNMOs+eM+N2GrpvRBxdzlGLJejMlm04JeWYGx8DCamJmF1dRUsx2QsR+oMSqQVu0EDtKFohQB3G/c7PJ5+apUC+ieWztkqoDmk2Qa2i7UHjMG5jxz5yH++a88df/7Zez47nbDYRepTG7Esbq5rILB/9bmv3vn8W8f+9bFzr3xiVpntLal5egE0zSGyCNPG/utAgEucFuR2F3SwQr2lsnTpQ0cXOya28OqvrSkV4kXLHfuvY6lbX1cf7Nq2C0YGhiGTbgNd0dhil8kxwC6z+o2ndq7i7Jku0AmLis4JAHHYdeRxZBiELJFgqV3dIQH3f9gqc70GYV+irysC8wAAIABJREFUdRVSS+4fy2aCeLO3xG+9Ndu4efONeN/CaueDIOabkUaXc/kPg5Z0SMOYuvgzrRHflZu52kOs6Joxxbhf6PSLX/oT9YJucd8LErmJyTG5ikudTNkCltXh8us66933PjRUJnzXvtrgTl4IwSNvmUyNLQ0CHAZmw+N/CPRIcDM+MQ4TkxOQLxboO2xGg9Z9TR1+YFG5Vjv5K3mfYrcRsi0KcEecp2Q9AEBKbksB3UAiHRWcqgLt0Ols07dd+cDd7//TXdsPfvl37/z1yQTgExKbyBc37gHIF//Hz/7x7T9+64Vfe+3ya5+crM4M5408WBrG13G9WuQ+1zGBrSq0UiKJwDUsVFSBLlgKxzY2M0sg/zK2cfVotDwYQpgiLRY06O/qh13bkZxmFNpSbZSFT5XvGAuTXdpCSDLkCxwH0P3yCGak4/kSmN3NMmSjiwLOjQZ3/3NFuTdJ4YgCybiLosFxcazWGjmHzFmNu1eAoCQjiaUsrOMZMDuE5BSiLESFBuosVjYLQ0cTvBYxqQXXU1ABaGERSws+qECFyZYSX5toT43CGLXPUOshC7tes7G4SoH4SzNwbzQ/rUx7XR5AyMmy3M1yGOAR3LHxzDKy2eFuQE2tRJgxREgS3GnvcCuCaPRefoLwQJFRRGFF7r9BxpENoEMbdFW6YF/vnlP3H3zXHx/Zd/i/XTx0cfrzyuc3gNWpFYldW8de5W3s2nrYqzWax53HtcmfTB748fEXfuXEleOfvpS/vL1olKCiVjiYRIvQAcVyIGVoYFeY/Q1ZYRDcyQkv+qHzJiLgnv3YBO6yUwNp/xQH44Q6YnBSdRjoH4LdW3fBUP8Q5NLtBPYI7vRy4X/kHOCdL7iBxAX3OtDzWU6SYE++lo1k7T9OHlNz3QbtQv3H0KINbLTuViA3+5DvWVmSO6O/HW3jlREN9C2gyVoXoLxFi2OvvR2vQ7pEWOxayjTku+CwGya+iaXuelNDm9/4ruYLG7hSpL94D1xrqdfKOs7m1Swm754fCF+4Xh9/WKTB3LkA7fNANB7X2rAmOB7/9cOU1YZeiAYKGU99+Khr9gpfaRxvJGjZexTYCPD5fB4mpidhbGIcFpYWmI8edznRudJNK5K2i++V5ERavy+e9zra/bjFheC39/WjoXFokLHboBd64ODAwRdu33nrn94zes/3P333p2fX+srdCOfFeT9uhOe8as+AtexfeOML25578/nPnLh44rMXli7sX1VXoAxlAIP4HNn/jh0NbQpDCcpHdrfjgpZ/MtMLpc+xPU8EEwjQnPhGL5IAa8yK11SVerFj05c9O/fAtqFRMLQUxaXInhdISilSVF7XGIjibDtBoHM3nYArvhHAEwCHrLhG1w0Ff/HL4GZEBVxNss/FXlSzDqLiw43GWweaEbXLV23xtXBhctv74uiNrL4omfj1o0a3b3YfeU6cZLxgi+GwsUVl2MdJuPPH4EOt9ib5YEFw9T97vXzivGX1Z9UpGz4vwlrBPbgT0P7SYEIbrgkCd3ajswXPWhK65a+Mj1Gi3dLqMsfekVQLm9MgtSwZLB7NMd63dg/wPJnY3AfnhzOP+DjeM316AH5lqdCh5qAH+qxDWw9978jOw3/20bvueeahwUdXW3hNbqhDE3Bf53R+6+K3er57/LufePHcsd+6sHD+6JK1pFSVCi9owdWOriPcZHSq7vA44m3sp+wuVq8NIm2gBFTM906GuniR6GUibVaFTDoDvd09sHv7LujvHYDObCeRR9iiT7sEd8L4ALgHX+449meQ9c09p0mc3X/dOMBOL3DA1RpqPQcsDepe5/+4VoDvl8FxRjRaCeYPhC+VOJJb5yJbx+liS6yL6DR26dbSoNaJtHnis3u4P/7cMH7cRHSsjNQCjh8QXCUhIJvghhYH3BuNtUZZbDIHQUu50T0xUXYtn6thudeBewzrPTh2YtWkYDiCO2fFo0fStKqwtLwMswtzcObcWaiYFWoVyx0rvBI3ei7e5urfXdq00DPJzk/cD0kJIPY6BnfuiulyYoOhaGBYGRjKDq/sG973+G2jB/7y3tF3/+TRw4/elCQ3Cbiv5W0T5zx5/snM98587+Fnzz7/u2/PnXrvbGUmi80PyJrAEjbBn0iJn2i5kwbq9e72tFC2qumFq9kZuM0rvQRo9aO1rulEEqGpOgz1D1KMfWRgCNrSWYq8I1c8N5nx/qNrix/5uK1sM6GgHEJQQ8AckGdYzXqUqzsq5s4hjNqP34sQNaXemOJLIWrMUfd8p7533aqBiWkWr20ExnEIYoIzE4xrN5NDJBDHqXMP4kQLuhentXgnxAX3uHOrRimTDS5UMx8NSvXo3XNzL4Tvr0lORCOxhFnwDZUzaT77XPMyv8c0q1Asl4iq9tLYJYrBY3IdlblhOR2GHqUF30iAgo6W4/LeysL8oxpwx1Q86rHBbao1JwVbs1um9g/s++v7Dtz32MPvffj0Q8pDmIp3U30ScF/jdD/pPKm/+OxP7nji5A/+l5PTb3x4Gma6qxhjxxIRxOIqkr7rFBySeSR+gipeqx7o0mL1gTtb6Oz2wpcBLXXMfMff6ZoBAz39sGvHTtgytIVc8fgdWuz4ImIjGPmh890GD/xb2sNaeO5g4pyrIARWT5g3oM7lHmPFNQPS4Njpnv4NOeL6ta72Gxvca8ApZMKDYNBIYZK/Xxe4+9ywjZbeRoC7P2LrvgNRHgJfc5ngGFwZtfC+NDo0DriTx0LEthveMgTg44RT/Ner83T5vpSvULPYPR2OHB20Z7mFu/RrGYdHK734/7P3HXBynOXdz7TdvX6nk07Vku50d5Ilq9nCtuRuY7AtGwMGA6Y5+cAOGBICST4Hvo+YhBIIkNBDQmj+IMRAwCTYwdi4YFzloi5L13vvZXenfb/ned93dnZ2Zmf2dDoVa/kJS3ezM++85fk/9f+kUtRwpr2rE6ZmpsgMpyx77IOBF1KSnFfzdFbOaXNNIUrHymdykynpTCKg4YQWvR0jhh1QZzWoq6hr27xqy/det/G13++9oLfr1ZZgF0HUzsOuPsNugXH2H7f+ePV///5/Pvl8x3M39+jd1Ul5BizFoiYukoEdjTCjU6UYkaCHzcTHBETxkg/hbqIQu4gusUkT4I6d3TBJDmlqaxYthvUN62Hl0pV0wER9PGvjiNnxvNMT7/IkmKPmCupi+Rj1Te4nCqiLb0V1zbuf4jdu9rNgqe2XuJc7cn9wj2KlF6IcLfT2F4c6n8Cn9A6PpRc0znxu9SAB4vdzvE8UBSEIlP3GEaYQBIF9luLjqR93J3WfDHAP2y/kng6oMAj7rvh9PnAnueNy0weuP8Wt2ElgVjivaxfhB9kGkyfStbS1QVNrE8zMTvEYPCfpobSk7NMk3O9cAjJyL2/WrVMWzL6Lsk+JcXe9jCFQDYqSRbCuvP7QxY07v33Za3bd+84173xVtYk9C+5RT4PrumeGnyn/yVP3feK3L/329u5kd82sNgMGYIck3GGSQxrDqD55yg+6jOjvgtABY0jY4jUrgZtRxzo0tLjxLVDpnjaooMGyJcugYW09WexxJY6OAicej2Q0AtxxLJTkQjEp3nK1AIudeRGyJ+dUAfcwYKfD7pPk92oC9zDhHwaKWcpVAJAElX/5bB3ndl7Xd77jF2RFu78T9h5+4M5qqII/fu81H4Aa1XIPE0lRlLewe8wHuJN8o9I0JtOYYcJHx8vfsKucGldhNjULre1t0NLWAtMzU6BojMbWwCYznJOe1lIQ3rhllUiTzyp1wSdllEWM+CsxrERiLn8MW2qGBmVGKdQvrn9+96W7/6Gxq/E/b7311uAuWWGTdpr9/iy4F7hgDxx7IN6cbrvtm7/4xmcGk/3LZu1ZCSll2T63qEuSgRmhqG+K3jA8cc7GQk0EdxKWguJTbNBMr2VMxLMAXeu4UU1QVWwsI0NVeRU01jXC6uWrQbVZSV1xrIgOiHDlYTyKuONlGzCFBa12WmSuUwSJtSgx6yDO9yiW+1zc80FO83zgXggvfRa5Rsg+OJUt9QxyCtri3NGGgWDm9XPh0G3l5wVFV8pIqGChCpLw2vEwJSPsveYT3ElpPA6LuVBwD/Ks5AP3UJc+n9DjAfcgpQunBom0RCiQkuckCWZSMxBLxMhFj9Z7V08npPU0hRsNAw0SlHWYJIz7lrPT8cS5bCOD5yvx3AsynURX7JgMkLKgSEtAegqbYrFqItlUoCJWNdu4vOF373/DHZ95x8p3PCdJ2MruzP+EnsEzfwqiv+Eee492rK/1kn/51Te/eHjg0OZRfTTG9iMVcxLbnKVaoGNjGAy5i2xfSUZSJcZGx0wAJthE8yT6byY3mIE7K39DvnjL0GFR1SJYt2YdrKhhXPGqpFICnWWw+1D3JpZWzxNX0CXGMvkoLY/L+3zgns8dPZ/ATkIyZOd5gZ2FN9hakVUeIGSjgjsTGtFi7qcFsPP3CXPFh+12UZ2Rc12ItUuPnwO4M4sveDO4gWQ+3PJh9wjyRrgz3W3X5g3aG5k3wj3GPHZRQhKOkh1Q1ikS3vA633cJi9dHBHe8TDQZCpozkR8gEuNwXkjWIGmWbRNzHZLN4O/TZpo8idPJGejo6oSuzk5IJmdBUhUwTD6LEs4RA3eWMOfxHjpaDXsJlmhHhHVs8yGhjaVBQtYAE/osMEgWqrZqL04sGbhg9QX/edfNf/b5qyuv7ng1cNCfBfcwacd/jwl0zc3Nax949r///tmWZ64b1oeLdcmQsAexZKlM76Q+7AbY1PWNualEG1fW3Y276Mn9hHS0mPyBLE4AKud9J9c6tWHFRjAq2CkLli9eCrVra2F5zXIoLirmxZ58g1PcCxUBkSTHSk24Dhz6dn7JcmQZe3ZGoFLgV+Pu/W6eXeYXT88Bf56Zn89KiwLqfu8QpmS4JzDKM0In3PcCxm+Q9xPGLcvBIB/YhFm5fs8nAR7xpcT93SAf9FW6Jw02f4fzLEDM0ziGQNkP2JzxMwTwm2XhYcsAe/auZAE14RVhpFOOkknOYfcMMXexG9xFzk3OXPD3d/883xo5YMq/4AXdqDkUXDj5N3bi9yYbJGDxxJ4gn6Dv5uB17JyuNpVKURGcFtfIuzkyOgrdXd3UbIYl2bGyNgxBIoEXcdajqx8H4PRz9wxG6APEXc+vw/4ZpgoqNtKyDbCwJzyJXAniZsxcGV/efsXGa773gbd84PM7pB1MSJ/Bn6jn9gyegvBXwwS6Tz30qSXdY50febT5sQ90TnVW6Jou4YaULZXAnXiRqZYcrXaDb3pmu1M5Gz0mpxUGkdCgpqsbaXJhUczdtkBT42AbFtSULYG6VXWwcvlKKCoqYneRWJ9lAnCKd7mW0SUdgoDT/cZecF9IYBfyPcet79mVrE8Z+whQ8G7cKMAb9px8OyHK/cN3UtAVTLDl++SzbqO6iqOArt8YCkkqc3uj8r6P65dh489XTucoFD7gngEhCoI5kOtW6IT1J+aGw7YL2jhjJF8fspi5Is/2by64Z6fEYl5NMNWO993DmtrQOF2Knvv7YeDu/p7bLR82/951dD/HY0znLDnKJ+wDj8aNibXuOH+WBRMTE9DZ3QU9/d0wnZzKJrdBXEePI08M9qUndh9mAndeXWRiCJMlKlsoj7lyoBoylJml+jlFdUdfd96NX/nimz/9r3M/r6fHN8+Ce4R1+vqzX68+1nPsjY/vffyTram21dPqNJgyK5vEdq2SpbDubejmxZ9TSEdY1Blo99Zn4yHBRgyKrICu66RJ40HAAyFLKpQmSuG8+o2wvHo5lJaUOk0cGAWzYK8LdhrnA3evxSpqy32tW88cOQqBz9xFja2L50Sxpt3gLh7p3bhRxp0jpCLs/nzvKu5XiPXvu90IMELA3c9KCrB881l/4pULseILAXd2JjLqZqTnBIRYvM/1kto46dlC8cMz4QofMHBnLVipcVLAWac0MM4hJcCdruWTRS1wHcudmZOZ98rdRNlPwt3LiF785sILrEHrkzUXAeDuvJ6YT9d1dN+Q70UFeS+4B0sg1oEyFouRdZ3mMk7TNPr58MgQ1cD3DHTBbDpJRg6FF9OYJYwJcipY2MHSb+W84M4Jw1g/DRaOdLv1FVuBuJGA0nRFel1Z474PvOOOP7+gcetzm6RNZyzBTQTxFgH9zuBL7j9yf9nDxx6+8qUjL33yyMCxHVPaFKRVlhnPHH3oU8LDy2O4lFyHO4+BO7Uz4oLBz/pjHiW0xBUip6GYpwUQj8Whbk0dbFjTCCWJElbuxh5IWx0PBwI8KgdBhzIyuGNSiiDR8QNsz8/yWbGFgHuOJU0ad7YQwkf7gXvYlssncKKCsp8XYy4KQthYyTU9B8s9aN2jAGqU+K8zT6LcKfxFnCvEGCI9JwTcxU0z7I6ugbjAnBReL7hzQqegtWR2d27/evf1bC/x/+cKg2hTSja532ZzwlVMNRA2fs7+CXh377y51zrIcg9bnizLnVfWuL8jnhHmASgE3PGZaKyQ6srRRnSlTKWTMDQyCG3drTAwPAh6SgcZu70hXweqRArKQt5NL1Sbx5VgC+FWroQ8wvCpZsSgCMqgWC+ZvXzzZT970yW7P7e5YXPzmQrwZ8E9z4lABrrftf5u657mFz+wr2Pvu4etMdnUWCtDcqE7OMRcdyJBi/+GbTPSlplVJkgXHBcz3YNZFtShGF30FibRxagXe31dHVSVVIGmaKzkRPRU5gkrZOG72rc6wpj/JdCaFRaJS7C4ATsIGB1r22fXuC0dR94FXeeRh45QcQkAfkojE+5EAnP3WufZ+c69QsrpvO8cJlyDfz+/4O7CIjGNOY8OUgACp8VNFMTvlk94uN3lfu/t/m6gxZhT/5yho3XcwagQi/FwamahIwrLnZFNZDDYLfwFsLsRWpRRZrw2Lte74Dp3/dfPdqfz7orNsyEy/vUo734iwN0L5N5QD4Uc8jDgOfLFVdvO1JbgD8onA9vFcqtcPIMl4SHJzQz0D/dDV3cnDA8NE00tlcYJ7gFU1iJoq7yJs5MrxL4isvIYhTey3MWUIpDSsrWyaOnQGy7a/eVNdZvuLVtf1n+rdOaVyJ0F94B9adv3KV99trfu6ean3/lS5973dcx0rExj+1ZVAzOJuRis8SVVVaC1jlucMtPxp9QexrkzuuuZJcBdRY6GiW4obNgqU30mktTEtAQsq1kGGxo2QFVFJZXAYVyekoG4dYfWOokKpHH0KSfK5+B1W9bugyzAPd9BDcyY9wPxgJ3l501wwN3znULi3JHAPeJuj1Ijf9yu+Kx9l8/H4r9Bo7pQxbcjyEemCHg6pHmfnmVB5hHqYc9zPycyuHOBT+eOL7hjRXpi7uSKJxDi7i7XWEVynHhfN2cjJcUKTHCgmLVdpu1jYekq/mHZ7/j37Kh75l8ZvgoBgbx6xa0oLaDlHgbcfuBOc+RJ5izEcnemXWF5B+hxxA/LGbLBsHSYTc/AwGA/dHR0wMjIKJNpaMHTGnPLPUiF4Dl9MsXphQHFnorWOpJ+UQNtfDwm2FEGvwKJpGZvX7lt367GXX+3cemKR27f9pHxMy2DPqK4y3OKz9Bf/dcrP158/4u/u3lv3/4PHR1r2jaljAO2NFS0BJhJEyRb5YBucIBnh5wBO9ZtigPN+hk7XMg0X2jpM80S3fpY1sZ0BAmWVC+Fjes3wbKa5Zx6kSkMIu4kLHVxEPHf3prVQMvbtdpZ1rIrOz7Q2s9TvpbPFZ/jevfsF9EMJEvp4NcUAqBh4O53r8DvRCDAKWRs4UekMHAvFNgzIBY+EtoiARPjWMvuMq2AW4aCu+s5weEFz0BE5zK3AiKsSL9seSo5dYM7u59IeENgFi53sZ7ZwM7OKFWjEE8qK2NlgI7gzmuzOcBzSGG2OWXuI5c6Pp+F5ihuTxPDwgAMu/wnO3f+XF3UAionvO5077xGce0HroVPvN4py8uzrRxLXWX1726DhMG2SXzzM7PT0NvbC+0d7TA1MU3JcIxZk/GHsI/PXPESWTFfSEErRK/MK5lQJtvIT6uaYJk6QEIGTLArnymFXXU7f3VB3fmfu7L+tS9fVXtVMvyEnD5XnAV3n7XCevZf/tfPLnuu/cU/3z94aPewPCKl5Vm2aSgRXqUewnRIZYMxzdGRxv9XwAKNV63jpkRgRzKaTD91ZuELwYF3UyGhFkFFSTnUrV5HsXbZVgGw/pP1iHXcZQLcxSFBK97gDFGB2465GLJ+TYcuQsmb3zXiRr6A6bW+Qw4+HdkQiz0MuN2PKAR0C/IMnNCTEh3c5wLsfksQBr5+3ymoCUwBoB/0Tjnxeh8gdF+TE3PHHe6AOwKqAHdeI019yjhs5FjsAqolxwJELxqFxgRQOwWnArTFZsZwHP4dk2xF7g2z9gW4O2fIpZzkgw0aOz8I+SonmL7gf2L8wN39M7dy4HcPL9d8FHDH8ZC1rmDTK4XF3x1GO14IyZtaTc9MQ1d3F3R0dsL0zAwrkRNVCo7W6VX4+DoJT44oTECvCgd3NKCwoZel6hnbywbQxmWoK6pPX1x30T9sWLPxO3dfeXf7mWS9n1CRdfroOJmR2rYtf2vPP6196LlHPnh0sOV/tSQ7K5PxGYA4sdKANGGCkohR9yEWP8OsecqHJUFiSSr9oXaFyGxDDQ4E5ayrlsuJtaNNoEJFaRU01jZC3Tl1EMOe7AYjgqBcWw354rGUxKSfIcA7iSrUYSlkGTkFraP7RgR2cX0QYIYlzwVDlrCXsnVxx47yKiIFbKQzGdz9Wp4WMDVZl84F3J3vBICH+wFBO9L73HzWq28ynufZ+cE9k2JFNqATJ2cjRfc8RcG5Gz4774Sp6nSOTWwlKoNtEFsUy5FFFy+YzCvnWOTieaITvXAti9warOPOBM2ywDZMg+WkV6xoIv95L0QB9Lri3QBO7nF3xr2Xg597UsKGLhR4vC4D7OwdMNSI+Uoo3xD8RydGoampGfoG+qiCyEQJiH3g8WLu9cjeyEI780RgKAWKueUp90m2wFJMxnrDiULjhgYlyTJoKG9sqltR/8kLt1/z4Ee23X7GuOfPgrtrpyCwP9L9SNW9j33v9kO9R+5oHm1rHJdnwFSxSTpqfZj2xjJyWS9hkTLD2ehsGQy03HlXNgnd+NTIjVneJBTEYcEyOCqpkaAkUUoWe+3qdVAWL2NJdRIrj8NnYv2823qnfS4OGh0QdryCNHp2MJjg8bZTFRZ8VgZugFs6Msj7ONCc5CTSxHPFga8XwbM7M9/KjaN6QS5K3NzvO1HB0hHRfgIn6k0KuK4Qge29rTtGHfbIfKDvdfuyV48i2gO4TjyD8T5byseKlwfks28r9gqz3Fmc3EPTS30fmCKNijJjpuBNUdDo1CWQkzaMD49BSVkZxErioMYV0G0dLNlkAIRnHPuMEyBiThhWsWBDE+alQ24KiSzWkPkK471nhXi+y5jPDR+27uL3+fZZjnzha+B9I79s/mAvWcYEwO9h6HN4bBSaW5tgYGCAVQZZBnWR8yO0wfJ2mjJv9IVEpiiexLVhvd/p/bBznAGg2hrIMwpUyYtgy5qtj2yp3fKlK7e99fGbVuyYiTpfp/J1Z8HdtToH7YOxB5/47xsf2P/Axw70H9w1bE6AHVdpU1h6ijHOkV+e8R7ihhURNXTZ4ek2yXJnyXaKZIOJ5DQKSyBhNZvAatux5M20oThRAquWr4I1K9fA4qrFEJcTZCFgZidlmmJ7RN4Q3tetFgLuIh2FZafmgrtXMcgHimfBPbNZzoK7MKRObXAX6W6syQinauYNm0ixRXDgwE4VMLxihRLnsIYFL5ixYKZvAno7uyFWnICKxZVQUlkKSpEKSkIFU7FBt3Re+criyoauE6BjTTdKA8wYx/96BW4OmM4R3P1AeS4K4ckCd6EQ4H9Tehr6McGusxMGBwfAsA2QVfSCMJc+Gkmidzs5TdBR6kZZri/kzDXKaxllsQRmGpvLxMh1b6clWFWyCnbVX/z9m7a/9qtv3/iefWcC//xZcHdtip+3/eT8Hzzwo7v39u+9vkfvLTU0GyQ1xtxxaYMaEVB2vMqaw1CFDec3RnDHvm0I7BYqAUQvaxG4I9MSgbuByXcKqEgra9mgSSp1d2tY1whLFi2hPuz4M+SLR3Y6FckePODubGJPgouf1S6AnZv1vpzsAtwZPa7/Zz5AHe/MBEe2s74wi52NjwR2WCiCv0ohbvocSz7czmIenDBrbB7U+yiCupDDHKn+3DtuDjyF1FlHeU7guD1A55dh7/1uTgmZKxvGC+7Ci4VJWGRxU+WKArZpgYz0z9hm2QSYHZmGzkOtMNI7AqBJoCU0KK2uhOrlS6BySRXICQXStk5Wp6Qytz36ATCMRiQuikrkVEg1nc/T4XaR5/OgBGWv52wzH7pecU0YE57flvU+l9IK/CiBfZLvAi13srAz7n80ZBRNhWQ6BZ1dnXCs+RhMTU9QhjuFONGCR+8FdsrE8mD0jAhwxwFRU3dR686lJd8kzBBjnhl9FtdKBSUeA1NPQdxMwLnl65tfc872b7z3dX/8o0uWXTIwD8f2pN6iEHlwUgd6Ih+O9LIvwAvVX/vR1/7s5faX39WWbF8zGZvEkA2AoYCkS6BY2GUIXewGmAq645griIE7T5ohcMfkDfwF0k6ybnHOgSI3PHf5WQBLqpdAQ+06Ri0bKwFTR+0e9XsZLN2gpgqsfI7HqEWs3OOC98bGBJA6rvB8me58cIUQ04j3yYm5B7jjs4HpLLjPZS+fBffsMj0nROCZTDdo0bHkCXVey12cEZYdz7xaqHjblgSSYUEMy1JBAX06DWO9I9B/rBtSk0k6k6BKYKsSKEUalC0qh8UrlkBpVRnl2KKrHuUC5smgcMAGJpQnQ14+5lB3C90gV/p8gHu+PTNf4O7IGs86eJPvggi8RGhHeBax2QwKWlXD+PsYdHd3Q3tHG3WWkzDESdacdJHXAAAgAElEQVQ7D3UIgKcidqHNs97vlIDokp1cJAMYEilt2I0OG87ICUx6NEC14lCVqjQ2L974xMXrX/PV2256z4OnO7nNWXAHAGwKs2f/nt2/fOT+v24bbz9/GIa0pJpkndt0BRQ7BpqsUPKHbicpOQM3Gps83EjkhGf88mRVcgDDmLuqgIWWAObYyypYugWKrEFlWQWsW1sHq1euhuJ4MWOmQy2Ud3hjWnymNp6FN10c63ksdybUMo4qt3Uc5ET1O3xhCXMOyOeNsWc/kZSVAEvXT1nwA8J8lnsUS12w8Qdt/ii2eOY5Ua6eC5wX/p0gYR7lkEexsP1i7lGUDl8rMKSensYc4KL2i/V735GuySKuoRw4ThjFgipEbEpZ8rzWBf+B2GLKkMDy1JQJY/0jMNDWB9P90xCTYvQdw0LFG3NhAEADKKkohUXLqqF8UTnEimMgxxQwAJPBsCsZO8PM4mSj9GOa985jVHDPN//HC+5hHgInWz6P9S7GEMzOiSqPzBKUKX6OOQw2KBqGJE2Ynp6G5pYm6O3rgWQ6yWNBLPTBkvAw5GGxJDnSNBi4sw9fcHIxsH/KJhLZYDWTAmlLB0uxwFYwd0qFUr0YlqvLJtavaPjJW6972z+9e827X5HcGZCFH8mT+o0o5/6kDnAhHv7rwV83fueB7/zffZ0Hdven+6tm5GmWWYmbQUcSGY3IZqhtIbnlcWsgEAs9nLVo5fY1r2dle4xiQ+hilzDOzsC9HEve1tRB7epaKC0uJRc9NYPBb6LrDivlVZVc8m4KB3c9u9c1mvVvD3yeSeDO3sVr/2R2SVRwDxKyJB8iONpPJ3BnKmj+j9vlHXTlQoI7jTko/sxdue5xRgF3EUJj6XMZWmOkoGIdHGWQLQlitgqaIcPs6AT0t/fAUOcQKGkVirUSMEyTrHHiQVcVSFFOjQ1FpQkoqyqDiiUVUFpVShahoWAPUuZ5o5x6nsgndm/e+HaeVAayciMkMi4YuAeU37nHGQju3JOJcg+vR3c7hjcozwhj42DB0PAgtLW3wsBAP+imzlpa826aeD3JRbEBspr0ZDUMYPLcRhhHjYspD1hxjOCOSl3MikGJVWqvLF1xZMOK9d+6+/a7/22HdPom14Wd+YXA1pP6jAfsB+KPPPjIhx7e++gH26fb10xKEwpmx+PhRctB0m1iiMPNaaD2rWFGBrrpObhTLSvjvKIucbZJMM+yZzngk2KJ/1OhSCuClctWwLraelhcVU2Z8Rg3YvF8IOFB1fLY9pU2LVsiEkZu8hCfmHMmI91ltfONL2LUXpnhdt2LhYgaY3eud4Gh+7tZ3gO+03h1ve+a+43FfWFGSWHiMQqQ+8lI8bPcHn1c+c+zI3OfGUUVWJgtHibw8x32nN/5WNbzCe6OwpHHgj8ecHfvTaHIkQJDz8u23Il9jhLpZFAQ3C0FrKk0DHcPwGBHL8yOpSBuFwOYjC0SFXFT10FRZBsBG1NryfrTJIiXxqCkuhTKlpRDoqoYlCIFTMkEHa1914YT8y3i1kE7ZC4li86751EAorjlI1vu/IH59l8guGMYxGbxc8qmwdinbFMSHXWQk4GSFfv6eqCjswPGJsbAMFmog3QlniQnzjTdSyA9TXKGvpZRfaN3xgabO1JwzUhZwEoGSwLFUKFCqphdt6juiau2XfOPn7/2s79ZmNM7/095VYM7xtq/d+B7O7//mx98sWWidfugPZRIKSnH9UOaPrrUsb8wHmF002NPYsx8xW5wvJ8gdXum04LAjsxVzOK2kPddYu54TMpTIQYrl66AdWvWwZLqGlbPjlnxlIXPaj5RxyeeerT4qbkDC+6HgbsfqDpufMLCjJLg3kbeQ3eigN0TJMjZyWHATsfUcbMWkFCXxwrPErAFWes5Ksf8n8w53DEM3B1AjXBv2jIezWi+wV2Mxw/ABOj5glsEy93vFYXlLhIgGSzjvkL2NJk6NWuWDKouwczgBPS1dsH44BioVgxkM0bVsJqkUQZ9XNHSixcterakqGhyaHh4w8TE2BpdSitWzAKpSAKtIgGlNWVQXlMO8dIExeh5sZ3jV3M1oaXdl8HijFhm3kHvfhPqvvvnuaLcvR+EZ1rMZ5Dgz/pOAO2seKqXxGYu4M4KgTCfCcOeJnkrKVkOwx9oWdOiATHY9fT2QGd3J4yPjzFxRjISeT+y8xQZuLt7zbON7Bj3JiMTJgY8bkCJ3CZMqNTScViiLB7ZULP+/g+88U8+fcuaW1oiHJlT7pJXLbhjTftP235a88P7v/el/cOHbh6Rxkpm5CRp2UwlZNKe6mJRs2PHjzIsbd1kgI0xcYsDDWbP89aQzF5HigvcQJwb3gQoK6qADfUbqPQtriXIBYj1sMSzTDF2ESNi98KfucFdxN2zXfB8TzmWMWd94oKZLGUfYBdyO0pcPUtxCBI1Ac93xz3FpNL9eExUHDpnPPz+vha3a7cGKiEB48t38sRw/K4J9w7k8Z9GUBjmVyL4jMXnR1EPfS6wOvZRRli6mNMKeRdnDPli73nY2wTbnAM0gcsggmVsp+Fz0ToXP0UDzmKZsiDrNsSRrGZSh5GOQRjs7Adj1gBNiYNpSCCZCsRtDWDWgrXLVx9pWLfuyyuWr2w+fGj/hQP9g9dNzk5umTQmq5JKCoyYCXaxDfHKBNSsrIGy6nKQ4irrMY6gReQtjNmSnRF+3ukfzMRnlib7e+YtsKaehRWyrW82o8JYFVDGZBLXirM2ep59K7QMN7j7xdXpgdxoCAkT0NP89BT+C4V3gGPtrhl9L3beJCOJ84RMTk1Qch1m0WM4RMhlktccz2mu+D29SX1OVQvlNfFnYDiAJpP9mzw4hgRxPQYri5e3XFS74xsffM+Hv7VL2jVbyP4+Fa6Nes5PhbHO2xjQYv9py0/Lj3YdfuP3//u73xhMjJVMKbNg4ioLogk+M+LIOEeHd3LDOnVGAcs2OONBFgdUHFgEbwzqWJCIFUHtqjqoXVMLFaUVlESCLnlq5er+EFVtpkuYF9zFpf4u71wqV+d6z+xFsdj9EtyCRIK4VihBvotFiUvZ6XQ0rx4LgdxxeXdmpoLA+5wolLLed4gC7rg1woHef4tGsajnY3OHuVHDgdCzFUMGJeL0Ud7Pqyj4xfiFtR5lLrz3y8qSF0DDSy+JAZa6MiJjGYbIedIVMkCilxYtRcuGmClDLAkw3TsGgy19MDM6Q4lWFs+tsXUbSu1iiOna7Pnnbvv2hjX137zzxjubHzv0fM3TLz56cUtH8/XDM6O7RlLDa6btmbKkPAsz9gxUL62GipoKKKoug1hpgpLFsNaOcrWQCwNjzBjOIxOUywQiYBHeQZ5MS8moyHrJPIPuI8IIWxjGYYWAu6KegTtXaBzgztdeiq1A2LrmV2ujrCLPbxGylt+QOEO4SsO8dZyF3jJgeGQYWtpaYWCwj0BfZCWhwiPWWeTrkmcBZQ6Sjrnj8v7CCSQsd6B8BhNUkKFKqkitLV793G3X3fa/P7L9L5473WrfX5Xg/lTnU0XP9j17/hMvP/b5PzQ9ffFEfFLBjm8Ud3GAxrV1MdGDN6YQbrIs5ZZrmlTdKsrVyLPO2rfi5lq+dAVs2bAZykrKmDse/4fxJo86i5n47GCxek5Oa5eVX+49dA6w5lnNHMvYc60fcHl/FiQO3C51Oow+WjzTgUQjiGyx4Gbbw1f2suh5z6JfbXmQJ8LvHBcilKIAeiH3yx5PtiWc+Z3bRRtNSOJVZPEIsRhiSUWJ5YYJh4yVmOE9DxptDrjTJs825uYd3OkZXN1kflzMfaNOiwR2PFPeRCwxLSixYmCOzsJQcy+M94yAlca9rIBh2qCpGlhJE8qgBFZULH962/pNn/ijq/7o2eXLl88iHzlW3Aw+PbH2SMuh173Sdfia4anhC6bNqZqRmZEiOSaBUqxCvLIIymsqqHxOK1GJKQ3PO2bfYxAYXdMYDxbJfaxgnlvGNF2sVwVrLZ296/CdxHqRIcv3gmOUeBvVhGwAunsUazz69vS9Ep9DMoOXFeNFWHac9ZGRn94gowcVob7+fmhpaYbxqXGWYKfKxGKXKYfjolOAu08r29zBuDwmxFECkDBisFRZMnjl5qv//Z273vKFq1fd2HM6cc+Hnd/jXLpT7+u2bSvf2fed1fs7Dv7Jr57+r78ahhFIybNgqQZQEQauKu0419izwJ3rlIJ4gYA9czk7i0R7RXEdBPfSknLYuGEjrFq2CmIoJHR0PaHNjuwZHnHvAXdM1nOLQD+LXdwhsCWrEPj8IPkCns9OCAP3nDi/qBn2lOGJ5xG4u56T9S55xuYAlvNd7wJlt3oM2nVzAeEwcM/kAczvXhdz441z53tKUJKUH+lMFHB31i3k1fxK0woBefdYKBTl2q/8NOXcLpLlzkNpjPYIFXSupJMXBvtA4PFjybAxWwEtCTDeMQgDLT2QHk9RAqyOLnzMsLZliJuqXa6Wjl7+mss+fu7q9T+9ddetI+6BYaivZbSl7KXOlzbsPbz/9U0dR6/sHujdPJueWWRIumzHbZBLZChZUgFlNRWgVcRBKpJBi6vEZqnrabIYmQGBibpc1ghvlyvb3i2gyGJ3bVQWzss+0GFWuK9MiJCRf7y7XoC7e68ha5z7gyJQ5xUKSkwBbDCDrvnW9laYnJ4k9jrMqs8we7uUTfK2cwUp3/sIuc2JbnC95bQECTNh1FfXt7z9ynfcc/PON/1nAzSkeQrU8b76Cf/+qw7c7x+8v+y5fc9d+cSBJz/9Us+BLelYGiwrheoimCpLaMucKh6H4clF5OZxIwRPyKB4OZ0wRhkrrHJMziiKFcOGxvVQuxY7vckE7kQvi6x1eIBPMLi7h+s9SFmCKYIl77XcvVa6mAMvaAeCO2pQfID5xnamgnshyUtRJAFll4u2qFm6aa5FP6/gjs+iBQxXn/ws+BMK7vzVUWdWXZVRWIliKJjEioCvQLGUgGTfOPQe7YDpgXFQMGPekiBt2hBXEyCnAYrtmL61fst/bFjX+Ncfvv7DaMX5OrPQgHhh8oWqjpaODc++9PzbjzW9cv3w5NCypJQq0tW0pKsWKKUaJdxVLKuCospiUJD0hnWfYtPIQwr0E9djWJsJ4YB37wp/vxpbkXDPyqkA7kxJwZGgguPewOgRZQ16xKsjwB9tPgY9vV2kFJFRxmM9zrkKcoz5vSzTp+iDngNsFITVE5KlQKVaOX3h2h2/veOGD3z4+pXXB657lDO6kNe8qsAdNetPPfm5+sM9+z/68N5H75xQZ0GXUqBiaQQ2gdD45hHRK+ZLpn95mzW4tUE6VlxDpJ/zjkRFajHRy27fth3iWpzVZloAMRnd8ugx9NGwueWOXgR224zlnpX97tolOfFznx0UBJ45cfU8O8LdHpNEBhfmbutV1Lb6iXlhuYvrfd33LqsjyGqmCFwUt2KBJynMSsfbRYnpBz22EOtpLpaXXza7WM4g66UQkHeUtJB5db+n15sQBdyDbu+7NT1nCJ+XtS+51YalzDEiiWJBH8yv0SmRVYIExEGatmDoWA8Mt/WBnUQXuQq6gX0dZIhLcSgyYlZ1orLvj2597+1VlVW/j9L7G3N7mkaayg42Hbnm14/8+s6mvmMXzNgzVaZsKKakg5QASCwqhvJlVVBcU0GAb6HCIWNeAI7VpPEy9x5PNKOQAsbiXQob/TUD7qILZWYdcj1dmbh28GIWsl8LPGrO5W65lLNX+FU4DkVVyQVvmAaoMZVofYfGRuDosVdgaGiAUu8EuGfxAGQpCXlGKfQl1LGQyMiQQcZkZ1UBRZdhibJo6o4b7/jLuF36g4/u+uhpkVz3qgL3JwefLPvXx//txuean/9a00RLtY79fZEwRtLA1BnzHDJOMbc6s9r5v3w7MTGLnSXTOaCGgMcBvKZyKWw7bzssWrSI4qG4WSzDpCQ7keSRI8R9wN1tEPkBUBi4H6/Fni06XI6NAsGdSlcC+elyD96ZAu5zEZJOzNTlUiz0Pn5Ja95ZPhHg7lb8FgLc6YzyeXL3nMf9gxUr+NFsgDiWtdo2mNjzQUYmUhUkW4WEqcFY+yAMHO0GYzxNVrtBrZQBFJVlx1dC6dT1l17/r7u2Xfy5y+ovGy6UuWxv397ax/c8+eY/7Pn9Hb0DPQ2goqfQlEb1cTDjNixasxSqVlZDUWUJSDEZVBXlCtZyY023gSTqZIFjgh+Ombhu8SdcXiCg47s77aWzEuKywZ05CPx48rJ3R6H7bS4AHwXcWac9zvzJE+yQcwTBvq+vFw6/cgSSyRlKsBMC2ylzizooRwtmKQ0yVkdggiNOdcqCMqnE3LJi27Grzr/m9fdccg9a79jr+5T+vGrAHa32jz/68dcc6Dj0id8defzG2aJZidzxskoHxjax25sJMmbcEKmCK9mNx5LZSvKNxpM0iFXJ6a/OekZrigblxZVQv7oR1tetZ80jNAR0VvrG2JW8Vjt3oHnAXRzCHAvbJ0Yd5BT1A/cwiz1X1+dvL+KAPBSR80wPe5b7OThX+cA9iuXMViDXcg93CBee7R4lVFDo6Y4iML0KnxssC32eUE7nAuLiWWHf9RMiQe8pwDfonvi9KFS4TlyeK5hez5oIlTFueQbumgB37O2NSVrIVWaqYI6koP9oD0z1jIFqMKY6nfgtsMmTAvG0mqpfXP/y7be+66Nyp/zcVVddVbBgR/nz4LMPlk6mRzYfbmm65UjHseu7xnrrZu3pGJJm6bIOdgzgnNpzQC1TIV5RBLFijdjvLOAAT6yYGJVXnTwcx0qnXhZuxRv/nYl5UTa9D/FVvv0UZa/OZT+6vxMN3LGawCLrHQ0ujL+j5w4VMGQLPNp0FHp7u6mbnKClFSSWjrczz0DJi+qy3Kn/B2IAJVizSU2oGiRmis33XvO/vr56Wf0/TGzt771Huie85OB4J+g4vv+qAff7eu5b/bPf/uf7nnrlmY8NSAPFaWUWQMUTbrM/qso6viFxDGq1PFFOzG2ma5qrgxGRzDBwxw+CNma8lhQVw7LqFbBl/TYo0hJQVFQEyWSS0VtymirKiM0CwhMD7nN1x3vB3S8RztdFHQLuGOukMp4Ahr3sOcnd2WxcGdYpZ30iHIKoyoP7noV+J8Iw5nTJcQla3uqUgL5AAU/fCdGcCgF34U1YKHBnyagyqLYNKlE7I7BbYCLYWQqopgqjzYMw0tIP+kQaZBMBhJVE4TfRnV8dqxy4cef1X73x0hu/XldVNzHXjGl00z/Y9GAsNZRa3j3ed+Hh9qM3NHc0Xz06PbzKUkwpbaeRAxWKq0qgYlkllC4uAaUkBraGvcyxBI7F221OnkVKH4/HM8sd5RA/IXzNWYIiY2ZjaUFstSIpwxFyKOa0mV1figLumCGPdfBowRODJ1XdMOUL/40NZva+/BIk07PUWpcCL5QpL/hC+AMD0M4duhJsJSy8iq4QxnOPnTpjRgIaSzcM3HzJzX92+dZLHrx20bXjx/v+J/L7rwpw32PvKf76j7/1hoNdB+8+Ntq0dVKdAlNJUzTb4SVG1zruNOJDYFzTToJGlpUsyGXY1BFYs2J3io8rkgSLqqph68ZtsLRyGbn4cBNSmR0vp2ML6tge7LA5O4wpg6IcjHKHXeVlvla4Z4cEZXD7AZWvR8DnfjTGIGvdR1gEgSIxgrlfP8/uDvIesIkMaj/DbjgXUHbmjQbI1tRLvOEVigt1gI4L3IVsC2nWElXQhIG9+z5kFfmARBjIs0X0cCL4lM55x0yGVla1BguvYa9FhfcDR9cACWs5DqnBGeg91AHp4VmANApxdP8qoGlxajQTM6XJDSvrH3v3dbfdc/W5V79cqDveb04x4e6XLz9W1j/asqa3v3tne1frTa297VdPpacSNrWTNqC4MgFqiQolS8qgckUVQLEMusS6TOK74DsSz4ZsUx8KLKcjFkxsVMVBieaYeyApRs/Lc4mzHUvHXB+30pcVYsx3Pj3eR29eh3fdIyuWIoHQyQPMeEuZvKZdxWvS0YI3oaevFw4ePsCS6zCvwk0MhNdTJ9iMJyPr3cUcsU3HiIZc4pnhvASqqUG5Xmldu+W1921bd8EX7t750QOSJLHY7in4WSjZdNJeHbXlb7zwje0P7PnNh15u3/uOURhNpBXMrjQIu4n9iFJQGQ0i1Z4L64ZUXbYhMlYqJ0RAYKf+z+hqx8Qc1lsY69gb1jXAujX1UCQXUcZl7icb2LPASGji/EtikzlJQhHc8VE6vIkxFQLuQS51PysgSJEoxNUd7POKkFA3h53tVoq8yWnOfHkWM8pjwoA5itALu0eUA+bazlEuD7xmPsEdH5LPis8WwrkkZ27lIaeahatopFgDdgNDQhrWhjWO/BNTBgy19MF42xDY0xbYBpLLxDALh7jHVcOGRYnSV2664oa/vXz7Jb/csWJ+m4gcPHgwdjB1sOLQ4UO17d2dV45Njb67b7DnXEu1FAR5XTPALgIoWVoOVecshkRlCbW2wyR9tGRNC/PHeedJG13UggiHKThoyaN8opAFEm/iz/B/2JxFcG5yRWguoSBvaDEfuEfZ485aI0lPHq9BjlcRbEjrOhw4chD6+voI4KkvPLbMxhwLDLm6K4o9Aou54bnSxMGd6MS5DiF0AsXUoMQqhsaq9YOXbbz8by87d9d9b65/8ynb9z2KbDouQXCyv/zU+FOLfvDw/3v7C60vfPDo4LFNKTVJnd3QncV4pRmdIxMy2C0IeaY5mztTfbPAnbK0SQPmoI05eDK2EGQc8uesWg2bNmyEkkQJKJYaAO6ZWclY7Nwt7yKaFKDvuKI9FrIXVB1FwGfSo8TYmd7qMzb+I8pI9XyCxuCnPIQBe869AjePT8w9wk4Os+Z9lZR52MBhwExDD3OX+9B/eocWYQocR0QgoNJY3JsgF1Bznhvi43W/v/vW9Hcfb4IYm2AzdI/V+x1HCfMJOTAPHBKgYMwWyBpHTDN1E0qUIhhp64X+Y11gjaYA0jgWDWxJA0lSQdYlKJUT/Y0r1973vre+9+8vXX1pzzxsBd9boCX/9d9+fWl7c/vl09MT1/UM913VPz6wMqnpihmzwEpYoJXGoHrZImK6i5WoIGsy8bATcGFuHeUAs+6SjDnTBjQ9GBMm80hSdQ6BOzNWSPY5XioxNDZnuT/3EyrheyM3tyh8FomFL+TjbDkiI2K9OPqHBqCpqQlGxoYpLo89QYgBkJIRXb12+Zedvchj7MiDgB8M22ArWOfDBRd6YRNSHCqsSri49uJfblu79Ys7anfsuaHhhlTYeE/G76PIg5Mxrnl5Jh6arx745kUPPv2bDx/s3X/TcHqwRJfSLG6Fh57cL7iIbPGxtQueFKbkZXjeacH5TIkSLIytU/91SpJTqS3skkWLqaZ9xfIVYKaxzWt+cM+AjUuJyJargg/HN8fcK1MDSWx8VtkLdH5WcpbXgPHyZH2iWOxRaG65jI8UB6RrSdpnPz0KcIdd47fpQnBrXvZplJuEKQh4j0IOc2BXMBchk7hnmKUe9vsgcA+6fwbcmSvVe38/D4T33R1QIdcx7hnklED6WQUUTEqbMaFj3zGY7B0BNWWDZKLrVgPTxM5wKpRppbMrKpf9/rLtF37hT6+767ETTT2KHsZ9/fuKj7Uca3x679NX940NXtM3Mbh9PD2xOGnNqLZiQqIsDiWLS6C4uggS5UUQL4qTdYpWqoGlvJTdz6zVTKydu+YR3LnljvNhUaIeNyjmGFsXoZUo+7eQa6KAewZ4qQcnzYFuGtDe2QEdXe0wOTXJQqEozInP36VF+oE75/Enb65sEsBn+HwJ8an+HUMicSMODYvW9+2ov+DLl2+9/N/fWf/O7rnmYRQyL4VeW4g8KPTeJ/16tNq/89vv3f5C64t3to40N87K08wFT+Aus9IJodYSXGAiDcu7xS1DTOg+ljuLrlMQh1is8E9pUQn1aK+vq4d4LE493KnbWwCi5FrIwnLPTBs5EwlUc+PLWd/nX4kSU2fgmK2UCnB1Lxjd30MlG1py572vByjcz56rlczGng3uvu/t3X0+YwnboFHGuFAHKAq4FwLwAjBzQNFnnvzANWd682hBcwZ3J3rFb+56Bo2JQqks/pzlbHDAijo7sWoWWQXWej0GMUuDkfY+6D3UBjCrg4K5ariJeGmcZmhQU1bTtKV+47+95+a3/8umik1ZTHRh++Z4fk+18X1Nix/Z99i2g82Hru0a7Lp0eHJoQ8pOV6TspGzEdIhXxljS3aIKKKsoAzWugok0trwPOuYD0ke43AnXvARcGbkSdW/5rfn873+C6ghTmJ28g0l3oEgwNjkOza3NMDg4AMlUknf+wjxpDtYuYcfGzrlvRTtY+hHmMgjOEz4UVAyJLtwCzdJgkVYDW1ZufmDL2s1ffP/r3/9UPdSnTzWAn/+1ibAsC3EJHpJ/2vMPu+5/9oGPHe0/et2wPlRkqAbxELPcNtE2lHVmovAKZWFiPTrPLKUEMiZR3MBGsT0em1dtDRJagshq6mvrobpqMVkaKFCwfCPsk2uDioQgRj9JeaGu5DE/GRrFYg9McPMMMAv4PTSyQW5/37h9wM5y3yPMKg62tKPF3MPu712bKNd75/pEWS85Y5uDdRXlcHsteHfeQdDejVKqJr7rTXDzjsnPCg88MzgHnkXKR3xC2dJIBENKMsbRNVANDfRRHdoPNIE+NAmyzjuz8YTYGMSgTCmbWF11zgOvv+J1X3nnRW/DhiHhBznsoBf4e/Q67mvft/qh5x7aebjtyLUDE0M7h6ZH1syYUwkrYYKckKC4vATKq8qhrKociitKAGISpJEQn1PxYTMaofgQz4ZIxENlCAl8uPJ+KoE7s7AduizPrIndIwA582uSkVQeZ0B3bze0d7TD+MQ4mLbhNJ7JDTfl3ofhPZPKJH/EI6nvPDO2ZFOCIiiGlSWrejet3vTVN1z0hnvf0/ieU453Psr5L3BbnmAB+BkAACAASURBVBqXY4b8V/79S3/+UutL7++c7FiTUlPE/kR92UnpExkW6PYTWdFMu8tY5rng7pBl4PdNzMBVoLqy2mnliq546uyE4I6ldS5plAseovVkZs6EDMcxsFCPyPwUynjGihdjORHgnp1x7G/ti1G/GsBdrJ33XaOAexThGZZwFOUeOZZVhKO40ODObSVnZEFxd9+h+4A7Ue7yDyndri8iuJN9aplgWwpoUjFYkzYMtwxC79FOKLFVMJJpNNjJslMVFRJWzF5ZseKF7eu2/PMbrnvDz7dXbR+LMI0n7BLbtuMP7H+g8eEnH7+uva/t+tHZofMmjYmqpJ1SbU0CrUiDovIEVNZgPL4S1GIVTMlgcWPObEfueC7XHJe9wtz3+JnL3hIYSEaRXzVEWA5JvucWBO40ApLruN5IXjMxMwEtrS2UQT+bmmWttIU3w70/PMnOOeE+ly7hiHGkMZaxhFKm5Lr1yzY8unntti++/+b3/3aHtOOUypw/I8H9HvseufTF0u33Pfzvn+keb7tmwhxTjZhFrR3TBmbAcfY5onLE1Wb1oehyQUgldzppuSK+m7HchRBGEEfiqOJ4MaxduQYaahuhqqyKsmwzB0jE9NmOygHhLNVQgDd3FnFCCje4032zhBe7NkpcO8xyj2KxkyDwEWOFgruft8J92/DY+PxY7iIuOxeL3QGUCOVlUYTnyQJ3r3Iy35a7AI8orv0oHgFasyz3vLtJiAfc8Uxj7BQTqrAkVY/DVO809B3uhtTwDBQTM6UBtmaRly0uabAoXj62bmndj2++/Oav7z5v95FTxdU6aA+W3feLH1+yv/3wG7tGuy6ZTE+fM63PlOmgy2kpDVqpBotWLIbKmgoCeBllnIpmJmsTy/Y637UU0uB94ufgEfLu/bmAe94zEQHcnXAnT6gjcBdhVBmgd6CX3PPDIyPUTpd537NPOnpfyZTj96DfO9fwyRKxejF3WEWhKiBjzwFDhcXxZTN1NQ3fuvWK9371jk3v7jxV9otXiT5h2udC3/jR0Ucrv/vg9//PnqZnbuub6liuq0kwVBuw0oWqOykdHoPZCO6YUclcMcjjLON/ue2eAXfWQQrRHjVDtNZRKdYkDZYvXQ6NdY2wuGoJxNQYJexQtir55pnlID45gtMD7mzDZ5fOiax+B1h9AD4M3EX83G8dvHzx7DlMYIrxEhj7dJqiaz3qIfM2+K+4+3759sRCgjuNI4KVEeQdiWK5z8f+j6IgeJ9TiOZO7vOIXyj0nb2A7IBDwMTkBXm2GZ1vZjK72b5lGc9s/7IgmwkK/tzUIDluwkDLMIw0D1HvdkVH0ikJTNkkhT5uqmZdzZonLqjf+vX37tr9m2XLtk7Px9rN1z0w1Ph82/NLnzv6wpWHmva/sbWrbdd0enbJtDWTSEIS5FIFYqVxWLxyERRxhjs5hu53LJjDGnlO7iKaz/B+9llnliaUSQH/RMmMPBM19EJeuN8zn7Lqd33WHBUC7tzgwOdhvTtWD2gJDVJ6ClramqGjqxNmZ2eJk15UFdCzHKWcG3gc2NnOEv54xjjq/JOzmSDpmSpJELM1iKUT0Fiz4dnLzrv8n+7asPuXtbVXJedrvY/3PhGP8/E+ZuG+jwfg2698+/X3/uoHn28bat0yYY+CGddBV2wwcAGx2o2S4xnNJP6hzS1ztw5uavTiYEwKJDCQdQ4zUCUJzDS68FSqkUWPe0KJU9nbOSvPgeJEEcgSq6NFFjZirYuoFQtLlixzz4o4Wfp5pjAKuHtZ4bxBRObCY89367dZ48G5CgFu9zD9rkWlx5seGGY5RwUdfHaUxi5hz1u43Zp5Uhh4z6UOuZD34JCY/yt5aqIdkegzuVkJdREm3zEwqXGKSAbjVhZZWpx5jH5kUfyYyt0srP/mTVV4orSKP8MzmZRgtHca+lsGwBhNgzRrQHEsRjXvuOM1S4HlpUv7N6099xu3Xnfr91+z4jVdp5IV5l6YVrs10d/UWXfg6NHXP3fghZuOdR+7cNKaKTI0Q04rOkDchpLqEqheVgWlVaWgJLATDZNxaMViKANNCJwrtHh1In3BaxgzJyljeA0lKrIFw8a4TEKIHHtBkOPDPeBSlv0YJ8P2etR969zHZuV/FJbBuLuNNOIyTM1MQWtbK3R2dxHYi5gNtYg1mTVP4VNswY1eDoc8zB1sZz91KjiwpDIGYCQxtUGBYrsEarQafV3Nuh/d+bY/+fSblr6pOer4T/R1Zxy4P2M/U/7Pv/znTz239+nbhmaGaqblKUgqabCQXBqBi6egk9YpwJ06BWQSKETfZ+r5TEF43ofcsqmmnQgubBnq16yFxroGqCivYN3b6DpMpGPWBSaxRPn4gXtYZrr7vmHgToqqV2nwDMwP3HOtcv9mE36u3GAl4Cy4++2JMIF3osE9yj51sq8D9jV3gOXcqlBwd27AtHCyxtl5Ff0eMuAuOCrQMkV2SGzOhPXcmA+DHgAN673TNkyPJqG/fRhGuschbmigIqMrygPdgBjWtacAXrPh/F/u3LrzS+dccs4zV0mF88dHmsN5ukiUzg2Oja87dOTALY89/8S7Okba19hxWzE0HVJSCuQiGSqXVMLiFYuhBBvSaMw1TWzZhglpE8lekLcHOewV0C2LiHHwg0XBjMeFc/07NLeoIHD7VlDaet7pRISYvNPmPS9YisyoZ7F2H8FaodK4gcF+aGtrhYHhIXoh/DkqOA4zKb+xIL1jugxPtnY0XotoiJ2EDnTcGshvEgMtrUGJWQIbljW8/NoLr/jKLZe988ebpE3ImnDSP9HQ56QPM/oAftx139VfvPfzX+sZ7V6flGeVpJKEtJwGCzNIaVMzN6wb3BmwZ3oFU6W7xUEINTvuo1YUrFuXiOaxurQSLti2HZbXLAMF0BXPHfCUuSKDZaKrL9r0esHdl2HOMwV+7u98Fu6ZDu5RLHYxhRGMx+gbbp6uPBPAXUyFF+R9Y7JRFiEA3N2Ng+jccp4KtMLwfxaeXfTC2jIUSSqYU2kY6BiAvvYhSI2loEwro34SUtoCzVYgbimwoqrm8Irq5Z94y+63PBilnes8Lftx3QYB/jF4TJl+crpsomhm08v7X/rQMy8/c+1keqIKEthjxgKsEFJLNahcWgWLli2BWHEMdCtNXedIYqFFj5asbYFuMEpapLPFdlpgkmmTsVq5Vw876rFQC7PsvVIur0s+ojczbGK8e4q8phgOFZwllFwnU0JdR0c7tLS3QTKdpHaxaT0NMu9QSVOgsWZeGU+rqKRyhSiQy55aBWdGhgqFnMLGQjFYUbJ09NxVG376/pv+5LO7V+xuDxv/Qvw+GvosxEiO8xm40dvG2iq++Psv/80DL/7Pu8fSY9VJmIG0nAJLNVl9u/hYGZc8uVsEmY2IvRPdEyuNozal5PJRKC6HvR3QBd+wpg42NmyAuJZglgUpAXx/yMyZ5XRlyvNuDrDzWHdg5vsJBHdWEpPrlp9vy50pJOKNMy8UJuejuOXPgvtxHqAoXw9xy883uBORFJ0jtMKZQs6sKtwxPK8FbTVbuGQ505LJvHKqJUPMUGBqYAJ6WrphYmgCJEOGhJwAK20DsoKXSglYpJbqm9ad+4/169Z9+4PXfLDV8UVHmZNT4BqqjYem2CO/fXL1yPTA5QcO7333wEj/BROpiVLsNmclAMyYBGpJDBavWALLVtWAhe57JL8BE3RUomSbhTTwjKJZig1TiKeDN6vhhgr2t2feTMYhwNYo+AR7gT5MiY0ynX73wJxJCoVyDwMqK5gfhRb68MgwtLS3wMDgII0bW8UiBS9JIgw/qEhwxOPrfAAk+4nLhJnvmLuBHydNijfxkXQVEnYRVEhl1tqq1S/uvnD3lz9xxSd+dipwzp8x4P6o/ag60Tqz6wv3f+Frr4w0nTsLU1rKToEppcFGn4rjUWa92oVL3g3ujMkq43IiN7vYAIrGtDtDglXLlsPmczfBksrFdC8VgR+bw1DHJs6qRWDPNV/Xjs3amPz+tGkCwD3o2MyX5Z5xkmeX3Dkb2T12T7Kf+FUUt7wD6T4x96ADfTqAepTs8igCK/QaP4vH4xlyl4WF3m8OF4i9G+aRmi/L3Q3uorMZ841mwJ0STi1MhGWZ8mixo/WOtqdiKpAaScJQ2yCMdA+CmTIgJmO9OytjRZdqGRTBeasaH6tfU//pyy7e+dSuc3bNzmFqTomvYG38Tw/9puLI3ufWzyanb+jq67q2d7j33Aljqjwpm2BoNqhlcSitKoLKZWWQKIuBlogRsKOskjHvCG1fUycrBdtTs97vmFDMko8tsniZMJVwsj3lvt6J8PLNH89E5VMMkFc/FkOGQdE1Dh0PmFFgUyvY3v5eaG1vg6npSVIGMcbOoqdc3juJHmyEzB+RIaSXkDOAkqS5e154gS0VYhCHuBmDJbHqoc2rtvz8E++6+zMXFl/YeTzvOh/fPSPAHTXXPwz9ofShlx/+2P97+id/2pvqrUxLSQnJHDBP1MYNqHAXC3meMOmGscdR3A21PU6CILjjaVNizJ34mCVQENx1C4pjxbC+voEIa+KKxoQICgzW9I1WHuNWEmqGXFEQeoV3czLtUGwmphTkxM+DOMVddLDOAcqzmm6gxHF4s+SZezP7M5+We+Z5uZb7XMHdT8HJdyjCPARzOVALBe5Ryo1eHeAuFHC2oygTHGvU0WrDH1EsVKWKFmvWgpH2URhqHYTU+AwoxL0ugaFboEEciowiWKxVD1y2+aIvrK+r/clbd771lCMimcuexIY0R0ZeXtXU235+71DvlV2DvZf3jg82TOgzCUsDgCIb1AoFyhYVQ9XiKiguKwIFa/0lJHzhWfUUimSyL8PXiYnF2CRLEGwZmHKcw2Q5lzGHfSfM4sffo+cB4+6UWIfJgqbJAF6yiY62pa0F+vr7wEDlhZQU5vEhGnFeB08ygsfdmeXOFRnyFKF7gI8UrycBpIBkyqAaCpRKpcba8rUv3XLpLZ/7xKV3338yyI/c83hGgPu393xbi5XHNv38d//5red6Xzh/2BiOmaCDFEc6WUywQHAXhx9XRIA79lfntejkmud/uCuQTRQqAMyNj8zCK5eugPUN62FxZTXF9LD8DZUEE+vnefKdSNYQoQBnkj3WVxa4c7Yob3Z80KbOAjbUUAI+vqVqLoVB/B65mR1FI+B2LMc28xFnwA2afs9zzkuAW9479CgWu7gmH2CfCDD3G+uCPCcCUchCgbtQJvMJD/E7L0Odd/78y63Eyct40bKfxf1c3EWA+S3oPaPyJkOCmBwDK23B1NAUDLcMw3TvFEDaZDXvqO4bFsTtOFSrNbBp5cZfbq/f+tmGDSv3ny6x9jAgpPNm2/ILLS+U7W3fu7a5s/mCzv6ea/pHhi4bnhxbkVZTih5Lg1QsQUl5MVRUl0HFolKIl2ggE8hjzzhOwEUTz8xV1nsDAQ+LC7G6KNtyDwPgKOP2uybKfVmmPFY3sZp+BHo0zrAEDseKjWSE9T45NcEpvZnrXsTasyuD8Oco9znqU04W8RQz55Fj1CsABpZayhC3SVkc3lCz4WffvOtrf9YgNZzUhjJnBLh/4+A3SofHht9z72/v/VyP3lc2q85SZSfjCuSLQeea92nnLf5o8WixWF9kh8SA13oSsZGs0B8TrfZ4CWxafy7Urq5l5XA2axqDwoXIHXmmPGmDRB6RbQ17Y/AnGtx9gd3limKWDztOAtzzJuV5wD1Ka9mcZjM+MfdCwT2Kxb4QgCvmbyGedSpZ7lHAXawptXIISaIKAni3guAFd1ZSiXIWGegsSmol7m9TgZikwezkLAy0D8BkxwTABCvtsmRMpGJ9opSkYtctqu+9bOslf1m/5rwH3rjtyvFTtfRtrqDIQV55uuvpiseefayhub39srHJid09w327ZuypmK7plBavlShQXl1CBDjFlUUgxyXWPIUADWdZIBnG5Jmhwz4I7pmYe9g6z/U9otzXCRmpqlMWiYmBROHD3fNovTe1NEFPbw8gFz3tIKwAxAx6g3fwcNzzDMFZy2704vLuocI17/g5mUeYGojZlDlvLk0s3Xf76//owx/f+Vd/mOs7z8f3TntwxzjTp5781Jrnjzz/7T80PXn1lDotW8g4hYuASRKk3TMfNvHBo//J8aWyukjUxpCuUYA7sdPxpnCqqhGIW7oNSxcvhQvP3wHlJRWZBB/8ncnq2qndIid7YeR3Hle3V8hxt7yItzOQZcuaZQ17LX68wF2PHmC5e61bd4xJbJ6o4M7Gw1mt+Jf969izx5/r6g9xy0do8DJv4J5R2ud8lqJ4GeZ8c88Xs0rK/CoxvPSsglW5gAFk3JKZLznyLiChLq8F73dD16bIeLVyB+mAu+dAkFDmSiJFTi2bSlNlZKFDchpTgeG+Yehv6we9Pw1aCtu42mBycFcx4W5a0q/cetUPz6vfcs/7rnwnuuMXnD++gGU57ksxdPnDR364qHOw5/IDrxx883hq4uLJ9NTKqeRkwtQMSS4GiFXEqOtc2eIyiJVpYKvCm4kilMk30fucKWQkVJ2xRQHhubxIlPuKPh6KyuLulIdBDYNYQjTKS7TikXf+aNMxmJmZYvxlMlKFM8+rE1MXWXOuEkzm1eWgQISmnBnRpQygcqkZMahSqkZ2rH7NfZ+/83N/djLL4k5rcMcN+/2271fsPbB39389/1/f7TW6YyklBZaw1h0EYyYqZrxTPbqreINwnxYOYzNcimDyCMba0TKXFZBtGRJqAhrXNcCWjZvBMtjvSIN10iezty37MaseD/q4k00yIJsL7jQqwQPtU7NOiQOuj5/FLmpTvWOJAu4ZWczAPV9mutCbgqxZv2x5r6IRloQzX+BuY1WDj1Xp/VlY3e5cBJbzzhEz0KM8Yz7GnXMPVymUd8z4by+fe9g4g9jtshQXvnmChJOo7GAsahbF2NFDLKPVbiMT3Sx0tXbDRN84KFMKxPQYKQOGqhMxS0yXjJqiJcfufMudH0oUq384Vftxh83lXH5/0D4Y6zraVffoE7/f3T3Ud3X/UPeWKX16yaw8G0sqSUkqkaFkSQmU1pRCvDxOpXOUTW4jQRDrDY+eEpXT12b1zpinMje3vIv6jmTM0Rf9dw2Bs23DTHIGjjY3QXdPJzWVwf1LpZPuZDkSYtwip0oNlHl4X2G9c93SY4gRR5qlQLFVbK3QVrb85Zv+8h2dv+p88Z577jkpiuNpDe6YIf/Y/zy2cX/nwc8+3vLo7gl1DEx30gOtNjcFCdwZ0UwWpxJmivJYu7ORKPOWW/vIRBcrghVLlsN5526CqrJKBuqOie1D7CK6uKFHIOLudIO7HzBSVjvzQ2YnvgnPhNva96wqAnsw2LIBBrnlszwIwnIP2DVuT8HxgntO8qF7HiNa90FTL8YWxerGcZxIcI+4PeZ0WRRXfo6y5xfb94BtJsM4sxGiChIhg73XRwV35gjgrmAcq2VSOaqUtkHWkRI0Dn2tPdDf2Q/pCR3iegxipgaWZYIhIWGNbJVCfOCmq3Z/bfu2rV953dLXzZyJ7vh8GwaNon7oL37q+ed2PLXnyd1tvR2XDidH6ifNyapZOanqcQOUChWqVlRB9fJqak5jmGlKW0JCD8s0IIE0baL01xPqm9NmdX0piqXufYYfuDtGNb8Y74vsdcOjI3Dw8AGYmJ4gRYX1fM+GhQy4M4ZE1kWU7Tty2HOnMO5HakTGH4ZGX8yKQw0sGX/z1jd+74Yrbvw/J2uPRT2Tx7teJ+T7v2j9ReVDzz108+P7nvhuq94qpxPYAcjVIMEF7izvE+PinG2OK3normOL44IjDMVQgg7G8GyoKK2A8xo3QkNtPZhpAxRkqSPNzo+OVTQwEOVt0V5dWLyid7sXUHx7untWLwis/Bzh3mv9wN0L0FQO4/MJiu37X5s7mjCQdaIoeaaykLh3ITXx0Vbv1LxqvsBdvJ2gioii8IQJFq8F7zvWgEVFK5LELffOaxKWvcnUZ3t2aBraj7bD1PAUyGkJYoZK1LKoB2CctUiOT9cvOeexu++6686tRTvPiOz449l9RwY7Vjy3//cXP3/ohd2tfc2X9M8Mr5qEqSIoleTKFZWwdM1SiJVqkLZTEI8xik9dT0EMw5vUXMvf+3U8Y5oruHPbh0l9zp7HxsgqkSgJEJuHmTocOnIIOro6iIueWe28dp80FvbHvYd5U3C6N54D+pO5lNqUCLmi2CpUGBXGxpINr3zo1g+/c3xy/NCdO+5c8I5xYWfweNbohH4Xs0H/7uFPbjrc0/TXD+995B1jsVEw4jq5jVh7wwzjgEj5yFjuma5iTm6IM1q2GfAOWOKWUGKwfPFS2LZpK1ntRtJgZXEckbKAScQBeROOKFa729p1A/hCgjvblKK0KLNs8w3uTtjD5UfgU513r0QB46jg7nbph8Ww/XixT+imnuebnyhwjzLMMMFyvOCOnR+wdyMSrdhp7OiWICBvOdAMI11DAEmJ4u+ywTjA0Y2sWKpZWVTe9JZr3/DpOy97349ebRZ70Lph3tKejj1rfrfn8ev2Ne+/qXOka7tVIlUvrq1RS5YUA8QtSFozgJy9rMuewQhjRBb9SXTHO5LLSbBkb+kGdzTSHFZDjK+bBvSPDMDhw4dhJjVDpXEiuY6+zJVGcoqSS97l7eegrzLGcqYHIJkf70OGwINlmKVWCSwxFyffd937/m5pxfJv3r7t9gVP2Aw7g1HO8Um55tGBR0t/9MgPd+9r3/eVpomWpWP2GPHHk7vESTZir8esbJY8QW5tstYZHIhrmVXCrHpme8uAbV0XlVVCQ+06YqTDhAns+kbaqstFzb7D1D3m9Bd6Iq8HDbJAXLNP7h1PSxWKB4m4jl9seB4s9wxwcvpd12rOJ7hnlKDwdq1iCCcK1NmeyH47P9d7FHAP8zrM1+GIYs14s87nEk6I8pworVnDBEskcBdBLU9eC3GH8w5wWK1ip0xISHGY6p+Elv3NoE/ooBkqKBYWr6IQRqtegapYxeCmdZt+/qFb3//JhrKGwflamzPlPuiu//men2/b33LotpHU6E1SqVKbiiU1PWZIaTUJKZgFSTVAwiZcBgI8ze68vH6UfRf0IDJLeMKbyOTPBXcu97HIzzRAtw041nQMunq7IK2nmOTlIVuHVpeLCAfcxabGKircWyRDmOeXLHc+FZSjJSWgMl2qX9Kw83dXXHDtn27auqllofsVhJ3BeVm4+b4JbsLv7vtW4xOHn/rQ7/Y/cteIPCpNm0mQMAxEiZFiw/FevRw0GbgLYOfUlthsAkviSOJzaJYVSqDQFA3OqVkBm9dvIi55KqEBRo6AjRZYHEbkXjB4pux70T5TkD2EgLsAdq40Zk0XJn35gZEzXDcYB8XCPdn37u86yoNPsvCJAPd8CXXiVZzkwTz1+861ETeXn8U+F/DzPu4suPssQIQ8heMHdwbayKKmGBKY0zq07G+C1GCKWe0pIDY6Spg1DSiyYuk15ee8+PYbb/vMW86/6X8kKtI++8nZz7YtPTvybFnvyOD5A2P9b++e7HnDUHJg+ZQ0BWk5CVKRTb3iUzoS+bHyX/cnSsjmeIDcb8WEoYYx8XzgjunN1BUP2UMlEwaGBuHAoQMwk5xmzb64aYbgLotyKRFTFzF57rJHcEcnBopcE/O2sPTZdQ0l1iU1u76ibuZd17z7QztXbf/VzlWvH11Ib9FpCe7H7GPxf3ngm1ft69z/iT2dey4dg3GwFKZ5Uftd2nAMdVkyBHfMY3a0CNQJ3mpUBTi4Uy9oJKSh9ocqVJRVQP2aWqhfXQsJ0Ii0RuJNYijTmusDGct9/sBdgG6+zPGcWPcCg3thsXZ2LAsBd5yDMAAOcscLq9sN6l4lKezeYaKfhBQxGea/MorAi/SskItOBcud3tXlEQt7L+H69Bf42YEth1sehS/vFkdnMgUw1DMIHYfaIJGOg5JWQErJEJMUsGSDSKyWFS/p2LnuNfe+9bVv/urWZVsHwsb1av49Gk9Pdz2dmLVnV/Qb/Tu7Rnvf3Dfd+/rh5GBxWkmBHWNZ494KHL9ES795XDBwd3l88JmUWCxb1A4WuwjOppJw+Ohh6B/sB13HfcIOMlZUELi7rPIsBwXG2zHkwwQUeYGpQoswiL2xpNugpmVYpi62d2/e/cONq8/9u2W71rbdKt3KSOoX4HNagvtDgw+t+OFDP7z9+Zbn/qon1VkxZc2CmlBZVyNO+E/Z7s7i8mQKqlwTARXGF0tpdh5wR0oMVYvDyuUr4dz69VBdXkkJO6ipYd07aqyGhSxO3Gp3+NJ5T3gRi0HnoStPI0dLFi53p49wdia8G9z8DkQUcHenr4mxiO+53d6idWaWFu4ZsDeh7kSCu3tsQSCcL84uvuMNdbjnEeOGvvPqctkHPltcExHc6cBH7BI4V4HI/U/O1+c75i5uHOSWd4R7Ae8aDdyZR41ph6whE0tqkomRTp9IQ8fhVpgZmAIFQd2KU0kSHlDs8FCsxmfPWbTyd7dedcvfv/WCNz1z1moPRxan49z4dNnU2FTtuDl1Rf9Ezw3dE11Xjpsjqq3xXhQi9yjCmfEq1+GjiHaF45YXu0S0ovWAu4irU028BOSa7x/og6PHXoGpmRmnsgmBHQEeP8Llzo16R0AjuQ3iAXlviaU2w71AqELcCxKU6AnYvHhb06VbL33fHdd+8NlaqTYZ7a2O/6rTDtxt+z7lk48fufDpY3/48z2tz98yI4/JZLWDCibWK3JficOi5I7XUYI7IyIgFz1GuU2LXHuUOGHY5IqXbBVKi8uhYV0DrKutIw55dMkjiUM6nYZ4IsGIEkhiM4kjgIbZ8+wX+RLq3MCY5TJ2ranX6hRP8oKaH8iK24hrRcY5Dlf83XuNSBH1B01X/N8b6+c3YnErRwb7707OKxC8dVn2bRR3d6RrguLr+caZWcL8JwyvO5VOUE5ehmdwQWPN+h5jLF02vgAAIABJREFUE/cTxIJhMXNF9vT4JSjmmx7Hyg/Q0hgzqAUmgjgSklB5qgUydizDbl6WDMasBcMdQzB8rB+UWQlkgynraduAuKpBLCnD8qKaA7u2X/ytt1x5870blmyYPH6x+eq5A4L8ITiktQ22LRqdHd3UOd75t4eHXr5gNjYbz3CvF3YICrXc8ynxeRV8LoeznseHinS0yEyXNnQ4eOAA9A300Z6hfvc8f0qUHpOdiLCBzWaY/94xDEWGlcABUkOJCwAgFpNAsWJQblWnX3fhDZ+tPafhXz91/v/uWajdU9iqLNSoAp7D6jP3FX/kJ5972/7uIx9/ZeSVdbY6y4DARC5hFSwFQ2ki9pJpE0nrwZPpJDI9WFkExuNQSJAVh6F0WwFNisPyxStgQ+MGqKmpoVpI1jxGoQ5DSGuI/v98GwufFwTuvhavz0pQLD4HSHOf671fLuVrJquTwN2jQLinOwgw3QpBsMUutFdPLb4ACwGoIXXqYfPqp/QEbc0g65WSFUNX8CRv+AIfHyVJ0O+WWaDMW4U4ip8L+AWVbD4PhNc1G6xPsFUWlrt3XLyymNjFLCxLxcQ5OlQWaCg40eOmA0wOT0P3K12g96QgZmgQQ1sdCWsUE8CwoEauHti4uPE/bth17Tdv3HnjKwsZ8yxw+U7pyx+1bTU+s2fzb1544Pud1rFzp5RxjQVgWElcIZ+5gHuYTMj3fK/SSS56zmCHQ29ra4O29jaYSE4QTwpzsGVK/CjEh8RlmgvcAx6I4SLVksDEc6My4jTNLoGL6y55fOXiVR+998Zvv7xQbIiFrUohK3gCrqVszsM/rv/OY/d++MXe/XcMwiAG2Fic3VRAllXW2chJrHCBu0h8Q6sd3eimCXJMJXILJP7XOM0sLmJZvBwa1q6H+tp1kOBWOlEZ8hp51t89fOrCwN3ZdK4Ob1lAi0DsZZ/zZNQLpcX9PfdzBRAHAWKYF8BRijwAnTNO+sGpC+5+6xXF8j8B2/iE3XK+wT3nfpy0JF9+dKHgLgDeW1dMjUXRakdOeEUFG8EdaZ4tG2KATHQSmFMpGGjpg77mPtD0BFntcUtlCoOKpDZg1lWtfeSqDZd9bff26x6urV04l+gJW+STcGOUu490P7KobarnAy+3Pf+x6cRIRUqZpoxElv3gLwv9ck0KBXYuVeashvt5kwSwEy0tAExNTRHnfO9QL6TMFPfqutvBis5x4TX9yIGK7njDspi9qWC5Zgmsia8dvbL+0r9+45bdP79p/U1DC7GM4Qi1EKOI+AzcZB/9jw+94dnOl/5q39ChXVPxKQCy1DHBgXUssgnckeCCbTqRhCNK4PC/RFxjmSBr2KqV2C1AVVinOLTiVyzGWPu5sHTJUgZZvMsQunJUDdmuolSw57HcPQDt735nk+LrQvda855/zye4Z4UMAnZLJq5/6oF70NYipea02v3hhyQKuAcl92Xi5bwvep7a5XylcNlegPAxu69w3xfBXSGXPAN3zIPB0JhqyaDhOZ81YLp/FAaOdMD00DTEiyrATFug6TLEpRjIpgmLSxe1N66s//bbXveu71++dkdvYaM5e7WYgac6nyrqkvp2vtCy52uDqf71hjqtWIqObWOovtv78QNUcc1CgrvfeRBWO3phKfzHKzvaO9qhubOZWOtEfF18n3qGoEEXQFedtYex5yiBuw1A6VlYI6dBpV4FV9df+e+bl234wt/c8Dd7F8KDdFqJt4cnHq7+8ne+/JHmsda7uszuqmkFwZ3ZngjuJI9k1r83CNwpqUyQzeBiYfwOs+NNVr9WmiiDDbUboG51HSTiRezePPFK13XQ4jFnU4Qd/xz3OIPrXLe4j5taWNQ5bvk8wO7E110DOx7LXQCgO27v986nIrgHgViWkIlQahe2xqfS78PAPYrQpe0V4gONCu6F6k9ualoEd8li6ZA2dmXEuDsBuwZy2obpgXEY6+iDma5hsNM2SPEiwDbd2DSmyI5DqR2fWb9y7a8u2LTtGxtfu/GZha4xPpX2xfGMBSm+e7p6atuGuv7ilYHDd5iJNJHYYJKSKVs54J5vD84F2MV2LNQtH/Qst2cJvXmYO6VpGgyPDsOx1mPQP9QPOm4kl5wVlTdReC94k1FWFqexbHrbVKBYL4NNZRtaNq069xPvve5d/31VzVVTx7MuUb572oA7Wu2fe/ofLv/Vk7+6u2n42HVTsQlIyrMACvdp6yzpJh+4E9EBSi4Z4+0YY8d2kTYl3uhpgzq9rahZCeet3wxLq5dSUgRqeLioSNqA/5VVVuc+F7e8N8brtcr95GqmDt1HQ85jsTsgFhDnDnPH+3oT5sFyz/IEBGTYhh3kQmLuYh68JYV0yM8wcM9nQXl/5xumQCsmbPI5/WaQcAkSqoUIGsbbjWeTxT8pxYkqWlRQbQ3M8TSMtvTDaHsfqLMGMdWlyLKKgWypkNBjUF+1+sDm2savXH/5639x0aqLhqMIw7PXZM8AytxfdD+yqGfq2M0H+w58ZhgGlulyCoogQcaQqO92fyvIWj6euc0YD9Hv4rcPhaWOxhpa4ijbhRcWO8a1drZCR087TM9OUzMZAnhOisb614e75en8INlZDMvtkM0PY+8xiKXjsNSqti5at+PLN1x+w7f+uPGPW6K/zdyuLOTMze0J8/StR1sfTXzr99+562DPwbtaxltqk/IU2BrWFnKrO41zqFGnHxZzp8ibY8EzV4sojMLkCNbDF0wL4locTN2EhJaA+rX1sH7deigtKqNWrrgBRAvBWCxGSViMnSmcmclruZ8scM/n9vcqAc6/BaePjxcg6zDzfzBMCHfLZyXmLRC4O0DGOaZppK9ycCerOkrbWJ/zG9T8xZlXv+8UIAdEO1GKu3PuCrAVkCEGdkqCmd4JGG3qg5m+UYq940nUwQRViYOlK1AhlU9fVH/+Dy4/b8e3b7noloOShN2kzn4KnQHkE3niyFPnd850fPzo+JEbU8UzkDRmoUwqp/wG7IiOrbKFq2eulnnYuAoF93xWuwixokwXMpzkuSrD4MggtHW1wuDwENW9M8WSa7uc4TTfO2a8XjKoMRV0Hb0cAFJxHGDGhgqrBC5as+M329ds/cLrr9/9xIn2Jp024P7r5l83fuaXX7qnZar5zcPmQFyHWeb24B3a0GVH2j4COLnlveCeqUPEbFrmakctyybWOaSxrK5YBBsa1sPKpStBk2O8TSzvB4yxFAR623LiNGGbMiv27VPeFdVyz5fB7h6DX5Y8h9yc0rL5sNxzMw9yqWX9avHpsPp1H3P1t883t4VY7kEkQGfB3R/cs1z3IVa8X/vWqAI+XPCw5jAKelewDJXq1jWYHUvBWMsQzHSMAMzovK+2BRq2JcW6djNur1++/rnz67Z84a2X3vhwQ3XDRNg5Pfv73Bm4x75HvqT3klVHB4++++Dw4b8eiQ+VzKhTZOmWWMXUXpcY33iIM+q6z2WuCwH3KOMQFjgCPFY+EeOoDDCbmoX27g7o7OqEZHKWxdgRUyg2z+jLw8Edd7YMsiKBieEL3L+qApC2oAQSsKFyfef2ldu++CdX3PXjC5ZfMHwiY+/hZ2wuqzHP38EmMV989B/f/pMXfvaxw+OHz59RJ1kiHa66wcoNVFkDPZVktYjodueo4k6oc2rSBQcwciObaNBLUKQVwaplK2B9/XqoLK8ii1/U8+JmEPEZBHeM0URJqhPgJzZEEND5WcL4M+I0zsOCFqUEbs7g7pcHEBoGOHXA3W2VBmryp8Xun/thChN0Qa558cQwF30OhSwz3SMNONrU8w4OyEVhqQApGcZ6xmGoqR/0oSQUyxop56ahQ1yTwZzVoTKxaHrXll1f2ta47bu3bX9zx4kUnpFe9DS9aK/dV3Kw6fGr20da7j4y+cquqcQkpNUUlQUXQTFVGNFHyKgT+J5RwT1sv9NwqX+7BaqiQjKVhHg8TiPHODsqKz193dDa1gqTU1P0bshqh5S15JRUwsCde4rxGaZBCXVUkZUySDHABkbL1WX2znN2/uDtF972lTdufOP+E+lVinbGTuDCRbn1Pru96qs//NxfPNH1h/e0zTavSquzrF0PrbpMpDNktZN1zPrzhoE7uWRMm4hr4kqM3PCNdQ2weuU5UBQv5vz0melxLEARww4RYswpwJ3VPklwOZazz0T4xdtFklsUi11ckxXn9jwnisLh3GcewT3MMg/7/fGUsbmVLTfAecEuirCIsn8X6pr5GG8+pchxx7tij1mWPmMbz3ldXy9NyKTgd/CM4v2wBE41ZdCHZ2HgWD+MdY+DYmqg2RqAroMi26ChJ246Zb+mYcdvG1ev/7/X3Hj5SzukHQveZnOh1vpEP+fXgw83Hu05/MHmoaa7xmBYNRIpSIJOuUpW2qQkZEpERjEs5FxEljqvMROmDjIfbPbHu6f86pf84v9B84byBJnrJqYnob2jDXp6eqhbnAilIq5QrJ5oaf2STnllFgl+zlgn6GjxZxJLnC/Ty+DCmouevKLuyi+/7ca3PdAgNaRO1Fqe8uCO7Qgf6n90x1d+/tVP7x/cd0Wv1a0ZaooDO9a3owBgpjjxHRPnpCiBEyDP+b+5qUHJdERhyTQtdDGtqFkOG+obYemSZaBiS1fMnvf5RAWV+QJ3X/a5EJDNR5IT6o4PIJjxe+/jccuHgXfY76OuQ+Bh9om5B7nwT9Thm+/7zie4+wJygBQW1zKH5DyCu/T/2bsOOLnKan9um5nt6WXTy6YXICGhCQFBkCZSBVHRx7M8pKigPssTO/oUhWfDh2J7NlBUEGkaRFBKKElI276b7b1Nve39zvnuN3Pnzp25d2Znw4bs+IsJM7d+5fxP/R+Jkl4DUgDMsAZDTb0w1NwP6qgOoDPWyIAogRaLAfaMmlc2a+CMLaf++5mnnP7EabNPm2KiK3CBHTQPVjx54OlLWgdbbusYa9sIARU0WYO4qlIoFPOaZBlzILCCAdnYLCPmCIG729rMyimSxzNhODeWSEB7RztgadxYZJQx1oki6KpGSXJ+wB0NS/Qek6FpJeWxZggApXoI1pVvaDl+3pa7b3zbDfdtmrZpsMBp8jxt0oM7lmK8umvvFT//268+2ThSv2lUHgIdqaksmj+MtWPzCNaWLxPck0WL5JKxMiBtJXDISCeZMsXaVyxeAZXlVRRrdy4gp2vdK1ueg7sbCPmNtTOFxaGx0ounf5ct1s6P4pa7m2z2Y7nbj3HVkJPPk3Kg+WG6ywq8Xlady7h4rnQPRc2PG7+QexzJc4oB7n6eN5e7Hp+BloOVP8FZ7Xxd13aQSe2V0SuHbHQyjHYNQk9tO8R7IiDrCphY+op7X8DGMRpUigE484RT7lkwf96XbtxxY/uUO97PiLsf89uWB7fs79x/S+NI01VRMawEQxiXVkFN6CAEBIgLMUDSQBlkMpCSlKxWLo2XbLTf1Y/L3Wm55wPuSRnoo1MhGoUYdh0YHIDGxgbo7OkkVzzeX9d0xlBnS7BLF8X2XiYkuakqi47nglcCCBgKzDertePmbXngXWdf883LVl/2ykS55ic9uB8wD8z89p++94m/7fvrO9vCh6vjcpRY6Kyxo848FA/nDHSUVcO6wVFHOJsfm4M7lTVgor2AMTuAaeXTYNPaTVA9ez4oMtoA7sPC3P5suXgtYMohzcKRfiTBPZdL3lV5yBFr92LcS7pTcoCv27s7RYyXm86ZUEeA4oMxMOM+tmmeAvc8wMDIPt5JK36c4I55MNggOwgyqCNx6G5sg6HWPhAjJiiGAqYhgyighw0gZMr6hrnL9560efOHVi5d+cr5NedPmKszj1E6Kg/9p/nPGU899/QHOyLdNw9A/xxNUYngS4urlJskBiSIQBgMwQAZ2+1S1xSvHZt9KPIB91zKqz9asRzPgTLE6vSJ3eJaDrdAQ1M95RjoxEvO85+sa6RSDqwv7OCOPnjun0+Vl2LaCBqTVdp02DB7w7M7Npz+rc+f/fk/CYIwIeGjSQ3u6JJ/uP3BDXc9/MOv7+ne+6YBrb/EEFXKYOQeDwtpLQ72FOMQE9YI7va4udUWVsAMeSY8kGapZulKWFuzFqrKqkAwJdbJzW1kPDjR0yxlF3C3E8rYj03TZHlMn68h23O4utvt1o7LM6eVnuU41vXZPGPs7IKp5zrylrsTTLji5ceKtY/n0e6Sp3kYh5DNC4nyAHfySvqsn+fPQDvXECAgKCBEAQZae6C3qQMSQzGQNRFkQwLRVEg5Nw3JnFkyffjCrWf+94LFy79/zcYLhqas9rxmM3kwlr7trH36/Nqu+pu7o91vSoRioi5jFaFJREHoQcFe7hEzRgQ26JhHNrYjAe5e9ygU3NNyRqx+E2i99/T1ULe4kZFhcs1LAQk0FbPf7UKUm4Ec2K3fLP4MbDVMoSp8OIQbCX8XIaSXwpKyxa0b5q+759PXffp7xwvHDxU2Y7nPmuzgrnz7n3e8875nfv2fDeGWmogQxl561E4P+0LgB4kUqLe65Su0J/2kXPI88MH7b2MWrgCGijE7BbZsPgGWLlgKQSkEWE9L9Y0O36NbQp0fTTLNpe3mYnfMTzZGOi9gTwfZ1EX9grvzvm7Xm2yWu3NjcmD3C3RuXpgjBpATsJuP1LN7ueXt88DnIhernXMomEAUIARBGO0agd76doj2jADETWrxKoMEiqiAqQIEpbLoxiXrd16146L/nD027cDWrVNJdIUurSe7/7Lp2ZaXbmkf7bh0GIardEUDExk/LSM0CBK5meOggiFh2CRJEFroLa3+ax4g5UNpRZrifL132fYLyv7RyBg1k8E/2EmUmowhLwoBdOpDidtpVoLVD8QaNNwrMuYlYEUn5R9ipoIMM4Tp8TUzVz1464U3fuWSFVfuLXgAc5w4ycG9Lnjjb77+tUfq/3pNm9Y1OyEmCNhFXQBSKMGEhGwwqj/+Jrxdu2W5s3e3/8jiJrgwMVN+zow5sGXTCTB7+hxKzpNE2WIiYv2K02cyFT7JJUjtrqYpcGcj6OYZyLYuvZx8TNakH8U3dj4W+BS45y9S7CxddpB386Dwqyfj8LgTvSbX2q2iLoIQMaG3qQuGWnpBDOsgIpm5hrxVMsiiBGJC1OdWzms97+S3fPGKsy749UJYGJuy2vOfUzyjzqyr/OvuR99TN9T0wR6tf11MiYOGA46kn1aqErb8xTIytEeRXMjyjRZ2Q+ssX255r8okfC7revkAfKYMZwIfr4alcV293XCo7hBE4hFqPUwfB3cZB3deNo2KAZMr7M1wvWMXQzSedGo8JhDxWolZAmsqV75w6dq3/fdn3vq5303Eup3U4P5cZOfCL/zoSz9+eWDvab3mYAm148MkGgvckUBBlXU0tlOfJLi7M8iRcMKBx1i9IcDamjWwbtV6KA+Wga5ib3eZaGxTyyXt0ql+5TkWHF+wTuUgs31r+r5wjcU7FMOkwHSpxsiVvOeVJe/FYY/3HY/l7uYZmGhw94rFO8H9SFm+45KGOU6e6Od35iVwoHbzoPDHZBWrrBYo+f8WWFhqn+2NLMAwBXK/j2BNe1MPxPtGQY5hrF2kJDugEiwBKqSy4U2L1v3lqouu/uSbq09tmahxfaNfF3lE/tLxp5N3Ne+6tSPWffaQMFwelzWKWiJASBiGwf4nBHBoewYYrSp+LBIb+icnofJhaeeSY87xRqUiq6ywfrPLJl8Ab2OrTK5VgVVR4Xvi/4bHhqGBEus6mCnhwtqUbrlbHmT7mNi8GzpeHwdURsCXYZG8oHtjxboffePmb39hIkriJjW4//DA9y+8+4933dkUbV0RgSgtNWSqYkKFEaboVl07+dKp8sDSoeyxapoY7qRnZXJYAhdSSmD7lm3ESEdCAwGfiuRTJoZV5JE02bNlgdsXX7bs9FzgnhXY+YO7dPPgSz75tyVt7VvBNYHNJXfAsCUZ2N8x7VpZOoqkj0kq6ZDrr/R3Histl3HHFKf05jtuteqUzOjhqmO5FakHm2hwnGiQmOjn59ZJEpRtNc7Jd6PxZOiN+4zc8TShIimHVB6EFg0tCmydjMAhgqGjeSOSRR4wZdBHEtBxqAvGuoaJiU7E2mq0gkSFEUzpklpdOW/fuSe++Ss3n/Oh309UxvFEz9lkuP4h89Csx3b/5camgcb3DJqDSyJyBOKYtIxtrhGc0FuKYUxql40zybppMjnHdmtyH+G+y/OlPI/PBu62e9mv4Qfc3faKQODOLHf8HzLWdXS2Q11DHSD3fEZSnSXgaF+wvmM2hcda91ZuHf6EWQp0DLr5TQFm6FXGiuCihz5x/eduvqz6sqIrp3mI3DxnbJyH7zJ3KT9+9N4v/G7X/e/vMwZnYJIDdnzCPxhn1zHoTkWW/EaozTPSCyavGfjTHwvc8TdWXiOBbMowd8Zs2H7iSVARKicuYVnCTHk2udZ8uXRPt+bPRpWabXEmXdFcu8wSc+fKQFKbTVNMLA+ETRt0Dm2SCY8EJ3MBuV3LqYDY/9tA1dwBwhkuM+v6yWu7zLGXtyLXskhTJFzqU/HanBgoG/mMF8DZz3O69se5ZCfF6V7vzx/Sj3vc7ws578mUJtaZEXtbU/8MBHf8J1k/9F+Aqe4EFqIIGoK7LkJICkIoIUF/az901/VCYjBK4CKTtw3JUyQsJzLLpYr29YvX//LT//6Rry0SFg34fdap49JHAGlmN7RsOO/l1pc/1RPr2hpRwkFVSRBXPxlTBO4oM1N5TXxrkouZDKHxKch+16xz7nJ5jNzm2es+CO7UsggpxkEnQMduceiaH8bEOh6fsPDEAovMW7mgKhPfFrhLTMEt04KwrGzRS1edesVXPnP6V/4gCA4BO87FOinB/fbbbxfPuuGsuZ954LO/eLnvpZPDYrgENUU5IYGkSaBLJmiy1ZYviWxYqyCyWJAlubBcg2mWzJIguhty7ckQkkJQs2wlrF21FkoDpVZzGEsDtSx3biW6jTEHiVxZmmQ120Aqm+VuB/fMxLnCwT2XtexUSJzgngHstKDT39ZNqZlQcLfF2qfAPfvO9xJiNJWe5pJ/yeJuBTEvGgIDmkN2cKc+LoaOvd6Yw83EXzEDXqY64ERfFLpq2yHSEwMzglYO0oXiMxuUUFculIUXT1vw16svesfnL117IdYJF/Ft/L/3G+HInWM75+167eXb28Ktl42II7MiYhgSQpwlkVHjLTaHnPGTGQDEuM7ix2RMvT7gTs9iyddCrfU0g4dbgaSAonvehOGxEWhsaoCurg7QqMzaWmq2NK6MdZAFVakSCw/GILxpQiAhwsLg3J4TF2z51af+7cuf3ixsDhdzTU1KcEfimrHGsTM+fN9Nv+0w22aoAWwQASBrEkgGWu4GMSYlNSfm68gJ7qRkIvgjuAsyTC+fDsdvOA7mzppLDFh4/URCYy1eecMAywXsZW16We78/Clwz7103Sx3p6XNj5kCd4+x9Ih7FhsO06woG1Md7jkKkVCZEW5C/H8dBFNnHXeJ69skIins1S4lBOg4eBj6m7vBHMNGMBLICrqBdezmDCFd0eeXzX7tlPUnfuezl37qpxNVI1xMITtZr4Wx9t+3/P69z7723KdGpOGlamlCjAoRSGDZNWMfIpIaxuRpA3AEPoq+sO+c4O4VDstlgRcyVn7v56X08t+TGC8KEImha76NAD6mJqywksdT2oGf6T/MviRwx4Q69AwboGgSzNArzaWhJf+4873ffN+pi9/cUMj7ZztnUoL7PbvuKQ1Horfc8cgd/zkQ6C/XsEkMlb/JFHM3RB10/C4Z3sN/YCyeWbmoyPOMReoSZ8X4GF2iCIoUhIVzF8DxG4+H0mApufrQS6gjh7UsWw0DsKEhTwbKYSW5JLbxo72sWA5UU5Z7Sk+za+NOwcEb9jq/z8dyeKO75dMtkewGbbHBnc8bqdlWD2z6jnqxW2BAHgO00vFb3ioULT8RBKxf12SID0eh/tWDYAyrIMXRalSoqxbqKoomwqxAVd+KuUt/84G3v/sbJ88/ubmYwvBYuhb2an+q96m5z+7/5+86xrq2RIKRYFyJQ0JOgCFRM1fqvZECd2uP8tAKTW52cHfu0ZwGUh4JeIXOkRew8+dlCXUsqweNvISmwtDQABysPQAj4TFy1+d2E9lIUtDSt4O7geCOOV06CJhUBxKUxYOwKLDotY9eeOun37P1fQ8V0ws16cAdtcn7a++f/5cXH/3RQ4cePnNQHgywpveoxaPljby9OgF8MtvZIu7NDu7MRUhueVOEUqUEVi1fBatWriarHV2CmmoANolDy50nY00kuNNis8ftrZl4o7vlc20y56bJsAhsiYBTlru3mMs11hMB7vREjHWTCE5wPjXMU7XEIQE7WoPUWcNqnUzpWQGWSzOqQkfdYeht7YWALkAJKKSMR1QdFCkE5VACy2YueOYtJ+741rmn7nhkmbAs5j0KU0e4WMoI7GXt8e5PP/PS0/+hhrTKRDABYYiAoRhgSgbomN9gIkkNzidLQGbJkFjSZe1UinZmuuXzcZU7lflizpYfQLffj5d5cnBHYMZcr0h0DA7VHoTuvt5UkxzX8LjlQSZERw9VKneLlAcDM0fQAGXgjiHkYFyChfLCzos2XHjf+658/+fXC+sTxRqDSQfuj5iPBDsOdGz/3oP3/KkucqgyLI8JlMmNcR+Kl+OA6RQTSmaCo+ZPiXLZLPcUuGPv9mll02Hj2vWwaN5iEEXkRxZB03Tq2sNzPVnJXPEt97QFNwXuaevYL7g742tTlnsOz1IWq2iiwJ1b7rincD5VdIoR37zVn90CeN0wQBBxN7I8Gow/Yulb7Z6DxB2P/a+DRBEtgQ4S6DERqsvntm5esv4n7zz7ov89aeFJbcUSgsfadVDGSsPS6X/bvfN7vdGBpaoclxOKBsgjYsom0a0aug6KgHkQWKHE2gGx3h0s5k5GCDXgTIF70q2dR7MWP+Du1+3u12vl6UVA45vKoXFzxr86AAAgAElEQVQsDFBVFZpaGqGpqYHF3ZNVH84r2cEd1zwmfaey6AXsh4Ap9xS316g4FEvi5gizRk6Ys/XRL773SzdurtjcU6z1OKnAHV1Ff2j+Q1Vtd+013/nz9+7qE/vkmIQ9hFmGO/nmKBGHZcoTuFvEAH7AHTXRoByE+bOrYf2adTCzcpbVNJ3XxBuU3INgMQXutkIEvtqKkFDnx3LHY6glr/VJCg3Lcp8C9/y2v2vC2wSloDFwZ3FadMBrEu4pdO8ySwYtd6pHEZAIRQYZK2BiJuiDceht6IKu1k4IKuVgqhhjVwlgAlIpKHpIWzl3xV/O3nbG/1y//eqnBUGY4o/PbxnQ0ZjPFO+NL60baPzkyy0vXWsqZjAuJSAhJEC3CMEMJOzXDZDRYOIVRlb4kScpY8ydVSFnQkixs9jz9QT4URiyDR0pEtibxGrviuCO3/UN9MLevXshloixUtzka9tSj8lYY7lfrPCN0agiMx1Z7gTuLOxL9IqCAZIkQ5VRqa0qr9n7yas/dvMli6/4RwHT6nrKZAN36d4X7l38Uu+u//r1P+9/95gyJmpY8qYi2AZIYxQMlTQi0qso/sNYf+zgzsgGLLub12GiwAGJYuzLFy2H1StXQ3moHLSEDtiBKhAIgG5oxEQ0YeDuLKybstxdLXcO7txNNgXu49/uToCfKMudhBhlWUvMyhNZzbCElrrNFyZg+EsTQFElCEQBhpq7obO2A0RNhITOGNAULJnTTBBiEiyavnjf2qVrv//Wk869/y0rTuktZmxy/KN79FzhOfO5ys7Ozoufafjn17rUrvkqqIIQFCFuxIkzhICNE4FhzN0KZyYVbcGgJl2ssJvNdS6LuThZ7ClNtBjXyzZbXN5guBTHAUvhCOwlEaLRMLz0ysswOjoKugXaPK8raQYlwR1Z1cjflAJ3qgCVAUwG7iZg0qJO1w5oIXOBWN12w4Uf+upHT/zo/woCkgyM/zOpwH2fuS/w5PNPbnyi7om7nzz415PjUlwgQEdgx0HB7jyggoiZtkyKJCn9GLgnmWoIpEWJEdKYOmbnCtRooqq8CjasXg/z51ZDiVICGloIgkyxds3QiImJWLUoJu5ivTrG3LVkzDomGWu0QNxPtnxG7bVVe2lngnJuJupLQEpOep37ZCiFc6afODenHXRyueXxnXlCndsG59/xfAlaHh6d4vIh1hn/Vnv9r5BmUfmw3O1jmhTuvji8sWETbiSEc1wBOii0UZC6FIO4WNcmUXKsEhNA6xqDnto2CHeNUsa8JiugkVsYM4oFKNdCiTWL1vz0zC2nf2/pKdWvnSmcWRTh9/rPyJF9ApSvrzbXrmsdaPxM7dCBS8LSqKQhjkgCaFaiGPEOWHF2bHhC+WBWuJNamDLagnE1Kco3Fu5nlIpxTerbriOXvgmiLDGqXfQUyxIk1AQ0NTdCY30DmMgzj01hcH1bnigiuOE+eCtmQbkl1niRPCJwR+DHcdQZ6bxggqwqMFua2/+2Ey782cfe9rHba4SaET/v7HXMpAL3Zw7+seJf/QfO+u3LD3xnd9+ehUilwFwYCuPsQ2Jp0MjFR2ELavWKoMYWIFkjqHlieQ0qAtT6FQcV3fkAsqjAvJlz4bgNx0NVxTRQpAD16UWuaiIvsGIkzMBg0s8LAF5PcOcLOll9btVgciXiaAB3GmM+1o7V6gTnbNnydiD3And7/M5rbr02z9H4e9LFOYHgbjngKV8Uk+gQ1BVUlA0DNBRsCO6YrKVLII7oMNrYAwP1naDEJQrBxbFGDuPxhg6lmgQ1M5c8v3r+iv8++4QzHztz/ZljR+O4T4Zn/m3Tb+f1RIffVd/XcFu33jY7LmH7bJ67RAKVjCaUoxzgmRXPaFOxConRFriRc2e+oVusvBgg7DaWxbguyhsO7pIsk4GI1rukyKRs9vX3wd49u0HVURXCHC3GrIhGFZVPs45j7A8ZWjZeEBpHBHfRMsSQNh3Dy9gMSYIqYVp4W/WWv9/5nq98aH3JlsPF8ExNGnDHePvvD/xi3q7Dr73n17t+fXu73hFE8n7McjMxaIHlajRYCO68jZ7AOu1YVJcM3C2LAZM+kAELk3LwOwM7wAVh+eJlsGndJggqJeSmN3T0DHB2tlTZHK938AIAL3BPK71yjLZbKZxfy92+mFMMdRYpSJbM+zSL37FDJorExstynwL3Iyv28wF3rjTlKzgxVEbryVLC0X6XLc5uclQKWLYqA0QNiHWNwFBdF0Q7h6FSKgNdBxjTVQiFykHUdJgXnNa1ecnqu7cvW/eLq8943+EjO1pvnLvtNHeG9h+qPbl9sPMLHdGu0yLSMCTEWKqhEyU9cnBPgTwDepxPVtxjB3c38HZ6FfNJdh3PaOe7RrPdC611/CBw4zU1rBqQWHJoOBqBPXt2w9DwIClF5JkiNjurWQIRNxAJf4pz3yrXxoFmHhAG7ghIBjbmIVgTIaSV6DWlSxu++s4vvzfyQuL5K6+80up7WvioTCZwl+569q6Vr7bt+eSf9/3puiFlCNS4BmIAtXl0Y1jgjjFxK4OTXB4p8mrmTkergMkPcsejBS5LWFIDUBYsgw1rNsKKpSso854GG2kV+fhxekFGMFwUy30iwN25kJ30s9gC18vr4DTcpsC98E10NJ2ZL7gX8m4c3FHwyST3MFdGt6iDGYmUAkEY6x2FvroOiHeMgDimQ6kQJLkYM3QIyCVQaga09Qtrfr9m6bI737b0/FfWry9emVAh73W0nmOapvSbup+vahzpuL5puO392BjGwK5vAlZdcUuAxdep74b1bTL2biXTkUeUsMvilc/BDueWBFcsAJ4Iyz0jJ4W8v6yJDMvBYmHBAwcPQmtrC4u7k5HOEu6YRmCFhSlOauuOlMbwx0ugEdN4C1kBFE2BecKcgdvO/8gn33zSeT8tRkncpAF3jAf98slfnvBSw6tffa7t2R2j4jDoqgmiIhKnL6M6ZO51csFj/IK+T3d/MCUAvXoCmEj2jw59LHczRJhVNRNO2IztXWdTu1dirBNlwLIcrhBwYpxiueXzAXfX0jvrfZIJgi6lTZMF3GmJ21YU/ne21qxODZ+UEceunXLLFx9OjgS4ExsdWjVIGU0aNxa5aCzvBdu1GjIIMYCepi7ormsHJSpAiaGAGWchMlzPkibCwmmLGresO+5L29eve+ii1Rf1FX80jo0rPjny5MzdDa9d2jbc9vEeo39lTIqCKaFrGcuxrA1rxddZfjz7cHBnlikz3Snmzjuq+QT3iQR1khvjIMFxA3V+TSswm8y/QoKzw+1tsP/AAYgnYsx6twxCXOtJrYgvKxpITAyTKdyBuSdU5WX/3RpsZF6dYcwIv33D2361ZdWJN39g6wci412dkwbcnzGfqbj/kd+/5e+vPf3NhuGDS6LCGAE6unWx4J+0JEI//IcEgqHQejNF1D45vLFYHR5HNetk5bPuVIqgwJIFi+GETSdASAlRbp6I1xGlJCMRkQeh9kWrd/wx91wMdRQbtmaPv1ZS+7PNKiM94GTgrNOZ85MB7lZDhyMdc3dTTrgXIddCnYq5j3cb+z//yIA726do9ci8XhhzW7CsDXm54gDhrhHoquuAsZ4RCEKQOsFp8QQEkVRKN6DMLImduHrbLzatPe6u40656tBWATlRpz75jgA24NrdWLu9obf25sNDLZerpXFISAmSb0gOhi53+tiwKQXuXEaleOTZHrfa9/JkMpfk1fEArp93LMb1c12DhxxY/hYDZEy6Rq55LIkbGhkC3VApGZFwyGK1SyseoIGUQNAscBfUFH2trVKKxLWBiaNl6nEzjt93wSkXnP7xUz8+Nt64+6QB9182/nLuk3v/8c7HXnz064OJdklTVJaliNmLkq2ukMBdBsEIMppZEctdbeEJqo9mehJlzJPmBFBeUg5rVqyGNSvXEHuWBHgNVq7DMhpxIaMmxlLkeQ/h8cTciwru/PlcVr5bVziWPZ99m0yEW34K3P2Ipdf3mELAPZUV7PPZrUQUTGqlxCTBpK5vAVEBRRVAH4hDX30XjLQPAiQE2oemjjkyJoRAAkXVoGbOir1nnnj2ZzZtXL3ztNmnjfq889RhdsPANIW/DDy14NX2vde1DbXe0K92zTMCUUYvazACYFYSyXKSmE3AoZshfrK9spUsRuLXCmWijLQFNQvq517ohE0EuLtZ8dx7SERMogCqocH+/fuhq7sT4mqMGYO8Fwn3ZPBEbDIUFapvJ/I1JAlKJjAyo5PyvRDHTBNKEiWwQFg0duPlNxw3b8u85iuF8cXdJw24f3HX11e81vjaLY+99NiH4zCIXWLAEAViCDIscKd1SHFyBcAIsO5vyGUhaFb3N+Y6wpgeJToYBkjIXmcAzJ4xGzau3QjVc6qR4I4y5Q1NIJe8hGUPxEbE4iis/MNSaD1GKFdCXTZwd1qqfix3lp/qnuKcteUrb8nosoOmwN27EqJQwTOZz/MCd7ckqXzAnVKKKB7D2L1AxkxrEzQTICQEAEZVGGsdgKHGXjCGVKKeVXVMXDJAxF7uOpizxWD8rSedc+fyxSu/d8XmKzqL3QpzMs9PMZ+tzjSDT9X/5rz6/vpb2qJtOxLKKOjmKHk1DRNlpOUVtKg+WXM9m0SjkCcCDwpEqx0qVT2wEjBRQHKi1BO7lU768dh5lay6XWO84O52PldkSORb74XPxpPrcD0LsghNTU3Q1NIEkVg4lUxHrcWpGI47Qiz3sQKCplD5Nois2x7Ja4uiWUQGRgt3QloIquIz4zdfdcv7p0vlD4zXNT8pwB355G949JYtdd2NX37m0D/OEeUE6GYc4qoOQkAAkSgR7W55hVnvFO9gbvkkkOKgKQrRJ5q6AQrG+AQZFs5fCJvXb4bKskowEiYocgA0zaDSByWAioIAGrpZLHAvRkJdccAdN1LKLe+20LOBOytfyZziTGC33Beoh6e8dJmqhAdD3ZTlXkzRPDHX8gR3mnVrEfC/uAvRERJyI8Lh4I5WnY45LzLr464DxtWDoPZGoa+WJdFJEQYUBqKNKFGudkgDdf2sxS9cdc7bP1C9eWntVmHrlDu+gKWA1UdPjDy/8oWG5z7cOnb43YPQN00TIyCYcUsmYDgyxQJJ2dxJYOfIxvyZaKkzOcKy5rOBe76P6ZZ05+caEwHshLfJZc/yDuyZ8/g7lsApigJtne1Q31gPo5ERIDY/WwYiZYbxfGzSomQWczeRMh2rv6yYu0WtjGERVdNAkAQICiEIxsu0S7Ze8htZMG/60ZU/GvAzHtmOmSzgLp1050nn9kR77+syeudEo6M0YKLMS9Ss+DdDuSTFH1tvKZc8690ugCgRoTX9hIl0ZaFSWLlsBaypWQMBirfjcZwm0DY0Sc01c7gygNpxSC4XuJ28xh5rTybJ2WzytNIRChd4TxEldtiu4ZYt72bzZ5DqOJLhnO/ktOqc1/QD7u6+h9Rg2jeuPV5v/z6Xpp+PwPAKuYxnY03Gc/MRisnYKlcO0fWIrklrAlOFJfiddbR1LBGhgAmJRAICskKdFqMxHQKqAmNNAzDY0A3miApCgp0rBwJUkqonACrMkuHPv+fWfzdLzD+dX3P+FMVsgQvJNM3g3Qd+dGXDcMPNffGuLQkJc5iQNY2x/CNwpa//NJuT7opzQ1H3JLhbKU/c/Wyzbp2Pmc9ay/aKxbiG/drjvR6OlygKMDQyAnWNtdDb30vkNuRZJ9c8Cy2li2yGM8j3QPhEpGwsgYzryuQZQ7wyRSgPVpiLA0taDEM55cCnX+oscPrZ/I3n5GKdu7NnZ/kXf3/7FXvb993bLw2KhsYIaIgkADPZbR3UUvdkiQxpk2dpUMRLjoNlCKCYEvVuX7m8BpYvWQaSFMDyW/axa640GBY8uYzKkQJ3mhRuKfH4lscsFQLuuYCdKwpu4J72fE4Fx4rSpc2JVZbHv8sF7s7NNwXuxdph+WcU28Gde4DsVn8ucGfWHma+i8QRjz0dygIV0NfSB321nWS9izETAkQeBaBrGihCAIJmcPSk1dv+eN15V3xgy/wt0fEmFBVv9I6+Kz3Z/+S6p5r/9dn2cMfbR82BoCklKFSJ3LGSqFApl5dym2TqdCTMucWmiw3u4wVitxkb7zXZeJkQiUWgsaUJunq6IBqLMAWIO0G8rBfrwRjApzcmQ39BQAnAfHle5Joz33nxOSef8+yZwpkFdz6cFOD+k7qfrHj4X3+84bF9T3xkNMAIqMj65q4Ri/LSOW5OC44G33ojyaqFx8YT82bNp/au82fPo+zFVG2nzS01icCdA2gyeWWSgXvy+YoI7q4xMJtiMGW5Fw4w+Qk1tomYxUZSnYGARbVJxgdaH9zsIC2A7Ux7zBXZHtFqV6MJCIlBKNUVaNhTB71NvcREFwLMikfXJ9aDiFAihLTZoen73nfxdTdcdfzbni38bafO3G3uLnv0pb/d1Bpuvb5f710Wl2Jo5bB5Uk0qDS4muNvnnuBvHKVpxTh/IoCdnouMLQMSegLaOtrhcPthGIuMMgOUY48fcKc9xOK/NFbcIY2uekmCWcZM810nX/uFxfOXfvemE27qLXRFv+7gjvH2jz7w0VP39ez7zLOH//mWcCCcFifGpDjmameMQbmEPFkYlvuQMuJ1gTJ0ly5cCqtr1sC0imlgkMnKA8uTF9z5YiIH5yQEd0uap627Qt3y2YTBlOVe6LZOnZevoMUMXsaRnapQYYLIcstb3q1kwqlNkKeFlOgqAraCoL7soy190FV7GCJDUZANhUriROxAQj3DZZhVMq3jlBUn/Pj6a27+xgphxvD43/zYvALG2v+v/YELdjW/9PHBeM/2mBQOJCQVdAl7a6BMZIqZbpvfbCPl13Ln5+ebUJftvvmu2VwzXcxrkbFJ/zOhu6+buOaHR7EkzsZSx4z73B87uKMbn7Qj/pcAVWoVnF9z/h8qpcqP/OC9P2gudCVPBnCXL/j2xVe0jbTf2RCvnRdRIumaH+dPsOgA/YK7jAVvBlBzmJplK2HV8lVQEiyj+nZGiDN53fJ8MhmoTwy48/WXSqBL1d0nF5PVOCfrWnXERabAvdBtODHnFSLYCNztE84TTClTKCW5kiVQnK3MSt5kh1jZ1IZIjWD0wSi0v1oHan8ETOKVwrCZCKKJTHUBKJfLR5ZMm//UO8685KuXbrrohans+MLXw7PRl5c8vO8Pn28fO3xxXIhMR4pTFasVBPSPAARwenSDEuO8PvmCu9f1/PxeyJo9EkpCSiYzpbd/aAAaG+thYKifEu0oU55zsXi9aBZw5676ingFnDbvtF1BCL7zwY89WOt1uWy/+5jiQi/t77zn+p+r/MSP/uvf6ntr/7tP7pHiSjQZY89wuzuzdd0ywYlaHuvYRbIMppVVweoVNbB00VIIyEEwdYvg/xgHdz47fJNncNpbBxBg51oltjkoBNxzbeYpy93fHiqmcOPgboUXreoRO9qzhCEO7hY7BD0CJQbhLwjuhgmKqUBQU6DrYAsM1rWDFMNULiQFwQvIYOoShMygUV1ZfWj76q3ff+8Zb//Zihkrpqz2Aqf9sHm45K8NT73rX+3/+siA0L9KE+OsDlhUQMMWvJoGAUmg8jWs2/b6HElwLyaok2j38X5e7+/2OybFoVwaHR2BZoy793ZTvTsjR+Fd4jyu7ALuVC9v6c4V8XLYPmv7ayXB0sv/dMufDhXynLQfCz2xWOf9X+Pvlvz44R/d8FLTy7eNBQdBU7Bu3d9juZZ5CSxugZnykonx9rmwesUqmD9nHrV8xZwSLLlhFYnp95ksCXVJLZFmaGIsdye48xirG5CTGHBpf8vFQ9Id51hR+HtmI5zUmHttwClwL3yXeY1t9iun3DWMpISTm1jJP0T/mJRDqTa8DN2thcI6jCiaBHp/HFr31IE5GANZZWE1WhcClgcFYLo0bWjlrGWPXHHGJXe8bePZ+6as9sLn/ImeJ45/tvm5rzRF6t8UDoyVJbBM2MRqxCAYhgSqqoIkmaBICPS2jmVZbnmkwL3wtZp9rAq+pr2+00UYUrKoJEA8HoW29jZobT8M4UiYEdF4+uNTFlMy5m655Xk4GZXrcrUcTpq5dV9IUi5/6NbHDxa6IvyhaKFX93Hel/75tW1P7n76thfrn788FhwFQ06khiiJHunJOvyy2cBdlmQwVQNkkGHZoiWwankNzJg2k+hmCdyJr93OrcSuONnAHYERvRDJMEKW8SwkWz4D3H3Q7WbrR8/kOltKzv3g7ArHFTc/m28K3H1sIJdD/IxtLnBnS4HFZhl1Cecbt5pkUNlPqiwqXcnD5iNIuSmCENZhoLYLhlp6iHJWojYQWLqK9dISBMwSfV753JdPXb7l7uuuvOqBZcKygjODCxupN8ZZGGdvhMbKRw88edP+3n03DEDvXDUYg4SpEVENEgVhoyzdZHzysiJTYp2X8D9awb3g9e9G3OAQaBhxF0QRNEOjbPnGJoy7D+cN7vbBp91F/AGswqtcR8t96/4SUbnsqAV3XJTv/d0NFx7oOPCZ3e27t6lKGAyJcVawRDrrY2MJ8sqaRiCUkS9eNYinGoG9ZvlKqCipoAVO2bki9od3aVQynlI4ph24fvKpc+cXIAuH4piSq9Vsv1EGuPPsZtvzZHPC8bXL3XR+6/WTz5mcIktZctzTzd3v7RBkFyWlxn49q2rCSyTj2PlhvfJKVPS6z2T8vWDBltpsyYQ6qoi2DHVLdQPD4pIgMhO+iyzXDo45UWoaEkAcINEbgfZXG0AKGwDENWWChHw1OK+6CBWByo6ls5b+4uarb7j7lFnHtU/G8Twangm7vj0+/PgZT+7feUeP2r0pKowGdQlhHOcIExaxFwe6kw1IgErJyRiyTPLKu72krQqCRJs9/MYNgRyNY2j/+tiH41+v6Q8/ruv5BXeqIDGhb7AfautrYXBo0Er2RuD3zqdzDnfSMKJadwHK1DLYPufE/aXC0Q3uyoU/uvRdjf0tn20YbliqihEwscetyycbBWamEMfEEdY7tyxYAmtr1sDyJUshpJRQjefEgXumU4Y/Gwd3vvCS4GaR5rBYdWaciJEmSGmWu3Pxspgna0vIr8t6L6dzyzvv7Rw3K98zZ3w9IwnHR0JdLmvfS3Dyc71Ia/jvfI34ESpMefB6An8CyvsqE3/EuISa7fEYWzhjK6M/ZL0nYZyVA1FvJYusg75g1j3uOxEJO1QBEsMJGGzqgeH6LgjpAcqKx5IhCRV1A7AULrpoxsJH3nziWXfdeMb1/xIEwX3jT/zQHdV3wGqjx8cen1XX2XD7i+0vvDsqRcqQrAZnzwCJwJ2CkKYOmqCBJjHyGlnHhMYcG8AB7s5B8jKyvAa1GOu1GNewPycjQWMf58ikZZ1YoamRsVEC977+XtB1pDvXAWSfcfccA1QWK4Ntc7bsV8TQZY8fjW55tNpfGH1hxpd+97UP7O88eFtLuGWajty7NsY5+/vnA+4S9nTXAWZUTidwXzRvAXHJI+AzPhxWQ++0IMfllneJuNjB3b4QCwV3t8VcbHDPBXrHKrg7LRcvwXWkfy+WkGM4nQ7uIoK7ZaFxax3DJcSzjUCNewrjhkgjj01fEEqiBgy1DULL7jqo1EuxQTt1X5QkmQhrRNU0FlXN37emesXdt733lv9bJCyKHukxe6Pc76GOh0oHjZELXmx58c4+s6s6ClERLXUsLzRNxcotQrBXQRd1Anf8SFSt8PqAezHWazGukaGw+AR3kpGiCbFYDBoaG6Cju4PYGFlr3HRimkLW2RsC3B9ue3jlDx774Udead/z792JbhnLNvIFd6fgReBGcMeY+6K5C2DtqjUwa/os6gOHi54i69QE4dgE95Rqmr6xueWersmmL81jGdwnK8AXU8j5BXddBNZwSZCpjSs2fkDSKAX3mA4Q7R2D1n0tMNI+AFVyOYgac9cz/nIJKuWy4XULV/7i/O1nfv/y4y7fV4gAnDqHvErivYfuXdIW7v3+vsF95xihiIgyVDQCIOkBEA3Zyo3AJlwJ0EUDNJERWiMt9+sB7sVar8W6Tobl7rNjGFr5uqFDy+EWaG1tgXAkYnkCMZzqN/DovorfEOB+7557t//uuQdue6ntlUsHzCEwkt3dMl86m+XuFLqiiL1zRTASBtQsWwHratZCZXklJSoguLNEoMLAPc36znBJu7vl8Zysrmm/bvkcvAj5Wu5T4J5aW37d8k4P0mQBlmILOCe4c6sdbflkySTxzgig6RTNJWtdMgTkmyNgTwxHob+1FzoOtkGFXApaTAXFlBlhjQoQksvMlQtW/GP9kjV3vvuitz82lURX4GoyQXik65FZPSN91+5seebO4dJRMIQwSLLAWoxqCO6SRXGqgY5ENti0hJOlIINnLgzK4ZZ3rjs/+S38LYuxZotxjYxRp2x3ItRnP3kIB8xzwvfu6Owg6314dIQI1LD3e/IaBU4tgvv2OVv2y0ezW/6rO7/01r/u/9ttr3S8smNEHAEdBziLp8gvuKM1gZIILYV1NWuoDA4bx+B34wF3Z2KYM4M9VyHEeMDdK1veL7hnuKB4Uoz1Qy5SiyTRjYMn3q1W1jl/b4SY+7EC7k6ZRsl0Vs9uO7gLkky5K9QDHFkgTRmCpgRaOAYD7T3Q39ID2oAGQTFAneFMzYSQIUPACMKssjl9G5at/d6Z2077yUWr39I8xR9fGALsMneV1tXWnXyw5+Adh9TmrUjbrcjYuAR7cWACnUxKF86fIegWsFtJul7Azt2aWWrFCwX38YDyeM71NcI+wZ0/B+Y5YWJi/+AA1NfXUxOZpEu+CJb79lnb9pfJR2lC3T5zX+C+h++7/LmGZz76WvfeLWNStGBwt08er2UvCYRg/eq1sGLxcggpwXGBO89cT3fhpGshU+DurvC+0cB9srjnJ1zYWX3ZiUPeElY4lxR3FyQq0cR0bEqOMwMgqwDhvmHobm6H0Y4h6gBnqiROTL4AACAASURBVACYtS2LCgQSApSoATh+xXEPn7DquG9tXnXOv05ZNBVr9wU8joPQHX9/x/01Xf1dH97fc+ADoyVRZUgbAjkgUbiEmDyQpxzDIFbVDatyoNWb22JPmtipngHZDAP+vZflPt61Ot7zfY2xT3AnvYfoe3Wy1MPRCDQ2NpIFj9+xuPv43fJHNbjXmXWV33jgzve83PDch2sHD6yKKHHQrExct8nIZbmnWVboAgQBZkybAetWrYGFczGZTmGkNsBjUPm55Z3gTosNO8/ZPgWBu7UQcmXLe1rupJl7Z8t7We7JPe1GVsPJk6Ys9+Qwegk0XwKlwIOOhLCjrm+UH8RWJxHPWGU+WKmOncUwaVVGy92QQR+Nk9U+2NYD6mACFFUGUZAgDgkIBIIgx0xYUl7dfcLyzV86ZeMZD5y/bkf3lNVe2AJ4fuT5ma907Lm4caD+s31q77KIEIWEqFG1IfbFwo58AuggYtIjoRHKKsZYkNMVnybQWPtSL5ZQL2W3GGu1GNfwHOk0cLcRrLgR2aDMteibNIy7t7RAS2sLxBIxRkF7rIP7c2PPzf2fP3z/P/a0vvjvTUN18+MKxoSQ3MJ9GpK1gF60goZIST7Vc6thbc1qmDtzDkYFGbijy54oAlmZWDLGQgXlqU5Xzvm0g3tyoY0H3C2WLuyuxZnfspXC5QJ3iufT7nIHd9rXWcaT3slpEbgAu/0adlIZ/P5YdMunKZI+mRQ9BUseB0y8oLPITQjcGXmN1SPOstoBNBNZziyFWRNAjgOEu0egu7kDxnqHQVFFkDRMbFWotlqLa1CiB+CUtVt/tnHl+m+fcvqJr20VtjJCi6lPXiNgmqb8y6ZfnnB4tOXmppHWK4aNEUUz4gCKBDGcMxkL31QwTRUElAvU3U+k+DuREflJNKFNPwXuTDi7C1A0qLC0E3Gprb0dGhrrYSwSZnXuxzq4PzL0yIq7fv3dT9T27Lu2O9ZZEoM40fpl/dBP/HerTR4/2CZkWWkOwMplK2HNytVUDofkNWhlsNYJ7DIIimzeMHCIhPSZ3hRe3evqZOGMbNYzJFtk2l6ATzI/Pxm7TrLBpV+ZW/D8Eux4i8jF+rfFF0KHJAW9A5STx7iwxvFz0uo2uWWe9uyZM+HHxe4Vc0++mw+R5qe5RTHBNlXNbR+IHA/Kl+MEgPzEg7jbe7HqaFpbLKeayke5BkreKWxCIupERBMwJAiqIphDKvQ3dUNvay9oUayuxvOwhA47jcoghk1YPmvpvk0r13361C0n7jy/5vwRH9M/dYjLCDwafnT+3ra9V7cOHb65Pza4WJU0MAwVRFmChMG6lhGfPP5B/gurnyirVmB8BCRVslikabdkdcOOr9Jrwfn10uTROGeukLU/HkBNMsQlDUeb5W69C45CmkEkmJQ8h2x1Xd3dlFQ3NDLEgL0I4L5tzrb9iqgcnXXu/9f2f8f98I8//PSh7oOXDRmDQsxMUAwj18eNJYkWqh3c0S9lAKxdvY46wVWVVhKwc3BnLnWMHXJHOgosa8FbZrSdKz0bX3D6Me6NCkzaYKlPBpmNy+vaz0gqAxYpDRO6mcqkm/LhBvDZvANuFrzbPLzhwd3LK+QyKMns4yICfCHCbZzy1DodIR03C4Z60AKUKTmLlUyhx0sHQzSoXloyAULIHx8xIdw2DANNfTDWHwUDaWdFAQQ8RgcIJYIwU6wKn7h6yx3LF62874Nnvbtzij++sNnCPKW/tv799Nbhlls6htvPjRuqLMoiaHoCREnCikTqN46+d9zT5BnkBES0thkDGnPPZwftpALuwjBnX5spWmJ2RrHWbSHXGQ+4cwzJeV9bAjIeh45bSrIWBOjv74fG5ibo6++juDuzIQuPu5fGy+DE2dsPBMWySx+/9aGji1seCWzuOXDPm36+8+efPNi5/60jMErsSVn5W7n25EKB6AR3tDSCShDWr90Ayxcth9JAKdXhovWOFgVb/CwxyCBBlgJLvvAnM7gnl42bte6QGWwfs01MirubK56LdW6959CvjjS4Oz0eXiJxvHHwwoRK6qnGe3+7UPV614n5nSLrFk82Lhh05WLmNeOoI1ekgOVUOiimACFVBK0vDL11nRDuHgMzgSQ1vNZKg5ApQ6kaMjYu2LBz+9rjbzu9+uR969evp9Dw1Cf/EXi4+8nluzr+dX1ruPXfhvWhOYBKlCCAqqsgYktsJgwtt7C1e4ggnifHpSxSO7hnW/f4fa6Y+xsJ3HPOhk3p5wYSgjs3D0fHxqC5pQXau9pB0zWLHdS7MU+2ex7V4L7T3Ck/+/zzFzz03B9uPdC1/7SwOAaG7HC1u7y5H8sdFadpldNg07pNsGD+QirHwR7S1AIWXfZWEhvL+mWNMOy1n+S4srncvSx3cu9nKxmZAMs9CQA+LPhUXoHVmMAF3Pn1kl6FSQTuyXd1yQVwS7AcL7iOF9ydimb+4pudUchzFHqv9PPQEqEVTdogUclaxE/4LZaqoscLHWzY4S0QMWC4tRd66ztBG9VBEUvAwP4Nug6iYUApBIw5JbM6zzvpvNvnVVb+9tqTrp1yxxc4Ubu7dpf9reeZK1pHW27qinccn5DjVIqFeS/kHhaQNdAC77SsOes7h4yaAnd/E8H3oi0gTPuTUq6wRYJhQDyRgMNtbdDc2gxxNX5sg3udWRe857F7rtn52lM3Hew9eFxUigBgjaaHJ8MPuBuaCfPmzIPj1h8Hc2bOYUQOWONOEXckGWAxEeaWt+KL3NiwXFZ5gXsOwJwIt7wXuNu17aQL3waO2YY4qQjkSMJzi4F7ufSToQWXveTXccVDDPbjsyVYjgfgCwFVt3ybQp6hkHv7E0/+j6Je1VZ2POKDTHwRrD0yzr1K8UQBApiYOpYArWcU+hs7IdIzBpAQQBSD1Kdd0EwIGiKUCaHwCauOf/C8Hef810VL3tIqCFm4pf0/4jF5JDaGub/t/i2vtO69rSfec8mYNCprEibNsdlCqx2BRqMad4vzP4lGSf8XjV0yTQSTij0E7uthuXs9U7YFMF63fNbr8uY41gF2y53GXNcJUzo6O6GuoQ6isSiFpZyyP5+Fe1Rb7h1mR+lnfvtfH3qpedcH6wfrV0ZFBHdvi8Ub3AUwNQMWL1xC4D6tYho1iyGXvIBWCMuaQ02XwMyyrFOWO0u48wPuaSCbZeZeL3DPeAeXpE8nUBZEP2tb8HYr2204cpLk+Fz5dgVkCtx9Dloeh+H4MqUXgd2EgM7AANOyiGAOMcQUocRUQB+IQl9tG4wc7gMhjvXuEjUqwY6Lii5BuRlQ55XPqr/ygis+M72s7M/n15wfz+NRpg61jcBz3c/Nfbb7+Rsah5uu61N7F+mKRmyeuq6TrJJkmbj+0xR7F+CmKF3SkPdWrY8EuBcK5s4FMhHgnp5fYN1RwOZjrPsbOngR3PEf3T3dUFtXC6PhsSKB+7b9waMxoQ5r3G/94cf/82DvgfcdDh+eE4MomOiW9/h4gTsKHqSZXb5sBWxauwnKS8qJHQuZ6URMELK0Wkp6wI/lvkqCO+snl3wKloKS+7lSKSuZDz9ecMcrMiUkPWmQvs/ilnduFmfc3a6U8H/juE40uNuBOWNjek28XWvmXWCz5F/YFRufl03Nt5fryOWC2SqL8rXeiyXk8n1n+/H4Lgji+FF0AAWFGBLRYbEJCjIEEl2EYFyCSOcwdL7WBNpQDBRTodg8ktbh3yEjANPMkv6TNmz76fWXvPuOleUr+6Zq2gubGSx9e6D1ofNe7Hjh1q5Ex6kRYUxGxjmq+DEYSxomBGvYkEcUmUs4yzrOB9yT7uic2fJ2aeltnCVlTwH7zGv0xgPubu/qHEO7W56exTIMiTRIEKCvv58s96HhQSvvYbwx96MQ3DGZbv/I/uk33HvD15tHm67tSnQHkeiC0m+LAO6yIEPNilWwfs16KFFKCNxlkFkTSwvcqVyEwNE5AVSkyHLQLFf2ZAB3tpjSe5vbhyoZL3eJ13JQpU3vFk+3Nq8buCc3o3VeNuvbbeaygV4ukHdTPFyXBCk8NiXMzUrxkb2esYFdzvEC3Wzvma+Skes+bhaU114p5HcG7kyblLGWncAds+MZtzzyQyhaAPTeCAw298BIaz+IcYzNy7RhqO2rLkAFlKpLKxbuvu6Sd99w3vo3v1DIs0ydw0bgmciuxc/U//Mj9YMHrhqG/vmGzNzAAsbbqc6aGS0I7oqi0Hf8w3gK3JNosPIh2yfNYn2Dg7vbu7rtRTu4kzGEREFW62OUfwODg9DY3Aj9g/00B+N3yx+F4I4Laq+5d+71X33ft1vGWq/qNwcFypQvErgH5ACsWbEG1qxaCyE5CKaGtgTRNiXBPVl/bgN3FFwM/bCMh2HpZLHcJwu443P4ibszxclddBxL4J4PwGdNyuQxPx/KyngBkdzyrPs3SKYBMgGFAQZ5uBC4RQiqMgzWd0P3oTYQYyLIugzomSSFAERQNAEqpYqWi08+9+5bL77lu4KATvupTyEjgIbQz7v/dNWLzc99qjfavlGVxsCQWKYQeiLRJYx8A6wcXSBwx9ajvG67EHD3UnjTXdX5W+5eynIh48Tkjbdx6Ly227vm8nqQ/DNNkLDs0MCseIYR+N3Q8BC0HG6F7t5uCpccs+D+cPPv1375ga9/vWGo8cIBYwg0dDOhAMEyNevj5tbkLientpU81hCgLFgOx208DqrnVUOpUsLQSBdoEzCNC+12JrQIgLCchIg6OLFDeimJHaTcJt7plk8LHYwzW94Jkm7WNy0uR+jAvsy9LHe3hDgvS9xP/PxIgrubQCjE2nXV2HNYLrmUmEKF1Ot5HtNvJdA0HZBPKiCJoKoxkGQRAkIAiAJtVIP2V5uIPz4klIGpi6Cjdwz5400BSnQ5PL9i9mNffP+n/2Pj3I3dr+f7HO33bjb3z//2v37+vW61+xxVjJSBqIJOuz3dC0fVbqQEWnwdLhZ78neK8TH5l23fuMlgd2uWgXtWQHQJEUxmcM+1XpyWO3IIUEo28swbBkRjMWjraCPrHd/xmAX3n+/9+Y7vPv4/tx8arD1j2BwjYgz65AnuCHb2xCoE6arSaXDCphNg7qy5VO9uFbRTNJ1XJpILmlO2Uo7dkQN3++J2A0DnlrMfQ+BOWkhqGXqBexKAsrjl/YK7Hcheb3Dn+QbZ4tq53Iq5NvAUuDNmOoyd416UROSQF0BXNQiCAnIUoOtQGwzUdYEYBTA1GQJKKVnu2B+8HALmnPKq5y886/zP/ccp73tyiqymcPUCm8P8+NC9H3t+YPcN/TCwWDfjAs4JSTHnXqYJSwkGN4t9POCe3Zo9esE9XyXDGXMXkCjIqlZg5XBxaOtsh8amxmPbcr/72W9d/rN//vwTBwZrt4YxUz45cv4sd/uWScuaNgSYXTkbthy/FWZNn8W45K0yOMr6peQHdGtRL0vSYLEr9REDd0d6XiHgbn93fj5fqNlby6Zi1FktauvCORPfHK52Py768Vjw/F0zFBDL7e8H3Enk+XRpH+vgjmNFSXEC1k8bZJUEFQXMhA6KKkCscxha99YDjGhQAiWgaxj3lUAwZcqQn10yrW3NgiU/fe8FV39r+8Lt/YVD29SZT4WfPfGB5x/4Xr/ctymmRALo6iWKDqvsLW2ELLFptaqw/WQlD7la1/4t90LB3cszUMxZztctXyi4U74D5T+lgrb4XUJNQEdXJzQ0NVBo5Ji13D/7509d/8e9D91SO1K3PiYlrAC3t1veDdTJouQJVYYA1TOr4cTjt8G0iulg6hhBFEESqc4ODAPb9DE3NtX0knsK3fIS03utmDtbKLziN79s+Zxu+XGCe9pmsCXYeYF7ErCzNIZhL8+Q+2gCdzfgzuUi9BImU+COCrBJVKa4L1RdBxkZH00ZtMEIdLzWCJHuYZATyBmPNe0KGKoAAQhCpVwRWTRj7hM7jj/l2zN3lP3jSuHK7BlbXhNxDP9+u3m7eC1cO+uBPY986bW+3VfEgqPTVClO84JKFLXaTcsV4pSyyeKfIwLu5DXNo6wuTU5PwPz6Bfd8QZ0/qlu2PHO/s0RtVVOhq6ebwD0ajR6b4I5JIjf8+oMf+1vjzg81RpqXJ7ARNEcUD7d8cqCz0dCaIiyeuxi2bj4RKkorQcfYITZ6lSSaAAbuVtkX0Wgy7ZWzcCXBnUVTkhnzudai35g73d9h+eZruTufw3l+NkvatWzOmfBmH1MalEx2ZOf9kmqPT5KcjOfPcp9s483vZ38fp1Wea/N6WfB+Nn7G/XyUS06ALJuwSyI9Mwlu7OiGFVcqgBIXYLClG9r31UNIQ5IaAEFnNe0BCEFQD8L8yjn7Nyxd87+XXXjeL7ZWbu2bsAd8g194Z9PO0IgcvezPtU9+eSjQv1CTI5JuxsGg0KHV2c1K9WXaeGpA3Nu5Wk17HTYKbxCUsSdtlSfZyuqSe4A2Ynbjx89+KtZ0eoH7eJ8lKS55HkGS3ZSBO9LO9vT1EriPjY0du+B+9Q+u+NKLvS+/r1VtnadidwmL8dK+ULIJ4ly17uheX7FgJWxevxnKQuVg6CaBu4S8y5Qtj8FB1sCSqGezgnuqMCxXqRPfW/bl7bTc7Yvq9QJ3N4s8472ciWNudfQ+MuCzbfVc4QCvMeYCwAvcvTbwhIC7NSZe9y6WEJvY61geK6TXFLCANAhCzIRo9wh0HmiBRP8IKJpIfdqx+F0WkLBGgSqxYnT5rMW/P+vE07/zrlPf8coUE11hs7TL3KX0DYys2t245xuvDu07K1YWDRgQRU2Kwoc6szeSfUmc2zFbr3aW0Z1+tOgjoS7bW6TAPTtl+JHeD7nAvRjPwkePJWVbIV2b5a4bOvQN9BO4Dw8PH5vgjgvmgm+cd/e+0f3Xtpkd0zVJYwwZZL3njrnbLXfnhCGBA7aGWb1kDayrWQclgTLSapGZjghsDCtL3ur66gbu3IPA3fIcFAuz3NH2d+8KlwQrF7DMlVBXqOWeVELsiXg5LHe343ONhd2Vny+426+bOwCSMlKcnoi0vAsPuZoL4P0IgQzL3T6mE0DOURhMFHoWWu1WH29DAgVCYIxo0FvbDr0NHVAuBECPJsCUJJAECWRThoAqweJpC17cuGTdd68795oHa2bWTPHHFzD8mED3ePfjs5rCXdfubtvzuQFhsCIihgXDTICkSGSQ6OSapywhcoknAce6X7ZqMAbu6Q9ltZnJeNK89oDzorar+blOAcOU/RTyHmZKkGI9R1bL3XKeIOAPDA0QuA8MDIwb3LfN2rYvICmXP37r40dPVzjkST7rq2+6py7WeFUXdJdjb2jQec9obsL7S4LiE4cCF8EdLYn1KzZAzdIaCAVKyMLgG4EoZymRjq0PBu5sMfCYO/ebTyZwd3OPZ1MOciW4Md5w/u5OZHf2beZZ+UzpYnUGtnh8spUku2IKbFPXZf3A+a/2OtQs5r9HvD91pUx2vnzAneY7S4KdH0GQC9zpGR0Aj//t5TEonpBLz5p2Xpd+zamAsIYYAoKILoGATHRdY9B7qA1ifWEooQRVExImNolRKPY+U6nsX7Ow5r5ztuy494qtV9ROMdEVNpu7zF2lDV3t219u3/OFpnDzqYacEOIGxm6BerXrgNY7kgoJIBLIp8A9m8WelBMu5bJZrXwfCmpyv+FzZHldP3upsJHKchbyj7nsPb/38NqnGeBucXraw7KDI0PU1723r/fYBPfd5u6yD97xb//bEm19e6/RH1KxDI7iSdxyt+LgPjKc7eCOCy4klcCm1ZtgyYJlEAoEKZGOgMlIEdjw1ZjuxiH6rSTzCvNgWS5Kl9Vrj0Wl64opFjl2dnoFeqYr3CWubdd+GRJlpcD1HXOnqgDe/Y479tiLibQhWBtc1jEP78fafeIfE1MiNANEWcaeIEz/odJFzJdCsgZ2DrsD/siSsVLbnrUJ5XW1Ateuku+ZPsBpvAIOKuA03dyZv+B3F1vnEWNhxjnenQl54mHaqVlc8/b16ffxCj/OZCWlVAjC+ijwZYxjyrogsqsTpQTG1nHarfJKXl4lYtc3QwBZlUAdVKGvoQfG2oYAYqiEGyAHFFANnZLsSmKiunLO0sc3L1v7P9dcds3flwnLYoU//7F7Jlrt93ffv6RjpO8DL3XvvWlEHi4RkCSF8nQkov/VQKOJw7kTdfY3/+Tib2GKeaZNm+scv3krKFcnE7g7lWu/CoaffWo3Veh4+wBacfiRkRFobGmCjp6OZFMy+6rOlsPgXPnYOOaotNyfNp+ef8t/3/jD9rHD5w1qw3KCVis3p1E4pTum3RKmKOGHE/hzJcAEIrDZun4LzJtVDaFgiPU4JtBmukPGOY5R5ZNsB/cM6ye74Zk81G7l5qoJd1LKOhcj+TFy3M8L3Gn/k8XOGJOY+5yBNvHwIxTTeGMuAh6DIIBAjSGOABgxAcIDMUiMJqC0rAzKZpQCcpnooIIgIZ2GCsRzbfWSxrieIMgUH8SyBIvmAUxBo9IqvDvrzWd/KXQx2ix+20/4HLRhOXjahJTTrZiRz+DC7IbXyZazMZHQ4lfIMF3OxwJzeVicX11kXPCSKYJEHd0w2Yd1dEPnGDGbiajHmWAiFzl2fsPEOUDwYMFcOh9JnyIChA8PQ3dtF5ijOpiqAaBYc2EClGgyLArMaty8eO3Xrzjvst9trZ5Koit0DT0x8ERVQ3/tObWDzbc3q63rMclYNkSi8sX9Srz+EjaLMdicGUj5m6PVNF/7Nuu+kGfzWrdOBcHr+GzP4JUMNxHPXsg17coDB2q+X7HMeiw8Bq3trdDa0QoYg+eYQ0oQJakiVYGbqpX+NEctuD86+uj6T/7gtu+2j7SeMWKMgopaDwdhNCVs3Mhuwo67T9zAvTxUASdu2ApzZ84ncE9qSj7A3b4w7W75iQX3VAmaU+vE/+ZqTq5acfvzuda5e4A7codjJ07DVEFRZEhoSGmpULx1qGcM2hu6ID6qQllZGVSvrIayaSFIGDFQSiXQIAEJI0FuQ7LeCT0Zz7gFIZaGq7HSQ3Ir5gZ3O5g7wZ2nOfKr53z3LOBuX1OFCqNCBUOu8/xYDznPt8Adj0FgQHBHYhmcCwQHBHd07PLsVckwQBGwTFShBCENhQ5SmIrojjch1jUGg/W9MNo+DLImgyhKoKHygNUmCQOmQ2ns1JotPzlhybrvvOfM9xyYIqwpbFX81vytNFQX3tgX7fx47Ujd1QPKEAE5cvjj/AmGDdxFnZxmEn7vI0s9s+49v2f02h92cPc6Nvfa9cq2Ke5z53e19KPt+9SJRQjuhzsOQ3N7C9HTclmDgM6BHregV7+Soxbcf9X9q1O+8pMvf7N9pOWkMIRBQ2GR7NiGsSTWupB/clnuzgVVWVIF2zZtg7nT54KiBHyDe0asJhlTzlwGfjK7fVvutsvnKosrFNwJKJOVAUzDIaua3O7YTcpSIZCtDxuFoGDXTRA0EeKjCehq6YHO5h5QYwYBv1Qhwsr1K6FqZiVIZTJE9BjokgGCzOxoBAm0FMklbKuDJbIgO3cA8xVyssx0yj3bmOQD7vy0ZBOdHJzs3IIfj0Aaj4BwO7co4C7o5BVB4S/hHBisYxjNjdXOlZI8kR8bTCoRRRe+oRug03ygv0YGdTgOA41dMNzUCxA2IQgBCrfETJ0qT7Dr28rZS3ZtWbb+cxefdO7fN8/bHC72eBwT1zNBeLrr6Vkv9r5yZeNA0xd7jK7p8RKVwF00ZCu+zkIshqhTm1e0f7jXLdsYJdfSEbLcx7uPimm5j/dZvNYdvz56hVnjHibr8PtwNAyH2w9DU1szaLp67IH7Dxt+ePZdv/nWV9tHW7diH3cNB8kCd0sMFQTuKNQqy6rg5M0nwezpc0CWlNR1LMudwM4lwemNDe4WxJPljKjK3L445iwOy/wDCAYYyysTg5AYjkJnYwf0tveBFkWvvUTxvjjEoGRaEGZUz4GZC+aCUhkEoUSCiBql5iKyLBNxELOseUzfCrnQPVloAHuGI8CwI1LP5NxYhYJ7LuWQRqMwz7fXvh/X78UAd3YNVNSwHloE0eIYZ8qmCSaxMrJ+1Mw9L4ChmdQmGclRyCKMA4x2DUFffTskekahTAiBiICvGqCBAFjZPlOuMs7aeto31y3feM9VG97aNGW1Fzb1pmkGftn4+9PrB+o/fnDw0DmJ0jgk5BjoogYmtqk2UVGTQKJUCpZQxz65F/CxCO4TDer2GcZ78ZCvPZk3GovC4c42aGptBFVXk1hjt9z9POdRa7l/65VvXfK/f/nB7YdHWjdHRVzI2AQB3bqszIM7o90EtD0hIS2pDS0RUYKqsmlwyvEnw8yq2fTfyWvkAHe3wS6mW54BqffmnzjLnQkDglLLYmYAizFarEK0ePVVE0KGBMGEAMNtfdDV2AGxoShIyEKGQh/jsYoBUSMGYkkQZi6cC5ULZkLpzHJQJYy+a0DTiOCCd7OcLyy5C0sR0frA8miDQMbpiCOIt77MDC8wBSB9Tbikw7kQBRUaw/aeMXaEH0XBz4bm9yv8eS2PFyprCO4Cs/iSk84TKqlNpQES9gHHpheqTi2RFUEBWZMg1h+B/qYuGDncA0IkASVigFq6qoYIilQCYlyCTYvW7Dxpw/bPb1uz7sWt1Vsjfsdq6rj0EXi474m1+9sO3dAw1HR9P/QH1WACDCEBuoi58cwDpugAClrrVvIaeWByrLu0PXIMWO757K1irD9nrJ0bjPgcxC/f1Q6NrY2QUOMUX+dx9mT83Uc1wlEL7nc8/+VrfvrXn37q8HDr+qgYBx3bTwkojCit3R+4E8dyStjjwMqSDNMrZsDJx50E0ytmUm2724db7rkWRbHAndnMhYM7KQa5NrJDaXBXImyueKsCAIGdJ1khuDMhIkFIl2GkrQ/6GjogPhjBJlTU8QsVA+aG0kBURAgbCYCSAJTOqoQZi2bDjIVzQCgRKBZPCXbk5mfUvmh9sHa6MvMUSHv7UgAAIABJREFUILATuGfUGYwL3Pl8OsegcLD0JwomD7jjQmE9pjH0Qv3uLcudKc1svNFTQyQcGErBwdJMCEoBUFABCxvQ39QLA809YAyFQdGQftYqFTXRYV8K5VAevnjHBZ9dvbDml69seKb3duF2d5Jyf8N3zB5VZ9ZVPnHwb29vHGq7uSPRc3wsEIe4GQVRRPtcB9XKjJcxjxE7YlsENrjeMIciWwKpfUCPRMy9GOBaqFu+GPfOdwFycE8ma/OeJQCMX767AxpaGiGeiDG3vQ2n3vDZ8p99+rPX/+bpX9/aNtqyOi6hlsrBPb0UzjlxydiGRZyAg2bXmtAlPKNiJoH7tPIZyYxst5i914QWG9yd92NZ65blxzU5Mqwzs8b9kNrkzJqnHy1hbwd3kQE8ur4lU6IEHnUwCt11bTDS3g+yKoBiYPtPDQRRAkWUyXUfi8cgWFEZjpmJkrhoiEpVCGYumg1V1dNAKhdBlzXQRdUqkWNxXHQxoqvY7h72SipxV8y4upQqOeTHZYZW2DG5BMBEA7/XOks+u43CttBnYoKchUQw5EK8UJb1Rx3aqYMVK+GhygVZAkzoxbK3oBgAIWZApHsE+up7IdI9BgFVx3oJEPAgHd3DISgTqvTNK0/483E1mz6xpWJVw9atW1lgceqT1wggBfcjbX/chmVvzeGOt4/IkRJV1ik5ldHVYAIkqy5BcJd1/NuqfqDfXKisXSzC1xvc/YJZIeCesd+PEJ8ET+S2gzt/FqSgbUdwb66HGII7hiiPFXDHRX3rkx+/5Y/PP/jh9tHW5aqcAN2qq6ZuR1nc8nznkOCzUJGDO1m3mPkrKzCjciactHm7K7jzCXCLuWeCb8rScQNmr53ME+o4FGUDdzcFJinwLZzPAHc8wGGx5wPuLO7Nyt4oWmFKIBsSQBigs64dBtv7QIgaoGgsuQ49IDjuWB6laLJZEiiJLl+36u6Epi5vbm9701B8dI4WMqTpi2bAjKUzQK6SQJVV0GWD3PDMnY4xYCzBQyUjlVznNY4Z42YXYFn6C6TG79gDd9FqCaqLKXAnldEwQLJyHNBrouNxkkSFKZg8GRJkUIei0NfUAyOHR0AYNUAxTJAFDbCwEfnlZS1kzi6tHjjvjIuvq15d89crF52C2RhTnwJGYI+5Z/rf9/3tusaRwx/qUntqokoCVBxnNFgos9oEnWXOEQ+FrKPljtUPrI+7Tk2vUjfOpsBONLgzbT17pvuRBneSNgWWkuYzjU4M4Yl1mqFBZ3cn1CG4x6Pp4O7wNue631HplkeyhhseuvHjj+159INdkbYlcSFu1ddaGYdklef28pF16wA3btVXz15Ade4VJVUUc3cDh0kB7txFmnSWZk41bQwrvmb/lbaS0x1vXS+Z3EGhVitsYbPcCVipD7FOFq2M1jgmy0V06D/cD52NnZAYSUDAVCgOy4wHkyh8g2bARA7xNSvX/GzZmuXfMQ1hVlNzywWNLY3n94Z7V2mlRklJdSmULigHZWYAoFQEXRFANRiRT1ApBVXVrNJ+i1TIsRk55Y/fDeomVpKCLlkbn04U5Pfa+Wz2cR+bq1ufz4tTfTqVkZqUpMoYnVloChnNENzxv5AvStN1kJCUCCQwYgaEQIHh9n7oqu8AtS8BATVA/AeCmQAFy+NU0ayQK4dPXH3SL88564LPnrvw5MEpJjqfE+M4DA2cH7f8bEdDb/0tXZGOtwzDcEhTMFSFHi7cbjRLpIBTHhJ5T5iHBfkLWJjPHVAzjAUfMXd+jpuHM6vSYOMWyVbYRduPyyCPoSKbzUcsOk0O5nl8tkdwy+3K9bh2/HA+M3aG6xnohbrGOghHxsgHw7Pq81ktHNxDweBlj97y6KF8zrUf6yPVq9BLZ56H1LPXP/j+Tz914G/Xd0c7FsVMBHfUWC2yEpvlnuuuzoXIXSRLFiyFE9YcT2Q21OY1c2O5ZstnHFekUji8rnMb2heE3T3vfAYO7k4fgl9wT92XxV65UBBkJFLQwdAMKJWCBOzDnQPQ2dgFsZE4GAkBZAgQdzgeg4k8QVGGcqlsbH31+r+ce/b5X6zqkg/s2LFDfPDlB1e8sPuVNzd3N13UPtK1NRyIzpDnBkCeWwIV1VWgTCsBFcHExNp5Vv9OT4IgZMXkk4oKkwa+EtQylB3bF5nu+WMH3GUdy6XQbZtuuaP1R5Y7uebRVYiKr0TcRUEzANHBMPQ2dcBw+wDAmABBIwSyhG5gDQRVg3IIRlbOXfHPS8++7D8v23Dxy1PZ8YXLxEd7n57/QudzN3WOtb9rQO1dkBAjjAySwlcI3lb7aWy9h7NlsUtSzbtFPJUpVdjzHHFwd7lnISOTL7jnqwh4PVM2BcftPLTSJavLqP08/B7d8n2DfVDbWAejYyNkhBG4844/tsTuXM901IL7ex547xeervv7dT3RzuqEmQDNFithgOQvP8deX8jAHWDpgqVw/JrjCNyRV97NLfR6Wu4ZwMPwjG1Mx2xzcOe/2X/PcMNzy93yajgVANT/8d6U4kZCWwBBMyGgC9SfG8veRntHQTYDYBgSmIbFYGeKlFAVEgORxTMXvHjRKRd+/V2nXvm4IJDkwWtK/zjwjzl/f+XvJ9d21F3SMdq9ox9Gq7VpIJUurISK6ukQml6OuXSQUDXK0KZIMD2gFXWn9+f/tlzpWVa+XRNN5iy4KHAZ4G87kcbVa7e/Dr/7SczL9ljc/SpaXhIMdWFIhJc+UrMR3CD4u2lCSbAEtIROtHSlQgkcrm2G/uYuMMZ0kNUAyDqS1oggCQZg5Gx2qLLx7BN3fPvyCz7+oxoBi+WmPoWMAJa+3bXnnnc0hJtu7DP6jovBiAxigrFIIhsdsTsyo0Qkn6YJmlU+SsmRJpY3stoXt8+RBvfigWx+O7J4902Noh9c4AqUvfyNn4d/I7j3D/fDofraYxLchXf85to7nqt/9t098c55CUhYhHS8UUlucHeWwtkzF/HMZQuXw+bVm6EsgODOYsUZgOoj8WK8CXW0CCxXaxooZ3El2WP0fLnlAnd+TJKW1bquHSBSLnoUGswNzjBVBAU7emkiRAdGob+xE4a6BsCIIgDIAGIAVI39OygHIWBK6ozSqoOnbz357nec/28PLBOmDzkFS5e5u+yPjz5z/EuNey9t6Gu9oE8fWREr06TQ3HKoqp4B0+ZOB0PCWC9zNaK7jqdP8CSvtPx5asub+eEg5jZe/GjKBM/1scIdhQjnyXwOcY1b784Ia2zgbiVSohcGqxeCSgCMOCZpYelbGJoPNEKkZxQCRgCCEARTw/p3ZLATYLpSMVgzb8kj1138jtt3LNzRMOWOL3wVPNr/6PqnDjz/xQ6t5y3D8lCZIUUBeR4pN1hHhkeJAB7hWzLRp8nA3aD9wJRyAvckR0T6sxQL3Pl1vNzyxQNZ/+BevHsWNo9pbnmLSpbjDFLODgwPwMH6gzAyypojitIxYLljrAlf9vJfvOMbL7Y8d21PvHOOitzklqTmTUtyWe65wB0dvssWL4fNNZugdBKAO6kpblnxLmtqvOCeBDZneZkFZIz6FS1mEQRdBMWQwYxq0N3USRabgMaDIYKeQJdTkFyDoi5BUAiYVaGK9tVLV/zq/Ve955sbyzd2Z9sS2Iu69sXaVc/vf+WyA221l3VHB2oigURJYFYI5q9YABWzKsBUUIbpRHiDTgarnU2Sx4YDvF2xsenWSVY78kRkCSh5gjvtuOJFo/yLpcKEid+zSPGxgTt7LiLTT5Ydot9ERuoaSo5EwhoBWvY1wlBHP0DUJIIazLVAUhtQAUJCMLFw2ty952w7486bznz//YKAqXVTn0JG4KB5sOLJ/X/78Gs9te8fEIaXRoNRMIQ4iIYGEna1NEXQMVECw4kI4khaYzIuCkY2ZXncqDGQe8OWYoC7F7DTqrJi7sUDWu9dVLx7FTJ7NilkGYdkLDlYMDm4H0BwHxnOBHeftz7q3PKYTIe2xdt/fsVdu1pfvLov3jmrWOCOiw3diCsWr4SNNRuhVCnLarn7Gd9iWO5JcOcWc44be4G7W6AiV+yd3yqVlMdirch2hdaZgXH2jkHobO6A2GAEkEme+MowI1fAPt4BkDTJLBVLh5bMXfjY29968dcvXvfWV72sNpzj3+/5S/X+xn3nvnzo1Xe3j3ZujCjxaUKlJFSvmA9BbDxTJoFJCUSMrpYl0aFQwz/OPnr8TdIzDxi4uwO0H3AvZlJdrrwJP2utqMdkdOliFh89o1VqKaN7N2FCiS7DcOcQtL7WBPqYylzxFPxliZZBPQDT5MrOjUvX/OZdl1x757aZGw8X9VmPoYth+Orhrkff9I+GZ77ameg5ISxHAqqCTZdUMJGD3AQIIMc/VqdgMRxtiVQnRwR3SiQm1zwqcYz21P5xAz8/2fJOgBoPuOcTu06f/uzgPhlAPUNpsjzC9vdlnlGTLPcDdQdheHSIGSNWsxh7SZzX0j8awZ1W40X3XXb3qx0vvQPBHWPuuJxx4VLtLS3Y7DH3bJY7lWqJEqxcWgMbVqyHEgvcnYOYX2lGlriWT6OPEthsWfG5JjQbuJOCYNldbk/DrVf+Xk5rlsWXLdIY6vYlgZKQIdw9Cp11HTA2MEZNYrQ4ugZFCCgKGKoBYkKAaXLF2LK5S3e++ZQd/3PtqVc/lY/V9kTDrqqmlkMn7arb9c7azkNv7Yp0zxCrJLFy4TSYtmQmyFVBkBQMAWAXUWI7Zy1nKU7sln+bP7jnmuvJAO5uAsNr03v9zq9pOUZYIiXG35PtXhnvvJwwQRzToeW1Roj3hUGMCSCouAuxVJH8NlCqB9WF5dX/uvKcS792zfbLHhOwu9DUp6AR2D26e84z9f/63J6hfVcNySMz40IUdExbkQXq067rBoE75cJg8pVVMsqIapjyy1q8Wq2pHdUxdFSBde7ZwDMXqLpZ7vbj899fmdJtIkDdb1zdS2lyLoKkQgQmDI4MErgPjQweU+BOlvuF973t7t2du9/RF0sHd9J8cmSp09K2ArU0SWKKsJ/AXZKgZukqWL98XRq427Wr1wvc7fanl3TgzFN8g9gVBOcWcII5WWcOlxmOKV4TwVuKA8R6IvD/7H0HeFxnlfa5bYp6r5Ys2ZaL5G7HSewkxOm9EieBhIQEshACC0tYWJaF8MPCUhY2AQJhYSmhOgRIQnqC07BT3G3ZltW7ZqTRzEijqbf8zznfvTOj0YymSHJiW+PosaO59bvf/d5T3vMeR9cIjA24QZNRM16CkCyDIAqA1ehcUIVsMMmLSmvf3LJ6yw+vufzKJ2u4mrRrmjVNk/52/IXFe5p33/nKvlc+5OYmSseFCTGnLh+yK/IhpzAPLFYLaDwucHpzWPJW4oXNUwf38KKQJHSY6lxItlAZxtd0zzUVLyvZvEh2HYYhiK8QdVGmzAcCO+sKR94faZXzIPg1GO8Zhv6jXWAOouysCBDSLQCRVUhUWEo71tWs+vm9d37kR4u5xSzGOP9JewQwmvVU3zPX72p78zt9mm2hN8vLK4qfvG9V4iGINe0YLQEOKKoiM+eGlTJiCRzZvcxjNxQvY0tfE/BM0vHc0wG0KWtMPMMirXrzmYF7qqCdSWQh1shIhCeG5+4ad8GR1qPgcjvJT0UCc1iGNhkfSH8IJ6vnzl/5s+sePGTfd7OdwD2kd9VBKUwWOp4u+5II3HFMUKFuaf0yaKxfccqAO9W562F9QyU8Wn892uOPBvZoS57ARwOQsBH7hAyDzT1g77SDGSyAAXhPMAgmaxaVI8peP+RoEiwqq2luqlvx8O2XfPC3i4syX9iRZ7G/a3/+AfuhG7c//ad/HQzY652mMclckQ1ltRVQUFYMotVEohxEHCJxDlzN4oVHmPEXziXHbZ6BbHA9+kM13lMJlcYidnqAOwMIEnXGnC0GfRUBVHcI+g52gG/IBbwXwCKYWS8GXIwUFcyqpFUXVvzhS/d+7t/PLDizM21Em9+BRuAB7QH+Vri16K+7n/l5u7v1ohFhLEuxysBrMonVBDkVZOzZgKVVCqbNNJB06x5/T3buNOBuODzRABQNdJmAeyoe81yDeyrXEHaYpun+mMjDDjuKKczT2GuJ7gQXPQ7z4A7AX/3Lax/cP7D3ZptvqETGKnfdo2BmKVu6KRAVrUBmQD77Qq+XngwAIi/AssVLoXFRI1jErLC2fLyc0nReEHs54liSsapwMaz7WMUo1mo1Ji8WO5l0oky8OWYsyjIJWTCFKvrRLXiSBdc9Mix7wnui+9KFgDCyoYBKeTxBEUHzArh7R2C4sx+UiRCYeAsoigYhgQdZ5UDkJZACGlRai+zLqup/esn5l/zsihVX9CTLsyd7PxDgn2171jTS6zz/5V1//+xR9/GzxyRPDl9ggqKaMiisKQUxzwyyqIFPDoBoQsYwB0ooRDwKlEBQFNaJnGr09cgksr5p8YtuEYwGApNqYUQyg3WvJ8aNRirG4zU64iW7h+m+p2ecJFWTzmI1k2vhBZFqavF8SNJCKVOsb6d6aZwXqEQYEGC01wW9h7ogKyiBhfLsCgS5IEjAg9VngkUFtW+tW7r+e1/cdv+fjbLHmVzX6brvDm2HxTU0fsufDz/5P75cf15QC2G7pjDxkRnnzGA15iR67+S5G2as/r4nmmKxwE7vxCQh6/ijH2+/6Z5T4lD81LUylShTNDjHO/a7MWdm+p7ik3SOu+Bo61FwukZZtRZWqCBjHnXmqYgxOXnwpPTcj8AR6Yu//OL39wzsQXAvDrFyaf2DZJFUwZ3VmkVPIlRRW75kGTQuagKLaM0Y3NnFTA4D02+SLeBGvXrUPUwJm8fM2OmAIQzuegc1UeFIX9oAd7xCtO4p5IrtO9HzRh147AkiiqBqCiB7E0EbfDyM97thpHMQPCNOELGdJHDUwpM3WUBF9rQiQg5n9a6qXfb4llWbfrL+vPW7m7im4Gy9ZDt37rQeG29bvbt774dbhtuuGPaNVoWsmpBdmQd5C4rAVGABU54VMJqDoIuAjveEhhbKpWIEgzrTkVfPmMMM3DEywTTVjSeHwh+4cQTc0W7EVyvCOGbPNDVNhZMG3AEXEdboh2wODRu/qJjaZepmQQE8I17oPNwDGmpseFFIUABR1CCgeQHnWK2pamh56bKfX3nmpT+9eOPFPbP1/E+342D1yFDv0LJ9/Qd+eVhuWTtmGhdYKVuslxBxanCMYiNKLNcevUpO/v94YeNE4J5Jfj28OsdJc7HjZQ7u0Y7XTIF1NubXTK8B3zwjLB8N7mFSXVTlynTXe/KC+6+/+P09fXtutvttxciWj54aYY8qkedOI2KgaBxwX7wMGhevBItoOWHgHsnxTp3miVq9xsudx/ud0REOv0NQj+RS2bmonhm9Ux4JiSz8ToBnWO7owSk8eO0+GO4YhrFhFwDm1zmepGBRxU8SLaAFAAQ/ry2vXfri6oZVP75k7fmvrK1b656p1x47gXd0dlqaO59e3Gbvu661t+P6wTFbo98csppLrZBfXQi5FQXAWXkgpW2Kaug8DN1bp7HGPCRRvvRWtVHgbowhk9mldim63kBkbMg0SG48p75WULg78YdOlWKuLfWTxt8S5weFB9GDx7mhyCBqGphJ1wDA7wyArdMGw90OMCsWEEICSNhkJhQEXlQgh7cEV5Q2PHv24jN+ePGyi19vaGiYF6zJ4KFQnn3wpQXdo92f3jew9+NjWS6zX/SR74KpEVrFouZgPFCZLqQeNmTTyLVPB1ypgNpse+6pnDODoZ/RLjO9JvLciVB3FJxuZ9hzPy3AHTHqml9e8+C+Acy5x4B7lA5ywrA8M211x3oquC9bvAyaTiC4Twpt6aHg8OxClnIiJamYKRidOze+ii2xMl5oRqA1VgajzIkDWVVAkCTyUFVZARMvkgqdb9QDI92j4OofAzWkACqPqqpC4SITdQMDkEISLCxeuH953bKHVjdufPamM66wz5XEKHo0e/a01XZ1t57f2td2Xb+r/+xxbbyYKxAgt7oA8iqLKEzPWwQIaQqElCDzQqn8hJHEiNVNJowxFpH+8cwxwgoBA9j1trlRzyLWG5rRivAe2RlvG/Oz9HqIKI3C0hkiVkGg+tl4EFy9DhhuHwQ+KEDQh61ezcS7CPn8YBV4qC2qbFu+YOnDl2644I8XL7t4cLaNu/fIUM35Zbw4+mJ+3/Dg5QeGjnxzUB2qC4leUCWViHPRIfjwux4HpKeboyyDmdhCjWcYzATcJ6VIo86bqec+UxCdqwc40+vCpKBrLEKoM8Lypwu489f96roH9/bvudnmt1GdO/Ns2OOKDq3GzblHkDNuWH7ZoqXQtAQ99+nD8sZhEueGkoflY3NW0WVpxs0kCvpO8dKnCftT+FnvAkWEMzo4+aQkSoO/wE1w4eBEicposGhJUnkIjE3ASI8NXH1uUCaQS8ADpkIUVQazyQwC6sh7eajJq+6ur6r7dmP98ic/cvlHcFGf07InrPv989Hnyw607F/b0nHkhj5n39VOxVkuFEmQXZUP+QuKwVyUA5qJA78coEY3SPgjACNhFgFUkk0w+MOxaW9mKRr13YZYjtFa0vCajND+XC0WJ/K4jJeB9c88qAIHQQISDiReAt6ngnfACc6OIQjYxsEEJggGcVsRRNFMCqiFvDWwonbJ79csbfzJ1q1b981mSuZEjsO7fa5WrdX8VsdbqzscPfe3eDpu9Jq8AiXAeA1k5MDEucB4oJIQ3FOIAsWCezLQSvZ9opw4psPifZJxmt7tZxR9/mT3nuq1UsQsKizvcjnDy9PpAu7c9b+6/sE9/btvsfnsJSEUcSB0ShPcDVfXIJHhwsbxkC64Rz+4yRMyNXCfBPC6ZRJ9nOnC8rhv+KVJAO7MG0M406i/s4z5dx3oSS+cejwzqOdFCYIyZVvBKlggOOaHkZ5BcPYOgzKmgKiaiTHtQ20BHru0mQDGgrAgq9zduGDFj+sr6n/yiRs+0TtXHnvsS4JEu4O2g1l/2vGnlW0DHTeM+EavdgRHG3zmoJhVmQ+51cWQVZIHYEJ7xQjrsK5nWImNPcvZ3UY+7P90wNcNIUOdj14+I8yv74Jje6p8CNx1ngJyMULEUTCBqEkgO33gbB8CT88ImLwKaEFsEi6CgoagJoJJlqChZOGBlfXL/vuysy94enPN5tFTZVxO9H08MfxEVae979bW0bbP2bjhch/vAxMpzukE1zgdAFMB9+htktB/wmVz5AbEGAPR6850kQNytqYRyknktcfbby7AdDae62wCO3O5dELdcb0UzliKDCGbUzjnTjTma3917UP7+vfdYvfZS1BbXg9U6d4oe2QJw/KsfVA4LM80ytlUR3BfWt8AKxtWpey5zwTckf046UO4Mvm1M7z5KZ66EZ4zSCoJwB0xTaCDYBtPBHisWWcgxZSq2A+qygmiCQIBhWRkJU0C94ADhjr6wD86AVJIBEHDkjOg8htO4IFXOC1HM/nOqFv1/BnL13+9uLai+YqGK054jlXTNPFHL/9oUdtg2zXdw73X9Tj7V3uEQK6lPJd06bNL8kDKMQF2sEG/h0Q/yCtHLvhkj516xhu/091zZk8bf1geX7eIWOTjFPkwQ1AFAYmVaAyiPjlvAtUH4Blwg6vDBvLwOFhlDrSQDJrAAyeIoPhRsKjAu7Fh7cNrFjf935Lzalq3clujma6nyAjN/W3s1nZn7Wk7cE7XWP/nen09F3mkcQhpAeBlnlT/cP7GS9XFA+7pcvKZgvuk80RXIyXK3c8yuM8WmM7Wk5yt6zGOE51zd7ldp5XnzuRnf3399/f17f6AzTtciuU3EYiM6CVnAu5oGaPnvnLJKrBIqYXlZxfcIyVRxsM2WtFGe/CTJlRK4M6uEmvBCdx1gDe6q1HtMhY9KfgvFCPhYWJkHEZ67TBudwH4FBCxZ7vKk+euCShVI4CkCqHllfXvXLBuy7cba6p3nLnk8vF3K8eqaduFJ1uU8ub2zgsPth+9sWukd/M47ysR8kxcfnUR5JTngpRrAjBxIHMI7qyZBpPljHwi4D7Zo9clciI1EJFauNlaJ9714zCqgQ7uJEMrgKCK4Bv1gaNzBLz9LhC8MpgUNIQBZDUEAieBGJLUhsplb65d3PTApWec/4+NVRu97/rNnIQXgJGoJ/ueXNzi7rq73dP1MbtqKwgJPuB4ldooCzzyYeKzy6PXhHjh+FgQerfBPXI98fP+8cLymQJpqnoUmUyZTK8p9lzz4K5ry9/4qxu/s6d/9212n608gI1jwkSn9MGd+sDrVifJzy5cDKsaVoPVNLnOPZU6yunC8jSFY96oaM+dJmDU90boyzjmJJW5aCs5CtzjtX4ldjwt2sxbR0AjYMNRoy9YWB47uCl+BXJMOeBz+mCoYxDcdieoPgU9dArfM0lLDMMKIGiSXJ5b0nXxGVu/u2Hl6u0v177sfoB7YOZ1YZm8Yfo+yDDe79qfd6C1ecOOt1/b1jXce4nDN1olFVtMWVW5kFWeC+YCK3AWDmRBAYXH3uUsr8wYdzhOzBNHJn04r07jF5G0NYiKqdSbzuB2TviuDDawyp8JQomaCJyPA1ffKAx32EFxBsGkCqQLIKChiJoCqgjlWWVDW9ac+82G8gV/+NCWD9lP+IWfIidEr31X897LB31Dn+sO9J7p1BzASTIjOKK+AOo/xmn4YgBDmDAbg5fpAjutCtHk5CkEODbgiUhyiR2eSIh/OnCfbWBny99slrdE7nBWjhu1tqCEuiE/6x6L8dzp2Z/Cde44p7b9Ztt/vdP39u12r60CteV1eRJWq6zP8CmPMrx4699QjTtr6aoqGIDkQJIkqK2sgdXL1kKOhbV8Db84MTWa0+WS2MTXWcdGzTqB6/SrULLvce/YHHy8KYssb2NCs5C7fo9YAiZgryiVWOQa9mXH73AhV0VSHjOHROht6QbXkAtCniCgEBaG7A3LRNCwfbSgZQlZ9vdtOO9/P36xNlA3AAAgAElEQVT1XQ9W5lY63i2PPd6INjc3m0ZLvAueePqJmw+2H7rFoTiX+i2yxVKRBXk1RZBVmg1gBVAEmXLxMj4jHjkHAiiqRjrdSCKjuiNU96IHE3l4xnOiWvhZ+MzNspP+hYX143E+gAhSiIeA3QvDbTYYHxyjsjeM8aBugKaEgFOCkM9nhzYuXvPHlTVNX7330ns755pImf5dnRx7oNf+WN8TK4/aWz/RO95zxyiMWBRLiKIjODeZaiLLuxNHJgas6NsEEykW/FMZEZr7SSbmTIEtXhRiNoE9lftMZZuZ3meic6Bzh5FZWteJyMqAe3h0GFo6WD93Q3Y2bKCQtlZygD/p6tz1G+Ru/cOt33yr+80P2SeGKv1akImT0A1HB+hjhjQeuOOLwmOvXEbslsQIuOdac9MC96kPcHL4DCdIMvBO9j3dfwyZJjzxovNftBhEvZmURxVIkRVL2IhSRh683phG40FUsdxJAGf3CAy29UPA7QMloIFZslLJGHr9aCRwIU7L5XM9NYXVr33mM5//6MbsxsFUXpB3YxtN00wPv/Cz2//2j+c+1js+sNxn9meZK3L44voyyK3IBt4KIFgE8CsyhFQFTBYTAX0wFAKRYyI9hmiI0VErzIHQsX42AP69BO6cKEAoEAIrZwLBo8JwyyCM9TgB/BiHxwoDAE7igVcVkIIhtb6ouuv6rVffW1pT+vrVVVfPh+MznOhvaq15L+955sMDnv7P2EKDC2VzAEDCMk40wvW6dkOJMw7wJgL3eLn4VC5xrsE9keeezGlK5dpnc5u5AnYCdE1lGEORBaY+h78zwN0zMU7gPinie4qDu3DnX+788ustr9w9NGGrDgADdxLf0FngBIKxTzhW4pM4UXqvagR3jgdJFGFBeTWsXbEeZhPcw/mUWfDcjdsKh4ajdJFj79nw8tEqxKgErswqKtAhSPM8BFWsm0WjxgR8UIWJ4XEYONoNXocHLGACDkOwoplK5LDzGhLzsjizd1Fp/Zu3XLHty5c3Xb7zveSxx3upNU0z//XQUxc8vfPFjxwZaDl3WHYV8wUiX1CTD4VV+US000QOUNRTFRG4ULxFYRK8aDRiC1tkhBsseuqShvMLpe5Qy356791Ir8zmgpPoWDNdiGiRQY3ykAZWWQDvgBsGm7tBdgTBAlmAWTEsj8MyOQvPQ64qeq/afNFPN9Sv+dYVjXOna3Aixu7dPMd2bbsg9VvP39m15/4uT/dlQbMPBAujfoaww5sgEr0RAcBIF6Wi+U5ZpgzD0XMJ7pOvafKqlUqo/0Q9q0zGLtb5ir3W6Eiw4a0bXjneOyqCjowOw/H244DgHs34Dde8p+q5l246bDGZ3//cp59ryXTMknEzMj1u3P0wr/pPT/3Tv71w+Nl7hjy22hAv0wSmUFWa4E7ys8QhwtgrslEFqC6rgnWNGwjcqRFGFHiGQyNxSjyMi43k5vWSq+h81bsE7sQrwICPrNBkQTY0Zm9kWSXGOLaK9Lm80H20HbyDYyDKPFh5C2gyR4uLivrsHA9mTgpWF1TuufHCa7//gbM/gJrhc1rLPlsTB9n0z7a9tOrpXS9/8Gjf8RuHPLY6NTsEBVV5kFueD7mlhcBbRZiAAIQ4hbowIXBTftMwAllfLdZIhn50cMeLjAH4KSHTtLpbZX7XmSxGsWeTFQ0sggUUZwAGm7sgMOgB0YedxnDOiCRug8aeFaRgU1X9wY9c+YF7K/2VB5qaZk9mOPMRODn33OXbV7fj0Kuf6fH23ubgHEWyKUh92lEKGjkuKAWtaDJF3ZihOTknnsCoTdauYNrBmitwnzpHp8at5pIAl84MyeR9SgTu8daEuOCuyGB32KGtow083hmCe8mmwxbzSQbu971w32efeuev99o9tjpFYGFmJsQSCX0n89zRa9eVSMPgjqVwFSXlsHHlGZCXlU/gHs/ymk5gIbI9a74R/QmHdBNZ03HqVxN6afG2jQMixAannucI7EyX2lBo4zmRhOX9Y14Y6hoAe48NpACrcUc5WdbuUwCBE0ECCcryS1o2LF/78wvOO/9XWyq2nFTEqR3aDnFov2vB4Y5jVzR3HP5g72jPBq/oNWeX5UJ5XRVkVxRASFTBzwdBlVDQJwQ8lgsy/R8d2JmqHQN4rBzQvfYocI+3IKQ2X9JZduJvm8liFH0kBA6cD2ZNBEfHEAwe7QXJx4NZkUAJofwutkWWQOREyBWto7dceN13z1q9/uENhRvG3usRnJmP7twcoVfrte7ofe3mA33H7rP5h9YFzD4+IIYgIAfJU8e+DmSMowgTOSK6wZngcjINw0c7LvjvVBQYM5lvqYD73Ix0ekfN5N5oDFPUIGBcJ5Znj/6E5BAMj9ihrbMNJnyeyFfoZOjp1lRIdXrO/eQCd7zbz77y2Xu3v/aHz9i99iUqgTsjf6QK7jSgKiPJG6ErUi/TAMqLyuCMVZsgLzsfREFMC9xjw01GHiVKyp6Ol2jipJJzNy4oroWYwEPEum7SU8c6WSSMyRoRxsyCCYLjARjutUF/ey9wQQ0EmQczdnsLYtMVkbTjlaAGxdbigZULVzy29YxzH/Gu9x7fxm07Kbz26Ae4Y8cOcbBkrLi7s+2cI11HPtAx3HWRl/fl+fkQ5C4ohtqViwCyeRgPTYBo5Sksis1zjGZEBOqUI8Pv9Jcyidee3pLy7m6NfdolRYDgqBf6j/aAz+4BMSgQ2ZLeGZx0IQ0sYPasqmvccee12/7l/AXnd5wo0aJ3d3Tm5uyveV5b/ffmVz4/4Ldd6QR3fkAIgCyqECRyMA8iGVwKiSULSJqJXwkXd01JJ6Q6xbNMgVCX7ojEX/emZ5ycyLTWdGtzqveaCrjjPSGRLh64B0NBsI/YoL2zDbz+KArL6QLu//HWf3zo1y/98gt2j32FwsvU8Ys+vE4QS5JzZ5Neb1JNeuO60puqQWlBCWxacxYU5BSkDO7Rk3YyUSQycaNL3U44uCPlHUk5PGODYz27hPXsfgXGhpww3GOjPLuZlwjIcRHXMNdMLj8H2WK2t7609m8Xbjj/h+dceM7bDdzJ2wwE0zp/3f/XvCM9x9d1DXXf3G7rusHmGS3liswglZqhuK4U8ivzwaf6QeGQnxARrImAO2r+I8kQfxNF4swwv5nqwjHX24kKD7xXIe14Z+cw8AEBFYuIdyCIIqsoCXFQYsrvvPq8y798Zf1lj803hsn8qRzQhrLfan/6ruae/R9zaqPLPaYA78fyTAlFhDjGpFYUUJHgiH0edD3FuBUyUXMvHVAPOwux7PtZBvfEnnBicI9NiWY+0qntmam3Hn30hITnqI0McI93vkAwAPZhG7R3tYMv4I10+DtdwP2bh755/U+feuQr9gnbmhAEQdYYIY455Gyxna4UjoVCdE9E96Tpd4oKJQTuZ0JhblFa4D4Z4Nk1RDvSsw3udI+xIaB4njvWtiMZBzt3IaEOMMduBj7EwTgCe9cgjA+7QVI5UIIy8LwESEFAZTKsc+YVIVBTuuD1tctWPbK16bznz1l+znhqr8p7e6vnDzyfvd/WvKK9p+e6/pHB6wbGbcsnzH7BWpENRbXFkFWcDZwFdXuQNKd3ltOXVwbpOoOZ1R7ofzJZVmdvnIw5H2FOIxzoinph1UajQY5u4uopBwJumQf/0Dj0H+mG0KgfJGQYqgLq2tAiI4IABUK2Y1lp3V+vveCqf79m5TXYHOi9QvafvYE8QUf6m+P5zbta//Fl+0TfuR7eneWXZAgIHCi8ADJWZwo8aIoMnILd9sxU1ZMM2HW3JeEdJALMufTcpwfNUxfcEzpx2GlTEMhzn2QYYKVOMAC2ERt0ELj74oO77pBON01P2rD8D47+4NIH//KD/xya6N3gBz8GnVliWRfhiFugGV53I8pjFJaPKozHTTAcf/bas6Aor5jAPZIT0WvHjaZyYUsXc5GxNaFxJmxUW8/wt0ZNfhyPL7bkKnoJjRZHw5I2g4ASbgljkABpWFizCbQ0yBtHn12RwOfwg71rCFwDo6AFmYeKIWisl8NFnJclyNKylMrCqj0NCxt+ds6GM5+6sunKoRO07p2Q0zzT+oy5y+ao6+o5fmGPre+67pGesz0mfzZfIHL5tcWQXZ4HXBYPsqAixlHOi9UY67WmVGKo681TISbjcRhyyKxAwzAkYypaopXGDFGEmJRNOsxhnFNohODZkFchUKkEpg/QQEHJYSZapCEpi9r/oleICvsCVUuEggpwXhVsRwbA2T0MFk0ACOGbhfNLoP4EWZzFV5lb9sZ5q87+xueu/swrJ+QhnaInOagdLHxi77P/1ufpvW0CnJUBwQtBTiHyqoKNe3ABoBwrI3aadGEhYziStXudFuSnEcKJHu5oU5UtKdPZcThPDD2wqdsl3//dedCz4a1HX7lh6ie7m2jSYPS/0XPvH+yDzp5OCBHvQseWcFfL1GzpkxbcH+16dPN//f7b3+3zdJzt5SboZaBabLpvWs4Sjm3sgkllYeiJoaCAwEO2KRvOXncWlOSXErgzkQG2aBNAYmhskuXEiHORl81I5E/14qbUcE4D7oZnbpSzGQSXcJTYCDzoynZYH2lcRNg6J3EWLG/SKNcugAlEWYKgKwSOXic4+h0kVINisiqvgMYr1O0N83zmkAUW5NccX17T+H9nLDvrsRvOubLrVMytIpP+xZYXy5pbWzYd6T76/tah9otGtfESrsgkmCtyIAfL5fIt1F0OZedxsUWAlLBkDIWAKGrE2sOyWYcsen0ZpBcTDSpd9U7vvkfPliaUrjuo17omWxCm+x6B3QB3zJ3jD14LnkXG6APJDiPRBBnXACKG2hUOUJRI4s0Q8MvgHnCC46gdZHcAe+1QmxKc+LyGvdxFrcRacnx9w+qf3n/bJx+p4ComZnK9p/u+v+767Q3v9O37klMZbfILEyaZC1CEDfPstJbp88jw1Q3eh9GFMJGCXCJwjnERo3gkqT+JmQDhTPZN/QrT33K2r4t1j5z+E1sNYPw//u3z+6Cnrxu6+7rJ2VKxFFK31NKpIjhpwX1731/W/ufvvv5Qj7v1nAl+jFNQkAW1z8lvQW8jA3DHGlKehyzJCptWb4Ly4nIQBWSq4iIesYN1jI96gDHgTihvrOKTAX4KuOsB3URTAY33WHDH9dkA/kg7Uh10dAsDxWboirEmGcdCRK9dA1ExgerRwNnvhpEeBwTGAuEqLk7QSA2LIEHmoMRc4lhVt+Y3q5au/cVdW287wnFcKP1X5+TYA9vHHhk+Yj3W277y2V3P3dpu777CEXIvDOZokrUyB/IXFIG1OAc4Ez4PTHEg2Qk7pqEokBwGc8Yw5MlIxEdBLyaVHqJVEBkLem56e0cWoZl5OJ+khfVmQMh6N8Cdee4q9RSgVjBIvVA14LGlL8ZoZAE4hQPfWBC6j3SCYgtSeF6RQyAKaJhgpzgOcvkcZ11xzVPXX3bd929qvO7AfDg+s7mNSnSvuN5c+PLhl77fHxq8yCN6coK8D2QuSNUZTDiJlariD/aDIG6HEY3Ty3dn7LlnwA+ZCRDOZN/MRjr5XnNxTZmCu0Gu8/q8BO69/b1U/kgiNqcTuD/n3rHk3x/514e7xlovHOdcKH0OCvaoRJlUKr2eXlgkUovOvPDosgQE9/WN66G6vAokwTzJc49f0hRT8pYGuMfr7hQ9JQ3wxsebyHNn27CIAkI5biuEwR21WBCMOCpf0rwA7qFxGOl2gGfEQ2IlSJpjUWENlJBMZXBWsPqWVjc817Rk9Q8v2HTeW2sq1pwWXtr27duFyq2Vi3/92PZtHfaeax0h13K/KZhtKcvmChcUQVZJNojZAmD5ZVANAi8xzxjD9SikhEI/WC6GY0pqfhTRYZEh42OQnfFJJWznG9XKN/kSZbz7bAYYtfjUrc4Q3KE5iZoGzCjBzbBXgKCI1BBI9oZgtG8Eelt6wOqXwKSJ1BUON5Q0AbLALNcUVO4+Y+mah++67s7Hq7iqeSW6VB9M1HYE7HAku6ftwD2vH9v1xXHzRHHAEoCQEACNk7F1U1gV0dBTMOZJRFOepYYmrRMJgDqhyUjzMpl/mdo5Uh2GuQDSVM+d0HlKcwySnY8M9hTKmRN57ri/1zsB3b3d0DfUx9bu0w3c39LeKv7Ef933SO9E+9UuzmmSEZjQc6e8+8zA3SKYYc2y1VC3oA4k0cwY43pYPj646zn3cEP51D33ZODOPHSmiGYIqkwGf5xMesMZXUqWmJh6TphJpuL1YRhWgomRCbB3DcOY3QOqXyWvHQEBMw+Yp9UCGuQIOerC4po9m9ac9d31a9a8eO7Cc53JJvWp9D0uwD3gLvjZ4z+6fm/LgVsc/tF1Ps5fCAWCkL8gH3Ir84DLxjy8DJqEte56/p0MKo3IZ6Rshz3VEOSpKsMAXRaJwW+NRZt9E2l4lNFYGs2BWNKIGQ3RdZXoEep9FzB9QwrlCP4hjvTiPcPj0H+8G/yOCchWzWQfqyKmpAQQ/ACllgJ7Y82yP2y78OqHt9ZvPT7vtWf0lAA5Hkqhec3bx3b9pGeif6XH5JP8UgA0IQSoB8Xju6vqxiC+j7q5xh6lPkfi1MsmAs544E4pRD2ql+pdZALMscS9TI6R6vVlst1sXs8kMnUK4B57vWHOlKaBZ8IDXT2dMGgbYM29onLu6dznSRuW79Q6Lbd+69Yf9/o6b3KoI9nYX1xDApCu0ZuJ5248IFRrW7GoEZYuWgoWyRL2utj3rNlM7MfIn9LvZ9FzZ+Cus7KNcj/j5NTNjPnq9L5j3SQBuS6ZyrFSGiJXaSJ4nV4Y6RkB54ALZC9KyVICGVRNppwwhnHFoKCVWsoGLjzrwu+uqF/6x0s3XGo7FfPsqbwkB7QD2btfPXTe6/teu7Xb0fs+l+quVPI0KXtBLoXpkWjHZ0sofkyNi/AFFTAcj1CNHjxyOPAZ6I0+GPQzY4DVybNOCMSb0hdu2ia2JCmmYVGia6fuf5gK0FM5GM0yPgIBOhKz0BBBjx7zCTypzsljISJWYvmbFSQwqRyosgaKIIJZzALRz8mLiha8vmXVpoeuvfyyZ0/mMshUnvtcbYMlmE+OvFgx6O799Dtt+z7lz5LN49wEBMUgcDwK1CggoFAmmyDhah6MtkTWlRijTb/YKXMmzk1EbzMb4E7rTAJdjUnnSoHZPVdjPt1xZwvcY4+Tiuc+HbiPjY8RuA8ND7HVPcPowkkL7jg4533nvB/1eDs+OBgayg8YRJQwo3OasLxeL8gMgUhYnkIqyErlJGioXQpNyxupp7uevdYHGQEzIklrPKS5A3f0yo38eUzZhF6ehVKg1LGUwJ3dEwE6jzQ5oAWcC3Aw0DEA9l47KAjs1JudBXDJa8eWrkFeyxVy3JdsuvQnTYtW/PCqs68aPF2B3XiuzVqzqe9Q36qXdv9928Hu5qsHfUOLAtmyOasyD4rqysFcZAEpxwwBLUSETCNEbxiZ1JFP7+RFv9ONNRYk18vU8BnoLHdmnUZay6bKlqfnjOWLOrgrTJ6AgB7NCAR34tJhjwEBu90JoIY4gAAH7iEXDLT2geoKgBU74akKaIoGCidRxURlVnn/yuqlP77zug/938bS926ToHcDINI5JxqLh/sOv29/f/P/DHodiyckP+8FP4BZN7wUhZ4fKUhGpVQMR4XNlrD/PunUycA93vephuXjgUusVx59MfGM00wBKp3xTWvbqHcseg1PZKykYyTMBNxxDXG5XQTuww47E2U7HcH9yh9c+Z2W0eY7+gL9pQHUlzfq1snSnSafpIN7vFIEHEgkGS2qXgSrm1aD1WLVjWZsmWoYAgzcpy68k8E33kSJZ+VNN3GIC2CYF4bnrlvyDCiMWndmBBjVVQJJxvIAsgKaH2C0z0nA7hmdIA8d5WTREkDwEbE4ThMhV8idWLNk7Z/ef+kNnz+z/szh0x3Yo156oWWkpfzpd56+7I1Du+480n/8bC1PFLF1LJcnQPmSCuDMHDnDIQ29eFZOyGMZExHcWIg+8tFLNlU9naL3KZjuJU5l0UHwJkllTEwhgQ7BnVcpHG949UiiE5BEp4oE7l6nD2ztA1QOaQUzCDJaAEiqFEBT0Iu3qKvqVj562VkXPHTbhhuQRHfSqRKmtejP0cZI2Hy87/FF3WN9X94/ePC2gFkDjzYBQUEBHssSFDTAAEQEdjK62YsdicAbpuD04J4ox/5eAvfpPP45Gv5pDaGZgHtcwyfNsLwxHvg39hJwupwE7qOuUeLITL741Lm3J7Xnfusjt/77Pts79/QG+2pJD5yk0w260jTTJAG44x5oOYmaAAsr62DdqrWTwJ1ha8Rzn2twN46fHNz1znYkp4smKU9a1HgfQX8QlAkFju89DppXpd7siiwTj0BExStZBT7EQ46U419QsOCd++76l7vPXLC2fR7YY94pJEJ1vWLe13rozIMdRz+1v/XgDR7BB2KRCQrrCiG/Ig+yi/KI2RzAFsSCBhqKkWDZnF6FoVe7h8lQSLxj3DYd7KNW5nieUTKAZzYtOwgT3mEEOvxQLlfjQOIkUP1IkpPouQ91DkH/8V7gsZ8AiqQEQxjqATNvAs3Hw8LihYcWVy7++i13ffypzVyN70QsvqfiOd50vJl3bPTYZXsH9j88pNqLJyAEihnbMSIRUyEj3MSh2UVNIOg5qmjYh+cEM9D0QtwpQxSeL3EGLx4ApRqWT2Rwpuq5xwPy6fY9Ec8+3UhEomtKODYpgnt0nh3PYYD7qHOUwN015jp9wf3Tj336k6+0vXzf8fG2pX5k/ehC/OlOkNhFEz3bqpIq2Lh+I2Rbslh9OIchbsxVMu9oSkkb5q4ZxoajBqmEU5JryccJy8d67gbZDwlcggRqSAVVVqmkb3zMA53NHRAYDpCMKJGpeNasAA8jKSJkQVaoPLf82NUXXfWN28+9/fFTueQt3bkRYzVzT+15yto+NrCqu7/ntgNtR6+zB2wLAlkTgES7sppyMOdlgWLiQTFxoAjoxcskIEQ0Nyw/w6oFzINQ612mcUd6/ym0cJz+2pmnxzpC67xSLI1TQ3rtOxLoODL4BFkESRbBYxuD3qPdEHQHgENiHSeCaBBSAwqUiIWBtUtWf2fzhnN+fsva67rnSXSZzR7UUfi/w4+u7R8f+H8dnuOXjlnG+ZCggoyUF6N0VdFADIfkdcJlGNwNA03vg6FfRvT6Eu2xxwXzKS3BdSWmqFuKt6al62WnsuZlMoqT7jXNDouzfU3JjpdqWD7aYzfGPhQKgd3OpGdRV36K557G4J3Unvs3X/j6rY/v+/Pnjrlb1k3w3nDHnGSDH298oic25rvK8kth0/qNkJudR8slhilp2dRDZkhUiz1PxMpm0YNUriM5uMch1EWBOzMldJKfxhOw85wAZkEC/3gA+nr6wDngBBjnqSEMThYZsJ6WI8UxSRblypyK7jOazvjNNRde8/CaijUnVae3NOb6rGyKTPpdfbssh1u7FnXbey5t7T/+ocOD+9dweSpYinOgrLYKssoKICgp4OdCoEoYa2XtY1lUBSsUWLkTMxdZCR01o0lz0Yq9IaqLJrIcpgJworKYDyNcsjksahKIIR5CzgA4umww0o368YxwiQ2CMJqAIjdiAGDjolXPNS1s+NbGlRvf3Fq/1T8rA3gaHmR71/P1QxM9HzluO/YphzaU4zf5CNhRY4gcAtRBwDmBZDqdSMfq21FYiuIwtA19p6cD2T8jqUcD3BOtOVM7vE1dn2YK7qmsd5k+/ky9/bm4pmTHTAfcjeYxxrgEg0Gw2Yago7sD/EH/6Qvuv9jzs8t+8vdHvnTEeWyLh/PQ7A/z6dKcRbHgXphVCBvWroeSwmJGTKMeykwIBpnl8Tr6TK5ZjimPS3A9MwF345AU3sXIgoba8BrVsyMTfqB7EHo6upAoB4JPIq8tpAaAk4D61kNAg3wpb2DtknWPn7PmnB/LZ8knZae3NB/1jDdHgD9y5Ii0x9le0WNvP/dw774PdQ63nedRfRZzUTbkVRdDblUR8HkmCIoKhBDkscxJ0Bs1Iosew+RUWMFieDMF97DWARoJaEAoyL5GUSaBojX4fwInMa34CRWcvSMw0mEDxR3S9eNRx1yi1BaqE1bllPSdtWzdd9Yubnrshg03DM177ZlNGwzHvzOw//Ie1+AXh/wDq/3SGLHjVeJjMGYQAjNjyYcFJgnUZQJ3BuBoEOI29O9pqidigceoh5+ai4/vfMSmGtPx3JOBXmYjyPZK5zoi62J6dfx0nmm0pFKVz03lrNG6Ksa44d+BQAAGBgegu7cLgig9G5tzT2MQyXMv3XTYYjqJ+rkb9/dcx1NrvvTYV795fKzt8nEYY94RqzfK6GNMbATyXFMOrFm5BqoqqkASkUEcabVIlctR5R3h3PiUnGny/P/MwR0NDlwUGEkOZUIVvwKuYRcMdA6A2+HC4iYwyax2GVcQXmTlcVmC1VVdWP38+RvP/5/NVZv3NjU1BTMauNN0p+3adkE8VlRw6Mg/Vvc5B2493tN+pTMwXg55kpBdVQAFC4pAKjRDSES9cPzRVe3IW2OlcgjuTN7YKJHLfDBxiiKIo0gNr2KbWgz5s2ZBChEnJRBCPPhGvDDcNgieQRdYVRO1c5VlBXhRQkQBs2ZRz25a//vVdcv+58Lzzzs0X/qW2TPZre2WWvo61rXZ2u/tGuvbNsGNW2XBS/oIFFPR+xSQgqFe6UB+Oj5H/GEaRGFpa9EAf2z7GqdkMh64Ju7JnjyymKq3PJegntnIRwyCdPefTlQq3WMl2z46LG88T6/XC/0D/dA30AshJTRzcC/Z1Gwxm2987tPPtSS7nkTfT2PvZHrI5PvtHNlZfd/PPvm9Tk/3TW5wcYheRl/35HsnvhUEb6tgpVK4+tp6MJvMYbl6Q22MAN0Ii+mWtDExwjph0Y1BEpwuEbiHXxiSjoutcw93Etfb1rLSGZE3Aafw4La7oK+jDzvmjLkAACAASURBVMaG3RR6R2lRDMdioxCj7l3UxFBxbtGra5vWPnj3zXe/XDNPlsp4ymC53O7du5veObh32/HezuuH/c562aqZTCUWAvi8inzQTKgXE6IcPDHomduuaybo3numVqluz1J9u+7ZIUOexIkM1jVWSKDq3FgInL0OGO0eAdUdBCuHnf+wOxUzBJBkV5Vb1Xbhme/7+tpVG/52YfWm0XmvPbOp8cLEC1XNXUc/0O3u+8RQwF7n532gCQpFcVRDFZJIlcwrN4AYJYQR2GWjdwSpCepMet3Vjyd+NSlMrzs4iRfm2QH3UwnYDcMq9mnP5j1GG0yxx8X/Hx8fh77+PhKwkVVcK6ZXWp1uZuo595MP3FEQ4tj4scI7f/rh73R5ej44Ig+bVA7L4WK7s6X/YmJ20sSZYdmiBljesJwY8xr2XyRSCr6MOqEuAbgbLx6rI50+jBAP3Cc/dLTwEQkicpHR/cPpWhC0NSxt48E/5gNbjx1svTbQ/CpJyaroleEfLI/TBJBUKViUXXSkbkH9z2675QO/2Vi00Z3+KM3vET0CO7Qd4tjBscUvvv3G9b0jfdcMjNuaJnhvrrU0i2Rrs0tygc/iQZMAgloQFE4l6Vp8tihZy5qzzGxMybikHz3TrreTlEACHlvaBTlwD7hguMsOAYcPREzXKBz688TBwHaiFsWsnLP6ff97xrI1Dy49u659I7fxlO0nMLPRnn7vVk0zv9b72/d12Ns+OeAduGycGxMDHErMRpW3kTwxC8WLmO7Tly4MxRueO+Xk9ZC9hIY6ThWeRSijp0ssUCSfS6cuuM8EjGM995kcazojITosb2yH53K73dDT2wP2ERsoJBt+moL7Ifeh/H/5w/1fPuY4dseAd6AQqWKz0H+Dhbg1ERbV1sPqxpWQnZVDzGYKoVKnkJjWnbq3FO7qrZvLmYB73MkUBncK3kTJUBrGhkBmvt8TAMfgKIz0j0BwLEC165IqMbU0ganWWTirWmItaVtS3fD7rVsu+d0Vay5snffMZmeZx1z83/t2Ve14+/XLjnY1Xz3oHtw4wXvLhFxByq3Ig5yyPLAUWkEWsVwOyXYYdsWcOBpfumTwTC6F5h0rlsLudYqKHaU0MvCEIA9Blx/sHTYiWPIBHkyaBFpIpfIr1HbkFVWpLqg+dt05199fnlvw2tUbr57Xj8/webzkemfRm93/uLt3rOtDDsW+QDb5QaGOi3qnPnpWrLkQ8i8YuDOlSea5M4Ansqwetpdk9m8Ef9K4ibq20xncZxOA5wrcp3Ah9MouqlrSU7y4zejoKHT3dMPI6DATsDlNwZ0bgZace3//lU/t6d17T7erq1bhQhTunKEDxMhzCg+11TWwbtUayM3OJTlO8nyRsIQJzCgtAcM/N7xw42+SE0miLhTrucebqEa5DJFjSBTFUKxjUQRcmoPeEIwMjsJw3zD4XD4iSeEPJ2Nqj2ftXBWA0uwy+4qaxj+vW77ml7dvvX3vfNlbhqv3NLu9NfZW8c539mza27L/yr7R3q3jimdRyCRbskqzIa+yACzFuaBaUBxOgZDe60ggzz3SNjh6DifLeekEa131GPPrGvAm1v5YDikE7rwHSXQOYseH3EFSKERvnnTMETw0UAuzcuwXbDj3e6tXr/7f6+quc88bfZnNjVat1byj7Z1rjzuOf2rA33f2hODmVSzVlbDTHukF6r0iOOK+4HMnBUHqEqh38KMOf0yUitQmMSyvnFzgnmrOPrNRZnvNJrDHhuVn89ipgDtG8BwOB3R1dYLTNcraS5+O4I4PYkDbnfWfT//ijtdaXvvE8eHWpqAQAE7E8GLmoQwCbQJ3DipKK2DdmrVQmFdILBfSX9c997APrYfeo0EaQ2+s2piFW6f7TP020tdLn76sFlZ/8dHKQ9Icc+AxHC8AJ3PgGnHDQNcgjDs8gI1ZRcyxYq4dDRK9jI9XhcDi6iXPr2/c8MilZ130+vLS5eMzebHm9008Atj74MCxIw2v7nntyiMdR29weB0rA6ag1VKSBQULy8BSlg2yhYMgsqQEXMBxcWckONbhLwLp1NDHYNfrvyerXidfGf+mFA3Wz6sKmEwSA3dZAwtYIGDzgq1tACaGx6kkEoIaaDL2pEeeBgcmkCaa6pY+9293ffaTK7JWnLb9BGZjTj9lf6HhrY53PmsLDG1zca7CAJLoIKin17DvG1MRJOlnDLVT1IZ1cMf/UHyIyuT0pk8knEV18MzTZx5dRKI43jXHdo2LbMNWnGTM70n5+2lKNKcDwEwY7umM/2yCr3HeMG8qQ8nXuNcfr4QrSpOFPHdsxqyqYLfbobOrA8bHx6jBqeHYpTMuxrbZ/mw4o/QkJdShhbz99d9f/+TuJz99eOjImV4JrWMs02U9tDP9UA4beMjNyoW1q9ZS61cESA1bZHICfYcTC8OpLL/OcmARtr3RXIb59PEsWPzddJOTHUtPyOnNA1i/XwEEJM6pGEHAZi8ieN0+GOgchJGBEdKIx8Y3aiCEcntgNplw4QZT0KKU5JU1L6tf9t33X3z931YvXH1adXrLdC7MZD/khewb2Vfx5HN/u2J/66E7bF77mgnRlyuWWsBanQd5C4oAcgWQeZk6GbLmsWizGeDOjETSGZcVXWBGN/n00C2GcNmPrmGPACArYBUlCPlDIPAW4II8DB7tB2f3CCg+GcycRMqEmiyDxOP8sCj5prz2j9344S/ctP6GJ+bVCTN/6jt7d1rfGdt/xxHbkfvGwNUUMgXAp4aAwzJDUsZk64XxYVE4FrGJrlVnBpseodN7UTGFOsNbTX+BSxcMUwHndI+ZzNtOpsJojFsm5030VKOPlYgtH73vdKWI8e6PqQGGnzj9g95ZYrHqz5gDYsf39feT5x4MBaJ3ymhCntTgjovnT/b+z/m/feUPXzg8fOziMXEcVIxfJZGWT2WkUKXOYrLA6qY1UFtdCyaBMeZJzEb3pDT9RSWAJ8EQ1pWOvbCsJCn2YUdPjFTBHY9jEDAUBdMDEohYrC4LIE8o0N85AKODo9QgJugNgETEOQCLxQLBQAAEWdBKpPKhTas2fXvTmef88bLG8wZTGYP5bWZnBI5pw7mvvPjEprcOvnXP0aGWy9y8J0fO4/jSJRWQW5UPYo4JY66stxzpwZNPR+I26GKhuIxZlEDxoxFASwNth1K3tEjw7G9GrsQQroaHA0HhqczNPTQGtnYblcBhVEfAbXQRHUERtHxzwci6hvWP3X/nx/+jhqsZnZ27Pv2OguvRswMvnv1y60vfGFFHzvUK41xICIHGCyCjIS6IoGrIT5waWYwF93ijZ4A/pxMl0xnh2QTD6PNmctxE+7zbwM5AN/moRpdBx9t6Sgg+AbiT8UTNvghYwOf3QQ/2ce/vA0XBdz19Ay76egxwNwnS+1+4/4Vjye8s/hYpDEmmh55+vz+0Prr+J8888qUjwy3Xj2oukHH1mkGtu3E2aq7Ci9C4tBGW1C+BLHM25doR3NFzR7ISkwSnjrsM3DHERh73bIE7C70haxJbiVLNcojosiBxIvjG/GDvHwHHgAN8bh+COJgEC3l4udZscDvHaJKUZBe7t6w99wf1pbU/vevSu3rn5knMH3W6EdA0zfT00aeXvtOy/+7XDvzjA7bgSIlsUXgk2hUvLANroRU4Mw8yr4FMESHdg9c0UEiQBsDMo45B5CxkCEQ1DzKiSEiQ0/wKWNFrdweh93gPOFClMIgKdSJg0TtGBDDCk8NlBSuzi/fcfdNd/37lsktfm28Mk/k83jveWrqj8/kvHBs4fKsbXJVylgohASt4MO2C5Aq2WkR/prDa43QrM7Z/r4B7JoBu3MNMgT3WWcr8abE9Y68nFXBPdk4UkYrIE+ly0DGeO77hlGIVeJAVhiXY6rWzqxPswzY94juz9PJJDe7ITn568C/Lf/jEI//abDtyqy1kMwe54KyAO/GHVYCl9Q0E8HnZeaCEmHeEoflocKfSFOqhPhncDWZ7osmQ3HNnIhbUDwpzcmhMUDGzhn29YMwxBt1t3eDFTm8Kkud4EMEEWlBjte3k8ZmVM9du+tOyBUu+tj5v/fGNG+dLm5K9nHP1PZbLDbWMldmHh65/bc+rd7UNtq/ycj4ppxIFbwohuywXxGwTyJyKbUVQRpAEh/Dlx2Y/EiklsnpoWuipaxgzJNk8YR3iUX0QCaGiXwVvjxMG2npgYswPAm8mcKd5CiKIqgClloKeLSvO+vlNV1zzg9UF86mamTz77fanbt7VtvPLo4GRFV7Nw4UkFWRRJX1/E3rvIZkpBka5QlT+lmJ+1wjJY34+nU+qx489ZjwPNdNjTQfuqXjsMz1vKh42uWqz4KamD+4ygfywYwQ6OtvB6Rw1XvB0HvOUbU9qcMe7edX7as2Dv/n+fQeHDn+4199XGuADMw5n4HFZy0sNaqtqYeXylVBcUMxq3VUGmhhKYWQHldWdRoG7IXTD8maR0HystON0T86IAGiI6IJArQAxJ8tOiRKzPIQmAuAYGqHSN787AIIigaSZgJcF0IIAVjFLaViydOdZ6zc9UJtT/dalay6dmNFsmd95xiOAqnbW49bCIefQph27XvtYR2/nVq8YyOFLTJCzoAAKK4uo+YzMKxBAwRtRL3tC9UVFb92qYuzISP/oMmYoNovboOQsJ4BJM8GEzQWjR3thYngMZCzlxC6AlFZCgJcgm7f6agqqXr77ypsfuHLVlfvmc+2ZP949/j1LHj/y9De7PX2XBDVvHlanBLD5L4/vqgq8EqIWwMisQGPd8NhTAa1Inp1dX6rgnsqx073j6GOmkpOPPX68azqR4J5sTGYK7uz4xo8ewZ0UlmcjouBajsRragKoUHh+0DYInZ0dMO7Rec6JWZEpPbaTHtybtZ1F3/7dw3ft6d7/sbaxjsUBAYUiZp50JxKTqkFpURk0LW+CqtJK4FAIBDupUe4s0k4zGtyZYaDr0OvgHj2hYnPuiSZ2GNw5nhpIYK06dhNDqpUqy5Tdx9SB7AuBe8QNjn4HeEY8wAdFMIMVJNmsFOWX9Vx03kVfqW4ofWq+tCml9+GEbIS52VeGX8l6/Y3XF4+OjH587/EDNwyrrlKtgIe8yiIoWVAGWUU55PVhJAqB3pCuZYs7EilZlzf896Te33qRBhfgYKRjEEaP94HgZ8QdlTx9NFpFgIAAlfkVR89dc/bDl5957s8312yeb+ea4dPHrm+/7/79PTt6d94/rI0ulLkgzwsCSf5iREXAKIzsBZMkQUiNgHsyoAlfToynngq4p3zsNO4502Mm2y8ZuCfbP9VbSOU4mYL75GOnDu7orVHvB02hXHt3Tw/4/fgqxrTxS/Umo7Y76cEdy+G+9ddHb93V/uanmoePrPaJfsxSz6g+kAE0R557jjWPZGgXVtdR2RCCO4bl0UMyCA8I7swcYzGd2QR3tPKxbhkXcEEQgMMyGSRbYCMJIk8hO5oDn9MHjh4HuAfHgPMLap5YMHTOGef9fPXKxh9ds/Ka4XmvLIO3Y453QVD43l++t6jL3vfBjpGuG/s8Qw1+IWTKqyiA4gUlYCmygpbNgWJSSdUOCZwkXUugzoCdatWRSKfzPEhkKajSPBjuHILA8BhICrYNZ6kkFYmYqgT5Yv5obWHNHy+7+Mpvf3jd9V1zfKun7OE17QH+Tc/WZc8ceflHXcHes5z8uBW9dSLUYntd+hsrV/wUelU11nkv1huPHqDYyHAsKJ0ocE8FDFN5sMmOMx24J9vXOL+h9TDd9aRyrPQSHpGzxQd3/N7IuU9+qobnjjiC4I4d4FC8ZmBwkHhSFNqfYYrgpAd3TdOEr7z4lWt2NL/y2QNDB7d4Ra+u3z0zMgLKcaLoC5YKNemkOqs5S1enY6VwyGLHv+cS3NFUMFqBEhkHa6GRm4PWPHX1REa0AEJQANkVAlefW/Hb/bal1Y3PXrDp4u/se/qt1gceeGBmg5HKGzy/TcYj8ItXf9twfODY5a0DnVf1jQ5u8IGvyFxkgayKHMitzKPmMz7wUyUIqZPpIXkG7qh1wBoBEeirHGg+DXqP9IBzwAEmBXUQVDChKaoiH18EM5etVBdUvbx+8drvfXXb51+aJ9Fl9uiQ8/OC7YWsrvGu+/f077vPyTmLvVKQUwTkyHAkFCSSqqUCWKZAxEieZAnphLFgQ2tKVNe3eNuwyE1yCEoFyJLddbJjJGONh4E3yfUmAvdk54++fvKVk4BhOsdLNjaTzj3l/gzPnW1lSJZH74PgTgRplJjVVBjzMDLdyMiI3ixo5tHnUwHcuYfeeuj8p/c887m9vXsvd/NuqhtmnnXmH+rhjioCCkBD3RJYtngZ5Ofms5pjvTaVLbNREoGo9oV/9NhOdM49syvRNexJzQDLnXBKMEYVs/zZufgQB2bFBBbZDKoLRkWP8NyGhjN/fPuWW3fNL9yZjfyJ3AsN1CcOP1F1qL3lzJau1mv7R/rPdwfdlVDAC9lVuZBbnQ9igQSypBLAYwlcBOAxi47eOw+8zAPn12B8aAwGWvogNB4k4hw6kqKqsMZBmggleeXti8vrf3zDOTf/4rKmzfOlbxk+7Ge0Z8yB/olzXu/c9YOB0FBDQPCLIVEFmUeDnAeRShFRuwbNcoUWciqXjYPNBvCk4qwlAvdE6b9Ub2+2wS/R8eYiDJ8Q3KepPkh1XKYH8nhHSQPcVRk4noNhxzCBu8vppBSagS2ZXKOxz0kP7ngj25u3r330jd/+y57ePbeOKMOigi0VkVyUgoWbcPAwty5JoAQVqKmqhRVLlkNJYSmF5MPgHibMMUMCvWj6G3ObKguhzjS0Ylh+ZMWjKhVSAcJEC91bU3gwKRJka1nefMh/e1F+3ffOX33+i/VcvX8mk2N+3xM3ApSHd+3Pe+f1HWtaOluuGhjtv8wRcC0PZMmiVGqGoroSyCrNgaAgY4wdqCpeRXoWtoxFGVkeRIzejAah92gP+IY9wMsiyKhbTt9rIMoA+abc8SWV9Y+va1z/8D9feO/ueYnZzJ7xdk0T/N2P1fYOd3zj+Nixm8ZFj6Chdjy1aqVOASCg6BXrx6zrxGNFTXyvexIwJ7mkkwHcp1t7TyS4zwgDYp5D6sdKDu6EGFT4hFEdgIGhAQrLY1c4khhHgJ8JfgHASS1iY4z9yyMvV//gzz/6xIH+g/f1B/pyCdxRS30mg4PejiiAElChoqSCusNVlFaCZITVdNkhOoeu/ztX4G4ol1FJHD50ai5hVFJi3l0AUREgn8+1L8iv+tMVKy7/WiM0ooRo8vhdZmvb/F5zNAKapkm/fOWXiw91HrmqfaD9pgGPbZVH9FrNpVYorS8HscACQrYI1ASQ2PGYGtJlTCc0GOt2wkBrP4APxRolwGoLbHokCRKIIdAWFy/Y21S34gd3XXbHXxcXLZ7vBpjhc9zeu71owO248WD/we/6ssbyJsDDeDrYe4LVMrCyRcypkuAQk5zlSYAm5rXUpaX19T7hFYXr3OOsa7FrXaoh8/S90uQDlmzdnY0ce+xVxPPck11H8juJbJHesWLB3ahsiTxhw0HDmA5WQvX290JfXx/4/F4G7DMUsMEznRLgvlvbnfW1//3Gncftx7/YMdZeLUuhmYM7stFxYQxqUJBTAMuXLicP3oxKdaQ+h3qzuoSsHiUgzfdZ99xxqWCRAdXIvyPzGbWJ9bmHoXkE91wh21WWVfpKlbX8J2vK1+z25nrdW7mthqxZOnN5ftt3cQQwl/vnPc9XNHfvufRA6/7bbF7HuhG/o5AvkriiheWQW5YHYo4EnMQTyQ6tfy2ogs8+AfbjQxBw+kH1q0zQSBAh4AuCKFigxJLnbqpZ+qvNKzf87+2bbz86n7LJ7CHv0HZYOjoGN7Y5Or/RPNJ8rlggQ0j16WWGLEWC6TlMDWLlDnrz2L8drXLsITBJoS4NByQieBMxDtIDncT3e6KPk05ZcCpPaS7BPf2xiTh8+MwNWTO6Dwy9Uj09W73RUfN6J6CrpxtsQ0MQkkOsP0oGKoSx43RKgDuGNG/97W03HB9s+Y9m+5HViikECubd03hx4k0gmoAyQJYpG5YuboD6hfWkVGfUsaOBToQ6TMwbKlR6v/fZCcszbXlcENjk1b0C/Fv3BHByIEMaOTtSiIdcLnui2Fy0r66g7lfVBdWvVZZUdjVCU0jfPJX3ZH6b98AIIMC/0fNGQUtPy5k79+68rWu0d6vN7yyDHEEsrSuDrJJcEKw8SFkmUrfyuMfA0T0Mrs5RMGsmCAWxooKnjnDYDlhTeLVx4fLX1i1Z/b07r9r29wquYl7zIIPnjGvN0z1P13V5+u/e5zj2WZtmM2uCFzgBW0Jjv3WBKlhY+1YEdvyh1jAM3GO1sVNco/RAoX7FEe2MROtWOmtfOtsmG7JUjzXX4J7qdczW/UT5+FE9QRh6xwN3BRTdQQRwupzQ2d0JjhFHuF0zNT9LhYAxzQ2cEuCO9/eZZz7zvrc7935+b9eey0OmICh8aGbgjo45/kHQFCywqLaOZGjzcwqYVU5seZ31qoN7dFieGjzNOOceaRzDniEuEEiVZ2E/ysHrbz2FABUOJFkEU1BUyizltrrS2j9UZJX8Kh9KW89ecLZ/Pkyf7FV+732/o3OHJRAMLHt9364PvNW8+/oxzVvr0bymvMp8rrSmFLILskDWQjBss4O9ywaqWwYe+8iKHMh+GaycGRvDQJ65wLF2+ZrvXLrl3N9dsviS/vnSyMye9YujL+b32Hou6nD2fLFbta0f0UZAgyCYTDyoSG5VOZAUBHGmGIjkxzC4693f8MzTlcLFXtkUidooYSxj2+j1KFlIfraAL/Y60znuXIF7OteQygxI/3h6SN7IiMaCu35SKm8mo08Fm91G9e2uMTcQpCCvarbAvWzTYYvJ/P7nPv1cSyr3G9dYzHTH2drvoeafND6+80//vLvt7XsCon9WwN3wxgWQoLqsCpYtXgqlxaVIYQqDe6Kc+6yAO7V21FXw0ENHwp6G7Gf03PWWj7wKsoqylhyYJNa+k/dzwHk5KDAXylUF1Y/VVi56KAfMhy4pv8Q7D/CzNeNO3HHQW2yDtuLXdr595VOvPnVf90jviqAoW61FVq64sggEM0etIl1DTjDLJirh1AQMy5tA9ckg+gV1y7rztjfWLf/uxy/5yAGO4+ZTNRk8Poym/KX3L01tju5/PuZoudtpGuMCYiAsMITpMexbhUQ69NxJL1BPnxllWobcbDpOWSy4M3nT9D/pA1Vq55ir46Z2draVvkqms0vSbTO7r/TAXaZOcH3QN9AHE74JbC1KziOF5dOZJHHuRvfcD1vMJzm4P6c9V/SVh796T0t/yzc9nGd2wB29YWzxqnBQnF8My5YsgwWVC6ihjGEpzzW4s3ae7GXG9q5MmYx57jilqfczMqgFzL1qoARDIHImyOKyqNWn4gVYUbni7eXlDV+uF+v/0VTW5Ek6q+c3eE+OADWfaX95y5MvPvW5Qx2HznEF3DmcBTjRil6jSp461lYjVwRFb3KzsyHg9kNt3gL7mSs3/dNH3/fRFysq5sPxmT7cY9qx3OeaX7i+d3zgq33+vroxxQXm/CwIaIwUJXIciNgDghHk9UJZxo2hslj8Tkf5ZOv25DD85Ct+L4F7ZgAYez+TCYbJ2PTxnt9sg3vm95UauBvmmT/goxI427ANAtjmlT46Uz7ZJEkykRm4n3nIYjbddFJ77ru13dKdX7v7dod35GEH5zCHxECkj3rUIExRMjLasxLrHT3l8PhSjTsKDeDfudY8YszX1daRtjzl3TGGkqC0hRUiZ7qMGNdg9OqOgDsCOwI8mwMM3NFLC6lBCgOixKUWQvU67PmOAiYcmPwmuZwv7V9asfShpppFj68r2Nw3T6aa4bN5l3bHed56oH/lG2+/cV9L97GrRidGy2ROZq2OdR8GxVJEkQdNVsASEuGyzZc8WFO68Hv3XHRP73zkJrMHh177ox2Pbmkb6by/3d15dTAryMuaH4KcCkEMtwvYZhnfO9Sg0HVn9cWGdZiIABhrCT39ZzpwR0NOzwgy/TP9cAYgRYfojbNkDlbTX2cqx003TfBug3sq95R4VCYz5RlUT4YCfFPxHnG99k5MQHtHO9W5YwQ2DOzGjtMOvzGP9LnFON56pTYP2f4cOKt408FsPmvbk59/8uQNy2Po8o7/u/vSrtHOr+8d2bPeI40DlqSTf4tgp+epsT6YQt2IjwawEwEGc9hYQqfXpqP4hMDqzTQZwGKyQn3tIlhSvxhys3Kp7IXAP2bwMwuYTVZXokdmvL0kksMeHgI7vbg649LwDUiWlDWeBVTWYy6D7uFrel9vRVTyhZzBmqKavy4pXfr79WXr91dxVd5ki8z89++9Edje3GwKjjcvOdbeeuORtmM3Dzpsy30QEGRJhgC2m1GCUGjJAd4H2tKK+p1bNm3+18ZFjXu31m+d1z3I8HHu0HYseLX5jXv6nH2fcIXcRSj5p2gyVSsEMT/Ko+g0FavGPYMBGMSjj+cQUDhWN89iSHaxYBPdnyLR7Rj7xALlzIAr9cGbjfMky8tHnyOhiE3UJScat8nXOhWcU79rtmUsmEfvj7l2fTEnZTqny0VkOpfbxfq6kzgZI2qHISDmAnQ0YMl5BHSSpNZIW0VEAUQNQAlwkBcqhgurtu7IlbI++qtP/ao93fswtk9uimZ65BT3Q8v6W89/b/WbHTs/+/eOHbd7cyZAVgM00EhyIalWEMhawiYcDJWZKgwS4TBPpnEKKAITFcDtedSrQcVXJMmIJqiuqIaGRQ1QWlhCxyR1OB106aFgiJyhcKSfbwpWOtt38o3Gs14zfWFYlAFAVEQ1R8txVGVXvba4ePEf19aufaWBaxhOcYjnN3sPjcBuTZPe+fuvy+z24Qva+7pu6bb1bXbKrgLFglUiCoh+Tauwloxdds4FX1tetfzXb6972/EANy9DnMkjbNaafMfD0gAAIABJREFUc55re/G6TnfHJ2we2yZ0ATiBAwW5LtSPWyXPnQRJqOHHZIAPA63erjfeNUwHZPHAPdlacKqDe+z9zx64Z+qeRZ5qWG42jAOR7wxwN7rBDdmHoLu3GzweD6iqTtJGWKJIcmQqGbwLQ9+EFnQsvdZ1VhDgeaqcQjIetiW3QrFcCu9fce2PiqTCb3z11q8OZDL3DWMl031nbb8nDj1R/tNXf3bnGx27/suX54Vg0EsgLmFnNRm9d4HYqwzcjdBZBNwR0WWU8WLpbOqfTuQkLGHhRWr7iqS62qoaYtGT5Ge49SbLqxngbjT4SCp4rN99PBsgmeUaPXDJXnaS09UEEGUe8/GuUkvJgdqCBX9ZVNbw5PsK3tc5aw9h/kAnbATQoH1237Mlh3t6zmjtbbuubbD98iH34AKLRQKrYgqsWdz4/MVbtn55mXnZ0aampuAJu7BT7ETP2F9ct7PnjU93j3fd4AFPDi8KtPhiGFUQBQgpMjV1MjyvMLgT4kwG+qnMd92Ri3LTpgBXiuVyscOebE2Yi8d0os6ZCbgnut/Jx5oFcA83cppq6IXBXQAIBoPQ3YfNYgbA74+kkaNdfyq4ihI6JXBnoV0G7vQ3ltWhgYnAjppqHFikHCgJlSt3n3fHR1eULPvzto3bMhasetc9d7xdFJf4fw/95zXtIx0/G4LB3KDsw36L1CpVCakE7kRQwzcsVXAPUaybQiDZlhzy3Jcvbog07Ijq1UvKcbrnPhvgnurLl/yFwggDW5AwbChqAlg0szcXcjtKLWXPNlY2/u6K6isOzpdHpTri753tCODb3so9dHz/0tauY1f12vo+4HSM1FfkFHVffdHl/7li7Yo/bSnZ4pnPtWf2zPZpnQV/3//kR7rHu+6xy/aGoBCkdJ2MqyiSXEWBiFBM1EpfBsNlUDqrLurUicA9NeBJ7x4SrQuphPXTO1Nk6+RrUaZHnrzfbIH71Os9MeCO+OP1eqGtsw0cow4iZBrheBZqj+gYIp0Gp5QB7NHgjis7ilGT1orulGIPCbOWo9VKda7z1rxv6y3X39A8EzGz9wS4Y979ut/ctGXA2f/goaED60JcADSR5SKQ+Eaa75SOxkS0HjkPC0+wWHy0504DLGN4HnPdHHWIQyGbpmWNYJUsxKJnnjubeGFwpzy53uwvfgpuygxPMXof981I/kJxwPHYppapmaEUDnaSM4VMSi7kDlRkVT6/pHLJb9YsWLN/MTcvSTo7y8+JPQoS7V57fv/Czu7jVzmHHVeV5RYdu+3qW7/TVt/Wt43bxpBo/pPWCGBL3sdsfzlvd+eez9p9tgu8gtcik34G6vqr5K1jOD4Q8ofBnS2EOn0uyuM21ohUFsrk73NqtzEpJx2ly3HSgvs0TWBSCcvHjlr8cZ4bcDdgACua8INh+VHnKLR2tMK4Z5wqnfB6wteEDqW+rYi4rQHIRlsTw3NXqBE4a0xEIWY0NjkQVQlEv1U5u37z66IFtj1717MzSr2mMmdTm5Ez2Aq9mPtf/+KK1t5jX/z7wZc+GJL8IIsKee2sTSqWGOjgbjDhKHeOqlKIxirIRs49/DQYuJPSkCZAVXklNC5rhJKCYsq7G2Uv0eAejeepDszcgjtafRzwIvaTlqkfvAjYsUoEKSRpuVy+s9Ra+kptQf3jS6tW//2M7Hld+hlMw3dtV2J0v/BoqcfvO6Mkr9B90/k37ZyPxmT+OPZO7K16qfOVT3Y42z7olN01siBTO2lDGhSBHd91RQ0R0EfAImqRNghWqRr5GYbgjbsM59opRhc5KSNopboaZTZms2WUJDr7dMdPF9wTH2v2wT2aomeclxc56O/vh47uDvD6vAyXiL2tTxiKFqNDilwpxB4NQgjuRhU0bqZQFzHgiASOjdIQ3LGBlAks/uzgnZd++BuKkv39H1zx1bHMnijba25nTRpX9lDrQwv2NO/76DNvPf0lD+fi/UIINEUDHExWksGUo8JXTODOg0BevQoKxUCiejtQrbve5lXjoDCvABoWLYVFtQup1SbmN6L5M6wthNGSM40Lp4eZ/ieVF8pQssNUAWPTa6ApRCYAURNB0kxgVqy+Mmv5vtqS2sfKc2qeXFa2sH8JLAnOh3PTfybv9h7YQhaQasJx8+z4DB8GjuH2zsev2DWw619H1OFNPs5vot7b+h9cExiwMxKdAe7sfWQtmcOfFJpDpvIeJ7uV2ThGsnPE+36m503F7kl6jqgwdibGQWSfuQd35sip0NrWBoO2AQgEMN+uX4FBtddBHCVOJJlKuyAkaJPBXcWW5LgjKicxGMZKKskvQSlfMfGFO75wrWqqfeNTDVcYBfSZPN73Drj/zfW3wmf+8fy1L+978b8HvD1FHvAysBaA5dxVhPAocCejh5XCkSgMj6VykTEIF6hQr3YezJIF6hYshFWNTaQAxowmIxgXLk7T+22nMZb0UNMD+KQTXj89pQgwT4hCGyBQMxFk+obkAP0ePRCQeTArZqXcXN5Xain7XU1x9VO11trm54qe88yzrNN4jvObnhIj8LJ3Z/Wbx3Z+qd3dcuMY7y6lTpOoOqd7wKh/ge8fagoY/zaypJmoTqf6Ls8MuGb/0cz0uvGKmNrm1M9sHHuSjZVSVGRuwZ0VLAMEgj441NwM4x43yLJCDihVtkW3esVSbh3ccU4FRZWBO8N6InRjqp0MTiJzcMArImTL2UpDztLez7z/k5tvW3Ebdged0U2lh0qzP8fCR9w9sDvrz8f+fPauI7u+cXhw/yan6gRVYkQ3srZlvW5cHyCyd5ANrwO0Ae7k4FL5Kk8Drw8dGQhVZZWwftU6yMnKIe/XEJWhfIrR0EUPsaQ8MGmCe7oTH3MyeO2ouIdhRRVnBVqCaPwhIUPViFMgu2UoEooDi0vq/1JmLft1UVntO77cYed83nYOJ+38od9TI9CsNZtePf7Wh5rtzV8YVYcX+cDDUYUNyoIy1hMziPUcKUbDMAcfzadL+b03DPCUgCf+MMVbC05EGJ6AeQbXbdzNqQzupFFCUsQMSxS9lt3hdEDzkWYIhQIMnJEXhloHOrjTuCYBdyZ3jBEkDRQeo0U8CLIJirki37m1m1/YtvGmO27acNPYTKOv6c7lOXuZkQTzrV3fWtHcffg/ntv3zE1u3gWyidWfkxcej5RB5QbovWMjLea544MgJSjMXakYzmbtXDHHgSVxjdQCthpUWQEzb6JJHsLwP9bP8RxZ9OTrp+iNR0cLZuOFCb84JHrDav3DbWqxTSiK3uDfevkewb2mgkU0AxcAsAStsDB34T+q82seqS2oflkqkewzYVzO2QOfP/D8CMziCCBv4SXPS8uf2P3ML5yCe50PPCaFC+lSspETEXiG/5d5Y6kw4WPV2uK968kIb6msD3MtXpPKNaT6WBKBe/ped+Izpn698Z3c6P2TcReMrqFMWgxz4YyDYTKbqaUr4kpXTxdpygf8fuJCIcbg7/HfeHzEj2hwxzsLCZM9d+xYipVPpKeGKVdeBCEgQqFa6P7nqz7x3fMXnf/fm2s2+1J9Dom2ey+BO/do86M1B7oOfOr/s/cdYHaVZf7vabdM771kMiU9ISQYuqEIEgEXUeyuirJrRVBWBVfZdS3sf8Wy6oqCKCBIKApCDCAGAkQCoYSQQjLJzGR6y/SZe+9p/+d9v+/ce+bOvXPPbZNJmMOTJ2TmnO9852u/t/7eB5+///o+oU8gvzshN1o0WNQ4Es7Qxf3rdr95EGiJyIYNPIkGqJXrJmS6M6BhUT2sWLKMATjzvgMSVVnaO+a8JgLuzhehsymjQwiDMpCKlptvMBWQ1ZpGcGcmMfQmIpUtCzzEoAwJcrRsqPBU7K/KrbpjceHiR0qKS44uh+VqspKgs54v3LUwAnM7AgjsHdDheezg1m+/3PfSNSMwWhAw/JwFbDr3XKLgHv5F0cB9tnPAyRkRD0dGvKPs5P3xtJlucI+vv9Et2FY7TsA9qETywG0CbgrANMnHvu+tfTA4OAi6pjFw5wxzqLkTNS1q+FxzlzBwDtBzysnXOGZhITFMhGNFx03AAmcZehZUuMp6vv2Bmz6p7FP+dtVVyWfKzBtwx0HY2r614LWW195337Z7ftzqb80akyYZuKusEAwVcZgF3LGNIEugjBGJKHnxwDrivxGhorQC1p9yKmR5MkDXeFqMIIGqMhIcBEzU2kOkkrMvd0ugiG8hxt5CFrhbrLrs20MhkNbGomQBSYSApoGEBTBAAZg0QQ6IZnlmWV9NYe1jTeWN96zJW7OrRChZKD4Te+gX7jjBRmCbuU0WtYxz79/xx7v69c7ygOITiVDWTvds0wKs/3WisbMzxVYmOglztpMzIl3g7uTd8Uw7gZqDYLh42kxO45/dPe3M3cGzskyDqnWSOV7XSTOXFBmGhoZg95u7wT/lIyzCuCcSBlCJpEA6S+NkAQlYDAovXeQEa8FfM2IVCzskTYZcqSCwqmDl7v/51A8//Xj+4/tSES81r8AdyWxeeWHn+i2v/PWXr/e8tnLcNSWogkYc88jShuBLldasyJeZREKsdDregj53HHT0syEFEHFDC1CQkwerl6+E8tJyMDSuHUsKgTulznEWAqcDQws8iQ0fbfEHpU2rRhW5dlDeY9G+zIrBUyxEETSVLW63hOVjAQyVgvCMTNE7VZpRsnNxQcOdq+tWP75aWD2U6IZbeG5hBObbCGB0/I7hHVXPdb72/d0Dr1wxCce8pqKBILiIzpPto+kHhVNwj7Wv4wXiWO2RQZIyg5zEocc3E6lq095OusA9sb4mFXtGg4mcKCFhjrlqsS8Y0IzshkePHoVDhw8RXwLhDA+ym9ZfCzh4CjYKkEFwt6bMyv8jxR6trQoUSoXDFy7d+PB3P/7dG+ugri8VVlanGBbfSkrwbvS7//yVnzfs3P+P/37iza2XjnsnBJ8ZoMhCjIy3Nikx1fErjA6apCkKvsMUNfw6JMFBI4iAvnkRMt1eqF9UD0sbG0ESZNBVHSRR4X4TJmmhUOBkYCzpNcHPjfkY+X3IUoHlKLF6FSsqQ2sDS8UKOuXBW7n8eA9p+mS210EXAyCgO8LInCpRSg9U5lbfv37Z+t+/Q3hHT8yXL9ywMAInwAg83/98dr+v/6rHDz5zyzHXQL4GY6IgYpqbAqaOJWFC4B5+VkTT3FmSku2MsRFeRRqSWL52CzCO13AmBpYzexvezskA7tO/yTKNosUXAy0Z5RyVZdY1OHDgAPQO9DLQR6+8weK8gqx0dqGMgzsbRdQ20ZYUukwU4kR2nrs0D5RLJT0fPfeqn37ywk//uFFoTCoFLoiNx2vBRXrvzebNYuWblcWHe9763D3b7/33QWFQ9BkBYvOhcotkCmKAFzRRW0I5jTLZ4G3pCShesYhGCrwDAdyyGypLK2DNilWQmZEJWkADNGaTDMW5p6OWg7VPDp/IZEhsYo09RsYzPzvWhBeJOpdz6zHyAwqww0tgxAhohqQIRFYr3pADNCZuzQWeQIY/08w6Wp5X+fhZy8741Vnus5oXysfGmoGF38/nEcDo+ANtB1Ye6j9yyxtD+84fVUZFUcHymya53ERBZueBtUvCFOJo4I7AHq47OzXhh49XqoA17nmYhRUu7rb4A3MB7omOFxZdiuVTjz036DfnfnQqJsQozBHEx8bGYO/evTDpmyQLL3EnUFVBlgYXFOCC3Ai47piyKFAclxEkV6V6aKR8snM7w8jSF2fWvnXtFZ+/6epl1zySCq2docI8u/7S9ZeMQ/0HLvjdk7//46HRQ16fGRAw8A01d2aK1meAO7O64Sjb5G17ihqZ57EAC8K4DEX5hbB6xUooLiymCWLgzjV9hxYxaxGmE9xZQRtcFlQtOEi6w+RLKy6ALUhKk+O+H9L2UatHkwdq/Wj60RXwGl4t08juLXIXbTu16pQ/vKPqHS8UQdECf/k82wML3XE2Ag/3PFzSMzRw9Z6OPd8YloZyxowxEN3snDAwBgXdcbz+NheB+WHL2o92+IWDO95HAVBRzOWz+XMTBStnIxDlrjkAdgKzFPvckxkrBHeaU4dZTkEwnjaEFrhjpDzjVEE4wEj53r4+OHSomVgNg4FzBDzTwZ2OXr66DJ6pheAumgzc8dII3JmPHllW88T8idWly7d/7YqvXX9ZxWUHkpp728PzDtwxOObQvkNL7n/+vntfan9p+aTok0G3nMtRwJ1mCk0cjIdqGqEA54qnADlitQOq6758yTKoqayievEo4aN1gNLgcMAdLJC5AHf8LFwSdNigIx1NO5TKg4IKuhm4G4FkF4PiEVjgHXMrsMqFLJoeF5Kiu8CteowsPWu0zFP+cl1J3f31BYuePK3gtK4FLT5VW2qhnbkYgR3mDu/ut/aeceRYyy1Hx9rWg1sDv+EHU5IoAhmLcqB7iv6zSeC4t2fTwsnVxoHL+g4L3CMBgh2Q5iqNLdb5lAxIRpq7qEJNCsE92T5b4B4PwM98J1ObyCSPDSHXjGGAz+eDto526OzsYNFOtEaY2d4e5EwuYFTmOarqFOtFfl6QkFeFs9QinBE9iyBSAHSxUjzwzvoz7//KR66/8XTh9KQoZ+3zN+/AHU3zTQebCp7fu/37D+x64GMj8phX03jeOgEXo5K0l9ejDyJRCAGNRS7SxFl8v8FiMCxK0S27oK6mDpY2LgGPy43cb6TdWqlzNB8RuZecH1vRNPpph4FlLbBJnDMXnMhL0qL+bhnhGYEPcuazA4eVwmWSdCiwBLUNvJDshqVciKAYCvLSQ4aR4c/3FO6tyq94ZFHJooeMY0bzpiTpDp2PzsKdCyOQ+AhgoalfH/x1U/dk75cOjzR/egRGPJgpwlBZoR1AbilRDTKCkVuPX5EOvRkm57DuzXZQJgtMTkZiNiHC/rzTvsS0ODrQ/h0aOWd83sw+JtbS9DFxMorT7wnvB3GjBAMwmZtX03UYHR2FI22tcGxogJ+3THMicGc/YXYgRhVPgfOUw27xySPfSjBuAwUCFpWPS9YjeqHKU3nk/ae+/9bvXfy9X6VSyZp34I7jcue2Oz2qV/3I9x793q29Ql+uiiXeKEiMG8zspZqsL0BwJ8DjseSRyjlxkVwWJDLJr1l5CuRl55CpHq06WGIWLQAIlvaAmviXDXsifANF2niWFB4x8pby8qy3W8z3/N8kvNimj7SU6Rf9lhYgo9/kqjyBvKCK4FIVKPWWtebKOVuqC2rvXVW/6vU1wpqJRL934bmFEZiLEdgytqX4zdY339860vLNTr2jOqAEQNYUEE0ZJN1NwrAqBUCXVNLSJeSKmAXNnAJitG9L9nknY+YE3OPpByf2nPXV8bTn5BvoTJzh2uABj04bsN3nZExma3YmuFsx2JwNFUwIqCoMDAzA4dYj4PNPzaLyMa2fAppprZmheic2ahaLUx1dxHhvlphp1mTU7vr6pV+/9iOrP/KPBIYh6iPzEtw3m5ulrLb81Tf94d/+cHj8cKNP9Mu6oDHWoBkhr1xw4nlhDNwR96wo2bBvJ9Y3EbIzs2D5slVQU1FJphFT08Elu8hegkQEYVCa0Jg7AXeGv9xLw/+etugi0AvPtunwd+SCCM4so+vBC6lscRzxn0jpKwUEcAfckGnmTJZklD5SnlN2X31J/csbizcOCALeuHAtjMD8GgEMonvx8ItnHR1q/drB4YObxj1jgFXfJN0FkiGDiJzV6NdEcBc1irNBF1a6wD0dAJjIiMfbj1jgHm97Tvocuc3Ewd0uLMRyVYT3L6KiRWnTLFgOo+Px/31+PzHStbW3xcAEVCwZOwpVMaWgZq5uWcZUpm3R7yVTouJfBVLeRH1ew2O//uyvv7AsZ9mgk3F0es+8BHdknDoCR3JuvOubP95+cPuVo8JYjg98ZFwOVX5j0lFQs6X096CaOyu4Y747Anl1ZS2sXb2GNHci+hdlRkpg+d2cjmKU+5yCux3gZzQVBu6RFuVsG5GAnRfPESWBFq4haJQyiBX1RJXxGns0j16aXfpceV755sKcwm3ryte11gl1C9XJklwDC4+nbgTQHL+1Z2vNvu59H28dbvlCt9ZdqnoCoIk6CCYCu5VNwq18FKMSOnQj9SQZEEvm2WijQsK5g5gf+/OJ9GM2cE+kPSeznA5wtwA+FWOGiiHRl5sGaAZaiwUYHx+H5sPNMHBsEPD8tOq6z/xets4YfLMYqKA/3hpsrphSXJcuglt1Q2VmZfP5K8775W1X3vZLQUAC8dRd8xLc+YQJ/73jh5+784k7b+rRu8vHYFLQKaiMmz0s5ERO+WDwmHNwl0UJsjKy4cwNZ0J2RhYokkJkOTT+QV9KcgMdC9ytxR7JNG8BPhIU2iXUuA8ofrhhTj/SKGKpS1UPkI8e6wkj+MsYUKhJRF1b7C08UJ1f/XBlXvUji8sW710w0ye3BhaeTt0I7DX3Zr381subWo+1frl1vPWsCWUCVBE19JCLigJq+RFLf0cp25osgCX7vJN97BSwEulLJHBPpB0nszt7u8lp7k7eb90T8/uC9KYMUFRNI5P8gUMHIaD6KQUOs5IiXyFwt/hYrPOfcbRwazIHeMmUIUvLNmuza5/50lXX3viZhk/uTFUKnNW/eQvu2MGn+58+9du3f+v2QxNvrTwmjCgagjv3aTApHQcMNVHbcHPtfTazPFXlQbO0IMPqFauhvraOSsKqfsx5dxYt72RRxQL3aG3YwR5N6ZELK4aeDl+04dI/Ajj+RwtM55WOZKbFq4D8/SzeQMaawgEF8sWCvsrsqicW5S+6pzqz+sUNBRvGUr3wnIzfwj0LI2A7mIUtHVtW7uvZ94XW0baP9ml9WbobXXVWpgjjwKA6C+hnNyXS5IOHqv2ISAEDXEygiGPqorXlBNwT7Uc4uCfaTqzPjN1u+sA99run9x7vp6JjIoAkiTAxOQktra3Q0dVJitDsYX8WuLPYJot2hS1ATLXm1OkkiAJ4BDeUymWTdRl1m2+55pavbcjZkFKTPL52XoN7j9mTed2vvvKz57uevaIH+vJVZJ7CaERO6MIEdEZqE1ysDsCdZskAkAUFSgtL4LR1p0GGJ4PM1yQyJBa8OWOdJwru9FmW/50dX7H20KyUlZagQ/XrDREkSQFJlpEiB3ymHzDNX9V9xE3vwqCkKRkyA1mBqoyqPcvLl99emF14z8bijRMLAB9zGhZuSNMIoNb+/N7nP9Qy1PKl9smO1RPSJAguzDJCAGdngC4i6RMLFZF1mYouWdBhj9WJ99AP/6Rkn7e3F9H368Asn2wfTiRwnytXBeEwTQ6LuRoaHob9bx2AycnJUBZSVMREcGcaf1Bjp8XHmFGp0Bcqp7xYiFtXoD6rYe/5jRf87Mr3XfnbdFTunNfgbpqmcsuTP/jq7166/QstvvYqP6a20PghWxtGwLLpoI0tcXMJ/cwq+h7FJsezylBz98oeWLtmLZSXloJLcbPZZepA0sdUvOAeyUxvae6JSvGMCEcDUzSoLrygy1imiIpqIOcNHoiiSwCN/PDIfWOCpImQoXohU80ycqXctvqyhjvfs+yS20qhtH8B4JNeFgsNJDACW3q3nPVyy0s3HB1v3zQKI4qqYGlNEUxkBKFMWI1Z8US0vgEoGlZWkILVEy1wTxYUk30+lqAw2z5P5bvt4J7KdmN9X6TfIx/BbFf4uehk+ST0TUQ3y2Ku/P4p6O7uphQ4KuOKmvusFp8I4I5KqEUZjgqoqBOrKKa/ZxoZsCR3ydZr33X9dz++6uM7nHxTvPckj2DxvjGO+zGw7tG3Hj3zB1v/83+ax5vXD6ujssapZDHHmwXLWODO6QIdgDuZ3tE6ogK4XW6W8960BLzujKDZf7boWqefkCi4kwATQ3OPdgjMMNGj4AMqGBKCO/Ot4x9JdJG/nfHY6WBIOphYd5gIF0TwGG5QAjLIqqznufK6q3OrHztn+Tl3rlHWvLwA8E5XwMJ9qRiBw+bh3Id3PXhdy1DL1X3GQJXuYcK8qurgklh0vG6xMqKwajJwD2lMnJgmSXN8QoAxywA41dpT/V4ShvjJn4627Z88W/sh0HYG7la7iSo6sdYi6XXEKQ8wMjYCR1paYOjYECvv6hLBQLrZGJo7CZH8HvS1Y3omYY0N3LGYXJmr5NjS4mW/u+WjP/qf9Znru2P1LZHfz3twf3Pqzap/f/Cm77zS9fI/9U31F6qGzhinENx1lIJkiv5G7TSksM+iuXM7HZZ1VUQ3aAGVct5Xr1wNOdm5FDGPaWJxa+5hpA9Wjnm0SbGbmiL5zK3nGBOSDextB1SkRR4J3Gl8KBhRBFHHqGI8+BgrH95P2r0U4u3HvkvootAFcoG4DEX3mJlDxRklr57RdObPIb/o7xfB6skFkE9kyy08E88IYDGpe1vvfc+u1p1f7VcHzphy+WSqFMmJQChghGpKBE1ulP6GmSCUkhRGkxoJbJxohmkDwfBzw2aST9s7idgqtqsv2jzNVign/j6nxuce/3tnfh0jRxNA01XoQq295QhVhJMkCVR/gNyX0S+uMAatECzdDUOmsEIpmoNRc0f2VFkXoLGwfs/ZTWf//D/e8/0/lAllaeEWmdfgjgO5u6cn887d3//0k3uf/FL7cEfjpD5JpPtIGYsDR+CEwC7bzPLkd4+S546N0hwK5HPHwjFZ3ixYtmQpVFZUkSZPZv8EzPLhCyyqhBmD/cneTvLgjuOAQYfoR2I572QqMjDtz6JQYp6MYBAiUSwyXz8ej3i/rLvMHCl3MhuyDy0uWnxvXVntQ3m5ee3rhfXMV7JwLYxAGkbg+dHnl2x76+83to22XTYMQ/mqohEwmSh8ijJxNzBwZ+yUuG8Z1nNzvQO2yeMK7rYxm03gT/XQJgPu2BdiZ4tgCYkfZOcTuLMotPHJcTjafhS6uroYFa0kUa0Cqjga1frDwZ371CmX3ZBpnRLzOQWL6aAIEmSLWcaKyqVb37P+slv/be3Vd+UOAAAgAElEQVSNz6aLU2TegzvWa77tzdvO//2233/n0EDz6cPasIR5rbixUbs2NPSHGCy4Bs0mPIhhNnBnNIOcwpUfEsgzv3TpMsjKyGK87RhaN4tw6+RAiLghndA62haQHdyjCQ+xNhTpLzhWQZMRCkRYYMOK8AwR3bB7rTxNTvVLcYsimfOzIUvPk3JaKzIrHllcUH3P6trC/XXCeQv58Kk+fRfagy6zK+OxN5/47O7eXZ8bNAYap1xTIrqXUEA1dQEEEXnkWSEpVlgJY3EsyiZmkbLzyocPqWNhPCKzWvwTZAfv2Z6OtZ/jf/P0J7D9WCQ2ibwjsX7PI3BHylhDh/6BfgL3kZERVqsEzz+ZVYcLXjOwIQTuaPgll7EmkRKKwI7OT+ScdxsKVGZXDCyvWn7nR9/1if/7QOkHWtNlAT0RwF14euTpup9u/tmNe7r2XNET6C0ISAHuG8FNTtZmMBUDQOU+EQeau2Wvw8pRhmZCXm4erFyxikz0LlFxDO6WFOt0MzjdAKH72DdFk5Sj/Ty0CEMMXURDi7wAokE+SjRtMgGGVSdiBWlC5iWWZshZARHwNQCvmAEuVYYcyOksyyrbWlVQ9ceKgopdG/M2jqRrkTod24X7Tq4ReKrnqdNfaN75n20TR84akYYyVFeAjE1YMAnXK8rACPaU3InkLwTuWEPSSotjQq1TV3u6g9nse99pzEwqZ9T+/lSDu9Nzbeb3JA/uib/bjtUsLmPK7yNGuq6uTjLJE4sKWoQUkSmSFmLOBu4WQagqkRKK/CwofGIFE6/ugaXFS/euq1/30+su/+r9jUJjygrFhI/tvAd37PAuc1fGXQ/fc/W2A9s+3zZ5dOmUPMmIWChxTebpcBqAbgUzxDbL43mApVJpk5kCKLILGusbYVFNLWR5mPbuRHOPBO7RfFLxLkK6nzPUxQTxKKcASpCYWYCHHmoyGB3PUoYwfdBePQ5N9SL5iaw6CBafP+UO89Emq4ahgKQqkCvlDRZ4creXZhU/tLhs8faLCi7qTpeJKZWH3EJb838E3jDfyN++9/mvHOg5+Nkh4Vj5hDhGfPG4JtkaRJOnSX5QOpYJwVEwRbcTjx+xUpsSdy+ndKCOJ7iHnz2pAvd4z7RUgnvy7w5x3aMXBzXzkdFRONrRRuQ1Vl0OtsJQkrQxokYDdw4aVKZEFcm6hPFgkiSDYoiQa+Saa2vWbrlgxcafbDr78u0rhBUIZGm5Tghwxy//zSu/Oee3T9/5rUMjzReMSKOSagaYb01wgWlgwJidCn12cCfyG1KIqXwcSLKLaqGXFZfCksYlUJJfDBLWkI9xKEQzs6XKH2UHd/vsx+MSCII7BncguPN0IR01eEtwILM7au8o0OB3o12J12vmxXqwqjwemiKZQiUwdAwMcUEmeKeK3AWvlmeVPlKVX/FkTWXNofXC+sm0rNaFRt8WI4A0s4+3b33Xc63P/Ue3v2fNlDjpCUh+0ASVldpE6xIKoiIXzq3CSMH6XAzo8XICALMFiKVywE82cHcytrHHLzHNPRXvtreB4I5FYvr6+0hzH5sYJeWPLEKiAAalw9m+Jga406OYmURspxrIClbjlKHKWzm8ftFpv/7Q6R/6zeX1lx9Op7XzhAH3V8deLb7xrhu/ubd//z93B7oLsFgEi6NRwNBVEGTuYyO3SAxwJ20dJTEs82qArLhA1w3I9GZCU0MT1JZXg9flnbXYROxFO/2ORBcj45MLraR4/ITsdGPaDPkpubnSxHxLq8Iep+5ldXYQ3K1MAVarGLV7/FtEf5Oug8utgIrUjNQtCSRNgiwhyyyU85tLvMWP1+RXP1qfU/vquvx1o+lcuPGO/8L9J8YIYMnnS8cuLXjhrV0/3DO8+6oRcTg7YPpBkHG76sSqSNYywwSXrGAOHG0P8mtalSNRu6cqkaFvTlf6VDyj6sTnPts5EY9QH0kZsP8sGc090bMs8ljNH3AfHR+Djs5O6B/og4DKFWoO7qysNscNOlfDv8bmc0dUJdYaXpJbQM1dAbemwOqK1a9sWLTh1i9u+uJj6TTJ0x6JZ3Eez3s3m6a0fctXPvjsvm3XHzx2cF1AxiBtkyR4U9fB7ZEgQD4SDu5WVbhInUahAHmCNVakgVLCDB0kCYvJVEFTXSMU5hSkDNyT2QxOwD22RsAOQBZATBV2+KhwLn1eyYj9EH2UFJ40LY0ItXbkCaLgJUVAHhxQkXMAJFDAA4rfBbmQM1CdWfFMeU7ZvZWZxdsvrLow5ZSKx3MNLrw7/SOw5dAW95ioXfrSwZd+1iW2l016JkQD9ybaObG+NpJTIHijwGmKIOlY9EmgCnA6gjsKAIIJks787ywaylm/k9mnzt4w+11OgJ12qAMGO+tN0dpMFNxTP0bxg3sq+hDeBp6N3b29cLTjKIyNjQbXDCp/hDMyKoK2vkYBd0zJFEUBqHyHhKxgeOJqIAkKZBkZcHrT6XddsPyCn96w7obXBSFCyc9ULCTehsNln8I3JtHU3c13N/zy0V99o3mw+RPD4rCCZjpM30Yt3O2WYcqnIak0283RbOrkxhYoQEJXdRBl9N0ZxLmOZpi83HxY1rgUqsuqidENFwFjsZ9+TSuryqvITb+Dzf7MYB77qpht+PnzXFyxtx0O5rHAPbgkycfO2rUPz/ShsgE73c0CTSjDwzABCRgoGUlGQnoZAroOmmqCR8wAr+GBLNUzVeotfq2msPbXWTmuLcVlxUPpoFZMYhktPDpPR2Dz5s2Sb52vsrWn53cHhw+ePeEeUXSXBshJwbaBCbqJOe4GyLIEesAABRRayxgXEgR3QEGUpXxyeXXm/o2QT54K0Ih7aOPMnkE/cKRTI7IHkWW+hF90HiRw8qdnfOID92T7QC5Z7q4JOW8EUHUVWo+2USCdP+AHQUJ/OZrjDfK1E4mNajPNRwF3fAbXq+bTQXCzHHckxnEZHigRiydOq1v/Xx+79GO/f1/R+3rSbdlMYIrjXr4pfeDSn77vM23jrd84PHawfgomAGSmfRsYyIhgTMJQtMo9s3WFifjoz6urroNljcsgOzObJleRMKee0Q9iNTkqLhAmPTNmIguQma8v4iaMQUITS+J2+vsIp1nUjw/vZ7RQAwEHmV+GgHzJImfqZeF2GKegaBJG0xtFroLOpRVNty8qrLmnPLe8YzksV9O9mFO60BYam9MRQDbKpzufLmifbP/Y43uf/IlegGAdCPnYmajM+8QDZ8lvxH+E7iMCLSaOstraIb+7vRiTBRDJAkU8AxQpDieR90cD5kTaitX/2G3GB8yx3jdDCHGa5mATVsJ1unDDDc6Dqut0fmP8NZZ4xWtwsB+OtB6B4bFhR7U8In8Ly0zCP7qugpjBYrxBFyFby4MNleu3LS5p+PaFH9j4j6uEq0KHabwD4/D+Ew7cf/LCL07700t/+trunlc/MOkaFwIQIDEUzR4IuomDOxsxPBTycwqhsa4JaqqqQZHRp8+CeFCCw2pyVPM3rPSfBe6WVEhtRZmEWL6z2JvKWaDQtNfHYcqLunYsf6eJ/nuMvse/0e3J4x0okhlrxAvgCshQ5CoaX12x4uGmkuW/rM+p3VMO5VMLAO9wZ77Nbms32707Du04643ON35zWGxbNATHQBFkYpqb7XKyV6I9n8yzyU5Pou+OBO6JthXrG2K3mz5wj/3u6b2fVqzF9is7uFNv8dzmgZgBDV2xEvj9fjLH9/R1g88/lTy4o5uX0o2xJjyAYmZAsVGsX7L64h+eveq82z+59ENtc3EOnlDgjtL9P0b/kf/du7/32UMDB7/RFejK80mTFOmOfg5SLImGMvGLmIUEBWoramDZkmVESaupGsgi4wimIL7ZwN1mop/V6I6afQTAdbqond5njURyo2JpR0xNYkF3KPEyqZcCmTC1zkCJGMAtukFRJZB8kplr5gaq82t2NVYt+b/a8qotq2DV8Fws7MRXwMKTcz0CGB3/p84/NbT2d35tV8uuq6FYF8fUETKLpvOKdw+lsi+JvvvtAO6JjE0scLfEEFVVweVy0VQGNJXAfeDYMTh85DCMjY/y6m+JnpaYxcEsRpIiUbo2stp5A1mwpuSUvSsqV3z5fWsvf2FT4yZ/KtdStLbSu3vS8AV7zb2u326967yXDrz4tdc7X71wyjsJVOfdMnIk+UVMQxehOL+YIufLSsposlwyWxBUBADN8mF6uT363FoaiXQloYXtwHyV6HK1TyH6NfEiEhEehc+q8lmkIcj7z7R32VTApbtA8iug6O5AeX5l5+LC2tvzMnJ+f1n1ZZ1pWBoLTZ6gI7DX3Fuw862d793dtfe7PVpfpSpMgOBC/zqWNUrPlcg+S7YnqXhnOLinos1o3xW77fRo7rHfO7PHEcGdDj3uHqWUNAAEd0VRQCd6bSCiGqzX3tHeDr6Aj+srSZyWPKZLcDFGUAXckD2RDZdveO8dy6uabrlhww3Nc6XcJII/ya7xpJ5H7f3eI/c2/OnvD33+xcM7v9gr9cmqoiIDLeWu0yQnMTcWaGV4MqGqogoW19ZBTlY2KJLCiggIMuga0t9OD7OzAs8ssCNBIM4vTWRR0/KdA3Bn9YjZhkDOZBxvSrHjPk6qeoQFPazBx6BFE2tqu0HWFVBMt+41PP11RbUP1RRW/XZp7dI300ngEOfQL9x+nEYAyzrf3Xr3qS2DbV89OHLkiilpUtZVHyiKSIGbqQZ3J3slXUORindb4J6KthIHdevJ1IN7qr4r6Pq0ncMUjYWKGZYK5pbT4dERaGltheHhY6BhLvtsWVZxLAwqFiNK4NW8UCfXDp639vzPvfecS5+8MP/COUsRjhd/4vi89N26bWhb3oNPPXjZy0de+sae4TeX+1xTgFkHGmbHpQjcMVK+ML8IGuoboLK8AmRRAdXvB5fspgUSHkEfCdyJAMGBr3u2BW3/XTKUlUnIOzSR08GdpRlRNDLfDATuVDfeBFHGmAQAXUPPPMYzu6iGvKzJkCdk95VmlTyxqGTxAyuKl+5cnbV6IN0pIelbiQstJzsC2ye2l+9ofvmjzcea/23A7C/WRD/ISFCDAU9oJI3FJBVHB1IFHHG80pHgHVd7FC6c7G6O/sb4xih14B7fe2OPWDi4T+upyArAaIYOnZ2d0H70KPhVP88MSlKctJz8RLQkQ66RB+ctOvfJtY1r/u3K867cP5cKzQkJ7lgG8kfP/mjtP468eN32I9s/3G/0geQijhV2JbX2ud/EFCAzIwuqK6uhvm4xZGVkUiqEjPWjOY+19aqgtspfzqqrhfLgkuGsnm/gzipuRQF3QSdwR5jH0rzol5dlhcz4GIsnGS5QNAVyxKzBYm/hK1W5FX+pL6zfurF4Y1qZmmIfBQt3HI8RaDFbPH89/NR5LcdavtYy2nrelDQmgKSTpQcDV3VejjhVfUs1gMTqVzrehydLusA9/v6mBtzjf2+skZ9uzbSnv2Ech3VeD42OQFtbGwwNDnIbUUhFi/2GKHdY4G4IIAc8Zm3moqmr1v/TD1aXN/z2Q2s/jelvSUoPznt2QoI7ft7mvZvLtu558kMvHH7uOy3jR/JUSWU805T37nwAZt7J0mtQc0cgz8/Nh6bGRqKmxQMHAybwQsDCa+ZGYz5oO7jj/ycaPDdfwN3yq9O3E03t9LK4zCyPNYtZoRn0aRHFjYgEQSbFREiiiwp+yLoMmYZ3okDJOVSRVfZ4Q3HTg4sqF+2bS6k2mRWy8GxqRuDBtgdX7O8/+C9Hxo58fMDozzOVAAVkAi+4EeT0Ts3rImrRVCEyuQMjau/SAlppAvfE+jo/wT2WJZTOKtMkXztp7QFMubSAPSnwCJImiboEWVqufmr52j0fPOP9Xz2t+rQX11fMLS33CQvuGFj3q7/86oz9Hfv+6+WjL509BmMAHmAR86Q1R4BtbiKPuZCJs14GURDBrbgpJW5p41Lwut1gaAaRFCAHu/Ue+6vooEghuNOncJ/68TTLYwEb6xBktbKtiHk+DBgxT3XjTQBraMjCwYh8WB0A/IVINn5kEHPrbj1Hzj1a7C15qiq/5uENDae8sEJYMZ6is3yhmXk8Aq8NvZa3rWX7h46OtX25w9+5zKdMgCgbRPoRmEKSGiVIuJSKz4i551PxElsb6XpfaBemtsOJ9Td5JTSx987+7VHbxDPKYMoXVn87ePAgHDt2jGhl8RmimHUi6NkipmfwF3DeJFlVoEKq9F+y6uI7z1l6zvdcq13dc5Hbbh+ZExbcMbDux7t/XPHavleu3vbG3/9jQBgEv6JyikCio5khkbMKcLyKVIy9gVzsVAJVkCA/Nw9WLVsJZSWloAU0UGQkuuZDR0DHFgeTKUJ6gBjFX5jqBe2kvXBZJ9Iz0d0HTEK32O1CnJ6sJjwL8mFfTocPrzZH7guL3Y4HQ3C6AJZrasggqy7IMnOGKzPLn2vIqf39ssqmZ9dlrxucq4jS1B6RC605GYFtpil3tPzxjL1d+6/tHG+/fEIaUXTcu4JBjJFTUwFwu91YXNtJc9PucbIX4m7UYdBqIu06ecb+TZFS4cLbcFIIJxXjZAdDJ7FF9n6m4v3h7YV/N74j1C+mYaDGjmPY1dMNhw8fhkAgQFTkNK4OwJ1wxQpg5qW46dwnalqmu4ggQoaWYTR46nuvfvenrl1UXf/4ZRWXzXkxrRMW3HEcUXu/9d5bT9/T+vpdB8cP146LE5yekg+0bfBZVcjQz2fbVMFFQrUCRPC4vVBVVgFrVq4hk71bUYiXnqH5dHCnn/FRxUjy8CvVi5q6kGC0vJPnrP5TVTj+D5Z2gqCOLHX8+zkvILGD8fSTIC8Ar+SFoI+avUYmfBFESQHZcIHoEyFT807UZJW/Vl1QcVdVadXfFucu7mqAhsACyDs5/k+se3ZMvl757N5tn20bbfnkgNpXa7h8xAmPB68oyRSvgelKVD/bwdq2vj6e9RzviKWz7dn6Ev5eJ+Du5NtS8T0WGB5vYMfvjcQaGhoHzmgooLyogy8QgAMHDsDQ8FCIjCxYFCaGWR5/HTzfbcpiEFowhFiGPCNvakPZ+r9f/+EbPrOxeGPfXPraQ2e2k5UwT+9B7f17f/9eRcexji//+aVHvzoqj0h+McCitsk8zjoeNJ3YzCmzgjsnzyBpjABegtzMbDhl9VooLSplzQbN/1YERajF4GIPi51IxYZKVFiItmSd9ikc3E2k/EUYJ2tIiI8+qK3bqs2RGGAK5I/XMOBOYtSPFNsAMoi6AILfhCzRq5ZllBytzKvYXJJX9ecKuXj/WUVnjS8A/DzdgAl065B5yP1K25737Dr66nWdU51n+uVxUZBV4t82qPwgyw8mmZEWifPL6Vp23qINHuIQMhJpP9oz8x3cHSQDTfu0dMxR0GoaMTuJaeykxYsi5bl39nTDkSNHQMP0KlQAuVne0bxhcxY+4Jqwm+hBBNmUwaN5zHwjr/eLl37uOzec+43bjwewM/XrBL/wsHjguQfWP/KPLfft799XFXD7hIDoo8MieNnPCIdfHJxArBwHArhlF5SXVcCpq0+lIDGMGKemuOZuH8Z0g3siGyTWMRmrTeZlZ+Z5BHSL1psb3tlSorXO6H2o0Ay9FKl72UJDcFclVgnR1JBBwgQJCYIkmbniMZ5Bl8x8Kd9fk1/7eJmn/NdlnqJdF1ddjKx28dtoT/C1fbJ1H4XxZ0afqX9h30vXHZ04+v4hYbhEUwJgmAFS0LE6AQtGNUA3sGAM2opib9hYazcV4zgX73AiuM8nzZ2XYIlreFM5jva2oroirFRdk5nkJyYmYO+B/TA1NcXAHc8qlwSmyqMZYi834jghHz0qfxbYU5VCCRTVBTlGjq8hr2Hnz2/82QdOFU7tj2uAUnizg09J4dvS0BQeGD965b7CwaH9X79jyx3XjntGFJ84RZHbIfP69ElwtMAskz6vQ4MFYzyKB9auORXKS8tDFacQ5SyTzDQx1hZY59B07mR4HPU9QkPJgntIEsQBQV55THizrlCAXahcRwjc6S6q2gWgS6xwg6Jj/KNM4E5MZLIBmoJlFQEEVYJMLRPqMxe9WFtQ+/Pi3KqnJ4r7++c6IMXJfCzc43wETNN03dV81yd2Hd39lf5A34qAywearEHAZEAuU9F2RmFsmDpGvMRsPNH9ELPhsBvm6j2kL8xiJUgFuKfuW5iw7/RK3XtnjpEoyjwoLlSPhc5/GymNz++Hrq4uaG5pBkmWQdM1lsXjlskFRP1zgIjhlmD6N1onDRE8Pg+UCqUtX/nQV75z7WnX3u10bNJxn4NPScdrU9sm1oAeEsbO/Mn9t24+OH6gYEwYEy1wt0wuwYCHWF9sWdkRZDD1Dc2Emk50qx7FBaWF5bD2lFOIjpYY2njgXSSpWxCZOSiVV6LtpaIXWOedXQzWLTraUAUuVlUvFHCHaXHsfkaCQz4S0DUNZFMCL3IGGAYEND/o+L9uCVRkkDIEyJFyQBmToVQq7KgvbvjF4spF9z330+fab7755gUNPpULag7bem3qH4seeunRH3X5uy8eMUczNUUDTcbCQyy2RUKGSSzmgWUz0ZKD/47Rv0T3Q7yfPV/ekwy4p/4bZgd3MoUj8KX4DIwkAGFFUFbMi9e/EHANoXDIlCzdMGBkZATeOvgWjE2OsZgpBbWNkD8+5mKjF/OVYw+m4+Z5SZehwCxQG7z1z935nTv/aQksmTieFsdYUBfvHjgu92MdaO8Z3rKtu5/8rz+/8vBV/UZ/hqqprPSjVXzCaUAdKaGsAhwBFZmQTQIcl6yAS3TD6lWrKO9dlmUCd2Y+ZNH1dv8PaqupvJLZJLMdks42IJKKWEEMbBMxr7uloSPdLIK7FVcv8MpIWPGQsQHgvS4ktsF0FAxnENneItM+5sNjvW4KotJBETDYTgZXwGUUyAX9i4vrNjeVNP5heenyN6qFaizdtHCdQCOAwa879z//hVfbXv7iiDhc51dUwSfqoCObIc49BtOhYIdWHWKoE1l99iTA3QKXWMOUzL6K1Xa8v4/VlxMF3GN9R7zjYr8/ctvMVE7nEqYqW2nPqFgYOkz5fNDd3Q3tHe1EsqWrBoCLn2doXreQMKY0yQEeo+J5uViqGioI4BW9UJtR2/y+Ne/98X+9+we/FgQsC3f8rpMC3KlaXMc/PLtH33zfzx/72Q+7Ap0V4/4xUTOQDhWBg09IeLS8ZU7HgDDLMYxzEbyfTQz7lUg+YkVyQUVZBaxYthy8bg8Bu4g+eEruTh+4J7tZoq1ZJ2kzbBRmgjsV4MPgJ57PTiZ5Cq5jWjr+0dEcjynx3A/v0gEwgxlDHlVMnJPQzyoSVS2W93QrLtC1AKvyhzS/qgguzWNkQuZYWWbpjsUlDXe/o3HdU03QtJAud/zOjbjf/Ldjfzvnr6/99X+G1e5TpuRxV0A2wC+YoOIhLEpUVhm3nQs1LtSq0KeJvs0YJ1S0fWH93Ekkd7J7K+7BmOWBWH1JFNxjtZvYN0TW3NPzLtbD6G1bLhybOxb97IZO8RtDw8PQ2toKE1OTVOVTVPA80ynIjll1OcDzAWYWSE5IZluDeN7jWrUC8VjNa4YL+e6C8bqsRU998/Jv3nx53eV7jncg8EkB7nzSxR0jO+p+uuV/v7+j+blLRvxD2VO6j8y9pH3zmuxYgo9q+nK8J+A2sP4uHiZs0njc2DSbIIWJYTk/AYPr3LBy+QqoqaqhUrCY14i/w4WHwXZoztfVAJBCb8XcRdk9sQTFeFKBZtugsTZcrEOQEtyCnZ25qa2FZBeArbssSgD8ncSrxqEuz0z17AkKqELWO4pc5f4vmjoJRF0EUZMgU8kcz/Xm76nKrn7klOpT/3JO1oa3BAFLAi5c83YETBD2wJ6Sh55/8L+7pjouH4OhvIDiB00yAb3qCOnE9khnK6vZIOKhTFL1dLO8fQ071cqpmRimYSd7I5KwQD/jvBmx9o91Dkzb7/SP6SdAzPMgxkTH+pbQ47FsItOzECNFxUcbV+d9cLZqnbSHsTqKy0XR8Jiih7nraLXVdR3Gx8ehu7sLuro7idKY4jmsCHnK9uHAzs9rOm9QIyHFxGDVrcOnCh9RJAJ2UQXIEDKhKre6+azGM3/9hfO+8Ju1+WuHnX1d+u46acAdh6jdbPfe/Y+7P/GHp//w7/1TXZXjMA5+NP1JfMugj5yA3SalcTpVNBEjwFOYd8h1EzbyTDPF/1B7X9q4BPJy8hgVKzfPU0AYabAkNcwK7o42cor8VbE2SKzDiYB6Grg7X5T27wxfcDYXVjAymgKq0ERLfjNGX4txD0gJ7JWzpnLNvKPFcunT56w56/fnZpz5kvOeLNw51yOAdSD+2Hrvx148+MJ3hoTh6nFxTNIUnVwyGMPB6hRgWCXXlDhHQnjBmPD1G49mnozQ62S8nPbFEnLtbcbal07eb90TX1tOwJ3tzlhnQ3gf4+tH7C901l6o0hu2iKZ3VBQQ7Pv6+qCjswNGx0f5eRzh23lMMN6AwI4MmuSrR/4F26ElSSyDA88nMlzqAC5dgUKlaLKxpOnJqzZ+4P99fuXnd84HpeOkAnc0zz9w9IFlv9vy2++/2fHG+UMwnD0l+Kl0pCCjRi2BEeC5jXiIWJhP+dpB+/usGR4I5Hh5XB4qKLOoug48LjdpmKi16zprVxJFomOd9WBxIIWnYoIYMM8uSjjZwLHaiL1NuQDsoC+WZmb1izaTaYIMMrh0j55pZvYWePKfXVG+/M41dWueXeCldzr6c3fftm3bZGWdUv/0q0//b9v4kXMmXZMen+wDAnfafyyldDq4W0GYYRrtHAm50UYnlvbvZFTTCe7x701n4O7kXEhWWIm/7zNHG6Pl/X4/uN0u+iW6ZPEaHx+D9qPt0NvXGywgbJWuntEKRdejTsZih6zoISshinkhBRZkzbOxJF0Cr+6F2uzaI+vq1t159aVX33Zu9rnHLf3N/k2pwA4n63rO7tlh7vBuefovn6AFFfMAACAASURBVHjghYdv6PH31k+KE6BhUjUGWSDgUm4i6gkGSFjcBP3CwYwbK6SbTWykWF0L3HGSCwsKYUl9E5QUlYAiuxjhDaesZXn2s2+gaHBrX+ypmKD5BO6JbORpBwz59wWQDMnM0L0jpa6SHZXZNX84c8mZzw55h3rPE847rkEsc7bQ5/mLTNMUnxl7pqCto+3Trx157RsDZn9ewBMQVJcKAQGJphg5FAI7muWZjxP3Iys8RBqjJXwnCeyJrLnw4Q0H93jcAlZb4eCein7RSZXQ+MQG90SWWCJ9SeSZmfPDouUldLvynHZ/wA99fb3Q2dkB4+MTWA2MHosM7jzTh6e1WbFEFFdESMBYPhjTqQGCgutXAElVIF8sUJuKG5/Y9I5NP3rX6e96Yb2wniXQH+crFdhxnD9h5us3H9m85P8e+81/7u/ff/GIMZiriQHQdJ0CtwQB8yFxItG/p9FBYvBCJ+h7FwwM4sFAisjl5ezgLksy1FbVQsPiesjOzKYcbdTYJUEmggQ0C8W6wgE+fKHHbiHWG7iY4kBbnq2lVGzAeA4i6zC13mtFpjL2fo1ZRzQZvFqWr8hT9kZFTs2f6svr/po16X5r46KN/uMdzBJ7Vk7uO1DI7jzae+aeI7t/2DvZvXZMHpd8Lh9g9Ub8jyoGYjwFVRdk4M4OXUyb5IL1dKqIhAYsVevWDu7hZninQalWHEE8+8DJRyf2jakH98T6kahwMn1kcMVIElpO2bmNQD947BgBO9HMUpVKDtQRsphw/bFKn4xJ05Qw/RlN9Chkog9JIvO8IKMfXwVJNkEyRJD9HqjNrWtZXbv61/96+TW3n5dz3oCTOZuLe1KBHXPRz7jegX6+r/39Wx/468uPfa1rrO0UnzghaoIOBga9IQsWHSaYxqVSEJ0VMCHqMmkSaHIxBQb84VcQ3LkYnpudC431jVBRVg4uxcXTKtmwomTn9AouvDAQdt7C7G+K5d9PdGM6/T7rPqfvsR+Y07UkTH7GDayDSSlTXnCbGXq+XHi0PLdsS21Oxb0ZmRl7Li+6fIG2Nt7JSdH9qLXffeSBqoHJ3usPtO79V5806fZ7VPBJPvCDn+JaENopVoWXDyafO+07C9wNClK1NKdEu+ZkvdktQ9HuTw24p6e4rJNvnDl+qQP3xN4f6lGyz5OwxPPOEdxREUAmuvZ2Zo5XNQxutlLlImvuuBYlQyYhU5d1MCRmAEQdT0LrkqGwAGDFAN1UQRJMkDUFCoQi37KKFX+6cP3F/3vGO9a/PJ8sh6nCjkT3Xtqee3Li+Yr//t13bz7Qu+8DA2pvnu7CwhRIgIW1yDGnGmcOwR1FM16SVMfJxWIoTHOPZL5h5kNicKFFhKxa5WXlsHhRHRTmF9KvTN0koLei8p18ZDrBPRawU58TMu05+bLp9zh5T7hmZG+BTGLMNsYsLCKGMsog6S7IlXJGy7JK/5Lryn6grKjsxQ+XfHhgPgS2xD9KJ/YT9xy6J2dEG7nwcH/rf/eO9tRPClMAGSYERBX8hh9kBZkJJTB1ASQMcrWkawJ2yyx/fMB9+lpzsnOcz1U6yrU62U+Re5gcuCf+3pm9SUVbgiQG6WRx1np7e+Ho0aPkc7dKulq6VjSlTTIwSRdZNDUwJB4vReWpGbgTD4fkZyWtdRMydC8szV96cEX1qls//+HP33e6cDqL2Jsn10kL7tvMbfLWrU+9/8k3tl7bPHTotAlpQqIgCIxq11EKQ5IV9MXjHwDMgkOtHdV4lqLFtIiIHFkUbM8jfQURvF4vpcXVVtfS/yO4Y742/h3PhYs8vifiaX32e1OxwVLVGxoHLmxYhBT2/pEJDaMbJBP8mg800EBSZABVgEwhC0o9ZS+XeUvvqMiteCo/kN+5qXGTP1V9W2gn5jqSbn/r9hVdo13fPjjQfKXhMmBMHQPBI4AmYmirDqIkgYTWMwNN8gjuIV/oXIG7k0Ax+5qbbj1KbBWkGtyT27OJg3ty700XuANoGlpbAUbHxqCjowMGBwZBR4pZSoXENCZ2ukY6YylQzkRSMiTX0kNp0RhcZ6DyILHoeUUFEX33AQGKhMKp9TXr7zt/5fk/v/6M61+fb67AkxbcMXL+tcnXyv/9vu9ct79v3z93TnYWBwQ/I/1XmeZOCoOAsQ8YLoEmGJYPQUVRgpzEYUuB/xMj442AQSx1iEOF+QXQUN8ApSWllPuOGwC1E6cDbG2YBXAP+c6sdLgZkcocEKh+PBYdkQ0Q3SJouglGwASkvKlwlx6pzqn4Q11e9UM1YuahdeWXTs23zZcYRMzfp3DPPdn7ZPGb7bs/cKD/4C3HYChT9ErgNwOgy8QLxsmJkPERaZ8snzvj5maxLiGzPEYtJ3tFAqJ4gd1u2bKzn9l/7qSfqQT35AE2MXBP/r3pAXcd6xNIIvhVlYAd2egwep4sfBjhQYFyIX6Tmb0gdY0hPyp2jKGLgYQhgUQOdxN0OQBYZ8RrZEJTftPry8uXff/aD177+Hph/ZzXa4+15pLfPbHecBx/327u8N6+/elLnnrzyS/v79t7zhiMiBons6FgdpHYbUCQWQCPqSKwiMRqR1H1USLm8ZMo1Q0JDLjW4VLcUFlRCUualkBuVi5MTkwS2Y0FTJSzjWVSeUoXBn/gxfiQo19zBfbp2LTxTn08fbB47tHignETSFWK4KBTAQdMT1GgSMnrW5RduaWxaPHd2a7ylzYWb0Su57ka0ng//4S/v8Vs8Tzz+jPnHx1t//bB8bc2TLonye1FNMMY24KWMNSQyJeOWjtqS1blN7bfUHPX6WA1QsWZ4hyZaVYeB3Ev8aw7J12J1l6yskoq+4lEUdblRNiJV5CJNk7JfINdsKJzFCnCsQ6BJBILnW4a0D8wAJ2dncQjz5QDlnbhxCqKfnnGNY/RukAxPSAqmFdHQC9i3Jagg0dwQT4UaGcuOfv2i0591y+vWXrNvvno/jupwR01ib8N/a36F3/+xWd3d77xmR61u8xnTvFiL6hV88pAoAHIvIY0nj/MIc/XZxQswEhKtAJoJkuJEGXIysyCmppaqFtUB4qElYYMAnhcZGgyQoEgyEccA9StzTFXSJTMpnNy4MW6J573M1kcU+JY/ARdJgplCAwY5aqDbAqg6BLkQpa/IrP0haXly2/fUL3xiWqh+lisviz8PrEReKrr2WX7O/Z86a3+A9f0y72ST0H/JKseGIxf4eBOvnauGZG4ZdParYqDKAAkes0WtxHeZjxrz0l/0gHuqe8jA/e5BPZEBYTw4FpsB89R/IMFYbC6m+yWCdBRY0fSGr/Px6ZKRFZR5u6cdQxJCODU4/i/VJJaBAHdqxhpj7FZhk5V5LLFDFhTfuqu0+pP+/6V66/829nFZ485WRdzfc9JDe44mFjvffOOzRc+8doT173S/uoFfrcfdExTQ2g3XWDKIqjgJ2BAZdpQUWJj1cumA/xM8zxRGBomS3mjuDwBCgoKobFxCVSWVYJAXPQKpWcQuEsSA3fiPA5VL5pt0lMB7rSwY8y0k8Mj2chldppYFpHQVzt59/QxYgZOlnuKGQoy1oEn2lIRTb+mBprhI8OMJMimbHjUfKXocH1h0+bTl59z12nC6iNzvdFO9ve9Yb6R/+KeF9/fOth23dGxtmW+DB8EFHbAWtUD2fQzbZ2IQngtAmtsLJN8SBBIHNwtIHECXvGvv+mzGe6PTzW4J9u/SGsPNXcnYxOcmxQF3CbyLdEyFayfo8aO/3V0tUNnVydMTfhYLjqey/zci/levI8oZRnAm5jUgeZ4yUWBepg9hW1lSB4oFAqNi9Zc/JOzGzb8ZtGqpub5FCFvn+uTHtyJtW7fA/l3bL/jU4f7Dt/YMdlRoMkq4xfWBJDcHlBlZD8LsNlFgXYGuNMRNW2P0MbQACRFBAP9OmiiBwFcLjeUlpTBksalkJeZQ4+FqFRZOgZG0SPIO2G9Sie4x1zwYafCfAF39J2xgEccTwUE0wVYbhFLhoqGRvwFmMqigwo6Su6mAorqVvMhv3txYf1TZy7e8MvTc0/HAJjEHI8nO1LH+X2Y+rb56OYz9nceuPbocPt7J+QJV0D2gS5haSDmw7QDO6vCycCdEUrxAh3BegN8WpLQ3OP5hHj3QTTAi5XvnohZPtG+xf7+2Es/1e9Opj3rWevcxDM1GJMjCdA70EfgPjw4zAvChKDNUblv63ZuCERmMwkUsgAiGQ6CvktyQ4bmhVMqVr9+etM7brrolE3bzys5bzz2WB+fO056cOcSvPj1J76+/tXmV7/6euvrV00oo2DIOmgqmlsEMGSq60oaNSnWCPO0E+3DwzeD9SP8G635ikS1gXHxSTKL/PW4M6C+rh4WV9dRqhxednM8gjtq8ccT3BPZaOkA93j7Qd5Y7l8nWwlq7RR1zVnO0HSGZR8lk5gJdbSsCDK4TRe4VJfuBc9geW7pi6c0rvnFsoKVLzZAw9iCHz65w2eXuat8+57tV7cea/ls92RPje7WyT1Cpkz7ZZmPbKYka5cxIYBni6DgRv9MTnOf7aviXXfhbUV6fgHcZ454suNst8CQz52JgvQiC+A1Q4WDh5thcGgAVL8a1NhJkbIsDjw+LuqaQCXfKvRFgfVoZZXI+ooEOKIig9dwQ6FRaFy49rz/XFm3+s5r113bMZ8VhLcFuOOE3nHgjuxndz67aV/Xvpv2D+xdFfAGKBBSw/rhokxWeNPAakH8kCF+Yc45z5YSWxfWiCEbnczqUFO9d1ocGDAHFC1fXFAMS+uXQH5OPng8HjLNByVNvkCdDH46NPdEN1wqwT3RPjBwZ3/IRYbBWTQ9aDdhfjXKdgjuYlZnHlOvJF3AlEcz05UxnufK3bOsaPn9tcV1j0IedMxX01pysJv+p03TlO44cse7j/QdubZjvGPjqDCi6JJVdnP66uWuddapMD8R+yebO6KhpRLBscE93CTu5IsTXXvT5JQIZupUg3sq+hl9PGIE8h5HM3wkQcrS2PEcxXHBLCUc7/GJcTg2NAhH2lrBF5hipnVe8c0av1jzYp3rdPZTzBX66XkxIwMzPCQATYAsLQvOqjvjmVNqT7nhrKaz9sz3FFsn+OJkv5wQ99z815sX7e7e/ZldbS9f1xXozjBdKJWZ5K9FQNZ0lfkHqZ47Kx4QOoNmgrvsksFQDZLsyEXP+SUx4t4te6CmlOW+FxQUBMHd0tjJ54486VGiea13zwW4Oz0gUwLudHAn/lUsjloAzFrEyntYQpYtYtYmA3YkLpCDdQQUEUko0DijY3wNpbK4/LJeIpUeqims/XN1ae3DFWUVe+djOst831jbRnY0PLfvmS91jB390CAMlATcPlZUA6mc6ZBkXN+hixEQsQ3DM49sWM9M12yvsRz42Ucg/AB3Ml7Jgma052OBSDxm+WT7GHscooN7Kt+dirbIKsqziyiXnYM7nqH9/f1kjj82MsxS3bjvnM4Yrq1bUfaxMpNYkjs2wbR2y/2HJFlyQDIas+v7373m3V+rKap59EsbvjTvLX5vK3Df1rLN8+j+hze80rb7P145+to7J8QJACwA4AdwSy4IILhLXHsIgkYQNqZZ6YMmIkzHsLQODu4kZRoiZLkyoam+Caqqq1g+PJmIp2sjsSYgcRicdpxOU5TCN9xcgjvLNU38qxDKEbxZcopBAM9KOjChgbR6Du6EKai143ZldWQt0RxkVYIsNQty5YL20pySbVUli++rzi/feXbu2cMLZvrY0IB37DZ3Z76455WPHeg78LneQPeqCfeoqLr8tNZETY6oeROZCF4I+nzx8/PYptBbPnp0tzgDd9ZkrN3E2koKcHj99ki9ShW4J9U/Z1MXtahVqt+divascbXKrFKWkmlSnfauri7o6ukElWq042cxUzw9w0x5zNxKccwc8KOMEZn88TxBF58ggiGyWBDZUKAA8nwXrbrwnnNWnfPt/GX5fVcJV81e8tPxPKTvRme7IX3vn9OWMbjul/t+Wbr78Jsf2r5n+zdaxlpK/aKPfH0KFh1QkUgYmesw6I1phDYrfOgfnMeYgugwJZJs+gxeDFxh+AfN9ppApDb1DfVQUlRM9chNzLPnkfiRBn+mVpv8FE2PTw8zlVpMcMTBO8t0ECtf8lfy4M7MZgzccY7YH2bSDbXOTGu4o3FuWEYDzhMGUlLMA/6niaBoLshR8scKvMXPluSW3VNYWP7Mh0su71sA+JigKjza/ei6nQdfubHH133RmDic6ZMmQZORgU6meJSZZnU8eLm+bh2+Ya9h2i1boywPPmY/gjc4AfdEwcbqRtTnaftwf3CUPkeiPY30dYn2Mb7dObOT6Xhv7DZZ3gsbPQuQrS+xnzjMyko4LUng9/ugu6ebwH18chyDmpg1SMdUWBMkXrQLeS9YOW/b6EQyWmC7KHBinjtJpyh8ostPgSwzM7CsYMm+z1zyqeuMCeOFf1n/L/Oi6lus+U7FeR3rHfPq93vNva6t27eu2Nm866Znmre/b8Q8JgR4Pi6o3CLPsJlVBeJ7gFHS8hQ5spmzM0hGEOeLhczFSG7DFxYy3iGhYXV1NTQ1NFLlOHwUl4yVEWZNQDDWCBm6bCPmxO842wDH3lzOp8felpOD1N5y8NkIqXBOemB/t2WIZ/WWrStklqefRMj9s9+Ld6sQAJfkAsGngNfI1soyynYUZZX+sTSr5OlzF284WifU8WRZJz18e92zvXt78St9uz9/oHf/J4fNY4tUZQoCoIKBVRElLsQmYKCxT1ssYJ+zdR+MAkh2jmeiSqr2ZzJ7k7ZLinzs4SMUq10G7Xhysog2sojydWPxjVCsEqW1kaGc8tpHRofhaNtRODY4CKCwam54CSi4o4WUiwxYzhu5aIKaGjPyceGRH+Mc/NnZzFUFep0Ebj3TqPRU9L5nzSW3ff7ya25dAktOmIJUbztwx1m9bddtub3DA5c9vPPhH7b7O8pHjCFRE7BEK6a0cb2BF5NhwM1MiAzgkbWIm5YxeM4O7gL6grFkIPM1ouZo+lTIyMyEutpFUFNZA5kZmaSRkImeS6v2A83SPkPaS+ygomhHTqyNFe9RlYh/c8bBkQC4p/o7sE8UcS+x4BwzIIKkuiAbcqHQXXSwOLP4T7VF1Y801S7etw7WjS5o8dNXyi5zl9LR0vHuF9t33dTl61w7Lg67DJdGmScaBZfiAZ0Asse7IKPcn+r1Yjl9ku/edHBPeT9t9Rji6Wuq+xFRqI82Vxa4kzWTnXUhcA+qPkEmWAT20bER6Onthf7ePlADAQCFa+0IzgaWYkWLKtPYZ4A7eeZYtUGy2nNrH4uzQoZSboXFcq6mG3L13IlTKla98K+brrnpysVXvjqfo+PDh/htCe6bzc3S1O6psh3NO254bOeWfxlWRjw+YRJ0rARkO5QQwyUyDQoM2Ekz56hPVJq4kJh2z2MxCNixKA2zMGE4PrYpQlF+ASyqrYOy4hLwuj02Ao/pU0AHCf0oFFQUz0YN6rFpOFyd+uZn3dzzBNyxj+i7MzD6liLuMe0FTfUuKHQX9JbnVT5dlV2xuaZ0yQsbs9cNLgB8aFZ3Te6q+fuB57/Z3PfWlaMwXIxMdLrCSmSCjvvCIoFKZOUm90w6gArbjCcYLvoXhMA9Hf20BOmErWpxDn1qvsHiOKAdGQR31jb7N9oy0a2GYD0xOQE9Pd1kkvdNTlF99aBFlcAddS+KugkpZJbmzqR6lmFjWQcQ3Cm1lr+OczAgwVmmka1XuMsPX7rhkh//88X/fM8KYcW8zWmPNHVvS3DHgUDto7OrdeX37/jRfc1jh+snXZNyQPJR1So6ndAkj+X+OLiz8C0AzSI5IJBC/mukQWXSJgkA3M1rEXVISEOrYxEZkcht6mpqoaigCFyyzCPyZ4I7W4OJg3tqNl2cO92pFhUnuKfzWwjUycKC5XsZcxrWF8CqgVlC9mSJp/SV+qL63+XmZTx2RekV/QsAT+Zb6f6+Bz+6462d3xry9S32CVNSQNYhgIWvQcf4VL59js/RkrL1EhY4l0pwT1kfk9iiqehDKtpg5nIrH50FyoXcMRzcKVhOgIAWgIFBizt+mH4myCIYlM7MB8OmbAVTYi2fO2dHxCIwDNyxJgUz21OhGMaDTAF0roAbisSCwVOr1j7yrU9+61vrM9d3JzHcx+XR47MDj8unznwploU98NreD996/89u6YdjZVMZfiEAU2BimUDUrbFylWXCwYMfjy9eBCMkYvL64rz5oImdREeMy8DFZwKoJmRkZEBtTQ2Vh0UeeokCvvBBXpEoReOSkk2Xgr5E7IdDcE/7N5giqAbLl0VWOwM5DiioFiU0zIl3U3W5Aqmgs6Gk7veFebU/+kDVxRhJH5vaKwVjNx+bwIDUN6beqLxv30M/PzJ6+AINfFk6FtzFPYFCkqGDCwwKZtIwajl44s7N16RqzURqJxXgzjIFTiJ3RUqsgyHN3SoGZa0WywKBf6uqCoPHBqGzuxOGhoYYvayEAbKoVbFCL3RZGG2NNCEcR3eKoRLJlWqlGk8Dd1y7kgJEdTXmMiqU0p3/9onrbvrEik8/cyIK9m9rcMdpx/S4O5+/69an39z2wUHpWEFAmqTKP7QguD/d0t7Jh8P9OAzcLTXFtmltkZm0gJBznqe/YSRmXk4e1NUsgurKKvB4sPY7DybhOcHJHoOpOuDi7YfdHz9rHxyA+1x8gwFIG4waOyJTgNLkBJHXCSBKVAUk3QWSXzazxNyhxpLGx85aftYtG1xr35qPFaDina9E7r9t121KXlHONY8d2vqfI8pIgQbIBsbGEUk/JAQvzc8qJlJgUuLxIvH0L9XrZb6De0rcY/EMcJR7UzHuVkAde0Xk9YIBmsMjI3C04ygM9PcT1zur2sYsrIIiUgZM5Ct0IJPJHuUA4k9ArV0kZY0VJkTkB6rT7vVnQH3W4uazGjb8X/nh8p/cfPPNJ6RA/7YHd3Sk39V877m//etvf7C/b/+pg+agW5Mw04GTzOBiIO2dDRVJehgoZwNxZofkAM9d8gT7fHRRe8c/uqZTwYyiwiKoX4TpcSWgyMq0AhpBaZWzcwWLaDjYjKnYbA5eM+OWuN47b8CdWWHIs4caPMI55s8aJiccwsAwGUTRBTK4DUl1jZdllu46u2nDL2oKK//+CDwyerNwYm76ROYYrVyBocDSv7+57Y9H/M1LfF6fHDACICK7o6mAhAyB6JtGQQk3lchol9N9xbX2HHQmWnvzSXO3C9IOPoluSfU4papNO7jbYwWwv1afJ6emoKevF3p7e2FyapLnsLN0ZQRkTI3D2Bn2oZbSNe2ADmr0SE2D7lZmksfMJg7udApLSFEN5XLZsWXFS+79zCWfvuV9De/rPBG1dhyKBXAHgKeOPZX71ItPf2bLq49/oXuqq25MnICAgIcUCw6i8r42/gPU+hj2YpSmZf+Z7oO3ouuJoStgkgkJ/e96QCNALy0tg/pFi6Eov4jWpFUhK1FwT8fmdXJwxP3eeQTumoCBOhKT+nWD4itoWvkBwSw1AgiiAoLhNj2qe6rcVdK6pnLp7ZW5lZvPLxzsEU4AMgsn8zjbPTebN4ur2laVdk523/RK266rx13Dbp/sE9DPjhq7CyvzqWwrUG1tXXNMKJNs3+Jef7O8cLa25iO407kxF8Q9UcYsNWNvD6gLvcgCd0x960Simq4umJyYIIWJCGZwjWEtd1kCPYA+eZ4KywYlDNpY3rLlVreObCtGijHcSODSZCiSCtUlJU3bzl153k8vO++Sp9YL60+InPZIU7QA7gCAh1fDgeUrHnz27uv3de+7tEvtK5qUpsDAMn+cKZNM7JZyLqOvhw9dsNoAB3dKcQvxn9OgM8YVZp4n8xHS07qhsrwCFtUsIlM9mYfJFySAoRugyC4miHIXb/hGSs3Gmr6ZrH9FpcSdQSWagEYQBdzT8T2zHXxsuzPJn+aS2Kso25aCJK2cWnLQIPUlUhRrCuSYWVqekNlZm1P2l9rCurvX11XtqRbOnEoWpObz88+bz2e3trZv2n5g+89GpGPFqjwpqGIAVEwdRZoPKrnLQpIxHY7MxhYRRJo+LJXrxUlbiYD7zHY5OUaaxmS2Zmc7P5wKCOHtW/QzCX8OMRGztYJCIdJ4I3c8noUYCzPp88HwyDB0dLTT30QfS8Vj+LnDycTQ524BGbVGRGJ2tykfd4qBwmJfIqh+A/Gcq7cCSLoC2WoGNOQt3r+27pTb/2nDlfduWrSp90TV2hc0d9uq3GXuyvjr03/e9NeXnrjhyGjbacekEUEVmXkeLYwG4jyuLR64wYI/aHWxvym4xCATL0qIVo7ltIXPY2kQwPGZLG8WVFVUQk11LQXYGZoBLtlFgXYBn0oL3MrZmA/gHmkTOzkYpz2XknruCR8nYV1hKU7seMH/2LxYwGSx4KPZD4sGSgaSWqAf3oRcOau3yF3wXE1hzb21+Y3bL6y6cDA1vZpfrSDp0xtt+1cc6m3+zv7BN98b8EyCAQHQBaz8xsAd3Vbox0SLFpo6SUtKkmY4HqBKdsScrOF4wT1ym8fHdRupL/afHS9wD7oXCORZgJx14VF5bHgI2tvbYWhkiPnZo1z4lMVHgi5TKxWZmeDCghgxaNZggXiURkfKlwAe3QPVUtnIqvJl92887fxfrVp/6p4TvZjUgubOFwxGAj/acl/JQ0//+ZpXOnZ/st3XtXgKa1IzHk2WdW7FewQFcEs85AwI4eBujW74KFsaIoiQk5VL4F5ZUQkeBHZRBkWWGbjzYgmRCq04OZDiOfQS8eORZSHeiNnjDO6h/nK6S2YfYcz0jL8i9Del5QggiwqAxoQ2FxakUTWiqcwSs0ZL3OU7awrq/riqcvnfzso/q0sQ0Nxz8lwP9W8tb+9v/9ie9je+MQQ9BYbLT1IuCUO0ri3CGuR3kDDemKweIkaSpiEyPN71xpNRok6I0/bijXGfL+Ae7fucgHussYlAAul4RrhyvQAAIABJREFU4QfPG2QDQeIvwwDd1EhrFyQRRkdHobOrE/r6+iGg+md1IDNwZ2cxA3eb1m6Bu/0MZsZTQAZRjI5Hq1OumQMri5c8u7761P/95JX/9MQKYf7WaXc6yAvgHjZSP932/1Y+vnvLFw8OHn7/gHqs0C/4QcWoYBeae4hAPnQFTw4L3E1iSAqmXHKwoAfsI23T4GVJgfy8fKirqYPy0nLin0crANKiWn6n8MmMtemcTn6y9yXUjzBwT6iNBDs+/V10JLCpIX+LEawTj352AnoKpJRAEWQgyDZ0kBWU9nXwmwFAoos8o3AyTyjcU5xZ8pelVUu2nFqx6kC1UH1SmOnbzXbv1sPbzmgeaLvpyEjz+X5pBEAKUOAR43Zg3kvcF/hHBwxXssA99WlfiawVS2Cbqz00ex/nRnN3NE52aSUKCsRqJ1FwnyZY4GpClySY4EcQJ7YEEzo6O6C7swsCaoDM9bNVkmSuNMYPjlo7csLzjR3S3C1HO343xnqiFTYggkvwgMd0w6K86iNra1b/6uJV5//xQys/hXXa45XnEjyV0vfYAriHjS2S29z16G8veP3IG19s6W+9YEgd9qiKCqqsUdERSk2f5jqzB2+gpmf3/zCTL3Pch72I8xhjCJdLcVH99/q6eijIK6DIT4/iYfXfwx6MteHSt1RmtpxQX2zgntDzSXyg/X0m8haICFKoZTJwJw0erTQYSMdTuURTxqQ4qgVvGBjEo4MmaKBKARAFBTxqFnj8GXqulNtSnl38REVu2aPvXLrmpTph7XASXT3uj6Il68/tf158cPDIp/YNNn9+TBnJ18xx0Aw/SIKL8oXRFIqiDjJ8GSKLPmaiLaP/TPWVyHqJCO6zVHZLps+x+5d+cI/dB+dfGKutRMA9vE3LEcasZwbls/cfG4D2jnaYGJvguezGLBZC5kZjUMzLSAUD6lgNScuCZK1INP+bmgBeMxMknwilmcXDK2tX3LmucfWdm85974ETOYjOPrsL4B5hrT82/Fj+I088+P43mvd98chg22q/xw/jwgQYoIGgMP55VmSA+2unjSJbQkF+ZBZexyXJsJdR6XiRUjlQUy/DCnJ1DZCbk0NmX2JO4wz0+GSszeZ82yZ3Z3L9SK6ee6I9D+8zBtFh4A2T+kOHAHFN87KxxP5vSqQVoE8ZFQwTNAiYKmA8hiAi6Cvkr3NrLsgC70CJt/D5yvzK+2uLFv/9otKLTlhWu+f7n8/e1b3r3R3Dnd9omWo/1e/xgSjqpEnJBO4SJwNhwI5CkU4aPNsMVH4hhck4ia65SOCeaFvR1p7z9tIH7s774GwHOWkvVeBOFTUxWE40YWRkBA61NJNZHqPhMd2NtPYIyhH7Ena+Wr8mZYqqdPJ1iL58rvdjhhOa/DF+StBkKJAKwRtwqSuqlz65rGHZDy665KJdm4RNzHxwElwL4B5lEn936Hf1W7Ztufr1lj3X9AR6CyfkSTDcGpgYWcVT4/BRFpAVIkEKNmcxJaGGaCF9mKXHCqzDKHrm25WouMzSpiXgcXl4beG5IQKJtZadbPZYbZCAksZAq3gP32mMWEF/e0jjpMI+pgC6jqFiAsVAoJaqUY4sqa3EjiWj9cWQQQpIkKF7J4u8RW/UFtbeVVlY87iv3Nd5ItR+to8dau33tNyz+mBf85fbRlo+PiKNKH7JR9XeiPjHEngM5m8ngQgBXjB4dgfeE0wgdrIsot6T7LpLN7jH17/0gHt8fYg+HfG2Ey+4R2qfKTACqJpKBWE6Ozuhp7+XTgpJkUDXuDIQA9yngz/jASdeGpMSl5mbDelqcQ1rEogBGfKNPGgqWnzwzFWn33zm8jP/ekXdFSe0tS18ZhfAPcpaxyjhPz790IbXD736xdfadl8+YA55dI8KamCChEXMe6eznVeLC6ZehERIntrGCW9IAJiuwSOxDWEdUiOjRKka4Ha5oamxkShqXYqbDslw03xSp2UCD8e76Wd7xVyBe6w+M58xS2hH+tRglC1ZXUyQ8A95kAUqMUmQLwlUFwUDx0CQSdATBRXvYNo9uEDWXeBSPUaeXNDdUNZwZ5mn5Pdr69e2N0BD4ETw4yGwP3708bzXe9/4eM9E9w3d/o4q3e0Hv6CCiYQ1ogyixri5Wb11FotChTtFDUxid8TfYe2E5ATTWHPoZCmHg3uibRJfRZirIZ628N50uXHj6cesezNOV0o84B6tj2RUNwwYGx+Djs526OntAZ0XikFYp3HntT6m9T0og3PLqN07Skct0iGj4GAr/8rzOGTBC4rPBRXeytF3rbvgZ0uql//m2nXXoJ89PdKXk4WahnsWwH2WQd02tC3v8Re2vvvlg698dU/PvnXj0rCgCj4QJO7jofg6HmjHc6Zt9qHo4D5NTeLBHYLINENNB687A5qWNEFFaQW4jyvAI0tUalfdfAF3EpkMPD4ANJFV+2P6OQIWFgTCtEaDxVBg9LeMkeAAKloPBQUEQQHTUEEw/eSH1w2dtFpJdINouED0S1AkF40vKWl4YFF+7W1FHmHfWUWXT8z3A+SQeci98+DOTXv7DlzXMnr4nCl5HCS3DiqlvmERJAqnI1Cnw8NWOhOBHf+wMcTA0HkA7jamyGRA0EoXmx634WxzWM+kA9yT+abwnR1vW07BfbZ20Rw/PjEOvT3d0NfXB1MBP4gSGsSsqOMo548d3C0rmnUrD/YkgA+msjOyEQFkyIBs8KpZgXOXvfORjevP/a93rjzzwAphBbKWnVTXArjHmM7NLZvLnn35uY8/veeZ/+j0d3jHtSGQs2UwDBEM9AeR4x21FYMWJSNF4Y06DBgm6ZVAxCpDCpCXl0cBdhXF5SCjxoTAw833dHjizfh+eo5No7XZyDxqi/pjZWnseXwRPjqC0BrvZo82lOloJxgRG+GlTt5HYV/8AGHu4RBnAdPorax3jmBWKV4aZF69CgyQKV2ORdqjkKBRtK4IIubEqwpkqC5jcd6iF1dULflldX7p3zZkXjAwn7npnxh9YukLB/9xfcdQ+0dH9dEMU8E6iRrltAd0DRRFmabBWrEnLMjEFrzE7KA0O/HmUTuZP6ensJMIj0jAnSzwRe5fahTDWBYEJ+OdmjEOU5d55sQ03cV+PlkuHIx+5z+fnJyk8q1DQ4MwPj7OuUSYr50ER/S7x0qptLqB56+1BHlFGGRQpCBoLAwFJngFN2QaOdqyouUHPnnZp69flbXshfUV6yedrqcT6b4FcI8xW1ji8rbXb1v82uHXv/Dg9gevDWT5YNyYAFPC6AzOhEQryobk1mJzAO7ETIcWAI35cEUsYYhUqJJEKXJL65ZCaXEpyJKLIknxXgR7lHhRz3S5+M/DwJ0giaLArZpzzsE9NRufDWwq27K3Fw3c43lfSKOKbxsEn7OC8YKkRQjwGJDHNFvkW3fpMmQbHr3MU9a2tKLpjqqCyvvFXG/bfCTI6DP7su47fN9HDvQf+HzfSN8ajF7GzDYkrEHCD3RPILGSFpbDbj/iicmR5p2NqROgCQeDVB6gTsE91rqJ9XtnfX77gTueY1NTU7Ru8I+qYyAqK9iEP0czfFd3J/imfOSWpPxzjGbngrcTwSuongfD4dG1hkgvs9g6FCYMneilM7UMyFPzR6//yPU3rWlYc8/GvI0jJ4K7zNn6mn5XfKdaIm84CZ7B9LgHtjyw9GB38y3PHnrukgnXOAQMH4DM8t4JQ4Mczzxy0wq0i2G5I787KuEaS3sTqcIRFuAwqNhMSWEJNNU3QUlxKY0k3odEN0xzZ5o+VpYj4AvOZujfxMREumaMqbZp7qk5yNID7pYeHWlY4+233erhdJnO/g5mo2aefMsnLVLwjsdw67li3vCi4roHqnIqfvHB+g/unW+HyrbhbeufOvDU19tH2zdNmJMZeMjqJnpAdRAUBu643tAyZL9C4M598FyoO97AjnMVLc/d6Xxb98W7tuZScw8Xop2Me2q+x5r5UG5wuKke+0KKCNESG6AhyKKAqGnQ09MDHR0dMDE5zsDcopO1KQWRYh0ijS3SyjJmb8tixFOSmYmOira7dDcUmAXDl61/zx/evfLi71yx9Iqh+e4mi3edhu/LZJ5/2zx7645bve2j3et3HnjppwcGD6wehUEJFA2w9DspMsRLixBqAMVlcJP9rNjO672TpIqATmVHmckdwR2N6aj9VZZVQl1dHRQUFBLhAwoTEuVoA2gI9lZJ2QjgTkATIZMkfOLS4QtPzQEyc4lNoxngv07Xu2aMky0Iwc5oZxUX4vUrgo9R3rcg///23gPKjus8E/wrvdg5R3SjEQkQgWDOBEWKokzLtkTySLItr7xnrDDW2LP2bJg5Z8zjmTO7c3Zn56x3bGsVxqZkmRIVSFMUKZEUCUvMBEjkHBvdaKBzerHSnv+/99ar9/p1V73QQAOox9PsRnfVrVv/Dd/90/eDaqqg6Jodh5qpzpq2f+5v7/v7HWu3/Wo7bF8RmsMR+0jzK/tf+fLxiRNfHNPHBizVlNCqrptZyj/GmAOkAJVVlUh8lgJ3cQArdXOo1hi627nWwH0xGbl/v2RNhaoG0XiDO/YLNXbT1Ik3HlPRdMOA8fFxIqnB1DfMtCBmOh60iHsffUpQPVn8B1oENOYutUzGSYtV42wAzQxBo9wyu7Hthlce2rbzf/p39/27a4KoZqk1VoL4Sl2q19b1GEX8w9M/rPvw9IHf/9m7L/wvZzOnOpNqUiH2JEIbdLYrdHAkHyxNLg8CTipKg1XHmBmK/EwOuznWFldAxhOnglXk2mHVqj4y1SOYkxcdqRaJEU8Mo3s4WVtCiyzWk4UbhTgF+AsUWmyEq7VJL9p+EWLT5X5moXaE/2aZEozNDjcQFQ9dVPyHnaiIDEdifnh0q0iGAlIaIG7FZttiTbv7W3uev7F3/atttT2nr3RAzw8vPffxd47++n+9mBq7Ky0nw2iVQlA3kLiHgkFQAzNB1phLCCPknQxPh9chl9dR6gyq1vgt8Ee7WSLL3JKq1bd8esvSOuPVBy9w97q/tN6wqwX98FK7HNPaZTCJAAqzTSwC9gvDwzA3O8cCUVEhQqWGIud5qVc8E4tYIj8HEoqMV0CRNapKSEW/NDYLVVOBZqUpubZ+w/v3bn3gP//vH/sPv1hpVrNy5O91TwDuXhJy/R397z8998qq59569k/++cwbXxhKDjVm5SwqZkRVigXCKXANaRBRnadqBotvc85W6GLMcpuhWA4oho4CRKNRaG9tg67ObmhqbCJWO1FGHilv2UJYLDp5oa676GL3UZK1UGTLsXEsNSyFb7Pcz19UW5KAB9AhyQ0Hd85vwFLDbDAkG3QaGoUsPLjRRM0wRE0tUa/WnOpp6nh1U9/WHz/W9NgeSaI6w5f9c8w+1vLMh8/+2zPTpz83Z852WLLJctZ5KLyEpnh8H9yoFcoaZodGEdDssgyJDcUvuFd77KoJ7tXuW7ngXo1+VKONBeveB3o4z5WBCJAmJyfJHD89xaq8McDn5RgoOJk9BX8vPt59x71XIaUHvwxLB0vD/GKWZlxr1+hrG9YcemD9g9/89H2ffubehnunLvsiuwIP9DE8V6BXK/iRtm2rTx94ettPPvjJn+8Z2vPoaHa0HulpiauYSD0wkhrzoBHjiZB86bcRQcYcm90mNTzFYmCWTBGfEkTCEWhraYPenl5obkQTvQKmblLhBfzQQYAtDWfjZSfsEsDdWV10p+dIeC88zyYWXIBtepdrZbctx/NLaVdo7owwg+V/42jQsU62nAA79DWiq0aTNEZ4o8sQkUJGvVZzoVlr/ecbO278waqGVb++o/mO2dIlVv4deGD9++PffeLd4Xf/zaQ9viUrZTWWt47BJLjJyjT3DHJoMlh3xS3RNWQ5KnT9LLGzXM4xq8QsX/1+lh5QV40+VKONYjPMTyocxmxgUB2S1JApfmSEmeKJWpvPKJxvIoCOHO+5p/nruwyShRlFOF8tUqxsjIcCgLgdg96a3jM7um/63mdufeLvPr3u02evZT+7e5wCcC9jX0SCm+ffefHel9574d8emzp2x5Q0FcOEIfK3otaO5lcsEwqsZOySH84xz/ZHBubkpuV+91wKG/riAaKRKHS0dxLJDdaBZ7WMBbiLPO1CDZ6xiLk/3otGUOx5dN+PyaxEGTsL3QlSzG9AHFW836HEB/PLS26Xdqmca4RPA15QheXSk5uGStUIhjfGSqiZGtRZtVMdobb3uhu6frJl/bqf3RP/+IXyel76Xa/Nvrb+lx/u+j/PZc7tTGhztaZs5gM1JxGhwEzU4HkGBh0hHc09Z45nLonF/aUly7aEVyrWdrngvjz9vPzgvjzvwQ/WPtADwR3nw8TEBLHPIbBjMB2vyk7LhmX1isMkb5RbMxlzvJeSIQOYGGSM5jNkEcW5ilYyFTpDneObOjc//8i2R/76T2/90wMrOQ21hKnu61Ifw+OrnevuojP2mch//N5//Px7w+99ZTBxbksC5sM2ojvG0hmo7SCDme4mmWcyKiLxPN8S41pw/PAYQGeZ3AzKG6iJxqGzswt6unqhvraW5cBTdLaocsZ215yJ1OHCpRZoqXitl2J8zgU3LdfG4QfcHZKLZZh5ft+LpMwPN5iaxwiNsDKV6BTuUBiTYYFKwUJMW0FOelSEDUx5lBSIGmGIpsOZ7vquY50tnd8dqF/7Qn93/9lNsElfLt8gxpC8BW/VfHR435f2ndv355PyZLseYcFzGEQiqtrToZMDNoE7afB8KvM55Fdz9yvXcoZ0KdeJ51QveGDxtkptpdhblNZGNeRV9MBDHA6Vb/0MmFk7Yl5Q9g534eAj0KeOgH7hwgUyyWNQHW0/fB5RMDH+J8hB3H4d3r57P1jwPiRSPB2gQmWDjYEvyC5pSNAsN82vrh945Za+2/7mi49/8VfXSkEYv+uj8hH2+6Rr8Lq3Z95u+qsX/urLHw7u+cJI5sLalJxScMMm8zzWtrZZEAlNSDTbC0IGHkjHNs6lF/yCoBIyg8oQj8bJ/97T3Q218TpW+93CZyFLKo/kI188m/tkZuWqFj2zHPawghQor75Xa8gLn7PQycA1CZcsvdKBlkqx8fteDNwZYKN5nr6Q4MZJg2QENyqxubkIXiSJAu3YyEtUcS6sKxC1IkZjpGWoq77nx/2ta57tirQeea3ltcRT0lOlq3wewsf0ztGp0dt+eeiX/+VCamR7wp4P2xjGIaOJ1P04NoHyTLAOSxMPCPWTjVElC4/fsXGOVz4C6vy1WfUhcEbI3/P9ryY/7fkxqft5YjFwxwWB+ewI5HNzcwTsU5OTFCVP646YIZl27VvPIJIpppTQ+3HkIvpjcuOhudMGW8EAYxnqrZr06prV72zq2vTX/+H3/tPPVkur037e51q6JgD3Ckfzpxd+uvEbL3/rK4cuHvzMxczFzrSdlok0gUxDbGcRPwtAIV+64Ez2eH4xcEecQCKb2to6aG1thd5u1ODryDSM+3JEC1MUvZHVQVGw6hxqXLyUnfBTu8zIvkVwBcC9uOaxuOHBS+v3elc/G6OjuZIGxKpOsfIUvJ40MdhxGluyqOBelAN3EWWPhwH84B4XQusLRt6lFLsx3Jxc3bbuJ43Rxu+31dfv/p3235mopjnRtm35pbGX2s5Onv2z94fe/co0zMQpGh7D5nht9pycXPWxxS9FVgfvf36qpbDL51ooRaaF41PgTCqdDnmFg3slsllsLvtps1rgTr5zDPzlLht8Nv6M4D49PU3APjM9DdlMlpM/MFMQgbuPsaHjL7/QWduc8ts5wJOyxNNXZIC4XJNd17D2wJaeTX/1ex/7g396uOnhGa91fy3+PQD3CkcVNaADRw7c/P03n/3KkUtHfnMyM96YsdOAPngqjGVyyi6MsXMVn/DnS2KdK4ygZ1HyNgXUxWNx6Ozogp7uXmioqSNQR80dT7JUNpbz6yyax16KBn8VgDtpAh4BeZVsinn3YjoYr/yOYE414slFwjImuMHS+U59c1yKovY0011s9E2iy9DWQLXCEDFj0FHT+W53fee3upp7Xx3o7Bqplllxt707dnL4zIPvnn7r/z6XPjOQ0TJKSImAbbD0N9Le88Lm8reJQvnmU9ByOHbNKz9gU2xMcu4NruFVSftfcIDw1e7yaO7lyqbSOVwtcOcjQ3MYXWVktbJtB9jRFK9nMfYI6zMQo0yONz4vMtNjI+biR0WFLJEiZY5AHcm8JIjIYVBNze5r6D9229rbvv7ILY/86MneJ4cr3OKv2tsDcK/C0CHAv7r7jftf3/PLf3Xg7N5PzJhTGkRsyNoWmFgiVnwc3+XCClNLdcMBd5c5n3F8YqEShYrLdHZ2wkD/GqiN14CpI7OODCEV7ay4mNActsgTfIC7c2J2MbRUe1MqZcNdzCxf6VCW/E6k5SIos5xvYn3BkDmeNUHjJjMrji2RN5sd1gj4ubmb9iYsuGIROyEra62AYoRATgL0xLtHVjf3/3/drf0/uKFz4HSlfvhnbVtJn/vpquHxo//+wPjeLyQic3JW1kGzNOLDx14iqchS4F4oZ3p3d0YGWasq31rc4F7y2HhMhtLbqz64l96HxV+q1LaqMDyMowNdTKZBvnVFxSBiIN86Ms+h5o6meZbrztySdAAQh+8CE/uib8cXPPrnyaePexonuqH8eEpD1aBGikF7qHX6ri33/NW9W+7/zh+s/YMz10tkfDHZVb4CK91Rr5H7MYL+6Ref/uQHxz74N/vP7b1Tj+tSUk6DqbBUEJzkpMVjMDzmClOQnLezUiwgOqmiOZT70AXhg8i7wlrw/atWw8DAGqiJ1dC1lHWP1WwoEtUran9hjvyCDeMyVUT02qiWA9y9nllsmjombK51Y3leUeucAR4LrjOR043qnbOwB1EqlVVPA8A4SATUjJ4FWZWoOIuZMUE1NKi14xDTo4nVzf3Pblu95Zsb2278qBL/4W57d/3BM0d+682jb319Wh2P6tEMZK0MyIYKKhI2EDGPm5+BcjrFsYR/LzCW85Kv7kMsZX1U+EF5lTMuXo8tr83qgnt5fSj+ZuW0VYXhIX8SgjpGvyPo4tfs7CwMDg5ShTcBxNQ/oRiIDAuex+63724TPLk1OVU3EnnJhgyhbAga7Ab7kZse+vbWgZv+69du/9qxarqyvObUSvx75StwJb7VFerTc2eea3h99+uf2n9u/5/vH9q3ZS40D4ZiUNENkdomiiaQCRQB16sqJgcJd01jCszjVZNQJUcQt3QTwpEI9Hb3QP+qfqitqaPfUyU5wXazlFyKaPArGdwpNWtRc4Q/DWepoDo/UwjBnczYaHKkHHf8QoDP8QxYig1YDR6rqokNla5DRi1uujeRc1uyQY1oYOgZMA0DIiFktAOw0zYG2tlxqybb3dj7+ua+G7850DPw+i3SLSX7ETGn/W8PfmvzyNzwfz05c2JnOpyUDEUnvm8EdoXcCsisVwK4c2BnB1VhkmfWibKCNl2C91P0xc84ua/xCyYL260OuJf/fH9z2q88qgHumOZGcx8Z6EyT0t3Qx44aO7EY8jVKkfGCgkNYL91+dB8o5PjduYKEWjwpOKYNalaFFmiGBzbf/+Ob1mz9Tzd23nTok+s+mfEri2v1Oh9ivVZfvfrv9ZT9lNz3QV/be2fe+839g/v+7PDMkQ3T5nRetTfS3IkfnhM3eI0ARdnnAsgY97zwOSErKIuQJ/Ic04ZoOEJc9F1dXVBfVw+qwskdXK9bFBQLwD23CblyU1aI5k6mPaFLlgDw1d5YcYNEYGbec/K00zjktFYMUEMKWgaYbEPFvzPwQ3BneY94DaYTGdSGImHNdBuIeRCj6W2FNOuQFU01RpoO9jX1P7u177bnHqy/65wkEVOSr88zw8/3Dk2c+xeHhw/+mzltLpKRU1QSATdiTLkkKwLfsIsmq3NEcDgTuCmeWVIYuNOGzuu9VwruCB3V/hTOAf/xGZWDe7XnH8qm3DarAe7kwrEtqlaJ6W4jF0ZgcmKCRg2tlYaugxJC4M/VzMjb9/z63FEHQmsnp+jGn4nZDgm8QIbWcKt5Z8dtv9zSv/3fb9m0Zf8TPU+klyuFtNrzcTnb84KW5Xz2Ndk2akdf3/v13t0ndz/+zql3/uX5+cH+lJ4GOSSBbjKCBSKgJ409f/Ny88zk5j0Hcw5ogpZRBOrRCRYz7ZBtESPjkRhF1sgH37eqjwCeKs/lLPrFNV6PACjaBAuroizTCC61YdECL5CcXw2+3I1wqdckzZ0DGqMQYgwD4viBdd6xvzlw5z537nfHscPMX4QOBccSAd2yQKNMC7TuYJYD04IlE0M5YulGpWmwq6bnja2rNv1gR8eO97qkLs961GiO//Xetx87OX7yL8fN0QF0GemgQyQcBdPQyWxK8QPcClEOuLOgTfb+1dDclxvcxXzwN39WHrhXMp+rAe6496TSKRgbGyMzPKa9oS+c1iiPmrfQbuXm7hAWR07U5X4HNxjlp15iKWx0L/Jqmcghjxkpug2N8frMxrYb3nlo3YN/eceNa9//ePvvJwNgZztWAO7LAFDPHno2dH7+fP++0/s+/8HR9/90JHmh3oyYkDBSgJs9steRliPSozjwMoY7XqEQR4YFl4r0zlxPeb4noQb349KZAU+0aKI3TAiHwtDW3g493T3Q0tBMGjyLsOfVl3hACpaPtZBYgsz3guAmPx6ADhpkYltaWOXoWaJtr2FYcJ1XZwoarGQjFE0Va8PhXxeWBGdZMWkImZBEHSOIOASwm3Dvw7x3OvMR5bDNrZjM7M94ChhRh2aFIGLHjbhdM9kSbtm9qfeGv79v9d0v9kq9qcVkiBal5mPNOy7NjvzZmcmzj6fUpMoMqjgfNDpAIDOdLTMjgISEIItsDQuzPMQxRsxnTp/kI1CzWH/dMi6MlveaI17tlXM/uyc/99/fYSD3tHLmXjn3lPJ+5DVZENOQPy9pLvAGcoYYAAAgAElEQVSSrfizML9j37DSWzqbhvGJMarJPjM9S+m27iJYTl32wuzIvH+zRcFiUVh2j4U1uNzuSrJeorYuAxg2yLoEMYhCHGKZVc09Bx+89WP/x71bH3jl/f/3/fmnnqo+J0Qpcl1J1wbgvkyjgQA/ODe4dt/Rj776/vH3vjxmTChzUgLMEDPPMqKQnJ+STW7cWAUvuQ8SOQd1csc0CqDj5WMj0Qg0NzVDV3s3tDW1QiQUJrAxDZPAXqVa8MwsiwuXtjEnLYhR1rKgfAZRzIy8+KfcQDe/G1neKb8EcPfbvtdUKNpOAa2vVxvF/s7y3nkaMMNy2ugobYi7Qmxy5aApH7npw6BmFTukhxOt8ZYP1/et+buda3b+ZC2snSumtfw88fPOD4+//7vnps7+6bg50Y1xILKtcu1aoWA+Q8kSwJO7YAlwXxpA3ce70reWQvlWCu7VGnc3uF8OYM9fh+XMKO97cCkXk6+bs0DIz4lQ5znt+Pt0Jg2Xxi7BxOQ4zM/Pg6Ezwi46g6LigHsZss95phlyKw9ajDjpFp4L0U0lgodFZhDOTdVWIGyFocaI6701Pcfv3nzH337moc/+4z3192Dp5MrNK96iu2quKH0FXjWvduU7igA/lZq68bU9r/zPewcPPDoBU7Wz0oxkyJiaxjZvnI6MZSmH1IUY6qUR03mbn8IFNz2dhgFLjarQ3NAMXR3d0NLUDNFojLRw9FUxPyuCRrE1keOj9+saKwfcvRd//jiWZkot3ye5NIi5/loNcOcMdwLU2Xd8BkbYs8MgHQXRumLJoFgqhEwNAR7CZjjTUtt4oDXW+qNt/Tf+vLNt1cmtsNUxTZ63z0dfOffKA6cuHvva2dlzH0+qCQXbxDbI/2+pgFXgMLDOIrM8grtwMHivoVLHb8nDYQEQVALu1eyXAPfLBeyXC9yL7SuFgEBydBNu2QBz83ME6miKTyYTjHqWU2YjEIt/E7FN0b0lNwvY8hHmR0FnK0yWXMGgTqHLSqa67HVQZ3SHO07f0rfju194+H94+v7u+897z9Tr74oA3Jd5zBHg5435m/7p3Z/9y2OTxz8xPH+uOSnPyzaWg8U1YbJKcoyX3AYbC3e4inLQQvfoI/k4qd62xRy4Cg/a47S3YS0EdTX10NrSRoF2dTV1YKNvjBPhMP9o4VMWFpvxElWp4F7dDXhh76rZ/qJtVQnckZMeP4zNDqPv2cgjEKMrhwL3FCo7A1iyQLPR/x4COw2gGYrVEmsa6q7r/EVvY/dz7bVNHzzQ+dgkNvDS+EvrDgwd+B8Hp878wag+2p4NZak9BHeM7AdbJV87HjhRgxfBfn65x6sl42LtlAvu1epT/owqXSmspB+V3Ou1TmlmLbHzuw/QeKDRedEj/BlT3ahk6/QkpNMpSoVjBwAXkxyxz7EHeL0HXeWwYeO/kCcCVQ800RsUjIp9RZO8bGkQM+NGV6Tz9E092559/P5Pf+czA585FWjsxUc8AHc/K6HCa5Du87snvn/rs//8/a8duXjwkYuZ4ea0lJFo4tMOhnkiyEmO3Mjo92QavSjY4fl4jCZVWTQpqXjCpCWs9ZSJohBdLQbaIaMdkt0g2QregwF3dIs4Rbuinz2f7bqgFHD3WvSlPLfYtZW0X2j+X7KtqoM7HvZsqg8vUu0wRx595CL9xzIskEwZNNBANiT6iklRqIX4XHtD+67W+rbvt7d1vbGxZePca4df/9TgxLl/NZIYvj2hzoMRYmFqMpadxU2UwB1L0xaC++IjUIlsSxmrcsC92n3L9ffaAnfaJvJcWzxGRBRC4sE+uDdgSiLyws/NzsKlS5dgcmoKMplULvXRBeIOLwePbPeM6hKBPtQX1NhVQAMSq7ygE1siWZNAgZgVN9sjnadv6Lrh2c/u/N2nPx8A+5LbZADulaKIz/uRxe7dj3bf+dL7z/3J/pEDD05akw1ZCXOMEcVRc0bKWNp1OeuZD5VdqPXcvyW64uawZ8dnVmwGg2AwVa6lpRVW9a6CxvpG8s+TyYsr7iyNi6+4EoHLD7gv3+abPxDlPKecexzB+ZwHxS5jJnehubOxUIjVjgXUmWiaV0iPoaAlIu5AimHMkDCZHxKB3k5bUKfVm02x1ncb65u+E4/WXBwZH3lidP7Sb02bk7VGxCAQR50INXcCd4sFd14JcPeS99UM7l7v5jVdKr3fu33GvZHT4FmUu/hQtA0GtlkWfaHGfn54CKanplgOO0J+YSU3fmCgdjHVF3PSRX77Yh1yFBHcA1XGjYC02aSxG7QVYWR81IpaXeGuwRu6Nn//yQcf/++fH/j8ySAqfulRDsDdaxVU8e8I8Lveeu2hFz742Z+enj5z96Q5FU/LGV7LmPnN2YBw+g4vezzvm2MC44vNnRPKLmGED5gTj+YATdWgraUdVq9eDU0NTaQpskInPNIZrxb2shLev1rgjptMqf7Nwm56bY7FnuF1T1FRlHgAWhzc2TiRWR6JcHiKHZrQaTYoGCisk3leVRUWAIkshJw0J5vRIaxooNkhkNMatNS1Hg1p0fRcYrZnzpxtyWgZMFQdDGC1tBVTaO4yN/0z2tmcWb7yw9JSU8dNyrTYdaWCe1nj53t+L665L8dzl6PN/FflAbQcAZwAX65T0FYh2ZBOp2FqagrGxkZhamYGTF3nFd14IIjLSpgj1mJUs6RXeAXUFYI7iZlHFqP7CBSImlGrM9x2aUvPlh88ft+T3/rc2s8dDoDde+IG4O4to6pegQFOT7/+D4+9uu/VrxyfPn7HpDQRzUgZThHL8kDo5EvOc/7xAHnKYxdRqujHV1wBdsL3xQlR8FKsD4+LprOzA/p6kc2uBkJamJnn+VEeDwJscrjoRz2CUasJ7vTkJSLiPTeNJUbN7VN0ROy1CS3WXlXBXVDTYtYECzIiYCcSHIzHQNM8O/oZhk4alKaqoMmM3hj9n5oSASmtgGqFKJ6Dhi9kQVbNggGYz84COB3NHeM9yK9vcnBn0cvujaFUWbMMi6WXTaltei3Care38HnFwX25nrtc7ebeK5drhs9C1wyHVRbAaZnkU6fKbheHYXZmlohp8IOkNDg3hQme7hOkXMwQSODuTqNbdPzEPMH9BoN7yX/PA/QkDTV26NE6xm/u3f7j+zfd8a0v3favPwx87F6rgf09AHd/cqrqVRfsC7G/3/XdT7504KWvHho/cs+cPKcZGBnF66wzcOdOdy/tHf+O5tkQW6yUhsKDW2ih8MUmXoAOymQ2oxUMzU2tsLqvH5qbW6jQjOIivCFN3wF3F73oItKoNrgvBfDlbn6F/vSlwN2XBaFCcGcyy0UFk9bO85RQi2faq2C44wF2nB/BqYeNhWpkm6LeMcMyDFGAjAQqFpLF8pugg4nmeIWR5TL6W4X73BnBDhWLkYTmTlx7ubNliQefyw3u5c4F/4u6+MxezucuZ9tsXSkO2QyfYXwesvmYSCRgdPQSjE+MQyI576K7RuUBQRhDgHmqmwB0XkiGDgsi/seLXps8gLRhMR8+EXbg7xSIQAwazYbEvevufOahbfd/419s/+peSZKwxFzw8SGBANx9CGk5LsGym6+999rDr+5/40/2Du/bOWlNgC3rtJsrIQ3MZBZUTSYzLIWXCKB2obTfiNS8ADtKu2Ogj+tJVUKARWf6evugs6MT6mvradFiLjxq8iqe1m2bNEMs7SRO7yLFxR1AQ0Q3BcIq3KT8HABKkfeC9jkQ+THrV2MDdahYS+m061oG7AxY6VCGOeZUVY4FGCFjHQuD4NkU/Hragl3CJoBWdPJZMq1cYf50CtRkmrnQzvDx+HfiVqA0PMZOR+9C7hkG7uXKdjFwr4a83WL2115pwHy55k3p75G7w69VpPBd3BYrokmWJKorQPTDigyaxohppqanKHBufHycXIZIcuQUrXJrCV6KBye+IYUDtzFxZhRDItLnKDbeAgmDgrMmQFgBKaNBp91mPrj5gb+754a7/tuXbvrSoVKolstcjtfUbQG4X6HhtG1b2jW9q/61fb/a+f7p97+yf/jAw2OZUbAgS1qYJsmgp00MHnU2cZHP7gZ1XxucY/oSOfVco8dNXlZJu0PK2o72Dujp6oG6ujpQ8fdkmmfR22QgKCC7EZqts4lQ5P3SGl8A7vkTjsBdBFFSxgLyDii8+AzT4lnWBEs3EoeBXCtM3khAg9o5Xsci4RHcOUg7loHcbqxwhzZtq3S44KmPywTuvuZpCWvRf3uLz7jCNq4GYCct22PXFgG1i1ml6O/EauwOqLMhm83AxNQEMc4RlSwVfyEG+dxBz7WXLOCBLjZ+Tp3jnKk+z3qGWxEeYHGqEuUyVnlTYVVdX/q+9fd8c0PHmm+sa1h3/MnNT2ZLmB7BpYFZ/srOASo0c3Zb3YdH3r33yPmDXz04tP8T0/YEZCEDISyMgH5U9LeKPVnkkvJuF4tWXfSNXL4ttih5o7iZk2kMIKyGoLGxGXq6uqGjrQPCoQjoepbM96FwGEwj53csdsAgXTMA95ImVSG4E+8mForhIEu56PThIMXJj3K/EYFRFgE8qkjiXqaB87tdgCA8CUJrJy++E08hqrlVV3P3D8be4iutraWPk25t1uvJpT3XqzU+LiW6PPyAe96TXW65wsNLJp0hyupQKASJVJIquo1eugSpFNJk53zwTO12fXiwHHMjerwn19jdz3ZbIVmhJLQIqoDGQc2OQKvSatyz6d5vr+1a9ze3d950LKjw5m8uFV4VaO7lya1qd6EG/+3D3248dO7E3ccvHPnS/vMf/sZEZgyy2SyoUY3SoDAFatGNpZQR5OZdhhV8YfLFSeZ1LDqjaFRsBrX49tZ2iMfiLHCGruNEOdzcVugWEIGvS22C1dDcK91kK73fPfiVmuWZeZ2lP7J9nqUEMapfVqktV68H3R4F5niXrZMxzDHXSC4kjmUMi09eiIDzj3xwx8wJT/VwiRVQaJavqrxLBsNqzDgfUd9l7AjlysVLc/c8sHDAx+tQgUD62NGJcTLDp5IJHq0usSweHvNBM1ME54o9xwe4C2sjbTmOlpITFs5t1cQsdhXCUtxuCjfP3rv53n9c37r2G139XUe/2P/FDE96L0PC1/ctpUDD9S2pZXz7p2xb7jn8w4bTQ3tvPzKy/w/3ntz3G1Pp2aiu6pBVDDAknn7iZn3idd4dZjq//VvgFHctNB5Mh4lYNfEaaGttg7aWNqitrYUwRtNjgparTrM7WpbDUhGmu/yOVbLVlrsZih5Uen8xEVcK7qx4EG6iwvTJWOPQnCIyF5hFXsQzuMw4dCc7BDBQ5+F5HLQdWXPLDHOx5N4i13d35fTKgJ02cW46rra8y2uvkhnnklXJh4rFF2R57+Eet6UXu3CXsTP8QtUarUW4b2QyGUpzQ1DHkq2oUOBMYDQXubLKNLe4eY/ac8Dd36bjuAlcigRjnMWUTAlCugoRO2p11HaN33zDrd+5a92d/7DqplVHH4VHs0HKmz8ZF7sqAPfyZVfVO1GDf/nky7V7R965ae+Zg1/Yf/bo4xfnR2oTSkoy5CylQbmLu4gAl0L/mu9OuX1nfEemUzYvX4q++IgWJlY7AfII+IwHn0XD5gXo8IMH+ueX+pS71Va6IS620fmW1yIXVgLu7J1Y6k9ObgjRCi8kwwaJAbKoGy86QiS1XCtnujoyGmNbIjee+eh5MDKvIV+Q5JZLPWJPqkhjdw5RnKmhUtkW3l/eHCh3xq1MYKd5XMKuXbhG8d+GYUAykyRQJ20dzfAmC6yj66kATLGiL9w8n3++9DhpuP5MmZm5zqPLKUxc8TV6R7R9cMvqLc8+fMeD371Zv+vU5s2bAx97hQuohGlS4ZOC2z0lgAD/w6EfRiZmJ7a8+sEvv7z/3L5PX8peqktCQjLBZKdnroU5G52vEXRfJI7PBREXVFaRBdARIvC6y6qqUQR9S3MLdHd0QywSIx8dfiiCPn/teuZWlk7iWR2TaHnA4DlkTsU87yvzr3D3R0Lg5hoR078x9zx3vdDI8bqck1MEyzEWbioSRHntrNgM4+RmRWcYAyHjMMhtrmwekJbnHMh8TSbPV6Xp4+mM9Wwm74Jyx0+Qs/gJlivWIz/P9TSD84b9tOVHKn7BXRzAUSkQ5VpRW8c0t5HRESoAgz/jWndIZ5xxy7lzctae/IO774Ot2HIoYI6b5yUATdKgUa7Pdke7T2zq3vjM79z9qWc/M6CdlqQn8zcWP0IJrlkggeqs5kCwVZUAFpuZVCa3vvj2i187MHzgNyb1yaa0mZZMTElhlUVyqXFFiV4KtWcPcBcp7BzcBdOU2BAVSaHguvbmdmhraYWWlhbQNA0s8qG52OS4xW6xSUWbTQmlWoVQq7EpVqONopt/GXnuhX0heOYAaxHHAYti5vDLtXv8baGGz7V3Tj6k0okA890ZwIsoeIxAlpDemEA+36aKfRE+fX5urHguVxvcKxk7N/NaqQDv57l5hzSPue2nPT/C9wPujmVNQkUcZ5gNyWQSJicnYWJyAqZmpijFjVJaKc+cpcayE1/um5vQKDcf+d+Lzn23SZBvCLhPYD+IVZHxcmA2Tk0onu2Odp3Y0rnlB0/c81vf/e3+z54LzPB+ZoC/awJw9yeny34VFpv59slvb3vmlWf+eGhm6OGxubHOpJVULcUAE8lIbNSNkHgZc+V4gJygr6UFy4NhHJBwLVx+nbOZ85x30qp54RnGMCUTmx25hCUZQooGLY1N0N7eAY2NjRCNRGnBku+dijvknpE3sRwzHoWD+dbp6LYq+DqL+h2rQHFL3asCuJNRXRTsIHAXm6drp6VBYPJgVwgvPGr5nLYW8+Mpb50FyLH0NpZex7T3wsnA2s+9QnXgHUe4HAvNwkWWc/2UuwAd14cH42Fh+36B2K/Wzqby0i4r6sMCf/bCLXohuBe0yw//+DzcJ9DChqb3yalJGB8bh9m5WW7RYad6YRGkQ73YNsRUcLEVsjhLvn5dU4XNXxH1wZPZMX6HTo3YZo4jnlI0dRUaIvXJrvqOY/0tA8999sHPPvNEzxOnA+a5cmd58fsCcK+uPKve2o/O/WjzM6/+4A+PDh35jfHkaH9Sng9nlAzotHlLIKka8cIDEkUQfzwVVAaWyMr9c2JBurDCicLmM4AVLylMjhS/wCAvXo7UBojHa6C9vZ188VhdDk33WBueasvxCFpWZ06QTuEGwhY9EaZ4wLvYBHOb2MJNMaeBFhe5n420HGAudYD99KPonr7gQa5AJvffMAaCk3vl/VoERjm/FA54HwBT4ksWvqPw85fYTN7lrM3yjwiFfSpFa/c7Zn7er+S2FnCyF1C8FU4DJJq0ucvOORSyNYagnsmmYWZ2FibHJ4hKNp3J5PLbaYnmy5jVFsh9ud+RSC1Fdzi4M2DHWuvYD7QQYCEiMhdw0hqscmnQY1RLhYgZhjqpbq63YdXerQNbf/jbd//2C5/s/ORgoLH7mU2lXROAe2nyuiJX/+LiL1Y/84vv/d7+wQOPD82fXz+jzEV0zcB6YegoB8Ca8Kg3UyYU09ZklWl4FCSDo1wkXdrR2FyBV4XaA/PBI9MZ06JYHjvmxmrQ2NBIKXPNjU0QDkewEjPX4LlnlxeiYYG2EpHgsGCdpcXoBe5ewO5XS1pucC95Y78Ms2s5+lRtcM+1Vx1wXwrY8VkLcrCrNA5lyVouDGQrOHE77JKMu53BM0uVZS4IRgaDdQYSyQRMTk1Q0Nzc7BxQqWBFIpZJWov8btofXGc+VrxI/I49X8RvuBUA3AvoDIbbEAE7+2LdQhciUSGyYFBDhogZgWapYXZt89p3tg/sePrJB5/8xV31d01WSdxBMwUSCMD9KpkS7ybf7fnOS9/5zLun3v+90/Nnts5JcyFTyjJfGeaKSlgHWSUFXtCJkvYuuJrdI+3kMfMFXmQWOKd3bs4lqmhkktIkIp1gkbUSxKIxaGtthU401dc3UAEa2ivw71i1DKO4FSxny8Ddj95Y1qZYMI5+2lhOcPfz/Csx9ZajX9UE9/y2Sgf3QrD2kvFKAXc/fnR6Fx4UyQo8svVE+eiMoRhkWYJkOk1+9bHxMZidm6HoeOfAjMFzPCBeyEZ4a9x9YC4ccbBg4M4IFHIR83gIwEfTKlc04qun4DwEdsVg/cLbNAnCZhRq9drk9q7tP7993a3f/Nwjn3tzs7R53mt8gr+XL4EA3MuX3WW/c7+9v/Hrz3/90++e3P3lY5PHtie1eRVUE2zGOgrIPoplw2wZi0LggrZAViU6QdP6X3QHKW6aU0SAHFGOy2CpMhg6PgRAVhS2sA0LwuEwNDQ2QEd7J7Q2t0IsGqGysrZlgmGYZFVAs/3lAPZSwGu5wL2UPlzuSVRJ34r5l4u1V65ZfmFbpYG7+34/ZvhKZOE1bqW27RfcRWQL1n7AypGyrBDLHD5P1zOg6zqcHx4mcE8nU4BBuLKai5anAzfWlEArn3DJobmdV3B1Tglo6ivWKQfc0QDPfPQWBuwhsJNVgdR4Qb1A9NkRKwqNRmP2toHbfrq1f8t/+ezHPrtnsxSkunnNoUr/HoB7pRK8zPe/MXqo5pd7f/Lg7lPv/Mneob0PzsiTkNXSRN1IFT1xXZF7W+LpUNwe7+y4riF3fhSbKKvKJAJkENypPRu5ywEMBVmr2IImiwFuLAjaqJEbFsRjNWSmR02+qakJwppGfj9LuAtsm7jsi228pW6GhWIv5/7rAdzLkUulsr0S4F4qsJMS7CfArcT1XW6bXuBOijTnoMD1KdJQVZWtJ4yEH5sco2j4qfEpMC0DJJWxzNkYFEvnfm7Kt21Q+e/w9wTsAty5242r6bkTgDD5cx89WfYwkJMzz5FbAONpVCBAp+cZEoSzYegJ9cKDNzzw3zd1b/5/upq7jgY88SVOqjIvD8C9TMFdqdswF/4be74RHZkY2X7s4rE/2nP2g8cHU4PxtJoFWeEHZrKgoSmNRbvjwiNfOSv6VSRwruBteO4zetp5vRJa0gYu6BALnMNKT8ykif/CErKsBCSmzNXX1UFzUzNF1GMRmkgkQu2g1o/bQT6RSnU22XI21eUA93L6sVxzqVp9KbWdcsC9+DNK19z9aOyOOboEcC9VBqWO6VLgzoCTucVZxIvkEFph3jqyy1GK2/QEpJIpJ2CVzPacP8GJiMc1y0NfHM6MYsAukMFJ3eCAjaVeRYYbd8tjpgcG8koaI1fEwzwCe40dtzY03HDpzoE7/7a/s/+ZnvqewQDYS50Z5V8fgHv5sruid/50909jJ+YObzo+cuqzH5zb/blTc6e7ZqQZgBCq2WzVocmO6MYReJ08agbulBLtjH5h0WWev07qDb+O8mCZrx1LkiIwEqg7UuBpNEgpKSsQiYShvr4BWltaoKm5CWLRKCiy5ipnmhPf4hsn66TYTJxNuSDivtyNt9rgXm4/lmsildOfQmAup41S32fxZ3iDezFXgZ/nl/pepV6/VB+8tHSmTbvendLMuPbN014N04RkKkUR8GiCxypupm6wq8gZzu5Akz2xWFo2BdRRvrnG/u0G91zUbV5wjivpnfEhEJBzJYGi46maG4/Aw58xhz2rQmuoObuxdePBnZse/JuupqaXDSs09qVbvhTUYvczOat0TQDuVRLk5W4GNfh3ht6JHBw5OLDv/L6HDwwd/MMPR/ZuTodTsolc9JYNii2BTLTluZM/LsYF7ne2I+TQ3lV5zI2sBOoO2vMcdAH+dBDgQIwpehIWoVHJH48afHtbGzQ1t0BIDkGu0pmX1s4OHQvAnZcwXUwDYxYF76ldTXCv5uZfrblUTp8KU+EL2/ArW7/vsHQfA3BfIB/bhmw6A1PT0zA+OQGzs7PECU/XUV47O5hjYJ0gm8wLdqFlwUus5k7LVGrVucFJoxEh8+xgITBc/Jl+izXY8bCNLjeQIWyFoFFqntvetfXNHWt2fPOO1Xe/+ejaRyeCHHa/K6J613nvgNV7VtBSlSWAAH/48GFtv7K/5ddH377r0NDRrx0aPnj7nDwb1qU0Ra066c4iFZ6noRK5nGCzNUSp1hw7mpML40bWYnutK0rOMbfztoUrAPPg6+pqobG+ETpaO6EuXkcMd2RuFKZRPhOZiZ/x6AtLAZr8CeTRBUD58riJVc5QWTG4uzSqKg8tNefe2P0cVgr7IO4vRbtlBLd+Qh9Le+NyDhqL5blXIpdi/Sj3wFLyOznFV5iM3YWX0CImqrBRHAtPPRXXoI8dQXwOc9YnJ6mSG1LHYiQ8FRki8iOMcOXHbzJ68bQ6sdadqm484A2vQRMeRdzmCI5QO2fR8QVJ9SJgnk8PVmeKWdeQnCZihKFVax3b2rflpRu6N/zdg3d8fO9DjQ/NBjnspa2Val0dgHu1JHkF20GQ3wW74j9+/sV7j104+sUzk6d3jqVHmzL2vGzJmA+P/zHlnACN0ldYijy54hHceWERlquKEfYsQMZhtGAH/rx8WOeVxWIXmwemw1DAHQ+2M5FIT4FIOALNDc3Q0tgCDfUNEEVTPU+TE0DPgnR4jXIO/vg7vI5IcNAKwUL/K5Z4peBe8uZeRo9LAWZ38+6+lQKG7vpwZXS36C3ly6m45l7K+ywmk2q8W6nvheCNa8LJT3cOrRycsaiLbSywOomyrGiCx6/EfAJ0Q6egOoJWXGec9IdWhdeuTqZ0fp2F6WvMT8eP9pzTAh3zyJfBy0yQjZ+Z3QW9Bi5BFRRQ7BDE5VqjK9Z5enXj6p9u69/yg7/8xF/ukyTM1Q0+V0oCXtPgSvUreG4ZEtht79Zee3vXnbuP73n89KWTH7uYGF49a81Es7JJRBcmMkXxJFdmxuN80iaQ+R5riCO0Cm5zKj5Cdn0OpD7wVFSNY1zVjLHO4daQZQjJGsTjtVQzvqGuHurr6yEWj4GqqExzEdXLRBEbfqhg1e94bq/odxkyytvsy6COFfeXurFX0tVSNMtK+3U1gLvbquHXovS/kkcAACAASURBVFGpXBazipQyrsQk6Crb7D64CU0dj+F4kMW/oaaeTCaILnZ2ZhbmE/OQyWSpghsdhnluO/XBbUXy2tVdHjiwFIqDwbXPagww6mKaB3j4R3Zrns/OKwtT6oyKee0GQMQOQaPWNNPd0HtwQ8f6F2/dcPM/fXXHV48FZvhSZsbyXOs1DZbnqUGryyYBBPiTR05ueOPAG584dOHwY2enzm+fNmbrs1IGdDvDFqtqg60zszbVckDN2gLmoyemKRYoZ8k2mEhzKyqL+Om1S7t3qtiJzYei8JEERwFM4YnH4uSPb2psgpqaGvLPo7keNQPBWY+bGEbmC0Xd72buq6tlgnu1gcJPX/1cU2m/CDCK0c/7efgS15TfL2+fu5+ulf/8xVsvp02s18Di4RaWS0aNHU3zonpbOp0mf/r0zBTMzs5AOp0Bi3JKXeUWCmPfSIsvVqq14D1EMC1VG1YI2BVel4CY6BDaFZuIKSljTrjZMB3HRLeZCiEIQcwKQ1u0eWRVQ+9bW1Zt+enHbvvYP3+y85PnA2D3MyuX/5oA3Jdfxpf9CbZtK6+Ov9r+T2+/fN/+U/sfPzs+eN+0PtWqqwZYig4mZInVxlRMbgCXQDJZFKxM5NEYJMP8gqzCGNv0PT+Fmr3jm+PBPVRGliXDUdAPVZsLE8sdpsxhbnxTYyOEtQjzIQqzPFoUuF/R0dp8WBG8+luOWb6cTd2rH+X8vVTfsVtjLHxengm/iuBeuawqB/fK+7BwdMptk0o9Cf+4G+BlrPdnEbgjqFNq29Qkmd+z2TT51VmgHP+4ct5Jfxd/4pYBX/1jSxAUi5UCpgRX7mvH9Y6bAWruCO5kbJBkUCwNZEMFxQqBpmvQVdNxZmPP2hdvXnPT8w/c/MBH99TfMxMAezmreXnu8bNlL8+Tg1aXXQK7bVv76Wv/+fa3D775B2cnzj6SMOc7ZvUZzQrpYGoGZMw0pcrJIebLpvxXXvebOkdlQ5n5rxSNjgX3cLIbakf499grM62c0dmSli5JVCMeAR41+baWdtLi8XdUixqtCe7NjXPWVyrAqxHcl9q43WbeQtksBu6F7ZUyzkvJ3xfAeA5geeBenWcvDGistF2nnh+PWKfXR/4Hy4B0Nk2V25AHHjX2uflZp866W+N3RCbM8O4DNG/PV0Akp62WuUleOOrJJO8UmsLCVDyt1lBB1RHUw9AYbU5F7Ojpmwe2fe+OrXf/aOvtG87slHYy6srgs2IkEID7ihmK5ekIlo79xoG/X//uwbefPHj6wOMj08MDaSUdn4VZMGQdIIz5rzzfjPCc+d8YuHPWKd41T2VZmPBI+ecV4viGw9pjFaRYERqRiy9TCo3wt2taCJobm8kXj5p8PB6HkBriOfXsPmxBBN1VIrVSwb3Szd0LDL1cDos93/37pdoQ1hB3P1YyuNsF1c78jHWpY4TXu2VW6v1++uRcg2ZtMqsjuQzT1DMYAT8/B1PTkwTq+EV9klm/aJlQagszudP9/N9Ou7xWOtVm5+yRnkF1HNxZQDyPmCdXHCsVTMF0igwymuEzAFGIQr3UaGt6aHpN17q9d26946+27rj7jSebHp4pSQbBxZdNAgG4XzZRX9kH/eLiT9reO7L/wfcPvff7B84eum9WnounQ2kpDWmwNXS8szQah75OoK/QurH7IuTeeZUCzcplHqT0nILylbRZUWlarsm7qsbhhkUl6DHy17CIBKeuBjX5JgJ51OpDoTALuOMMfJVKtBRwX9ZN35X2thQ4L2aKF3LwOhwUyqtoe1Uyy3tZGPz0FcGdpooPzgLxbqWMUzFLRyn3lzr/DCSAwiAXm5nfZ+fmYGpmmnzqqVQS9CwWgmJbsgB3kc7m9Mu9xlwdcA5uJYA7Oyk4s4c9W3Bc4I+mBEpWhrAahrgVN2qNusn7tt/33M7bdv7d2nVr998l3ZUqVQbB9ZdPAgG4Xz5ZX/EnnbfPR984+MrmD07s+f3X977++2dnB+uNmCVnFZ3ltZL/zhVtU5huRhsBquXFq8lRwVcJTfx4UCAHIGfB4tdzbT4vip4H65A+j74/mbHgYflY/FnVVKiJ1+ZAvraWNPlCzd1PGdgF4OYzoG45NnyXcYTtsS63w2JgVk1wX9QKsMzgngNUccJbfFm4Ux79ArzfsVpM3mwYPG1UvtcyLQO+rDB1LZ3NUK761NQUTM/NQDqFdSFyVduc2BIMbHMi4lkjOUoIwRGPZ3KeYUI557ngN8E+l99R10mddn7X4bwACXA9aXYIImbIDmfD2dUtA4OfffjJv77lhtuevRi7OPqk9GTlRBO+pRhcWI4EAnAvR2pX8T1vvPGGOtV7vunM1PC9r3/w+v/25pG3tus1lpJVLTAp4R3LszJNnqhmeV6uZWD+LTMpEr6768Nz7YoA2qG/47nqYhNxlYr0Ep8Af+c6W6b0IDTRowbf2tIKrU2tEFKxzCSrXY1+eYzAxz5jABIeDBh8SCAT+Q0L0KOIZPxPlSmICTdct2l2Kb81bYcLNsHF04oLr3W/t9j0BcR5nTP8gNZSzxPP9tOO1/gsOCQV5Wivgr+cVUDy1Z0F7gXKzBDnS8acmCd/nAu8aSKNIVM5531wMj9Z7QSMCTFNHZQiFgThiRJziA6nWK8Nc9DReqUqYBsmZPQsXBq9CNMzM5CYn4d0Jk3R7wyQc2Z3X+PDg+HIPYUBcRzTyaSOElN4HQlhvhciFIQ1mJsuI4kUpskYlFpHAkKvAQXVShAyQxDKhKFBaZi+b+t9Lz9272P/V2Ok8djH2z+eDEhpfE3JK36Rv5VzxbsZdKCaEnjKfkoe2D8QvTRzas2R0dP/+lcfvfmZCX26NiWnISsZFFCTA2/OQcXNiWgTZ+Q2XMmnnDm2KeBpn/4jKkv2QY5ssgq4DwNeipEwDChMe2cme/RDSpQqF9JCUBurhc6ODmhtaaPgOwR03FA1WeOEN0yrERWxBNizHD8k5eIkPfxgwkhy+D0usCrcbKsB7oWZB4LWc6kx9rPprxxwF5BX3qx13pX7qP204paPc0Djbp/CygkMT3Pg7o5FECmYgjEOo9TR8x3iueekTfP5YbsyOJw2udZPB1RFJvP76KVLMDo2CplsishnDN2kQksLDsh+09i4QGiZUrS7OEhb3GfukhivEMmIalC9p6Mtm+tpdKZLoIYUqiJnGzZFz4dNDWqhDnrrV52648Y7v7W6fvX3PnXfp0bXwtpsAOx+ZuPKuCYA95UxDlekF5gT//Kvnu8Zm5z47O4jH/7uSHp03ZQ1E5qHJBhYP1ayQFJZFTcL8+JdZnlJHAAExSUBPNWrYjw5ZIrkm41QwHC24XUeSh1xZbm0Gdo4MSdHlJmUJVBlxltfW4sm+0ZobGwmzV6VFBacx3R2TsTF3QPs6EFRyMQWprie40q9w+e5U5YqHRwv0CVj6SIHHj+gnjtILd3TUtry+87F26wM3AVQSlgj3OPj5apg2JYvXJqqrgMcFlhiAW6cWRHngiBg4gSrrBYLHlRzxgR34SRGQsOuyeo6JFJJmJ2dI386FnXJpDIsf1xUaRPc764Syp5GCvFsoapT/EnuQM3M/xjtjtwULhY6OtDivFfoIID9wOQ7La6AnjYAua005JiwNAjpIWjRmqbXtK1+e/OqLd9fv3b9a390wx9dooSZQkF6DU7w9ysqgQDcr6j4r/zDUYvv/ai54+DpE/cMzgw/enz85P3DiZHeeZhXDTlLGwUVnskiYuN0wQ2Xl53D7qPZnjSOnM2aKfZUsSZXfU6oTz7AXfjd8yJ/ObAzkz1S5rJoYhVpbSNRiMdriAinsb6BvmPUPXLaK9g/zLijQD5mZsWqdZSKx6nz8rQxHj29VF54qaNWDriXA8SLPaectvy84+LtVg7u7PnFdO5czxaNG3ADN1UvzP8UgrubU4GuJBDN3UUHPV4+1anOJpjmeNNoOUql0zCfTBCYz8/NMe73jAGmbVLkOSeBZlkjLqpmUaHNk4CmCLjT41Eb50WbqO4C2euZdYoWi8tVxs4FjHWSXFOGBSEbKWmiUAN1+qqG3kPr2tb8fHVr3y/6V/XvH9o0NP2U9FR5PhY/kyi4ZtkkEID7son26mr41VOv1u8+t3vt4YmjD5y+dPaR89ODO8ZSo80pMwmoQKmaDAYCpIQn/5wpnqLi88pP5cz2bnVUkNxx1tslhSM2W2qXz1C3L5w9D/3nrOwsboqKrJLJvi5eQxp8vKaWGPCQICccCjnc9KxtjA3gVTCcngiiHOYDLUw38looS3kaCv9WaJZ3a+6VAHExcK+kvcJB8t9WtcC9mNRzgWWLTSJ3P0VMp/ta6p3rAECmd2Fi5wQxhe+KSiteQ2Z7nP6cHhbN7pjOhjnqc4l5KuiSSqTAMFlNB6JjdnieGbmvU2DJ3Q+/BDQiRpVAXVgRmJyYgYIffl0vTn91JhnZGFhdCeSYyMpQp9RDZ033UFfjqrdXtfS9tHXNxrcH2geGf7PrN5NX1y4W9NYtAa89K5DWdSQBNNMfPn2484NjH207MXz04XPjZz9xcebiOkyXszQDdKTIFDsFlYTiIboCscm3XlBNiteeUfmvTV5Lfkm3u4igd2lPtNnymxztnZe2pAh9bkxQZQU0TYVQKAKxWIy0+LraWtLso5EIqFrIORgIP7zQ3IU2Ra8ocotFapLHPPAKI8gDl8KIdF4nu9KpVgju/sHY+8mltVUtcF/YLz/aet4Gt0gaXT645xd0yT8c4KGPISn56XnAZiaTgfkE431PJJPkW9czWdAR1KmqIWdlFD56aoTTKDugnB8vyMz8S80ktCDwowGZ4JFFTiwK8dY8GEbEv/BKdBRtL9wCWKkVFAhbGtRBHfS19n+wqrn/Zxu6b9x1Q/dNhz63/rHJgGnOe02s9CsCcF/pI3SZ+4ekNyMwEvnGrv82sP/s0Z0j4yOPjScmbrk4f7HJiBiQsTHKF0/+yHLB/HdMg3BVkOP7DQWKcQUZuavxY8jMbOgHDIWG49baHU2egy/pUcLvz7UZthnLxGEf0jSIRCMQ5yBfW1cH8WgUNC0M6Gt1mLlEtDTx73BNSGhHRWK2hdtTDI+f98m71r3ymCpZ8UgvF7iXBuxCaEu/T96Y+nzzUoGdFNZFItzd8hYFXcQhT2jamGXBYZ0iyzEXHU3uSAubREDPZOgLg+Qo4lwk0eWZ3YVFu2DG8PF3m+epgSV2ZAJ2MsGLCHlW2InRQ3N2J+FSQF88edLYdwouxfoRsgIhKQzhbMjubeo901LT9OHqzjXP3bLplrc3RjZefKD/gUzgW/c5IVf4ZQG4r/ABupLde+7Mcw17Tuy9bf/J/b9zbnLw3klzfGA6OxXFqF9bscDSRDS8O7qeKSgY6CO0dab4SLwQTS5KebF3y/N3C4xwbZjsPm6eFXsnla8VNnz2PBYZz/KbsORsNBxmII8AT5p8DMLhiENzy1yaLl+rK9CtcKGwgEHy4vs6qCw9jq669gUXlgKCbnAvHZAX72HpbXlr7oXasZ957hU8V6yNouDOTe/FrieA59MH/ehYmS2TQWrYBCRTzJ+eSCRB1/Xcgcxt++fzlR0QFqbM5/XHdf5xOOJ9gTsGxvHmJVxPWCeCm8ZEIB2PbaEQV4yoN7AwlArxUI3VEGqcadVaj2xcdcPzd26+/Zfr69Yf3rl6Z9rPGATXXD0SCMD96hmry95TrBN/Ek6G3jyyb9WBMx9+/KOT7z86mRzdenFqpCsJSSUTyoIuG8w0KDYy0hgkkCwsNMEilSnKGPc5hfR8TzAsFszmpCsJKyTPycUHuwEwZ77nRB9cauRD575VLRyi2vK18TqIx2qgpraWasujlq8qmAOsOL5VHlHgQL54FrMYuMG9UFP19hezswgTHJGR8M9i7+81AQS4lw7GHkePkq0K3uBOx7MC4p5i/XaDYeHf8d/uNLbFwZ0bu0UiuzgDukzmQmvHcdANg/zoqJ0nEvP0NTc/w0zyghchN1jsPcTwi0NmXglW/kCXq2ehT59ds/TY8bVFGjybmbkCT4yy1kk7pYMtqxWhWipEjSjUKXWpzoaO0+21HR/s3LbzhdvW3fba3S13zweautfKujr/HoD71Tlul7XXT9m2/ND4sfjg+Ic3vnf4rU++d3z3oyOpi31T1kRDElKqIXPCDtLYcXdTwCbbuw2A5WVtnUyCaAVfygJdUoT6YjPXt3Ub0+QU0NQwATt+xWMx5wvBHwP0sE8I9oLAhMybHFTIZy80PR8Mc+7N230goZgB3i5eI2IBiESoIJd6sYEnf/AyrebyDgv+A6yXMre7UxILrRhiHIodFJzfkTkmd3gSQXH4d+RFoC+bgTb60RHQ6SuBmnqKfockSexY6vHxkr/vubnIc0T74uxE5EwyMJZeCRQ8PFP9ZvYgsp6BBjVyXbpFaR7rjnUfuXPdHS88dOtDr+3sqjstSbfoXq8U/P3qlYDXdLx63yzoedUlgJr8WThb/+axXXf87P2Xf2vf4L6dl+ZH+hJmKoI14mVVIiu4SXnkXFsitzbuPi4bZaWbHNvLin98t83AHQ8d4hZNUUijj8VjEItEoSbOTPhYnS4cDoGmqA69LgGLy2pAWQOkzItAKh51T6VtSZ3L67IAcwFQSKJTCHLFtPliLy3uWw5wLw/Yc7nlXqZ0J4ixyCEGzeLi4wC7nGMcxFRGd1YDtSXy0x2tPOeLZu5oli2BfnIEbjS7T81gvXRWlQ2/stkMmAbntZcxGwMLG/lgW/XaTX3PzSXA3QXwlCUiqWByDgqyBGEEPIbD2BKEpYhVp9TNddR1Hdjev+OlR29/5NV7eu850iF1JKq+OQQNrjgJeE3HFdfhoENXXgII8gfgQMNLv3r+0Vfffu3LgzPD2yaykzHU4s2QCRY622WbNCJyPWoS2KoMgJuQK0W+ojfxO3MX3VCRYpflM4vAKdEf0u7wCxgjnkOUU99AGj7y3Yt7iKqXw/ZSZmX6m8s1QKVsBbUvmoLRh+siz3Gbo5cyPbufuXLA3Z9ZvnD83aZx/Juqac4hzn3QISsFd2MIZsFCE3+ubXQJMWcQ3pPVszCfTFLN9OnpaUpdQ+3d/aF+CBO5K+bDc756zclqgDueE1VkvwOwkzZIWQAljFYxBQzThrAcATsJUCfXZttDrRMbO9a/tPOWB57+7dse39MJnanABO85itfMBV7T8Zp50eBFqi8BBPn3Jnd1/+Mvf/x7e08f+MK5qXPrZ8wpOaUkJUtDliyb5cbjR3DfLDXjqrmROirf4u+NDGj0Re54FtTmgITQwjlHuShig3nzDQ0N0NjQCLW1NRAOR8lsz4A5P+hdtCXM7CJrCa8VACVM78iLXwzsFut9sYNEtcC9XG3dETnJkblqxIHF/V28v9usXsy3zszhuY+IUXC7KpaKVcBYD+SET2dSVEoVwXxmdhZSGSzWgi4Ppslj9ocYP+dpBVH2vmTitZtWA9xJeOw8idNOwwwULCZnAqhyGFQ9bDUrzdbW3i2/vmX9zX/7qVs/9epNjTdNV3/1By2udAl4TceV3v+gf1dYAshwB7sg1BJp2XZq5Njv7B86+Njp8dM3XEpdknUV8+KxII1FJDOqooJhGWAupr6XAu5+33uJGS5LKgN0rlE7xeKxWIjC/OksxYk1QgVoiDAHffUqReDX1dYTWU4kEmFf6KsPaVTERmjm4tBQlGKWv7Pg+15cA829sPsaN0BWAu6+wMuvzCmTYWGAYCkHFQJbolHIHbocOXIyGVbwJT//HM3swsSOP8/Oz8J8ch4s0yLfuTu2QfQHrS/EVigMDu55SLZ83y++LBfmskAkCpBT+DzMGBmyMEWUCMgZCTrDbaktXZvf3b56x48aG9peDimhoT+6+Y+MQFtflmFZ8Y1e4Wm74uUTdNCnBF468VJ4eOJk64Xk+LZTo2c/efT80Y8PTg2tTVgJMtNjoE/WyAD65m1SdBdP//L5SH+XLTXDEQ25r5e0Qa4UIXsd86kzel2iu6X/MdO649tFg4SkgKIgaQ5G4LPgPAH0yH2PII9+e2bqZ/nJ4uMAKo9sLgwodJPsFGq2hWBMGmiZq7m6wC5Uy3w11esZxf6OVQqF+0LIQgTBIUjjzxj8hr559J/jFwI7scZh/rmug2Gj9s9Q2ymZWsAG5/ye+/PFRMjz6ZcpW3+TdPGr8twztgSKKYOEX1g3QcFwuRDUyHFzY/e63TcNbHuhM974i876ltPalpbZoCxrpdK/uu+/QlP26hZa0PviEnj22WcVeACiQyeHOganh28cm7z40IkLJ3/r1Nip7gTMSRDBGhWouS+MPPba/POfWKhOlejj5bMetWUM/GMV7fgTHIIdlh/vpM4LBOAmURY4xwhCsA69CKajbVdRyC8fJn57Bv4I+BiNj8F6eAgg3nuRdocHBHIRsI4JU7PwtVOZWl7ClqDT7T5wHxaI+7+0T2ly90rVyj3bXWOk2DPE74SJvZhZ3gITDMukSHYMcNN1pHlNcwKZNBi6TkVaENz1rA6WwTVzBHInuJENbs7twvrotrrT0PPxzwt7dKYZr51QmmiLXO0j4r7grgXgLqmgWiFQDQ0a1Ib0mrbVh1Z3rP5eV0vHnoHugZOdSufEo2sfDaq3VTxWV38Dpe8GV/87B2+wzBKwbVt5YfyF2P7D+zuODx3fMq/Pf/r4hWMPjSXHWhJWQtElk/JxGcs1A2Zi2eIVsxZ0z6UE5mLuXVOXfunKtc9d5EYb/jNHZ05Qk9Pm+E5OzQqrAs9fdm3yDBnY81iFOfaLnOlUvAea71mqEqXRyTKoFESnUC59KBxyUvCi4ShEwlHS8oU5H7+j2R+1fXc8wILYADcLG2dUK2V4SwF3/9ciq7qg98EIMF4DgGTLsgkc9kGuUaNlBwHcMHTQdaRwNSGZSVE6GmrnqImLsr6osVNJVh5UJ+IX+Eiw8RNCcE5tBZaE3DByszsbZDGr2NWu/PVFaGxLkTW71t0PPmeLNELdtlldQ1ZpkZnkVTsEdWp9uquh+8Salv4Xo1r85x+78f6j9269d/ZpeDobFHkpfUSu1TsCcL9WR3YFvBcG3L0D70Ree/O19SfOnLhnNjW788zkmVvH0uMdST0R0i2dEdtIJmTtbK5MZZE9kAg5xIacw9T8t6SINvxiJV/zfaU8TUpEI/HNk6t4DLM5sNPjWZk71+GgIBrKqf6SK0UrLmaaINf8iQgXa+RxoOCnCfTpayrzzWMsAsYkKCqa9zUqZYtfoVCYovUpmA+BXmFgnzNVuw8kjLCEvUfBsnYz9xVQCPkC7Jz5ovi5q4DkhqCVuoLuDewLK6dqmgYFsglgRpDGAit61oCsnoFMOguZbJr+bVsm6JZBhDKooeN9rK+O6cQ5ZxWb6vnaOIdVt1jcB0D6OZf1kDdxqCGW/cHAXjTCrDa5Med/F1zu/A9sLETVRBodbibibRYpfEfsc5SurhEBjWwpENGiUKPWJFqibSe76rvfaq5r3HXz2u27//i2Px6UJMo1DT6BBPIkEIB7MCEuiwTePv9203vH3tvw4cUP7xrNjN42PjO+ZXxqfNW8Ph/PShlI22kw0TePZPQO+xxHc16PBnN3cX+l5KYcLbyLHYyDHWl0rqnNbLSuXHt+HS+TSd71PA3PZad3gKsA3HndeuL09uTc8xYxamZYUheD9Zgpn5nzFYWBOYI8mvLxb0zDZz+jJYCKlIAEYTXM/Po8jkAE9InvoheF4L/gMMAvLAR+97/defriZ/oONgWu6WaW10hHNwNq5EwrJ+0b/47mdNLQLaaxI/AbJpgWK7xC56NqyVWkKi6224m5QY8VZhp3AQQ8rCB+YtAdorFNmrTr5Mcrv7EDHZuk7B1yufcS2CZWlVOo4IINBuODLyxZbwGoeIDLyhCBGP1XH22caG1sO9EUb/6oNdTy3q2r7vjglrVbz97SdUtQtc17aV23VwTgft0O/eV/cdTkX55/ueXgyYPrT509seP8xeE7x2YnbhxPT3RNpSebM3IGdEUHU9LzN3Yk5iANWCalnPzkCgNDJ9DN0RapUDvbWMnqma9hEWhw2lixleMvGEgzSBHXsB8LQd2BSOZvLxoCX7ps8yluFgKbO7AMf2bgz2lyOZhrSihPsxc0ugTuSMbich8w0GHg4y6t6/Scvza5AbjVQYC7A+Z2TgvHaHTSyDH9zDZBx/wswjj+e5fGju2IyPUF4s0jAlpM9qXIl1G1Mixeoj3nfLdQM6dARXGI43MiF37JawvQNeJgQExOTie5PYVYGyUEd4WlCuYdXpB4Bl04lgohDJPLhqGttm2oLdo22F7fsWd1b987m1dv3r927drBuyGgjC1lBlyv1wbgfr2O/BV8b/TJvzP0Tv2ByaPrDp07sO3ohePbxhKjt85kJvvH58daUZM3UbNRGG+80AhZrDk3caJ/GcEdNX0CH1d9dq54oyVVfDlbOzfpE8AvMfsFDLh9sHR9NfCmmOwLH5jnARbHjvyHu0GZwNpV5tMdqFaYb+5olC4TfqH2XphuR/LjVgz398J4ACbnnDVDpLK55eb0m8vTKZrilkvVdiZ3Qzn5CRh2Q/5ij3TKHLsOf07hFn5YdCxDNA7cLcPlRWywmM1QwG2PciBrFE1dGTQ5BGGIWq11befjUnyot6X39a29m/Zv6Nl6YGvDhqGt7VuTQVrbFdy4rrJHV20JXWXvHXR3BUgAQX4P7AmfGznXuu/Mvls+Orrn/pODx+9Om+n+lJlqTEtZKSsbkLV1yo1HLZlZPbl2TiZoFhkt/LFMQcOtkgG7JACJz3QB6ouCuxs/RbyTy9W6XNguIuNzgXkF+dVCk17kdME0cO7AdeLAivW2cMn7eSN/24Tb84GR7i4sZD/zZvIsBQv81vxSdxnfKs9VRzcXMnUjvauf4rHu8Aonqp67dPh0y5VcLegrxVKKFHphaaICbhJo+J+pgWZpEFfi2bhacymm1xWFggAAEyBJREFUxc9s2rj1tVvW3/rBxrbVe/o6+mZ+CD80gkC5Kk+C66A5f6v2OhBE8IpXVgJYR37XyItNZy8N3/byr3/+mYvzl24dTU20zpqJxnlIhtJyRjLIXG+yYDXOHOewjKHp1fkdM5oyxZDVunaDututmgdAbve5iI/yEIsfaPSSbKFZPM/XzV0L7jbcrgD3YYBn5uc/zh3stljE91JV38qMEhepcIXvkifvYruPKO3rrqrmJUCPv3ttcq4YuZzLvRDkxdzA7wTOLIKdnTV5PXWsykZauuvLPae46R4LuiCoR82YWWPH041aw1R7vP3Mmo41v3zyE0++tKFjw8Ee6EkHWnqFA3+d3+41769z8QSvf7kl8Kz9rLJ5tqf+0IWzW94+9v7Dh88f/djQzHDfZGaydt5ORrKQVdEnDzZGVDNopRRwW3bYzJyAatT+qN61C4LdG6+IVHY2bmFS5eZ3AayLBM3laXRVFJRjRndF/LtTx5gLnMcGiHKj+E9XLnyx7iwWOFdJ1xeLthfgXkjMk5ffji4WlyWC/iaGit6nkp7xe4W1oNgpjEfIs3Hkbh33/GBmIG4pEi4Znh2BY8OD6+hJfI4wcBcBnOJaFvuBz1FAgwhEsnVyXbot0jbe19h3ZFPXxl13rL/jlds39J/qkLYFRV2qMOxBE1ecWDEYgkACi0vgkH2oZnh4eO0H5z64d/+pQ3efGDm5Y3h6pGvOmgtZYVPLWhlANjnaWJ3UK76Lu4FhgakdN1q0l7qeTQDP2OjIdy0c7M7BgOrZFvfTV0F9LwTBBdZ39zMcu3KRtDf3KxXTyAv76ud473HPgoA8CoHgN7lM3nlENUT5W+B68NOXUhbMIu0xHGYhmux7XoYbj8QU/ceoQCwyxAMzJQNstLMX8W6gRi5y0qlRnj2gKBKE5ZBtJEFvjDRlV7X0ntzcu+n9Las2/+q29Xe+21XfNbxaWp0u5dWCawMJeEmg2svJ63nB3wMJlCyB3fZuzQKr+eS5k5sOnzl631sH337kyPDRHQkrGdLtDJiyCaaK6XFYItTM33gdsyjTtAi0xYZOqc08vcm1lwtzKzGbcbM+JeDhtYX+WbfZteQ3KzhcFFmNxbRtR1suBPxygLuSPot7izx3wWGl4Dm+3qvS3alwrLgijocKNKtT/gUd6NiDKJTD/Uwnak4CCQGetHucXyz+g2ns/MUwrtNCwiIV8D/ZVEDSbVAsGWKhMNSo8fSOjbe+sWPDjhc39mx8r7ez9xwAzNwS1FSvxgwM2igigUqXTyDUQAKXRQJYoKZzT6cynZ6OhMKh1ktTF24/du7k5w+cPPzQeHYqkg7rkIEk2KoBUhh3aSwvazuBdZiGZGNSsayxTTyrA1XOJJM+89ejOZXxyqOFm6WPYdEb5q/HwqHC4VrgUy2dVXR5ZLaSVnMVrBkVC6mY75v6xXnfENgtiZgDMcdezAESIyMVpBE3MJ0PUy85KyH+iNkZlsnSMrAEK3tdFvGu6hrISQVqrBprdcvA2O1bbvmH9tbW5+Ox+OmQFZpeP7c++8ADD5iBT73iEQ4aWEICK2k7CAYqkIC3BJA/BJ6V/2bX4ehHw0MNc6m5noaWpoeOXTjxqcHJ8zcmzNlIQp+XTDSfol/eZuQjmHZsktNTxkLhxBonGRlQUDtH5Z0AnflKMWWJ3L88fxy1OQbwAsVdvmGhDXr3fPmvWEmreaWAu5A6D2YTVhtSynmqJLoQ6M/IBUAuBTbOCO5oYdBxPqiYyoYaPCOwUbGIC/B6AJwmVrYxRz1itURbp9d2rP1wbde650cGB1/ftnrb+PZ122cfXfuoLknOJFr++RA84bqWwEraDq7rgQhevjwJoMn+9Q9ebz46eKqnRlVvn5mbunl48sINF2YurZlKTzcmraSqywaYCiZnsf9EVD2iOpUV5b5fCgzn2hoxz/LgKMd1TYjA1UGH5lb0eyWgWXkyvLbv4oMqwJ2YddzlaFl8ABt7Hv3uru/OiwGK6oFYLwAniWIgwGNwXBRicjzbGG4c7WrqOtbW2L43qkV3q7Z06NYtt144s/HMVJDGdm3PsJX6dgG4r9SRCfpVkgQwZ/7XJ19u2nN2T8ul5GzfZHpm81Rmdv3Y3OgNo3Nj6yaTEy0JY141JOSwZ0CPpWfxJ9rLcSW4zeuFkfQOo63IJVd4rDc31S8bu01JYgguzpOAyP3HTAoR0U7OcXaV22wvLDBiDnCqeVY/XSGyGdu0QLbQ9B6GuBo3mmMtFzvqOo+01bQdrQ81HGmJth7pamgb7N+0Y/zRptvnAy09mI5XUgIBuF9J6QfPrroEkOJ2CIYih84dajgxfqLl3MVzq0amh9dNJaY2z2dmNk8lJ/smU9NN09nZiKVJkNZTZH5XQgoFzyEPOqsB60rFcmnxZNZFTc9CkyzVs8ux5FX9bYIGK5MAxq4rZEYnV4tDWcgZ5Nw0c/ggAnYZZElh1LkI5qBASNFAsSWIa1G9Ld481FLbdjKmRg7WR5pPdrf1HV/Xtnqot7V3Yl3Hutm1sDYot1rZoAV3V0kCAbhXSZBBMytPAkiMA3A29OuLR2r3ndnfcXLk1OrBmeH+2WxiQ0JPb5tMzKybnJtqSWUzsq3aYMoGWGAQtR3T7jG4jtOLCZ8s1oA3EdwZGS4jMBHov/JkcH33COldEdxZsSEEdwmj4ahwIJIhcQUeufox2BJT2TDi3daoEhtGvccisUx9Td3F2pr4uZgaPtgcqdu7oXvjmY09687saN00Ga3vSAaAfn3PspX69gG4r9SRCfpVdQkg2O+H/dGDQwe7jpw/snnfoQOb59LzW5LJVGfGzHQkMrPtSTNZk5UySsZO8zK0NhhYqQwrgSkSFfcgLZCy4gjeSXtfGZ+VtJxXQgwCq4dOWjj+DwPkWFE3CppTsD46FnIxJYioUQhDGEJ2yIipNTMxrWYkHI5eiEZjg3W1dQc3rFl7avumGw9vr98+tAk2YWDcSnjBlTHtgl6sSAmspN1gRQoo6NS1KQEE+iEYCn80+NHAqXPH+k+Nnls/Mn5h80x6qj9hJVpn0zNNCT1ZpytGZD47F0oZWSpHiwBPUE7V0vAbFaBdIUISy/lKL+tqJf9XLlZJwtgI5kqh9DbMgLAw0l2GmBqBeCiWUQ0lWR9pmKoJ1UzWqPHRhkjTme7m3oP9nf1HB/oGzvR39o9sljZnK+9N0EIggcsngSu9C1y+Nw2eFEigiATQR48Wd9ToL1662Hbh0oWeCzPn1gxeOr/+4vSlvpnMXNdsZqZ9Nj1flzLS8bSVjWWMjGbYpmQheY6EWj2W77RypGVOhDULrl+Kup0r/9w+LCL0XR1dSj90GN6YBSHH+EYE7QvfltpaqkH3PUWuK2SUW3RGiXt5e6IaGl1fpF0R2Cb+VIJOzN+cWqanuR9JJDUqUb6Slg6KHVZC2agWnYursURttGa+VotdaIo1ne9p7TrZ29pzvK+1/1xzQ8fFDU0bJjuhE/ndV8rJLVi/gQRKkkAA7iWJK7j4epDACftEOAvZ+PzMfP3w9HDHmdHBNWfHzmw4P3Ghb2TiwsDE3GRrxsrUZaVMPGUkYlnIKFii1gEuLFMrgJSKiXAGdSTJKQQ3XiKUjLzEiFekGlwe2IlUvNwvGW85jw1wIsAFyhWMWOFJw4XDnqxyIjVQBBwWmwzCj43vxeneiBwGOQQccBcX8V/xswh1jQuA8s3JhO7iFBC13vE2DrnYLJ7PRKabRHZ3RkyEfvQQRLJxpTYRVaOJsByaq4/Wjfa09R9Z3dp3rr+l78yq5u4TrbWtowDNs7c3rU1IElLQBZ9AAle/BAJwv/rHMHiDZZQA1+zVY3AsMg3TsbHp6Y6RyQu9x88e3Xb83Intx4ePbpjPzDfaYIVNy4gYph6xZFuzFRsM2wTdyoIpoYbPQJtF13MUcwK6JGLEIxC0uH/YAV2eWy8OCyIZX2jqXBl2XMDCFSysB4XaMO+H0HjFdzRXs0ewG9xKOoE+lZTldclNDDR0nTgKdxHnZhd5v4Pt/N0dy4Krni6vCCdq0ZsU9JZ/iCHudvxC9kEkk5FUimhXLUYlK0tyVpW1tCwrKQWUbEdj5/kNPRsP9HX2HRzo7D/e0zFwobNmYHgLrEoh+ZwkSXgqCz6BBK45CQTgfs0NafBCl0sCR+2jtenUZN1oYqrzxMlTN+4/cfDOk4On7hidn+hPWGklZSeVhJmUIQSKoZoS/mfL6LlnUfmOrx61UIQYrE+P/mFM2eKhenQgIDVWnAQK0NrRdnkRGaRILTDJuzVyixO0KKj8og8azxMIqhyQ8xR7l6WfVTTj97iqzxVWhaPuOH0VueSubSaPvJ0X6WGnHueDujPJhlLXRBtYF4ABuWzJtmKplmapdhgiZtjWrIgVNmvUqNXV2H5wfd/6PRvWrH97be+GQz2xngtWrTUXBMFdrlURPGelSCAA95UyEkE/rloJoHa/Z88eNboqGp62pmNT1lTzxOzM+rNjgzcOjQ1vPjd6dsNMerpxNjnbOJOeqUlmE6phZcFGFCPllpUDJfM9fmHgHmrSGAfGC9eYFtayd5GvCNATUkNwLKaD8hUu8J68ABzM6Ts+R2jrbmu5iBVwm+2FhdzthS7YQah9XnAtL55AcMfww4gsKyCT1i1T7R46XNDBgzLT8w4oLOZdhZAchlgonq6L1s80xuqnGuJNl1Z3Dhzpbuw+3NvWdSAC6tmGcMN8LdQmT3eezjwBT1hBVPtVu6yCjlcogQDcKxRgcHsgAQdfeXDerl275LP9Z1XN0EKDk4NaZjYTb2mub7Ns6J1LznbOzM90zsxOd8zMz7bMpGbbppJTHePpyeaUnqxL6ylJNwwy5SPiYS16DNhTNNToEb+JW49Xq+NPdlYx6taiJr1L22dl0HIDJX4UVnNhmxdWAOG3dw8tObfRj15I41d4esCb0P+Pmje37/PHo2Gf695g8wJ+CNtoXscqbfgfEsZEwlEjpkYn2+IdY03RurG6eMPFurr60fp43Wh9be2FqBofNiwYHp8cn+yJ96QTdTXZPjWiwyYwD8Nh+y/gL+wA1IN1eb1LIAD3630GBO+/bBLg/npSzQ/DYXXo0pB2YeSCNmFOqEbaiKmWWmOa6bo5SDckYa4+a6brsxm9KZNNdydSqY75xFzLXHKuI5lOtMzMzdansglNt00wbBahT1Xs0HQtWWRa14kQl30ct7ejsqNFgKnemKefo2DNRdYLy4HweYt/U5EdDu6YH04V8+hAwM0HVC3NZVa3sf4e84kTGwBa103yhxMxjCapUBurSdbG6ybj0dhoTbR2tDZeMxaLxC6GwtpQSI3MhZXobAPUTIfD0Vk5C1MpxUrUh6VsQ9MqfSAS0u/seUJn9X3J+uA6uSzbcAYNBxK4qiQQgPtVNVxBZ68VCWAJ27+Av5BPwkllBmaU0clR9ULygmrr89r8fCo+OZWMJ5OzkUvTlyKpbCo8NzUfqY3HG2qjtS0SyC2mabSlUtnmdCrZlMmkapNmtmUiOdWUlXTVAlsxbUu2LUvGoDTLItodCf/Dj2VZ+DuwULvmke8sUp1hJFVHE8z5FpbNlUFRkG4XCXzQZUDUMKYsK7YsKbIiK5YiybasyLYiydkwhGbrI3WzMTU8GYlG56KRyEQkEpuSFPtS1tDH5+anJwzbnquN16RrojXp5oamVFyLphta65PRpsZkWzRktBpNZkSXzZs7BwyAQybAk5aI+btW5kDwHoEEllMCAbgvp3SDtgMJlCEBrvHLu2AXrc9aqJWiEJWmxqfCljEbuTgxHr00NhqbmJ6MTIxPRZKJmdC0kYgOz18Kp6SsEgqFQtFwJBLWwtGwpsU0VauRZTkmgRSSZClimqZiW3bYtGxQJClMZLuWhZpwWJIlxQY7TVQvkqTZlm3LkpwBSU4qMhY8NbFGT0ICO21aZjqrG8msqSczeiaVySYzJqYLyJFMZ01ntlaNpOrqm/W2hsZUc0tHpqmxKdnT0ZMKJULpmztvxue5wgHZz4EWXsaECW4JJFBEAgG4B9MikMBVLgE8DAhQxJ93wS50vqsaaFp6Lh1KZBLh5HwyZCQTatI01YyRkS3bUnVdx2A6VZZkSc/oGLun6pYuK6qiy6psy5asWLZlh0IhI6JGsqqm2qpt2rG6xkxICxn1DfV62ghn41lD72nt0dfCWgHYzAIQmMuv8pkVdP9qlkAA7lfz6AV9DyQQSCCQQCCBQAKB5h7MgUACgQQCCQQSCCRw7Usg0Nyv/TEO3jCQQCCBQAKBBK4zCQTgfp0NePC6gQQCCQQSCCRw7UsgAPdrf4yDNwwkEEggkEAggetMAgG4X2cDHrxuIIFAAoEEAglc+xIIwP3aH+PgDQMJBBIIJBBI4DqTQADu19mAB68bSCCQQCCBQALXvgQCcL/2xzh4w0ACgQQCCQQSuM4kEID7dTbgwesGEggkEEggkMC1L4EA3K/9MQ7eMJBAIIFAAoEErjMJBOB+nQ148LqBBAIJBBIIJHDtSyAA92t/jIM3DCQQSCCQQCCB60wC/z8Jbf2s5L/G+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2141827" y="3785845"/>
            <a:ext cx="809192" cy="789888"/>
          </a:xfrm>
          <a:prstGeom prst="rect">
            <a:avLst/>
          </a:prstGeom>
        </p:spPr>
      </p:pic>
      <p:sp>
        <p:nvSpPr>
          <p:cNvPr id="17" name="Rectangle: Rounded Corners 6">
            <a:extLst>
              <a:ext uri="{FF2B5EF4-FFF2-40B4-BE49-F238E27FC236}">
                <a16:creationId xmlns:a16="http://schemas.microsoft.com/office/drawing/2014/main" id="{83D75BD5-8701-2FBA-083C-100CD411C4C8}"/>
              </a:ext>
            </a:extLst>
          </p:cNvPr>
          <p:cNvSpPr/>
          <p:nvPr/>
        </p:nvSpPr>
        <p:spPr>
          <a:xfrm>
            <a:off x="3148662" y="3768616"/>
            <a:ext cx="3882521" cy="824345"/>
          </a:xfrm>
          <a:prstGeom prst="roundRect">
            <a:avLst/>
          </a:prstGeom>
          <a:solidFill>
            <a:schemeClr val="tx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rgbClr val="000000"/>
                </a:solidFill>
              </a:rPr>
              <a:t>Thái Lan</a:t>
            </a:r>
            <a:endParaRPr lang="en-US" sz="3000">
              <a:solidFill>
                <a:srgbClr val="000000"/>
              </a:solidFill>
            </a:endParaRPr>
          </a:p>
        </p:txBody>
      </p:sp>
      <p:pic>
        <p:nvPicPr>
          <p:cNvPr id="19" name="Picture 18"/>
          <p:cNvPicPr>
            <a:picLocks noChangeAspect="1"/>
          </p:cNvPicPr>
          <p:nvPr/>
        </p:nvPicPr>
        <p:blipFill>
          <a:blip r:embed="rId4"/>
          <a:stretch>
            <a:fillRect/>
          </a:stretch>
        </p:blipFill>
        <p:spPr>
          <a:xfrm>
            <a:off x="1013770" y="1453207"/>
            <a:ext cx="3235036" cy="1934906"/>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stretch>
            <a:fillRect/>
          </a:stretch>
        </p:blipFill>
        <p:spPr>
          <a:xfrm>
            <a:off x="4840000" y="1447123"/>
            <a:ext cx="3235036" cy="1940990"/>
          </a:xfrm>
          <a:prstGeom prst="rect">
            <a:avLst/>
          </a:prstGeom>
          <a:effectLst>
            <a:outerShdw blurRad="50800" dist="38100" dir="2700000" algn="tl" rotWithShape="0">
              <a:prstClr val="black">
                <a:alpha val="40000"/>
              </a:prstClr>
            </a:outerShdw>
          </a:effectLst>
        </p:spPr>
      </p:pic>
      <p:grpSp>
        <p:nvGrpSpPr>
          <p:cNvPr id="8" name="Group 7"/>
          <p:cNvGrpSpPr/>
          <p:nvPr/>
        </p:nvGrpSpPr>
        <p:grpSpPr>
          <a:xfrm>
            <a:off x="1013770" y="1447123"/>
            <a:ext cx="3235036" cy="1940990"/>
            <a:chOff x="1019076" y="1470591"/>
            <a:chExt cx="3235036" cy="1940990"/>
          </a:xfrm>
        </p:grpSpPr>
        <p:sp>
          <p:nvSpPr>
            <p:cNvPr id="2" name="Rectangle 1"/>
            <p:cNvSpPr/>
            <p:nvPr/>
          </p:nvSpPr>
          <p:spPr>
            <a:xfrm>
              <a:off x="1019076" y="1470591"/>
              <a:ext cx="3235036" cy="194099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568271" y="1671956"/>
              <a:ext cx="2136646" cy="1538260"/>
            </a:xfrm>
            <a:prstGeom prst="rect">
              <a:avLst/>
            </a:prstGeom>
          </p:spPr>
        </p:pic>
      </p:grpSp>
      <p:grpSp>
        <p:nvGrpSpPr>
          <p:cNvPr id="23" name="Group 22"/>
          <p:cNvGrpSpPr/>
          <p:nvPr/>
        </p:nvGrpSpPr>
        <p:grpSpPr>
          <a:xfrm>
            <a:off x="4840000" y="1447123"/>
            <a:ext cx="3235036" cy="1940990"/>
            <a:chOff x="1019076" y="1470591"/>
            <a:chExt cx="3235036" cy="1940990"/>
          </a:xfrm>
        </p:grpSpPr>
        <p:sp>
          <p:nvSpPr>
            <p:cNvPr id="24" name="Rectangle 23"/>
            <p:cNvSpPr/>
            <p:nvPr/>
          </p:nvSpPr>
          <p:spPr>
            <a:xfrm>
              <a:off x="1019076" y="1470591"/>
              <a:ext cx="3235036" cy="194099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stretch>
              <a:fillRect/>
            </a:stretch>
          </p:blipFill>
          <p:spPr>
            <a:xfrm>
              <a:off x="1568271" y="1671956"/>
              <a:ext cx="2136646" cy="1538260"/>
            </a:xfrm>
            <a:prstGeom prst="rect">
              <a:avLst/>
            </a:prstGeom>
          </p:spPr>
        </p:pic>
      </p:grpSp>
    </p:spTree>
    <p:extLst>
      <p:ext uri="{BB962C8B-B14F-4D97-AF65-F5344CB8AC3E}">
        <p14:creationId xmlns:p14="http://schemas.microsoft.com/office/powerpoint/2010/main" val="38902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9" name="TextBox 8">
            <a:extLst>
              <a:ext uri="{FF2B5EF4-FFF2-40B4-BE49-F238E27FC236}">
                <a16:creationId xmlns:a16="http://schemas.microsoft.com/office/drawing/2014/main" id="{8A9DFE21-1DB2-6F6F-A1C4-D0B4D7228C3F}"/>
              </a:ext>
            </a:extLst>
          </p:cNvPr>
          <p:cNvSpPr txBox="1"/>
          <p:nvPr/>
        </p:nvSpPr>
        <p:spPr>
          <a:xfrm>
            <a:off x="929021" y="522432"/>
            <a:ext cx="7285958" cy="646331"/>
          </a:xfrm>
          <a:prstGeom prst="rect">
            <a:avLst/>
          </a:prstGeom>
          <a:noFill/>
        </p:spPr>
        <p:txBody>
          <a:bodyPr wrap="square">
            <a:spAutoFit/>
          </a:bodyPr>
          <a:lstStyle/>
          <a:p>
            <a:pPr algn="ctr" defTabSz="457200">
              <a:buClrTx/>
            </a:pPr>
            <a:r>
              <a:rPr lang="en-US" sz="3600" b="1">
                <a:solidFill>
                  <a:schemeClr val="accent3"/>
                </a:solidFill>
                <a:latin typeface="Arial" panose="020B0604020202020204" pitchFamily="34" charset="0"/>
                <a:cs typeface="Arial" panose="020B0604020202020204" pitchFamily="34" charset="0"/>
              </a:rPr>
              <a:t>ĐI TÌM NHÀ THÔNG THÁI</a:t>
            </a:r>
          </a:p>
        </p:txBody>
      </p:sp>
      <p:sp>
        <p:nvSpPr>
          <p:cNvPr id="3" name="AutoShape 6" descr="data:image/png;base64,iVBORw0KGgoAAAANSUhEUgAAAqoAAAHrCAYAAAAHab8+AAAAAXNSR0IArs4c6QAAIABJREFUeF7svWmUZdlVJrbPOXd8U8w5VmapBqlKNWlAEhKTJFrQFg0Noo2xuw10Yxq8gIbuH16mzbIlvGwv23i1m8XYhoVpoGEhQ7sFqAXIUEWhEhqqpKpSVapGZVbOQ2TG+KY7nOO19z7nvRtTZmRGZOSLiPOyXsV0333nfufcd7/77b2/LcA/PAIeAY+AR8Aj4BHwCHgEPAIjiIAYwTH5IXkEPAIeAY+AR8Aj4BHwCHgEwBNVvwg8Ah4Bj4BHwCPgEfAIeARGEgFPVEdyWvygPAIeAY+AR8Aj4BHwCHgEPFH1a8Aj4BHwCHgEPAIeAY+AR2AkEfBEdSSnxQ/KI+AR8Ah4BDwCHgGPgEfAE1W/BjwCHgGPgEfAI+AR8Ah4BEYSAU9UR3Ja/KA8Ah4Bj4BHwCPgEfAIeAQ8UfVrwCPgEfAIeAQ8Ah4Bj4BHYCQR8ER1JKfFD8oj4BHwCHgEPAIeAY+AR8ATVb8GPAIeAY+AR8Aj4BHwCHgERhIBT1RHclr8oDwCHgGPgEfAI+AR8Ah4BDxR9WvAI+AR8Ah4BDwCHgGPgEdgJBHwRHUkp8UPyiPgEfAIeAQ8Ah4Bj4BHwBNVvwY8Ah4Bj4BHwCPgEfAIeARGEgFPVEdyWvygPAIeAY+AR8Aj4BHwCHgEPFH1a8Aj4BHwCHgEPAIeAY+AR2AkEfBEdSSnxQ/KI7B/ETDG4OcSPuUJOCEfgofEKTglYojlYThMf7sG16QAIRZgQYzBmDFgDCKmQZtpmNYAgD8Pnq/Ba3A/3O9+xk1pe3rJyof7Pf1WCLHi5/07K/7IPQIeAY/AnUHAE9U7g7t/V4/AvkHAEk95Ck6FLWhFczCXJGCibh/iLG8nvbJMyrIfl7qMCl0EWshImzxSQgW51mEpSqVBSBCgQBslhJQARhlhJJRCINNUEr8gwxVaG6OFhNKUYIwSWhitDYAJjNAahFYARkrJ20pdhirUUOIepTFFYaSSWoIkUiukKHGiFCgiw/i1AIBISW0KZVSgNEAB0kidgzFxoLTJkTQHJsABBcaoUGmdax0HcV6YIk/iJAshLCLIiwLiIoOsSCHNZ2AmB9yZJc+eJO+bU8QfqEfAI3AdBDxR9cvDI+AR2DICloyqs3A2bEIzudS9VFssrjSKvq53ut1GpnXDmKIJWtRFpBpSyboA0zBgGqUxDW10TesyNaCjUptEChNp0GFhRFBKrbQxUoCRGkBKkMKAVmCMZGlUkAQLwhghpDHaaBBCC1RZpdQCiSngz/gyoQXuSAgknlpIWUohNSBtZaJr8Gf8KgwYoUSB4i4SUdwP7h/fSCIxNoEWwvDvQSLVZbJskDQLTe+FPwtUbUUhDGQGRFdK6AghMijLXIigrzX0QOseAHQNmE4owr6UMovDuBfJqBPUgs54PN6ZBtUBmOhXyKzxZHbLS9fvwCPgERhxBDxRHfEJ8sPzCIwCAk4VPQEnVAtaqj3bDrLpLOi0O1GRFXG7l9cATN0YPZGq5EAh8iOlKO/SRXFX3s+O5kU+k+uimZdFBACBljoUAlQJGp8C5U+N1BG0jcnjV+SVxAKJjhqO7tsH/nXtA+nm4CE4f4AeSC9JlCW6Sn+g74UAKfhNkO7Sz4DbUdgfpMTvpd3OfqU3xu/t0w6E9ke75vcoSzP82f4eCawCWQoJSGhxH0hiS2FEKaXMpRSdAIJOqMJFqdS1QMqLUgQXJKgLpiwuFqKYBQ2LSqp+oIJ+FER9E5o+lJDNtGayGZgpT8CJ8iF4CJVgSmvwZHYUziA/Bo+AR+BWEfBE9VaR86/zCOxhBFye6BPwhLwL7lLlbBmVaVkPwtp4VvYmS1NM5lAe6Ba9u3p5955u1r2n1+sf7efd6X5R1KWSgTZaGCSgWkNpLAVFBofEUBqKzaP4iZRUo0BJfNEQKWRyqVEk5WTVW8wUXUluhwTVTZ0QionrgMwizeTAP/4NSSyOh574FyKyRDDpOPCrpbWA8i6TWgkKt5F2exZ+h1mxuG/6hWAibuks0V8cC/7SPjBBwZTIeo0JZFAGQdCJwmgxVMG1OAovx1F8TsnwjBTh6VTF5wMRzusiuyqUWDCZ6cbjcTYHc8XlJy7rD3zgA5S764nrHj5x/aF5BPYgAp6o7sFJ9YfkEbhVBCxBjc7BUkP0+9NL+cLRzPSPt3ud+3tl77521r1rubs0XYi8lZmiVpZlWIpClUIrLYw0xkiN0W8kmKhaoiKJQXuMtxNXK4mYEm0lkoZPjJKzQoq1S/h7FlExqG9AagMCs0yv81hDSB33XKHC8vsx6WSiWH0wYWXaacP9/J0jzpRdwD8rEQwVV0tWWY1FcspklZMEVr0fy8NEahETUMoqs0h6mcxSMgF9g6TVQCAlKImZtZiCgPRdY3IBkk4tQGopZKlMkIc67ARSdUIVXIni8GISJWeTKDkTyvBsLa2dLiE6G4Oem4RJTD3AXFj/8Ah4BDwCI4+AJ6ojP0V+gB6B24uAMSa5AqfGr2X9A9dM+3i7132wn/Ue7vX7d2d5b6osykapi7Qoi1QLE0kpiJxizVKhMWrN1JPYFxEwTApFYur+IedEeuVC+zZsb8P6lAxKiiszQeJySDDxqQ2o4a5XhP+JVw7/twmQOJWAwvMD3msHbV/N2a6rPhYHoX33fkhImdJSagAqr5U0AiKqICGQSEKR1DpFlgksPhTWg4G0h+kUZAuhTUfAbaRAgqpBl9acALGgVAUelNV5QQlllFZGGYX6ayFAZGAgk0L2Bch+IFRbSHG1mdRfi+P4xUAmrzSS1ukkkrMd6CzcI+7BHFn/8Ah4BDwCI4eAJ6ojNyV+QB6B24cAKp4X4ELSh36ryOTUUnfhcK+7/MBS1n1gUS/f3YbOgUKUE2Whp0pdNozRIdJO1Dxd7JoFRiadg3j24HeonmooWCe1xNJYksoqq+OIrK1aAut+SfVOSFAtWUU6RwooElf8P/6BidpQY3V/4yA6Mzj3Hf9twEzXfOJZ/dQqnUz9mAIOCOs6Yq6klASb34rjw3It+tnlviLJZHWVnpQGgGkCrDCjQoomBgEqs4Bk1I7bEVAkpEhU3RFVlOGVRNvm31JeLCUccOnYgMRyzq0USiuhMsxvFSCvhSq8FspgNg4jVF1fi8PGa1ESXJwIG5cmoJwDeKErxAe96nr7TkW/Z4+AR2CTCHiiukmg/GYegd2KwKvm1bgBjdZCf2GynfUPLHeXjnfz3r1ZUd6d6/xQWZZ35SY73DPd8Z7sRqVwhU0uRO04m2VTFdJEoXsybmJSSkIooNsTU1X+gLFqqX0dlUsRF+XCKdJdbS4q0jxUWGkT3B8xLks0HVFlydUxUno9vQTzW3GbShEV102xuluJ4K+ZSqRzODx6K6bFpIrauqs123M+Kiul9hCtuomYDVVaTgOwuaqOuFoVVoGCUEQQQADKEtoBTXZK8SB1YFioRTS6qvIO0MC8WfxPcf5sNffWEmm83yBCbSQEQmWBCBYDGVxWUl2IgnBWCnEuDeKTSZKcDlV4PqpFFxSouSPiSGe3rn8/bo+AR2B3I+CJ6u6ePz96j8C6CBhjggtLF8bnxNzBTrdzvIPEVOd390x2PCvz472ifyzTxXRhyriEkjRQLTMwMrcVPUz4kL1RYJ8UTPtPE+2jv6NDKRVEaTQttXmmRFqRqA7LhBw5pT1oJqhE8gZR7CHxZNZpUzSp0AqLjgypi/jK1R9atC8iqNf/GwutFUnX8V3iwUxOnZbqFFUep4N4pda6Ind18FouxnIvca9wBJh0V1JXiZ5CoPFriKQRAqUoJcClErBTgQvvsyuBU3zdd44SD9wRODGY3t/dRPA3rhhM2YIt9B+wTgeYpiAkBCrQgZBLgYwvRkFwVkj5hlDqlUDJ16MgPtOKapfqSX12BmYwx3V1owR/JnoEPAIegduCgCeqtwVWv1OPwM4jYIxRJ+BEqjr91vxCdtho82imi3f3y/4j7bxzT6/sT/UhSzKdy1KWUJIzKaqW+NQg0bge803RDhTLnpCkVnJLUQFFoliWGLRnlZLyTrF63xpLUUE/MqMS98NqqiOdFV7Iil+1EH5V0ZNjjFQxhO9kSe12oEoFTjaXlpXYlRLsekNx413x/vTp6ZTO4V+GBldO9mRy7JIJ2EUACaOC0BBdJUUV0wFIWZX8M+a44u84AcARVXSEZWcEpsT8cPiToroCq2EKA21N+b7Doi90FXBFW9aNllIHMDdWySCPgmAhDKJzSRC/KpV8Xmn5ZSXDk6rQs48ceGQBADJPWrdjVfp9eAQ8Ahsh4ImqXxsegV2MwMfMx+RH4aPqeXg+6nflpOj0HsjL/H3tbvf9y92lt3f63ckMMlFKtMjX/ERyqpxHqQ3AGw3k6IlqKdpJaSSfLJohWS0xmG8KaynFxBZVPHo15pXaWn4K21MBFOZLVh9MtKrpoith3/ijaJA+uuV5sgVILoPBKamb+BSspqnS94OiL5fjunJwVCpFBVOrjnLAXV0VPxPRQQ6rUSAl5q6iwhpAKEMIZEhK6+CfC+M7pZR49tBn1tlprXBCwORZ+6gqs0SB0VlhkOSAqrUtFSNvWfYWwFHGKszSMD2bROmzcRA9WQuiz4a98HRyIFk6DIfzn4OfKz8mPuaV1i2vU78Dj4BHYOXVw+PhEfAI7EoEPm4+rt4N727mkD8w2176lsX5+Q+2O0uPdrPedK6L0EiNoh3W2KClPmDuKRPMgoL9REVJNS3BoEpXCsBWooCheRfyJykQTaVKJqn2Z/Q9dSSVkwNsvilFhCUXF60oQqoUJ1XQdurmmkr72zAjPJ6VAf7q21RJtPu++tVty3m1KDyibdbGLBer/Td6UB6pze/Fr+zXyrihCysrqgEEAkkq/ozfK/od/8wEl8unGFu0w8InpQGQ0j2cAFJZV5BVHhn2+OIMj8pkodOA2zPnD9C6wMayoQx1JChhoRup4HwjqT87lo4/WQujp5O08co4jC96hfU2LF6/S4/APkZgE1rCPkbHH7pHYAQROGPOpMv97Nh8Z/HdC72lD8z3597ZK3uH8iJvlWWRgNCBUBKZBZHR3OQgFZvsI7lEwlmiOqrxyab7SFSxgajGJ31v/UzpE4LMPQeV+0humNZY8Yx+HhIdyl29XuVSRSJ1ux/CPFQhiX6tKhraynQwKbauAWsyXZnguQ9EznsdGga4IZNibI+WtllrZrXJIXJOLM4QCpjO2xXVTix0wq9IRpmQ8hNTAUhhVSGEmBJQIa1EW8vqzQHPJz4GDQsw19eU6xw5boTdX93QOTmgWhRmSt5EIZE2Eom0UULmAQS9UMXLkYouJHH05TSK/zqp1b4gY3naW15tcin4zTwCHoHrIuCJql8gHoFdgADaSp2CU62FpfYj1zrz37zYXX5PJ+vd2zfZoUL2xwtRhtgJitgVEh/KPdUUri+w0GlgBcXKKBFUS1KxcxSTJhTOsDt9VYmzWZhczk8krRJEHlT1D6yrLLkrkbzadlIrlVWbHLoK88E+XRenCgHczg8pR4yrOarXm35HRunIXYOCClndyti4yQESVU5gHYTk8Ue08h/8ww5Z9idUVS1pVUEIoQqs8hpAoENSYp3GSjNFu7aaqy1+cxNYLQZDForqOh4PE9SKawCRdv4dOcbadrMsriOxxjSFMAukmg9lcC4Io1eTKH66FjX++qHWW14EgK5XWXfBh4wfokdgRBHYyufsiB6SH5ZHYG8ggOT0LJyNATqTV+YX7r+6vPC+dtZ7T7fIHu6V2bHMlGkpC4CgBFCsbrp80apyigSk0DkTVmpZyvZTTFAdFWNVlMnTkJ4xybEfE8NWUhZgS1rsTwM1kvZBCa+2amnj+VirmLq9VD+arE3VVqfVKYyV/az9AFyRr7DiHVf+ZdVPt/BJSkhT61g9cBawHJhJK5JA8kC16iYnxwIWQGFOK6UGKFRYOZc1kimlB2COK7cgsAqrDd8PiqVcCRip3k5G5k5hOPWUTkD3JS59wK4CKuBiIkwiu82RxfEoGVgvWdBSqnagwnMRhC82VPJsmja/0Kglr6RJeuUgHPSkdavr2L/eI7DPELiFj9d9hpA/XI/ADiOA1ftz8LXGuaxzZGlp6YFO2Xlsub38aC/vv6tXZkcyKCJMJ8XcU5CYd8pP9ivF0D6H9wtdQFEWFP7n4ijrd2qpKJJVUs5smB7VPbcfF9Qe1rQzcXLkZKDTWdujofeoi9fbWHElJWA1jGuU1hUEEkPjzJw43L4ND7PSFxX3urbcyWWg3tz73VrBF88XqdT2k3ioLFtLKcR30PLV2Uzx7HAjAba0UjKCJKgxeaUCLG4mQBSXW69SbsNQUWaFlDjn4D7EFVa5lAtLVOnv3OLVpRNYyswuAtRtCx0FBFuPIdkVCmIRFRGoK2mYPh2G0bNpWn8+DcLXGvXG2cNweE4IWrT+4RHwCHgErouAJ6p+gXgERgQBY4y4Alfqr8y+cbTU/Yf70Pv6btZ7X6/ovm25126grRTW4MhQAuagUjW+yUBjeB8LnWwoHwufkIRiDmpeMmF1tkWDQiB3zJYI4Y8UhraEl//MNI5pogsFc3DY/ewSAawYx0ogl4qzololn7bQx2YE3OCDiT+aqEvVdj0w/3adPNSVg+QjJq2xMl5H5q43nNVktRpaX1GsNHhDbpBgeaBNdnA5tHYj1/jA+rmuIK12E+6IpSCSCRHESEX2GUIo8BlAaIuvqFjO3qAg6XR+uGwvi2opNk2g33LbA7K6sjcMtuiK7MuoNSw2SWAiTV8HKivfxpCqWxhqapCE8XwUxi/FKv5SoMIvRFp96a6Dd52egIklnxawXQvc78cjsDcR8ER1b86rP6pdhAASVACInll6pWl0++3z3aW/u9hf+DuL/aW3totuAoEBCARIajjEPqdUlU/qFVbzo3KaQ17wVwrx26gu0S4iEo7w8R8GP5NnJn8McB6rfW0VP/fawacFfzPoBmXZ7MoK+aGB/opdratirp0sV8g0/MvWCSt5v1a6qW5slcXvOiDflqxXIF3laGABcNzSqaMO13WNWe07DHJyB4kTRAKZ9LpGCzZFw3mkuvdheduOVVJVPt7JRBKLrQKIZQRxEEGiEkhEzI4BeJOhXctZLp4bEGzKb0V2zgVXA5srsl8dslBaJ5bsIkFmQo7KLb5GYt0d3TThS5I4gqJfgCkM5bJGIsrTqHamHjWebNWan1AlfLFXjM0/dvBgzyusu+hDyw/VI7CDCHiiuoNg+7fyCKxGwJLU9GJ+8eHT8+e/+8LihY8s9Jfub+tuVIQliFiCUZzHSHQBVdOyAF2UYNB435SQ6XxoG+VUVVulT+07yc9zeKpXw7dYwe0enDNpic+A3FZVUTaaX0k8eVyrySjb/q9PVq+3CtaG4leSwK2soI2I6o0Ia/U9NyarQww2kwbgiJ6AwDZGGL4Lqb52HgYZw4NkXiavnLZhzf0rX1HIRsKKQX8M/ccKiWpMZBW/r0U17ptFNmQcyh+6AyD6btZ4rl3DBXInGJBX3KbSbgB9d0v+nVKcI8s3QwWtT3w/JUJyCwDMWckBVdaikTZnJ2qTfzLWbP6H6XjimTrUZz1Z3coK96/1COxNBDxR3Zvz6o9qxBFAgnoWzk7M9eYeXWovfdu1xWt/b6m3fFe3zFqFKkMTGGEi9OrUUJBiyqF9yjUtuWUpKqoaLaYw7D8Isw+Noui7QS96VyJViX27am5bOHNr+aAbKZ2j+dFSHa3LUd3YsGoHFlHlRmHFu9n5vF7G7KAMzjYfGKjkSFZt6B3zV22TVnILqMc1SIIEkiCmtAAy2S0NQIFEE0km97SlIi/W1+mpBxZaNmvZOhOQlkrrx1J4ynl1Kq0GSV3OiOLaIizOZVWg8P86MKpdi2oXa0njqVZa/9S4an7uSHrkghCi2AH0/Vt4BDwCuwCB0bya7ALg/BA9AreKwElzMpm9uvDYYj734Xax/IHlTuf+rOzNGAkREtQSySl2goICjOSOUJhriiSVbaXY9xT9Ttl0nw331zfI5FGuMX+vDt45T12n8OlWj3U3vK5qQXVnxrvex3BFod3EoJxbw0BpHVBDJIUCAsNOAJGKSVlNgwTSICW1FZVXpQWYEsP2KLMySSUHCeuJy+5Uzp+LLHrZV8A6EbjFZ80KKLeYSawe+NHSOrT5zURdsQuXkUiYi1CEc5FK3mhEyTPNcPwvp6LmXx9qHrq8iUP3m3gEPAJ7HAFPVPf4BPvDGx0EUEV9YeG1e6/2Zr91sbvwdzrF0tf1df+ufp4l2DkqiBWIQFDOaVbmFNIvTM4V/CX6oaLXJecHkq0pEUwNVHR9g6Kj6xHV9Qt9Rgc3P5IbI4B8kXwdKsb9Q+svzh/FDFYkpaSwioDSAepRDZIwoXxWqtSjWL9dY5VEAC6qYtcBVwC2UZpG1aVB0SIVYKRLA3H50GS0xZ240JVAS1AmzBMVXa2p5OU0iD/bqrf+rDXeeuYgHOwIlwtxYyj8Fh4Bj8AeQ8AT1T02of5wRg+Bp83TYaPTmLm6fPWRq72lb+3p7EO9rP1gpvt19tFEc3xNBvmko9oq/pyq9jNSVjHcjyHYQUIjKVkYjyVp64YPT1RvCNGu34CsrnAtVYq3BnVw1pyfOl1h5ystKPQfqxjSCJ8pxGEKoQqp+5RNTh0o9xzYdxm6wwIs1n2dmj/0lKAtqaVrxQbLFrMNgUanAOsXaxsHKGzTCkEey+hyEiWfTdL4U6209YXxxvjpaZhue4eAXb9M/QF4BG4aAU9Ubxoy/wKPwOYQeNw8HhxYPNCay5bv7Zedb2pnnQ9f6y2+q2964xpKqnGSSpIiiuS0X/QhK/tkJ4XqGP7LNSuqVIxN4VRnvz/sP7T54h0e95qCqA2r0jd3nH6rUUGAiSJqlxiyd4b9RCYtUaWuUmQ1Zluhoo4qA1JV06QGtTCFGPNXTUBkVmA7XVJZcQEassFyOahURkfvMySqWH6F9lbcbAvfhwur7BBWuFHY1chNBtATFseGmQfoplYKiMOkqNXSl0IZ/UUia0/U4ugrwXhw4c3izf1RQdyPwyPgEbj9CHiievsx9u+wDxEwxsQvzb90eC6fe/di1v7Oud7c31su25O5LASqp1i0wgbq2Oa0hBztpchaKgNUUqlYinJPUa9i3Yqq04d9olYZKF0fZK+o7v1FiASRb0RWdhlz5XXYYRfzmwU2CUArKqucInlV6LUaRpQC0IgblL8akwcrlj3hnRTmFvBKRCqsbcEUEWJb+IUEGXNSye/BElXblWJIVJkxDzgqrWs7bttLixY6tWbFf1gMZqJOM2h+qRm1/iRS6afVzPhrD8D0sk8H2Ptr2h+hR4A+0zwMHgGPwPYhgHmoJ+BEGLbDh2aXL3//1fbc913qzN7XkV0IagGoUHCVvi2KQs/TDP1Pi4yUVGpvyj2krFWUDa6u8DC1PdwpV9VYOyBPVLdvFnfnniQWQlnfXJcCQDc7RFwdIXR5IrYllS3KFzYlAEkpktRaWIN6WINGhAVXEWBI3pSGU1CwiA+Jqs07dURVUqMArPS3JVPUUCC0d1j2ZmtFpzFu28oNA2zrCKps4wYGdIHSBkSpINYJNGTjWi2qfXasNf6bE3nr0zMzM5i7urKrxO6cOj9qj4BH4DoIeKLql4dHYBsROGPOTF5dnv/AudlzPzjXmf3Gju6Mi1QGIhbQK3qQo69kILlrVJ6TzySS1bLISUnF9qcC1Va0CaqEb90QXejWSlt8gVc3TlL1iuo2TvIo7grzQTE8z51SbetZG/639lVE/BR2k7LNIgYWuC4dAHNKAwjQfkJElAbQiGtUcIVOAfh7g4SVsgCojI+JMSke5FILwpQ29I+LV0JJhJOjB/yoKKo2EVZIadNR2B8WHS3I2xX/o1awIahcgsylDk3Yq0W1N6Ymp363Xkv/qIzLUz4VYBQXpB+TR2D7EPBEdfuw9HvapwiginoJLtVmu8tvv9Ke/Z7zV859MIPe/SYomiVeXVUJRhkqiso0VvDnXMWPllOV1qfse8oX/mHlNJ6iWIXNuakYHnX/HPn0Oar7dOGtOuyh8QOV53PCyCANwH6PLBNvghzDRNJpCS6nmkoINPmckkMA+q3WwxRqcR2SIIVQhhSSR/G2LNiBlsP8TFaRxQpnSYXbYacq+3a0DQ2Sn2RtJdDJwqUCkFnrwPuXeLTNrUV7rUArUFoZYWQeyfBSI6l/drwx+cdpOvbUPcnhc9571Z8HHoG9iYAnqntzXv1R7RACxpjw6f5Xji0uzX/r1eWFv98reo/18+5hrXQkA7wQl1TJX0IOGRZM6YxtpygP1dkAWSPTytk4tO0falaOiCBRQLI6uOSvE/30llM7tABG6W1YSuWMLquqDlR5SxAHtqcVojoIytuaKPRIpYp9agGgIFQRxCEXWqVRDVJ0B8BmASWARrJaIunE9YhKKJJV4BxsKSHHNW6H41Ysk1qbx0p52pjmYh0FsLJwaNfKx0JEmLcnxwL0X9USYoiuxUH6UrPW+stmvfVnY83as0fEkc4oTYkfi0fAI7B1BDxR3TqGfg/7FIEvz315/Fp38bG2Xvr2Tt759uWi92hu8hiv8PZ6CwZD+2TYn0Ff59A3fbabsn6om4OOg6vDAhVnFeTCvEwGqg9PVDeH7J7aCttHrSaqVp1ntX7YRIA2q7o9cBIrv5zIpm3eisRQoLoakTNALaxDPapDI6xBKiMusso1kDGFfb17FxxOiTdRomLzT4qrVWCdkIo5qkSuh0Sb3QSq6mpBPbLwJg3JsygliIIKrfJGVH+jltSeqKv6nx5sTH/uYOPgpT01r/5gPAL7HAFPVPf5AvCHf/MIGGPUM52vHlhYvvzehc7Cdy/nSx/qmu5RrTSgZzqJQDYPEJXTvOQnVvcjSUWN1Za3bPrNh63eV9b9o2UVpQZ4orppLPfmhoLyR1lJ5cUw1NxdKsmQqNJOkXEQAAAgAElEQVTfBq1zLb2lsiTXPhVXKeaiUqIoKZmBRFeAGGoqhWZUh7GoAbGIINQKyhzb+XIqABJMzLXGskDAqAKG+Z2qSq1XrTsBLVr8niMEQ5LN+2CVlQ+nFDlo21WVe2wpELkgwor5tKlMZ2th+vlmvfWJNIz/6v6x+08DQOGdAfbmavdHtb8Q8ER1f823P9otIIC5qAAQPLPwzPGlfu9Dc+1r37fYX/j6tuk0TFBCgBdliQUhmkL7mS6gT7moWCnNHuqUxkfJgPxcpXG56/KGoxwUU9ktsKrbE9UtTOqeeSlWzmM+6PAjHe2qXD8oXljDAnl34+NUUAq8O69ezBsV2MaXb6eoaIokTgmhUVxoJRNoBXUYi5vQCOtkJ6XJFcBgJgBuSgQTO65ZbZTzWEnYZZKM9lhc7b+WqBK9pZZr/KJC5pRCQ+qskNRdi2yscsyuwbzaAGKZ9Bpp87VGUv/DJIz+/djE2OuH4XDXk9U9s8j9gexTBDxR3acT7w/75hBAknoKTsUL/YXjV5fm/umV+bnvbeftu0uZKwjRsRwLo7BqH31QOQ81QyUVK/rRzsdQx3X2riSWQHpVpWhqOJ7rnpTElZ3+xBZWzh6oekQ+9H9z87sXtkYH04EEOfAyXXlkVPC0cqGsyAigphIC7acMhe2R+FI9P1Xjo7MAk1V8xhBBM6zDeDIG9bROxVdlYaBApor0ExtcmZzSXzh1xSm9eArwz0RUuQew5aRMrbkpBR8PrnEtSygl2rdhQwEBSpHLKqcAlNyClZ9Kp0E6P9mc/OMkrP3q1NTYi74F615Y3f4Y9jMCnqju59n3x75pBF40LzbavfKd5+bf+Jm59tz7+r1+C3tKhWEIIgDKPe3oHik/WdmFwmRkQYUV1Vyxj0Q1JMLKj9KqqngRX/WwZPRGg3OB06pS5l7jieqN0Nt7fx9SUCR4rKZu9AG/WlFlNGxZFZXac/4zeqVilADXU4kEFLtTGVzJAUQmBFkKSIIEJprj0ErHIFIx5asWeQlGl1zlT+eADfdbAurUVf49E9JBrzU3aDxvnEKMkQqJDgGcP0vbU8eMSpctI6k5gSnAJDLOJ5qTn6vF6b9OppK/fLN48+Lem3F/RB6B/YGAJ6r7Y579Ud4iAsYY+eXOy4eWu/PfOte9+iOX2hffmYm8rkDIQAakBqGS2iv70EE1FfqQI0k1OZFRJgRMVPGCjOUgzAPYHH1NgQvxBVsBvcGYXeX2oDbGV/3f4uzurZdxvjKvNyKq1tKsevOyun1uFQGq2LfKp9uT4V6opGqWZTnsIkXtVVnVRNKKFlbNdAxaaQsSFVP7VV3Y9Y8drYy1obLqqRsHEVXKE6ik11aOY8UxOF9hS6qHkQSmuNJw9qrUAiSmA5iwU48az9aT1u8fmZj5xNHa0TN7a8b90XgE9gcCnqjuj3n2R3kLCLxoXoyKueItV7pXv2Ohs/SRpXzp0Ux06ybAoikOomKBFIX5MScV26BqDHVi7ikGTLVtZ0nsk8KpbCnFoXsKhVYrsVdURG18albpCF/g12a6ekX1FiZ8V7/EVulXjmFYoORESCSdzrpq7cG6on80/eecVHYKEKioYtAdPX/xH4bibT5qoEKqwldaQU0l0Iyb0EqaUAsSSgWQBXBHK62pwIpvsoZKKXuoVtc6px4MHABsK1YK61tCS/6qsuS0GUp9sWZuVKglIMQxYWFZBhDosJNGtRNjteYnp8am/t976ve8IAQlzvqHR8AjsEsQ8ER1l0yUH+bOInDenK+dm7/0ntmFK9+10Fv8tm7Re6Agn3HMlSuhkBoyU7LlVJlRPir1Ucdh2upptrNk0opFJXQ5lUhekQPItcrpZpz7LQxVjrteXypPVHd2vdz5d+Oyp5UPVuara4FC+es8BuvJkOU/x/2pOl9TrilGB4imUqEVd5DC3GuXX4oKZqQDSFUMrbhBZBU7WiXAFlZlWXCutiWqjpxyu2AumBrcxg18V20+Nuak6oDIMJ9eeNPH5yG9joj0sEALCTp20ZJakbIaQtiLg/hko9b49Hhz/A8ebD74NJpq+SKrO79q/Qg8AptBwBPVzaDkt9k3CGDR1BW4Un/l2tfed21p/r9Y7C18qJt379KqFCoWUGIOqsnIvB/JKaqpZD2F1jzY45wqSBguTq9jNYqeghVWJqouvF85BTdJVNcqqmunxxPVfbNk3a3LIMd0eOS8tqp2qc5MfzU61RsfNNQntZ/C8lbhdBEBq2Barwlrw4ZpAFhPiLmrivxWG1ENmnEdJuMWhuDpnMAcV01+q+yPSkVSwDZWBrsMWK9XF21QNv+UiqeMLUSkFrFW4cViL6v2ugIs9A/AG0bMVcXWq6iwYjp4IIIiCeMLYZT8xfTY5G+GzfArD8ADy56s7rfzxB/vbkTAE9XdOGt+zLcFAfRHfWXpmYnLve67rnaXfuRqZ+793bI3LZSBMBKArVB7pgd93YesyCDHFqh6mLfHtHRlIHPQIYgpw6px39rpt5qobgYMT1w3g9Ju3+bG62ujdVBdt646f4iGLbIa3HjZYIDdAO/RNOavlpzUEigFkYqgrmKYSSagEdUhVglAKaHMDWhMB0ClFwukQEMhCnausPmwKOBikRaG+vErO2VUGwIM6q/Wdc2gm0TKz3VOAq5QC7Nq1cJka+oTzVr93042Jp87DscXhFgnyXu3LwU/fo/AHkLg1q6UewgAfygeAVadjPrilS/O6EB84OL8xZ++0p17Wy6LVEYCkKiWOoOe7kEmUE3NoSiKFcUlo46iJ6qjPkM7M77NrIPVDazo/FjnSuEKokrb3MIVW+HvlZCQiAjGgjq0oiY00xaRVVEq0LmBsuCQvwnQd7Vkv1WKOFivVVRoNbdLJb/VoYPVAKjrFYatiya1haWSq/zA2IFPpHHj/45Bff6h1kNzXlndmfXn38UjcCsIeKJ6K6j51+w5BE60Txye77e/6/LS1f/mwtyFe3KRqSgJQMUYOSygl3ehU/QgRz9Hjfl2pe3Ew1Dc9EVzhxHcDEHZ4SH5t7sDCGxmHWxY37dqvG7NUxqAxsp+LpqiDlUGKE80MTHlqo7Xx2EMyap0ympBKizuA/NeXXoMpcpYWwsM4wPZuVVsqjbAjC5kmE6wIs9h5cbkzGok6FxDLagVk42Jv5qsTfzqW8ff+mkhRPsOTId/S4+AR2ATCHiiugmQ/CZ7G4EznTNHT1x55XtnO/M/3obufRn0Q2xjriQrqf2iBz2N1lNo4J9TxikZoFcuip6o7u01sleObjuJqtuX64blzgkirVhopbHFhYJQoH1VjXxW0b4KC65QLdV5CWVBSavOwZUyuml/SDqtkktOqy6Ub7MbbuV8c0QVnQryTg6JTNrjzfEnp1vTvzU1Nv7JQ+KQJ6t7ZaH749hTCHiiuqem0x/MzSJwpvfa/V+98MY/mO1c+/4l03k4C/IIi56Fwi44OeRFBlmB3qgFFX1gXqq7rLr3upWL5s2Oc6vbb4agbPU9/OtHH4HtXAduX+S+Wmnd6ogqe6RioZVgsorKatqCsRTtq1JQhQCdlZSzSk0BLHzoTFBiTSJ1yKLbQiKqqIauzZ8dYn6j8xD/To7G2EErK8kVIFHxXCOufWas3vztQzOH/uMRcaQz+rPoR+gR2F8IeKK6v+bbH627GBojvrb00ptPXrvw/ZfbVz+yWC4/VEY61mFJFcjcCrUPeYlFUznn0WFocwuKzp0EfzsJyp08Dv/eW0PgdqyD1aZYA2UVLawMtjyV5AoQyQAaUQrjSRPG4hbUVA1CLaHsGupmxU4YAGiBqpUmC7iCbN00KbDkjVrtVrUOFNcnq664SoIQCmxaLI7raiutf3ayMfnbk5OTn7wL7ur5nNWtrTP/ao/AdiLgiep2oun3tSsQQAuqr/ZOHj936eQPXOnMfd9S0X4wC7JIRAaMQt0Uraf60C/7kGlshYoklXPwqBVqRT3aFQfMxWK7Zah+nLcRge1cB4Mc1XXWFuWrgoEc/ajwfCFHAIBYKGgENRhLWjAej0FD1UFkEqAQYEpBN4KooJaqpGcuClJVHVHlJhlcxb/msdHvV2yI7yFBSSzSouRaam4cq2i+EdeeGo8nfqWhGp+5f/L+JU9Wb+NC9Lv2CNwEAp6o3gRYftPdj8Djjz8eTL97euri/Nw/vLRw+Z8ulkv3F1EZyhgvrDlorOjXaOCfsUcqFk4NjNQ5jEkhxApZ3c6L/+1CeDeM8XYdu9/vEIHtXAfXOwe4Axt3bqPzB/NQNYbwATC3BsnqeDoBE9E41GQdVIFuAAC6sN6qsrCqak4pAOiLit2prnfBut4NJP2N7tUkJhLQ+WsMNTQGKQS1XVVaLU/WJh8fb0z8fFzGzz4w7X1W/bnjERgFBDxRHYVZ8GPYEQSMMcHfXn3uYLe3+G0XFi5/dLFYvEsnOoAYw40FhfuzvAtZ1ufKflR2qLgDhyfIzJ/6l1eI6nZe+G8nCLtlnLcTA7/v7VfWr0tWkQxKAwV2pTLWbxijEhoghghaUQsmogmYrE1DpCMQuaCKfIpgiAJKqUFjrrjQ7KmKKQTXpaorZ3hd4opWV/b81ZQcW4JCoooneSlNTdX6k/Wp36nFY78+PTX2wjFxrOvXjUfAI3BnEfBE9c7i7999hxDAcP/nu88fXVic+8iZy2c/2oX+hEyxngIJKdXzQ46V/Tojj1RjO00hS8WgpXYK6i70BqeUhXXSFTx53aHFt8Nvs968uvnf6TlH/9PSFKBRWTWY+43dAQy1Q41FAjVRhwONQ9AKWxBDTMpmWaBPcR+MLMEo7D7lyv/R/H/jS9bqSMe6sFtDVoOpPM67lTRWCQoUBDqEoIyXZhoHfv1gY+bf3jNxz4tC4Ib+4RHwCNwpBDxRvVPI+/fdUQRe6Lxw/PzSxf90tj3/E1d7C28qsQl4gPlzqNgUkJsc+hjy1+zviGFKhc1ygPrkcCcdul5yK9Td8nDExBPV3TJjWxvndX1Eb+AzurV3Xv/VlJ6K/wSSVFRWNejSUMVUYDCYkcB4NAkTyRg0oyZEIgSTl6DLHBNIiaxiEaML26/q+7bmTVev841UVXwhElWMmeDOMfyPLVulDiAsY9OKxi5OpBO/M9Wa+p1jjWNIVn2S9+1YIH6fHoFNIOCJ6iZA8pvsbgROmBOHT519/R/MLs//yELefUinIgS8AIocDF480SsVc1IN6qpo6M/Hi6FGNC3n/DgkqgZKNPynvuSj/7iRz+tOq2ujj9juHuF6830rc+zyS9dDA2/bbuaB22NRVSnwfGNFtdTYGACj7kgOA6iJGrTiFoyn49CM6hDhzSF2ripyimzwDSJHNjbDFp35/3rjZIMqexSOqFKRJN6OMlFVOoCgjMpG1Hy1mbZ+766ZI799JD3yxs0ct9/WI+AR2D4EPFHdPiz9nkYQgQvmwszzF57/yOWlK//lYrb87gyKJGhEpKIWJgeNKmreg6zIqGgD3VMLuiDi5QyJqiILHVUyUS0wVWAXENXVBMUrqiO4OLd5SBup5zdLVq9HVPGCsdmLBmuQZOGPnNRGI9CyChtpGFZWSwkhhJDKmFqtjtfGoBU3IDQSyl4OpsA8Us4rxaj/Zojq9WAdEFUaHJX901c6LuvVik1WoZAQibjfCOvPjDfHf/vew/f+wYSYmN/mKfO78wh4BDaBwGY/czaxK7+JR2C0EDhpTo6funzqO88vXPzBhWzxfZnIGiqQIGNJoX6s6qcK/6xHBR8Y3dMUqhRQUsEFZ66FpYCg4Msa2eZ4ojpaE+1HQwhsV5rHdhBVFygfdK9iC1RLNpGoorKqqcqfzjItiaxim9XJ+gS5AogCQPdLymnF89J1wNrqdLuCLE7bZpKKJ7cjq3iLSrmwpYRYxgvNpPGZyfHJX3vbxNv+XOCoNifsbnWY/vUeAY+ARcATVb8U9hwCWDgFAOHnFz7/gdOzZ37qaufaN/VUNqYiCQFGFU0J2SAnNYOyRBaKlcUkq4AWksiqkRgitNY1qP7g9QwrkUc8Xe16xTTVyb5ZpW3PLZQ9dkCjpKgOThE8E7EgsaqGCtQxubq/pHxwLLACareKHavG0jGYTCehEdYBMoCij8VYmBt+6xO22p2ASKntVMWJAK4ZADJWbuGK7Bjt6BIZXxmrj/3ZZH3y5x+dePQlIQQm0PqHR8AjsEMIbOHU36ER+rfxCNwkAi+aF6OiX9xzevbsz569cvbDfZlNy5oCqYCKNPp5BrkoycwfVVW8RqFFjSg1SLrCSgoIYrgSq/2R9w5FFKvA3OSYdmrzjcinD/3v1AzcuffZiRzVzYT+q/dx2A4VO1PRTZ5NBeAcUgMFFVcVUBQZ3xBiPjgqqyqF6foMzDRmIIIYsi7mkWMKwFYD/zw3hBNaUtGZzv/chZBatgq2pKNzpgCQpdSpTC4dmjjyW42o9msPTzx8XgjUe/3DI+AR2AkEPFHdCZT9e+wYAh83H1f3du49MNdp/+jpK6d+arm/NCljASpWdGHs5dhxKuMLJNcjDwQUYQ3JQyvdYE1wIQByJSBHuVUICEsAtT3Xy23H5EYV36vf0Cuq2z4Fd3yHN1oDm5nzWw39rw404Gmkrbk+hdI18lOssLeRCyihoFbFSFRt+L0QEJgQmuEYzDQPQCMcp2JGXRRAvqdbjWYIQSkHlNZjCyUpb9UaC2hpwMiC/F85wCKQqKJtVTmmWlePTBz970Cnf/LYwfuueCeAO77c/QD2CQKeqO6Tid4vh/m55c8dXMy6H3njwsn/aaG7OB43IiUC9HLEiyKqqDn0i5w6TwmSVAyQpyKG/sn4GyCgCyqXgSBR7SuATHE3qmhEieqNCMgoKqqEsf8E2vZTc6s+qttFVDGvtCgNNcog1RLv9QyqmECRCy3Zsoq8NtDkHwmkZqIaQQppWIeJ2jSMpy0wRQlllt+wkOtG3amodIqkXevmQU0E7PlO+elsiSUCCXmB70ftVUGVAYiuKGZaM18eb07+3PHpI38zJaYWt33y/A49Ah6BNQj4y4RfFHsGgZcXn55+ZfnCt59fPPcv54uFhwSEMkkSspQiM/8SCWpOeXFok0PFFFahcab4SFQpV9U+6GKLYpB1tME6qpu16BkFgG9EZLd7jBQ+tfC6D5nVZu3u97bmesUQBlMwqM7e+gjdmNbb03DO134krifi7WWCvZ1rhdPFh/2kBmvBtiWmUDveEFK+KjbaALKCQ5f/MIigVRuD8do4NCAFVUjqXKUx8iElNQLA7wXeZGKKAVJOzi8YPKrzxASciySJNNP6tGezcyhw682F/jElyGAURbKyKsNuqzH2h4209svvnXrvMz4FYOvnpd+DR+BGCHiieiOE/N93BQJnzJn01Qsvfcts58p/fbZ3/ju6qhfFYQOUVNbMvw+FJamo3BCJ2mD1r8ixs9tUL3+78aTZTvKxmQXhCs4cIcDXOKLq8KU6G+uRWTU9WkU1th7uHdx0bJyz4YlqhdytInubme8Nt3FE0JXV04Zr50HrksgqFU1Z6yohBdSSGrSSFkyFk1A3NTA5OwYQJ7XqqADNpNMS1UEXrsq5W31HauJhf7G2Jav9A5JTqSiKguPBrwpz10sNtbR2pllv/tJ4a/wP3pm+0/urbmmB+Bd7BG6MwG685t74qPwW+woBY4z8zOxn3nFx4eIPzffm/vMFvTCjIwNRkkBeFtAv+5DrYXjxejY+exW4O0NUSb9iSAcK1lofTqeoOvVrNY3ZLjcg1nhXP2y193Um3iuqWzgrHFG9QTc3XJ/UtQqfaF1VcipAGIZQD2owk87AWDAGgQ4odO/+jrOHKTt002PX2DA/wM44NQvgxwoVddVhVS+GlKKAyquQ9H5EVIWk9spBEJT1qP7UWNz4jeO1e/707vG757aAkH+pR8AjcAMEPFH1S2TXI/CVzleOvXT59R+41r76g+18+QGJ+aQRgI4NdPMumfljfipecPDi5x7V3uA7TeR2GvSdPj5WVIf0oJJlsW49jPPIXJ0fuZkq85vDci0NvtHrPVG9EULX+fsmiSruAeMcVaKKpBBD/JGIYDKehIl4AtIgJcJY5gUVWFE3KaGIgjpCSTNMqSeVubZkli54A5V3o9sWFvGVtaej9AJLVJEg4yOWcXssHvvkgdqB/+uxg4/9jRDCVoRtASv/Uo+AR2BdBDxR9QtjVyPwnHmufvbcpe87u3T+Rxezha/H+Bx6MWKL1LboQLdsQ66xYpgvWlU1dbW34q4GYp3B7zQ5HQ6BDdo3Q1SHOYSseq1HI7f/Q+rmEjk8Ud3CmXETRNXlEDtF1ammChTUZR3G43FopS2Iwwgg12Ay9N6XTFTRq9WuHiaq6N06XFF8w2NL+wdZ5itXFvuq8oMclKnakiyW6XMDFVYqsTQAIShoBM2zY9HEHx47fPQXj8fHT3oXgC2sE/9Sj8B1ENj+a4CH2yOwQwgYY9Tnlp5+74sXX/zoXH/hWzJZxHEUQ2JiaoS6VMxBH3oUUuS0u7UXpip53aFh78jb3DmSygT1ekR1PQA4V9X9j78fFLxsE2KbcTbay0VSm4VxW9fOzRBVJIFUD8WRD1RUKQKCTgA6gDq6ADQmoJXUIDQKTJ9dAqggyp7fBkP1AptyuKN1JVSYYIKFV7i2nMU/N/SoPgbFXtSZDvfNybBOrXU3t2htFZZRWVe1545MH/2Vx2Ye+V0hRH+zGPvtPAIegc0j4Inq5rHyW44QAuiX+j5436Gnznzhf39j4czfzUR/KkojCEQIpo8XlhI6ehFykYEeFIfsj+W+rUTjFud8dfeuauh/9S4HJJU47lrisF2zNqjwXle75VF5ojqMOtzi1K982U0QVa7/H0Y+yJ0DO1eVmrpvRCqB8VoTxtMmpwDkEkRhiKyyooqNOgQ5dDBvJTMqoqIS/2o/BxxR5ckerq6qojogpqzZroUC3QlKBYlM5ycak4/f+6b7//vjcOirQtwgGXdbQPU78QjsLwS26xqwv1DzR3tHEcAWqS/Pvty4Yi798DOzz//0ol4+LiOloiAmU/Esz0DjRQ4yKCGn3Le1JTx39BBu25uvR1LdRfe2vekmd7yeIfx6Lx1mEdvil03u/0abDYnqxltWw8U32t9e/fu23ujcIlFFbKuqqkY/VoEtVhNoxXXyVk1NDBK940pWVYmoCkFqKiuqSFudkrqWqK71XMXQ/7ChqsMB82Sp+h+JLqmr1rIKMCkh0IlM3rhr+vCvN0Tjlx6YfmDZpwDs1TPDH9edQsAT1TuFvH/fW0bgvDlfOz13+p1fu/zq/3YqO/eOMjVpoAKQWpJ6iqb+eZaBQFNxjWFA9ExdudT3auX/apJx54+TL+rrWRJdT710ZHU7i6k8Ud3cKXenierAXspW9xdlAQVaymkNgVHQDGswXZ+EVlCHoFRgkKwiIRZ4/g+JKp7/TFQ1d8Sy96tIaN1jDVnFBgDY+AMJL76nrfgn31aryCKZxW/RvgpVWZFBZ7o29vx9x+752UYy/vlD4lB7c0j7rTwCHoHNIOCJ6mZQ8tuMDAKopj5x8Ym7F7LlH3999pUf6ye9hkiURLXFlEBejJnpQ04VwZILIfBiVTX0HJmjuf0D2VbSURlulUxUj2J4MWeKaW3YOajrvCuv86njypwG5U4rirJWDGAteDfw/2TCjLmHw5euNaxa+Zs7T/S3Z41c7zhu1xqhkd+EokprxBntW0WVCquwq5wuqHuVKATEJoTxuAnTtQlIZQKAZLVkSkpk1Xqs8mxTMgARViSq/FkQrCjaq4b8XeSFySjJp1SYVSW0g5IrzHVFG6tS6LpIFw+2Zn5/Km3+wgPTj31NCJFvz8z5vXgEPAKeqPo1sKsQePLCkzOznYVvv9K//LMX+xceSBIpZYAVvoqMwLHzVKb7FO4XGm1rnHpi+6LuqqPdvsFuNxnZyDFhEC4lguJoKgpPSFSZBF6vzeVq4sjkZT3/05vHZlAow4NY08VovT1uZsw3P5Kdf8WuIKqum5m9k3CKpjYl5IaJKmAL41xAKmKYaUxCM25Sy1VTcEge0AGg4pu6MvxPzHktUbVerCtmZVX+6up1O8yrlhBoCVGhyvG4dWqmNfWxw427/uxI68jszs+yf0ePwN5EwBPVvTmve/KosPvUi6df/saLy5d+6nz/3HeZmoZQMhWlkL8pqE0qqi9MbUKbm2qbjK9r+L4noVpzULeTqLo3q74HtsHkfD8kD6xkrfa1dFY/Li1gPXUTX0PFcOt9UlmFjJUzuwG9Hb8n/374f/f+blcUCR6ovFZpdQ5GFQSrleDrHetuWEEbEdXtXhdrF569UdxEjdGg7a4lqjg2cgDAbHPbsAN3IzMByigYi7GwagwSlXCP4xI5qhrkmfJY7M0R3Zu47/EGduVj9fJyuarVVVQlq0MeK0CUAoJcQEOm5YHm5O+0Gq1ffmT6Hc95VXU3nBl+jLsBAU9Ud8Ms+THiBUs813/uzV899+o/vrB44ScXzHwzbkYQGcwTM9QmNS8z6kDFFzcJQgZARvIY/9/HJJUu19vZFrNK4jbI/cXe6EgYqZDNfspwqirOjX1YBY0rVPhmg8hkhbHyz+sT1fWOyam1G6m2JLo58irwJsf+hL3iMZSrhykKbpjsqbl+jvNuOTV3E1FdQQhpTWhLVAtuZ5oDtVKNZQITtRY0kiaEIqSiKsxTlzAkoituWihndX3D/41VfpvCsmr+aXu6AUOiCqAyAzGEMBY1Tk40pv7XA1OHPnFv495Lu2V9+HF6BEYZAU9UR3l2/NgGCGAB1TNnv/w9FzuXf2K2P/sNZVhQlA+Nt7HIAklqptGKCjtQIQNR3mqosn62k6huJhyOBNApYsQNrD8mfl9apWygstq/uf2uHuvNRv43Ih0COw1J7jLkFFhn6k6V3cg8KkR14Jm5B87DUSaqrqLeKapVokprBzVVU0BR5lAWaFcloCw0yFJCM67DWH0Man7cAycAACAASURBVGENlA4wXxRQzcdiqGF+rDXldepqpTPVhmtlQEzXWli55cAKPdtXqUJDaEKITGimWhO/Pdka/9XHpr7uC94BYA+cPP4Q7jgCnqje8SnwA9gMAif6Jx757MnP/+SV/uw/zIKsGUcBvazU2CMc/RYz0BjyRxKEhVWklbEz44rqmc282QhtsxmCeb2cz8FF9TYoqtctqLLqKM0HUQ0O/+MDm4QZKIfCKaqsg6YMrLoSBcBPJ/yGX2C7Aq1MEFjXYsgW5Az/RtIp5y4iV8Wq7kF6gNNXmbpS6NgSWTJ7r2Q5D303XSrJCC2UGwxltxHVlWRVA/4rygyKHM9xCZiuWhQlRDKEsdoYtJIGJCICVUhQWoJT9Knu3+asOpcJYbC4iinmRk1AhnAOiepaVZ3TTAK8Y0ZHArSrKhXUwvT1Rtr41/fec+/v3iPumd89q8SP1CMwmgh4ojqa8+JHVUEAc1O/dOpL//jM8tkfuarn3g6RkXEQ0RY9XVKLVIMVwVj27+y9qdrBhvyZgexKTEeRqG4UBq8qqJhXSH3bLQFltYwJqOvnzk4ASFJL0KVmKzFSW9kWiDcGECW1ExootKtJ14qKbNdRCMmo9b/kMK0BE2A6CP8e+7ijmop94yWF/RURWEde+DvOr1Ru7QwSE3cvUd3xk2ATVf/rKaoriSpbTJW6gH6OqT34E/olF2T234jqMJY2oR6kkJTBkKhSEwC0q1rpBCA3IKrr3fCx4r72s4O2pWUgaC2Z0vBaMhIbAfTHaq1/f9+xe375gfSBz3pVdcdXnX/DPYbA7rx677FJ8IdzfQSeWv7C2587+fTPLBaLH86DvKViVL0UFEZDX6PHIob7KVuMlRK6gKAvFSsnFHb2RHXbltnA/NzucVD0gr6T9h+2sEWlm+yFkIDSP0MKuNYl/a7Apgx0k2FJKs4j/t2pv2j9g8UzVb+hVUdRzUEkcuPspyqE1a0BESqQSoJQTFSRsAZSkR+mUgEoGRA9JZIqJJEQIrUDeyLugERL6WbzEbYN/Vvb0WZueG5tzzeScm9cTLURUXV75p5TeANTQl5qKIwBLJfMi5JSABIZQTOqQyuqQx0zRVFR1QokElUiqQJKS1aRXQb0WcGrxa2ZwfdrPifsNjzpKw4W9483M5SLbSgrntaNyQFacfO1qbGp37y7cezX7h6/e+62YOt36hHYJwh4orpPJno3HiZ1oIKXG184+cxPn58/+0M59O4P4gBkpCAzeMHSpKbihYvDshIkiWfYAxwVVmf0j5e63dkeczME4/aH/ld/TAytppxqqim3k+loiZSUfC8xr7C0hNSRU01tMVFBpa9O9aYJsjcblhiiwokG7xhSdY6sqIgOfC9JAR0SjipWLuXA9WkncRbJpU0BIJHVqatKAjaMILKKjSOqaqtipZXUVlLXUIld32JriFIVr42stdw222O9daPzezPr6Eb7uKW/b0FRHRBVjSSQgyJ4s9PHG9QiZ8KalxAYCbUghjEkq0ENIo0h+ICcAdhXVUKJBv6YowzYNICJanW+Bh2prnNDizfH1QeSVCSrtMZoZ5q6Z6ELQGSifiOqf/ruw8f+j0fHH/0b31r1llaPf5FHoPIJ78HwCIwgAk8//XS4eG/nPc+defbn28XiOyEwcRSHZOjdw+IK9FY0WGjhyArXcGNoD93/OeLPl6OdoQPbD+JmCIYrCKoe5fWM7NdLV3UXbicUcgtKh6vrpc7pFEhA3fUc5wAVbfqHucL2qTMufMHGC/iVe7Ybm42BbS+54h4VKAqZCgUBqZysepLKKSQEIgD8h9sSXVW4LXYhsqNjh3jb2pIJNB2fK9gi0wBMKQDIC2ypS4yajqLUpTEo2SpNEVwjjFCouoYBjUEGqLQOx4RjQ6xJR6M8aDsGS5h57XH/zgGBFpo9ZFctDYkkyhYKbZdP7PVW32bWEc22axW6XUt5mBi64R4HiioNYCVSzvABzfppO4md50roFxnkuNYKTakhEQTQiGowHjWo+j7QSFRRIceiSmmfpK1zQocL/w8K61bejK1QXO1iZ/V+2E2A1gIdH94AYWpKSetC4frIBNRU+vqhsQO/++Dxh/7VlJha3C5I/X48AvsNAa+o7rcZ3yXHa4yRzyw9M/nK8tf+5cmzr/+jUhYH43oMMpCQYVGFKaFX9LlQYtUqHnhjrptdtksAuJlhDlQrYmisHg945jqUdR2miphxewQGk+qXUJ6mfEAKvHLeKIZeyxxQnMISqVxn0DcZZGgPpnPo49wUBeheCZChaqrBFNh8AfcfQCRCiGQCgQghVvh9yGRUhhCSeomKJhNYJqec90e5quTmwOomK6b8OyQMw9SPYe7gwFuVeCulF5RGoLGR7udl1ssh7xTQ72cy15npx5np1Uso60ZBbBQxZIlkFYmrilhtZaKMGm/IPd+R+OC4kb5iKBgrzomo2hskR1RdZzQr7TuiiiqvIY/R0bmV2iypvZklutVtneJJir3QUGCbZPRMLgu0kSCLqFhG0EpaUFMJxCJmoor+qnSLY10dBkQY26qyTOs+PlbkOlcM/52CT04C1urNdcFCxZa5K+bH8/0TrgbsnhXruJuq9DNvOfrAz7x5/M1f2ioG/vUegf2KgCeq+3XmR/y4/9w8V497S+/5yrnn/83CwtybhBKhikMK3ZaApv5sAs6Zj6seq5jr2uyyET/4mx3eNhFVCmxTdNwVoSBhFaRaY94oF0ZxriDmmSJRyA0qWzl1BOvlPej2u5D3egCZoJB9qJCQxpAEMRGJSODXFCKIUPeiizpqUMoatVM/dkdAkfhZxRXr5FCVpb9VrYOQLLpcUtwPqp5scMkFWkhiqOm7MUkULRgwcwb0JRmos/VW/dT0TOtr0VjtQqe/lC70Fh48d+n02y/Pzz7YzjuH+rpfL5VRMgmEiARQjiuqrEEAQRCDlCGPW2N7TiSqqACjQoyEGyvTC5sfXW12wKsRtyU/WUtkPVG9waK3xJEcJJCoQg4lrj+0rMJ1UQB5qdajOqRBCjVVw9si8lVlBwBlxVpc4MNPDLeW6D6iEvZnpdTqqvb3rsfdYKSo7OMdG23G5wUq+fh+aFUV6wjH8fqbDt77C4/MPPLLPvx/sx9sfnuPgL0eeCA8AqOGAOamfurcp472Zf4vXjj3wo9qoRtxGmP5NRfoCKz0x0xIDDVbC6rqQThboVUEbtSOcyfH47RWElOtqkRh6hW44Z+szygSPfI35WIozAemsD6qqCV7WmZFDlmeQZZlkPf7UGBFdoEpFwJCEUAUxJBGKaRxQmQ1JHKK9DSwoVkMnSJRZZN2GhZH5m1ZFFf9k5paqeJ3RJClLEwjQH1LknpLaag2lYAUMC20UrIthZhToTzbGm99eXxs4jNjjeTL8xfOX5w7CFmj19CXgktCpUoFnaARdsVb2v32+y9eu/Stl5euPtyG5ak8yBVEADJVIBIJJsRCrBBSUYPABFTAg/+45SuipMnnl4qv7BPVN7wNwKMrMeVAIMEdHSXVLYWRVFQtcaSzXWgoJaaTIFEt2LKq1IAqdSxj8lSth3VSVXFuqBKf1G9LNStEle4VhqttSFZp+0oWK1marXpQCgqmFeDv8SbOphtpAYFWEOoQaiKdn2rM/OWD93/dTxyA+qwQqP36h0fAI3AzCHhF9WbQ8tvuCAIvmsuNNy48+w2nr538xfPLF+8Lk1BFSUTFMGjsj3SJ26SiurLOhd4T1TXzxF2f7GMjokpKpO3kZW8A0DoK0yzIcB2rrjWnXPSzDHr9HPJeDjorAHIsUpGknKZRAnEUQxAgWY0ovI+RdDRop7A4FrsgsSMCYRUvS0Sq0+ksgJA44b6wyIkKV7A7UaXimoroMC3Z/o4oo5BZEERX62l6cmxs7IU4jr643F3+qgJ1YezA2Nzk8cn2Q/BQvto6iFJOLjyTnFs8N355/vLhMA3fPt+79r7ZpWvvWMgW7umZ7lgRFxJSdA9QRFSRHKGah+4AlG8aGPJrpZA+pQPY9AUiqbgNEi0s9OOIv8sK2ImTaxRJ6KaOe5DrykVxhKEpOQ0o5zxojL4jMUWSipZVKd0cYQoA3wQ5lRQFdk5trmSirlJU6QajoqiuF5VB6sqpRzbZxna+ooRnrehmLDJx3lCN1x+4+60/vdBJPvOuI0c6mzpev5FHwCMwQMATVb8YRg6Bxy8/fv/swrUfef3aa/88T8pIKikwN5WJKual5RT+IxujqswxUAh5WVNuo2MCI5QDeCcAH+R0OgnJqkgD4kK2pZZIYTGaLmz9Pt4UYGg/oycWsXT6fej1+pD1ChCFoOKVVESQqgQLSCAOI1BYkGTD4FReYlUtJG3ofckElbVUIp0u1GoVRiIJmCNL4+U8UNwOSSoOj/UxLlyh7zXnqQYq7NbT2plaXHsxTtNnwyA6Uas3X52caFyqtWvzb3rTm/qb8bVEVf8ZeCYIl8OJl0+/cGSh13lkqb/0zsXe4jsX8vkHl2HpQCYLEWFaQ5xCHEUgFOdLk/1VwMqpU1RJFR5WgPENFm47KLzamVWxq4kqQiaRZKI3KvWropSTPM85L5oKq9ABIIFG1KCv2GYVySuF/wdFl7YlbzXU72zNXOrJKusqIqpVYssLk57UzoKsIPgrxQcw5aAMIDSRSUVtfqY587uBFP/z19/z9Zc3s/52ZjX4d/EI7A4EPFHdHfO0b0aJrVKffPnJb7vavvbRS93L70ina7YHPFdPU25qmbOBuyUxBM4KkrqKqDJLGKmClZ2e0CpBqebiud+jGumM1CkH1WD+L5PUvOxDN+vSs9fvQ7fXhzLXILWCRCbQDOrQUHVIZQIxREQfkbTxpZxJKf9TRBiogtv2ZHcWPy6v1OFCBSxYSU2h3qFqziVWnDJAvIBJr1Gg8jRNT9eT+vP1ev0L4/XxZw8cOPC6CMSVeyfuXdwKOUDSegJOTJw6e/7o5StnH77avfLea/2r713Ol97aybtNGQcirEWA1mlAPq2cK4tFV8PjcpZI3MigUsKzo0thtxJVTp/gmxYyVqBcdSyqKiArCiKqJaYAFIZyoethDTtE0ZqMsGMV3hStqbpcGdqvfkQMCqxs96rqOePujV2BFqq7fJ/FXfCIqlov10CHEIskq4nk5cPTB3/0nUff+awQorejk+7fzCOwyxHwRHWXT+BeGj4Sgv/v6pMPvnHl9R++OHfxn/VkP25MNdBIiKp7kbCgiop5aU5JHdS4V4jqIGTnFFVXB7/LTNq3Z27tKe6q5Ik9Dk977gCFKKJpOZrxu1zUgqr4s6IPvawDnX4Hur0uZP0Miqwgk/V60KDilbqsQyIS9I6kfuuocrq4NhNVVpk4GxVD/7YAyhLYgUeqE1CdwT61vuTOVZy1CpQXSh2jqGMVlsioPBDBfJrWXppoTT5+aObAUwePHnxxMV288rB4ONseDId7edG82Lh86eybTl184z2z7UsfvrR45R1Lun24iMtUpoEI4ghkEIFSmIsbsucrim12/KSzai644Vunta4V2z3m6v52I1F1YXvOlGCiiu5euCooHYVypjlXtcxKMjPDG6h6mJKqmmCuKhbuYQrAGrxtAweroDrXi8EN07CNyApF1ZbEkehP0QrKmnHtmvFdFJPVUkEMiQkK0T1+6Pj/MJ62fv/BmQfP38459vv2COw1BDxR3WszuouP56Q5mXzx7Be/99LC5X9xcfnSu8JaDDLi0K7z52RPTCxVwYJbScSq+iDSMyCtNvS/54nqwNFzAMWQk1tCVCnaqXrLuq5S+ELKR9VopI65qDl0sYo/60Knh0pqF/Iso1zUWIbQDOvQiltQkymGN0HpkEiqBCaS7JHKFJR9K5Gg2qakLr/UVeyTxY+rsLYhcQrF2kYNduzkt2pJKsppkYrbaVI710jrX3rL/W/5xHgy/tSlqUuX3yXeld/u0+C5i39e7wn12JfOvvCdp+fPfPBaPvfmXpCNiyQMwiSFMErJjss1C8CvbP+FKvBKojr0rN3aqHcjCd3METNRZbJv3b3Y/UMCN/0oubkEevbiGpWloJK9WpBCI0gpVxVt0dhXdW1LVF57NgqzqvuUs6Zy/rlDAsvuGO4CSnWAVlUVlEttU1xcrmoZwMGJg59qxrWPvvvYu7/ki6o2M/N+G48AI+CJql8JI4PAV+a/ct/nL3z+Jy51L/1YV/Zqab0G3X6fCmnwQoC5qUhU8VGiDYxSnqhaXW716Xwjouqo7aD9KQb6sWAKc1HRD7XIoN3rwHIXldQelHluvSpDmEzHoC5jSEUCAfVWRxUVSVkIUkSAXaoUFpRYL1QOfw9vILCwitqS2rxUuuBb9RQTUCnPc2XN9cCmiu5QSjBRGM2PNyaePXro6J/effzuvzjWOPaSEKLYycWMEYCTcPLAc6e/+P4XL7z4vRfal79xsegcNrFUYZpAkqRkVUVP1JMx7Zb8alllZiUOFdXt+Rje00TVRtapKBDhkthpSrALBUZckKhivmqWgclLUk/TIKa0lHqQWqLKudJ8y7C6u5jteOZyVCv5qKyK4xqu3FC5mw5UaG1zCRwP5tByBytc35JUf1kItswS6bmJ+uR/+9j9D39yQkzM7+Ra9e/lEdjNCGzPJ+RuRsCPfSQQwGrrz8w+8R3PXnzhn13oXfx22VRkb4SKKYWjsbORDV+vb+jDqohLFeOD2h+KqiPvw97l1RzIYbXZgMgMQuuoRnHXKLL6AjTs70Ov34NOvwe9fgadThe6nT45no4lDRhPWpCIEEIMaZqIWpyStdSgXQB3b+JcVNZT6f/UxcfNCiUHUAcpUl3xAo+9BIyGQGLbS6udOSWNUgUkhDIgX9QoiBemxqc/dfzoXf/uyMEjn72rddf8nfKoRLJ6Cp6IT8933/rsmVf+s5OXT33f5c7l+8KxCMI0giAIIQ6wb1LIirIREJKDgYB+nlEnrs20wN2uk3Q3klm2HGNVFe2psBkFdYKyRVWoqrooAKam4E0VFCW5MdRVDRqYq6owVxVvpEIwVsLm/a7MUx2cQ4OiqkoR1UD15/XKcYPh60vrJDA0KMAbEgVBKckBIBFpeWBi5hemWhO/8ej0o1/drjn1+/EI7HUEPFHd6zO8S47vrDk79dRrT/3k2c7ZH7pqrt0jawoCFYEpmKjSs2qxtOa4rkdU2bNyrz42Q1SJoFQuyuiagL9DJQpzgFFNzXSfwv1EVNsd6Cx3oMg0G6mHdQr3UxjVhBBRJbVtF2kLnPguwWajkiWQLXyy/a5c/h/+3oVziKiuejoyxUUpaPUjIFABdNs9qCX1a4dmDn788MzhPzhw8MCX7524d+lOkVS3npCsPnHqifiqPn/s/PLFD11Znv2Bi8sX3ltGRgRJAFEUQ6hiCLCoRwRUtEY5t9hla4fdKHYjUXVrhW5fXItcIqrcNIHs6ihXNaOc6jzLweQFhDKEukqgHtQoDSAm/CP25qX8aHtju4Ks2rW5KaJq7dxsLSeuY27iYJOSrfMIWlXhGo4hgQNjBz452Rj/P99x8B1/vdMRgL36+eePa+8j4Inq3p/jXXGEX+x88T1fePnpn5krr324l3SxfByUiMnM3RFVp6hufEBW31jhAGBluR0mBDsJ+pCo8ru64qShqoz5p3zl5Up6NvF3eb9UrKYzaOddaPfbVDTVW+pC3u5DbGJoxk1oxi1IZcpWP6SvCmsv5XJRbcEQ5aViiNW1rRyqTqiq0hicz+2gxAiL5SVZUIG9KcHtyNhfoxqFHZ+iMlTB5dbY+O9NjU380duOve2F6enp5a1U82/3HD1tng7PXHz16JVrVz4wu3D5H51fvPANWZClKglEmCQQhAm2QgBAE3oZcRctg9kKO9dCdTcTVZovS1Spba5QpLASUcV/uoB+0YMs64POc3KfSDFFRaVEVlFVDWVEFlbUqcouAFb8hz8NibHLm7ZfV1lUkRMBFQ4OV9IgjcP+jlvrsgtApCOYrE2emGiO/6u33vXWP/Lh/+0+A/3+9ioCnqju1ZndRcdljAn+9MKn/snL51/+8SVYeLtpaNBSA7UCMob7xds8sBsf1lDlGGzrDLlv/OJducWmiSqFJpEW2QIUtKHCgH+B7U/70M7asNhdhl6nA0U7owtrS9WhETahpuoQo3k6YEEKV09TByj6ym6S2GWJC6gwR88qqhjyd/TZhv/dhw4SUTLwx9dJSTnH2GEIb0wofQAVVSyMMWHeSBoXZ2Zm/nB6fPrfBWPHvzqqxum4lp+a/eMDb1w+942n58/94KXli+/riv6ErEcySFIQGH7GXvRBwzYuKLBUsCp239Y1uFuJ6qDF7MDaC296FLkAlAKJamlb+fYhy3uUq4o9oLAXmiOq1K1KxSBLdxM1JKAuT9qBPyzI5ND/gMZWwv/UzMHmV7vXDYmqvTEkVRXbCQcgcwn1oDk31Zr8teNHj//m/cn9r93WyfY79wjsEQQ8Ud0jE7mbD+NFc/LQ377y5P94cfnid/dl54CqYQhNE+HBwhwkLjd1gV3jl7h3w/4sMnFnnGq+3PB7VjHRKcEJmBgmxep+VlQL8kblwqk2fe13ehAUAiaiMWiFTVJVsR0ktUCVEZNQCtczCXWNQbldAP8e/YNccNVVVfNlnR/4dUBUNRNV13kKb05IqcILvJZlTaYXD88c/tSD9933K4leeOnYsW/ojvJ6x3zrJ+b/Q2v2ytw3vXr+1f/qYu/K+/phMS1roZJhDCpMIVJ1alyAwWt8ItHfiVzVmzqPRgZkPn+dRRmTSE4roXa06KdKZDWHXPehn/eg3+8DFJpUf7KqCmpQj5qQBlgAGNpmIEMS6s6XgbJqXQYGOauOrFZJqyWpNoGA17V1quBUI/bOJaIqQoAcIDFpMd2a/n+OzBz5lYcnHn5qlCICIzPdfiAegVUIeKLql8QdReBj5mPyQ73/5P1Pvfy5/2VZL38dhEWoQmYy6DxFeambVlPv6KHcwTe36k2FoA8JiS2mQg9a60OL5BTtp+hrmUO724Gldhs67Tb0uhl6/kBNxTBZG4emqkNQKJCFAqSqmDcs0MQS1VSylRr252HjH0dHnUmVywNkOjswS6eUWZsWQN2ZcH+2utqyEmGErgXplanG1JMP3/vwL11649JnP/jBD+5oZf9WJ/XjL/3W3z9x8ZV/ci2b+8Z+kE1BGkoVx6BkTJ6wAXYyIlLkierGWOPaHf6VivRwDdr1jvnWqKpiMWBm+tCnFr/oVFFS295QRFBTNUphqQU18vulDmnVFqlWKaW5oAr/oeVbdTtHRlcqrAMTtkEKAfk7D1qqov9vACKXRJKn6tNPHRif+eV3HXnXHwkhtt3rd6tr1r/eIzBqCHiiOmozso/Gg0UoZ8/+bfKl8Oo/f/rMcz+WBdndYYQXFgCpJGQFaiWOqFptw6/YdVbI5ogqBfqtmooWVKiqdrMeLLeXob3chl67D6ZvIA0TqEdoll6jHL/QhJSbGpiQm5aiHyWF5h2xZOXIXcQ5L49N/gdODKiyIrl1RSpEzpjs0nYDRwAJutSYS2viIJ6fbE49+dZ73vobb7v3bZ/ajd6TqK7+wdd+73teOffqD19oX/yWLMyashGAiANIY/SgRf9ZbiPr8LudHwG7UVGlRh8EDtdEksWUZqsp/Bt2hqLwv8ghR6JasqqaZwVAgao8h/+xrWojrEMCyYCoDv17Gf9h5mq1md3wBqqaBkBdqFwqgC0Q5NQXZ/7PXcgoSQHzrQsFqghgLJk4NVGf/I1773vsV4+JsWu3c779vj0CewEBf9nfC7O4S48Bi0/GID7+V1/97G+eXD7/rjwua0kYQGxVuQyNvImorncRX2n0vzLavzrUv9eX+Y2JKl7qEc1hdXRGFf4dVFM7i9DtdAEbO6Y6hUbSgDSusfenkRDIiCr/QyykKjl3lG2p3IWa8WVbVP4dkq+Aik0cgWXS6pIFXLchbjXK5BRJVCACaoeZJkl/amz6r44cOvpvvvmhb/6PQojbbuJ/u06jq+Zq689OfPq7Tl09+aPnO6e/pRMtg5gEiNME4rIGUZlS8ZknquvPAJJR+hywmjy6RuD6QqLK605DKUsoJBNVdK/I8gz6WFSVGcpJjURsiWoDmrLOZBfXpy3wG9xkrfFRHTr6OlKKZJQD+86JnG/KnN2VPRtcewI+HzC1pUSyGkBN1pfHkvHff/jhd/z8MXHg1du17vx+PQJ7BYG9fgXfK/O0J4/j8cuPN+JG8G1/+fzjv7igekdEqkQShBBqQcSFvT09Ub3x5FfClPZbR+5RwcSQP1dGc8epfplReBSN/JeXl6DTaUPRzSEuIxhTLahHNYiihNUibAOJBv1YRmUr8ElXrRBVvJRzK1ABhiyXkKiyuT1dwG2HKuc86Y4HL+xU+Y5ZmkVJrwsxtUCDGW+Of35mZubX33T0vj9+y+G3XN3NuXyoqv7N7P/P3puASXKVV6J/7BG51L509aLe1Xs32hACYxsbxn7elzF+2I/BG9geP7wwNja2Px62xx5jmwEPeGxgwAZmMGCbXYAQUgMCISGB3EJ7S2p1t7rUay25RmZs7zv/f29mVqulrpJ6qSWyv1KXurIyI27EzXvu+c9/zrfGH5i854cmZw+/7sn64RcmgzHZBZt8u5+8rMg+mzZkxMobVMJCuUVN4D0z0AhDkA2adlvjMdebgfPfKAvTes/j9S7FU3B+uIdlRDAWPUCVJS2pfJkxRVmbm6paEcr/LYpbwqpy+d8tUNkpUZ9Z4gqBQNBuUhXGvsP4A1h2Tu7pYLWTmqZ02dzZ37kOAMByvMwC85wQoMrXOXHTPn/g83u27f2rTcEVX70UY5i/Rz4CS3kEcqC6lK/eEj52bjiZ+vzqM3HtN+9+/O7XGb7Vb7kOmdByoZsX9klp3FmYO50UnSDFJXzyCzj0s0u1T2+4AZBHlzxeVHSgEPQJWwRAw2ZUFFFMYdaiJsqiaUTtOKJaAC1QegAAIABJREFUtUa16VlKwojc1KY+u0xlp58XdRjvc/ynaoqSAr0wqR1rKsVIyTGpMj8sAHSrC8v0FNuk2q7kOCVdSDNPeI6wt/CbdMDoHhsdGHnPulXrP7p3295Hl2LJ/+xLvD/L7KkjH7/i2MyxH5mcPvpbx1vHNjoDvmEEAdmWR37ikA8gYxgU27FIXthz1SZTlbnhDpCZLbaz0qleKXuJikUSrvVz/UBf7JIA4VPlIY12KkACclIeK5EAALDyZowbqmBV1aYkTsk0LPIdn0pWgQbtfvINnwGvav/rMqtIVVPl+67+Wu7v7j2r7DPUYPOGSzsA6Ew1pQnHxg0XBRsysLue6ZMVWQDM31o9OvEPfWv7PrjL2JXrVBfwmZg/deWNwHP9XFt5I5Wf8QUdgUPZIf+hM4/tOTT98F8fmnr0etf3fNfxeXFO0MmbJMRt0YpBuqBvvoRebH5AFfZGajHVJU1eOIEJJRo1MiJqZi2qJyHVoxaFYYtqlSq1ZuvkxCYv4H1OHwVWkSxoUlVXP5gi6d9XRv5KU6o1qDp5CvrTXj/Kjpl6R6va+RfZfGiGzABnKCDVzqwsMIvN8cGxfx4cHP7Hl77gpchEX9Qd/gu5le7P7nfvefKebVNTp37p8ROP/0LTbvVFfZZp+Q4VUpdKiUu2QRRZLYo5itOnLHXITJWO1YgpNZtkUNwBqgl7iVrMZhsZQ9bn/FjcYDVjFlkkPqwx6TRTcRme/wmQNWU/VSn9N7mpKopjfrpjO1QyAxpxhigwAtkQ810raWr8UEBVtl24N3Unf2/UrYpSVasnVw64eiCeqcy26uZFBtLECWVJlHJaltk2kZh1bLR/+GPXbbnuL/qMvtPP+aLlv5iPwAoYgRyoroCLvBhP8d6Zw4OHmg+8/MCxb76raswMe45vITKVTJvaaUZREvMyspwTpeZzXeYDVGE9pS2gwDTJsAlQzdKYYqROUZuaWZvqcUi1sEnVWo2a1TplzZhKhk/9LrxSS+RkHns+sgIV2jr5TsCk6sznNqoeplSD1U4mOjelKO5LpVNpPwDGzlzHRtJYylGiytg/s1OzNT6w+qtrV619x5p1a76xcXDjsstD/9SpT5WTVnLdo0cfedPh2aMvbpSSAlLYkKBUzpCcRNQ2QkotMOIBUeqQkTisFYZMNzVDMigS5jQzKDHsFQpUJV1KDYPiW5UMIIU3MMBqk1PW2nGb0ixhVrNg+jTmjlDBCLh6I69hcZQtd/qDHVXgdC5QldQ1eQijqpN+eYuoGFVcJ/2U1ITHq7ysZdlc6XAMm8y2AUa3PlDo/9I1W3f/4YS3/oH5fBbkz8lHYKWOQA5UV+qVv4znjW7/u5p3rT10evLVdx2+/c+sMpnIcYc+kUyTIkR7JgmZyzj2dL7Df36gCjcpAarcqMTWPbpjGWEJotsLEY+atqkRhWxFVa1UqV1vchxqn1NkoOoZAVmJo2Cq+Joyo6qN/XtAqwaqbFHV0fp1c9F1UVWaTCQgQOQBCqiqdhQ+bjgIZGa74BYf37F5x38d6x/7wvY126eWsi71ma4v61WP3zZ8ojH5M3c/fuC3zliVjYmfOgXPpbLjszMoNJamDWcFj7LE7nS4GwakMG0iQ4Aq2EBmUwGtFKP6fD/QFy+r2tsgqc7yHECVhS5wtkgAVkNqAqhGLYoTjJnBLhZj7igYTbYHEx5UMaqgZTMp/as7VYVZ6GZBxZb2uF0o2CobOfbFVZpXZlS1thaXx+INGaQzRmSQmzpJySt9c8em7f/fjv4dX1qO9/p8P+Py5+UjcL4ReL6fa+d7/fzn+Qg8bQSyLLM+e+ym3aeap3/3O8cP/D/+ANpzBBChhInSP5fyYKS6wh/zAqqc5CS61I47pNamogwKgBo3qRmhgarJdlSNaoOonbIRetkpKn9Jj6zUZu60C067FlIdVlWVN3WZs+dde+x6oAtUcaqKk+2Ua7mGm5FhapBrpL7tnrxi9fqPbd6w+b/tHN15ajnoUp/p1t2f7bcHwoG1X73va29+rHLoh6pGbcwNbKNU8MkyDUKkrWNL3GqKFKVOow4kExFx5FKHQ5TSvxTDL0ywxeIEq88CVPXnBatV0YSZsnNElLQobIcUtlsUxW2+5zxymVHF5syxfNk88f2sNNZnMarSJqg1qT3tUlrAqoUIrLM22PZKicNV+V/uAhw9tN/cdBWb7E1cdAr3X7nhyrftG933IQO7kPyRj0A+AuccgRyo5jfGJR8B6FO/duiel56qHX/rZPPIVVYB9jECjjiDHtowy+REqpX+mD9QBfvZNY+XFqqUwjSkMG2zXypAar1ep3q1TnEYk5/Z1BcgrScgO3M5fQoJOmw9xWb+3UYoKfuLdyW+x6OTPNWBxzr7HNcNekn8voqr5PjU7seNkYrBPd7Htd16X6H/7u+67rv+ePrx6TuvvfbaJWtFtZD79Sunv/ZTtzxw6xtPtk5cHbuR45ccclwAU4tcOyAztSnrdbqHmyhrttXfKqGpo9lcyJs/y3OXGlDVQJAbqjRQTcCqaqAKnWrEDZqoIIy4g1R2yjzGCl52oiiksU+NqKrodBsYlTaVmwiF09bda6zg5qYqAaoib5ENNzZk+FyzSSQcPL9ik3zLP7Jh9YYPrl2z9i/W0towZ1Uv0A2cv8yyG4EcqC67S7r4T+ie7NDANx7Z/+NPzTz1zqbdKCNdMHBdpGFLqTpF88PzaQtZ/GMw3yM8H1Bl2KJsjaSpQwrC+BNlMTUAVJM2NdoNqtcaVK/UqF0PyYotKrsFKnllafBIYTkFdarTZVMVUNXtVMo5tWM5pX0sezWqrPkztGY2FQZJWyxpgKs0tNiI2Kad9pf6H964ccs/XrVj33sHaGB2pSzYh7PDgzfe8/nXH6488eppmtmSFRJyfZfwx7MLZMTCOOuUo26IqHS4s68oSz0UnzqPT3PcT+eLal2KQFXAqnT/c1JVklCbjf9bSqfaoiRJ2d0CXf8DXh95TsAbKdyzHSW2cstgxh/JUsrQnzXW6jOJ7/ceoMqiFjhtcFVDN1ppeyqDDLXpxlxg/XfmkJkY5JvemVXDq27auWnn74zT+GnDWOGdo/P9UMyft+JGYB4fbStuTPITvsgj8IVw/5ZHjj7yi4dOP/EHhm+atmNQ4LhkZcSWVOjaTVXEZoeyuMjHtFhf/vxA1eRmDVkkMzJTABhxTYUNVS1pUhjD2L9J9WqNwkqTsjDhppI+T9hUk1y4pCrrKRZhiEWPWnjZpko3U6k0KZ0QxNpIVXjGQg7gBMaPbXnAjPd2/SsmSsCVNHwVvdLU6NDw57dv2fm2+1fff+8rjVeirr0iHtCr3njsxu85cOw7v3W8ffw/1Oxq4BRcGMKzXhgVfs6e52Qm7EbwreTbw1cU/26mYo0E6k799axjp++nZwOrywGoYhME4394qaL8j+7/OE7ISS3qt8o0GPRT4BS6QJWrCAYZCnCqSSVVfB7rLgjVClbV0Sa+Aapa0NWoKrNbRrFK25pkDFTZw5WjXZ3GcGn4rqu2vODXJ9yJg3n5f0VM+/wkn8MI5ED1OQxa/ivPfQTQSPW/j3/keyanT/7eEzOHf8gv+BT4HjlgjpKEsiwRVoSRateM+7m/49L+zfMB1YxjJIVRgz2RkSbc4RzD9DxrUzVqUjOWLv9GpUZxrU1ubFGfW6Z+t48XTgKXjZJ/p41KSvIaoDKwVJ3/3Pik8qU67JECqiwX4AU7E2IV+j5l+s9NK8yudrW0juFGg32Dd65dt/Z9O3bu+JdVxqr60r5aCz/679S+M37LI7e89snmsV84Y5zZbAU2Faw+sG1EMZFjmqDrOKxBrrFYKmVAqMzkCVDFOEMlMDeh7enH03s/PRNYXapAVfx5wahm7CiBJkIAVUhewnaToigiOzGpzy4xUC24Rd6g8X2p/II7QFV1/os8VZhVPA+PczKqOpmqp5mKS/9KP+tYNttToWmUKxEIISAn6iv2P3Dtjmtev85ed6dhoFMuf+QjkI/A2SOQA9X8nrikI5Blmfv2+//uVdPtmbecSac3+F5AvuOSDVoQQJXTd7DQSGBizqjObZB5GrjIYPiu7HLgO5smlGQRN1CFSUiVdpPqrTqb+4fVJplhxnZUg34/FawCl/zRNQ6gKglUAlDFnkp0qAJUVQFfAVUGSWw9pRpNOgGp2lxSPFwlVlKlK6HMmmTkOx6lUUrlQt8TI0MjH77yyiv/aefYzhUZJZllmf2Bhz/wQ4eqT/z6ZPupV7Tt2Cr7AwxUzYTIVkA1NTA30EaOjYVJKQPVjKwUWfYCnzi9aR6f6OcDq4sRqM41/J/b9d/9ABNDU9QU8KWjVMNWk5qtJpv/mzFR0SjQSGmQCl5JgGqqbdgsbobSEak815TWdC5QlY2b2h8qqarUFWDnpqhv/rnINmDBZlKWwFFANcch5Y3sNHCLj+/dsueNM7MzX3jxuhcvG8/gS7qo5G+27EdgHh9ry34M8hO8hCNwsHpw9F8PfvLXTrfP/HErSFzX8si1UA7DGoO8d/HXlBztHKie99JwKViSiShLKE2h8W3zIg0rqtmwRrVGnZq1BsUNxKRCo1eifmhTySVKYG1kk2FKTKp0+yvmU5f+hUOSL/VzXfrvBc6dzmnlMYlryVo//j2RFGRxRkWvAPqvPTo4euPE6ol3D28f3r+S03n2V/Zvv+voXb9ytHrsF6ejylCp0E8F2ydHXwdTEpeYOUeDFdKoAFSzjOOGAVaBUPFv8wGqvffUuUDp2Zuh8wHXczGz5/ud897XZz1BGqVUk5M6Sc1wdp7Kw6DaqTKU/tvc7Y+ufwBVsKsUpRRkHo32DVPRK0sUsIBGvv+ZXdWxtJqhBqOqzfyF11YbtO4+WpLgus2HLBdQD3gFYzzEqk1YcY4kNuzMMp3JPRt3/4mbuP+8a2xXbaHjkj8/H4GVMAI5UF0JV3kRnePtU7fv+frRO17/ZHPytVGQUGAXyDEdsmGxxAAVkaDatzC/Pc976bh5w+KFMM0iitOIIyTBptbadZptVKlRb1JYa5IVGVQyAuq3i1QwCwRrfyOzFVAVIMkglcGo6CM1a9oBqgrGdhjVOc0mSoKg9K3MJyWKVTVZBSuulZlFA6XBIyODo+/atn7bR7as2XL0vOe5jJ/wUPZQ+aZHbvqpp2rHf+ep2ql9tuNRqVAklzcPUnqW5ikgJwVU0bDGjKpJtnIGEDC7sIFatkCVMoqxYZsDVEPK2tJQNVweorJfRvmdrBT+pj1A1RQdsNb8atApbKtoqzsBG2q8hWEVoCpQFnIBuRb6b6lOKEs2JTVwDPfktnXb3lUICu/a079nZqU0Ei7sLs2fvdJHYIEfayt9uPLzf74j8KknPvXDD8888ptHmsf+Q1owqGgXyWbbIxWZqjqYWeGY353nH24wQMgRRxoPGKQEZf8WNZFA1axTpT5LzVqT2o02FQyfBtw+KpkFcnlxdsgyXQa6YEOl4D+XUe3qUxVwPSdQ7QJUWZh16IAwSZyFbjGDRA7eK7HSdRNXfHxkfOSdA1sH7ljJbCrGC7rtj5z8yA1PnDjy2wdPHvqZzDMoKAQUuNhKqOozzwX4OUCTjC8BqgBPXY1qDlS58YxZ1V6gKsb/YFSTdkxWZNJweYD6fIRceAJSwXKiyYnnkwaq0L50ASdcNbTmuhO5qmYozx+u9cvf4r+qflc5LUi1Ai4D8jxxG3CmN09s+thYMPKWnaM7T+ad/+f/yMufsfJGIIcCK++aX7YzhtH/+x9472uPNU++/kR0eqdRsKjgFBioGlnMPoecrKTsX5QA4LId71J5Yyx3nMSTRtTOWhQmLWq0m1Rr1KgyM0utRpOMtsENVLDlCQyf7am0FRUWTIBdlOd1gxTDVhUioNxRpRFKlf7nMqpzgSqelyZZx4sVJvbQWuK1bcPK+kuDp9auWvfnW9ds/bd1I+uOLZVxvpjH+c3sm+u+eu/tr370+ON/mpRSy3RNKgaBMpGXLQSDWgRiqBI3BzzA97PTTJUDVQ1UsUFiCUzSphBBF+j8D0OKWxEZUUYDhQHqL/RRwQrIycQ7mGNquQtQAoBZasEEqZTxWbut0qeYOVXNUrI56220wgwQoCovhKhg5XMMzTGAKrPgDFSra4bWfXFsZM0brhncdWw5B11czPmTv/byHoEcqC7v67uozm4qm+r/8P3/+w0nG6dfN5NWV1kFlwKOjQSrBENuJBYJsycLxYVJ2llUg3CBD0ZrReE9iy5/jkqNQ6qGdapWK9zpnzTaFJgBA9WSXSSPkEBlcdmT7Y4U42mZwigxAwrQ2mHztEZVhwCAAZcT0SXQjm5P/xtsfvA6WKAt0bxCsmobdrp1/dYb+/sH/mwgHjiwa9euvNOZiA5mB71/+eanXzHTnP4fZ8zpjWbR5CZDlP8dZvwECDFbqJumFFAVSzDMl4UHZCyr0j+7TUhDWReoRtSKoVENCU1V7bDNQBVs6kChj0oO5oNLVgJmGu4XFqWqtC9AVfxQhSUlBqrQl/L9rHWzYLhV6b+j02YYqsAqYlkti+C5B1mN1hSwLtywG+Pl8W9eMbzlV/eNbD9kGIgeyx/5COQj0DsCOVDN74dLNgL3ZPds+NJ3vvQH083pn28YrZLje+S7HjMO0FdK8w1YPS54cu+uZjMu2UEusTdioJqiRySmZtZmg/9au0GVepWqlQq1a00y28Ql/7JTIt/wpeQPmGrYwmArQImuf82o8lKs/VmV6q5jiq7sqTRQ1YbzuqlGiweEhdIlUe54TkpBcXrr5m1/OOgMfmrfln0nl9hwX7TDRfn/Hx543wtmGrNveXDm4R/zhlyyLIMKTiAbi1iAamLGCqhKp4+kkSmgyh3mC9vcLQWgKnrR7nmxRpQ3UXNDQcTwH5SnSE5YCpMCqLYZqDbDBrXCFplRxtZUg4V+6vdKDFRNBVQxB6CRZ8ITTVWKUeWyv2JUsWlgwKnssKSZUTGqLKPRpX8Bq9gJAqhCr42NG9LGAGFNC0DVaQ16Qw9uH9v6Gn/Mf3irsbV10W6y/IXzEViiI5AD1SV64ZbiYd/Wvu2a2x766h9MN2Z+IrUM2/Fc8hxHwj7TSKxcWCdmS+NIJzJyKZ7tpTlmXr+TlKIkpkbWYoP/Slij2VqFapUqGWFMXubQkDdARbPAUalS8gdYlS5kNIho/Rz8JHXwqQBN+YhgU/MeBas+uy6TqhtMpKAp9lZ47W4CfeD6tYmxVV+eGB59Y1808ljOps69Rz49+ekrjlVOvObOo3f9qTUIJprz4CmggLPhAYxiKyJYVWnrNiNVFmGdC7IwVnWpAVXu/OcQiS5Q1YsYt2IqoIrhiNIWb+B6gWrYDMmIUw66YKDq95FPHkeaQqdqmw5XGDDCHFohqhZpLgSjylKLs4EqnidVoK7zhYBUBrhoeoOOPEkEsGI/jvlhwWXDjUpG6ejuNTt+bigaunfdunW5RdWl+ejM32UJjUAOVJfQxVrqh/rZ2md/4O7H7vrd2Ubl5Zbtkeu55NgWwj7Z+1MAkUOUyWKRA9V5XHEYvbcjbqKqZy2qxg2aaVZptlqhsFYnLzapbBWo38aC7HN8o226XOLEagyGh03lmbw2GcDqDv9eoCr/1v3D10qxTHo17zKqYMXx2pYwSMKsxv3F8uHt23f+RdEvfnTfqn0rztz/fFfzjuyOvu888cDLvv3EPR9p+E3PC3zDt30KsoDcxFFAtU0pzEC1nlJ72fKLL2NGVd9wShgqQFVpo9XA6ghVZlQB6uEnjOZC6FTbSGdrULPZJIpT8kyXhgoDNKCAKjTbDFQtlyOJO+EJIEsZqMpSaWOO8OZOM6pi6q+t9Dpa1R55K47GMS1KYgGqrHDC1g9OGIab+Kl/5gXr975qfHz8zpUYenG+eZH/PB+BHKjm98AlGQGUNj96+qM/d9/k/a+vNKvXu45PruOSYxkc+AmwKoDHJoIJPevEVl7pX3tFnn1RdOWz1wmBS6JZRgliIuMW1ZMWVaMGW1JVKhWKGy0qo9PfKVPRQNMI2FSXTBM5YAJObdMil4Gq6INh/M9Rkso3VUqsolGV0r/+ieZZZZHWxv8CHeT1uNPfAkNukGu7M2ODo7e++LqX/PbqYPVk3jTy9Gl3d3a3c+fBb+86eubwJ5+KTqwJ+gLbtT3yUny5XP5OzIgyJAEooKrB2nMBqQxtZUc45/F8fVQvtIeqguBzj1H9n5z/WQ++tTOKCZ7CEXupNqOQ6s06NRoNyuKUXNOl4WCAhrx+CgzNqNpkmjZrVDsBU0oCIGID6FMVUFVBF/rt8be2qJLvBNzqdDbMsyRNePPG85Y1rfJqfuJVX3DFC/7TFauv2D9sDFcuyQdy/ib5CCyhEciB6hK6WEv5ULMsc95z5H/9+uHZo6+ttRu7Hcsl14ZGC4sldGXK1BwLcCrlZ3oOzSFLZYx6pYR6seP8ds1U6tVZsZYoITLLI/iQF7okzZiJRrmz1qxRLWpQLWxQtVqjerVGdkQ0CG2qVSA/c7l5yiSHMgNNI10bKgflTB5vmP+Lxg7vJ3GnKqlK/z8flw4E0IEM3a5/DXL4pchgmYFjOFnJKz68fdP2d92w44Z/yEHque/SLMvM9z32vk1Tten3Pjrz2A1O2fFsB+Pn8iaD7anApsKkSsSTrFNlYKhiPi/E/X8xgOaFOK7zvYYGrSmn28HKC5KYlqS0YSPXrLNlW9SOuUFtrDBIo94gBag0JOJ6IdZf+J6L8wJPFVjl9+d7H+KWrixAHxdrU1VclXZT1ZxvZ15oKY0KMzEzM3MTt7l3/b5fGSuOfWH9wPrp851n/vN8BFbaCORAdaVd8ct0vlmWlf7nE+/5L4dnjr66Hjc2e2BUbegkwTnEzJ6yYXkOVHVqo/wNUlktbmzXpTSf0NAlacrlzcSIBaiyJVWdQWq73iIvs2gQnf5GkbzUYcN9llaYFjecAOygjGkroMrBAeY5gKryYdALN+sie1J4AAq6Xc8qzpX9JwWoBlbQHCwNfPmGfTf88YbRDd++TLfgon9bANUPH/rwuqlw5r8+cOL+n7SKVtHyHA7EcJAihs0KR6eiGR2bCClx63jRcyVEPZeTXoxAtZc51o1V3Y2d5jtlTBC/bJgZJUaqSv+oOAijCqAaxjE5qUkTwTAD1YICqoZhU6I3agCqrC+VwAWed9yxfzZQxTPUBrMDVDWbqpq+FBv7NLCK7XhqkpN67b1X7P5/+/uHPrGtb9vp53LN8t/JR2A5j0AOVJfz1V1E5/Zw9vDI5x+96Y+erE6+shm3VvtugRwwqjlQ7QQb6DYY1b+hgKoAPjwkt0vcbRKU/NnkP6Y2hdQIG1SBwX+tRo1agxN4ylbAQDVIPXLR6Y9GKXT285fwQmB+EF8rjKqwSXMY1Z5Sp0RAdrWpXSseJeRjFYDq8jdSLvujm7rslx+bGFvzf/ZcuesdOWP07JPy48c/PlZtVX/3jkN3/qoRmH2WZxPHDOdAVVGbaJgSYDgfoMoBGIlYtvUCVTsxaJU/RKP+EMti7ETmRgeoqnZO7uXn94Mc4OlAVY5E2VepSgRAbQc6q/ALfhkFZPX8ZpFMZjFQ3b161+8XC+V/3jO+58Qi+tjODyUfgUUxAjlQXRSXYfkfxEPZkdWffejf/nyy/tSPNdP2UOAVyWV7FpT+ky6jmsKjU8CSLmkux9E5Z+lfnWhnIWNQKCXIDlBV5X8AVQapaZuacZ2a7SaD1Eq1SmG9RU5qUb/XR4NOidzYISeViEgTllTskao1cmBUM9WlD6ZV55F3k6i0RlUDVX083Q5nVegEoMZizWBV9K9WaiXlYv/+vdt3v+Oa9dd8IS/7P/vd/LHZLwxRUvvlL9/75T9MvWzA8V3yLJ9lGwBEOaP63IAqM6qQxTRqFEYRWQqojgWDVDQKZCWoNlgMVPn+5b588R7hwCmegkqprTTb/BnF/97dTHLToSr/MzhVjhkaqPKrKE9WFsdkJjmJF+1avfvPhspD79s+un1yOX7e5eeUj8DzGYEcqD6f0ct/d94jcG/4yKYbH/nk35xonfqBFkWFglcg14JmMmONaqf0z0AVjJ8Gqguz25n3AV3mJ84XqML+QBY+xaYqRjVOU2oDqCYtqrVmBahW4Z1apziMKTB9GvQHqM8skBPbZKco/GNcIR4FkJRCPv4LMzAuaKooVVl9lck/mFcugUrXv46QlIVX+Viq12LGCAb/pilG/5lBgVc4OVAa+PD1e1/4txsHNz5xmYd90b/9zdnN/WG1/TM33fOFt8Z2OuQGHnm2z9eONytopMpL/zIWHU33uUr/xKX/KGmLRhXNVAjBaNao0Y7ITohWeUPEQNUEUHV4bjBQZVkLSv8qApU3YAJUdelfUtoUElXWVTxneuzcpMFQt1b1AFQFVPnnmUVu4kU7Vu38q5Jf+od9a/c9uehv0vwA8xG4xCOQA9VLPOAr9e3ur96/6xOPffq/n2qfeVlsJo7vBuRaLpkoaKOZykgksCUFwMmBqp6YXUCrlIhIX+Qc85RaSURhElKlOU0NTqKqUbMKn0iDSk6JTf4LmU9OIulGAlSVOTmDS80RzQWqogeUhin5EtgqxvICWHsZog7w7bCpiEzFhsNIB8uDt4+Pr/77bXu2fHyjsTFcqff/fM/7a9nXytVm/Yc/980b3xU7yXAHqMKyDdeem6lyjer5gCpk2DE3Uymg2in9Q8sdkRVnDFTHg0EqmUWyUocrDSlv1jC+ilGVIoH6j9UBqvJPMktltvT8vyr995b/8TxEEvfOmw5QTb1o2/j2tw8EA+/as2bP0fneK/nz8hFYKSOQA9WVcqUv83neU7/vuk8+9Km3TSdTL0ms1PQdAaoWIiFTbg1S0Ydnl/5XMKOq5XGKTxWfSA1UEwojlP1hRzVNdTRTVesUN2JyyeOyf8kqkhc75GUeOZnY9XM8LbR2zBp1F1kpWbJdzhwLKg2zEavgAAAgAElEQVRWWSrQA1TnNO4ohpZLpmBSkeCTGeTbXm14YOT9u6/c/e5dE7seuMy34JJ4+/3Z/lLaTl/xmTs/+57Iikds31GMqthT5UB1fqX/ZwOq9XZEZjulcR9AdYjKlgaqJiUQwZicnCqlfwaqHKLK5lQ9YcJKFiDVjq4cpreBSlwAOv7CHSa1qyeQ0r8b71i1650Fq/C3V2+6+vCSuFHzg8xH4BKOQA5UL+Fgr+S3umv6nu/9zMFPv3UqnXkhnHZ8R0r/cBVMEnT9CwgTf0gpv6F7d7laVM2r9N8DVGG1wyyS5HhxElUzalEzalClMU3VRpUalZCoTVS0izToDZCf+WS3LfJNj2yMKcZWl/dNLKiQXAhglfI+knLE95QXWG52li5nZpCUNxbLBhQ7JIySSAkYqFqqKzo1aWRg+IGRoeG3XX/V9f+a+0POb/YDqGat7PtuvPtz722Z7THLs8i1Araoeiagym4QPSli83unZ37Wcuj6f1ag2mrPBao2gCrsv1DfsdgUQyQuAKoCVjVQ1aX/zrzhmdGjUe0p/Xf8VHuYVD2vNLMKKz4A1W3j29/jev7fXL/h+kPP9/rlv5+PwHIbgRyoLrcrukjP586pu3/4M4989k+ns+mrM88klP49U7r+k0SaqfihgCqAD4OzZeqlOh+gqhsxABwwFvoPGqmQuNNsC1Cdrk9RvV6hVrVFdmxTn9dPg+4AOdDdtUwKLJ8bqcBy6tI/A00Dy3IPKAWfqoCqZohEu6pK/fMAqqYlAaqQGlwxse5DqyZW/c/rN1x/V95ENb+JeSA7UDzTOvM9n/v25/5XaESrTMc0oFF1DO9pQJU9VHvsqbQ+cn7vlAPVMW+QxgtDVLZLZDNQNSjJLLIsZdjf8acFEAVs7Sn9o2rQlajyYOrIYNm8dduo5sgEOrIA9azUJDf14m2rtr/f9wpvvW79dY8/3+uX/34+AsttBHKgutyu6CI9n9ufuv1nbj56yx+dSk/vSz2iwCmSYyBC0GSNKutUwQxxJKQtRuZsIrqCS/8SPcVMJUBqnMUQSFCSJZxfDnP/RrNGs81pqszMUtbKqGyXacAboIAKZEU2eWy4j0QqMNVKl8rlzLllSbCiDGYBXeEVqQKLek3MNdMK4MweqbbNzgxYzy1sOizJOwcgHggGZ9atWvvWzRs3//OmwU15OXOe8xJAdbo1/d1fOPCF99WzcC5QxbVHMhXrJ8Wdgfd2XJoWneRCH5o97WXIlzqjymZSykf16fZUNaq3WmS0UmKgitK/XVKBCqr0D3UMVxjAowqryhGpcMxQPqosDdA9Vr3WUz2Maq8cANfl7P9nOKuA6pWj2/4xsIp/ed2VOVBd6D2cP3/5j0AOVJf/NV4UZ3jb8dtedfORW990Oj2zhzyTAqfAQFWgjXT+S9IOgJL8K0Aqg9Vl+JgPo8pDIF7j0kAFoJolFGVS9q83G2z0X2nMUL1SJTuyqN/p5y+U/c3YIddwmCUVharu3lfsj2JTtVJVFKqiw3s2oKpBDYApgxrY9cCKCkA1I3IMm1YPTdy1amjVX6xZu2b/5qHNs8vwEl6UU1KM6vd+4Z4vvK9B4Zjl2gb03GBU0yx9OlDlsnQOVHVbk4QgPDNQZYlMu0VGO6Uxd5BWKaBqQ4+UWZSwawX8TTO2htMaVQGqwqHCPg+NhdJApT6qerSoIgvoeqnyPO5IabqaVQ1UncSLrxzf/j7TNP/qpVe+NGdUL8rMyl90KY9ADlSX8tVbQsf+5cnbXv2lo7e8cSqb2g2gCo0q2FSbBWApM4dzgSroCjRYLU+geq5Ll+oEmx5tqiy7AkQAUPGnnbSpEYWcQgVfyFptlqJmmzPh+50y9Vll/t5Et7/hiO0Ul/BFadft5hdtqfZzZJiqbas6jKroUfUfZoZMsODC9PIiDICLLn/+f26ios2rN//TQKH/nS/a8aLvGIYRLaFb9bIeKjSqcSP+/pv+/ab3No3WKHxUAVRtcp8GVAGWtI+nmj0LPvblyKhiU4dbUeyp5hr+M1BthWREGY2DUfWHqM8ukZU5DFRTbvlHYpueK6qZihGrmke8kVO67R6gqlnTznzpcQWYEwCgZo00KEoz1dZVO97d5/b9zVUbr8ot3BZ8F+e/sNxHIAeqy/0KL5Lzu+XIl3/xlmO3/u60MbWTfIt8GywRDP9R/hJvSAFMYFTh7In/XWlAtasFVUVdLj3ij2ZUo6xNIYBqq0nVugKqlVkyE4NKRoH6rBIVjSK5qQuzfbIM+ENKl782McdyK7398l3HyFz3/OuEHWaCtOdqjx9kD1AVXZ7FQJW/N82s7JWb29Zd+eZV/as+umXNlmMG107zx3xGAPZUtWbt//rit7/4dy0zGnECAaoAUgCVvaX/XqA6n9c+13OWJVDFJkrZU8VpRK2kRWHUZMP/SqNKzTAkUwNV3fWfubzhSsCTmnpWKMN/llcAqEozosU6ei2d6TKqGqjONfxXatXehqpeWQ2SqdBMNbHj74p2+e151/9zvZPz31vOI5AD1eV8dRfRuX3x6C2/8uUn979hypjeYQQW+RZK/zlQ7b1EqfYnVRnj0mssdjwxyr5ZpMzLW6xPrdRrVMPXbIUCM6B+u0Rls0gBe6e6UsbnuFSwRELTgimChlQgKv4LnSmeJ2yRANizTMqV56oYmIupOQAOg1M294dLgxQ7HceJRktDj29au+W3N27e+PVRY7S6iG7DRX8on5j+xIBtuf/xlu/c/Na2mQy5BWX4n2Lzhvz6uKNRzYGqID4GjZ2NrriFzOn6R4SqNvwHoxqGZMVEE94gG/7Dxg1d/9iUwZ5KSvdzk6lw33O8MEcKi7OFektVcZCNtuhWdXl/7lySf+/OLVWLQDNVtG3Vjr/1rcI7r9187ZFFf5PmB5iPwCUegRyoXuIBX6lvd8vRW37llif3v+EMgKpvUdBhVE1mVLlBhz/+oXPMGdVeRlUaqfAl5uWNdkjVZp1ma1Vq1OvUnK1Tn4u41DIVqUBe6pKdwvrLJl6xufND9Hb41s4QmwqvUwGqaBLJpN1K/rAuVo6AU3rOob/DzyyOm1SRk0oeUPC8+rpVV3x6sG/oza3NrSdeZrxMHOrzx7xG4DOVz4yE7fZrb3v4tjcmdjrAhv+Wx9cKACxFlUE1U+VAdSFAtUm1JioQwqhasUETvjRTcTJVKhIZAFWgXgDOruk/QCq+xIeY9d5s9SbRqlpOw1BVNyk+i0ZVP09LbgBUd67Z/ZfFzH7Pvq0vypOp5jVT8ietpBHIgepKutqX8VxveXL/L9z65K2/e5rO7CLPogJrVG3WqZ4NVFH6R+0fcZErS6N67tI/GqjiNKYoQxkTQLVJs/UqVWoVatablDRiGvD7qd8qcxKVmzjkZmrhRdmfXXUQxYqOfPmyM1O8VTmaEzny2sxcEUVqwdWJO50UHt0ookr+YFK1VtUyzbS/3Hdq++YdfxZkwf+5auNVM5fxlltyb51lmfGRox+ZaFHrTfcc/ffXpF5WhuG/a2LjYVOKOZEDVa4w4PFsEaqaUYWeux2H1IwEqNbqVWq2QrITkyZg+O+DUS2QmToMQhGhitZFaOelsgDnEen6z1CdAEzNupUH5frf2dx1gKpyZOh1U5DY1e6Sy7Ia1qh67Z3r9rzZs7wPXrvh2qeW3I2bH3A+Ahd5BHKgepEHOH95GYFbJ7/yc7cc+dIfnMrO7IGPauBK6d9hdgL2VF1GNQeqwtJITnhKSZpwUwiAajMOVdm/SrO1WWrVW2TFFg36/dRnlihIXQGqhFKmTTHkA7ZBmQlz/27pHyAVrCs6mMmAhySAqnrfHmZIM6odtohZVgGnbJFkwHtVGksc2wlHR4bvvW7vi16bPJU8vHXr1lZ+/89/BLIsMz90+F/Wz9ZO/o9HZx/9frNgBpbvcPStlYBRzYEqNxbOA6jCnqoTocql/y5QbYRNclOLVimgKowqJDIW+6ii7MDbNkOX//GeYk+F5zCbyhrV7rV9ut1bt+u/U53QAoXOL0ozlZt64Z71+/6gWCh/ZM/4nhPzv2PyZ+YjsDJGIAeqK+M6X/az/PKp2370pkM3/8mZ5MxV5BpUcBWjyqW2jIwUPe9KJansqdJlbE/Ve0F0qxGWRTxAxnS6uI2Uk7uQWY6vMA6pGtZppl6h2WqVWvWQSgaSqAapZATkJjazqa6hm0MAVKG4Ez9IlP6ZUQWXqlgko8OoSh1Ta1QZpDIYFRsezuDhpmhl4QN2iYGquAW4jndq9arVn9ywZsPv7B3f28ibqBY27bIssz7w6Ae2n6id/LdjzclNTsl2bBfNOzYZiViBxeyZmnYskrQrhL5vFvaOMNtQ5fMe1LUYfVTF3oDvQB2R9oyMKh9/D1DVzVSaUW2ELfJSk1b7QzTmD1LBDMhMbS79p5lBKSoPWtbNGzPc9wCq4mph43pwzV8fj05w62FMlRRGb/A6G72OrEbOB9t0J3Gbu694wW8P+UOf2LZ62+mFXsP8+fkILPcRyIHqcr/Ci+T8vln95nf/6/2f+YvpZOoGOCYV3SI5lkOmCY0kgGoi5TPWfgFYiZG5QLZl+NC2NiolVpY8Dm2k1ARzhpIj/i2lKGpRlkYMVOvNJs02qzTTqFK1UaeoEdGEN05lo0AeueSAKVV/mOdkYSpK/F0tHbSN4qsKuCpmVarbqmMMiYYRrcXjBhEW4gnKNSxpWMHPHQtNW3hHN+0r9j28dfOWt92w8YZ/NDpRY8vw2l2kU7o7myzcd+QrNzw8+cinalal4Bcsw0bSVwpnDAuBtxSZBsWQcaQGWakw5NBSMveuNJMX+vCeCbhe0pAA9kfFjdj9TNDMqm6mkg2f3uxB051QlMYUJiE12w22c6s36tRohgTDr9XBMI15A1B1k5nic8fmhinZrCkPVVVd4K5/fnWLZTOYNfIZpTZxYFp71ap6Z6cuBpoO+fdV06H8Mhqz7MyNneoLtl77uk3lTTcNDg7mcpkLfQPnr7fkRyAHqkv+Ei6NE7g3e3DPh+/6yFunW1PfR3bqFdwApWIybOgjgYFSMdjuFKDRvLA8QapKIlUAnchS7lyAjyk6j1WqTsqu+xlFUZOyOKIIaVSNGk3XKjTbrFGt3SIKM7oiWE2FxCcUiTlbCiwnw0iUL6VErwr1zARpcMpQtKejnxtGFM8DaYDubu4AVStlCQGT4IiZRFOW4ZCdOVSwS/XB8sjXrtq59w+3jGy5J2dTFz4vv3jqi6sna2d+9sCT9/33OGhTENjkQGKcIPvCpMQwqWWZFDNeyxioOmlKNlsNw7rKZLB6oR+LAahqoyhxFNb+TvI3Nl6dqgS+N3EfpxSnCbWziMKkRY1WvQNUm82QioZHawrDNOb2UQCZTNIDVE2xcus188f7aH9UBqqqi0qIXokZlmK//M1XpPMCmC/Ke1jNRyBcbMpt1DVif+qqTVe/Zm1x7W2jo7lLxoW+f/PXW/ojcBE+1pb+oORncOFH4L7sviv+9duf+fPTzVM/EhmtAd9zybYdMh00MUgSDC84/NZSFlu2QFVFXkpkbEZWolOjbDYcTwyAjpRZVbamikOK2y1qt1tUa1RpBkC1UacwislJHVrtjFEhFaCqgSlzpWrxZCsqlCs7fwTEskkVl/dlEVZFYNbhyWKsrHi0vZUpQBVNbq6HJB+DjMRgPWx/MHRsrH/Vv33X9S/+k36jf+rC30HL+xXRSPXBRz/ygkpYffPjs4d/IgkiKgQ2uag4J0RZgvtCgGrC1y7tAariZ4afL3eg2s3h6qZiPA2ocod+ShGAagqgGiqgWqN6o0FhM6SSWaC1hSEadfvIR+MhgKqJjSIqPPLael5oPQzPFVYVSLWBwSg/Seu18XOZWVq+o602wKiyIkHPO94wIkLaiYO0eHzXxt0/v2rdqrtXG6sby/tOz88uH4GFj0AOVBc+ZvlvPIcReDB7cPjG+25507HKkZ9tJLW1TmCT5Vhkux5/YMsCgA96rUWTxWY5PrSsQRrIUMYFIMSqB6pSAVUDgDDlhpA4AUgNqRk2qV6vcbd/pVGnJMmoaJdo1BwkP/V6gCqAabfhiU11uMNfNYF0jKgUUFUdzrJFEAArZX8VFdkBqpkAVSMh13dFp5cY8HDNhgpDBzau2fz3N2znsn+eRLXAG/f27Ghw14Ev/uBsY/rvZo3pCcNPyfcsss2MsiSjRAHVGKwpIynoVDOyMzCqssUAUFXN5gt892d/+mJgVHs1qrrbX9OovUCVoaDBLYjUTmMBqrEAVaS4NeoNaoUt6reKtKY4RCNumXxotZlRBWuNOYjvFVBlHCr2VHhwkxWqDZo1VTmqIlkS8NkrCxA1ANhZ6DIU6wpgyw1ZJjmmG/WZA4c2TWx59bUbr73XMIzwgl68/MXyEVgGI5AD1WVwEZfCKUxmWeHzj33o1x89fvCXpuMzO40Ckelb5DoumTD+z2yyoBODHk8tApxwvwzvUB2Kyg1OWMdSxdSQxeeLFCpOojJQuozZ6L/RalC92aAGYlOrVWo0Ggw8uds/7SM3le5wYVTPBqrapBypX1KyZ2sctaizT6o2+WfWSBqkUG7WzVToKOFeEpT/oVPlhhMuXVLJKbdGisO3bNu08292r929fyncj4vtGPc3v7Hhvicees2Rk0feYhZisgODHMgreKOCMrY09KSGpbSRIpWxspR1qsI0Aqhe+Amz2IAqACpvYVVzoPaq4I2T0mVnGqgmbXbKqHPpv0b1ep3jhofcPlpdHKIhu8hAFZtF3ODYYUE3L4b/qrlQWbVxkxUDVUhsMBmUAwHPHwVU2Zu405EoUhpsNtibFT5xonNlYJsaAKqt4cL4/RsmNv5SeU35oa1G7pSx2OZmfjyXfwQu/Kfa5T+n/AgW4QigtPmpY5/96W8d+tZvn2qffElSSsgMDHJdlxwDPpEuWYl003ZvyuUNVPWJakZIWBaBHGCNIoopTNsUGQnVwzr7QDbqNapX6tRuhuQaNg0Gg1RICuTA5B8NHQqo4rUAQNmUH21TvIAKOOX3w89U6Z9L+IxChUVSbVQdaQCzQViMYTFpZWQ5JiVJQo5h8rXr8/qnRvvHPnrt3mv/aiKYyLPKFzj/MDf+6cgnXj5VP/N7kzOTr/D8jDwfUAkpVGgKIoo7lQYpOYNt5+uVJcys6ma8rsHYAg/iWZ6+GICqBqGsUe1o17WGXQuGBDDiXk0zsKmx+A7HiE+VFDcwqmkropFggCYKQzQAp4wUG2VhUtsA/5bSd3OHvjT7c+0DbhfsQSxNiJDl8Pagp/QPAMq/oOQ90mwlx2mZSIETwIpNINC2azj1iYE1t29Zu+n120b2Pp5XIy7cfZu/0vIZgRyoLp9ruejP5NbTt11/+wNf/b2T0ckfrRXqLlhV33fJIY+cNGCg2gVr8gG/HMv/uluYu/p7tLmSIZ7xvyGNKqKEwqxFzSzqeKfWazVq1ZqUtRIqWC4Nev3kJQXOgkd4whxGFZBTAVUpViqQqozHzwaqwiJJ+d80nG65kmN6xK8HTVSm5EQSVK9OatNgYfCB0f7xd28f3f6ejRs35qXLBc7Eg9nB0S8+9PX/dLJx+g31rLHadVLyXMTUppQqoJowUJWSMRBOAvBkAKSuLKAqjVTCUHYdQc4CqmhGTFMu+zNQjZpUb9aoCrP/eoOondB4cZgmgkEqGx45CWYCtKkmtdCcZgGIKsMMZm61hltXK2Tzx/OXQai2cVP2eorV7m2axPECqAKcakYV39uGW9mwatONawfG33RiYvZYnuS2wMmTP31FjEAOVFfEZV4cJ/nt+rdXf/W+r/zmseZTrzlpnVpllDIKfJdcIyAnC8SAPpXytPZLXK5AVRY5YU+5E5+dnxi5EmUpJRmAakxh1qZ60qLZVoNmEJk6W6OkIT6QfXZAZatETubDjVFAqWZUZTnsdv8rQyphrIVZZd6oJ/JR2FSAVfwc8auaoTLF9QeMKqQBpsGLuZFkFJheMlIevnHN2Lp3vWTHS76Ud/svfK7dfObmF31n8uBvnGxOvTL1UtdxiLWp8BYG4Epg9K+vWwYmT4AqcVsVbN2EUe1YjC38EJ71NxYTo6qBKsPUDrPaXcZ02R3j1krb1IpbDFRrzKhWqVlrkBMbtKo4TKsKg1TEBi/Ghk7ihgFUwajKtk60pbrbn8UAqESwPZUAVXn0AlVhdDuWAep/seGwLIfSJJPKByZTAnmHN3Xl2is/NFAe+2+7x3afym3dLvDNm7/cshiBHKgui8u4NE7iYHbQ+9q/f/VVj9UP/ecj7Sevo76UCgCqlk8uIR3GI6sDVLEQwUt0+TVUdRlVMdsBYpVmMpwugGpCiE0FUG2mbarEoQBVaFNna2SEMZVNjwbtIgVGQFbmKk9Um3WjqsDPpX9tTIXSJuvieix0NKPa6fwHWGYsqrxV2fsR3dAKqLJOVSyvHADVOKOyV5oa7Bv8+20btr17z5o9R5fGnbh4jvJgdrDvzsN3vvpY5eRrT4cz+6yCTZ5vU5pEfC+kScJNcwJC5brADQKV4w5Q5c3O8geqYrIv5fZnAqpaDABgCKP/XqBaqSEgo0F+bNHqkgDVAGX/GBIZRwHVhCwbGlTV3MmyV619VYb/DGPV0qmM/Xmmqfkmfq/auFg2dpDKCFBFPCteHzInk1zTP7Fz4853DJcn/n7T4KZKvtFbPHMzP5LFMwI5UF0812JFHMnnj3z6ujuOfOs/H24c+bmsL3E93yLf8cmmIjkGSthgGlioqZHbshsX7QTZywgBaDBYTVPKUgGqbYqoATa13aCZpgDVVrVBbmLSoF2gQatIDuQShscMKLRvqrdfle87/fs8rsykKmZOg1lhjJQ9lrLPwYIrCy3X+jmJiu11AFRZ92qQa7tktLNseGDka8N9g+/4wat/8DO5vm7ht+qtM7de88Dxh39rqj71401q99lFh0zXpBhANUkpjRIuFwPUcLMUe6Vq7TYYVdGqCquqYx0WfhzP9hvzYVQZOKqUqwv77iJJlfsWHhndCNVzMao4BjSUpZg/Ksmt0W5QtVmlaq1KETxUY4fW9I2wNRWAKqypwHBmpsXJX7jXRY6NTZlq7sRrduzeBKjy4qnmjwaqHR9o+aHaXxiUsqRAGFXINxAebRtO6jv+0V2b9v6pYbkf3bdqX/1Cj13+evkILIcRyIHqcriKS+gcDmeHBz/wjQ/8/PHGiTc2nPo6JyDyPZ9Ms0CeVWRAlcVoUFA+ic9g+q9TcS7W4ngxh7QDVFWvtnBh4iVrZAqoohEkjagWN2kmrNNUo0a1ap3iZkwFcmjIKXEjiBkZZFo+p+pwnKnOx+FFtsOnchRAh1FVCzCLA3THcoezU4wqXwD8owaqyraHFQAmA1U7s+urhkbfsX7r+n+6ZuyaRy/mmC3H1z6eHS9+8Yn9rzs2c/SX63F9lw07qoLDmmR46RpxQhSlZCaiawQUTcDOcRAEHl2gypeq03B1YUfrfHOsN6FKv/P5fmchR9gLVDmrTX0mnA1UGaTy/sqkBPMnblErkY7/SqNCtVqV0jCivsyjteUR3uj57DYi1lGw9zIcxKjCTUF1+EM+ozZsiZIBsJZcR5OoaFV4D0sylQavstlj0IzNBJqwLJc3HRRDm+qQZ3lJ4ASP7tv9wjd6A4UvbjRyffdC7ov8uStnBHKgunKu9aI50/c+/N6XPlU9/oYnzhz6UauQWW7gkOUUyDI9cpB0ZKAsJpnmz/Zgk/qLxOJc7MHCgipcmLLZZ892KfunSUxxGjEjVGkjMrVO07UaNRtNMtpERdOnAatAZfLJhv+j5Qnzyc1Tsoh2Y1JlAZ3Dtaouf7GeEh2qhAOA7YE9j0mmJT/DQitARHGwAMNgbjOThkqDD/eVym/c+aKdN+W2Ogu7Y7IsM78+decLv/nkXX82FU59V2YlfrHgETkGVdO2ANU0JTOWZCqwcACqsUlKn6qY1J45IkD1wj/ON8cuNVAVsPp0jarIaPgGpgjzJ2pRGDep1kIjVYU9iI1WTAMU0JrSEA1aBQaqsKYCW81A1LFZHw6gimZBnlUKjDKQVdrvjqGb0qPKpk+1Imq5gKpMCFA1uZmK9egJW/2TZ/ntol+675rdL3p9vdy6e5exq33hr17+ivkILP0RuDifbEt/XPIzuIgjcEd2x/hd9931k49MPvIn9awyFgwEZDOr6pBtOuSYjrJpWn761A7jpHqWe0EAu6dmCZd9EZfailpUDcEGAahWKQ4j8silMkCq4ZOfueRmNmUYL93hr4Eqd4hrq6m5QFW6jnuSqaCtYzA6F6gKrc0UkSzZAKgKpML7ddMVG987VB565w3bb7gv19bNf8K8JXuL+Rv0fxdvefC+tz4888hPNczGeKHoUtHzqE0JzSYhxSaCIDIyk4ycxGCPYYCzLlCVGNVeDfdKBKqdBCgGqYJTAZwFqDap2ZZGqkq9Qs1Gnex2QqN2iSYKg9Rv+OQhsS2TEAVIW1Lb4s2vpLlxS6GyooI0QHTCeoOn5wZXLhikqs2dYlVFPiMpVQxUeTMJBtfiplHP9uv9pYE7rt97/ese+MbjR172spfF87+L8mfmI7ByRiAHqivnWi+aM70/u9+986E7rz01c+JNj5189EfsQYeswOW0I4BVrMjCDj7z7akB3rnYnEVzos9yIMyo9rDBmj2GuX+EkmXUpmY7pApMyhsNqlaqqPRSySlSGSblmcu2Op7pU8apOLJYinpObKikuUMxrVyuVFIAlaLTiVBVhv/8fDXkbFAObapiVJkDMh1hZhNK+woDJzasXv+m1WOrP7d1YuuppTDmi+UYD2QHiq1a4we+euCOv6rajQ1ZgSykUDmGQWHSpjpK/5xIlbJO1UlZgawYVZT+Yfav9xD6G136v/BnuZgYVa1R5WCMc8mCVMNVFEfUUkC12qjSbH2WwmadvCSjCaePxv0+Kmc+uZzYhqANYVQzG1GnKP3z7MhjHCkAACAASURBVODPIDH3x0YBTYXdeaSjVXsjVDVYlc5/3YgFvGqpzzUJNxGgGpwaGxz7zIuuuvr3+mjtTN7xf+Hv3fwVl8cI5EB1eVzHJXUWMDj/7JOfXX2mfuan73383/+4YlSH7LJjeSWfLBtsKqI7AYw6qq+nnd+SB6oapComM0tRIMwoyiJqxSGD1HrYoFqtRo1mk71TYTTe55WpaBfZvxQsm2f5cH9X8Y0C7nXDFL6fA1SVrY5mhOZoVOHzCI9U5e0KJGRYAL8iHRBOFousifdtbVq3+VMjgyN/ee2Wax8wDKO1pG7Ay3iwcL6YnJ688onjT/zJk9PHXhEHiJ2HDjijLI6pHUcUWQgAFXpQ0qfA7oneMeHksrm2/hqqShTAhX8sGaCqGFXcu1ESM6OK6NRKfZYqtRlqtUIKUpPW+gPMqsKayuX0NYtBaIy56Eh6lNaoovyvS/8MVJk1lcZEbUElrhlaKqPK/+w1rG2qIJ+xKAMzzoyqw59vvl04tG71Fe//7h0vfxsRhXlV4sLfu/krLo8RyIHq8riOS+4s7p68uzDZmtz7yPGH/ujBUw9/H5WyglN0yfV8eAt2AJYYb5/7NsUCumQZVQVUJQMcBuUJxTD5T9vUjEKqtRtUb9SpVq1Q1IooCyPyTZ/KTokCKyAT3cqpRY4FD1WdNHUWUOVR1Ck7XT8Avah27KmUJyRsdPCFjmmwQZaNZ8jCDfALYGyTnQRe8am9W3f96WDfyCe3rNpyOl9g5zf9sEG7+fTNE7ON6isfmzz4pthOhimwLXT5w04Jco8kibmcH6WpmC7oe197pSpDDM3m6cY8HMFyBao4t3N1/T+NUVVAFTAfjGo7CqkR1mm2Nk2VxizF7TYVDYvW+0M0bBYoSExyUIbnaFqTW9MyB9BUmqm0RlXiUU1uZJPSvy3Akw9MwjC0JzFHZugkNw1WpT7EQFVK/wgedrOCV7p368Yr//rq9S/6qGEYedl/ftMof9YKHIEcqK7Ai74YThnNJLfVbhs+PnX8J7/+yNd/p0aVTTA794KAfLdEtul2Otilgvb0W3VpA1W5CixfY1P3RJJ00jbVowZrU5FN3qjWKItS8hKDilZABatIruGxwb9BMPlHOV4s/LseqopJBfup7Pv1d6rVSgsEpLwPMAoGtVOqTDkuVUdJQnKAKisYXd/2Z0cHxm7dsW3Xm52qc3Dr1jybfL7zaf/0/oGp6tR3n5g9+fuTlckb/LJvWC78O9H8I3ZK0HeYCYBWTAbK0EjaVCVutjCDVZUy6dR+vBzvqcIa5nssC3ne5WZUNVBVs6Vj9H+u0n+WyqaP5TNtANUazdRmqNqocJNiv+XQem+QhqBPjQyyGahalJoGmvGJkLYgScGE79Q2T4Cq7BzYCo5L+cp+SstuZPPQY/ivrKsY3ALYQtKkNpieWWiXin1fv+rKvW/eNLrr6/lmbyF3ZP7clTYCOVBdaVd8EZ3v3dndTtbK1t368K3/5bFTB3+sbbRW24Fnel4R+i2V4KJy5nUlTR2/LJ7nAK/zOL/nc9PPTRefx5vp49VPlZ6l3oAd9k3l5g+wqUlIVfg+Qptar1HYCMmMM+ozfSrZBfINn+NSDQN6Xhj9owNfAVUFVnu1qHOAqvZQ7W24Upq7rkG52IJZYInQPII6c4LmEot8y2uX3NLDO7bsfIdbDj66d3xvI19g53cPoOT/nSMPXndy9sSvnWmcflXkRqZTQECDzdrTkDcpEStRnTSlOIrJtE2O0WVvT8gyUJJOwWwDmEqTDjcBqe/REnQxHosNqD7dnkqmE0+tLKMYZf9WSGFbolNn6zNUb1bJSBMacnxa5w7QANoS20Q2Sv8mgKpJMTw4wKhCl4p4U97CyWwCAIWOFV8EV5LeVLeORZVKcjNxbUQKwF4emJ/c8S9NVACrvl2c6S8N3viiq1745nF//eMX47rlr5mPwHIZgeezZi+XMcjP4zKOAMqhnz716Zd++cDNv9+gxndljtFnOR55flHK2mD7ZIUmw5BlmW0kFZ0kuE9QrBj29Dw0KDzr/OZbIj27V0OAgTxkCep+z+Xxs0GphE6pQ5VEHen1kBfirm00VSXwTG1TO2lRIw6ZTUUueaPepKQVk5OaNOhAm1ogByAVzRimQ6aF702lYVTBqKr5Axo4XnDBCSlmVZ4xN+6R9XVgh5gMkmgqHKdtSowkqwASgzzTzYpeaXKg1P/p66978Vsn/ImjefPH/CbOx7KPWSOnR7YcPH7ol0/Pnn59g2p+/1g/J6+laUZxmlKYIJc+IsskcrnTDqw2sufhqQr3Mb4aZKN8rELk2aJJAVVmxOfe/fM7uHk8a6FA9XzPn8dbPu0pEqsMAKisqZQUAsBeGbvJzyChwHwKm9RsSVWiWpuhdlgnN8toxC3ShFuiEkengjkVoIrPjxiTwJZ2RN31r5sTudSP0AvWqSr/YdXAKLZU2pOYuxDlefgbZ8LSHDhtYFPpkJnYVHJLj40Ojn/o6qtf/PZhY7jyXMYk/518BFbKCORAdaVc6UV8nhytevCrv/jg4fteV2nN7jMC27T9AnnegDATTkqmHRNkXMg2h/QLekl0RZuwZ1IaM4DIXn9FjgLVDRY97GsvAGUz8V7A2Ytze0nbLKPUzBg0MCjA4qN+l6NP+UsgMEe/KpAK9keOKRXGhpuB4aUozkIdNjUJOfKx0WpQtV6nWq1O7WbETVMlpyQNVKqZCTo3LK76/PDvYkUlKVPSx4wAADThiBUVmLtOGVP5bTJIVZ39TBoBpBpSOvWhE+ZSJbr8TQrsoDncN/SVXVfu/Ovta3fduohvp0V3aHdW7hx+bOqxXzg5feJXTzemtxb6Agr8QLxy+SumKBP5B8HDs+de1YGhaKTCTcZ6ZLUbu0i2qYvOm1jmlkg/mfmEjhpJT3FGNk9e2aTGRkIxfIgpoWYTm70K1Zo1atRmiZpN6jNsGg/KNGj55LHeWm3aeoz6kU6l50knjJiBrJLI8Lzr2P3LHNRNVspLVUCqsrPiPbQ0YSVRSq4ZkBU5NFAc/NrOrbv/dueaqz6eb/gW3ZTND2iRjUAOVBfZBVmJhwNW9cuVL29+6LF7f/nJ6SdfOdWc3mQELpl+kSzXI9slMu2UTNjyID4Stj1pRo7lsu4L9kxsH6MYl05izZwVvcuBPlegyiAO3dmKFT0bqHbbWSTikokxbUxusktqt2M7QZc3wElKcdamdtqiegj2p0p1BVKN2KAATR9OgQJTSv7MAKETnzvyxSvVZpcExZfqTn8FTDlFRwFVWV6VK4C2neoBqpmRsMTOtmyKmjF5tkeBGVAWGVT2yw+sGV/9wZ3bdr5/ojyR21HNc6Ieyg759xy951WHzxx+bTWqvdAqWpbjSkMNdiqwowKbDoDFyUpnNQheDneLi8GIznO4zvm0ZwKqLhhRBTKxIYyg885iSoyYGs061QBUGxVq1Spkhy0aMlwa98tUtFxylP2UBF1o1lM2egxE2c7NIkNvCMGIKrDKwFMBVA1CpUFRAVotE1ASANlXmGSgeYs88o1COFAc+uTu7S942+bR7Xc/n7HJfzcfgZUwAjlQXQlXeQmcI7xVD00evPbBx+/7peOzx3+qktUHs36bvELAAQAwywaAMi1022bMPpm2LQs7dGYAcKnK385U5pMJDlNsfbBQLNTG55w2jbrG32Fie6eQUgnKyqdFCTL6hsqgSiVxCwA1SvC3aFNDmPvXZ6gyO0utRovL7a7pM5PqmwXyCZY2YE4lfQqNTrygptLw0csDSdKUlPzlT5cjYqCqGtN4kdZm/6ZigkEGYaFtE3mWS2ZiUdEtzQyVBz+5af2md09tmLr7ZUZuTD7fKXXz1Fd/+N7D9/5WpV19MS5nUPSYNUVTVJJGFKZtBli4H84FSnOgqkZazTc25VcWak4inCfmGuy8IopZPtHOIm6iqtdmqVGfpaheJ6+d0Ijt0VhQZjYVQFUqEHr7JpUOzZAyUGVwqr80EBWpjDxPp1GJt6q2rUKEK44TnzsQZEh9xSIHczhxqC8YPD3aN/qBHRt3/e2a4S1H53sv5c/LR2CljkAOVFfqlV+E533HmTv6Hjxy4Puemn3qF5+qTb684lULbtkl3y6Rbfhko9sdedk27GRQUofxOcqhSqeZwuMTmBD/SSk1Yn4eLxhq0WDwOY+7vtOcocZJ87F4P5YTqNfQcFT+H9q0bmMHL1PQoarfwd8AHgDZzP7ARidpUwjf1LBJ1eoss6lplJBnuBTYBQqsAnnoUE6lGYNBKdKhNBPKTR8CSrn7WCfndL5DV7NoVRWMV4uzAFJt6K9kvqojxSDX8ihtJ+QYbmtsYPQr46Pj79+9evfnh4dzPd18ps7+bL9dapT2fOOhb715Oqp+r+EbA24Bko2M5R4pSv5xi+I0YTkJl/jPYbeWA1UNVFXtX2nRMZfY0xc3LuYUpcymNtM2tRCa0ERlYpbCqpT9Cwn0qQGN+CWRDEDWopoKxeyiU2/oglUu5cPjVvmmAowiXrjDnGqWVSVWoWFKN1Hpzxz+3EGIAICqS0Zs00j/+L2rRib+4cU7Xv5BwzDq87mf8ufkI7CSR2AeS/ZKHp783C/1CHzpxKfGn5g89v1PVY695mjr8EtbTsv33LIByyrLCsgwHDJtNBJZrKVUbQwMUGEpw6ndGXqVEtZbcsEdi5u608/ur+rV+c35/qwT12V+vIcGqt3mff36Ki5RMzXM9iqgmgqvksIvNUmoZcTUygBSW9TUxv6NBiXtiLWoge0LSCWPnMzlqEfp8BeQKpGnQtzazLYqVkdlkzNgVdnkYl0lQFVJ+roLs5IAaJaVGdbM5BSqLE7jwdLg3aND4x9YMzFx4541e3L2Zx4T4vajtwdUou0PPvXwr0/OnPzpzDWGnAIkLCZlKdxyE2pEDd6kKJ6986pn27DlQFXd5pKN2rWpS8FV6jsam7+UWmlMYdZiH2LYUUGbGlcrZIVt6iOTht2ABhyfrDhVEhrhY1kzzpIZ1bXP76NM3wBU57Cq3RK/6FZlg8iAVv3dMfpXIJX1NClU45DveMn44KobN6zb+He7113/pVyfOo8JlT9lxY9ADlRX/C2w+AbgxkMfW3U6nP6Bg2ce/OXjjRNXRxkVvELJcLwCGdCX2R5/pVhwuGEIjCH0q8xd8OKDnCfQm8JwglWVwr/8rPuYw4z2zIazG1XYw1J9aVa2F6h2XocJHlVSVGwqYVHlDv+MkiTh9CFeUNMWNeD1WEeZss6WRLZhUWABpAbkGx45qcP+pS70qdIixYtqB1jCrsiApyq0qLJosiWV7khWizn/f0/ZXzOpvQAVvy9aV5MoMdJyqXRwzdia9w6NDH3ymnXXHMoX1fPPFWhSDx47uP1049QvHJk+9prISfps1zFtJK6hHJwlFGZtqsYNQnudvq80q3f+d7j4z1hsGlWZOQLp9XYM80mZHxC8U+Gc0CZIKVpUQxpVo0LNaoWoVqOgndCAabM1VdFyyMTnhvIX1lIYAamq9D8HfHbL/9J4KMlT6DyUCOIesKr0rDoEQD5teOtMRor561PBLdeGB8fft3XdlvdunXjB/Rf/aubvkI/A0h+BHKgu/Wu47M4Adj5DJ72Rk+GpH7zv8Hd+9cT06T2RaxTtgm/YgU+u66voUEmEsRkYwrAe7VTdcAAARiEd8TO93HUtrM5mUHtB69PkAbrDP+22THWhr0gBNAjusGDK1xGWObKsZgxGW3GbmnGTGoh4hI1OHR3+bWY9fdunggO/VJdBKuyokJ6DLBvp28diqfV00vSB7HBlTiWWVAxStbGOOBF0mka4xKlKnb2AF3wt63yxqBqJY3unNq/f+I8jfSP/tG/Tvsfz5JzzTzPorCdPTG47VTvzs5NTT/5GnZr9xb5AjbjILNDhX2nXqe1iK5WSCY9ayFfmo0c5/yFckGcsRqCKGcT3MeChqmpIoyLs3VKK05i1qfAhroRVmq3PUrtWI7vepHKS0ZDlUr/tEpyH7UTYWGFROxBVyWBEPCOgVbGp3PXflQDIJg+G/wrEKk9V7cQBWxKxsWLhN5f90UZlUUCDfWOHhgZG337dvqv/uc9YffqCXLD8RfIRWOYjkAPVZX6Bl+rpvSV7i/ny0y8vnmoc+/FvP/rt3zzZPLMrtFuBWXIMO/DINV1yLHTBqzYiXjy6AE4QqmI/lNvk2WMxV2e6sJHqegiIFEAWUfkGZUgByPI9zPwTOAZkGUURoh3FhgoWOmEYUhS2yUotClyfO/w902MGFak5aMCwUxT3BaTqXCJtRcW6VFhIMZsqrJCUIOX/dVe0ZoJ0qfNpjCqW0swGME5dyzu9ZnzNjVesWffWbau3gUlFZFL+eJYRgCbVrhY2HT1z9OdP1k6+/kRlcnB4bIBceKlFaJQyKM6I6kmLKnGL0gB65pTL0LYCXotlgBcjUMX8wQPVE5t7JTNKLMT9ZiKnQWBCElEzDmmmMUOztRlK6g0Kmm0ayCwacjwqmbBaS3hj2y31d32FZUPHNQueQ/hA4Q2fAqpdOYDyXmWDKwkIYLZV6cY7IJWBqnw5VkBWFmQTY+u+ONQ/+vYXbn/ZrYZhRIvlmufHkY/AYh6BHKgu5quzwo8NtlVP0beCOx997EcOHLn3V060Tt7QsMISBQaZtkVBIVBRq1KCExZRfAvxxc0purv3HGOpS/fPNswakHbK/IrF6VjmaPN/ZsXkgWYpZnoATMH0pBFHZMaUUDtqUytssSF5q9GgdjOkNM6o6BZhAQW/Ui7181dqM1sqXf2qxKgas7RRv4VFFCyoKtn3nr8Gqvi7I0dQUPdsoMq61NSmolU8uWpk/HPbtm5/64bhDY/li+n8JuG9rXu333PkoddOzh7/+dlkdmxgqGC4SPiCL2pGFLZaVI/aFNkWpZ5DjahFlgUWOyWL9ZbyOBsksjQDMueLZOZ/rrNblEAVeI+QJEXkQNWjgCpvAJOI4jjiCNpG3KSpyhR7qGaNBpXCiIYMh8v+BXibtiOytduFYlV586fkOtx0qAGq+hzhVCm2nFKgtGNVJSGr/Nlj9oJVxaYSYlNx4DZ5domszA1Xj1/xzivGNrx/28ZrH5rfnZU/Kx+BfARyoJrfA4t6BABWv3bkxoFjjTMvOTo7+TPHq8dfcSY+MxF5EVkll2zXIct02BEA7CMYVtZjgsmCL6jOmeHyOAAbr/rSmIESHcBBCsYLbIpMB07+6Wm+0g1Y6IvCwqjL/Jqv5XwgaOb4dVLK2DNVmqY0UG3FMTXjNoVhk6J2SFEtJGol5JkO+U5AgSvxqMydcoINAGq33N9p9FANUZoh5TI/QKryS2X5XA8YZQEAgx0spIqVVQywZTnckAaNn2PYWX9QPjTSN/aZ0eHRD1y75Vro56I8IvX80+NAdmDb3Y8+9Gsnqid/sp7U1/pFyyoVfbKiNmVJxE1TYPtCSilSqUVZAnCkcqWULOX873R5nnG5gStXJtR8BOh3lbVGZGUcohHHbYowt9pNqoVVqtRnqTI7TVa7TSNk04jpUFGV/Jm9Vo1TvPXTVYhOJGrXZqpTmWCgik8PRBfjc0O7AKCx0SHbcniuS7qqreaasK0ZLLQyj7LYpNGB1UfGx1a/ad3GdZ9fP7B3+vJczfxd8xFYeiOQA9Wld81W3BFrsDpZP73nydnJH36qOvljJ9untsdBRnbJ48XBgqaTv8RzFVGUGZKs2Lwb/qNYZIRxFZzabUgS8JpJuU8D1Z5R1lGnbOBvwStVng9QCk9MZrv4/xNK+UtShmDizrnjiHSMI2pyub9JUdgiOzaoYLhUQEqOE7DmFqV3AFT4pTLgBo+qm6B02V9Z6gCOMnhViVgakMqCqiQQYt+q26k6f6NMia5+PCBFcBwnLvul+4bKg58a7Rv/zPj28fs3GhvDFXejLfCEcV8eaB5YffeR+3/vTGv6R0Ojtc5wMsd1LLLBpiYJpWzo36IW/HLB/vH9aJGV2JJMho0PTFUvIWO6wNO87ElVAlRld4WyPTxQMd/aDFTRnNhmOU3YalCtUaUa/FMrM+TFCY2aLg0ZNvlIB04k9UvbUunmQgGsSlajWVTti8rlfK1FFZ1qx66KwzccsmxbHEgQv2paHIuLf4culRJwtB5R6mYb1279t1Kp7y+v3+MeMHIv4oXehvnzV/AI5EB1BV/8pXbqB7IDxQcfuXvLsdNPff9Me+YnTjbP7G2a7XLqwl7VI9eDGwAAKZaejLPrURoHSAU7CcWmZko1WJUxEJZV+4zyktUTrco+qMq+H0beSYpMcSQJoR1GHAXYCEsBVfbGTGPu8AfT02q1KAxb1I5CSuKYjJioZBeozylK05QpbLBoTdWXAqn6qDrwsxPXCBZV/hXAvLcZpwtUAWbxCkoSwQurBAbA+iCKEnJdJxzo7/92X3Hg48VC8abv3fG9Bw3DaC21e+NSHy8ap6qV9voHJh/81ePVEz8d2e21dtG2PR/gJKEkitgvlbWT1KKYItng4LpCc5wgrMJgkAo/4E6a2qU+kXm83zMxqmdbaZ39UheKieUNYg+jClYU8y0ySSJo4xa1IngR16lWneVu/7heo2JGNGw41E8meezYIfMYc0wHXXR03aryIFZUPY1Uc8z9dZlfAVeu3sj3uH6Wg82fyZ8PDGABUBNURfw0cPpmNm288vcLxfKn9215ycl5DHv+lHwE8hFQI5AD1fxWWFIjgKaV9Mna+MnKie85dOLID51qnrm6YbTWRlZaFMBqke3YXNa3kdttSgmdrcFRAmeLIGGyZKEVsMd8DVtIKVOZDhMpP9SsapqhgSOVLyUDwN8chQpwyj6pMcVxTEnUpnarRa1mSFEr4tdwHZs8y6OyU6SiFUhXP5f7bdaacte9Aqlc3mfGVjsZaOdIrVcVeMq+qnzsMp11TCq+FxmEarbiMARuHoE2IbYt60yxVPz34aHRTwwPDd9SXVc9nKdOnX867D95fylJTu2YnD7xH0/WT/1SLasO2UXTDIouN9UkUcxMdYj7gCEq/FITvv4s64CLQ2pTgvsQl8JcnkBVppTSmZx/WJ/xGR0tuSFeydqaKjJSBqphFFLYalLYrFFtdppalVmyWxH1Wxb1GxYVUoNcNomS3xWg2g27EPfU/5+9Nw2y9DrLBN9zvv3em2vtm6pkbbYka7O8YWNbYMzSLDY0BnposwwzQ0cPHdEdMdExP3rCMT8mgB6ImaF73Ew3DYFpTGPCG3YbMMY2Bq8SsmRL1lJSlWqvyqxc7vrtZ+J533PuvZnKqspUZa3Kq7iqqsy7nu/7znnO8z7v80iFxVM+fw6nSx2lUHFd3zZOiWZV23mF/VRxDQY+1RzprMjTITxTiWrY/DcHO7ft+/ud2/b+y4fve9ezW7rvyzgZtp76qhyBLaD6qjzsN/aXRsn1xImvxmeS8vVPHnny3Wd6598+ny3ctZy3d+W6aPiRr4IoYFcAdPG6yNGhv6F0HFkxpyxQUv2Xbn1nIz5kVXmltA0vNSIRwZ4KUMXfkYrDJf6ypALgJC+oLAr+Ewb+hM5umNOEIXf2R37EyVMhOvqtFhVsKqJg2cvU+jhy6A4HFjgIKk1TAjXlzjcG1bXEpg4TqyBFEGkAFl2MgSk4CaEMvaidNBovbZuc+uaOHbs+2YpaX3/tvtcubOlRL31d/N3c3010isH9c0vn/8lc5/wHunWnEU0FKmrArqiSDUoFAGWoj40Lnx0VaW6qMly69pgeBFAFSBWweiOW/i/FqG4WULWnuJW0CPjFdYdNQFYX7KCRpn1Ke10aLC9S1WlToySaCUJqkqKwNuSzzzIC68B2Ojs3ufbHPVQ5GIMZVZv0Nmb2D6Aq15ewqFLJQJUGQNUjg8ZGXKzalxS9OiRVhXUznDpz522v/z/9Sv3+gw8+snTps2zrEVsjsDUC4yOwBVS3zocbegSWll6a+XbnufufPf/CI8fPH3vXXG/+7l49aBGZ0PNCHQQBBZFPXiDNU+ThT3Tw2jAAGwjA8NSlPTluUmhWwRDMxIhdTV3XwpzWJXfzMzgtS8ryAmlOVOQFx6CivB6C0QliasVNaoQxmpb452B1wK4BwOJPAakuPcpCZTgHMFp2EQXCpErzlGVJgT05epPI84RBZuBd1VSBsqsRioDXx386j4P43OzM7GO37Lv1E7v37PjSnnjPyS2P1PVdAkicWvQW33h+eemXTi3N/2zuZXHcDCluBmRMTnk+4M1KqQzBzysDoAJuYSYVsZ3Gdvjj54rz6XEeXkcWqmsOxCst/W8mUHUWcDZrTjaHBtrvjLppj/qweuu1qVheJq8/oOlK03QQUIL6RA1/ZRcpJ1KZoe+wqzq40r+tvDigOvRSlU6pFUB1GFjs4ec+YR/IYcVeRJpCojKgUDV626f3PPbWB975azt33vrMltXb+q61rUdtjcAWUN06B266EThiHp8+OXf+9ScXTv7A0blj33/y/Kn7sixrVKrWdVCR8UtmrtD4gBKdF/gEvSl7qdrGKgA9p4UTaytmIIc57LxgA39WNRVgT0vY4lTMoDlgqCuUFzWFOmCA2ggTSgIEFDB/Stq5lDtmFMwMTPvBqBqx1BrRpCKUFcZNuF5mUiERAKi13f5SchTNLAsZuMcLLgSGwSveOwqS7mRj6snts9s+fWD3gU8d3HZwKxVnA1eBMcb/0tKXvvfFUy/+2rnl+fcNdEGTO6Yo9D0qypSbpqBLTtHdXxVUQcts9cRgUHGXeF/oLyrrHoENyMg7YgMf56o+9FoDVa4KWDQPgFqAuTaiAU/LAbUHXer1upR3O5xEFeclba99mtTczkQEPTmkF9gTsEvGeNyw9R5eE6gKcyrd/z4zp2BUxdgftnBS3UDqmPYCKsDWalRxQjIVNOcRNeOp4689eM/vveWhH/oN7F22qhZX9dTderObZAS2GNWb5EC+2r+GMUYfpS+Gz76UzeRV/7ZOuvTAKXQC0AAAIABJREFUYnvuofODhbsXs4VbelVvpqjymA3C4XnoexB3yh1MK7OsUrlzC7NzAxBZAErpsMIRQAgQyNGolWHgyEpY5TNjGumQElhO+QnFXsylfANr7xpsjs92NsLVQk4wspeCMbiQp9IFzg02eiz+lYEpQI/YV0npXzG4BsuLuzP8933fREGUNZPWiSRM/mGiOfGNKG5+PTHBc/5t/tI96p4tE/91XjSnzKnGM+ee+aHDZw7/ykJ/4R25VzbjmQZFSUB1XlGWwXiqRuosayazOudNkKrgkyrNcTi2TMyriowu2ZECugxm0ocOvOv8QFf5YZuhM72cj+yAKhar0tSUKUhsCm5M7Oc9Wu51qNNbprLboyiFwb+imZKoYYjdF6TZsZJ2SABPBqrSgLi6mUrK+lI5cfpUTqUaSgDE5o0fx3pvjzxu4PQYqHpeTBAaUIWN6lR/dnr3Vx+85+EPfvj/+8RXPvjBD46nN1/OkGw9d2sEXlUjsAVUb5DDbZDDR2dj6iwn5E80qMwaVPUiqooQBn9lJb5GVVVDLMcFLEzNgFieMXVJxvg6KAtTVYGPpcerA19XZLy6KIwJfN+Q8SoKLSKzttqC2gKDQiaZoKYogFmoIRNW3N5cRxU144JoriTSGdGh/FpmwgOwnqbT8bNzj0+2l9t7ltLzh7qmc6hfpofyPL2l1xvs66fpnrRIp/OyTEpVSSsL21lJqdaxlzJ68i+OY+V+JWnCgpsAWrR8hfQoj8EpM5dIzOKOXy7qswaVG7l4cZTIU4BLkR7Y5iiwbfbn4q0pYBVMqnSDjzV51Tbq1MoF8Fpc4ldkPM8rojBeiuP4RBRGL0Rx9GIURN+J/Oi5ZrN5inxa/Piujw8+qLYWzPVc9tBCH6bD4UvnXvrpw6cP/2I7XX7Y+PWUPxEQxZpZbHFPKCktMirA3DEmNVRXJXl8rHy2R0MrD1BKjUsOIFXDOk02OZKgdv3erhegyhHEAKrQppY5+6f2sx6nUKHbv+71qFnUtF2HNF3UFFY19p9yXUNoAYsqj2UwI2bVVlOG/hhDbao0TImZvzCqvKm0INUBWdGFe5I8Bj9iv0E13DvqmFrNbYf37T70R2+5+y2/MzV1YOH6PcJbn2xrBK7vEdgCqtfR8THmg5pOvCeiOJ6hqrOtLAfb67I/U6b96bLMp+qqmDJ11fS0atZkmnVVRmTq0FAdaKWQLuiZ0qCSDOYNG34LtRjtAINVtTE1kgdBxBljam1UVSuv9v0YeK1SHkwdldEaj+ceWwkH5Tq4Mkp7QGpGG10ZT5WazZbwunVZGRqoQPeMH/SV9ntaJ+0gCBb8eHKedLxIjckloj3p1QKysBDK6VyjvbA8sdRfnlnu9bf3Ot2d3XSwM8/zmbqqd1TGbKupmqpNOVHVZasyVYQyL8gR0GLGaKUU/uRPbTzfxi8qpT2lPSxTvoJ1vud5KlC+52mFmi96NrjhyQUsgmLjeBvpy+KysKdMLdb91o7A+hCISJZBKu6jzmmjDDg4zZuOQPt93w8WAy8+rbQ643v+KT/0T8VJ83grTk7ErfjcbGt2bt/Evs6Wef/GLnSA1C8ufWtqKZ/70eNnX/iVXtZ+SPv1BOynVKwpV7Aek/IzpB+QgaAsLTnv0piHcj9rIZlNFUZVrKhQhsYlKC4M16NIdbPA6Vjm1ssOgMRtrLzx6b76Z3ZDV9foSywphx64ymmQ96nXb1O3u0R5t0t+mtFEZWjG+NSqkWIl0xe7c3D1AhtMxdUQMfq3EgDWn1r9t02akqQ7281vwag4hwi76gAqGrOsPoc7/n0vYX2qrxuDiebsZ++44/W/9cbXft/XleMNNnYa3vCPxnUkA/RFuxubGzu8Py1FBuzYtm5bI3CREdgCqlf59OAL9+mnA7p7R0hnTiSk68l+1pkxaXsmy/qzpk63KVXv9kyxW6tqR13lM6YspqguW3VdNDRVgTF1iFy+ui49BdwCvGmAYQCmkCDOsz0f2+EkgPUT1Wsuf0mBGb9j9yPl1UoFTN8ppQ3jMmYP8LIM1BjZgkXkPGut8RyBbphk8BxSda1UaTwvNZ5OSft9rYIOKX+BlJ4n8udqo+ZIhecVhctB3FrSUet8SGGbZnf0iKYGRB8tlHq/EMGbfLMTpk90NjzZWYzn8yyu8uXJpX5nptNfnu5l7cksS1uFyaKiLAOu6FekVe0po9AzH0CcSoHn89B4hhvp0UXheTX5KAASbFt9z6OKPFWDWwMSVVoprTUQvjE+BhhLIBloDnxt+PeMYjwmd6Tly1q54oBWOCjGIE3AUG6MybXRYK37YRgtRH4wN9maPTXRmDgdN+Nz05PTi2qgetu3b4dhf7m1CGz8RMJx+quFv92z2G0/crY99z8tDM495EUmbsYBa1IrVVFqJMgBYBXMKiQlfGMHCdlg2J0i/zkEbBY0ye/5CRv/gFf4GZsFUvEx66Gs4eVVb4Huo9s4XHGfwVnIceWgNlzyL2okfSGFqkvd7iKl3TZRv09JUdJUralVK/ZNBQfKknA5MLYZEv+ubNlfJACsgIXmlC2n7J+WaWVrNwatcM4Ay2pBKp7Dv3MOAmDOUTkJET5SNZPZ78xO7/7P3/Pg2/5g27Y72lf4kF3xl5f584seHSWfDu306cRySHEcU72Y5FmZqCKNy6KMqiqLBlUR1UXhU13q2lSeIuMrDBxOAQWjC5ZdoXxVG85PwWypTRQmWI+q0mjjhUHtG40ZE4kYzkuQfC+mSqGOReR7ngFL4m74u280XgsdpJVXByXpoDAeFQ0vyDIvzKIwTqkK0O1aUt4raHtUEB1iYdbWXHnFT6NX/AbX3yz5ir/K9flEID068dWIJikZ9OZbVb8/Sbqa9SqzM6/KHVTTvqo2+6gu9lVFvttU6TaqsgltiliZ3Dd1oVQFD07EgQIuih+jKBxtKpK0+4wGYNX+dK2ccG66ESjLwswaGYXcDYs/XSkSTIMwquhSlo5yyz6gpsZ/x2QtnfSksYjLn5jE0SULqxZSXmlUkCsV9kn7C0YF854fnjGkjivfP+Mp/5wX6NPaD84GgVnsDlS3ZRo92vOGK86+ygT8UU30Gk00BfCoTpB/0etiPwV6nmE7HEw7utvxtK9ST7UmlO4velq1dEaZBagFp4AXeekVudZalx7+rVSoyqLiXUClKnDTulKlhnRDV/h7pasKoLVSxvMAZwtf+1mgg0zpIgsbrV4zqbo98tI9tAcTbXW1mOrr80rbnE8FkPqZc5+/pdNvv2ex3/mls8tn36QTRUkzoJDzIirKjTRNodQPRhXa4JvptrlA1V1Ko0nJ/eRCjKoby3FnYJCjZV0zUM3qlAZFj3q9NvU6S1T3OuRnGTVLQ5OwgauJAsugykwJyQ3qQ6iGiOWblC5s9z/DHqs7df6qNq3qwkAVzxEtK+opvGdFE1UBrXpjYdvMzo/cd8+D//HOW9/+5I0EgOyGXtPRLwY0NRFRsRSn/U6iiyxJ80HLVGbCmGyqyqpJo+sZqs20VmbKGDNZ11WLTNWs6rrJZErN5tCyQTeQpIH2ACmiee/maQ8lCFw9NWmv1tj+ky6V9lByMNrz+U+QJ9xMhy2+FypeV7B9ADmOkwUzrcLr8EHlbkWldUFG56S8lLRKlaG+MXWPlNdRSve0Vn2lgo5WalmHetkUdT+M/D7pxoC2BQOimZRoD4JPtgDsdTC5bQHVTT4Iw50nRUHnZL8R1vl0XZR7asoPqDK7ta76t1Zl7yDV2cGiLLbXddEyVRmYulRUF6TqkrtUQctJ17n8CfaBIaOVkI6gqhjCX/jGNOrLbuLENFoyxKyT5a3257KMOCZI7LLlU7iUJGmjFe9O3BmggmEAoBXmVYDusFkJlW901iPJBV33gdE6Kjw/XFI6PO554fNe4B8m5b1IWr+otHciqvQyVVGP9p/Iid4PvLxVJtrkc3br5WQEoAP/8+W/umV5ef7HlwfdX1xoLz0Al4hm0iA/BPWDONQBZVVGOdLH4KVbi2R7PZ6iN8o4by5QXfmtNyp0cCwr7OA4ihi+qeWA+oMu9bvLlHeXyRsMKCkqahmiJoJLoUUdxhpbL2Fwp9BEiZmqzGGYozCvMWB1mlQrCRg2VNnADOuZysCVQamzuGJBAc97nk5IlUE9M7Xj0W2zu//vH3zHuz+h1N7+9XzcR6X5p32aX4y6y+eSQVZOakq3hVW5W9XFbjLl7qrIdvJ6VebbqzLdWRXZZFlkTXSNaVPBAsEzNVRlotIe34wwocJEi7UAHIYtWLIDAns8A8VB56pgyQ6JrOVwBvbg0zrE2sF1KRfaIOsOSoYS5MBH3xIsUHAhpMWaZoMRL5XSufb8gQ6iZa38ee17c6T1gtLeOdL6tPL16ZrMmbKuT3ths50ENKBBM6Nd96EBdYsQuAYn9BZQ3YRBtxc7gZk7e3Yq3hXEs2VWHKqy/hvqvP2mKuvfU+TdPWXemzRVN+KNnSq4a1yKYyz7FC2iqbhWxaGXWABhM8Q/t7ASQJXTT6QiIvXDC2O3Sy06cmE7D9GRgTwAqeNphyAVEssx9yQGrcyqcs1aymIU8KTPTQceJnkQr5o3wVztBtOK5gOuBGmq2JIJywomeo6WKlUQ9rQfn/G95rfCqPmVKoq/kZd0pLlz2xLR7WAPt3RNm3Debr3EaARwDT/Wf2z3d+af+R/mu3O/3B60D8KDd9vMNgpMSFme0aDqU1r3ufTMZv24Qlya2ZgH740+rpeaMzby/VZzzRsFqs5to0KgRl3QoMqoU/Sp221T2l4i1etRkpU0CZCqFAXsjAFSrZawC+iErb0VgCoADY4dd/tb837MtjLjAghZQ39mS6XDX1hVNEVCAiBAFfMeS6GMogq9cSoiXyUUBZPtA7fc9h8OHnzNH959y9uevh7Z1OF69dGP6qNv3BEc2tZo5v3+nnLQvT3rL78u7yzfnfcX7qzTpZ2qGrTqKm+YqowUAYgyyUloz0WVj9crrii4tUhGUypzONqyxuHx8nc5BlK1k6qeA5UYW24wdQ1sLJKycjNmKLCOhFyl47VGOgT4OOJY8M8twMX6wusWyBeDtUYqh6xLtr9DD6poyuWzGjTaaa8gz++RHywqHb7kBY1nPT9+ioLkGQqClzLTn5+cDDsf/eiL9U//9E8PJXQbuSa2HrvxEdgCqhsfsxXP4G78pW9NkPJmqXfutrJYfGOZLr590F14fZF3JkyRhp4pYXQpXTYG9VywpDKFSxoSFjywMyXngw8XChZYSeHehWdyzcRGgGKpxIT88uaDlV/qwguPHP6V7Kp4DY5r5wSoChCVz2w98F8WkQjvwJC7nHm3i12yWxB80XQpTC5+wJYu2D2DieBJheNC0eHFDGxdwakAmgffz4NgYi6Mp77pN6a/GEQ7HiW97SWa2Le8ZVR/mSfv1tOHI/D44LuHHn3pa//6bP/sj6WU7W5MxF4EI3c0yKiAtaj9PKXM5NwQxZrUYRDDzTWQmwlUNzIyq7fcDFLBWENViiaqMqdu2aeltEPdTpvqTpuCfkpThaFppQltTAqgSYlVGFegKuY7WZM6DlSZTWV9qdWo2jQ4SaUSORNXiqwmFYJ0aCtHNlXj4Rw+eSYmZRLas/PgV3ft2Peb99x+799cj9pUY77gE93SpMFgirqnb1k6deLBzvKph/PO4r1V1tmr6zRWpow8qj1NtQdNGORnBp1irKtm7woGqTg2aE7Toqew65Zs3mT/JkBV1PhYQ3BsZKsilTpZf6Tp10rReDPhZGXWPsw2vrHvtZb1gpX+Y0AVPrYswbC/Z4DK1b2AJWt4DiC0A754TzYss42P/K0EsKJvlnPkaq3LstaV0mGhvAQM7FkvaHwnSlp/HyaNJ/wgOknxjgWi7f1Xa7PcRq7vy3nsFlDd4OjJbvRoROfzbRSU+/Le2dsHncV7y8H51+WDxYNU93Z4Jp3SJm1qU2hdl2JMw0oc7D5dE4UgPulmkl2n88/ER6prYWxGV7IFlaMgQapNuVKbar/LyjLkytL/hYifl5cux2QBQ5mZtD8ANK9YVCyrBMyuuM8LPqHOolt2rMxU8I4VulWrbfUBWsGiYoKRfTjbNjkbHx8hiRimsDQq6RivueCFU6eCaOrpIN7+tThoPUUhHaGJO5e2QOsGT+Sth/MIPGoeDbx2/MDjZ5/4Z6c7p96dqWxP0PD9uIGABk1lmrIOtYQNFRLJsKFklaMAopvxtl6guh65w3pfiwHLqtqQ8wZGXHFpcsqKlDpZjxb7y9TvtMnv9qmRFTRVKZoiTRHmDcynbDMnx4bDFhCoIeZS/DOGsFx+tsb9AmNtdKr7U+YspFhxVCr7r8oGnFk8Zy3Hrg6ISo3qZjLbfs3Bu357Zmb3R154au7I+99/ZRpDN3rOGXM8ocWzOwYL5/cX2fKhtLNwV2fp9Gt12T1EWX9HVfSmTNFrapMHinJFdWnhpCNKpL7GaolhaxpSRcaPmAjCmCm1IHV0fgDY4noRQMrw1SayrZCRiZeYxaxOJmDbS61so+JmRFTmLPFhJWbMeHsBry8gQbQX2rVGgCppVPrkOOIzAvRW/HZSDRRW10rdbO8F3qdE9ZKFJJ4xnpeT8nukw2WlvKXQD49rL3g2bkw/7wXxMQonT5Cpz9JEZ1mph1H527pt0ghsAdV1DiQ3Rc0/tqusu4cGncW7sqx7d110bzf14AAV+XaqBrOqShtUZ76uC9KmwGnOF6hBbyKY0goXrMRf4mKW0iH2dbL0cY3K+nSK5N8qUUdh7zIH8I/dntROEGPfYyOLg3uagOVxbtb5hroLGJOUmOIP39GePcNnoYUTV3+NC9vusnmKsx6itjwju11MND7vgpWYO5EHBsvzWTJgPEOlFuN0g9YIg7TuyNQqyrWXLGo/PqV1+GLSmPyWlzS+5QUT36WpmdNKHRis85BuPexVPgJ/N/d3E7nK33Rk4fivnuvPvz2jfHuURH4QQKdSIm0XQZ3US7tUIH0MzD/OcVsF4fKy6/JfNZYX+vmNMOTrnT/WA1RF3jS6CXtmb/YfAhJWtnxyqyh0wLD/qitpoMp71Ol3qN1dpgIl/7SgibKmyUpREw1UHFlbS6e/fR8OyABQ5bKv3WAPGbsRWJWSsNOburK/AFX0mIN95TS4sSAAzIfsi1yHFPqTg927b/38vl23/Pqte/Z9a/fu+3vX8libp54Kac9gd2fuxVvy7tztVf/867Lu4u3VoLu3ygc7VVXMUFW0VF34qiwUl/HZNg3mIrbaZxlR/h48NraMP+JCx7TZUla35Tn5+9BqDKuBY1OtTNgxJk4GwFIaoTjdeTVs+OX3tsse8xmjcr1sOIQFl94IrC1yB5sqa4sAVw+pYZaFNTBpwd0CXT5dxExbPLMdIcRMrPRmCIki8dtK6Vpr1VOkF0l5S+QH88oPj3t+clgHE4dVNHUkSKaO0dHeeXXPVrjK5V4LW0D1IiMo7OljCWXmQOfYC3dQkd1XV/k9Rd6/raj6e6kabKM6a6gqI1UX5BnYntSkmDkV/Y6UrvB3KfEDqIqNifhkitDcsqnON3Nc22N3snKhyJXPzRusu8IufyVQXe8is2LxGFrriH+IvMnqriXbRGXPGJ62Vp09+BlK9w6kcniT3XjzW1ihO4xjXGmG7V08AFaA1JDjCHE3PgpPyCCQSUjKRRDGY6LADjk0pIKeFySnlBceVl7yhB+3vplM7HiCpl7/0lYp5nKnhpv3+eyR2nls2+LSqbedap/+5cVs6fsKv27GcaiiIOJrCpGotSmooJwG1YAKbDQ5RUrYtPHqx1ojtQVU7aisAqoWi8gvbdABb0ZdzgiDIlHHg1Ety5K9U9Hl303hmdqmQadNNEhpAl3+RtFETRSWiDCRkAxnScWVHAtUmUvF3OSAkWvGGTZTrQSq8IpDlYcZVcvEiTYVGlVrWQXZAOerRPm26b0vvOY19/560mz9tzfc+a7z10KbCh/upaPvnPQHi/v7nbN39HpLDxaDxTspWz6oy+5eVXRnTNFFBz/iXbhJV1ocLDCz3s3IoMCNnQud1FQOmBwnabQXaZfbc4jC1/7LPmm4QMjruN5dIVZHgNSBW1m75HVWbFvwcnzsapGcctoYv8hQSuAcaLiBV8KKh5pVMOBowhK3a1lvCFpXPyKy1TwcZxGJSDSuOASOtLbOJo2h+rAvxH5K5VOtPVhhdZSO58mLzhiVnNBe8nQYNZ5WavLFYHLmBE3sWdxal17ZurIFVFeN27C0f+6FqaXe/O6qbr/GV/TmqtN+iIrBXXVR7KwRxVnlljVFQBMao0RcLgJzqzu1HcEyG7grVZqmcBlI6pArH1pG07EB7jXG9Dsj5lImFwapmwBUh0OAchkvHvJO7v/OD/Llp5iUTVaAXv6athELu2TcOd5TJAjA/raUIos+/ElVyOU05GR72PmibOOHpEJMJLYhixcOq2Pi14esHy2YARmFBqzGnBdOfEcHjS/rIPzbVmPPizQ7PU/0e5naSmJ6ZbPDTfgsXN+fP/f5nfPp4jvO9xZ/Ya47/yO5V6rmRIuiACVc7C+hE4cmMqW0GlCtRfNYMSkkukVX0bjQEN3IQJWv/bWsQlZ92UsyqnLBj8CLAzVjUiKLH4f+s6zVt3IowICiKCivMupmHer0lyjttKnqdCnISpoyilqkKYa5fynlZZZLcjFH5giO27BsqpSDoHN0DaDOnkrADT/WSgAAxHxUfGwTlZT/UdkBlBmBGm3COgonzhw8cNcn77rz7v/j9n2DM0o9Mm7vecWvImOej+jc09Pnjn53d9lZem1V5G8ydflg2uvemQ+Wt5miE/l1pnyTk49KAVxluJIva5KwhMIasq3KcE63TWdj/x4eTSvn4i0FwKuVQsiXxfjaP93Rt8cF/b+Ci8cIFruIYMzHpWWOMLGsjq02ur4MfIGRPzE+v2vSchpX7ntgcsTqkbmCZ+VnHoBqDMKD4Ozh87ojiYI4zkKOSPMwfybXcDUEqrKhku8pjVtoDoZ9ttG+IRWWOmic0UH4Imn/qUqpb4VR+LT2g9NRuH+Bpg91rYPAypLDFT9bbsw32AKqbvLEDHT6dDKojs5QtXxLWbfvLYulh4t04Y0mX76d8k7Tr3JY4DOYQwwfr1wMwLC6obzPIU18Z50Ug027i+fudpzwKBdKuf9C3fqjicIdnrHtKJ/Wdre3BlvxSk9DWZgcoB69Ck8Fq6nTC76JlG/w3dnFgC3tZBxqU1FdSRMKXAugzacaDEVIRDHB+RBMK7wIPR2R8hNSQZO8IKTA1+SxWgDZAjX/SQAPUApqSAJ8Aaw6KZXfPB/E09/yw+ZfR1H4FZ+iF2h+YnGr/PJKz4yb53mQ73z+yOd3LATL33+uc+4X5/uLP1D4FTUmJijSEenKUF0WVFY53wtTchMPMziaSMJ2sZkT1gcA6NVwWw9oveA4WI9Zl782BKaYJ2xeMf5gezuFpikp90toQk1ZLjGp7XSJev1lqjod8rsptUqiSeVRCIcUJE3hzltg3GQDPywRS36GLf2LXZ78egRUufSPBh2kyYFtNYoCNH3iMQaJUyF3+xdFRYHGnAU9vk9R2Opsn93z9QcfeOtvnn2x+MIjj1wdkMqEyuHDIdHzk/OdYwer/tz95WDh4bx99qGiO3+nqrJpU0JuhiqfYVtD3GU+59g80Wa6yhiH5jkTRAfwX267xk4zQ/A5xqiOXQocwGelXwLwhnU6ZmJFwrry2uHjYUGsrd0NNzi8nvC1hlQUV32UX4+CNKyDgD3+eH2AbmZnrVWVBDRY5xl43noxM6pcxWO2FYSJSAQUa1wFsDLgtS7mroeCV0uxzRL5h6sOcPKcML58RiLiUfup0vFJP2x8x4saj/vhxBNU+8/nKppr7ZpsX+vY8RthDnt1zLQXORJ8wT/2mE+3lknaK+8v0+V3ltniO4t8/v46n99OVUd5ZkC6TgmNUSLTQQ6TtA3iohf7KFxAFoDaTvyKAasVl/PFiyfjSbZz0kHDFVnfY6DUlVLGNTOrmNlLlSDXexIOFyMWrY9yDNm+bp17PrvuyFTBIFX88zgrC41ftht02FcGLSv7QAdEJuRlBvZWWkdEOgHwJD+IyPc9viO+1A+c3zPaWUSPVsPuSgcMWGsAXp3UXthqx9HkV8mPP1n5/hfP5+qlQ4felV2Lktx6j8HW467cCOA6/2r7qzPnl0+9/9jSmf9+oWw/XMWa/CSmAEx+pUkjCrXIqKhSKk0hGywpdPLiU2lsjYQs48aMLaB66QMGG/axuu9KjaprbsIGVJAKmtVgReVcUHqDAXX7HeqkS5QO2uT1BtToFTRRK2pBP2pt/CwsENAKIsFKjQBWakk0HmIj0dmL56ZzOOG4VG6ckj99C2o4KICEcXPBKD60jqgCUWAmmtuevfPOe3//node/6HtdFf3aswvxvypt/gYtSjSB4Oi/67508+8s7d09AFVLOz1ym7slX1eq2xA2phX7Gi5F12nrZnxeAigE6qC1bdDcD8kwFfIAEYNUSPCRSQxsglw69hYid++tkg7Xg5W1wLA4yeYwEXnQbOK5rEAWgCiBbFDoIp/uz4J6xfOPt4hIVCQK3nQt0K/avWs+BmBZfUjacrix4t7AOeP89ptN0DsVCCCA5byKdkccEOfA6wqoFpFpvbj1A9bx7xw8vEgmPw77cdfDyL/CE302kRv2EoSvMCM8qoGqlLmP53QwrH7Bu0zP5d2TryzGCwerLNuS1cDT1U5pjkYVTDARLGZNacAXQxaa7tLHVUBVkjOeWdlZQAMXkcSAJ443Q5yCERlCcTuzGmqbJqmLI4O0KJ8Di0Woev/wszspVeR0SNGrIm1EXGCohUNVpd+RZ7ibPoLe+zZi1cmRZlCWLtaGfYfFBs+zWS0GDOjtIruzZAqinii4JJMIHc/DMiPAlI+dKoSkcgMCbo4DVEFchvstfZM6MelCZJBe536AAAgAElEQVQFv7nti35j50cawc4vqJsgzvDSR2HrEeMjgOv8RXpx8omXvv6/nFg6+f6lvPsaE0VeMjFJvh8J019WVBUDKsqUKlhQ4T8unkiDjXSSA6i6AI6VFm4384hfDqMqKXqjrurROIHVFKAKUCqd18Ko1nXBYLWAHVUPMaltLvuXaY/itKCpjGjKeBTbBh90gmMWBFbxK2x3FduKcTlWa6q0ZfhsyVkwkrU+cn4A1gFAgKqmwMPmGZt0jwIuBcNH1fpEQ6tsfEri6YXt2/Z8+k0PvO23bt3/0LevDkg1fvbsp27rzL/0w+dOP/eTvcXjtyc6n9FVEdZ5X6myVCHK25y+VfE6oTUCoCx4s9sseItylKmtYINhFfsp+yc3QwlAG/mhyriJeeioOYrndSY8LS3qSuUj5DlkPqWkLnK31baIawHV8Y0N92Ww5hibDFlZhlIEB1TtFxrWB103v1trHYC2wFOasUbBNBpONBa8KrgHhDETJ8qLSUHTylIzECJS5pdzG0uQsNSOPUafCoMru6ZV8Ntl1j4yCLoxXlSSF3W9sHEkiJtfCuLmZ/w6/obaeQ8kAVu3VSPwqgSq3MHfPjGdtp9/fdab++Gsc/rdVLZvMcXypKZB4NWFBjiFJ19dOl8425kPhhBlfk4Z5tPV7tVw5UnJyPL+Asr4AhIG1QnARzlTw0vTTR/DMsKIxRzb2Y5dtcwkAqgOAfDlntviz/ry2whgrucdbNaLTCEu6hVjOdTZWzcA2G9BNlFC+4eAZ9Gxsj8ljyFkAWBWsaMFcAU4DcmLIvKjmII4Jh2ILysezpICO4pu4sFEXKmgyr1G10STz4SN2c/OTu76M5q9/5ktUft6juaN/xjYTzXSxt5nTj/7Lw4vPPUTA50e8OMkTOJJ8ryYikJiOU2dUV4MqKrzYTSx+Cpa7Rtvs2zZUURrN/7grPMbXBGg6gzcsZnnaxfXfkVlBZAK+UVBeZ5Su9uhPsz9+21SeUoteKaWmiaMJo6BN0a267a8jFBOdPhzChWzhB5VHEQ8pr1EHLQ1lneWRdZp1TKq0u0PLTLrVLFRqTWFkIfogKqcKPDibHZmz98euuWO/3hw54N/fuutt6brHM5X9DBjHg3odLrn/OHH37F09siP9JaOv1mX3d3K9CIqUw/LDDunoFEVFT+MKCeRVjCTZanUaCaX7nbYbTGuc3f2nrV3drMQiYOzbpLeJeecsAqojn8rKyuQNUzIB2dN5ZCc2F2NdKorAOkasgDBn9iAoJJhrQ/t5sYRICOG2C5kYw1bK93G3WfymW3n50NWZn8MZwDx/IaOFRIAYVa13xDAioqfQm8FqncgSyyL7DZALLPgHZh18HUjjFACPMejgiOBgTC8XAd+2wvCEzpsPtaY2P8pL5l6lJ45f149vGVxtRIhvaJL58Z7El/sC/XurHfu7qJ39q1Fv/3WKu28VtX9Paoa+FT2laICveUszEcTEEAUmFPhQ92lbn3h+KK20aYioZELXwQso+5Dy5Lid9xAZbv9R8od+zx7Ma4cWVkQ+VQfA5KSJWo/1+Wumfy6Y01UKwDrOuv+9ouLDkpKNILM3Z/jp5z7ueh7xYam5AUKf3LzVQXQjwnBTgoouyC5KgjJD2PyowZ5UUh+gAtfRPOsMXM2Jfg+tYJBGOUqoMqPB17YOBaEk19JJnZ8vAqnHm1sf93clv/qjXcdr/cTnzKnGk+fP3LPmfkTv3i2c+Yf9fzFvZSYIA5bFFGTkPyY1yWlYFJNn0t2uNZRNcFN9NajBj4uHtoFiGeDy73u1vtFrvHjLguo2pqKa/keMmC2EYaZMW66xFwr+mAwqZBgDAZ96gCkoiqaDigqS2pVRBO1RwmqTrAMgzMAa4hl1mHAZoEqKlBgbcGowjWvslpDBqncaCXlf2FKXelffFS511/75FtbKpi4hDpmeZJnQpqe2v6d7TO7f+/Ou+7/k3tufdOZK3WIOFDm5Gf3nD757YeXjz3/iOkuv5nS7u1V2p3268wL4Iqi4SvDzr7M/qMBbLhguF6B4dplT1pbFuc1ye27+FS37jTD31ut73D6luezbtTRh/KTsQXQgd/Re41WOFnM+DfWw3T1ErHydUdWY1xplIRW+XpDCYGlKIYLpGU2x4GwNdcS4tcJCHzbcGetIa3LgaSFO6YVelU40kSkvYQ3t9qP+d/QshovENbebWrtHCFsqgscl7QtcTMQXa1k+VhdMKo22s9LFS0ar/GCH7WeSBAqEE88QaZxjGZv71wNtv5KncOb8bqviqkWmh7qPrStbB++r71w8u1VvviQyTt3e9Vgny4HMTohDbbJXH+WZihu/uH7qCw1GvChI5/8CNIAC9CkfOJa9yUNA2UWlJCkNILdV2l1qg7drgUGV/5srL/RwUApTTpx+mWfDRYQD1On7Pu7XbHTKazRcDV8ayVxsJJcIu0LzvqEVRa261+qLw7QgqGGVyIAKppYCqrKkmUBVYESlrgCsEaId7AhacgBgpi8MKaQmVXseMUvT3z0nLjdugOwuTOYgbAkP1lQQeOJMJn+XJxM/HWwt/mcUtfW8/CyD93WC7xsBL689OWZhcWFN58ftH92sb/8gz3T2elNGe0nHnlVQJRpqgqJIU7rlKNReX13gVPW5xinsNjR2G5vex6L4f8GNnE38DG6HKC6Ur+4As4M/TKxUXVAtaiyIUjt9TvU7Xao7HcpLkpq1cR+qQnK8ahmA6gaQ5Vlwvi65yq3Iq/mwFMu/4NRLa0EQEz9rArTln1d4hQ2uWJTBMZVAB93+CODvoYXq+jopydnzm6f2f1HO3bs/fAjb3rfk1cCRKDqt3zsM1P9M6fvbc8/88508fjbTG/+Xj/r7fSrPPQqSNJwWnoEw1+Em4qCTBqIBIg7ADmEoxYkjrun2CNkn+vK+DKkAviGjKoFlyPMOg4fRhGq/DC+O6Aqfx9u7FZ1/I9xPPzSq90kRrpT61trX3dIvI4BVAujh6+z8rWdxaLITgAUBSy7lizRmDqXHmkEk5AHMKFotGKA6qFvArI0aFwjMkHMPRIiZRFJnwPEI5rJjYodPcvou8oMtgel8anSSUVetKB1cFgH4RNR1PpaPDHzOM1MHlXqjvYNPI1c1ke/qYGqxJt+caKYWzo0yHvvKvP295b58kN1vrRHVb0ooIwCNEeUEl0qHfwc2Gc71QFSIfQX3aYrLY/vDvln3Mk+8oobulYMmUorCZDTd6hbHR25CwDV4dFxv3e7VqftGk4Zl3USjD/Z9VEN1T9rANVhp+Xqd+ULfrSzHpV+rKxgOOM4HZQV9LMdjUgqwKjCO7EqKyozaILxXDgCwBoGpSjoxeAKAN1QSFHSoCACwxqRH8LWypMoPNxsV6Y7XijzFAC+XlTqePL5IGn9hU5af95q7fwWTX1secvGatNOo2v6Qk+aJ2cOHz38joXO0n+3mC390EBnE0ErJB1qbsqD3KQYCHOHtaVUMJTPrVuFtXyzp7F4HQtQFQAw0lVuAdVLH+YxFeHwwatnO66mQJdaFxyTmmV9ciB1MOiRyjKaLGuarhXFiLTlOFRUs62vNF/r1pDdzlcOqOJ4ge1yQBXAFWpT/s82TnHqlPNKtSxrAIDC9n94JP7uE5UexXEr3bd736d37tzzodcdeM3X9u59uH/pUdjYI8yRL8TL55/btzh34o395XM/mnXPvLlO5/cHVTcK6gJbdgKEBoCqEEDBeBXaSmzSWQcl/qciABglSDldLoM0AbUrQejoc8rzZSPnYKdrkhqy4mOM6gqAaIHaCmbUzcmCYEcgdhX4tQjzZQMmjbrOn9WBPQdqxy0ex77DMAULvBDWXeeVK6DZMckOUPPqPOZ+I4QK5BEu0lVCBMRCURKwyANh0iLyE/Ft5bAB60Bg7bGkCGP9Z8fXJOd9ZcdAXBc8e0wDUkG8oP3kWeM1H9Vh/LXIm/pGtH/nSaL96ZXYHG3sLL26j74pgSprUOnJhI6f3F0Nll6fD9rv7vXa76vy9k5NA9+jjJSBSb8Y9aPkLAkqK4eDjfU5rQ12Sq4ZanxnJJPE2FbRHj2bxGHd/KxVgP3d+powZL69ENMqJUhn/L95B1FKFUNYvMID0Y2Ps9642Lu6340+P39WO8LysqP34maK4e9EclGWBVVFSmVRUoVUvxppQSHHFZKJRL+qfArjRKQACe4AIx4EZEw01MihRhkPLAuzz2BXPCqVTwV2x2Fr3k+mPhMkrY/pOP5GcwfNX20PxKt7ud/87/bk0pMzx9vH33F66fQvLaXLP9hTgzicFubdFIqLH9Ch5lWfu/vZWg4EvNEckcprIdsTjRuiy6LOQh9brpTM81fH7XIYVWGjx+fI0Zi51y2qnCqU/KucsjylQb9Hvd4S9XtdqsqCoqqimYJosjQUstWzzH/sUsfHSQAMd/hb5o4bbqBptB6hJVhVy3ghaUr62kdJU/iJdP3LzwBUOawJWlhoU7HBLXW5Z/e+p/fvPfQb23bs/txDd7xjbjPPAK78HQ0mzrz00h29zpl3pedP/Fh/8cRbdLEcNIKafNtNzkyfA+a281z8X63DDMZkGBLl0g/tZsuyyFzhsuMhK5prhLJ0jJvChylfztLLrQ+WMx2b6seeIsdlDJxeWIM6biVg+U8ntxmupqMlluHe2NIzCt8YB9ljHq0cFGA7eJ0umT86FgRc+2I3KcutS6USv2S5SdgMx67aQWWbKxvhygxr0LL6VansaR8BAKKPxnPcecmjzPI0CbiAvaUjuIAxXEMb5qKKLRdDKimkWsU9FTSfiRrTn9Fx8wutMH6BinqBdt03UGyvc/PfNg/jXCdjZR59NKA7lybLpfLucnD++03n7A+X/fMPZmkvUKogT0O1WHDyjKkLLttjekMjzxBwOt83e7FBAwTwtNpnlO0prM+eyDHdRezsp/AC0vku1lW4rSxfCGRb+8ZzyarfroDT2DmvvG4v7yhATA/dzNgEsVaH1bgFyGpw70y1ZXGy6SbcgTpWhGEiRDz6xNkLx0BAJX9jDgmQY1RkA8rTikqozysI6QFWIyITs34VrCqX/qOA/CSisBGT3whIhbCsktObGRSbksWGrEFIea0orzyiqNnzG5NfiZvTfzLR2PuX9DfPnVHXSUb35R3MV9ez0dn/9YWvT3Sp+54jp4/8s4X+4tsLvwzjqYRUpKksYHIeUZ4WlFV9qnTGEhzepDIhF1KFZj4bYYwzR0CQXcBYV2Y3acAJm3ndXeeH6nKA6qi+svJLjpKoDBv6g93Oi5QGaY/63Q4Nem0qB320BlGLFE0Whhq54QYqLvUzCHVuKwLQWLfP1S9hQqXQK+V/1/3PEg7ueIdfqoBS8XUYAVUx+fdgnMtsaqBj8iiofB2fu+uOu//97h27PvyGe959YjNBAoPU75Tbl9pzb5k7dfQnFs8deXfVPnOg6WWUQOdQFRxmoD3NEdMIOi3h4430LLiiABTB9kR6lNjui+2SuNlWSBYB9DIuwhIKmBezfjeT22rXuN/pmOXTqCt23IJKJnt5fbEHYw0Gv5ddCGwzG8/DbOVkWUdGiPIo0RSPP0/OGdGD26rmMJVKfrcWUOVv6Lr77Xrizj73c/H5dmuz/ZRWsuekE/xPNKY51O8cBCwzzesVx7ZCsxpzw5UfRqSDiAhsKywTNSp8aKKCdE3b4BtZDzn9jMfIebGLRzhcSCR9MaKaQipqNAVHRgeNfhBOfCNuTX7OD4K/9Rvec9Sql5S6+Zuubj6geu5rdxTd4z80WDzx41Vv/g26bE97Jlc1ayClvMxd+040bplJOetHm5P1Ts7jNlOr1xtr5LEGFF3fsI84THtRuldaR2rMK1v7MMmMyiI8SWzwvYa7aKl3iHXH+Bg7EAyGdXV354r3gpyiJlNmVBY55XlGZQaWFTLigJSJSasGkYr5ooaViADVhMEqmFX8DFIAMROXSVomUexy3QKGzOewoKj5bGNy1x83t9/5n6h1+/yrrbTyys6X6+NZAKlH6Wj0wvwLH3jizFP/cqns3EmB0UkjohDaZah7cpT3S45CrbBRRa/4WGynY1AcsBot3CMjcrvkylRxfXz1K/IpxFzdbSxl2+oYMZFCWAAxdr2uuJYdG43rTWsqEKQABnq8C7tEE6XY6+VgUsuU+mmXemie6rZJpSnFdc2pU0llKCmJ2dSRVN4xXu5ojBgv+cC2o91e56zlt000voLeEAIC7mgRQYdtdgHgY/N3gNk6kI1xHVDoNxZee9vdH73tttt+vXc+OPnwJnZks03i+U/v7Tz5tZ85/uLzP9lZPHefqget2Dcq9MCkOu3/StgvRLK1mBoDZq4zX/C8s4IaP2MFwDNgtPO9VW+uWKvcRn/1PD3+b66TOVIUUgnnbmiJCHce8WeypK0QMK6jyp5LNkHM6cEdKTQiOOR8XKuB8WKfbwRmV14q7vOseQHZtEeRBlhQf5ErjWN1OZo1EN/VoCENV4hjDhJ2CmD3CeupMD4mrtrKMeo4F3mjhZsLX5AUNNZasy1WYMgL22Ey8WjQnPp0NLX9L6l173M3u4vNTTPfGvNUSHPnvq9/7vAv552zb6RieadX9mJVp5pg3o1OctvRy4LptQDYKwCqV2SluMSLbhQ8Xs5n3Oh7uT306vFd/TosBbgoUJUmNXYFKCEByKjIc9atshSghGY1IkUNsfwAsxqG5IUBW1cBsAaQA8AVALpEW+aSOEWZ3NlwCLIOzzOlCgovnDjenN3/qaSx7TdpxxvhCOBo8MsZwq3nXsER4EjUk5+fzUz28y+1j/3zueL8wTKsw9CCVCpqUgNZAPrVgAoqRxGdFqi681AY/gvVN67gl7jOXlpimQXESczzy4GqQCZbJh4v88plJX6clqcT7Z3sFWX/ClcP0aFXpqK0HNAg71O/36FBt01Vv0dBXlADzVMVUVQZCpEOZY38+TWcByszZg7siIaYLYd4Q+oQlCtTC+jwOFlKWDdPi7k/5ADM0XIzlkeqgh1Vws4QnkoW9+0++MWH7n3T/x6qme/efvvt+WZtZKFHLer2vUe/9rFfLpePf3/W6+yvqyL2tdKBL0Is7lHn0vDKDdKK+XNYLncl/dXAzAF6O1a22uQetRo4jgO8iwNVObCrpnJ+2dWvOf467u/DjeFaLzBsCBt9l80CqqNz4+IX3+rvvtaj8RiwqwgG4EQrDz0U8F2NoTMlDcaV/x2I8wTmGfb5tVKjIXBfOf9YntlWbxy5gspOUNc6TE2YnNPh5KN+c/aTzaTxaTXz4NJ1NpVs2se54YGqMUfi/PRzh/L0/A+kS6d+suov3avy/oxvcs+zOlR4nooNEoCPzKTjC9JIS7NxRnXTjsQGXuhqLqYbfS8n/1nr66zntUaPwYGyvpUV4ldLKouCyqykIi0pT4lKWFgRdqvidQfAajyfG6vCZoMaTWm0QgwrdENc6uKSlz3tFZKtcBdXgFrHBfkTp+PGjk80p3b/YUD+d9UVaJbYwKHeeuhFRuAL5gt+Y7lx4FR77iePnDv6q5lOD9ZBGfixR0EojFqel8ymAhAhbYrT4tYQ2wwXzi2gaqXxY1KdcaBqObfxMRxeTkM7ulG4HR6HErvFvcMm1bKuuGkSutR+3qO036NBt0N5r0tenlFSETWMYjY1qFHydwVZUbePCtVWLsRH21ZLuIy/Mg5UPFWFSfR1yOsAWFQf8wU0h7ZRjtnkUrEVlTIB9Km9yebsN197132/e/vu+z+5f//mNLJgg9V57tPbsnMvvOXcS8/+XOfMd9/hV52dHtWh7+FzAVBLSRggiJk2bjq1mwNBksOrY6SpHNd8yq/XAluOLR0C1TWA4vgGbvwyXMGouqn0Is9f6z1WA9ULfc6XkRlrIJZXwqhuKlC1X5DZbUR6o8IH4gTsqm369UL0UoBUQUnfE2sqVmrIppAbtkGajFV6x9dSuRpdiIUnDgEqKI3faFPQfN5vTH9uYmL2M0FWPEl73gDt6k21476hgappP7o9O3/24UH/zI+kvbOPVNn523Q1iP3aKA+6R7acyiRRitm5lQD1ZRfQFqP6MliwHnC5YhK7hHZvPa8nj5EIVr48LV6tq4rKHCA1o2xQUJEjbhELEqxB0FwVstcqggHApiZJQlESUxglFKAMw7ohdG46vaFkt7MWCZnMyPKugjqIt52JW9s/0Whs+69+su1xteO1nS3EeH2NwPPm+ejY/LF7zizPv/dc5/z7umXvXj/RFIWIuwQzUVNZl5RVJaVVRXlViEekDchYD1NyfX3jq/dp1lrihqX/seKwu5Zd34nY8o1YVqYEUF4Ge8epcbChQ7ZXzRuHrMwpLVJmUtNel4puj2iQUVzV1CR4paLcb8gX4kkWdJfu7PTsQxWkK9GiTIoHW6sg650qHe6izwRQxYPY1N+BVHivKvFNrQFUVUQeRflkc+rb+/ce+JO77nzgI3cdeODkZhwFY77gn31y7kD72Hff1Tv3wnvzxVPfo8r2bKBL7WtFnoeGG3xfG9TJYwhgszKFcCVDOdakuwo0Xi9AdRyMXk2gekGwPrS5ujgMWt9cYTdM0KHidbHOoLGKGVb0UaC6l4i1IsAr1ipsnoZ+69BXu4AggaQOqI5kGc7X2aeK3QE8KhEbrqNUBcnJIGw92mhOfCaeaHyVJmdPKHVlQyg241pY72vckEAVtlPp0b84UOVL31ukyz9WDOa/t8jO79ZVn3xVkubWXnijlpwuxa2+q1jUlTtEtyUabULWA6jWO8ib/bir+dk2+l7rae661Gs6oAoDdrlYRfSPfjR4rBZ5Rnk6oDwvKM8qKkrE2cHCSvRAKL2Q71MUwr4qoThpUBRhRxuRDiUgoGIm1SWSWAcCg6XBJxVMkBdOndTRxKd0MvWRiVtv++bNdNFv9vl4tV/PmOejvz773QdPLs/948V+573tanBb0IjIDzyKADyQVlQUlBUZZaakDDyF2+0M4xtvyKnvqgz1pYAqA1D+nzNWt8ydA6pjXI5tyGe9Ofsj1yUD1cKU1AdIHfS5ears90n1MwqLmppGM1ANjSGvFg3pEABzqd/VwK1VmFvWGZRaWY/VFkojjKuiCFAFk8qeqSjVsr81tJqaAh2Sr0JCj61vwnqiOf3Crh07/+zeOx/6L3ff/sbvbkbzFEJnzn/1sdvmzzz/ns78ifcVS6fe4BWdiSjwKPCkxC8404IVGxMrYGvl4R9VAsehzCp9wDVkVNcCiKvL/+Oq27UA4WYwqpcCqhf6/UqMcLH5Qn7nPM1FmoLTDqSITwR/bw+gFQ1XMQVhgzy/wb6sYrsImzFFNUhz+K7ZC5CXJwdNVnwYaYSDcrk0uKNxOKg9v9mPouRJQ/4XdDT5udbMwSdp6palm4FdveFmayxS+UvPvqbfm/vhOl18bzlYeKjOl5ueSSnAYlTD6iQjY4phQpQ0B1ygMYgrJS9nyS8Fpq7KinGBN7man22j77UeoHrBY2G/7xCoenAhQJuoz9F5zKZwyTCjMh9wk9UgzWkwKKkoUE6JyfOa3C2JXOUgCCiKwKw2GayGSUJ+HFHtS9esc2jhqgvXYQz5QUjGiyivfDL+5Ekvmf5ovH3Xhxt7qie3rKuu5Vkv722M8f9y/tP3nVk88wvne+ff2y77t4StBsUJ9IS2kbc2XFbOy4wyWB/pmuN2a5YAvVwbPX4+ro89ufbjcCU/wfh0uJYm0L336rF0lnnD3+MvNkKaE6RgOVeXhLI/jksn7VGv26W02yWdFRTlNTUrRU3y2dTfZyeWMfJg+KWtUbszkWenEicHsCV+23EulkLOP1NYVvzfh4E7e6WKrtVTATr7Sdea6lJTM2yd3bV9z8cO7D3w4Xe+6Ue/sRl6dRAs89/4w9vmjj3+3u7ZIz9VtE8/EFIahgxQ0cQlzWeilZagGf431Iw2LW0toCc/G5cBjM6ONc/n1Sb+FwCzGyn9XwzsraVNdY+/XoDqesDqhQGvdcqxGwxp+rLzDPtbokcCoBWBATH5fpNlAH7QJE/HDFbhDAA3ixpRt05OMXS1kOPpPMrFostqXTnEHVUEbNDgQADpQXzWjyb/KmhMftw0W19rbH/Duc04f6/knHOp175hgCp3Rp5+LMm9udv78+d+YbB84idNvnDIN33y61zK/FipYGtEyOuGDRWsoIKhT9rag7EyUWN8Er7U4F2r328UPF7O59zoe20GULWGJAQDVCZtap+UBapIDkOCVVWlbNkyGAyo10fcoqGqDEkpXPgJ1cZjbWoYRBTHDYobuCcUNBIyAC3OB4997aTHEj52mFShWc3hq6kS8uKZE35j+r96ze3/fupIfVw98ggsI7ZuV3kEcP0/TU8Hp+cXDh3vPPc/n106875+3dsfNiNqtJpsJVRXitOmYEWFsr/oUVE3LsWgZ6xjffXHH5ax12zquMpf9hq/3XqB6uqPKUCVYT//Cnq7ylkAgVGFzrwqKC9y6mcD6vQ71O90yKQZRSVSpzS1OB7VpxDJUtzzaju9bbMQA1K7krMOlVUFUvZnu0DLtvLcb50+HFC1pkjkabCnsi6AUfVgYIfUO2jeS02hl/T37z346e2zO//dD77tJ76yGYs8QOqpb/7+3s7pF37u/IuP/5O6feKehpf7zUbIAB4NXuzB6VmrLZd26KQTKxxfhHV1EH4FUL1Yw5U9YDLHrTx6F2MzL6YBHd/IXGiTd6HnMyAfk5JcSUZ1LZC5OrhmvZvU1Y+rOeHK7RVctJ3td2EiTIz8BUhGpHVCGprVoEl+AHY1YRCLxl6eqca1x/Yg4z3lkKEpHDvyMXsw3pSBqBGf6BLnst9KdTz59bA5/ceNicm/oNPJGXXPPfk1nlpe8dvfEECVveLPPtEo9bkHe4sv/fPu/JH31OnCbGhyirEbhe1MmlJd5uQh+9iXBUpSjZAWceGveSmG5RWP7BV84kbB4+V8lI2+16YBVSxQzMZojjDk8hYtuAcAACAASURBVD/vMKE3hotDyj64WZZRmmY06JeUDYiKHKUUWFchPQQygICCMGSQGjcbYl0VQ+gu/qtgVjh9RhFbrCJjvAIbHwZUqJByOAtEE8daU7v/NNh25283tr/uzM1QSrmcc+JaPPdR82hgsuA1RxeO/ZtnTj/1g716eXtjIqKJiQbVsDrKMUkElFWGUgDVqmJPQh/9DQaMe8G+uqubSK7Fd7n+33O8wrRq7hxaV61t0cXzKWNVw4lfORXcEARGtQbLXWSUZgPq9bo06HWoGAwoqokatU8t41NSexRWmrya7fjFwN/6aI7HRcucLkDVlUaYPR0iJ8uiWoN7yVqXxd73pNNfKCx09YekjY+eW2oGk/Wevbd8ec++W3793vvu//sdasdl69PNF77g9++d2DH3D5/55WNP/s0v6P7cbZN+paMAZduas+QRyQlJggydYT2vW5s01jQG3SPmdHxNGz+nnVJ3LWDmzrstoCojcaGExUsB1vUAVZYfWpnRKDAADZ7op4AUQJwAAFTlnrBEAMey4sa5NYv+1lLDJmY6Rw6kbrH7G5ruJD1rUCLgIqqD5rYXGhO7/0w3dv1huO3Ow0ohv/3Gu133QJWZ1Lkv7koHi+9pLx391bJz6h7f9FpenWmFCMSyIKoM4o5lQuTynnj2cVqJnVjXOvkuxqJsFKBdzUN/NT/bRt9rc4AqgsKw1cAFKXGHrkTHiUAGjDkWQAQCpFQUFaVpSb1uToMeFsSIPN0gT4NZ1TwBBElEcSumuInmqpiCJKEQWiGN8AC2xiatwahiR1tydjacAApeDONCR5MvxFP7/mDq9rd+iGi2uxl6tat5ztzI73XcHE/m+/P3PnPqhf/t+fkXv6eIi+lw0tNhiOaaipk3dGoPspKyEg6pblGHFKiQwhjkHmzof+GRkJLrTdUs+woP++UBVQcDwGmnJociVayoipyydEBpr0eDXo+Kfp90XlJLB9RUATUsk+qVihsoxS0AWjy2q1/BNIndFcqerolIQBwDUqYb5RzgbCoup0uJX0ICDAVegDorb4A5IhVVm0pn+3YffPrWW+78jb17Z//mv/zup85/8IMfvKzkH9gmzj/x7KETz/3Drywe/uLPJPXinkRlQaQNx3AqSI1cQpRlpAVw2O/BiNOW/tcAqi/r3rfeBxcCqm4dvJKM6sskIZdo7nIM4mYxquOAfPwCWAHuncR6HW4Fa11EK15rqIEWfpjXKESyc0+fJVss489WbdBBYxsGksQPGaQCrMJ31YsSabJif1zcZfM1YllrtFgI1mFnVumvQHgAn++QPWGDp30qyKeyjkryp+YarZ1/P7F97++Tbn71RtStXtdAFVGo2YlP3zZon/vxrHv2n9b5/B1e1U3AdVFZUA2QaiqbzmRPEokoGZ5bXBq6xLe80Ranq/l5N/pe6wWq7gBd6PWl71/qWyMewXVC4jeYCJAslEvjDLSq/ZwG3YryFD6rISlK2A2gRuclZACJT0kjpKQZsW41jJvkewkpxCXyZCMykBoO8UgIYXcATBrYBScDHcx8t7nnzv+r2Wz8OU0/sLzFrL5CHLSBpwGkfvvYtx86057/V/Od+e+rknpSJUoTTB4gDYFmuSioykqqONFsFKMpiTyOfRiP19nAB3hVPtS5o7x84rR5UHJN2kWey/PDjHRhBOFZDc/aQhWUlRnlbC2XUdbvsSa17A4oQOOUDmhCBxTVHvukgklFY5OkFI2BUAfSLJMqh8WZ+K+cITwPenYbi2mtqtyGlyOVGUxwRhV5JiADBpfCdHZ6+3dvu+11vz0Zb/vr3rne/COXKfMxxgSHP/9bd3TOHvlA78wzP0/tk7sm/YKtnQFE4ULieRFVlWzImeUb89SU4bX9FSsRl1M4vKzDapxRvRBYFfXEymN7uaX/i7GQF5MOyHe++GdZCQovvtG8EDBdC7yOM6qXYlFXv+vKzyQSBqn4Ofuw1fsbe47yOoO0KhuxynGsCApAla9BQTLBOlZUArligEYpnLEWiPJ1xkyqOJgM3QHsB+TkL/yU1y6fKuNTbcKqVsmyn0w91Wjt+EMTTP1lsvfekzcS2XLdAlVoevIzn70rWzj3E1l/7h/Xg7OvV8VS4JucFFhTeGtaHY+1keZDxYbumKScXyq86C5hKbZRMHat166r+Xk3+l6bBVQ5PWoYfyeRNJgE5HK3HbG8ILqoVbA1OaW9glnVLPWIyhjCcip1RAZl/tCjJPGo2YioAc1q0uQOTO6+9Hy2qMK5UuuSDGg6Po2wcmBnG5rKa/X9if3fiCZm/2012frK7OzDy9f6XLiZ3/958/zk06eee/N8e+7nF/oLP5aX+XRjMlEqVFQoKFDRmFNSlufss4tys0tVYhYOm42xyEUFEHQzD9gmfbdx0Lm6wD9KrbJQcQgyAFaF+0TjT1VXlJuCwSqa2gYAqYMB5d0elf0B+WlJTePRpBdRg3zyLUAVVgEA1C7O7J8qbOgo2UqaV6T73wEAB1blZwx2WX/u2FT5GXToWMzZHwAb0FIhIrU3NTn77X27bvmjhx64/0+/3Hp84f3q/ZcV9oGmv8Of/507O6ef+an+3DMfMN1TtyUmVa0YHpsSQIJ0LE8HVBY1obwv2HulyFR0nKNleqjrHD585RI+ZlJ1ccnbasP/izCLFwOaw8afS2i7x19j9eutBqqrAfbVAKoXBPUXuKZWf6YRUHVbKNl1uKMjlmnudEUzr3UJ4KAATZpdAeBMM0ka2lUfO3EQKACsQqRgnFBplGYq9FQwzB/FrLM3sJxD3BvM55JHdQ1XAc8YL0nDxuy3gnjmo0ky9Re056EXlFI3hG71ugSq6Ozvn37mnvT8qR+veks/VmdL9/rlcuhVA9IVSr6QHFfsgekskGUHjckId8vr28VqC6i+8hXs2gBV4QXYFJmXpHLkqWrl9ywF4OMskbjIbC+ynFJmVUsa9A2VqU95HVKlGlRzpJ2mOFTUSEJqoAkHYDVukhfERD7AKna6rvPSZl7zLpn7hKnUiSmDmUHc2v7RuDn9nyaas4+r3ff3Xvnobj3zQiNwxByZ/s6R737v2f6Zn10oln4gNf0dcQgHh5glIXlVssVRXheUlwXByowjCG0qEhZQHEuWIdpZzs0N1+Wkdx2dChcDqrL4ikSCi5psp4QRrTnHHI0eAKnYQBRVwd39aJ7qDfpc8q/6Kfl5TQ2jaZJC7vCPa5TfcS0Li1pZz1NxTpXYY2f377SaNhjU8lgOxAL8eSwz4E5+zxvqPkVAhP8MeUxmiO1d4EW9ycbUk7t37/+z1979uj+9Y9v9Jy73UJinngqPnf3LOxaOPfXj3fmjP6O6p14fqb6OI5/CMGTwgLmNLbIgX6hkU7waqEqyk7B18juHdkaNVJw3P/5rx+xdAjheDcP/8XG8FkB1LfC5svx/aVb5QufChcCz48Qk2c2x+mONbzxB4WoRaZtznuFUKwXdaou036QA65UfE8EXHAEVHJ+qoHKUG8vU3IEXc2HZqsn16K5h2fcIwEVIAPnN3Iumngyi6U+roPnZ5NZbv63UgcHlnvNX+vnX1ZzNelQir3/sE/cXg7M/my7P/6N6sHybl/fCCGpBBL1XiEAsyXgV1QqOfFiI2IDMlowwEVnvVNYbrp0PPHbl33C6tI2Cx8s5iTb6XpvDqNoCFsoeXOoonO+Q7RHFJCDNVVCRS4MVIhkLylMwqjn1uwWlPUODzKeSWmS8BpGnKfANJbFPjQbAakJJo0FB3GBpAFhVuAEMJ3FmcUeMDrKWM4rJS2bOxa3tvzcxveMj4f63wl/xhhSoX855cSWf+4R5onns8LHvO98//4GFYundXa8zrRJFzaDJwANd/UWJpKmKCr4X7JMKOYjTILKEAz8BC8HrhWItq10nruTHvwlee61gFLtUjDVTMZvDKyEAqqQowchfuvtLKsqCBmlKgyylfq9HWX9AXllRiwKa0hFNUEhhBVN/bDpFZiPHC/INT5pDGBg7sGoXYUEgttoxYlLZvN8CVZwniEdllIfjjn9bYAigasBiKj+bnpp5Ys+uvR+988A9H7vz4H0vXu7Bg1xt7ut/cNuJ5776U/2zh99fd07d11ADrxF7pKKIaus2oGG/xd9MAIesZOOM6sgbdRi2sIptxcPtLCjMmkUu6yljv1qB6jh4XauZaj1j9zIAvIZNhpAbL6/fsGaV3UfYE4PJNq4WsjMANjEN0n5CPu4cENAgDV9w6FphYTVkSt2OZOyMZes9CTEXEsfOiRrsq6KiNlTA2SKYKL14+nkdz3yW4tmPTeTbH1V33JFd7rl/JZ9/XQHV55//b9HtU/rA+bOHf63Kzv1E3e/sV3nqBXVFuFOZc6c3pwl5YtgOqz1McNwjyjtlSJGhW2VyXexLLvgt5RcbBWNX8oCs57Wv5ufd6HtdTaDqchk5wYU7i0uqipKytKC0m1G3nVOvX1NRt6hWTRapw38ZzEachJQ0YkqaDYrgBBAi7i5gVpWj8Nyk7wqPWED5zAoop5CiyR1PNia2f6g1s+3jatdbzq7nuG095tIjgO7+k8fPvvXc/Ol/1U7b35+FWUtPafIi2BVpjkNFqRTsHTSpAKsAR5gPwKrCD1f6xAWcwmoMd9wAVB2sufQneTU/YmVDmcwBawBV/hHsciRpCn+CRGCQWiA5DhvGPqWDAYNUKipKVEBTQUKTOqKk8kiVNQV2UecoYwtUXQe/hB5jXh+LP3baWD7EUkkDwBA2SaIpXeoULxBcEvXIR7mddbBsQ1W0WhPP7Nq558P3P/DAnx2cuuvoZmjO28/+8faT337yZ+de/Id/WrWPPTjpp0Ej8iiIQiqUTwWYVC0JWLo2pKqSm2OwlrmyvmNOmbkerl3272NrmWzn8f8xkOrA7iVO3+sdqK4Gg0M99EUQy4VA5oX0t6+06/+CQNXV94dVOJltRr6o1l+V6U+bimjTx6QdwycDlxlYlXkJea7Jym9IiI0OeA1i94vhpsW6YtjjLVeL/WbATKbiKF549HJtskKzVUC136gpnD7lJ7N/EUSzH2oU25+i22/PN+MauBIz53UDVJHYkb704n6q6v9x/vQ3f8Erl3d6NXle5ZGuDKky4zhUQxl30rGekHWMmJhG5SdnaCJpVKP59WKDd6M1+m4UPF7OibPR99pMoArvVO5u1OLkbtU5w60k2BY+xFbqgcYapJEhAQd6uG67R91OTmkeU1k3OL0KTQx+hMQq3AFUY4qSiMI4ZN9V0QrBRsQtgM7mxoIdrSirPDLhZBG2tn+qsW3Ph+Jb1Je2wgAu5yzjzaL66NNPB/u2Lx144sR3/t9e2Xtb4eVNEOF+A8krxExqnmNDglIWGmulzAw9sbg1SEOl+KVaSGolQQxUV7g2Xt7nvbmfvbLrf8Uc4BhVLl/C51j0qJV1W6lgGYdEsDSjfJDSoN0nkxVEhaFY+dTyI2r5MUXkU4Du/gqsIDR4AGvi74lF2Pmgip7Ulf5lA+k0jSNrKpuVLqaqNnVKtKks92DnEP7A7JUa1GE9MzF7dN/ufb+z79BrPv66Pa87thkLNPoqTn/5t997+Juf+zVaPv2mpu4ncWBI+4rt8BB5iQYXDwl5ANRFQVRmhNhUVHuYNHEbAj593fIs4MTdhhp9/pndko0lWAl4v/jtRgCq44Bws4HqSDB64XFab4PYmDhjVfPbqEFODq4FqvbwcMiMBao8c/HxFKcLUoj8RpJVgzw4AvgJN1lhfYKTkYBVC1o5dXN0dsi42Z4O29eBzRBk0MzjGsVuNjnFZIKppYnJ/X8TTuz7N2G5fIT2vzXdjGvhUuffRn9/XQBVXOB04lO3djtLH2gvHP1VKk7MBtT3wKBQCb87Yctgh6utXlGKJrbhxl7cCrMeFilZr2xn6qWHZAuoXniMrg1QlR0GA1WWnY8kHCu5Hrug8SJUc4MdbEG4EzzvU6/boW4HWeIe5VlEVR2SwW41jCiARVUcUdzAPaQ4DimMIgr8gHwPZRbblgC2noO3pcMcshIdJJTBTSCcPuc3Zv94+60P/D9q+rVHLn2mbT3iQiPw6KlHG0VsHvzOsSd/eyFfuKcMykbY8pUfeZIRjy7yoqQcTZRwf+FSs3S94vBAGyn7FltFGWrEpIlGblJmGynGto7H2iNwaaDqipcoYQKkYvzZzL9EWtyABr0+5f0BFe2U4tqnph9S048oUSEFtSavUuQZn3WkvPA6+ykLshiaovTv3E8t68qso20EYp6XS6ZjVlR4DhpIqlpiUblCAiN0Q6YEZxVWu6b3HNu/58Bvzk7t+vR9t993ajO6nx999HeD120/cO+3/vw//6/F/OFHEtPb1oqUCgOAb4818AikAAhBtz9DFEjZTEVR4PPcciGgKlZFo9tqoCpssjuvObvzoic2Hr/Z9lSXKplvVKM6hF3jAJ3B2eUDS3kF19l08TngUiytlNlH18twE8WSRHlt1qG6h7jEKhvahq83DMmwmamc+k4BhwMoMKs+2FUAVvwdzCr7VozYVdaMyyZH9jeOZcemjSdHbnBkKz+gVd4UelSi78JERnmT3Xhi398Grel/G0fNx9TOe7rX28x4zYEqd/cf++RdeXf+Z3rLp3+x6J3bl+jUQyQqN03xwiRlfC518DFw9iKu3x9bZSs8twd+2IXHJ8lY6WqNI7AFVK9HoIrjNvK1dBIOKeo6JwfRdcBcBqVBAwEPNjQmp6rsU5Yu06CXUrddUdr3qagiqlRMxmuSwkUfRVYCEFASh5REAcVhRD4aq1yJBSUTtrIDOioprEvyw5gyFVOmG2Udzz4Vze75/R13/Mh/UEpd1zqf623ycZ/nBfPC1JHTx9567MzRf326d/ZNqkWJaqHaJTCFcqQaGW6aygGIuMQsoBPNPJiMwaQPF6AVbKr14GU2ARtZzBUrtzvX67hcu8+1EqjyYusmScuocrlfepeprAu+Z3lKA9zRONXvUzUoKEgNTXoxTXkJg9QQSVAVNqGIlvTJQBc+5pEqW0/RXjqgKuMgP+V5fgyoSpSki1QV5hT+pJAAYf4IUB3hGGai0I/y6dbs0UM7b/13rTj55BvueRtA6mXry9E8Nd999NDRJ7/0L7pnn31vUCzujnXpxYFHUYgqDsCyz3IVVxUC6///s/cmYHZd5ZXof+Y711wllUqWLMuWLdsYsMGEAB0zdgI80iGQTh7hkQAJEJrOo8OXdL8eQpJOP7ozkJeE7oSGECAMJgECwWG0sI0HjG08T5KsuUoqVamkqjud+X3r//c+99yaVCWVpJKh+ArJpVv3nmGfvdde//rXirn8ZJHrOpSGaL5mAaLAqKyhbBH7Ju16ogAqA5PMtmh5oKqB13oEqvP9V/V1yIPW9QlUO0+qbtyWCoFarZSRgzQhqlkq631Q95sBLcoLkjyVIlETHf9gVk1prAJYdRxlXaWjWbNQDBUdzB2OnTGkN2lceUrgwWpwMpvYoUn8apTaSWpXG4Xa4NedYs9Hvcqm7xsDl89euPln4SdfUKDKzVNT37l87ujen2/OHX1L0j5xhUNty0Znf9zmqEy48YnYWEp5sJjh/yktmjzcEjsmlibyzF4MQJUjB3NuJCtdPvMsZzcEX9k7iMXMwq/FfnzhGFWxoRIFh0qgycq6UjLhe866Q5tzuqWzDjZFAaVpm4JglgJErJ70qVUnCkKPgrRMiVmmFLF1tktewaFCyaFSwaGS51LB88h1C2qhMCi15JubdcB+YFk1baR+UNvwKHaqdaPc/73B0cs/VNz4E99dTw/3xXAsk+lk5f5D9//ksZnJ90w1pl4ReVHJqppG4qFIlTALlgYpJTDyR4nZhMZK5WHzQiAu6dJExUub+lM1M7AsCACHub8fA9UVDAqxv9F4XlgaBhHq+uIPaFLhuIB7lIFUANR2i2U3UbtNVkBUM8oMUsumSx78StmzFE1PNgdqoD8fDYw6E7RT5JdkKjXrSzyqsqhSHjzayUqUmtxQK8fsOi4lkRyvY9g8L1im5dcqtac3bhj71FjP1s9dc9k1E2sCUlHuv/Uvx04eO/ALh5/+/rstf3pTrZA6Rc8k2xLZATuUZD6pHWNoljrwqUN/LdWB7nhYmae77Zuk+SozCcj0qadnVPPs4HoAqp1qtTpPbgbKr00SFdvZgGr/pfwgzilNtQet+mclisiAf/fQX0tGtRuo6nUUa0Z+TZUxKmCVyVMlS5KtGX4IoKocjVKJXEU4ANKsTNPj5irHBWAtiHWVCsTggABeI+Xp4YqDKivrayw4QWm5lTMKM/FoYCSTQhA9bnXKKfX/k10e/FRly+X3GMZocwXTxXl5yYUFqie+d8ns4YfeGMwd+8XEP/FcI2k6DrSIiDtMxHaIdxk611aEHFkUnoBUaZ6Qhgn57hT3dJzf2lzLpWDgai+iZnj1WqB/X95/MfY3V1pQL1FyLNbjSflB/27W9rDkSXPTWfY7wlXr95v/S12geAUnulqNqv68JQFx7qLr66N95OSUOZdDeBg+CRGQI2Y1DBsUBz6151rUmgtYAtAOS5QYFSJYf9gOOZ4pYNXzqAgpgFcgzyuSBc0YQCobSsj1wciy1f3hIAHDpchy0sgpTJR6R/5hYOsL/4D++YFp481n58G4NqN1/b8LfFIfPPDoT07NTr5lLph7bWSFPU7JwrzMulPEoKJ5KkHzlEoqw8IukZpaGSZGL+iiXjA82dZIzwsCVYVRfZZ+ZV0bi81UC3+2mL201oryo4RmH9WwIx7jMt/iCsIftZ2EbBEGC6p2C0b+DYoaLUp9n5wopTJ51OP0UwHd/VCiwisV0agGUnksijlZSjeG6Hldyv05QyqVNJVrplKYFCCZCVZmLDUAkG2raTjyWYlJruU1KqXKo/19fV/aftllN+8Yec6aNE5hFM3e91eDx/YfePn4vsfe154+9KKK41sVz6CCa0mZlVkTFV7QWaIy+1eMXtleyf9n/Br/ZREwlbFzMt93gJ1a63gdXKL0n8+86AKAWg6rAKOGhup4O5xf5wizJ4hf0/2KbE5Xn5G9RA9B1QjUpcfNPZLZVcjWdHFfYbZSfMzU1ZKVPrOEmm/JxVWUnLNs9n7yYSKZWOTrNNZe+d/ozC7y0/ymgpu+9Qfo+6kWWvk9VT8QsbXMTabqxeCfsZkaA1aQI+j+h0YV3t8gWQwE2VjKuio1KeFwAJGqycfKXMdXCxui3LhAghVLSCCdMcGqGhQkDpmFniNesfYVr9T3+cLW2g8M44Z1AVZXAD3OzaSejt83OHdq978KT+19S9yceKEVzxUsM6YkDiiFr1w2r3Yb9i9kA2W45x/3zlAWmcBafC33Lqu5iAIQ1dHyw9d9dBqw5XeWi4E4aTrItxcJy6wnPf22ix23WC51dDPqcV9U/5P/7OXiJ/VZrDlQzV2e7usgWkTxq1twEVkuEsElIgooajWpNdei+lxCjSZ8OMtkAKgi89s1yfEs8rwCe6p6nsdA1XFsbFq52igdltKKwxUX9nC1OVEEDF9oGYFZ7H968JIb/4NlebfSyHOa61GQvhbPwVq9B0Dqk4f3vGRibvwtJ/wTr2kZzf5SD5jslBI0TyaQpsfkI3UK+mNeZDtWc13jWtmILXpsXZTG2swFa3UN1vx9tBZ3UTDefe5LZaDgcomPqZpUUyyV0PmmPC9D6wbOBxKMVhpSOw643N9uNiiaa5DR8KkQpVQzXKrZFSpZPWQmtrKZUlZTqlSvtaW6a7/Tva9N+jWYkKhTnTaF00RDLTYvmMjQIKlQgrC1eD4Ti6zEoqJdrPdUeh4c6Bv48hVbt31x64a105Knu2/xDjxyx/Onj+1/x+ShZ95UtsJKtWAYnhWTA5/LjPYUQK6Z447GdD6lopuCO0Bq/hjJA1MNtrK5t2OsufijoPSS818/X4eZ4cl5eFckBt1z7UIGtLMaZ/hL4W2uICoI1ela77ylfi9eQ7pAJfyRUdVaGqjm8HJ27sJrCdsoC2OHh5Zrtzip07X2rvAh7eD+3PVRpf/OW3T+beE5KtSiHsyOWlEAK6pCUjG2ufxvOgWyEFajvFYlgUr03jgxRKrmKTus3XxeGTAQgC8gVgBulDpMvlhu6YBbrHylWKv9nTO27UHDuPDWVavBWCu8Zcu/jMv9xx4u1Zt7f6Y1vf/dSePoC+3oRNmhFme3w7hdGR+u1eetzfss8y6rvYgcSKCAYv65F4ZQMarzJQEZY6r2SnpAqz+7AbyUPzOWNLeTFvsuAcsCmtUc32WF0jnZ9QtUFz/GTIOFdBw0V8UhxShHNprUmIupXncoiD0uqZg2OnBtsh2bXAaqJf7TKxQ4xYq7dVl8zi07AlQtxQjBjw5X0E4ptgyK7cqpwsDVXyhUhv+wsOWFh9airLgmA3cdvsnudLe3d/zwS4/MHHrXyeDEKxpGo9csGVSouHzPoiDijAcYt4ewHNOl/nV4LuvqkFYBVPX8M//42SJKreJ4lrgkjbkCzxM8a5NEWNQkEpDqt6jRaFLYaJHZCsiLiKqwoLJLVLHKZMceGanTKeKrcmMnZSrH9Kh/k5Jkp4EIYgF8oztFg1PLZopIeVIqQkqJgJA4Fbdi8sxCc6hv5P5NI6Ofu2zLFf802j96cC3v18ydf7Fl7yP3vOnUsf3vSvzGZT1lh0p2TK4FWKqS0rQ7DZf5UcoV0C8tYAxfpQqofGGXazrqBoWKlJjXbKRWltMC1fngdDFwlu/JEkLwdEAVgEoBrpwSnPGRaijS613GPObXJvWBAuL4A7N34WhQ3Uinz1lVUzX5g02u/sr2WarZjhuNspQvAXHCKC5cvc8EqGafuxo2drnXZguzOj5mSIRhhX0Va1YBVJ0iGVaBUqQvEsCqwFMRyuQ2Qup6dhheBVRFvs0aajRthbAATM3Ucr1nStWeLzq1kb9xN77syQtNvKwWY53Vcy6G/vu9aPzQ9TNTD/1ha+bgDVYwVyqYA6gUowAAIABJREFUEZlJm9K4yQ8uUjvW6mu1Gssz+VwNPJcqny98T90EpMn5haBrsQeoi21lzaTyi+TR10n9Fb2KKunzrjL/AKtOad0xfRqS6WIFqjhusD8IiEjDNoWtNgPVuTmiZhtlEimbWK5DtuuS46Drv0gudKoMVAFiAVQ7zRq4ppzRDTG6BCGRYRuU2Ba1UzeiwqYjfZuu+LfVntJ3jR/Hqy76KO1Kd9npCWfHgaMHPzjdOP6KdtrqtcsmOSWkpqTUCnyKooi1x8zgoXHqx0D1TKal0/xO/sHvLAP4qbAySE1CNRIG/qH4oxpInBJtapu7+9vUgk/qbIPMdkTF1KayVWD7qZJdJM/wyIqgvxS7NwGg+rOUXo6ZHwVKOU5S5jI2LlevlUQpNEXB3EN0inALQHoDd/Nz/4gY+gPQQipip1Yw0rfhgZGhTf9ry+iWr28b2bamXsfw/G7f+8+vnTq8+71zxw/eNNBTpHLBJER8O0bC3pWM63hFgy0VwOh8oNqJv2Ta4DSxpssB1fnM5mI3X69Pi60teaCVZ1SzsroGql1QUDOfmuzo/u/8S+VWdmQ37JOrhoJ8Hq6XjIMMqOZAr2TYmwL2dVOdBpv8WwhwyK1zqroowEzA2wJwrg5wObC62hrMctd2sXty2tdn5yTyEXE6gqwE9lVFslxxBABwRdwqA1XlJy9ygpw/b+4ABNTLLgGbP1QHwdIGMVE7RDXAjguV6l6vtvGTlf4df0F92+bWwh3jTCey8wxUH3ODidnLopkDH5w5/sNXp8FUj2sS2dCSBC1KoiY5thg2r9XXWgPV+RsdHOfqgGp3dvP889THi2i9hceuVNhc+wJQnSc6UukuUvLQe0YNVNUOXE0WzBGqC61N0hed3HI3Y32V/ruPdjHJBFtyAKxGPoVtn1qNiOYAVpsRRaHD1h9SRnHJsl1yXPFTLRQcsjyLbDCuDkr8HR9DXiDVxMoNJgCytkOt2CLfqERDYzv/t+mU/qj38lfsXasx/Gx5H+Sf/7D9xKZHJh757weOHXil5VJfoeQaloPxnFIbmfAMisQ8HtcXFlQdb5dny5VYD+exOFCV0q7qokdVBtHEcUAxBRQZCfmsSfXZxL9db1Iw16JkLqBCalOPW6aaWyXP9lgzTJFBHhvbdzyJBe9okCqEBOykRI+p9Y4doMqv5XlOyQFy82IGZA2THCy0ZFEcYgdpRJs3XHL/xpFNH+or991+5aYrT6w1IzTzwKeu+8GtX3xva/rgL/YW4nK5aJNrxAxSKQnIQeXFQpKQ5KUBXGmbKanFKBdwbKgZmemG0c7YWI5d7danzgdhi7OEsi4sP/aEddSSC7VmKIazu6lL3mg++7go8MqaoQWoZmXobCaVv2Sl/+zvHUZQGFVcI5dTCQXk5scwYKz2gVoIINYrUJ1/DfU1yNZ+XTnls5UETvFPhW7VE6Dqlsiy4QbgMoiVxkdRwOr371hlgajqaHM790s0rhir/B5IxjHdMHXKz/SOXfGhVtP7Yt+262fX+jla6Ux43oAqouXa+798idmc+5XG1N73hK2JPtsMOOUOGrQ48slMwvmbyiXPY60B6Oku2Eq0lythVDO/wEVRoejwePJWYCh7GetJpGM0G2g5YXbndbilWNw7xH/XY6t1M/xMC3vBj4BiWOcf1npnVHliXWRn07HTAVANKQ4C8lsBzdV9mqtH5Ps2kYGmKXnI4W1oO2iucqhQsMkBWHVsBqumLRMjl0LRBBLHZNlq08BidJdCsilIrbRQG9tT6Rn7Tz2jV3/T6N0yc7px9aPy7/vSfYVnpp7ZebQ+/oG9Jw6+MjDTvkLBs4oOAIbBZX4/Cgh95CEzdwCswv5Db/Xjr3N7BbKNHpKTlHupmPkHFOCbAgap7ajFnf1onArrLbJ8omJoUcUsUY9boaKNmFuHmU+4ChZMJ3MLyDSoGqhyTCqeK73567CswsB2tIp4P7CsAH9cmIN2Fg0mmCnRpMUwFayqXR/sHb5rdGTDR4r9lbv2bNhz4s3G2jY3pgce7rvrlo+8c+bYE/+XHU9fOVCxzSRsU6XoUcExKQl98fhlQAE2VbSF3JXNMstuoMptfrwZ7r7HGXBbdPwvF5na/UYZ+FkFUIU1mJaHMdgRxJMdoAY+XUA1u18Lx2o3yFVvxaC4A0ZPB1TlOBx9NArd5uDq/PL2PCi7FKM6Hyzqo9egfTVP3mkZ0tO8md7EzQeqDMu5p0V1+PPGB+E0AKsFiVt1PHmW2DFA+QsLVFWbg+ySaaWwbBox9hD8yYEEWO8cTsGKUzP1Y8t3yv17a/0b/lvBrn7dGLtxejXXY61ee95WgHRy14b21Phr/RPP/GbSOHKVETcsy4L5FOxNZEGyDQDWkMHA6b7ON1BVEb1dhzVfX3q63SoPNs12Mj7Uwh1dBZGwgk7pQ6udBaSK7hR/5qQRqoNfhqOWqoNt1dNLrqOfP6/T5d/xd1F6nVxpRp/oxQBU5SHuwPH5TVcGvHjDkILAp0YDTVUhtVomJXGBDLNMJkyVWQaAqEOHXLCpnk2265DjOGTZsNNRInV0SMYhmY40S4jMwmU/yAi7frPm1wYu/3ShPPyR0vaX/vBC7UBP9/ycz3+HJvXpicevnT419WvjjaNvbNlBr1X2TNt2yAJTBj1qEIuZv4E5IaaI4PiBcp56Hs7nAf+IfVb+ecHcwolvacqJUyH+l4bkpz41gzY1W3Xymw3WpBqtiCpGkXrNMpXNIhWMAjkGFktHFtUU1TIJ+dRLZIdNVW4dqku9A8p0yb9bJsAskSlAFUUSig1y0fkM3WqUkBEbVCqUZoYGR+4c6h/46EDP8J1XbrrypMEpMGv7dfDWP3/N49//538b14++rOr65XIBVbWI7e20mh2elVApsFesCYN/ZR+kGlkZRiA8hEveuQY2faUW1Z7mz+PcAlXcs872ITso/kuekMlAsLrJiwO1TppYbijkOpmkDK31rcwGag5FAVmMSakC5sZTJm/T8bKKnMldu666Qf6azhsSSwLMVW6S1wKodh1avutR6U9l1KABCvIXrE+wrvLIciAHQFAAbFMgkeg0kmk2XSoU2CiIg4egAamiyGvwnsL+s9SCrDRK3aDYM3S7Wxv4cKnWf+eFkLWdF6B66tDX+83W8Zvi2WPvTGYO/JQdzXjIRYA1h4/ubDwU3KSSUBxqoLr8oZ13oKpywvWD2j1ldJdUTqdc6DzowmZqgMm/p2l71eWc6VBlihDNCexOck+8POZZP6V6oPOMqXqx1rKyLUwHyOr3XaiY7QaA67n033U/cqCV5zulVQ1DmJGj+QMZ5ERB4FGalhmsovQPoGo7AKuIWQVQddmMG81WYpIs7A/SslIrIrJw5W3Z5ZtgThIKYpcK1UsfKVQ2/FFvbewrxqXPO7m2y+TF9W6opNxy+Jarp5pTv3RsbuKtdaqPFmoFMly1648NSsKU4lBM/eF1yu1TiM3VFb4k69u9uE7+vB+tnhUWmTuX2EXLUpWfTWDnCDYUwQoR+SlCFkJqRW1qNZvUbtQparbJ9CMqJhbV7DL12FXRo8ZgOB1mVPGciHeoBCxkGVOqs4arExmT2tGjsjY1V7LUf+c9ttKHY5yYsUUO7HligESLCnbhWLVcuW3Tpk1/t3lT3x2X9FwLkHq6qXhVd4h7LI7c2//Atz7x/qmDj/xrK5y5tFpMjIJD5DnwRsA4Dsm1Ua2RmF9e+MEwax9YcbqUbwBVdYiZ08IKgWoePy0ER6tnVBeU8LOGnNx7qb/KOqAurZJr6OHVdSydzp3MGqnzI92Vnu1h1H2X5jJ9frpzncdPmrBuusOhCkBVcD8LftDwq/vmCrBfDlUsLltYHUQ6W6DKrDtvznPXV19rRT5Js2PHugqbISZaHJGvgWVNyVVmip1+FX1RNXrgRr7MKQjMKsCpiqdmptXm5zhCQEeh55RVHvi8Xej526p1xQPGpZe2V/XwnOWLV3cXzuDD0nS3Vz/08I3+9IG3RacOv9FrT9cK5EvMZZJSyAkOjCZUIKpQ3IsbR3QO4LwDVS0PnXfF5ut+VjIz6kxyXXbP3pLfTHXjizusMoHOLSaqZK8feJ1r3jksndol2i6+kiyuzgPTPFBVO+QlEnvWO6O62JDsYoj4/FNuqooihAC0qNUMqF5Pqd1yKIkqCqhiN2qS5ZpsWQWNKmtWudEKE4Ep7B5HIBoUpi1KTZQfwaJAxJ6SiQpB7FDqjMyWezZ9rH/4so8ZW1742Bk8Ns+KXwFIvXXy1kvHZyd/frp5/G0z/okr7YrJkbWcbARVBowZopS/mSmDB66ZqG9VUdCuNM+Kq3IuT2IpoLqIhZveu0p0Rm7by75gFEUh+UnAXql+HHK5v1VvUNwASI2pRDYb+ZesAhVRkUDkY4ziO1xMsXnDIqcS3RggqP916VPns6cdH1FZ8MUhmTf2qtGKy+kMVG3WpRqxmZQL5aO1cu27Az19n7ty09W3btiwoXEurnKa3mwdubP1sqe/d/N/SJvjLypY7UrJBUg1yHVsvmZAp9xsyeV+5Z+KZqoMqAp3hRl4IVDNcc+nYVRXClTnA9DF9ivzwZUQH1qi0AGSon/S2xoduqGrdPK6hUBVWZJpMZtmXrv0pCIB4IS5jOHL20cpxpUDAdRC3EXxiH8CuuJ145QI5Dpf8ool/KgW2Rx0HojVQaSzBarQ4fImTpJuMma5I2XjdnN1ruhjkdEkXfvwWAW7WqLULLDVlDCv6vnRNg7aLYEvh/ai1+C3s7UEGObACjLJR1JWcfAZtzLwiWJt9PPephfuXuuN4HLP7OruwiqffuxA/cm7tjUmH/3lcPbAW5K5w5eVjYBcsCZgUXCNlKl6nOAhj7nUih3zegOqS+3NM8C4wmvDA4PfLOcVq8JKsi6yLAVGdo+SvtP11KlZQflK5huneHBru2yp07BvqgatSusiT4GWInT8WPOnMX8zcKEZVb4a8/SoizVRdQNV0VqlSUhx3KYoRLRqRI25hFpNi6KgQoZRIRPsjG2S4Yi3KjLm8dA7rsOLEFJmxEgZTKtJAVwqjJQnB/wMDBT7AGN0Gz2JW9v07XLP2EdKOzf/s2FcjXzEH6kvPPt3Tt258dCpoz8/2Zh+66ng5PVmMSGvDI1ZxDrfAPZTMUrM8MSUwSiWMZiIwa1KQ5VoJn/8dforsDKgOn8zLUBVZEeoFiQw8o98aoc+d/e3g5D8eov8epPsIKVSKvZTNSTlQNPG9lPScS+5UzaX5PkNQYHhudHl3KyjX7sAiHu/PFvKyV8385jwRBXwon03JTDZ4gYtM7GTklOa6Kv1fXtoYPjmHdfuuGPIGJo7/XVa/Sswnqfu/Hhl396nPnBiz+1vKxmzm8peanq2STZifCGVTRLWtONP7moHI5UZUemGMmliVc6q/K+8GrD10EKguhjwmV+NXopRXQyAZutVLgXqtECVD0t7fmsv4yTLsu/INpQPlSJcVHecsOlaopadYodRlUdfVU24rzJDs12BBlykNpWVl3K80a1BeQlCVszWpCT/yVBW9espnnbepLIeGFUAVXxlrKe6pPm1T+ykNCiXLn/u9LfgseoyUCW7TKlZZM2p3DsRpcgpqzS/zGhC/pvXTeVxrCsCeCnGt59YFNnVxCoN3mMX+/7G6d345droDVOrf5LO7DfO6fyfTu6qzM7O/Fx78ol3JK3DP+Elp2wj9gmpCGmszWmRxqATY+Riibi++9DON4O60supJ/2l9KnZEpvpQaTsk3KCkoom5BqRAqWcS53Tpi7WKMSXRmWWY4LHJGciCk0EAIaF0ptK5NBAFUsJTwJyjTsidp26JMey1HXGQ4zMjNN9raTpbLH3WO39XdXrOWU3ojRuURy32KcTQLVZNyjwS0RpCcHyRLZFhm2TA0YV+lTX5YXHdUxyHOniBSjltCokiLDdgzjW8f8jVQ2Z3kaZ0sLAHqe84eNDV7/qE0Z5aOJ01+3Z9u9Ppk9WHzvwxJsPnhh/11xYvyH1iApl6KkMDvVgxi6MWJ8OTCPJclBTyCZOKgUyDSwV+ftsu2Znez7skJAtYp13Y0igJijEK+afc60L5MapGF6pIYVongJQDdpsQeU3fArqPhmtmKpmgfrcGlXtEqdNsbUUzPg1E8SwxBTtsYIH7B2q4xu1V6p2FlDzPNu+KaCKxin8t2WBlTXEZk4lT2HjLa4CZmIm1omNQ6NfumTDJZ8Z2z52/7kCqTwz777FO3L04JUP7brlz4vJxPUlc65UApNqQeogA5UZ5MxiCiV/pc1UbixaiSChlUryxQ0s2pi+e83rAoDz2co8C75AR7n4+8yv/slYUdAlv85oWzD1Z/44ZOWQZ5RHG6M/0RNz8IIkmqt1RPPoHd/ubFmfR7zwuyYp2XAAwfWSbGxE3wqhwoloJpHjiPE9a6jxM4H3tuprwUaLq5JqzDHs46VS7BylKqb7NroDdxYDqtnWb4Va1bNlVDvjR57f+R5BnSYr2eix/Zmq4IuG22GrKtOpMlgly2XwKf6q4qYhz79SuqrxClmFfKA4fnTkEykZccTWVX7iUGRVm1ap/9bq4Nhfl4JN3zQuPz9hAOcUqAZTd75get/9H6Dmkdc4wbGalTR4wHAlNkHSCAZyTAa6KdTCtBhQXRUoOdvZfonfX1BCyT/Y8/zv5C53NDF8ThkAjclANCx2eKDtmcbABZHIQojwUdqK4P+ZfUa3FIL1Wmz5IXskAU4CskzX5p0VBi/v8E2LHNuWRizlLSo7/lQmVQBdUPwYxKz+X8ha6nO/aIEqnxOAqk9J0qa4HVKrHrNO1fdhMo9uCESqusyoAqCaDnanaKbCnyjtwT/VIguNEVjs4eGoEoBUWwgXWRALGVsOpW5f3a6MfnF420v+P2No+/3naFiuz7dNybi9cfurHzrw6AdnW40byDUst4hyP3TpojNrwy8VYQyYDzAWs+AK2bDx/+fYl/V5ouvtqE7PqHZXRTSTKn618K8FSG0nLWqHbfJbEj8c1NvkBiZVrCLVrAqVrSK55KG20OFoIInBfKR0gBqisEF5DqgKoFNsqioHSye/AApowaWZ1pDADmwAsRFnZscl27Qp9MOkYBdbV16249O9vf1/EW4On7rBuCE8l3djzzf+xzC1g1/fc9833u/Gx3tqxdgoeQ7ZzFhhsErGerZOaKJAsVnQr4tGEnM2zgvzt4An5s+UMb0+h/x6Mx+wqg/MTncpRnX+e60WqOrHr3NO2v4Jp6ue0dxF59encF7olppIwIyymcMax0CpAz0yzAr/WZABIEW4GS1Hpxgmu7L40AqZqHoBkGGTBD21qrwwxsKuV9ZRHouqeYgxGJe8RRLADOM8RczFAFT1+szHqpx9eD1XBJ/4C3tkOjUip8yWVWD2E27Alt8R+CtAlSut4g6oCIKMd5YNiGr6wzWPU4sio0BU6DvlVIdu6evb9l+Njc89L9K2cwJUxdj/kd6ZJ+/5QH1yzy847ZNbi+SbRuJLowQuE8dQ4hENWcEju2/RTi4oRaylseqZzmb6/mmbKPU+LFKYv9vKle61xyqzpBhQDEQjMqDFgz4vjvlniI1MIokp5P/uiiSft69SnbRs3YOJHSs/StMc9wlayiDbMsm2oTHJlVGw48WiYDsc/oUmtljqfWSj21cB1aUu0cUKVKWJGZ6qAVHiUxxE1KqjoSqmdtOmiJOqCmTYYFVFlM7WVJAB2Ba5iFm15ZqapisLknIB0HdGWkBksYototAqpnZx9I7q8DV/Wdnxsi8ZhnFOF9IzHdZr/Xv3pfc5PdRz+Tf27PrDY3NH/wVR2lstVangeeT7IVtQgYTDn9CpY4fGvIj2C9TDtbN6ndb7ca3P4WJ9P92AoZr2uyCEzvnG1Zb5SlgVdPZzpAJHDocUxD41wgY12wCo8Ej12YKqZpap1+uhsl0mGw1TqehRtY40W9RUSUU+A58q5W+tGdTNUgwguOFK2DDMf5iK4K4BoIrfAQDBF4MXXi9MAMO44BWPjm3Y9Dmn5P3lYDx4ZOfOneG51Mul6WPuI5/51LVTh5/8cHLq4Atdc86tlS0qwFoNVkBgqxSjJyyXXhNw3rlNGEIAlK2LsKuqKpZ1Z3eW48XAafc6Iw/I4gze2jCqmX2hLpOpMjSv0dnCJttKkY4K8sOapK0BUDlMeY0LFUmlom8XKUFKI5EClxgHFtxW0KQqe1c0taIMzfMF1lG2YRRGt+tLs7zsNw76oAO+RKeqxv88Pd96AKrzPWaVHkr1msybmfJsOK/jcp5wmTCcKpkMVLGm4Tm12R9VwKpodbkKyKyX9LUwCNaMs9IAC8YQ0gvPa0wOwGqSOj27iwObP9Fzxda/INrZOJfPH4/ztZ6UdfrU7MGHf372yH3vN9uTO92o6bnYHWPXzs4iMljBplro5FO0Myt39IVaD+A0d3Hy6U5LXjNVvtcyVB42vLtjClmB1Jj1jGkUs3ckvnlHyK8TN2Sxj9CoU+lIM2dVvSvCBC+lFmalAPatlPPp8Y3Npgaroq+EMb0A1cQ2KTIN+HFzrjcsPxzunl1+NFyMQFVJHwWopkhACymNIvIbATXqAbUbRH6Acj2AaolSC/F0sPpAtz/YaGFTdenftKWUkk2o6oEXDR6SUwxKrIgCE10Ww/u8ypa/G7nypX9m1EbPm55nrZ/plb4fDP3vOXnP2IHpA+9/Yu6Znw+ccLhoO1YJHeEwY49h6g+ro4hCijizR2v1NKuqlt9c819nAl3pcfyovi4PVDvXQE3xbJiv5TsKpMYxxWC5EbCQRBQEIbWDFtXbdWo2W5QgErWNSNQS9TkVKiES1SyQmUo3MHYcupqgg25EXyzlbNGTaqAqoIq3czoqk4Fqp+mTMZxuotL/phuxYovs1A5LxfKekeHhvx+oDX02nU333HDDuWVScR2Pf+9jo5OHn37j/odv+8895ly/58ZmoWCRAw0qg6FOE0/mWqDAUNZcAJCqFga+I3zBcpUDzXjNA5+LMavqiVgRUF1QCcyt+EsSQhkTqYBPbkFjwpI54Pk2OIjblddz9Y5DAbG2oZKFpDmpIip5pJyCure6Y0h0lp2edHF5QFOagH+saUj8AnOPcYYGV3wLadCNZuTKClOt3Jiz0re8WF3/HFhdl0BVV5r0kFluclPJbQxIrSIZSKxyCmxfBcsqkaXh3GW8dvw1OkBVLpu+73JNwZBjfuAQIrIoSGyK7dKcUxn+weCmq/6QpvffYVz95nPah3EOgOquQjgRXH3s0BO/F83tfUnJmK25SZsoRPYxih6OEmHjvEIGRwBKGs2LFuk0iOkCrER5TeeSF02xk1z2ZwYVDGkHlOLvYE3jSDOoeJD1IBFtF6Z2RbjrdvzMwKoTuMf7HEoTpT3DwGI/6SSJjShKjAh7fNu2UhCDBtK+kI2NBiH8ILENisyUgSoYQEQP2gxUlx8OFytQBYxnsX4ac3Y5ocTZCqjZaHNaVasNsO/xLjQ1iqLx4VQqk0Gq6xgMWOGnaqB5irshwSiJLo3VeLwyWxRbKaV2RAF86KzeuuONfH3syhf8nrHhhkcuwLA9bx+JDv/bT9y+6fjJY2/aN3XgfSfcxia76tgl0yE7NCgNpasfGUetOKLYjKVUrPPOWfojPb+y2OVXHt3Acd5O56L8oG6gmn+WVSMFV0VRJlSlftwHbjKMKIoDTpuCfRtAauRH5EYGVcmlPrvKmlQbnb9suA7dIL5lxpJGTXkWpCtbgwYoWOV12b+r5VFAqzh16oCBDNup6gSACj9fqQGpgV92q4/09fZ/cePQxq9ct/26p5jzWGMLqvk3Pk132U9++Y7r6scPvm967z2/1OeFNkAqKi3c3c9aW1m/5IqrVC8NhgCqdIMgM1Yd/1PdP88srJp7lwam89nTxXPqFQLMTmM1QJXXYPWbelPReSP1rxlb2TE4zIxV0QQdoyc6UeuckDLCwOh3Vl0bMlgyth3XDS5AKO/j59CfotrHvRaKGICFpWFCKqjmDvSrmah0sRpAACtH1worC4DLulYGq4pZzSQZqnVNybcENy9c/863RjVhtkg5FjCezrHs+t7k4dE8IwMwnzFkKLCIswtkOQWykVpluxKxyhtM6avgT+FrLPsmGY+6w0p/LjaWMm/wXK0CLCLDTVKndqzcv+ULlZ6xP6aN148brOE8N19rClTTm2+2Ws93R/32zNtOTe39N7Z/bKBgNkwr9ZnFShPQ+J7cCMPn7l8pF8iEBc2fPLTrD6hKqax7csgunrrJUs1BaV99hwCmESVhRHEYUcI7TOxORNzMViY8yasJHyyCmrzl2db2E2Ku0QGq+FXoUNUuyTLSxKQotdJWbKVztmeecM34mGUlTctKa6aRbiZKRikNi7aTkukaZNgppfABtWRnZUEzfBqC/eIFqopxxumCscYC7fvUbjSp2fCp2U4oTDwiq0apgXIJUj5g92GSa5MAVUfAPjdcAdij81iDVbVDBZsag01ykIuOTVkxsb3++zZsve6/u9tmv2yscULOuZkSzuxdd83uGpyaPvbKoycmP3C8PfU8o88zzIJJDjRrEVIloYGMKTKxPU0ohgEmnndtwaYmSd2xa/CcoEp0mtE5s0P7kfmtDlDNLW5ZY4SAqTgOpRElBUiFZVtIERqn/DY1mw1qN1oUN2NyUpuqrEktUsUqUMFwyeJ7ghKiMhJXALSTZaWTpTRbJsAtX8bmuS7zSpVjgu5U6/rF2slkbINFF2V/13JatULtwf5y/xcvGbn0K1duu/KZc7ko5gdMeuJbPY99/ZuvnB5/6rfCySde1F8m1rAzA5D5cmrQpRB69nNh7cQrNbemKZDGP8mBo/z8Ox80LQRRSwHV7iW9C6gqkMlr7by1rOucc6Atgys5CZk0OCqgqhQMIGASrHfwQw7V+qeagmWTohruFHDk48rYPWkti+KUK1m4/1B9SLMW0KjB7RVIo028sQuKAAAgAElEQVSMJDEdI7UcMzWNxDTS2DWNyDTNGMVCMmEZqECrdovg8cRJTpLsJJuKjgRGn/v6Aao50LwIeTS/8tm9GcEmFBhK/HvZH5xjwgucoMiAnXGGqgJkSWk5oJrdG7n7ImcBGx7x5sw0bYo5idH1zdLg3mr/lg8WC/RtGnvNzLnaOK4pUJ3efUuNgukXBycnfi9uHXlukeoOxXWiFKBUSttpglIQFnkRygsJqah4BqqZB+36WmDUzkN3d+pjh5k8ZAxs76BBahgLMA1DStXfUeoX0TfOXwYM9KMZi8rd+RIHyICU2VLR+ogkAqBVUfJcfgFILVBiuXFs2c3IsqZjxzxsFJz91Z7iUz21yqP9wwPHW82ZwcbM1PP95twLg3b9ckpbGxwrKDp2ZNoOokAxD3QyhBfXPMmtuDiBKhvuqC5HkyzY2kAPF7bIbzWoCbDaQnynS4nRQ6lZIcOCCwAiVMGkAqiSYlQN/IWvFxpJbAaq8tBzickgiqyES/+pZVKEPGa7drB3YNtn+7a8+A+pf/vcuXqQL+TDcld6V/H40eMvmjx59N3jJybeZJRM8mpFCrnkJ/ZSYFYCPxTiGYw+ys0MVjsaPs5zx9XUzwJXWlTTWo75uJDnup4/Ow9UuxYvlgepZzhGNG0sIDUOKQx98gOwqHgOmpS0QvICh6pmhXq8CpUgg0kNshNTSt2IAlUdxGwopLqExZpKNt36bzyrK8epTCqjtuXKZJUPyrEc0aNiI2lZkj4F27I4pmKx2KoUKw8NVgc/u2Ps0q9uGdmx/3w+QycfuvnSw4/c/gvHn3n4N8zGobG+qs1RldCxy1qlbY+EwctAuVogePbmVVaAHa917K+qHAE0cFL+2YuBpsXn5IVAVb9O8zwLfk/50a4UqOrxpOUYHUwt0hFpECZOBouxzgUxJfhGRB8ncMn6hqQyw4BkStmNKYZUM3siJECnv3ih6nEFw3n8N5r7wziOItNqxCV3yil5xzzXnLatJDXScDCJguE4afcZaVAzKHRtMzFsRnNo0tZDFBKBTke7gOelQb2+DxeGUV0eqGoXFBFEdDPB2spSsAJAviRXmW6Rm6wSjvJV0h2VdKUZVYFhco1057/gHbGIE6AKrgbNWQa1I4NSpxYUahu/WCj3/WmxNPCIsfnFrXMxR64ZUE3T3zXnnr7mirBx/B2NqX3/pkCnHNcMjSSsU5wGQskDMMTQpMJ7z+USUgK9KndBikWVMKrLn+pyu8FzcZF4MHDMqxoUCldz9yKodpQ3+GmKRHcKkBqE/N8UQawjk7DsmPHAFmXHw5osFVkIYBpL+gEGGdg66dTLZ/uKiTRbFBpuEhtemwrlKbNc2+fWBh4rDg3/sGfTJQ9G5coztbGdpxAfmOKDjtzb25o5uOPk8UM/1Txx8FVJe3KHGc0NeFYLzdhku9Cu2JTkGgLy11Ez3OvBRzWbQE43SNQLUWqT9j2RmFixahqLmxS2m8wiNVoh+YFDUVqjxKySaVVZ02MxQE3hiMKAFU1rBrpNDVj8C1AFt4qKABaeGA1qFtjCiJOXYvb8KzS90oa7N237md+g0Yf3PNtYVWjSvzn9zR3jM0ffNtU4/muz4am+Sm+JrwvsjsI0pjBBTDIaKqBLhc4MMwH06gmh1CWkgcgnzASLmfguCqOKRittX3eunu5nwfsyaSfzpxifK7s5/rHyrIYrBZwWYOgPkBr55PsAqXVqNhr8s0JiU19apV6jRiW7xHIX8b8xOA4VIz6TJgFEKLZKfFQFpNqpxeAWdw+NhZjj80BVdJ1ZgZM758UZRTVSMQKEdskO+vsHHxnoH/j4SG3ka1dvvPrQ+QSpGNtHv/NnN0ztf+TXThx8+C1uPF3oqTpEaLpk0C50osRRap9UWRxkYdWeqThZBVRVCACvhqqsLaMfAQCdcZhnoRcbnYtUqTPgtRZAlTvmtYqj68NkzYOFGHfcY80LUDEUoMo50tz5b/G3NNx5RAZSAEXTmz3vCspyFKjyneV2DgasFicjJYaRhlC02fZcWqzsc0Y3f7+6YdOdfRvGHi6X7WZ75siWU9MHr5udmbg2aExfEwf1jVYa9NpGWDQptECIIYjFhsxINcEqnlClDOYgUG5MqiW+SwqxklliOaJnJb8vpf/lgaoAfO1i0A2Wss9XbDZbecGyCqyqBV9VcQGQZpZOFDs+VqZc7eer51/pb+FmKoxR1ggro6IUz38pTZ3aqdLA2H9zyoM3F7b+1IFz8YyuHVCd3FU5Mf7kz0SNqT+I5yYud6hJZhKQgbaJNGTqGBqTNA5Vh3lJNH2GLFmAEwLklweqGjSd7YBYyaDRr+GbyF1vAlYz2he+g8yUQoeaUhgEFPkAqCiBYGeZiDG1gU5Imx+8lByKE08YU1hoqG5JTphgJCjMKRKPWLubMaoORaZDkW2nseWkIbmnyv3Dj/UOb/x2/+bLbrfHtjxNA7PHlzKXx0aCjr+pRP7RnZO7737jqYk9byD/5LaiE9mFommYkALwzCQyjM7uXDS0rFRQAQHZTk4ZOeP1sF/hCVobO6/mAqtFdTW/slJ5CB+3Vj+iaxjpOWlMRtym0G9So1WnZiuglo+oOGhUwajWOJIOCVS2Dd2UBqommbCugl8d8qhYoydyDdlAmAxUkVOPOFZMOlFsJqbT//QlO1/7fmu29B3j6meX+f+udFfh8IGJtxyvH3vviebMdaUaNFEmxX5MrlegII1pttWgIA7Ig5wCZb0oZLCKpsqIGVXtEwOgqjSPSrfeAarrUQ60mhF7bl8r9nMLgSqqPdrqh/WplFAQhhSASfVb5Dca1KrXyW+1yDURiVqhIbufqmlZOtqVTzMfPUuVpALDpVywXzyHi960A1RNZmAxWXJzIeaGvHUTzy+4z8rcHI4j/EyJZWGapKlpWEFvX+9Tm0fHPtTT0/+da4avOW5gAj6PX2mauvu/8gcvP3X4sffWxx9/bdkLqOhZvFkNUQxAQ49y/dFawo4cQIAqWyLly/uKSV0OqM5//UqA6nwGfcn1UdkyIZABFlOy3naerW6NKu6pnKeoF8T/myuDsIlCsqQfUOhD1gbXGoAnkxwLm3hYl4nHLoBqSkLOZLZUal0TD1YBqgyqmKUXcAU/IJ/MMHXd6d6R0QeHt+/4rDd06d3eVc/FhoUjPKV5+36bGl5/NLn3ipNH979o8vDelzdmjz/PTv1+x/RtywiNghmRY8Uc0y69VzgzVDYNnqdl0VPKTQxXxUgKKZQl8ig1Uh42SdVHSzvOFpecCVDN3z+RzuiQG+HIsC5xUxUqhWgGhisAwCrWrS5ttI5bVSNOSzMMkA6YszHeVe8NQwW8l0v10KJy39it5drI//B2POc2w9i85qzqmgHV4Km/fkEwd/Q97dnxX478ulXAYhUFFMdomkK8JAaknKQMAgFEnZvceVhEFLAWXx1bJ93cl1d6ioZFHQVvobTuoGOwlveA43mSyx3CDCP/kdmJts8Pa9gOWZ9jJGCEMO1ClyOpLTrqLGZG1WO2yWJ2WXbfWEzQAoVB5LgFSsOEXABb6PtS7A098p1iUre9ljM8um9w49in7Urhm6Visq/XDZu08008TShJ2qIXjx/q+++3T7n3VqJGetOJicO/4jembnLpVLnq1smxAjLdEpkIDFD2NexYgJ0zHAIkaFmZJ0vGtonIULCWFsq6KAfJZLXagbVS4Dn/xFbyewyhuWlPp3RhYm1zA0nQblOj0aZmC01uHplmDxnMqGIHCl2qQZaDBKqEI1ZtC9cHlmAi4BeLD0yuePAdSiyDgSoCATDmudPSrB7ZuPXFH/YGtvwvGjr3Vh5r8eSs9D2+Mfedl/9g9/2/ORed+ulyrWAXDIefcbClaIYIYHsED1sFomQSFVDFj5va/OgHkaFLBlLV/DDPRmalx3YxvG6xU8vmpJyykRlHxTELGMopGvmZywRUKpJaohZlXpHmKTCbfhCQH/jcONVuNimsN4jaYFIN6vdK1FuokZsW+bnm4q1OucsyyHXqndKe6nAWyJjYSzWfgidNMfAjxoOik8a4ZY7N3G02dEeZny2vMG9GMNF3m0P9gz/cuvWy/1KpVu7b1rcNkpnzClJ55B19qLx318dfN3dk9/uC6b0vLpU8cjyTEjzqnLaVA6Ls+jF/1hOAM58dVZyZwBv17xlWWkE5Wo/rpT6PN37qS943F6GtyrqYuxFVLHOjpCXKNkYDa1W45w0FCBesa/gGaxrBy1bWPBAzAO3w1OUkLvnWkihe+zAvIns+gawDTDSwgVwFNK2iAoBxCvY+TkxuBgpShyK37Nu9Q7v7Ltn2xZ6hwU+269bRkVe/GgA1mc/aoZnz8ce/YA9NHneTkjvUajZvbM5O/tzcicOvsKNT/UW7SV6KzZhPnpWSZSABE77ZHrVNkGkBu+i4hkM2qjrIdk9RFcNmC89Op6qjrd7ABEsylu4eWYLdXOVEdDZgN/tdNbliyee+bniAWy7ZbpFMq6BIMwldkplDBQhI2VhJrmQuxtNJYKbR/M7+77LWYWMBF4EYm1a7MlXoGf6L2sDYp41LXrF3lad82pevFk8sDoAOf3+gMfHtt4bNY++L28e3Ytdls85IPEJ5Z5npeeQjuwXB3Tf4fAPVTK+sdxdKa4WZRCeI8HaRtY7iC4fSfhyEFAUxxT7+DhYVZRFMCmDtHDL5ZsrOBTc8STGwHb7xAIAOO3yIfpJN5C2IlMHs4XPVjjS24IUWU6k2a/cOPmX2DezyC8Wv920c2lPvc05s3fpT/mqpdgGsX6hNtk6+oDl3/E1x69hrDf/AJiedI6dQJNd1lP4oUZ2UxOXbFB6sPIZTDhNDA5aZgCVOKbJ9BVTF73C1A2slgHOxwbei3+OHTRYWAUKI8PQpiUPy0USChqoGfCQx2VbJNGrSUIUIR9sg0xFWFb5+bM/D3l/YfImmGkCVS1ypeKzGyKpH+Z/3YmBWqzODo9f+Y7n3sn9PW/cff7aU/+9v37/9tsfv+o8njVOvD5ygH1GzPWaBxzYy4lH2R8lfOs075V++BSuUbpx2BrvIX7BSoKqvmS7W5Z8wzXbpRYqTvtirOmUtcAg9Kn8jtjaiVrNJrXqTwmabrCChUmpR1XSp1ypQCRsxNUdJP74Cqwqwio5YqkQClcWWTZgxlVPO2Eja4vD7HInNiaJgYTsMnmbzIAVzDIfM2CLP8mb6yr13bx7b/NFKf893dgzugEfjeQepOIXZ8fsGJ7718Te3Jp58T3Ty0NWFcpFM16LUSTOTdCHbVDFZAcSsGqULx/N+3jVks8Yr+elKdJNLA9VMQaO2ONg0aKCq7xVbvYjmEOBU9TTpJLh87w46dFEBYbdcrOXccxHy2ofKYRjAekpIJ4ih4DGNDTuAqnCTGK1C1gDYxLH2SO3onHk8sDcqceOPHyeoHKZGsXfK6x2+qzg49qXq8OiuvkLfhLFCKzI4NZx8cH9lZvrUJZS2b0zbMz89O/nMC6x4Zrhotd2CjVYgjEyPQ3JCG82vAGJY09D8CYmYhLug4pMgGlvJPDqSFWnQ6lhd5Z0NFr+Xq5mqzhSsLgCq7JUO7gDJiohXBbMK6Yrcq3xjJLeY8TCRsaG2EtxAKZ0yvmp+dShN4T0OBhZkHx5uL3Yrg99w+oY/Urr8575lGMaa2lWtFk8suNbYybSf+aebmpMPvieaO/A6O511s3KCSqGQjnlZrNgMWN1e/ss8ETl+tHZAtaMW0ieaZx5YFpdjLbIJQAmIlSUgdziyD5wCqXEYUNgOhEkN8ACDXcXuGqUr6HDkT3lIITxWjGoi3oPYbYJRxeTM54v3xWTm2BSbFkHqY1gFihJYJJWbxXLv04Wegbvc3p473Grf/bVLKofoDADq/JuX7r6lNnNy8trWqUOvD+qHfjZqjF/hmLFRLGDh0FndgrNDbJu5XIAEK8Wa4E+B2hRbgVivKGPu1Q6sMwUuK/o9pfXFWMP+nrkdGP/HIQW+Ty14qjbgI4kFuEKmURWgCmYZQNVOWK+KHb9t4EG3iLBYaaDKDUC47yiFoJQE7aUksTA0NmvNUt+lP6xdcvW7XH949/mKnVvNxLia12Kjc4JOVL+7//Z3PXbkybf7xehyu2YZ6G52IlwCg9oxWAph8iSJJmcb82OQml3u0wHV/FzJC4e6dgoaqffBvwgoxJf4ooLJFhlKmITUjgIp+fvwDm5y2pThJ1QyXOp1y1S1i1TE8p1oNkyaBLMUKdaziX5YN1hoZglMqgZZokXlA5WmQ9Nmf1Y8FzBsl+NTIBYliQQRjSZiUdOyV56olHpuG6z2feHarc/9bm9v78xqxuVav3b68D1jk9/82C83J554lzk3folXLpEBPT8clFQm/Xwd53yAoXDioiD0dMD0dGBl0X/PioFqLlarrd5USMOMitFVux5tKSYMryKNlNaLhU0Yc1HE6x1/c/8FqooA1tDso1kKDDwskAS0cmNZZoMk6x43B7M2V0ncuOQv7ikoTwXo8/BKvlXrfdLr7d9V6Bv4Vt/QpfeXb3zFGck+0vvucxr9R/pPHX5me3Dy2EuS9sxL4mDmeUkwu8FMfKtoW2TZSBIQcRi3ySjSAfM5j2IDpAPWZ5WsxdsSkSh09LYLQepi93a14/N093+x9+sGqoJvWP7DjL9NNhqrYL/I0aogzUCeKY1wBlR14598An5PgCoYVbwjfg+yCcwPqiptOhQ7lUNWaeBjg5uu+xtj9IaDqz3f5V6/Wjyx4L3SyXs3nBh/+NfCU/t+mdpHtnsmS0c4jo85Z7ndDFQZKGCRz31p4Jj/2doCVXWx1QfoiUWXXeTour+yEhs3UWk/VOwe8YDKZB/ggfUjAanYKXKXI5rEBKhys5TWLzKbKlZTmOiRAiXx1QJseMfDpXXEb1oUGDaFhkd2qW+8WO6/t9wzsKvWt+Ge2vYtu40tz1nTyTt96BvlZnroitmTB1/XPDnx1qR5bEvJiZ0CHmKlL4vRyS6Wy8IWgzXGt7q3UhrRFmoSILDarxUBzkXedGW/10lKEW4VzQCIU41YV9xq+tSoR+S38TCXCO6REJ6bKFPZYuUFoIpuRwvm9RCmMVDVMbbCqGKC5m5JC0yFTF54vFOzEtqVjQcGt177bq9t3WNcfVN9tddnPb3+5sdudsdGxl764IGH/stUcPL6uJiWnAp0TykFrSYDVbCpHIE4D5TO18Stp/O6EMeyHFDVx6NBKUuV8tdTMXUCU/EFkAAfS+WNmiBWIWJ9cDNoswVVa65JSTskOyAqpA77o1bdKhWtAkuVwJBBIpN17iumVDNkAoYVM6abOlTZUECqGDtq+x+AEJYPqahmPn4mWDG/AKiyhCiplir7e6p93+zvGfjHrWNb793cs/nEhbgf+c889vQd2yZv/9tf9Scee6fTOjYMRjW1JTCFz0dLMbKggiW8ONUquxK2dCX6VAEPC5fu+UxuRxyiOrnnX1DpWcs5ZGVOmuLAwPN8KuE0vk8ByBk/YHkbNzxiztMglUkXSUDi78yvVNk+YH2EPhLu6azDkoYeWSfRie6kbbL88siGe9zB/q/WhodvG9x82W7j8hfNnu044IbifbeMTR3afV3z1PhNc6cmb4raM1d6ZstzrZA8m10apRoKqQNAHCqbCbrcO43echyyYZPnQZCD5h4XXN7FOt5WeTKrBasdoKp0JVIHZgkOCDOcG1wAJAQA54lrr7TBCqhqR2uphHcCOmC4KKNOem2YXMvGNnCLF5ilgW8X+zZ/pGfnG762ylNd9uVnBVTBrLQPfO2nTk08/ptRY/xVbjJTdA0AgISiGJn2eQioiOT5GpxzzqjK+XcYVXl880CVmVWVK9wBqaJF5W8lHk8CCMfxwIomFaV+EGcMUrjcr3xQNVBV4JTtN1gzIo0ivBBAoAzAigFvOwxSwZW3TTMNnUKUurUjtcFNX+8bHvun2qYND5SOxceNm246J4a66e5bPD+e3nrq+KFfbUw++QtWeGq0YCcOzO4BQkOAUNZkgXGRcr+kkECyELMnZpZ7r3xhVztIVwY4F77ryn5PGWorKQeuepIEzJBHIYAqUqpCarWwoy6SAVYVyR5gVOEzq4Aq9FW24UlkLTCpJcJ83VCFkilmfe5kx8Dg8hquYTlJnP6pjZff8O8KbvFrxpaXrulmY7XX+mxevyvdZRdP0Ia900f+n4Mnjrwp9oyB1AGYx/wFDWRTRXKKtnmxyXtl9+xsjvLi+t35YHW+daIq2kpTYKelW5bJTFYPLZqqb8DAPwwoSnwK44D8sE2NdlN0qXNN8hKbKkaRQWrZKlPBLJJluFLKTIRBE78RaXrSIFW0sd1AlY9NJ7Vpyx/FqMqmBIbs2LgrnTjb8ilXh4TQdJOUCuWDfbXeLw32Df/91iu3PjhqjDbXwx2c3Hvb5RO3fuqdwdFH317wj/UXy0VKLJMSnA9XBpU+cQVAdTlgqc91JUB2Za/VW5cMRWQ+BMpqRgHdvKJCOxWoKidLu4jSAExqwJUn1qOqhimUxcGkMlNKYFOV7VEKEKNM5XVXuWoYNh0J+2G4Y7kMUuMEzXhuQm5pzq70/nBk26WfqGzavKt4/SvX3EA+Hb+v1Jh4evvR8T3/sjk3/obEP36Nm8zWylbCulV2YILbAOyXTJsrETb3XUgjNf+7qixIBUMD1cVH62pB5mLvstr36Hq9miAAPFHBhf4XGwQkL4JZtUyRADCZwt3+yi1EyUJ0vTmrgmdzDyQDqrqqNqW4HjHsr7yeg0Zx4JMjV9zwJ0bv2pFqZwdUjx4tN6a/+a7Z40++PfWPX+UaLe705zQK1S2Yv/g8cXWH2GcWGPnXrcQGaaUTmS5lZN5jKkUlX/IX3bE0AmVsAG6KSpXipik/lAe23eayP8TgaJqCCTaE2dzhiNK+YlLZsohpd+woxScOJRdmdBN4c3qophCUMaZXoNh2CFevZdmttFw72H/J9q/2bdzy+cHRwSeN0RvO+cSdpvc5dHTqislHb/vt5on9r7aS+rDnJnBpotCEVhXniq5sgFSXzx1AFSV/zR5Kl2snmG2l94h3pWdYDl7Z7yknCV1yZCmHOFFAxtFu+9RoBNRsYnNSJIPKCqi6HOkHQMql/xxQZXcPlP6R7KWYc1ZzAaiiXCR2DtI4YJYoNGv1kW3X/b6Zmn9bufYNx1ZzbdbTa3fN7OpthfVXPrzvsT9tW9EGq+Da3P2NMr8ZU2gGrIlEmSBrll1PJ3ARHMt84KrFUvlmFzFDF39DnmdQxYrFXB6xlXHoUxC2eePQbjfYhi2AJjUyqWIVqdepUNWukGcWyUTYBfTzGNTMpqYZWJX0IEiY8IEiBZCPFv2q/F0b/Xc3FOHnIC1c2+WFEvMgPFPREQ47IyM1omqpOj48OPKlnp6eT9a21x692lg/rhjHn/j2FUfv/Ow7/aOP/qrnH+0vlwqUoOEHvq8qpIADKxRQXaoUnzf1XxnQlFfNZ1eXc7xZ+NmacsEtVdpDLXTj8CE8sx0bLZa5yUTMo8mE9hQgtRWQ34LETUAqgCmvd6arwmkATEWXyv0YvO7l0o8U6YYqC7SoEf5UKUlRbAKkRlahNu3UBh689Pob/7q4YfBW2vqPs4bxu+dMl9x86JaxU6f2vfLk8ad+IW1MvND1Z3uLVmRCBsBpVqhswtQegY9glvkeQwIgAEHAKp4RuU/yx9IM99lOOasBq4u9lu9oDL06C3KEVbVQGUTzsMg1suSufCqWqgpKYIXIIph0UxZrOGdR6apdqF0g3ygGsVvbNbjl2g8Vtrziu6vtn1nqWp0xUOUxPv3UjqndX/1g1Dz4KjM62WchcyYKpNmGbRKEAcgesEWOgh+necTLhQSq3BzDehXYSykv1DCisBFQ2JSdJfvFsT7TYb9I/AmgymUMBnCSXgSQykyqtJNlWcMQqONTYjz42Fk6LrUNKw3sYsPqH3yif9uVnxm6bucXigPXHTtfCSwKLBrR03/38mNP3vs7QfPoiy1jruQWJGQZp4EpqQNU8TOAEw1UdYPcmQ2plQHOhQNoZb/XDVTZ+xAX34C9GKIjAVRDajURbYvkNJT9AVbBqAKoplypQunfMTz5mZPIz7mLXe53HqhKlB9mfwCAAoVWtT2w6aq/8rzKnxSvfv159YM824lS/z7Y1JlDM1eeCE588Kmju19frFUcJMlwTCZk2hRS22iz5prlIYtO32t1NM/e99HzYb7hNF8BwgKaOSbAkQOMCRqnolg2DAm8nNsUtJvUaiFtqs6NU6kfUl+xhyp2iSqaSSVPPK2RdKecWBhm6MbDrPSvAamGzZIwtRxQ1au4zYb+7EnC3pqQDVmpFVTLPcc2bxz9TP/g4N9es/GavWvdgHG2I+Tk7jsvO3THx9/ujz/2Dqc9PlSteERovkHCDyx+uEFTMgPzwDIPFqRpqXtOXAm7utj7aZ33/PNawMQqD2IZIwJSxV2jQ8+g9idAVTaU2jdVKogxbzTjps9AFUEdTMxwZz/s+RQg5QoiqkiaURW5m4DVfCKZcnTkQBSHUgtNUzCudGK7OjDRP7r51qHtV/9N5UWvvAPe32d731by++jPaLennz89/tTbZw8+/jNWPNtbcBGCA6BqUIwkHMOWgBh+FhB3wzoVZVCSMuMsX6LgPN19WclxLQnUVigjyMbCPFAF5WXIPUOiVUXZ34LcB/iDNeZgu1Xnv645M3kHhwR1osyWs7etEDFa3MhIOOHGtLbhUuz2HKgMbP1MT/9Lft/YvDZWVWeGKoQBM4KD33jTzDO3/WczmNxpU5Ot1cFQ4WJBiwrrJv1wacCqaeSzuWmr+13NN6hSTcaodqyrpGytPFLV7gkoEucCTQ4m+GCuTXEb5sZKRM6NBdLZzyV97vpW3mQ84Uu2cAZUlS0IygoAL2EUc1c5Ys0CstmKw+0feWBo+86PFwZ2/EPPtdfCsP+c7SqXuoZpuqvQvPep/8at9FcAACAASURBVPPk5EPvDloT19uWT46H3TP2yTFrk1J0E+BcWUgdMoPYWVTPbEitDHCeOVDVNVKWfSi7FVhuAKj6bZT+pfMfliUCVFH+Fw2xBqqO7ZADXTGAKnf9CzORWbHwLkfM7NXt5tJ/hIfXrgTVkcu/ZJZ7Pzhwzb96+nxNyKt7VpZ/9b3NezfvPbb7l546vvuDdbPpuaUyFdwCsy/wEY4pprl4jvdqDqQwywDVH2tV5Vpr6JAH9VkTZ+52sJBEldRhmSNOerjmAKko60nwSAgNPRqn/DaF8K9ttihtBeSGCXmGTQPlPiqATSH4NLvcAGiSSxbKt9wEqrK/VbFY2FKlydR+t9oeK9fNLrKAhVZMLIfiTRx8fqRT1jW8sLfa88ylm7Z9tDZY+2z9QP34DSvs6F7L8Xy692oeuXfzwe98/K1zhx/5dbNxcHMvdNiOS6FZoMSQZCoDheycV+qijNa8KXElQHWlWtU8oNWgSVcPZS6SBind1c9jjiNQBVphrHGEA1f6lB6Vu/sjCuda4mYD6IjnGSwqysXgGLVGVWlS2VdXsW0doNpJOZKhg/92yE8t8u0C2X2Dh8sbxv5x5Iqdf9Mzazx0rqRti91nxuj7d3n15vRls/seeH99+unXU3JiyLUDjstm/SyIqNhTTCKuISRwIaWmkBwAsTro4VwD1YX3efHR2w1UVYKYal5DQ3TCliASpgCgisYq1m3xeq5cffj1yk6Ut69g1EC6odPfZpCKVEG8ykK4A9ZTJXOLIJmwK620MHjX6I5XfICGdj60FjjmjFBFmt5s1evb+8M99/2uP/nwG534xIhthjxhookKIBWMKiZNDVpxWTGRYud2fr90R97SQJVRFjrvefSKVxxsOKLAp7DVorgdUjgXUBroxinorLCLdKQEnqodJWtSZWLmbjqtEdHRdWwKj52kJLBA0NyKU4iQo2L/yA/7xrZ90hncfPPIi189tRY390yuMzYgjUc/Ozx37KH3+PWJt6XhiUtgcs1sKm92sRN3xMlAT9Sq/KUnwTP83DP5tRVKBtRuV5X+hVEFxZMDqo2AWrCogh1YUibTKYndCtAofPfgSAWgip8tCVRFfM6NZ6r7mTOssXEpVkKvd+tdTnnktwa9qx6+2Iz/j6ZHy/fs+97LJ5rHP3CwdfilcQm+hy65KB9FBkcnwgopsmHlAt9FrWbsyDrypcsfA9WlgapmavRMqcGsMGNiKcS6M2Xmz3G0iEWNI2oHPrVaiAduUcggNSQvMqjHLlJfoUKu6ZGDeQsdv3iGOdLa5soQEqU06FJrVVbWzwz7FVuny/36oc3K/1rXqoI/oMWHGTwap7DJdcgJK6Xqo6PDo5/a0L/h8zs275g08CBqWvKMZoFz80vpxANDT33rY79YP/rYe5JT+3b0leHCgqaRAiUmyqYA5+sMqGrXFW6JYA6wC6hq/bMGqpBzcfmWNxFIlxJNKqwXUUXEBpShLJvEC/OOtQ2sHOuaVSd/x44KMjfpIud3VpscREoDEIWxRS10n/eNTBSHN3xucOvmTw9u7n/cuPQm6cI+j19s07jnn936zOHt00cf/83W7P7XGvGJjQU7IcfCOoDekzL3Zkj3vwaqgQKqYjspgSXnllHNP2fLXSINVDuCoA7bj1sJCQDAKj/zYFTtQubUwH6KuWhfofJA4EWqQowNmqSJsk84V1hB0YF1xfsmlNgORVYpDa2+Z3pHn/fhir31o2vhcnNGqDEd/2rJT+MXH33qnj8qRdNXevGcl6bajqZjQ8OxW1q/dBY6xLMbu1pfIaeqC5Iy+UtbFQNUlGpFzEHE3f2woGpzcktQ9yltp2TGJhloJlKaRNDlYCF4N8LfmkmF5kN5dwrNkGU7o2wX4SG2PYpg5G+6sVMberQyMPp31c3b/mH4JfftP5f6nJVcS1iONX74P19+cvKpd/tzE68rwnvOQsMU94gqPYsMai56sPG1kjedoTDxTBlVBsen0bfyvVbhIqKrywNVZVHVDKnZjKjVSsk2a7AFE/8/BqqSSokNGIAZdKnio4p5WOx8mE9gbaoYE2KTohtNYLacOF6cVDc9Uekde8/Q81/0A8O49LxPzCu590u95u6p267aO7XvbYdOHXnXbKFVSwoG6w3Z4QFWNRGsqFKK8RjoRJ4z1B2fzXFebL8re1npiNKsKsCD/tJjWzNiXOZXQSX4XfFGDblpKozb5PsBNesNChqwn4o5ErVmlajPLlPJLrL3MesJUc1R/s5aZe3oVDB8PKdOqQ5+XQ3KSAatRdXlY2y82XFVOGIuL4oHp2k6DHYAhApusV0t137YX+v7wuaBzV/esWUH4hbPe9VopWMknd5de/rW//mzjfEn3+tPPf2CvhLkPygNlynmjmls3qU8uhwDmoHDZTr188e0EsZ1KeAiPQK4t2AAAa6YPlUhEKo/XY01ThmTajYZcSosqh9Q0PQ5vAbhC6JPBtuGEr+sc5wVz01xwqKyqwNGFdL8uFoIgIx7L9VDkDOYA1PLo2ZiklMb2l8c2vCFno1jf7/h6rFzlg+/4vucPuZO3vO1F9SP7327Pzv+01Z0ckOPZ7HrAVFFlcWxaiDGpE2p4XPKJm/CVOT5udSozj+P5TSrGVDltVoW5Y47geoPh3IR4RoIN+BoVaxpYuCvWigz03+pNCM1FB7vBW6iQrOwYWJvKe4P0OoC8bAIyTQpMgsUWb3Tbs/2rw5tu/I/0sDMMcM4u0bwVQNVBjH7vzCcRjPvmt73wHur1Ox3Y9+IYSi9hFHDqj9kpSNsRa8ToCppWAJVlfw3s6XCYgDBMN9QyBXYzL9NAbpk63UK6gGZMAFOsDCrzn6O++uU+3XZn5sSlM8ae8nlgCrHtXGsIAT5LvmwOqr07q8ObPpMbWjrzcNe32Pns/yx3OVLp76zafLxu37JP3Xo16k1flmtgMKu7K9iJaYW50Y0WEl0qi5k6hLlim6PetHpwOayx3oaQKRc8kQjp4AqNiR4AGHlA7uxViugZiNiP1XH6iXLLbMvoMFAFXnHWLtNpObwn/DeY/s/BVQ5kQd1TZhXg1Hn5gRZsFnzZDtJXBw5Uhnc+o7h61/+PWOddDav5B5NppOVu/d/73UTc+Pvnmgee1lUNSh1TbEXYkcMCFTFwAxjQ7aDXC9cydv/SL8mnyKkXVJyiY58beQqijaOiS+U+tmjFhG9EQNVP2pR029wsydAKrUTKiQO1awy9dhl7vJH+hN7P3LjCxguKc2yC0lqkKvjj9W/6U2XYOlco5S2xUJzJZosmT3rWKngtSKJEVkMDtyzC41Ksfz9gb6Bf9g4uPGbO8d27lvv8pc03VfY97W/fTUiVBtHn3hVnxeSi5vjVlTXs2zbtY3PUuBRp08tNtAX6EtXCGaXBKrK31OqOqrk3wla7Gr9YQca2CQCpAYRNwyzo00LFlQxWZC2aYAKBj4rEauOb/4sJX/CmsCWi5CzieWRAfkfz4oIPXGoTVZs1vrHq8OjN9c2XHLzhue85FFjdH04PKTpfaXJu7/1mtlje34lrR+9qZTUKx4/HiWpICLvHkDM8IkMn4kLrkoAqC4Rb7OaJqjVTIIrAarMeurOmNz6mMCmClwcF0dtshWrijhUnhNAtvHzL0cE8MljPAdUOXoXQNXQrkcoOkpyF+azmBw0D7eMypaH+i+75gPFjZvuP9tY1VVjSDy8zYN3Xd2c3vshf/rpFxeioOgoz0Te6S9yxU//IfNfsZYL3GJAtaMN0ysBayxwsaOYEuQXo3zWbDCjGrcishI3A6raH5X94vJMqmZUAU44s1jSW0TQ3glaw2Ie2V4alwfb5eFNf18d2Pi/Nz7nZT9YK+Hxagb9Uq9N08fcxsN3v7R+bPdvtE888YaeUmBiN8XwDnIzBmaGEptjjOJ8lVEwU9Oru4fnBaiqRHK+zwxUoTcOKUC5FBZVjZAazZgcZlQr4hEIVoCBqsHAjFlEgFEGqliQwajabFNlsU0XJgBpJuD/wY7FJIpsI40KIzN9G6/41YHnvvpWwxiaW4v7dD7e44n2g1fcu/e+Xz/WPP7WWaM+aFZcBt84VU6f49xv3HtRMsuuXBtkr24cnI/zWVefkYG+znKn+yBUvadjQwWgys1SYv8HkBpGEQVwrgibNNucpagFJjWlUupSj12hmlWholEkB6BDBY4w4MhVuoC9uBakbZaUEbtme/VmmxfIHJBi52jIvDDfYcPC74MNjHL+YB9OKy2XynPlcvXO3lrt8yODI7deM3rNkfXMpOrxkaapfejWP37x9KHH3zV7+PE395pzVtGKyXCKKnEwE2WcllFdKUu60tctDVQ7RAxeI44sSt/MjcKaGcD9BlBVsp02moVhQRVQGupmYehwhUllbSLrUdmXTxETonW1IeswTAqxYQWTjghwFvDbFCIOFWDVKkSxW5zq3bL9S4Ojmz4xMNjzmHHdaxrr6VlsPnXzpvr4oz/bnDrwtnj20PVFMzRg44R1HmAbxSNm0A2JC4f8TbtgrGQTslbnuiKgyhtb3Synqsrc8wSgCrsq9i0gC81xbFdVFJsqRbIpAbbahAHZKUaV5wZUEHAdUE1VVVW1YcOiAPeQkMpxWtx4dGDLNX9Qst3Pn60l4+kx5Lyrm47vGmw0Dv7Lk+P3/YntT/Q7EVzlpKuas5xX2+mrNE9dH3MOqkHdka3dPqr8b2zsHxOFMUUo+dcb5M81GLCmAYaqRxY3H0i5Q6Z2KYHojlnR6+Q8ybDtUhoWYU6EhAeI9a1iUhjd9vTgpVf8weDW7d8wdtwwtVYDea3eJ33mO1umD935i/WpR3+naJ3ssRCPydm+GIyq648tuiQAQNs3iI3H6gDKuQSqWSOB6jrm+wxZCsZrAka1rRjVkOqNUJX+FVAFWOXOfw1UYXItQNW0pYkOrIMA1UgtDOIvyKbpLPWIKXIoDdzBZu+Gne8cufy6r6+lx9xa3e/F3idNU+fWiX963eNH97z3eDD98rRkkFXwpNADTVIcqdQ2TIpiAi5j/sdAdSX3Ja/VXWg/pDf+8icaphBSgdcxUAWTiqQpjN92g+aac2RECZUSh/rsKn+XzBLZ6OrngHpl7A2gwRtNcThh6Y76OxZeXdrVtAovjGzYr7yG1AY8i1FF0lEiWzNs5iz2T4UuwUhc05vbOLLx7qGBob+qlWt3XDV21fRKrst6eA00jMfu/sQ1UwcfedvMwcfeWfQnqhUnJstBVLKGfB0NII55qWaqlQLQlb5uKaCqK4b870rLnHX7K3KBF31+PFO473OTMMr9QcunJIi4QYbL9gClOgZcAVUBq1rmIQ1Y2m+XK4i2yzrGCD+1HAoNm1pkxYlXmuod3XrbJc+9/k9rw+WHjM0vbq2He5w/BgQD1B/+1FWN8Ud/ae7Y0+8ww6mhkifzP+u5Wd6Fkr/IbyJ0xCNOm3cCC9e7C8qoKtJQ02Py6GK9A5uKja4OOHC4V8a2SryxEKAqFlxy/IJYwJDHBtKoxKqOgaryOmBUo16LdRDuAWFaJHIHGqXhbZ8z7MLv9Z2l082qgCrK/v4z/3BZe/bYr80e+8FvFY1TAlLY4B7JB7h9i6k1lhmSFxioysUGIxBJ+RIi8mab2rN1BqpxO2BtqmUUVJesOIehxAGanHdUKA1gyueyGm4wGo20xgu2L3KZeTkwbUosh5rktTY998ZPVAY3frj6kp+BNct5seVYzeQA9vzE3Z/8F/7s+H8N5vZfX3CL6CNijQpvSbhTVCatzFPuDECqPOerA7bzJphlT2s+UGVNchSRYQqjGnIDCrr+Q5qrA6hWyIRGFdY9aCLAVoyBKiIhJa+cLVOZURXnB0hHAFS5gQHBCBCrK/ue2IgodNI0tHrb/WPPee/Q2LVfNTY+//hq7sWFeu1TzQc33bvv/vdPNCf/9Smqj9oVBB5AmyVd5gycuCsUzI2Ww/wYqK70fvFiwBZ+2j5IwI74pKqiP+ZWdb2jOGQvat3hj8apZrNJPvydw4CKpku9Vpl6Ue4nMKno7kfjFPSCMhexZEexa7wssZ4aDRKqv0D5Yi4FVHFUUto3mJ0BSEWlQRqmlN42NWPX9E4O9Q//YOslW//YLbnfv3LoyoumiqDvX/Op72w6+MTtb5w6+OT7zZk9W3q9kBwXD39nK76cPlUJ1RcMh5UC0pWwZ11zIU+m0rHN0g0FoiQjT4AWV0LQWRMmDFJR6ocmNfbZ2Jt9bmFbxN37quQvjKrWNWMECbOG1TAFmw5I63mUWg61wdghUtNECdhJQq884w4M33ndT7zkw/fMWHfcdI6Ca1b6zC33uvTQXcWpPXfe2D514H31qadfX3Qj20U/AksbVAIlV0fhAZuSgVhgEB/rDqiqXgFFj2E8MFDFXMKMKr4xiNHUXSDbLohOVdqmO/ZigDesY0OVWCzseFOrWFV5CqTSgkcfm1T8d5ji/lcDp2fjQ+W+De+t7bzmIcO43D/Te7RKoLqvUN9zx43hicP/3p96/DWu2RBQxtnBuAgdTzk5oGXefpEuuUx0LtP0Gnx1xDmy/9Xvq0GR6HjYAxUl/zBiYBrWWwxUg7kmd/qjuxFWLpz/mwmO+bFXRtny53ygyg0JfONxKZQcANFlhVrke6WJ7T/5ireXq2N3G1dfvW4jNduP/eX2uZnj75k8+MD/3VOyyQUiBcDDBMXyLAlbRGFA4OuqhlR2j88HUBVNrTK6zoAqUnwAVNvUaPg0NwegWlVAFXpUmP7bAkoBVAE+MUfbiFDFu8HeB13UeJZ9ARnQMnNXLDYzKP1HFDsRtczecHDz9b85vPWKLxrDLzy6BgP8nL/FnVPfesMP9v7wt2ei2Z+IKxZZJThdGAJS2X5OsrBlGya+SZgPcn5l5/wYL+YP0GV+qUFo1wheCaQhhudVLCro6sc33EhCdlTxW21qQZ7UblEaEhXsIlUdAalF9NfHFgeSsJbewGYa94XNiKT5T5vooZjEnTWSpMYx0AJrZBbPM6rZxRbBrAapnuNxVSqB7Z5hUaVUmRyqDX3z2iuv+7OZIzMPX331+jHyX814SdPx0pNfv/mls+NP/3b70AM39bltKhYQRSnYZP72ejHN6YKksVXoUJcFwYuciOK/cpriTvCGtEug+sVCZ2ZRffiDt2BHxSVRaY4xsemABaEAUwapmSm8SHukKTUlB01SKtXRcl1qhQlFtkumV6Z2alLsleqFkY23jT3vxj8fuf5V31jNtb9Qr0133zx08vihn5468ujvh80jY0UnMD1Iv1gkjqsIWQOkABLuwsz0IjzLhWVUpXqbde4D56jO/BQglZlVgFYEABSkEc5CUpXo19W2RqqHuL8cZCP6Va7E8PmKLhX6XfEAANssG9g4NShK3CQtDsz0j131O9XBS79ibLhu8kzv6apQRTpx+9DJ44++Lpg+8J/M5uFLHfJZf8dUIEBqrsPswgNVbRkhp8gXVvmlZgpVvUqwoDzhHSXYVH+2ScFsi6KWT0aUincml/2hz1Hd/NolEqb+ysBfiiB4sHFDOxQ6ACzSeyAoDy2P0mLPzIYd1/5jdePQ75Rv/D+Or2e9VrrvS73HJ3e/avLQo5+uWk3Hs0LgM5mkE9G0wDHBRitdKvZVOSXUisfl+QCqAFFZms6yQBWMakU1UwGoYmFCOawDVDmyxARD4XLTQR6optjUMNOKC5UwUE3chJpUiQc33/DvqqPXfqF8yfPHV3xxLsALUfbcS3uH7n581/976NTE6+qmP2RWPTI9sRtKAVLjiA3PVeiasqpVLho6PvECHPvF9JF5X26xnRKQKnGp3SBVmFQBqOjsbzWbXA0AQCwYBep3+6lkFagICypUOmARBs0gyrdsnYcmCF32z8JQ+XKxXEeV9xnGss1RJ3GKKdh8aVvHYmJxArCBiU3AOXtJrVJ9ZmRw5CtDtYFPPffyFzxBRMFaJdSc73uL52DPro/ubB4/8N5T/z977wEm11meDT+nT93eV2VXlmS5G1s2YJpNSUwJEL4AAQJXki8JhAQIIQl/8ocPkwQSvgQTQrOBADEYsLGJDQYDwRjjbssducmy1aXt2p12+vmu+3neMzMry9pdNY+MRpculZ2dnTnnLff7PHfZdNuf5ONpPesk7LWJzopYEzW20f0By4MFqosRWu17PfjAo96OtGiVRyrfZJxIEqXwT6hWqZFX9nnf42hsDq/BeAG9SUTD0hnEIadRUcVnlmOMVGjVwKDYMMlFlS5TIBc7guV4ue6+XwytPfk/zRVn/rh33bFRUU+SG83JuzauCr2Zv5jYvuH3nWQum9UjcuBsAbE0uN7KDSaIQlWlfjqUevaAqvi3i32kFA95fxJTOwJQRREYSXbs0shxuA5zVdFBTDUWAJ7yGVRHWDnacK1KzHg5Kpxb/Vxxb4SJK1YJRVZ71D588iW59v7PZla9/LGDnb9LAqrutu+cUJt88l3uxPa/yfiljKlHVIMtla5ouEsAqvszyE0/hGp8Hexnku/j2SosLAGqKrtUcS6kby0CKrQugLbhl+qVquTNVigoI8klYrGQyZ6DiBlEZaIhkpKdWUWKif2tVFyVj2rqQsanE9h0GDa5diEK812Pn/bSV/x1rj34mbbmNQddDj+0C7S474aoave9N53mTu34ClWeODmrV2yL6Q6mJG8xlwVJZB5RAuCi0kkW9/L1Zx0doIrRIBUA+KjihAmOaqOi6qqKKoBqUQFVCKrQ+heRiMFkVHFqQcVczNIhOgC5XCqqxFVWhCSk0aIhkRNTmfJR7/C5f9W/7NQrtRYHqlcmVxr9k8XX3vfkfR+bjWunBo5malmH00eiMGCQinkjRs9YFEVlyl0VRl8Hsvtf4uB4Dj+9GahKwUYqqWxDhdARgFMkTUUhxRBOeRD+ValWrlDgeXyVM6ZDbUaROvUucviQJGImadEJVxqglRMDmWMmG5AAmrRtJylrIodSIFVtVOlz041X6Ar4TtmYmPoVxWRpZlzIFx9rb2u/pqe776qB1QMPjx5jNmz7G2q7Nvygx931wKunn7znX7TS1gFT93TH1shA25fXwn1A/D5c1Wag+kzgZTFUgEUBnzSJiqlZUqFnfMEiEhj6x1z1DmsheTWfwirmMqqF8NKFH7ji3au4XNnZkVokbV/M+NR6LKWtyPyHYMqkyHAoNHPkG07sdHTd1dY7+PXBtad9P3f2S/YcS4eVmfu+1mHaySt3PHHrPyXlnaOZuGLnTVQMLYoincViuqmRFwWqvtxKQFWKaSxvVd7wKNLJWg2eqtB1mO2IogNvaDZTAED5gIA49YHn8aNeS0RUSoSnKuqIzY50g2D0j/EBfjO6jljFIPYMjTbK9K75qV3o/HiHse6Og/UPXzRQxcmytulL53rTO/68Nrnt97JxSLalUSl0KYYhOhA7C1Saa+DP/PJHF6jCggUtSmX+r/7kW4n/DyOunIa1gGqzFXJnKxSWPdICUBFVNCbBvkGJp5raYqLml4EhtABpk0iSA9YKlQ1sWBSaGfLznbN674obznrtm95LfaMtXU2VQ3iiz2z8xrKgWvr70o6b3pbT5gqOLibh8IGNMJBxUIESMg5VU1ERzJcAMI46UOVkMNx+XwHVGlUqLpVLARlQ/ZsFnrxidC0BFgCrJs9UAaosskpb/xgFAOv8UNxWAPkY3nIhaRmiChXCnuGz/6q4rLUrqgCpZ5RWdd6/51cf2TTxxFt9O+6nrEOJCV9ZnUETuL0CVKVqIzBVjMCOA9XFD/w6UFWhILCckkhUCB4AVCOC9V+AtCnXJbdcJQ/RlgCpCVHGcqhoF6jdKFI+yJMZwyOVeSgqgUi8Mtk9FW053r1S/ryqCKqfLQ1d4bAK0FXrdyqkqgMwqdJJm9gghIjrZARt+baNHe0d17S1dVxnFIyHz2tBwczi70zjmRs3Xmm3PbFpXWlq2z/Uxh+5UA/3Oo4dkWmhmySaBYbtzXqLVHimqtWpZV/jqs7fGxsgNN0/lbWhlCtV0XL/+2mqC0mr8UwbwbqjxC68GqN9Cw0GxMJeSG7F5T8hFEaVkJPKlBBS+PVCZRNxsFgusu0iF2rEQ7VRTQVwQ1XNoNjOUYVscjp7Nnb09H+td/notW3nv77lrcj2HRfJxittL5Mf2bnl9o+544/+phNMdRaMiIMAgkgKNKZtko+Kqkq73Pc1FnWwOIgBuTBvuQmTMB1TWaixV3xTpwaYJ4BAE+uAycp/CKuEq4rAIhmtbD7HawQsqSSNShnSUayjY6gLJxk0QAVUUQQKEEFv5kkvLn8s0znw8e4TTv+h1n7K9EF85MUTCpNkgzV1149fR9XJD0eV3c9HGRwcBQ8pTiIKJS3ZN2DkQDj4maNIDk9IibRkVF2BAbT4oKmblsJLTOggZLU/kjgAVNH6j6pieGwplSMbHqu4OPkTaCU9TCsvtbqFh0xw9tBE/jbEJ5ZFrpWjuKNvc9uas7+69tVv+b+ahqiL1n/Mbv9xl16de/vExv/+hzzt7bShgtS42Q9hr1g3xUi5SRWgB/eZjhRYbRZT1TmqkVhsUOxT4EP1D45qjWNUDb1IhlEg0h1lUYUNCd0eKJrxF1B50EbFwJdxwQc1zhzDpFe2Vvg7bJv0mHRLowoVg67lZ/3lwOr1V2l9p7QsR/W25LYslYLn3b3p7v+Y8qdOSTJaBkp/TpYBX5Jb0qlzgjKqT3laKj3pYOgfBzdqWu+7GlDj6e9t3oq4zxNZ2a+AKoz8A/BRYeQfeuT5LrlVtGprFNUCshOL8maOik6eckaOMolDViDHalakM8c1FTaJP4mJAybfJwGoLATl3G5Fj1L57Dhcszcq1i+s7xjhJtY8EVakDqnYoE3NTIzECPPZwr0d7V3f6+jpuP6Fq16IiOCW7hQtddTsvfkLnXtnpt40tumuj+j+nuGMXjVtW2NKkBD2sUkrj21FexEfWuw7KiwltQtSoDYNn2lgUdFQDF9l5wAAIABJREFUSKG7eaSo9mv6X0oQxcNHbid/jwBV+c1rKdr8ylQK1dSYHW0CFk/VyjWYHpMeSyUV7X6xW1SBNtjLIukOcoWNNRZclFUHd4AZcULhairgEIRUhhPH+c6dHUPLv97ev/yKgZ6Rx7UWjMdd6P5zatXkrYWJHQ//4fgTd7zfqe4aKRpVHemqAfY60yLdNChEcU7YT/t9HBGwuh+Oc/rD5UsNK8xUkC/KfAxHFOfk4AKNQRBAawCrLV0BVYiqpCjHCWOKkSyevKnSP6XQibcz7Dal4i5hE9LRURHPSC9zOmcK3cv+vWtwzTe1lS95cqFrv7+vL76iOnVH28RDP/j9uDb+91Yy3WvaBnke1iKxq0hJu0u1JTqYN73Y72E1K7hWfCHTeo8AVcYYKIsDSPgBJZ5P/pxH7lyF/JJLsRdzhrmpPp/cNPwWvio+N6xD2S5VLS+p1xxzUsENw0nDD0izLApsm6rZYkRdQ3eOnPeaT/Se9vwfLvZzPNvPS8ZvLES+97Kdd13+nwVtps/UEy0ycIIOKdSkimqGeckQ5lPX4TF7Pxjgur/vaeRcSwaPqP6VQXHkcUW1Wq1RGSK6WlwHqpouk1Y2dMSoorKKz5iQBh9VgAH2CwQfVSOL296c48ECLBHIxMocGtGBRa9r5Vnv6x8949pDIZYfyfGABfrm8s09persO+/ZfM9HAsfvIEfj+FhcPS+KGayKP6O0kzCPEPvJG28C0r1QAZ7Lj30/XtrelXsuj3qrXCmCBW40ltz6WFU4JIoTTpoSQ38kTvnkhy65boVqtQoFiLasBSySajfaqMNup4KeJysWgRvXPhQvUd5AozIqEiplOaO4p7xuK97ZPHDERv5CEQD1AJuaZeFABoU3umeKTpDoiamZtbZc+6P9XX1f6ezq+fHpK0/focFo8jn2AG9x7yPTw0/c9uNPRdOPvcJO9nY4VkhwJ2IHBGgYwF1MwSoDOMyTkNAe5ZQoVLSUywIqT0ycSEXFvGamQDWtYKmxogaXiHLTcSVfkwQqZRDBhw7hG/OQwmEccxQvG0KDIalTfhV/hqzuT8WgXE3l1DLpCvJeB00Gjjjq4IMjC8ambpqkGzZFsUaGIboNNMAjw4l9OzfXNbrmyo7BVZf0rj79EW302Ergax62yY03mrUV4QuefPD6f85Unjw7H09nLQPHDos0y2FtDjogiw1jPFTQmn4/67mW9EitprA+I/JXKAFJHFEYBEzlknspkaoaRFVsRYU9DGtB+gMFkc9fx2S9x4EGMBa2ZhhDONBgbITw6dWsoK1vxdcLXUOXWuveeO/BUEAW/ZGTrTevmnzqhj+PK9s+YNG0TrZOIQQpMQazqGskwaB1Nqg6UGVxAruBMXBgroUSWOmoGPg+JTWP/DmX3NkqBYhM9QFi4RHaaH+wcChx2LaIS+NMpk9rR1gkcKoQ7qaYvScggZDmOOQ6DvnFzpLZt/wnq1766o8VV5zxqyWNtWfxybCporEnztx9x+XfzkbTK3Qj0kOTKISaHXtSYpIZtPNCzSBVT+2KDu1NHw6gym459bchyVSpPRWfElGx8l0GqhUAVRe55FJR1QFU2fBaqqgCVCE0QHyqZA8mBtSfIpyyeQ5IJhMZ2MEw5mLZyDQzcbWOWtfIGe/uO+llP9Lalx9UC+TQrujC3w2T8x9s+8GJ0+70v26eefKCJBNmNPDxVCsQ+B4oBEAVmy8oNYYCqqiwod6Gtph0Lp67j4MBqowz9lkeFd2TjfzhjQpxBqdOUUhe4JHrVqlWq5Jbq1JY88mKTerMdFCH2UZZypAdWtzuRyuW8bAUU4WHqsprqjGthDUNgURqVp5yVtO7xfZjTFuKyTBNtmSL2HhRLNoYYsV6bOpWJefkHlu1bPWlHW0d/71ueN1MKwtDD3U0JhsutSZq8Ts3bbjuL81w8kRbr5mmFpJtGmRjg491Cn3hAfM1xF2MfSJLwCSAKhdJcBBQe4SI1hR3kB1o5JH6bs8DTmrsMGBRvpXyPLnxWKZkjxO+sUSjSmpc5Ic8fuCVCn5qHEAAK9Z66BuiJJN6gjNRhL12AUZRSZX3L9UdqSKjPcwaBfxcK0OR6SSuYZfbhlbePXL6ORdlMr33amec0VKG/ku9/1xVnX2o48m7v/9vyfgDv5ULJ3odM6YQ1WYOM0BhIqXLLPzqRxWozuMUpQdUlBWwZiurKriIBD77MceorhuOAFUTfum2OD6wELwBVEVbVS/t151B2L6K5QrgxGH9wOsBqMrpqti7/Pu5nhWfdaorbzqYCvuigWrt0e+9vLz7ofeHc5vf4JgligxRpGpsJq1aTHWT74Vv2tF4xn6BKhOCxU6CObUKqEYVl7xZ2FJVKKz4pDF3x5R2jvJFlfYOqqkOWzU8HagKTwM3jGM244SjxTQny0CVuvu355efcMXoC179Ka1vtGVbv/vem+SpGzNUME7ec8dll2fDiRMSCqyIY0Gh+As5N9gMC2TAVBxjoMWAKhf6ZPVXEaqoMIQMqmNUrTwBquWyR14N1aMi6XqelZCoqO4PqHKEHIoOOJygMqEhglLZC2FVNwUxiGEX87qSyO6dLfaf+IeDJ593g9a9Zu5ozIGl/oxNyaa2+7fcf8FTu5/66pwx10E5OHQpK6IQU91goCrVHYmhTSuqDaA6Twi91LdwTDz/mYBq85tn7i5zwpqOSs1tO7RmFb83TCLmdPmRz37U+NODR2qlyip/KLPNyKCCmaOeAtT9OTJDnTQfEMMgE7wyjrBsKPUFiKZs06YIVGFUyleaolHTjRSHsTTQgb1Rwc8GH5UrhxpcHxLbsCo9nb33jS4fvfTMlWddcazQmA5lcDFw2XX3snt/eulHqjNbf8uMygNZKyKAVXDXTe7SSayoeANJ+SnWIg5JEU8r5WMrJKF5Tjl8LxThNF2vnvZ+6yAVLwgUIBQ83Gt8CRU+/AIfGfXRCJaLcLOpIRo1oNAFSEWVFc1+AFU8S8CqdAwbXuAcG6rAKAy0UVlNuYm8nKoocF+zKXTyvtE5+PhJ577oE1m761pt/frqoVzrVvre8bsu+UBp0y/eY/vj67I27JhAe9PIj1FRl27aYoBUywHVGJacAQNVCKuw16VAFRVVCXdoXjdETJU+8HlEpSC0OKaFKNcjAarQsUiwQL5r+PZcz7LP5ofOuk47CD/lxVxfFtTsvv1LfxSXt75Pr209NWtVyUf2BE5dzE1Uze8WA6oMRtWJoF5RVUCVFwQAVdwh1yMfVh2zVfLmanV+KpSQAKpibiyeqKioov2PqlEKVMXsHoRikyJM7IQ4WhDcDxOnkUyGanaG7L6hB7rXnPrl3vPf8ZVjicOVbNrkBNk966Yf/MY3nGD8xCQJ7AggzFStrVgjK8iy3yzAixjAH3pl/XBUVAWfSupxukUwxgoxM6GA9RioVspVKpdd8j2NLKuddD3H1lPNQBXtUPmN4dAAquAvs1ZWARIGp6ioio2qSBoSK6bi0O62vtH/3bfqjFu0gdasNty46yfrJioz739g20PvTtpIN3I6GZYmliYKqGLx4SAyYaY10o0AYlRkcCttNEfivSwGqIpa9ulANa01M8SAHy23+mMKk5CCyCfXBwWlxh6pPjwuvZhssqhoFajNKVJGc8iEnRDU2hh3GJMAHLFUThrgUzXpWLkrX+Pigqq27gtU+TopOxoBPjD0R0fAoIxlUxhEfA7NObmZjmLXL4aHBr8a2XTDc0U0tZhxkmzYYE2Fd7zm8Qdue19Y2nVeXqtl8zY8KX0W5mZt7A8Jb/64+qBMwP+Wix2qaZpeY/EelnWyAQAVD2Q/b6ZxXyUgYt9HXYWPDgfjWMSjBuRXPPJAG2GQik4hxg14qeKxC89ndrRJk8tSARVALzi4EJSqNLO6GxVXUh1ydYsqiZUkxa7NK087578GV5/5RVr33KqsB5u+e/62u7//fwxv/KUZMzQ006BITyiIIr6/qUZ7ofHTakAVHlVwEoEncwT1P7y/zQz7qmoausbgJjeAqohkm9PXlFCcWUbsKTAvhhVAFSlYON85HQNPZLqHP9+x9tXf0ooDS/ZTXRxQnXi0uOVX3/s7rTb+7kw43pmxPPJjX2x7QNRksibebYu1/tk6RS40RArcfqkDVdh1wJZKgCpSqNy9VfJLNYprEelslg2RDHg8apHhyYyK6tOBKiv/Ndjeox0CvocIESBgSDJZ8jK52O4buGno9PX/UTz7jdceDE9joYlwpL6eJJscGt++buy+Ky+z/T3rkiS0ofZnShZa/XFCZuiIjRcaXi3GUZV2mNSWUh9VnQ3kBKjCML0MoFryKAqNOlBFfCC3/lFRwnoNeyo4P6Crr4Ojis8vhtjCOJOJLG0y+R4Wq5BBYWJFdufKRwr9K/6s95zz7tJa0LZnU7LJuefxO18+Vd77ye2lHaeZ7SZRBsIxAFWiGCwPHMgYjCpivgKq0r6UrVctBkdqOLbk6+6P8SS1LsUjVCBQKtHiksBKbEShogUHkJqAk+pRpVqiylyZRS8QdGYoQ21mgdrsNsqbeY69RE8NFU6sM6CWcKWOD9UNsFpnkzVXWevt44ZNFb+lFETJQs5jnV8XjgH4OYlBvhdQPlOY6ursvn6wd/Bbfb19t53QdcJsS96QI/imSpt+1LvrkVvfvHfrg39Apd3r2zLgpGOOh3yog690KjZkux74k6Jgoo7vwiMVKzJR1cucka1+EUBVGezvu3nzd6KDhwIMDj8w3/cCFY/qM0hlpwYlnhKVv7T86wp/ZSvH+xnGAMJOsKcpDrRpIOFMqq6xlaGakaGk0PVEYWDZ1QMnn/W14lO7ntDe8paWS1k8lOFQ2fLjwcm7rv4kuRNvMqiahzAWUYxw4zBwfbjotTCUaj2gCmtOAaqs/sexV0f7P8s8VQkraj747qeiWj+5CAZMU63YGYILd6L2M/I9E2bX8Fc6Rl/4n5n+0zYv9X4sfHXxw8d+tmrLxps+qtUm355N9pqO4VOQoGomXJvUR+5gMt6X+oaX8nyuGCiFq8pSUkA19ZWLiIKQEti+zFXJ3Ys0KvinQhzCDTX+jaqqGDsrMZUCqmjnYPCBC5QCFgaq+H+2dMGcNimxMxQU2nynb/j7a9a/8GLtpFfevpTP8Ww/F0A12L3tlMkHrviGHY6voSSyuHLGtx7K+YSsSCJDuWV4mHjKh6uimvK2BKiiiqBEdASODniAsKaqUaXkUxSZZNsdpOtZ5ZuLhRmbD9obAlRBLmffVHx+iCZUzg8fZxiEqP2GnyeKSJ+coDiw5tZs99Bf9Zx1ykOa1npJPbfP3D7y6M6H37lr784Pl/Va3izArQJUDsh9wcNHRS4NspBtV2qoyvaNuWyqu7Kvy/mzPYiP8M9vHvLp31VRSyoNKf1ECc1ieBniF4AqWv6BS34EdX+NypUS1eaqzKDJaFlqt9qozWqjnORNcSWVx7DKQWXQy1Uy4ao2t+vmUwFS/1OsW4oW0FyBbbJX4rnC/DsBqwDM+Ux+uq2t44c97T3fGVkxcvvKjpUzR/iytuTLo8M4vuGLI1Mb73xbsHf3O2Nv9kRcJiuDueGTZkRMUYdXM3qftpZVlACAUswRiasV0aEAVYGoaZlUzaGmf4tYOd2u1bGbK+XpI3V44MghdrIJAFKh8kc8qi9e4RgjJjwz4Uyi7KjYR1PFfzcOUtJFhCCG/aCxDGgGJxhhj/MTnQI7R1pb99ZMz8C1PSNrL+9++evu1zSQ5p5bDzgejf3g8ouC8p7fj4OZId1KCBoyVNH5QMdzpHEnnunTtw5QVTaibM0Z8voD9T8iVYWnCqCa4TS7lDUt770BVIUnLQdxqeQrqzsexeIbjyo8KADcjXY6ylbnim+0rVx/SWH52Q8udYQsCqgGO69+0c7H7vw7rTb5mhxVydIDCjiFCDxP2f5Tw++lvoEj+3wBqkCMOC8ol2o5s2LmYSHxQ4pdl22panvLLKQin8hMxLIjjROU3RoTWin+NZT/G0AVX4thBqwcBgDiIL5ho387S9TZW3J6h7616pzzP62tOuegExqO7PXa/6snyY0ZGkvO2H7P5d/KxFMrEV2Ahm8DACZk8zhQorVFjaqFP8nhAqqpw2cDqAq41lDFAlCtCVCtVuAPatWBKvLR2SeRAUHMPBwWSijvWJ6frO6VQMo0s4y5YtwOkcjKWLPJ07J+z4qTr7EKPRd1n/XbsO9pqapDkiTGNduuOn98duz92/bueH2Cln8Wd1pa17Ae4wGvBDqygKkFTzkApICM14XnOFCdDykaIimJFmw80kKLVNBUJQ1tftji8W9YxEDZX6OaW+XqPripsR9TVnOoiEqq2U55PUdmZHLLn1u2fHISyxhQB7BRoKMhyv60wzWfsyrnJ0UHEPm4HLRT65Im43ruRGG0c6VWj3NOfrKrvfvHvV1d3x4eWHHnrytITe9sklxpTFz/0OmlqV1vLc/s+Z1abe8JmSwgX40MLSQLywbODwCHekaKHIklBzm+BRI9zDx5RUxVngD8I+QupWRXWVua6VSptyXfz/qJCEEmYrcYeBBO+ZwWhk4ISLIsDuZoZ+WZqhxtVFxPA2wo7iHLwkyAWtlHpZtkkxvp5Fs50ood27M9A9d3L1txRfdpL75DGxp6zvBS992dpm+46M9rU1ve49cmTjFstPxB7/BYXMghN/uJhN/3NY4mUE3tqBhApm4fGFFwbVBiKlb+w5QfQSJ+2MRTzZFuAqiKMLwhukxb/w1BVTqemf7Joqt0XRGgik0OB5zQavON9mVXF5ad8fnOE15y21I7youCFNVNX3rL9M6NH0iq0+dlKSCDfJ5c4B/IFo3NWhTOrfVQXqo88QQX1H2Y0SKBx6kfUAzRwl4BqiykCrBAW1I9A1hh+oBYjyClg62p4B3HQFUEBpJQhWQOuRawlzFttI1NijN5MnqHduUGVvzn8he87Ita78m7W+s6HfjdJMmGXLhr8rwd9337sqy2dwANccSnMp0C52uNyGLgJ+0saWkd+uOwAVUuJCkBHVdUAVTxO1IeqmL271YjSmKbHKeTNC3D1UPORuczCipYDFN5cwcHjKunTFiV6gMDNB5jUi1jnp9hU6hnyKO827fq1C872fynOp73pm1LnaiHfjUP/Aqbk83ttz72y7dN1CY/OOFOrNUyOpmOhb6vpCOFaCeiHYw2obQs08a2HADVsYVvvbQYn6uPZsiQfkoRbs5v3DZ3BHE52CIPPrRxzEbhrPQPPB6DUPVXK+CkutzazxoZKlp5KugFykHdn9gCUplTqFK/lJJciC0q+pJbdfi68k1sij6Vyoe847pwii2smv9PQAkLRCRyOMzZucm+rr6f9vUNfK2jrePeNS0qBDza4y3Zflt26vE7Tts78dRbZia3/E7kTS7P6jXd0QOE1jLA482e/bUhtAWHX2y+YKGtaz7pmseAFW1WdstQIFXdvoZQSgmvGuSAtL4qlS7UjfgwGUbMRfVdBET4lIS4j0Jf47Ejjrr8f2kwDau705a/WtPEG1XnCirS+Hg8cCHGpkpiktXRvyPTO/ijjsHlV/WtHb1bG33e3qN9/Y/mz6veevHvzux65H1+dew804nIMJEU55HJNAij5SqqykVZsaBTeyrlg9wMVJVFlec1C6pyzFVN1ft1X6N6q0gOR2m3hkuAwEjK6i71kGfdDrZO3SDfyCdm54ofFpad/rmu1Rf8bKmFmgURRZJcpO99MP/+6syTf0y1vSc7bOoPxTROFBGnA7OtRepTuuArHs3hdQCgCqACQQ2IxGj77i2Ru7fC6VR6aJARQyBjMjeLvfHS7GNljDwfqKIHjMoZqqzi2RrBqCpjM1CNIIAYWPlQbnDlpUPn/NY3tO7ullR8P9OdSTZf2R6Yxut3PnjNpzNaqdvmkqFO4TygKlxVADdcm8PxOLxAVfZuiYcUkIpqFoRUiKSsVlBZha1LhmyrgxAlxYpGBpvcOiDdEB9WTFAs9wAEktTSSPrBSQjnSIkSBdDlSMHENzrKA6vP+ESStb7Wf9obxg7H9Tmcr/GIe//am5+8/T27q3v+uKbXComhkW1j/OoURsiYB1BNbaqaeXQC29ilmCt8DM84AOK5+tgfUGUroJT/2VT74ooqV1NV4lSsbKhU4pTrlsn3auRVa2zCnrgRZXSbOpwOFk+xcAp8+UgnC6pc8MYASBjJ6IqGIgcHWYebxA5pgUOd0NMWnfxTea6qyikOYXy+ZAqBKNf1RI9s057o7e6/Yc3o2s8V+4sPLNeW156r9/VgPleS3JaduP3hdXt3P/rWsR2/eks2nB3MGa5jJb5mso2dJalOsHpi+ApnFGF6GwxU0SmPKdLwPHVgUG+Et9ImK8WUGtDYYsVZBul3EOWx4NGPKKiFnDqFair2JThCpLxUaffjsCkm/iyg4iKLtGglAEIcbWC1aJgo2MDSD8wBkyI9E0TZwlT78Orvtq8c/U7fSec+qPX1lQ/m2h1L3xPe/YVXj2154INebexVlh2SYQaUhDXumoLni8LNQo+jXVFNyVmNimoa2CFuE1xowDoU+OR58FQFx8epG//jUAUl/75ANW37px0ZPEOidVPbtFSAJXod0CN8PUdG54obCoOnfb77pFddt1Sv5QVhZZJsz+657dKPkrf77eTPLTciTDAhiwNI4JSWRmMI/2ah23U0v75/oIrSN4RUCTLL4SNWcak0NcuJVOQLP1WPTNLAU2VeKrwzVTVCJVTBukMsR3QyIoAXlMkNjhSFIhAO6AaAqpkh18xSYfnqmzpXrftC18CZ3z+WTJBx+Cpvvqw3dMM/27vl5x9wklI7NxjZhiuhCF6aWkIWelwtClSZn8yZ1zrr/QBQ2VEuDLjVWsVBpQKbqoRsq0iGXqAEKiIGmuw5UweqMMnGg2UrqholVVWN7z0AhMmkZfwgCBIcTNJYKwxNLTtp/YcTyl/bfsp5LeWhCtudX4zf8IoHdz3wgV3entdFuYQcA6lcioHKFkupEiTl+coClgLTpwNVVfU7mtP9KP0sXuKVep6rZtzJlY7CvAeD0wY/Fcp++KT64IRB7R+FVHHnqFYpk1euUuzGlNOy1OG0U7vdhjoqmRBIxcqrse69mQJNJaLiQ5McpmVwClc6faQbSLPq32BjblH1M23ANLnyAb9UC7z6KI4t3Zru7uq7af2pZ/zzk/dtf+CCCy44JpL0jtIwqP8YhAHUHi/3T+/a9Lvjj972rqQ2dkKGKllHDzm/EeJbpDuxpaFKR9Q1iOEkLINZ3pyvLilX0rZt3EPer5pkVqnhGDeJEMARBGxthojU0I0ocEPpfqgCi/SBVCVVCajQ0uWKKtZx/HwRVDDViW2neOs0SUcCE9sMaYkfm4FV6Ny17OQzrsz0D3+57azzty4VcBzte3O4fl7y0DfO3/HoLR+qVfa8znYCsk0AvCpXVLlKzjhhcY9DBaxpktyBfhpz2JW4tTmunqugnC4HNb6IqcCTD7yIPC/kw4ll5RisQkyMrilbbda9feWnptVUYVbKPtEs3mS3gCYGtQeg2rHi1nz/ukv6us+6Wlu+tAPvgrAymXusZ+yh//y45o79tubP9bJNJvO2kXCAxVlOaFxVqVdUFnfDjvyzngmoqtZvEFLseXWg6pcAVFWsXAygCt9UDEIBqnIywYKCyikWF6mq7Q+oJgCqWQGqnl2g/PAJ1/SuPv1z7edceOOxZIoN7uLkA18+gfzSv1Ym7n2VTeWsrRTGEIQcK0BV5fIIDyuJ2EM3igI2VK+Wa1StwvhfJ9tsI8NoowT3XYeQSqqpZIRcvZKKqmRdc+WJRWWoZAGoSjvc0MRbFEA30RzyzbYwKQzvGDn13PflOntvOhgfuSM5V5Ikca7betU7N80+9ac7vT1nUUajDFuUSIoXCnipcwI2RyiZJVEnXcCEApLo4N1hTQAP6rkNVFNMmgJVRvJp6z+171KcVE6awnjjKqpUVF3PJc+rUqU6R24V605MmSTDILXNLJITwYJKJ0t59MpZS5ZracPiHqRqcuGR1a1kuLzbbCMjnCfmo6JVqd4r8xUBkDgHXoCRZVr897yTm+jq7PnJyLKRL5w2fNpdS23VHcnx2oqvDYHV9BOXF7SJ2dfufvL+t1Ymd7xQD2Z7HT3SbGgV0MHTILLSyDCx+QOLiu0bshR0G76VKoykiY/KKXhSPOfn1uklGGMI3wih2A75N1T9MWyG4LyXRqEqPxLep9N0RRRUWDyVpk7BSg/8U/k3V1R5PTM5FBrtfjNTrOQ6ex/qW7Hmm07/mu8WpqentV+jg0vyq2+9eNujN/2VV9nzBtsOyTIDohAVcUllajmgqvxXhPfcJLlT44kDcQFUUY3HwdkLGaii0m4ooApvXYihGPukVLd9DsANoDqfPiSCzgaVxddypHeuuN/pXf2VodHnfVNbolvIwkB14v61E498+5+S2s4LtbBUZNYSQFriiwk0JkCsqN5qo2qdhURpJdk/sMFRRZoOC6mg+Pd9CkpVqaiWXNJD5NabpEXwRwOxQaIjRfWPiy8nXwGq0vo18Vy0d1jxD9ummBIrIS1jUWJkKcx2Un5o1WWDa8/4XP55r7y7da7Pwu8kSTbaUw/88szy5NYr9GDbMjupmhaEU4qjCqCKxdQE+GP3g4YJ8MKvfuBnHK7Wf72yxP5J0qbWo5jC0OdoykqpRjWktUQ22WaRdK1NuMgcHTgfqAK8MUQFWFXtVj5R6gqoolICmxqe2IjZzVBgdrhx+8jGZWvPfG9bjh7Slp/XUu3TJ5OH+m9+9I7376zteddEPLMM/NScnmGwiYWK8+cV7xZoTIAqi2z4FM0iIVUpIk2Kbs9loKpKCvUq1zxDf0awjc4SFvJQCRYAVJmXGkZUqZSpXAZILXN3J6M71Ga2UYfVTnkq8DrEPqnKz1QpQFU8ZhphioO02AdxHS7ljTFQVSKblI+qNhi3+tkMAAAgAElEQVQkjKW+nhbMyiH+DLFyQeFtcJh73smPd7S1XzfYN3CZnrfvXj/03DFvP9Q16UDfj87E3MPf7XSnpk6qzE2fX9o79orazK4zdX+606EKOXpEtq5ggzrpsEDTNAnxuSmJRipWivOMPznyR2x+uGvFrX7wm8UxAlVwzmsPsVxBLOUIUOWDMzs8KzEX9kEgXoBSi1OnsCui2gsuPtPWMNAUWPXR+jUzoV3oeqrQ3X9j+8DAdXmreEfhJa+e/nU7uCQbv/GS7Y/98kNeefwNqKiCtmFwfBtfwPqhfTHj66hUVA8SqMYIgrDAUc3K/oW9ng/BzZSiRou/7vJSL1qk607KlZc6q69lidqXPZLtWfW1oZPO/prWduLkYq5VY+9e4NnJrjvXTzz23X9K3F0v0+MKws+5ohonOGsB1KHiqIAqKxn37X8t5e0c7uemlGK8bpqjzFsrG/0nvgBVf65Clek58kse27Do4KdyRbUJqHKbk/2I+E/m8Bg4AWtkxTYvDAxUEatqJpTYCWmORbGRobjQF+aHRi4ZPv0FX3TWvODhw/0pj+TrJTM3dszu2PgbE0/96rKMNWPbiadZSkHK2c8cmQq6ROqg2XzND+2dHU6gKtQNZn0zqIJ1DBT/tUqFymUorXHCzEgqFRUIFutsscH0Y+wAUlFNucrzwSroHjpJow+MNAgOIaYApytLvtU5Z/addEPfmhP/smPkBchCb6kW6r3lO8+4bfPtfzPmTbyxZNZyhmNSTstwy5mp3Gw5JhxUEUol0o5mcaHYsTWAKra+VEy14Dn40AbIs/jd6Waz7xhl6pPylAV3EFcsYqCKBJiQAlbYelQpV6hSLlPie5Q1bCo6RSoYRcpSlmwcmMjmaywG/WovrFOrhEcKACKBJOI3UeeMcds47cSpe5Aadyt3Don1VYctHDrQKTMMcgx7pqPY8f2+noHLe3p77lh3ECkyz+JtedZ/NKdXjT2YG9/x5EB5csu6yuzu50e1yZdp7tSpsTvTZkaeCY4/jhcMSJnijgkkkcxSiUptgKRNy5xkrn4pPioiUTn+Uv4UpoBQ03SMG0LMt1A7xOdBVfwQyKGeB5Enp07p0t5HRRUglXUHqBBadky54nSmret2u9j5U6PYcfuKtSdvppEzZ1tNCHo0bnqy8asv3/HY7X/pVva81rYD0ingK43bJr7Ii1/rnk2gKk6nOL40Kqpo/8PGDIIqAFXDyJJpAahaDFRlkDa6MozwFB819VmVIp4cltPFpx5ikRD5sHtsG97s9Ix+Y9npZ39Jyy9NUL7g1U1233z+xMP//Q+au+sFWlK10BbgzZsrqhoZHKEq/AwYvbcWUG02IE95Piq2Dkb/UPx7PnlzFarOzJFf9kgLREiFzwSwiomfWvKISEj4iACp0uptAqo88XUiOyFyAFYtis0s6R1DlfzAyH8sP/PFX9FWnv7k0ZhYh+tnJE99e2Tv1M7/PbXjob/POTUyE58sDnXC508o1GGcL2ssL5aH8XG4gGp9YVAtT2YOAjT4iE6tckUV/FSNcmRZbaRRnuLEEqAKeyYYWuoBi6nAV045X2LyLyRyjIUAFSlIDqDojUEBQJUiR57VMV4cPfcys3v5vwyvO7fl8tBvnP7J6+7Zcs+HJoLpl3pOolu2RbkkS3okzg5gLkV6zJ0Cps3js2FTjKW7wH6QXEWUEAU2HVdVvsM4HFrqpdKR3nwsZz/MtPIMGjwELqhGx2jNBuT7vkqcqlG1VqHIDSijmdRmF6hoI3Eqw0JOiKccIyNuKuCQ1tM3UyCTElnEw1E2BIxDWYeVJqbu5zuPoxoiLQldMLSSkfRrkgVnCj9KHNsud7R3Xt/V0XXZ6LLRW0c7R5/TSu4jOaBABZiY+EXOe2TLYHV68ykUl85xy7Nnx7XyiB56PWYc5LU4tPVEZEsJgombIo5S4RTzCNmhREAq2v8CWFndxPeYD80shkMXEPuxWCgKtVV1PupOHdKq1kyH827gSMBtf9NMEt2MNcP07Ex2WrczmyiXvz3f3XtL+9DIg9kz2sc1bT2Mrn4tH+49n/+tya33fsCr7HkFgCqO7w5a4yxsVABtkVfm2QKq8k5FsifxvcoiTwFV1/Uphi7HEEGVxjGq6Sm5AU7rwJxPwwJi63xU1clJcyDTSxLARac4tN3pWfGtZSc//4ta58lbF3m5ZE1b6Mnhtp+/fvqx6z6i1XadpWs1XSLVIK7w+ARnxo6KX0PVpbWAarqJSIqOfNL0BnGEpgKq7myZqntLFJR93ihQUQVQ1SIBqmn8nagkhQvGrV4sDtDhogKbiOcY81bhQpKJKbYsiu08mV3LpnL9Kz89fObL/0tbtmbHQte8Vb4Ofurcg59ZH1amP1Ke3PRaB2rHOCATQDVCyzehEDQH5r3A9in1/js8n+BwAdXmd8MdNGwMAU6QkqVerbgU+hoZep5Mo0gaFVjhytVTBqoBA1XNkOqEwFOJTRVzH1BBAFShpIW2NyA9hjuGQYmRSwKre9vAGa/6eFdP++U0eHatlSoSVyZXGvau6D0P737k3VPR3GlJziTTtCkXZZh7HUIARDGFRkSxASAakQGgiopqLLw39g7mySW+kOyq8FwHqmo9SYV6vHgrG7Q0dQpcVKixuaIaAKQiqrdM1XKFgtAjOzGp02zj1CnYUcEHFTQqAy1/XeWwM8VCtd1SFb8ql7KgoV43Q4VUaABIRqqv7vMiEMXMFeB0HlDVbRAoyx35tl/2D/R9uaet/5ZTlp/SUoK/w7OiPDuvArHV3qfi4ZmnNp7uzu5Zl3hzqzW/tlz3vR6KwqJOUS4Ma9lYC+0kjs0kibHDiucPwASTiBPGrKkURNJWdE3TUBs3NF0HW9LQksTWksjWpMUv0KRu3irAQtN0I9FNB/tVHGlGqJlmVTesOdN0pmzH2Zkp5B63s21355aNbMgUvT3amtd4z86Va52fOnPzJ99ZHn/0zwJ37Pm2hbjciGxyKJaA+yWJyI8mUJUdOe1443qi0JCmoCn3myjiiioD1chg03/TTGNUYTtVN+FTlVRJJpMqa/q1hgWWfL5G6x9DOdAcivMDe+yeFd9Zcfq5n9M6lpZOtSBQrW364Tvnnrzhw4a36xRdcylGnCLagLHHFTQzyRFhw4LxdAsB1fmVDgVUWWWJtyrRqWj7x65Ptb2lhocqgCqqacxTVRVVVnqnNxtkc1F4o3oKHoeBVCZYVACYAKgyPzWh2DYottrI6Vu5JTew4uL+M152hTawesk5t8/WdJ2auqONttz6am/vjk+Su3OlaURMmeBOONrCAKqmMqzG9WLfxUZ+9aG+7yMGVJOIIlS3IKSqVKlW9SlGJcsokAGgmuRU6x+pDWh5K6CqxHMQJsDuhb0JFVRA25+BKkVkawJUeTMxCpFeHNy48oVv/IA5Ft2qrW+tqgT8U3/5xE/+z9aZ7W+d06rDWg5RuDZlQ4ctkVBRDfSYAiOkCDdeC8lIEjKjFKiadaDKaV0EVgOA6uJVsIc6Tp6N7+cDTz2WWdruKVBFdDJcAfAn2v0AqT5CRXAoKpe5qopub8HMU6/VTfkkQyaEUeAr6jgoo0WLw58yaGe7KKls8IIN8MmCf6Xe4jmHsSjVfmkdN6o8qUIX38p0jUhoKSYOYglcoI1SV0f3huXDy/7d0q1frj9h/a9dLOrRGkNJ8miRtmwdruwdX+7OTA16pVJ/GNV6Pb/cE8dBWxyFuSiOrCSOdaYR8L1l3IrVBCfFxNCNREsMTcfJOdaMGIaX2Npi3YDnCLf7hI+vR0mi6anKDlhWkstiTTdj0i1ft51Zy8mN2Zn8tkKhbbNT7Nic7R14klaetKeVDtRH6/4808/Z9ZO//6A/t+3dFEycaJoeO92YkU0wuue7tATK49EAqmLqr84obD+WgmkIXbEOSHeMbRqjWAFVj8JQJ1NXFVVFD2EBJl+YFIxKolpq8M/HoaakOwGpDfQuHFWHonzfhNW1/MrRU17yGa3v5E1LuacLAtXSw1e/t7bttvdr3q4TDb0mQBUuobEnLKkkK60GBqrhkm7YUt7owTxXKIm4K1KVYP+6ZqDq+RTXPKrsnaPabJmiSsC2VDD7p1iJqfD3OlBVkXdYMfYBqsxpxSKANcJKiABULZ0Su51yA6MPOD0rLu479/XXal1dx8wmkOy5aXRy64Z3VScf/dusNu0AiIDPYkBwxtVjqaiy0IZpEuK/KGYVh85VPjJAVQBEAOBQq1CtUiO3FvD7t612BqoUw0MVrX8AzUbrX5KmsG3IGGHhgmpKoKLqs1o2JocCOA5SDI8Xq62S6111y7KX/PZ76af3b221HOxNycaTr3/wun8ec8dfXrXCgpHJcipbBkA1lKSxwBCgGhjwfEStGZxkAaoA7WlFNQWq0sr8dQSqcEgQdT8q0aikskdhDSC1xnxov1ZjuXbWyVC7XaSuuJOykQPooETZUqEAUBVpDH7h8MygslEx5QhOxRtmX06sxaoKmypzmYaQWsnIJsO2ckHMVVXTgL+mUctauV+detLJ/xpZ9MPjwqmD2WkO7nvQsSKayBJFWdo9kyPLd3zXzWg4Bbu+wYIJDpiR00kYwr0/1rXYMEwsTpGuh5GmRQmZKK3ia1EQGlEc4O9aHHMuohbpiW5ylnOiRzogjBVotunZtlO1M/lpK9c1Qx0DoHlUfl3sppZyx5IkMTdd/cF/NqPxdxnRZJ9h+GSijh1aEikNGzrF31/M6x4toKpOtSygEzCtKqrzgCr2dKmo1moeRaFOBoCqlSFdt3knTylFAn1lHZHo3xSgppVV1d9RAlAR28rD12yKc32TZsfQVauef8GntbaTHl/MtUqfc0Cgiok0+6vvfNDbeed7dG/PCYbuioBIQzvLVVkoUBhiMrVm61/ECIroy6cM4WaI4t+jxHWpPD1L7t4qRVVwCwFCbNIjsaVCizeNEgMXLx1kaesfX0NFlTdttNRMncVUmpNQhBy9TBtlB0Zvy/Qu+1TfK3/zx5p2bMTMgWNVevy757lTT72/NrHxzXmzxDZN4NsxFRGDkJ0PsDlLAEDKlmtkvy9lKD79uYcLqEqSEiaV4uVEIXl1WyqXPBfVT4ccp510PUcaWjqcSgWHC0xw9Eoixf1L2/9pyotUunBwYTGVFpKZBGTpGoWRTonVvq1r5ORv9Z//lk8Q9ZRbrUpxj3vbhf/z0E/+eSqeOSO0Nc1yclwtdgKT90ngp8gAFzmkUA947iNW02BrWek0AKim/Cc+pCj3h0O7+6373alEJa2o4p1KXntCIWJ5wUnFYSgOKETlHq4Sc2XyYegPGyrbpkK+QO1WG+W9LDkxZBmoesScaIeDnwHeIGMPXGuAVQg2Zf3hjUKHHRgOUejaC0cMyVVSUW0IqNKETdlC8HUi23AYrFKsR8V82yOrR9d8aXTN6Ff7qb/aauOzdUfB4X1nwpo69MP9/t7Vxz72MR4QHyWij+HPj370aT/o+H1/5vuZlDcOPHzdZz9lBuNvsvWZjGkE5ADEheJNKyBQRbQvYlgcDaDaSKZKdToCLLn13wRUmacaxeTV4IDjUoSOsm6TBW2NbosuFP6/qrYvoLVJ9c9CwOa2vzBg5TM2gCpa/2G+Z8rqHL7qhDNf8u9az+mPLuJS1Z/yjEBV2g5P2NP33vb/+WN3/4EdjK3EDZLkJfBmwEWTVlKjLX5kJtpSPtB+4A7/V1rhkajDiCj0KPFdil2PatNzVJ6eI3I1MiKobW3SUFFtiotMFLGYbwPHxYKbB/9MVJWUyAqehKYOHjvptk5axqHAsKl9xYk/Lw4t/7e2/uf/XFuz5pjg+yQTjxYnNv/szVpl7C+12vZTHCpRQB77pjIvr07Ox2aKao9ELkpJdfGTdn/3tgFQDzSeDnTGmr/mS1Edhv/wGfQoDFxu/VdKLpUrAQWIzDXyZNlFSjjQAadk2Luk0YGin+V7r5S5glrxPFMlucgo07jiiPa3Rh5lScv13DN65nmfLJz8+qtb0T/3x7u/92e/3HLrX5SpstrIZcix8pIJjsUHWEYZ1vOcVzGpfC14HqUdxpQ82WoRyoe2cjzzd8tYZ6DKJyA5AIP7DKDqxj65kU/VAGMtIG9vhYKZCpluQkUjR4VMkUw7Q46eITs0yVLdCE73Uy1ESY5KxVJiNcSjMQ0YSNuNDFKl6gErK8xLPBd+rXyfmEcv6nFUUOGRauPPgJKsnXt8sHfoiuUrV35t3cA6mLe34gJ+pG7i8dc9fgUWdQX23nv1K8efuOEjerjnxY42o+vkkgm/4ThLUaQS3njqLG76HCpQ5bS7fR77vua+QFVAqrjSzGv9JzHFQcg+quj6hIFGhpHhCFWdxTZy8JWEvVSwmfJem5xGlOAp5c3L4V1ALa6KrzuU5Psn7a4VV6064wWfOcxAdSw3seFHH4knN7zdCsaWm3pIMfzW1KLMH53tTmSLPsyi70UNogM9iS9Riqm4RC8LNstdQ4/Ir1HsuuROl6k0OUvkQfHvsJiKrak4bQpqZlSMRP0vNGK5UYi9Y6CiThiJAqqaqZNuG6RnbYIXXdfoiT/K9Qx/qv2ly3+pacdGukuy42drJ7fe9+64tPuPbG+izdTKFGghq79DzqaWKo5YeeFPdrDmibAUvs7hB6oCmupgV/wypO1JIUVhjULfpdDzqVxyqVpBldgh3SqQYeYk4pAzi+Vuyy9VqeKNX+yXUg9d2LvgtywDUFTCTzZCQCKFTkfNKA78bO3Zr7jIHnnhvYc8oA/jC+AguoN2ZG7bfsM/3rfr/rdVdHfIyuTIMXPShq57zqY/VIEy9c8FOUOH8b223kupQ1ka1sWHdhzgYgqSgIFqNfJozi1TUPUpnK2RXgkpH9ksnsrbedIgWEAkKuJRY4DLRrcmlbhK2pRS+LOdVPr35quvqqwMYhk1sx+qmPojElh9HzIr+FAttJ28U9jSUey8erh/8Jtnrjln4/GWb+uNsuPvqDWuwNjNX/zQ3l33/okR7F6bMcpkkMd88ohyrJKXTt3itRlHHKgqU3+Jtpadaf9AVVIj4gCdn5AqZeyNxIp/TqbS4LMM3ATQmRbjlJBKEfzkQM2xN+m2mUJWcUdSWMnXMwCqY5nu5d8dXf/i/9DaDxNHVSqqjxXG77nlomTinreawdiwZYRsZyE0XGWbknoR7xOx9ewPMeVsNg+ogkOJ/wgPAFThH6la+Qqoii2VAFUISQBU8X/gMQpIQStOYvDIhPWHRoZtkpa1KdAs6ly59tpCz7JPFV/2e7e2YlVtf/dq5oEvvd6b2fW+pLLn5ZlwTjfIpVBHJnXMbWBMAQ7TZBuvNKlITpXPLlCVzVqAagq4ZCKhjBQzUPWYN1gueeS5mGg5MqwCESYTJjWLpiQBKAWp3FLFKyqLJuHoiA+hnBwlv1vBZArAcc337Mh0r7hyaP2LP5XvPWvXsz8nGu+AE8doa9+1j/7gM5tmn3hlzQw6bSdLlp6t24wdDPWilT7jEX0vsOfidj/0CAF3mPAriH2qRR5VAo/mYOiPtLtKSLnIpE69QO1GkRxYv+hiys42X6j419tlqcK/AUrTzUAdDfeJR21UWpU4nCxL8RrrQFWq4whhwO+Mmdnb3d51zVDf8GX9+eE7li8xzvCIXtfjL378CrTIFWAMtPOurm0PX/8pb3rza81gsidjumw/CAAWkSMdVW6qLL6bdFSBKlcRDwxUwaOP/IgqpSpXVBmoGgJUuaus2v4SKa48m5X7Ub0IxDz5JhspBWyFMmCQz/ZU/buz3Su/M3LWSz+ndaxdkk3nAVr/F+lE7yiM3fPzf4wn7nuzHY4NWqioMlAFUn5uANWIK6olKk/OqYrqUoCqqqbxzdQogerbRNIIgCr4qQ6FhkWdK9Ze3T4w+Knsee+641horyW7f9S7Z+sD74sqU3+g16aWZROX9CRk31QA1QiiOQZlUlkS83cFClsCqCoRneLISEMTgq+A4kCAarVSo0rZp9C3yDALXFFF1fzpQFUqqkICgCk6C3C5DZKCVaEBALhLuxUT3NecxGrvv6djePWXBldc8M2lZhsf6bV6Y7LRzpB+4rX3XnPJHn/seb4TZS0bFkkAULIsHAeqz3AXpN8vGdjwmY0CisBHpZD8yKeKX6OKW6PSXIn8cpVsX6cOI0+dVpEKsEDTsMGhdQjXFOXFWxc9pXxqFZPapKZNvQkb7f80T7vBXYV36zygCu6qsqMCWDV1M+wsdt7a2913yeqRE3+6vH35cRuqIz3Zjr/+MXkFkhtvNMPRyXO3PHTjvyblibOdqOQ4BlKpoMvADghPeaR+yf6y2McRB6r1hrsUaxrd7n1b/1JRBQ0u8iIOvolCANUMA1WJ2EWoiyISsNJfWXQqoCrVVDQh689q8FPBbVW0S279Fwa3O70j31r1/Jd9QcudsG2x10tW22daixMA1XcWx+796T/FE/f9LysYnwdU60XlekW11Vr/i6uoMlCdKlF5anFAlVN5FP8CbEQAd76ZCqiSaZJmCVDVMjaFhk3dK9deWegZvDj3knfduZSb82w8N0ku0qubR39zes/jfxFXJy+wgrKFOiN4vew7zUpiHFhCBmY8iNBOROuf6R+Ln7DPPPbS1zhYjmoKsmR4M6Ub7z8EUHUp8NH2r1K1ithUKByLpJsw+W+yGOOKKiagqliBAsBCbImnTNSEZasg5VSHP7nSrmcptIp+pqP/+v5VZ3y2/fQLf95qB5TtyW3ZGS/zou/fe80le7W5kSiTGKZtk4lUm+NAdcGph2ILctthxo6IVFRSue0fuFSqVqhSqbCASvNCKlKOOuwitVkFchKnIdAMIdeGUCpt68+PPU15qmnVIuWs8pxLuarc8lftNwj4gpBMrEFMpBc3AARPMIc81qitUNw60Dvw+b7OoatOX3n6llYblwte+ONPOH4FjsIVQDV14uHv5rM08fs7Hrv1Q7ZfXplJfM1CVLjqpMDZA+YLS0mlap67B/sxDhdHlftBWL98n0IXsc4QU2lkKo4qxDaphzx3ldO4OxTmUqN/McJJoWzdPk/WLOynoufx9AxRcXBztm/VZSPnnP9lLT+yeymff0GgumfDTz6eTN73JisYGzT1iCK0OpvwbYOjujTT26W8yYN77tKAamlyjjS/wVEVuynhqDa3/hmo4v42tf7nAVXLJN3SyWDFv0WRYVPXyNrvFPqWfTp33jvuOrjPcvS+K5n+n/axzXdf5Fd2vSWpTQ9ZcRoVJ76OcnYERxVWZJD/A7CmCvDDw1w8dDFVoxrIgj+8rRj8VBG3+Gj7l11ya5CFgY9TJN3IMpUD1VFOjWNOq4iweNI1Ka7xgsLZEd9YNW15soaaRZ6eJ8r3TOa7hr59AlI4Rs5+5OjdwcX9pFuSW4pGhd70o/t+8H8rlteXZIhMC0BV1OV8n4+QCnlx77B1n5Uen9gqEJnrcSAgFdVUr0ql0hxV58oUlVxknVGn00btlkqegvAQHryI140SslI/02bwWRdMNUAoj7WnCaqaK6pyIoNvK0RT/FwlcMQcMBI9sUzbHxle8V/t+bbPmyfmHln/a5w01Lqj6/g7a4UrkCQbrNkntq8o7brzY+U9D78mr4WdThKTHopnMeZaBEUiW9zOa3ov+PaPVkVVtEONdE7ZsxpiKq6TRjEFQQpUa+yjahlZFlRxRZX1OUKHS4FqGsLK1VQVLtIM19mV5GlAFQmdyzY6vSu/Pvq8F35daztxcsEL1fSEhVv/9/3sH8OxDW92wvFBiKkiHd5hAlhEQZ+KqY51oDpLmm+KmCqSpKmDAaoaA1WDwaoAVYe6R9Zenusd+kz+Rb9391JuzrPx3GDbd39jz1O3fTTxp84xo4oFY2AIpuIQkaDIFue6oQBVcFU1if5DdJ+0/w/9cViBqoR8EkViFYRqKgz+K2WPAqRw6LDhyJEGDg14yHC1EIFjnTeooGo9Sx2cVJmIHFSIurpwnxGsp2WoohfJ7hp+sNi7/Esrn/e6b2kdHTOHflUO3yugWvCL0i+6I9/9458//PMPubbfTVmdTNNha6q0KH4cqD7zNWdHNli7hAHbUPlJQFXfo3K1QuXSHHlzVTLdiLrsNurKtFPeyIqdVwSBlMnG/qhwQqzAMbyLaf0rF4D0XaVCq7TiClcGxGwyUFXsah7MESypTL+jo/vx1StH/6jfXPbgcV7q4ZtPx1/puXcFks1XtvsUvnLLQ9f/C1X3rMwbmmWjFMF5JogZBfXLEwck1VNb7FV4NoEqx1szJ17tWVFEgR9Q6IVSUWWOak4BVXE14qJFHaimrX9FN9JFs5N2VxkX1iuvErGNn+bqGdK7VtxXHFr75eEXvOpyTeueW+z14td8pienYqo99/3iomhiw1stf2yYOaoKqII7zCpUBqpp1veht32X8uYP/NylVlRF9W/G4KgeGKgClKCOFmsipkJFlatsBsRU+wGqoyd+M9e97DP5F79tw+H7fIf3leR+786WHrjio6Wph99uRLPDWhJoyJWGqXsYIccAHrNcauNqKhKb4iagKpXHAwyqRb7lQwVIaWqQDHAROcGWKvB88jyfqhUACp/9UlFNZZCawIrDmgdUU6uNlH2bGh0T7jdXWAFUY7IA5lmkZ5Cr56jmdAf5/pHr2/pXfnHwnNf8TNM0LG8t84BH7s+nfj447U1++K6n7nyXb4XtZsbi6FRYzB8HqgvcKranSyiCiArxqHFA1dCnsluhOUSklipE1YDaE5t67DZqs4pk4RAEUQOuL64y2vFMJ1FV0yUC1ebWvwBVEbiCNwvwK5uRuHGYmhm159u2j64c+XjGLF515siZs8db/i0zHY+/kRa7AuCmljo3rvJqk38z8dS9v5vTajlb44QvSkBxg786BLfkcaw2i8uXUKQ5GkC1vogzyuSep7rKzUAVB+2YizeBG3CUOAz/TTNfr6hKQUbE4hKXKq+V/r90HJKdYDIAACAASURBVGPhqKb+zbyWNfcaAVRzZPWM3FpcdvIlg+e8EVaNtaXc9gWA6u7s2H3XfiQc3/AOKxhfbukwo7bkBLEPUBUrBACYpfz4I/ncRQLVWo1q+4ipjP0AVQAZ5ohxtKGU+2OkLSwAVGMzQ10jJ16e6xlo6YpqkvzIofGOs8ce+/4nEnfHeiOq5MHrFCK2QWFAZKP6AzsyPo/EFPHBBSbwiTJ/b0WgiokZUhz4FHge1WoBVcouVWpokebIdtoogcE/nB5wCFMTmi1CFQVA7EeURQcqYeyzKg4Q4CyZsCfiM6VFNT1PQXFoptC38suDq078enHtC1uu7Y+klZ9M/GRkvLrnXx7Yef9v+mZYcLIZsiyHgxuOA9UDVFJ53VeeqVFAmBhBFFDZd2muWqZSuUx+xSXDi2nQaGcBVU7LksH2eIhYhiJfDvgAqxKS0SygOoCYSlVU520IzBVLua0ICpAEKxww8TPxMzKGPdXb3X/9SWtP/dsdD+7Yc8EFx4ZF3pHcHY6/9vErsL8rwAWbHZcNTe166rcnt238sF4rDRUc4LCQ++hs8M/dVmyBHhkmBEMQVy3+eh5doCqG/OmDK6qpxCoGUA0p9ANOpsK+GEVGU0UVjjaq5c9/pkC1EeecfhYpuAKspvVPrEuKNsAV1TzZvSM/61h+2uf7zn7dD5dqh7cAUH3CHn/g53/j7rrjD+1ocsQGUEUNSZlK8wdWFdWWBKpq8DB45o1CHFA15Nuyj2qVIgDVqRJVpkt1H1UAVRj+w44BrTRU0OJ9gSor2uZXVBm0WiYLqdD+r3NUR0/6dr5n4N9blaOKClv5ieu7I3/yj8o7bnuvncwMGomPD8/afvBxmU/H0ZnYZFXMI3OWIzaC12MJfhA/uUN/NOyTm1aA/VRr0+Qxnh77WyzikNv+UQArKo8qFZwcfQpwcrTyPCnxySCkAlCtZ9Sn81OUWMrpCpPPpBiG+AZatgmZcUgGxhMGmZWjcpIns3fV/ZnuwYtXn/WCH2ido4gmbKnHpmST89TEUydtmnn0s49NP76eTC3jIDoVn1+8SH7tH+kCnFo+1f+tKpcxDj+ISvU98kOPyp5Ls6U5KpfKlHghFbQMDVtdVKAM2Tj4coKNhENIertGBodQ4ODTUO3zON6Ho7qvmGr/QBWvkbomKlpBrJNj2EGxUHhw9fITLj53zYuu0DQQy48/jl+B41dgv0B1x/e6p7f/6hXVma1/Wp3a+pKsZhgOGmjoV+CACvCVINIYcxgdjDTqY/GL5lEBqmrPYhVFk+YgdUFFV1RjoApKXEC1ikfVqk+UoLMGOlxGxMX4vLpUS7nJnyZONfmnCjSFj6qwYnl9gwMSKtAswjIpsIqx3TdyXdfIGZ/rOvU3bliqTecBMUWSXGlMP1T5QHnHzX9qhROrbeS6M1CFebTiVSmOqmznrVVRlXuF94TNtwmowvA/QDJVM1CFQheeoDYZzLfEhVYJL6ZFMYCr0KgPKKZioOqYLKZKwFHVYfi/7op8Z9+nW1X1n2y/LVsLdpxWndjyCW/qkRc6VM4hqz6KEQkp5vas3YthZq/SyBKJT0UAANO1AV45i3zxxscLLZWpujGlAhyIVrAvSOWJhco32rOhR5HnkVvzOImq5uI9Q+2fYz9LnJBB5dDR+q/bAWFSygmRK2j8d9x9g6JEJ1MBVSMOSY9QeTYosgpUNdrctuETv1XsW37JwDkX3tuKwGBXsiv30O6H1j8488AlW8tPnaCblp2xsmSw1crhOGYsdGdb9+vNkcu8pmEMqRhm/jciZeGZGocEsBr4LrmeS2W3SnOlEtVKFTJCjbrtdhow2ykb2WQm4P3Koo9kP6xHpgKqbOp/yEBVmf1jnCYJGZolyWKRRnknP9bT1XPdmSed8omVS/QubN27dPydHb8Ch/8KJHseyM9uv/G86uST76rNbHmDE5eLtuJoAqRGiAtXnqKg7JiJzF3WbHAa4+IeRwOoMlzkYovsy1xwU017rouCqsYFO6RSBVSeq5DrRqRpoMNlmQ5HXJoCpVFAuLT7lfE/A1UlVMYX45iLN/g5eLZhWhRxUiXWO5PibKef6Vv53Y7R9V/oWvfS25dKPVpwV5re+I13l7bc9BdWNLnONlA9A4CrW6nP4yRyFWzBV1zczTz0Z0kq1aKA6nSJqtNlrqjqHKGKtCUA06cD1WZ7qnpFlU8dOu4OkWVxRVV8VC0KdTb8/26mt//TxRb0UYUdVe3xkwcDf+p/Vae3XESlne2O7uk4LYYRS6ZwKmHBlA5QBtcDtqIC9QHVVkxSFafJh5YjCFRltvBj32HG/1aRlmkrtQ5UfZcC1xURVS0iL9BZRIWYOI3zjAWA4hgy78SIiQlVpwKqDGITU6Lk8GxkssdIJQKYRwpZLqG2wc3tA6s+0TN6+g+Lq88YP/RxfPhfYdPUprbN/mMv2TB536U7qzv6LdM2s1aegeqvu9B/QaAKGWESMS8Vql8fdBK3SuVKmSolJFEhONemHqeDurQiZSKbDB4z0vrHnMF8UaNN1PlNXqk8tusVVZVMxalVqctEc4xqQ/XP4Xg67xdseYV6vxEbcTFX3DA6vPKSrpN7Lz9FO8U//KPp+CsevwLH/hVIkk3O3APXn1Ea3/72cO+u39GqE8N5G1VHOPxoDFL5N4unpFhjImqdOWLYAyWxcDGPowpUVUWV17WUXcrFJgGqSKXy0PYvlcl1USFGfKoUcFBd5YqoUvanCZwpWG1mBbAVHoTIsRiX6qZNESAY23eZpOW7S5meld/oX3fuJYUTzntoMdep+TkLwsrqU9e8dfKRH/2dFU6eZmqhRpzEIwRaJuyn9j9MKD42gao7U6bKFICqLkBVqf65eobM7KaKarM9FXLhIS4TiTiUNTa3/jVLJ9Mx2Uc10ExqW7Hme/nu4YuLL3kHThKLP3ot9W4exPOTZEOu/Oi951Rndn84KO240AzKGigeuJkwD2dNI0f2xpzoxQMcvDgWhsimy7bCqRPEEQCqgkHnLwJq7gho5bKnkAWaq198ugsCijyX/GqNatWAqh4qYjYZJmIskTamKAvK1F/arOj1KEAAkMpgNZb7DH6SOOmSmXJXcaAxMuRqxaBz2ZrvZdraPr7spfbDmvaWlmyzPpg82Ll1bOtv3Dl2+xfH/PH2rJHVs4iQ5UPo4hbbgxhqx9S3PFPrH0p/AFXYUYWxT57rUqVSZqW/W66S7ifUZuYYqBbiHLf9YUclfoRN1mc45KgKhfRpnt7+f5qPKh+P9g9UNSaJJQJU1a+MlZ1tzxevOnPNKZ9aO3Ray3Glj6kBcfzNPmevAEDq3vt+ua48+ejb/dmdv61XZ9fkeX6GXKiI0EWB9RtXVGHJKAJjM0KKHyqG+D8s9Yvb2o8WUOUaqKqoYl0XC3DRW2AfhxAUZv+e61NlrkKen5ABFxzsjRr2RinKYP/jPZg9w1N+qvJuZrQqWBCfC+sPnidAFesdro9BRlvfeL5v5aX9p738q9nBk7YsdTAtCFTd7ddeOPmr6z+qexPnmHpoaIbFKne0vYDITZVMwNXfFgOqUmVT4Dlt/bMYSjiqaP3HtRp5MxUqT4GjqpMWSjWVK6qKo/pMQBUV1URdD76JpkXUBFT1rEM+GdS+bM01ue6hi1stQpWJ4+M/HN27a/M7S+Ob/tYIJh3mofI5JKYErQHOXgQORI69TMSGN1s6fBqE7SNRUU0HdTOIeiag2jwBALSTIKSgVmUQUauimmoQGVnmp+Kgodjf0n5VANzABFWAQAK3cGJW/CTc80RAqgSnIkrPosDIRZTvm1qx9vS/zzg91xTPeunEUifj0Xr+hrkNPTur215/6+7bPzcVT2XyelHLGXk2hpd6wfFHnTqigHv6bzZmS6D0RwqVS1VOoJqjytwsRVWXMrHJllQ9mU6ykHqWiJNCamnG6zzEhxwoAYU+qvOLBKoHsqeCChnzNCKONUZVtbPYcV9PR+8lv3HWhf+laZp3/K4evwLHr0DjCnCR8Z5LzUqx9+SJbfe8N9y77bWGNzXsJCE54GrqWNt9prelYFVa/PitkxnlpGjDILX1Kqr7AlX2GRFLHKIIlo0QUsGu0WWgGkY6GXqedCNHpIAqYz31mUXJL+KN9MDccB9RQJXbq4KFYPQfATXoBmU7hx/N9S77/LJzfus7WtvQkjxUuRi10MANtv7Pi8cf+cFFmj/2Ij3xMwaqhjpa4h7n2x6LQJXN0ABUvSrFrvs0oCoc1X2BqpCD9zX8T4GqVFQttqdKK6p1oLpi7Q+cnsGLO178eze3EmcxSW7LTm588JVJaeyD/syT59txRcPAFIAvBxFOr2BbDrZ54AqqDFyuo0qE6jz7i4YMaqGxtdDXAY2lZKoAclO1rxmoykBuAKwUVERBSBFaG5UqeeUaeW5CPirmiEw1s4oY31ArSkwqvGLRclVVY+6XCAdJiOE2xWFEINij5Y+JGGgZ8oxCtW34xNt6Vqz+694zRx/RtDUtCwzuKN/Rv3t225tv3n3LZ+aMsp7X2yivFRg0sTfogqvCQnfuufP1efxUUDySmIIkIh/V1LBG5WqVSrOz5M7NkY4UKi1DvU4HddjtRAHGEtYR4UCnIBXjxuAUCmxzUP4vDag+TUyl4lzRekMAAag5GTMbdLV3fX3diSd/7tS+Ux9aKifsuXMHj3+S41dg/1cgSW7MhFvLz9vx+O0fLU1sPscK93bkzVB34HOMTggqhORxkUJobqqzxkAV7hpImUtLN+meuPDVfrYqqvsCVfaAhnaj6lGlVKMogvYCncYsazhSw38Acez5zfzUtJDToCkpGyvV7icDAmWdQmAH3aRi74pfFnqXf3bg/At/pGlD1YWv0vxnLLglJVO3nDJ2z9X/mLjjr9Rit6ibFmfZR5HHx3eL/cTQcgVQB5BZ8CWX+h4P8vkL2FMpMRWA6v5b/0sDqhoMgA0Bqrqt1yNU0frvGFl7ba5n+OLCeW+/pZVa/8n4j1ePbX3g9/29O97j+FPdNnkUgc6AiZgEpBNa/cCJsLvBRDXgXkSJBuaqgFi0PgSoCgMmrbce5E2b9237AlVeEhRYPRBQxfPQ9oeaMYR3arlKftWnINApSjLS2jBzTPaGrwH6FlBgswobIJVTyVLSOD5vzMIxcY2wKYkiskEwj2MKyKTALMRxpnPX4EnnfqGts/il4hW3zGgXXbS4PtDhuFBLfI1bJm4Z2uPueMeNe276pGu7WpHaKU8Fbk/j3h+OGNwlvqWWffq+QDWK0faPyIuRQlWhUrVMldlZCssVcoKEOs0C9djtlNfzlIRondnsKpGK9Fh1C753Pf1M/FT3benz4Wsf/moaodq8OfBhUW2XvBLHxGlX7bn27Z3tnZ8+69z1ly3Tlk217AU+/saOX4GjfAUgEqex9u7Snk0v2rl5459HtcmzckbQZkQV3UgCckybY0QrNRd4S7a2VDkvKUcCT5kTl1I4F9+JOhpAte5Uw5Q8ERanQBXWdQRaH4AqtBsVl6pll1X+llkgTc9SjAM2aG7wDGcb8JgBp5y2U159g0+PQzK+BkDPa51mgjhBIQCD6SRdQ6Pf6+xf+dmOF74NGGjJlLgFUWVSuXdo8s7v/ENU3f2GJKz2aIYo2uPI5aobgKqgVNX0PcaAagSguo+YKlX949SECFWIpOCzyaeIWCLIhHvRaP0j0YirqypCNbWnEjHViVcVeocvzp73tjtapbIBXk7psZsvnJ1+6k/j2Z2vLEYVw9ZCcmElAa81zSODOakamRE+u0VhYojykb1TAWSRSMW25cqr7fADVRFqNSuolEhuHy5lc0U15ddC6OK7AlTDWsQWYwlSqPQcJYZDofKDBQ8Jw1gcHQBUcZpOgSoOXzhRw54EUABWQ0QmR5QkFOg2RU5Hxelcdvey017w90VjcIO2pnWrqVhYb5r6yfJdc+N/eOPYLz4aZmOtnTool6CialCEIIf9+nwd5d2kRX7cvkA1BFCNAqpFHpVqZZqrzlG1VCKt6lIhNqnHLlKX0UZWDIqII77TzGMXE3547wpQFcsXqajKBoB/zwehKQ8s5aXKXJtXxajHNwpZHPPVMRzq7er5aXdX12cuOOlVCJw4LqJqkfF0/G08u1cgefSW4lS4Y11t9qmXV8Yfe21SnT7LjN1c3mKGPtPdgMVQcAugTwFQU3ZyjSRO7IExxUbD8SaNnV7Mpzs6QDV9J8o1dR5QhS1VxPxU361RtVKjWtljAZVtFojqQNVQQFX4twzMUy9VZU8lB2oRe/J2qjipKGqh2xhB1GnnvN7lqy7tW37CV5zT37hkIRW/7EIXNhnfWJja+M3/P6zsensUVFZopk4WrJeiGuH4Dh4Hd4e5E6ze7EIvepS+Lj6vaY1PmdXiP5SPKrf+ay7VpueoOl1heyqAVAaqqIIoMRUDVSjDuXqozN9VMhXpFmkGeI8AqlD9SzIV2v+JbVJo2NQ5su7bxcFln86f+7stE6Ga7L5xZGznXX/ilXa/S6+NDxdjj+NAa2RQgGqp5nNFFb6p2HQ1ylAAuy6ANsMXoMpxbFIPgv3XEauoyvm1yShV1JjNj1T1z4df5K+HAbku2v0+uSWXIh/DM0uaoSZiegjRU9AgkakMVGEnpERWYngMkKoqjZFBlmWTekEKjCxF2Y6tHcvWXD567oX/Ru0rkPrTstVU8JJ/OfbTke2V3e+5cc8v/jrOa1q73kH5JM+fuf45j9IcbfUfM0+clyQURiH5SKLyqzRbnaNSpcTUEssNqF1zqNduo3Y9TxSgqpCVJD9Y3KROEQCqTUkuAKmLb/0LsK1vQYorVge5icDenJ0LBnoGLx0cGPp/7L0JmF1XdSa6znjnujVKVaV5liXLsmUZbGNjFOYhhCQ0SafzQjp5j5cOr0maRz86Ca+BBNKdAJlJAjRJICEhNoR5cCAYjLEB22AbyXiQbI1VUpVUwx3PfPr719r73iupJJVUJakkV+WryEh33Gefvf+91j98ZMfyHYtt/4U+yRY/30UfAVRR/YP5VZPHRnZOHz+yK6iPvNAKR9fnjbrrpJANSZQxaw6MWA7soLrBPx33FQ6B0NOq9EUBqijYYA+UkI3Z/lwSoKozQLiayshbHWnbtlTwgPYaDa6oevWAFf+uW2oBVbjhcKdY8W+1kIopcOpgLfBPV1HFN1X4+NhLJODEzpWP9Q2v+cNl27beaSzfdXi243Ta/n62J6ZpalW+/Z5fb1T2vykKpq/Fmuu6qAwEXD5GFQZ+o6IAPyfunbWFw4V8mVOfw2EEykqLK6AsFdFiqoBS36MIp4kT0+RNe2R4BtmJQxZhcqJlB86eJBJJYpGY3bPSTyXNGKZNpmVRalkUA7C6DpmwpsLhI+NSYGeob/U1f9s7uPLP3Zte/8P5+F5zfQ3ctNUfV19bndj7/ySNY3e4cdVyo4i3QN8ArwRAVc5DqB7b3ApHBRI3MVrgkWoHQEmozKB0i+EsYpzZzI7O76ZTovRRo7PSJydYpfJXoRNceQXHEiTxMKBGo07NJm7GhOLYYaK4ZaGi6nJoBZ+tjJgMExVkRRCHlQZbk4nvJf/wCoVGBirIsLYC+MBYuOQ7RS/Ndj+wfOuNvzd442u/uVAq5meaIwh3+LcjX14/0jz6lm8d+fabjbJNRauLckaOQZCIqWbfxprrXLy0z9czsP399H91zk35b/n/6KiwqQTkEqCTJCF5sU+1oMYgtVGpUlT3KBca1GMXqM/toryRpQQHIzvLvtNcTWUhlNosWCErlQgWVHGVtF015XdX1dVO6yr9+NYHUipcTRHgrTY1qTtfPjG0ZOj3Vy1bc+eGvg0XtDFc2uuy+G6LI3BxRiBN77HpSFw+MbJ7bVCrvLRZn97VrI1fl/gTSwqORxk7JhRG0RnkBCeOC0VAn1oJ2eUF95V09iTgSHlrW5H4azMQXFhAldX9CqQCn7F0k7GQTmr0Vdu/QY1qk6LAINsusjVVamQ4zIgBp1b1tzIbFc5T6xWXJvkxtnQosc5ZYmsV4S8yBcp2D/+gMDD8nlU3vPDrxsDm6oVc6VlhB/+Hf/m64yOP/ZfAm3ih7UTk2jFlrZiSAO1PZKQj8Rwf+WTD/xk7iGctNs20bVzI11KJWQCV6hQEqkSCFCXIYllMFVHq+RTWGlQfn6awFhB0sQCqJgNVEUBAuSableZhwhQdv4pXZlqcwpAAqNoWpRmHDBenioSsfJ5CO58OrN7yF+XhVR/KXP/aPRf2beb3Wen4V4cOP/293zGaY6+3w4mlbgrPJhjGiWecBoRawa/N/OUwIvGRAvg7U6hkKp0t2Ohshv0zf8N2PjGDUn5vPUdUhTxGJJwKokwSSmDEHgWcGNSoV6je8CkIM5QaBTKNPFlmVvxS+WVwk4VsQQKBoIhebKJEWXOwohOPick0Q7JS3L4GhXDvcovkG4UkdMsHrPLST974+l/4H4YxcEE34fxe3bO/GoDq3Qe/cM1Rb+xt9x3+zi87vRnK2gVyDQgDQOG4lJ/m0r5Xu+ohc4mBqE5z0t+bF3PdgsdBlUnaFEM4p0RUzbhBlaBKzXqNfNja1UMqJVlW+3dlimSj3R8Cn7rcaWiDVAGlvBmqdhn78SrPiTZYlXFpUwHatIDW32k7OLUuoWCA5iXYX0N9Q48t7ev/3a2bt3+tz+irXNpRXny3xRG4vCPAbjb0uFN94slS2BxbGjW9HWHl2Esa00d2Jd7EMtfwLBfnRwZY0iGVZUCVITv2QOGmKlumjrWRD68cdnP+5vEXvaIKVxGpc3InGIE2LP6C1ykbwwaUBA3ymw1qVhtUr3hkUo6y2W6mx4XAPqArWVKoY2N/5tbLa+L/o/AndDnBRugchfBQNSxyILg3TC4SGfnepLRy66eypb4/XLnrF354od3GWQHVdP+nbtj/2L+9IwonfzqbCQ3H9CmDChNTYrM8EMzW4Gpbe5JebqCK6oIBAzRMKhuymZjSJBKwGoWUNgWoNsZrFNV9Bqow50ZFFWa3AsCVl6oiCXMbj5NmUFk1yIRKHnFhAKqgRLg2GaqiStksRZlyOLBm0x8MDK/9mLH1FXsv7y3MYiTLe+Yff3702e/+Vzuc3p43PLKSgEUYs7XQPJvX5nwCVQEWWoUuIFUAhj40KBypKudwGEYSlcSlNslrVKneDClKC0RmF5GRJdsArUOuHeaBgeowKqqcGARzLpDIXYYPfLszlzAiy1BAFTx0sqhpFsl3uhpuz+CXl219/p8uuXbXfZf72s7m/e9J77HDI41rR2uj/+07hx/4Obs3QxknS7aZ4ebXwiUtzObbnf0xHPPL1VHlucuUDoarXImUTUedX5RgQAPViFBNjcmPfWrENar601SvVSme8MhtpNRFBeqBiMrJc8JZHKVksU8v1hRtQyVAVccKChhVfqraU7Vl9q/qui3e6slgteXzK5CWO1sMVhOTVg+u+kypVH7fHZvveOh8M7XnPsqLr7A4ApdnBKRu8pA99ciPCrbrDIe1yvVe/fgdjcmjLwtqY8vMsOJkzIDyGVQPbQoilVp5ysedCUieen6fC9icy3N5tZoBtZ30mgqoMiUT+xiwDA7IcAQBVSH2KAogMK5To4K2P/a2ArmZMsWUAeGPC2+pZfBBXZXk5Lm8fsoaJkBVwDqAqhQrTcVrRUU1SdP8QKN/444/KPeu/HjPjhcfuNCZMTugWvle3+Pf+Pt3mnHlV4tuPe9aPpkpqkwSOQobAuGozqIcc4l2Qmn7a0CSAnMyUE2SUHFUQ4obTQoqDfIm6hSDoxFAKoOamQKquMiGzVGiuCqcm8tMTlteG6POrX8BqqltEYGfCrDq2BTZLqWlgVrfmk3vGVi57Z+MdTsPXuiFmo/nsdpxasOKsSe++le1qWdvc5NqMW8jaSpkXudszd4vHVDtPLDOPLeQL8yfBzEYcUIxR8JByVgn32uwiXFiFomsEvNsUS1nLhKrtHDjgTwv1lOGthFKXMUrVK0S0AOUeMzCCdXMUB1V1+LAk7m+4Y9suf3V/8voXTc9H9foYr9Gmqb2l/Z9dvt4MPbb3x198GesHncRqJ4BqPLVVxVVBqpxxG3/elSjqifeqcmkR/nIpm6rRGW7RDlLUSjg5maisiD2bbrxf35A9RRwOoPhv4BdzF3OoqKM4dL6lRs+0N/T/+Hty7Y/vdCpKBd7vi++/nNnBNL0IYf2jl07Nb73jubUoTuC2tEdYeP4sJE0LMc0DdvGYU4CW7iohurMDHjkqgKqTMsUIThxsiQ85AMKod+o16lZ9SiE0b9RIssqUkIuF2KAZcDRBd3JMoWWxB6s/KMO2/gvRWHiZZKFZ6jCwugfwutsZPcMPTO49tq3Dm7d+W2jb8MFd3dmB1TTh5yn/+0L/yltjr3ZCY9uLGZQlUw575y5mhKAq73Tz35nXCKgygu44i5yoQT2QmkiQQVxRGkAoNogf7rOQDVtRmRGFjkspEFlDYBUqqpo++kWnvghCueD/1u1/lEmh6jKcCy2qAJX1TNdcgdWHCuvWP/OJZu3fdZYuu3Y5Vw2Rh76UL63q/v/PHHw+2+14ukVZtIwEX7ApI0kYl/c2fxcHqB66ieTm0as0dDOSCmNYEkVkd9sUh1K/zCgJMHJEEC1yN5wnBLEBytUSvHL3BA1edH6xuFEhHQCAsTSnyuvfGM6lBhZCsyCn+sb+uzAivV/3X/z6xeUP+7ZriGA6hee+Zcbxhvj//3B8YdfY3U75D5HKqqGqqhKTVX6fdL6n7miqoEqaDzIaIPa34s8qod1mm5OUW1qiozpgEpplnqdMnUxhQLVeGyG4HUr+5qTYKrwvsSjUKz9eDWZwfJF043afFUhCsi87Ki48tZrkWW6ac7ONDev3vT25b39n149sGV0Nvfz4mMWR+BKHoH0oYecqKf6/OOHf/ya6rG9t5I/vsZJKmUjquUs8mwHrpHwmTIsihL8wTNNHwAAIABJREFUSsvfZJR1+p53xQNVtS/y3sirC6huBtsqYi9LQo8C1fb3agGlMcINYE8Iy0bsbwCqBmG5ZKAKcM98erVPsmCqbfyPsYQuxAL+MWABCZCaoThT8srLN93tlnrfvmbXL+69EFsqPS9nCVRTY/ThD7+0Pvb4f6b6wdd0ZUPmDqOSKDaUSghwWn381L+YRcX1YtwxeFus75y2JEA18QOKYAQ/VSdvqkGGF5MVI5MIG42kKmjOYgIfUajaWbkrHDMuc2MjMm1OYUDr2LRMMm34hlmUOhny7EyaW7bhR8WlK965ZOuOb8zlRDHXYUmfvScb0vjmyZHH/zCpHLklZ4bFJA0pjAK1WYrIbDY/lwyo6rABnqWnTlUATBwgwDuGyCmlJEw4t7hZg+WGR2kMaoZLqZWnxMwKnxrkeGWlJveaABYusPIkwa+yIusAquC5SNU1S16SIbc88ExxYPgjw5uu+6fc2hdccEtjNuM9n49J09T5wt5/uXG0fvTdj0w++jKIqZ4rrX8NVHXrvw1URRTIP63Wv6hl+X8a0L3CliqgZuhRLYQt1RRVJyfJqsRUNvPU55apZBVk/UgtMjlqGutFu6KqhVMntf4ZpIpzRqc9VRuMdlZVT/Zb1Y9hDiyyxw076in0HFqzcu1bNq3ddO8iP3U+75zF11ooIwCePdGxnH9oz2D12L6tU0efvcWrHL/FjBprrdTvyxhR1jYC00xDslgsK3UI+Ie2VA7KammmcJOrA6iK+IslVViH2PY7IiOJKQo8Vvuj7e83UD8F9avEdnpcTYVeA21/xMfC1gpAVSdOtSiQ4NnLoZvxfoyxlgN0DG9xq5DEhf7jK7be9Be24Xxo8AU/MzaX+TMroIo3aO6/e83IE3f/Wlw9/JaSU8/CpgrWBQCqrWoAWuSdgOISVk/PNAhKMqF40uIfBn5qwkKqJvlTNfKnm2SGqVL8K8U3V9aw2aD1D2sqDV6UGtgEoRgtf4dMy+WxgFWXhatl2xTbWfIyhbS89tov55cs+/3ega0/MNas8eZyseby3HT0bwaaU/Wfnzqy+3ccr97vUGyhyhzC4j1GFC4m9gIEqowdlHBKryqqCsYkaRw8wGOFJVUQUbMRUKMqNyAsxkw7S2RlKWHjdXUdOZ9ZqBsAqsJDlRtaTp+alaPoAeDhAKxgLhh5aqZu2DO46ks9g6s+PLh+473G4Pb6XK7NpXzunnSP+/QTj+886h/73ccmf/RiKlvPHaCqeKhSTRVUeiYxlfyr1CQwP+CEEUQ+NcOmUvxPc0XVqabUbRepL1OmIlwlWGgpAkstwtCc6DZQhToBjxMQKmKqTvGUzIhOcZWen6cGA7TcKgBUU8tfPrD8vuHBZW+7afVNjy/6p17KO2vxvS72COCQTYcfWDJ5Yu+aibHDW4PaiW1GVNtCUW1D7FUGndSzHDM1sA+3AjW4uIBPBhG1VBRFPQWRtFK1n/LBrwqgqpc43X1BNxn6HFDjYPJfg3dqQKFvkM0i4wILqbhAZynnA1DiVHoeDt+M+LmsKvuneMmDTpGSw57rgh8iw6XQLftp74qnNu544e/Etv3Ngc23zUloPGugmh59tHBg9yd+PmmM/7Ybja9FWihzFphUK5ZNyvG147LLaF2mOqr6ONIa5smKFnEUEQURxU2P/EqdW/9RzScrMslOHW7tApQy7xZA1LQojlFlQ6VVLB64EgP+hgm1v8t2DLCoAthzAN4thwI7m8bFvqh34/UfMrv7/7Jvx0uemkvpey6LAMz9m099ZbtXGfnv0dSBlzle7MBaDJXfyCLm3nEAx0Jr/auZw0BV2V8JwgBwxIIDoBpwpRzc1MAPqV73qVmLKPZNsgykUGUJXre4ofgm1L8qt1gWMbGnwjxm8NA2EhJqgAI2oeGSZxQpzZaPDCxf/Rcr1m65K7P+1mcvVMk4l2t6oc8FUH3iyd03Hasf+73d1T27qOs5CFT5oDOz6p8ho1qwWN2qkrqiNCIv9KgZNKnu16hSnSKvUie3mVKP00V9bjcVzByxYAvrhK6oKp9h8egVLqm0zeTwpcypTgOqnW3/zjCA0zK21fqL93XJrW1cveHjxVzX/7xp3U2HF/mpF3qXLD5voYwA6yrGt+b88T2Dx0ee3hTVj2+nyL82jLzNYdBYbSR+2TI9EzlIFpIUWaEubWlGVeowyHoEvrHxpxj6t+0PT/62VwNQFW9zWefkGIwkqoAjxYOmT/VKk7x6TGnsMkg1jRyLroB3mM6qvMMxMugz81+esnYBqCbMw09YgmWiaJQSRWaGwlzvdG7Ftm+svu7W3yo17WeNrVvnFDoye6Ca3mkde+DpF0X1sf8STh14dc4JyDZjVrzLhNAugadP8bMpwS/WDaHdJoQ0HUu6EQBrEDM/NWr45E/XyKvUKG3GAlRZEQ5+qj5tYVNBChe+W0ZaesxpRKSmSaEGqjYutkUOThYsqsqQb2YTo3dZpX/j9ne5A3135Te9YPRybByw6miOfG55fXzv673xPe8omZUes0lGEqaU2CYD1SRRFVWuiJ/751K1/ttHHDW/Wl51OADByxU3ms+84zAIObO4UQ8paOAedfmkaJoZ5hFjYZJIVnUyZFNixfNTNzNasFzJ4sVNmxrryptJgZGlGnUl3UOrvtq9ZPkfr9y0+bvGkq21c4/YwnlEmqbuXXvuet6xxpH3/LjxxB2LQFXmvI7kFSMaEehh3ULrizsP8E/1m2z0X0ciVWWKwrpHWd/gtj8qqnl40cZs58/CAlbAsuJfH3206l+MsbkaqoRWrbl3kupf22SpwxNeh6MKT/ZZxas7qZPmrNyJHddc/27Hyv7j1hVbJxbOrFv8JIsjMPsRSNN3mbT3PzjV6EfF+on9g/7U9CYz8m6M/albotrYFjOp95pG7JiWIXQ7xqNCA9P+xNzq5y0fVUHtEiMHReWEKoWOGX6uDqCKtUeAOYPVNKI4hG1jSM26T7Vp8FRRbMyTZeQppSxTHXndYu5+RAlsGdHxUfZW7Cevkrr4EG8iUj1DphGTm4R8UAAWjK1cEheWHOrdevtHy0NDf9q7/qs1w5hbpPisgSquZ+WxD22uHj/wK/Xj+36zZFWcrBWS6aBcLEovnX1w6rUXntfsJ+p8PJLbexBQtUzhYcuQUArvVz+ksOaRN10nv1onBAyaCSpwLqsC2xVVSVdIYoOMJEsWl7kFqML1KrQcSqwMmQxUBeLacABwsuSZhcBesmbfwLrNb+3asO47F2p0O9exSNMvZ078eP/t/tTIf/XH97ysv2BQ2hQ+Jtr+IRJ5Vc49eJ6z+bk0QLXzs6iKKs8xPg+z/ykWmiTyKI4D8v2AY+CajZjiEGk/eTb354QxJikJ7MUpkA3Y2dFBmf5jqrQEKmIXJP8miR7MSTZt8o18Urd7p1ds2vaersHlnxzYfNvIbMZrIT0GQPVTj33y+Ue9o+99ovnk7WmXQRkn95ywp9I+qmJxduaKqoqwYLdgiKjwZ5D41ARQ9RtUb9SoOj1NScOnQuJQv9tN3Q5CEzIEHiwHoDC1RImpZgCqPOPQogSQnTE+VVr/DEo7AgE6RVRSacXzLXLNTNjtdO3fed0Nb+5Kw/sHryA6ykK6PxY/y+UZgfRd7zLpna+x6NgJd/zgSIkoHDSatS1+Zez2ysSxl4bV4+uyhk9FNyIHRvu4L7UfMbvu4HCJ9jaAmXRQRQCkuxc4OMI8Van+2Y8Re8jJYqozWUedJr+ZVbjRzGN50e2p+OCNb64ryOg8hgxSQy+kRs2nWsWnMLDItkpkssVohkGo2DRidBFmEJOFNSqBSEqKdhKjKnsjW3eio4wCXeKx/ByUptgueEbX4MMrbvnpd/bt2f9N4w1vmB2n8CxT77zgY1p5qP/onm+9pn78qXc4lb3revLwz0IFUUz/dedYX4jTfDm5qjU7MHQ+twvejysgnW/IGAOWS/AOU8JuVFP9iEJUU6to+zf4v6H0F69DZebPqUSoqqpIsMSmNDbJMV0mDCOZKTIEqEY22v4Og1gHHFVQBZw8pYX+an5445eKy9f+/107XrTf0LLx8/li8/BY79Dn1k+O7/4lb+LAW/LRVDmLz+7j5kQrXKJBhefWriqd623PDlRb2W2n2V2dn+G/UvXztRU7KXFxwKlYpWukISWxTyG4g02PGvWAvGZCFGfJtopkmXn2+OXbSr05e8DhZmQ4qrivKvyV3Q/SlDKuy2pHNIniROYAWaiSFxr5Vdf9W/fwqncOb38JOID+ucZqof07A9XHP/n88frYex+r7b4dFdVcJk+OlZX42FkeVhba95rN55kNUBWWh1Q7wV+FyX+cJgxU6wqk1us1alarlNQCGsh2UW+mTLkkQ05is9m/+C+3FfqWSqWSWq3ETIMaIEBV2v8MSFub3+m2VPBI1eucVFXFuQL/jU0pZ+VqK/pXPHDduu2/sqx32dHLtd7M5josPmZxBDpHoNXeT5tLqXJga/Xo3h2V8QO3+VPj28mr9LtGRBnTgPMjmZxlquSQSl/ApkO8jynz/lavTLpj0rZuB/hIy1/cXDqB6tkAZCdqmS3QnO3jznc2wDZqpp/OfVkSI7GOgJsL+0lQ40CL86lZRfcRTj8ZcuwSe+G3E/RUsA4APPzFsVMiLYmxkM2dZBH8gKOK/+1yYI4d+6zRgZAqyZSO5QZWfm7rT/7yb1Np2cR8dJLPD6ime9wTj957fTBx5DeaRx7+hb5CQqbtSAlYtctOvjgCIDv/biaz2vO9UHh850XRC/jJiz3GUqUoJTFXUylMKfYC8mtNCqpNbt0lPs5ZFsEfE7nbkllvi0WDBI5RmuDfHaUMxgWE579Fie1SZIkNDUrmKJMjjSZxinGYKR/auPMnfr9m0p09N76kMh8X63zHCdzUqae+/ip/6uCbg8kDu3JpYNppQmGIG55tELhtzskT51nyPhNYFf6dfNJTH3N+QJVfQW3OnUBV/T1aGUlIceRRGAKoopoaUhhg1RIVI6qqALnCpVYuAYq/hBuz1d5XrFTQi6MoIscR79wYY8K2Jg5FRiaiQu/hwS23vy9OnX9e9rwXz8sNeL7XdK6PB1D9zFN3Pe9Y9ejvPVbd/SLqMinraqAqSW5X68+5gapU0CXTmqVWLKLC//lxQHWvztXUBhKpqqAMhTSQ7aZet0xZOEEgfrmVc43XEHDJFdNURFPio4oNBLvuhQNVzF32LmQxlkV5Oz+2cXjDXStL9LY1a3bhADX/FYGrdWIsfq/LMgIQRzVHHhwMp45eW584sOPE6L6dZjS5yQimB8ygVrDSwHWM2HItg1zss5bFMZ2QROn7U+003F0TK8HOtERGBEJLVEBVBLUCVFExvBKBqsZQM1IUOOYVeiilGcL+zgWdiPwGKqkNatSh/MdqhK6jiKiwx0kIly7qiBsO/gpng1OBqhzk0fpXXtFJRBY0L6mdmIXu76/ZfvMf977g339qvvQb5wlUU4MO/Mvg5LEDPzV98OF3u+GJPjfjWCZ8Q/kLtsGFABWdAtOuFujVkwHNHH7OBJTarTEVQZsmzM1IMcOjmKJGQB6qqVWPYj9mThmAKvin8D4UayKVSqRjYVOTIyYTJB+hbIw2gwPdPC6USqZSVlVQmKe5ctUqD9236Y5db6Fj6QFj585wDl/1gp/qjX13Q+XgPb8aVPf/EjXHh3LY3KCOj02ybFQaQ0qTkCvOOirufN5spmswn0C1FeWqhVR8mGafEbYZA1BFVKrv+9SAOM4HZxWCOLT8c0SUUxBU/FJx6uYfViu2XRwYRCibjRhec7i+ZDA9H3ntseGCID5dXLLqW8tv+Il3FqLij40NG664aiq+Oqv+9z2+82hl9Hcfnd79YuaoujlywDXCYe1qhjea49xq/YOLJVNC5pXo9JVFCHccoiQi/J8f+VTzalRr1Mir1dkxxPITGsj3UI9Tokzikp1gJZHKDfO5VKqUludx10bRSk4HqpqP2uGRqiq7WFilOqIEWAC46GSpDpJj2FR0SwduWLvtTycP1v58165dYvq7+LM4AgtwBNL0iVL4xGMbq+P7b6iMj+z0ase3xX51mWmEZYP8gmXEtmXGhm2msCfnLiZmPnxcsBYDIAmzTyp+cse2gapOyFQ9Od7bQI9hjYnKvUe3hDuuHSfzK6Wi2lnsm+kzY3njLo2y48Qen8QhNatN5qbqaqoJ71Qzy37xouDHGiMCeP4TLHt+LRHNiwtSuwvJVVUTvvPg5GO/NMjIFI9nSgN3bnrebf8zv+3lh+Zr+p03WoQfZ73x9ObayL7fmhp54tVZxyjkshbZtoCBTvzJqS7q59QBBb/kYv7I5IURPAxuUXkDPzWmsI62f4OCekBpiC0FmwuU/sJbFLGNKHdFbS6nMjwmYR82/DPU/ha3/wFU4SicWI7cRE4udLr6nuhduel/LV31vA/R+vXBZamm7tnjVjO7X1U/9tivRfUDP+HGVcdFZTCC1Y7F5ryUBmQkAVeCLwSoymHkZGQzn0BVrIOk6sRXQXFJ4YeHGw/VzwApVE38BhRF2M7BF85zChWlMPjHaVqRylueqXxOFHW2MkNmhjUWL6XwR4sjQhSmmYEHa2Rku55Zumbr3wwvv/mvae3a6nydFC/mPTDTa6OK8bmnP73jWOPYu3448cgrAFSzbpujer6V9Uv9+ef0fqqSIgl6mqOq3Gq46in3ehuowjtVgKoXNanarFGtLkA1rvuUjU1aUuilslUgF6bZic1gHy0xEfCpcxGvHyqbiltoM1VUZ/BRPY2bqsEqyf2r7j/XdJPufPfjN2983n//wdCjn3+DMXdO2JzGefHJiyPQMQLsezr+eN739w5OHDm8tn7iyNZoeuxG8qc3U1BbZqVej2mEGbT2uSoKZIoAHVXhY/tAFJyY+w1ghSKLAFVTclOl98nrdzvKvSWWBVDVwsVEdA4iGNKR3Oo+PQsmWUitf9AneWc8JW5ZDznAJR+4AVSjiDUckR9Qo9Kgei2k0Ec3EUJjiKiQwog1S8ZEc3tbKyHoRdrOS3nPats9ebAA2MSyKSAnynb139+3bNWH1g497675LNCdN1qEinzymbu6nOkTLzm89wdvs8L6dVknymedmGxbTjV6eebhlBE97cadK1Bt82BnLgGx4g3E6jjkixUFMUVeSEHdZ7CKaqoBkRSAqgEjeAGpAlY1SNVqQa0ExvHO5l+cQCLcJJZFJlrFlkuBlSXKlUcL/YNf2LDt+X9sbLr1icu1YqUn7ll+4tmHfj2sHv73hje22iaPt8oIIE+l4mBs2BQZnM3zbP3r73VJgCrvyErwpJScHJUKBWOjyW1/VFORQmWZ4KfiBsThA6c9XFPMQVE/ckIZ/2/ViOUDCgjjuP1SVpHGbD8G664MeSCSu13TpZ7hby/bvOMPSltfdP+VClIVsLE//+Snrx8Lxt/x0NjDPwUfVQBVVFRh7HxVA1UtxFMLfesQrZwe9LrVAqppTGESUZDC6L9JNQaqVQaqaSOikuHSQL6XuowcObFNVgwRnwgwIUyQW0or/tWf5wVUhTqgf7V4Cq/aCVSzTtbrLfR+94XX3vq2ofLKH17J8/NyrZeL7zv/I5Cme9zGk3v7m5NHV9SnDmxIwua1gV/bGnq1teRPLzOjZskh33StmGwLYmalCeFKHVrLKn/DVC19CBRjlSyoKxf6Xm51dNt7NkMPpvKoqmCr+qr9kU/+zldKRTVWh+yzAVW0s9nwP4olUrzRpAaU/h4SqjIMVMnIMRbgceZCKTZBtd5oay/siVzHkla/7urIWiQRqijQBaZLlC0fK/UN/8Pya3Z8tP/Gl/54PmfUeQNV3uzuvNOiW3u7Rw488qv1o8/8kulPbsjanpvJQLgEsKrbWCISmAlKzgRU2xD3wr7iSeA1gco/JhAyAVQDcFPrHoWNkOIA/4YKimoHAKjyhZF2cKdvpwyQCBegaIPBf2pKcpUcKCDOMSiAsCpb8jI9g/f1rlj3ocHb/91nLp9vamrF+z7+suOHd7+VvMnbnaSeMSigCKpI3KywmGCHJ5j0or0CS50L/+kEq/NVUZUaqHBU1RmYbzz8xmzuj7Z/RLVak7xmiAwHInLItrNkgX6R2pwm1rqxFC1F2kLahEgqqqyQTBS3x7EoAC/RtChEaEPiJHa+9+llazZ/Ytn22/7c6FkzdeEjdfmfmaap9eX9n902Wjv23743+v2fM7ptAapWFslGVzlQlfEXE3/575YtVeugpjc6tBojClPwUz1qhA0GqvUagGqTLC+msl2ggVwPFVKXnMhmGxccfLkhqSzRRKgosj0WTp0GVJWTamvNVHCZn4eqkrKxYlEhRFgWK5s1UMWjC9nCicHy0q/cuuW2t/fn+y+LDd7ln9mLn2ChjAAA6uj9Dww1apPr0rB5nRlOb48b41vScHpt5Dd6TTMyXROK8pgsRJnqdZ4N+IU2g/0o7mj0AUjZ4GNDX8ECV3QzIQaWx3EqqvJz5/a+4prL/a2jskWzIq0T4Y13/lwpQHU2FVUWWqYpJVFIXr1B9UqdvCpccuCYnmdaHKqpLIjCnmgiuUnridrYiEeI4QLWTFA8BfbzKmkgtSqlyHSpSfm4sGTlfeWhlX+98RWv/IJhDM5rCM4FAVUFPg1//BsbRx++5zeDiQOvtpPpZflsZGLyQajDAKPluXX6LTRXoHqaUKdjoWeLCvyGMPcPKPFD8ps+bzCxj7hNdh5U4ilsBKioYisBuFFAVW0vukDMc9pCMpFLEXisps0E7ySF4CKhyM3GdvfSpwpLl39i1fYX/Z2xYtORy7FwoOJN1e/3Nvd96/+rju39eTOsrbRRIUyw6UaUWAnzfgjALE6RZsPEa9jwXGBRtfU1xXty/sRULf4gvwOU/mDSw9wfp8RQDP5rAQUBkqkgaHMZpMK9AXZpcpg4GawKL0luNYYCKcAZPOfUydsxyUe71zApsPMUO8VatrTkXzdf+/w/zl+7677LcU3n8z2hsL37YHbz0cax//e+Q/f/R4Mrqnly7dwiUOWBFqAqW1pMQRKSH/vsn1ptVKhaq7IIMxMa1O2WWEyViW1yIiRDSQUfYo9TgarU7dubo+aosohT21B1dJ4E4J4MVBlYw/4ljltAFar/Uq50YEX/in+87trt7x2c5w1iPufe4mtdnSPAew6ROfrwhzPO8ePlqaCxKmMaL65Vqi8JvaktZjTd48QVxzKgDEdwI7CB+JrzHQdXDFaTY18VRxZtHajk0K313+LDnoxjJ0gFntAlDVnLhcqjQpBbCYTMSWXPVU0pa0OgKwaodqC2M3FUGf8kMcVBQPVqjWpTdYoaGCFUUous+E9gqAmdDQPVSAFVXmXI4H0RfHuDUktRJJRQVLpEuG54hYRCK0OB2zvRt3zjR4c2bft4z3Uv2jPfdMcLBqr6lms+8rFdJw499OtRffQlZlIt21ZsQFwFBRiAKrghp+rwZJKd/tbnU1HVQFX/qau4AKn4TSGKCUJKPV/M/Zs+RaqSyqIR5rk4yh/MoZTr35osLCcyOXWpb8r2my4F5FKADcm0KGPbFEKoZVHqdvdPFIeGP9G35rqPZra95LHLtSSl99xje2vqt9f23/MnVD+2zUl8dnQM05QClFHtiEwzYBcEEyrlJCOKPhNZ9nOpq8o37gx3mKvqX4zTUzJw03FYcSw0DlTImyH5XsxANYkxz1w29zcMXFMAVWkd4b+1yb8AcXxPBVQ5I93mEzq3vFmobbK/bGDYFNq5NNc9+GRX//Bfr37xr37warD8AV/sa4e/uO6od/zXv33g279BJcuAmCqzCFTVLasZbyk7YgRJQB6Aql+n6UaFatUqryeFxGVbqn63xCDVQWAI1hNCRg7OvVD1a1P/9sFIV3HOBlRbLb0ZgKqFzk0UMVBlxb9lUVex60cblq37q1tX3/6Rq2GOXq61c/F9z28EGKDedZc5elsuU46Sbn/8yDpvbOyV44ef+NnUm1rlUJhxjIhsOyHHlcMf6wxYICVJgNw5A6aSfxUvTxVnrVxQBWyyXSAAlUDP9k+7A9KiHSoOuhbjiq+qCnA56clXaEVVfewzqf4B5BGLDhF5CNvGSp0aNTgc2eyGYxhFShioglsKmgUE4iFbVYpWA51mh4wEzvBI4ETAkfDjdZy5ROewkyoocmlx2aYHSkNrPrDqJa/8mmEMzCkudaZZOGegmo58Id848OQdY6NP/7JfO/ZyxwrKrmsSIlZxehIPU/ZREZGSlCalPSa5pq30BI0KTy3Jd35wlLM7f6Syr6BwCt9LidNMoohSXyVQNZoU+SFXUS0DlVQo4sSGStrgaNepiqriZqjmgHLYxOEvZmP/ADm2DFQzZDkOeX5A2VKx2j247M7SwJK/Kb3wmgcN4/Ko/JmScdvantqJR95dOXT/67Px9BIk3CPTGPySkFsl0E42mZxupxkGqxgz+doLCagq/1II9PD52KAZrQvhpvqNkDwPKRvwiXPIsnMCVLnlj2qqamOwG4OOTuXJwuCXb0kslji0cIVdODfMxXEsMKfItwq1fM/Sf1615fq/6r7m5Q+f3zK+cB9995HPrjhen/zlew99591pyTQAUjMWBFUiUri6f7TgQr5lZ+tfOoLaJhuiQ1RUffLQ+vcaVKlNU61aoaQRUpeR5zSqbqdIdmSQBZ9lPvjabKHDc04DVa7cKwmCFga2rKskglo4XzL6ZwOqNh+OY3LYFs8gx3bSUrHrgc2rN/7hTctu/tzVfe0Wv91CGoH0xNNd1DiwemL0qRtPjOx7YWX80K3kTS/Lm1E2Z6MhnBgWQlm4TS8CKdi38RxXHSxhn2ILN8i00dlrC3SVVl+0A1jTjYQieBtroKY6FLqYJKIfEUnpRCa9p3FnTRWf5P1lrT8J8i5wMRV3GNkyClUzqQqrwRSqA++RLBWjKATd0eMuch3i8SbojhkVl1pgg3+2l1IiKkKHN2XSAAAgAElEQVSIgqZtsk2n0JgglmJOrApXUAo3xb3HEpemnpmrLN+0/f3L12/8p8y1r7wokeJz3pdwqpp65O/Kce3ozvr0idfXp8deG3gTQ2U2EgcH0mdFnmnZZJkZjraMYokoBb8ToAFxmEmKKNiIbQ6Q7iKteA1y9YaiYlCVNys3a7XRP8/NVKptzF+UFIawCbNbeKECNMNxEPZFmo8q7yMVODktcMtB8cEEEwuAYS8xtN0AVEEeJvbWTOxiV6VnyeA/FrtL/zQwVH7U2PxT836amO3ilB59tBAFI7cdfeqbH7CDwxuy1HDBvUwQWABrDwajMJGIkCWmuJnibMCV0DnPhnZFVRYfOVSc+rIn+6nKdZ7pB2BTH3TAN4ZpMQ4h4BvjhNhoBpQk4NxkBKTC0w2HD76WqhquTufiwSU8QeZAgZerE4N4fcN4GORkclSLEmqamdTpW/7DQt/gBzfdeP2njd6d07O9Dgv9cfeM3TN4rH7w5+4/9L33N93Ads085VEZhGdsB1tZLh8WP1mozjQ9OueNPuqc+apevtFh6ginrghHFfc5G2Mr2zO9kaESE6Gqnkbc9g9in+qNKlVqU+TVamR7RN1Uoh63i/JOTsJC+FclnklpXioT6g7QVBPMzZZACu+r56emBqhWqBY16EQ1rJWceof7ICHmFePzZuyMXy51371lw7Xv3dq/9fuXb3QX3/m5MAJszl9d1d08+OQ1x47sua1y7NDNSVDZaKf+UjPxS06aODB+dw1m/4t8EfccG/W37d/0anJS2Ynb/lrsqsGsLmYxX03a1GqgZf9vr0qyxGv+Oe9Acvd1BGnIbqTKULNxHprNY85y4c9GJ5jpaW2vZ/Vd9PfR3xvUNRRWMJYtr1SUXSSJKkEIVRxREkTkIyq12uQgHMTAW0aOyMgqRxyJipfURlSqAZBkXFjJL6x6pdlh8KM2coMMaHUgNk5NsjK5sLRk2efLy9b80aprrnnEGN7ZuBj3wTxAEwYkxuTDd3WF9dGtzfqJV9WrYz8TBmMbMmbNzrkhZZ2UbCSoMEjMUZxiQ4QtAkquaOuGCCmUWEw+NIi4Se2PyitNnb0U/5QbCVxoA8pK2R80jUBLDSkIAgoDKP2JUnhIsUgKmwJb+8uJRKn8ZaIDqErrQWaAakm0bgjJ7DbYgsohL7WQ+x45xd6jpaXDn+/q6/+HJX1LdtOmF9Tmm5sx24uOlm7zmbuWR9Wp35ge/cGvZo2pLjv1OHwDQFV80iReTvzRMBUVrGidLuc+HZjkrj70GYGqOtHKw84GVNEiks8KkApiOGw2fC+get0jrxmTYeaJuOUP42HMK5wEdYqVrlBptCycVAAU9sBVhsZ8WyYpAw4rk6cKUnbdrlp52aqPdw+t+5uhHa++qpTUD1Xu6T9QGXnN/Qcf/LNpo1ZwzbwJoOqiDdLRWOPrxzyyUxf8k2el3ivaW8PZrupsZ/T8P47n0UlAFWsNAKZBVqL4o0qYERkx+UlITQBVKP7r01SrTVFYa1AmsKnP6Kay2wWgqNnOarPQh18R6vF6pvnuel5qgaAC/7KZqTmrgSv+VIcr3j4sg4EqDuNpTIhMZWO9XCY/1VXs+tTN19/4nuHc2gPzP2qLr7g4Athi97iNQ3v7G0dGNh4/tveFjanRF1hxbbUR15bYqVd0jdiGFgKCJ6zDbPsH5xUu/iQChBTomhm8dWgbZtyGNMA89Wroo+AMFRG9f58BbM4KRF5qoKqOtrLiqgO1gCJlvYW0TSRgKqiv8I8OF4d+Iwb2aUbk1QNJa/SgQHHIMgFUoccBvmr7iCsjdQaiSofWihAHVoLINorhzIBQAIODcGDdGFmuny33P71i45b3dq9Y8fXSxhchBGfubdkZbri5I5OOF00P3Z+rndi/dnri8Msmj+//SQrGrrFpui9j+k7GTrldxWDVzJJpZVTyU0KGCacAcAdDihmdZttAlVu4Oj0AqEv4KhqoJpGIa4STISVv/o1AfAEhGCcIBV70KU+Z/rauioo15NhDtVHopC0pqsIz1RZfTcNNYjtTcwrlvYW+oXvKy9d8sn+w93EaurF5uUAqT+mxPcXp4z+4pTG27w+N4PBWO646FqrUrCsTcKaBqiaZq0aLqlvLZjnXH81R1RXVM71i++/P/J76E8Evj7mpvk+B55OHFKpmqBK2igqoSnQlA1UVt9qCwPqFWBWqQDtXVGUeiSIbSyoCHDJUTV1y+4YfLQ0M/9GSrdu/3DW88/hcx2UhPX9f+lB5z8izL/r+kR988Kg/vtRxc3bOLXBFlS1HWoulHAL596TKxJULVLH4azUx05ITCTBFTKBu/SdmSiHF5Cl+qufXGaTWq9MUNzzKhS4N2H1UdktkW1j0BWS2WvhKIAVXEdlj5N/a+n8xwju51a/FU6pSosShqqnDoBV8VNBUWAiSWOSaLpXyXQfKpfLf3bzz1g8MXARu2EKat4uf5dKPQPrEfSU/HF8yMfHsutrEsev9xonnB82p65JgapWT+k7OTsg1EwJIxRxnTYryIed8eCVMVEZTSvpx9pb7+Xb2zgY4L/TfWiN9yYGqhqhyxG1pPtiqS9ebUVHFmoNiHTQc4pyAnygMKWqG5NUAVOEznlAYQRDlkglchQQqLtyJDSfDXXVgbgUlqMx5TX/EgRj1ClhxJiY4+BbsqGIjUxoZWLHun5ddc8Of92x9wcjF5MfPHZmccu9AzFNfTf3TRx6/I5h+dpdfG92RehOrrbTRnbHJcSyTwLOyUD7mQUJetRQy4eMFflcKk3UNmjQnVfmigiuqIq8ojVOKw5hCeKQyLxVlbwipcAGV+buBdCIMddu+QipuKmEBoEYJviDA0fYLclARFXtiueQZGfikeoabG80WSruLPf3fGtpwzVfdH448Ybzh8htsT/74n1ZH3vE31saeenvRqmVTv27YHJ9mKmHR6UCV0zxUG0TbJs91KTybmOp8X5u3edA8ENoQxQJSG03yGqiYI/4Vor0CkZFpZTnDkqqVc6zBFQNVtYCyBYpcZ9yYQhJgogAbSQfkpp7TFfStWPe3hZ6lHx6+5Wd/dDFvwPMdk/l4/Eg6kn9s/Ps3Pjq6+8+ennjmGiuXy2SysKhyCEdJ4euq+GN1H1w9QLVteyNAVVlHsRG4/MBHVwNVWFM1vTpVq5PUAD+1GVAxydJSt59KdokstONVEox2bOQEHNCakJGtYiW0IZoWiOgx7mxLaiuqFl9Vb5KcRNV2DWC/WwBVw6HuUvcPevsG/uqlW1/6t5fLDm8+5uTiayycERAV/2P5ygP3DQXe1KZ6Zfp6r1G5wW9Ob4uD6TVm0nRcMyTXQmUfqX5CYeE2Mrf6BWC1qoDMuJG7Y6ac+lPB5HMXqGrGbps/2/4bzXIQ+MgjrYsI2jM1SXiPDBpIoYKOgyiO0DdF/CyoccBVSLTTmg0VqiBwVVW+VTxtB0C3YGGJCirWRgux8Zk0zRQn8t1L79u0/eY/Gsmc+O7WrW8Ad/Oi/cw7UNWfFJni9MyXN00ceeLm6fFnb2tWj91AcX2Z68Rlywwty0xE/WcaTAuwWPAixvPgP0j9WJ0gOKpdTg8xkzAEoCJtin/DhLPZUSFlkMInOxCCYQ4syn7BKso/VNW4W+CMbzDhZQAgs2IcnwN3jGVS6uTDwClOULa0r9jd+53ewaF7elau+YGxdNuxi3ZlzuOF0/Qh5+gP77018ibfFVUOv6jsxBQ3mhwEiyktHGuQzGHNJMpLIWULUMUiMm9AVSn/JevhJAbSeXwjZRIk3A4ivs5Q+vvUrItvKjg3wkvNUQqzYbbSwE0olTEWSjEeVaCUW1Di08egi+eDBqn4pBZF5JAHs6He4WeXrlz326XeNf9W3nrrxHl98CvgwYhRPTRxaMP+8af+x8OHH/mJNO8U3HyWXCtDLnuptkEbc/bVdzrTYnEltf4FiGouteKnKu4y7gPwV9Eoi1RFlT1UvTpVpieoUauQ4UVUpgINZpZQwSqIEpZpNFj0IdiQtUSUszJiCvq3KQDMjW3PTX4UV1w7+KtK1CVcVfyzHK5xCHctlxzDJZvstLvY/dVVK9f86fPXPP/uK2DqLX7EBTwCDFD3/12mOd4YOD41do3tV2/zqxM3NaqTW0K/MWiZkZux4Wcak20m5NrK4VotEBqgslyE7zHZvzUVi/UBis6ih2FG5fp5opILrZouuNa/SuDSYL/DXOu0WcN0Uh531fECJopCatTq5Dci8mopxT72Q1c6jaAoGS7H0ApQZZLryT1UZXYkhwxNqeBdlSuwsemQD8Bq5/1MeeCRVZu2fWTV1hf9Mw0M1C92N/k8p8T532UQ+ATT9RWN40/edHzs6ZedmHj6DosqvZbZcLN2bGVsMCAsAxUCpE4wf9JSDQPmjaLVD5AKEjGEQVCxE4U+osGUyo3lcAC7LqfrcIsMFVtUE8WjSG22iqzNVwJlXFwCi8II9AOX2KrA4NzbNEqNJEmt2LQcP7WzI13L1n6la3DF3b1DQ4/QwJbxhVS9SMc/Nzxy4NFfaEwdfnee6vlsEhL5AkAFaEiusUTG4RpKvZpj5+YZqHbOEM1R7cwmns0MksM45gCSxRKupsI31Wv41Gx4FPrQhsLcH55wGckgRqUUrXsNDtgGRaLzhHMMTipEVAJUcUrko4mq2MemjXZG6pnF+tDmGz6a7e76k8HrX3fwYnFuZjMOF+sxd6Z3WsUjxaF6ePyt39z77f/YzCfdViFDWTtLmdQl8fY8fWloWbWd8sGuGKCK068yCOd1nhs6ONyqe0GB8thIKCAY/Yviv16vMVD1alWywoS6zRID1Tx3axRQVUlnLM5Ea97U4QkKgGpZlWrpa6DKPP1WKEA7hYor2uoasJQBYioc4KOEHNMlF3ZsZIXlYvnjN16784839G3Yc7Hmy+LrXt0jwAD1m9+0JnJH8qY5vjaqVl43duDxn4wbx9baabPkGKmFLqhtwysYBRzROnAHQLWJta4JAlVW+Wudk+gXZU3Bit6xrJwJKJ5PRfVcYPNCQWzril/K1n/LrQDj21GdbnWXtYesoim18BH2yIh8z6N6rU5ePabYd4hiUChdMkwVUgRsw4OrRVT6W+JaqgvTqoYroGqmlLEtqjY8svPdVCc3oWzXwa4lK++8+cU/+UfG0rWXpFh38YEql+pSg0Yfzvr1Q0OVqWM3NBvHbqtOHLjVb04sj71mjxknGTuxDFjkZGyHorjBVkS4IUTQoY9oAlS5Jc83AMCpk5gGslstwzIdS6X6ijeoakNoSwWmcwPb8t8jUQoGwwJOgySlMGY9fEpW1s/kShOlcvczvX1L7nVz5W8Y2ezjI05tYv36VwYX+/Rwvsvi2GPvf6XfHHt7WDn0woIZGmkzoAxlyYgBxVBFBf+XMzlaFlQCULW9OZs2ne/bnvPxcwGqLPZCkhbM92G10Qyo2QA/NaQ4xIYOezAkUOH6gSeo+VCqZY1ieCt+UqzIYlhtqBuSWToqKxrfPYBIzs4FRtfSp9dtv+VNfl/fI8MXScF4zoG7BA/47okvd9Wj5D/c/fi/vvuEUx1IChZlnTzlKSeZ9c9BoMrDzptswkKqBoBq0BSgOjlBfqNObmxQr1Ompe4AZQmVfDnyicJf7PcY/JqQbbY5qpr/rRX/2g8A6xC7nygua8sRYAag6toZrqiaickbf9ZyK6V81x/d/KJb/2yVsWryEkybxbe4CkeAu5+H7101+swjuyZGnnydd/yZm+14sitjNMxizjaymSxT6YIgYhFyJpNlkIouF3uVciVOhIrYW7HOtlxkcGjD/ymj/vkAqucCp2er1nZevlm9zmUBqu1PKVS6jgAD7sRgwIXeiPUA+2PoBxwl3qzXxYoqKZJp5MnAGsXpU0qbwbzXTjs8Kc128uVbOhMRLJBrW1RpBBS7BbJK/ccK/cOfXnvNdR8ZuP6lj14qLDT/6OQMN7LwXh62Jx9+OO9bSU8SVZclsbHG8OPVceCtCJreUOQFvWkcligNc2kau0xCREEVTXjIBlFWJQNx9bFhmImRmoZl2qZhWI5p2Jk0sRz4FYFbnCapgSfp6raBEmiSQNzNZ0FU4QzTTsi2otRwfdPOTNmZwoibzR90c4V9jpl52sqY+0rZ4qHc0t5JWnqdJzkFZ6orXZ4VLB25b+WRA197k9888mYnnujOAuD7MWVS2NeAQgGQKmb+skjIgqKrrVL8Z4bKvHyBVpKXIm50vujZK6tKsCOsBLaLYm5qHFPotUFq6OMetcgys2RYWZ4iIqJS9mL8hiLAk/a/LJTgn2qgivYTJomdJmShQm8Y5NvZNMz2HO1ZvfVjA8Mr3l/a/OLJq7Gaqq/H/en9uWw9fsGXHv3qnx1KR9f72djJZQqUpyLZ8NDrsPNqLfxnmCLnUwGZl0l2gS/CwmOuqArVRSqqqFKo6r2qskYUkRcH1Ig88vwmx6ZWp6Yp8TzKGw71Ot38m00zUjriiqekoOlS0kxAVeRS7fa+PFGLGTR7FR9RTM/FoU+/vtCj8Hk5qjUk6iv37enpKr/vFTe++hNXG4/6Ai/x4tPOcwTSE/csH919/wtPHH7yFX517Pl27A+7JuVtMzQzNhbbUOyQDIcsCz6cLhv0SxgV+7qp1Cepsra6dpi82s1Ciw2x97YKd2eGHmdbT2YFLtUYnOux5/p3ObjODSLN6j1OQs+di2ynj4pKfuX9UYBqwiA1pcCLWGDsNwPuPMYhVhkA1RylBtyVpJvIsmHeGGVd4f/kt1NCfV7zVSeHH2+w/y2uGVxxjVz3VKl/6LN9w6s+RqsHv7tmzS5gokvyM7ercIEfEVZKdPiBTLVxohAnUTGtT5WaodcVeM1SGoTFlJKMSamdcMAXhwmB25LGeKJhcUwRVyvYI9gxEzJsmxwb+QppyLssLN0tfj6XLCBINKw4xt9hrzCRwZCapu0nqdGMDbNJ5FSyudy4VSgezzuFSdPNTJfyS+u0fLm/UAELhqPyyMde2ag/9eageejlNk2bLgYhMol4smKMpKKK9Anm//LJF3Gk7TxfuSHbNkQXeFnlZTRfaQag2im0Ov092kCVgQOoHhG4qDH5bOyPamrEHrw4JdpWVsjhibT1WwpTBcY1UFWkEPGRRRWAEzYMsmFHxScaABeLQqdYT8oDD6/dcdvvH06G79m6detFJYfPZYzn47kPpQ85ZT+z8ouPfP4DTwXP3lHL+N25XIGKRomBkEQaiu+s/jlX638+PtfFfI2ZgSo3JBUFBCfghMI0pGbkUyP0yPOa1KzVqD5dISOIqGTlqDfTTV1mkVzwv7AacQSkEihI24LH79SK6myAKldUVSVWxxG3qqwJhCsWt/4pSJOhgaFPrhgc/uDz1t96/8Uct8XXvrpGAEWjvXu/4vbVqjvH9n/vtUHl4G2GP7HejOq9tpHYloUoapNMC57bqg3NvEZILdtFAVnscQO0bQ+5b8fcf71u6GqgdA0Wgeq55pIeN8WZUHaSrShYgFSmQkIoRRR4MXkIv2mETIlLIeBM4ZEqbX+mxSmQivVE1pLWii6x5MqmUXirqIYribFhUmRC4W9Rmsk3ugeWfaW8ZPnfDWxceV/Pml1T5/om8/nvlwWonvoFGLgyceKwTRNHHDIzJhk1g80DO38qHf8D/2ZaBhWJqA70YYnxIH49X8gzuCp+aJLhS+yFERgUqL933dSLwzhr50JyihJ15PT7NDQEgBIvtMrpTBc9rX5nyfEffefXQm/kjUl0bK1NDbLClIUWaShG7SgAC1BlphvOvGphQbCCy2IzPhkb4H3O3QKtE8y0zoacy9DhCacOqkIPVQBVxIxS32XLjZiSIGDuTb3hU6MudlTgphpGVkWmZoWDzKd3OS1qtamgZnk9EQfBWsOgSFUKcarB+7i2CxFVEriFg4Xlaz+97vl3/An1fmbEMN4198GYzzt1nl9LOhyjuU/s+eJvfWfsoTfW3MaKTC5HBavIQIjtlBR3UivWMZ/ACxfho1y706sf55JezfMXOY+X00CVAx+U34VUFuTAkqYxRWlIQRqwNVXDb1Kj0SCvWievUkP6MHVnitSb6WGKhIOwCdWKk4hG4afqzHExvpLRE3pAu6La2irEuVs5rWpDNeW6oKof/Ir8XKmogp/qGG5loGfgvTduvOYfVg5sHjmPYVh86HN4BCC8HXnwscGJI0/eYXonfiqsjO504ulBx/SzKPnI+umS5YBOpRdRERa3A3DkMNUS5kodTjpZ6IShsqRiTFU/oHX4mqmrNhvVv35MZyz3uaqVc/n31vvNca6c6zOc/PLgu2shK/q+2KTUvqz8rDlJPAIF0qDIT8lrRNSowVscbkcSqgQ6IyyoEKokHHgJMpLLqZX+Wj4tnGN2LoGQFk1pRAIBDCPgyM2mdcMJe5Yu/07PwNBflgcHvzV4wyuPX2p8tCCA6hznwnP26enhL9wy/uz33xp5R19pJNMFKxURVcZ22SCfSe9cURW1v7Q71SkYW2OCyFG1IHHYwtyx2UxVN66kzgBUGeqoZLHOLR29JfimpoHPcam1GnxTY27zw4PXwC8XzjPclhLiedswGqiD4ZJKmhOgCk6yodq+kjSGMAjHzVJs5ZpUKD8wvPXGD3bv2PRFw7i6q6mdN8xX93/mZ7/67DfePm1Ur7eytpN38+TYWcgblUWVqhiyB63Yv4GPydduRm/nhQtU+QDEhxnV1moJnERUl6QxhUnAQNVPAqp7DapVa+RV6hTXfcqmFvXmytST6SYndshmVxHthypzkPl4GqCqFCoBw7IBaVsq3jNaFQ49+9vhF7zBqV9+HjygQVdKDKZmlPPlH5e7un/nNc97zVcMw7hkLbjn7GJ7hX9xDuV55utd3tgz6yZG994RTo/+nNU8er0TTbtZKzIceE2ZJlsQoVVs2UKrEsmp3jPYfuekw1fb6lE7teAZbGTEB0CdAqXj059LQPX8QKqsDilE5XxwFW95AaqolKKtLIJyOB1FQcpc1GYjJr8J5yM8L8v7I3NSlVRazsidQFWOzkCm2hUnAZcDOWIAuBxvLw45ieUkgZOrWeWB3UNr13+kK9v/5cEXvHzsctwKi0D1coz6PLwnTsbeE9/75fr4078WeiduMFMf3AaCx79jwaAXSV+ysIigSrdd9KIDn0cAPghCMJkj+Z3jjwBVxV/SVlUKkJ5MpFdvpICqtpTiIAd8jzCixAfvxqdaPaAgxGtmyLRyDFAlbUyJVxT3pgWROBJOQLlwEKXK1RoDU7xW4xiRBy5Zxe5Dhf7hT6294aa/MFbd/swch+CKevrD0/evv/vpr73jSOPoq3wjGMjl8+Q64KLB3k1z0QRgMUcShx0daHaFAVXuMPCBRgNVPVdlWcdmgLa/n/jkRR7VmnWqTlfJrzbJClLqsrLUmylT0SmSFVtkaaCq6qEakGqgempFVbQJHd6FjEVVEIASOMgnkkOXBqtMLeCDpcEm/0ZspsMDw//SVSy/b9d1ux5cqNSkK+pGuIo/bJqm1rHH/r7PqFa2V8YOvLI6eeiVVuPo5pxRo6yZkuOgAWkxNQrNfr5LIDJG65gPXbjhReeA/eTk1rE6ZKlKoAh0YXuoexbiRc5Pgv3bKYhjJjA3E0f11IrquUDguf5dHxTPdNnno6I6m8/Qfn9VcOEOpxpDQ8YRgc5pHFKSxNzRioKYaXAAqKGH9Rh7OLzEs0QJ0qPgbtOZatXmpar6jT6i8xoDgbqF4pZhUxDiattIaEzMTG4qdrOPrL7hlr8vZOPPdl//uulLXUnV47MIVK/QBapx/P5ljX1feUdUPfI6iuqDHBIbp4TEBBAm4sSH+5asD1zN1GIqzUU9FaiG6vQ2twHReelatKVfLT5NrCXVLfbH5dOdgpmJ2FHFYURxM6BGrUlNP6EYOepINOOKKmIrHYqhgOZKn84hlkx6rvYxUBWsrn0suXVtEAdOoC0SJjaFRjbM9QzeO7R+y1/1Pr/vc4axa+5ofW5DeEmfjQPPJ57d/aZHD+1+02Q4uc3K2UYml2GwKgCJozKYF8VwH3wlXXi/woAqW56xkErCgyGs1K1/hGTHaUhhGlAAIVXQpFqjRtXJKoV1H41+6nW7qNspUs7IkMmpdwDzUnnWuVPyejJmOkJVxxvKxtW2oJJ3h+eqVFJb/64OVbriyg4M3AFIKe/mU5tsb82yNe8ZXtr/iS3DOxZjUy/pHXNlvVma3mk1fty1ZPrIk7tqx5782WDqwO1meGIga4fkOAZZbMmI9VA17802R1EOWiJTFaEUKzxO6bwpagsXA1QMcKtioGhdMn3550JV/51A9VwA8Fz/3gI/ZxFKXQygOhN94VSgaoBOxOuCHA44sTOBFWfQSt30vJCBauAblMQOWUaOLDPPnqkpUiixRptyvbSXeeeY6LVKGypJux+CK4dissmLzcRyc1Pd/UsfXH7NNX87cPPmzxBtCS8XSJXxWPy5IkcgHPnKy489+aV3G/74jU4a2RY5ksjFKRJI6grIUrRdDSx4odFVUwC/tJOjCnw2H61/7f8obR+9MHVyi2TAZekSD0tlvs9KxoRj4DivuB5QtVrnCDgyUUmVCDgsrFChgkxuwdpHtVA7FyB+d8VHFd6gVHkZplgZClKLfHCxSksOFPqWfXTD9lv+xlhx/ZErcjLM8UM/ULn3BV979BtvO9oYe0XgBFmn6CBDXkRn4KvixKMCN3jBEzm6agOe+uYLuPXPwgHZAtoBF1Ix4s0gCSmAJVXkUd1vMFCtT9UoboTUbRdpINtDJVPsuywlKjkZqCqeqgKenUBV7L5OjU09Hah2jm+7oqr8kGOinJ1L+st9+4aWLHvr4JLBezf0behk7s9xJiw+/WobgbQy0j/+gy/8wuiT33tjNPXstqJRcbpLFpkOFN1ILXQoRJCEopeYiMnE/RHHqjWMrpTc0zrMUUHOlqG/5mFLrUFc47lTwLOB7AMAACAASURBVK+rpeUa7Kql4ywg8WwV1dlcn4UKVDs/u94P259VEYMgWuMTtKpIp6iiwqIxIN8PKPAjajR87gaiemoQCgpZohQmSS4ZoAfhGkKXwp1UfVhQhwjslbrrCUBrmBTGKdlOnmLTpQYaq26+Vu5des/qLVs/0n/T5n81jA3+bMb9Yj5mEahezNG9CK8tIpgHssf3/PC3vKOPvtEJJ1ZA18fJTLEQsA0z4UhZEcRI2peoPjALdd8WCwk4dp2gY+5AVcFOBUTbQDVR6kKNUfXEQ22LT3h8b0KsE1EEkIpTYw1iloC5UoaTE3N/fE8Gqi5/FfYfUxUnhQUUXxVtJh2OqitecDvAOmqTlzoUZbuC0pLVn+0eXvehpY3Svcau51Y1VU/PH6U/WvrtH37r/zpUOfzG48mJ9VbeonyuoA49CFbAgijXiFtFoE21TgWah9Y+fKit6CLM/rm+pNpwVXuTYSLPfyTbhRQmPgPVZtCgKtr+9Ro1Kw1yfINb/gOZbipSluNLtfpZAHtnMKrwoeWvFd8M9BOe8CdXU+VvhNPK46toAPxkpfkUFgC6H2KllTFdf92qdf9QzJXff8vGW/Yu2lLNdU5cnc9P03vs5j5zaGrfvb80se/RNySNsQ1Z08/mM4bhuiavjTFa8QxW2KpRpZ8xSmWNg2lK65kPYy16ldY5SJeurfhvQwl0u8B1xJ4k+0tbFHShqv/Zgk+5784Na871mItRUT21WNP5GaRYo8CkCjaCG2ccxeIj7kfkeYgOj8n3keqZIcvKUkoAqCoW1YDQWKn8UYntKDy1XpvHRuganNJo2ZQg7IZs8hMrdYs9o90Dw3cvWbr8nx3TuL//Ba+tXc5KamubuTpv06v3W6VPfzlDZdpy8Onvf8CqH7zJSapFG639GFyTmEwrJsME4RpjoEzIeThUNRXkbBXzqBXKMlrzAVJl6xUNqPi1avjCN2mH0kr/J0z3+dYBgEToQhhS4AcUwuC/4lEUwk/SIcPOEsGOSkWlWvg7DZ5UeIGOhNOcKHjHaTcAvAe8yZBIFabwTc2TVR7cWxhY/sGhdds/ld9w8+Grd9ac/ZvBqurwM/tf+qNju//TwfqRV0RuZJeKXZzwZiCo08LBQOAUbJfiSFdNcamvFKDaFna08rNhzM/JUjFFccBAlSNT/TpV4J1arbGHbz7JUH+mm/qcLiqkWTJgAcOLvVTztfJfmLy60Q9tChNyhCetNs/O6n/LrqoFUk8RU2mwylZyBtmGFeft7PEt67e+vbvgfHHzsudNLIRN5Ll63yzU750evbtQOTi55cTo4/9u6tCjP5mNJ1bl7SBrmzBERSCjavOigAHeOdZSLmgkUEty0IrFUzFspbe1rItU0YPXdiXMFVGlSpNkQAuQKr9yaNM+xUI/OxdIvFgV1XO9b+f1vJhA9UyfQ7k7qzRGdBaFjxoGCQW+AFT4pqKriK4g0jQljVElTVk2UWJSzCLqtgWsvF87Wlz2ZzzPpAiiKdtF4E1sl3qf6O4f/lJv/5IvrVi+6lFae2Nloawv5z56LNS78Tn6uSaf/Uy3TfWfP7rvwd/ORZPDmbRpcYITtwtiIjMSXiq4Kgk4dDDEV5wXg5232gk6oqKa55E8f6Cqc4vZ3J8FVB75TVRUURVG/JtLZGX4Txj3w/Af1SoGT/y9xV5IfVFWr/LfglSufOEACpyUCKA+gAddvjvML13zWbdn6IPLb7/puwuhvTHPF+K8Xu6+iftWPvDsd/6Pg7VDb5oIp1YW8gXK5XI8/rblKIqGweD17BVVPafme16d19eZ4cEyT3BvCB9PLHdQUQVQDSNUUz3ywgbVmlWq1CpUqzfIjA3qcboYpJapQNnEJZODNFQrv/WntvNSDhS4yxRXVVymZDw0UO0wrRKXgI5qamsj064AzLO2yHXcytKeJfesXbbqdwpBz94NGy5/S26uV2Xx+fM7Aum+r5WPP/vYjsnR/T9Xrx19uRGdWJa1Gk4+A/AJWyPwFk0yrBxXVAF6GExy0lFMRoo1N2VBLmpyYmuko7jlv+Vkpj+3ZkFqK0T9DyKe0s9o+WsrOtbZvvVcgOrZwOhCAKr6M+BPXWGVP1GpkfGHRiMKYwr8lEKAU9+gOMIv9AEWmRaKNnBkQBqjUvTD5k7texBccXdGOY3IxWozjnU1NTEsikw7jSy3mSsP7M5199/ZO7T8G25v396BzbdV53dmzu3VFtpuMrdvc5U/O01Tu3L4rtXBiUPvnBzd81P5tFnKUMjm+AkqkzjZWqHEyxLiFuGnBlCHgQExG0AVoE5vprrKxAyleRo9mVICFDtarZooq82F+TOKLRBzoNDuiGIKmh55jaaY+3sQPuW5ogqiN/vDobXB4ALdUSivO6JgeW3Uqm6xWZFEDmmfOgZSfYgCslKze/BoecW693X3rfhUftvLD83Tl79iXyZNU+fD+z5826GpA792ZHLktalB2XypSLbjktNq/RtkI4KD+3d66ZDKioxxZ3W18zGXb1jaRzEBqfjhdDr2hRSbFgaqoUdB5FPdq1KtDpBap2bTo7yVpSWFfipbRcpFLrkhTM+1IbbMKzkiqWpqS73PFdAWONUgVf+p3RLleeKm0LmJtUCtJgcYVpTP5PZes3HL+3tL/Xdu6t+0IFpyl+/KLr7zqSOQjt9XOv7wd3bWju9/Q3Nq5LVBVB3OZhOybJ9sKybE4IjzBSpwoujnCGoGlNrQSCn2QfHBWtua33pV13+2PX9brHS+5fUaoEW7KgBU7zmzaMtfKFA9FxA9878r8N0xoPNVUe3oPam1QN5EayZY6IwFiavZISWRL/tgkJDnpRT4MPbHmuuSAdqREhLz1eKDBqriogth6ZTSFav+l0TJs92VrE8t6ynDoti0Y8POnnC7eh7qGRz+dN+yFfeUr1t+ZCHaMy4C1StovUvTPUX/mUdunhzZ/af+9P71GSNybbTylXIeQDVVYikGqgk2Sr2gAMiyS16bl8onY32aOzewmO1k0TenLDgivmGLrFZqiSx2vDhC8Y/PH6UsoEI11Wt4ysDYJcsGNxVqRJwQJS6Vaebgp5rqlMjcSZHHCBoB7wrvAOEVe2OpShaea1Fg5aPC4NpvlpYOvmdw9cYHjeGdjStoGly0j3p39e4lTx7c/arD40feeqI6tc0qZcjKOWRlbbI5aUn/oq2neE7KgkyqhrLgAviJAf6Zfi7kUNQ5+05d/k/bsnl+yWGpI3pQtdi59wAHCHXAg39q4DcpCHyq16scmQpbNIRmlLNd1F/oE4P/wCQ7gkpfzM4FBKtKaQuoCujEj1RU21VU/Sm5qtr5TNUd4LuCD2DtsAXecFKTMnZmrLu7/NU7dt76rnuz3z/4BuMNnUzhizYnFl/4yhiB9NG7C5MTP76hMvr0G7yJwz9N0eRyKwNVPyZUxLoFXm9xWDcdirX/NLeNhUMtd3TM969Ya4JrKq37lm6/VRrV96Oyp2rdnjqZqjPpUCp6+r4414heCFC9MJCqPrRKbGx9LtUBaZdZNDjX97raa1pPUI9UXT2dACXCTb1OCAtN9l+1J+FPFqnCrB+/IUV+g6upfoCsIoOCyKIEfueUJYsFxUjD6whfYMG0yR3VkDdFFBNMLshwuiNWZcVDxt4XkwN/1DQxM57hZo9kC6XvLd+w+a6l69Z9nf76M03jXQsz6Ga22ONcc2vx3y/yCPBBeP+Xljaax356+sCD73Pi4znkLHV27qWFoALNGSC2Gi+Ko3qmDX52FABpr5/9R8ek6sM1TnBscMIWWTqxRKw30OrAa/JBP0wobIbk1wFUkUKF4LEig1RURjkmVUe8MWhV/ED+OGohVQCAgTH4fRz5B6AiC3RkONQ0s0mU7a0u27jzDzL50scGdrxsMdWn45J+8alPrB2tTvzKE0f2vaXqNItpl2VQziDHscg1LbJiJCMhKEII/IyWFJeS8554kwtl8VQg8dRFpiXgO9dkUpObq+SqjShP6azcnjwpZZNjhrRsEh1A1UpBF5FDTAhwio0Bqto0It9rkt9oULNap6DWJDMkyppZNvjP2QU2+LdiSKgkXjYhqGqFciKgs11R1RZteJwGpe37VEcYyp+4ZeFPC/cKtouBpyHEgnguOLSpSbZhB6Vc6cGtm7f9yQ0rb/iXRd/Uc06c59QDoFs4ceiZ6yujj/9iUBl5bRpMrHSciGwbbWLcAJpD2iYucmJRuzEvQsmT7iucRaVzcOrfnzy4uhOgq5JyP55eOFWpgRd4ZS4MiM78ZvJaQv+RH7TPpdqs/4q/Nd+fqDB3jpR6hlbTK9CJv+XCKB6t2vBAplDeS7cTfw2ACbuplMxYdRLh1BPFHBUeByEFjSaFYUpBbFGYOpSYOXa8gUcqaG9JLHx3tl3kA4aEcCJKHGsxrisoHgj/MZNIykGWS4mVIT+1KTSzCWVKNSNbfKrQ0//1Ldu2fy5HfT80FjiNaBGoXuCNc6mfBtPm6lOf3mA0jv/f9ZHv/2YmnuIFCLGgrQqmshG5WJ9tdkC14wTJqEG1GxiotqNaOXUj5UYEGVxNTcivBwxUgyZ842wy7CKlhqti39pVPF42FAhoicB0fKqq4ApAgNclBFSAFES+5ZKfKft235qnhzZe84tLMuueWOg36MW6lmd63T3pHnfvsz/efHj8yLsePbz75WmPmTe6TErthHlrhUyBzMgiC8bSnCsN8j5SncRtwsYiaSGCT2oJbWuw098R/6aKEMqNQR6vgxraFflTlikOcjj91MS8rxbdBEBVRULyYQV8ZkGGEBsEaPdTSDFbuSErW0Aq4lLJSyhvZKlkF6noFihr5kTpH8PSTSv62+JDcUMQz9k2F1WabxJZ2CGSUrs4Nhl8A8tGNUQ2L1iBIdIXPMIklAQwAONysfvIkr6BT61fs/ED6/vWP+dpKpf6nljI7wcXmGDfv27d/8Dn/3M4feg1Zjw17NoRV1LBJ8eBh49ufL+0gerpwO/0jlo6iwX/jMKgU5DqTFXS2Y7r/INUvglVW1yAansfUfSx1oeT+5xhbQc1V0zuNMyVsYOTAo81/7cadwbAHd1EVZiBfzha/AkcboKI4hBANSXfA7gEBx4FGpjwZygxXEXDAEfVpEwmI1S5WAAuX1lT4k+5QJMmZONwgkM4GAWWS6GVpUZipalbqpSXrrhvyfI1d67csP3r1L9idKEIps42HxaB6mzvlsv8uPTZZ7OT9Qd2xrXR30pO7H6Vk05L5UiZKZ/uUzr/H3gW61a7RaRu706gKiR8tIVVtCtOqziGxlJN9Wo++bWAb1gihwwHQBXte0Vh0G4FWAS0Ivo0twJABbEFYtcD9vMDOIHSP5PG+d6jQ5t2fDDr9P1Fz40vWTCqxvm/Whf2itj4Hh//ZmE0qN/0wJPfe+8R78j2MBfnjaJFJlMAXLKTDDmpS5k0I7GeXB+PKDIiBrSGZVLKTmhyUJGfGYCl/iuuesLKTPjTrCJW/KszFfE7N41Tv6kUYMV5or1JS2Qg7M/CNJJKKiUUoZoaeFSvVBmoRnX/f7P3JmByneWZ6Hf2c6qqu3rftNuyLcsLeAEbHAhLwAkhyU1CyEwy2QN5LiHJ3ITcycLMkHvJzITJHUiCebIzYQsxBHAgAQzYYIz33ZZlW7L2pdXdUq+1ne2/z/t9/6mqbrXULanVbsmn/JRb3V1ddeqvc/7//b/vXchDRKnXQR1OiTzDIzvN4lJNzP28pknFU145S45qBktoigGAqo5JkAoTb57kK4NYzjAU+g07AxAqqyBYmNz+Q1Sq7/qNnu6+b15xyRW3XbP+mjsN3uHlt3wEGHxaVH188MVvfO7/mhnd9ZNpfXJjYIVWAS1/ExZGWQxy1sQWyHV64NcCrGsBqC4FUuVyWh6MOeXjmNjZLhBrnV3zAgrmAdU2YgCz27TDTDbVNaPBtcgMG3eI1XC8bMOoOB48bsQUNyCeUhSjipq4OthGi4W5G5lVf8X3FGuZYcFODJ1GzXHVhVxMeQnWVFjjgeJBDkVo+Vte6nf3H+0eWPdpv1z+vN/Vs7N/+3jNuEAoRMv7hPNZ4SUfATV9X8/Evh231ib2/ZFbP3CZqyprEKguhBXtFdXMcw8Xro7kS2Ph6MSKq6m12TrFNfwM7QyflBkIzxSG81yrEsDKE05m5t9meaVhg34cJjDYA4k/ZWzYFNmFqtnR//DmV9z03tKV7nMvtxSq5Z7ESinz0clvduwbP/rOJ/Y/+mvHk8mr6n7qU9Ely3XJNQNyySOPAavFSWhIQonMmEJL2k1WYkOyNp8P3WwtZm3CBUe0IOmqvcHf/sjmUtoMcsgqRhlwbG/rcV1XIiABTFO0+2NKYEmVJtSIQ6pU5qg6M0dhrUF2YlLJ9qnTLVHBKpCNKmrW8sfGB9FmDCpbYpImUGW/yey/jJ+qz9e29Cp2BWKfIJz+aNGK/RfCLvBzx3YpqSfkOZ7q6uh+qL9/4O83Xbrpi5d1XDa+3M8wf9zFPQIAqdWdXxiYO/jsfziy77FfJVXb7JiJ65kJuUZCFjY/WYWvrfvAG6clgZ2csxwQc4rbmarrz7aiutSxLvX77PAXe9zJS0cWNTp/a30qsMqYlKPJs5Cb+S4H4IhKDp6ASYQoQJGfxDG39yMA1BjfwxUMVVRUUBG04klbnztB2Syo1z/L5m4Vr4kMVDH3QRegmHGAmQ5q/lC5FOH5bC9yC53jnT19T5S6ev/F9ju/nZr9B9a/5jX1C6GS2vz8Lu7L+eJ5d+r4v62f2P/cT88ce/G/ltLJDkfV+M0J+2gZ5NEVGIqlK6qLAVU0SbRHn/bdY+ETcxlhLJ1S0kioXmnwPYGZMTlk2gEl5BEhAUgbp+vEeX4nPPFwhaptMuVtV5u/Jf+tWFTFpquUV95fGr7001tufdsfE62/oC7UFfj4zugpUFl9+MQ965/Y++BPH5w6/M7xcOrqqpcGTmeRLNsjz/LJUw7Z4Ezh/OOgFEWRhc9VkQOgmmo1e2Zpo4Gq8OMWLoInw9KMbyoLAic1yGff9BwQf1G+LTj19FFpcRfOkphi1H0ZpMYUJwk1ogZVajWqzM5RXA9R7Kei7VPJLlDB8sgjl8zEJCOGjZVUOrkW2gTgWhIFgUrTtl//XmqmLdP/TEAlqrMmUEX1GNw1XuJYh8KcVK5Gd3f27Orp7v740PDI53et37UnF1Cd0Sl80T4Y1+bEo58aohNHf/jY3gfeo8KJ7Whz2K5JrmmSA9DSfkE0I0xbEr6Fg5NRcDKSJtNoFuuCLAlyF69wng1QPVMwfLoPfOFztTi5bVAom0rav2bRsm0lvXZRGHPhwRFtm5cstr0jMgEo0ZrXYqkYtlMxhFKww4OaH8p9cP1RUEFnyiET/H9u++tZLuO9ZpoMzRuWvYfMu9xBwnFowJqYHoVWR2L4Xce8UueOUkfX/cVy9/d6+wefLlz5uvELMSQkr6heINNZY98nrpwZ3/ers8f2/FbJqFm2CrVkZLGm6vl5U8sDqm39XM1MFyZqm10Jt3hTIZAjdaMeUa3SoLAKew6J7bSsgGJydfs+q6i2QGhr4mkBnIwkL1QBVA5sBqkR2ZTYft0u9d2/4cob/rTzlW//6oW0mzw/n+bSz4oF8Z5DX9n63Nhz/8f+E0d+YiKevTZ0qWB4DnmBT4HpECZl7PpB6DcckxIbEyaRE1vMCWVOZ+bIoBGlTMILNzXt32d8uuyz1fzmJlBtA6zNn2lOGPvqZnBWqg0Azmj0g5qAKmqcoN0fsv3UXLVCjUqNq7++5VGHIyDVSS2yAU5Tk8GqqMZENMUCBt4Q6aop1/CzhKnM9F++b1fwN9X+GTDlbqHEHnO9BOctLpPYVF0dXaP9vX2f7u7s/cebr7z5GUO85fJbPgI088hn+ipj+94wObrrvdHUC68puA1HeaahoPY2LGyvyGxDhtk/W/W+kwdRdLdLw4GlKpin+v2ZAtWVBKnNwkbb2xYRZGvOkTlJ73nnAVW57nkm0j/P5GXyNZVsA66aCoNAgmXQxAHXXPuiam/UKEaoDVHMFosuh9iwkh/dGiXzCJ5Qwmpk/WLnBX18Al8hytLcWRbLGRTDHxwdGdslwy+dMIKe591S3wPF7t77B0fWPdlR2nyQ1l+4xZmlz8x8YnjJRwCt2NkdH31Nfebwb1WP7/2popmQhYrkInteXvSWMeGczZtaNlBtVr/kspoPVMUHgPfraIE0QqpVQ6pXQjY3hprcQjyc6VPSrKZqUKAzpLOJR97ngspck5sqNIHEtKkO+kBQPlLoHv7i5a9+w58aw9ftO5v3/3L8Gwar41/ZuvPwnh87NHn0J8drk9c0rKRoFRzywFm10fo3hQ+HdhTsUrBQJm3VTg1QTz4vT9UJ0ECV/05m//ZH8oLbVl2V80E7S4j0Vr8iCqqIR5U2P/Kv4yRikFqvN6hWlXAJihV5lksFJ6DA9MhVNrsbAGizUwB6fyypZdWUiKNQ5dftf0ntElAqBl5aWKXTvDJqAAPVtnumbcE1izF0kBCUGolFztS64fVf6uvq+9uNXRufGhkZye3TXo4X3yLvWan7gtFvfu+m2WN73jU3tvsdgXHCLbAw3CaEFuG6sFGZ05XAbEvY3MQveM7mdaUr/acb5uWsK+cKVJd6jaV+v9jxn6rtz1XnpgCq9ZfzOzkZQpVOCM9Murkjwk+ISLHZxIYYFVRFFKOaSqRiJEkllOiv4KEmEJ+mkgwGehuxeb+rk7xSMsBj1V1AmPpjnuEOVFYQQLWcNaFCaYL1FGhtoWEnynIrXrHjiBt0Plbo6b+rY2jTg4PDA/uMgavmLvTLJweqF8AnqNQu7/hjn/vhePbo7ydzB290YUHBdhhiw9PcCWou0tlczMsZhuUA1XYrE/Hgy4CqaEAy71QQypEnXa+FVJ2DNRAUjIjodBmoGobDEW/S9s9AQWap0u5NKVW31nuWeDixr8JF7FDN8pXd2f9o34bL/3r4tTd/0jC21JfzfvPHaMAHzurYfVt2Hnv+h/aO7X/nscbxVzScekfqpoYV2OS4LtlQnUIMxBsN2SQ0qyiZlYtWui826bT4YrpamoHN5i/mQ9WTPhs8N/uiis0M/wdj/zSlOBZOapKEFGqQCp/UqBGz44RrOkJlMB1yUpsrqCZC3pA4CSsZnWAlFRSYagOUZ/6RUgmFQp8DKHBnsCqAtlWB1bYymiPYLnQBSNVANfbs4Hh/d/93N/QP/2l/aeTpHKTmV2Fzfr/9dmt0a3jF1K6Hf7YxsfeXvOjYsGtFFAQOtKfClWQnDnFIaS9anGpNyPiXy1kzzuUxy6monsvzn+osOdVztuhD8/+yBVIXzjfzZy3ZSmvuu4pJwQoKLX442ESwW0RrX6LM0wQKfbT5MSfaLBBWpsfVVPwboBW6ON1OkVZ+0y0kA6mwcQRIxaYW8afAw6ZKDS+K3WIl9csTXkfvC11D679VGhj8bl9v+Xmjf9uaSpc6lys5B6rnMnqr9Ldq/LmOsRc++XNJffQDVv1YP/hyWNikeCQXVLvqfzkX/Nkc+vKBqjB2slQTnkA1KZx/yjtPkMgTalQbVJmrUVjHFtQhy0I1FZYcNrdsBaTa2uJHNz50VUoqaW0TCgOhzFgaX+Eb51Ld7ax73UNfvvyaGz/sXPaG+8/mvb/c/waV1aeO3df/4uTB73vh6O5fPtY49vpJNVVIPLKcgkeO45FNFjmpw0lWZOtov6wamplog5+5kE+qCXLyUUoLv/0xcANYSBVoceqkxIHzCyCVIyK14hbfc6sfQDWNKAzrVK9LoERUx0pC5FkeFWyfHFShOIHYJAtiPtAW2IQ7ZXqDDa9Trm5o+yxL20vB85RBKhwRLOaXMmDVzhMiu2r5/jaJAVqRjee0sSillNimfWyge/DbN95404fWFdc9axhG9HI/7/L33xqBqf1f6T78zEPvjMb3vtuePXB90aqR79mEwApsxLB5gtIbG/XWLvH0qnj2Ol5mB+4knmdbDGh2lIs+1yn4rgs/2+Ucx3Iec9pjaXtRea7Fujrz6WQMkjjJrvXHvJ5py0UVN7joohKAVEUx2vsNAFQ4RGGdlrAaw4LVIiqpLinLpkRJDGqKWHAOqdFCY3bFEVoRDo99/LMgEHBUU4MSw0pS26/aQflI0DP8RNfI1m9392+63ymUd9PgYO1i81rOgeoFMBOq8UeGDz/5mf8zqR76w5JTMSVxCiTsU7VOz8+bWg5QxVUl4LEFVFt+OkLy5ySqKGZ7DoCGarVBcYgKlCcRcRzvJ1VRVkgz2TwDqZmPZeu9c/48vySqVhb462zfAdDTwI611H/E6xv++IYbXvOxYv/1ucH/WZ4emXXVWFzdtnfiwC88dfTZHz0eTY8o17Ddgkee7ZKjIAiwmK/KVcdMyKFVyJIm1ubtmBnmo03OTk3682Wah3zmnAKF6mhzURF/VEmHAjBlx1QNUlP2SUW7H2K9MEZ4RERhElKtXqEoDJkXjXa/rVBJdcmFFRp4qFFKCG/Dv9G6A+vAAmBlsZRu22sjcLFHg7m2RbYFkGqTZdoMVDkUAFxBAHZ2JpDHNQMAwGOzBNSiTegZTtpZ7HxucHDo9nUDA5+9YuTa3bkN1VmepBfxnx1+4CNvOb7vifeEk4dvLarZoAOnF6Q3NlrHOmkN56nOfD8dYJunZF8CqK4EX3SlKqpnBkIXVEvb10td7Jhf4MlUmuLTzEp67dkMi6hMRMUwNk0pimM268+KLlGUUBSi1Y/JSQCpyfaK4lyDWUQAKRT7wkHFishxzjrENgZRzsE8IuZ2cAuQgpRUYwFqQ7KjYvfg7u7+4W+V+9fdFZQHnvZK9lEavBadwvRi1F/kQPUCmNgaB75+9eTeb7w3mn7x14p2lVQKGwsA1dU9+KWAahahyV85lQMWJ0Lt4+oni0YU83CYn8oiqjrVqhElsAECULX8VlVAq/tZZa3V/JkPYHsllZM50McKxAAAIABJREFUGKiCK2lTAgqBjRQPRQ3TJ6dn3T2lkUs/tuGWm+/I2/7nds4ArN5/6H7/WPz84PFa4217Jw7+1OjM+PW1uNbpBi4VvIAMyyLHw+QsEz/zMlusDbFqwZQNQ/KM1qHTfJn3hfNELwy8SHL3QLfzs8Qp/ipxrZz+0qyqJmz5BFV/GKPV35AqalinOEVlNWGQiuopXAlgqQ8+KgCjivBzKHZhYUBSYUVQAMdOylfmm5om2RAt4OdZu19XU23QBwyH/WUdCzVmpANJtZW5rbxiw9zfIsdykH4VdpU67+/r6f9MZ4f/teCS7tGrjKty4dS5naYX3V9XD929fu99n3lfY2r/TxrhiXVFxzR822LxKUIiGNZoL+LMW5vn3FOA0OW2/JeqYC71++yDWE2guhSwzuqlWJ9kcUIFU9tBaa/jbC3jLFnMPbyQSecS6noIgbEBZnupELQ10IxAt8BEh8061jGJ/OYKd7OVL5CLH8ebXYmwxWHEmPssPF7mCABYKDrQXSTLS02/WDGd4t6egaE7TMf7tkvFF4c3rpukrTfBAii+GAFqc2Ny0V3RF9kbAjCYe/5zb6wcffg3k5ldP1awquK3xruz1d1nLAeoclxpM52jLa2DwYe2TUliShEXB35qpUaNOgAHjI49MgBUkUbFSkfNPdVVKdnRoo3SmoAFnyJCTkzeUUnFhIGv4AjFbkdY6Nvwif4rrvnL8rb7HzeMtZllfKGdthD4fWPiX4Z2jx6+bqo69abp2uzrZmqzV9SjemdqJeQVXI5vxN2C4AohAKIC4M/LtNCelEopf65YKHTrX/LtswlduNhSTRWiC1dSDR2RqoEq205h8UAsahJy2lQYoZraoEYjpAg/Y1qA5p5C7AUOKqofUKHgK2INWUAFoCrHKuIoAFKAVaHcCDh1+SsEUADc+OqgOqvvqK46oASwib8jFVW9WNmWRZ7rKs/2jnYVuu7p7Czf0V8o3fv81gNHcwuqC+1KOP/Hq9QOd89d//zLk/sfehdVj14TWLFT8AOCvj+NoF/ExkiCTSDuSc2WzLYdtLXTZaQBdarWty4sZBZJp3mLqwlUl/tap+Sltiv7dZIUzyhNWpomHvGmWQRSnCAH9X4MnmnKcwwKIKAT8Z0BKopGDusqcIfOwgQFAyCVucI62BxziCUbXgSP4Pm436I571I1tShMsW5aHHtKbrFqBqVRJyg/7wbFh+MweXjDZZt2lnsHjtLwDWjxr3K56vyf74u9wuoinZfmPV7QrwpAMPH4x346ntrzm8bsnptdo0JkuZQw+Xp1P76lgWqraioxclJRlR2kBqog3CQJxY0Gx6VWK3WKQrwTnww7ECUkyOXcxtdCqXm8U22grifazFaF2yOcxgHuDyp4EjdHxZ6Dhd6Rv9h041s/bfRvy9v+K3w13D12d2kynLx0dGr0VRMzJ14zVZ1+ZTWauzRWYUdiRJiTyXIssl1E4rL1tQBVW6eHNU/hTEOvY0ib7QLdFuOKKqqlkmDFVQ2+Cz8Pan4sHGHcoDAKKUkiNtYGYMXikrCoCkAV3FPiFr9Cq59BKgCqgFOx1BJXAflP3FMBBGxUUtHaNxzyjIDBKcz6bcthQZZjugJWbYBYW/8MQFYM/fG8ju1EhUIw0d3V9aSpzPv6unu+W+wq77hu6LrjFxuvbIVPtZfl06m777an+0Zf+eJTX/8vam7P6/x0sitwLHKcIreXFfyKweHn+RWUGLmfRATXbMymxVITtJ0a57RH/55q8JcLHpeqqC5VBT2TD3/hc2Xt/XmgXXdq+N3z/+A4ox1DMNdAvc8R34ao9lE5jcQHFXMJC6S4LY82PmwXRADMXFRO60MhSSqssrnWr6E5+mzXyKYDMstIrxGPtSm1nMhwi5NWoXzAKpZ3moXOp+2g55mO3g0vDPjlQ7R1a/hyAah5RfVMzvyX8LFKPeIcuveb7zFqR3/TrR+6xKYKKcvhlkA7YX41DnFJoKq96bJ9Orf+dYCPAFXYbygyEGNZb1B9rsat/yQGnzEg0yqQsnzeieKWAVWxTteClJbDcSuhig2X8Rjh/8QAG8wJdMnrHvyu1zXwkeHtr/m6MfQKxHnltxUeAaTkPEQPdR0ZHbv08ImDrzw+M37zVG3qmlqjsr4RNboTFXsAqZZrkoIICZYuqLYCrPL3UlVlRmqWkd10tJB2e8ItNw1UNQc14VY+OKktQBoxMMVd+GMAqfBNxcICJa6KDbaNIbTrQnBSUwGu7D2pFbba2D+rgDJBgIEqvlrkGh4FVoEcy2MeKsCpVFSzqqrH/3YN/TPbVbbl1F3bOe567p5SsfTwug3r7hrpH3liQ2EDDLhz0dQKn5MXw9Op22+35q6jnuP7nn/32N77f9VNj28o2g3LtbCZ84ngw4kWM1cAodzR6X/NOFAttG1b7TNY2gJtLz1QXUmQire6LKDKYyKCSBFLCUhl5T7mFABViKMAUPkr6iv659l6xOsNFPxIUUQXEAA1W5cBOrN1ixM+pAsE2hsHSwkdINuPK3hcmW7DcQoTtlfcY/nBU16574mOwfXP+j2b9hU2VScM48aX7TyxuiW5i2H2WOX3oEafLO5/5p//kxWe+HU/HusBUE0sUR83y5WrdEzLA6raI1X2qE2gyrMAQCpzBGOKa3W2pQJQRWXANIvsKQfbDvaYwyVvwFMOAFeqqGI5pW2BsghLU+Lr2GsO7RIyKYJ6C8DBDdLO/g2fKnQN3db5mp95JK9Ynd8TJeOvpv3pxicPPP2a8cnxmyZnJ6+tVivr4zTqINMopFbixqiJWikhS5w3MtnCCh4o6AF6p8MNzEzNr8VSchoBnKIFh+qG3FFNZcU/WnMQUgGk6vYcRHv43owsIraOSYlPEnBVYT+FjY0Gp1xxRcueW/Vo24u/Kdr4aNk7qJQaHvlmQI7ti4DM9sgFMLU98h2ffCfAv1PPcmLLsCuu7U4W/MK+clfXEwMDg/cNdw08uK5n3eGXW1Xk/J59F9+zqyOPFCbH9lx/8Kmv/pGq7r3JMypF30nFFD6FSAdm8T5v1gyKyMQGMDPn5eEQj+l2zmoTsy6oqC5W8WzFBC8+tsutpmbHsPBZlvP3y3lM+/Oe0eO5IqopReDNp1Dqo1oqgBTYv1GPdPs+45+iE4T1CnOEWE3FCiInAE8x7ZcSrZRXGKFCOMXrFHxUJeIUPP5YmSpNjdi03Krj+ZOuVzzgl8qP9g9t+p432P+oH/cdNS67rHHxndln/o5yoHrmY7aqf6FmHuzd98AX/7MZTv5aIZ32bapRamOzh1ZFm0JlFY5qOUAVOIN3pjqLCvFy2Q0ggoEqSOgwXJ+rcWwqGeAzlriqmpguX/SsqF4CqOoObROkAqyi7R+hhQvjdr9Y7xne/P/1Dm/8B2P7j+xahSHKX6JtBB5Tj40cGh99xcSJsRvGpyeumZqdvGK2NjtSj2tuaMRWYsR2osBoTa3UTAxlKIOdHvhE03ZTWryQWU5lwFWM/EXUgIUFYJRb/FHEqn6+A6jiXON/p2TFSJgyyEy0mIpM6PMZjIKbihU9E+VZFnilNvNrIY5C5dSzbAGkpke+VSDX8ZXrAKR6qWs7qef4SeAGccEtRr7r1zr84mS5s3tHb3fvw31dPff1Fnqf7e7unspPknwElhoBjkl9/LPDyczxX9j31FfeV3ZnuxwrNG0LpnsWUeKQYXmsVQiTiAwzItPCNh0Uk4wWdvZAlQsDp+jXnxEY1G904VMt5zmW85iTgXfLqjH7+0UrrOjwAYxy9VTa+VI9xVfFQJW9TyG0xHpkYmMAAaXwUEUdis6fRQkET7onJK18ganCCZZMRqxLCRkUM0h1U+W4kTL9uuUVxgul7ue7evsf6ugf+V55+9WPEHXP5JvY+VdIDlSXmjFe4t+rE9/YuP+xb/1no3riFwM1a9tGg2MvUFGaJ6VeheNcFlDVSkrRUqKiKrY+4BcyUEX2cRRSVKtz679RiziFyrCLzPVJIBAwoZqESADPgMs7q6S2/CgzMYBEzElCBwPV1KQYaUK2R0FQOlEe2fTfeoY3325svfXgKgxR/hLtI6DI+MAffcB4+7vf7qddaW9STzaemD5x+VQ4s6ke1zaOT41vnK7OrGukYW8YN4qNJHQjFdvwPkXrHq19zq+GlAoxqFhQ0MqPobiNWXUL3lgaQ+wQs/o2ajQoCgWooorKQgiusqZY+w22nEmJbAW+KbP7RIii09ERXuC6Piv1UTGBUAoCKdhYBY7wT1E59byCKnrFqFTsiIrF4mxH0DFRLpYPl0qlA+WgvL8YFA92l7v3e5G3L0mSsfUXcHxhflKv/giog/cFY7sevX567MUPTI0+8f0dfuR4dkweYlKRBZ/C/sjhgkWUNIiciGDGyyGcEPZomzepZraM3Rg7zXMC0PSANiTQBHgvIVA9E5C68D0txknlcWD1vnRpoL4Vn2TpxmA+YXDKVVWo8LFpheUcgCnM+UGzwB0CKYinUBQRi0hsZpnyyq42Mr7MxtfdIMSbxmRSbDqUWn5q+B2VoKt/R2f/+gfL/eseLHb0POkG/Qeov7+SA9TFr7UcqK7+HHRGr6gmvnLloSe+84eqMvHvXKpajhlRCmWnjlo70wv6jF58wYPPHKgy0ZQBJIMNJvrEpEINVFnxH5NtFsi0S7rt73LrHy1g7FXBa23FVmq7dO2Bx2bVbE0le1iAVVRjE+yAYeLud+7vHNr8wb6R7V82Lrn52Lm89/xvz34EgBC/Td+2vEOeUwkr7oyVFGyLinG90hkbcTkkKqcqKiUqLkTsvabsREVmkiamSlnHjEnfSNlwUJmxLDBGEidGHKWmkSojbsQmHpNEkaFiZahEAZQa2LmkcWKm+Hv8G6LbVJlghBkpmnKSMYWT1EA9V8cWGpZlmKZpmJaJimrq2U7s2m7k2V5oO07oO0HNdd25gl+YdW0X9ynbsSd9y590DGe2oAp1f6sfraf14JUl+QJ09ufPy/Eva4/97abpw/t+5siLj/6B580WHTtCt1hcJtD2T4SaolRMqRmT4SmKVcQ2STZ5C4BqK8Hw5PViPlBt//1iFdVzWW9OFnLN39VmnB95jVNBkybLthVlmgFvIbs3TfwzPXwzAARFEm7xC0BNwpA3uREqqQConIQIMRQqp7CWQuUUVVOpnLLNFP6tZJ1p0tC06FeBf8pAVX6HIkoM3ygclOWEbrHzUEff0Pc6ugbuN/2OZx3PO6BSd7LLHajS5z4XGx/IHWlOda3nQHWNz4Jq/+03HN11/+8nteM/4RgNwzIiwgXB4G2Vj30poCqdjkzFqM3YtUCGp0qOmIspRUW1LvzUKFRkmVD7F5hzpbBrZXNkcFS11RXy4zmpI/s5XgkAViyp0LIV4QsmEINisiiyPAq61z9b6t/4wb5tr/i6Ub7qxCoPV/5ypxgBOFlgZ7GbdltVqtoRRXYym9hTRmzFtdC0DMtoUN0IiKhhNAyYBOJm1cPmKR+2/TuqR/zzMJTfRw353g7hOeWj8srfx2FsxGZsWHiFCEA0BqA18T1s/2MA05h7fUSOQ77vy/PYtjITM/VMD12+xA3cuGAXkmJHMTY9M+4NeuNaVIu9Pi/aTJuxNuXAND/7z3oEwE0de+xfX1ed2P0f5yaeu9UrRoYTWJQicpMcslOb7Bg2aniJhJSZEjJgEqj951n5ySG0x2yfFmhqUWN24Ce163mCX/6qI4/MEj+azyodtjZAmf1bfD+yOGz56+zYm9xPFC74WYVXLqXMTLGLfax0YNgGjxlEOqlOd1bQaUFHJuvAiCpfUqNEHwHqmQaopngls/UhuOzwUGbLOUTVZkIsCHfhbiPG/CiSKFS6DYsiRH8ExUmnUHwuCIoPFwqlR5xi8dnhdYOHqNA/R4MnGkRvyOeKZVwpyz/rlvFk+UNWfgTU7k/dMrrvwf8U1078CKqppiGiEbQrM/+3lX/VxZ9xaaAqvCa22+B2E3aYaIcIlxaWHyyAieoU1qtUQyIV+wAWGKhyiwU7WJ2jzklFmCgsIaRLWwugFZOZCK10s4W9LzGRwBILPKA6eIT9lz9c6N34x4OXXHO30XvZzGqNU/46a3sEuNLaui2cA083J4rTzMvEu3Btf4oX79HVn/rKJWM77/rZ2tiOX7fj0UGriIqpQ6FZoJR8jvj1OFlNnFRSU1GCuU/rAQRCnazmX6oaehKXc8GVsNTfL/xEmo/Xh8NPp59zMaCaGd0Lz1MDVW6nt4oy2Xvjn+lOGnfTWBiB7hqjSi5kgPbDldOmDyoElrhr/2Zu3dvCPwVIZX0EHHVsFjwRuis6vIZrvNpfNXtt/IwpbkhDxLrDVDc3NYNixQk6R8kJXrA9/2kn6Hyiq29g58Bgz2FaZ828nNX7Z3vV5kD1bEdulf5O7f7Em0b3Pfy7UW3iB10AVYC/LHbyFBPS+Tq0pYFqy6gdnj8Kd55ohNzfAqoNatQrTaBqmyUyGKzCi078NTHVSEY6MVBVUISDe8o/A1CNdVSr7KYZqGrv1ti0qWb65A9c8Z1i78b/PrDhsu8ZA1fNna9xyZ83H4F8BPIRWIkRgLn/2F3ffsPMoSfeE07s+NEuv2YYvqLQMCiyClxVRayvm6TkwEUFEA3BaibAlUAnmT3nA9WlQOZivz8bAVT7GMwHqnAJ1R2wpq+oPDp7HamVNgPt5r2HTJzEe8QM+KJoIUbaUkkFM4jtpcT5g4VR8D7NhFFcaM2ivbVrAmhmOjlKWvu4w3hffMDBAQZfHQQh9k1FeVV3CVEsQoslBNi1g9Dy/QnT9fdZQWlXobNnR0ff4FPlzqHdXnnjMervr+auM2d/heRA9ezHblX+Uu36xK1H9z70O3F94i2uFRGa2800nwsOqBLzVGOkBbUBVcfqmAdUJVIOrRZtPYWKKtoubMwi7SFUlmWLC+4QgCrXW6WiatnUsALy+q/4Rkf/yP/ovfbmBwxjpLoqH1j+IvkI5COQj8BZjoAae2ho9/13/Ex9dPe77Mr+bV2FhEzPphoCK6DyN20ylSInTcgGUGVwanIX6VRAdSmQKsDrZCjQDlSX8xwL3/JCoNr+HOLipDtt+qXF+B5ze1YRFrDNUJS7Z9ruVDvo42FiEIJUOYgvYSmVsMsHBFLgnSYJFPeIYM7a+Ta35hV5lHIaokM2dwFTHlfmJGmIDJCKQ+RqNXQW2VcuF8FKz1LK8uuJGYx7QXl3qav7yXLfwCOlof5nilvW7Sd6dM4w3gmzxPx2jiOQA9VzHMDz/efx859427H9D/92XBt7sw+ging8pmfqdsciLZ7zdUzLrqgyoxwJKWj9ixKVd73Y0caYSOpNoJrEBtlWiUyj2KyoZrWAJlBlb00BquIAkHJFlQEt+Kw8YUmGEH4W2TaFZkD+wGV3euV1fzJ4fQ5Uz9c5kT9vPgL5CKzMCICSUn3hn27c98jd7wkn9/9Ulzlb5C6a61OkrY2AyQCTLJVK6585+iYlBrw8WXqu/VNbFdWlQOapfs/apDPgpJ4SqKLK21bgzXQFWe1UADF0Big6wHZRWvdcPUX3TCvo8SipiHK/XWximRiKyqmAU443ZQU/qGcSAAO1vmLPWfBQUXkWwS5iT7mCCgeANCJTgVKn/T/Yqzkl23OpAfCLg3R8MlxfKcuLQmXWbdubVk5h/8Dw5ruH1l36taDvsqepr28upwatzPXQ/iw5UF35MV3RZ6w//4m3Tex95LeT+rE3+3ZDLJtA5DZhQHwyD2lFX3zBky0HqGIC4amE89iXC1SLDFRNjk/FxNKqqIKbCg4WWi9wvWTzfzw/lK4aqGLyQqoQWyybBiWWSXWrQH7v1ruC7pH/PnDda+7LK6rn88zInzsfgXwEznUE0PY/eveX3jG+/7H3qLmjt/QGJlEUE2FetGDbJ5t/5P+CEclOnmw2j6KFjuzkubfV+j8d0FwShLZ5YJ/Ne5Pnn18dFT6ptOsFqLbRxVh1L1GmKEYISGWTQ7GW4p8jGlunREGtD2u6SLF/Mlrz4J+y1Iq1DlJFBUAFOIUQDeMExT4KHLy2gOPLfqqK0+fgqcy+ynhNHZiAfJDEtFVq+Sq2g5pyOw8FPQOPr99y5Tc7h9Z/2xugQ4aRG/OfzTmy3L/JgepyR+olely069O3Htvz8PuS2ugPBFaNbBO7RknO4eSeVTyuFQGqLKZqUKNRoVqlRq2KKniq2PXCFgSkeMW7W5i/A5QDqMLIGoCUJzFM2uzRCkI8uEoaqIJXZJtUM3wA1QdKves+2Lf+qnuM/m2zqzhU+UvlI5CPQD4CZzQCavbJgZ1f/9j7osm9P+uEx0eKrk2u6VIUOWTaqAYCpEYiUtViUnDzYZfUAqqi+llK77ckSMWRnwegygmCmlfaDlSz45GobQGqLOhnBT/AJDyVs+QoAFNUTiVBCiY4UOFLhDZEtbCYAlBFBw5A3mbrKeagst0UWvkQoIm/LF7b5DREWUvE/1R8wGHh4fhB3S91H/HLvc8WuvofMQudD9dCc0epq3C8fzvVc+X+GZ3mZ/XgHKie1bCt3h9FL/7jm4+++PDvprWjtxbMObKNmFSKpAxcgItpO8/fsa0UUE3jBoUNqP7rovo3UVGF6t8nAztdbV+CaQZgVL7X0ZYZSxXVWvyO+UZCqkf7Hxt1iK8a5JHbd8mTxf6NH+y/9vpvGsaWPBHo/J0a+TPnI5CPwDmOwMwz/3TLwUe/8AdUO/wDPlVdpKA5VkBxAi4lqo/oUEUMWDm9zZDwCmzSYbEEhqW06xdX/bcf3koAVe5onaar13oNdNek0sm3JvkVlcuWph9zuOgvZGUDYOWEulQnzaEFH+qAj4QtksX7VNtJZa19BsBcnUVxQ3iwsGDOYpJZrGsSxUbCI8qWU+CfKovgTgcjf7JhzF+sBB3djxfL5Ye8QvC4bRd3ewV/tLs8MEVbb4I5f84/Pcdzfrl/ngPV5Y7US/S42p7PvW7ixQf+76Q6+vaCMU02dtRIHkESk45pW62q6ooB1UQD1cpCoNqqqHIXPwOqOt2qOdHwbh+V1hZQBeWAW/8AqiZRnVzyei99oaN/0wd7L7n6q0bnFRMv0UeYv2w+AvkI5CNw2hGAt/CeL//X36oefexdTjR2ZdGD2tyhNEU6UkHrEqTtDyoU7vgPXFXm/zcN6TOr09OvCucKVNsroKd6Y/PEU4s9SPu2Ni1VdTXT4PQo8S6Fyp6jkBsRf4VBP/NTWffgkIIpP0RmzEO1+c4BMGxtiFKHKLDYHQCMMV4jDBSh2Xu2geAcheor7m6qTK9u+aUxr1DeZfmlx8xix70d5f49xXLvsY5tpVmi7VHOQV39izkHqqs/5mf0iuGBO2488ux3f181jv54yZg2bArZGB+8JJ6gFvopn9Gzn9mDlw9UW2IqqfmKhZRw5NHGCSkKq1SrALCmZBoBWbCoYnsqaf1LGpUYTMNQme/MT9XpI9xBws5YUkOYEsDTUsotncgMyOrceLhzcNMH+9Zf/SVj4KrRM3u3+aPzEchHIB+B8z8C7Ot77M7+x7/22Y/YlUM/WKSp7sDDtOZSlEBs6jE4g9gH1VJEUsTcaYJSHTIrzLJSUV2O9mlZIJWLAaeHB8utqGZqfWnl6xur+DORlVhOsfYefNEEXFMI+YWDGnNEssQhi6BW7hJp6rD/KQAruKfMP8VL8PohXuMszsL6gPHD60DfYcFvG9ZSeJ9+6vilCdsvHrS94otO0LGjo7vvia71G3d65uBB2ry5kYPT838dnO4VcqD60o7/kq+ujn5z++7Hv/6HVjj6053mFIyXyDQDAsGb1ZNrDKi2YvdA/EdfSiYJ6eIo4t1yGlEU1rj1X68lZMDEGsp/05ddMCYSHaOHKFXu4rAaU3ioWujKHCKoXaHslP/QOkooRkPHKRIVhk50Dm75b33DW2831r364JKDnT9gTYyAUso+RIecClVshxyzQhXTmrGMRLX+K3eXVUIJ33upVx2jYxRRhH+nMcVqK23NmDHz1Bz5grMmPuL8INpGQN1+u1XZNvfGHfd+6UOFdPrastWwHCR12g5BG8Spe0xtEjAHuyQAVcyvJoXa/yXzAF18aJcCp0vZUy33A1v0eVipL2WEFi1Bm/JL6VQ750MkpSgOU4qZgyr2UsI/xfu3yNKFCa6oKoBzuafcYZQuozwc6wScZuTy52hkTkcUX288PjTs2PaKk1ZQ2ueVep4q9Qw81tGz7pmu/qEXaf3lxwy2lslva2EEcqC6Fj6F0xyDmvzept0P3PF+szH282XzhOsYDfaAY284nRy3Wm9hORXVUwFVsacCUIW9VgZUa1SvAW4CqIrqHxXVJlDFLhjzEYKpGKi27uJvh0kbHFWxrrK52gpbkZgS2yfyBuc6Bzd/qG9o26eMzTftXa1xyl/n9COgk6HM++l+N5lO/BPRieD45HF/fHbcq0ZVp8vr6gjcoMOxncCg1DWVaRuWYaRxmsamSowY+l48i0rSOEmjOFZxGiWNKEwbjUbcqNfjWlyLG3GSpGEjbjTm4ih0Etu0U095SZJYykxjZdkWolG5AGM5lrISS9klWxWdosL3kEkExSC1XVs5qaNKHaU0TmPV4XakQ91DiRd7aVgI0/5CfzwXzSXBcBBvp+3grbEreA6K8ythOSOw9+6P+0564P2jz937S0VVHelwFNkWEvlsStA7w79jWFIhDAUpSLhjM6+BKgeriFF9W82y+dJLgVR9rp50qAsN/5fzXk56LZ0eheqmKPdBX8Ccr220IJSCiX6SUsgWU4riBiqqqK7iPWFWtxlo4iveZ+Z2CnEtwCkbSnGMqmgZMr0+/s3iKCj5IUZjrionSSWp6VYMt3Coq3/9w8MbL/lqMDD4lNvReZh6tsJeKsseWM5bzh+zCiOQA9VVGORzeQl15JG+55/63B86jfF3dxrjBfjqxSnI9RBTSftktW4rClSjGtW5oordtDcPqIpRckkOAAAgAElEQVR4Spv8o7pqgh6AbGsBqmJLJUAVbR+AdgipHFhYceZyRBHylt2+sHPo0g8H3Zs/3rntTc+v1jjlrzN/BDJg+ig9as7um7XitMOLvLGOIHDW11W4baY2d9VUZeryE3MntlTDSn+cxl0xJR56BljYUvZElIo8d+q4U6jPe81jq9frKk4SFYVREsdxEsdRmqRJnCRJrFRap9iOilZHw1V+bJEZG2REJpmxaRixZViJYfLXyLGdxLGd2DLt2LbsxHas0DG90LGdhmvb+FoP7KDSWeiqOoZb8wN/xnWsKcd0JsmmE7HhTqmpSq1nqCdyp91oeno6veGGG9I/oj9SHzA+kC+A+cUxbwRQTZ27wu7dt+PLn4onX3xNyUhKgQ1xD1FqA1jF5HomRWFIJrQJhJhPSaFioGpEhBRAvmnh0EKwuhRQPZ2P6pl+XCc/V0vEhEIFHAtkHyeVVKj5EWsK79MwjCiODIpj/ArAFOucSxbcYDT/NEktuMiKBEsnU3ERg2kRQoVDRdWwLOw+KUwV1WH6j6AEx1OW48eGWzjuFnse2nztTZ/q6e69m4YvP5GD0zP9pFf38TlQXd3xPuNXU+qRwu47v/S7ZmPsvUV1tC8wI4qgArU99nkTr7fVAavnClS5/8+tf3BUa9QAUK2jwuqRaRbIsoJ5FVWulC4JVFFdFsW/YxpkgfukIrR1KLJ6qDx0yW1dvZv/0tt+6zNnPPj5H5zzCCilrAN0oJNCGpmuVzZNzp3YfuT44esnqmNXTjdmhutUK0RGbMdmYiVWYiZ2aiojQZvfgMchyyYyz2CuyACviqciYhNhY4bIRFSaYqiD44hQYQ3xNZJ7EiXIoCRVI2WEqE4pBfDLRt8GmM+we+OqvEIEI85RrtCbloIi2LFsZds22ZatXNNRDrmJk7ixb/qJ7/mh7/rVwPNrvh9UCkFhqhAUx4pecKi/u/9AUAwOlPzSkZJTOtZf7J80DKNxzoOaP8FFMwIHD94X9MYTr3j2W3/39344vrVoWY7DFn0Su5SokDzPogQeTCn4AJJFL16kKRkmgk/axecSAJDdzhakMu49Q3RwytcCoExZxpQ1GyTiVF+jAlBTTpKCow2/T3LJNFwycIdoSokaP2ZPVIS8iDE/p0mlxPM+xoOrqCbAqslOs1gHlO1RgrXFL010dPU92DMwcIdf7P/WTFd4eOunH4qMD+QbyLV+QZ3hqbjW387Fd3xKPeLs/8433qWqB37TrR+8omCDgeeTaaGVAaCKSWptA1Xxp1vAUY1q1Kg1mKOaJi4DVdPy2R8WtiLc3kEOM3NUUTmQmNSTK6qIwgOHi8gxDLLZGy+iGEDV7KLS0KWfLHWP/Hnxmh975OI7O9buOxpX4x0HwgNbxqfGX3F8+sQNM3MzV1fC6oYwSYoJpcXUjIPUTh104WG1kxopG5rjg84SabgyxBxsqcRwRYY9Dtu/onWIcwiPwGOklYiFPUalBorhOGYhhoK1TZRQhBZjCACLBBv8DbqRbJzIfEBkeEu1Rqx/4OcLIAzAbJNNnhGoglEkjzymDzimndqWkzqOm3qOnwSuH7m223Ast+Y7/myxUBovFTv2B0HhhYIX7Ozt6nre7/APDtNwLacHrN1zeDWO7MSLt5fTuejHDtz/qT/pMKYGbNM2DcMhy4S3Z0xRUifXk/kzBYjT7W/Wr/MJKlxPUSPpdYC9ppcWQi31/lYKqGbJgQx+YcqfQCCFazCmqBFTFCaUQCFmApTCA9WRe2bQjxY//g5RsZwuhXHAegDXA4BVXLf6vSNNFTxedBxtl+pkq9gKqh39Q4909gx+NSiU7nVLwQtD1/0QNo05B3Wpk2CN/D4HqmvkgzjVYaAiNf7Ix368MbnzN9TsntcXbJg9l7RxMfg+FxpQFY5qDNP/ugDVJAYHKQOqqCa0A9Ws9Y9JSTSfLKbSytfUFAcEM8W0hp01xiOi1HKoTh1UHLj0Dq9r8CNdr3zHd3Pfu/N7skME9QK90DVbm7302YPPvnE2nXtVnMRb4iQZiNK4O6U0iBVkzCaZDpJh2C+Gwam4V+hKKaqaWnwB/8WUmXoihODFLnsc6YqqFmMg8hAgNYXEChUbRCsiYILBaMz8OLa6iSO5A7BGCKCA7U1CKpbUN94McYEGBwUWHBZ+0ErAg7bIVi55qU8OueTYIvCwLYds0yHXdsmzXHLggYnqq+0kvh0AtFZs257ybHe8UCjs7y73PlMqFB7oLfe+sD5YP5FXWs/vublWn/3oY3/fH9br75186ou/1UEzZdN2SJmgQmE+iymKa8xRxZyISipERHyGsi9oW4mCE6uy62Zp8cJSQHbFKqoZkGTfQIiksFFMKAwTikJEn0IwJaEFAKqooko6oeajKsmm4lqsYVIC0RQ2jlpcJiuFjAUHxfAdRQqbEssLzUL5UEffwL/abuFr3evXPzs02D9GwzfkG8S1ekGc4rhyoLrGPzDw+2ovfPKWyQMP/0Y0/eI7i05Cpl1mY2JsCIX3vfYrqtluGhYhAKqcTlUPqVYFkMDkC0FVwN6B7UCVAwDMhHfMAlSzCFWiyBSOKqAE/45BBcYkIrJdqqQFcnu3fMfpGv7w4NAtdxobNtTW+Md9QR7eXrXXn6nN9E1Oj182PTV580w4c/0s1a+pUbghNZKA11Qb6WLSlRR9BRag1rnLuJDb+NJ6BzDkMF4Wxwkgbb8BwHJHgSusskDDAwBAVSgBcuffa/AaY4OUImpRwCva//Bl5MoqV1tReYXgT19SsMrhDqyYkvNXPs9wvtlkGwCjFlk2QKrNQBVtW8fA9xa5pscAFulCeKzFNAIn9lyvGvjBMcswd3b6nU+US+VHS27pub51fUf7qA9G4jmX9YK8Es7soOGduu+B/70xnB17f2P3N/59yZgukONSantkmwJUVRLKdWHaupIozifa758UlO+scs8oAMIJXeq20kD11G1/sYcChzQNY2o0EgobAKlEcQyBLegMaPFDFOuKPyrSBpEeldkaaqtC3jdyFVn7pDbjAlBhxVyRCc2cVLn+jNfZ9WxQ7vvaui2X/UstjXYN3/D2HKAudWKs0d/nQHWNfjDzFuWDX77s8HNfe084deA3S25k2m6ZwhDtcHCUTgVU5+23V+RdLs1RlYVcbi17Kva84x01CIbgWqGS1aCw3qBaHRUt/A3oDAFZFnbUsk+GNx6AqgGgynA0A6qiqIFFS4wqg+lwpQvm1wZ8Bc2YDMujudglt3vzU07X+g8PXXHrF42enukVGYj8SXgEdqgdbqPa6JueOX75XLV6fT2au7lWq756JpzbmPqGwVQzyyDDQlVcoh05ulABfGagUuxjWrzTlqeilFsBR7WYSuNHPrO1DyP/HQNeye0WOoz+L0u20WA2wgYJ/7HzBAhxCn1CSlFljVJSkVADAFaZS81fUaiSymoW+AMgYJk4G4UmgH/bhgBVfHU46cYiz/I1eHUZyMLrl//jv0E8ppN0eMXRold8xveCRwpB4dHOcueObX3bDhFRvqhe5NeZUso5+Mgnr5g6vOuPnaMPvDVQ075yHUodADck08e8+Y5B3rQgoBKPafAy8XOx/cuAKjpJqKqykdOSI7eyQFUErnJr21AKoZwMhW5FSHE95g5aowGPVLTzhYvKiYTc5rcpTeEHICp+sV/U5qu6s2KYOh62GcOKIgeq0DbFGDHLTQw3GPM7y4/0rVv/r5uvfuXXaPi6AznFZslTYk0/IAeqa/rj0Zf+zIO9Bx745K8kc0ffHxiVDi8oU9iImLeJC3fRiiojg2zSENumc70tDVSF09ecsMAXRe50NnFq82W0YQWohtRoxBRCXqJ8smwAVXa6ZsI8UkYAdLiaKrb+Uk3gyQugBzF48K5yJAaPW8CoqCoybIfqkUtm57pDftfI/xp8xfd92ujYOnauY5D/PYuZjN0ndnccSg5dUo/qr52rT79hrjb36kZc28CZOfiwXJMUVMtwZ9CcUYaQqJCiBajQim8BVFEq63M0E01pe0VeBPVMJbVTWRAFlMppblpy3slPMjeMFpdVqlLy+6zqKhsnAFKprELNkYSIawRYlXUflBIRAGoaIF4kC6Fg7C3nJFMCAFJRWcV34LQy1xBf5XsGqPgPNAILFVmL7NQk13Ip8ArHi4Xi04VC8N1CR+nuoCPYWSvWjt9o3Bjl59zFOQLq4H3B4cM7XjF+4Jn/WTix49UFNesCqMZo/6uEGHqh8wCgyj6hYsUnrqQ4dwXU8a1p+STn51K35QDV9udYnK8q/qbaIVVfINpUnzefrI6iFDSbBjpoCTVqRHFkk0o8MpQY9qPNj40mwCk3VKBpQEcFsbEcHauvdsztTE/Fa0j0Ka68lFxKDJdC21fKKx0r9w7ePbR56+eHNw99x1h/0/GlxiL//dofgaXP6LX/Hi76I1TqYDB6z0d/KpobfX9aGb2sVCqyMTIDMpmlFpFotgNVvZpnI3WWoHV5QLXt49AEdzlKmVwlJUQUn41GSFEjoWo1IpW6ZNtFsixfTJxZ7Y+2v3AGm3kk2sgZ7x0RqowjtGVVBmE4kYSVsx41rPKMVx758Ppt3/d3xrprctP/c7xa0K58dPLRDmWp1x6ZPvLT43Pjb6pElZHUSizHtcmzpcKD0IWIUoohakKbHWCVOaXZv/FVgGTz7MwEEfOOUfho2Q2PziqqZ0J5EZyZmVq1AWQdQiGCD8WANUV1lRNyBKimMaqu8LgRSgLTFjQfEHQAqeZr/ir7+WoeISzVTERg4i4+j8x1xflsAbBqSgF8HoUyoHzbn+3q7Hy8p6vvdtf2vxbMBIe3bt0a5hWhczxx1+CfK/Vk8dhD99x0bO9THwkmd20LqO4YjkMJV09RyoduPSabVfM4e+D0gt8B1MmUr0D/YmGRpsrwZvD0VLDMxul0QyLXg6wh0r3QcDG7FLVvqYSSZixR6ZiZLHtSlIBmA5AaRlRnmldKYdUlQxXIMgr8fjB388zA3cHMgBhANQswEACLtQd6KxQu4O6BKq2LjZ7lU5yaVCefVKF7tjyy5ct9Gzb/w4ZLr/+eMTRUWYMfe35IZzECOVA9i0Fb7T+B8v/Eg199Y3326O80pg68taPgcOtSNs6yq215iZyu7aMrVucRqGKxz0gHDE2bZ5iuAqBqBqAaRVwVhuqzVo0501qAaqCBKvKYBRRgwmxWU5neaPBGm4EqKmKa89jktvLu3GYeYd3uCL2e9bcNXH7LX/rrX/nCan92F9ProZL6+NzjffV6/ccPHj/4G8fmxi5NvdS3CzbQGi9MRqIYhDWSBkUAp5nACTxR3eJH27/Zntd1/+bSikVRnzNMR+Oq5cpMU2wzzswCqchg4wSgnC2zwv0zWJ8o3FUBrgb44CyuNhhwx21gQLjRJtl8x4YKZ6qtNWIQCWohlq4M8RULAIvqqgVaS7bVFFDrGi6AblL0CpO95d4vdnX2fXpoaOjRAWNg7mI6l/L3QqTG7+04uvfRW8ZeeOy2wuzejYHRsOHmklgOIYdCmTEr/50EynZs2MDhhD2TSTFv1OGUEZMFZoCSGGncAPpOBVazSupSl9TpgCoD3ea6I0EDcp2iEIFjxvUFR42ICxIAqShGhA2T4kaBLCqSSQCq0Bfgeo9JWYi+jrWoEikvAlS5q4b3xnQfUL1SMmyTK80YkyQ1uZpaSZx43ZXX/Wv38MbbRi7ffL8xcFV+vVxEF9nKrAAX0YCsxbcCgFB59mOvmDu+/z1z47vf1elCXJRw25F945oJyotVVjWQlSlM3t5LAFSFAtCqqIIXmAHVagUCl5OBaspWRQCmEo+qA1QZqKItBNqDAFU8CO9LlDqKxwW7cIvqVkm5PZv+98hlN/+Fu/lVj6/Fz/dCOKYX1YvlE1MnrpuYnHjHeOX42+fiuaGQItfwDcOBfY6pKEqgpo95oYwgAmERk4idMjEUi5s0j7TJP1sIVvkcFei6kkA185dES1J4rVIlyizP8FpcHcVPwJWLiKIwIuRY4lrDz9haR5uL46+xWLKPIwNWqUIBqAogRbtfqqgiDtMWbVnKGifmwBMTnFliHqsDix44DyRGUvI7Zsulzge7y71fWN/Vd+dQ1+b9eWX1QrhalneM6vgDnYeff+D1x/Y8dltx7sC6AtUt0/bYsSThDRvoXSk57BWKuR2+JogLBTjD78FJjbj1jo2SqaMK5Xfzj2Fhq395QFVfIVlMN1+MGfFGX52Z+wBvKgGodeoUoqxDLZhloBpSggyPtINsgFSlCxJYE0y0LhTFKmoBVa6o2oT0KWHdoughc4ntgDJgUIRr0XAo9YpReXDTd/rWb/rz7pFL7+vY9tVJIw/XWN5JeIE8KgeqF8gHpfbdvmXsyI6fmzm26/dKxlzgW7CpgjKybXebLe3zZqHVBarZ0QhTUE9q2noom8hQUV0cqBbIMn3eRaP1gwIBJlhw+4SbqttMWfvfNOCcKaBG/yyrMAOsYpKrmyXyei/5fM/ma/6idNnrYVG1OhYJF8h5tZzDfH7m+b7Dk3vfNFGd/KnJ2uwtoZkMmp5lmg7OP4iTtEiJUooUvB8FpGbq+6y9n70WBE0ayc0L0ZnHtj4PQJUtwnVFlflzjBuZOCIiFHbLQrVGuKbY6EBclTRi5qtyMwAAVidjiY2lVmCDRsg+vzjvZMMkADUTmmgmX1Yl1nQVVFVl8Zfz28n4rArHgeqqPVNwCs+Xy113bhjZ8LktXVueyW3WlnPWrv3HAKiO7n7odUd2Pf6xQmXfuoIBoOpI2h6fEnAETclW4iGNbHvh74soEZVIoQcQ2amI9XANLQSqi/FRlwKq2V4x6461do3tQFWbyPGFKxp9qaoq9jAO63Wq1SCYBc0L3QufTFUi0yhyZZivJawSuJAssaGTOQATv7xXXE/8KroDwuuBZRPgeUOZlLiFarF/+KmhzZd/pDA49O2Bq98Mq7f2BIS1fyLkR7jkCORAdckhWhsPUKNfHzh28IkfmR3d9V/8xujGkpswjxPTQ5NQ3zzUtvZ/Ux0p1SOZcM5OWLUsjmr2MgxO5fTCpJpxVEXwBGugmKK6VFWrFey2wTdCOhWAqsPiAQYPzOOThCpm9IFArwEAqnhNudg8sCo+SAAMdaNITt8l/1pYt/2j/dvf/I18Ejuz83m/eqr7uX27f/R4dfqd03HlptCIe8l3WMmPzyZln9KYIgjkAFJB64BQSj55LajQr6lnm8xWqr2imh3VYruIlZqkGCpqkJl5sTbFVzqQgoVRrNj3WOSESmlTYIXKKriC8HbkgAB8nwUDZGFC2hNSn/FyzrbkJoK/AUp1nYi7A7ZswrTtjm2Y7BbAfYQUujS3HniFA4WgeNdI/8iniiPFRzfT5ka+6Tqzc3mtPRqt/9HdT33f0X1P3ObP7t4YGFULVmcAqmjvC/ueMRzfpR1u6tY+5n8kssEZwCALkaMrDFTbx6t1BmfXsu544ITW6n7QvrijhSC4RkS1ap1q1ZDQlEhSm3UIBqqphi9uBXy8AKrY5QklB2sGu8SgoqpdMrCDFEqZIlwbiMwOLZciL4ioWN4zuHXbxzdeee0/FPdVJow3vjE38V9rJ/oKHM9KrQErcCj5U5xuBJTaURp9/M7X1Sb2/4E5vfv7Op0Y2ZJCrNe7ztbft3+si9ABzidQ1UiD2/GiTdV8KUw04qcnSlAkkghHtTLXoDg2m0AVSlAAUt5Y8/OIpQ+39rM2Kjh/TZI/HocJT7OlWA0q77tOJbJ6LrmzNLLto33XvvWreRrJ8q4z0E12VncOHTj23FuO1yZ+bjau3NSwkg4jcMhwbWpINKlUGVFBSRMK0fpnBZL+5DnOdjHoKf6miwHV5R3dWT5KVzM1XtUBxPOtsZpVVcMmH+b9tk8WWv6wrgohqII7AMwltF0VWrK898vsqzjBgH+G2EcBpfoxuvjPNSItpJKEoYzLCl9J2d7Bh7VlgcUOAaljuBO95Z6v9fT0/n13qfvJzV2bZ3LP1bM8F9bAn0FMdfjh+28e3/fMn7nTOy8PaM4BUFXsDS3V0UyqhGp9az5FNw3VVFgUClA1GajCGWDlKqpS2JDXFaDaVgDRQTMi6JU5HcsKpvc4TKlei6hWiaheiymGT7bhU8rUBbi6gO4C7qm085uJWryLw2sgIlXmcOl2yGigLIPNW5xa1HB9pTp7R4PBkTu33vzq/9W9ZXSHYbwzr6SugfP6fBxCDlTPx6ieh+eEoGr8ySeuDmeP/Mdo9LGf67BqhuGAiynmyHJbAFCzny3ECmfZ/V5ORXX+cfAUpn+kLUW0mAoq6iiE6j+mudkGJTGU0JJOBfNnqTDJgs5WJZxWIvGqDFaZv5q9X5bEagGLbrlqSgSAqtlzybeKQ1d+dOCVb/1KDlSXPjnvvvtue+CqYt/xeOrtB04c/NWZaPqa2I0LRmBRasNYn6gRYaMR88LEdqTwRtXG+vzZ4GRhj9MWg7r1ypn+vmU7tfRRrcAjuCoj3oyShKWFJ+02WSyaEtDpmA4V3IA802PVMfushpJgRbG0+gWoCy0A7Umt7BOPC/xeUwo0VG2GcfGyz1GXbdcviwTlvJfQA4NsC9ZWUi1Dc7foFmrdXb3/3Fnq/GShq/Do9s7tiILM6SwrcHqs9lOwPdWRna+cPLLzQ8bxJ19dUDOuDSqI6Yg9n6aRMM85A6r8UaOaiuY31PXScjdTZ1GgeiobquW0/iWWVQcIiBFyWy1EuDDZMWAi4JjTWFFYTVggW6+mFIUQvKLw4HOyFu4cqS1ViIyELs/b7o3KAip9/WT6Bol2oRhWVF5H1eodenBk+7V/vfl1P/7FPNlttc/e1X29HKiu7nif9auhwjW19wsb46kjPz+75973l4wpx3Isg22c5gHUxVT/K/MxLw+oZpxYWajhmyl4eXGgGtYjqahGAKoBmWZAhvZF5QosV05FxZ8BVRZK8YKuGVTN55bqVcYLxOvXjCLZvZfe5Q1su234+h/8ssGxVfntVCNwu7rdunJsY99MWn/bwcnDvzNWG9sau7FnFy1Sdkr1qMGCIpxzsEgL44TiLPIUGwgN+oDIRLCUtQjnn4OoqJ7Oy7Edei1vUV36M20+ZxtQBX2EBXnZcbPDjnirAoj6lkeB45NnOVw1VRHuKVEkSmxpELTCACRjQPP4QBFocl81lVq7CmeqahNiEFRsUZEyDbId0ACQNilVZ/xMJ1qRgzCMSIGSEA72DH2+s6Pz412lroe29mydzcHq0p//WnsEig+jTz5z+czRff9v49D3frBIM4GLuFSkUDGY0zZn8E9tdiAAHqGOj7hlLuIlImsRoHq662tZ11TTEjvrEkh0awZQhUMLeyzZrcEhA9XU6mxCtUpCUYMoTaSKmipP0rUyTQU3vDIgqiun3J3QtC28d+33z7SxrHsG/YJbSM3ywO5C/4bPXvPmt/+l0b/56Fr7bPPjWdkRWBkEs7LHlD/bKUZg+uDXemj60FuP7/reR/xkrM9xTMuwhJDeuq0NoNqckHjd5jIV84xQARAxlVRU5wFVMyDLLAhQBRDN1NUA4wCqzFsVj72WUKXdTUD8oTO6AMZEA9U7C4NXfXTw+rf+W85RPf3ltXPmwd4Ts7NvOTw19sdHKsc2qqJpk492IuJHG834UUSQhmzkD1EHKtz4TMRKDGblKhNM6ZdriYqEKrDU7XwAVRaksH+/XDHswQsrHx0UwI1OrejiUzZGAhAxXxVg1bUc/l6FKaWNVDxWOeVKwCoXoHjNFoCatUpFCDK//Y/nkcQriEY0RUand/G1ojdibGGV+a2yR6vDaZklrxT39w78c0/3wF+9Yuiqe/MN2FJn1Nr7PYoPhx/89Lq4euwPZvZ88+eLaqroWmjn604Zt7/B1QRnVSvutb8q+6eyyT8KAHA4scnQqn/m7i9h+r80UIWyUMMDrqbKPbOKMygSsResMXAMXE1NqFFPqTKdULUCP2Icf0CG4TFHFfM33FrEcyPV2oVMJItNH9QIYv6fgexmMQLCWQPzkEPK65wpDo58fvtNP/DR4lWvzZ1c1t6pveJHlAPVFR/S8/eEau/dfrV2aPvs6DMfqh577rWBR4GFDSvvOKWSmGWbY6HLAEFrZ73w4874q208odMc/nIqqtnGXzxN9fHoHbEQ4sHzg5gK9iVCuK/DniqxuJqK9j8i8fCeLOadGmL+ryuqAlIFqMo7T8niUIDM2U+PAwMnojkVkNt36ZfLG67/i56rv/9bOafv1B/wTrWzd/+hZ289euLY756oVa62y4EdO4oidi8EHxX2UyElUSi5UIYsNsKT1jG5zRVwvmAvq7MvdXUs1sReelFd6lnl99n5q7EoL/6ZcbqmmkofH6AzM/xHXCVbRznkOy4VXJ9sZVFcjSQYIEXrVYR7AKtIEZJrACBWnh+Le5OKpy81xP0y9xoAg6tn2nNYR0RiXJsiLO18AQoAgCoEXqaylOu4s6VC55eHBwb/5lXrX3VfDlaXdx6spUfN7PxCb2N28hePPvUv/zlIxsqeFZNjy/zGwA2hJREq7Z5ca+CcgB8KSycttmLwCFDLVBLN+1ziTZ7umsrAIW/hdOtfALNcMNiIwh4R1llIApQAF6ROSXesXgGn2yFKAyIFTio4t9k5nrKVHYcI8L5RUwtY2S/XEewI0bVB1cG2baYUATQjsatm2Unvui3fHVq/9bZ1w9f9i3HVVeFa+jzzYzk/I5AD1fMzruflWZEKVH3+s0P16SO/c3zfI7/s240uz0H1ZX6Fik3M24Bq62AWfNxNTtBKAlXd0j0VUMUCnaKiCiFVSLVKg+pV2Bk5ZGcVVbR3ABCwaKNmwAlVOq1Ec1UzX0pUXU1wIhm1tpKDmANlmgJU+7f8U++mV/1Fz9Wv/955+WAugic9qHb0PHPw2beOzR3/peO1yddHpuF75RIBkoZxxEp+RDQlcUgKxv6oixhIlEFVUudzNx0osNkTKYkAACAASURBVOisPaDaDoIZpOoufbZoZ216pi8wWNUiKRY4GeRYNvmORx7EfjF8ViEKFEGZ8FVFDMUbRFRV+bzQ/EKNjnGpCj9VKmEGV1RFOCNoVosPdRe0yW1FrYljWSGsQroCKAG2KvnF0e6u7q8M9g/+1bX91z56EZyKL6u3oJ78erHiVF77wn3/+LGiOr7ZN+u2bSQIYCLEnHASlZIse4kgxjmCExOAtcWJZqCa1e2XQVk+FVBtpwuw3zF7/ko2oABV2cixjze3HbSDSxhTvRJStRJTVDMp5YhUn6OxFYuoIPwVy62Uwwyafi3iksrWbvAdtoSGo0sPeH3Dtsl0fJqJYwr6h1/oGl7/1+s3Xfr57ut/eP/L6mR5Gb/ZHKheYB++eu6Ojrqa/ZGDO+/9f1w1tcmzG7ZjY3GUlmqrxSoTweJt1sVEV0u3Y5dTUW0OpwaqaI3yGgzQyR57GqhGETXqDarP1lkZisnMtlBRDbiiigXf1iwGGFyLrypaRyKoYqDKvpdZWzXjQgKgWhLiZxhUs0qJ37flbwavueW2jo2veuYC+7hX5XCV2uXdf3T/G/fO7PvFsfrYrTUr6rIcn2wvYA5qGMdNoVSahASar3DjoD4WuRSqqgl8fXW0onzW87dIp51sTlviWfrcXM5AZceTCakWAtWmxjkruTarq4hURUvWYFN+UAF8yydC3GoYcxWV06sYeMqGSTwiW0CVq6wZFuV9IagwmZVVltfOVyxXzhgwaOCqDdoYqGIhx1epoBnk2l5S8Ap7O0qdn9+27vK/2pyHAiznVFgzj1Hqbntyx+zI6NP/dhvNHni9Z1Y6XTMkhxX96IpBYFegKMGGHQBPwJ5UUzHpyzynfyHn2FkC1YWcVgBVqajKuS2bLl0Q0OGnqKbGETpjiEiNqFFDohvmbwBVzOUe01uEDoPny4CqUBmk2yDPzfIp7kSkZHCMrEUxfu94pCyP6pZb6d9y6Wf6Rjb9XX2o8MRll72tsWY+yPxAzusI5ED1vA7vyj85CPh0ZOaSvc/c/T/T2X2v981K2XNlYYOfJSqpuAtAPNUCf3Yf+3KBKrefdFxllkgkblKoIglQTcKQ6vDZm60xrwlxemj7A6gyb4/brXL8AD8Aq8xR1eIqBuTwF8wmz2yo8RgkuwBGATx53bNe/8Y/G77mTX8bjGzPd+CLnJI7jt+zfdf4wV8bDcd/8oQxvU75AGQ+qdSkOEbKlCTCIPo05YhEcNMSwnZAssDFpDvmxBwBXe2uMwLX5ntSzD+MxRLVskcsr9q/3CutWYTSV0fW8s9w8jxwzeTVVNr5CTypssoqKABFTqRisAqbLnYBkNqTduvRl1/GL2gTOGsQLwt0xvvTwkAcV9PEoyVEQ7UJHpIMWiEmBP1Ft0kd022U/OLOkf5NfzPS0/+Z3LZquWfDS/848FRp37e90d0Pvvfonofe6xszG4tOZLhQ9ae41kADCCgCH9oEDUoY1c16PXuRttIJMyH9Uu9s4b5wMeEVgGo2z+pSf9OsCnO4KP1TCushVebqHJOaRKAsoJIKoCptf7bNagLVmFLss7RFm5z/ch2APMTUNVwfSGyzMY87FBk2RcpJO4c2PNa/ZcuHBrdfcVfn+puOL/Ue899fPCNwdojl4nn/F9w74YmNnnWOPXDv+2aOPPQrrjqxpeCi0GgyUMXEYvG/xVJucU792X3syweqAk1YX6KrvMzLZ5AKH8qY4kaDahUA1SrFoXCxTK36Z6DK1VKZKLm1jNY/g1WpL4lwh3jx1nEm4g5g2QxUI0yMlkVmeeBFr2vdhzdsf8M/GSNXTFxwH/h5PuAdakfP4QO7f27/8QO/MmXMXBMWEyLXIjM2JesenW1lcGxojDYfhD4s4kgIPEu2ZNLhDvicEr1J0cXAeUe/2FmXVR1PynzUfynVoZWpqC42lJmoqvk7LfTihVufvwpUFYBVrcSHCt+zPU6vslKTFNr/EF6l4I4iarWVYqUHR4RWmYFrE6hKf7/5c30QTdDM712z+AyTLOYtyqbUykICGMAioMCvlEu9j470jXwwCRsP3rT1ptwJ4DxfOyv19Ep9wKR9r7r2sbu+8CdmPH5Lya0WfatBRlxnugmM8sHR53mQL6ysmooNISqqIgyUG2bHpW/LA6riTd2+eWNIyW4XsoGLI2n5z80hLjXhzphJBZ08BcssSZgSNoyi1MSOTuJfpCsmIQZcWc2cjTHnWyaR41Ni+VSLzdRwO6Yvufr6j3b2D3188NXTB3LP1KU/44vpEWeHWC6mEbhA38vcC19/y9Edd/yhFY3dFDixD9I5x0GC22RJdVVoAIu1/8/uY18OUM0ank0lcxsdAZMbQCoxP7VBtbk631lIZfgcnwrAitQSjqDUlj1SSdAtLgaqkv3MadC8eEuuOiquKbhcpksNrPGOpwr9I98o9A7/ed/GN99lbNhQu0A/7hU/bNnwkPWdibt+aN+xF3/3RO3EjRW7HlAJGwKDDNgwwS9UsU8DxQqiKhFCaAdSVsBn9AsGdU2+avbpy8J5qlsLgp663qpr8yv+/tuf8JQ5bTqwILOKwlckUgEsWobBFAB4rVqJIiNWrG8BWMXiy44AoBJKp3RedZXBPW48fpmYRD+uWWmSh3CFVoNcS/POmb9tiTOGxAsDrNrkWn51qG/kS13l7g/1rOt47jLjsrw1el7PnJV7cnTK9nz5G789PfHsL9jJ+BVFp2o61CAXIqLYJst2dQphVj/VWzyARuyLJLVXt+mXPq52oHoqGyuubDatjvXrYn0BTTVWHILRqIqxf7UWsWcq/FINsyDt/hQAVSILshM+QRuCO/0yg4uxP9dSWZQFFxtQX2KAVcen2A5UpLy5gfVXPLDpsmt/v29wyw5jy5b60u8wf8TFNAJnh1guphG4QN+LOvb04NEnPvN7cWX/O8y0st6B/6K2E7Esg+IEPntSUT2Zp3p2H/uZAVUdmpoBVbSIuYUaUxqFFIGfWoHiv0EqtckyAwarrBLVlj1MEzClooqvQmUSr1SuQ8GUnXlc+DXsT2yKoRjlKd4iwy/EXSMb/6rct+6vSje+8+kL9KM+L4d9t7rb7qv1De84+PiHDk0efGvDiXsogFeqWCupKOZKIYMztP1RzYFVko1kGF2tzwRC0PQu4KRKFvnaAqoZID0dDQGwMeOw4gTLQCq7HKAtmaacY45qkms7FJgu2eARQoiNsLisqooFmsMc5fzMisKyP5Abp1lpsVUT0GbwVFNbsmor7yosEZrws6Kiig6DBrZIt7KUk5bc0tzmdRs/OFQe+OylPZceyv1Vz8vlc16eVO37xnVPP3DH+6K5Az/sG1PlkoOuRcLzowEP3WZaleb782YHXSbhNQOsCuVm6fmdQe0SFlYCVKXSyZZpqINqrnUcxhQ14JcaU62aUNhA9wXnZEBkeJQCpKLboOkqWdsrhZ2ijg8W4paEWWDzBlqR5ZgUqZgS06QIMal2MfQ7B3fe8pYf+wPPrd1lbHljDlLPy9m3tp906TN6bR//y/bolLrdqj958N/PHH7q1+Pa1KsM07RsrT7C15cKqIryXgu5mtU0IB8RpEDtn4QNCmt1alTxFVwsh/1TMcGpFET8VnyeGBMApGqgyvGcmOL0Ha1/djJxOdElQnKJ5VKICMxyeay87pIPDWzYdrux9fsPvmxPlgVvHNXUe6fv7arX6/9hx6Enf286mRmyipZp+xh/k71Roe5PkpCSNKKUY1ENMm2HY3tD/F5bUrFaFxU+lZIDARyjwZRiC4vnwqb9/OlmtSuqWMz5xlXMVq13nvZEH2LTtgrtfl2pgkVXBNoK26uJ4b9rWGBXk52YZKcmWVDjpyJ6EqCaRanqpTo7BG1ZxS4ATVqAvDiLrJjnK0cpvFThpjZBLmTh2fgyFcAhU3nIfFfDvf3f7S33fai3s3zPtv5ts/l5f2GMgFKjxSP3/MO/mzr27LvjyuFXF806uSYoJwiBgHJenx9ghMPZhc8lk7scCaziWLDaSrE67bvOPFJP8yBQfqTYAYqPcFK5PZ+kDFIb1ZiqczGDVKYnKI87Yil8XwFSucsiE7aEf0ADqPm0HHMtFVWT2/8QBMdkWIpiM6XEsiiyPDKLPQfXbb76M1d+/63/g/LI4AvjRD4PR5kD1fMwqKv1lI0XP3XN5K77fqNROfETBoW9HtuPKnJQFQMoZPUwTw/iRJ7deGKQjz5j/y3nRDhVRbV9oWcNuObWNZmF+B4tU4DUKKK4EVFYa1AIoNpIyFQumaZPRnOCQzsTfD/ZvqOdz0AVk572TJVEaMluYb9BG0BVAGpoFSi2PCr09t/TMbjxT4auvvxeo/fmmdX6XNb66xxUB4MXjr9wzcGJA39yePrQTbGXBKYP0YYNBypdRY0pBdLCAqXPHXwcyKEBXzhT+KMmCAqAzSBVMVgFUE0sLJ4XIFDN4jOyiFWcz7yoY4lOKU5i5n8jlQtewLgmHLLINWxyEgBVk31WcWery6yiKm7HUl3FTZMKsypVs4zLILoFNpqWQxlk1fnolo1rWMYXVB8TQBWQObWo6Hgzg10Dtw31D3/imuFrns+rqmv9ipTjg/3g3M5Pbj+y55Ffrp848DNWeHyw7JvMlgInOZuzeaPOwj58+rDtk7me+avNDU72nk+e2U9dTV3IBdfJUVxJBVldEqiQ3FavhVSvxGxHFUfob3lE6IiRy5VVgFyJSdVAVdvVYR4Xrq2EtwCkYsPHFCIrpRgiTc+hEHOME0wF3UPf3n7DLX/W9cofvCf3wL4wzuPzcZTLwSfn43Xz51yBEVDjd3SM7njiHfXKkXcnjYmbrbRKJdcmB+pr+DxyJRLlxpgUZMm8q8VH7rQScXSL8WTBysmnRuYBqWUhzXeAFmYTA/OanmW5S4wmG0OniuIwZJN/AFSYQydhSkmIh2Op///ZexNwua7ySvTf+8w13HnQPMu2JNt4wpjBYMYALyGQgYSXbrofGV4GwnudQPJC0glJJ+m8JkkH0iEJ4ZEwhBgTyACYIQGBwQPg2ZKNLWuedXWvdG+NZ9r7fevf+1SVZFm6li3rSqryV9+VpbpV5+zaZ5+117/+tXBMDq+FzJAyswQ7FpyHyb4GYIUOFewSFmpOjIaVCRgnP6RcBtTSHsV+VXuDk83KxJK/Hhgc+cjoTW/ZJkTBbz0HA38BvwXY1Dubdy6eah5+62O7tv5OLJIBWfIloazMoWEowSFZSrN3Kpf9iqmA/Ybt8MfcYkmGlWBgbvB3wnPBlCE7JfTTjFd35px6Kepqnp/9oPfehp924eP+JdPEZICgKX+yhwaXJyGFMAbnDFoVwCoanRzytCQ/l+QrlwKNRisDOLnj2QjzOkAVdlYWnnSbVfgAC1a1GNsuVO3IAKAhtgEfHIfOyWDGss13fJKp0MPloXvGhoY+uGnDtV+YEBP1Zz96/Xd4PkZAH9lcOfTE3S+vHd7+jnhu3xv8rF4KHIdca81nrKgsIC2s+TpTyVyrBTlhRSIdMqKY/53Z3YmgLhqmzLXbveZYIW0+jwGqYiP+PMmp2UwobsGaCiYuCK2AZCsgBd9XhX4JAGhracV4F3cCw6uCLYWEiIEsDpkTC63EwHEpx1rvRVkwNPrg6LI1n7j8+ls+1W+EfT5m38L9jD5QXbjfzRmPDKBj5tGPbTx+8JGfjWsH3y7j6eFBT1DkIhvaJYJxvoRvXUKKI+4BVrEYQe8E+tWaODPY6BHSmX15J7O890AwYWxh8gRfyOKmXnSmYkkyXZwZ78ahTWUmtZ1Q0kooaaJTWpDOsFhhV42fxjAdiyKYJsOoAqB6HJ2XWx0qSqC2l5Q8XulgX+VR5oYUO2VqeYNJadGq748sWfF75aHJzYObXjJzxsG8RF6wVW/1H9+/9fqp1tRv7zm64/VOySPpl0xXMY99xmDMgDKjRS3gk/H2NMFN3b/tDpwpYZ+0ablIxpWvDgsQkMyT5ykleELDa1ksV0sKlEORcilUDvlorEJTFc9mm8yDaw0bMcuosrl5B3jYUe1oDK3PpC3/M2S1usLiz6xTtToG/JPn+qRjTVW/Mjs6OPaxVYtXfHjT4mu2XiRfw0V/GljTm499ctHske+/pnF03//RnD5ws6fabiXy+doCa2quwwKwIhjFeOoymOSNlbEm5ClW+Kz2zF/2L+3Vp+I9O1R/AVRNJHDRzMeGLfBUTkwCFbyvkwSvgcYU9xvzRDgB7isArF2Xa9uI5eLvLWXCrGohwYFTDTbKmrTjY63XXmVk18Dkks+tuOyaTwxd+8ot/ejri37qn/YE+0D1Av/+9YF7S3t3fOk1zeMHfiGvH3xVhdp+xcMOPOBSLhaDTOaUi4RIJoSMaLP8YIGxT6bJjFjuxOLPydPDRkH2xpUWkMV2fTNvy+uoAT38hNYRJf8WmqhSSlspZfBOzRwGqkxg5RakosGEm6MESSAi6RkQKrDTxvm4RoIvkcyjyeNFW1IuXUrdiJJgME+jkanBlVd8qjK+7EMTNLhH3HADUHr/QUSP6EcmH9j1wFv2Te/6/bo+PuqXkSMekkbIAhvVpx09WRHWwED1DI0Xl8rgGmCJ7v+UYgWwqtgNAZMeDCoY1ZJ2KASrig0YG//ztqvDqgJUMNuKa6UDVLvXWiGlOUGjWmwPe4AqNmzF5gEXjVHGuCRzQaGIaCga/s7wwPBfbxjb9OklS5Y0L5Xv6EI/T0gAaPutS4/s3/GGqX07fqE9t29TNcg9TybkiIwdJzjBqeOfWlj2oYyBssiJQLVXy9zZYD4FqBqqoaisYXslOOTC1M8gCUrjjNqtlFqtjNJEU57jPuKTEOgrQLkfbi1GkKVspDJX9ayEy/Xw77YqUeRo2fUbvqlwZk6Fq93S8NTA6KLbR5as/PsVl7/kzr5by4U+o5/98feB6rMfw/P+DvrQVyb2Pf7dH6of3f1rXnp0fVkkInR8jlsk4XMHZSYzyp02aYlae8o3UEf55MCYmbfeRsPa9ePrnlaH4LH6uSJjuiu4M9AXr0N3OFjVAqhqRG6mCeVxTFkzoQwgFWX/WJPIHSZ5+fOzIicdt3RTSmWGlfWpAKumJIRyEjOqAKpoKIGE0vFIBCXKvJKK/cpxb2TZd1a/8GW/50Xpg/0u0e73iE7/2sHaTQeOHfjlndPb3+pUFIXlkHIwIQqyCzCpGNAuy3feJ/eCOwADVHOVUcpgVVOKIIQMGy/NOtWSdinULkW8ETQ1CKNPNcpqNuaxugi8F28ObeMUbwrsbrEDVDvXXXfDYJWsXQmASQxm6UwgfXJyl0oyqg9Fg5/ZdMXGP1o7vuGJBTeU/QN62hEAWJ1+4guL21N7f/zInvt/TrUOrKq4jTCSsXBVTi5mEceqmtgNhKKw/ANzhd0kCthp1mV+MDg19bCT1/mT7YrZJ1mhGmbs2LJEMYuKJ/xSUd4Hk4r7C0gPE/UKoMzu13ZzZo3sinsC1uxc8dqNJkR4t+TwaIYrs+NR4viU+aXZ4SUr/2140fKPrbn2+jvE6Pp+b0H/OjmNyWF/cC6oETj+yN+tTWaP/sz03od+sSTq1UBnIvQckjIgJTzKpKbUTUlLuHvEpgkkD8jNIQPAYmZi+U5ewHpkc1Y/Z0AtE6bsfXfiMLGGirVJEDSmpJOEFEBqO2GgqhikInpSE6XIS4cHJZq/sCCCDSA2NseiW+icWHgPfapjBPh4fwmtKu7MKBk5AemgrPOwWhcDI/cvveKGv6rc/JbP9MtFJ343j+nHRu/e+p23TzWOvPdYfnTMKWkKSsjidilNiWNSrWjsgpr7z/fBMqOqM7bRQek/UdDqZaRTRV6mTfmfPCqxdZW5IRuZH34a31M0oBnNarEp6EptTseoFufKmr4iBYzt2wBUTdBH5EUc2IDnUGnwnitWX/bBq1fdcFv/eni+Z8qz+zyttdPY9b3x+tSWtx7efs9/1s39l4VqLgpFAjGUgYOeT27gE+ogcQJg6ZDvIBXKfDa2QWaqFYaoZp71kg9Gs2oYft4z8cYoI6Eg2YI/qgGn5gmjf8zhkIQo4lEBVIvNWKFdNwb/eO8iWRA+wE6Wk5PnXAkD+48KWY5yvxfphvCTgSUrvzGxfOWHlq+94lti5dXHnt0I9n/7YhmBPqN6kXyTyGs//sA9VzTmdr179sCWHx1wGlHkpORKj0gGXBrPHWSxo7Eq5cYXN/PIVdgVwxIEsoCuJpGLQEZJ3+km5TqQ+Ssr6LfiOKt/MvnumgQanJDmA79JBqkxA1TVyki1ctIJfDoFqdg0UwGkdr2MbBMJCFX4A9pFFOywdODTB5YYzKpLynHJLw9Q4obUkkHsDI09uOSyKz8u1mz45Oj6fpf/yVP77kN3v+j+/Q+9c19t30/JQRLKaVMYhnzjydDtzxo3kwZWPDgOt6Nfu0gulmd9GqahCkldicoozjNKU8zrnGSqyM/RWuJQ2QVchf7aBFgYGbhxtDABQ93rp/eQBDrRTrDPKmCEARkm1rKnoQov7gWqfkgSnpaZpGpQPTwxMvlPN1374t+uiurUsz71/hs8ryPAMoA93x5szR28Zd9j3/vP6ey+l3npzEgo61TyFXfKx5BWSYdcN2KbPg3tv0Wi5oexWOttXITnNqcGsiF/MQ8tiMVyzGlsMSVJSnE7pThWlCWI5kZFILBd/kUlxoBU44xhgwcsRctNmbYBM/A8cpGYmEC+IMmFnhrhLNLTiRu1hlesv3d09do/iQZGvj2w8cXH+m4Vz+tUW9Af1geqC/rrmf/BcdLQ4a+W5g4fvvLIvod+J69vf6nMjg+UXEGhFxmtpwNQipugMt6XCswOTJkVSwNUD1BlPFosNj2zpIiW7P4VWCLDCkn47CERK0tJZxmpBCX/hHIA1HZKqomfygDVRFAe5xao2jsts0TmFs1VUthscVc/7Fk8cpHGA4CKc3EDyv2QUq9EWTSQBGOLtlQnl95aXbHi1pEX/vD+vpXJiXNnm94WfHfLvf/hYPPwO6fSo9eIKm5yGXmeR2mCMTaaNzRS9fWoZ7ruTP8yA1WdU8JANaM8zkgnGbmZJl87VHFCCpBcZU3NjXTQRKHyIz+V5yVKt+bqKq4xBrbF/1mPVfwdv6ZgysBQWfCBDnFHe+RCgiDDeLA8fOeNV1/3W8sGVt19pjPr//vCGwEGq09+qTJ99NCG9pH9P9yY3vXm1uzuDZHbpGoZNmUJwafDgeMDgGoRS8rrt9GrGp1q0dVvNjlWytrlU9H4xynXkGGBoW1TEoNR1ZSh6gV/ay71h0aTak39bRQADxyDYe7RtTGvDF4t+WA6I8hD85eQlMENww20LA3N+EOj3xxdufp/VIYXPT60baom3vrWLmuy8L6S/hE9zyPQB6rP84Cfy48rwOrBHVtvPj796M+p1uGX+7oxGkltcsklDJmRG22+dnZT5U20YS65TNSZET0uAJZZtXfGE+10UNLkWElrCp21SWcx61JVO6G8jZ8ZaeiamhnlLbCsAKpksuTRb4XGko5kwHa04v9hDq2MFICBqgyInICUG1EeVQBQKSkN1NzR8QdLIxOfG1q67Paxlw3vEOKV1mr9XI72hfXeW/SWFd984O53TcfT/6nu1Md0mJPvG1uYLMWtxOWbB1jVS/nR6cA/bfOY8a3MAVZ1Tin0qrBdixNSSUoyydn8v+wEBK24JzySYEkZgHLh32zG0P3fYbSKUS/AazdhyLTKWHBbANWepioj3UHp315H8LWFr6v2yCNfl4PK42tXrvvAjWtu/AjD4yKR41L+oi/Ac9d790bTO768qjV38KXt5tHXp62pl2St6QlfJo7vKiyXJpqU5VEorRuzfm60syt8b3yv6Z8FyWBlJ0i4zjWvB/iZgEXFGp1jAwv0iXmLrn6fVOZQzo2CSEtDhcsGUNjEK4QQgGc1flkmgYpXG8i2PDTHSsocN/bLA7sqw4u/VhoZvHX15au+R6tuifvz8wKcnOf4kPtA9RwP8PP99sYhaHP5yTu++aq8vv/HsubhV7hZfWkoyQmFYSVhW8XrBxzJeSFj+tJ2JRf7YpuVZwtGvbZDvB6y97MR2qPED489mMOrpEkaYBVsqgWqmoGqItVMKWumpJBkgj581ITszZvTp2wXq/GFLHz4HG4KQ9a1cEJSTkR5UNFqYDhVldGj/sTiu/2R0S96I5N3LH/Vm3f3/VJPPePumLvjpffv2PIrR1pHf6jttTw3Igp8hxTEqbjh9DT9nPwO8wNvz/dMPzef1ytzeDpmmU2AeHNnWFVEyqYpyqMxZXFiSps5USR8ihzfNDcBkNp4VXRsA7ByuhVvFdCEYs6n8Eo1fzZ/j+bBk4EqX4PWx7bDvQqwasZyDs2IHDxAHkVu6cjk8MS/3Hj9Te8ZpuFav9pwbubO8/GuevNmtzE2N9qa3bfx+PTem1Rr9gad1tZR2limstaA0JkrARKF5o2LlMbH2vCaIBMswwqUynZ0WIONUQDYVMQDp4n1R83ghwrZCuahY0z80XSJKpz9WcSu8NptkLGZxXBNY0YXf8AmOOReiRT/7geJU6kc9kvlh4PK4B3Do4u/uWz19Q+J1av78ajPxyS6AD+jD1QvwC9tPoes9bere+751oua0zvepNrHXuVk7TVuGkehK9lrkRDNBwcABwuZy/GL6Nw0C41pairKRswD2dxnFtphgQOLahugcpT5odFDtGRqQKpOUgaqWcvoUzXrUzNSXB5Fx7/R6HGqFPvqQIJg7Ka5YQrd/rA9ARvlBSS9kHI3RFdoRpXhmj++dBdVx+4aXrPmS5XFK75XufolR/s34FPPDDRlfHbfP79t+/TOXzoaz9yUein5EZouJH9n5kYF+MUxC095k0sJqPI2rYdVPhVYNfptANWcS64ZGNUspSSJKY1jyuOUKFMUkkuRDKjkBOQhhQd2PgCrYJiEw6wVc6XMqnYf0A0yULXlDcOnFq8pvp9CDGD1lkIqEwAAIABJREFUq1aDiIYqPKEk5LYt7ZIvg9ZIafi+G1940zsOB4d33SD6dm3zWUMX8mu03uzSzny0Pnd44/ED2ze15g5fqdLmep01l1HeHNV5XNU699CVIGVuzdFQpDfpUiYK1azhSDHk4Cks6wWjmiEaOWImVcM6kEMrAGYFM6kGgLJ/BTuxGHN//B3mNuh9E/uLRliNaGynpERQbusgOEp++EQ0Mnz/0PjkXZMr1z0Qrbn+oBBs9N1/9EfglCPQB6oX8cTQemd49OGvbmxM73p989ihN2RzRzcGIqmGgeMKkQntJCS8nBuunBwCeex87Q2waKwpGqSsyQ6YU2ZP0QBlFzkA1TyFJtVo9NBUAkAKkJo2Yv4JVlUkimSGZivbSAJwBG0rFjeAJrMN71hS5cyghiT8UIuonOVRuaVL1SPO0PjWiXUbvz654fqvUWl8e38nfvpJvFVvrdzz5Hd/dU/twH+czWbXUijIdRH1qcl3PdOxzgR60RRxEV8Uz8GpFUDVgFUA1dQA1TShJGlTikpCnJGvBZWETxUvYq0qmptQRcB8R1MgGCwDVHt7rgFQizK/7cYuYlWtvRADgY6OtWCwTNkfzg2+73fcMwCCPe3n1Whg97WbrntXM21uvmHJDX1P1edgHiyEt2C519RUmea2LmpO77587sj2Tc3a/iuypLEujduTSmVlSVkoSXlQhAqtHO7L11roLNM5bAFREbPpqKzgglY1g+A5EFkmBDuy4H4gOG4AezCkCmtUvQx1ajZe8O0m4fDfS9dVjnQyIdxUuVGb/IFjojSwuzI6en91cumdo0uXPRKurh4SYn28EMaxfwwLewT6QHVhfz/PydHNPf6psWRu6qXHDu1+a3r80A06b09IkUTSS13ppdIVQniws2FrqCK1xCaUMFA1tSGR2xI/tt4AqhmsSsCiIrEEJf3caFFbir1Sk2ZCacuwqzIjzj4vjM6ZLeoYlmPfb0r/iEglzyftRjr1yioPopzCUktWBo5G4xM7Bpau+O7k+su/4t44eHdfizq/6bFT71z0r4/d/gcHm4feUteNYS9yGajKTHDkJlKWzKPbLTy/d740X8UtKrguOAFSs6dqkieUZDHFSUxxu82sqpNptqga8CKKREASzShgqnhj5pBCVaHDqPY4LTyFUS00qj2WVMVrbKMKWFRYuiHS1XVRskViEa5pNFY5VHJLM5vWbPpg0sg+ePPVN/dtfy7SqcuNV/u/NkzxzIZ46sjG6Zkja+r140vyJB7WeTogVF6WWrlK55xsbayoODpZ57nSaZrLPFVS5dKN27kk7UohISKAmUsuFOW8lEsptElFY8QqJCpfwlXCcTPX87XnhUngRbNe4B/1KwN7y2OLtwwtWnKPF2Zb+zrUi3TyncPT6gPVczi4C+mtNcRGe++coNaRlx/Z88TLp4/uvT6OZ1Zp1RgORNsriYQclRodkxXim2YrE6+KGFSyWlSAUwapsJ9KIbhPKUUjCXSodWhRNeXtjFOo8lRxyRPNJGCOmCOyPqi4WXMiie0ARRcosXl/qHVpIInLQ7XSoiUHBxYtfbQ6OXnvwOSS74RLxx8Vy140vZDGdqEfy8Pxw1d9fusX3n8knXlV6qVeGIWcHS5jIhfZ2kBMNtO+sLVZ6Od0vo/PMEy4fVugCvP/LKZ20qJ23OYUNplkFEqPqm6Jyk5IPoAqp/m4JwLVHg9L3i5Y4/Ru6d8AVdZuF96pJwFVvmYl7IPg5gBmHBpFE5yB68+VfmPV5KrNvpv9zGuu+uHD53v8+p///IyA6VnYGVAtqVCuKtRulSjP/DSPHbOzkTLLE8fLHZkpxX780IDlSoLAwIRCh6VM8JNSobLMyV2T4ao4H1hJIaSENloKLxPSSxzPyXw52JSBf8zzxBTJ8rRYtKjx/Jxx/1MuxhHoA9WL8Vs9xTmxLOkbmx2amApnlZqktL0qbdbWZ/HMunbj6Fpdn16ps+aSJE4GsjQJcpVJDQCDJ3uj5qbbn8GqYVHzDPZSEN8nHK8HX1QRa5KJIGHLnLjpAhRBy4TbLeuguBnFNk9JkWs3UOQFmR9VWpXq4LHy8MgBb2h0hzc68f1gYGRbXvW2R3504LjIasv2UdK3Lnlmk/bOY3f88Fef3PxbU2rmegq1KIcRubCWAVCFvy7617mod2IJ+pl9yiX0ajbvL5wq0FCVUaJTZlRbSZta7RYlcUzUTinUDg04EVWciALhM2gstHyQWxTWUwUoLYAqbxDZT9V+K/x5Tw9UoQfsLOZwy4CkxnF4IwK5gaPdZLw6sWPx5OIfefn6l2/rNx1eOvOV5QH0GUn044IefVSSv1sQrSdaR0S79nWmzb6DgVi2nOjgYV8sxvAsITo8NS0meagW0dTM44JonGiiO3Yzx+bEqP3fseEBTaMj+vBhZL2kevHgYE7r1mEX3HeauHSm2zk50z5QPSfDurDflNnVx++MyJ8uzc3ODLQaR0ZVu7XIUfmiTOWDeaYHclIlrbQv2CxPC6FzmedK5lkuZa5EnnOJSOCpslTkiRI600InSkrk4qFHS7u2tUNKpQXCeGROWmohhMTNVDq5dJ22cIKa44XHvDCYiqLy4VJYOqCdcH+lUjoaLVvZoGrWolW3JP1mqbObV1/c+/l33XXoO784TccvdyJJZS8iD/G1MRpvXMpETjl76GIr0QN4zu7jLv7fOgmo5rCoAlBVCbWSFjUAVJM2qWZigKoImVWNyDc2VdiwockEYNJ2/ZskocLM32hUoS/lcOKOhvXE0r/Rkxe/Y6JXQZLBpwiOBBAScoIbvFuVowaC4eMb1m54+0h15Fvr+9GUF/887Z9hfwQukhHoA9WL5Is829NgTRM96tJMLaSsHrXqzUBq7aet3Et15ooslnBjJJGLuXZdEkT2WS5EnossywXlEvhRZG38WYlM5SJPMulJKYRyoHVyhKPZLSUh5Qjo+KXWjpRaey7qlLHjRs1SqdIMRypNtzTRLPvDTVq3rtlnfc72Wz3x92597OP//f65R3/quDu73AtdqsiQXCQXpT7bgKWyAKoIbegD1dOPummvLxhVQEIw0hmlFDNQbVMjblIct9iOzc+JqhTSIICqCMlRJk5VwX6NGVX051srqoLR7qRPwRbI5gZZRpWBK8txuob/xmfV+K+i3A+7Sw7vYG9Vo1OFn2ooS9mm1Vf+l+pA9R+vmryqX/5/bi6vs3oXOHEQHQyodqBEdSrVjx2tKp2UBKV+nCaeMLsU+EerLNXagYN+Cr2Jo10llOZYKcq1IxGSlusQNi5YUkPlo0qlHEVtpYOyo+I2qAlHwdoj9ANNXiUn38sp9HMK3ZTiKKXJSfiX9v2nz+rb7P/SuR6BPlA91yN8Eb6/KSV1Hqf48zcE0S1EdJ+gRyNBvo82c0HuQfPaZYvZkpxozqGjxwTliEmaEVxTGs+MoyRuoyrVlCfavB5/n2iilnWcvL5IJNBEv0tEv2MjrYuU64tw4M/ilHBD/MgDf/nXj7V3vKkW1MeDyKUyBeTlPjlZyE4LmZNTDq6b08W6iUhn8XGXwK9Yc3TgCABB5i5zSgugmhmg2m63KG/G5KWaqjqgQbdMJWmBKqR93IhiPFSLzQHrTxmYFvZUlt9mQItLxyT6mHS4HjaV2Vf8FtwEBAGjKHTKcK+LsalylU8BRfqyFZf/0VA09NfXrblu9yXwZS2oU2RLqUPOcP3gk+P12emJtFWb1DqddLDqtdsjQutyrnSYCfL4UhQKxk9Ka4V0a6XQop8pTTDpSJXKkizL4ixXsUrzXGdayUxrmefazbVi4z+lBbYpkrthhXSVcB0l2OrFzbTwYjcMG24YzgVhdLxcrR6LqgOzo0uGjlFl7SytWtU3319QM+jSPZg+UL10v/vn5cwtqHVo1zcqLVUbaNXq1SSpl7K4URaSytIRoctWqq7DJn1aogHVtG+BOVBZrh2PF2iNmJVMa2Srg5GVoZ9rmSslZIbfA/sA5sFRJQXWwZG+IiWVKruZkl5WKoexG0XtjKrNKlWbtHgxrFHUxZqEgrE/TIdLn7nnU5/Ynu95daPUGghCj8o6oEAF5OQR5VpT6uSkIMzosSJ7XibHBfkhAImmHI8HgCpkE9CpxjqhZtqiRtKiuN2itNEiJ1FU1T4NuWVuqII2WOWSFBoJLTDtAlXbbIj3Z0uBQp9qRRlF6pBtuGJm1WpTGahqvKem3OHIK5YAoCsbENbTPvkq1GsWr/27clj+o5s33PzEBTn8F9hBa/0+SQevD9uH5sYPHtm+QmTpBpHHl+uksTrPmou1ao/LLBvWSbuk89xRWku0s5qvHi1xSqBXQGvFsdTsDZVp0onSWVOpPM5V1lJ5FmdZGus8TUmnWEMhOoefFDYqApOBE6u0cFxN0lfC9ZR2/djxg5YfleacIJx1ff+oH4b7/LK/OxfertLiJfuHhyYOT6zceJzWrYP06tKOrbvA5t7FdLh9oHoxfZsL4FwsMJVE3/Boz4Ho+HRrIFO1UelU10pBl+dpsiZL2kuzpDmuVVYlykPc+WHYw1kmWsP5Crye0gIwtbhdIyEF6gLYsMIayNXS87gnlST612UmhaMc4WeOdjNfuKlU8PETce66Le07denKY550j5B09og82ZtrdTiKguORX2nQqlVtolWpECzWvCget+nbnBe3Xrzo0/f/w8f30L6bWqW4FIU+lTQ60AMSyiMYODCb6pj4XHZ4uCjO/lydhGUzGUxivApGNaOEUmqBUU2a1Go3Ka23SMQpVRioVqjiRuRxRrrxCjZg1Bj7d5OmTNc/M6fc/W/AKnOr3PFvDNXNawqwbMv+/HeaMpmTcAQ/2XgdjKr2yc19vXJi1RfCIPzN11792kfO1Qj13xd7vtscui8K9td2jjhpe60r1StmZva/ol07cjllzTFXpIGPDYVKSWUJRYi/5QsQux9Jmhl3cPV4Tc42gHDlF1gAsUIlmnSsOI46a+UUN2Jq1xNqNVOK2zklqeJYX4RKEDZGcOvnuePzMxcOKYSqSI/IxdMl8tzcLwWtyuDgXDg0cnhg8fItYaXy7dD1H6iWB/eOrxmbo+t/ECzrRbNG9ufqhTEC/XvShfE9LfijNPhGC9r1Db8p4uGS014R12evaddnXlGrTb08adfHHUo8V2q+f7KbAKcAFafGKynbJIE94FQAEAEc14pYSJe0cUoxjims9ZOEvi22CbJJPGgOcvC0N3MOupTaxvux+4DSwmtLJ6gH5erucmXoPq8y8D3yq1u8YHDPk7P+sXXr1sFYFD1fFzSDAGXaI41HNtz+8Bf+5qA+fE0cJUEYBBQR2FTPpMpw3xs7z5uxv7BP+Xm6ToryPyed8/ilaKiijNo64dJ/ozlHaROpbDGVyKNhr0xVp0QumtjgbSp9E7LQkVoYoGLAZ6FDtextJ5eqKP/3+qoWGlabXsWpQEidg5zR2Ms5kARoF+V/vWR46R1hGL77jde+8f5+c+JzP13MRv0+l7bHw/XjuzbNHXnyB6YPPvlmJz++RuY1V4hYuI4mx4VMA7MHDk+afNYSm0RTcyXaJ2NXszZyYhqeDFY1aaihMmWcV+KMQyayWkzt2Sa1a21q1BqUtBHGIkjjmeN693gtJe0R51XBpB/e1TgWLMyuIOG55Pg++VFZBdXB2cFly74/sXbt1ycv2/RvYtnq75d3H52mW27pd/I/99On/45PMwJ9oNqfGs96BHhxnpmpUvrEhnh6xwvT2qGXxK3j1yRxbbHKW4HjJL7jwGA6FTpP+eYsYZsDdAR2qTgCdqBGKCVArCKlrLYfWdGI8tMue1CCGTCLrctAFaVY7gnjbHRbDrW+knzfxzoMQ3SO82MKVqvc0ZADkOOnWno14UV7/fLQI6XBiXvCsSX306D/JNGaCzoXfave6iet5IVfeuiLf3lIT21IwtQFUAWjCvN5jje0Nz+GO1xqNMxq/3G6ETBAFWMH00kDVJUBqiqmZtykenOOEsQHt1sUaZeG/ApVZIn83OMSPQzSuZnKTv6CNy18hvHpgJ78/9qAUPMw87jzb7b0X7zGxFfa75CBKkhVgCCXNyeLhxffO1gdevdrr3rt3UKIpP89P7cjoI8/PNzY++QNxw9v+4G5wztfmdUPrwuoWfJEw5E6E46jLNPN4aaErQ4s+zhi11x9J4DV3qNjY36DWK1loIYKlfI0pywziYCEmOp6m9J6TPW5FsX1mOJWRkkzpywmUgliq7Hpx/yTlGNxxCcjaooJe0nSleS4MPB3yIkipUuVTFUH6v74xJ6Jy664e+0NN/zb0MTK79Kyy470o0+f2/nTf7dTj0D/ltSfGWc9AsYx4MEBmjpy9fTR7a9tHD/yEhmnK500G6GsXVGq5TkigW6fwCIIdAEg3QorM+geexNmrMnUKpg9Yz7P4ZQF3WqDAuxKyr8LwAnQiuZZcEb8dwxYASDsDZ7BKl7LdvZs3YObPKepYHHGjUI6pMhRueMlwg3rwo+mya/s9kpD36pWxu8IBxdvEYPLZ856kM7jL96+7fZg0fJFN3/xe5//4GFx9LK0lDtREFCokZLEcYc8xij3YzTNTbIPVM/8lZ0OqLapGbcYqLabLVLtNpXIpSGvTBUHQNXlTYK0jCqau40yFY+ikerEzn62sOLXWRFAL+vK18GJYBZTnC8Zy6gW6VdoqFo0OPnwyNDwu1995eu+JYRon/lc+6+YzwjozZvdZE3rsv3b7ntDbXr3a/LmsU0yrY87qh2GjiJXaGJTfKxB9g3Bk/I23W4mzBXYZVOLF1rnMuNjzUDVKgQKNl5pIw3IFEmAVY6vTqhdb1Or3qZmLabWHKQBKaUtTTqVzK6iOpVzZcp4WnM6oNU2g/F3gxIpBIIglCX0taxUE29k+Hg4MrFncvXau5esXvulxVesuo8WXTvdZ+fnM0v6rznbEegD1bMduUv897TeWkl37V/XmNv38lpt/w+l2eG1QsWTXu6ESHlm3pJQQU8IzvJCZyb1ihtBbFQng0zLIwC7gkkFq2pX5KLZhBsJ7CJtfhqgyZorZgSg9ytYVyy8BrQa9kmaspZN9Cm8KiEXQIIP68GEw2WwjF8bqFyGLeVGBz2vuiWKBv+9OjT6TX/50h1CLLmgMtK36W3BTG3mtV954PY/PSKn16alXIZhSBEDVVPuw55BKGP2z4xqv/Q/jyv7NEA1N13/KP23mk3S7ZiipwBV+Nf6hv3vAaqdsn/BpFpX2wJo8sy32tSu+b8BrwbMWumAlbpwDLttpsK/g1GdHJh4dHxs8t0bNm745pILbD7P44t53l+CzfrsI18cTOOpF0wfevInatPbX0LJzKpQxpXAhQrUrHkcMUqBbaAz8iash1z8hz68i0G7fy5kAMVdmlGs0ZAX0Ry8JTeZvgQhKiQBAqmBScox1u2m0a4259rUmm1T3EgpaxPlqSQUrIBvWTPNEiA82YyXtOOScgKSfkDSY/0qUeAThaHWUTkdmJg4UplYvGV0xcovrrh849cq4ZIdYv16NKf2H/0ReM5HoA9Un/MhvbjfkP3/9n9pcTJ3/IZmbfrVrcbMzXH7yFXamZK+p0lmHknlMYRkWz6VktYJ8arIizP+c6wPJJZplOstUSBygl2g5T8ZfLJnpf3PZlrxYm1+pSj3G0kAvx6eryhrFSwr3g0aLHPX7nRBm45pFqLyE0fGYNYJKCePcgHv2KDuuOFjYVT6VrUy/I1gfPJ+Gn3BgQtFu7p55+awNFR6w5cf/OL7jzjTa7KyEgFrVEMuP2NMGKhaRpXJmj5QnccFfCag2qB6s0atRp2BKjSqQ16JGVXPMqoOmlisFVXhXNsx7+fNV+GVypYYxvy/eD3P3aJq0ANSrbaVS/9ozmGvMWNb5UAXm7s0PjDx/YnhyV971dWv+roQoh9rOY9v++legrWw+cCtkzPT+2+am9n/lnbz0GtUe2oscltuyVfkSVQrsObYdUmHZpPNpXusODk5Ar2gZmWzZOlTgarZm/dQreZ/e8Eq48tCwwqXAHShJjnrVtNWbtjVuTa1azElDUgBIBnAE+0COCZgXfOTJQHSoZYW5EUl8lysrTgNh9wwIhGGJMplcoaGWwNLlj48vHT5V4aXrfjKkvVXPCLGr6g9iyHt/2p/BE45An2g2p8Y8x4BvW1bUKeta9P6oVvyxvQbVbN2o05q40LWSXqzJncq90hnAJhY8cCigqvkwpIBmB0WyTZI9faYd4CqBaEsD7BlTAawtsmKZQEFy2oYVJYSaM90tVJgASuYVByBAaSCLYHMs9AGFpntbOMCFgFHim5YYcpiJLzM96PDYblyHwXVrw4Mr/4qLavsIVr4di0GqAZvuP3BL73/qHtsdVbKZRDCTdMAVZY+dCypDFzq61PnczmcvvTfaAOozlGr0SDValGZgSpK/4iudclRLrlWo2qihS3ssF38pkrQ6fXvMKb4cgA6exuuOhGsRcJVoVE1Nq0doOqyRtWlsYHxJybHF73nyo1Xfn1CTNTnc7b91zx1BKDLn/nOR5bGc/tuaR6b+tHZ44dukao2WPITEUDqJBA5jTVPkpABsZpZ+x2RB9YyXhvxOpMhYXTPxZ97rsVTdXQWcpECrHZv5HZtRLMqmq1SzYA1BbuKRqu5NsX1hNq1lNJEUQbngAyNVtCuorHLVKty4VKMTY7nmxkKPbbrUhRFJH2f8sAjqlTIGR5JS5OLdwwuW/a18aXL/3nishXfpeHr5y6UzXx/bl8YI9AHqhfG93Rej5KlUFo7x3Z8ZoNqH/uJ+Oj+H8prRy/3VSsouXA3ySjTNUpylPmNbpQBoDYgFbFUaKBndoGZIaO5Mz3TRZMIys5opCq6/43o3wi4uD6NyGirYbW+ggyA8XmCvSnxekHoZg+IkKtOngGcEBUAqEqXGwS4bKqsmToWY4BURE1KSUmW8BE4sGsBYGXXdGhZvVh61R3ewIrPlqqV2/yovJ0WX99ayAsySv+zx2Zec/vDX/yTw3JmfVrJJZqpQh2aHHkrhygsqXDT6wPV+VxqBkQqpU7RTNWmRrtugWqTgWpJuzTsW6Cae4bd5HlrDP8LJrWrVDUbNPNvNhSgeB17pRpGlUv+trTfkQfIbjOVkWObCoYByB6NVcaeWDwx+e6Nm67a3Aeq8/muT/2a2raPjh978rH/LZk98h+S2pEXZ1mrVAokBa4yMieNlk3QkLwCsjyJmz7xpfAGwq5nvNrgd7B2mY1iRwbQ4wBw8lEwUO1sbApO3mrMi/fEDh2FLEgBwKw2AFDblNRjatUSSmBjheYrOAJkxRpq3VSwWfLhDID+Vk2ucChwfXI9j72XnVJAwdAApWFAulpVpcnJI8NLV31zZPmav3MGxF0j675bF+J9xWJ+9gPd/83+CPRs7/qD0R+BU44Ag9Stt3mtocnJuemHfi2Z3fNjonl80s8SEQncqDNKs5gyePw5WJRNqd4QpViA0b0PD0DgTXQ7AyABoBYdHwaocsmfy86AlVhwJUsIzKNosjIaVgBgtrBiy0HTDMAm6my/4hKhq1V45IC1wo3Bhd7Kfia0mdbyytzoAVK7npR4bwbGXDotSmI4H4eUqKjcH60Nji39WFAp/a23atljROsT7s1agA9uphoev/lLW774gYNi6vKkopwwNM1UfEeEJILHohudaqy++o/Tj4ABqtiMOeyj2tv13wWq7XqD8labytCoAqjKiPzcYbs1x/FIK6PRLmBGoZ/mTRR/DwCk5jVFl78x9bd/U6RUWfbVsORm/8HBWRao4u8ZHCufJgYmHx0fGX/PFVdd8Y2+RvXs5rneept/aHbXT87ue/j/TI/tfFFALcd1PcITmwJOCMPg4wEfU5T5ebNu5Eaq8+xqwrnBztpTPR1QLZpLC4BaHD02K52HRESAkU9JZkk161YpVZS1U7ZMyxoJN1il7AaQURprUmiwylzSvI5avWrHx9W4VLhOQK4bsmZV+g7JwCFZ9onKAalypP2Ridr4mivunFi+9vfb0n94fOMtjYW8kT+7b7//W+djBPp3pfMx6hfQZ2pYHB08sDZpTL3z0O473xbo2mCktfQUkQNLlDwhpTPDGvANkvv1mRllpg7drgxOwXiahZMbnWxWOVujWJDK+ki7yDLrakGl7Raw/1Ys+mY5N0bWptOffVbBrFrgymwr2hnwFCi7QWtlGFVwWsZU3fZbs0MADtNCbZazGqcA3Aig30q1T7GItBuOTEeDo7eGgxOfjFa97IGFavOzdetWP11cu/GLD33lzw86U5vicuYFQcg+qnzefaB6llficwhUuQGqqCpYa7UeoGpMquwGD5D1GQBVIJ9irgOourlPE0OLHhkZGPnVV1/z6n7X/1l8+9Cl1h7+hzfueOTL7xSNvS+riOOlwNHkeiGLnNLMSovQ3GlbRREWbUr9ZmU0FR74O6PL3rzeycz+eD6M6slAleU7vAyiIoL4XM1Rug7eDBFXDFbRYGW8VvNWSs3ZBsUIB2jkzKyqGEAVqWmO9VsF4EVuqyKNc5HQ18L71zSn+qFPTiDIjSRJlNWigHSpor2Ridbi9df8azQy/idjw6UtYvUr+84SZzHP+r9y4gj0gWp/RjztCGi9LWhuf+DK+uy+dzRndv6Ep+vDvo6ly8SmYONpsAVa2hqT5BwVYwVldU0GRpomJuM92VVXFR0CBmuaRioGuHgH1rJaVqK3J5ZZ1y6ByWRCx5bK+mHnsGsxgBgMqxIl0jIiIdF5azLamclicGq63VnaB6TKZ2CBA2vGjKUVbvhKOJRJSRn5uQwH9/mVsc8Go0s/NbiCweqCK3PB8P+x+sNX/Mv9//zX++nIde1SFkKjGqKZCuAHTDN3CsNN0TgkLEhqeMFdo9bwn30nzKYMPqqJTqmVt6gRN6jemKVWrU6q1aaK8GkQGlWJLQKaDR0DIBjMdK3UihYZtqziwIouo9qxprIa1eI1HRYW3x/HDiMqAAAgAElEQVSshgSR40n26iwmJGQG0KjKTNKSkWX3DlQH3v3aa/s+qs90WunbbnPoBRPXbb3307+i6rtfFVFtPHJSgYYoJElhfWAD/WK9sysJd/ZzkQmgz6xwXPCXsIQy37WD+dBZG82Rncysnny8XcDac9XyBxXdqbY4hBU4RwSrIp3mlCcZtevwWG1TE5ZVbehYJeWJY8IBsmLdzUhpTYrX0IC08EmhWVVK8nyHA628QJIbOSQjj0RYIjE4rN2BRdODS1f+4+DIko+Ollc8JDZt6vv1PtPJ1n/9CSPQB6r9CXHKEUAEYOP7/sZmY+/b4tr2/yjjmWUBZeQA2DAzCgMqwDqg1oyEiA3YLGyh2C6neOtimpnO5UKLZ8hM09NvglHNk6EuswTWc/B0wsmTOoC4e1XllINBgBk2ZABUJi1KJGARY9ldw5Za1tSyp4xT+WHav8xP3Ehs3CUTwTmlYGy9aupGo9vDytinS+PLPhYtetHOhTaVEKF6Xeu6Jf94760f3asOvqRdSkthBJga8jnB17EDVK3u0Wwk+o/Tj0AXqPYa/ic6oXbWplpcp3pjjtp1ANWYqjKgQbdEZRkyUEUzFRpYUP4vroUCcPLsY9b0JO/UIq3qFECVt11cJUAzoCLHhXuFBaoafzRA1c1dvWR02Z3lqPzu113/unv7UZjzn+dav0/SrhcM7Nmy9dfbRx/+CRlPLQ9k6rocs2eT7wA87Ua4Z/GzG29jqmcuL+NbahxHzEaFZfidKtOZgerJrGrxG50wPfbxM6ISaGW5sQtgFetiiuYqWFXFDFSTVk5ZW1igaphVDgfUBqhm5FJOPlelIPYSEtIVQa4nyMMzgBuARzIKSJarRJVhFY5O7h2aWPLxwcVLb61sfPVjfQnA/Oda/5VPHYH+Xak/K04NVKe+vWRq98M/GtcO/LRu7bt6wEmFSNHJChsTNCiBDcgplynbUAlC4lRh5I/Gga7yrsNQ9libFxDV8AaGaTCmU7a7v8PLFu2vXZazWIBPPPCuEyF0pjmD1ZwyGFuriLQ2QJVN/zmqymU2lRd8BmlGk1p0VButJv7NeLXy2ciMhEz5CFMRkXYHExmMPBxURj8xXlnxMbH2htmFNJ3ep98n30Xvqv5/d374Y7uzfa9shslAWIookoZRxVjwbTNH0dKwzLaIuJBOYwEeSzdCFWVd1BFSlVOqDKNaQzNVHYb/ddJxSgMFUBUh+RrNVC7pDNpohC50l+BOY1Xn2yhM/k1DFOuprZu/aabqugXgz+wkwNHDmKvmyjIAFhpVnzzl6mXjy79SCYP/55XX/sDDffAwv6mFDv9j9314oFk7/trpHQ/+1yidujwiJO7BbxRWeKaBzWBQw2ia9cz8P0rx5gHAWKxePeZS9p97V0xeH0+6O3fe5Wl15F2PVWM8bWcUF42MzyqeCAfIYjCp0Kom1G4gCIAojyXlKP+DUWV9q+LGqVw77AIAtpiTtLB6OJJcPF1JXuCSF/okA49kGJKsVgFY8+rY+H0DI+N/O7H8ss+JdS89Mr/R7r+qPwJ9oNqfA/MYAX3ooXL92NbXzx3d/jNZ/cArw7wWVBxFOmFTU8qEoEwqBqlKwuM5J4dtjnB3BEg19jpdtqirwetyBUUJ34BUXtx5ce0+Oz1KNmnKtsvyCt7NdzGQt3iCUeBQS5VxrGAGl5bcJ50byyrJeisAVlhZobPf6GcLPSr+DADLS37R0MJsFk4nJSli9qjMdECpjoi8wVZQHr9ncGTFH5d88XVadUu8YAAAVxy1+7+++z//5vHGzh9shvFoWI4ociJjEG+Bqsyx7TA30K4LwzwmyiX7kh57KsgAEZ+qM0oAVFMDVGt12FPVSKY5DToRDYBRpeAkoIoNU9HaXZT6Tbkfj5OtpzjSsgeo9rKwuCLQmW2uJTD/ZuPFQJWbqXx8tl45ufJW1/X/22uvf+1jl+zX9wxPXOvN4cHvPnDlsX2Pv7d9+PtvGKYkLOErcnzKnMCU7xm+Gf28af40ANU8TQOVucLM9wz9qDHrN9//qSQ3pyxunKbZsSuqKqwDrGDE6KMMqwrNKTbxaUZZklELrCocAJqasliQylxSKcAqXC1Q9gdQhV2VcWgxRoOQTBmnFMdxyfd98sGm+h5pT5JfKZOADd5gtV4ZGbt9ZNmqD5dnx74pXvlKm4n9DL+A/ssv+RHoM6qX/BQ4cQBQ8m/uqF43O7XlnVn94Ju8dGaoKhXpdpuE8kwpyMkpd1LKZcLgjQkFdDBzF3PRzX+yFrVYjHs1phakFkyENfc3R2S0qmYVN2V4cwe2kMqWycwS3MPCcjlfM1DNczwVpalhCuCzioYqCUbR8VlzxWCV26NN9z+Aq9GtGu2qub0UsjMYdBv7Kk0+ZdqnjErkhMNHKyPLvlKeXPz7/mJ/uxA3IJJrwTw+/OCH/mTL8cd/su42lwTliEpuyTBzVvLAco7C45ab2xbMoS/YA2GJBMwhsDdTFqjmCQPVOWZUa9SszZGbazb7R+k/Mqwmudpj30rWPjNQtVxaJ3XqaYAqmFELYjuG/+wMUIBcTH7jWGF65SS/HnpWdPyHItRrV6z7gB/5f37zZTfvWLCDu4AOjNnUrZ9YPndkx48d2nHPe8vp0eFh15O+FpRLnzIXJXFTi+DtOTbbPaxqLtA4ZcCqeZhNtoOvCeS3Bav5Ka65p1yHZ3Dk6AWqOASeo9isdMbTuLAQXFNyRXmac0MVHADajYzL/yoF2+9Slkne5MMwgI0LOn0GAN2mTQxNVVJ65HkB+WFIToCgFE1RNSKvFPD/h0NDT1bHlnxyYu31fyXW3HR4AX21/UO5gEagf0u6gL6s5+NQ9dx3Rqe3b/mV+vQTb5PxkdVVJyUfjFEzIUERaTCpbpNyp8m+pwbGuSRz36QdGWTZWZTN/xYWVNa6qmBAe8OruXO/93e7KUnmZV2Qat7clq0tE8sLMJZTtucxHq7QX6L8n8OahRNYTHOVRGOVCIn4GbAMoGiYQhMKE4181zHxh6bZyroYINSASSskVwGo+pTJKHOj4b2ji9Z/IC5XPjGw7MXHFgyrSkSffPzvfuO+ww/9zKxsrPGigMpumVwONzDj5VrT/2JD0Aeqp7/Siq1WkegFqzSU/uM8NkC1ZUr/AKq+luyhCkY1VB55mTX7B1AtnCcKtq0nbYob/TqbMWP0j80Fs6wMWGwTViEAsM2K0rGm8WiqQrY8wHAu2Ee15Jbzy9Zc8d5KpfLJ61Zcd+D5WE8u9M/Qe++K9u+488X16T3vqU/d//oyNWjYr3KjJypLOVdkzFYDLGnxn9nHWEYVXf5ApfaBpYUd8OwTfw2f55OvO8a7p/j7041pt45lGldZAMDAspBVgVll4RaDVVhUtQBU69CtEuWJ0ahmuUtxRpSZnBa7plv2l/sHUI3CRssj4XjkgFUNQi6oBZFHQTkkx3fIiUpxMDTx7cnLrvvT0lWv//JCbDq90OfopXD8faB6KXzLz+Acs/1fetOB7Xe/V9UPXl+imhsSLE1ScqRPOXd/KlIAqbJt7KJgVK09kjksj+BfWpjyG41Ut/xvIWzRtc9WLPDvNGUxlMB6G3kYDNhGep6kJ3XEFqfEC7n1a7XxLlZ3ivK/WWXRPJCh1IXIQKRmgVGVIWnO3g6sFACSALAEBqhaRYBZoG1gAWNWfB5HjqJ0jvHwKFEuZaLcGphY8UA4vPiXS658dCHZstx+8J/fvnnnXe+eyY9fJQOXSl6ZfBeMsiF/0HsO6YYBYH3T/zNdLicDVcyzVGUMVJtpk+aapvTfrjUoFA4NBxULVF1yM7Q8+US5cVkwEukeLoz10j2MKocCGAaLNaoMVAtpTVFMLsCIJNdzKIcTBzOqhk1Fv6OnPV3xq81N6zb+7KKJpV9eObTy2JnOs//vRPrA11buefiunzx28KH/21X7FvmqSZEzQK4MTUkfZlMsCTYNUfwnXiM6YiRjOWXvtOynaq80yTGqZlMP4UCvh3EPzz7vCsdTXQC6Uh5spgqwKsgEEiA/OY8VN1W16xnFiFWNBVHqUqY8inNJGTfO9pAAxhbWpNpxmh8kVZCwOBSUInIDn4SryfOhW3XJLVfIGZw4EE6u+eyKa2/+bRpaNbuQNvH9OX5hjEAfqF4Y39M5P0qNdv3aEyNH9375vzUOPfrmIDs2GVEqZJZR2s5JBoG9AeImaIz3cROUSINCyR8m8txglXDTkVmme1ZoewZFp78p2RsYyz9592/8UE1XrAGqXZbhRBVX13ynGBpbpi+yBvD7heYVZa44oxjpLCjKw1O1AKgo/7Nm1TURq7b0b8y5bbtKUeriGxC6teHZatlkx2H/xLbylDMwMTu0eNUfOlH49+VVrz94zr+0eX7AHbWvv+KLj33196aTYy/VjnBKfoVCPzR6RqXJgz0Of1emla3PqD4zRhUuE0meccd/I2nQbKPGQDVtxVSSLo1FA6xT9XOX3NQlB/MPyWBctu9ptLF+qmh+4gY/C1DZU9h29p8aqFqNNVTYvsvXKdhy1hHim1WCfAqyoWjw4KpVa9+6dN3SB1eL1X1/yzNcP+yZ+p0PvXjmwPd/cW7q8R/35awb+tBxwvg+grECkYL0CdpUbLgL1pK3tLaSZDcLcHIw1KtxOOEUPmPJZx5W2mT/rxeozusyt1KlYrtp7ACNjMfozgt1qSn9c7A0XABSsKo5xfWc2g2wqpp04pDSPiUa5X+jVcV/fExmYTanx1pV2FWZTT6CAPwoJOk67DoB3apbqhBVRtticNFDqza94A9K67IvCdHXqs7rO+2/qDMCfaDanww8Anv33hYtckZvPrxr8++rxp6rgnwuDHRGEouUcigBS+MU6VGmLMlpKgxSTRMVl7pkaoGqXazxoxf5dD2ruiPfaSgouqkNuwD29kSg2ttoxW9syvAdtsKArY6NIJe0jW4sS1KKWwnFCW4MKPVjgUVzlQGqElZBTlerakCqaUYxzJdhsQAC0DyAzlkwaWCt8HstNG255aw8tnyzNzj2vpErNt0nxHp0mp33xwPte9bf+si//uFMfPwNucjLJb9MpaBkPB21AapFc9qpmjrO+wksuAOwDCi0vWwnnFGcxdTK2lRPmjRXr1G9ViMVp1RxAhqPhmgAQDWDsbtDDpj4IiHNbteKcj57ahayFv5pAS2ab5hRNclURaXixAhWIh+xl3C90IpL/xxsoRwKnag1Whm7tzpQffvrr3n9nn4J9syTSh97YOjQPZ97c/3ok7/Umtt1QylQFEUhJRnWDbg3YH2B4wkAJyyqsF51I6ABFCVXnABWTcJYdwOek4KMyAacGGuq7u34mQDVrjzAAEquMNno3MIGq8vvglkFUIX4FOV/TYpZ1YzacyYAIE8ARH1KUSlSknK8xoYKmBjs4jjNOi0dWN2hukTkBgF5YciVKS8MSAYhqbCq5eD4wfGV6z5dWbHiD6pLb4Q0asH5Tp95RvRfcb5GoA9Uz9fIL6DPhUdgffvVY6o+9c76zBM/S8n0hMxr0oODHtYlgDCFiNSCrrQejyeYVBtu1LCgJ2lU53uuRQOAFe53LF7493ubsAwANQ/7B8t+9v5V8WcBrSqY4TihOE5Zr8q2UzJgCQB+AqyCGQDygM7PMKpYb6HzMxpWwyLApxI+gzb1Bc0wDlKr4IbgaQqHj5RGVry/PDz+mdLa1+6Z76mfy9dt09vG/+Hhf/ytI82pt7bz5qLQ8alSrrC+IcsVR99yTw/7LXaB/pmP6enNrBYqK1vMGybDela/09lyGemJGQ3zKxgn27ikc0pUTG0VUzMz+tS5Wp0N1UWsaCwYoLFgiCrkk5uZ3wPTaaCCiUJlY3/LnhqA0hOh2pG8AKhyLMNTNKqdCE1tgCpcCGAr5LoGqMIKK3Cj2dWLV90a6vC3XnnDK4+e+bvtv0I/+S/rdj34pZ9uz+54h0ynJ3x0tHsRKQps/C0K9qiswPAf44WNfDFZ7GYCINUI3jtzx0REF6C2IyR5ikyqMz1P2+lf7NK762HBfposXcuoFpIrlh4Y7T2X9HOQwkarGtcSihspJTEIAIeyzKdcgV3tJgB2LpqiwZXXS4fBKkCr47ncRIUwEc/3SPoB6SAipzrUKI0uun/R+o2/WvKdRxaSNKo/0xf+CPSB6sL/js75Eeqdm8M027exduDJ/xG3Zl5MqlkSqkkOQZuqSWWwZbJF+g6gOWnqWATQZeSe+dQypfru7xWarU45q2ckjB5sng9YssA7ME0pbseUxBkphbIVtKolEjIycgAAVdj6OJrXeJxzB6iy7ygatSBrwB88tuEyPqyILTQGNaksZeXRVV8IK4v/rJJM3CVuOP8OAAf0gdJnt/3rL+6e2fWOufbxDZ4rqQILGeiOMYQumB7NkmMHZeZ5ju1T5RddKcdCBKrWuakDOnvJITZqf5pHMdeKmQmwaQAnNnAxtXWL2jqmRtLksj+AatZMyU8cWlQaoVF3kEoKyVAWrkg04WDLY+NR+f0MaC0eHZ/UwuXCyk96gSqD216JCsz9wfCj6x86anRlY97mUgdudOjaDdf8nlb6Uzetv2lunlfOJfsydPsfv/svXz61+853JrM731xx2y4DMngxi5JlxBUJTuUrlq2TLxzLi54CaBYSKPPLJ657Jw/6qc397ceeEsSeRBR0BLKWaGBLAEijoFNFEhUM/zNKGim1GzElLbilwCklIMVOL1Zzy/rUYo4atp/dJ7j7H2lokqSLp8OAFUDV8TwSQUAiKufewPDBpRuu+e3ycPgvtOwHFlTD6SU70S+QE3/maOICObH+Yc5/BPRjnxttq+k31PZu+ZMsa45KmTlCx8bEn7fcOXmOJIXIVF5XnwpSOyzq0zQ9zedoDFDtPuAFyR930t/j754JUAWjCvYAvqpJu01xnFAG0CB8ckSFgaqWRfe/AarcH9ABqvaGD1NvmRnNF4AteUa3ZSUK4CoSEZE/sGJbaWjy/YPjGz4nlm2Yns+5n8vXQH9866HP/MgjO7f88tHGkZudgERYBkj3+YYiwIawGTjG9USH2hOP62Sd8FMRLd8DnypNPpenN+/3RuN1MXONdq87la2/Q897de3Xe1lYBoeKW2d44xKrJgNVGP3X4wbNNWpUn2uSamVUpTJNhCM04lQozOGMYYCqdowPMTOqcKEA6DVcqf1889MA1y7YMS1VllEtHAE6QBWbKoOYGKwWG0olyRNBWo0GHn/pDTf+vDMb3Ld6dV+feqZJA+/UvV+54231I1t+nhq7b6yGOSeJQQYFxxAANl7zeCE6zc7OLBBn+rin/ffTgVT+tk8DVAuP1s6stySvqXyZdZX7YTOr4W8m1K63KW6h6iSJVGiBKtxSwKqaQBezHBtPVWOxZj2ZAVSRWOW6JD3HAlX8mYMAtCgN1Bddcc2Hw4HRvwgvfx3kJxbln/Xw9H/xEhmBs7+CLpEButhPE8wBPf6RVa3G3M/P7H/03USJ9FwsQfBzSq3wXpHvuZSzV8mJQPVEZsDcKM/2cc6Aqk1lga9qGsfUbrcpTaC7gtaszHZVZIEqd/2j9M9+rKiOm9K/SXLqAlX4qJqs9gKomm75lEKiYGK2PLzsI2OLV31UrLzp0bMdj+fy9zY3vn3Dtx/a/CuHGoffkvhZGFQCcoRkva0Hdhjm3pw//3TM4tNrAk4jO34uT+FZv5eJqbRA2r5bsec6WTBXGLP3fmhR9jcSCUFaaopVi9qqSa2sRY12g+ZqNWrVmkSxprFghEb9IRogNFJBz207wgUxUMX7wAPAbA7su3esp3qBqjkK3jidoF8tZAAGsODfYcfG2lSAVRynkhR60dz44Ni3X/HSm352jJYf7gOEM08lPb152aNf/6f/Kzm+838PsiNLBktEruNxMyZ07R0G/hwC1TOB1KcHqub8utcl5p0B0531mi38AFQhska3f05JM6FWo01xM6EUOlUNoOqzDIAbqiyjahwN7DoB/b4FqvwT3r3MqDrkemBUDWgVnk8qrMQjazd+NZxY8vujG698WPQb+s48EfuvMHO5Pw6X9ghovS2oPfTVFya1g7/Tmnny1Y7UwmNhakqagapZknHjg1a1axNl2U7+UdzmT1/COtNInyugKs0KSwpANU2o3YpZq5qn0J6WSDplEk5Imn0Bsdhae6qCUWUPS7xWk0BDGV85sHcyQFWClkBjEkGnGlJbDmXV0eX/Uh1b/qHK5a/avBDsWHboHZOfv//zP793bv9Pz+jZ5eFwSFJoChzXmNCzjk5yys6p9ZoXPlA9HaCeP1A1BBp7VAplyv55i/1T68061efqlDTa5GSSFpcnadCtUEkH5GWm+9s0vgjK0fXNQBUNN9aCqkhCs5uF3uz3woGi46Paw6gawGIYXtiwAbB6rk8O3CyUoJJX2rdm2Zq/f9VVl/8u0bL2QpiPZ1oLzve/Nx//pxsfu/uffzOvH3jjgNdwB0KzBqYpJBUB5SiZw16P8dq5YVTPBFTP+O8d+X6x+TRMatFLwJsflPJh4ZfklLQMo9qqJ5TEeFVEpH3W45u9vvW61sjgKrr/exhVdP47koRrWH0DVB3jAuC5pIJKVlm67vHRJWveO7Rq6TfFyMKKnD7fc67/+U8/An2geonPDn3wjvGZgw+9qXn4sT9ysoNjLgzvOdkp5W55h21OjHceNxT1NHd0d+jPTQPnuQKqOA/4BiIEIANQbcecyJKkmP4ROU6hU/W4LIvTdLihymSlG0YVQBVyLB4I0ij7o+xlfREBWnDjSEVAbarqaGjpdyojy/5q6OobPyvERP18T7Pb9G1O9mj8o49Nb3/Xzubel/pjPkUhHD0l+alDIdt1uZSySfn5Ptpz8/knA9VeBUtPr/ZTdu9P+T20o6BpWuTcRNXOWtSKm9zp36w1SDcziiigxQOTVJYlChCGAYN/6FCltQyychbWQPcwqr0sWdHRX1BhRQhAL0DpuAWg7s8pWabREIEOvvThyqFCL3rkhquv/aOrl1z76T5Ind/cOnrfX/zIjgfv+FXZnnrJSJBT4OS8GchVTo4XomHe6oBP/37P1LC/eLdTgdAzAdOTj6TY6JjfMxIFM+dhX2biXtlnF6ofeE23jEYVsartJta5CmntkYLMofBP7fhdF4tEl1EFakfSmgCjykDVgFQwqij/516ovMmVU6NL1//m5OjSz4t1Lz0yv2+j/6pLfQQu0lvSpf61zv/823tuXzt76LH/VD/84G+UxXHXdXC3y9knlKP+0GAEpjDNGbAZuxzTTWpsUnu9A+f/uad65bkCqlhli+jAPEspRvkfQBXdrSog4ZRJOkip8phVlZD4WVa1AKocXQmGFeV/Nuc2Y8FyAE6wMoxjJgKKRZWcyqKd0fCij05ueMFHRfmKBZEC9PV9X37Bt3ff94s75vb8dFJJneqgT6H0KExdipDSdZED1dPNzmcCVKEuNS6YilqqTa2kRc1mg+pzNUrqLXITQYNOiSarE4gtJSd3SeTGnojjebEZUGDjjM3biWV/c5TMoPbqvTv2VCdKMzpRqmigYmkK4lKN5tXRDvnCr5ejyjduvuGm/7p6+LIHn90Vemn8ttY7w31f//jPHtn1wM956fErBwOMZcbfCQCedE2UNMBbx3GhZ2hOBpTzbSw8ExA907+fCqh2f6cAqma9Nql0BVDVrFPN2rCniqlZj6nVRPmsTFqjocoCVSv7MsEsxrXCrIEmKMV4UNumKshPXMmMKqQA8FjNg1DrgUXN8VUbfzesjt46etUP7L00ZlT/LJ/tCPSB6rMdwQv499Fk03zyc9fMTT3xS40jD71jwJsjB4wPN9YoZhMBVLEzT9OcBBBcx8jaxBoVQLW3sfRsh+TcAVWOIiChcsrzhJIkoXYDVlU5d7YKWTI6VccnzeUro1E16y8YVRtFKQQByJtsGdNdzYs9WwIaT81MeJSCiQjHjgUDE7eOr73yL4LFN2492zF5Ln9v6+xdI19+8t4f31/b956D+eG10ZBLoe9RRZUoQGADGKNOI9RTl4ZC33nyMZ3cYsVA63Tl0OfypJ7Re/Ue1anLtadaEE9kVE12e6ZzSnVGLaRRtZvUqNepNVcn1UipTAGNhkM0HAzBaJ99TNF8w4V+25EPStbF/OkBoyczpb3NMGxhxVIUC1TtBWdcJ8xTScxFSS6YfoDVXFDZK++cHJ381LUbr/3T5YPLZ57RcF2iL9b6gaEnv/C3v14/su1tftZYWYXOEgDVAZOOTn9b+u4xneodqrMBqvMBofN5Te9xGFus4vF0QJXjtYxOtZ1SuxlTs9ZioKoJjCqsuE4EqkUjlY0AMA1dBUDF/ERTFTZMYFYBVuEEgMQ0P6IkGskn1lz1/sGR8Y8MXfXG7ZfoFOuf9jMcgT5QfYYDdjG9XOut/vRjD748mdnxX+KjD7+x6tXNosPdnUVsozH050YqsK2dtCljy2SAalEuBnPZ7V1+pmN1roCqlWWhvZV0Hhugig7XFoCqx+V/dP4Lx1hUMXkqwSZj/TWdrZyZDhDApVucu00P4pI/GFUjCVDCoVRWKHUHY786/vmJNS/4QLTipXcuhJIrknY+vvNT1++e2fUL26e3v11XMxlEAQ24VfKUz4yfbR0/pXy9E6Rw0qrR7XvutBXzjX2hPdAAYltKnqIrfHpzqt6mFFM6zQneqSklKqNWllCz1aRGrU7xbIOcWNOQU6aJyhhVRJkcMjZmivWp1s4HDH+u2UmDS6r4f9u9XQyt+X8bYFH4rfZ0ePN3ZbPgjSYFQUTYZGrypMtsqqNkNhBU7rhs3RV/dtO6m27vN1HNb0bqxr2LH739z/9Aze79IU/FY5EDdxDBpeyMk6iKcKZT21ssBKDaSTU7JVA1Pq548LabxfWa8iSnuNlmoNpsoF4AoAqNKiRfLGW1MddFeqCdo2D/LVBldhV+quytitK/JJaTeYJyL6KWP0gTa678UDQy8ReLrjhF+2wAACAASURBVP3hxxbCuji/WdF/1fkcgT5QPZ+jf54/W+uHylMP3PeGeG73e/TsozdWvEZnQTJpU9YrD1F8XOq3EYD2uItUlS5QNVGoZzupzh1QZVMg1qjqrE1papiDVjOjLIHJf0TSidiuCmlVnGBpS/9gmIvyP4AGM86FJQBbA1kDbQarsCUEUC1RIivKHZj82vCKDR8cXv86gIQFgdzu0neN3P3wd39w99Ed//24PLbEKftUDirkixD95x3GrnOzZWRXbFzMF39yKfNCAapdr9QTjxjndOo5a5PP2IbHnDsYtZRSSnI8M2qmMTUbTWrM1SmrJxTlDo0HQzRWGqFABewWga7pIhvdhAVocnLNc8mMbtf3srjEbHiv5ey6yWH8+x1ZgLUnMmJqk+aWo0HOI9eU/Y8MlqqfuvG6m/5szfCa3ed5ublgPl4fuWvdo//+gfdT88CrfZ1WfQdxqQ55nktpnpAW7G1nJBsn2fGdivWcT+l/PmzpfF7Dc7nY9NiGu+7AFxUwA1QZUxZu/kifShQD1UatSa0GQiNM6Z+BKtsE2iuF4657wCo38nVL/3hjju9Fyd8BUGWrVcq8kNr+II2t3vTxaGTpny254U0P9zdPF8xlcV4P9GwxxXk96P6HPzcjoKe3DRx68t/ektT2/bqsb9tQ8ZrM3aDyzyAVANWW+jslSwYqRQd4ccPvNuAsSKCKOwUrFQyjWgBVaLGSGCxXiVwXBvgBaenx+XU0qihh4YmGKrgCcNe29a7iimsBVM3SDaCakE+JUyG3OnnX4NJ1/2ts05s/IwTubuf/sVlvdrc/uv2qmdbUb3x/etuP5GXhuGFEoR8xwIGFbNdU3tzImPEr/sP520ag4gbcC/sAlthecgEyqqcCqqdjUmGIbozzbbc+dKl5waYmFKcpNZOYarN1as81yEmIhtwKTUYjNOBWSMKSSiNa0rDwxn8XulRF3TTiEzd/BoSaeVLoT40tVbd5hf/Nsqn8ery3RFka703kCZ9cJfOBUvXbE0OTf/m6Fy77JyE2Jed/9l0YR6D33nH1lm/8zz922odeFggVeW6JI1DhD5qphBRBr4pzKfTF5rt5OiD5FNvpefqqzheYFqN68ut7XSPMa7pAFSpVJJfBIxuG/7jOmVFtxNSoNShuEWV5iRQkQTZZqxPIYgkM846Yv2ZeFxrVE4CqFMgTIccVlLoBJdEQDa/Y+JloePRPl75o3X1CnP9AlAtjVl7aR9kHqpfw969nt47sf/RrP5HW9/2629i5suK2eFFCh7+tJdpSj+1WZn+qAqgymu2UUBUThkUc5NkN6jljVDuICuEFMPuPKQFzUIdOFZdAiRwAVQHTf88aqBpW1WEJgGVVAVgIDVdGnwtUUBS7AViR/a2kSxl51JYRuQOLHqhOrPmbiWtf/HdCLMfgLojHnYe+MrHn+OEfuWvXvX9Y89uDTjWUaHbwHZdCgbJx96bbG6zQ1Uza255dPS5UoNoVKjz1a2Gzi56gCXZCwM1cZRSrlOIccwdsatuwqc2UIu3TSDBIo8EQlURAMsdmr2BTDePJAamcJ2G6843GtGtwdEqg2hO/Wfjc9gJVBkkMpo2FHLZEJb8yPT409lfXXvmCj6weXr1rQUy8C+Qgkj3//sJtd/z5/ytbB18SOiJwnQqzip6EhCMlLVMmUrv64q6f7alO8fkAqqcCtU8Fqpa9Zys9ZZxNsBHNDVCFRVUb87nWoHYTc73cAaqGsCg6aE2lrZjPptJmY38LNrVgVCXkUhaoOj61gyEaWXnF50pjS/946Y1vuVcIgUDr/qM/AqcdgT5QvYQniK7dP77/kW/+VDq379e99p5FZRfmeSjzY1EyvpoMTNlWB5p73AWLLv8uPOEI0cKIfMGV/m0uO7NUGZGKTUNVC8xBTHEb5weLKsOoKnij8mJriALuzC66WbmxqheoGkYVeJ29ZjFu0qFMutQGUKlMPDowueb/b+9NgCS7ruvA+977/+deWXtVL9ULGo3GvrBBEuAiElaYFCmJ2iyKkmUrpPAiTmhCDmvCmnGMHaAdM+NRyPJQthymNkqyFgqyKEqGSFECCW6iCBIgwAbQRAO9offqpdZc/v4mzn3vZ2Z1N4CuJrpR1fWSLFR1VVbl//e/vP+8e88957cnd775N8TY7jVjWwnt3M+efOHW/ade+rfPXXjpvXGFal7Np0qpRGWpGHDz4A6DqgFbz978kUkb/YpqMQHcfzOt5Yoqw8WC0nCJuGqvnNlz7+HKKnjYsOG1FdUojanb7VJnqUvhUpe8VFIzqNN4ZYQaXoNkKsjTRhkCcTLEkD6gURjKYaBqbXht6AYBx0q3KivqP+Be1eOxspavGfrD9LaXezQ5OvnoxOjEr7377ndDxzfawGlutacu4iOPv/XgV/6//1eGZx4oK+zf6pRnijesAjsBmRmOZ9EKH7iubwRQfaXKaw+o2o6SgammG9bTgEX7LDOcaUhUhe0OtZYMUM2pQTmVDXWl994ftFAttFQtR9VOoHIHgodSzfCgjw2/B3tpn1peg8Z23P4/6qPTv7LlbT/qgOpqV+cGfb4Dqhv0wjPQWP7byZPPPfEP44UT/6oAqphM7gPVPjepD1TNhDt/8E3e8LSM9qZpW17toro2FdVLgWoOoBrGDFTDLgBIwKL/LPzPQBQyPwCoxfS/AauoZhmgajF8MXDNTkWokpnKQuZ51CWfZHXipfrEzt/bdPtD/1WsoYlruJF9ZfErw4utxQ98/vm//Tdn0rntXtPzqvUyBTwwZs4XYvTGhcm2mnvvlZVAtZCqGZyjX9NAdXCNXkIdXglUM7QXdM76mTlseAFU04Qlqcykf0gUaqqJCo2Wh2m43GRNWh1hqh+GECYSpkXab9njuwaoFjapK1vHBQ91kPFdbB76ALX/TgOoxRBVEqY0Wh85OzU+/dGbtt30id2Tu4+4gZVVJXkRn3j8rYcf/9X/hzonHwx8Knl+g7Jc8sZDwfVTYtAoWxNA9dXoASuAql18BVAtOvYsCJtnhNPKk5S6AKqLLYq6kF8bYtF/XcworNhsFfzqYgNmZFKQN9jdj78GUMW6BFBVlCiPllWdxm6644+aE9t+ZdNbPvDMWqFErWqFuCdf9whcLaa47gfqXvD1j4BeenL89LNf/Ilo+fgvqs6xzXU/JhLwfceyAOwCaDU3btxPNSqS9rZrRkXto+CyfodWZ9cOqJqp1aKimucxJd2QWsshdVE5yEoMUpWq89S/4VsZ4X9u6fcqqqiIGSDL0/F4DoPzlUA19xR14QleGz9Yndj5+1vvetuviaE951//K3j1f1Fr7e1b3DfzuRe++r8dmHvhh8MgmvZqHlvl+p6iAK4y5qJzW9Bwjy0fcgCRclW10FUcaGGvRaCKG67ZTvUfrNYw8DAqFmZwEFWzjPUyDVBNU1RUUwrjiFrtZW6R5m2I+5dp2B9ikFrz6lzRzJLcSLvZdr/Z0lmqSEFLZcCMo7FtU3sc/WEYO1LVc6xaOVTFm03LHwZQDcjDEk+3TGz5nxPjY/9l19ieJ6anp9tXv0o25m/qU1/ee+Cxj/4SdU+8zffysiqh9S/Jy31SLFOFdZGY3HhRRfxyEbuWrf9VAdWCtsUtILv7RDU1h3QfWv8pdVqmogqgqkWTcoGKqlXL4PVq30N2g9WXqDJAlTdY1uEPg1QAqjA6VEpSonxq+w09efNdv1Ue2fyft771A8+tlSHTjbnS189ZO6C6fq7V636kemHfyNkXPvej4eLx/120j+ys+RH715sbeh+omoGSAaBqJan6UlX9qtCr2gm+xhlcW6CKpW5a/zkkqrpdarFeIPwNypcCVct8gMC/0ZO1YEL4hr6rkMi5OW5E221FFRWyXAnqakWiMn6wPrXrv2+++8H/ugaBqniKyDtx7HPveur4V39utnPmuyIVj/iVEvkl6KuWyFPQ4zTjvuyqxKoA1kZxENz1mLoGswKUrUWgakrhKx8XA9X+ILfmCX9UVPEZldQkTSlOEuqGXVpcXKC4HVGQShrxmzQSDFPdN+oJ0E3NM0xVo/VvFAMM3cAo8JpZGvtNKwNXwOeVrf+eFYCRtupxVS86Caw9LcnXMh2uDL+8ddPML02Nbn50z8yeMw4IrD5t6tNfu/3Q4x/9pXT52LuVimuqUiPSHvmpz3JOSuWEzS4IIW8kUH1lkGq2RZdUVC8GqggNg1RUVTVlUcLOau2lDkUYvRPDpvVvwSmfbvF18dkCVj4WO2yKzz3hf+7QGK5/LJmjmk7dfPevNqY3fWz8nve/5Kr9q1+fG/E3HFDdiFfdnrPWLzQufOOvfiBcOvavsqVDdw0CVVRTuW05WFHlSY2i9W8rQVwuKHrhnPle3fv6VeJ9rYAqbjJm8AFANaQsCSkOu7QMfmEHhwuOap2F/1FRZptLy1GF8xQoAINAlSuqKNKyYDsmu6E1SyzvxBGQgkI0zhsTB4amb/69qdv/3n9bS63/wUtwSM81Hz/4yR954eT+n5pPlu7PAln1Sj6VSyXyPY9XAV9hbdyO+tBpcEuykqNqKHFrQo1r5Wq7CKia5HfRcVq3NYAQAFQGqbkBqWEUmQGqLuxSW0RJTkOySuOlEWp6Q1SmCkkNXV7D82bLYYYMhsHNdSmuwlmpNzNaZWXgBlv/VtyfS6bWpcoK/Q9SagugIjX4sCorS//ctultfzw+tenXG9sah3aL3Y6behX5XZ/65vaXv/Sr/3e8dPh7tOiOqmoFxAryYQ6SZeR54OQnLDfdGyJ6tbx20V32Sqf5X7Va+qrKAbYLxnMG/Y6H+dLMFvB7FF9bcxfoqKZhzEC10+oae2lUVHtA1ZwE51HuoljlE96IFSoohZ2qBap2cw8qEbozifJ1Up/sTu2+8z9MTG/9vcrt3+0k065ifW7EX3FAdSNe9R5QfbJ64Zm/e080//IvJAsH3lHniqo/cJM1UkQ8z8+OOuClFkDUcFMB0gqFAJvJrhqsXiugqhmoAmSlpPMOA9WogxZXl6IuzgNT/3UiYYCqEa0esFG1eRicK/wcDkDAICzFBECag83JX/FNIJOCIuGRV598rrHp5t+euuXB31pLw1QXL/m/7X5u+xMvPfGPTizM/vh80t5DgVJo/QdBwFVVhQoJD1b1RKq4c9hvaRqgOshRXUENWSPvsRWWpOYOfsmmioemMBUNkAonMwaqqZGi6nQZpIbdkLIopUD4NB4M01ipSVWqkMp8EjmoI0aI18QD1WhjNVAoT/YBA2Bqf2ixxz0tXKhs3HpUgJ4TkgUNrPPP606XVDA3Vhv90l233fHvvXb12zt37gzXSNjX3WHopQPjpx/76L/uzB340Uy3tspKQJ4skZf4PKzm+1A/Sc0WZ4BjzP9kGTIzYFk8Lmn9F9X014jMKw5Jvaa81cVA1a48XjYmf7MEH/5th6kgUZV0AVShoRpSkkL8dIin/ouVazZddpNl6T49C187SFVUVnsDVdyNMsN+iSrlemTT/NZb7n64Nr71k7Vb37EmrKXX3QLdgAfsgOoGvOi9BKqfD85/62tvD+cO/Xw299wP1IMuSzRBC9RmMa4Amal/K/rPiQr2ekh4RUXRqAQACPA0bI8asLrgXhugiuM27loFUE3jDkWdLi0vdigO8X0AVTM4QGjtK7T5MVBlKA9mPsBwrxiA4GvWcML/bUWVa2MGsGVSUgwty8bEU0Obbv7Y1APv+v21JE918VXBcNWnz//p3m8e3Pczp5fO/oPYy8ahXROUQQMISClTZeZCYKbJw1DZRUNz7M3FzlxmtvhKLFTNGMarPYq7/aXPumRYf1VLzR7dZSb+sQYznZm2f2aBaobhqZCW221qtzuUhymVqUQNr0YT1VH+7KUeidS+DyBxZq2IuegGoMprxYBWA1SLKX5DDzAgwE7nWWTDa64AqwPDWAC3xW/gOb5U7YpXeere3Xf/8oEnD336gx/8oNGRc4+rioA+863a2Sd//8NLs8//TJ4u3+aXPZLKJwF/4TwnX8GNLjUz9MzjLqTHbIWVL7ChzFz2wfznlT+53PvgOweqttvFEmlcBu0NwiJ/c/HBAtU8ySm29qmwl05zcPHrpKlkCheFUsYgSGaQblpPBqAWX4ObihwJRz9UU431b6TKmRqfObx5193/ZmJs62PitrdeuKoL5H5pw0XAAdUNd8n7JwyAMn/gT+/qnN3/4c6JJ352sp5RkgekPZ9yjIGKxLQrM3S6YQVpbqq5TNmdhXflPEgkSKGqaKtsRgFg9Y9rAlTZvhISQKgKppSny5REbYo6beaoRiGS6RApr0ma21wAGQDm8PTGIBXZRGtglcYNyyZ9tk61DjXGHlNQRooy4VPu13VpaPLLo1t2/lrzTbv+bK0LWx8//tXK03TiLYdnX/qZI2eO/th82CnVJ0aJKiWCvozyPfJww0kz8nOiQCrCTDtuxrxtEYJSKSiRmlvlZuJ95UK4GBca0FYML116UzecTgvhVpZrL1GX6K2di16kV40EiLbDR+Z2XbQ/+5JRDFIzTPebDxb3TyOK4pDamPLvdinqwH2qRNOlCWp6TaoGFcKIDd4jQOmGyWtan1AJGHzwWuET0kwbYQYJNkYAOhhYK2SOeFNoq2IWrPLqMwIE5MOYAfFOUvKUl440hp+emZr59bff9s4/FEKAzOIe30EEkBfjp37lH7z4zS/+SxG1H2jUypwPQPkJSoLSsEUSF0OZDY9lHltmNvjq2MiZlcu1zGKJ92yWeanwe8YASCIFrqityK7m0C8Fs8agg981DKKRl5C38SjUWsxnic5Bio+csjinsJVwlynspqRUhXIBZypuHRn6jz0Rfk0tzfFboGo294rBKW/yrREFnoq1iiHV1KvFjR13frUxvesj0zvf/A3hBv1Wc6k39HOvElJs6JjdUCc/f+QzO9rHv/mPwlNPPTwStGXu1UlLBTdzFrYGEV5mEIbGYE1gbBplQpmEAkBmE7E0QDU3lYI1BVQBtdGOZRiQUJ62Gah2MTTQCimJUS0cIqUsUEVS54l+TG0boMr/5MlsaGJab1UeijGVst7ADAapCM5UAKpDSWV402fHtt3yn5v3fP/frPWhAdycn5j7TOP43Mk3nb5w/qePzp760JKMfDlUEaLmEUZ3IRAO+Sp0PksY3rGTRwB9qdAMVLWnSCNoSSHf058b6mNIQ5FY0R+9rJ6pBW+98pOFrRfbVlpAgOMAuO1jWlP2RVWHQWqvGmSeU/xZAEr8D9UlBqsAqWlCaZZTkkTUarVoud1inira/cNqmCa9MaqJGgXYuPAaM7s0roJaLmzhJlW8TnHzNudth6xsJ6IAqaCdmGKcBRsMEMyEGm8KcwOFDU6Sul5v7JsYnfjv22a2/eFt47dheOoVyng3VNq65icT7//4A4e+/vj/kXUW3ldTmR/4OaUyIRVg+DLkSXasLXPZDbEDDmSFAgYPH9qug/kMnnI/P6I4m3EHwoBAD0B1oIJ+pSf4SkC1oJHw2iy40rym0PHK0Pcx779MU5ZoSsKcuq2EOi1I96GTBKCKtr/JnSynZt9ZBVA1Dn3G0IIn/tFxQiX1IqDKA5iQTvOGumO37P3jkcnt/3Hk/ve8KIRwbmlXeqE3+PMcUN3gC0AvPTF2Yf+X398989y/V/HpbX5lCHdbyvKIE5qnBAvZ6wwc1YCrB6aimtiEZ6qqChJPaDHhls92Rqu/X66monqlC5d5iRqSW8jRMekMVdQ2dZZa1GnHlOG4ZYM/CLQHJGaj3m+rqQCjZhjAyAgZRxbclHiam0Gs+YwPANWQAhLl0eXq6OZPbt2z978Eu97x5HpYZg/rh+W7Fu4ZOnty6b7TC+f/yUvnjr4/rGRDWU3LPNDklxTVymVSKVGQK5ZDAmjC/S/VOSWo0OCeBV5rqkmuaH0W1UQD7G1dsb9KBqSterGCMHlPUWDgil8yFGVmkbFBYv8F/k+xBs1fMGoEBcfWDnthlsRKT2U6NS1/0pSgkhrHlEQpJVHMkj1JGJEvfRoqD9FoMEwNqlOQB9zSNBQYsxUyw1HmBdH+NA+roWrKXL0SG9/wGXjaqq4F0mi1stKGBS78GtBlT3KqBGUebMuTLGvUh54baQ7/0ejYpj99cNeboJfqWv6v0xtNn/j01sNPPPa/RAsnf8JL5rbXSjxex/Rj6KiapgquU+HQBKBaZD2sB1NnZSU7u+KL1VBQZAaBKkw2Xs3O93KndXlqgN2o2eMzA33FKxu7ZxQY8FlrOFIRpaimtlPqLicUdjPKEsiqgQIGoGp+v8dC56Vsz4hzoQGrDFS5qorXMqCb1791rSJVyrNKc37LHW//T35j9OPj9/19p0jxOq3VjfBnrvR+vxFisSHPUesj5eVnPrW3M3fsX7fPHnhfvVbjWSKdY7NrbPYYBPAtEJQAJCfr08j3RQiXSwaqAoBQ5Obn1xioXunFKmSVUPHKk5jyLKSo26bWQpvCEFW/CkkB/VQMUiE5ozJg7K25koqqKrs0mfl3A1RxUzI8XgaqqKwW0EsodqXyh6ZOVEe3/MHUnjf/Znlm78ErPd43+nmorD52+LGhVrpw/4uzR376ePfUuxdpeSov555ftTqr0sOUOfmAqlBJ4IqSaadjEAkxQdX1EqBqS4s9R6uBG/vgtmaQv8e3Vlu17sfGlrMGgrUykVkHnhVVW+tJzpVJaEeatYsBwVyD8pJQyp/R7k8pDGMKO9DbjYkiMPU8apTq1Cw3qKFq5AOk5oU+rxlqQhx6QLUgLVjwuQJU9Ah/pkpqqvW22jZQme1XUq01MVdRYZUUJLVydV+z0fzj0ZHRRx/Y/QBkftDicI/XKQLIi7Nf+LMfnD+178N56/h3DfkJBUiMyGzKbIoK7juLsVlKB9Y/U6K4xloM0q2wbTCbfd5YFSDXWuquIme+miKA2aiZ90jfUKIgKZi2PwPVDCr/REmcUWc5ps5SQgnqE1QiooAyEfDGu7BOLmTW+gNklpfaq6QWNBqTAwreKnKl9iqxP7rp0I673vF/Dg+NPCZ2P7BmnPpepyXj/sw1jIADqtcwuOvhTwOYhAd+c0e0cPafzh795i/Uy+T7KhdS56Z1VSRgVKjgdc2tJFut4haSAaoyQ3JDGwggdi0BVW6REsH+Mo4oTWK2CcQgVRKjUgqAiiGqMpEMLFAFh5ApaMZGFcNDPNNvhsqQyjPozVpZFtZWBF8VE//Cp0iU82B0yzON6e2/ueWu+x8RQ7etq6EBVFZ/iH6ocmp29oEnD33jR2bbs+/uiO6O1EtAyKRyBbqzHnkSXElIWCkGUAzUELM8I8mcy0H4aVQiehXGXuvdfL/flrcVSEYEthJ60XDeYO2p9ycL2acVr2lFzbnTbnYf3KJnSZ6U259g2IKPGucJJRDzT2MKo4TiMKWok1Ae5VQTVRopNWgoqFNVlimA65jl7tkuvuWmmht1T2uyOP2BLNsDGEWHnr0jDKgons5rzXKfmfeaG+qJJzwtchHVK7Vnpyan/nhsbOwv7t16LyqpDqReg2Tb3vfI3lMHv/DPw7nDH6rqpUbTh44qUSIFpbyePLNZsZsps0m3lVebD3omD3xxi+vMENZSBsziwGb3SiXdXkveqv+uGzSSGASqqNZj454SFAejENzUiCuqeQr3rQppBqoeA9WiV1DQVfiAL5Kk6v3MdhEMLQotf0WZDEgHjaXmll1fuumeN/9icPPYQSHucG3/a7Bmb9Q/6YDqjXplV3Fe+vgjo+35899z6qWnftkT85NlFasyZEXQxy1EdoD1kNx4xaDFjxuyAWeGO2f1I9cgUPUwvJKZNm4cxdRthWyfmmeoBgKkVkgLDElh0hXJ1fBPeyAVQwJWRdRjDqEBqqgUGGBiEj/igSpEqGpxdWLmM83NN39s+v5bPrdek7LWOvjs+c/e+fyR53/w9MLJ983Hi7elflqTNZ9k2ScVIGYGwmOgyOP/SQNS5cU6qgNV0BWAFd8vuH19kFrUoLjdOrDxKZibgxxT/h5Lp9nfYsqAeZiBPwAIXDefgWqeQU/X8PTgtpZmCUVJTFGcUDcKGahmsSaRSCpRicX8R4IhBql+ZkwQuO0w4PHer6QWuqeGT1ocw8XyBn2wUcTJVL9wczeSVeb3mVKQ83CO9oTXGqoMPT81Mfm7E5MTn75j0x2nHEhdRaJb5VP17NemDj39qR/tnD/4s3779B3jnmDOfiQ9fv8LC1QNHQqVVKwz497HVGEr5dcvoBcKAbZ1bmkDvW3KJXa+/QN+LXA6eGrFe8RUU+2Ob8XYFwap0PJPKU1yCjsJdZYiCjuosPrkySrlGt0z20EboN9wtuNqaQGCCz1VRtuG5VJQonjmyqdMVXJdHT6x9ZZ7f6e6/Zb/OHrzW5cdl3qVi3GDP90B1Q2+ADiN6SPlxQNfvnPx+IH/ELcOPFgRnWpVSAps1Yhv+56kRMTMbjLT/7YVzkC13+nnaut1kKe60suG9rPIU9Ip2loJhe2IBwaiEJW1gAQD1RLpnn4qgCor3PeAqjE/ACgl8nuDE3aIoOAfWsCaiICyysh8fXLm42Pbd3989Pb3Pnelx7pWn/ds5+szX3n2Gz9wavHkh+bixXtaMqzqipCy6pP0PbZHRK3J0AGMGgDbKA6is16m6fPlivakOW/z/f4okP23bVMWPzCw7mJ5H3NrBi7krZXtAjABgIerMC6P7YRHWa5J26l+cPTyPKE4iSgMAVBjiroRpVFGSvtU82o0XB6mZjDENql+5pHKUNvEa9lBLdsOLib3jYubsY4cBKrMth2U9rEXu9dOtdQBrkJhKDHD+jTavJ7wMk94S9VSZd9tu2/7WLVefXTP+J6Wu9lf23cMbIZPfO2X3xGdPfrhcPbgDzfzJa8SEKXovMiAqU5mcM4oSEApRUt0lIocaDRLi5Vs+PK23d8bCOzzOi+nPbwagFpEg4sItkrfM7TgDZsh6HBxmLGnMgAAIABJREFUIdeUpjlF3YS6rZi6bWzksTEKSElUVE01lekJPU5qQSewItO9NWwAKsv2WUUUlqdi4xSf8lKjo5rTT+6+753/rjknvigeesh1AK7t0r3h/roDqjfcJV39CaH9f+bgx8dLreznL5z44s8G6dxYTcCTxLR1E1SQfEWJCLmqShpJ2mdXJsNfQm8yMhqqPaeqqzqOFb9UJGmWErroz13871dayMyTTCLKk4iHY9rLMbVbMeUpBmEqPDQA7i1aVALVVFTjiooqKqbgX1mXLryGZ8XYMRBhJiuK9rTRWI1UmcrjM883Jjb/8szd9/65GL57fvWRWHu/cUAfGH/+hee/6+jZYz95fPnkdy/q5UboxUJUPCpVAgoCxSA+EIo8VSKdovI4UG1h7h5uXsWVKyqJA7uci6WlChOny8zl9XiuA9P7WH89eh5vwCwHlaf5Mfgi2GktzWGJmlKWJXZoyjhOpVFKItXka0VVVaVmqUnN8jBVZIUkzieDBJuhNzD4LeTJ2FbWSExhiKsAqoPDgcUN/GLuNji+ZrNoKCZ4P+UZJINS8oRPZa9MlVJ1tllvPnbzjl2/eev0rV9ytqjX7/3RPfyX2xeOPffB1ukXfp4WXtpS8xMiVSahAkv/MFV7A1StZJ/998qjNDbLxeBdsTljzjt/+/JObqsHqpZSgE0bT5D2RxcNaDYaZ3mKoSlicX90l7Bx1zCsoDJJUSJBvhm5YuBZGAYULlTWcW1w42WdrgxYRd4E119Qpkqk6uPHR7bd+ke77n3/R2jTpq7bYF2/9XujvJIDqjfKlfwOz0Of+p/VTofec/LAow/78ZlbqzosVdn6TlGaSZYcSlViJ6sBUgN24TEi/xlp1TbcVK7CDk6aXvmBXTz1/50CVdwYcBvIoy7lcURxlNHyYkSddkYCQ1SySoICdpuyGlSmNIw2HsusWJH/Aqiyjaht7Q5YYaKtnAqPUlGmSFW741t3/f7w9PR/G9/7w8/cKKDiEf2ImliYaMydXd692Fl6z/H5Ex84sXTqzkiEVVmV5JUx9ZuzSkTgV0jhhle4lhVjz4XTIg9cDQw8WfmeYqXYYmVRr+kNc5hbrgEFDO4GQCocpLjdypVTVFKN1BQ7q1nZKf5aY6o/pThJKIpiCkMA1JgoMXrBNa9sBqb8GlVVjTyNKio2bKZ6ZsAo6NoAvZj+LnjLdtrfAgNjkLESYRd87/55wprXDGQZ5gIkjSTpLIc6GlVL9bherT/bbAz/xejo1KNjemi/c5y68nzyejxTH3m8fPrkt98czZ34F+3T3/zhumxR4GOTa+1JjW4Yg9W8AJs9QX9Ld7EL1tiP2g6UzSM9atVlq+1Xc3u+HFC1r2mHvFCtR3cpzzV1lkNqLUGmDwz8MilZ4kIEoRKK7gO/x8wb13w2XmgXA2iAUrz/WISLh6vM51SVQq8x9uUd9739P03c//1/5UDq67EqN97fuJp3wsaL0gY4Y/344x7taW459uIn/12ycOj9pXR+vKZSKimPcu3BCppyZRIRWv+Sb9w+a6dCV1WrFuUisZVW8FVXv7SuCqgyYLTjK4Vbkp3Gh5A18xGTiNIwpE4ronYrozQBN7XGA1TgpXLy5VaVhT9MJRton/FNyfBUkbl9JGGjd8UJO5cexaJESVDXujr+reHpmf9rctPuzzfveNvcjbR0MGS19/T3lWW4OLHQntt7em72vbNLZx5aiOa3R6oTiKomH6A1CHgD4CvjamV8AdASFeR5Ri0BnOFiMthsKApxJ2MgYSDpSnMfXntcyeyrsBZwF3E2Qv19wXMGtQCnWX+yP8liipOUB0hMmz8lhQqqX+GPRlCnmlehErzdtc8/A/jlUToGwbaRa5d3ccNeMdc9ADq4lW9ItEYL1bb4zfGiDYvNjzl7iHICRChSulFrnBseGvlMvVL/TKlSemqmNHNyZmameyOtp/VwLug2tfb92cTi+cPvnT/93EdE9/S2uspVoFA5N610bFggbMbtbuQDvtR2ErPIGz1qi+W/260Wb6usdNqr5czXqqyyaoTV3+XlJg3TGevfzBHYNxM2b3lOWZpTpx3R8lKXdVN17pNEPsTGHQrJRbcIz7fqBH2gWqx2KzlnX9sMleH9X6ZunJD0Ayo3Ro/Ux6b+YOtb/t6v1Xe+5cx6uObuGNdeBFaPJtbeObgjeh0igIRMBw8G8+3P/9TskSd/zk9mb6t7Ha/MOMMjAWcRDFGBk8U3b7uz5iJWQtprUU4AqqAFINmtfmldDVA1w0wFLbZQ3TTfy1IMC2AwJqIEPu3thMIQLdoyCchRQYaFB6UMSO3NHhTEwWKyld1X7HQvxO59j3mvAKvCM05U7dzPqT613Ny04zeqo6O/seUtP3ToRtW11FrLZxefbR45c3zXiXMn3nW+c/6dC/Hc3ct6aXOsuqXc12w5GZRACQhIMTi1gvj2Zo4lW4xXmTl5tNWtA47RVyiwXU/6hwV/eKqaISgDwMJX3dyo8x5QNQBVmzWQppSgzZ+FFKcxJXFKsIykFLfkgGpelfVRAVTLsmSm+nNJih2GsD76PEPzVuu7WQ2+9RgUFE5l9gdmor/gcFtYihu/BdAFSGUtYpJ54JeWatXGc/Va7fGh2tBfj20a+/aZxpnFh4Tj9b0Oae6q/oR+8kn/XPrsjk7r+M8unPj2T5aTxbGqnyiFDTqUT+wGt+CiGgUHw+1EvmTQV2j/spQdNrigqRi+KM/c9WxOLz3E1wKpvCJ7GrymCsqtd153dtqfMTUkqfCeyHmz1l4OOSemKVYh+PqGBoVCBLfvLeUKm3YGqXhPWk622VbadwNr9OGsjGwfNu4ZKEClSrc+MvE3EzM7f336oZ/6rBv8u6rl537pqtCEC9sNHQF9+rHbDz79+V/MO0ffV9ZzE2U/5pqA55cY4Glro9onjaJMhIpqlyeoC/7q9QKqqhhmYdkhAyiKwmiSJAxU406Hok5IUUiUJKigVkjIiknKVgEV1ZFeIcyKuPclWAr5JLR+JfkAXmlkaAB+QIkMqEOlTmli19Obd+/5yGSl+TVx6zuWb+iFQkSPa+3V5p7b9OKp5+85u3TqrRfCC29aThZ3t5LWltzLypnMJFwTPF+RD3DPPGCwLBSbAhQ3WFNlBN/Z3FxNRdWYKxg2aGYmjbliUwxI4fsWrNoqEd+XMdWPf2c5ZUlGSZxQkqSU5inFaUhZlvOQk689qqgKNfw61W2b3xemgspya2Y6xEr496W2+tuvgs9w8VU2ILaYt+5Rcu1fMmcIEG4qrCgQK6HSwCvNlYPykVq19uzo6MQXppsTT+gJfXy32B3d6OtoPZyfPv5IZWk5v+fUC0//Qjx36N0V0Rr1/UhKmbGdKu9tLdMDWw5DOgJQNd2YIs+YLoz5kMwCRS0WC9fK3V0SjEGjjFeO1CCYNe+Vfkui2MijswDTCEz7dzoRW6VGMaqpaOWXmJvKTlTI8byGDedas9KJHQKzldYV5gTIwexmKIm8EkGemvxA15tjB4Ynpn53y813/GH1zr9/bD1cZ3eMazMCqy97rc3zcEf1OkVAa+2ff+K3fmTh3NP/LA9PPViSy+USXJrQ0qEGC0Gbh/WN5kGqlO1WTQkM1QNju7fax2oqqsXf5gRtRdyRVLmNDMya5WZQBpJDrQ5Pt2apojyHXir4qWV2XTETsoPtuEIku3BdsSmZeWgAWqimGiUBvHQufUr9WkrVkRPD2+/6WG1m5rendr3t/I3CTb2Sa/ikfrLaXexOX1iYvfXE+TP3n1k6uXc5W7ypnbamu0k0lFPue74nmBLAxWlFEmAfVR9UIBVkmSz/rTAF6LlI4e5vdXl58MSM1jEYtZxTtDJhb4p1wDdjUD4wLJJm/JmHk3DN2Hfc46ppXVWo7tVYvL8kSuSBb81ybFBzKGq9XKoy9pfQFS4qq0wBsJWygWpWH3gbKkPBXSj8sJijyNQEI9wvpUqUkOd9v3SsUW3sGx0Z/drkyORTzcnmwSma6jg+35Wsvuv3nJde+nRpZGn+e8++9JUPZ+2Tb/FVdyiAs4VOeH3AGMSsHNNtYoCKCuMKzj7WoRHch/ytkUh7ZaB6JdXUYt2ZnZ/56A32mfIq5yyAVHQT4m5Cy8shpQlRxmveJ6nQXQq4EMFrG2cBuo7lqBY8Ve4s8Qaux7Pi9wgqqBnON6hSiIFAVVqc2DLzJ9u37/qdkaFbvyHucLqp12+l3nivtHo0cePFwJ3RRRHQi8+PHv7GH/3zaPnkz6js3K6hUi4oickTdW4RGa08A1RZ4J81M81gCVcQLrK4vNIAXw1Q5dwMEGIVYXhBQ3olgR1gyEMDXTgMRagc4NgrRBKt/4AyO9yAXzY1A1PtKlp1/eRsuAXMW1U+i2R70nDRIvK0LjfnRrbc9Pntb3rnvw1OxYfE/fcDtW+oB6gj+2m/n7bS4aVsaWbfsafvP7d45m2LraU7OmG4OdO6oUVezkTugesMs3QBUUqevbPuCoXlormEvL4YOloAUHDwAFJhfQrw2RuU4rZmQfcwABU3axbKlzAk8KgW1Knil5mDWpMQnAqohEnnVHCr3xgPKK4gFXaY3NVErYgNMIxQj/kvqlBWR5ervBYlMCfQfs2vbxyrChtUneVQR4095S8r4Z2YGJv46vjYxBenxoaf3jq066QQwvFQ1+g7h+lR84eHzj3/qZ88c/RbP51Hc3cFXhz4GCKEgx2bnxTa0sVGhu1ABqyATe7k6Xs2TAEYBOy7dAD1SkHqJUCV0aXpMLFxBL4EVd+C1DBE2z+iHGYF0I/GAJX0WaKPN2pW2QLGHcxKYCc+0/ov7FOL7hNLUJGgFO8SFVAiSpT65aQ8PPHl5timj9794Pd/XkxOttboJXWHtU4i4IDqOrlQ1/swOwceecupI898OG6f+GDDW656OiQPw1N8g0arxwAJlqSy066oIlw06Lyqw74aoMqtVdZKLdpdxnElDiPqdjo86Z/EMKZCEi5boOpTzjqBprrBFFSWTrWy/jAvkLi5oKpqpWMkzhW1PFRVfZLSp0RLyvxqGDTGv771tr2/NHHf9/zlqk74Bn4yNChfpBeHz5w+c/vx2ZPvPH3u9DvPLZ6/dSlcmAhF7CUqkVA4y1UuEpkJ7j76goRv1hbH3V5XDOzh2rDdKQZBBoAq34/znDmnvc0Kt+5B0fB0OSgDnArIPFVllSoCEv4Bt/5VSqQSI6zvSY95tYANaMYCqHJLVuQsSWbsMA1w5mqZ5SwbZYFCYcAcczEYht/ypdISmlwoBad5Iki26tXGsZnt2/96amTqz0e8kRebzebSjcpnvhGXuF7+5sTBL//5zy2fO/oTWTh3U6MiZCUQpHRClCdmY9OfXeKKpsklpjtjOM/GEKBwo+pplQ4E7GqAao8SjV0b3jcmTbM2cNjF5h25MaMYvlDofEkMTgVG75S509A+tfQVq3BhOgw4fmtEMTgsaGkBKTZ4foXamcy84ckTm7ff/Au37rnzc2LnfQs34hpw53R9I+CA6vWN97p5NX3uhcbpQ4+/pzN3+MOdCwe+e6gUUc2TTAEQLOcE0jzPvPI5AUgU8kEXa0Ve6UlfDVBVaEPZ6gGGBVBJgwNVFIYUdbqUxKi6YUgAIBXC/mVOuGi6FSCUW/98DmZ4BgiKuVpWZgYi3izBxRQBOFJ5FEOU3a9F1ZGppyZmbv7tzVum/0DsfCi80nPdCM/D0NWf7P8Tj8pUqWbVMa3Vzijt3jEfLt4yH85tWWgtbm4l7ckwj4bDLKomeRxApzcTYKWiZQ/wCQBgHZqKmSTLBeyJP7EfhSIlPQpUgI+s5AWp75eykudTyQ9kSQZKpb6nUiFYtB/gE/xQy0dlCgImttHG5CpS4cJmqCTmA8DCtnYBOixI5nVr3XrAmQbohewUWvsip44v/XO1Wu3ISGN4X6NcfzKn5JmlKDxZ3lMOH/3Io9nDDz98eRHNjbBI1uE5Yl0vvPCJbXNHnv+xcOHsP87Dudso7YpqiajiY1Ekhg6ATg3yJBx7C86q5VqbG2/BfTbdmsHHakAqg18rtF8AYWyesJCZs53kvGEPOzHF3YySFK8VGKc2AjcWuc7YY2P9M1tAQEG7UN8wVBczNTZoy2pcqNCZYnjuVVNVGzm75Za7f6VUb3xi64Pfd3ojUaDW4VJeN4fsgOq6uVTX90CRjLsHP7N57uVnvre7cPjndHjyzrofku8h+QYkVJkt9kxB03g3mSlRlDYHRNxXcdhXB1RRAoMMFUBqyoMCSRhS3AUHK2GbVNJwn6qRFiU+ZtQ7kJAxmAN7Tval7gFVj0RmtVUZqGrKGagaMW8pPUq0R5lXSctDE083xjf/QXN6y/8Yv/f7T67iVDfUU7llSqS+cG5/Oc4Xqp3ls40wC0e6YTKWy2wsSdPxOE3H0zQZzXU2lCZpPc3zSpZlpTxL/FxDad+YNhqCHF84LuWzzjqJzFd+JnKZe1AbQC1VeL4kUVJClHROgdKwrPADSRIkPJTXuc/J0qVYtXnGV7k/tI8XYAKfZDUCa+xj3FnNL0khcI/OpZSJUiqSSrV95c37XnBekZytVKsnlFCnAqGO+0qdrAeVs9WR0cVtzW1wldpw9JAbadFr/aR//smv35RcmH1fuHTuQ0vzZ94SyEhUA/RcQhI6Zk1hKF5k2EADEPYIRsZjdHAqf8CS7bIOZq8Vu0FDCXZcyzLSKXipGaVxRlEI5yn8G6onGGwERx/HhO5S4UBVbN4tBarnSNV3pzKvU1gVF/OAknJVTv368Imxmd2fGJ7Z+fGFWvzy7t3vd4OAr3Xh3M+vKAIOqF5RmDbmk5CMl555dsfS2UM/2Jk/9L96+bnNgYqVr3xSXl+DFJxU6EwaMXbTIu9XVS+2FbqMzRCHl8U2+7/G+dAkTnAS7TPszwf+zS4+ZnAmA0iNUTWIKY0iI6LOw1+wBKwyUEU1FS2uomqGsprhjBmeotGGhTKAGQiDS5UBqhllDG59SmUpqzQnnquPTX5iZGLTp8b2/shLrnV75e8RbIIAFPfT/qC13ColkV9aWpivpNQut8O4QqkOut3Ez3SqMh2pLItFzv15HkKSUkAjwKgGSCW1lAEa+fxvX/iirMqeznTgaeHpPA10Jn2PiQVeIJTwhVBeTgJGWp4Wmcp1roTQMhe5AmUB5SUWLIP1Gti0LCRJ+BkmwMCJBjhOpKCISHaFEsukaZF0Pq+VWPC1v6yUWq5Wq0vNoWZrcnyyPUIj4J4mbkDqytfJWn+mfunTpWjp1MzCuZMPtRbP/3h76exblV6qVFQiSl5GnsQmmAlGlqdqB/UKVZGeWjDO1Fbre5XVV8qTvUx4+QostISz1GzaU0z4ZxSHKcURNvLGIhWtfq6oCrNnY6DKHSaTb4vsaobCDGXBVFStYoXVVWXdVPye8hK/0jgyPLn5LyZ37Pndkfv3vER0c+zW+lpfwevn+BxQXT/X6g05Uq2fD87v++LO1ukjPxEtHv+QT63tvk5LoBL6CupDqKVaORZT7zJtrEKLlJmgsO0z0uy84Lj9VYBSO3pSZMgiPzMoLHiCK2WnMDWDCir/TQzQJACoqBjgMySpzGANN6+ET7kO+IMkKqVGcB5AlfULe6AaSRzUBojVowprbiqmRgyQqilVgU68RlIaGjswNDr5yMjk6F9MDlUPCFc5eF3Wpq28DozcX/pnn6KnZIUq4na6nQ7SQXEz3UxH6ajwMJ3FoyBKeOc8KSZQgZVCLixJKUelEEJ2ZVdF3UhJPISUkRAyEbFM4kSWS0IkIuHv499ZkvHXqUilTKXMRMafoWimtMoznWVSyTRQQezX/G41rXZVqLrj4+OoIpnlxVZZ7nEjRwAaq13/hanWuVNvX5g/+2NR+8xelS5Nl2QYBDIhkIwwI8hybJiM15pFqQqTEXyJoUCYBfDD6p7yyF5PG9UK91vaQF+BuF8P4G4Uy52hkmryIEwt0jinNIEtL+8NSSK/oROG/MZca1CZjPQUA2r7mr03IQ8YGn4qbKbxmSf8ecOvtFClVqlae6E2NPzZya07/nTibRPPCaf5eyMv+Tfk3BxQfUPCvr5eFMmYdi1uPvR3n/9nFJ19b965cIvK2g3wsSo+d2WtE4vHycwkvj4IvJgOYLpHGIBCZjWakqydaXmuhkSAnqqRISp8iDB1zdAxg091ahxWEkz4g5eKAYGMqwjE06yALhiKAlA1EjHMrTVkQpuU7b3BssWMNaBnTA2MjpKB2aCdCZVnpfpy1tzy7bHN2z7VbG56dPqetx8UQrj21vpazu5oXQRe1wjohx+W9KH7au1u+4HZE899b7R85gERLt4ks9awT5Hvy5x8T6L6b2kA2FHBcpil/9lRTSkMolrdUjaOgN6w0VAtrICNtXABIa2Or5U7gz4w8qGGHJvduEch8iH+AAT8SzwAajpFRpmFa7g8NGqrqRwVI8/HAhzFkCDyufJZig/QO0Ke9iuZ8CuzQa25rzk69dmtu2/+q8Yt7z7gNmev69Jyf8xGwAFVtxSuKAJc7Tr7uZ0n9z/1gYXZFz+QhfP3VkTarPqZDGSKvGvsMmG5amdZefioIPrLwbaSrazaxFtUA3qDKpw4NfGwNJIvW2NiirWooiIZG15qiDZ/ArcVSRD+MfJYkFxBcjatLUy0skRMUd+yDkK9IkZR4cCQFXQ4AWohQwURa4y5SC/xy7ULXnP86eFd9z9Smhj56/GZ+846p5UrWjruSS4CGyICyJHRkb+6ZeHUgXe0zh1/V3dx9j4dLWwtibihKFK+0gRFNhBLgAR7Nqsr2v0sd2G26vx9Y9PMX3EuNMN8LKVmDSMAUvkDrX42uUC+NFVUcFBRQUW732zCjZoJD3kVr4SNeM88zZhtsIZ/kTDxXOVTIjwKc5nH0uuU6yPHy82xL49Ob/3sTdt2fY1m7sPglOsgbIiVfv1P0gHV6x/zdf2KevGrowvHDr/r3PEDP758/thDFM4Nj1S01ygh20UkPUnCA0i0OoJAg5g4sXwmLqKym2YhpG+kfQYfPCujM5J5jLHVniYgQKtxVzHJGAAV7a08A/XAcK+Yf8WJGeAUXFRFCV4fVQLpkSeLagEmczFVzjOuVm5IUooKhSqRCioUa6HDWCcqKJ0cn978+E133fc7tHPiCaLbHddwXa9id/AuAtcuAlqfqbUO7t/RPn/4weWzh967fO7Q22W2OFLSoV/ycumBiGKpT5BE8zxwRsHtNxXTgnBkNIKzvuMV61RjGMo6r2WomJqOUpZpSvHBlVLDPwUwBVfFcFINF5V/n1/DUJtgvmG4pwb4GuxrZK1Y6UJB3UUiF+ZRrlIdVJaGJrbsm9520x82Jjf/bWPH1MtCzDjt32u3nNxfvir7IBe2DR0BwyP8u/L5516+o3X+1Pe1zh/7obx9+nY/W/YCiqjka/J9wQkOwNAkQJRODVA01pmCMnYK6ktE8Y7eAlZIq8D5KYuR/9DKN85COTsO5ZSww4oBqhiWEiAOIhlDjYCTstFJxaFiwl+jrWat/1iQm2WGYH0oCHJCqC7guSkO069QlEnqppq86tByc2zq62Pjmz85NDH5mfKe2WNCfNDYtbiHi4CLgIvAZSLQ41qf+0K1NTs7E7UuvHVp7uXvWZx9+QEdLk4HIi+VeTDQUOS5hqpT/kuS81Hfj7XXfi8280iHWU6pHZZCHtUYKGVtYfBIS0RehbtI4NoDnBqnQGNSYSSmjFkJign9goF1huPvAeQSJTDNAIdVeqksVRbKQ6PPT27e9pfNyW1/U6vLF2nT3tDJT7m3wPWIgKuoXo8o32CvwYn46BdKZxaOTudR+550af6haOHUgyKc2y3TpSGlQ9Pm8gBWe7nRiJ0UK47LBwV532j3cbI1uLRXSc24apCyX3uWmp/r3Hho4zOrDwCoMliFu4pp83PSZkcYngznuwHoA6igSsxuW6UjvBbAbKYlpVpR5pUzr9ycKzdGvlVpjnypVh/6ipJD356QjQsb0XHqBlu67nRcBK5bBDhP7t/vL9Hf1TtJvkl2lnbH7e69cXvp9qg1vysLlzaLNBrxRVYSAKo2+RWcfkPlNw5srKiC4VHkPwamJkVCX08KxfP84NRrFShSZS8XnjD5DzQB447F3FMkZCJKc1M3hbg/i/nbiip/raXOhRfL+vC5Uq15qFxr7A8q1W/pkv9stTl+eOL2rfNuqv+6LSP3Qq6i6tbAdxIB/fjjHu2g+oW5g5vixbnbRLR4d7R87p48Xr41S7tb8zSuEaUCoBWFVCWsEApnWDMwwMnSzBCYPA2danb/E5xM0dICwMxYvJrlOElixw93KAxLWWBqpFYKcGqqtgCtZhiBs7sZUABKhSWgRrIGBUEReUEmvEpb+dWT5ebIt1S58U1Vqu2rjowcnJyanqWJ2+G77kTZv5PF4n7XRWCDRsBUWJ/y6OhybXH51Ghrbn4qi5a25El7q5eFm4ROp5Nud0KnyUiSpkNZnlV1ngc6hzheBp8JjQe09Y1xmkD5NRcs7AxtPdhDSShcQ+Da19L3cs64AKtGVyrXgsUHhGQiKRx9BTOpWIpFJkp63VKptFAu1WaDoHQiF/7RvNQ4pkrVo6paPjHS2HS2NrRpkbZuRRXVcVE36Fp+o07bVVTfqMjfQK/LupiHH2tE4ZmJ+WOHtobduZ1Zlt4aZfmdURrdRGk0IfKoInXsSx17SsNwD97pliOKTMyVUiulCp6VkDrJ2TwzFUKm7H0lPCmFUlIojwTKtWZCv9D5Q/WAdf1YE974tiM9Mw+V2QfFJL/MU5JpLrzEK1fP+6XaS1L5+1RQfnZsYubF0S3bj5PK52jq7q4DqDfQQnWn4iLwBkfA4M39Ps13K9Saq0Wd2UY0N99szc83kzRsJElUzZK4lCQZ5EqACUWuNVSEhSfYjjfXWmnIArJygIYSNHpGKshzGQglvUwoDzlSCk9mQmImigmrbODG4qjIwHb7AAADxElEQVTCE0KoVOs4T9Ou1vkSabFQDcrzQ0Mj80PDzfOyMXI+LU0t1ipjyzQ1BXDqKE9v8NrZyC/vgOpGvvrX4NxNIj5aOvPMM9Ot5XN7Fhdmb0k7C9uFjieVDkdlFg8pSqq+zgKVZ0rrXIo8Y9KUmWjFTAGApNJaBKmUfiqVlwuhpJCeJ1gMlUogYWkkYTC6YBSkhcwFZ3GUPo3PH7MLRO4JlZKWKQkZC6U6WqjFhPzzpLwzperQ4erQ8P76yOj+ocru42LnTmeDeg3WhfuTLgIuApePwEr94C8IoncT0VP23rwXv4ScKlEhNcxWKej8AvSu4EsheIK1EyrGqzKSFAK3Juj1izBSslxNZJTknkDfP0llInOVJJn0lJ/US9Uu1bw21ettohMx0V50jpwGsFusayoCDqiuqctx4x2M1g9LWviBoeX5M1NptzUZdxZG07DdpLhTk3lUyjOtBMimOZymuSeVaw0Xdj9P4IBFCsZAnsjJz0gGQue+1uTrXHqCtJdJ6SlbLcgwNcD+gFoBrGKO1iMRK+mFRKKjtVhW5fKFRmP0dHVk6lhSKR+rRGNnHTi98dadOyMXARcBFwEXgRsjAg6o3hjXcd2exUA1gYi+YDWrGoJor60i7BA0OytJoUqwBKt2o5wNtey6EHQ+hOipraBG+JmiuONRyYYECtiZjskvh9RqdGjTJrTzHcdq3a4Yd+AuAi4CLgIuAhspAg6obqSr7c7VRcBFwEXARcBFwEXARWAdRcAB1XV0sdyhugi4CLgIuAi4CLgIuAhspAg4oLqRrrY7VxcBFwEXARcBFwEXAReBdRQBB1TX0cVyh+oi4CLgIuAi4CLgIuAisJEi4IDqRrra7lxdBFwEXARcBFwEXARcBNZRBBxQXUcXyx2qi4CLgIuAi4CLgIuAi8BGioADqhvpartzdRFwEXARcBFwEXARcBFYRxFwQHUdXSx3qC4CLgIuAi4CLgIuAi4CGykCDqhupKvtztVFwEXARcBFwEXARcBFYB1FwAHVdXSx3KG6CLgIuAi4CLgIuAi4CGykCDigupGutjtXFwEXARcBFwEXARcBF4F1FAEHVNfRxXKH6iLgIuAi4CLgIuAi4CKwkSLggOpGutruXF0EXARcBFwEXARcBFwE1lEEHFBdRxfLHaqLgIuAi4CLgIuAi4CLwEaKgAOqG+lqu3N1EXARcBFwEXARcBFwEVhHEXBAdR1dLHeoLgIuAi4CLgIuAi4CLgIbKQIOqG6kq+3O1UXARcBFwEXARcBFwEVgHUXg/wdo8/p785Dbs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fcAAAHrCAYAAADSYdTHAAAAAXNSR0IArs4c6QAAIABJREFUeF7svXeQJOd1J/jSVVVXtfc90+MtZjBwA0OAIEUI9CKlpURAFCnD02q1K3N3cXeh0G3cxZHSRVzc/bHSSispbineCgqJlBakRC69SEKACEOYAQhgBgMMxpv23pRPc/He+77MrKysyqzunsaYLERjZrrSfPm+L7/fs7+nQPJJJJBIIJFAIoFEAokEbigJKDfU0yQPk0ggkUAigUQCiQQSCUAC7skiSCSQSCCRQCKBRAI3mAQScL/BJjR5nEQCiQQSCSQSSCSQgHuyBhIJJBJIJJBIIJHADSaBBNxvsAlNHieRQCKBRAKJBBIJJOCerIFEAokEEgkkEkgkcINJIAH3G2xCk8dJJJBIIJFAIoFEAgm4J2sgkUAigUQCiQQSCdxgEkjA/Qab0ORxEgkkEkgkkEggkUAC7skaSCSQSCCRQCKBRAI3mAQScL/BJjR5nEQCiQQSCSQSSCSQgHuyBhIJXOcScByH3mNFEE464DR8oj/4gz9Q4HPreOA/APjc5z7X8AY0BqXJANZx6+TURAKJBOJLIAH3+LJKjkwkcE1JwHEcFQD0GZhJLcBCxgBDy0M+tQqrmgptqepqxSiqxRSYdlqxFKNULaVXC4WcA2bGBkUxrWpaMR3dtE3FBgAHHMMBRVEdy1I03dTwaVXd1hWoarpe1VXdth0139HeVtJVpexoutmmZYuO41T1dqMCUDbbod0CgEo3dFcNMMojMFJRFMW8pgSXDCaRwE0ggQTcb4JJTh7x2pSAAGccnKMoSp01/IbzRmoFUpkcaG0rM5Mdy2axs1QpZhZKy52l4upwoZjvXllZ7c4XlrtXqoWu8fnx/rxV6i5VSu1mxczZtmnYjq3ZjqM6toU3UBRVVR2H/g6OYyu2DYoDNjj4C4J4RQHH4X8qqqMpCigKbhOKo6qaozqKY1qWoyqKo6kajttWVK2qaWollUrl21KZ5Xa9fWkg17/Ykc7NdnV1L3a1d81nc7mlrJabbM+2F9Jtbavt6dRKf3d/vgu6im/Cm+WHlIcSBeDaXKbJqK5TCSTgfp1OXDLs61cCAtTR6lavwBVtGS63TS8v985XF3vmZpaH5vJzwwvLCwOzS/N9cwtzvcv5xcGlwnJfqVpor9imbgIa1XbKBkd3wNLpT8fRHBsMy7Z1y7Y0vAfCsqohnqOrXAHbccCyTHAI2vHVZwe+/9/u71ETwP8CKofiKKBpGgE+XcF2wLZQG3BsRVVsTdNMVVEtx7ZNDUFf1S1FUauqrViqo1QM1bAMxah0tnUsd3f2THe3d870dfXN93f2zXa398z29PaN9fX3zQzkBhY7oXNRA62yF/ai1mGhInH9znoy8kQCmyuBBNw3V97J3W4CCfhj4A44+jk4l12F1fTiUim3ujzbNzEzPTI9PzU8Oz/fu5hf6Fk054eWqjMDy+WV7mKx2FG1qm22BmkHnHTVrqTKVjVdMsspE6qarTmEuI5igwU2/Uf4a6PhrSBeC9jmP9noxgMUOpJs8uBb7/83ob08R0yWBHjxp4irA2on5HbwKwA4BAXAVtDBj7dS0eYH1VFAdVTQbPpxUqphpvRUmX4UvaLYalmzlZKm64VsLrfcrncsDmZGJruM7umezr7Fvp7emaHB/omezp7prlzXUofRUWqvtpd39+wuKIpSvQmWVfKIiQRakkAC7i2JKzk4kUC9BHzudf3FlRc7Vu3V7rn5ub75/HzX3PLc0OWZy6Mr5ZWh5eJKf6FUGCiUi92lcqm9VKlkbcfKmFDJFe18umJVjKpZVU3HZABWEWcRxB0CcgR0R3VAEahKYO0fDka7yYFeC87eMY4H3EEAJ5SOmN2gFc86Q50mQIdJ5OcR8ZhQL7ER5PFr/3/4eyDwV1UNDCNlpdVUtU3LFXTHKKi6XmKXf3olk8ks5jK5+Y5U+3xnpntyZHDL5aHO/onhnuHFkczIbE9vz9Je2JtXFEVII1mxiQRuTgkk4H5zznvy1GuQgLTIfacaT88+3Te+OD5yZWZyYGJ2fHB+cW50ubS0vVApbqko5Y4KVDsLldXuolnszJvFXMkqpctmWauYZbAcRDQFUY3c5dKiroFstNKlA11Y3YyxYUgc43WuMbPDhSCz7huJiCPya/0w0LNbn8cr/+/+m/z9CmigAhYCkJ6j6pDS05DW02ZGS1cyWrqQUtuW2lPZhayeW0yDsZLTslcGOgcuDPb2XR7sGZgZ6to6NTA4MPlg14PL6NuQeQ04j2E5Dmt9ouS8RALXogRi7AbX4rCTMSUS2FwJCGDXXoVX2//5zNO7fnLy1W2Xxsa2KeDsMFR91LStgXK52Fso5vsK5XxvGco5E6pq2amA6VSgYlfAVEzA/HaEa9uxyEWuqCpb6HaMcHIUqJIPPuITcY0oYCe1ImocUWMQ33OiXuMPjoVvhdqAygoBRSUU0BwdNNDBUFKQM3JgWJqd1tIr3dmumVwmO6frqTlFVSYtMC+ks8aV0eHR6YO7D146svvIpQV4/+qjiWUfc5aSw65XCcTYDa7XR0vGnUhgbRIQQK5egAvGqSunsqenTg++evrVrWdnz45UNHOrkUndulDM713Jr+wslvNd5UolbdmmyhFwEyzHAtAQuB2wbI6Mk5Wu2KCqKsWhMRGNAR0td5nUth6LOBj8bvDsUYAaYwgbBe6Rs8OakMgboAA+hSnYacHJBCpoYGg6oMgVS4GUmgINNIrzG7pupTOplWw2M9+R7RzP6bnTVtl5o1PruHBo263j9+6/c+zw7sPzKUhV98LeapKwFzkjyQHXkQQScL+OJisZ6tWTwOPO41rXVFfGcqzshZkLHdOL0/1jM5eGZ5bmt4MKhxZWF45MrcwcWCgu9K2aebWiWKAYKlhOFWzLooxzBV3sZGci0oj4tu0AaJzohmYoO6NVSoDj5DdFWPMYU2+CrDFANzpoLjPsmsgxJN/uakg9UkEgUNf51qQY+RQgjOejkoIykfLF4zCer6gE9Gjxq2jpY80AWvq2CmlIQafRWe7P9o0NdQ29mUu3vZ4v5M/tGNo+Mdq/ZXyob3Rua8fWlQPbDxS+BF+qfl75fAx3ytWQTnLNRALrl0AC7uuXYXKF61QCCOgDMwNtJ66c6Jybmes1HXN0tbq6Z6mwtGuhPL9nYmHylon5iR2rZj5TskpUeIbWt2nbZJEjgCsGZqGL1DauLuMfAiDOYqePAHOB/uJL4WqmSnP/AQ0EGgXwG/E2R92DcDX6RsyZF/Fp5t73gbuD4I4/+BGJhu7fZTUAAb24n5gH8pJYWDVItjx7ALCw33ZAs3Vo0zOQ07PV0YGtbw92D77Rm+l9uzPVdSard5zPpXOTA+0DS9t3bl/94NAHi4lVHzWZyffXmgTivILX2piT8SQSWJME0N3+1FNPaZd7L6ePzx/vmJ+a7986PLxvJV+4a2p68paJxck9s6uzuxaKC51L1WWlolSIs63qVMkdrGhoGWJmN1rlCmD9uOWI8jLMYidKN0C7nYFEGJ0E9LKMjFCPrU5ijaWsdUSyGKi6QbHuSOFFDGXDwD04kODzCU4dFiYJjJQmV7a+cWLqglSc6DKkK7HVDo6YGKw2II8Ka2C6qkJaS0G1UIUMZKA71e0M5Aanh7pGzg71DJ/p6+p5UzfaXp9fnjm9Y9uO+b3te1ceOfQIuu9jTFaklJMDEglcVQkk4H5VxZtc/FqQwOedz6uHTh7Sxypj2aXppWG7TTk8PT/x4VcvvvpTS5WVgZXVpc58qaBi0psFmPSGQI3ucoR0k8lfRKwXt3XKgaPYObp7OfubctoVBywHwR3JXTEHTAETwV9anMQlI7LEiQhOfiHN/fVJK9LVHePyGwVbsSz3ZuNB4eBFJGqT9Y5hDQ/nqXwOsdsG0AS4uwUIqgZ4NOY64Axg4qKqYakdGu82mKYFNnLiOQCZVIrnooqpEjrF7Q3dgIyeMbty3fPDXcNv37bzyJNt2bZv5Wfyl7t3dC8dOnqo/Ag84mbgxxBtckgigU2VQALumyru5GabLYFjzjEDVqDrzbHjtz73xvOfPPbmSz9/bubCiJmxoKCXoSr4T3jjV8DGBDhbErCwgUaAzKys9G908eLfCUhsDaiiWsR3EY8ssACNOwQUE0w+lw1JvoZrofp9ypHm8qaI7poAd1c+wkwX1jY5ODDiQd4TmUCoAliYqKiTnC1L5DXg36l00OJSQ5spdknpcn8U0gosy/PnY6IjxelFpj4m7LWBARkzDelyytm/df9rD93zU3916847f/DAjgcuDcFQ4rLflJWZ3KRVCSTg3qrEkuOvaQk4jqOfglNtK7OzW05Ov3nk2KkX7//Jmdfee2Xxyv4VcyVVUa2Uqdkq5rZXAWvLAzlTMm4un1K+IdKtLrzoyLiGaO2ADg6g21dmczN7nPeRsWLvd4pwC/sFuW5LN+as+F3qYZZ+HHCP5SGI2llixO39j8QkOEJDqnlWabKzIsC2vbg5KliOifY7MwXIUIl/bPLvwXknD4HIyHcU0DEpz1LBcHSzDdLlvkxvfvfgrmO377nz2Tv2HD022r/j7R3dO6ZHYKScEOjEXIzJYVdVAlGv4FW9eXLxRAIbIQGMpZ+Dc52Xpia3nbp4/K6L0+cPv37+taOT+ck9i+X57sXqQrbolBDUwUZDD01uzKiWvlzRE62OlrUGfcU/ZBzXBREVHEkZ5x7PiXcuz4xATPdlI/dyraXueugbCCQWoMYQ5kaAe4zbBLnz6k+JCe41yobMUfCmopYKj+ZBArs8yAIF0+fdtAdh/vtBPWyevRPoW1n/j+x6SlWBlKM5OS1T6k73Fnr0nvntfdtP3rb7rmO7hve8vmdkz8negd6pg8rBlTiySo5JJHA1JJCA+9WQanLNqy4BBPQfw5VMeeby1rOzbx84eenE/W9cPnH32OL47pXyUlfRyneUrCJSuqpV26JyM8CGJ6rKue2CBpUHiqVWXM5GvO28m3sk7e5Gj3XXaKXjnyJLDt2+df1MBHAHPe0+65+SvST+SA66db6NcRLdanAsJEEvjuUeZ3Kb9ZRntIx+WElYI+/HpYIRSpG8rgzOC759d1LlNcIeVF5a4r97K2y6g+tHBU1B2lz09KNXAKscNTAcw0qp6WJHpmO5NzcwP9I9enb/yIGXj+44+tSB0SNn78wemEyy7eOsmuSYjZRA9Bu2kXdLrpVIYJ0SQB73Zy490/XW7MUDb10+ef+py6feO7E6tmMFVgaW7cXeZXuprWKXFUdFRnaOiztorjucAMeudMYIneBVWHWq4G6X4C4BXtht7KIV4E7Ajm5gVAoqgTo3F7Frn9RnmlMGd42bAF3G60/AjgPuUR6ADRgGPfd6www8Dmw640K7JyPfIGs8HkF3O2XNC0XMHRDXzLNC55O5D9jJ/ncLGHjeHVXnSjsEdVLmas+n5EpFg4yWtdv1rkKX1j3frfaObenaeua2Hbc9edvuW38y0NN19t39715Nsu3XuQkkp8eSQALuscSUHPROSoAbs7ys/dcTZ7afmTh526sXj999aXnsroJZ3rOSXxldNlfbymoZKkoZTK2KWW61SWtkvWlsbVN2O27FFmgax2Jpq6dOa/gvf9zW93rglyIuy+AsXO+SsCYoID9Wu5cJC/qKEyPexChQ3qj52Shw35jx+IXiE2ijQYbIULG5zh3LDqVnxp27oMdFelYEsKMLXhbWO06KlUXOogTQuImPy2fAiwgU7HrnGNAGbZCFnNOuZ1fb23IXOtLZC/t6dr14567bnj+0f/9xbbBz7n3wPmxju36tbmOEnVzlBpNAAu432ITeKI+D/cnRZHpq5amu46eP733j4uv7Z2dm7p1dmb9zsjC+a6Y6N1h0ShoSyhBuU3Y01jbh5otlaJxoxdnp+Be24PA/akGqmGCT1c0fdvgisJP/3vPLuxYfmYHUOFUe6f1ZK3XXCJThX1HOHuy1imMm+Nig7X09CoBr9Ut5bcJCijVefwhd6kYh+hDJUOhfLqcA8Qywt4Xm1g25SKvbl/go9DX52DIzny14vIbBGfQK5m14Xh6vNk96Y1h5xHWGjW9Qf9AUBdq1nDWcGh7rbxs43dve9fLWkdFXDu09cvLQwUNXHoQHVxRFwcWbfBIJbJgEEnDfMFEmF9oICWAs/btnvpty2pwdL7x1bMe52fNHplem751bnbtlMT+/Y7m42JV3lqGqYU26yIAmkMQNGF2m4u+cHy2KomVnUgmmiAJcw+6hu99il+5gL/DO10Jwl/5aRmQGAe818nA6ELsPZOvVuJMD11irHGOBZcjFa9z5mwTuLY9VlK/V6EE8jZ52Rv8Ws+Hra1+Xvig1AWYQYn4cdwrFmvEpEBz7F8l6ImZvO8xl4DfdOZKgcM8AKr5HVz278jXkujcz0K53Qk+2d6En13emN9fz+kjX8E/2b9l7Ys/w4QsHd+2cOKwc9jTOtS6E5LxEAoHAXyKQRALvmATQ9f7dM19qP7ewuO3UpbO7C9XV944tjB+ZzM8cnM5PjSxWF1MVtQygYzqcBWBZ7CV3adt591cUbhriWJgOL6w5io0zNzme7X7oArKUygNoBuyAOU1WHyNGjTHvbvx4VXmOZwbWxtIbEbcHTNIoAG4wSy0DpgQwf3JbDHCXT9fIMojjiIgzVnn9mvi9/6buuF3XCDPSsdol4uJoZXu/8TMFMmCrnCwnZ48mX8bUfYL2x+SFfseEROQmEv4c/gJJcsirg4yGMmlRoZ6zoIJB1LcZaIMeo7s0kB24MtI5/MZw59BrvZnu527dd+vZuw7ddekwHK7WL8J37PVMbnwdSiCx3K/DSbuRhoyW+t9M/U329MnTOy9OXb69Wik/NLk4e+fM8sQts/m5tpJaUspaheLpliAkIdtc5EWRPY2Wl2iwxmAtaGLJiuM4KblkRVzd430XCXLCupLgjHXoLrj73hAJ1G4+nOvud2EoZGqYEEd+OHSPY/IfKjwKQf0gWJtHJ4X4qd2LyxZqDdE/eunQMwkmuEBGO+Iepi+QOkSNW9g74X96n1oTVI8a3tv1YviAkA72c8VLvJZXoZv6gDyoi4kECeIc8O9yruNFARUfhgItkrvW15yGzhMX9Z+PUR+B/wTsbltaoTzKOD7KSVPARlIdvAyGjjDaI/QGDQwwnBQYpgE5JWcP5gaXh7tGjo/0DhzTFf37t+679e2t2a1XHj38aGLJR6/a5IgQCSTgniyLd0QCGFP/wstfaH/h1Kt9y+b8EdMx/9X56YsPTy6ObSvYBbC0MtgY3xQxTipfkwYabdC8aXpWdI1J5278cn/2l1HxOaQi8AUCiVUE7ERn5qKmZ9nJUxkXBHd5OFjzSd51vLi2RHFvzDw+prKlj/AQ1FR/uVgjbx5i8ZM16ffJNejQHgA8HpEAIrcUnFUcAmwSk+OCOw1F0u76VhBZ5DQ89nRIq5jH5EE/e1l4EMIn4iVB1uhKAYXGr024Splfe3LF5167rvRdet6lPH318TUehZDSOxfvsfrCp1AwpxFfOERvcyVUu+GqgGRImqORNW/YKejUO61tPdtPH9xx4LuVfOkf9m7Ze/7wLYcXTo6eLCdd6t6Rreq6vWkC7tft1F2fA3/SeVJfPnWu7dzM9MDM8uLdb42d/cRbE6cfHlsaGygbZXDSyBxXEoDr3yY5Ju4ad5FNVAQANhETuvDRlKov2/LirpJ2lrKk/aApk+GQBU1gOKOJD3Dl8IVhSBXSCHouqMgxIggyUTomYckP/s5Bsnris9dAUbCcT8T4pUuYaq4ZUlSdKViRPpUoWvF439/dbH8BrBJc/TF3WQYmgZtodn0/jX7vP8ZGdn2LOd3ZQS1yIdDyF1COcWmk+SUFSWojolpBaA2c14g35Bo0mfUoxOMjo8Hz/aSAPoO7puowGC9wdz/+C7r0pdLSaNkEkx+FHuN6hsRIA2tFFFdQCIe/wkz72rGhJ0EFrWpAqpqCLqUL9g7ufvvgtgNfH+ke+afuwe437+i7Y+F9O99XSWrmr8+9b7NHnYD7Zkv8Jr0fxtQfu/BYKlVMbRtbuvTu198+8TNvXXz7wYnV6eG8WoSSUoQSFEWZEYMrb5wyg937k2CeCN2Du3Wz+uoosK9v3e3nlOc4quQlFxYngl7gDZL92pGnHpvLIHpVq1UCMMyfphABOQaElUeedOZDZ6CTQMPtYPEa9IP/KSromg66kYKUYUBKT4Fu6PQ7BPFMJkPHappGP7qu0w/+Xf7eMAy3eY18Pnlf0dJGKCu1oI6c66SAINY6NoG3aZpQNatQrVTpGfHvlmXRD/3dsegYs2pC2azQn5VqBSwT2fdF9oPPEkdZopxt0wKQxEOC550tfQGMInSALnfy3rgKgMyx4L7unGMplIjgeycUCn/PAEbd+jXFp8rcDInbjVu9u1eo8Y5g5jw1nhXJnOj2F65/sTQxByClpkGpqGBYBugVA3JOFnYNbT915MCR7x3cffA7/Z39r+lFfSHpTneTbqQtPHYC7i0IKzl0bRJAF/zLCy9vfer1p3/u2IWXPnL80uv3TC5O91W0qlLVqlCySwDYKz2N3LBVt56c+duR3lX8yaYcAfv6wR03Z9ywG2/SfC/RJEZk4iNo+39HeCAawzA4CFe9T1QIsOjPltYt+qo59q6AJrrL4UjwOARf/EkbGUin0wTYqVQKcm1ZSBkpAdwGdS0zfODtt779FnkN3Sxa0m6TlPC+7KyOeO5yjlCItraEfbIiwXtA6pDnY4azHQR3k4DaBXvLJAWAwN40oWJWoVQuQ7FYhHw+D6VSCcqVCoM7/qBiYGNHPlSG+P50D1HuRl4J8oKIJEkhU/Rt0G+EAkDnUPTFDTCINeR5gZqu6hqwxwutHdyx3p6YCaW5T14jX2wfr419bgwd7LINhpOGrJ4FtQxOSss4o32jZ+/eeedT79p/33cO7D7wowe6Hphf2xuZnHUzSCAB95thlt+hZ0RQf6n40pbn3nju57718nd//sLsxSOLlcWOolIyKk5VtaAKjuYwGQi5vdH/rABU2SIjN7YAd6w/5wYt+EFwNynuLj/NGNHCv6vd7GtF5L0WfjcsWdIS+BBUqDMcbs7oCkcLG13nIlhOgCSB0SamNLKMVQVSug6pVBrS6QxkUmnIZtugq7ML0kYKMpk2SKe45Sha5NitTlPRWc+Wo2vhU72+B3b0jdvTXFjdMnHPB46qJmUodCghw9pYc215nycbfiZ8Bgn6waUlPRLceo0tfe6Kx251khm20LWw+x5b71TSaNtk1SPYFwoFKJVLsLiyBOVyCSqVCpTLZVIITAuVBgvQk8AXZ3cKSVdnelhmJsROcJJSWI4SgdVTTujuslUcCzfkI/3ovgNiVBTUXIiuiwRK/MPgjusdqYv5+q6LHueQugziKRooJroz0GNjQBrSVrvSXhnKDk0e2nLw6Yfv+umvfvTwh57YomwpvEOveHLba1gCCbhfw5NzvQ4NXfA/vvLj7hcvvvjg9178/m+emnvr6Gq62L1cWUybSkWhTRX7pVPIm3Z85ILl3t0VBG6RDU+sYuyOlz+8AWMZHCoA0eDeGNgDad71uzGDqc9LWxNvFfFZXUdAR3e7aCtKMXK27tk9rkOaLPE05LLtkMvloKOjA9rb2yGbzRK4q3i+ZYGOIC6tYLw+Wq3CsYAxdM5QZ+c5KxG1K4TyAsQg5TF+i1q61GvOcrFLxLTFl24c3HewBOg6mlvhhfDS5kU5mMKUQK5vRAA7FTYINztZ3gJgKXeB4udsjau6ClWTgT1fKMDq6gqsrK7A6soqrBbyUK6UwcQwAHkDUEVAHgKFS9BI08GiSZv+80xulp20+rm8UWyDkeDuA3iZKRjnJZXXpQVPT8nrVyQwcjKeGCEqtRkF7KrDIG9wtzvFxH9jaZ2GZXRWh9KR77W7Ju/YfuePfuPjv/5nnZOdJ+++++5qnOEkx9wcEkjA/eaY5015SuydPnV+asuJK2/e8/xbP374zMyZ9y3aS9umi9M5U6mCk+FYrZuCLawu2lyxLh2buagOhyLFNkhboNsPXVLAiqzuJk8Vi6sdLVAym2ovxPjIzmm2jsVx6PoVZWKaopMygtYh7sxoXWtokesGtKXboC3bBrlsDtKpDPR0dbGrPYVWeZr+romOdITHxEvuWcPMqsduZ2LUc7PKxbhc3nORaV7jOvYsTTdvuzYvkZUW6d8OylDEsIPfN6xL98XMXWFKaxiJXmj+fCEAKqcTpXY1rPw4pwpVMmJWPlPFeu50BG609NG1XyyVoFQuQrFUhOXlFbLu84UiFMtFqFYqBPg2/lAJpChRw85wdF3hFseENpn74OUwet6ARoV8UpbB0HyjUL2Ur4jxe//kNezivlSq0LjHV4TK5zlHQ3o/8BAM4yDA20UH0nbG6kv1LnVrPWfu3nf0ux++94M/PDh08I0jXUeWkqS7TdnyrumbJOB+TU/P9TE4BPXSRGnk2OkX7njl3Gs/fW7m3Hsurlzavmgv95f1IlQUjKMjoxeCOG7sqhfH1TCjm0lncFNHyxVdtIz77M6lRCuJ9gTGTPHZ7BML3AN13NIuk41diJmMstLFvSwGdxyjoaUoRp5Ko3s9DW2ZNshmc5DLZiGbyVKsnIBcTxHgc7hYsJz5U7LJEpfJWh5CsOXtsxSFYc1i4BFJwJWu8KBFHQbI8ndhmfIk2sgqBA+ow4/1oZ90+Yu5lPPF5XLiGSQJkXCls84hww0E6V51gch3QKuewdsiIEd3frlcgUK5COViCfLFAhTzBQJ/BPxylS18Okf4EbipH19fuvY9Tc+nPfkXmR/Aw8C8GcCTm11czB9RCPAa0VpHb73GIRysk8dxsudGrAd6HxxQHR1SlgFZu83uT/WN7+7d+dbB4X3/fHT/0X+5Zc9tbx/tOLqY0NpeH3vo1RhlAu5XQ6o3yTXR/f707NNDT7769F1vT7z93ssLl+6bXp06QjwPAAAgAElEQVTcP1eZH1qqLqrYxAV5uH1mOGjUWIN3dGrWgmDuxmSZ8AXjpR7uckxeGNO+/ddzT/sTvtwMd1l+5QMs1xoVGd8McNJN6994BXyKcXK3WI2y0zG5DePiHdl2yOZy0J5j69zADPYUZ7FjfJQsLHpwzJAW5W/ietL692q9RUxaVAjwSJhOt/bDr6tLsBNSZx5WQVCDT+R5kEBRD9RBwK5zwcdZ28RB0LzpK88nP0+jI9mZwWEbd/7d+niXJo7c+milm7YFVpXBvlKuQKVahkIxz2CPiXsF/HseKpUyVC2LQymUv+HnsfViMRyG8GlVYsw0bBnFqJkj6Qnyx+mFwEQjQVd8vsrKmnp5Mbtu5QK+C6I/DS4fCxnwZPsDVAupdbEKKduAXqO30m30Xt7SteXEnoG9Pz6y9fC/fOCWD5zc27sXueujfAtxZjY55jqSQALu19FkXQtDRUBHl99rzmu5Hz71wyOvXXrtQ2PLkw+Or04dminPDKzay4apIu971WvaIiAJNyzDRreixGgFw4hEy+mRgPji3IJchjKKxYctVuE9DbG8ef8VICiAoA78ZdyTYuXSMuRBcZMQmdunQSadhmymDTo7OqCjo4vj5Gipp7OQTrNVji56qVTQn8KrIOPlroufADtkFrkYoDY+QDF3z23ruuYDgO+BcSN/cfiqaWTl+8F9TcAuHsOfDxE2AjfG3GRR0yz6OeIDuxXHy315F0yd55a/oQfItLFMr0LWOwI8xupX83lYLaxCPl+AUgWz9MucpEfJdnwNtpJFOSb2EHQsLm0kYj6prIlDKcHQqyhoNMc1CXt10yVdU95D4nuiESMe5y7g85oa/gSEhjkqmOPh6GBYaehN9ZcGMwOXR9oGj+0d2vXE4R23Pb3v3n3nHlIeSprTXAub6CaNIQH3TRL0jXIbdMGfvHhy9KlXnnrgytSVj44vjv/UTGlueNle1SpKBWyyskXLVdf9yG5Y2qwks5yIxdqY3SwA3nU7ujjn3wFlM1bhqpdWrljBQR42ETGvoX6lOfADpqqTl0DWQuMGidZ5BrPY0xnItmUpix0T4Lo7Oslip7pxStYSjWroeqJXvHQnC8yhNqM+DwKV9tV8hOVK1lgt6vsx3K3iCuK/fCC/m79RrFhgllQX/CPhO0tyHTmOoERbXMFRCWf1+YB1svFarsoRekmQ3soQiwzPljkUpAByCR0/mUudAxZm5VcqZMFjcl6hVISlpWVYza+QlV+pslLKV+XmMDjdlmUL3gJMEMRkTnabCz2R7+ea8w1kFVRG/euB3BSsPLgaIDackeAuND1LdcDCijr3MPcFYJ0ErXgnBWknBd1aV2EoO/D2cM/wD/eN7Pnex49+4LX3jXxsPonHt7iWr9PDE3C/TiduM4eN/O8n4aRx6uzL3c++8cLBsaWZD5+bu/DR8wvnDyzZS5mqbopyNvQbYomW6J2OOxAlT9nUYlWkf0lI4vp1stpFLJp2p1qyEMkSIzOLyXLHfHvKuRdlaAS1tfXnmIFOHl2M36NiIa5LCUoyA13VORFO0yjJrS2dgY72Duju6iZQx4Q4jKVjaRoCuoXlVZZF98LrS3ZS6SyXe7u0wRDcCVOlJ6GBYxSBXfaTl/PqxsZjOFNrrffmJ4RZ47Wx+/D695bWW6ulYqEXlx4etln9Lg/6l2/ncp+fBM+lbn5vjX/dEU8BJkI6gmzHMqFUKsLC0iLML8zDysoKleFhDJ/d96bg2WPFgu5FCezM/ocf5g6QLYm8Urv6nARJdyw1Ld9D0Njlv2V2P4ckqFZEKIyimk54r4RCIIVBB2HiIIBmaKDYCqQqBgxmBuf39O15YbRj5Nv7t+x79hc+8P6zB+Dd+QTkW1rV193BCbhfd1O2uQNGN/zXLzzWeX5sbO/p6XP3XZy8+PNvjp1+16Kz3LairiqWbgEYYutF/EZwt3WyIDjTnEFYVbF/umje4n8EEfdmUMflKJPO5NJkE4++oT/xGjY4qixxYjAi7i9FIUpT3FSp3hlxHDO2hXUtt1RDY6KYlJGhxLf2XDt0dnZCV2cn/R3d8JgIx9ezQSNmOS7vkvkAKioGOGbqWiMsxLpQq8eqVvPIgSlkz4UXefbHoONGSt34cMTyqAV3z1qXnoKwErjgJWMl3cVQSpoPVVK1kjpXe6jP6pfJhH6A52eUTW3Yuqa6eAJm0jhZORAxd1TusH6eSXUK5K5fXlmG5eUlcuNXypiQVyVSHVTwqAEReWW4IZGb50FCrCVFcsflJk4iVAe2XaGUuLkpsnTPi+u4FSR4jHsHzDJ18F0TWRiU3yKYGw3xXpgapKoGdNjt1nB2cPLAtv0/3DI4+o3bt+49PtS+79JH9n4E6WzXPVubuysld4sjgQTc40jpJj3m8TceT40Xzw2PTU3cM7E4+cnXLr/+0JXl8aGSWQRIYbzcBHQTOlizTsCOf2dQxx/eRynfmQFZcoW7q85vfsk4p8w88lvwIs+ccvMwwQ59leK6giQFwZ3NKLba6AwCdeZZR8sdSWZShg7ZNsxqz0Fvdx9b6t3d0NbWRla8TKCSJWjEf04OAkEnKwhYuIQNPcE1dVRsY/oNMgKa2g3f3/DG/VZahTHWWqNCgVa36KDF7vcyNBvG5oB7DEHwhNdY6X7lhcYp2GFksrnb2Y/CJcz1T4qAXD5IV4vJeaZFbvrlJQT5ZVjOL8Py6jIUCkWy+nGFYRkkueiJxEj4B4iYR1SGiEfw3PX4Aoh16YNTHqLXcMfLIxBlo3Xalb9ihJvPEM7TNSTXAdfJY/KqoWIHOp0IcdrTHeXt3aNv37Hz9n/u6+j7+0P7bz9lvGAsP/roo6gVJJ8bSAIJuN9Ak7lRj4Ju+N/7/u9l24y2gxMLUz/31oWTn7gwf+HWWWsGrLTXOQw3EsxQxn1KNTRyK1LpjtyrKE4oIp5yA5MGusyokla5AGeKrBPQSec2M9WxccHWHCoKaOl6cWJh1VMyG4OthslyaGXZQExvWKLW3dkNvb290N3TTdnuHbluKr8TXLCiMYtCpXjoaiWPAFp1Vd73JEc7n4MRBJWteWFhhSWJsYsYk7U2anYa8+e3Au5rdcXHAXY5/xv3xI2v5JLRhJTw4VhR+cK1gB/pqscSOoRgGa7B7Ho9hTwFGsXkkRSHjHxBKIQgXqwUYXZ+FmZmZmBhaYky75Fcx3Rs0HTmsbdsPE+wLYrafpmJz+XqnjeKcFhEG9yyTUFmE+xSWPf08t3w5xOqwhshFB5O7GTOACqjI2UEvVgqtCvt0O102beO3vrsLbsO/XWuI/cDZVyZ/Nwjn6smVvxmrNrNuccGbjmbM+DkLldXAuiG//KlL3e99MorH3v90pu/++bEm/cuwTJU1DJoKQ3KxVXqPqbpCljVCnXu0lM684ibJlswYlUJmPdSvhn2+QHIQ8pJW25MkWLubJGTrSs3LGKqk95ZbxOj38n4ubTgRea6VaqS272npxcGBwZhsH8AeoSFjhu+bTpgVmwwkOIVCWkUjKcLtzuR5XHDFtJcRHKYm7GOx4nyK6Jzldn+lJTmM8l8Wf4skzAee954KYQRpgEE2tE2nX2h2EStkGbA3mxDiAvsze7vJ26JGie2+6391Mbe5Xdh4+KkToyHs+dFF81zJGBT+RwpZsxbgKsOQdwSxDusyCmUY4HueKw7x3WOn+XVFZiamYaJqUmYW5iHQmGVkRr7t9M1kdiIaXpJuXPj8WLE0kiXveG9t4Id8oLXgXLk5YT4lF2+uFhnpO361xwvM5nsR10F8d+aCqqGCaQAThUgp+ZAKagwmOo3Hzxy/98eHL31L/aktp945P5HSgnAR63M6+P7BNyvj3nalFE6jmN85exXbvvO89//714999q/urB0eaSYLqtm2gLLroBi2mCkUoIXvAoqEm1QJy9iB+cadREgp+3GNb698jLGdwYzrt91OIOefi9i124MGoGcrswuRxf8WCUgywu550UGPsbBEbgNRYfB/kEYGhqCgf4B6OroIqsbSUxws3NZ39CFb4u8el9/cT9oSOsOS7two8eHQnY5N74vntEftHTjwALMZaqV216WnRAsCkknK3vLB2d6g8G9mSuelBdZZxiEVfJOSDJZ+Wez7UNqXuHnuF4GqbRRpje6l22a03pgFxphIP4uu/XRGvBlo0twp4RJReNcDAHm7EbnOZR5FaSsiax6f9khATQo5KGiHE08DseqqRSHn19YgMnpSZianoSV1WURl2fue7baWUGh9eF6rUTVhqhfl8lyUv1zQwT4dvCL4YN/cTVXgD4FSC5CVxH2VRCQgioSVnHNmQ4YWhvoJQ3a7Zx5eOTQsfsO3/uf33fvh//pQ/3vmUqS7TZly72qN0nA/aqK9/q5+CvOM1u++tS3PvrCyed/8fz8xbvmy/NdeaekmRomr1FKMO1O6OITEOx7OLYe/IuJcul8m638O7UNlZsr7WZcNuc6LPEcZOZCVzYZX7gDshVFh5s2bdZIFGNWMWNOofK0jJEihrj+vn4Y6B2A3p5eIpfhzR3zAFh38JcrRbrKfVSsHPX3AZwocxPUc7XZ3AEXcQ3o+DdesWWTPGMww7W6mviSreVKMcENhx3kPPN1guAuNZTg9X1o3eSc2hACK2+UGEZtXGsY6Wsee63eA9cAFkmZEhL9hD7Nru3/znWyoLeHyHNMKBTyMD8/B7Pzc5R5Xy4VRUvcMocAdFRjPTVPPhSpqaIRD3oZPA+VwGLqfsehJs7K57LSOh0wmMjnv0HY35EFL2WAagKoVRXatVxlKDc4ecvWW77/rlve9fcfu+djLxxWDq+2uuaS468dCSTgfu3MxTsykmPOsez586ePfu2Zr//Sqem3HhpbGd++ZC23VVRTQevJIdeihgFF0TZTEL2EjNa/YfsZ5sj2EK5rtHiI81uAOoNjrfVsVU0yMqicDb0DFMYkIlrXfY0AoCs6tGWy0NPTAwN9A5wgl+skkhkilqExSg+BAFABWhznrO/HHnwsuanXZpl7NK1hHO1BkAieGzbRawWtZotmLdfkeatt8fqOLEzPkePefi3P02g+/b/nvIjmShCWlRHAih3TJVYizxKb4JZlUnb90vISLCwswNz8HKysLBFjHlVD6Ki0cj083VN0tuP1weQ7RL9M612oH6SUCn5+oeC6lQ2BIcuQB7FC+tU6/y7v/zv2N0A6aNHfIG2nrf50/8qO7h2vHdl2+zcePvqhf/qF7R8/lVDYvlNvwPrum4D7+uR33Z6NsfWX8i8NfueZb37yubee+8SF+Yu3zlVne4tqQTcNm2guMQaNVgOCLP1d0MA2ozchu951Jcqou4/uVIA7usily1tubGyUCFc/sXIJtyR2CRNxb7TEU3oaOnOdBOgD/YNUwpZJZcmCVwFdsGzdo4u+RuEQuyL+jjdpbiwSByAbgnuIFRUFFFdr0dQ9SwQFbNg4mFnOQ4136llILQuA10aMZc3XkPkMblWDWDsC3D2iHA5TMd99mUrqpqdnYGZ+BlZLeSq5o1C6yOdwyCOGnexE1QWFDhiaOV7PMXOSB4I75qEEUg/8dMTkN5HhrRoNJjDb7Fpjz5mKDWk0UCwFjKoBnVpnYSQ7Mr6rb/cLR2+5979+5qd+8Qe7lF2lq7Vuk+teHQkk4H515HpNX/Vx5/FU8dTSwW8/+0//+u2xUx+YrczvWrVX0iWlpFjohteY/AXdhIqiA8ayEYyxto3cp6FPJ4A88GUdKArnpIx3UkRTkM3QBoaQjvFQkUCEG6XMXG9ry0JnB4P68OAwtGc7yEqnyL3tCPY4TnqSllYNQAhwxxgnlw6FJbjVPlyk5R4A9zWDxwasmCC4r2Us1xK4u7zuGyGbdYc9AiWPlIMgSjylQitC45RcaqMVzpb66moellaWYGJ6AhYW52GlkAfLRL+419eAMvlFf3svWU6EtmT3Oqk0yz9lTl1oomYgIFMTMyMaJs43wPdacahSgBLvLICUY0BOydntSsdSf67vtUPbD3/1V372t//+/Z33zW3AVCSX2CQJJOC+SYK+Fm7jOI722MnHBo5fOP7uY2+/8Mh0fuanJ1Yn+ktaWbF1ru9lo8CXuU2WO7rSRQ1tTQy31q3tGuy+hw0atsQYh5nolFbPpWq0J6KV7b+vqC2neHoqQ33QMY6OPz3dPdCebfe6y+H+pKqQ0nVKuiMrv5Z2vCamLaPCGwHuQU2ntQj31V0V6wX3tZy/oU8URWEb82Yb8xy1W6Vb/sh9C+mtoHQRjY/DLnSknGAxhaNSg5qV/AqX083NwcryMnWtq5omWfr47uG7QfF3ss45k98N+4hFKxNWa0pQ4ioubuIBl4wi7wMlCFKFgPAWiPp/1VZBtzXo1NtLw+0jZ/uzA9/7xIM//w/v2fKe128buq2QZNTHXHzv4GEJuL+Dwt+sWwv62NwTLz6x54WTLz10dvr0Jy+vXLx7wVlMV4wKWCrWYSN1LFq8CLIaga10NfKb72ZYucOWcWt/gk+IlzpoCjO4Y4yRMpiZcIbLzpAMR1rgGrVSRSrYvt4+AvSOjk5ij9OwpAc3NOyIRdaPyHyWeX8Bl65rfftGwtn867fco9z6mzXHYfcJA7Wo+LK03DcGENf59EFw92lOksUvKp/haj2HW3XgcuGJd8SXSErWOBLagAaqjqAN1IJ2Nb9KxDgLiwuwsLhIjWywuU3VqlLZJZbdERMdJpW6Se6+vIDgrt2KRinPxSoRmawnlGG04IkgipgkuRlNytEhY2XsgdTg0p6ufU/dsuXWx++988Fn9+0Znbxbubu6zhlOTr+KEkjA/SoK91q4NMbW/+7E3w2cvHLq6FuX3/zw+Zlz7x9buXzLorYEJb1E1LGstONugtSxGpUice02kn1gchsmDEneeD6cwnWBoGgzYK9daKJdq2B9Ef8ikMdYObLHdbZ3EuFMb3cvlbJh4hyS0ZBxTxY/l8YxuLO1jhYQKwrMNFeX2CYfVU5MBLi7Weyyx3iNciAyyq+hN6hujw9adP4JahCPV4S7ucUk+6uz1H3g3gik3wlwD46FwtekAXPtPH64ugNJjpC6EWvMuRKASzqBOOuRCGdxcREWlhZgcWmJku+QAld6lCQlMd/P9cEHeCNaLIiQ61V4AkiRR6CnRjjYu8YGG5V9eslF+b6tQs7MQbfZa+0Z2Pvi3m0Hv3Zg+4Ef7t+569THt3y8cHUmP7nqeiVwDW1N632U5PygBBDY/+TlPxl989ybH7gwdfETl+Yv3TtfmhsopUqw4qwAuuIBQ9REHUsNWQncCTgR+HTMlucEIPpYAvhFjI/D4tLJ3Vz+sukZ3oU8/AjDBMJsweuqTrzu2LAFAb23q5doYamcDX2bronMpgxnG9fuc/74eCyLjTbb5uOOirlfS6vOalKCFzbOOpAiNzD/rPfTClteo3s5VPrV/LNecCfXdxOt1C3hlNnrscbjVzgZ3EkZRtcYWvKieQ21cDVNKJYLsLi4BHOLczA3Pw+rhRUolkpMnIiKK7noBaWtoLltOoyo6cP3Gd97QUOP7zxS09KzaljHz7wV9N4juR82oqmo0G51QLvTAVt7t5/d3jf6g60DI18f7ht+8d+/598vRM1T8v3mSyAB982X+abc8Q3njdSffeU/7FouLf/cmckLn7myMH6koBaUklIGUzOhqlQlOTq/5BbWgxsUi6PNBDNrsCmM6m9lqYJqi7ddlLbxw/j6qAbLc+h72QREWDgiWQ6d80Q6oxuUKDc0OARDA0ME7NS4RXbJsBWy6L2NzmvWwcqCiHoKazTK9SwngFyQEZ+NAPeovTZqDHG/l/dpNObgdfzg7oUurg1wp/E0iiX7BLoecI8jJ7mWGoU43LUkMtx5hdeax+5X9J5wIh6xMJJiAaDq/M6hy352bg4mZyZhZnoGCqUCgTpBLR5LLWaZbIdfK0k6FJjZqAWHw8PXWByH8XXFEtSS9IcFVE6Hx+Cx6LyzFUhDGtSKBhlogx6jp7J7aOczQz1DX+wb6fvn//jwf5xVFOpak3yuEQkk4H6NTMRGDQPj69+Y/Ub7KydePPDK2y/9mzNTZ35usjA9VNKrYKr80kqKS+bnxNal2N1MUKCSLw6NDYusdnIRSsvdxiYVGrGH8abKu4O0fsmQF2DrbhzCyuaycrbasewGrXYE9mwmS6C+dctWSpbLGBmyyCk0QGFx8WfAxK4hhhEc9ng8Jf41+NRZ6TFi7t7mXXtdef9AVVLonWN5EdawAILXpbwFwaHebNxhFrs8/p223N1YdoRFHQeYCRCjgM4nr0aKQvP541Xvya+2hK/uXMmv4LIpe50SHZXzTbDP/OTUJExMYXb9AtfJi8Q3yYuPlSuS3KZhR8BGz84RAx42d6ul901WqBArpAwhuEl4oq2yowEl21kaZO0M7BrYfXz/1r3/35Htd3zzXQ++a/wh5aGkZG4N7/LVOCUB96sh1XfomgjsXz7+5e6JwsTDT/3kid84Nf3W/VPFyc6iVgTLoJA64zG9yMK97WCGOWeuE1zLvQpdc67bmr9j5jCVe7czjNSAO3VeE+U1uKlJmlfZzIWJZ5hxC9nkkPN9y8gWZpMz0ty5Dc0FaZg0APY68cq63mZ13b42od5OHG25X0/gHgZObt5AkzXpB6BrBdzX+wrVPFMEwDdzzUcrZi2CO2msrBL6FUNKecGcessCI2OQpY7lc1NTUzA9Mw2Ly0tQLBbpGC5VFUayfwcndlmmY25aRhiIu3vhfH+VjKwB8OkuvnuhIpBxUmCUDNjeue380d13/7d7Dt33+F0Dd716/+j9CT/9ehfwBpyfgPsGCPFauAQC+1OLT3U9e/zpz37r+W//9uXFS7sWqwu6nbHBNhyo2FWX2pJ7rUuLmIliOImH3YSuFSJat7rc1lTnjka+YMAKmkWU+S66p6F7X3SI01UDMH6Ktb3dXT3E9y5533NtOQJ1jp+z+5053D2r3T8eqVL4u5+HgXV9LL2+MUs4f3n4bAY3eddyj1uGdBUWSR3wCAazZrcKA6sguLdKWRu8HyuCrT1wKIj6EurCFJdG4ZdoQI4/NtdDEPk8tSAfdgfqJuj7cD6pAHrxDnLcW8TabWw9a5IlPzM7SyA/tzAHhVKemRtFPB4viQ2MKDyFeQqSqq7hY6qgCcWZWCiZoi6QwCKjbazu0cdPgo/DrgK061nQKzp0Kp0rh7bf+qOPvedj/+9d3Xc98cC2B4rxpZwceTUkkID71ZDqJl/zcedxrWu+a8tXfvT4v3/+1AuPzJamexfKi2hGg6M5YCpVzmwXpjn1WqeXmzm8qYUquemkLcENWeg/W+dGHhgjRIIbardaC+5y46XFhOVtGK7HHtKaAdVqFcyKCR3ZDurMhpZ6f98g9VFHNzJuXgjqKT1FmxMej67JMHBnsfKS5U1XbJZumMATvM/uEL+88cE9qNCEWvINlBF/zH2zwb1RPBuBKiqmHnzV1gLsjRS1Vqz/enSs3wRch5d0oLm7L7vm6fWh+DrXvVMnOiSQcmzKosfs+unZKRibHIOl5UWoVKrUahlJpqrVEk2bZhhuAl6jeUTFXrP5HeN3H710IoGOfinGLqhvyVUgjiWAxx88xlRAc1RIqSnsF++0OW3Vbd3b3/7AvR/6y1//qc8+tk/Zt7zJW2FyO58EEnC/zpfDd5zvpM+8dub2bz33zf/zrdkT9y05Kx0Fq8TebRNbm2LGu+0recMKc8yTE805BOscx9k86li5ASgE7hxftzQLLMyelx+p7cue7NiljbqbITc2gGMCdWjr6eqBbdu2w5bhrUQbizF3CdC4sTJNLCcVEckNfx3+ceMG/lUs3euem91rmuLGGdzkAMkPHt6CtcFtG2Si1ysRm7egooCsFXB356PGWby2Z2nVcg+Ls9PYI0hswtzpUTIJe6IwcK/z1ERa7t6VG1VgSG9ZnUJCuzArqy6RDXVCxMZIbN0TD4XjQKlagoXleYrHT05OwfLqMp+qy7p1TtTznP6BgYvuexrG6QiwMQ8H82saWO7ovcMKGtbcvRwcAe4q6KBiZA/72oMKOTVbHUgNXLlj9Og//q+/9vt/dJdy1/jaVlFy1nolkID7eiX4Dp2PbvhvX/p298vnX3zfky8/8T+dXjx3dFGZz5aUKlhoySKdZMkBDQvZdRVMqneTzG0cG5fZNATsAuT5cZjBSnF0UgIQsmm7UE1fMp3HYe11n+TGLshFj41bsuksDPcPw/at26Gvrw9SGFengCF3tpIJYEgvS3zwmga6rkHFqjSXqpvBJzeu+ti5tznfvOC+tqUZnS0fBaBxwT3qOkR0FOJpqLGo/W1e1xgiCbr364CdyRVii7NxeWVtrwMG19rLKjX5Ix5xlOxmiO+pBSbki3nirL8yMQaLC4tgOtiW2QbHNAHTaFziqWBZo6hd56oXwWVB7vbA4wmrXSVNGN9/tvJdFz7pE2kqY7UVU5D1cDvkjJk2+52BqaM7j377t37xt//DfMf82UeVR5NM+tgraGMOTMB9Y+S4qVdBN3zl9crI6+de/ugLp1/87LmFc3ctqAvpolYGC19UZLgizRoxFAN4DM7S30YATFnsUhuXcT9xFFkJVInOyXYiXV6h2JzPOhYbkQR3TUUSGp1c8mStb9kGWwa2QK6tnZPriFEOa9alnuFjvfPF/IIlatJl6QpZ1Ml7Qud6dUkJGtguxQ7KpkntFr0RCXVe9H9TF0EgK55Uso0AuhiWexQoxwH3qGvQ88TH08iubq3MTajy0MSLwAAtQ0R1q098g++gVxLaaDzILy+VXlQoqA+9KJmj5jII7o4Jlm1B1axSF7qpmRkYnxyHpZUVcunj980sd5atCG8FiajEo5C3jnJuRAWGyLXxx+dpb6k6FPpDzwF1mHPQW6dBrpqzetXeuUNDtzz5s+/+xJ9v37r9lQ8OfTChrW1lIa7z2ATc1ynAzT79tHM6/V/ZVbkAACAASURBVORrT+59+cRLP3vyyolHLq+MHZ535lJ5rUhlbrJ5FdNLsYtcWuP0J4G2KGuhl5xjaDJ/lxPmxCnMouGez/hbv+PyZq5AykhBd2cPDA9gvfowdLV3QdrIUGtWag5Dyoa4nhfeF53gvHaYFNPzfciz4LsvN5txB8khA/oeyT44hOABndAavDIA35VbA3cSBxPjkXIkVKPNXgKejtOEtCYInmEu7PCB88SEGHLu72IBs1w1DQA6KkGRxluz8hqLOc544k5SGLDTimoA7p7lHWxmIN46sd6xdoSnKwLgxX1C50vUuGOlOzPeAXHTI0c9ZtNPTE3BzNwM5IurIpvei+XXKR/+CZZ6iTDgia1OPph4b/AdtAQ1LT0ZCQVZ7bgEx83ZQMZI2wHD1KENss5Qamhle8f2H7/r4P2P3b3j7ifLt5ZnEys+7mpc33EJuK9Pfpt69nnnfOZLzz5+x+tnXv3k2fHTH5/Ij+9ZhmWtrJWhqnAPdMGCyaAsa9HFpiI3Fopzu7uSB5Ic2xPGOu9ogqmKr6Va0k2KWe3ciQ1jgpgMh/XqA70DMDK8BXqRBz7XQbF0bBWLsThuFOMRzrhEH9TLHTcqz7MQtIVDbeMAaPAxOF4G99oEJ/8yD9nVQtyjrAi5/3PtWXl12tLCyuuuworw8gcECZAYRBA3/S7dWu1IZmXXAk7dUOXzCiVGPr1oPOpZ0jFobOX+T0MNc2nLwYvp8Bu/NYqdb0nznDAC+Q3OFgz8eN6AkAuGbZQ1z9XoAWQCKH3vU2wDwveUGdk0xpsrTx+W7wgmGvLypBWvqNSoZn5pEeYX52FyepJ6ypdKRbAwu5XYpIWCHPYgtB/wPHHajSTTle8AVtRgIm3AfY//lOAuQm30mmPVjKOAoaQg7bRBn9ZT2da17djte+74myN7Dn/nNw//5lhCeHMVNorAJRNwv/oy3pA7ILB/8YeP3X38wvFPn50+/bGJ1YlteTUPpo4x9mA4S7yersXLLytp5C5/lmSmEW432nt4A+DEOv5xk+wosQbJbpiEhsDdxKodHfq6e2F0ZCtZ6x25Tm69KpPmqD+1YOLCGlxpg/vj5tIkbkFS4dYat+nwwD3eBRvHSD1gkkAuLXd5l3h3WN9Rjazc+quKKoZmRD5NyGGC1qL7jJL5T4Ae52vwJ5bVHDNeHXDYiDivp6/KuDepbuFe8FiCjnT3+wkXxdhbTU4MHYgoVYzKIwjK1r03954B5P/HOnf0BmBFDNe2A1TMKnHWI1c9kuBMz06TFY8ATxn41NPVX7fug3HSGyS4e6NnMSteHwlXSRHHinkQXnzv+tKydzRIOxnoVbvtLbmRV/ePHPi7W3Yf+NqBBw5cSCz4WMt1zQcl4L5m0W3eiU9OP9n+7ef/6d5TF09++tzchY9MlSe3rKqrUFZL4Bi+uLVwodEmKSwJt3uWgHWPGlOCu3C0k6XPbypuAhS/RhYssSERqGF5HJbRKBxbz6ay0NvdB1uHtsDI4Agl0GFtO/Vjl+5IihsinzYn0dX5e9coxjq3swSbFq4XjFgETyVFRMiyFeuwhSFEHtoIPMNLxFiRavZp5p4P+y7sejIkETfJzO9ibza2IGB7VQ2NFYm1gHwkuAvlgR0ZnjyDMo+Sdd2zUivX+vlpdB2/q5sxluAcVNEUiZkp8Ef0ZhehK1TI0U0/NTMF03PTsLS8AEWkshXgzrzx7NZHDx41u3FfT/Kj1a171/knwJ5CN4FIBGb00xYkE/QkuiAvvdIObZU22NYx+uau3p1f2jOy5x8f/cSjZ5LOcpFbwJoPSMB9zaLbnBP/8co/9r3w6rF3vXH2xGfPTp796bnqXG85XQJknatqSEwj4sbCny6T5cgR63N188YU5p52na5sU1OXNRlDE3q7wm54y+IGL4aeprp1BHS02DF5DuPqtHdgln2IZefPst0IyQU3xDjR86CFHrU508b5Dr4hUeOrB/jNAXeZXR7JlSIVLj9Axph8WUbdynwFrf4Yt4l20Qtr1n+tdSUtIviF5Kw0m+cahUtBQGWAp7I5UU1go1eNSOq5AgXvgdZ6sVIi0pvxiTGYm5uBUrlIXepMdKHr2HiJQZ30BkmA1IgHgQ4Skgi4rVhZ4gQ8rpf3uT5wWJYCWlWHHOQgXUrDlvYt53cM7fr7I3sOf+XBux58+0PDH8rHma/kmNYk8A5uXa0N9GY7Gkvd/urMX/WfOn3qIz95+/ivnZ88d89SdaGjqBehrJfB1E3KUiXQFChE7Vr9AO6Ls3kWe1CSwuUWcI2TAo7156IMCN95zILPpNugv28Atg5vhYG+AbLWORMe9QImvqlNSuIXHzPgo8Aq7hwHLSoZiWx2fhhIR41ns2LqYeOOGlv4s9aqOLXzwK96lOVOyp0EZT6hoVjjgHtdSCHGJCM2BK12OfZGp28WuNfKx+c1i/Fca1mDtZflKLsrd0E16zbP83nGpAsenfFYCz81NQFT01OwsrwIpUqFwB9JcmTsnqtka+e6LvTUEC1kZr0Ef3b/y6vpmgp2yQbDSUEWcmBUUtCXGxzfP3rg23ceuP3LhwYPHHv08KOrMUSYHNKCBBJwb0FYm3UoAvtXTn6l563Jk5/+/rEn/t2lpbF9K+ZSqqqWgZLn1CoTvaBrTdSuo9asUYGrdLdzByqZPR9MQOKNhn3OqG1LIMfNGJnBENax7hzd71iOg1t+X88ADPUPwsjICNHIEq2sySlshqrjGUyBSS0qxauteZnrrQJWM2s86lpxLO46136MBLnNcs9HPV/YWlQkKX+TMrlocKeaOvfydHzMh+a8Dm9kzZ4h7sbjRpgi4vtXBdwb3HNd1ntg4uLOMx2Hlju979KjJurPxWLHShG053VDB9M2iRRK1VQqmimV2IqfHJ8gd/1qfhWUFCvwpmVSEpw0wNGKd/eVZhPlaoGchYsufu5ZwXsPKmiUYIc5fejYqwAYjgGGkwbdSkNvW//8LSMHnnjP4Qe/eOu+W55JesNvLMLEfcc29q7J1RpKAIH9L07+RW5peemXvvYv3/jfx1fGti7Dqla0CqCkbKaTdUzQDI0IIyr5KvVmRnIYyRnPoXdBTMPVtaK0RSbMMbC7OW3kilfAQU53bOOuGmSBEzWsrVCfdbTWt2/bAf29A5DLtoFZteilzaS51K1aqVJmPCbT+cEdLXY/SUgrdKI3K7jH3fDlIpLHqz5kDbuG6073Z7v7ViIpZiE7Qivgzl6kaG0gzsYjr+JiSJPrXo/g3so8e+DO5aj8jgnJiHbIUrHHznGazi2Sq1aVwBvJoRDol5YWqSZ+fOoKLCzNQ7VoEekN0tiim54y3ZEnAwE+qod9A3DnLB42LCwTINOhQgWZMi1mrgRLhbTaBiknA91qT/7QloPPfPDeD/w/7ZB55t/e/W+rCTxsjATivGMbc6fkKrEk8Pgbj7dPFyY+8eff+eKfT8N8e8nJKyWzQNSv9GYQYQQAVACUqgJauwZ2BV11knCCiS7wvcfSFdbHZelbbd0reeIpI55j5Y5pEahjvTpmwdtVm9zw2I51546d0N8zSBY5Zku7NLOWA9igCjcS+cMPyluzdMdLPnpy4Ytq+UYQEGfTi2OZ0/2bWOON7hMNTeFu41gTHHFQnGcPgrr8txYB7vK4RgpW3Hs3A/tG12gFfOWmFGzf6x93FOBL13WcZ6oJZcWwrNedWBejyiBIieu33PHZ0SontZ386pznQqQy4toYW6ffYYGLY1OpHLrYDF2nznJjk1fg/KXzRGGL19ZSOljYOx6PQ+cfArwf3H0vhawY8eI37JZny11yYTCxFBbYcBgtUJ1K7aMNSNlp6FG7Kwf697/83z/yP/zPx7/4youf//zn46TQbMTrdkNfIwH3a2R60WL/uxN/N3h24q1PfeP57/1vZwoX+pf1FcWGsmCAEj5P2X9ZY052q8yEFhhvl2DGmbDooPNsH8kPL9ne8E/eQGT5FFrsyCOvgWPaoIMOvV29sG3rKGzduhW6OnoAG0hQfbfI1iWiC5GhL61C6fYVJHdEL4MfCe6yHK9ZnDzOhhwH3KNi5mH3iQPs/Dwbv3DiPLf/rsHjJbhHXWc94E7nNiJ02SDL+noDdwmorayIuHMkj+M/BVudyHpXVLbOHVvwR4iXAr1nWCpHVSrkxZOVMHy+aVVAMRRYXF6AsStX4Mr4GKzmC9w8ClnwZLWMf403BXfWorknvKfYo2veouSd2mghbyJowaMyoINhpaAXuku39Bw88e8+/pt/+OjBR38AAGVFEje0ItjkWFcCV2GLSqTbqgQcx9H++sQXdr545viv/MuJZ35nqjTdu2QvqVYa02LQROeyNEZvEdKSpW3UzEnSxApLVVrtbiY9ns7aPZFaoPVt8MaAmjq+kIaRAtu0iEKyPdMOw5QJP0ru+EyqTZDeCO+A+6Lz8qm1MoTFLlcWxt7oIF9Wvy/pLxRgW1iVcUE2DLSbbbAk5hbG0eqcRx0fHFvQkgs/fwMMHlHTHrw+YUTkoL1josBLXioYp4+6Rd33MUIAtPxC6NPlteRY/R6JjbDOg2NtFCppprAFx8jxbP9q9rodemOWeTeSktk7Ht35rGhboOgKFAp5GJuYgCsT47CwvEhufDQOSJFAy130iKdQv/g3wb8/GULsS8xq562SmlayYYuHrsHltUbZcPr1gfK+vv2nP/meR/+vA727vvv+3e9fTgC+5TciAfe1i2xjz3zSeVI/9cLL+49dPvGZl87/5DPnVsZ2lLQymGYVHBVdZAjsEhhpmxKENJKURmS0i2GRxU4/HqCSE11k1iHUsgsPwLaQCEOBdCoFVhGT9DTo6eym7m1bhrZAd0cPGHrKVQyIxKbm472xvLGwZeAHRbdnegi4N3SLR6KIT8+JcWyr7v+NBvY4QLceMHHBKW5wvMkSbjbW4OyHXUYOIc4z82pujUN+zeDe5D5h4L6WtzxMAYuSQyvzLq33ugxHj3NaKNoeyLrnyDAZJeZx50XLNul9LVXKMDM/SwCP9LWYfMeJeKj8iy6Q0toWRDp4mRrlV2bj1VTrCCn6+lHQb+peSM4JSjlt0KN0V/Z27X3zg3c8/KcHdx785iN7H5lTqKlF8mlVAjG2xlYvmRwfVwII7G8dO3bwx2de+OVXL7/xS5fyY6Orelm1MFkNO7LpmH1eobaM8sPJcWSrsxJfoylzTB2B3WWZE8l04gzuEy3i42BhUg664zkZD630bVu3ETd8e7YTUprBHeGw2s7G+tro7d194Sne7y+vCaZH1bOb1dU1R6xO/x4R5U539x7f5DRULvzHbMQbEjU4iXIxxuZtjj5rTO6hvmz5uGuwHiwbnxkURUPRhJRVues3RBZ1140jL3FBF5hjPHDkfYRL2V2p0lnWhNXPf9uwLHq/Wz0sHNIKuPMrL6lr/Iul9r30lAx5jN9yF1n3KoBpVXkv0FVqQjO3uABj4+MwNTUJ+cIqh/VE+I6CfLgNYUpPCBmP9365Ljv/AGtnx43Ly5AB7xNYSptyUtBptVf3dO05855D7/5Pu7ft+4ffuv23pmNMb3JIQAIbsXUlQl2DBNAV/8cv/fHBF954+pffmnrzU1cqYzuWnLxiETczJshluZczccYzuEvyWBfcxbvB1rL4kVnwFGfDjUB2eBMZ8USCwb2fqYsTqGBoOowMjcAWopAdotp11BDwP10zSEVH932zxCPaeNzVJMfSXDBBcA2Ce1yXu9Bzmt4szBqPsqpqn2kNk7yOU+KMzd26Xdf0+g2cVoz/Zq76RuOPc/1Wku9aAffgdEg+9WbTFGe8ruKC8e9AmKCVeYy3XBAGA/Pss9yjruEqG2ARSGPSIibYqZpGRsHS0hJl0yN9LfLTY/c5fg8wk57/xIRaPI9UCvHO17xf9DsvH6fWUncEx42n+hOznY7dLNFJqYJuK9BR6YQ9nftOHN1z9D89sPuBb/7y0V+eSiz4qNmt/T4B99bktSFHO45j/MkLf3LLc28996mT4288Ola8vKdgFKCCbjJUjrHjk5Um7nYQrnlZzkaaNsbP+ZUTZBGCzAZfezGj0k0eZKXD32u4GYjs+o5sO/T39MLOHbuhq6ub4uvEG28xBSU1fEE6WRxYMJFKWOeuUPwveggTV1B47kYTWIUS5FuxzOuu7dt4XBAMHLSWeP+a4vCRceEQWt5A7JtF5BeUqEuuEdLGt8xuBm5hNlq9whH+ysS5rguaTSz59YA71WS34CWI1B7lO0mB6hD3c+Q6iLO9eB3Ygu+d/+zQx5IeFeGh0DWdQBoT7HC8WD6Hnr18oQCz87MwPjEBc/Oz1HUO4/OoAGBZHaG8yNGjxxQVKZ7XToyEfiHT5Xm1IHUuyV2wZ1K3PKE8gEGpAKAaAGpZha5qD+zt2ffyHTtu/+J7Dr3nW5+57TPjCcDHWSN8TALu8WW1IUe+4byReuLYE4dfOPHCL52YevMXLuUv7VpRlxRHs+hFQ2C1sSYUdFDp5UPAR6JJ0YNddH7gchQfuAt3HZe31drY8kVHoKY6VluBlJqCzvYusti3Uie3PlCRiAazXvF81M5th8aEAXoNk2ys2i0j2HddqBux98tG4F7HKb4GyUdlytNYg1ZWjLdhLeAex3qLcs+GuXTrrkum1UahlSf0KOs1zIKPeuaoa/qnPFYyXKtrhPBlY2Xlf+bQioQmPeFbGX6dbAMh6WZP5eUXqG7feEqyEx0gsckbxtrL1QrMzM7A5bHLMD0zDWWTFQAsl5PATK+LiL3XAbvcDHwWvFcmxyMkVzyRX6lgmVUq88VcAMdgZ6VeNqDH6YUDPftevG37rY/dd+sD384czowlDWfirZYY21m8CyVHRUsAXfGPHf/CoaeOP/urr114/ZHLhfEdK3oBqloFHMckN5lmq2BWqsQOhwluluhUzolHXk83ejlIYxbuLaEJk8ZGGaheNJ6ceMg7jYBdtcFQDejr7ocdW3dQVjyCvIY+MbLoxWsnXWuYeCcS5fA1lC03+f7+uK98YaUcopfW1QB3OaI4IHytgHsc4G5Uvialjc+C3cKafYIzFHpsWEw8AgNDZzoCOCUwRL81bg+kUEtkrZY7y8uVnsexHkLwI8s8o8YaXE91c7Zp4N54wvj19vVrR2gVCbbMiiHaPGOdThXj8HPUQhZ7xa+sroCtOqDqaCRwoS0R6vgXgPy7+yJycxoX62mD8hFoUXmtTiWzFG4wBKumhaX2GuhlDfqdXntf/94Xb9t95K/uv+W93/rUgU9NJFn0UasxsdyjJbRBRxBX/PG/2vWjEz/6N69ffv1TF1cubV928qqlW4yp0tQ0TdANrBm1APkk0FWFMSl6IWks3pvkxbk8chq02V1gl28dWt0ClzFJrq+nH3aO7oLRoS2QSecozkUxduKKRO4K6gtHGjxmzaK2jnWzKcFlXZ/45jZyFdLyynOag019Gw1/7G4tdlWcOL3r9m/BcoujLGzQUuGNMGRsYQlbtfdcf8ydlLcGgo9rbTeLxfuVEVcNjDnRYRZ8HaDGnIQaK7tJmVzMyzWcM35jZbwq+kFJ6WjAIOgfi3/8bvMocUBo0p18MwXpDSbHkYePms7wuOj1RyIbaieLnRwVQG76lcIKXBkbh8tjl2C1iN3l/MmybFy425IP3OV6cSsoJKGUb4EoFu5XbMjYikUVPNSNkmk7aC8zqjr0qX3VXb17Xzyy/chf/sw9P/ONj+342EIrc3MzHhttXt2MUtngZyau+DNf6X/i9Sd/47mTz/72ZHVqdFXNQ0WpgEUsUPiC6cTpjtZXOmNAuViEVBpfLpE+I8livGg7W+74XhEmM8e7dN/LTRo3CiSnIZIJRYP+3j7Yu3svbB3ZBoaiA2bmI388slshqJPbngJw5N/3lbZhyIA9ch45DgtKZtV6YqsFdwoVSPddjWwZSCSgu8xXYdUyMeckCtxpG3P32ujN1gWjdbwpzVzUbP2IzMja3TvmE/sOC6Bv2JCj3OXN6GPjgjttyr5hhUrZ3yku5jSE3j+gBNU9swTKiES3oOLAFq43sLqwiQTLBrMUVB6iJ1O0WXVB2LdQg++MBHGxeIIJdo3BXTLaEREGKRHU6An3GCS9wQ402GdC8NGjq55q3lWgOPylK5fg0uXLsJpf4SAgEWWJ7P0akgCB9yHzGlSSVRUtdxXMkulS4GLpL8b47aoDCrroMenXTEOP3ePs6NrxzP2HHvijj9zzwR8k3eSar6p1bFnRyzU5giww5esXvt517Pxrn/7mj7/5e1Pm9LZFe1GrQFH0V2YXmUySo/cVXxTsokbtsWRci8FWMsK5ssV3Dw1vfDFtJKZAznkGatSCDc2AFKQgo7bBQO8AbNu+HbaObIG2TBuUy2WoVi0wDMO1FHEsLgCKuL58R4OFcNJOrLUi6mfdUZmWkpWR8J1cgpz8Ngqko9aWfxNpCGiBLOM41nn9uITlEjWgwPdhLtxI4G3xHnEs6CBgem7Z+PXnUaDf7LmCYwzzTriW3wYx4DFue+tQWstyMwy64cOsaS92LWr1/RZ6YJ6kQqz4ygDCZBIZs3dBvd66x3PjrB8pXylTbBfrEkz55CKPQ9paTPDVdB0KxQKMjY3BlbExIrwx7SqBO3kOxOaAxgGVy2HuUFiYKOz1R8FTDgSGE/khbdr/PEVcBQNSZga6nO7qzu4dz/7suz7yf9+297ank2YzjTeFBNxb3DBbORyB/b+c+i/t80uLn/7qv3zt85cKVwZnq7NqVSsDpBHpbGSSoAQ3jLVTTTmWnKBiTe1cEdxFbJBK28RWGEAhjJlhqZqR0mmnMSsV0r51wwC7akG71g47hnfCjtGd0NvbS9eh43WupSc+6UYWiM+KXgu4ryU5br3ATpt3HOv8GgP3IOi0stbCjr0WwD0KcMLGGCSDudrgLmXXymYYBHeysyn31LsKKbR+hQR7PkSkm7rXbeKaDx4j/x0la/c5qeJGgGhgPDXXkJ47ESpAWlskuJmYmIDL45dhZn4GTMx8w6paZLrEZDxNAYuYLgG0dMje4oK7VPg9lz6SZMlW8BaCO4rSBXgFoKpC1m6HkcxweU/3ruc/9aFP/+F9B44+c1g5XFnvu3Ijnt/Ker4Rn/+qPtPfnv7bzvnl+V/86vf/8Y9OzZzOLevLSjVjgoXENFjXSRorgjcuaiSSEdNBjV+4ZWKzj3xP8Hz8aOhmU1Wy2jH7FFs/YrLc9qHtsHNkJ/R29UEqlYJqtQoV/F7XycrfMHCnndqXE4A1tIFniOOBjXrupjLx3a+hlyDmql+bTR5vSTVLvoq7Sce7k3dUHLDHmGujoHuUhR4cTyuu6TALvk4OMUrX4tbIh8k45rKoAeywPICgnFyQl8gVY+LCrHjpUWi4rmPmkDTL3ai5r8oZ9bg/YIdI3C9w/yiIUrkLVy7C9AIy2hXIgqducrh60HpvtNiabAB1lrsEd4y/Y/NL7FFramCsajCaGVm9Y9cdT3/qw5/6w1/Y9QvPxxDpTXdI3PV80wlmvQ/8nbnvdB5/6/gHv/Pcd//wwvSFgyuwqlSzVSgoRbAU7GroRlsJ3DUEd+HbkgkySC6BLu2wD7vvxXc2gzp2ccJSOkyUQTd9V2cX7Nm5G3Zu2Qnt6XZut4jKMCbGCRd5mMvRfz8/wEVa7g3APWgNRMl2I8C9GUDGcb/TJrWO2H/UM9L1m8V0Y27UNXMVI0MdvTxNlaMNAvc65SWGVhfJf7iB4O6XvwRN1rXD4+yN1lMr4E5hNmEpB2P4QW9FmPK3UeAeZ23SMcJYwLEguKPRgMYAfrCKZ3FlCRDgx8fHoFAqUAIeeSYwbi+MjLoShwbrgHDcR2+Nlrtrtcsl6yigWzpkzAy0ldNOp9q5dPTg3T/4nUd+5/ff2/XeC0kGfe3MJuAee6XHP/A157Xc15/4+gPPnfrx//Hqxdfvs/SKsWqtgpk2wVIs7vImuZoxsYXKQdgtzx/ZqQ1dXipVucva0nqNmLPjMS/P0DQin0Ee+YHefti5cxfVsGdTWfYOYJ07ZcNjmh6DfKMyn1aAzWss61nuRIErNspm4E73ifJQrGGVRjtA6+czzjNHjTX+KhFHCrKayDp3wYrSDCPjAGrwPvUKG5dChYFW8NmaWfLNwDCujOrAPqSpTaveBNI/fUL0K7c05mCCnlCG4oI7k0x5T+g/z5/o1gjcpdKB5/nd71GVEnXPEVfITY6jxxA8F/L+lHRLrHZsqWPs/fKVyzA+OQGFYp4sdtxfcINRU2z1s6LQ+EaUYkQvH7ePw34UbhxfegDwqypACgxKBLZXHcgqWbsn1btw78F7v/arP/2rv/+h0Q8tJADvyXkN2+YGrJob+BLnnfOZx773pbtfvfDK/3js8ss/s6gstlXsIiiGA1XLBMcQRA2E4d7KZUpZ3s4UgnOGJwcBWWSmUj6dr+xE2v5uQp6jUB/2vq4e2LVjF4xuGYVcJkuc0HgMMlDhOfjC4QtKtfREVlNfQhUH6OQ01gEp1cbXb3A13gaJbSHgXreRBnqyxyoViohuhik1cZ55w8G92eYaYkW25LKPUeLVENybNFrxPEb1qkbU+CTwxakdD44t1JUewyMQFHEj132N1R44KQ64B5PV3PdDKrk+XviwNeyXSeizBhSNMOs+eM+N2GrpvRBxdzlGLJejMlm04JeWYGx8DCamJmF1dRUsx2QsR+oMSqQVu0EDtKFohQB3G/c7PJ5+apUC+ieWztkqoDmk2Qa2i7UHjMG5jxz5yH++a88df/7Zez47nbDYRepTG7Esbq5rILB/9bmv3vn8W8f+9bFzr3xiVpntLal5egE0zSGyCNPG/utAgEucFuR2F3SwQr2lsnTpQ0cXOya28OqvrSkV4kXLHfuvY6lbX1cf7Nq2C0YGhiGTbgNd0dhil8kxwC6z+o2ndq7i7Jku0AmLis4JAHHYdeRxZBiELJFgqV3dIQH3f9gqc70GYV+irysC8wAAIABJREFUdRVSS+4fy2aCeLO3xG+9Ndu4efONeN/CaueDIOabkUaXc/kPg5Z0SMOYuvgzrRHflZu52kOs6Joxxbhf6PSLX/oT9YJucd8LErmJyTG5ikudTNkCltXh8us66933PjRUJnzXvtrgTl4IwSNvmUyNLQ0CHAZmw+N/CPRIcDM+MQ4TkxOQLxboO2xGg9Z9TR1+YFG5Vjv5K3mfYrcRsi0KcEecp2Q9AEBKbksB3UAiHRWcqgLt0Ols07dd+cDd7//TXdsPfvl37/z1yQTgExKbyBc37gHIF//Hz/7x7T9+64Vfe+3ya5+crM4M5408WBrG13G9WuQ+1zGBrSq0UiKJwDUsVFSBLlgKxzY2M0sg/zK2cfVotDwYQpgiLRY06O/qh13bkZxmFNpSbZSFT5XvGAuTXdpCSDLkCxwH0P3yCGak4/kSmN3NMmSjiwLOjQZ3/3NFuTdJ4YgCybiLosFxcazWGjmHzFmNu1eAoCQjiaUsrOMZMDuE5BSiLESFBuosVjYLQ0cTvBYxqQXXU1ABaGERSws+qECFyZYSX5toT43CGLXPUOshC7tes7G4SoH4SzNwbzQ/rUx7XR5AyMmy3M1yGOAR3LHxzDKy2eFuQE2tRJgxREgS3GnvcCuCaPRefoLwQJFRRGFF7r9BxpENoEMbdFW6YF/vnlP3H3zXHx/Zd/i/XTx0cfrzyuc3gNWpFYldW8de5W3s2nrYqzWax53HtcmfTB748fEXfuXEleOfvpS/vL1olKCiVjiYRIvQAcVyIGVoYFeY/Q1ZYRDcyQkv+qHzJiLgnv3YBO6yUwNp/xQH44Q6YnBSdRjoH4LdW3fBUP8Q5NLtBPYI7vRy4X/kHOCdL7iBxAX3OtDzWU6SYE++lo1k7T9OHlNz3QbtQv3H0KINbLTuViA3+5DvWVmSO6O/HW3jlREN9C2gyVoXoLxFi2OvvR2vQ7pEWOxayjTku+CwGya+iaXuelNDm9/4ruYLG7hSpL94D1xrqdfKOs7m1Swm754fCF+4Xh9/WKTB3LkA7fNANB7X2rAmOB7/9cOU1YZeiAYKGU99+Khr9gpfaRxvJGjZexTYCPD5fB4mpidhbGIcFpYWmI8edznRudJNK5K2i++V5ERavy+e9zra/bjFheC39/WjoXFokLHboBd64ODAwRdu33nrn94zes/3P333p2fX+srdCOfFeT9uhOe8as+AtexfeOML25578/nPnLh44rMXli7sX1VXoAxlAIP4HNn/jh0NbQpDCcpHdrfjgpZ/MtMLpc+xPU8EEwjQnPhGL5IAa8yK11SVerFj05c9O/fAtqFRMLQUxaXInhdISilSVF7XGIjibDtBoHM3nYArvhHAEwCHrLhG1w0Ff/HL4GZEBVxNss/FXlSzDqLiw43GWweaEbXLV23xtXBhctv74uiNrL4omfj1o0a3b3YfeU6cZLxgi+GwsUVl2MdJuPPH4EOt9ib5YEFw9T97vXzivGX1Z9UpGz4vwlrBPbgT0P7SYEIbrgkCd3ajswXPWhK65a+Mj1Gi3dLqMsfekVQLm9MgtSwZLB7NMd63dg/wPJnY3AfnhzOP+DjeM316AH5lqdCh5qAH+qxDWw9978jOw3/20bvueeahwUdXW3hNbqhDE3Bf53R+6+K3er57/LufePHcsd+6sHD+6JK1pFSVCi9owdWOriPcZHSq7vA44m3sp+wuVq8NIm2gBFTM906GuniR6GUibVaFTDoDvd09sHv7LujvHYDObCeRR9iiT7sEd8L4ALgHX+449meQ9c09p0mc3X/dOMBOL3DA1RpqPQcsDepe5/+4VoDvl8FxRjRaCeYPhC+VOJJb5yJbx+liS6yL6DR26dbSoNaJtHnis3u4P/7cMH7cRHSsjNQCjh8QXCUhIJvghhYH3BuNtUZZbDIHQUu50T0xUXYtn6thudeBewzrPTh2YtWkYDiCO2fFo0fStKqwtLwMswtzcObcWaiYFWoVyx0rvBI3ei7e5urfXdq00DPJzk/cD0kJIPY6BnfuiulyYoOhaGBYGRjKDq/sG973+G2jB/7y3tF3/+TRw4/elCQ3Cbiv5W0T5zx5/snM98587+Fnzz7/u2/PnXrvbGUmi80PyJrAEjbBn0iJn2i5kwbq9e72tFC2qumFq9kZuM0rvQRo9aO1rulEEqGpOgz1D1KMfWRgCNrSWYq8I1c8N5nx/qNrix/5uK1sM6GgHEJQQ8AckGdYzXqUqzsq5s4hjNqP34sQNaXemOJLIWrMUfd8p7533aqBiWkWr20ExnEIYoIzE4xrN5NDJBDHqXMP4kQLuhentXgnxAX3uHOrRimTDS5UMx8NSvXo3XNzL4Tvr0lORCOxhFnwDZUzaT77XPMyv8c0q1Asl4iq9tLYJYrBY3IdlblhOR2GHqUF30iAgo6W4/LeysL8oxpwx1Q86rHBbao1JwVbs1um9g/s++v7Dtz32MPvffj0Q8pDmIp3U30ScF/jdD/pPKm/+OxP7nji5A/+l5PTb3x4Gma6qxhjxxIRxOIqkr7rFBySeSR+gipeqx7o0mL1gTtb6Oz2wpcBLXXMfMff6ZoBAz39sGvHTtgytIVc8fgdWuz4ImIjGPmh890GD/xb2sNaeO5g4pyrIARWT5g3oM7lHmPFNQPS4Njpnv4NOeL6ta72Gxvca8ApZMKDYNBIYZK/Xxe4+9ywjZbeRoC7P2LrvgNRHgJfc5ngGFwZtfC+NDo0DriTx0LEthveMgTg44RT/Ner83T5vpSvULPYPR2OHB20Z7mFu/RrGYdHK734/7P3HXBynOXdz7TdvX6nk07Vku50d5Ilq9nCtuRuY7AtGwMGA6Y5+cAOGBICST4Hvo+YhBIIkNBDQmj+IMRAwCTYwdi4YFzloi5L13vvZXenfb/ned93dnZ2Zmf2dDoVa/kJS3ezM++85fk/9f+kUtRwpr2rE6ZmpsgMpyx77IOBF1KSnFfzdFbOaXNNIUrHymdykynpTCKg4YQWvR0jhh1QZzWoq6hr27xqy/det/G13++9oLfr1ZZgF0HUzsOuPsNugXH2H7f+ePV///5/Pvl8x3M39+jd1Ul5BizFoiYukoEdjTCjU6UYkaCHzcTHBETxkg/hbqIQu4gusUkT4I6d3TBJDmlqaxYthvUN62Hl0pV0wER9PGvjiNnxvNMT7/IkmKPmCupi+Rj1Te4nCqiLb0V1zbuf4jdu9rNgqe2XuJc7cn9wj2KlF6IcLfT2F4c6n8Cn9A6PpRc0znxu9SAB4vdzvE8UBSEIlP3GEaYQBIF9luLjqR93J3WfDHAP2y/kng6oMAj7rvh9PnAnueNy0weuP8Wt2ElgVjivaxfhB9kGkyfStbS1QVNrE8zMTvEYPCfpobSk7NMk3O9cAjJyL2/WrVMWzL6Lsk+JcXe9jCFQDYqSRbCuvP7QxY07v33Za3bd+84173xVtYk9C+5RT4PrumeGnyn/yVP3feK3L/329u5kd82sNgMGYIck3GGSQxrDqD55yg+6jOjvgtABY0jY4jUrgZtRxzo0tLjxLVDpnjaooMGyJcugYW09WexxJY6OAicej2Q0AtxxLJTkQjEp3nK1AIudeRGyJ+dUAfcwYKfD7pPk92oC9zDhHwaKWcpVAJAElX/5bB3ndl7Xd77jF2RFu78T9h5+4M5qqII/fu81H4Aa1XIPE0lRlLewe8wHuJN8o9I0JtOYYcJHx8vfsKucGldhNjULre1t0NLWAtMzU6BojMbWwCYznJOe1lIQ3rhllUiTzyp1wSdllEWM+CsxrERiLn8MW2qGBmVGKdQvrn9+96W7/6Gxq/E/b7311uAuWWGTdpr9/iy4F7hgDxx7IN6cbrvtm7/4xmcGk/3LZu1ZCSll2T63qEuSgRmhqG+K3jA8cc7GQk0EdxKWguJTbNBMr2VMxLMAXeu4UU1QVWwsI0NVeRU01jXC6uWrQbVZSV1xrIgOiHDlYTyKuONlGzCFBa12WmSuUwSJtSgx6yDO9yiW+1zc80FO83zgXggvfRa5Rsg+OJUt9QxyCtri3NGGgWDm9XPh0G3l5wVFV8pIqGChCpLw2vEwJSPsveYT3ElpPA6LuVBwD/Ks5AP3UJc+n9DjAfcgpQunBom0RCiQkuckCWZSMxBLxMhFj9Z7V08npPU0hRsNAw0SlHWYJIz7lrPT8cS5bCOD5yvx3AsynURX7JgMkLKgSEtAegqbYrFqItlUoCJWNdu4vOF373/DHZ95x8p3PCdJ2MruzP+EnsEzfwqiv+Eee492rK/1kn/51Te/eHjg0OZRfTTG9iMVcxLbnKVaoGNjGAy5i2xfSUZSJcZGx0wAJthE8yT6byY3mIE7K39DvnjL0GFR1SJYt2YdrKhhXPGqpFICnWWw+1D3JpZWzxNX0CXGMvkoLY/L+3zgns8dPZ/ATkIyZOd5gZ2FN9hakVUeIGSjgjsTGtFi7qcFsPP3CXPFh+12UZ2Rc12ItUuPnwO4M4sveDO4gWQ+3PJh9wjyRrgz3W3X5g3aG5k3wj3GPHZRQhKOkh1Q1ikS3vA633cJi9dHBHe8TDQZCpozkR8gEuNwXkjWIGmWbRNzHZLN4O/TZpo8idPJGejo6oSuzk5IJmdBUhUwTD6LEs4RA3eWMOfxHjpaDXsJlmhHhHVs8yGhjaVBQtYAE/osMEgWqrZqL04sGbhg9QX/edfNf/b5qyuv7ng1cNCfBfcwacd/jwl0zc3Nax949r///tmWZ64b1oeLdcmQsAexZKlM76Q+7AbY1PWNualEG1fW3Y276Mn9hHS0mPyBLE4AKud9J9c6tWHFRjAq2CkLli9eCrVra2F5zXIoLirmxZ58g1PcCxUBkSTHSk24Dhz6dn7JcmQZe3ZGoFLgV+Pu/W6eXeYXT88Bf56Zn89KiwLqfu8QpmS4JzDKM0In3PcCxm+Q9xPGLcvBIB/YhFm5fs8nAR7xpcT93SAf9FW6Jw02f4fzLEDM0ziGQNkP2JzxMwTwm2XhYcsAe/auZAE14RVhpFOOkknOYfcMMXexG9xFzk3OXPD3d/883xo5YMq/4AXdqDkUXDj5N3bi9yYbJGDxxJ4gn6Dv5uB17JyuNpVKURGcFtfIuzkyOgrdXd3UbIYl2bGyNgxBIoEXcdajqx8H4PRz9wxG6APEXc+vw/4ZpgoqNtKyDbCwJzyJXAniZsxcGV/efsXGa773gbd84PM7pB1MSJ/Bn6jn9gyegvBXwwS6Tz30qSXdY50febT5sQ90TnVW6Jou4YaULZXAnXiRqZYcrXaDb3pmu1M5Gz0mpxUGkdCgpqsbaXJhUczdtkBT42AbFtSULYG6VXWwcvlKKCoqYneRWJ9lAnCKd7mW0SUdgoDT/cZecF9IYBfyPcet79mVrE8Z+whQ8G7cKMAb9px8OyHK/cN3UtAVTLDl++SzbqO6iqOArt8YCkkqc3uj8r6P65dh489XTucoFD7gngEhCoI5kOtW6IT1J+aGw7YL2jhjJF8fspi5Is/2by64Z6fEYl5NMNWO993DmtrQOF2Knvv7YeDu/p7bLR82/951dD/HY0znLDnKJ+wDj8aNibXuOH+WBRMTE9DZ3QU9/d0wnZzKJrdBXEePI08M9qUndh9mAndeXWRiCJMlKlsoj7lyoBoylJml+jlFdUdfd96NX/nimz/9r3M/r6fHN8+Ce4R1+vqzX68+1nPsjY/vffyTram21dPqNJgyK5vEdq2SpbDubejmxZ9TSEdY1Blo99Zn4yHBRgyKrICu66RJ40HAAyFLKpQmSuG8+o2wvHo5lJaUOk0cGAWzYK8LdhrnA3evxSpqy32tW88cOQqBz9xFja2L50Sxpt3gLh7p3bhRxp0jpCLs/nzvKu5XiPXvu90IMELA3c9KCrB881l/4pULseILAXd2JjLqZqTnBIRYvM/1kto46dlC8cMz4QofMHBnLVipcVLAWac0MM4hJcCdruWTRS1wHcudmZOZ98rdRNlPwt3LiF785sILrEHrkzUXAeDuvJ6YT9d1dN+Q70UFeS+4B0sg1oEyFouRdZ3mMk7TNPr58MgQ1cD3DHTBbDpJRg6FF9OYJYwJcipY2MHSb+W84M4Jw1g/DRaOdLv1FVuBuJGA0nRFel1Z474PvOOOP7+gcetzm6RNZyzBTQTxFgH9zuBL7j9yf9nDxx6+8qUjL33yyMCxHVPaFKRVlhnPHH3oU8LDy2O4lFyHO4+BO7Uz4oLBz/pjHiW0xBUip6GYpwUQj8Whbk0dbFjTCCWJElbuxh5IWx0PBwI8KgdBhzIyuGNSiiDR8QNsz8/yWbGFgHuOJU0ad7YQwkf7gXvYlssncKKCsp8XYy4KQthYyTU9B8s9aN2jAGqU+K8zT6LcKfxFnCvEGCI9JwTcxU0z7I6ugbjAnBReL7hzQqegtWR2d27/evf1bC/x/+cKg2hTSja532ZzwlVMNRA2fs7+CXh377y51zrIcg9bnizLnVfWuL8jnhHmASgE3PGZaKyQ6srRRnSlTKWTMDQyCG3drTAwPAh6SgcZu70hXweqRArKQt5NL1Sbx5VgC+FWroQ8wvCpZsSgCMqgWC+ZvXzzZT970yW7P7e5YXPzmQrwZ8E9z4lABrrftf5u657mFz+wr2Pvu4etMdnUWCtDcqE7OMRcdyJBi/+GbTPSlplVJkgXHBcz3YNZFtShGF30FibRxagXe31dHVSVVIGmaKzkRPRU5gkrZOG72rc6wpj/JdCaFRaJS7C4ATsIGB1r22fXuC0dR94FXeeRh45QcQkAfkojE+5EAnP3WufZ+c69QsrpvO8cJlyDfz+/4O7CIjGNOY8OUgACp8VNFMTvlk94uN3lfu/t/m6gxZhT/5yho3XcwagQi/FwamahIwrLnZFNZDDYLfwFsLsRWpRRZrw2Lte74Dp3/dfPdqfz7orNsyEy/vUo734iwN0L5N5QD4Uc8jDgOfLFVdvO1JbgD8onA9vFcqtcPIMl4SHJzQz0D/dDV3cnDA8NE00tlcYJ7gFU1iJoq7yJs5MrxL4isvIYhTey3MWUIpDSsrWyaOnQGy7a/eVNdZvuLVtf1n+rdOaVyJ0F94B9adv3KV99trfu6ean3/lS5973dcx0rExj+1ZVAzOJuRis8SVVVaC1jlucMtPxp9QexrkzuuuZJcBdRY6GiW4obNgqU30mktTEtAQsq1kGGxo2QFVFJZXAYVyekoG4dYfWOokKpHH0KSfK5+B1W9bugyzAPd9BDcyY9wPxgJ3l501wwN3znULi3JHAPeJuj1Ijf9yu+Kx9l8/H4r9Bo7pQxbcjyEemCHg6pHmfnmVB5hHqYc9zPycyuHOBT+eOL7hjRXpi7uSKJxDi7i7XWEVynHhfN2cjJcUKTHCgmLVdpu1jYekq/mHZ7/j37Kh75l8ZvgoBgbx6xa0oLaDlHgbcfuBOc+RJ5izEcnemXWF5B+hxxA/LGbLBsHSYTc/AwGA/dHR0wMjIKJNpaMHTGnPLPUiF4Dl9MsXphQHFnorWOpJ+UQNtfDwm2FEGvwKJpGZvX7lt367GXX+3cemKR27f9pHxMy2DPqK4y3OKz9Bf/dcrP158/4u/u3lv3/4PHR1r2jaljAO2NFS0BJhJEyRb5YBucIBnh5wBO9ZtigPN+hk7XMg0X2jpM80S3fpY1sZ0BAmWVC+Fjes3wbKa5Zx6kSkMIu4kLHVxEPHf3prVQMvbtdpZ1rIrOz7Q2s9TvpbPFZ/jevfsF9EMJEvp4NcUAqBh4O53r8DvRCDAKWRs4UekMHAvFNgzIBY+EtoiARPjWMvuMq2AW4aCu+s5weEFz0BE5zK3AiKsSL9seSo5dYM7u59IeENgFi53sZ7ZwM7OKFWjEE8qK2NlgI7gzmuzOcBzSGG2OWXuI5c6Pp+F5ihuTxPDwgAMu/wnO3f+XF3UAionvO5077xGce0HroVPvN4py8uzrRxLXWX1726DhMG2SXzzM7PT0NvbC+0d7TA1MU3JcIxZk/GHsI/PXPESWTFfSEErRK/MK5lQJtvIT6uaYJk6QEIGTLArnymFXXU7f3VB3fmfu7L+tS9fVXtVMvyEnD5XnAV3n7XCevZf/tfPLnuu/cU/3z94aPewPCKl5Vm2aSgRXqUewnRIZYMxzdGRxv9XwAKNV63jpkRgRzKaTD91ZuELwYF3UyGhFkFFSTnUrV5HsXbZVgGw/pP1iHXcZQLcxSFBK97gDFGB2465GLJ+TYcuQsmb3zXiRr6A6bW+Qw4+HdkQiz0MuN2PKAR0C/IMnNCTEh3c5wLsfksQBr5+3ymoCUwBoB/0Tjnxeh8gdF+TE3PHHe6AOwKqAHdeI019yjhs5FjsAqolxwJELxqFxgRQOwWnArTFZsZwHP4dk2xF7g2z9gW4O2fIpZzkgw0aOz8I+SonmL7gf2L8wN39M7dy4HcPL9d8FHDH8ZC1rmDTK4XF3x1GO14IyZtaTc9MQ1d3F3R0dsL0zAwrkRNVCo7W6VX4+DoJT44oTECvCgd3NKCwoZel6hnbywbQxmWoK6pPX1x30T9sWLPxO3dfeXf7mWS9n1CRdfroOJmR2rYtf2vPP6196LlHPnh0sOV/tSQ7K5PxGYA4sdKANGGCkohR9yEWP8OsecqHJUFiSSr9oXaFyGxDDQ4E5ayrlsuJtaNNoEJFaRU01jZC3Tl1EMOe7AYjgqBcWw354rGUxKSfIcA7iSrUYSlkGTkFraP7RgR2cX0QYIYlzwVDlrCXsnVxx47yKiIFbKQzGdz9Wp4WMDVZl84F3J3vBICH+wFBO9L73HzWq28ynufZ+cE9k2JFNqATJ2cjRfc8RcG5Gz4774Sp6nSOTWwlKoNtEFsUy5FFFy+YzCvnWOTieaITvXAti9warOPOBM2ywDZMg+WkV6xoIv95L0QB9Lri3QBO7nF3xr2Xg597UsKGLhR4vC4D7OwdMNSI+Uoo3xD8RydGoampGfoG+qiCyEQJiH3g8WLu9cjeyEI780RgKAWKueUp90m2wFJMxnrDiULjhgYlyTJoKG9sqltR/8kLt1/z4Ee23X7GuOfPgrtrpyCwP9L9SNW9j33v9kO9R+5oHm1rHJdnwFSxSTpqfZj2xjJyWS9hkTLD2ehsGQy03HlXNgnd+NTIjVneJBTEYcEyOCqpkaAkUUoWe+3qdVAWL2NJdRIrj8NnYv2823qnfS4OGh0QdryCNHp2MJjg8bZTFRZ8VgZugFs6Msj7ONCc5CTSxHPFga8XwbM7M9/KjaN6QS5K3NzvO1HB0hHRfgIn6k0KuK4Qge29rTtGHfbIfKDvdfuyV48i2gO4TjyD8T5byseKlwfks28r9gqz3Fmc3EPTS30fmCKNijJjpuBNUdDo1CWQkzaMD49BSVkZxErioMYV0G0dLNlkAIRnHPuMEyBiThhWsWBDE+alQ24KiSzWkPkK471nhXi+y5jPDR+27uL3+fZZjnzha+B9I79s/mAvWcYEwO9h6HN4bBSaW5tgYGCAVQZZBnWR8yO0wfJ2mjJv9IVEpiiexLVhvd/p/bBznAGg2hrIMwpUyYtgy5qtj2yp3fKlK7e99fGbVuyYiTpfp/J1Z8HdtToH7YOxB5/47xsf2P/Axw70H9w1bE6AHVdpU1h6ijHOkV+e8R7ihhURNXTZ4ek2yXJnyXaKZIOJ5DQKSyBhNZvAatux5M20oThRAquWr4I1K9fA4qrFEJcTZCFgZidlmmJ7RN4Q3tetFgLuIh2FZafmgrtXMcgHimfBPbNZzoK7MKRObXAX6W6syQinauYNm0ixRXDgwE4VMLxihRLnsIYFL5ixYKZvAno7uyFWnICKxZVQUlkKSpEKSkIFU7FBt3Re+criyoauE6BjTTdKA8wYx/96BW4OmM4R3P1AeS4K4ckCd6EQ4H9Tehr6McGusxMGBwfAsA2QVfSCMJc+Gkmidzs5TdBR6kZZri/kzDXKaxllsQRmGpvLxMh1b6clWFWyCnbVX/z9m7a/9qtv3/iefWcC//xZcHdtip+3/eT8Hzzwo7v39u+9vkfvLTU0GyQ1xtxxaYMaEVB2vMqaw1CFDec3RnDHvm0I7BYqAUQvaxG4I9MSgbuByXcKqEgra9mgSSp1d2tY1whLFi2hPuz4M+SLR3Y6FckePODubGJPgouf1S6AnZv1vpzsAtwZPa7/Zz5AHe/MBEe2s74wi52NjwR2WCiCv0ohbvocSz7czmIenDBrbB7U+yiCupDDHKn+3DtuDjyF1FlHeU7guD1A55dh7/1uTgmZKxvGC+7Ci4VJWGRxU+WKArZpgYz0z9hm2QSYHZmGzkOtMNI7AqBJoCU0KK2uhOrlS6BySRXICQXStk5Wp6Qytz36ATCMRiQuikrkVEg1nc/T4XaR5/OgBGWv52wzH7pecU0YE57flvU+l9IK/CiBfZLvAi13srAz7n80ZBRNhWQ6BZ1dnXCs+RhMTU9QhjuFONGCR+8FdsrE8mD0jAhwxwFRU3dR686lJd8kzBBjnhl9FtdKBSUeA1NPQdxMwLnl65tfc872b7z3dX/8o0uWXTIwD8f2pN6iEHlwUgd6Ih+O9LIvwAvVX/vR1/7s5faX39WWbF8zGZvEkA2AoYCkS6BY2GUIXewGmAq645griIE7T5ohcMfkDfwF0k6ybnHOgSI3PHf5WQBLqpdAQ+06Ri0bKwFTR+0e9XsZLN2gpgqsfI7HqEWs3OOC98bGBJA6rvB8me58cIUQ04j3yYm5B7jjs4HpLLjPZS+fBffsMj0nROCZTDdo0bHkCXVey12cEZYdz7xaqHjblgSSYUEMy1JBAX06DWO9I9B/rBtSk0k6k6BKYKsSKEUalC0qh8UrlkBpVRnl2KKrHuUC5smgcMAGJpQnQ14+5lB3C90gV/p8gHu+PTNf4O7IGs86eJPvggi8RGhHeBax2QwKWlXD+PsYdHd3Q3tHG3WWkzDESdacdJHXAAAgAElEQVQ7D3UIgKcidqHNs97vlIDokp1cJAMYEilt2I0OG87ICUx6NEC14lCVqjQ2L974xMXrX/PV2256z4OnO7nNWXAHAGwKs2f/nt2/fOT+v24bbz9/GIa0pJpkndt0BRQ7BpqsUPKHbicpOQM3Gps83EjkhGf88mRVcgDDmLuqgIWWAObYyypYugWKrEFlWQWsW1sHq1euhuJ4MWOmQy2Ud3hjWnymNp6FN10c63ksdybUMo4qt3Uc5ET1O3xhCXMOyOeNsWc/kZSVAEvXT1nwA8J8lnsUS12w8Qdt/ii2eOY5Ua6eC5wX/p0gYR7lkEexsP1i7lGUDl8rMKSensYc4KL2i/V735GuySKuoRw4ThjFgipEbEpZ8rzWBf+B2GLKkMDy1JQJY/0jMNDWB9P90xCTYvQdw0LFG3NhAEADKKkohUXLqqF8UTnEimMgxxQwAJPBsCsZO8PM4mSj9GOa985jVHDPN//HC+5hHgInWz6P9S7GEMzOiSqPzBKUKX6OOQw2KBqGJE2Ynp6G5pYm6O3rgWQ6yWNBLPTBkvAw5GGxJDnSNBi4sw9fcHIxsH/KJhLZYDWTAmlLB0uxwFYwd0qFUr0YlqvLJtavaPjJW6972z+9e827X5HcGZCFH8mT+o0o5/6kDnAhHv7rwV83fueB7/zffZ0Hdven+6tm5GmWWYmbQUcSGY3IZqhtIbnlcWsgEAs9nLVo5fY1r2dle4xiQ+hilzDOzsC9HEve1tRB7epaKC0uJRc9NYPBb6LrDivlVZVc8m4KB3c9u9c1mvVvD3yeSeDO3sVr/2R2SVRwDxKyJB8iONpPJ3BnKmj+j9vlHXTlQoI7jTko/sxdue5xRgF3EUJj6XMZWmOkoGIdHGWQLQlitgqaIcPs6AT0t/fAUOcQKGkVirUSMEyTrHHiQVcVSFFOjQ1FpQkoqyqDiiUVUFpVShahoWAPUuZ5o5x6nsgndm/e+HaeVAayciMkMi4YuAeU37nHGQju3JOJcg+vR3c7hjcozwhj42DB0PAgtLW3wsBAP+imzlpa826aeD3JRbEBspr0ZDUMYPLcRhhHjYspD1hxjOCOSl3MikGJVWqvLF1xZMOK9d+6+/a7/22HdPom14Wd+YXA1pP6jAfsB+KPPPjIhx7e++gH26fb10xKEwpmx+PhRctB0m1iiMPNaaD2rWFGBrrpObhTLSvjvKIucbZJMM+yZzngk2KJ/1OhSCuClctWwLraelhcVU2Z8Rg3YvF8IOFB1fLY9pU2LVsiEkZu8hCfmHMmI91ltfONL2LUXpnhdt2LhYgaY3eud4Gh+7tZ3gO+03h1ve+a+43FfWFGSWHiMQqQ+8lI8bPcHn1c+c+zI3OfGUUVWJgtHibw8x32nN/5WNbzCe6OwpHHgj8ecHfvTaHIkQJDz8u23Il9jhLpZFAQ3C0FrKk0DHcPwGBHL8yOpSBuFwOYjC0SFXFT10FRZBsBG1NryfrTJIiXxqCkuhTKlpRDoqoYlCIFTMkEHa1914YT8y3i1kE7ZC4li86751EAorjlI1vu/IH59l8guGMYxGbxc8qmwdinbFMSHXWQk4GSFfv6eqCjswPGJsbAMFmog3QlniQnzjTdSyA9TXKGvpZRfaN3xgabO1JwzUhZwEoGSwLFUKFCqphdt6juiau2XfOPn7/2s79ZmNM7/095VYM7xtq/d+B7O7//mx98sWWidfugPZRIKSnH9UOaPrrUsb8wHmF002NPYsx8xW5wvJ8gdXum04LAjsxVzOK2kPddYu54TMpTIQYrl66AdWvWwZLqGlbPjlnxlIXPaj5RxyeeerT4qbkDC+6HgbsfqDpufMLCjJLg3kbeQ3eigN0TJMjZyWHATsfUcbMWkFCXxwrPErAFWes5Ksf8n8w53DEM3B1AjXBv2jIezWi+wV2Mxw/ABOj5glsEy93vFYXlLhIgGSzjvkL2NJk6NWuWDKouwczgBPS1dsH44BioVgxkM0bVsJqkUQZ9XNHSixcterakqGhyaHh4w8TE2BpdSitWzAKpSAKtIgGlNWVQXlMO8dIExeh5sZ3jV3M1oaXdl8HijFhm3kHvfhPqvvvnuaLcvR+EZ1rMZ5Dgz/pOAO2seKqXxGYu4M4KgTCfCcOeJnkrKVkOwx9oWdOiATHY9fT2QGd3J4yPjzFxRjISeT+y8xQZuLt7zbON7Bj3JiMTJgY8bkCJ3CZMqNTScViiLB7ZULP+/g+88U8+fcuaW1oiHJlT7pJXLbhjTftP235a88P7v/el/cOHbh6Rxkpm5CRp2UwlZNKe6mJRs2PHjzIsbd1kgI0xcYsDDWbP89aQzF5HigvcQJwb3gQoK6qADfUbqPQtriXIBYj1sMSzTDF2ESNi98KfucFdxN2zXfB8TzmWMWd94oKZLGUfYBdyO0pcPUtxCBI1Ac93xz3FpNL9eExUHDpnPPz+vha3a7cGKiEB48t38sRw/K4J9w7k8Z9GUBjmVyL4jMXnR1EPfS6wOvZRRli6mNMKeRdnDPli73nY2wTbnAM0gcsggmVsp+Fz0ToXP0UDzmKZsiDrNsSRrGZSh5GOQRjs7Adj1gBNiYNpSCCZCsRtDWDWgrXLVx9pWLfuyyuWr2w+fGj/hQP9g9dNzk5umTQmq5JKCoyYCXaxDfHKBNSsrIGy6nKQ4irrMY6gReQtjNmSnRF+3ukfzMRnlib7e+YtsKaehRWyrW82o8JYFVDGZBLXirM2ep59K7QMN7j7xdXpgdxoCAkT0NP89BT+C4V3gGPtrhl9L3beJCOJ84RMTk1Qch1m0WM4RMhlktccz2mu+D29SX1OVQvlNfFnYDiAJpP9mzw4hgRxPQYri5e3XFS74xsffM+Hv7VL2jVbyP4+Fa6Nes5PhbHO2xjQYv9py0/Lj3YdfuP3//u73xhMjJVMKbNg4ioLogk+M+LIOEeHd3LDOnVGAcs2OONBFgdUHFgEbwzqWJCIFUHtqjqoXVMLFaUVlESCLnlq5er+EFVtpkuYF9zFpf4u71wqV+d6z+xFsdj9EtyCRIK4VihBvotFiUvZ6XQ0rx4LgdxxeXdmpoLA+5wolLLed4gC7rg1woHef4tGsajnY3OHuVHDgdCzFUMGJeL0Ud7Pqyj4xfiFtR5lLrz3y8qSF0DDSy+JAZa6MiJjGYbIedIVMkCilxYtRcuGmClDLAkw3TsGgy19MDM6Q4lWFs+tsXUbSu1iiOna7Pnnbvv2hjX137zzxjubHzv0fM3TLz56cUtH8/XDM6O7RlLDa6btmbKkPAsz9gxUL62GipoKKKoug1hpgpLFsNaOcrWQCwNjzBjOIxOUywQiYBHeQZ5MS8moyHrJPIPuI8IIWxjGYYWAu6KegTtXaBzgztdeiq1A2LrmV2ujrCLPbxGylt+QOEO4SsO8dZyF3jJgeGQYWtpaYWCwj0BfZCWhwiPWWeTrkmcBZQ6Sjrnj8v7CCSQsd6B8BhNUkKFKqkitLV793G3X3fa/P7L9L5473WrfX5Xg/lTnU0XP9j17/hMvP/b5PzQ9ffFEfFLBjm8Ud3GAxrV1MdGDN6YQbrIs5ZZrmlTdKsrVyLPO2rfi5lq+dAVs2bAZykrKmDse/4fxJo86i5n47GCxek5Oa5eVX+49dA6w5lnNHMvYc60fcHl/FiQO3C51Oow+WjzTgUQjiGyx4Gbbw1f2suh5z6JfbXmQJ8LvHBcilKIAeiH3yx5PtiWc+Z3bRRtNSOJVZPEIsRhiSUWJ5YYJh4yVmOE9DxptDrjTJs825uYd3OkZXN1kflzMfaNOiwR2PFPeRCwxLSixYmCOzsJQcy+M94yAlca9rIBh2qCpGlhJE8qgBFZULH962/pNn/ijq/7o2eXLl88iHzlW3Aw+PbH2SMuh173Sdfia4anhC6bNqZqRmZEiOSaBUqxCvLIIymsqqHxOK1GJKQ3PO2bfYxAYXdMYDxbJfaxgnlvGNF2sVwVrLZ296/CdxHqRIcv3gmOUeBvVhGwAunsUazz69vS9Ep9DMoOXFeNFWHac9ZGRn94gowcVob7+fmhpaYbxqXGWYKfKxGKXKYfjolOAu08r29zBuDwmxFECkDBisFRZMnjl5qv//Z273vKFq1fd2HM6cc+Hnd/jXLpT7+u2bSvf2fed1fs7Dv7Jr57+r78ahhFIybNgqQZQEQauKu0419izwJ3rlIJ4gYA9czk7i0R7RXEdBPfSknLYuGEjrFq2CmIoJHR0PaHNjuwZHnHvAXdM1nOLQD+LXdwhsCWrEPj8IPkCns9OCAP3nDi/qBn2lOGJ5xG4u56T9S55xuYAlvNd7wJlt3oM2nVzAeEwcM/kAczvXhdz441z53tKUJKUH+lMFHB31i3k1fxK0woBefdYKBTl2q/8NOXcLpLlzkNpjPYIFXSupJMXBvtA4PFjybAxWwEtCTDeMQgDLT2QHk9RAqyOLnzMsLZliJuqXa6Wjl7+mss+fu7q9T+9ddetI+6BYaivZbSl7KXOlzbsPbz/9U0dR6/sHujdPJueWWRIumzHbZBLZChZUgFlNRWgVcRBKpJBi6vEZqnrabIYmQGBibpc1ghvlyvb3i2gyGJ3bVQWzss+0GFWuK9MiJCRf7y7XoC7e68ha5z7gyJQ5xUKSkwBbDCDrvnW9laYnJ4k9jrMqs8we7uUTfK2cwUp3/sIuc2JbnC95bQECTNh1FfXt7z9ynfcc/PON/1nAzSkeQrU8b76Cf/+qw7c7x+8v+y5fc9d+cSBJz/9Us+BLelYGiwrheoimCpLaMucKh6H4clF5OZxIwRPyKB4OZ0wRhkrrHJMziiKFcOGxvVQuxY7vckE7kQvi6x1eIBPMLi7h+s9SFmCKYIl77XcvVa6mAMvaAeCO2pQfID5xnamgnshyUtRJAFll4u2qFm6aa5FP6/gjs+iBQxXn/ws+BMK7vzVUWdWXZVRWIliKJjEioCvQLGUgGTfOPQe7YDpgXFQMGPekiBt2hBXEyCnAYrtmL61fst/bFjX+Ncfvv7DaMX5OrPQgHhh8oWqjpaODc++9PzbjzW9cv3w5NCypJQq0tW0pKsWKKUaJdxVLKuCospiUJD0hnWfYtPIQwr0E9djWJsJ4YB37wp/vxpbkXDPyqkA7kxJwZGgguPewOgRZQ16xKsjwB9tPgY9vV2kFJFRxmM9zrkKcoz5vSzTp+iDngNsFITVE5KlQKVaOX3h2h2/veOGD3z4+pXXB657lDO6kNe8qsAdNetPPfm5+sM9+z/68N5H75xQZ0GXUqBiaQQ2gdD45hHRK+ZLpn95mzW4tUE6VlxDpJ/zjkRFajHRy27fth3iWpzVZloAMRnd8ugx9NGwueWOXgR224zlnpX97tolOfFznx0UBJ45cfU8O8LdHpNEBhfmbutV1Lb6iXlhuYvrfd33LqsjyGqmCFwUt2KBJynMSsfbRYnpBz22EOtpLpaXXza7WM4g66UQkHeUtJB5db+n15sQBdyDbu+7NT1nCJ+XtS+51YalzDEiiWJBH8yv0SmRVYIExEGatmDoWA8Mt/WBnUQXuQq6gX0dZIhLcSgyYlZ1orLvj2597+1VlVW/j9L7G3N7mkaayg42Hbnm14/8+s6mvmMXzNgzVaZsKKakg5QASCwqhvJlVVBcU0GAb6HCIWNeAI7VpPEy9x5PNKOQAsbiXQob/TUD7qILZWYdcj1dmbh28GIWsl8LPGrO5W65lLNX+FU4DkVVyQVvmAaoMZVofYfGRuDosVdgaGiAUu8EuGfxAGQpCXlGKfQl1LGQyMiQQcZkZ1UBRZdhibJo6o4b7/jLuF36g4/u+uhpkVz3qgL3JwefLPvXx//txuean/9a00RLtY79fZEwRtLA1BnzHDJOMbc6s9r5v3w7MTGLnSXTOaCGgMcBvKZyKWw7bzssWrSI4qG4WSzDpCQ7keSRI8R9wN1tEPkBUBi4H6/Fni06XI6NAsGdSlcC+elyD96ZAu5zEZJOzNTlUiz0Pn5Ja95ZPhHg7lb8FgLc6YzyeXL3nMf9gxUr+NFsgDiWtdo2mNjzQUYmUhUkW4WEqcFY+yAMHO0GYzxNVrtBrZQBFJVlx1dC6dT1l17/r7u2Xfy5y+ovGy6UuWxv397ax/c8+eY/7Pn9Hb0DPQ2goqfQlEb1cTDjNixasxSqVlZDUWUJSDEZVBXlCtZyY023gSTqZIFjgh+Ombhu8SdcXiCg47s77aWzEuKywZ05CPx48rJ3R6H7bS4AHwXcWac9zvzJE+yQcwTBvq+vFw6/cgSSyRlKsBMC2ylzizooRwtmKQ0yVkdggiNOdcqCMqnE3LJi27Grzr/m9fdccg9a79jr+5T+vGrAHa32jz/68dcc6Dj0id8defzG2aJZidzxskoHxjax25sJMmbcEKmCK9mNx5LZSvKNxpM0iFXJ6a/OekZrigblxZVQv7oR1tetZ80jNAR0VvrG2JW8Vjt3oHnAXRzCHAvbJ0Yd5BT1A/cwiz1X1+dvL+KAPBSR80wPe5b7OThX+cA9iuXMViDXcg93CBee7R4lVFDo6Y4iML0KnxssC32eUE7nAuLiWWHf9RMiQe8pwDfonvi9KFS4TlyeK5hez5oIlTFueQbumgB37O2NSVrIVWaqYI6koP9oD0z1jIFqMKY6nfgtsMmTAvG0mqpfXP/y7be+66Nyp/zcVVddVbBgR/nz4LMPlk6mRzYfbmm65UjHseu7xnrrZu3pGJJm6bIOdgzgnNpzQC1TIV5RBLFijdjvLOAAT6yYGJVXnTwcx0qnXhZuxRv/nYl5UTa9D/FVvv0UZa/OZT+6vxMN3LGawCLrHQ0ujL+j5w4VMGQLPNp0FHp7u6mbnKClFSSWjrczz0DJi+qy3Kn/B2IAJVizSU2oGiRmis33XvO/vr56Wf0/TGzt771Huie85OB4J+g4vv+qAff7eu5b/bPf/uf7nnrlmY8NSAPFaWUWQMUTbrM/qso6viFxDGq1PFFOzG2ma5qrgxGRzDBwxw+CNma8lhQVw7LqFbBl/TYo0hJQVFQEyWSS0VtymirKiM0CwhMD7nN1x3vB3S8RztdFHQLuGOukMp4Ahr3sOcnd2WxcGdYpZ30iHIKoyoP7noV+J8Iw5nTJcQla3uqUgL5AAU/fCdGcCgF34U1YKHBnyagyqLYNKlE7I7BbYCLYWQqopgqjzYMw0tIP+kQaZBMBhJVE4TfRnV8dqxy4cef1X73x0hu/XldVNzHXjGl00z/Y9GAsNZRa3j3ed+Hh9qM3NHc0Xz06PbzKUkwpbaeRAxWKq0qgYlkllC4uAaUkBraGvcyxBI7F221OnkVKH4/HM8sd5RA/IXzNWYIiY2ZjaUFstSIpwxFyKOa0mV1figLumCGPdfBowRODJ1XdMOUL/40NZva+/BIk07PUWpcCL5QpL/hC+AMD0M4duhJsJSy8iq4QxnOPnTpjRgIaSzcM3HzJzX92+dZLHrx20bXjx/v+J/L7rwpw32PvKf76j7/1hoNdB+8+Ntq0dVKdAlNJUzTb4SVG1zruNOJDYFzTToJGlpUsyGXY1BFYs2J3io8rkgSLqqph68ZtsLRyGbn4cBNSmR0vp2ML6tge7LA5O4wpg6IcjHKHXeVlvla4Z4cEZXD7AZWvR8DnfjTGIGvdR1gEgSIxgrlfP8/uDvIesIkMaj/DbjgXUHbmjQbI1tRLvOEVigt1gI4L3IVsC2nWElXQhIG9+z5kFfmARBjIs0X0cCL4lM55x0yGVla1BguvYa9FhfcDR9cACWs5DqnBGeg91AHp4VmANApxdP8qoGlxajQTM6XJDSvrH3v3dbfdc/W5V79cqDveb04x4e6XLz9W1j/asqa3v3tne1frTa297VdPpacSNrWTNqC4MgFqiQolS8qgckUVQLEMusS6TOK74DsSz4ZsUx8KLKcjFkxsVMVBieaYeyApRs/Lc4mzHUvHXB+30pcVYsx3Pj3eR29eh3fdIyuWIoHQyQPMeEuZvKZdxWvS0YI3oaevFw4ePsCS6zCvwk0MhNdTJ9iMJyPr3cUcsU3HiIZc4pnhvASqqUG5Xmldu+W1921bd8EX7t750QOSJLHY7in4WSjZdNJeHbXlb7zwje0P7PnNh15u3/uOURhNpBXMrjQIu4n9iFJQGQ0i1Z4L64ZUXbYhMlYqJ0RAYKf+z+hqx8Qc1lsY69gb1jXAujX1UCQXUcZl7icb2LPASGji/EtikzlJQhHc8VE6vIkxFQLuQS51PysgSJEoxNUd7POKkFA3h53tVoq8yWnOfHkWM8pjwoA5itALu0eUA+bazlEuD7xmPsEdH5LPis8WwrkkZ27lIaeahatopFgDdgNDQhrWhjWO/BNTBgy19MF42xDY0xbYBpLLxDALh7jHVcOGRYnSV2664oa/vXz7Jb/csWJ+m4gcPHgwdjB1sOLQ4UO17d2dV45Njb67b7DnXEu1FAR5XTPALgIoWVoOVecshkRlCbW2wyR9tGRNC/PHeedJG13UggiHKThoyaN8opAFEm/iz/B/2JxFcG5yRWguoSBvaDEfuEfZ485aI0lPHq9BjlcRbEjrOhw4chD6+voI4KkvPLbMxhwLDLm6K4o9Aou54bnSxMGd6MS5DiF0AsXUoMQqhsaq9YOXbbz8by87d9d9b65/8ynb9z2KbDouQXCyv/zU+FOLfvDw/3v7C60vfPDo4LFNKTVJnd3QncV4pRmdIxMy2C0IeaY5mztTfbPAnbK0SQPmoI05eDK2EGQc8uesWg2bNmyEkkQJKJYaAO6ZWclY7Nwt7yKaFKDvuKI9FrIXVB1FwGfSo8TYmd7qMzb+I8pI9XyCxuCnPIQBe869AjePT8w9wk4Os+Z9lZR52MBhwExDD3OX+9B/eocWYQocR0QgoNJY3JsgF1Bznhvi43W/v/vW9Hcfb4IYm2AzdI/V+x1HCfMJOTAPHBKgYMwWyBpHTDN1E0qUIhhp64X+Y11gjaYA0jgWDWxJA0lSQdYlKJUT/Y0r1973vre+9+8vXX1pzzxsBd9boCX/9d9+fWl7c/vl09MT1/UM913VPz6wMqnpihmzwEpYoJXGoHrZImK6i5WoIGsy8bATcGFuHeUAs+6SjDnTBjQ9GBMm80hSdQ6BOzNWSPY5XioxNDZnuT/3EyrheyM3tyh8FomFL+TjbDkiI2K9OPqHBqCpqQlGxoYpLo89QYgBkJIRXb12+Zedvchj7MiDgB8M22ArWOfDBRd6YRNSHCqsSri49uJfblu79Ys7anfsuaHhhlTYeE/G76PIg5Mxrnl5Jh6arx745kUPPv2bDx/s3X/TcHqwRJfSLG6Fh57cL7iIbPGxtQueFKbkZXjeacH5TIkSLIytU/91SpJTqS3skkWLqaZ9xfIVYKaxzWt+cM+AjUuJyJargg/HN8fcK1MDSWx8VtkLdH5WcpbXgPHyZH2iWOxRaG65jI8UB6RrSdpnPz0KcIdd47fpQnBrXvZplJuEKQh4j0IOc2BXMBchk7hnmKUe9vsgcA+6fwbcmSvVe38/D4T33R1QIdcx7hnklED6WQUUTEqbMaFj3zGY7B0BNWWDZKLrVgPTxM5wKpRppbMrKpf9/rLtF37hT6+767ETTT2KHsZ9/fuKj7Uca3x679NX940NXtM3Mbh9PD2xOGnNqLZiQqIsDiWLS6C4uggS5UUQL4qTdYpWqoGlvJTdz6zVTKydu+YR3LnljvNhUaIeNyjmGFsXoZUo+7eQa6KAewZ4qQcnzYFuGtDe2QEdXe0wOTXJQqEozInP36VF+oE75/Enb65sEsBn+HwJ8an+HUMicSMODYvW9+2ov+DLl2+9/N/fWf/O7rnmYRQyL4VeW4g8KPTeJ/16tNq/89vv3f5C64t3to40N87K08wFT+Aus9IJodYSXGAiDcu7xS1DTOg+ljuLrlMQh1is8E9pUQn1aK+vq4d4LE493KnbWwCi5FrIwnLPTBs5EwlUc+PLWd/nX4kSU2fgmK2UCnB1Lxjd30MlG1py572vByjcz56rlczGng3uvu/t3X0+YwnboFHGuFAHKAq4FwLwAjBzQNFnnvzANWd682hBcwZ3J3rFb+56Bo2JQqks/pzlbHDAijo7sWoWWQXWej0GMUuDkfY+6D3UBjCrg4K5ariJeGmcZmhQU1bTtKV+47+95+a3/8umik1ZTHRh++Z4fk+18X1Nix/Z99i2g82Hru0a7Lp0eHJoQ8pOV6TspGzEdIhXxljS3aIKKKsoAzWugok0trwPOuYD0ke43AnXvARcGbkSdW/5rfn873+C6ghTmJ28g0l3oEgwNjkOza3NMDg4AMlUknf+wjxpDtYuYcfGzrlvRTtY+hHmMgjOEz4UVAyJLtwCzdJgkVYDW1ZufmDL2s1ffP/r3/9UPdSnTzWAn/+1ibAsC3EJHpJ/2vMPu+5/9oGPHe0/et2wPlRkqAbxELPcNtE2lHVmovAKZWFiPTrPLKUEMiZR3MBGsT0em1dtDRJagshq6mvrobpqMVkaKFCwfCPsk2uDioQgRj9JeaGu5DE/GRrFYg9McPMMMAv4PTSyQW5/37h9wM5y3yPMKg62tKPF3MPu712bKNd75/pEWS85Y5uDdRXlcHsteHfeQdDejVKqJr7rTXDzjsnPCg88MzgHnkXKR3xC2dJIBENKMsbRNVANDfRRHdoPNIE+NAmyzjuz8YTYGMSgTCmbWF11zgOvv+J1X3nnRW/DhiHhBznsoBf4e/Q67mvft/qh5x7aebjtyLUDE0M7h6ZH1syYUwkrYYKckKC4vATKq8qhrKociitKAGISpJEQn1PxYTMaofgQz4ZIxENlCAl8uPJ+KoE7s7AduizPrIndIwA582uSkVQeZ0B3bze0d7TD+MQ4mLbhNJ7JDTfl3ofhPZPKJH/EI6nvPDO2ZFOCIiiGlSWrejet3vTVN1z0hnvf0/ieU453Psr5L3BbnmAB+BkAACAASURBVBqXY4b8V/79S3/+UutL7++c7FiTUlPE/kR92UnpExkW6PYTWdFMu8tY5rng7pBl4PdNzMBVoLqy2mnliq546uyE4I6ldS5plAseovVkZs6EDMcxsFCPyPwUynjGihdjORHgnp1x7G/ti1G/GsBdrJ33XaOAexThGZZwFOUeOZZVhKO40ODObSVnZEFxd9+h+4A7Ue7yDyndri8iuJN9aplgWwpoUjFYkzYMtwxC79FOKLFVMJJpNNjJslMVFRJWzF5ZseKF7eu2/PMbrnvDz7dXbR+LMI0n7BLbtuMP7H+g8eEnH7+uva/t+tHZofMmjYmqpJ1SbU0CrUiDovIEVNZgPL4S1GIVTMlgcWPObEfueC7XHJe9wtz3+JnL3hIYSEaRXzVEWA5JvucWBO40ApLruN5IXjMxMwEtrS2UQT+bmmWttIU3w70/PMnOOeE+ly7hiHGkMZaxhFKm5Lr1yzY8unntti++/+b3/3aHtOOUypw/I8H9HvseufTF0u33Pfzvn+keb7tmwhxTjZhFrR3TBmbAcfY5onLE1Wb1oehyQUgldzppuSK+m7HchRBGEEfiqOJ4MaxduQYaahuhqqyKsmwzB0jE9NmOygHhLNVQgDd3FnFCCje4032zhBe7NkpcO8xyj2KxkyDwEWOFgruft8J92/DY+PxY7iIuOxeL3QGUCOVlUYTnyQJ3r3Iy35a7AI8orv0oHgFasyz3vLtJiAfc8Uxj7BQTqrAkVY/DVO809B3uhtTwDBQTM6UBtmaRly0uabAoXj62bmndj2++/Oav7z5v95FTxdU6aA+W3feLH1+yv/3wG7tGuy6ZTE+fM63PlOmgy2kpDVqpBotWLIbKmgoCeBllnIpmJmsTy/Y637UU0uB94ufgEfLu/bmAe94zEQHcnXAnT6gjcBdhVBmgd6CX3PPDIyPUTpd537NPOnpfyZTj96DfO9fwyRKxejF3WEWhKiBjzwFDhcXxZTN1NQ3fuvWK9371jk3v7jxV9otXiT5h2udC3/jR0Ucrv/vg9//PnqZnbuub6liuq0kwVBuw0oWqOykdHoPZCO6YUclcMcjjLON/ue2eAXfWQQrRHjVDtNZRKdYkDZYvXQ6NdY2wuGoJxNQYJexQtir55pnlID45gtMD7mzDZ5fOiax+B1h9AD4M3EX83G8dvHzx7DlMYIrxEhj7dJqiaz3qIfM2+K+4+3759sRCgjuNI4KVEeQdiWK5z8f+j6IgeJ9TiOZO7vOIXyj0nb2A7IBDwMTkBXm2GZ1vZjK72b5lGc9s/7IgmwkK/tzUIDluwkDLMIw0D1HvdkVH0ikJTNkkhT5uqmZdzZonLqjf+vX37tr9m2XLtk7Px9rN1z0w1Ph82/NLnzv6wpWHmva/sbWrbdd0enbJtDWTSEIS5FIFYqVxWLxyERRxhjs5hu53LJjDGnlO7iKaz/B+9llnliaUSQH/RMmMPBM19EJeuN8zn7Lqd33WHBUC7tzgwOdhvTtWD2gJDVJ6ClramqGjqxNmZ2eJk15UFdCzHKWcG3gc2NnOEv54xjjq/JOzmSDpmSpJELM1iKUT0Fiz4dnLzrv8n+7asPuXtbVXJedrvY/3PhGP8/E+ZuG+jwfg2698+/X3/uoHn28bat0yYY+CGddBV2wwcAGx2o2S4xnNJP6hzS1ztw5uavTiYEwKJDCQdQ4zUCUJzDS68FSqkUWPe0KJU9nbOSvPgeJEEcgSq6NFFjZirYuoFQtLlixzz4o4Wfp5pjAKuHtZ4bxBRObCY89367dZ48G5CgFu9zD9rkWlx5seGGY5RwUdfHaUxi5hz1u43Zp5Uhh4z6UOuZD34JCY/yt5aqIdkegzuVkJdREm3zEwqXGKSAbjVhZZWpx5jH5kUfyYyt0srP/mTVV4orSKP8MzmZRgtHca+lsGwBhNgzRrQHEsRjXvuOM1S4HlpUv7N6099xu3Xnfr91+z4jVdp5IV5l6YVrs10d/UWXfg6NHXP3fghZuOdR+7cNKaKTI0Q04rOkDchpLqEqheVgWlVaWgJLATDZNxaMViKANNCJwrtHh1In3BaxgzJyljeA0lKrIFw8a4TEKIHHtBkOPDPeBSlv0YJ8P2etR969zHZuV/FJbBuLuNNOIyTM1MQWtbK3R2dxHYi5gNtYg1mTVP4VNswY1eDoc8zB1sZz91KjiwpDIGYCQxtUGBYrsEarQafV3Nuh/d+bY/+fSblr6pOer4T/R1Zxy4P2M/U/7Pv/znTz239+nbhmaGaqblKUgqabCQXBqBi6egk9YpwJ06BWQSKETfZ+r5TEF43ofcsqmmnQgubBnq16yFxroGqCivYN3b6DpMpGPWBSaxRPn4gXtYZrr7vmHgToqqV2nwDMwP3HOtcv9mE36u3GAl4Cy4++2JMIF3osE9yj51sq8D9jV3gOXcqlBwd27AtHCyxtl5Ff0eMuAuOCrQMkV2SGzOhPXcmA+DHgAN673TNkyPJqG/fRhGuschbmigIqMrygPdgBjWtacAXrPh/F/u3LrzS+dccs4zV0mF88dHmsN5ukiUzg2Oja87dOTALY89/8S7Okba19hxWzE0HVJSCuQiGSqXVMLiFYuhBBvSaMw1TWzZhglpE8lekLcHOewV0C2LiHHwg0XBjMeFc/07NLeoIHD7VlDaet7pRISYvNPmPS9YisyoZ7F2H8FaodK4gcF+aGtrhYHhIXoh/DkqOA4zKb+xIL1jugxPtnY0XotoiJ2EDnTcGshvEgMtrUGJWQIbljW8/NoLr/jKLZe988ebpE3ImnDSP9HQ56QPM/oAftx139VfvPfzX+sZ7V6flGeVpJKEtJwGCzNIaVMzN6wb3BmwZ3oFU6W7xUEINTvuo1YUrFuXiOaxurQSLti2HZbXLAMF0BXPHfCUuSKDZaKrL9r0esHdl2HOMwV+7u98Fu6ZDu5RLHYxhRGMx+gbbp6uPBPAXUyFF+R9Y7JRFiEA3N2Ng+jccp4KtMLwfxaeXfTC2jIUSSqYU2kY6BiAvvYhSI2loEwro34SUtoCzVYgbimwoqrm8Irq5Z94y+63PBilnes8Lftx3QYB/jF4TJl+crpsomhm08v7X/rQMy8/c+1keqIKEthjxgKsEFJLNahcWgWLli2BWHEMdCtNXedIYqFFj5asbYFuMEpapLPFdlpgkmmTsVq5Vw876rFQC7PsvVIur0s+ojczbGK8e4q8phgOFZwllFwnU0JdR0c7tLS3QTKdpHaxaT0NMu9QSVOgsWZeGU+rqKRyhSiQy55aBWdGhgqFnMLGQjFYUbJ09NxVG376/pv+5LO7V+xuDxv/Qvw+GvosxEiO8xm40dvG2iq++Psv/80DL/7Pu8fSY9VJmIG0nAJLNVl9u/hYGZc8uVsEmY2IvRPdEyuNozal5PJRKC6HvR3QBd+wpg42NmyAuJZglgUpAXx/yMyZ5XRlyvNuDrDzWHdg5vsJBHdWEpPrlp9vy50pJOKNMy8UJuejuOXPgvtxHqAoXw9xy883uBORFJ0jtMKZQs6sKtwxPK8FbTVbuGQ505LJvHKqJUPMUGBqYAJ6WrphYmgCJEOGhJwAK20DsoKXSglYpJbqm9ad+4/169Z9+4PXfLDV8UVHmZNT4BqqjYem2CO/fXL1yPTA5QcO7333wEj/BROpiVLsNmclAMyYBGpJDBavWALLVtWAhe57JL8BE3RUomSbhTTwjKJZig1TiKeDN6vhhgr2t2feTMYhwNYo+AR7gT5MiY0ynX73wJxJCoVyDwMqK5gfhRb68MgwtLS3wMDgII0bW8UiBS9JIgw/qEhwxOPrfAAk+4nLhJnvmLuBHydNijfxkXQVEnYRVEhl1tqq1S/uvnD3lz9xxSd+dipwzp8x4P6o/ag60Tqz6wv3f+Frr4w0nTsLU1rKToEppcFGn4rjUWa92oVL3g3ujMkq43IiN7vYAIrGtDtDglXLlsPmczfBksrFdC8VgR+bw1DHJs6qRWDPNV/Xjs3amPz+tGkCwD3o2MyX5Z5xkmeX3Dkb2T12T7Kf+FUUt7wD6T4x96ADfTqAepTs8igCK/QaP4vH4xlyl4WF3m8OF4i9G+aRmi/L3Q3uorMZ841mwJ0STi1MhGWZ8mixo/WOtqdiKpAaScJQ2yCMdA+CmTIgJmO9OytjRZdqGRTBeasaH6tfU//pyy7e+dSuc3bNzmFqTomvYG38Tw/9puLI3ufWzyanb+jq67q2d7j33Aljqjwpm2BoNqhlcSitKoLKZWWQKIuBlogRsKOskjHvCG1fUycrBdtTs97vmFDMko8tsniZMJVwsj3lvt6J8PLNH89E5VMMkFc/FkOGQdE1Dh0PmFFgUyvY3v5eaG1vg6npSVIGMcbOoqdc3juJHmyEzB+RIaSXkDOAkqS5e154gS0VYhCHuBmDJbHqoc2rtvz8E++6+zMXFl/YeTzvOh/fPSPAHTXXPwz9ofShlx/+2P97+id/2pvqrUxLSQnJHDBP1MYNqHAXC3meMOmGscdR3A21PU6CILjjaVNizJ34mCVQENx1C4pjxbC+voEIa+KKxoQICgzW9I1WHuNWEmqGXFEQeoV3czLtUGwmphTkxM+DOMVddLDOAcqzmm6gxHF4s+SZezP7M5+We+Z5uZb7XMHdT8HJdyjCPARzOVALBe5Ryo1eHeAuFHC2oygTHGvU0WrDH1EsVKWKFmvWgpH2URhqHYTU+AwoxL0ugaFboEEciowiWKxVD1y2+aIvrK+r/clbd771lCMimcuexIY0R0ZeXtXU235+71DvlV2DvZf3jg82TOgzCUsDgCIb1AoFyhYVQ9XiKiguKwIFa/0lJHzhWfUUimSyL8PXiYnF2CRLEGwZmHKcw2Q5lzGHfSfM4sffo+cB4+6UWIfJgqbJAF6yiY62pa0F+vr7wEDlhZQU5vEhGnFeB08ygsfdmeXOFRnyFKF7gI8UrycBpIBkyqAaCpRKpcba8rUv3XLpLZ/7xKV3338yyI/c83hGgPu393xbi5XHNv38d//5red6Xzh/2BiOmaCDFEc6WUywQHAXhx9XRIA79lfntejkmud/uCuQTRQqAMyNj8zCK5eugPUN62FxZTXF9LD8DZUEE+vnefKdSNYQoQBnkj3WVxa4c7Yob3Z80KbOAjbUUAI+vqVqLoVB/B65mR1FI+B2LMc28xFnwA2afs9zzkuAW9479CgWu7gmH2CfCDD3G+uCPCcCUchCgbtQJvMJD/E7L0Odd/78y63Eyct40bKfxf1c3EWA+S3oPaPyJkOCmBwDK23B1NAUDLcMw3TvFEDaZDXvqO4bFsTtOFSrNbBp5cZfbq/f+tmGDSv3ny6x9jAgpPNm2/ILLS+U7W3fu7a5s/mCzv6ea/pHhi4bnhxbkVZTih5Lg1QsQUl5MVRUl0HFolKIl2ggE8hjzzhOwEUTz8xV1nsDAQ+LC7G6KNtyDwPgKOP2uybKfVmmPFY3sZp+BHo0zrAEDseKjWSE9T45NcEpvZnrXsTasyuD8Oco9znqU04W8RQz55Fj1CsABpZayhC3SVkc3lCz4WffvOtrf9YgNZzUhjJnBLh/4+A3SofHht9z72/v/VyP3lc2q85SZSfjCuSLQeea92nnLf5o8WixWF9kh8SA13oSsZGs0B8TrfZ4CWxafy7Urq5l5XA2axqDwoXIHXmmPGmDRB6RbQ17Y/AnGtx9gd3limKWDztOAtzzJuV5wD1Ka9mcZjM+MfdCwT2Kxb4QgCvmbyGedSpZ7lHAXawptXIISaIKAni3guAFd1ZSiXIWGegsSmol7m9TgZikwezkLAy0D8BkxwTABCvtsmRMpGJ9opSkYtctqu+9bOslf1m/5rwH3rjtyvFTtfRtrqDIQV55uuvpiseefayhub39srHJid09w327ZuypmK7plBavlShQXl1CBDjFlUUgxyXWPIUADWdZIBnG5Jmhwz4I7pmYe9g6z/U9otzXCRmpqlMWiYmBROHD3fNovTe1NEFPbw8gFz3tIKwAxAx6g3fwcNzzDMFZy2704vLuocI17/g5mUeYGojZlDlvLk0s3Xf76//owx/f+Vd/mOs7z8f3TntwxzjTp5781Jrnjzz/7T80PXn1lDotW8g4hYuASRKk3TMfNvHBo//J8aWyukjUxpCuUYA7sdPxpnCqqhGIW7oNSxcvhQvP3wHlJRWZBB/8ncnq2qndIid7YeR3Hle3V8hxt7yItzOQZcuaZQ17LX68wF2PHmC5e61bd4xJbJ6o4M7Gw1mt+Jf969izx5/r6g9xy0do8DJv4J5R2ud8lqJ4GeZ8c88Xs0rK/CoxvPSsglW5gAFk3JKZLznyLiChLq8F73dD16bIeLVyB+mAu+dAkFDmSiJFTi2bSlNlZKFDchpTgeG+Yehv6we9Pw1aCtu42mBycFcx4W5a0q/cetUPz6vfcs/7rnwnuuMXnD++gGU57ksxdPnDR364qHOw5/IDrxx883hq4uLJ9NTKqeRkwtQMSS4GiFXEqOtc2eIyiJVpYKvCm4kilMk30fucKWQkVJ2xRQHhubxIlPuKPh6KyuLulIdBDYNYQjTKS7TikXf+aNMxmJmZYvxlMlKFM8+rE1MXWXOuEkzm1eWgQISmnBnRpQygcqkZMahSqkZ2rH7NfZ+/83N/djLL4k5rcMcN+/2271fsPbB39389/1/f7TW6YyklBZaw1h0EYyYqZrxTPbqreINwnxYOYzNcimDyCMba0TKXFZBtGRJqAhrXNcCWjZvBMtjvSIN10iezty37MaseD/q4k00yIJsL7jQqwQPtU7NOiQOuj5/FLmpTvWOJAu4ZWczAPV9mutCbgqxZv2x5r6IRloQzX+BuY1WDj1Xp/VlY3e5cBJbzzhEz0KM8Yz7GnXMPVymUd8z4by+fe9g4g9jtshQXvnmChJOo7GAsahbF2NFDLKPVbiMT3Sx0tXbDRN84KFMKxPQYKQOGqhMxS0yXjJqiJcfufMudH0oUq384Vftxh83lXH5/0D4Y6zraVffoE7/f3T3Ud3X/UPeWKX16yaw8G0sqSUkqkaFkSQmU1pRCvDxOpXOUTW4jQRDrDY+eEpXT12b1zpinMje3vIv6jmTM0Rf9dw2Bs23DTHIGjjY3QXdPJzWVwf1LpZPuZDkSYtwip0oNlHl4X2G9c93SY4gRR5qlQLFVbK3QVrb85Zv+8h2dv+p88Z577jkpiuNpDe6YIf/Y/zy2cX/nwc8+3vLo7gl1DEx30gOtNjcFCdwZ0UwWpxJmivJYu7ORKPOWW/vIRBcrghVLlsN5526CqrJKBuqOie1D7CK6uKFHIOLudIO7HzBSVjvzQ2YnvgnPhNva96wqAnsw2LIBBrnlszwIwnIP2DVuT8HxgntO8qF7HiNa90FTL8YWxerGcZxIcI+4PeZ0WRRXfo6y5xfb94BtJsM4sxGiChIhg73XRwV35gjgrmAcq2VSOaqUtkHWkRI0Dn2tPdDf2Q/pCR3iegxipgaWZYIhIWGNbJVCfOCmq3Z/bfu2rV953dLXzZyJ7vh8GwaNon7oL37q+ed2PLXnyd1tvR2XDidH6ifNyapZOanqcQOUChWqVlRB9fJqak5jmGlKW0JCD8s0IIE0baL01xPqm9NmdX0piqXufYYfuDtGNb8Y74vsdcOjI3Dw8AGYmJ4gRYX1fM+GhQy4M4ZE1kWU7Tty2HOnMO5HakTGH4ZGX8yKQw0sGX/z1jd+74Yrbvw/J2uPRT2Tx7teJ+T7v2j9ReVDzz108+P7nvhuq94qpxPYAcjVIMEF7izvE+PinG2OK3normOL44IjDMVQgg7G8GyoKK2A8xo3QkNtPZhpAxRkqSPNzo+OVTQwEOVt0V5dWLyid7sXUHx7untWLwis/Bzh3mv9wN0L0FQO4/MJiu37X5s7mjCQdaIoeaaykLh3ITXx0Vbv1LxqvsBdvJ2gioii8IQJFq8F7zvWgEVFK5LELffOaxKWvcnUZ3t2aBraj7bD1PAUyGkJYoZK1LKoB2CctUiOT9cvOeexu++6686tRTvPiOz449l9RwY7Vjy3//cXP3/ohd2tfc2X9M8Mr5qEqSIoleTKFZWwdM1SiJVqkLZTEI8xik9dT0EMw5vUXMvf+3U8Y5oruHPbh0l9zp7HxsgqkSgJEJuHmTocOnIIOro6iIueWe28dp80FvbHvYd5U3C6N54D+pO5lNqUCLmi2CpUGBXGxpINr3zo1g+/c3xy/NCdO+5c8I5xYWfweNbohH4Xs0H/7uFPbjrc0/TXD+995B1jsVEw4jq5jVh7wwzjgEj5yFjuma5iTm6IM1q2GfAOWOKWUGKwfPFS2LZpK1ntRtJgZXEckbKAScQBeROOKFa729p1A/hCgjvblKK0KLNs8w3uTtjD5UfgU513r0QB46jg7nbph8Ww/XixT+imnuebnyhwjzLMMMFyvOCOnR+wdyMSrdhp7OiWICBvOdAMI11DAEmJ4u+ywTjA0Y2sWKpZWVTe9JZr3/DpOy97349ebRZ70Lph3tKejj1rfrfn8ev2Ne+/qXOka7tVIlUvrq1RS5YUA8QtSFozgJy9rMuewQhjRBb9SXTHO5LLSbBkb+kGdzTSHFZDjK+bBvSPDMDhw4dhJjVDpXEiuY6+zJVGcoqSS97l7eegrzLGcqYHIJkf70OGwINlmKVWCSwxFyffd937/m5pxfJv3r7t9gVP2Aw7g1HO8Um55tGBR0t/9MgPd+9r3/eVpomWpWP2GPHHk7vESTZir8esbJY8QW5tstYZHIhrmVXCrHpme8uAbV0XlVVCQ+06YqTDhAns+kbaqstFzb7D1D3m9Bd6Iq8HDbJAXLNP7h1PSxWKB4m4jl9seB4s9wxwcvpd12rOJ7hnlKDwdq1iCCcK1NmeyH47P9d7FHAP8zrM1+GIYs14s87nEk6I8pworVnDBEskcBdBLU9eC3GH8w5wWK1ip0xISHGY6p+Elv3NoE/ooBkqKBYWr6IQRqtegapYxeCmdZt+/qFb3//JhrKGwflamzPlPuiu//men2/b33LotpHU6E1SqVKbiiU1PWZIaTUJKZgFSTVAwiZcBgI8ze68vH6UfRf0IDJLeMKbyOTPBXcu97HIzzRAtw041nQMunq7IK2nmOTlIVuHVpeLCAfcxabGKircWyRDmOeXLHc+FZSjJSWgMl2qX9Kw83dXXHDtn27auqllofsVhJ3BeVm4+b4JbsLv7vtW4xOHn/rQ7/Y/cteIPCpNm0mQMAxEiZFiw/FevRw0GbgLYOfUlthsAkviSOJzaJYVSqDQFA3OqVkBm9dvIi55KqEBRo6AjRZYHEbkXjB4pux70T5TkD2EgLsAdq40Zk0XJn35gZEzXDcYB8XCPdn37u86yoNPsvCJAPd8CXXiVZzkwTz1+861ETeXn8U+F/DzPu4suPssQIQ8heMHdwbayKKmGBKY0zq07G+C1GCKWe0pIDY6Spg1DSiyYuk15ee8+PYbb/vMW86/6X8kKtI++8nZz7YtPTvybFnvyOD5A2P9b++e7HnDUHJg+ZQ0BWk5CVKRTb3iUzoS+bHyX/cnSsjmeIDcb8WEoYYx8XzgjunN1BUP2UMlEwaGBuHAoQMwk5xmzb64aYbgLotyKRFTFzF57rJHcEcnBopcE/O2sPTZdQ0l1iU1u76ibuZd17z7QztXbf/VzlWvH11Ib9FpCe7H7GPxf3ngm1ft69z/iT2dey4dg3GwFKZ5Uftd2nAMdVkyBHfMY3a0CNQJ3mpUBTi4Uy9oJKSh9ocqVJRVQP2aWqhfXQsJ0Ii0RuJNYijTmusDGct9/sBdgG6+zPGcWPcCg3thsXZ2LAsBd5yDMAAOcscLq9sN6l4lKezeYaKfhBQxGea/MorAi/SskItOBcud3tXlEQt7L+H69Bf42YEth1sehS/vFkdnMgUw1DMIHYfaIJGOg5JWQErJEJMUsGSDSKyWFS/p2LnuNfe+9bVv/urWZVsHwsb1av49Gk9Pdz2dmLVnV/Qb/Tu7Rnvf3Dfd+/rh5GBxWkmBHWNZ494KHL9ES795XDBwd3l88JmUWCxb1A4WuwjOppJw+Ohh6B/sB13HfcIOMlZUELi7rPIsBwXG2zHkwwQUeYGpQoswiL2xpNugpmVYpi62d2/e/cONq8/9u2W71rbdKt3KSOoX4HNagvtDgw+t+OFDP7z9+Zbn/qon1VkxZc2CmlBZVyNO+E/Z7s7i8mQKqlwTARXGF0tpdh5wR0oMVYvDyuUr4dz69VBdXkkJO6ipYd07aqyGhSxO3Gp3+NJ5T3gRi0HnoStPI0dLFi53p49wdia8G9z8DkQUcHenr4mxiO+53d6idWaWFu4ZsDeh7kSCu3tsQSCcL84uvuMNdbjnEeOGvvPqctkHPltcExHc6cBH7BI4V4HI/U/O1+c75i5uHOSWd4R7Ae8aDdyZR41ph6whE0tqkomRTp9IQ8fhVpgZmAIFQd2KU0kSHlDs8FCsxmfPWbTyd7dedcvfv/WCNz1z1moPRxan49z4dNnU2FTtuDl1Rf9Ezw3dE11Xjpsjqq3xXhQi9yjCmfEq1+GjiHaF45YXu0S0ovWAu4irU028BOSa7x/og6PHXoGpmRmnsgmBHQEeP8Llzo16R0AjuQ3iAXlviaU2w71AqELcCxKU6AnYvHhb06VbL33fHdd+8NlaqTYZ7a2O/6rTDtxt+z7lk48fufDpY3/48z2tz98yI4/JZLWDCibWK3JficOi5I7XUYI7IyIgFz1GuU2LXHuUOGHY5IqXbBVKi8uhYV0DrKutIw55dMkjiUM6nYZ4IsGIEkhiM4kjgIbZ8+wX+RLq3MCY5TJ2ranX6hRP8oKaH8iK24hrRcY5Dlf83XuNSBH1B01X/N8b6+c3YnErRwb7707OKxC8dVn2bRR3d6RrguLr+caZWcL8JwyvO5VOUE5ehmdwQWPN+h5jLF02vgAAIABJREFUE/cTxIJhMXNF9vT4JSjmmx7Hyg/Q0hgzqAUmgjgSklB5qgUydizDbl6WDMasBcMdQzB8rB+UWQlkgynraduAuKpBLCnD8qKaA7u2X/ytt1x5870blmyYPH6x+eq5A4L8ITiktQ22LRqdHd3UOd75t4eHXr5gNjYbz3CvF3YICrXc8ynxeRV8LoeznseHinS0yEyXNnQ4eOAA9A300Z6hfvc8f0qUHpOdiLCBzWaY/94xDEWGlcABUkOJCwAgFpNAsWJQblWnX3fhDZ+tPafhXz91/v/uWajdU9iqLNSoAp7D6jP3FX/kJ5972/7uIx9/ZeSVdbY6y4DARC5hFSwFQ2ki9pJpE0nrwZPpJDI9WFkExuNQSJAVh6F0WwFNisPyxStgQ+MGqKmpoVpI1jxGoQ5DSGuI/v98GwufFwTuvhavz0pQLD4HSHOf671fLuVrJquTwN2jQLinOwgw3QpBsMUutFdPLb4ACwGoIXXqYfPqp/QEbc0g65WSFUNX8CRv+AIfHyVJ0O+WWaDMW4U4ip8L+AWVbD4PhNc1G6xPsFUWlrt3XLyymNjFLCxLxcQ5OlQWaCg40eOmA0wOT0P3K12g96QgZmgQQ1sdCWsUE8CwoEauHti4uPE/bth17Tdv3HnjKwsZ8yxw+U7pyx+1bTU+s2fzb1544Pud1rFzp5RxjQVgWElcIZ+5gHuYTMj3fK/SSS56zmCHQ29ra4O29jaYSE4QTwpzsGVK/CjEh8RlmgvcAx6I4SLVksDEc6My4jTNLoGL6y55fOXiVR+998Zvv7xQbIiFrUohK3gCrqVszsM/rv/OY/d++MXe/XcMwiAG2Fic3VRAllXW2chJrHCBu0h8Q6sd3eimCXJMJXILJP7XOM0sLmJZvBwa1q6H+tp1kOBWOlEZ8hp51t89fOrCwN3ZdK4Ob1lAi0DsZZ/zZNQLpcX9PfdzBRAHAWKYF8BRijwAnTNO+sGpC+5+6xXF8j8B2/iE3XK+wT3nfpy0JF9+dKHgLgDeW1dMjUXRakdOeEUFG8EdaZ4tG2KATHQSmFMpGGjpg77mPtD0BFntcUtlCoOKpDZg1lWtfeSqDZd9bff26x6urV04l+gJW+STcGOUu490P7KobarnAy+3Pf+x6cRIRUqZpoxElv3gLwv9ck0KBXYuVeashvt5kwSwEy0tAExNTRHnfO9QL6TMFPfqutvBis5x4TX9yIGK7njDspi9qWC5Zgmsia8dvbL+0r9+45bdP79p/U1DC7GM4Qi1EKOI+AzcZB/9jw+94dnOl/5q39ChXVPxKQCy1DHBgXUssgnckeCCbTqRhCNK4PC/RFxjmSBr2KqV2C1AVVinOLTiVyzGWPu5sHTJUgZZvMsQunJUDdmuolSw57HcPQDt735nk+LrQvda855/zye4Z4UMAnZLJq5/6oF70NYipea02v3hhyQKuAcl92Xi5bwvep7a5XylcNlegPAxu69w3xfBXSGXPAN3zIPB0JhqyaDhOZ81YLp/FAaOdMD00DTEiyrATFug6TLEpRjIpgmLSxe1N66s//bbXveu71++dkdvYaM5e7WYgac6nyrqkvp2vtCy52uDqf71hjqtWIqObWOovtv78QNUcc1CgrvfeRBWO3phKfzHKzvaO9qhubOZWOtEfF18n3qGoEEXQFedtYex5yiBuw1A6VlYI6dBpV4FV9df+e+bl234wt/c8Dd7F8KDdFqJt4cnHq7+8ne+/JHmsda7uszuqmkFwZ3ZngjuJI9k1r83CNwpqUyQzeBiYfwOs+NNVr9WmiiDDbUboG51HSTiRezePPFK13XQ4jFnU4Qd/xz3OIPrXLe4j5taWNQ5bvk8wO7E110DOx7LXQCgO27v986nIrgHgViWkIlQahe2xqfS78PAPYrQpe0V4gONCu6F6k9ualoEd8li6ZA2dmXEuDsBuwZy2obpgXEY6+iDma5hsNM2SPEiwDbd2DSmyI5DqR2fWb9y7a8u2LTtGxtfu/GZha4xPpX2xfGMBSm+e7p6atuGuv7ilYHDd5iJNJHYYJKSKVs54J5vD84F2MV2LNQtH/Qst2cJvXmYO6VpGgyPDsOx1mPQP9QPOm4kl5wVlTdReC94k1FWFqexbHrbVKBYL4NNZRtaNq069xPvve5d/31VzVVTx7MuUb572oA7Wu2fe/ofLv/Vk7+6u2n42HVTsQlIyrMACvdp6yzpJh+4E9EBSi4Z4+0YY8d2kTYl3uhpgzq9rahZCeet3wxLq5dSUgRqeLioSNqA/5VVVuc+F7e8N8brtcr95GqmDt1HQ85jsTsgFhDnDnPH+3oT5sFyz/IEBGTYhh3kQmLuYh68JYV0yM8wcM9nQXl/5xumQCsmbPI5/WaQcAkSqoUIGsbbjWeTxT8pxYkqWlRQbQ3M8TSMtvTDaHsfqLMGMdWlyLKKgWypkNBjUF+1+sDm2savXH/5639x0aqLhqMIw7PXZM8AytxfdD+yqGfq2M0H+w58ZhgGlulyCoogQcaQqO92fyvIWj6euc0YD9Hv4rcPhaWOxhpa4ijbhRcWO8a1drZCR087TM9OUzMZAnhOisb614e75en8INlZDMvtkM0PY+8xiKXjsNSqti5at+PLN1x+w7f+uPGPW6K/zdyuLOTMze0J8/StR1sfTXzr99+562DPwbtaxltqk/IU2BrWFnKrO41zqFGnHxZzp8ibY8EzV4sojMLkCNbDF0wL4locTN2EhJaA+rX1sH7deigtKqNWrrgBRAvBWCxGSViMnSmcmclruZ8scM/n9vcqAc6/BaePjxcg6zDzfzBMCHfLZyXmLRC4O0DGOaZppK9ycCerOkrbWJ/zG9T8xZlXv+8UIAdEO1GKu3PuCrAVkCEGdkqCmd4JGG3qg5m+UYq940nUwQRViYOlK1AhlU9fVH/+Dy4/b8e3b7noloOShN2kzn4KnQHkE3niyFPnd850fPzo+JEbU8UzkDRmoUwqp/wG7IiOrbKFq2eulnnYuAoF93xWuwixokwXMpzkuSrD4MggtHW1wuDwENW9M8WSa7uc4TTfO2a8XjKoMRV0Hb0cAFJxHGDGhgqrBC5as+M329ds/cLrr9/9xIn2Jp024P7r5l83fuaXX7qnZar5zcPmQFyHWeb24B3a0GVH2j4COLnlveCeqUPEbFrmakctyybWOaSxrK5YBBsa1sPKpStBk2O8TSzvB4yxFAR623LiNGGbMiv27VPeFdVyz5fB7h6DX5Y8h9yc0rL5sNxzMw9yqWX9avHpsPp1H3P1t883t4VY7kEkQGfB3R/cs1z3IVa8X/vWqAI+XPCw5jAKelewDJXq1jWYHUvBWMsQzHSMAMzovK+2BRq2JcW6djNur1++/rnz67Z84a2X3vhwQ3XDRNg5Pfv73Bm4x75HvqT3klVHB4++++Dw4b8eiQ+VzKhTZOmWWMXUXpcY33iIM+q6z2WuCwH3KOMQFjgCPFY+EeOoDDCbmoX27g7o7OqEZHKWxdgRUyg2z+jLw8Edd7YMsiKBieEL3L+qApC2oAQSsKFyfef2ldu++CdX3PXjC5ZfMHwiY+/hZ2wuqzHP38EmMV989B/f/pMXfvaxw+OHz59RJ1kiHa66wcoNVFkDPZVktYjodueo4k6oc2rSBQcwciObaNBLUKQVwaplK2B9/XqoLK8ii1/U8+JmEPEZBHeM0URJqhPgJzZEEND5WcL4M+I0zsOCFqUEbs7g7pcHEBoGOHXA3W2VBmryp8Xun/thChN0Qa558cQwF30OhSwz3SMNONrU8w4OyEVhqQApGcZ6xmGoqR/0oSQUyxop56ahQ1yTwZzVoTKxaHrXll1f2ta47bu3bX9zx4kUnpFe9DS9aK/dV3Kw6fGr20da7j4y+cquqcQkpNUUlQUXQTFVGNFHyKgT+J5RwT1sv9NwqX+7BaqiQjKVhHg8TiPHODsqKz193dDa1gqTU1P0bshqh5S15JRUwsCde4rxGaZBCXVUkZUySDHABkbL1WX2znN2/uDtF972lTdufOP+E+lVinbGTuDCRbn1Pru96qs//NxfPNH1h/e0zTavSquzrF0PrbpMpDNktZN1zPrzhoE7uWRMm4hr4kqM3PCNdQ2weuU5UBQv5vz0melxLEARww4RYswpwJ3VPklwOZazz0T4xdtFklsUi11ckxXn9jwnisLh3GcewT3MMg/7/fGUsbmVLTfAecEuirCIsn8X6pr5GG8+pchxx7tij1mWPmMbz3ldXy9NyKTgd/CM4v2wBE41ZdCHZ2HgWD+MdY+DYmqg2RqAroMi26ChJ246Zb+mYcdvG1ev/7/X3Hj5SzukHQveZnOh1vpEP+fXgw83Hu05/MHmoaa7xmBYNRIpSIJOuUpW2qQkZEpERjEs5FxEljqvMROmDjIfbPbHu6f86pf84v9B84byBJnrJqYnob2jDXp6eqhbnAilIq5QrJ5oaf2STnllFgl+zlgn6GjxZxJLnC/Ty+DCmouevKLuyi+/7ca3PdAgNaRO1Fqe8uCO7Qgf6n90x1d+/tVP7x/cd0Wv1a0ZaooDO9a3owBgpjjxHRPnpCiBEyDP+b+5qUHJdERhyTQtdDGtqFkOG+obYemSZaBiS1fMnvf5RAWV+QJ3X/a5EJDNR5IT6o4PIJjxe+/jccuHgXfY76OuQ+Bh9om5B7nwT9Thm+/7zie4+wJygBQW1zKH5DyCu/T/2bsOOLnKan9um5nt6WXTy6YXICGhCQFBkCZSBVHRx7M8pKigPssTO/oUhWfDh2J7NlBUEGkaRFBKKElI276b7b1Nve39zvnuN3Pnzp25d2Znw4bs+IsJM7d+5fxP/R+Jkl4DUgDMsAZDTb0w1NwP6qgOoDPWyIAogRaLAfaMmlc2a+CMLaf++5mnnP7EabNPm2KiK3CBHTQPVjx54OlLWgdbbusYa9sIARU0WYO4qlIoFPOaZBlzILCCAdnYLCPmCIG729rMyimSxzNhODeWSEB7RztgadxYZJQx1oki6KpGSXJ+wB0NS/Qek6FpJeWxZggApXoI1pVvaDl+3pa7b3zbDfdtmrZpsMBp8jxt0oM7lmK8umvvFT//268+2ThSv2lUHgIdqaksmj+MtWPzCNaWLxPck0WL5JKxMiBtJXDISCeZMsXaVyxeAZXlVRRrdy4gp2vdK1ueg7sbCPmNtTOFxaGx0ounf5ct1s6P4pa7m2z2Y7nbj3HVkJPPk3Kg+WG6ywq8Xlady7h4rnQPRc2PG7+QexzJc4oB7n6eN5e7Hp+BloOVP8FZ7Xxd13aQSe2V0SuHbHQyjHYNQk9tO8R7IiDrCphY+op7X8DGMRpUigE484RT7lkwf96XbtxxY/uUO97PiLsf89uWB7fs79x/S+NI01VRMawEQxiXVkFN6CAEBIgLMUDSQBlkMpCSlKxWLo2XbLTf1Y/L3Wm55wPuSRnoo1MhGoUYdh0YHIDGxgbo7OkkVzzeX9d0xlBnS7BLF8X2XiYkuakqi47nglcCCBgKzDertePmbXngXWdf883LVl/2ykS55ic9uB8wD8z89p++94m/7fvrO9vCh6vjcpRY6Kyxo848FA/nDHSUVcO6wVFHOJsfm4M7lTVgor2AMTuAaeXTYNPaTVA9ez4oMtoA7sPC3P5suXgtYMohzcKRfiTBPZdL3lV5yBFr92LcS7pTcoCv27s7RYyXm86ZUEeA4oMxMOM+tmmeAvc8wMDIPt5JK36c4I55MNggOwgyqCNx6G5sg6HWPhAjJiiGAqYhgyighw0gZMr6hrnL9560efOHVi5d+cr5NedPmKszj1E6Kg/9p/nPGU899/QHOyLdNw9A/xxNUYngS4urlJskBiSIQBgMwQAZ2+1S1xSvHZt9KPIB91zKqz9asRzPgTLE6vSJ3eJaDrdAQ1M95RjoxEvO85+sa6RSDqwv7OCOPnjun0+Vl2LaCBqTVdp02DB7w7M7Npz+rc+f/fk/CYIwIeGjSQ3u6JJ/uP3BDXc9/MOv7+ne+6YBrb/EEFXKYOQeDwtpLQ72FOMQE9YI7va4udUWVsAMeSY8kGapZulKWFuzFqrKqkAwJdbJzW1kPDjR0yxlF3C3E8rYj03TZHlMn68h23O4utvt1o7LM6eVnuU41vXZPGPs7IKp5zrylrsTTLji5ceKtY/n0e6Sp3kYh5DNC4nyAHfySvqsn+fPQDvXECAgKCBEAQZae6C3qQMSQzGQNRFkQwLRVEg5Nw3JnFkyffjCrWf+94LFy79/zcYLhqas9rxmM3kwlr7trH36/Nqu+pu7o91vSoRioi5jFaFJREHoQcFe7hEzRgQ26JhHNrYjAe5e9ygU3NNyRqx+E2i99/T1ULe4kZFhcs1LAQk0FbPf7UKUm4Ec2K3fLP4MbDVMoSp8OIQbCX8XIaSXwpKyxa0b5q+759PXffp7xwvHDxU2Y7nPmuzgrnz7n3e8875nfv2fDeGWmogQxl561E4P+0LgB4kUqLe65Su0J/2kXPI88MH7b2MWrgCGijE7BbZsPgGWLlgKQSkEWE9L9Y0O36NbQp0fTTLNpe3mYnfMTzZGOi9gTwfZ1EX9grvzvm7Xm2yWu3NjcmD3C3RuXpgjBpATsJuP1LN7ueXt88DnIhernXMomEAUIARBGO0agd76doj2jADETWrxKoMEiqiAqQIEpbLoxiXrd16146L/nD027cDWrVNJdIUurSe7/7Lp2ZaXbmkf7bh0GIardEUDExk/LSM0CBK5meOggiFh2CRJEFroLa3+ax4g5UNpRZrifL132fYLyv7RyBg1k8E/2EmUmowhLwoBdOpDidtpVoLVD8QaNNwrMuYlYEUn5R9ipoIMM4Tp8TUzVz1464U3fuWSFVfuLXgAc5w4ycG9Lnjjb77+tUfq/3pNm9Y1OyEmCNhFXQBSKMGEhGwwqj/+Jrxdu2W5s3e3/8jiJrgwMVN+zow5sGXTCTB7+hxKzpNE2WIiYv2K02cyFT7JJUjtrqYpcGcj6OYZyLYuvZx8TNakH8U3dj4W+BS45y9S7CxddpB386Dwqyfj8LgTvSbX2q2iLoIQMaG3qQuGWnpBDOsgIpm5hrxVMsiiBGJC1OdWzms97+S3fPGKsy749UJYGJuy2vOfUzyjzqyr/OvuR99TN9T0wR6tf11MiYOGA46kn1aqErb8xTIytEeRXMjyjRZ2Q+ssX255r8okfC7revkAfKYMZwIfr4alcV293XCo7hBE4hFqPUwfB3cZB3deNo2KAZMr7M1wvWMXQzSedGo8JhDxWolZAmsqV75w6dq3/fdn3vq5303Eup3U4P5cZOfCL/zoSz9+eWDvab3mYAm148MkGgvckUBBlXU0tlOfJLi7M8iRcMKBx1i9IcDamjWwbtV6KA+Wga5ib3eZaGxTyyXt0ql+5TkWHF+wTuUgs31r+r5wjcU7FMOkwHSpxsiVvOeVJe/FYY/3HY/l7uYZmGhw94rFO8H9SFm+45KGOU6e6Od35iVwoHbzoPDHZBWrrBYo+f8WWFhqn+2NLMAwBXK/j2BNe1MPxPtGQY5hrF2kJDugEiwBKqSy4U2L1v3lqouu/uSbq09tmahxfaNfF3lE/tLxp5N3Ne+6tSPWffaQMFwelzWKWiJASBiGwf4nBHBoewYYrSp+LBIb+icnofJhaeeSY87xRqUiq6ywfrPLJl8Ab2OrTK5VgVVR4Xvi/4bHhqGBEus6mCnhwtqUbrlbHmT7mNi8GzpeHwdURsCXYZG8oHtjxboffePmb39hIkriJjW4//DA9y+8+4933dkUbV0RgSgtNWSqYkKFEaboVl07+dKp8sDSoeyxapoY7qRnZXJYAhdSSmD7lm3ESEdCAwGfiuRTJoZV5JE02bNlgdsXX7bs9FzgnhXY+YO7dPPgSz75tyVt7VvBNYHNJXfAsCUZ2N8x7VpZOoqkj0kq6ZDrr/R3Histl3HHFKf05jtuteqUzOjhqmO5FakHm2hwnGiQmOjn59ZJEpRtNc7Jd6PxZOiN+4zc8TShIimHVB6EFg0tCmydjMAhgqGjeSOSRR4wZdBHEtBxqAvGuoaJiU7E2mq0gkSFEUzpklpdOW/fuSe++Ss3n/Oh309UxvFEz9lkuP4h89Csx3b/5camgcb3DJqDSyJyBOKYtIxtrhGc0FuKYUxql40zybppMjnHdmtyH+G+y/OlPI/PBu62e9mv4Qfc3faKQODOLHf8HzLWdXS2Q11DHSD3fEZSnSXgaF+wvmM2hcda91ZuHf6EWQp0DLr5TQFm6FXGiuCihz5x/eduvqz6sqIrp3mI3DxnbJyH7zJ3KT9+9N4v/G7X/e/vMwZnYJIDdnzCPxhn1zHoTkWW/EaozTPSCyavGfjTHwvc8TdWXiOBbMowd8Zs2H7iSVARKicuYVnCTHk2udZ8uXRPt+bPRpWabXEmXdFcu8wSc+fKQFKbTVNMLA+ETRt0Dm2SCY8EJ3MBuV3LqYDY/9tA1dwBwhkuM+v6yWu7zLGXtyLXskhTJFzqU/HanBgoG/mMF8DZz3O69se5ZCfF6V7vzx/Sj3vc7ws578mUJtaZEXtbU/8MBHf8J1k/9F+Aqe4EFqIIGoK7LkJICkIoIUF/az901/VCYjBK4CKTtw3JUyQsJzLLpYr29YvX//LT//6Rry0SFg34fdap49JHAGlmN7RsOO/l1pc/1RPr2hpRwkFVSRBXPxlTBO4oM1N5TXxrkouZDKHxKch+16xz7nJ5jNzm2es+CO7UsggpxkEnQMduceiaH8bEOh6fsPDEAovMW7mgKhPfFrhLTMEt04KwrGzRS1edesVXPnP6V/4gCA4BO87FOinB/fbbbxfPuuGsuZ954LO/eLnvpZPDYrgENUU5IYGkSaBLJmiy1ZYviWxYqyCyWJAlubBcg2mWzJIguhty7ckQkkJQs2wlrF21FkoDpVZzGEsDtSx3biW6jTEHiVxZmmQ120Aqm+VuB/fMxLnCwT2XtexUSJzgngHstKDT39ZNqZlQcLfF2qfAPfvO9xJiNJWe5pJ/yeJuBTEvGgIDmkN2cKc+LoaOvd6Yw83EXzEDXqY64ERfFLpq2yHSEwMzglYO0oXiMxuUUFculIUXT1vw16svesfnL117IdYJF/Ft/L/3G+HInWM75+167eXb28Ktl42II7MiYhgSQpwlkVHjLTaHnPGTGQDEuM7ix2RMvT7gTs9iyddCrfU0g4dbgaSAonvehOGxEWhsaoCurg7QqMzaWmq2NK6MdZAFVakSCw/GILxpQiAhwsLg3J4TF2z51af+7cuf3ixsDhdzTU1KcEfimrHGsTM+fN9Nv+0w22aoAWwQASBrEkgGWu4GMSYlNSfm68gJ7qRkIvgjuAsyTC+fDsdvOA7mzppLDFh4/URCYy1eecMAywXsZW16We78/Clwz7103Sx3p6XNj5kCd4+x9Ih7FhsO06woG1Md7jkKkVCZEW5C/H8dBFNnHXeJ69skIins1S4lBOg4eBj6m7vBHMNGMBLICrqBdezmDCFd0eeXzX7tlPUnfuezl37qpxNVI1xMITtZr4Wx9t+3/P69z7723KdGpOGlamlCjAoRSGDZNWMfIpIaxuRpA3AEPoq+sO+c4O4VDstlgRcyVn7v56X08t+TGC8KEImha76NAD6mJqywksdT2oGf6T/MviRwx4Q69AwboGgSzNArzaWhJf+4873ffN+pi9/cUMj7ZztnUoL7PbvuKQ1Horfc8cgd/zkQ6C/XsEkMlb/JFHM3RB10/C4Z3sN/YCyeWbmoyPOMReoSZ8X4GF2iCIoUhIVzF8DxG4+H0mApufrQS6gjh7UsWw0DsKEhTwbKYSW5JLbxo72sWA5UU5Z7Sk+za+NOwcEb9jq/z8dyeKO75dMtkewGbbHBnc8bqdlWD2z6jnqxW2BAHgO00vFb3ioULT8RBKxf12SID0eh/tWDYAyrIMXRalSoqxbqKoomwqxAVd+KuUt/84G3v/sbJ88/ubmYwvBYuhb2an+q96m5z+7/5+86xrq2RIKRYFyJQ0JOgCFRM1fqvZECd2uP8tAKTW52cHfu0ZwGUh4JeIXOkRew8+dlCXUsqweNvISmwtDQABysPQAj4TFy1+d2E9lIUtDSt4O7geCOOV06CJhUBxKUxYOwKLDotY9eeOun37P1fQ8V0ws16cAdtcn7a++f/5cXH/3RQ4cePnNQHgywpveoxaPljby9OgF8MtvZIu7NDu7MRUhueVOEUqUEVi1fBatWriarHV2CmmoANolDy50nY00kuNNis8ftrZl4o7vlc20y56bJsAhsiYBTlru3mMs11hMB7vREjHWTCE5wPjXMU7XEIQE7WoPUWcNqnUzpWQGWSzOqQkfdYeht7YWALkAJKKSMR1QdFCkE5VACy2YueOYtJ+741rmn7nhkmbAs5j0KU0e4WMoI7GXt8e5PP/PS0/+hhrTKRDABYYiAoRhgSgbomN9gIkkNzidLQGbJkFjSZe1UinZmuuXzcZU7lflizpYfQLffj5d5cnBHYMZcr0h0DA7VHoTuvt5UkxzX8LjlQSZERw9VKneLlAcDM0fQAGXgjiHkYFyChfLCzos2XHjf+658/+fXC+sTxRqDSQfuj5iPBDsOdGz/3oP3/KkucqgyLI8JlMmNcR+Kl+OA6RQTSmaCo+ZPiXLZLPcUuGPv9mll02Hj2vWwaN5iEEXkRxZB03Tq2sNzPVnJXPEt97QFNwXuaevYL7g742tTlnsOz1IWq2iiwJ1b7rincD5VdIoR37zVn90CeN0wQBBxN7I8Gow/Yulb7Z6DxB2P/a+DRBEtgQ4S6DERqsvntm5esv4n7zz7ov89aeFJbcUSgsfadVDGSsPS6X/bvfN7vdGBpaoclxOKBsgjYsom0a0aug6KgHkQWKHE2gGx3h0s5k5GCDXgTIF70q2dR7MWP+Du1+3u12vl6UVA45vKoXFzxr86AAAgAElEQVQsDFBVFZpaGqGpqYHF3ZNVH84r2cEd1zwmfaey6AXsh4Ap9xS316g4FEvi5gizRk6Ys/XRL773SzdurtjcU6z1OKnAHV1Ff2j+Q1Vtd+013/nz9+7qE/vkmIQ9hFmGO/nmKBGHZcoTuFvEAH7AHTXRoByE+bOrYf2adTCzcpbVNJ3XxBuU3INgMQXutkIEvtqKkFDnx3LHY6glr/VJCg3Lcp8C9/y2v2vC2wSloDFwZ3FadMBrEu4pdO8ySwYtd6pHEZAIRQYZK2BiJuiDceht6IKu1k4IKuVgqhhjVwlgAlIpKHpIWzl3xV/O3nbG/1y//eqnBUGY4o/PbxnQ0ZjPFO+NL60baPzkyy0vXWsqZjAuJSAhJEC3CMEMJOzXDZDRYOIVRlb4kScpY8ydVSFnQkixs9jz9QT4URiyDR0pEtibxGrviuCO3/UN9MLevXshloixUtzka9tSj8lYY7lfrPCN0agiMx1Z7gTuLOxL9IqCAZIkQ5VRqa0qr9n7yas/dvMli6/4RwHT6nrKZAN36d4X7l38Uu+u//r1P+9/95gyJmpY8qYi2AZIYxQMlTQi0qso/sNYf+zgzsgGLLub12GiwAGJYuzLFy2H1StXQ3moHLSEDtiBKhAIgG5oxEQ0YeDuLKybstxdLXcO7txNNgXu49/uToCfKMudhBhlWUvMyhNZzbCElrrNFyZg+EsTQFElCEQBhpq7obO2A0RNhITOGNAULJnTTBBiEiyavnjf2qVrv//Wk869/y0rTuktZmxy/KN79FzhOfO5ys7Ozoufafjn17rUrvkqqIIQFCFuxIkzhICNE4FhzN0KZyYVbcGgJl2ssJvNdS6LuThZ7ClNtBjXyzZbXN5guBTHAUvhCOwlEaLRMLz0ysswOjoKugXaPK8raQYlwR1Z1cjflAJ3qgCVAUwG7iZg0qJO1w5oIXOBWN12w4Uf+upHT/zo/woCkgyM/zOpwH2fuS/w5PNPbnyi7om7nzz415PjUlwgQEdgx0HB7jyggoiZtkyKJCn9GLgnmWoIpEWJEdKYOmbnCtRooqq8CjasXg/z51ZDiVICGloIgkyxds3QiImJWLUoJu5ivTrG3LVkzDomGWu0QNxPtnxG7bVVe2lngnJuJupLQEpOep37ZCiFc6afODenHXRyueXxnXlCndsG59/xfAlaHh6d4vIh1hn/Vnv9r5BmUfmw3O1jmhTuvji8sWETbiSEc1wBOii0UZC6FIO4WNcmUXKsEhNA6xqDnto2CHeNUsa8JiugkVsYM4oFKNdCiTWL1vz0zC2nf2/pKdWvnSmcWRTh9/rPyJF9ApSvrzbXrmsdaPxM7dCBS8LSqKQhjkgCaFaiGPEOWHF2bHhC+WBWuJNamDLagnE1Kco3Fu5nlIpxTerbriOXvgmiLDGqXfQUyxIk1AQ0NTdCY30DmMgzj01hcH1bnigiuOE+eCtmQbkl1niRPCJwR+DHcdQZ6bxggqwqMFua2/+2Ey782cfe9rHba4SaET/v7HXMpAL3Zw7+seJf/QfO+u3LD3xnd9+ehUilwFwYCuPsQ2Jp0MjFR2ELavWKoMYWIFkjqHlieQ0qAtT6FQcV3fkAsqjAvJlz4bgNx0NVxTRQpAD16UWuaiIvsGIkzMBg0s8LAF5PcOcLOll9btVgciXiaAB3GmM+1o7V6gTnbNnydiD3And7/M5rbr02z9H4e9LFOYHgbjngKV8Uk+gQ1BVUlA0DNBRsCO6YrKVLII7oMNrYAwP1naDEJQrBxbFGDuPxhg6lmgQ1M5c8v3r+iv8++4QzHztz/ZljR+O4T4Zn/m3Tb+f1RIffVd/XcFu33jY7LmH7bJ67RAKVjCaUoxzgmRXPaFOxConRFriRc2e+oVusvBgg7DaWxbguyhsO7pIsk4GI1rukyKRs9vX3wd49u0HVURXCHC3GrIhGFZVPs45j7A8ZWjZeEBpHBHfRMsSQNh3Dy9gMSYIqYVp4W/WWv9/5nq98aH3JlsPF8ExNGnDHePvvD/xi3q7Dr73n17t+fXu73hFE8n7McjMxaIHlajRYCO68jZ7AOu1YVJcM3C2LAZM+kAELk3LwOwM7wAVh+eJlsGndJggqJeSmN3T0DHB2tlTZHK938AIAL3BPK71yjLZbKZxfy92+mFMMdRYpSJbM+zSL37FDJorExstynwL3Iyv28wF3rjTlKzgxVEbryVLC0X6XLc5uclQKWLYqA0QNiHWNwFBdF0Q7h6FSKgNdBxjTVQiFykHUdJgXnNa1ecnqu7cvW/eLq8943+EjO1pvnLvtNHeG9h+qPbl9sPMLHdGu0yLSMCTEWKqhEyU9cnBPgTwDepxPVtxjB3c38HZ6FfNJdh3PaOe7RrPdC611/CBw4zU1rBqQWHJoOBqBPXt2w9DwIClF5JkiNjurWQIRNxAJf4pz3yrXxoFmHhAG7ghIBjbmIVgTIaSV6DWlSxu++s4vvzfyQuL5K6+80up7WvioTCZwl+569q6Vr7bt+eSf9/3puiFlCNS4BmIAtXl0Y1jgjjFxK4OTXB4p8mrmTkergMkPcsejBS5LWFIDUBYsgw1rNsKKpSso854GG2kV+fhxekFGMFwUy30iwN25kJ30s9gC18vr4DTcpsC98E10NJ2ZL7gX8m4c3FHwyST3MFdGt6iDGYmUAkEY6x2FvroOiHeMgDimQ6kQJLkYM3QIyCVQaga09Qtrfr9m6bI737b0/FfWry9emVAh73W0nmOapvSbup+vahzpuL5puO392BjGwK5vAlZdcUuAxdep74b1bTL2biXTkUeUsMvilc/BDueWBFcsAJ4Iyz0jJ4W8v6yJDMvBYmHBAwcPQmtrC4u7k5HOEu6YRmCFhSlOauuOlMbwx0ugEdN4C1kBFE2BecKcgdvO/8gn33zSeT8tRkncpAF3jAf98slfnvBSw6tffa7t2R2j4jDoqgmiIhKnL6M6ZO51csFj/IK+T3d/MCUAvXoCmEj2jw59LHczRJhVNRNO2IztXWdTu1dirBNlwLIcrhBwYpxiueXzAXfX0jvrfZIJgi6lTZMF3GmJ21YU/ne21qxODZ+UEceunXLLFx9OjgS4ExsdWjVIGU0aNxa5aCzvBdu1GjIIMYCepi7ormsHJSpAiaGAGWchMlzPkibCwmmLGresO+5L29eve+ii1Rf1FX80jo0rPjny5MzdDa9d2jbc9vEeo39lTIqCKaFrGcuxrA1rxddZfjz7cHBnlikz3Snmzjuq+QT3iQR1khvjIMFxA3V+TSswm8y/QoKzw+1tsP/AAYgnYsx6twxCXOtJrYgvKxpITAyTKdyBuSdU5WX/3RpsZF6dYcwIv33D2361ZdWJN39g6wci412dkwbcnzGfqbj/kd+/5e+vPf3NhuGDS6LCGAE6unWx4J+0JEI//IcEgqHQejNF1D45vLFYHR5HNetk5bPuVIqgwJIFi+GETSdASAlRbp6I1xGlJCMRkQeh9kWrd/wx91wMdRQbtmaPv1ZS+7PNKiM94GTgrNOZ85MB7lZDhyMdc3dTTrgXIddCnYq5j3cb+z//yIA726do9ci8XhhzW7CsDXm54gDhrhHoquuAsZ4RCEKQOsFp8QQEkVRKN6DMLImduHrbLzatPe6u40656tBWATlRpz75jgA24NrdWLu9obf25sNDLZerpXFISAmSb0gOhi53+tiwKQXuXEaleOTZHrfa9/JkMpfk1fEArp93LMb1c12DhxxY/hYDZEy6Rq55LIkbGhkC3VApGZFwyGK1SyseoIGUQNAscBfUFH2trVKKxLWBiaNl6nEzjt93wSkXnP7xUz8+Nt64+6QB9182/nLuk3v/8c7HXnz064OJdklTVJaliNmLkq2ukMBdBsEIMppZEctdbeEJqo9mehJlzJPmBFBeUg5rVqyGNSvXEHuWBHgNVq7DMhpxIaMmxlLkeQ/h8cTciwru/PlcVr5bVziWPZ99m0yEW34K3P2Ipdf3mELAPZUV7PPZrUQUTGqlxCTBpK5vAVEBRRVAH4hDX30XjLQPAiQE2oemjjkyJoRAAkXVoGbOir1nnnj2ZzZtXL3ztNmnjfq889RhdsPANIW/DDy14NX2vde1DbXe0K92zTMCUUYvazACYFYSyXKSmE3AoZshfrK9spUsRuLXCmWijLQFNQvq517ohE0EuLtZ8dx7SERMogCqocH+/fuhq7sT4mqMGYO8Fwn3ZPBEbDIUFapvJ/I1JAlKJjAyo5PyvRDHTBNKEiWwQFg0duPlNxw3b8u85iuF8cXdJw24f3HX11e81vjaLY+99NiH4zCIXWLAEAViCDIscKd1SHFyBcAIsO5vyGUhaFb3N+Y6wpgeJToYBkjIXmcAzJ4xGzau3QjVc6qR4I4y5Q1NIJe8hGUPxEbE4iis/MNSaD1GKFdCXTZwd1qqfix3lp/qnuKcteUrb8nosoOmwN27EqJQwTOZz/MCd7ckqXzAnVKKKB7D2L1AxkxrEzQTICQEAEZVGGsdgKHGXjCGVKKeVXVMXDJAxF7uOpizxWD8rSedc+fyxSu/d8XmKzqL3QpzMs9PMZ+tzjSDT9X/5rz6/vpb2qJtOxLKKOjmKHk1DRNlpOUVtKg+WXM9m0SjkCcCDwpEqx0qVT2wEjBRQHKi1BO7lU768dh5lay6XWO84O52PldkSORb74XPxpPrcD0LsghNTU3Q1NIEkVg4lUxHrcWpGI47Qiz3sQKCplD5Nois2x7Ja4uiWUQGRgt3QloIquIz4zdfdcv7p0vlD4zXNT8pwB355G949JYtdd2NX37m0D/OEeUE6GYc4qoOQkAAkSgR7W55hVnvFO9gbvkkkOKgKQrRJ5q6AQrG+AQZFs5fCJvXb4bKskowEiYocgA0zaDSByWAioIAGrpZLHAvRkJdccAdN1LKLe+20LOBOytfyZziTGC33Beoh6e8dJmqhAdD3ZTlXkzRPDHX8gR3mnVrEfC/uAvRERJyI8Lh4I5WnY45LzLr464DxtWDoPZGoa+WJdFJEQYUBqKNKFGudkgDdf2sxS9cdc7bP1C9eWntVmHrlDu+gKWA1UdPjDy/8oWG5z7cOnb43YPQN00TIyCYcUsmYDgyxQJJ2dxJYOfIxvyZaKkzOcKy5rOBe76P6ZZ05+caEwHshLfJZc/yDuyZ8/g7lsApigJtne1Q31gPo5ERIDY/WwYiZYbxfGzSomQWczeRMh2rv6yYu0WtjGERVdNAkAQICiEIxsu0S7Ze8htZMG/60ZU/GvAzHtmOmSzgLp1050nn9kR77+syeudEo6M0YKLMS9Ss+DdDuSTFH1tvKZc8690ugCgRoTX9hIl0ZaFSWLlsBaypWQMBirfjcZwm0DY0Sc01c7gygNpxSC4XuJ28xh5rTybJ2WzytNIRChd4TxEldtiu4ZYt72bzZ5DqOJLhnO/ktOqc1/QD7u6+h9Rg2jeuPV5v/z6Xpp+PwPAKuYxnY03Gc/MRisnYKlcO0fWIrklrAlOFJfiddbR1LBGhgAmJRAICskKdFqMxHQKqAmNNAzDY0A3miApCgp0rBwJUkqonACrMkuHPv+fWfzdLzD+dX3P+FMVsgQvJNM3g3Qd+dGXDcMPNffGuLQkJc5iQNY2x/CNwpa//NJuT7opzQ1H3JLhbKU/c/Wyzbp2Pmc9ay/aKxbiG/drjvR6OlygKMDQyAnWNtdDb30vkNuRZJ9c8Cy2li2yGM8j3QPhEpGwsgYzryuQZQ7wyRSgPVpiLA0taDEM55cCnX+oscPrZ/I3n5GKdu7NnZ/kXf3/7FXvb993bLw2KhsYIaIgkADPZbR3UUvdkiQxpk2dpUMRLjoNlCKCYEvVuX7m8BpYvWQaSFMDyW/axa640GBY8uYzKkQJ3mhRuKfH4lscsFQLuuYCdKwpu4J72fE4Fx4rSpc2JVZbHv8sF7s7NNwXuxdph+WcU28Gde4DsVn8ucGfWHma+i8QRjz0dygIV0NfSB321nWS9izETAkQeBaBrGihCAIJmcPSk1dv+eN15V3xgy/wt0fEmFBVv9I6+Kz3Z/+S6p5r/9dn2cMfbR82BoCklKFSJ3LGSqFApl5dym2TqdCTMucWmiw3u4wVitxkb7zXZeJkQiUWgsaUJunq6IBqLMAWIO0G8rBfrwRjApzcmQ39BQAnAfHle5Joz33nxOSef8+yZwpkFdz6cFOD+k7qfrHj4X3+84bF9T3xkNMAIqMj65q4Ri/LSOW5OC44G33ojyaqFx8YT82bNp/au82fPo+zFVG2nzS01icCdA2gyeWWSgXvy+YoI7q4xMJtiMGW5Fw4w+Qk1tomYxUZSnYGARbVJxgdaH9zsIC2A7Ux7zBXZHtFqV6MJCIlBKNUVaNhTB71NvcREFwLMikfXJ9aDiFAihLTZoen73nfxdTdcdfzbni38bafO3G3uLnv0pb/d1Bpuvb5f710Wl2Jo5bB5Uk0qDS4muNvnnuBvHKVpxTh/IoCdnouMLQMSegLaOtrhcPthGIuMMgOUY48fcKc9xOK/NFbcIY2uekmCWcZM810nX/uFxfOXfvemE27qLXRFv+7gjvH2jz7w0VP39ez7zLOH//mWcCCcFifGpDjmameMQbmEPFkYlvuQMuJ1gTJ0ly5cCqtr1sC0imlgkMnKA8uTF9z5YiIH5yQEd0uap627Qt3y2YTBlOVe6LZOnZevoMUMXsaRnapQYYLIcstb3q1kwqlNkKeFlOgqAraCoL7soy190FV7GCJDUZANhUriROxAQj3DZZhVMq3jlBUn/Pj6a27+xgphxvD43/zYvALG2v+v/YELdjW/9PHBeM/2mBQOJCQVdAl7a6BMZIqZbpvfbCPl13Ln5+ebUJftvvmu2VwzXcxrkbFJ/zOhu6+buOaHR7EkzsZSx4z73B87uKMbn7Qj/pcAVWoVnF9z/h8qpcqP/OC9P2gudCVPBnCXL/j2xVe0jbTf2RCvnRdRIumaH+dPsOgA/YK7jAVvBlBzmJplK2HV8lVQEiyj+nZGiDN53fJ8MhmoTwy48/WXSqBL1d0nF5PVOCfrWnXERabAvdBtODHnFSLYCNztE84TTClTKCW5kiVQnK3MSt5kh1jZ1IZIjWD0wSi0v1oHan8ETOKVwrCZCKKJTHUBKJfLR5ZMm//UO8685KuXbrrohans+MLXw7PRl5c8vO8Pn28fO3xxXIhMR4pTFasVBPSPAARwenSDEuO8PvmCu9f1/PxeyJo9EkpCSiYzpbd/aAAaG+thYKifEu0oU55zsXi9aBZw5676ingFnDbvtF1BCL7zwY89WOt1uWy/+5jiQi/t77zn+p+r/MSP/uvf6ntr/7tP7pHiSjQZY89wuzuzdd0ywYlaHuvYRbIMppVVweoVNbB00VIIyEEwdYvg/xgHdz47fJNncNpbBxBg51oltjkoBNxzbeYpy93fHiqmcOPgboUXreoRO9qzhCEO7hY7BD0CJQbhLwjuhgmKqUBQU6DrYAsM1rWDFMNULiQFwQvIYOoShMygUV1ZfWj76q3ff+8Zb//Zihkrpqz2Aqf9sHm45K8NT73rX+3/+siA0L9KE+OsDlhUQMMWvJoGAUmg8jWs2/b6HElwLyaok2j38X5e7+/2OybFoVwaHR2BZoy793ZTvTsjR+Fd4jyu7ALuVC9v6c4V8XLYPmv7ayXB0sv/dMufDhXynLQfCz2xWOf9X+Pvlvz44R/d8FLTy7eNBQdBU7Bu3d9juZZ5CSxugZnykonx9rmwesUqmD9nHrV8xZwSLLlhFYnp95ksCXVJLZFmaGIsdye48xirG5CTGHBpf8vFQ9Id51hR+HtmI5zUmHttwClwL3yXeY1t9iun3DWMpISTm1jJP0T/mJRDqTa8DN2thcI6jCiaBHp/HFr31IE5GANZZWE1WhcClgcFYLo0bWjlrGWPXHHGJXe8bePZ+6as9sLn/ImeJ45/tvm5rzRF6t8UDoyVJbBM2MRqxCAYhgSqqoIkmaBICPS2jmVZbnmkwL3wtZp9rAq+pr2+00UYUrKoJEA8HoW29jZobT8M4UiYEdF4+uNTFlMy5m655Xk4GZXrcrUcTpq5dV9IUi5/6NbHDxa6IvyhaKFX93Hel/75tW1P7n76thfrn788FhwFQ06khiiJHunJOvyy2cBdlmQwVQNkkGHZoiWwankNzJg2k+hmCdyJr93OrcSuONnAHYERvRDJMEKW8SwkWz4D3H3Q7WbrR8/kOltKzv3g7ArHFTc/m28K3H1sIJdD/IxtLnBnS4HFZhl1Cecbt5pkUNlPqiwqXcnD5iNIuSmCENZhoLYLhlp6iHJWojYQWLqK9dISBMwSfV753JdPXb7l7uuuvOqBZcKygjODCxupN8ZZGGdvhMbKRw88edP+3n03DEDvXDUYg4SpEVENEgVhoyzdZHzysiJTYp2X8D9awb3g9e9G3OAQaBhxF0QRNEOjbPnGJoy7D+cN7vbBp91F/AGswqtcR8t96/4SUbnsqAV3XJTv/d0NFx7oOPCZ3e27t6lKGAyJcVawRDrrY2MJ8sqaRiCUkS9eNYinGoG9ZvlKqCipoAVO2bki9od3aVQynlI4ph24fvKpc+cXIAuH4piSq9Vsv1EGuPPsZtvzZHPC8bXL3XR+6/WTz5mcIktZctzTzd3v7RBkFyWlxn49q2rCSyTj2PlhvfJKVPS6z2T8vWDBltpsyYQ6qoi2DHVLdQPD4pIgMhO+iyzXDo45UWoaEkAcINEbgfZXG0AKGwDENWWChHw1OK+6CBWByo6ls5b+4uarb7j7lFnHtU/G8Twangm7vj0+/PgZT+7feUeP2r0pKowGdQlhHOcIExaxFwe6kw1IgErJyRiyTPLKu72krQqCRJs9/MYNgRyNY2j/+tiH41+v6Q8/ruv5BXeqIDGhb7AfautrYXBo0Er2RuD3zqdzDnfSMKJadwHK1DLYPufE/aXC0Q3uyoU/uvRdjf0tn20YbliqihEwscetyycbBWamEMfEEdY7tyxYAmtr1sDyJUshpJRQjefEgXumU4Y/Gwd3vvCS4GaR5rBYdWaciJEmSGmWu3Pxspgna0vIr8t6L6dzyzvv7Rw3K98zZ3w9IwnHR0JdLmvfS3Dyc71Ia/jvfI34ESpMefB6An8CyvsqE3/EuISa7fEYWzhjK6M/ZL0nYZyVA1FvJYusg75g1j3uOxEJO1QBEsMJGGzqgeH6LgjpAcqKx5IhCRV1A7AULrpoxsJH3nziWXfdeMb1/xIEwX3jT/zQHdV3wGqjx8cen1XX2XD7i+0vvDsqRcqQrAZnzwCJwJ2CkKYOmqCBJjHyGlnHhMYcG8AB7s5B8jKyvAa1GOu1GNewPycjQWMf58ikZZ1YoamRsVEC977+XtB1pDvXAWSfcfccA1QWK4Ntc7bsV8TQZY8fjW55tNpfGH1hxpd+97UP7O88eFtLuGWajty7NsY5+/vnA+4S9nTXAWZUTidwXzRvAXHJI+AzPhxWQ++0IMfllneJuNjB3b4QCwV3t8VcbHDPBXrHKrg7LRcvwXWkfy+WkGM4nQ7uIoK7ZaFxax3DJcSzjUCNewrjhkgjj01fEEqiBgy1DULL7jqo1EuxQTt1X5QkmQhrRNU0FlXN37emesXdt733lv9bJCyKHukxe6Pc76GOh0oHjZELXmx58c4+s6s6ClERLXUsLzRNxcotQrBXQRd1Anf8SFSt8PqAezHWazGukaGw+AR3kpGiCbFYDBoaG6Cju4PYGFlr3HRimkLW2RsC3B9ue3jlDx774Udead/z792JbhnLNvIFd6fgReBGcMeY+6K5C2DtqjUwa/os6gOHi54i69QE4dgE95Rqmr6xueWersmmL81jGdwnK8AXU8j5BXddBNZwSZCpjSs2fkDSKAX3mA4Q7R2D1n0tMNI+AFVyOYgac9cz/nIJKuWy4XULV/7i/O1nfv/y4y7fV4gAnDqHvErivYfuXdIW7v3+vsF95xihiIgyVDQCIOkBEA3Zyo3AJlwJ0EUDNJERWiMt9+sB7sVar8W6Tobl7rNjGFr5uqFDy+EWaG1tgXAkYnkCMZzqN/DovorfEOB+7557t//uuQdue6ntlUsHzCEwkt3dMl86m+XuFLqiiL1zRTASBtQsWwHratZCZXklJSoguLNEoMLAPc36znBJu7vl8Zysrmm/bvkcvAj5Wu5T4J5aW37d8k4P0mQBlmILOCe4c6sdbflkySTxzgig6RTNJWtdMgTkmyNgTwxHob+1FzoOtkGFXApaTAXFlBlhjQoQksvMlQtW/GP9kjV3vvuitz82lURX4GoyQXik65FZPSN91+5seebO4dJRMIQwSLLAWoxqCO6SRXGqgY5ENti0hJOlIINnLgzK4ZZ3rjs/+S38LYuxZotxjYxRp2x3ItRnP3kIB8xzwvfu6Owg6314dIQI1LD3e/IaBU4tgvv2OVv2y0ezW/6rO7/01r/u/9ttr3S8smNEHAEdBziLp8gvuKM1gZIILYV1NWuoDA4bx+B34wF3Z2KYM4M9VyHEeMDdK1veL7hnuKB4Uoz1Qy5SiyTRjYMn3q1W1jl/b4SY+7EC7k6ZRsl0Vs9uO7gLkky5K9QDHFkgTRmCpgRaOAYD7T3Q39ID2oAGQTFAneFMzYSQIUPACMKssjl9G5at/d6Z2077yUWr39I8xR9fGALsMneV1tXWnXyw5+Adh9TmrUjbrcjYuAR7cWACnUxKF86fIegWsFtJul7Azt2aWWrFCwX38YDyeM71NcI+wZ0/B+Y5YWJi/+AA1NfXUxOZpEu+CJb79lnb9pfJR2lC3T5zX+C+h++7/LmGZz76WvfeLWNStGBwt08er2UvCYRg/eq1sGLxcggpwXGBO89cT3fhpGshU+DurvC+0cB9srjnJ1zYWX3ZiUPeElY4lxR3FyQq0cR0bEqOMwMgqwDhvmHobm6H0Y4h6gBnqiROTL4AACAASURBVACYtS2LCgQSApSoATh+xXEPn7DquG9tXnXOv05ZNBVr9wU8joPQHX9/x/01Xf1dH97fc+ADoyVRZUgbAjkgUbiEmDyQpxzDIFbVDatyoNWb22JPmtipngHZDAP+vZflPt61Ot7zfY2xT3AnvYfoe3Wy1MPRCDQ2NpIFj9+xuPv43fJHNbjXmXWV33jgzve83PDch2sHD6yKKHHQrExct8nIZbmnWVboAgQBZkybAetWrYGFczGZTmGkNsBjUPm55Z3gTosNO8/ZPgWBu7UQcmXLe1rupJl7Z8t7We7JPe1GVsPJk6Ys9+Qwegk0XwKlwIOOhLCjrm+UH8RWJxHPWGU+WKmOncUwaVVGy92QQR+Nk9U+2NYD6mACFFUGUZAgDgkIBIIgx0xYUl7dfcLyzV86ZeMZD5y/bkf3lNVe2AJ4fuT5ma907Lm4caD+s31q77KIEIWEqFG1IfbFwo58AuggYtIjoRHKKsZYkNMVnybQWPtSL5ZQL2W3GGu1GNfwHOk0cLcRrLgR2aDMteibNIy7t7RAS2sLxBIxRkF7rIP7c2PPzf2fP3z/P/a0vvjvTUN18+MKxoSQ3MJ9GpK1gF60goZIST7Vc6thbc1qmDtzDkYFGbijy54oAlmZWDLGQgXlqU5Xzvm0g3tyoY0H3C2WLuyuxZnfspXC5QJ3iufT7nIHd9rXWcaT3slpEbgAu/0adlIZ/P5YdMunKZI+mRQ9BUseB0y8oLPITQjcGXmN1SPOstoBNBNZziyFWRNAjgOEu0egu7kDxnqHQVFFkDRMbFWotlqLa1CiB+CUtVt/tnHl+m+fcvqJr20VtjJCi6lPXiNgmqb8y6ZfnnB4tOXmppHWK4aNEUUz4gCKBDGcMxkL31QwTRUElAvU3U+k+DuREflJNKFNPwXuTDi7C1A0qLC0E3Gprb0dGhrrYSwSZnXuxzq4PzL0yIq7fv3dT9T27Lu2O9ZZEoM40fpl/dBP/HerTR4/2CZkWWkOwMplK2HNytVUDofkNWhlsNYJ7DIIimzeMHCIhPSZ3hRe3evqZOGMbNYzJFtk2l6ATzI/Pxm7TrLBpV+ZW/D8Eux4i8jF+rfFF0KHJAW9A5STx7iwxvFz0uo2uWWe9uyZM+HHxe4Vc0++mw+R5qe5RTHBNlXNbR+IHA/Kl+MEgPzEg7jbe7HqaFpbLKeayke5BkreKWxCIupERBMwJAiqIphDKvQ3dUNvay9oUayuxvOwhA47jcoghk1YPmvpvk0r13361C0n7jy/5vwRH9M/dYjLCDwafnT+3ra9V7cOHb65Pza4WJU0MAwVRFmChMG6lhGfPP5B/gurnyirVmB8BCRVslikabdkdcOOr9Jrwfn10uTROGeukLU/HkBNMsQlDUeb5W69C45CmkEkmJQ8h2x1Xd3dlFQ3NDLEgL0I4L5tzrb9iqgcnXXu/9f2f8f98I8//PSh7oOXDRmDQsxMUAwj18eNJYkWqh3c0S9lAKxdvY46wVWVVhKwc3BnLnWMHXJHOgosa8FbZrSdKz0bX3D6Me6NCkzaYKlPBpmNy+vaz0gqAxYpDRO6mcqkm/LhBvDZvANuFrzbPLzhwd3LK+QyKMns4yICfCHCbZzy1DodIR03C4Z60AKUKTmLlUyhx0sHQzSoXloyAULIHx8xIdw2DANNfTDWHwUDaWdFAQQ8RgcIJYIwU6wKn7h6yx3LF62874Nnvbtzij++sNnCPKW/tv799Nbhlls6htvPjRuqLMoiaHoCREnCikTqN46+d9zT5BnkBES0thkDGnPPZwftpALuwjBnX5spWmJ2RrHWbSHXGQ+4cwzJeV9bAjIeh45bSrIWBOjv74fG5ibo6++juDuzIQuPu5fGy+DE2dsPBMWySx+/9aGji1seCWzuOXDPm36+8+efPNi5/60jMErsSVn5W7n25EKB6AR3tDSCShDWr90Ayxcth9JAKdXhovWOFgVb/CwxyCBBlgJLvvAnM7gnl42bte6QGWwfs01MirubK56LdW6959CvjjS4Oz0eXiJxvHHwwoRK6qnGe3+7UPV614n5nSLrFk82Lhh05WLmNeOoI1ekgOVUOiimACFVBK0vDL11nRDuHgMzgSQ1vNZKg5ApQ6kaMjYu2LBz+9rjbzu9+uR969evp9Dw1Cf/EXi4+8nluzr+dX1ruPXfhvWhOYBKlCCAqqsgYktsJgwtt7C1e4ggnifHpSxSO7hnW/f4fa6Y+xsJ3HPOhk3p5wYSgjs3D0fHxqC5pQXau9pB0zWLHdS7MU+2ex7V4L7T3Ck/+/zzFzz03B9uPdC1/7SwOAaG7HC1u7y5H8sdFadpldNg07pNsGD+QirHwR7S1AIWXfZWEhvL+mWNMOy1n+S4srncvSx3cu9nKxmZAMs9CQA+LPhUXoHVmMAF3Pn1kl6FSQTuyXd1yQVwS7AcL7iOF9ydimb+4pudUchzFHqv9PPQEqEVTdogUclaxE/4LZaqoscLHWzY4S0QMWC4tRd66ztBG9VBEUvAwP4Nug6iYUApBIw5JbM6zzvpvNvnVVb+9tqTrp1yxxc4Ubu7dpf9reeZK1pHW27qinccn5DjVIqFeS/kHhaQNdAC77SsOes7h4yaAnd/E8H3oi0gTPuTUq6wRYJhQDyRgMNtbdDc2gxxNX5sg3udWRe857F7rtn52lM3Hew9eFxUigBgjaaHJ8MPuBuaCfPmzIPj1h8Hc2bOYUQOWONOEXckGWAxEeaWt+KL3NiwXFZ5gXsOwJwIt7wXuNu17aQL3waO2YY4qQjkSMJzi4F7ufSToQWXveTXccVDDPbjsyVYjgfgCwFVt3ybQp6hkHv7E0/+j6Je1VZ2POKDTHwRrD0yzr1K8UQBApiYOpYArWcU+hs7IdIzBpAQQBSD1Kdd0EwIGiKUCaHwCauOf/C8Hef810VL3tIqCFm4pf0/4jF5JDaGub/t/i2vtO69rSfec8mYNCprEibNsdlCqx2BRqMad4vzP4lGSf8XjV0yTQSTij0E7uthuXs9U7YFMF63fNbr8uY41gF2y53GXNcJUzo6O6GuoQ6isSiFpZyyP5+Fe1Rb7h1mR+lnfvtfH3qpedcH6wfrV0ZFBHdvi8Ub3AUwNQMWL1xC4D6tYho1iyGXvIBWCMuaQ02XwMyyrFOWO0u48wPuaSCbZeZeL3DPeAeXpE8nUBZEP2tb8HYr2204cpLk+Fz5dgVkCtx9Dloeh+H4MqUXgd2EgM7AANOyiGAOMcQUocRUQB+IQl9tG4wc7gMhjvXuEjUqwY6Lii5BuRlQ55XPqr/ygis+M72s7M/n15wfz+NRpg61jcBz3c/Nfbb7+Rsah5uu61N7F+mKRmyeuq6TrJJkmbj+0xR7F+CmKF3SkPdWrY8EuBcK5s4FMhHgnp5fYN1RwOZjrPsbOngR3PEf3T3dUFtXC6PhsSKB+7b9waMxoQ5r3G/94cf/82DvgfcdDh+eE4MomOiW9/h4gTsKHqSZXb5sBWxauwnKS8qJHQuZ6URMELK0Wkp6wI/lvkqCO+snl3wKloKS+7lSKSuZDz9ecMcrMiUkPWmQvs/ilnduFmfc3a6U8H/juE40uNuBOWNjek28XWvmXWCz5F/YFRufl03Nt5fryOWC2SqL8rXeiyXk8n1n+/H4Lgji+FF0AAWFGBLRYbEJCjIEEl2EYFyCSOcwdL7WBNpQDBRTodg8ktbh3yEjANPMkv6TNmz76fWXvPuOleUr+6Zq2gubGSx9e6D1ofNe7Hjh1q5Ex6kRYUxGxjmq+DEYSxomBGvYkEcUmUs4yzrOB9yT7uic2fJ2aeltnCVlTwH7zGv0xgPubu/qHEO7W56exTIMiTRIEKCvv58s96HhQSvvYbwx96MQ3DGZbv/I/uk33HvD15tHm67tSnQHkeiC0m+LAO6yIEPNilWwfs16KFFKCNxlkFkTSwvcqVyEwNE5AVSkyHLQLFf2ZAB3tpjSe5vbhyoZL3eJ13JQpU3vFk+3Nq8buCc3o3VeNuvbbeaygV4ukHdTPFyXBCk8NiXMzUrxkb2esYFdzvEC3Wzvma+Skes+bhaU114p5HcG7kyblLGWncAds+MZtzzyQyhaAPTeCAw298BIaz+IcYzNy7RhqO2rLkAFlKpLKxbuvu6Sd99w3vo3v1DIs0ydw0bgmciuxc/U//Mj9YMHrhqG/vmGzNzAAsbbqc6aGS0I7oqi0Hf8w3gK3JNosPIh2yfNYn2Dg7vbu7rtRTu4kzGEREFW62OUfwODg9DY3Aj9g/00B+N3yx+F4I4Laq+5d+71X33ft1vGWq/qNwcFypQvErgH5ACsWbEG1qxaCyE5CKaGtgTRNiXBPVl/bgN3FFwM/bCMh2HpZLHcJwu443P4ibszxclddBxL4J4PwGdNyuQxPx/KyngBkdzyrPs3SKYBMgGFAQZ5uBC4RQiqMgzWd0P3oTYQYyLIugzomSSFAERQNAEqpYqWi08+9+5bL77lu4KATvupTyEjgIbQz7v/dNWLzc99qjfavlGVxsCQWKYQeiLRJYx8A6wcXSBwx9ajvG67EHD3UnjTXdX5W+5eynIh48Tkjbdx6Ly227vm8nqQ/DNNkLDs0MCseIYR+N3Q8BC0HG6F7t5uCpccs+D+cPPv1375ga9/vWGo8cIBYwg0dDOhAMEyNevj5tbkLientpU81hCgLFgOx208DqrnVUOpUsLQSBdoEzCNC+12JrQIgLCchIg6OLFDeimJHaTcJt7plk8LHYwzW94Jkm7WNy0uR+jAvsy9LHe3hDgvS9xP/PxIgrubQCjE2nXV2HNYLrmUmEKF1Ot5HtNvJdA0HZBPKiCJoKoxkGQRAkIAiAJtVIP2V5uIPz4klIGpi6Cjdwz5400BSnQ5PL9i9mNffP+n/2Pj3I3dr+f7HO33bjb3z//2v37+vW61+xxVjJSBqIJOuz3dC0fVbqQEWnwdLhZ78neK8TH5l23fuMlgd2uWgXtWQHQJEUxmcM+1XpyWO3IIUEo28swbBkRjMWjraCPrHd/xmAX3n+/9+Y7vPv4/tx8arD1j2BwjYgz65AnuCHb2xCoE6arSaXDCphNg7qy5VO9uFbRTNJ1XJpILmlO2Uo7dkQN3++J2A0DnlrMfQ+BOWkhqGXqBexKAsrjl/YK7Hcheb3Dn+QbZ4tq53Iq5NvAUuDNmOoyd416UROSQF0BXNQiCAnIUoOtQGwzUdYEYBTA1GQJKKVnu2B+8HALmnPKq5y886/zP/ccp73tyiqymcPUCm8P8+NC9H3t+YPcN/TCwWDfjAs4JSTHnXqYJSwkGN4t9POCe3Zo9esE9XyXDGXMXkCjIqlZg5XBxaOtsh8amxmPbcr/72W9d/rN//vwTBwZrt4YxUz45cv4sd/uWScuaNgSYXTkbthy/FWZNn8W45K0yOMr6peQHdGtRL0vSYLEr9REDd0d6XiHgbn93fj5fqNlby6Zi1FktauvCORPfHK52Py768Vjw/F0zFBDL7e8H3Enk+XRpH+vgjmNFSXEC1k8bZJUEFQXMhA6KKkCscxha99YDjGhQAiWgaxj3lUAwZcqQn10yrW3NgiU/fe8FV39r+8Lt/YVD29SZT4WfPfGB5x/4Xr/ctymmRALo6iWKDqvsLW2ELLFptaqw/WQlD7la1/4t90LB3cszUMxZztctXyi4U74D5T+lgrb4XUJNQEdXJzQ0NVBo5Ji13D/7509d/8e9D91SO1K3PiYlrAC3t1veDdTJouQJVYYA1TOr4cTjt8G0iulg6hhBFEESqc4ODAPb9DE3NtX0knsK3fIS03utmDtbKLziN79s+Zxu+XGCe9pmsCXYeYF7ErCzNIZhL8+Q+2gCdzfgzuUi9BImU+COCrBJVKa4L1RdBxkZH00ZtMEIdLzWCJHuYZATyBmPNe0KGKoAAQhCpVwRWTRj7hM7jj/l2zN3lP3jSuHK7BlbXhNxDP9+u3m7eC1cO+uBPY986bW+3VfEgqPTVClO84JKFLXaTcsV4pSyyeKfIwLu5DXNo6wuTU5PwPz6Bfd8QZ0/qlu2PHO/s0RtVVOhq6ebwD0ajR6b4I5JIjf8+oMf+1vjzg81RpqXJ7ARNEcUD7d8cqCz0dCaIiyeuxi2bj4RKkorQcfYITZ6lSSaAAbuVtkX0Wgy7ZWzcCXBnUVTkhnzudai35g73d9h+eZruTufw3l+NkvatWzOmfBmH1MalEx2ZOf9kmqPT5KcjOfPcp9s483vZ38fp1Wea/N6WfB+Nn7G/XyUS06ALJuwSyI9Mwlu7OiGFVcqgBIXYLClG9r31UNIQ5IaAEFnNe0BCEFQD8L8yjn7Nyxd87+XXXjeL7ZWbu2bsAd8g194Z9PO0IgcvezPtU9+eSjQv1CTI5JuxsGg0KHV2c1K9WXaeGpA3Nu5Wk17HTYKbxCUsSdtlSfZyuqSe4A2Ynbjx89+KtZ0eoH7eJ8lKS55HkGS3ZSBO9LO9vT1EriPjY0du+B+9Q+u+NKLvS+/r1VtnadidwmL8dK+ULIJ4ly17uheX7FgJWxevxnKQuVg6CaBu4S8y5Qtj8FB1sCSqGezgnuqMCxXqRPfW/bl7bTc7Yvq9QJ3N4s8472ciWNudfQ+MuCzbfVc4QCvMeYCwAvcvTbwhIC7NSZe9y6WEJvY61geK6TXFLCANAhCzIRo9wh0HmiBRP8IKJpIfdqx+F0WkLBGgSqxYnT5rMW/P+vE07/zrlPf8coUE11hs7TL3KX0DYys2t245xuvDu07K1YWDRgQRU2Kwoc6szeSfUmc2zFbr3aW0Z1+tOgjoS7bW6TAPTtl+JHeD7nAvRjPwkePJWVbIV2b5a4bOvQN9BO4Dw8PH5vgjgvmgm+cd/e+0f3Xtpkd0zVJYwwZZL3njrnbLXfnhCGBA7aGWb1kDayrWQclgTLSapGZjghsDCtL3ur66gbu3IPA3fIcFAuz3NH2d+8KlwQrF7DMlVBXqOWeVELsiXg5LHe343ONhd2Vny+426+bOwCSMlKcnoi0vAsPuZoL4P0IgQzL3T6mE0DOURhMFHoWWu1WH29DAgVCYIxo0FvbDr0NHVAuBECPJsCUJJAECWRThoAqweJpC17cuGTdd68795oHa2bWTPHHFzD8mED3ePfjs5rCXdfubtvzuQFhsCIihgXDTICkSGSQ6OSapywhcoknAce6X7ZqMAbu6Q9ltZnJeNK89oDzorar+blOAcOU/RTyHmZKkGI9R1bL3XKeIOAPDA0QuA8MDIwb3LfN2rYvICmXP37r40dPVzjkST7rq2+6py7WeFUXdJdjb2jQec9obsL7S4LiE4cCF8EdLYn1KzZAzdIaCAVKyMLgG4EoZymRjq0PBu5sMfCYO/ebTyZwd3OPZ1MOciW4Md5w/u5OZHf2beZZ+UzpYnUGtnh8spUku2IKbFPXZf3A+a/2OtQs5r9HvD91pUx2vnzAneY7S4KdH0GQC9zpGR0Aj//t5TEonpBLz5p2Xpd+zamAsIYYAoKILoGATHRdY9B7qA1ifWEooQRVExImNolRKPY+U6nsX7Ow5r5ztuy494qtV9ROMdEVNpu7zF2lDV3t219u3/OFpnDzqYacEOIGxm6BerXrgNY7kgoJIBLIp8A9m8WelBMu5bJZrXwfCmpyv+FzZHldP3upsJHKchbyj7nsPb/38NqnGeBucXraw7KDI0PU1723r/fYBPfd5u6yD97xb//bEm19e6/RH1KxDI7iSdxyt+LgPjKc7eCOCy4klcCm1ZtgyYJlEAoEKZGOgMlIEdjw1ZjuxiH6rSTzCvNgWS5Kl9Vrj0Wl64opFjl2dnoFeqYr3CWubdd+GRJlpcD1HXOnqgDe/Y479tiLibQhWBtc1jEP78fafeIfE1MiNANEWcaeIEz/odJFzJdCsgZ2DrsD/siSsVLbnrUJ5XW1Ateuku+ZPsBpvAIOKuA03dyZv+B3F1vnEWNhxjnenQl54mHaqVlc8/b16ffxCj/OZCWlVAjC+ijwZYxjyrogsqsTpQTG1nHarfJKXl4lYtc3QwBZlUAdVKGvoQfG2oYAYqiEGyAHFFANnZLsSmKiunLO0sc3L1v7P9dcds3flwnLYoU//7F7Jlrt93ffv6RjpO8DL3XvvWlEHi4RkCSF8nQkov/VQKOJw7kTdfY3/+Tib2GKeaZNm+scv3krKFcnE7g7lWu/CoaffWo3Veh4+wBacfiRkRFobGmCjp6OZFMy+6rOlsPgXPnYOOaotNyfNp+ef8t/3/jD9rHD5w1qw3KCVis3p1E4pTum3RKmKOGHE/hzJcAEIrDZun4LzJtVDaFgiPU4JtBmukPGOY5R5ZNsB/cM6ye74Zk81G7l5qoJd1LKOhcj+TFy3M8L3Gn/k8XOGJOY+5yBNvHwIxTTeGMuAh6DIIBAjSGOABgxAcIDMUiMJqC0rAzKZpQCcpnooIIgIZ2GCsRzbfWSxrieIMgUH8SyBIvmAUxBo9IqvDvrzWd/KXQx2ix+20/4HLRhOXjahJTTrZiRz+DC7IbXyZazMZHQ4lfIMF3OxwJzeVicX11kXPCSKYJEHd0w2Yd1dEPnGDGbiajHmWAiFzl2fsPEOUDwYMFcOh9JnyIChA8PQ3dtF5ijOpiqAaBYc2EClGgyLArMaty8eO3Xrzjvst9trZ5Koit0DT0x8ERVQ3/tObWDzbc3q63rMclYNkSi8sX9Srz+EjaLMdicGUj5m6PVNF/7Nuu+kGfzWrdOBcHr+GzP4JUMNxHPXsg17coDB2q+X7HMeiw8Bq3trdDa0QoYg+eYQ0oQJakiVYGbqpX+NEctuD86+uj6T/7gtu+2j7SeMWKMgopaDwdhNCVs3Mhuwo67T9zAvTxUASdu2ApzZ84ncE9qSj7A3b4w7W75iQX3VAmaU+vE/+ZqTq5acfvzuda5e4A7codjJ07DVEFRZEhoSGmpULx1qGcM2hu6ID6qQllZGVSvrIayaSFIGDFQSiXQIAEJI0FuQ7LeCT0Zz7gFIZaGq7HSQ3Ir5gZ3O5g7wZ2nOfKr53z3LOBuX1OFCqNCBUOu8/xYDznPt8Adj0FgQHBHYhmcCwQHBHd07PLsVckwQBGwTFShBCENhQ5SmIrojjch1jUGg/W9MNo+DLImgyhKoKHygNUmCQOmQ2ns1JotPzlhybrvvOfM9xyYIqwpbFX81vytNFQX3tgX7fx47Ujd1QPKEAE5cvjj/AmGDdxFnZxmEn7vI0s9s+49v2f02h92cPc6Nvfa9cq2Ke5z53e19KPt+9SJRQjuhzsOQ3N7C9HTclmDgM6BHregV7+Soxbcf9X9q1O+8pMvf7N9pOWkMIRBQ2GR7NiGsSTWupB/clnuzgVVWVIF2zZtg7nT54KiBHyDe0asJhlTzlwGfjK7fVvutsvnKosrFNwJKJOVAUzDIaua3O7YTcpSIZCtDxuFoGDXTRA0EeKjCehq6YHO5h5QYwYBv1Qhwsr1K6FqZiVIZTJE9BjokgGCzOxoBAm0FMklbKuDJbIgO3cA8xVyssx0yj3bmOQD7vy0ZBOdHJzs3IIfj0Aaj4BwO7co4C7o5BVB4S/hHBisYxjNjdXOlZI8kR8bTCoRRRe+oRug03ygv0YGdTgOA41dMNzUCxA2IQgBCrfETJ0qT7Dr28rZS3ZtWbb+cxefdO7fN8/bHC72eBwT1zNBeLrr6Vkv9r5yZeNA0xd7jK7p8RKVwF00ZCu+zkIshqhTm1e0f7jXLdsYJdfSEbLcx7uPimm5j/dZvNYdvz56hVnjHibr8PtwNAyH2w9DU1szaLp67IH7Dxt+ePZdv/nWV9tHW7diH3cNB8kCd0sMFQTuKNQqy6rg5M0nwezpc0CWlNR1LMudwM4lwemNDe4WxJPljKjK3L445iwOy/wDCAYYyysTg5AYjkJnYwf0tveBFkWvvUTxvjjEoGRaEGZUz4GZC+aCUhkEoUSCiBql5iKyLBNxELOseUzfCrnQPVloAHuGI8CwI1LP5NxYhYJ7LuWQRqMwz7fXvh/X78UAd3YNVNSwHloE0eIYZ8qmCSaxMrJ+1Mw9L4ChmdQmGclRyCKMA4x2DUFffTskekahTAiBiICvGqCBAFjZPlOuMs7aeto31y3feM9VG97aNGW1Fzb1pmkGftn4+9PrB+o/fnDw0DmJ0jgk5BjoogYmtqk2UVGTQKJUCpZQxz65F/CxCO4TDer2GcZ78ZCvPZk3GovC4c42aGptBFVXk1hjt9z9POdRa7l/65VvXfK/f/nB7YdHWjdHRVzI2AQB3bqszIM7o90EtD0hIS2pDS0RUYKqsmlwyvEnw8yq2fTfyWvkAHe3wS6mW54BqffmnzjLnQkDglLLYmYAizFarEK0ePVVE0KGBMGEAMNtfdDV2AGxoShIyEKGQh/jsYoBUSMGYkkQZi6cC5ULZkLpzHJQJYy+a0DTiOCCd7OcLyy5C0sR0frA8miDQMbpiCOIt77MDC8wBSB9Tbikw7kQBRUaw/aeMXaEH0XBz4bm9yv8eS2PFyprCO4Cs/iSk84TKqlNpQES9gHHpheqTi2RFUEBWZMg1h+B/qYuGDncA0IkASVigFq6qoYIilQCYlyCTYvW7Dxpw/bPb1uz7sWt1Vsjfsdq6rj0EXi474m1+9sO3dAw1HR9P/QH1WACDCEBuoi58cwDpugAClrrVvIaeWByrLu0PXIMWO757K1irD9nrJ0bjPgcxC/f1Q6NrY2QUOMUX+dx9mT83Uc1wlEL7nc8/+VrfvrXn37q8HDr+qgYBx3bTwkojCit3R+4E8dyStjjwMqSDNMrZsDJx50E0ytmUm2724db7rkWRbHAndnMhYM7KQa5NrJDaXBXImyueKsCAIGdJ1khuDMhIkFIl2GkrQ/6GjogPhjBJlTU8QsVA+aG0kBURAgbCYCSAJTOqoQZi2bDjIVzQCgRKBZPCXbk5mfUvmh9sHa6MvMUSHv7UgAAIABJREFUILATuGfUGYwL3Pl8OsegcLD0JwomD7jjQmE9pjH0Qv3uLcudKc1svNFTQyQcGErBwdJMCEoBUFABCxvQ39QLA809YAyFQdGQftYqFTXRYV8K5VAevnjHBZ9dvbDml69seKb3duF2d5Jyf8N3zB5VZ9ZVPnHwb29vHGq7uSPRc3wsEIe4GQVRRPtcB9XKjJcxjxE7YlsENrjeMIciWwKpfUCPRMy9GOBaqFu+GPfOdwFycE8ma/OeJQCMX767AxpaGiGeiDG3vQ2n3vDZ8p99+rPX/+bpX9/aNtqyOi6hlsrBPb0UzjlxydiGRZyAg2bXmtAlPKNiJoH7tPIZyYxst5i914QWG9yd92NZ65blxzU5Mqwzs8b9kNrkzJqnHy1hbwd3kQE8ur4lU6IEHnUwCt11bTDS3g+yKoBiYPtPDQRRAkWUyXUfi8cgWFEZjpmJkrhoiEpVCGYumg1V1dNAKhdBlzXQRdUqkWNxXHQxoqvY7h72SipxV8y4upQqOeTHZYZW2DG5BMBEA7/XOks+u43CttBnYoKchUQw5EK8UJb1Rx3aqYMVK+GhygVZAkzoxbK3oBgAIWZApHsE+up7IdI9BgFVx3oJEPAgHd3DISgTqvTNK0/483E1mz6xpWJVw9atW1lgceqT1wggBfcjbX/chmVvzeGOt4/IkRJV1ik5ldHVYAIkqy5BcJd1/NuqfqDfXKisXSzC1xvc/YJZIeCesd+PEJ8ET+S2gzt/FqSgbUdwb66HGII7hiiPFXDHRX3rkx+/5Y/PP/jh9tHW5aqcAN2qq6ZuR1nc8nznkOCzUJGDO1m3mPkrKzCjciactHm7K7jzCXCLuWeCb8rScQNmr53ME+o4FGUDdzcFJinwLZzPAHc8wGGx5wPuLO7Nyt4oWmFKIBsSQBigs64dBtv7QIgaoGgsuQ49IDjuWB6laLJZEiiJLl+36u6Epi5vbm9701B8dI4WMqTpi2bAjKUzQK6SQJVV0GWD3PDMnY4xYCzBQyUjlVznNY4Z42YXYFn6C6TG79gDd9FqCaqLKXAnldEwQLJyHNBrouNxkkSFKZg8GRJkUIei0NfUAyOHR0AYNUAxTJAFDbCwEfnlZS1kzi6tHjjvjIuvq15d89crF52C2RhTnwJGYI+5Z/rf9/3tusaRwx/qUntqokoCVBxnNFgos9oEnWXOEQ+FrKPljtUPrI+7Tk2vUjfOpsBONLgzbT17pvuRBneSNgWWkuYzjU4M4Yl1mqFBZ3cn1CG4x6Pp4O7wNue631HplkeyhhseuvHjj+159INdkbYlcSFu1ddaGYdklef28pF16wA3btVXz15Ade4VJVUUc3cDh0kB7txFmnSWZk41bQwrvmb/lbaS0x1vXS+Z3EGhVitsYbPcCVipD7FOFq2M1jgmy0V06D/cD52NnZAYSUDAVCgOy4wHkyh8g2bARA7xNSvX/GzZmuXfMQ1hVlNzywWNLY3n94Z7V2mlRklJdSmULigHZWYAoFQEXRFANRiRT1ApBVXVrNJ+i1TIsRk55Y/fDeomVpKCLlkbn04U5Pfa+Wz2cR+bq1ufz4tTfTqVkZqUpMoYnVloChnNENzxv5AvStN1kJCUCCQwYgaEQIHh9n7oqu8AtS8BATVA/AeCmQAFy+NU0ayQK4dPXH3SL88564LPnrvw5MEpJjqfE+M4DA2cH7f8bEdDb/0tXZGOtwzDcEhTMFSFHi7cbjRLpIBTHhJ5T5iHBfkLWJjPHVAzjAUfMXd+jpuHM6vSYOMWyVbYRduPyyCPoSKbzUcsOk0O5nl8tkdwy+3K9bh2/HA+M3aG6xnohbrGOghHxsgHw7Pq81ktHNxDweBlj97y6KF8zrUf6yPVq9BLZ56H1LPXP/j+Tz914G/Xd0c7FsVMBHfUWC2yEpvlnuuuzoXIXSRLFiyFE9YcT2Q21OY1c2O5ZstnHFekUji8rnMb2heE3T3vfAYO7k4fgl9wT92XxV65UBBkJFLQwdAMKJWCBOzDnQPQ2dgFsZE4GAkBZAgQdzgeg4k8QVGGcqlsbH31+r+ce/b5X6zqkg/s2LFDfPDlB1e8sPuVNzd3N13UPtK1NRyIzpDnBkCeWwIV1VWgTCsBFcHExNp5Vv9OT4IgZMXkk4oKkwa+EtQylB3bF5nu+WMH3GUdy6XQbZtuuaP1R5Y7uebRVYiKr0TcRUEzANHBMPQ2dcBw+wDAmABBIwSyhG5gDQRVg3IIRlbOXfHPS8++7D8v23Dxy1PZ8YXLxEd7n57/QudzN3WOtb9rQO1dkBAjjAySwlcI3lb7aWy9h7NlsUtSzbtFPJUpVdjzHHFwd7lnISOTL7jnqwh4PVM2BcftPLTSJavLqP08/B7d8n2DfVDbWAejYyNkhBG4844/tsTuXM901IL7ex547xeervv7dT3RzuqEmQDNFithgOQvP8deX8jAHWDpgqVw/JrjCNyRV97NLfR6Wu4ZwMPwjG1Mx2xzcOe/2X/PcMNzy93yajgVANT/8d6U4kZCWwBBMyGgC9SfG8veRntHQTYDYBgSmIbFYGeKlFAVEgORxTMXvHjRKRd+/V2nXvm4IJDkwWtK/zjwjzl/f+XvJ9d21F3SMdq9ox9Gq7VpIJUurISK6ukQml6OuXSQUDXK0KZIMD2gFXWn9+f/tlzpWVa+XRNN5iy4KHAZ4G87kcbVa7e/Dr/7SczL9ljc/SpaXhIMdWFIhJc+UrMR3CD4u2lCSbAEtIROtHSlQgkcrm2G/uYuMMZ0kNUAyDqS1oggCQZg5Gx2qLLx7BN3fPvyCz7+oxoBi+WmPoWMAJa+3bXnnnc0hJtu7DP6jovBiAxigrFIIhsdsTsyo0Qkn6YJmlU+SsmRJpY3stoXt8+RBvfigWx+O7J4902Noh9c4AqUvfyNn4d/I7j3D/fDofraYxLchXf85to7nqt/9t098c55CUhYhHS8UUlucHeWwtkzF/HMZQuXw+bVm6EsgODOYsUZgOoj8WK8CXW0CCxXaxooZ3El2WP0fLnlAnd+TJKW1bquHSBSLnoUGswNzjBVBAU7emkiRAdGob+xE4a6BsCIIgDIAGIAVI39OygHIWBK6ozSqoOnbz357nec/28PLBOmDzkFS5e5u+yPjz5z/EuNey9t6Gu9oE8fWREr06TQ3HKoqp4B0+ZOB0PCWC9zNaK7jqdP8CSvtPx5asub+eEg5jZe/GjKBM/1scIdhQjnyXwOcY1b784Ia2zgbiVSohcGqxeCSgCMOCZpYelbGJoPNEKkZxQCRgCCEARTw/p3ZLATYLpSMVgzb8kj1138jtt3LNzRMOWOL3wVPNr/6PqnDjz/xQ6t5y3D8lCZIUUBeR4pN1hHhkeJAB7hWzLRp8nA3aD9wJRyAvckR0T6sxQL3Pl1vNzyxQNZ/+BevHsWNo9pbnmLSpbjDFLODgwPwMH6gzAyypojitIxYLljrAlf9vJfvOMbL7Y8d21PvHOOitzklqTmTUtyWe65wB0dvssWL4fNNZugdBKAO6kpblnxLmtqvOCeBDZneZkFZIz6FS1mEQRdBMWQwYxq0N3USRabgMaDIYKeQJdTkFyDoi5BUAiYVaGK9tVLV/zq/Ve955sbyzd2Z9sS2Iu69sXaVc/vf+WyA221l3VHB2oigURJYFYI5q9YABWzKsBUUIbpRHiDTgarnU2Sx4YDvF2xsenWSVY78kRkCSh5gjvtuOJFo/yLpcKEid+zSPGxgTt7LiLTT5Ydot9ERuoaSo5EwhoBWvY1wlBHP0DUJIIazLVAUhtQAUJCMLFw2ty952w7486bznz//YKAqXVTn0JG4KB5sOLJ/X/78Gs9te8fEIaXRoNRMIQ4iIYGEna1NEXQMVECw4kI4khaYzIuCkY2ZXncqDGQe8OWYoC7F7DTqrJi7sUDWu9dVLx7FTJ7NilkGYdkLDlYMDm4H0BwHxnOBHeftz7q3PKYTIe2xdt/fsVdu1pfvLov3jmrWOCOiw3diCsWr4SNNRuhVCnLarn7Gd9iWO5JcOcWc44be4G7W6AiV+yd3yqVlMdirch2hdaZgXH2jkHobO6A2GAEkEme+MowI1fAPt4BkDTJLBVLh5bMXfjY29968dcvXvfWV72sNpzj3+/5S/X+xn3nvnzo1Xe3j3ZujCjxaUKlJFSvmA9BbDxTJoFJCUSMrpYl0aFQwz/OPnr8TdIzDxi4uwO0H3AvZlJdrrwJP2utqMdkdOliFh89o1VqKaN7N2FCiS7DcOcQtL7WBPqYylzxFPxliZZBPQDT5MrOjUvX/OZdl1x757aZGw8X9VmPoYth+Orhrkff9I+GZ77ameg5ISxHAqqCTZdUMJGD3AQIIMc/VqdgMRxtiVQnRwR3SiQm1zwqcYz21P5xAz8/2fJOgBoPuOcTu06f/uzgPhlAPUNpsjzC9vdlnlGTLPcDdQdheHSIGSNWsxh7SZzX0j8awZ1W40X3XXb3qx0vvQPBHWPuuJxx4VLtLS3Y7DH3bJY7lWqJEqxcWgMbVqyHEgvcnYOYX2lGlriWT6OPEthsWfG5JjQbuJOCYNldbk/DrVf+Xk5rlsWXLdIY6vYlgZKQIdw9Cp11HTA2MEZNYrQ4ugZFCCgKGKoBYkKAaXLF2LK5S3e++ZQd/3PtqVc/lY/V9kTDrqqmlkMn7arb9c7azkNv7Yp0zxCrJLFy4TSYtmQmyFVBkBQMAWAXUWI7Zy1nKU7sln+bP7jnmuvJAO5uAsNr03v9zq9pOUZYIiXG35PtXhnvvJwwQRzToeW1Roj3hUGMCSCouAuxVJH8NlCqB9WF5dX/uvKcS792zfbLHhOwu9DUp6AR2D26e84z9f/63J6hfVcNySMz40IUdExbkQXq067rBoE75cJg8pVVMsqIapjyy1q8Wq2pHdUxdFSBde7ZwDMXqLpZ7vbj899fmdJtIkDdb1zdS2lyLoKkQgQmDI4MErgPjQweU+BOlvuF973t7t2du9/RF0sHd9J8cmSp09K2ArU0SWKKsJ/AXZKgZukqWL98XRq427Wr1wvc7fanl3TgzFN8g9gVBOcWcII5WWcOlxmOKV4TwVuKA8R6IvD/7H0HeFxnlfa5bYp6r5Ys2ZaL5G7HSewkxOm9EieBhIQEshACC0tYWJaF8MPCUhY2AQJhYSmhOgRIQnqC07BT3G3ZltW7ZqTRzEijqbf8zznfvTOj0YymSHJiW+PosaO59bvf/d5T3vMeR9cIjA24QZNRM16CkCyDIAqA1ehcUIVsMMmLSmvf3LJ6yw+vufzKJ2u4mrRrmjVNk/52/IXFe5p33/nKvlc+5OYmSseFCTGnLh+yK/IhpzAPLFYLaDwucHpzWPJW4oXNUwf38KKQJHSY6lxItlAZxtd0zzUVLyvZvEh2HYYhiK8QdVGmzAcCO+sKR94faZXzIPg1GO8Zhv6jXWAOouysCBDSLQCRVUhUWEo71tWs+vm9d37kR4u5xSzGOP9JewQwmvVU3zPX72p78zt9mm2hN8vLK4qfvG9V4iGINe0YLQEOKKoiM+eGlTJiCRzZvcxjNxQvY0tfE/BM0vHc0wG0KWtMPMMirXrzmYF7qqCdSWQh1shIhCeG5+4ad8GR1qPgcjvJT0UCc1iGNhkfSH8IJ6vnzl/5s+sePGTfd7OdwD2kd9VBKUwWOp4u+5II3HFMUKFuaf0yaKxfccqAO9W562F9QyU8Wn892uOPBvZoS57ARwOQsBH7hAyDzT1g77SDGSyAAXhPMAgmaxaVI8peP+RoEiwqq2luqlvx8O2XfPC3i4syX9iRZ7G/a3/+AfuhG7c//ad/HQzY652mMclckQ1ltRVQUFYMotVEohxEHCJxDlzN4oVHmPEXziXHbZ6BbHA9+kM13lMJlcYidnqAOwMIEnXGnC0GfRUBVHcI+g52gG/IBbwXwCKYWS8GXIwUFcyqpFUXVvzhS/d+7t/PLDizM21Em9+BRuAB7QH+Vri16K+7n/l5u7v1ohFhLEuxysBrMonVBDkVZOzZgKVVCqbNNJB06x5/T3buNOBuODzRABQNdJmAeyoe81yDeyrXEHaYpun+mMjDDjuKKczT2GuJ7gQXPQ7z4A7AX/3Lax/cP7D3ZptvqETGKnfdo2BmKVu6KRAVrUBmQD77Qq+XngwAIi/AssVLoXFRI1jErLC2fLyc0nReEHs54liSsapwMaz7WMUo1mo1Ji8WO5l0oky8OWYsyjIJWTCFKvrRLXiSBdc9Mix7wnui+9KFgDCyoYBKeTxBEUHzArh7R2C4sx+UiRCYeAsoigYhgQdZ5UDkJZACGlRai+zLqup/esn5l/zsihVX9CTLsyd7PxDgn2171jTS6zz/5V1//+xR9/GzxyRPDl9ggqKaMiisKQUxzwyyqIFPDoBoQsYwB0ooRDwKlEBQFNaJnGr09cgksr5p8YtuEYwGApNqYUQyg3WvJ8aNRirG4zU64iW7h+m+p2ecJFWTzmI1k2vhBZFqavF8SNJCKVOsb6d6aZwXqEQYEGC01wW9h7ogKyiBhfLsCgS5IEjAg9VngkUFtW+tW7r+e1/cdv+fjbLHmVzX6brvDm2HxTU0fsufDz/5P75cf15QC2G7pjDxkRnnzGA15iR67+S5G2as/r4nmmKxwE7vxCQh6/ijH2+/6Z5T4lD81LUylShTNDjHO/a7MWdm+p7ik3SOu+Bo61FwukZZtRZWqCBjHnXmqYgxOXnwpPTcj8AR6Yu//OL39wzsQXAvDrFyaf2DZJFUwZ3VmkVPIlRRW75kGTQuagKLaM0Y3NnFTA4D02+SLeBGvXrUPUwJm8fM2OmAIQzuegc1UeFIX9oAd7xCtO4p5IrtO9HzRh147AkiiqBqCiB7E0EbfDyM97thpHMQPCNOELGdJHDUwpM3WUBF9rQiQg5n9a6qXfb4llWbfrL+vPW7m7im4Gy9ZDt37rQeG29bvbt774dbhtuuGPaNVoWsmpBdmQd5C4rAVGABU54VMJqDoIuAjveEhhbKpWIEgzrTkVfPmMMM3DEywTTVjSeHwh+4cQTc0W7EVyvCOGbPNDVNhZMG3AEXEdboh2wODRu/qJjaZepmQQE8I17oPNwDGmpseFFIUABR1CCgeQHnWK2pamh56bKfX3nmpT+9eOPFPbP1/E+342D1yFDv0LJ9/Qd+eVhuWTtmGhdYKVuslxBxanCMYiNKLNcevUpO/v94YeNE4J5Jfj28OsdJc7HjZQ7u0Y7XTIF1NubXTK8B3zwjLB8N7mFSXVTlynTXe/KC+6+/+P09fXtutvttxciWj54aYY8qkedOI2KgaBxwX7wMGhevBItoOWHgHsnxTp3miVq9xsudx/ud0REOv0NQj+RS2bmonhm9Ux4JiSz8ToBnWO7owSk8eO0+GO4YhrFhFwDm1zmepGBRxU8SLaAFAAQ/ry2vXfri6oZVP75k7fmvrK1b656p1x47gXd0dlqaO59e3Gbvu661t+P6wTFbo98csppLrZBfXQi5FQXAWXkgpW2Kaug8DN1bp7HGPCRRvvRWtVHgbowhk9mldim63kBkbMg0SG48p75WULg78YdOlWKuLfWTxt8S5weFB9GDx7mhyCBqGphJ1wDA7wyArdMGw90OMCsWEEICSNhkJhQEXlQgh7cEV5Q2PHv24jN+ePGyi19vaGiYF6zJ4KFQnn3wpQXdo92f3jew9+NjWS6zX/SR74KpEVrFouZgPFCZLqQeNmTTyLVPB1ypgNpse+6pnDODoZ/RLjO9JvLciVB3FJxuZ9hzPy3AHTHqml9e8+C+Acy5x4B7lA5ywrA8M211x3oquC9bvAyaTiC4Twpt6aHg8OxClnIiJamYKRidOze+ii2xMl5oRqA1VgajzIkDWVVAkCTyUFVZARMvkgqdb9QDI92j4OofAzWkACqPqqpC4SITdQMDkEISLCxeuH953bKHVjdufPamM66wz5XEKHo0e/a01XZ1t57f2td2Xb+r/+xxbbyYKxAgt7oA8iqLKEzPWwQIaQqElCDzQqn8hJHEiNVNJowxFpH+8cwxwgoBA9j1trlRzyLWG5rRivAe2RlvG/Oz9HqIKI3C0hkiVkGg+tl4EFy9DhhuHwQ+KEDQh61ezcS7CPn8YBV4qC2qbFu+YOnDl2644I8XL7t4cLaNu/fIUM35Zbw4+mJ+3/Dg5QeGjnxzUB2qC4leUCWViHPRIfjwux4HpKeboyyDmdhCjWcYzATcJ6VIo86bqec+UxCdqwc40+vCpKBrLEKoM8Lypwu489f96roH9/bvudnmt1GdO/Ns2OOKDq3GzblHkDNuWH7ZoqXQtAQ99+nD8sZhEueGkoflY3NW0WVpxs0kCvpO8dKnCftT+FnvAkWEMzo4+aQkSoO/wE1w4eBEicposGhJUnkIjE3ASI8NXH1uUCaQS8ADpkIUVQazyQwC6sh7eajJq+6ur6r7dmP98ic/cvlHcFGf07InrPv989Hnyw607F/b0nHkhj5n39VOxVkuFEmQXZUP+QuKwVyUA5qJA78coEY3SPgjACNhFgFUkk0w+MOxaW9mKRr13YZYjtFa0vCajND+XC0WJ/K4jJeB9c88qAIHQQISDiReAt6ngnfACc6OIQjYxsEEJggGcVsRRNFMCqiFvDWwonbJ79csbfzJ1q1b981mSuZEjsO7fa5WrdX8VsdbqzscPfe3eDpu9Jq8AiXAeA1k5MDEucB4oJIQ3FOIAsWCezLQSvZ9opw4psPifZJxmt7tZxR9/mT3nuq1UsQsKizvcjnDy9PpAu7c9b+6/sE9/btvsfnsJSEUcSB0ShPcDVfXIJHhwsbxkC64Rz+4yRMyNXCfBPC6ZRJ9nOnC8rhv+KVJAO7MG0M406i/s4z5dx3oSS+cejwzqOdFCYIyZVvBKlggOOaHkZ5BcPYOgzKmgKiaiTHtQ20BHru0mQDGgrAgq9zduGDFj+sr6n/yiRs+0TtXHnvsS4JEu4O2g1l/2vGnlW0DHTeM+EavdgRHG3zmoJhVmQ+51cWQVZIHYEJ7xQjrsK5nWImNPcvZ3UY+7P90wNcNIUOdj14+I8yv74Jje6p8CNx1ngJyMULEUTCBqEkgO33gbB8CT88ImLwKaEFsEi6CgoagJoJJlqChZOGBlfXL/vuysy94enPN5tFTZVxO9H08MfxEVae979bW0bbP2bjhch/vAxMpzukE1zgdAFMB9+htktB/wmVz5AbEGAPR6850kQNytqYRyknktcfbby7AdDae62wCO3O5dELdcb0UzliKDCGbUzjnTjTma3917UP7+vfdYvfZS1BbXg9U6d4oe2QJw/KsfVA4LM80ytlUR3BfWt8AKxtWpey5zwTckf046UO4Mvm1M7z5KZ66EZ4zSCoJwB0xTaCDYBtPBHisWWcgxZSq2A+qygmiCQIBhWRkJU0C94ADhjr6wD86AVJIBEHDkjOg8htO4IFXOC1HM/nOqFv1/BnL13+9uLai+YqGK054jlXTNPFHL/9oUdtg2zXdw73X9Tj7V3uEQK6lPJd06bNL8kDKMQF2sEG/h0Q/yCtHLvhkj516xhu/091zZk8bf1geX7eIWOTjFPkwQ1AFAYmVaAyiPjlvAtUH4Blwg6vDBvLwOFhlDrSQDJrAAyeIoPhRsKjAu7Fh7cNrFjf935Lzalq3clujma6nyAjN/W3s1nZn7Wk7cE7XWP/nen09F3mkcQhpAeBlnlT/cP7GS9XFA+7pcvKZgvuk80RXIyXK3c8yuM8WmM7Wk5yt6zGOE51zd7ldp5XnzuRnf3399/f17f6AzTtciuU3EYiM6CVnAu5oGaPnvnLJKrBIqYXlZxfcIyVRxsM2WtFGe/CTJlRK4M6uEmvBCdx1gDe6q1HtMhY9KfgvFCPhYWJkHEZ67TBudwH4FBCxZ7vKk+euCShVI4CkCqHllfXvXLBuy7cba6p3nLnk8vF3K8eqaduFJ1uU8ub2zgsPth+9sWukd/M47ysR8kxcfnUR5JTngpRrAjBxIHMI7qyZBpPljHwi4D7Zo9clciI1EJFauNlaJ9714zCqgQ7uJEMrgKCK4Bv1gaNzBLz9LhC8MpgUNIQBZDUEAieBGJLUhsplb65d3PTApWec/4+NVRu97/rNnIQXgJGoJ/ueXNzi7rq73dP1MbtqKwgJPuB4ldooCzzyYeKzy6PXhHjh+FgQerfBPXI98fP+8cLymQJpqnoUmUyZTK8p9lzz4K5ry9/4qxu/s6d/9212n608gI1jwkSn9MGd+sDrVifJzy5cDKsaVoPVNLnOPZU6yunC8jSFY96oaM+dJmDU90boyzjmJJW5aCs5CtzjtX4ldjwt2sxbR0AjYMNRoy9YWB47uCl+BXJMOeBz+mCoYxDcdieoPgU9dArfM0lLDMMKIGiSXJ5b0nXxGVu/u2Hl6u0v177sfoB7YOZ1YZm8Yfo+yDDe79qfd6C1ecOOt1/b1jXce4nDN1olFVtMWVW5kFWeC+YCK3AWDmRBAYXH3uUsr8wYdzhOzBNHJn04r07jF5G0NYiKqdSbzuB2TviuDDawyp8JQomaCJyPA1ffKAx32EFxBsGkCqQLIKChiJoCqgjlWWVDW9ac+82G8gV/+NCWD9lP+IWfIidEr31X897LB31Dn+sO9J7p1BzASTIjOKK+AOo/xmn4YgBDmDAbg5fpAjutCtHk5CkEODbgiUhyiR2eSIh/OnCfbWBny99slrdE7nBWjhu1tqCEuiE/6x6L8dzp2Z/Cde44p7b9Ztt/vdP39u12r60CteV1eRJWq6zP8CmPMrx4699QjTtr6aoqGIDkQJIkqK2sgdXL1kKOhbV8Db84MTWa0+WS2MTXWcdGzTqB6/SrULLvce/YHHy8KYssb2NCs5C7fo9YAiZgryiVWOQa9mXH73AhV0VSHjOHROht6QbXkAtCniCgEBaG7A3LRNCwfbSgZQlZ9vdtOO9/P36xNlA3AAAgAElEQVT1XQ9W5lY63i2PPd6INjc3m0ZLvAueePqJmw+2H7rFoTiX+i2yxVKRBXk1RZBVmg1gBVAEmXLxMj4jHjkHAiiqRjrdSCKjuiNU96IHE3l4xnOiWvhZ+MzNspP+hYX143E+gAhSiIeA3QvDbTYYHxyjsjeM8aBugKaEgFOCkM9nhzYuXvPHlTVNX7330ns755pImf5dnRx7oNf+WN8TK4/aWz/RO95zxyiMWBRLiKIjODeZaiLLuxNHJgas6NsEEykW/FMZEZr7SSbmTIEtXhRiNoE9lftMZZuZ3meic6Bzh5FZWteJyMqAe3h0GFo6WD93Q3Y2bKCQtlZygD/p6tz1G+Ru/cOt33yr+80P2SeGKv1akImT0A1HB+hjhjQeuOOLwmOvXEbslsQIuOdac9MC96kPcHL4DCdIMvBO9j3dfwyZJjzxovNftBhEvZmURxVIkRVL2IhSRh683phG40FUsdxJAGf3CAy29UPA7QMloIFZslLJGHr9aCRwIU7L5XM9NYXVr33mM5//6MbsxsFUXpB3YxtN00wPv/Cz2//2j+c+1js+sNxn9meZK3L44voyyK3IBt4KIFgE8CsyhFQFTBYTAX0wFAKRYyI9hmiI0VErzIHQsX42AP69BO6cKEAoEAIrZwLBo8JwyyCM9TgB/BiHxwoDAE7igVcVkIIhtb6ouuv6rVffW1pT+vrVVVfPh+MznOhvaq15L+955sMDnv7P2EKDC2VzAEDCMk40wvW6dkOJMw7wJgL3eLn4VC5xrsE9keeezGlK5dpnc5u5AnYCdE1lGEORBaY+h78zwN0zMU7gPinie4qDu3DnX+788ustr9w9NGGrDgADdxLf0FngBIKxTzhW4pM4UXqvagR3jgdJFGFBeTWsXbEeZhPcw/mUWfDcjdsKh4ajdJFj79nw8tEqxKgErswqKtAhSPM8BFWsm0WjxgR8UIWJ4XEYONoNXocHLGACDkOwoplK5LDzGhLzsjizd1Fp/Zu3XLHty5c3Xb7zveSxx3upNU0z//XQUxc8vfPFjxwZaDl3WHYV8wUiX1CTD4VV+US000QOUNRTFRG4ULxFYRK8aDRiC1tkhBsseuqShvMLpe5Qy356791Ir8zmgpPoWDNdiGiRQY3ykAZWWQDvgBsGm7tBdgTBAlmAWTEsj8MyOQvPQ64qeq/afNFPN9Sv+dYVjXOna3Aixu7dPMd2bbsg9VvP39m15/4uT/dlQbMPBAujfoaww5sgEr0RAcBIF6Wi+U5ZpgzD0XMJ7pOvafKqlUqo/0Q9q0zGLtb5ir3W6Eiw4a0bXjneOyqCjowOw/H244DgHs34Dde8p+q5l246bDGZ3//cp59ryXTMknEzMj1u3P0wr/pPT/3Tv71w+Nl7hjy22hAv0wSmUFWa4E7ys8QhwtgrslEFqC6rgnWNGwjcqRFGFHiGQyNxSjyMi43k5vWSq+h81bsE7sQrwICPrNBkQTY0Zm9kWSXGOLaK9Lm80H20HbyDYyDKPFh5C2gyR4uLivrsHA9mTgpWF1TuufHCa7//gbM/gJrhc1rLPlsTB9n0z7a9tOrpXS9/8Gjf8RuHPLY6NTsEBVV5kFueD7mlhcBbRZiAAIQ4hbowIXBTftMwAllfLdZIhn50cMeLjAH4KSHTtLpbZX7XmSxGsWeTFQ0sggUUZwAGm7sgMOgB0YedxnDOiCRug8aeFaRgU1X9wY9c+YF7K/2VB5qaZk9mOPMRODn33OXbV7fj0Kuf6fH23ubgHEWyKUh92lEKGjkuKAWtaDJF3ZihOTknnsCoTdauYNrBmitwnzpHp8at5pIAl84MyeR9SgTu8daEuOCuyGB32KGtow083hmCe8mmwxbzSQbu971w32efeuev99o9tjpFYGFmJsQSCX0n89zRa9eVSMPgjqVwFSXlsHHlGZCXlU/gHs/ymk5gIbI9a74R/QmHdBNZ03HqVxN6afG2jQMixAannucI7EyX2lBo4zmRhOX9Y14Y6hoAe48NpACrcUc5WdbuUwCBE0ECCcryS1o2LF/78wvOO/9XWyq2nFTEqR3aDnFov2vB4Y5jVzR3HP5g72jPBq/oNWeX5UJ5XRVkVxRASFTBzwdBlVDQJwQ8lgsy/R8d2JmqHQN4rBzQvfYocI+3IKQ2X9JZduJvm8liFH0kBA6cD2ZNBEfHEAwe7QXJx4NZkUAJofwutkWWQOREyBWto7dceN13z1q9/uENhRvG3usRnJmP7twcoVfrte7ofe3mA33H7rP5h9YFzD4+IIYgIAfJU8e+DmSMowgTOSK6wZngcjINw0c7LvjvVBQYM5lvqYD73Ix0ekfN5N5oDFPUIGBcJ5Znj/6E5BAMj9ihrbMNJnyeyFfoZOjp1lRIdXrO/eQCd7zbz77y2Xu3v/aHz9i99iUqgTsjf6QK7jSgKiPJG6ErUi/TAMqLyuCMVZsgLzsfREFMC9xjw01GHiVKyp6Ol2jipJJzNy4oroWYwEPEum7SU8c6WSSMyRoRxsyCCYLjARjutUF/ey9wQQ0EmQczdnsLYtMVkbTjlaAGxdbigZULVzy29YxzH/Gu9x7fxm07Kbz26Ae4Y8cOcbBkrLi7s+2cI11HPtAx3HWRl/fl+fkQ5C4ohtqViwCyeRgPTYBo5Sksis1zjGZEBOqUI8Pv9Jcyidee3pLy7m6NfdolRYDgqBf6j/aAz+4BMSgQ2ZLeGZx0IQ0sYPasqmvccee12/7l/AXnd5wo0aJ3d3Tm5uyveV5b/ffmVz4/4Ldd6QR3fkAIgCyqECRyMA8iGVwKiSULSJqJXwkXd01JJ6Q6xbNMgVCX7ojEX/emZ5ycyLTWdGtzqveaCrjjPSGRLh64B0NBsI/YoL2zDbz+KArL6QLu//HWf3zo1y/98gt2j32FwsvU8Ys+vE4QS5JzZ5Neb1JNeuO60puqQWlBCWxacxYU5BSkDO7Rk3YyUSQycaNL3U44uCPlHUk5PGODYz27hPXsfgXGhpww3GOjPLuZlwjIcRHXMNdMLj8H2WK2t7609m8Xbjj/h+dceM7bDdzJ2wwE0zp/3f/XvCM9x9d1DXXf3G7rusHmGS3liswglZqhuK4U8ivzwaf6QeGQnxARrImAO2r+I8kQfxNF4swwv5nqwjHX24kKD7xXIe14Z+cw8AEBFYuIdyCIIqsoCXFQYsrvvPq8y798Zf1lj803hsn8qRzQhrLfan/6ruae/R9zaqPLPaYA78fyTAlFhDjGpFYUUJHgiH0edD3FuBUyUXMvHVAPOwux7PtZBvfEnnBicI9NiWY+0qntmam3Hn30hITnqI0McI93vkAwAPZhG7R3tYMv4I10+DtdwP2bh755/U+feuQr9gnbmhAEQdYYIY455Gyxna4UjoVCdE9E96Tpd4oKJQTuZ0JhblFa4D4Z4Nk1RDvSsw3udI+xIaB4njvWtiMZBzt3IaEOMMduBj7EwTgCe9cgjA+7QVI5UIIy8LwESEFAZTKsc+YVIVBTuuD1tctWPbK16bznz1l+znhqr8p7e6vnDzyfvd/WvKK9p+e6/pHB6wbGbcsnzH7BWpENRbXFkFWcDZwFdXuQNKd3ltOXVwbpOoOZ1R7ofzJZVmdvnIw5H2FOIxzoinph1UajQY5u4uopBwJumQf/0Dj0H+mG0KgfJGQYqgLq2tAiI4IABUK2Y1lp3V+vveCqf79m5TXYHOi9QvafvYE8QUf6m+P5zbta//Fl+0TfuR7eneWXZAgIHCi8ADJWZwo8aIoMnILd9sxU1ZMM2HW3JeEdJALMufTcpwfNUxfcEzpx2GlTEMhzn2QYYKVOMAC2ERt0ELj74oO77pBON01P2rD8D47+4NIH//KD/xya6N3gBz8GnVliWRfhiFugGV53I8pjFJaPKozHTTAcf/bas6Aor5jAPZIT0WvHjaZyYUsXc5GxNaFxJmxUW8/wt0ZNfhyPL7bkKnoJjRZHw5I2g4ASbgljkABpWFizCbQ0yBtHn12RwOfwg71rCFwDo6AFmYeKIWisl8NFnJclyNKylMrCqj0NCxt+ds6GM5+6sunKoRO07p2Q0zzT+oy5y+ao6+o5fmGPre+67pGesz0mfzZfIHL5tcWQXZ4HXBYPsqAixlHOi9UY67WmVGKo681TISbjcRhyyKxAwzAkYypaopXGDFGEmJRNOsxhnFNohODZkFchUKkEpg/QQEHJYSZapCEpi9r/oleICvsCVUuEggpwXhVsRwbA2T0MFk0ACOGbhfNLoP4EWZzFV5lb9sZ5q87+xueu/swrJ+QhnaInOagdLHxi77P/1ufpvW0CnJUBwQtBTiHyqoKNe3ABoBwrI3aadGEhYziStXudFuSnEcKJHu5oU5UtKdPZcThPDD2wqdsl3//dedCz4a1HX7lh6ie7m2jSYPS/0XPvH+yDzp5OCBHvQseWcFfL1GzpkxbcH+16dPN//f7b3+3zdJzt5SboZaBabLpvWs4Sjm3sgkllYeiJoaCAwEO2KRvOXncWlOSXErgzkQG2aBNAYmhskuXEiHORl81I5E/14qbUcE4D7oZnbpSzGQSXcJTYCDzoynZYH2lcRNg6J3EWLG/SKNcugAlEWYKgKwSOXic4+h0kVINisiqvgMYr1O0N83zmkAUW5NccX17T+H9nLDvrsRvOubLrVMytIpP+xZYXy5pbWzYd6T76/tah9otGtfESrsgkmCtyIAfL5fIt1F0OZedxsUWAlLBkDIWAKGrE2sOyWYcsen0ZpBcTDSpd9U7vvkfPliaUrjuo17omWxCm+x6B3QB3zJ3jD14LnkXG6APJDiPRBBnXACKG2hUOUJRI4s0Q8MvgHnCC46gdZHcAe+1QmxKc+LyGvdxFrcRacnx9w+qf3n/bJx+p4ComZnK9p/u+v+767Q3v9O37klMZbfILEyaZC1CEDfPstJbp88jw1Q3eh9GFMJGCXCJwjnERo3gkqT+JmQDhTPZN/QrT33K2r4t1j5z+E1sNYPw//u3z+6Cnrxu6+7rJ2VKxFFK31NKpIjhpwX1731/W/ufvvv5Qj7v1nAl+jFNQkAW1z8lvQW8jA3DHGlKehyzJCptWb4Ly4nIQBWSq4iIesYN1jI96gDHgTihvrOKTAX4KuOsB3URTAY33WHDH9dkA/kg7Uh10dAsDxWboirEmGcdCRK9dA1ExgerRwNnvhpEeBwTGAuEqLk7QSA2LIEHmoMRc4lhVt+Y3q5au/cVdW287wnFcKP1X5+TYA9vHHhk+Yj3W277y2V3P3dpu777CEXIvDOZokrUyB/IXFIG1OAc4Ez4PTHEg2Qk7pqEokBwGc8Yw5MlIxEdBLyaVHqJVEBkLem56e0cWoZl5OJ+khfVmQMh6N8Cdee4q9RSgVjBIvVA14LGlL8ZoZAE4hQPfWBC6j3SCYgtSeF6RQyAKaJhgpzgOcvkcZ11xzVPXX3bd929qvO7AfDg+s7mNSnSvuN5c+PLhl77fHxq8yCN6coK8D2QuSNUZTDiJlariD/aDIG6HEY3Ty3dn7LlnwA+ZCRDOZN/MRjr5XnNxTZmCu0Gu8/q8BO69/b1U/kgiNqcTuD/n3rHk3x/514e7xlovHOdcKH0OCvaoRJlUKr2eXlgkUovOvPDosgQE9/WN66G6vAokwTzJc49f0hRT8pYGuMfr7hQ9JQ3wxsebyHNn27CIAkI5biuEwR21WBCMOCpf0rwA7qFxGOl2gGfEQ2IlSJpjUWENlJBMZXBWsPqWVjc817Rk9Q8v2HTeW2sq1pwWXtr27duFyq2Vi3/92PZtHfaeax0h13K/KZhtKcvmChcUQVZJNojZAmD5ZVANAi8xzxjD9SikhEI/WC6GY0pqfhTRYZEh42OQnfFJJWznG9XKN/kSZbz7bAYYtfjUrc4Q3KE5iZoGzCjBzbBXgKCI1BBI9oZgtG8Eelt6wOqXwKSJ1BUON5Q0AbLALNcUVO4+Y+mah++67s7Hq7iqeSW6VB9M1HYE7HAku6ftwD2vH9v1xXHzRHHAEoCQEACNk7F1U1gV0dBTMOZJRFOepYYmrRMJgDqhyUjzMpl/mdo5Uh2GuQDSVM+d0HlKcwySnY8M9hTKmRN57ri/1zsB3b3d0DfUx9bu0w3c39LeKv7Ef933SO9E+9UuzmmSEZjQc6e8+8zA3SKYYc2y1VC3oA4k0cwY43pYPj646zn3cEP51D33ZODOPHSmiGYIqkwGf5xMesMZXUqWmJh6TphJpuL1YRhWgomRCbB3DcOY3QOqXyWvHQEBMw+Yp9UCGuQIOerC4po9m9ac9d31a9a8eO7Cc53JJvWp9D0uwD3gLvjZ4z+6fm/LgVsc/tF1Ps5fCAWCkL8gH3Ir84DLxjy8DJqEte56/p0MKo3IZ6Rshz3VEOSpKsMAXRaJwW+NRZt9E2l4lNFYGs2BWNKIGQ3RdZXoEep9FzB9QwrlCP4hjvTiPcPj0H+8G/yOCchWzWQfqyKmpAQQ/ACllgJ7Y82yP2y78OqHt9ZvPT7vtWf0lAA5Hkqhec3bx3b9pGeif6XH5JP8UgA0IQSoB8Xju6vqxiC+j7q5xh6lPkfi1MsmAs544E4pRD2ql+pdZALMscS9TI6R6vVlst1sXs8kMnUK4B57vWHOlKaBZ8IDXT2dMGgbYM29onLu6dznSRuW79Q6Lbd+69Yf9/o6b3KoI9nYX1xDApCu0ZuJ5248IFRrW7GoEZYuWgoWyRL2utj3rNlM7MfIn9LvZ9FzZ+Cus7KNcj/j5NTNjPnq9L5j3SQBuS6ZyrFSGiJXaSJ4nV4Y6RkB54ALZC9KyVICGVRNppwwhnHFoKCVWsoGLjzrwu+uqF/6x0s3XGo7FfPsqbwkB7QD2btfPXTe6/teu7Xb0fs+l+quVPI0KXtBLoXpkWjHZ0sofkyNi/AFFTAcj1CNHjxyOPAZ6I0+GPQzY4DVybNOCMSb0hdu2ia2JCmmYVGia6fuf5gK0FM5GM0yPgIBOhKz0BBBjx7zCTypzsljISJWYvmbFSQwqRyosgaKIIJZzALRz8mLiha8vmXVpoeuvfyyZ0/mMshUnvtcbYMlmE+OvFgx6O799Dtt+z7lz5LN49wEBMUgcDwK1CggoFAmmyDhah6MtkTWlRijTb/YKXMmzk1EbzMb4E7rTAJdjUnnSoHZPVdjPt1xZwvcY4+Tiuc+HbiPjY8RuA8ND7HVPcPowkkL7jg4533nvB/1eDs+OBgayg8YRJQwo3OasLxeL8gMgUhYnkIqyErlJGioXQpNyxupp7uevdYHGQEzIklrPKS5A3f0yo38eUzZhF6ehVKg1LGUwJ3dEwE6jzQ5oAWcC3Aw0DEA9l47KAjs1JudBXDJa8eWrkFeyxVy3JdsuvQnTYtW/PCqs68aPF2B3XiuzVqzqe9Q36qXdv9928Hu5qsHfUOLAtmyOasyD4rqysFcZAEpxwwBLUSETCNEbxiZ1JFP7+RFv9ONNRYk18vU8BnoLHdmnUZay6bKlqfnjOWLOrgrTJ6AgB7NCAR34tJhjwEBu90JoIY4gAAH7iEXDLT2geoKgBU74akKaIoGCidRxURlVnn/yuqlP77zug/938bS926ToHcDINI5JxqLh/sOv29/f/P/DHodiyckP+8FP4BZN7wUhZ4fKUhGpVQMR4XNlrD/PunUycA93vephuXjgUusVx59MfGM00wBKp3xTWvbqHcseg1PZKykYyTMBNxxDXG5XQTuww47E2U7HcH9yh9c+Z2W0eY7+gL9pQHUlzfq1snSnSafpIN7vFIEHEgkGS2qXgSrm1aD1WLVjWZsmWoYAgzcpy68k8E33kSJZ+VNN3GIC2CYF4bnrlvyDCiMWndmBBjVVQJJxvIAsgKaH2C0z0nA7hmdIA8d5WTREkDwEbE4ThMhV8idWLNk7Z/ef+kNnz+z/szh0x3Yo156oWWkpfzpd56+7I1Du+480n/8bC1PFLF1LJcnQPmSCuDMHDnDIQ29eFZOyGMZExHcWIg+8tFLNlU9naL3KZjuJU5l0UHwJkllTEwhgQ7BnVcpHG949UiiE5BEp4oE7l6nD2ztA1QOaQUzCDJaAEiqFEBT0Iu3qKvqVj562VkXPHTbhhuQRHfSqRKmtejP0cZI2Hy87/FF3WN9X94/ePC2gFkDjzYBQUEBHssSFDTAAEQEdjK62YsdicAbpuD04J4ox/5eAvfpPP45Gv5pDaGZgHtcwyfNsLwxHvg39hJwupwE7qOuUeLITL741Lm3J7Xnfusjt/77Pts79/QG+2pJD5yk0w260jTTJAG44x5oOYmaAAsr62DdqrWTwJ1ha8Rzn2twN46fHNz1znYkp4smKU9a1HgfQX8QlAkFju89DppXpd7siiwTj0BExStZBT7EQ46U419QsOCd++76l7vPXLC2fR7YY94pJEJ1vWLe13rozIMdRz+1v/XgDR7BB2KRCQrrCiG/Ig+yi/KI2RzAFsSCBhqKkWDZnF6FoVe7h8lQSLxj3DYd7KNW5nieUTKAZzYtOwgT3mEEOvxQLlfjQOIkUP1IkpPouQ91DkH/8V7gsZ8AiqQEQxjqATNvAs3Hw8LihYcWVy7++i13ffypzVyN70QsvqfiOd50vJl3bPTYZXsH9j88pNqLJyAEihnbMSIRUyEj3MSh2UVNIOg5qmjYh+cEM9D0QtwpQxSeL3EGLx4ApRqWT2Rwpuq5xwPy6fY9Ec8+3UhEomtKODYpgnt0nh3PYYD7qHOUwN015jp9wf3Tj336k6+0vXzf8fG2pX5k/ehC/OlOkNhFEz3bqpIq2Lh+I2Rbslh9OIchbsxVMu9oSkkb5q4ZxoajBqmEU5JryccJy8d67gbZDwlcggRqSAVVVqmkb3zMA53NHRAYDpCMKJGpeNasAA8jKSJkQVaoPLf82NUXXfWN28+9/fFTueQt3bkRYzVzT+15yto+NrCqu7/ntgNtR6+zB2wLAlkTgES7sppyMOdlgWLiQTFxoAjoxcskIEQ0Nyw/w6oFzINQ612mcUd6/ym0cJz+2pmnxzpC67xSLI1TQ3rtOxLoODL4BFkESRbBYxuD3qPdEHQHgENiHSeCaBBSAwqUiIWBtUtWf2fzhnN+fsva67rnSXSZzR7UUfi/w4+u7R8f+H8dnuOXjlnG+ZCggoyUF6N0VdFADIfkdcJlGNwNA03vg6FfRvT6Eu2xxwXzKS3BdSWmqFuKt6al62WnsuZlMoqT7jXNDouzfU3JjpdqWD7aYzfGPhQKgd3OpGdRV36K557G4J3Unvs3X/j6rY/v+/Pnjrlb1k3w3nDHnGSDH298oic25rvK8kth0/qNkJudR8slhilp2dRDZkhUiz1PxMpm0YNUriM5uMch1EWBOzMldJKfxhOw85wAZkEC/3gA+nr6wDngBBjnqSEMThYZsJ6WI8UxSRblypyK7jOazvjNNRde8/CaijUnVae3NOb6rGyKTPpdfbssh1u7FnXbey5t7T/+ocOD+9dweSpYinOgrLYKssoKICgp4OdCoEoYa2XtY1lUBSsUWLkTMxdZCR01o0lz0Yq9IaqLJrIcpgJworKYDyNcsjksahKIIR5CzgA4umww0o368YxwiQ2CMJqAIjdiAGDjolXPNS1s+NbGlRvf3Fq/1T8rA3gaHmR71/P1QxM9HzluO/YphzaU4zf5CNhRY4gcAtRBwDmBZDqdSMfq21FYiuIwtA19p6cD2T8jqUcD3BOtOVM7vE1dn2YK7qmsd5k+/ky9/bm4pmTHTAfcjeYxxrgEg0Gw2Yago7sD/EH/6Qvuv9jzs8t+8vdHvnTEeWyLh/PQ7A/z6dKcRbHgXphVCBvWroeSwmJGTKMeykwIBpnl8Tr6TK5ZjimPS3A9MwF345AU3sXIgoba8BrVsyMTfqB7EHo6upAoB4JPIq8tpAaAk4D61kNAg3wpb2DtknWPn7PmnB/LZ8knZae3NB/1jDdHgD9y5Ii0x9le0WNvP/dw774PdQ63nedRfRZzUTbkVRdDblUR8HkmCIoKhBDkscxJ0Bs1Iosew+RUWMFieDMF97DWARoJaEAoyL5GUSaBojX4fwInMa34CRWcvSMw0mEDxR3S9eNRx1yi1BaqE1bllPSdtWzdd9Yubnrshg03DM177ZlNGwzHvzOw//Ie1+AXh/wDq/3SGLHjVeJjMGYQAjNjyYcFJgnUZQJ3BuBoEOI29O9pqidigceoh5+ai4/vfMSmGtPx3JOBXmYjyPZK5zoi62J6dfx0nmm0pFKVz03lrNG6Ksa44d+BQAAGBgegu7cLgig9G5tzT2MQyXMv3XTYYjqJ+rkb9/dcx1NrvvTYV795fKzt8nEYY94RqzfK6GNMbATyXFMOrFm5BqoqqkASkUEcabVIlctR5R3h3PiUnGny/P/MwR0NDlwUGEkOZUIVvwKuYRcMdA6A2+HC4iYwyax2GVcQXmTlcVmC1VVdWP38+RvP/5/NVZv3NjU1BTMauNN0p+3adkE8VlRw6Mg/Vvc5B2493tN+pTMwXg55kpBdVQAFC4pAKjRDSES9cPzRVe3IW2OlcgjuTN7YKJHLfDBxiiKIo0gNr2KbWgz5s2ZBChEnJRBCPPhGvDDcNgieQRdYVRO1c5VlBXhRQkQBs2ZRz25a//vVdcv+58Lzzzs0X/qW2TPZre2WWvo61rXZ2u/tGuvbNsGNW2XBS/oIFFPR+xSQgqFe6UB+Oj5H/GEaRGFpa9EAf2z7GqdkMh64Ju7JnjyymKq3PJegntnIRwyCdPefTlQq3WMl2z46LG88T6/XC/0D/dA30AshJTRzcC/Z1Gwxm2987tPPtSS7nkTfT2PvZHrI5PvtHNlZfd/PPvm9Tk/3TW5wcYheRl/35HsnvhUEb6tgpVK4+tp6MJvMYbl6Q22MAN0Ii+mWtDExwjph0Y1BEpwuEbiHXxiSjoutcw93Etfb1rLSGZE3Aafw4La7oK+jDzvmjLkAACAASURBVMaG3RR6R2lRDMdioxCj7l3UxFBxbtGra5vWPnj3zXe/XDNPlsp4ymC53O7du5veObh32/HezuuH/c562aqZTCUWAvi8inzQTKgXE6IcPDHomduuaybo3numVqluz1J9u+7ZIUOexIkM1jVWSKDq3FgInL0OGO0eAdUdBCuHnf+wOxUzBJBkV5Vb1Xbhme/7+tpVG/52YfWm0XmvPbOp8cLEC1XNXUc/0O3u+8RQwF7n532gCQpFcVRDFZJIlcwrN4AYJYQR2GWjdwSpCepMet3Vjyd+NSlMrzs4iRfm2QH3UwnYDcMq9mnP5j1GG0yxx8X/Hx8fh77+PhKwkVVcK6ZXWp1uZuo595MP3FEQ4tj4scI7f/rh73R5ej44Ig+bVA7L4WK7s6X/YmJ20sSZYdmiBljesJwY8xr2XyRSCr6MOqEuAbgbLx6rI50+jBAP3Cc/dLTwEQkicpHR/cPpWhC0NSxt48E/5gNbjx1svTbQ/CpJyaroleEfLI/TBJBUKViUXXSkbkH9z2675QO/2Vi00Z3+KM3vET0CO7Qd4tjBscUvvv3G9b0jfdcMjNuaJnhvrrU0i2Rrs0tygc/iQZMAgloQFE4l6Vp8tihZy5qzzGxMybikHz3TrreTlEACHlvaBTlwD7hguMsOAYcPREzXKBz688TBwHaiFsWsnLP6ff97xrI1Dy49u659I7fxlO0nMLPRnn7vVk0zv9b72/d12Ns+OeAduGycGxMDHErMRpW3kTwxC8WLmO7Tly4MxRueO+Xk9ZC9hIY6ThWeRSijp0ssUCSfS6cuuM8EjGM995kcazojITosb2yH53K73dDT2wP2ERsoJBt+moL7Ifeh/H/5w/1fPuY4dseAd6AQqWKz0H+Dhbg1ERbV1sPqxpWQnZVDzGYKoVKnkJjWnbq3FO7qrZvLmYB73MkUBncK3kTJUBrGhkBmvt8TAMfgKIz0j0BwLEC165IqMbU0ganWWTirWmItaVtS3fD7rVsu+d0Vay5snffMZmeZx1z83/t2Ve14+/XLjnY1Xz3oHtw4wXvLhFxByq3Ig5yyPLAUWkEWsVwOyXYYdsWcOBpfumTwTC6F5h0rlsLudYqKHaU0MvCEIA9Blx/sHTYiWPIBHkyaBFpIpfIr1HbkFVWpLqg+dt05199fnlvw2tUbr57Xj8/webzkemfRm93/uLt3rOtDDsW+QDb5QaGOi3qnPnpWrLkQ8i8YuDOlSea5M4Ansqwetpdk9m8Ef9K4ibq20xncZxOA5wrcp3Ah9MouqlrSU7y4zejoKHT3dMPI6DATsDlNwZ0bgZace3//lU/t6d17T7erq1bhQhTunKEDxMhzCg+11TWwbtUayM3OJTlO8nyRsIQJzCgtAcM/N7xw42+SE0miLhTrucebqEa5DJFjSBTFUKxjUQRcmoPeEIwMjsJw3zD4XD4iSeEPJ2Nqj2ftXBWA0uwy+4qaxj+vW77ml7dvvX3vfNlbhqv3NLu9NfZW8c539mza27L/yr7R3q3jimdRyCRbskqzIa+yACzFuaBaUBxOgZDe60ggzz3SNjh6DifLeekEa131GPPrGvAm1v5YDikE7rwHSXQOYseH3EFSKERvnnTMETw0UAuzcuwXbDj3e6tXr/7f6+quc88bfZnNjVat1byj7Z1rjzuOf2rA33f2hODmVSzVlbDTHukF6r0iOOK+4HMnBUHqEqh38KMOf0yUitQmMSyvnFzgnmrOPrNRZnvNJrDHhuVn89ipgDtG8BwOB3R1dYLTNcraS5+O4I4PYkDbnfWfT//ijtdaXvvE8eHWpqAQAE7E8GLmoQwCbQJ3DipKK2DdmrVQmFdILBfSX9c997APrYfeo0EaQ2+s2piFW6f7TP020tdLn76sFlZ/8dHKQ9Icc+AxHC8AJ3PgGnHDQNcgjDs8gI1ZRcyxYq4dDRK9jI9XhcDi6iXPr2/c8MilZ130+vLS5eMzebHm9008Atj74MCxIw2v7nntyiMdR29weB0rA6ag1VKSBQULy8BSlg2yhYMgsqQEXMBxcWckONbhLwLp1NDHYNfrvyerXidfGf+mFA3Wz6sKmEwSA3dZAwtYIGDzgq1tACaGx6kkEoIaaDL2pEeeBgcmkCaa6pY+9293ffaTK7JWnLb9BGZjTj9lf6HhrY53PmsLDG1zca7CAJLoIKin17DvG1MRJOlnDLVT1IZ1cMf/UHyIyuT0pk8knEV18MzTZx5dRKI43jXHdo2LbMNWnGTM70n5+2lKNKcDwEwY7umM/2yCr3HeMG8qQ8nXuNcfr4QrSpOFPHdsxqyqYLfbobOrA8bHx6jBqeHYpTMuxrbZ/mw4o/QkJdShhbz99d9f/+TuJz99eOjImV4JrWMs02U9tDP9UA4beMjNyoW1q9ZS61cESA1bZHICfYcTC8OpLL/OcmARtr3RXIb59PEsWPzddJOTHUtPyOnNA1i/XwEEJM6pGEHAZi8ieN0+GOgchJGBEdKIx8Y3aiCEcntgNplw4QZT0KKU5JU1L6tf9t33X3z931YvXH1adXrLdC7MZD/khewb2Vfx5HN/u2J/66E7bF77mgnRlyuWWsBanQd5C4oAcgWQeZk6GbLmsWizGeDOjETSGZcVXWBGN/n00C2GcNmPrmGPACArYBUlCPlDIPAW4II8DB7tB2f3CCg+GcycRMqEmiyDxOP8sCj5prz2j9344S/ctP6GJ+bVCTN/6jt7d1rfGdt/xxHbkfvGwNUUMgXAp4aAwzJDUsZk64XxYVE4FrGJrlVnBpseodN7UTGFOsNbTX+BSxcMUwHndI+ZzNtOpsJojFsm5030VKOPlYgtH73vdKWI8e6PqQGGnzj9g95ZYrHqz5gDYsf39feT5x4MBaJ3ymhCntTgjovnT/b+z/m/feUPXzg8fOziMXEcVIxfJZGWT2WkUKXOYrLA6qY1UFtdCyaBMeZJzEb3pDT9RSWAJ8EQ1pWOvbCsJCn2YUdPjFTBHY9jEDAUBdMDEohYrC4LIE8o0N85AKODo9QgJugNgETEOQCLxQLBQAAEWdBKpPKhTas2fXvTmef88bLG8wZTGYP5bWZnBI5pw7mvvPjEprcOvnXP0aGWy9y8J0fO4/jSJRWQW5UPYo4JY66stxzpwZNPR+I26GKhuIxZlEDxoxFASwNth1K3tEjw7G9GrsQQroaHA0HhqczNPTQGtnYblcBhVEfAbXQRHUERtHxzwci6hvWP3X/nx/+jhqsZnZ27Pv2OguvRswMvnv1y60vfGFFHzvUK41xICIHGCyCjIS6IoGrIT5waWYwF93ijZ4A/pxMl0xnh2QTD6PNmctxE+7zbwM5AN/moRpdBx9t6Sgg+AbiT8UTNvghYwOf3QQ/2ce/vA0XBdz19Ay76egxwNwnS+1+4/4Vjye8s/hYpDEmmh55+vz+0Prr+J8888qUjwy3Xj2oukHH1mkGtu3E2aq7Ci9C4tBGW1C+BLHM25doR3NFzR7ISkwSnjrsM3DHERh73bIE7C70haxJbiVLNcojosiBxIvjG/GDvHwHHgAN8bh+COJgEC3l4udZscDvHaJKUZBe7t6w99wf1pbU/vevSu3rn5knMH3W6EdA0zfT00aeXvtOy/+7XDvzjA7bgSIlsUXgk2hUvLANroRU4Mw8yr4FMESHdg9c0UEiQBsDMo45B5CxkCEQ1DzKiSEiQ0/wKWNFrdweh93gPOFClMIgKdSJg0TtGBDDCk8NlBSuzi/fcfdNd/37lsktfm28Mk/k83jveWrqj8/kvHBs4fKsbXJVylgohASt4MO2C5Aq2WkR/prDa43QrM7Z/r4B7JoBu3MNMgT3WWcr8abE9Y68nFXBPdk4UkYrIE+ly0DGeO77hlGIVeJAVhiXY6rWzqxPswzY94juz9PJJDe7ITn568C/Lf/jEI//abDtyqy1kMwe54KyAO/GHVYCl9Q0E8HnZeaCEmHeEoflocKfSFOqhPhncDWZ7osmQ3HNnIhbUDwpzcmhMUDGzhn29YMwxBt1t3eDFTm8Kkud4EMEEWlBjte3k8ZmVM9du+tOyBUu+tj5v/fGNG+dLm5K9nHP1PZbLDbWMldmHh65/bc+rd7UNtq/ycj4ppxIFbwohuywXxGwTyJyKbUVQRpAEh/Dlx2Y/EiklsnpoWuipaxgzJNk8YR3iUX0QCaGiXwVvjxMG2npgYswPAm8mcKd5CiKIqgClloKeLSvO+vlNV1zzg9UF86mamTz77fanbt7VtvPLo4GRFV7Nw4UkFWRRJX1/E3rvIZkpBka5QlT+lmJ+1wjJY34+nU+qx489ZjwPNdNjTQfuqXjsMz1vKh42uWqz4KamD+4ygfywYwQ6OtvB6Rw1XvB0HvOUbU9qcMe7edX7as2Dv/n+fQeHDn+4199XGuADMw5n4HFZy0sNaqtqYeXylVBcUMxq3VUGmhhKYWQHldWdRoG7IXTD8maR0HystON0T86IAGiI6IJArQAxJ8tOiRKzPIQmAuAYGqHSN787AIIigaSZgJcF0IIAVjFLaViydOdZ6zc9UJtT/dalay6dmNFsmd95xiOAqnbW49bCIefQph27XvtYR2/nVq8YyOFLTJCzoAAKK4uo+YzMKxBAwRtRL3tC9UVFb92qYuzISP/oMmYoNovboOQsJ4BJM8GEzQWjR3thYngMZCzlxC6AlFZCgJcgm7f6agqqXr77ypsfuHLVlfvmc+2ZP949/j1LHj/y9De7PX2XBDVvHlanBLD5L4/vqgq8EqIWwMisQGPd8NhTAa1Inp1dX6rgnsqx073j6GOmkpOPPX68azqR4J5sTGYK7uz4xo8ewZ0UlmcjouBajsRragKoUHh+0DYInZ0dMO7Rec6JWZEpPbaTHtybtZ1F3/7dw3ft6d7/sbaxjsUBAYUiZp50JxKTqkFpURk0LW+CqtJK4FAIBDupUe4s0k4zGtyZYaDr0OvgHj2hYnPuiSZ2GNw5nhpIYK06dhNDqpUqy5Tdx9SB7AuBe8QNjn4HeEY8wAdFMIMVJNmsFOWX9Vx03kVfqW4ofWq+tCml9+GEbIS52VeGX8l6/Y3XF4+OjH587/EDNwyrrlKtgIe8yiIoWVAGWUU55PVhJAqB3pCuZYs7EilZlzf896Te33qRBhfgYKRjEEaP94HgZ8QdlTx9NFpFgIAAlfkVR89dc/bDl5957s8312yeb+ea4dPHrm+/7/79PTt6d94/rI0ulLkgzwsCSf5iREXAKIzsBZMkQUiNgHsyoAlfToynngq4p3zsNO4502Mm2y8ZuCfbP9VbSOU4mYL75GOnDu7orVHvB02hXHt3Tw/4/fgqxrTxS/Umo7Y76cEdy+G+9ddHb93V/uanmoePrPaJfsxSz6g+kAE0R557jjWPZGgXVtdR2RCCO4bl0UMyCA8I7swcYzGd2QR3tPKxbhkXcEEQgMMyGSRbYCMJIk8hO5oDn9MHjh4HuAfHgPMLap5YMHTOGef9fPXKxh9ds/Ka4XmvLIO3Y453QVD43l++t6jL3vfBjpGuG/s8Qw1+IWTKqyiA4gUlYCmygpbNgWJSSdUOCZwkXUugzoCdatWRSKfzPEhkKajSPBjuHILA8BhICrYNZ6kkFYmYqgT5Yv5obWHNHy+7+Mpvf3jd9V1zfKun7OE17QH+Tc/WZc8ceflHXcHes5z8uBW9dSLUYntd+hsrV/wUelU11nkv1huPHqDYyHAsKJ0ocE8FDFN5sMmOMx24J9vXOL+h9TDd9aRyrPQSHpGzxQd3/N7IuU9+qobnjjiC4I4d4FC8ZmBwkHhSFNqfYYrgpAd3TdOEr7z4lWt2NL/y2QNDB7d4Ra+u3z0zMgLKcaLoC5YKNemkOqs5S1enY6VwyGLHv+cS3NFUMFqBEhkHa6GRm4PWPHX1REa0AEJQANkVAlefW/Hb/bal1Y3PXrDp4u/se/qt1gceeGBmg5HKGzy/TcYj8ItXf9twfODY5a0DnVf1jQ5u8IGvyFxkgayKHMitzKPmMz7wUyUIqZPpIXkG7qh1wBoBEeirHGg+DXqP9IBzwAEmBXUQVDChKaoiH18EM5etVBdUvbx+8drvfXXb51+aJ9Fl9uiQ8/OC7YWsrvGu+/f077vPyTmLvVKQUwTkyHAkFCSSqqUCWKZAxEieZAnphLFgQ2tKVNe3eNuwyE1yCEoFyJLddbJjJGONh4E3yfUmAvdk54++fvKVk4BhOsdLNjaTzj3l/gzPnW1lSJZH74PgTgRplJjVVBjzMDLdyMiI3ixo5tHnUwHcuYfeeuj8p/c887m9vXsvd/NuqhtmnnXmH+rhjioCCkBD3RJYtngZ5Ofms5pjvTaVLbNREoGo9oV/9NhOdM49syvRNexJzQDLnXBKMEYVs/zZufgQB2bFBBbZDKoLRkWP8NyGhjN/fPuWW3fNL9yZjfyJ3AsN1CcOP1F1qL3lzJau1mv7R/rPdwfdlVDAC9lVuZBbnQ9igQSypBLAYwlcBOAxi47eOw+8zAPn12B8aAwGWvogNB4k4hw6kqKqsMZBmggleeXti8vrf3zDOTf/4rKmzfOlbxk+7Ge0Z8yB/olzXu/c9YOB0FBDQPCLIVEFmUeDnAeRShFRuwbNcoUWciqXjYPNBvCk4qwlAvdE6b9Ub2+2wS/R8eYiDJ8Q3KepPkh1XKYH8nhHSQPcVRk4noNhxzCBu8vppBSagS2ZXKOxz0kP7ngj25u3r330jd/+y57ePbeOKMOigi0VkVyUgoWbcPAwty5JoAQVqKmqhRVLlkNJYSmF5MPgHibMMUMCvWj6G3ObKguhzjS0Ylh+ZMWjKhVSAcJEC91bU3gwKRJka1nefMh/e1F+3ffOX33+i/VcvX8mk2N+3xM3ApSHd+3Pe+f1HWtaOluuGhjtv8wRcC0PZMmiVGqGoroSyCrNgaAgY4wdqCpeRXoWtoxFGVkeRIzejAah92gP+IY9wMsiyKhbTt9rIMoA+abc8SWV9Y+va1z/8D9feO/ueYnZzJ7xdk0T/N2P1fYOd3zj+Nixm8ZFj6Chdjy1aqVOASCg6BXrx6zrxGNFTXyvexIwJ7mkkwHcp1t7TyS4zwgDYp5D6sdKDu6EGFT4hFEdgIGhAQrLY1c4khhHgJ8JfgHASS1iY4z9yyMvV//gzz/6xIH+g/f1B/pyCdxRS30mg4PejiiAElChoqSCusNVlFaCZITVdNkhOoeu/ztX4G4ol1FJHD50ai5hVFJi3l0AUREgn8+1L8iv+tMVKy7/WiM0ooRo8vhdZmvb/F5zNAKapkm/fOWXiw91HrmqfaD9pgGPbZVH9FrNpVYorS8HscACQrYI1ASQ2PGYGtJlTCc0GOt2wkBrP4APxRolwGoLbHokCRKIIdAWFy/Y21S34gd3XXbHXxcXLZ7vBpjhc9zeu71owO248WD/we/6ssbyJsDDeDrYe4LVMrCyRcypkuAQk5zlSYAm5rXUpaX19T7hFYXr3OOsa7FrXaoh8/S90uQDlmzdnY0ce+xVxPPck11H8juJbJHesWLB3ahsiTxhw0HDmA5WQvX290JfXx/4/F4G7DMUsMEznRLgvlvbnfW1//3Gncftx7/YMdZeLUuhmYM7stFxYQxqUJBTAMuXLicP3oxKdaQ+h3qzuoSsHiUgzfdZ99xxqWCRAdXIvyPzGbWJ9bmHoXkE91wh21WWVfpKlbX8J2vK1+z25nrdW7mthqxZOnN5ftt3cQQwl/vnPc9XNHfvufRA6/7bbF7HuhG/o5AvkriiheWQW5YHYo4EnMQTyQ6tfy2ogs8+AfbjQxBw+kH1q0zQSBAh4AuCKFigxJLnbqpZ+qvNKzf87+2bbz86n7LJ7CHv0HZYOjoGN7Y5Or/RPNJ8rlggQ0j16WWGLEWC6TlMDWLlDnrz2L8drXLsITBJoS4NByQieBMxDtIDncT3e6KPk05ZcCpPaS7BPf2xiTh8+MwNWTO6Dwy9Uj09W73RUfN6J6CrpxtsQ0MQkkOsP0oGKoSx43RKgDuGNG/97W03HB9s+Y9m+5HViikECubd03hx4k0gmoAyQJYpG5YuboD6hfWkVGfUsaOBToQ6TMwbKlR6v/fZCcszbXlcENjk1b0C/Fv3BHByIEMaOTtSiIdcLnui2Fy0r66g7lfVBdWvVZZUdjVCU0jfPJX3ZH6b98AIIMC/0fNGQUtPy5k79+68rWu0d6vN7yyDHEEsrSuDrJJcEKw8SFkmUrfyuMfA0T0Mrs5RMGsmCAWxooKnjnDYDlhTeLVx4fLX1i1Z/b07r9r29wquYl7zIIPnjGvN0z1P13V5+u/e5zj2WZtmM2uCFzgBW0Jjv3WBKlhY+1YEdvyh1jAM3GO1sVNco/RAoX7FEe2MROtWOmtfOtsmG7JUjzXX4J7qdczW/UT5+FE9QRh6xwN3BRTdQQRwupzQ2d0JjhFHuF0zNT9LhYAxzQ2cEuCO9/eZZz7zvrc7935+b9eey0OmICh8aGbgjo45/kHQFCywqLaOZGjzcwqYVU5seZ31qoN7dFieGjzNOOceaRzDniEuEEiVZ2E/ysHrbz2FABUOJFkEU1BUyizltrrS2j9UZJX8Kh9KW89ecLZ/Pkyf7FV+732/o3OHJRAMLHt9364PvNW8+/oxzVvr0bymvMp8rrSmFLILskDWQjBss4O9ywaqWwYe+8iKHMh+GaycGRvDQJ65wLF2+ZrvXLrl3N9dsviS/vnSyMye9YujL+b32Hou6nD2fLFbta0f0UZAgyCYTDyoSG5VOZAUBHGmGIjkxzC4693f8MzTlcLFXtkUidooYSxj2+j1KFlIfraAL/Y60znuXIF7OteQygxI/3h6SN7IiMaCu35SKm8mo08Fm91G9e2uMTcQpCCvarbAvWzTYYvJ/P7nPv1cSyr3G9dYzHTH2drvoeafND6+80//vLvt7XsCon9WwN3wxgWQoLqsCpYtXgqlxaVIYQqDe6Kc+6yAO7V21FXw0ENHwp6G7Gf03PWWj7wKsoqylhyYJNa+k/dzwHk5KDAXylUF1Y/VVi56KAfMhy4pv8Q7D/CzNeNO3HHQW2yDtuLXdr595VOvPnVf90jviqAoW61FVq64sggEM0etIl1DTjDLJirh1AQMy5tA9ckg+gV1y7rztjfWLf/uxy/5yAGO4+ZTNRk8Poym/KX3L01tju5/PuZoudtpGuMCYiAsMITpMexbhUQ69NxJL1BPnxllWobcbDpOWSy4M3nT9D/pA1Vq55ir46Z2draVvkqms0vSbTO7r/TAXaZOcH3QN9AHE74JbC1KziOF5dOZJHHuRvfcD1vMJzm4P6c9V/SVh796T0t/yzc9nGd2wB29YWzxqnBQnF8My5YsgwWVC6ihjGEpzzW4s3ae7GXG9q5MmYx57jilqfczMqgFzL1qoARDIHImyOKyqNWn4gVYUbni7eXlDV+uF+v/0VTW5Ek6q+c3eE+OADWfaX95y5MvPvW5Qx2HznEF3DmcBTjRil6jSp461lYjVwRFb3KzsyHg9kNt3gL7mSs3/dNH3/fRFysq5sPxmT7cY9qx3OeaX7i+d3zgq33+vroxxQXm/CwIaIwUJXIciNgDghHk9UJZxo2hslj8Tkf5ZOv25DD85Ct+L4F7ZgAYez+TCYbJ2PTxnt9sg3vm95UauBvmmT/goxI427ANAtjmlT46Uz7ZJEkykRm4n3nIYjbddFJ77ru13dKdX7v7dod35GEH5zCHxECkj3rUIExRMjLasxLrHT3l8PhSjTsKDeDfudY8YszX1daRtjzl3TGGkqC0hRUiZ7qMGNdg9OqOgDsCOwI8mwMM3NFLC6lBCgOixKUWQvU67PmOAiYcmPwmuZwv7V9asfShpppFj68r2Nw3T6aa4bN5l3bHed56oH/lG2+/cV9L97GrRidGy2ROZq2OdR8GxVJEkQdNVsASEuGyzZc8WFO68Hv3XHRP73zkJrMHh177ox2Pbmkb6by/3d15dTAryMuaH4KcCkEMtwvYZhnfO9Sg0HVn9cWGdZiIABhrCT39ZzpwR0NOzwgy/TP9cAYgRYfojbNkDlbTX2cqx003TfBug3sq95R4VCYz5RlUT4YCfFPxHnG99k5MQHtHO9W5YwQ2DOzGjtMOvzGP9LnFON56pTYP2f4cOKt408FsPmvbk59/8uQNy2Po8o7/u/vSrtHOr+8d2bPeI40DlqSTf4tgp+epsT6YQt2IjwawEwEGc9hYQqfXpqP4hMDqzTQZwGKyQn3tIlhSvxhys3Kp7IXAP2bwMwuYTVZXokdmvL0kksMeHgI7vbg649LwDUiWlDWeBVTWYy6D7uFrel9vRVTyhZzBmqKavy4pXfr79WXr91dxVd5ki8z89++9Edje3GwKjjcvOdbeeuORtmM3Dzpsy30QEGRJhgC2m1GCUGjJAd4H2tKK+p1bNm3+18ZFjXu31m+d1z3I8HHu0HYseLX5jXv6nH2fcIXcRSj5p2gyVSsEMT/Ko+g0FavGPYMBGMSjj+cQUDhWN89iSHaxYBPdnyLR7Rj7xALlzIAr9cGbjfMky8tHnyOhiE3UJScat8nXOhWcU79rtmUsmEfvj7l2fTEnZTqny0VkOpfbxfq6kzgZI2qHISDmAnQ0YMl5BHSSpNZIW0VEAUQNQAlwkBcqhgurtu7IlbI++qtP/ao93fswtk9uimZ65BT3Q8v6W89/b/WbHTs/+/eOHbd7cyZAVgM00EhyIalWEMhawiYcDJWZKgwS4TBPpnEKKAITFcDtedSrQcVXJMmIJqiuqIaGRQ1QWlhCxyR1OB106aFgiJyhcKSfbwpWOtt38o3Gs14zfWFYlAFAVEQ1R8txVGVXvba4ePEf19aufaWBaxhOcYjnN3sPjcBuTZPe+fuvy+z24Qva+7pu6bb1bXbKrgLFglUiCoh+Tauwloxdds4FX1tetfzXb6972/EANy9DnMkjbNaafMfD0gAAIABJREFUc55re/G6TnfHJ2we2yZ0ATiBAwW5LtSPWyXPnQRJqOHHZIAPA63erjfeNUwHZPHAPdlacKqDe+z9zx64Z+qeRZ5qWG42jAOR7wxwN7rBDdmHoLu3GzweD6iqTtJGWKJIcmQqGbwLQ9+EFnQsvdZ1VhDgeaqcQjIetiW3QrFcCu9fce2PiqTCb3z11q8OZDL3DWMl031nbb8nDj1R/tNXf3bnGx27/suX54Vg0EsgLmFnNRm9d4HYqwzcjdBZBNwR0WWU8WLpbOqfTuQkLGHhRWr7iqS62qoaYtGT5Ge49SbLqxngbjT4SCp4rN99PBsgmeUaPXDJXnaS09UEEGUe8/GuUkvJgdqCBX9ZVNbw5PsK3tc5aw9h/kAnbATQoH1237Mlh3t6zmjtbbuubbD98iH34AKLRQKrYgqsWdz4/MVbtn55mXnZ0aampuAJu7BT7ETP2F9ct7PnjU93j3fd4AFPDi8KtPhiGFUQBQgpMjV1MjyvMLgT4kwG+qnMd92Ri3LTpgBXiuVyscOebE2Yi8d0os6ZCbgnut/Jx5oFcA83cppq6IXBXQAIBoPQ3YfNYgbA74+kkaNdfyq4ihI6JXBnoV0G7vQ3ltWhgYnAjppqHFikHCgJlSt3n3fHR1eULPvzto3bMhasetc9d7xdFJf4fw/95zXtIx0/G4LB3KDsw36L1CpVCakE7kRQwzcsVXAPUaybQiDZlhzy3Jcvbog07Ijq1UvKcbrnPhvgnurLl/yFwggDW5AwbChqAlg0szcXcjtKLWXPNlY2/u6K6isOzpdHpTri753tCODb3so9dHz/0tauY1f12vo+4HSM1FfkFHVffdHl/7li7Yo/bSnZ4pnPtWf2zPZpnQV/3//kR7rHu+6xy/aGoBCkdJ2MqyiSXEWBiFBM1EpfBsNlUDqrLurUicA9NeBJ7x4SrQuphPXTO1Nk6+RrUaZHnrzfbIH71Os9MeCO+OP1eqGtsw0cow4iZBrheBZqj+gYIp0Gp5QB7NHgjis7ilGT1orulGIPCbOWo9VKda7z1rxv6y3X39A8EzGz9wS4Y979ut/ctGXA2f/goaED60JcADSR5SKQ+Eaa75SOxkS0HjkPC0+wWHy0504DLGN4HnPdHHWIQyGbpmWNYJUsxKJnnjubeGFwpzy53uwvfgpuygxPMXof981I/kJxwPHYppapmaEUDnaSM4VMSi7kDlRkVT6/pHLJb9YsWLN/MTcvSTo7y8+JPQoS7V57fv/Czu7jVzmHHVeV5RYdu+3qW7/TVt/Wt43bxpBo/pPWCGBL3sdsfzlvd+eez9p9tgu8gtcik34G6vqr5K1jOD4Q8ofBnS2EOn0uyuM21ohUFsrk73NqtzEpJx2ly3HSgvs0TWBSCcvHjlr8cZ4bcDdgACua8INh+VHnKLR2tMK4Z5wqnfB6wteEDqW+rYi4rQHIRlsTw3NXqBE4a0xEIWY0NjkQVQlEv1U5u37z66IFtj1717MzSr2mMmdTm5Ez2Aq9mPtf/+KK1t5jX/z7wZc+GJL8IIsKee2sTSqWGOjgbjDhKHeOqlKIxirIRs49/DQYuJPSkCZAVXklNC5rhJKCYsq7G2Uv0eAejeepDszcgjtafRzwIvaTlqkfvAjYsUoEKSRpuVy+s9Ra+kptQf3jS6tW//2M7Hld+hlMw3dtV2J0v/BoqcfvO6Mkr9B90/k37ZyPxmT+OPZO7K16qfOVT3Y42z7olN01siBTO2lDGhSBHd91RQ0R0EfAImqRNghWqRr5GYbgjbsM59opRhc5KSNopboaZTZms2WUJDr7dMdPF9wTH2v2wT2aomeclxc56O/vh47uDvD6vAyXiL2tTxiKFqNDilwpxB4NQgjuRhU0bqZQFzHgiASOjdIQ3LGBlAks/uzgnZd++BuKkv39H1zx1bHMnijba25nTRpX9lDrQwv2NO/76DNvPf0lD+fi/UIINEUDHExWksGUo8JXTODOg0BevQoKxUCiejtQrbve5lXjoDCvABoWLYVFtQup1SbmN6L5M6wthNGSM40Lp4eZ/ieVF8pQssNUAWPTa6ApRCYAURNB0kxgVqy+Mmv5vtqS2sfKc2qeXFa2sH8JLAnOh3PTfybv9h7YQhaQasJx8+z4DB8GjuH2zsev2DWw619H1OFNPs5vot7b+h9cExiwMxKdAe7sfWQtmcOfFJpDpvIeJ7uV2ThGsnPE+36m503F7kl6jqgwdibGQWSfuQd35sip0NrWBoO2AQgEMN+uX4FBtddBHCVOJJlKuyAkaJPBXcWW5LgjKicxGMZKKskvQSlfMfGFO75wrWqqfeNTDVcYBfSZPN73Drj/zfW3wmf+8fy1L+978b8HvD1FHvAysBaA5dxVhPAocCejh5XCkSgMj6VykTEIF6hQr3YezJIF6hYshFWNTaQAxowmIxgXLk7T+22nMZb0UNMD+KQTXj89pQgwT4hCGyBQMxFk+obkAP0ePRCQeTArZqXcXN5Xain7XU1x9VO11trm54qe88yzrNN4jvObnhIj8LJ3Z/Wbx3Z+qd3dcuMY7y6lTpOoOqd7wKh/ge8fagoY/zaypJmoTqf6Ls8MuGb/0cz0uvGKmNrm1M9sHHuSjZVSVGRuwZ0VLAMEgj441NwM4x43yLJCDihVtkW3esVSbh3ccU4FRZWBO8N6InRjqp0MTiJzcMArImTL2UpDztLez7z/k5tvW3Ebdged0U2lh0qzP8fCR9w9sDvrz8f+fPauI7u+cXhw/yan6gRVYkQ3srZlvW5cHyCyd5ANrwO0Ae7k4FL5Kk8Drw8dGQhVZZWwftU6yMnKIe/XEJWhfIrR0EUPsaQ8MGmCe7oTH3MyeO2ouIdhRRVnBVqCaPwhIUPViFMgu2UoEooDi0vq/1JmLft1UVntO77cYed83nYOJ+38od9TI9CsNZtePf7Wh5rtzV8YVYcX+cDDUYUNyoIy1hMziPUcKUbDMAcfzadL+b03DPCUgCf+MMVbC05EGJ6AeQbXbdzNqQzupFFCUsQMSxS9lt3hdEDzkWYIhQIMnJEXhloHOrjTuCYBdyZ3jBEkDRQeo0U8CLIJirki37m1m1/YtvGmO27acNPYTKOv6c7lOXuZkQTzrV3fWtHcffg/ntv3zE1u3gWyidWfkxcej5RB5QbovWMjLea544MgJSjMXakYzmbtXDHHgSVxjdQCthpUWQEzb6JJHsLwP9bP8RxZ9OTrp+iNR0cLZuOFCb84JHrDav3DbWqxTSiK3uDfevkewb2mgkU0AxcAsAStsDB34T+q82seqS2oflkqkewzYVzO2QOfP/D8CMziCCBv4SXPS8uf2P3ML5yCe50PPCaFC+lSspETEXiG/5d5Y6kw4WPV2uK968kIb6msD3MtXpPKNaT6WBKBe/ped+Izpn698Z3c6P2TcReMrqFMWgxz4YyDYTKbqaUr4kpXTxdpygf8fuJCIcbg7/HfeHzEj2hwxzsLCZM9d+xYipVPpKeGKVdeBCEgQqFa6P7nqz7x3fMXnf/fm2s2+1J9Dom2ey+BO/do86M1B7oOfOr/s/cdYHaVZf7vabdM771kMiU9ISQYuqEIEgEXUeyuirJrRVBWBVfZdS3sf8Wy6oqCKCBIKApCDCAGAkQCoYSQQjLJzGR6y/SZe+9p/+d9v+/ce+bOvXPPbZNJmMOTJ2TmnO9852u/t/7eB5+///o+oU8gvzshN1o0WNQ4Es7Qxf3rdr95EGiJyIYNPIkGqJXrJmS6M6BhUT2sWLKMATjzvgMSVVnaO+a8JgLuzhehsymjQwiDMpCKlptvMBWQ1ZpGcGcmMfQmIpUtCzzEoAwJcrRsqPBU7K/KrbpjceHiR0qKS44uh+VqspKgs54v3LUwAnM7AgjsHdDheezg1m+/3PfSNSMwWhAw/JwFbDr3XKLgHv5F0cB9tnPAyRkRD0dGvKPs5P3xtJlucI+vv9Et2FY7TsA9qETywG0CbgrANMnHvu+tfTA4OAi6pjFw5wxzqLkTNS1q+FxzlzBwDtBzysnXOGZhITFMhGNFx03AAmcZehZUuMp6vv2Bmz6p7FP+dtVVyWfKzBtwx0HY2r614LWW195337Z7ftzqb80akyYZuKusEAwVcZgF3LGNIEugjBGJKHnxwDrivxGhorQC1p9yKmR5MkDXeFqMIIGqMhIcBEzU2kOkkrMvd0ugiG8hxt5CFrhbrLrs20MhkNbGomQBSYSApoGEBTBAAZg0QQ6IZnlmWV9NYe1jTeWN96zJW7OrRChZKD4Te+gX7jjBRmCbuU0WtYxz79/xx7v69c7ygOITiVDWTvds0wKs/3WisbMzxVYmOglztpMzIl3g7uTd8Uw7gZqDYLh42kxO45/dPe3M3cGzskyDqnWSOV7XSTOXFBmGhoZg95u7wT/lIyzCuCcSBlCJpEA6S+NkAQlYDAovXeQEa8FfM2IVCzskTYZcqSCwqmDl7v/51A8//Xj+4/tSES81r8AdyWxeeWHn+i2v/PWXr/e8tnLcNSWogkYc88jShuBLldasyJeZREKsdDregj53HHT0syEFEHFDC1CQkwerl6+E8tJyMDSuHUsKgTulznEWAqcDQws8iQ0fbfEHpU2rRhW5dlDeY9G+zIrBUyxEETSVLW63hOVjAQyVgvCMTNE7VZpRsnNxQcOdq+tWP75aWD2U6IZbeG5hBObbCGB0/I7hHVXPdb72/d0Dr1wxCce8pqKBILiIzpPto+kHhVNwj7Wv4wXiWO2RQZIyg5zEocc3E6lq095OusA9sb4mFXtGg4mcKCFhjrlqsS8Y0IzshkePHoVDhw8RXwLhDA+ym9ZfCzh4CjYKkEFwt6bMyv8jxR6trQoUSoXDFy7d+PB3P/7dG+ugri8VVlanGBbfSkrwbvS7//yVnzfs3P+P/37iza2XjnsnBJ8ZoMhCjIy3Nikx1fErjA6apCkKvsMUNfw6JMFBI4iAvnkRMt1eqF9UD0sbG0ESZNBVHSRR4X4TJmmhUOBkYCzpNcHPjfkY+X3IUoHlKLF6FSsqQ2sDS8UKOuXBW7n8eA9p+mS210EXAyCgO8LInCpRSg9U5lbfv37Z+t+/Q3hHT8yXL9ywMAInwAg83/98dr+v/6rHDz5zyzHXQL4GY6IgYpqbAqaOJWFC4B5+VkTT3FmSku2MsRFeRRqSWL52CzCO13AmBpYzexvezskA7tO/yTKNosUXAy0Z5RyVZdY1OHDgAPQO9DLQR6+8weK8gqx0dqGMgzsbRdQ20ZYUukwU4kR2nrs0D5RLJT0fPfeqn37ywk//uFFoTCoFLoiNx2vBRXrvzebNYuWblcWHe9763D3b7/33QWFQ9BkBYvOhcotkCmKAFzRRW0I5jTLZ4G3pCShesYhGCrwDAdyyGypLK2DNilWQmZEJWkADNGaTDMW5p6OWg7VPDp/IZEhsYo09RsYzPzvWhBeJOpdz6zHyAwqww0tgxAhohqQIRFYr3pADNCZuzQWeQIY/08w6Wp5X+fhZy8741Vnus5oXysfGmoGF38/nEcDo+ANtB1Ye6j9yyxtD+84fVUZFUcHymya53ERBZueBtUvCFOJo4I7AHq47OzXhh49XqoA17nmYhRUu7rb4A3MB7omOFxZdiuVTjz036DfnfnQqJsQozBHEx8bGYO/evTDpmyQLL3EnUFVBlgYXFOCC3Ai47piyKFAclxEkV6V6aKR8snM7w8jSF2fWvnXtFZ+/6epl1zySCq2docI8u/7S9ZeMQ/0HLvjdk7//46HRQ16fGRAw8A01d2aK1meAO7O64Sjb5G17ihqZ57EAC8K4DEX5hbB6xUooLiymCWLgzjV9hxYxaxGmE9xZQRtcFlQtOEi6w+RLKy6ALUhKk+O+H9L2UatHkwdq/Wj60RXwGl4t08juLXIXbTu16pQ/vKPqHS8UQdECf/k82wML3XE2Ag/3PFzSMzRw9Z6OPd8YloZyxowxEN3snDAwBgXdcbz+NheB+WHL2o92+IWDO95HAVBRzOWz+XMTBStnIxDlrjkAdgKzFPvckxkrBHeaU4dZTkEwnjaEFrhjpDzjVEE4wEj53r4+OHSomVgNg4FzBDzTwZ2OXr66DJ6pheAumgzc8dII3JmPHllW88T8idWly7d/7YqvXX9ZxWUHkpp728PzDtwxOObQvkNL7n/+vntfan9p+aTok0G3nMtRwJ1mCk0cjIdqGqEA54qnADlitQOq6758yTKoqayievEo4aN1gNLgcMAdLJC5AHf8LFwSdNigIx1NO5TKg4IKuhm4G4FkF4PiEVjgHXMrsMqFLJoeF5Kiu8CteowsPWu0zFP+cl1J3f31BYuePK3gtK4FLT5VW2qhnbkYgR3mDu/ut/aeceRYyy1Hx9rWg1sDv+EHU5IoAhmLcqB7iv6zSeC4t2fTwsnVxoHL+g4L3CMBgh2Q5iqNLdb5lAxIRpq7qEJNCsE92T5b4B4PwM98J1ObyCSPDSHXjGGAz+eDto526OzsYNFOtEaY2d4e5EwuYFTmOarqFOtFfl6QkFeFs9QinBE9iyBSAHSxUjzwzvoz7//KR66/8XTh9KQoZ+3zN+/AHU3zTQebCp7fu/37D+x64GMj8phX03jeOgEXo5K0l9ejDyJRCAGNRS7SxFl8v8FiMCxK0S27oK6mDpY2LgGPy43cb6TdWqlzNB8RuZecH1vRNPpph4FlLbBJnDMXnMhL0qL+bhnhGYEPcuazA4eVwmWSdCiwBLUNvJDshqVciKAYCvLSQ4aR4c/3FO6tyq94ZFHJooeMY0bzpiTpDp2PzsKdCyOQ+AhgoalfH/x1U/dk75cOjzR/egRGPJgpwlBZoR1AbilRDTKCkVuPX5EOvRkm57DuzXZQJgtMTkZiNiHC/rzTvsS0ODrQ/h0aOWd83sw+JtbS9DFxMorT7wnvB3GjBAMwmZtX03UYHR2FI22tcGxogJ+3THMicGc/YXYgRhVPgfOUw27xySPfSjBuAwUCFpWPS9YjeqHKU3nk/ae+/9bvXfy9X6VSyZp34I7jcue2Oz2qV/3I9x793q29Ql+uiiXeKEiMG8zspZqsL0BwJ8DjseSRyjlxkVwWJDLJr1l5CuRl55CpHq06WGIWLQAIlvaAmviXDXsifANF2niWFB4x8pby8qy3W8z3/N8kvNimj7SU6Rf9lhYgo9/kqjyBvKCK4FIVKPWWtebKOVuqC2rvXVW/6vU1wpqJRL934bmFEZiLEdgytqX4zdY339860vLNTr2jOqAEQNYUEE0ZJN1NwrAqBUCXVNLSJeSKmAXNnAJitG9L9nknY+YE3OPpByf2nPXV8bTn5BvoTJzh2uABj04bsN3nZExma3YmuFsx2JwNFUwIqCoMDAzA4dYj4PNPzaLyMa2fAppprZmheic2ahaLUx1dxHhvlphp1mTU7vr6pV+/9iOrP/KPBIYh6iPzEtw3m5ulrLb81Tf94d/+cHj8cKNP9Mu6oDHWoBkhr1xw4nlhDNwR96wo2bBvJ9Y3EbIzs2D5slVQU1FJphFT08Elu8hegkQEYVCa0Jg7AXeGv9xLw/+etugi0AvPtunwd+SCCM4so+vBC6lscRzxn0jpKwUEcAfckGnmTJZklD5SnlN2X31J/csbizcOCALeuHAtjMD8GgEMonvx8ItnHR1q/drB4YObxj1jgFXfJN0FkiGDiJzV6NdEcBc1irNBF1a6wD0dAJjIiMfbj1jgHm97Tvocuc3Ewd0uLMRyVYT3L6KiRWnTLFgOo+Px/31+PzHStbW3xcAEVCwZOwpVMaWgZq5uWcZUpm3R7yVTouJfBVLeRH1ew2O//uyvv7AsZ9mgk3F0es+8BHdknDoCR3JuvOubP95+cPuVo8JYjg98ZFwOVX5j0lFQs6X096CaOyu4Y747Anl1ZS2sXb2GNHci+hdlRkpg+d2cjmKU+5yCux3gZzQVBu6RFuVsG5GAnRfPESWBFq4haJQyiBX1RJXxGns0j16aXfpceV755sKcwm3ryte11gl1C9XJklwDC4+nbgTQHL+1Z2vNvu59H28dbvlCt9ZdqnoCoIk6CCYCu5VNwq18FKMSOnQj9SQZEEvm2WijQsK5g5gf+/OJ9GM2cE+kPSeznA5wtwA+FWOGiiHRl5sGaAZaiwUYHx+H5sPNMHBsEPD8tOq6z/xets4YfLMYqKA/3hpsrphSXJcuglt1Q2VmZfP5K8775W1X3vZLQUAC8dRd8xLc+YQJ/73jh5+784k7b+rRu8vHYFLQKaiMmz0s5ERO+WDwmHNwl0UJsjKy4cwNZ0J2RhYokkJkOTT+QV9KcgMdC9ytxR7JNG8BPhIU2iXUuA8ofrhhTj/SKGKpS1UPkI8e6wkj+MsYUKhJRF1b7C08UJ1f/XBlXvUji8sW710w0ye3BhaeTt0I7DX3Zr381subWo+1frl1vPWsCWUCVBE19JCLigJq+RFLf0cp25osgCX7vJN97BSwEulLJHBPpB0nszt7u8lp7k7eb90T8/uC9KYMUFRNI5P8gUMHIaD6KQUOs5IiXyFwt/hYrPOfcbRwazIHeMmUIUvLNmuza5/50lXX3viZhk/uTFUKnNW/eQvu2MGn+58+9du3f+v2QxNvrTwmjCgagjv3aTApHQcMNVHbcHPtfTazPFXlQbO0IMPqFauhvraOSsKqfsx5dxYt72RRxQL3aG3YwR5N6ZELK4aeDl+04dI/Ajj+RwtM55WOZKbFq4D8/SzeQMaawgEF8sWCvsrsqicW5S+6pzqz+sUNBRvGUr3wnIzfwj0LI2A7mIUtHVtW7uvZ94XW0baP9ml9WbobXXVWpgjjwKA6C+hnNyXS5IOHqv2ISAEDXEygiGPqorXlBNwT7Uc4uCfaTqzPjN1u+sA99run9x7vp6JjIoAkiTAxOQktra3Q0dVJitDsYX8WuLPYJot2hS1ATLXm1OkkiAJ4BDeUymWTdRl1m2+55pavbcjZkFKTPL52XoN7j9mTed2vvvKz57uevaIH+vJVZJ7CaERO6MIEdEZqE1ysDsCdZskAkAUFSgtL4LR1p0GGJ4PM1yQyJBa8OWOdJwru9FmW/50dX7H20KyUlZagQ/XrDREkSQFJlpEiB3ymHzDNX9V9xE3vwqCkKRkyA1mBqoyqPcvLl99emF14z8bijRMLAB9zGhZuSNMIoNb+/N7nP9Qy1PKl9smO1RPSJAguzDJCAGdngC4i6RMLFZF1mYouWdBhj9WJ99AP/6Rkn7e3F9H368Asn2wfTiRwnytXBeEwTQ6LuRoaHob9bx2AycnJUBZSVMREcGcaf1Bjp8XHmFGp0Bcqp7xYiFtXoD6rYe/5jRf87Mr3XfnbdFTunNfgbpqmcsuTP/jq7166/QstvvYqP6a20PghWxtGwLLpoI0tcXMJ/cwq+h7FJsezylBz98oeWLtmLZSXloJLcbPZZepA0sdUvOAeyUxvae6JSvGMCEcDUzSoLrygy1imiIpqIOcNHoiiSwCN/PDIfWOCpImQoXohU80ycqXctvqyhjvfs+yS20qhtH8B4JNeFgsNJDACW3q3nPVyy0s3HB1v3zQKI4qqYGlNEUxkBKFMWI1Z8US0vgEoGlZWkILVEy1wTxYUk30+lqAw2z5P5bvt4J7KdmN9X6TfIx/BbFf4uehk+ST0TUQ3y2Ku/P4p6O7uphQ4KuOKmvusFp8I4I5KqEUZjgqoqBOrKKa/ZxoZsCR3ydZr33X9dz++6uM7nHxTvPckj2DxvjGO+zGw7tG3Hj3zB1v/83+ax5vXD6ujssapZDHHmwXLWODO6QIdgDuZ3tE6ogK4XW6W8960BLzujKDZf7boWqefkCi4kwATQ3OPdgjMMNGj4AMqGBKCO/Ot4x9JdJG/nfHY6WBIOphYd5gIF0TwGG5QAjLIqqznufK6q3OrHztn+Tl3rlHWvLwA8E5XwMJ9qRiBw+bh3Id3PXhdy1DL1X3GQJXuYcK8qurgklh0vG6xMqKwajJwD2lMnJgmSXN8QoAxywA41dpT/V4ShvjJn4627Z88W/sh0HYG7la7iSo6sdYi6XXEKQ8wMjYCR1paYOjYECvv6hLBQLrZGJo7CZH8HvS1Y3omYY0N3LGYXJmr5NjS4mW/u+WjP/qf9Znru2P1LZHfz3twf3Pqzap/f/Cm77zS9fI/9U31F6qGzhinENx1lIJkiv5G7TSksM+iuXM7HZZ1VUQ3aAGVct5Xr1wNOdm5FDGPaWJxa+5hpA9Wjnm0SbGbmiL5zK3nGBOSDextB1SkRR4J3Gl8KBhRBFHHqGI8+BgrH95P2r0U4u3HvkvootAFcoG4DEX3mJlDxRklr57RdObPIb/o7xfB6skFkE9kyy08E88IYDGpe1vvfc+u1p1f7VcHzphy+WSqFMmJQChghGpKBE1ulP6GmSCUkhRGkxoJbJxohmkDwfBzw2aST9s7idgqtqsv2jzNVign/j6nxuce/3tnfh0jRxNA01XoQq295QhVhJMkCVR/gNyX0S+uMAatECzdDUOmsEIpmoNRc0f2VFkXoLGwfs/ZTWf//D/e8/0/lAllaeEWmdfgjgO5u6cn887d3//0k3uf/FL7cEfjpD5JpPtIGYsDR+CEwC7bzPLkd4+S546N0hwK5HPHwjFZ3ixYtmQpVFZUkSZPZv8EzPLhCyyqhBmD/cneTvLgjuOAQYfoR2I572QqMjDtz6JQYp6MYBAiUSwyXz8ej3i/rLvMHCl3MhuyDy0uWnxvXVntQ3m5ee3rhfXMV7JwLYxAGkbg+dHnl2x76+83to22XTYMQ/mqohEwmSh8ijJxNzBwZ+yUuG8Z1nNzvQO2yeMK7rYxm03gT/XQJgPu2BdiZ4tgCYkfZOcTuLMotPHJcTjafhS6uroYFa0kUa0Cqjga1frDwZ371CmX3ZBpnRLzOQWL6aAIEmSLWcaKyqVb37P+slv/be3Vd+UOAAAgAElEQVSNz6aLU2TegzvWa77tzdvO//2233/n0EDz6cPasIR5rbixUbs2NPSHGCy4Bs0mPIhhNnBnNIOcwpUfEsgzv3TpMsjKyGK87RhaN4tw6+RAiLghndA62haQHdyjCQ+xNhTpLzhWQZMRCkRYYMOK8AwR3bB7rTxNTvVLcYsimfOzIUvPk3JaKzIrHllcUH3P6trC/XXCeQv58Kk+fRfagy6zK+OxN5/47O7eXZ8bNAYap1xTIrqXUEA1dQEEEXnkWSEpVlgJY3EsyiZmkbLzyocPqWNhPCKzWvwTZAfv2Z6OtZ/jf/P0J7D9WCQ2ibwjsX7PI3BHylhDh/6BfgL3kZERVqsEzz+ZVYcLXjOwIQTuaPgll7EmkRKKwI7OT+ScdxsKVGZXDCyvWn7nR9/1if/7QOkHWtNlAT0RwF14euTpup9u/tmNe7r2XNET6C0ISAHuG8FNTtZmMBUDQOU+EQeau2Wvw8pRhmZCXm4erFyxikz0LlFxDO6WFOt0MzjdAKH72DdFk5Sj/Ty0CEMMXURDi7wAokE+SjRtMgGGVSdiBWlC5iWWZshZARHwNQCvmAEuVYYcyOksyyrbWlVQ9ceKgopdG/M2jqRrkTod24X7Tq4ReKrnqdNfaN75n20TR84akYYyVFeAjE1YMAnXK8rACPaU3InkLwTuWEPSSotjQq1TV3u6g9nse99pzEwqZ9T+/lSDu9Nzbeb3JA/uib/bjtUsLmPK7yNGuq6uTjLJE4sKWoQUkSmSFmLOBu4WQagqkRKK/CwofGIFE6/ugaXFS/euq1/30+su/+r9jUJjygrFhI/tvAd37PAuc1fGXQ/fc/W2A9s+3zZ5dOmUPMmIWChxTebpcBqAbgUzxDbL43mApVJpk5kCKLILGusbYVFNLWR5mPbuRHOPBO7RfFLxLkK6nzPUxQTxKKcASpCYWYCHHmoyGB3PUoYwfdBePQ5N9SL5iaw6CBafP+UO89Emq4ahgKQqkCvlDRZ4creXZhU/tLhs8faLCi7qTpeJKZWH3EJb838E3jDfyN++9/mvHOg5+Nkh4Vj5hDhGfPG4JtkaRJOnSX5QOpYJwVEwRbcTjx+xUpsSdy+ndKCOJ7iHnz2pAvd4z7RUgnvy7w5x3aMXBzXzkdFRONrRRuQ1Vl0OtsJQkrQxokYDdw4aVKZEFcm6hPFgkiSDYoiQa+Saa2vWbrlgxcafbDr78u0rhBUIZGm5Tghwxy//zSu/Oee3T9/5rUMjzReMSKOSagaYb01wgWlgwJidCn12cCfyG1KIqXwcSLKLaqGXFZfCksYlUJJfDBLWkI9xKEQzs6XKH2UHd/vsx+MSCII7BncguPN0IR01eEtwILM7au8o0OB3o12J12vmxXqwqjwemiKZQiUwdAwMcUEmeKeK3AWvlmeVPlKVX/FkTWXNofXC+sm0rNaFRt8WI4A0s4+3b33Xc63P/Ue3v2fNlDjpCUh+0ASVldpE6xIKoiIXzq3CSMH6XAzo8XICALMFiKVywE82cHcytrHHLzHNPRXvtreB4I5FYvr6+0hzH5sYJeWPLEKiAAalw9m+Jga406OYmURspxrIClbjlKHKWzm8ftFpv/7Q6R/6zeX1lx9Op7XzhAH3V8deLb7xrhu/ubd//z93B7oLsFgEi6NRwNBVEGTuYyO3SAxwJ20dJTEs82qArLhA1w3I9GZCU0MT1JZXg9flnbXYROxFO/2ORBcj45MLraR4/ITsdGPaDPkpubnSxHxLq8Iep+5ldXYQ3K1MAVarGLV7/FtEf5Oug8utgIrUjNQtCSRNgiwhyyyU85tLvMWP1+RXP1qfU/vquvx1o+lcuPGO/8L9J8YIYMnnS8cuLXjhrV0/3DO8+6oRcTg7YPpBkHG76sSqSNYywwSXrGAOHG0P8mtalSNRu6cqkaFvTlf6VDyj6sTnPts5EY9QH0kZsP8sGc090bMs8ljNH3AfHR+Djs5O6B/og4DKFWoO7qysNscNOlfDv8bmc0dUJdYaXpJbQM1dAbemwOqK1a9sWLTh1i9u+uJj6TTJ0x6JZ3Eez3s3m6a0fctXPvjsvm3XHzx2cF1AxiBtkyR4U9fB7ZEgQD4SDu5WVbhInUahAHmCNVakgVLCDB0kCYvJVEFTXSMU5hSkDNyT2QxOwD22RsAOQBZATBV2+KhwLn1eyYj9EH2UFJ40LY0ItXbkCaLgJUVAHhxQkXMAJFDAA4rfBbmQM1CdWfFMeU7ZvZWZxdsvrLow5ZSKx3MNLrw7/SOw5dAW95ioXfrSwZd+1iW2l016JkQD9ybaObG+NpJTIHijwGmKIOlY9EmgCnA6gjsKAIIJks787ywaylm/k9mnzt4w+11OgJ12qAMGO+tN0dpMFNxTP0bxg3sq+hDeBp6N3b29cLTjKIyNjQbXDCp/hDMyKoK2vkYBd0zJFEUBqHyHhKxgeOJqIAkKZBkZcHrT6XddsPyCn96w7obXBSFCyc9ULCTehsNln8I3JtHU3c13N/zy0V99o3mw+RPD4rCCZjpM30Yt3O2WYcqnIak0283RbOrkxhYoQEJXdRBl9N0ZxLmOZpi83HxY1rgUqsuqidENFwFjsZ9+TSuryqvITb+Dzf7MYB77qpht+PnzXFyxtx0O5rHAPbgkycfO2rUPz/ShsgE73c0CTSjDwzABCRgoGUlGQnoZAroOmmqCR8wAr+GBLNUzVeotfq2msPbXWTmuLcVlxUPpoFZMYhktPDpPR2Dz5s2Sb52vsrWn53cHhw+ePeEeUXSXBshJwbaBCbqJOe4GyLIEesAABRRayxgXEgR3QEGUpXxyeXXm/o2QT54K0Ih7aOPMnkE/cKRTI7IHkWW+hF90HiRw8qdnfOID92T7QC5Z7q4JOW8EUHUVWo+2USCdP+AHQUJ/OZrjDfK1E4mNajPNRwF3fAbXq+bTQXCzHHckxnEZHigRiydOq1v/Xx+79GO/f1/R+3rSbdlMYIrjXr4pfeDSn77vM23jrd84PHawfgomAGSmfRsYyIhgTMJQtMo9s3WFifjoz6urroNljcsgOzObJleRMKee0Q9iNTkqLhAmPTNmIguQma8v4iaMQUITS+J2+vsIp1nUjw/vZ7RQAwEHmV+GgHzJImfqZeF2GKegaBJG0xtFroLOpRVNty8qrLmnPLe8YzksV9O9mFO60BYam9MRQDbKpzufLmifbP/Y43uf/IlegGAdCPnYmajM+8QDZ8lvxH+E7iMCLSaOstraIb+7vRiTBRDJAkU8AxQpDieR90cD5kTaitX/2G3GB8yx3jdDCHGa5mATVsJ1unDDDc6Dqut0fmP8NZZ4xWtwsB+OtB6B4bFhR7U8In8Ly0zCP7qugpjBYrxBFyFby4MNleu3LS5p+PaFH9j4j6uEq0KHabwD4/D+Ew7cf/LCL07700t/+trunlc/MOkaFwIQIDEUzR4IuomDOxsxPBTycwqhsa4JaqqqQZHRp8+CeFCCw2pyVPM3rPSfBe6WVEhtRZmEWL6z2JvKWaDQtNfHYcqLunYsf6eJ/nuMvse/0e3J4x0okhlrxAvgCshQ5CoaX12x4uGmkuW/rM+p3VMO5VMLAO9wZ77Nbms32707Du04643ON35zWGxbNATHQBFkYpqb7XKyV6I9n8yzyU5Pou+OBO6JthXrG2K3mz5wj/3u6b2fVqzF9is7uFNv8dzmgZgBDV2xEvj9fjLH9/R1g88/lTy4o5uX0o2xJjyAYmZAsVGsX7L64h+eveq82z+59ENtc3EOnlDgjtL9P0b/kf/du7/32UMDB7/RFejK80mTFOmOfg5SLImGMvGLmIUEBWoramDZkmVESaupGsgi4wimIL7ZwN1mop/V6I6afQTAdbqond5njURyo2JpR0xNYkF3KPEyqZcCmTC1zkCJGMAtukFRJZB8kplr5gaq82t2NVYt+b/a8qotq2DV8Fws7MRXwMKTcz0CGB3/p84/NbT2d35tV8uuq6FYF8fUETKLpvOKdw+lsi+JvvvtAO6JjE0scLfEEFVVweVy0VQGNJXAfeDYMTh85DCMjY/y6m+JnpaYxcEsRpIiUbo2stp5A1mwpuSUvSsqV3z5fWsvf2FT4yZ/KtdStLbSu3vS8AV7zb2u326967yXDrz4tdc7X71wyjsJVOfdMnIk+UVMQxehOL+YIufLSsposlwyWxBUBADN8mF6uT363FoaiXQloYXtwHyV6HK1TyH6NfEiEhEehc+q8lmkIcj7z7R32VTApbtA8iug6O5AeX5l5+LC2tvzMnJ+f1n1ZZ1pWBoLTZ6gI7DX3Fuw862d793dtfe7PVpfpSpMgOBC/zqWNUrPlcg+S7YnqXhnOLinos1o3xW77fRo7rHfO7PHEcGdDj3uHqWUNAAEd0VRQCd6bSCiGqzX3tHeDr6Aj+srSZyWPKZLcDFGUAXckD2RDZdveO8dy6uabrlhww3Nc6XcJII/ya7xpJ5H7f3eI/c2/OnvD33+xcM7v9gr9cmqoiIDLeWu0yQnMTcWaGV4MqGqogoW19ZBTlY2KJLCiggIMuga0t9OD7OzAs8ssCNBIM4vTWRR0/KdA3Bn9YjZhkDOZBxvSrHjPk6qeoQFPazBx6BFE2tqu0HWFVBMt+41PP11RbUP1RRW/XZp7dI300ngEOfQL9x+nEYAyzrf3Xr3qS2DbV89OHLkiilpUtZVHyiKSIGbqQZ3J3slXUORindb4J6KthIHdevJ1IN7qr4r6Pq0ncMUjYWKGZYK5pbT4dERaGltheHhY6BhLvtsWVZxLAwqFiNK4NW8UCfXDp639vzPvfecS5+8MP/COUsRjhd/4vi89N26bWhb3oNPPXjZy0de+sae4TeX+1xTgFkHGmbHpQjcMVK+ML8IGuoboLK8AmRRAdXvB5fspgUSHkEfCdyJAMGBr3u2BW3/XTKUlUnIOzSR08GdpRlRNDLfDATuVDfeBFHGmAQAXUPPPMYzu6iGvKzJkCdk95VmlTyxqGTxAyuKl+5cnbV6IN0pIelbiQstJzsC2ye2l+9ofvmjzcea/23A7C/WRD/ISFCDAU9oJI3FJBVHB1IFHHG80pHgHVd7FC6c7G6O/sb4xih14B7fe2OPWDi4T+upyArAaIYOnZ2d0H70KPhVP88MSlKctJz8RLQkQ66RB+ctOvfJtY1r/u3K867cP5cKzQkJ7lgG8kfP/mjtP468eN32I9s/3G/0geQijhV2JbX2ud/EFCAzIwuqK6uhvm4xZGVkUiqEjPWjOY+19aqgtspfzqqrhfLgkuGsnm/gzipuRQF3QSdwR5jH0rzol5dlhcz4GIsnGS5QNAVyxKzBYm/hK1W5FX+pL6zfurF4Y1qZmmIfBQt3HI8RaDFbPH89/NR5LcdavtYy2nrelDQmgKSTpQcDV3VejjhVfUs1gMTqVzrehydLusA9/v6mBtzjf2+skZ9uzbSnv2Ech3VeD42OQFtbGwwNDnIbUUhFi/2GKHdY4G4IIAc8Zm3moqmr1v/TD1aXN/z2Q2s/jelvSUoPznt2QoI7ft7mvZvLtu558kMvHH7uOy3jR/JUSWU805T37nwAZt7J0mtQc0cgz8/Nh6bGRqKmxQMHAybwQsDCa+ZGYz5oO7jj/ycaPDdfwN3yq9O3E03t9LK4zCyPNYtZoRn0aRHFjYgEQSbFREiiiwp+yLoMmYZ3okDJOVSRVfZ4Q3HTg4sqF+2bS6k2mRWy8GxqRuDBtgdX7O8/+C9Hxo58fMDozzOVAAVkAi+4EeT0Ts3rImrRVCEyuQMjau/SAlppAvfE+jo/wT2WJZTOKtMkXztp7QFMubSAPSnwCJImiboEWVqufmr52j0fPOP9Xz2t+rQX11fMLS33CQvuGFj3q7/86oz9Hfv+6+WjL509BmMAHmAR86Q1R4BtbiKPuZCJs14GURDBrbgpJW5p41Lwut1gaAaRFCAHu/Ue+6vooEghuNOncJ/68TTLYwEb6xBktbKtiHk+DBgxT3XjTQBraMjCwYh8WB0A/IVINn5kEHPrbj1Hzj1a7C15qiq/5uENDae8sEJYMZ6is3yhmXk8Aq8NvZa3rWX7h46OtX25w9+5zKdMgCgbRPoRmEKSGiVIuJSKz4i551PxElsb6XpfaBemtsOJ9Td5JTSx987+7VHbxDPKYMoXVn87ePAgHDt2jGhl8RmimHUi6NkipmfwF3DeJFlVoEKq9F+y6uI7z1l6zvdcq13dc5Hbbh+ZExbcMbDux7t/XPHavleu3vbG3/9jQBgEv6JyikCio5khkbMKcLyKVIy9gVzsVAJVkCA/Nw9WLVsJZSWloAU0UGQkuuZDR0DHFgeTKUJ6gBjFX5jqBe2kvXBZJ9Iz0d0HTEK32O1CnJ6sJjwL8mFfTocPrzZH7guL3Y4HQ3C6AJZrasggqy7IMnOGKzPLn2vIqf39ssqmZ9dlrxucq4jS1B6RC605GYFtpil3tPzxjL1d+6/tHG+/fEIaUXTcu4JBjJFTUwFwu91YXNtJc9PucbIX4m7UYdBqIu06ecb+TZFS4cLbcFIIJxXjZAdDJ7FF9n6m4v3h7YV/N74j1C+mYaDGjmPY1dMNhw8fhkAgQFTkNK4OwJ1wxQpg5qW46dwnalqmu4ggQoaWYTR46nuvfvenrl1UXf/4ZRWXzXkxrRMW3HEcUXu/9d5bT9/T+vpdB8cP146LE5yekg+0bfBZVcjQz2fbVMFFQrUCRPC4vVBVVgFrVq4hk71bUYiXnqH5dHCnn/FRxUjy8CvVi5q6kGC0vJPnrP5TVTj+D5Z2gqCOLHX8+zkvILGD8fSTIC8Ar+SFoI+avUYmfBFESQHZcIHoEyFT807UZJW/Vl1QcVdVadXfFucu7mqAhsACyDs5/k+se3ZMvl757N5tn20bbfnkgNpXa7h8xAmPB68oyRSvgelKVD/bwdq2vj6e9RzviKWz7dn6Ev5eJ+Du5NtS8T0WGB5vYMfvjcQaGhoHzmgooLyogy8QgAMHDsDQ8FCIjCxYFCaGWR5/HTzfbcpiEFowhFiGPCNvakPZ+r9f/+EbPrOxeGPfXPraQ2e2k5UwT+9B7f17f/9eRcexji//+aVHvzoqj0h+McCitsk8zjoeNJ3YzCmzgjsnzyBpjABegtzMbDhl9VooLSplzQbN/1YERajF4GIPi51IxYZKVFiItmSd9ikc3E2k/EUYJ2tIiI8+qK3bqs2RGGAK5I/XMOBOYtSPFNsAMoi6AILfhCzRq5ZllBytzKvYXJJX9ecKuXj/WUVnjS8A/DzdgAl065B5yP1K25737Dr66nWdU51n+uVxUZBV4t82qPwgyw8mmZEWifPL6Vp23qINHuIQMhJpP9oz8x3cHSQDTfu0dMxR0GoaMTuJaeykxYsi5bl39nTDkSNHQMP0KlQAuVne0bxhcxY+4Jqwm+hBBNmUwaN5zHwjr/eLl37uOzec+43bjwewM/XrBL/wsHjguQfWP/KPLfft799XFXD7hIDoo8MieNnPCIdfHJxArBwHArhlF5SXVcCpq0+lIDGMGKemuOZuH8Z0g3siGyTWMRmrTeZlZ+Z5BHSL1psb3tlSorXO6H2o0Ay9FKl72UJDcFclVgnR1JBBwgQJCYIkmbniMZ5Bl8x8Kd9fk1/7eJmn/NdlnqJdF1ddjKx28dtoT/C1fbJ1H4XxZ0afqX9h30vXHZ04+v4hYbhEUwJgmAFS0LE6AQtGNUA3sGAM2opib9hYazcV4zgX73AiuM8nzZ2XYIlreFM5jva2oroirFRdk5nkJyYmYO+B/TA1NcXAHc8qlwSmyqMZYi834jghHz0qfxbYU5VCCRTVBTlGjq8hr2Hnz2/82QdOFU7tj2uAUnizg09J4dvS0BQeGD965b7CwaH9X79jyx3XjntGFJ84RZHbIfP69ElwtMAskz6vQ4MFYzyKB9auORXKS8tDFacQ5SyTzDQx1hZY59B07mR4HPU9QkPJgntIEsQBQV55THizrlCAXahcRwjc6S6q2gWgS6xwg6Jj/KNM4E5MZLIBmoJlFQEEVYJMLRPqMxe9WFtQ+/Pi3KqnJ4r7++c6IMXJfCzc43wETNN03dV81yd2Hd39lf5A34qAywearEHAZEAuU9F2RmFsmDpGvMRsPNH9ELPhsBvm6j2kL8xiJUgFuKfuW5iw7/RK3XtnjpEoyjwoLlSPhc5/GymNz++Hrq4uaG5pBkmWQdM1lsXjlskFRP1zgIjhlmD6N1onDRE8Pg+UCqUtX/nQV75z7WnX3u10bNJxn4NPScdrU9sm1oAeEsbO/Mn9t24+OH6gYEwYEy1wt0wuwYCHWF9sWdkRZDD1Dc2Emk50qx7FBaWF5bD2lFOIjpYY2njgXSSpWxCZOSiVV6LtpaIXWOedXQzWLTraUAUuVlUvFHCHaXHsfkaCQz4S0DUNZFMCL3IGGAYEND/o+L9uCVRkkDIEyJFyQBmToVQq7KgvbvjF4spF9z330+fab7755gUNPpULag7bem3qH4seeunRH3X5uy8eMUczNUUDTcbCQyy2RUKGSSzmgWUz0ZKD/47Rv0T3Q7yfPV/ekwy4p/4bZgd3MoUj8KX4DIwkAGFFUFbMi9e/EHANoXDIlCzdMGBkZATeOvgWjE2OsZgpBbWNkD8+5mKjF/OVYw+m4+Z5SZehwCxQG7z1z935nTv/aQksmTieFsdYUBfvHjgu92MdaO8Z3rKtu5/8rz+/8vBV/UZ/hqqprPSjVXzCaUAdKaGsAhwBFZmQTQIcl6yAS3TD6lWrKO9dlmUCd2Y+ZNH1dv8PaqupvJLZJLMdks42IJKKWEEMbBMxr7uloSPdLIK7FVcv8MpIWPGQsQHgvS4ktsF0FAxnENneItM+5sNjvW4KotJBETDYTgZXwGUUyAX9i4vrNjeVNP5heenyN6qFaizdtHCdQCOAwa879z//hVfbXv7iiDhc51dUwSfqoCObIc49BtOhYIdWHWKoE1l99iTA3QKXWMOUzL6K1Xa8v4/VlxMF3GN9R7zjYr8/ctvMVE7nEqYqW2nPqFgYOkz5fNDd3Q3tHe1EsqWrBoCLn2doXreQMKY0yQEeo+J5uViqGioI4BW9UJtR2/y+Ne/98X+9+we/FgQsC3f8rpMC3KlaXMc/PLtH33zfzx/72Q+7Ap0V4/4xUTOQDhWBg09IeLS8ZU7HgDDLMYxzEbyfTQz7lUg+YkVyQUVZBaxYthy8bg8Bu4g+eEruTh+4J7tZoq1ZJ2kzbBRmgjsV4MPgJ57PTiZ5Cq5jWjr+0dEcjynx3A/v0gEwgxlDHlVMnJPQzyoSVS2W93QrLtC1AKvyhzS/qgguzWNkQuZYWWbpjsUlDXe/o3HdU03QtJAud/zOjbjf/Ldjfzvnr6/99X+G1e5TpuRxV0A2wC+YoOIhLEpUVhm3nQs1LtSq0KeJvs0YJ1S0fWH93Ekkd7J7K+7BmOWBWH1JFNxjtZvYN0TW3NPzLtbD6G1bLhybOxb97IZO8RtDw8PQ2toKE1OTVOVTVPA80ynIjll1OcDzAWYWSE5IZluDeN7jWrUC8VjNa4YL+e6C8bqsRU998/Jv3nx53eV7jncg8EkB7nzSxR0jO+p+uuV/v7+j+blLRvxD2VO6j8y9pH3zmuxYgo9q+nK8J+A2sP4uHiZs0njc2DSbIIWJYTk/AYPr3LBy+QqoqaqhUrCY14i/w4WHwXZoztfVAJBCb8XcRdk9sQTFeFKBZtugsTZcrEOQEtyCnZ25qa2FZBeArbssSgD8ncSrxqEuz0z17AkKqELWO4pc5f4vmjoJRF0EUZMgU8kcz/Xm76nKrn7klOpT/3JO1oa3BAFLAi5c83YETBD2wJ6Sh55/8L+7pjouH4OhvIDiB00yAb3qCOnE9khnK6vZIOKhTFL1dLO8fQ071cqpmRimYSd7I5KwQD/jvBmx9o91Dkzb7/SP6SdAzPMgxkTH+pbQ47FsItOzECNFxUcbV+d9cLZqnbSHsTqKy0XR8Jiih7nraLXVdR3Gx8ehu7sLuro7idKY4jmsCHnK9uHAzs9rOm9QIyHFxGDVrcOnCh9RJAJ2UQXIEDKhKre6+azGM3/9hfO+8Ju1+WuHnX1d+u46acAdh6jdbPfe/Y+7P/GHp//w7/1TXZXjMA5+NP1JfMugj5yA3SalcTpVNBEjwFOYd8h1EzbyTDPF/1B7X9q4BPJy8hgVKzfPU0AYabAkNcwK7o42cor8VbE2SKzDiYB6Grg7X5T27wxfcDYXVjAymgKq0ERLfjNGX4txD0gJ7JWzpnLNvKPFcunT56w56/fnZpz5kvOeLNw51yOAdSD+2Hrvx148+MJ3hoTh6nFxTNIUnVwyGMPB6hRgWCXXlDhHQnjBmPD1G49mnozQ62S8nPbFEnLtbcbal07eb90TX1tOwJ3tzlhnQ3gf4+tH7C901l6o0hu2iKZ3VBQQ7Pv6+qCjswNGx0f5eRzh23lMMN6AwI4MmuSrR/4F26ElSSyDA88nMlzqAC5dgUKlaLKxpOnJqzZ+4P99fuXnd84HpeOkAnc0zz9w9IFlv9vy2++/2fHG+UMwnD0l+Kl0pCCjRi2BEeC5jXiIWJhP+dpB+/usGR4I5Hh5XB4qKLOoug48LjdpmKi16zprVxJFomOd9WBxIIWnYoIYMM8uSjjZwLHaiL1NuQDsoC+WZmb1izaTaYIMMrh0j55pZvYWePKfXVG+/M41dWueXeCldzr6c3fftm3bZGWdUv/0q0//b9v4kXMmXZMen+wDAnfafyyldDq4W0GYYRrtHAm50UYnlvbvZFTTCe7x701n4O7kXEhWWIm/7zNHG6Pl/X4/uN0u+iW6ZPEaHx+D9qPt0NvXGywgbJWuntEKRdejTsZih6zoISshinkhBRZkzbOxJF0Cr+6F2uzaI+vq1t159aVX33Zu9rnHLf3N/k2pwA4n63rO7tlh7vBuefovn6AFFfMAACAASURBVHjghYdv6PH31k+KE6BhUjUGWSDgUm4i6gkGSFjcBP3CwYwbK6SbTWykWF0L3HGSCwsKYUl9E5QUlYAiuxjhDaesZXn2s2+gaHBrX+ypmKD5BO6JbORpBwz59wWQDMnM0L0jpa6SHZXZNX84c8mZzw55h3rPE847rkEsc7bQ5/mLTNMUnxl7pqCto+3Trx157RsDZn9ewBMQVJcKAQGJphg5FAI7muWZjxP3Iys8RBqjJXwnCeyJrLnw4Q0H93jcAlZb4eCein7RSZXQ+MQG90SWWCJ9SeSZmfPDouUldLvynHZ/wA99fb3Q2dkB4+MTWA2MHosM7jzTh6e1WbFEFFdESMBYPhjTqQGCgutXAElVIF8sUJuKG5/Y9I5NP3rX6e96Yb2wniXQH+crFdhxnD9h5us3H9m85P8e+81/7u/ff/GIMZiriQHQdJ0CtwQB8yFxItG/p9FBYvBCJ+h7FwwM4sFAisjl5ezgLksy1FbVQsPiesjOzKYcbdTYJUEmggQ0C8W6wgE+fKHHbiHWG7iY4kBbnq2lVGzAeA4i6zC13mtFpjL2fo1ZRzQZvFqWr8hT9kZFTs2f6svr/po16X5r46KN/uMdzBJ7Vk7uO1DI7jzae+aeI7t/2DvZvXZMHpd8Lh9g9Ub8jyoGYjwFVRdk4M4OXUyb5IL1dKqIhAYsVevWDu7hZninQalWHEE8+8DJRyf2jakH98T6kahwMn1kcMVIElpO2bmNQD947BgBO9HMUpVKDtQRsphw/bFKn4xJ05Qw/RlN9Chkog9JIvO8IKMfXwVJNkEyRJD9HqjNrWtZXbv61/96+TW3n5dz3oCTOZuLe1KBHXPRz7jegX6+r/39Wx/468uPfa1rrO0UnzghaoIOBga9IQsWHSaYxqVSEJ0VMCHqMmkSaHIxBQb84VcQ3LkYnpudC431jVBRVg4uxcXTKtmwomTn9AouvDAQdt7C7G+K5d9PdGM6/T7rPqfvsR+Y07UkTH7GDayDSSlTXnCbGXq+XHi0PLdsS21Oxb0ZmRl7Li+6fIG2Nt7JSdH9qLXffeSBqoHJ3usPtO79V5806fZ7VPBJPvCDn+JaENopVoWXDyafO+07C9wNClK1NKdEu+ZkvdktQ9HuTw24p6e4rJNvnDl+qQP3xN4f6lGyz5OwxPPOEdxREUAmuvZ2Zo5XNQxutlLlImvuuBYlQyYhU5d1MCRmAEQdT0LrkqGwAGDFAN1UQRJMkDUFCoQi37KKFX+6cP3F/3vGO9a/PJ8sh6nCjkT3Xtqee3Li+Yr//t13bz7Qu+8DA2pvnu7CwhRIgIW1yDGnGmcOwR1FM16SVMfJxWIoTHOPZL5h5kNicKFFhKxa5WXlsHhRHRTmF9KvTN0koLei8p18ZDrBPRawU58TMu05+bLp9zh5T7hmZG+BTGLMNsYsLCKGMsog6S7IlXJGy7JK/5Lryn6grKjsxQ+XfHhgPgS2xD9KJ/YT9xy6J2dEG7nwcH/rf/eO9tRPClMAGSYERBX8hh9kBZkJJTB1ASQMcrWkawJ2yyx/fMB9+lpzsnOcz1U6yrU62U+Re5gcuCf+3pm9SUVbgiQG6WRx1np7e+Ho0aPkc7dKulq6VjSlTTIwSRdZNDUwJB4vReWpGbgTD4fkZyWtdRMydC8szV96cEX1qls//+HP33e6cDqL2Jsn10kL7tvMbfLWrU+9/8k3tl7bPHTotAlpQqIgCIxq11EKQ5IV9MXjHwDMgkOtHdV4lqLFtIiIHFkUbM8jfQURvF4vpcXVVtfS/yO4Y742/h3PhYs8vifiaX32e1OxwVLVGxoHLmxYhBT2/pEJDaMbJBP8mg800EBSZABVgEwhC0o9ZS+XeUvvqMiteCo/kN+5qXGTP1V9W2gn5jqSbn/r9hVdo13fPjjQfKXhMmBMHQPBI4AmYmirDqIkgYTWMwNN8gjuIV/oXIG7k0Ax+5qbbj1KbBWkGtyT27OJg3ty700XuANoGlpbAUbHxqCjowMGBwZBR4pZSoXENCZ2ukY6YylQzkRSMiTX0kNp0RhcZ6DyILHoeUUFEX33AQGKhMKp9TXr7zt/5fk/v/6M61+fb67AkxbcMXL+tcnXyv/9vu9ct79v3z93TnYWBwQ/I/1XmeZOCoOAsQ8YLoEmGJYPQUVRgpzEYUuB/xMj442AQSx1iEOF+QXQUN8ApSWllPuOGwC1E6cDbG2YBXAP+c6sdLgZkcocEKh+PBYdkQ0Q3SJouglGwASkvKlwlx6pzqn4Q11e9UM1YuahdeWXTs23zZcYRMzfp3DPPdn7ZPGb7bs/cKD/4C3HYChT9ErgNwOgy8QLxsmJkPERaZ8snzvj5maxLiGzPEYtJ3tFAqJ4gd1u2bKzn9l/7qSfqQT35AE2MXBP/r3pAXcd6xNIIvhVlYAd2egwep4sfBjhQYFyIX6Tmb0gdY0hPyp2jKGLgYQhgUQOdxN0OQBYZ8RrZEJTftPry8uXff/aD177+Hph/ZzXa4+15pLfPbHecBx/327u8N6+/elLnnrzyS/v79t7zhiMiBons6FgdpHYbUCQWQCPqSKwiMRqR1H1USLm8ZMo1Q0JDLjW4VLcUFlRCUualkBuVi5MTkwS2Y0FTJSzjWVSeUoXBn/gxfiQo19zBfbp2LTxTn08fbB47tHignETSFWK4KBTAQdMT1GgSMnrW5RduaWxaPHd2a7ylzYWb0Su57ka0ng//4S/v8Vs8Tzz+jPnHx1t//bB8bc2TLonye1FNMMY24KWMNSQyJeOWjtqS1blN7bfUHPX6WA1QsWZ4hyZaVYeB3Ev8aw7J12J1l6yskoq+4lEUdblRNiJV5CJNk7JfINdsKJzFCnCsQ6BJBILnW4a0D8wAJ2dncQjz5QDlnbhxCqKfnnGNY/RukAxPSAqmFdHQC9i3Jagg0dwQT4UaGcuOfv2i0591y+vWXrNvvno/jupwR01ib8N/a36F3/+xWd3d77xmR61u8xnTvFiL6hV88pAoAHIvIY0nj/MIc/XZxQswEhKtAJoJkuJEGXIysyCmppaqFtUB4qElYYMAnhcZGgyQoEgyEccA9StzTFXSJTMpnNy4MW6J573M1kcU+JY/ARdJgplCAwY5aqDbAqg6BLkQpa/IrP0haXly2/fUL3xiWqh+lisviz8PrEReKrr2WX7O/Z86a3+A9f0y72ST0H/JKseGIxf4eBOvnauGZG4ZdParYqDKAAkes0WtxHeZjxrz0l/0gHuqe8jA/e5BPZEBYTw4FpsB89R/IMFYbC6m+yWCdBRY0fSGr/Px6ZKRFZR5u6cdQxJCODU4/i/VJJaBAHdqxhpj7FZhk5V5LLFDFhTfuqu0+pP+/6V66/829nFZ485WRdzfc9JDe44mFjvffOOzRc+8doT173S/uoFfrcfdExTQ2g3XWDKIqjgJ2BAZdpQUWJj1cumA/xM8zxRGBomS3mjuDwBCgoKobFxCVSWVYJAXPQKpWcQuEsSA3fiPA5VL5pt0lMB7rSwY8y0k8Mj2chldppYFpHQVzt59/QxYgZOlnuKGQoy1oEn2lIRTb+mBprhI8OMJMimbHjUfKXocH1h0+bTl59z12nC6iNzvdFO9ve9Yb6R/+KeF9/fOth23dGxtmW+DB8EFHbAWtUD2fQzbZ2IQngtAmtsLJN8SBBIHNwtIHECXvGvv+mzGe6PTzW4J9u/SGsPNXcnYxOcmxQF3CbyLdEyFayfo8aO/3V0tUNnVydMTfhYLjqey/zci/levI8oZRnAm5jUgeZ4yUWBepg9hW1lSB4oFAqNi9Zc/JOzGzb8ZtGqpub5FCFvn+uTHtyJtW7fA/l3bL/jU4f7Dt/YMdlRoMkq4xfWBJDcHlBlZD8LsNlFgXYGuNMRNW2P0MbQACRFBAP9OmiiBwFcLjeUlpTBksalkJeZQ4+FqFRZOgZG0SPIO2G9Sie4x1zwYafCfAF39J2xgEccTwUE0wVYbhFLhoqGRvwFmMqigwo6Su6mAorqVvMhv3txYf1TZy7e8MvTc0/HAJjEHI8nO1LH+X2Y+rb56OYz9nceuPbocPt7J+QJV0D2gS5haSDmw7QDO6vCycCdEUrxAh3BegN8WpLQ3OP5hHj3QTTAi5XvnohZPtG+xf7+2Es/1e9Opj3rWevcxDM1GJMjCdA70EfgPjw4zAvChKDNUblv63ZuCERmMwkUsgAiGQ6CvktyQ4bmhVMqVr9+etM7brrolE3bzys5bzz2WB+fO056cOcSvPj1J76+/tXmV7/6euvrV00oo2DIOmgqmlsEMGSq60oaNSnWCPO0E+3DwzeD9SP8G635ikS1gXHxSTKL/PW4M6C+rh4WV9dRqhxednM8gjtq8ccT3BPZaOkA93j7Qd5Y7l8nWwlq7RR1zVnO0HSGZR8lk5gJdbSsCDK4TRe4VJfuBc9geW7pi6c0rvnFsoKVLzZAw9iCHz65w2eXuat8+57tV7cea/ls92RPje7WyT1Cpkz7ZZmPbKYka5cxIYBni6DgRv9MTnOf7aviXXfhbUV6fgHcZ454suNst8CQz52JgvQiC+A1Q4WDh5thcGgAVL8a1NhJkbIsDjw+LuqaQCXfKvRFgfVoZZXI+ooEOKIig9dwQ6FRaFy49rz/XFm3+s5r113bMZ8VhLcFuOOE3nHgjuxndz67aV/Xvpv2D+xdFfAGKBBSw/rhokxWeNPAakH8kCF+Yc45z5YSWxfWiCEbnczqUFO9d1ocGDAHFC1fXFAMS+uXQH5OPng8HjLNByVNvkCdDH46NPdEN1wqwT3RPjBwZ3/IRYbBWTQ9aDdhfjXKdgjuYlZnHlOvJF3AlEcz05UxnufK3bOsaPn9tcV1j0IedMxX01pysJv+p03TlO44cse7j/QdubZjvGPjqDCi6JJVdnP66uWuddapMD8R+yebO6KhpRLBscE93CTu5IsTXXvT5JQIZupUg3sq+hl9PGIE8h5HM3wkQcrS2PEcxXHBLCUc7/GJcTg2NAhH2lrBF5hipnVe8c0av1jzYp3rdPZTzBX66XkxIwMzPCQATYAsLQvOqjvjmVNqT7nhrKaz9sz3FFsn+OJkv5wQ99z815sX7e7e/ZldbS9f1xXozjBdKJWZ5K9FQNZ0lfkHqZ47Kx4QOoNmgrvsksFQDZLsyEXP+SUx4t4te6CmlOW+FxQUBMHd0tjJ54486VGiea13zwW4Oz0gUwLudHAn/lUsjloAzFrEyntYQpYtYtYmA3YkLpCDdQQUEUko0DijY3wNpbK4/LJeIpUeqims/XN1ae3DFWUVe+djOst831jbRnY0PLfvmS91jB390CAMlATcPlZUA6mc6ZBkXN+hixEQsQ3DM49sWM9M12yvsRz42Ucg/AB3Ml7Jgma052OBSDxm+WT7GHscooN7Kt+dirbIKsqziyiXnYM7nqH9/f1kjj82MsxS3bjvnM4Yrq1bUfaxMpNYkjs2wbR2y/2HJFlyQDIas+v7373m3V+rKap59EsbvjTvLX5vK3Df1rLN8+j+hze80rb7P145+to7J8QJACwA4AdwSy4IILhLXHsIgkYQNqZZ6YMmIkzHsLQODu4kZRoiZLkyoam+Caqqq1g+PJmIp2sjsSYgcRicdpxOU5TCN9xcgjvLNU38qxDKEbxZcopBAM9KOjChgbR6Du6EKai143ZldWQt0RxkVYIsNQty5YL20pySbVUli++rzi/feXbu2cMLZvrY0IB37DZ3Z76455WPHeg78LneQPeqCfeoqLr8tNZETY6oeROZCF4I+nzx8/PYptBbPnp0tzgDd9ZkrN3E2koKcHj99ki9ShW4J9U/Z1MXtahVqt+divascbXKrFKWkmlSnfauri7o6ukElWq042cxUzw9w0x5zNxKccwc8KOMEZn88TxBF58ggiGyWBDZUKAA8nwXrbrwnnNWnfPt/GX5fVcJV81e8tPxPKTvRme7IX3vn9OWMbjul/t+Wbr78Jsf2r5n+zdaxlpK/aKPfH0KFh1QkUgYmesw6I1phDYrfOgfnMeYgugwJZJs+gxeDFxh+AfN9ppApDb1DfVQUlRM9chNzLPnkfiRBn+mVpv8FE2PTw8zlVpMcMTBO8t0ECtf8lfy4M7MZgzccY7YH2bSDbXOTGu4o3FuWEYDzhMGUlLMA/6niaBoLshR8scKvMXPluSW3VNYWP7Mh0su71sA+JigKjza/ei6nQdfubHH133RmDic6ZMmQZORgU6meJSZZnU8eLm+bh2+Ya9h2i1boywPPmY/gjc4AfdEwcbqRtTnaftwf3CUPkeiPY30dYn2Mb7dObOT6Xhv7DZZ3gsbPQuQrS+xnzjMyko4LUng9/ugu6ebwH18chyDmpg1SMdUWBMkXrQLeS9YOW/b6EQyWmC7KHBinjtJpyh8ostPgSwzM7CsYMm+z1zyqeuMCeOFf1n/L/Oi6lus+U7FeR3rHfPq93vNva6t27eu2Nm866Znmre/b8Q8JgR4Pi6o3CLPsJlVBeJ7gFHS8hQ5spmzM0hGEOeLhczFSG7DFxYy3iGhYXV1NTQ1NFLlOHwUl4yVEWZNQDDWCBm6bCPmxO842wDH3lzOp8felpOD1N5y8NkIqXBOemB/t2WIZ/WWrStklqefRMj9s9+Ld6sQAJfkAsGngNfI1soyynYUZZX+sTSr5OlzF284WifU8WRZJz18e92zvXt78St9uz9/oHf/J4fNY4tUZQoCoIKBVRElLsQmYKCxT1ssYJ+zdR+MAkh2jmeiSqr2ZzJ7k7ZLinzs4SMUq10G7Xhysog2sojydWPxjVCsEqW1kaGc8tpHRofhaNtRODY4CKCwam54CSi4o4WUiwxYzhu5aIKaGjPyceGRH+Mc/NnZzFUFep0Ebj3TqPRU9L5nzSW3ff7ya25dAktOmIJUbztwx1m9bddtub3DA5c9vPPhH7b7O8pHjCFRE7BEK6a0cb2BF5NhwM1MiAzgkbWIm5YxeM4O7gL6grFkIPM1ouZo+lTIyMyEutpFUFNZA5kZmaSRkImeS6v2A83SPkPaS+ygomhHTqyNFe9RlYh/c8bBkQC4p/o7sE8UcS+x4BwzIIKkuiAbcqHQXXSwOLP4T7VF1Y801S7etw7WjS5o8dNXyi5zl9LR0vHuF9t33dTl61w7Lg67DJdGmScaBZfiAZ0Asse7IKPcn+r1Yjl9ku/edHBPeT9t9Rji6Wuq+xFRqI82Vxa4kzWTnXUhcA+qPkEmWAT20bER6Onthf7ePlADAQCFa+0IzgaWYkWLKtPYZ4A7eeZYtUGy2nNrH4uzQoZSboXFcq6mG3L13IlTKla98K+brrnpysVXvjqfo+PDh/htCe6bzc3S1O6psh3NO254bOeWfxlWRjw+YRJ0rARkO5QQwyUyDQoM2Ekz56hPVJq4kJh2z2MxCNixKA2zMGE4PrYpQlF+ASyqrYOy4hLwuj02Ao/pU0AHCf0oFFQUz0YN6rFpOFyd+uZn3dzzBNyxj+i7MzD6liLuMe0FTfUuKHQX9JbnVT5dlV2xuaZ0yQsbs9cNLgB8aFZ3Te6q+fuB57/Z3PfWlaMwXIxMdLrCSmSCjvvCIoFKZOUm90w6gArbjCcYLvoXhMA9Hf20BOmErWpxDn1qvsHiOKAdGQR31jb7N9oy0a2GYD0xOQE9Pd1kkvdNTlF99aBFlcAddS+KugkpZJbmzqR6lmFjWQcQ3Cm1lr+OczAgwVmmka1XuMsPX7rhkh//88X/fM8KYcW8zWmPNHVvS3DHgUDto7OrdeX37/jRfc1jh+snXZNyQPJR1So6ndAkj+X+OLiz8C0AzSI5IJBC/mukQWXSJgkA3M1rEXVISEOrYxEZkcht6mpqoaigCFyyzCPyZ4I7W4OJg3tqNl2cO92pFhUnuKfzWwjUycKC5XsZcxrWF8CqgVlC9mSJp/SV+qL63+XmZTx2RekV/QsAT+Zb6f6+Bz+6462d3xry9S32CVNSQNYhgIWvQcf4VL59js/RkrL1EhY4l0pwT1kfk9iiqehDKtpg5nIrH50FyoXcMRzcKVhOgIAWgIFBizt+mH4myCIYlM7MB8OmbAVTYi2fO2dHxCIwDNyxJgUz21OhGMaDTAF0roAbisSCwVOr1j7yrU9+61vrM9d3JzHcx+XR47MDj8unznwploU98NreD996/89u6YdjZVMZfiEAU2BimUDUrbFylWXCwYMfjy9eBCMkYvL64rz5oImdREeMy8DFZwKoJmRkZEBtTQ2Vh0UeeokCvvBBXpEoReOSkk2Xgr5E7IdDcE/7N5giqAbLl0VWOwM5DiioFiU0zIl3U3W5Aqmgs6Gk7veFebU/+kDVxRhJH5vaKwVjNx+bwIDUN6beqLxv30M/PzJ6+AINfFk6FtzFPYFCkqGDCwwKZtIwajl44s7N16RqzURqJxXgzjIFTiJ3RUqsgyHN3SoGZa0WywKBf6uqCoPHBqGzuxOGhoYYvayEAbKoVbFCL3RZGG2NNCEcR3eKoRLJlWqlGk8Dd1y7kgJEdTXmMiqU0p3/9onrbvrEik8/cyIK9m9rcMdpx/S4O5+/69an39z2wUHpWEFAmqTKP7QguD/d0t7Jh8P9OAzcLTXFtmltkZm0gJBznqe/YSRmXk4e1NUsgurKKvB4sPY7DybhOcHJHoOpOuDi7YfdHz9rHxyA+1x8gwFIG4waOyJTgNLkBJHXCSBKVAUk3QWSXzazxNyhxpLGx85aftYtG1xr35qPFaDina9E7r9t121KXlHONY8d2vqfI8pIgQbIBsbGEUk/JAQvzc8qJlJgUuLxIvH0L9XrZb6De0rcY/EMcJR7UzHuVkAde0Xk9YIBmsMjI3C04ygM9PcT1zur2sYsrIIiUgZM5Ct0IJPJHuUA4k9ArV0kZY0VJkTkB6rT7vVnQH3W4uazGjb8X/nh8p/cfPPNJ6RA/7YHd3Sk39V877m//etvf7C/b/+pg+agW5Mw04GTzOBiIO2dDRVJehgoZwNxZofkAM9d8gT7fHRRe8c/uqZTwYyiwiKoX4TpcSWgyMq0AhpBaZWzcwWLaDjYjKnYbA5eM+OWuN47b8CdWWHIs4caPMI55s8aJiccwsAwGUTRBTK4DUl1jZdllu46u2nDL2oKK//+CDwyerNwYm76ROYYrVyBocDSv7+57Y9H/M1LfF6fHDACICK7o6mAhAyB6JtGQQk3lchol9N9xbX2HHQmWnvzSXO3C9IOPoluSfU4papNO7jbYwWwv1afJ6emoKevF3p7e2FyapLnsLN0ZQRkTI3D2Bn2oZbSNe2ADmr0SE2D7lZmksfMJg7udApLSFEN5XLZsWXFS+79zCWfvuV9De/rPBG1dhyKBXAHgKeOPZX71ItPf2bLq49/oXuqq25MnICAgIcUCw6i8r42/gPU+hj2YpSmZf+Z7oO3ouuJoStgkgkJ/e96QCNALy0tg/pFi6Eov4jWpFUhK1FwT8fmdXJwxP3eeQTumoCBOhKT+nWD4itoWvkBwSw1AgiiAoLhNj2qe6rcVdK6pnLp7ZW5lZvPLxzsEU4AMgsn8zjbPTebN4ur2laVdk523/RK266rx13Dbp/sE9DPjhq7CyvzqWwrUG1tXXNMKJNs3+Jef7O8cLa25iO407kxF8Q9UcYsNWNvD6gLvcgCd0x960Simq4umJyYIIWJCGZwjWEtd1kCPYA+eZ4KywYlDNpY3rLlVreObCtGijHcSODSZCiSCtUlJU3bzl153k8vO++Sp9YL60+InPZIU7QA7gCAh1fDgeUrHnz27uv3de+7tEvtK5qUpsDAMn+cKZNM7JZyLqOvhw9dsNoAB3dKcQvxn9OgM8YVZp4n8xHS07qhsrwCFtUsIlM9mYfJFySAoRugyC4miHIXb/hGSs3Gmr6ZrH9FpcSdQSWagEYQBdzT8T2zHXxsuzPJn+aS2Kso25aCJK2cWnLQIPUlUhRrCuSYWVqekNlZm1P2l9rCurvX11XtqRbOnEoWpObz88+bz2e3trZv2n5g+89GpGPFqjwpqGIAVEwdRZoPKrnLQpIxHY7MxhYRRJo+LJXrxUlbiYD7zHY5OUaaxmS2Zmc7P5wKCOHtW/QzCX8OMRGztYJCIdJ4I3c8noUYCzPp88HwyDB0dLTT30QfS8Vj+LnDycTQ524BGbVGRGJ2tykfd4qBwmJfIqh+A/Gcq7cCSLoC2WoGNOQt3r+27pTb/2nDlfduWrSp90TV2hc0d9uq3GXuyvjr03/e9NeXnrjhyGjbacekEUEVmXkeLYwG4jyuLR64wYI/aHWxvym4xCATL0qIVo7ltIXPY2kQwPGZLG8WVFVUQk11LQXYGZoBLtlFgXYBn0oL3MrZmA/gHmkTOzkYpz2XknruCR8nYV1hKU7seMH/2LxYwGSx4KPZD4sGSgaSWqAf3oRcOau3yF3wXE1hzb21+Y3bL6y6cDA1vZpfrSDp0xtt+1cc6m3+zv7BN98b8EyCAQHQBaz8xsAd3Vbox0SLFpo6SUtKkmY4HqBKdsScrOF4wT1ym8fHdRupL/afHS9wD7oXCORZgJx14VF5bHgI2tvbYWhkiPnZo1z4lMVHgi5TKxWZmeDCghgxaNZggXiURkfKlwAe3QPVUtnIqvJl92887fxfrVp/6p4TvZjUgubOFwxGAj/acl/JQ0//+ZpXOnZ/st3XtXgKa1IzHk2WdW7FewQFcEs85AwI4eBujW74KFsaIoiQk5VL4F5ZUQkeBHZRBkWWGbjzYgmRCq04OZDiOfQS8eORZSHeiNnjDO6h/nK6S2YfYcz0jL8i9Del5QggiwqAxoQ2FxakUTWiqcwSs0ZL3OU7awrq/riqcvnfzso/q0sQ0Nxz8lwP9W8tb+9v/9ie9je+MQQ9BYbLT1IuCUO0ri3CGuR3kDDemKweIkaSpiEyPN71xpNRok6I0/bijXGfL+Ae7fucgHussYlAAul4RrhyvQAAIABJREFU4QfPG2QDQeIvwwDd1EhrFyQRRkdHobOrE/r6+iGg+md1IDNwZ2cxA3eb1m6Bu/0MZsZTQAZRjI5Hq1OumQMri5c8u7761P/95JX/9MQKYf7WaXc6yAvgHjZSP932/1Y+vnvLFw8OHn7/gHqs0C/4QcWoYBeae4hAPnQFTw4L3E1iSAqmXHKwoAfsI23T4GVJgfy8fKirqYPy0nLin0crANKiWn6n8MmMtemcTn6y9yXUjzBwT6iNBDs+/V10JLCpIX+LEawTj352AnoKpJRAEWQgyDZ0kBWU9nXwmwFAoos8o3AyTyjcU5xZ8pelVUu2nFqx6kC1UH1SmOnbzXbv1sPbzmgeaLvpyEjz+X5pBEAKUOAR43Zg3kvcF/hHBwxXssA99WlfiawVS2Cbqz00ex/nRnN3NE52aSUKCsRqJ1FwnyZY4GpClySY4EcQJ7YEEzo6O6C7swsCaoDM9bNVkmSuNMYPjlo7csLzjR3S3C1HO343xnqiFTYggkvwgMd0w6K86iNra1b/6uJV5//xQys/hXXa45XnEjyV0vfYAriHjS2S29z16G8veP3IG19s6W+9YEgd9qiKCqqsUdERSk2f5jqzB2+gpmf3/zCTL3Pch72I8xhjCJdLcVH99/q6eijIK6DIT4/iYfXfwx6MteHSt1RmtpxQX2zgntDzSXyg/X0m8haICFKoZTJwJw0erTQYSMdTuURTxqQ4qgVvGBjEo4MmaKBKARAFBTxqFnj8GXqulNtSnl38REVu2aPvXLrmpTph7XASXT3uj6Il68/tf158cPDIp/YNNn9+TBnJ18xx0Aw/SIKL8oXRFIqiDjJ8GSKLPmaiLaP/TPWVyHqJCO6zVHZLps+x+5d+cI/dB+dfGKutRMA9vE3LEcasZwbls/cfG4D2jnaYGJvguezGLBZC5kZjUMzLSAUD6lgNScuCZK1INP+bmgBeMxMknwilmcXDK2tX3LmucfWdm85974ETOYjOPrsL4B5hrT82/Fj+I088+P43mvd98chg22q/xw/jwgQYoIGgMP55VmSA+2unjSJbQkF+ZBZexyXJsJdR6XiRUjlQUy/DCnJ1DZCbk0NmX2JO4wz0+GSszeZ82yZ3Z3L9SK6ee6I9D+8zBtFh4A2T+kOHAHFN87KxxP5vSqQVoE8ZFQwTNAiYKmA8hiAi6Cvkr3NrLsgC70CJt/D5yvzK+2uLFv/9otKLTlhWu+f7n8/e1b3r3R3Dnd9omWo/1e/xgSjqpEnJBO4SJwNhwI5CkU4aPNsMVH4hhck4ia65SOCeaFvR1p7z9tIH7s774GwHOWkvVeBOFTUxWE40YWRkBA61NJNZHqPhMd2NtPYIyhH7Ena+Wr8mZYqqdPJ1iL58rvdjhhOa/DF+StBkKJAKwRtwqSuqlz65rGHZDy665KJdm4RNzHxwElwL4B5lEn936Hf1W7Ztufr1lj3X9AR6CyfkSTDcGpgYWcVT4/BRFpAVIkEKNmcxJaGGaCF9mKXHCqzDKHrm25WouMzSpiXgcXl4beG5IQKJtZadbPZYbZCAksZAq3gP32mMWEF/e0jjpMI+pgC6jqFiAsVAoJaqUY4sqa3EjiWj9cWQQQpIkKF7J4u8RW/UFtbeVVlY87iv3Nd5ItR+to8dau33tNyz+mBf85fbRlo+PiKNKH7JR9XeiPjHEngM5m8ngQgBXjB4dgfeE0wgdrIsot6T7LpLN7jH17/0gHt8fYg+HfG2Ey+4R2qfKTACqJpKBWE6Ozuhp7+XTgpJkUDXuDIQA9yngz/jASdeGpMSl5mbDelqcQ1rEogBGfKNPGgqWnzwzFWn33zm8jP/ekXdFSe0tS18ZhfAPcpaxyjhPz790IbXD736xdfadl8+YA55dI8KamCChEXMe6eznVeLC6ZehERIntrGCW9IAJiuwSOxDWEdUiOjRKka4Ha5oamxkShqXYqbDslw03xSp2UCD8e76Wd7xVyBe6w+M58xS2hH+tRglC1ZXUyQ8A95kAUqMUmQLwlUFwUDx0CQSdATBRXvYNo9uEDWXeBSPUaeXNDdUNZwZ5mn5Pdr69e2N0BD4ETw4yGwP3708bzXe9/4eM9E9w3d/o4q3e0Hv6CCiYQ1ogyixri5Wb11FotChTtFDUxid8TfYe2E5ATTWHPoZCmHg3uibRJfRZirIZ628N50uXHj6cesezNOV0o84B6tj2RUNwwYGx+Djs526OntAZ0XikFYp3HntT6m9T0og3PLqN07Skct0iGj4GAr/8rzOGTBC4rPBRXeytF3rbvgZ0uql//m2nXXoJ89PdKXk4WahnsWwH2WQd02tC3v8Re2vvvlg698dU/PvnXj0rCgCj4QJO7jofg6HmjHc6Zt9qHo4D5NTeLBHYLINENNB687A5qWNEFFaQW4jyvAI0tUalfdfAF3EpkMPD4ANJFV+2P6OQIWFgTCtEaDxVBg9LeMkeAAKloPBQUEQQHTUEEw/eSH1w2dtFpJdINouED0S1AkF40vKWl4YFF+7W1FHmHfWUWXT8z3A+SQeci98+DOTXv7DlzXMnr4nCl5HCS3DiqlvmERJAqnI1Cnw8NWOhOBHf+wMcTA0HkA7jamyGRA0EoXmx634WxzWM+kA9yT+abwnR1vW07BfbZ20Rw/PjEOvT3d0NfXB1MBP4gSGsSsqOMo548d3C0rmnUrD/YkgA+msjOyEQFkyIBs8KpZgXOXvfORjevP/a93rjzzwAphBbKWnVTXArjHmM7NLZvLnn35uY8/veeZ/+j0d3jHtSGQs2UwDBEM9AeR4x21FYMWJSNF4Y06DBgm6ZVAxCpDCpCXl0cBdhXF5SCjxoTAw833dHjizfh+eo5No7XZyDxqi/pjZWnseXwRPjqC0BrvZo82lOloJxgRG+GlTt5HYV/8AGHu4RBnAdPorax3jmBWKV4aZF69CgyQKV2ORdqjkKBRtK4IIubEqwpkqC5jcd6iF1dULflldX7p3zZkXjAwn7npnxh9YukLB/9xfcdQ+0dH9dEMU8E6iRrltAd0DRRFmabBWrEnLMjEFrzE7KA0O/HmUTuZP6ensJMIj0jAnSzwRe5fahTDWBYEJ+OdmjEOU5d55sQ03cV+PlkuHIx+5z+fnJyk8q1DQ4MwPj7OuUSYr50ER/S7x0qptLqB56+1BHlFGGRQpCBoLAwFJngFN2QaOdqyouUHPnnZp69flbXshfUV6yedrqcT6b4FcI8xW1ji8rbXb1v82uHXv/Dg9gevDWT5YNyYAFPC6AzOhEQryobk1mJzAO7ETIcWAI35cEUsYYhUqJJEKXJL65ZCaXEpyJKLIknxXgR7lHhRz3S5+M/DwJ0giaLArZpzzsE9NRufDWwq27K3Fw3c43lfSKOKbxsEn7OC8YKkRQjwGJDHNFvkW3fpMmQbHr3MU9a2tKLpjqqCyvvFXG/bfCTI6DP7su47fN9HDvQf+HzfSN8ajF7GzDYkrEHCD3RPILGSFpbDbj/iicmR5p2NqROgCQeDVB6gTsE91rqJ9XtnfX77gTueY1NTU7Ru8I+qYyAqK9iEP0czfFd3J/imfOSWpPxzjGbngrcTwSuongfD4dG1hkgvs9g6FCYMneilM7UMyFPzR6//yPU3rWlYc8/GvI0jJ4K7zNn6mn5XfKdaIm84CZ7B9LgHtjyw9GB38y3PHnrukgnXOAQMH4DM8t4JQ4Mczzxy0wq0i2G5I787KuEaS3sTqcIRFuAwqNhMSWEJNNU3QUlxKY0k3odEN0xzZ5o+VpYj4AvOZujfxMREumaMqbZp7qk5yNID7pYeHWlY4+233erhdJnO/g5mo2aefMsnLVLwjsdw67li3vCi4roHqnIqfvHB+g/unW+HyrbhbeufOvDU19tH2zdNmJMZeMjqJnpAdRAUBu643tAyZL9C4M598FyoO97AjnMVLc/d6Xxb98W7tuZScw8Xop2Me2q+x5r5UG5wuKke+0KKCNESG6AhyKKAqGnQ09MDHR0dMDE5zsDcopO1KQWRYh0ijS3SyjJmb8tixFOSmYmOira7dDcUmAXDl61/zx/evfLi71yx9Iqh+e4mi3edhu/LZJ5/2zx7645bve2j3et3HnjppwcGD6wehUEJFA2w9DspMsRLixBqAMVlcJP9rNjO672TpIqATmVHmckdwR2N6aj9VZZVQl1dHRQUFBLhAwoTEuVoA2gI9lZJ2QjgTkATIZMkfOLS4QtPzQEyc4lNoxngv07Xu2aMky0Iwc5oZxUX4vUrgo9R3rcg///23gPKjus8E/wrvdg5R3SjEQkQgWDOBEWKokzLtkTySLItr7xnrDDW2LP2bJg5Z8zjmTO7c3Zn56x3bGsVxqZkmRIVSFMUKZEUCUvMBEjkHBvdaKBzerHSnv+/99ar9/p1V73QQAOox9PsRnfVrVv/Dd/90/eDaqqg6Jodh5qpzpq2f+5v7/v7HWu3/Wo7bF8RmsMR+0jzK/tf+fLxiRNfHNPHBizVlNCqrptZyj/GmAOkAJVVlUh8lgJ3cQArdXOo1hi627nWwH0xGbl/v2RNhaoG0XiDO/YLNXbT1Ik3HlPRdMOA8fFxIqnB1DfMtCBmOh60iHsffUpQPVn8B1oENOYutUzGSYtV42wAzQxBo9wyu7Hthlce2rbzf/p39/27a4KoZqk1VoL4Sl2q19b1GEX8w9M/rPvw9IHf/9m7L/wvZzOnOpNqUiH2JEIbdLYrdHAkHyxNLg8CTipKg1XHmBmK/EwOuznWFldAxhOnglXk2mHVqj4y1SOYkxcdqRaJEU8Mo3s4WVtCiyzWk4UbhTgF+AsUWmyEq7VJL9p+EWLT5X5moXaE/2aZEozNDjcQFQ9dVPyHnaiIDEdifnh0q0iGAlIaIG7FZttiTbv7W3uev7F3/atttT2nr3RAzw8vPffxd47++n+9mBq7Ky0nw2iVQlA3kLiHgkFQAzNB1phLCCPknQxPh9chl9dR6gyq1vgt8Ee7WSLL3JKq1bd8esvSOuPVBy9w97q/tN6wqwX98FK7HNPaZTCJAAqzTSwC9gvDwzA3O8cCUVEhQqWGIud5qVc8E4tYIj8HEoqMV0CRNapKSEW/NDYLVVOBZqUpubZ+w/v3bn3gP//vH/sPv1hpVrNy5O91TwDuXhJy/R397z8998qq59569k/++cwbXxhKDjVm5SwqZkRVigXCKXANaRBRnadqBotvc85W6GLMcpuhWA4oho4CRKNRaG9tg67ObmhqbCJWO1FGHilv2UJYLDp5oa676GL3UZK1UGTLsXEsNSyFb7Pcz19UW5KAB9AhyQ0Hd85vwFLDbDAkG3QaGoUsPLjRRM0wRE0tUa/WnOpp6nh1U9/WHz/W9NgeSaI6w5f9c8w+1vLMh8/+2zPTpz83Z852WLLJctZ5KLyEpnh8H9yoFcoaZodGEdDssgyJDcUvuFd77KoJ7tXuW7ngXo1+VKONBeveB3o4z5WBCJAmJyfJHD89xaq8McDn5RgoOJk9BX8vPt59x71XIaUHvwxLB0vD/GKWZlxr1+hrG9YcemD9g9/89H2ffubehnunLvsiuwIP9DE8V6BXK/iRtm2rTx94ettPPvjJn+8Z2vPoaHa0HulpiauYSD0wkhrzoBHjiZB86bcRQcYcm90mNTzFYmCWTBGfEkTCEWhraYPenl5obkQTvQKmblLhBfzQQYAtDWfjZSfsEsDdWV10p+dIeC88zyYWXIBtepdrZbctx/NLaVdo7owwg+V/42jQsU62nAA79DWiq0aTNEZ4o8sQkUJGvVZzoVlr/ecbO278waqGVb++o/mO2dIlVv4deGD9++PffeLd4Xf/zaQ9viUrZTWWt47BJLjJyjT3DHJoMlh3xS3RNWQ5KnT9LLGzXM4xq8QsX/1+lh5QV40+VKONYjPMTyocxmxgUB2S1JApfmSEmeKJWpvPKJxvIoCOHO+5p/nruwyShRlFOF8tUqxsjIcCgLgdg96a3jM7um/63mdufeLvPr3u02evZT+7e5wCcC9jX0SCm+ffefHel9574d8emzp2x5Q0FcOEIfK3otaO5lcsEwqsZOySH84xz/ZHBubkpuV+91wKG/riAaKRKHS0dxLJDdaBZ7WMBbiLPO1CDZ6xiLk/3otGUOx5dN+PyaxEGTsL3QlSzG9AHFW836HEB/PLS26Xdqmca4RPA15QheXSk5uGStUIhjfGSqiZGtRZtVMdobb3uhu6frJl/bqf3RP/+IXyel76Xa/Nvrb+lx/u+j/PZc7tTGhztaZs5gM1JxGhwEzU4HkGBh0hHc09Z45nLonF/aUly7aEVyrWdrngvjz9vPzgvjzvwQ/WPtADwR3nw8TEBLHPIbBjMB2vyk7LhmX1isMkb5RbMxlzvJeSIQOYGGSM5jNkEcW5ilYyFTpDneObOjc//8i2R/76T2/90wMrOQ21hKnu61Ifw+OrnevuojP2mch//N5//Px7w+99ZTBxbksC5sM2ojvG0hmo7SCDme4mmWcyKiLxPN8S41pw/PAYQGeZ3AzKG6iJxqGzswt6unqhvraW5cBTdLaocsZ215yJ1OHCpRZoqXitl2J8zgU3LdfG4QfcHZKLZZh5ft+LpMwPN5iaxwiNsDKV6BTuUBiTYYFKwUJMW0FOelSEDUx5lBSIGmGIpsOZ7vquY50tnd8dqF/7Qn93/9lNsElfLt8gxpC8BW/VfHR435f2ndv355PyZLseYcFzGEQiqtrToZMDNoE7afB8KvM55Fdz9yvXcoZ0KdeJ51QveGDxtkptpdhblNZGNeRV9MBDHA6Vb/0MmFk7Yl5Q9g534eAj0KeOgH7hwgUyyWNQHW0/fB5RMDH+J8hB3H4d3r57P1jwPiRSPB2gQmWDjYEvyC5pSNAsN82vrh945Za+2/7mi49/8VfXSkEYv+uj8hH2+6Rr8Lq3Z95u+qsX/urLHw7u+cJI5sLalJxScMMm8zzWtrZZEAlNSDTbC0IGHkjHNs6lF/yCoBIyg8oQj8bJ/97T3Q218TpW+93CZyFLKo/kI188m/tkZuWqFj2zHPawghQor75Xa8gLn7PQycA1CZcsvdKBlkqx8fteDNwZYKN5nr6Q4MZJg2QENyqxubkIXiSJAu3YyEtUcS6sKxC1IkZjpGWoq77nx/2ta57tirQeea3ltcRT0lOlq3wewsf0ztGp0dt+eeiX/+VCamR7wp4P2xjGIaOJ1P04NoHyTLAOSxMPCPWTjVElC4/fsXGOVz4C6vy1WfUhcEbI3/P9ryY/7fkxqft5YjFwxwWB+ewI5HNzcwTsU5OTFCVP646YIZl27VvPIJIpppTQ+3HkIvpjcuOhudMGW8EAYxnqrZr06prV72zq2vTX/+H3/tPPVkur037e51q6JgD3Ckfzpxd+uvEbL3/rK4cuHvzMxczFzrSdlok0gUxDbGcRPwtAIV+64Ez2eH4xcEecQCKb2to6aG1thd5u1ODryDSM+3JEC1MUvZHVQVGw6hxqXLyUnfBTu8zIvkVwBcC9uOaxuOHBS+v3elc/G6OjuZIGxKpOsfIUvJ40MdhxGluyqOBelAN3EWWPhwH84B4XQusLRt6lFLsx3Jxc3bbuJ43Rxu+31dfv/p3235mopjnRtm35pbGX2s5Onv2z94fe/co0zMQpGh7D5nht9pycXPWxxS9FVgfvf36qpbDL51ooRaaF41PgTCqdDnmFg3slsllsLvtps1rgTr5zDPzlLht8Nv6M4D49PU3APjM9DdlMlpM/MFMQgbuPsaHjL7/QWduc8ts5wJOyxNNXZIC4XJNd17D2wJaeTX/1ex/7g396uOnhGa91fy3+PQD3CkcVNaADRw7c/P03n/3KkUtHfnMyM96YsdOAPngqjGVyyi6MsXMVn/DnS2KdK4ygZ1HyNgXUxWNx6Ozogp7uXmioqSNQR80dT7JUNpbz6yyax16KBn8VgDtpAh4BeZVsinn3YjoYr/yOYE414slFwjImuMHS+U59c1yKovY0011s9E2iy9DWQLXCEDFj0FHT+W53fee3upp7Xx3o7Bqplllxt707dnL4zIPvnn7r/z6XPjOQ0TJKSImAbbD0N9Le88Lm8reJQvnmU9ByOHbNKz9gU2xMcu4NruFVSftfcIDw1e7yaO7lyqbSOVwtcOcjQ3MYXWVktbJtB9jRFK9nMfYI6zMQo0yONz4vMtNjI+biR0WFLJEiZY5AHcm8JIjIYVBNze5r6D9229rbvv7ILY/86MneJ4cr3OKv2tsDcK/C0CHAv7r7jftf3/PLf3Xg7N5PzJhTGkRsyNoWmFgiVnwc3+XCClNLdcMBd5c5n3F8YqEShYrLdHZ2wkD/GqiN14CpI7OODCEV7ay4mNActsgTfIC7c2J2MbRUe1MqZcNdzCxf6VCW/E6k5SIos5xvYn3BkDmeNUHjJjMrji2RN5sd1gj4ubmb9iYsuGIROyEra62AYoRATgL0xLtHVjf3/3/drf0/uKFz4HSlfvhnbVtJn/vpquHxo//+wPjeLyQic3JW1kGzNOLDx14iqchS4F4oZ3p3d0YGWasq31rc4F7y2HhMhtLbqz64l96HxV+q1LaqMDyMowNdTKZBvnVFxSBiIN86Ms+h5o6meZbrztySdAAQh+8CE/uib8cXPPrnyaePexonuqH8eEpD1aBGikF7qHX6ri33/NW9W+7/zh+s/YMz10tkfDHZVb4CK91Rr5H7MYL+6Ref/uQHxz74N/vP7b1Tj+tSUk6DqbBUEJzkpMVjMDzmClOQnLezUiwgOqmiOZT70AXhg8i7wlrw/atWw8DAGqiJ1dC1lHWP1WwoEtUran9hjvyCDeMyVUT02qiWA9y9nllsmjombK51Y3leUeucAR4LrjOR043qnbOwB1EqlVVPA8A4SATUjJ4FWZWoOIuZMUE1NKi14xDTo4nVzf3Pblu95Zsb2278qBL/4W57d/3BM0d+682jb319Wh2P6tEMZK0MyIYKKhI2EDGPm5+BcjrFsYR/LzCW85Kv7kMsZX1U+EF5lTMuXo8tr83qgnt5fSj+ZuW0VYXhIX8SgjpGvyPo4tfs7CwMDg5ShTcBxNQ/oRiIDAuex+63724TPLk1OVU3EnnJhgyhbAga7Ab7kZse+vbWgZv+69du/9qxarqyvObUSvx75StwJb7VFerTc2eea3h99+uf2n9u/5/vH9q3ZS40D4ZiUNENkdomiiaQCRQB16sqJgcJd01jCszjVZNQJUcQt3QTwpEI9Hb3QP+qfqitqaPfUyU5wXazlFyKaPArGdwpNWtRc4Q/DWepoDo/UwjBnczYaHKkHHf8QoDP8QxYig1YDR6rqokNla5DRi1uujeRc1uyQY1oYOgZMA0DIiFktAOw0zYG2tlxqybb3dj7+ua+G7850DPw+i3SLSX7ETGn/W8PfmvzyNzwfz05c2JnOpyUDEUnvm8EdoXcCsisVwK4c2BnB1VhkmfWibKCNl2C91P0xc84ua/xCyYL260OuJf/fH9z2q88qgHumOZGcx8Z6EyT0t3Qx44aO7EY8jVKkfGCgkNYL91+dB8o5PjduYKEWjwpOKYNalaFFmiGBzbf/+Ob1mz9Tzd23nTok+s+mfEri2v1Oh9ivVZfvfrv9ZT9lNz3QV/be2fe+839g/v+7PDMkQ3T5nRetTfS3IkfnhM3eI0ARdnnAsgY97zwOSErKIuQJ/Ic04ZoOEJc9F1dXVBfVw+qwskdXK9bFBQLwD23CblyU1aI5k6mPaFLlgDw1d5YcYNEYGbec/K00zjktFYMUEMKWgaYbEPFvzPwQ3BneY94DaYTGdSGImHNdBuIeRCj6W2FNOuQFU01RpoO9jX1P7u177bnHqy/65wkEVOSr88zw8/3Dk2c+xeHhw/+mzltLpKRU1QSATdiTLkkKwLfsIsmq3NEcDgTuCmeWVIYuNOGzuu9VwruCB3V/hTOAf/xGZWDe7XnH8qm3DarAe7kwrEtqlaJ6W4jF0ZgcmKCRg2tlYaugxJC4M/VzMjb9/z63FEHQmsnp+jGn4nZDgm8QIbWcKt5Z8dtv9zSv/3fb9m0Zf8TPU+klyuFtNrzcTnb84KW5Xz2Ndk2akdf3/v13t0ndz/+zql3/uX5+cH+lJ4GOSSBbjKCBSKgJ409f/Ny88zk5j0Hcw5ogpZRBOrRCRYz7ZBtESPjkRhF1sgH37eqjwCeKs/lLPrFNV6PACjaBAuroizTCC61YdECL5CcXw2+3I1wqdckzZ0DGqMQYgwD4viBdd6xvzlw5z537nfHscPMX4QOBccSAd2yQKNMC7TuYJYD04IlE0M5YulGpWmwq6bnja2rNv1gR8eO97qkLs961GiO//Xetx87OX7yL8fN0QF0GemgQyQcBdPQyWxK8QPcClEOuLOgTfb+1dDclxvcxXzwN39WHrhXMp+rAe6496TSKRgbGyMzPKa9oS+c1iiPmrfQbuXm7hAWR07U5X4HNxjlp15iKWx0L/Jqmcghjxkpug2N8frMxrYb3nlo3YN/eceNa9//ePvvJwNgZztWAO7LAFDPHno2dH7+fP++0/s+/8HR9/90JHmh3oyYkDBSgJs9steRliPSozjwMoY7XqEQR4YFl4r0zlxPeb4noQb349KZAU+0aKI3TAiHwtDW3g493T3Q0tBMGjyLsOfVl3hACpaPtZBYgsz3guAmPx6ADhpkYltaWOXoWaJtr2FYcJ1XZwoarGQjFE0Va8PhXxeWBGdZMWkImZBEHSOIOASwm3Dvw7x3OvMR5bDNrZjM7M94ChhRh2aFIGLHjbhdM9kSbtm9qfeGv79v9d0v9kq9qcVkiBal5mPNOy7NjvzZmcmzj6fUpMoMqjgfNDpAIDOdLTMjgISEIItsDQuzPMQxRsxnTp/kI1CzWH/dMi6MlveaI17tlXM/uyc/99/fYSD3tHLmXjn3lPJ+5DVZENOQPy9pLvAGcoYYAAAgAElEQVSSrfizML9j37DSWzqbhvGJMarJPjM9S+m27iJYTl32wuzIvH+zRcFiUVh2j4U1uNzuSrJeorYuAxg2yLoEMYhCHGKZVc09Bx+89WP/x71bH3jl/f/3/fmnnqo+J0Qpcl1J1wbgvkyjgQA/ODe4dt/Rj776/vH3vjxmTChzUgLMEDPPMqKQnJ+STW7cWAUvuQ8SOQd1csc0CqDj5WMj0Qg0NzVDV3s3tDW1QiQUJrAxDZPAXqVa8MwsiwuXtjEnLYhR1rKgfAZRzIy8+KfcQDe/G1neKb8EcPfbvtdUKNpOAa2vVxvF/s7y3nkaMMNy2ugobYi7Qmxy5aApH7npw6BmFTukhxOt8ZYP1/et+buda3b+ZC2snSumtfw88fPOD4+//7vnps7+6bg50Y1xILKtcu1aoWA+Q8kSwJO7YAlwXxpA3ce70reWQvlWCu7VGnc3uF8OYM9fh+XMKO97cCkXk6+bs0DIz4lQ5znt+Pt0Jg2Xxi7BxOQ4zM/Pg6Ezwi46g6LigHsZss95phlyKw9ajDjpFp4L0U0lgodFZhDOTdVWIGyFocaI6701Pcfv3nzH337moc/+4z3192Dp5MrNK96iu2quKH0FXjWvduU7igA/lZq68bU9r/zPewcPPDoBU7Wz0oxkyJiaxjZvnI6MZSmH1IUY6qUR03mbn8IFNz2dhgFLjarQ3NAMXR3d0NLUDNFojLRw9FUxPyuCRrE1keOj9+saKwfcvRd//jiWZkot3ye5NIi5/loNcOcMdwLU2Xd8BkbYs8MgHQXRumLJoFgqhEwNAR7CZjjTUtt4oDXW+qNt/Tf+vLNt1cmtsNUxTZ63z0dfOffKA6cuHvva2dlzH0+qCQXbxDbI/2+pgFXgMLDOIrM8grtwMHivoVLHb8nDYQEQVALu1eyXAPfLBeyXC9yL7SuFgEBydBNu2QBz83ME6miKTyYTjHqWU2YjEIt/E7FN0b0lNwvY8hHmR0FnK0yWXMGgTqHLSqa67HVQZ3SHO07f0rfju194+H94+v7u+897z9Tr74oA3Jd5zBHg5435m/7p3Z/9y2OTxz8xPH+uOSnPyzaWg8U1YbJKcoyX3AYbC3e4inLQQvfoI/k4qd62xRy4Cg/a47S3YS0EdTX10NrSRoF2dTV1YKNvjBPhMP9o4VMWFpvxElWp4F7dDXhh76rZ/qJtVQnckZMeP4zNDqPv2cgjEKMrhwL3FCo7A1iyQLPR/x4COw2gGYrVEmsa6q7r/EVvY/dz7bVNHzzQ+dgkNvDS+EvrDgwd+B8Hp878wag+2p4NZak9BHeM7AdbJV87HjhRgxfBfn65x6sl42LtlAvu1epT/owqXSmspB+V3Ou1TmlmLbHzuw/QeKDRedEj/BlT3ahk6/QkpNMpSoVjBwAXkxyxz7EHeL0HXeWwYeO/kCcCVQ800RsUjIp9RZO8bGkQM+NGV6Tz9E092559/P5Pf+czA585FWjsxUc8AHc/K6HCa5Du87snvn/rs//8/a8duXjwkYuZ4ea0lJFo4tMOhnkiyEmO3Mjo92QavSjY4fl4jCZVWTQpqXjCpCWs9ZSJohBdLQbaIaMdkt0g2QregwF3dIs4Rbuinz2f7bqgFHD3WvSlPLfYtZW0X2j+X7KtqoM7HvZsqg8vUu0wRx595CL9xzIskEwZNNBANiT6iklRqIX4XHtD+67W+rbvt7d1vbGxZePca4df/9TgxLl/NZIYvj2hzoMRYmFqMpadxU2UwB1L0xaC++IjUIlsSxmrcsC92n3L9ffaAnfaJvJcWzxGRBRC4sE+uDdgSiLyws/NzsKlS5dgcmoKMplULvXRBeIOLwePbPeM6hKBPtQX1NhVQAMSq7ygE1siWZNAgZgVN9sjnadv6Lrh2c/u/N2nPx8A+5LbZADulaKIz/uRxe7dj3bf+dL7z/3J/pEDD05akw1ZCXOMEcVRc0bKWNp1OeuZD5VdqPXcvyW64uawZ8dnVmwGg2AwVa6lpRVW9a6CxvpG8s+TyYsr7iyNi6+4EoHLD7gv3+abPxDlPKecexzB+ZwHxS5jJnehubOxUIjVjgXUmWiaV0iPoaAlIu5AimHMkDCZHxKB3k5bUKfVm02x1ncb65u+E4/WXBwZH3lidP7Sb02bk7VGxCAQR50INXcCd4sFd14JcPeS99UM7l7v5jVdKr3fu33GvZHT4FmUu/hQtA0GtlkWfaHGfn54CKanplgOO0J+YSU3fmCgdjHVF3PSRX77Yh1yFBHcA1XGjYC02aSxG7QVYWR81IpaXeGuwRu6Nn//yQcf/++fH/j8ySAqfulRDsDdaxVU8e8I8Lveeu2hFz742Z+enj5z96Q5FU/LGV7LmPnN2YBw+g4vezzvm2MC44vNnRPKLmGED5gTj+YATdWgraUdVq9eDU0NTaQpskInPNIZrxb2shLev1rgjptMqf7Nwm56bY7FnuF1T1FRlHgAWhzc2TiRWR6JcHiKHZrQaTYoGCisk3leVRUWAIkshJw0J5vRIaxooNkhkNMatNS1Hg1p0fRcYrZnzpxtyWgZMFQdDGC1tBVTaO4yN/0z2tmcWb7yw9JSU8dNyrTYdaWCe1nj53t+L665L8dzl6PN/FflAbQcAZwAX65T0FYh2ZBOp2FqagrGxkZhamYGTF3nFd14IIjLSpgj1mJUs6RXeAXUFYI7iZlHFqP7CBSImlGrM9x2aUvPlh88ft+T3/rc2s8dDoDde+IG4O4to6pegQFOT7/+D4+9uu/VrxyfPn7HpDQRzUgZThHL8kDo5EvOc/7xAHnKYxdRqujHV1wBdsL3xQlR8FKsD4+LprOzA/p6kc2uBkJamJnn+VEeDwJscrjoRz2CUasJ7vTkJSLiPTeNJUbN7VN0ROy1CS3WXlXBXVDTYtYECzIiYCcSHIzHQNM8O/oZhk4alKaqoMmM3hj9n5oSASmtgGqFKJ6Dhi9kQVbNggGYz84COB3NHeM9yK9vcnBn0cvujaFUWbMMi6WXTaltei3Care38HnFwX25nrtc7ebeK5drhs9C1wyHVRbAaZnkU6fKbheHYXZmlohp8IOkNDg3hQme7hOkXMwQSODuTqNbdPzEPMH9BoN7yX/PA/QkDTV26NE6xm/u3f7j+zfd8a0v3favPwx87F6rgf09AHd/cqrqVRfsC7G/3/XdT7504KWvHho/cs+cPKcZGBnF66wzcOdOdy/tHf+O5tkQW6yUhsKDW2ih8MUmXoAOymQ2oxUMzU2tsLqvH5qbW6jQjOIivCFN3wF3F73oItKoNrgvBfDlbn6F/vSlwN2XBaFCcGcyy0UFk9bO85RQi2faq2C44wF2nB/BqYeNhWpkm6LeMcMyDFGAjAQqFpLF8pugg4nmeIWR5TL6W4X73BnBDhWLkYTmTlx7ubNliQefyw3u5c4F/4u6+MxezucuZ9tsXSkO2QyfYXwesvmYSCRgdPQSjE+MQyI576K7RuUBQRhDgHmqmwB0XkiGDgsi/seLXps8gLRhMR8+EXbg7xSIQAwazYbEvevufOahbfd/419s/+peSZKwxFzw8SGBANx9CGk5LsGym6+999rDr+5/40/2Du/bOWlNgC3rtJsrIQ3MZBZUTSYzLIWXCKB2obTfiNS8ADtKu2Ogj+tJVUKARWf6evugs6MT6mvradFiLjxq8iqe1m2bNEMs7SRO7yLFxR1AQ0Q3BcIq3KT8HABKkfeC9jkQ+THrV2MDdahYS+m061oG7AxY6VCGOeZUVY4FGCFjHQuD4NkU/Hragl3CJoBWdPJZMq1cYf50CtRkmrnQzvDx+HfiVqA0PMZOR+9C7hkG7uXKdjFwr4a83WL2115pwHy55k3p75G7w69VpPBd3BYrokmWJKorQPTDigyaxohppqanKHBufHycXIZIcuQUrXJrCV6KBye+IYUDtzFxZhRDItLnKDbeAgmDgrMmQFgBKaNBp91mPrj5gb+754a7/tuXbvrSoVKolstcjtfUbQG4X6HhtG1b2jW9q/61fb/a+f7p97+yf/jAw2OZUbAgS1qYJsmgp00MHnU2cZHP7gZ1XxucY/oSOfVco8dNXlZJu0PK2o72Dujp6oG6ujpQ8fdkmmfR22QgKCC7EZqts4lQ5P3SGl8A7vkTjsBdBFFSxgLyDii8+AzT4lnWBEs3EoeBXCtM3khAg9o5Xsci4RHcOUg7loHcbqxwhzZtq3S44KmPywTuvuZpCWvRf3uLz7jCNq4GYCct22PXFgG1i1ml6O/EauwOqLMhm83AxNQEMc4RlSwVfyEG+dxBz7WXLOCBLjZ+Tp3jnKk+z3qGWxEeYHGqEuUyVnlTYVVdX/q+9fd8c0PHmm+sa1h3/MnNT2ZLmB7BpYFZ/srOASo0c3Zb3YdH3r33yPmDXz04tP8T0/YEZCEDISyMgH5U9LeKPVnkkvJuF4tWXfSNXL4ttih5o7iZk2kMIKyGoLGxGXq6uqGjrQPCoQjoepbM96FwGEwj53csdsAgXTMA95ImVSG4E+8mForhIEu56PThIMXJj3K/EYFRFgE8qkjiXqaB87tdgCA8CUJrJy++E08hqrlVV3P3D8be4iutraWPk25t1uvJpT3XqzU+LiW6PPyAe96TXW65wsNLJp0hyupQKASJVJIquo1eugSpFNJk53zwTO12fXiwHHMjerwn19jdz3ZbIVmhJLQIqoDGQc2OQKvSatyz6d5vr+1a9ze3d950LKjw5m8uFV4VaO7lya1qd6EG/+3D3248dO7E3ccvHPnS/vMf/sZEZgyy2SyoUY3SoDAFatGNpZQR5OZdhhV8YfLFSeZ1LDqjaFRsBrX49tZ2iMfiLHCGruNEOdzcVugWEIGvS22C1dDcK91kK73fPfiVmuWZeZ2lP7J9nqUEMapfVqktV68H3R4F5niXrZMxzDHXSC4kjmUMi09eiIDzj3xwx8wJT/VwiRVQaJavqrxLBsNqzDgfUd9l7AjlysVLc/c8sHDAx+tQgUD62NGJcTLDp5IJHq0usSweHvNBM1ME54o9xwe4C2sjbTmOlpITFs5t1cQsdhXCUtxuCjfP3rv53n9c37r2G139XUe/2P/FDE96L0PC1/ctpUDD9S2pZXz7p2xb7jn8w4bTQ3tvPzKy/w/3ntz3G1Pp2aiu6pBVDDAknn7iZn3idd4dZjq//VvgFHctNB5Mh4lYNfEaaGttg7aWNqitrYUwRtNjgparTrM7WpbDUhGmu/yOVbLVlrsZih5Uen8xEVcK7qx4EG6iwvTJWOPQnCIyF5hFXsQzuMw4dCc7BDBQ5+F5HLQdWXPLDHOx5N4i13d35fTKgJ02cW46rra8y2uvkhnnklXJh4rFF2R57+Eet6UXu3CXsTP8QtUarUW4b2QyGUpzQ1DHkq2oUOBMYDQXubLKNLe4eY/ac8Dd36bjuAlcigRjnMWUTAlCugoRO2p11HaN33zDrd+5a92d/7DqplVHH4VHs0HKmz8ZF7sqAPfyZVfVO1GDf/nky7V7R965ae+Zg1/Yf/bo4xfnR2oTSkoy5CylQbmLu4gAl0L/mu9OuX1nfEemUzYvX4q++IgWJlY7AfII+IwHn0XD5gXo8IMH+ueX+pS71Va6IS620fmW1yIXVgLu7J1Y6k9ObgjRCi8kwwaJAbKoGy86QiS1XCtnujoyGmNbIjee+eh5MDKvIV+Q5JZLPWJPqkhjdw5RnKmhUtkW3l/eHCh3xq1MYKd5XMKuXbhG8d+GYUAykyRQJ20dzfAmC6yj66kATLGiL9w8n3++9DhpuP5MmZm5zqPLKUxc8TV6R7R9cMvqLc8+fMeD371Zv+vU5s2bAx97hQuohGlS4ZOC2z0lgAD/w6EfRiZmJ7a8+sEvv7z/3L5PX8peqktCQjLBZKdnroU5G52vEXRfJI7PBREXVFaRBdARIvC6y6qqUQR9S3MLdHd0QywSIx8dfiiCPn/teuZWlk7iWR2TaHnA4DlkTsU87yvzr3D3R0Lg5hoR078x9zx3vdDI8bqck1MEyzEWbioSRHntrNgM4+RmRWcYAyHjMMhtrmwekJbnHMh8TSbPV6Xp4+mM9Wwm74Jyx0+Qs/gJlivWIz/P9TSD84b9tOVHKn7BXRzAUSkQ5VpRW8c0t5HRESoAgz/jWndIZ5xxy7lzctae/IO774Ot2HIoYI6b5yUATdKgUa7Pdke7T2zq3vjM79z9qWc/M6CdlqQn8zcWP0IJrlkggeqs5kCwVZUAFpuZVCa3vvj2i187MHzgNyb1yaa0mZZMTElhlUVyqXFFiV4KtWcPcBcp7BzcBdOU2BAVSaHguvbmdmhraYWWlhbQNA0s8qG52OS4xW6xSUWbTQmlWoVQq7EpVqONopt/GXnuhX0heOYAaxHHAYti5vDLtXv8baGGz7V3Tj6k0okA890ZwIsoeIxAlpDemEA+36aKfRE+fX5urHguVxvcKxk7N/NaqQDv57l5hzSPue2nPT/C9wPujmVNQkUcZ5gNyWQSJicnYWJyAqZmpijFjVJaKc+cpcayE1/um5vQKDcf+d+Lzn23SZBvCLhPYD+IVZHxcmA2Tk0onu2Odp3Y0rnlB0/c81vf/e3+z54LzPB+ZoC/awJw9yeny34VFpv59slvb3vmlWf+eGhm6OGxubHOpJVULcUAE8lIbNSNkHgZc+V4gJygr6UFy4NhHJBwLVx+nbOZ85x30qp54RnGMCUTmx25hCUZQooGLY1N0N7eAY2NjRCNRGnBku+dijvknpE3sRwzHoWD+dbp6LYq+DqL+h2rQHFL3asCuJNRXRTsIHAXm6drp6VBYPJgVwgvPGr5nLYW8+Mpb50FyLH0NpZex7T3wsnA2s+9QnXgHUe4HAvNwkWWc/2UuwAd14cH42Fh+36B2K/Wzqby0i4r6sMCf/bCLXohuBe0yw//+DzcJ9DChqb3yalJGB8bh9m5WW7RYad6YRGkQ73YNsRUcLEVsjhLvn5dU4XNXxH1wZPZMX6HTo3YZo4jnlI0dRUaIvXJrvqOY/0tA8999sHPPvNEzxOnA+a5cmd58fsCcK+uPKve2o/O/WjzM6/+4A+PDh35jfHkaH9Sng9nlAzotHlLIKka8cIDEkUQfzwVVAaWyMr9c2JBurDCicLmM4AVLylMjhS/wCAvXo7UBojHa6C9vZ188VhdDk33WBueasvxCFpWZ06QTuEGwhY9EaZ4wLvYBHOb2MJNMaeBFhe5n420HGAudYD99KPonr7gQa5AJvffMAaCk3vl/VoERjm/FA54HwBT4ksWvqPw85fYTN7lrM3yjwiFfSpFa/c7Zn7er+S2FnCyF1C8FU4DJJq0ucvOORSyNYagnsmmYWZ2FibHJ4hKNp3J5PLbaYnmy5jVFsh9ud+RSC1Fdzi4M2DHWuvYD7QQYCEiMhdw0hqscmnQY1RLhYgZhjqpbq63YdXerQNbf/jbd//2C5/s/ORgoLH7mU2lXROAe2nyuiJX/+LiL1Y/84vv/d7+wQOPD82fXz+jzEV0zcB6YegoB8Ca8Kg3UyYU09ZklWl4FCSDo1wkXdrR2FyBV4XaA/PBI9MZ06JYHjvmxmrQ2NBIKXPNjU0QDkewEjPX4LlnlxeiYYG2EpHgsGCdpcXoBe5ewO5XS1pucC95Y78Ms2s5+lRtcM+1Vx1wXwrY8VkLcrCrNA5lyVouDGQrOHE77JKMu53BM0uVZS4IRgaDdQYSyQRMTk1Q0Nzc7BxQqWBFIpZJWov8btofXGc+VrxI/I49X8RvuBUA3AvoDIbbEAE7+2LdQhciUSGyYFBDhogZgWapYXZt89p3tg/sePrJB5/8xV31d01WSdxBMwUSCMD9KpkS7ybf7fnOS9/5zLun3v+90/Nnts5JcyFTyjJfGeaKSlgHWSUFXtCJkvYuuJrdI+3kMfMFXmQWOKd3bs4lqmhkktIkIp1gkbUSxKIxaGtthU401dc3UAEa2ivw71i1DKO4FSxny8Ddj95Y1qZYMI5+2lhOcPfz/Csx9ZajX9UE9/y2Sgf3QrD2kvFKAXc/fnR6Fx4UyQo8svVE+eiMoRhkWYJkOk1+9bHxMZidm6HoeOfAjMFzPCBeyEZ4a9x9YC4ccbBg4M4IFHIR83gIwEfTKlc04qun4DwEdsVg/cLbNAnCZhRq9drk9q7tP7993a3f/Nwjn3tzs7R53mt8gr+XL4EA3MuX3WW/c7+9v/Hrz3/90++e3P3lY5PHtie1eRVUE2zGOgrIPoplw2wZi0LggrZAViU6QdP6X3QHKW6aU0SAHFGOy2CpMhg6PgRAVhS2sA0LwuEwNDQ2QEd7J7Q2t0IsGqGysrZlgmGYZFVAs/3lAPZSwGu5wL2UPlzuSVRJ34r5l4u1V65ZfmFbpYG7+34/ZvhKZOE1bqW27RfcRWQL1n7AypGyrBDLHD5P1zOg6zqcHx4mcE8nU4BBuLKai5anAzfWlEArn3DJobmdV3B1Tglo6ivWKQfc0QDPfPQWBuwhsJNVgdR4Qb1A9NkRKwqNRmP2toHbfrq1f8t/+ezHPrtnsxSkunnNoUr/HoB7pRK8zPe/MXqo5pd7f/Lg7lPv/Mneob0PzsiTkNXSRN1IFT1xXZF7W+LpUNwe7+y4riF3fhSbKKvKJAJkENypPRu5ywEMBVmr2IImiwFuLAjaqJEbFsRjNWSmR02+qakJwppGfj9LuAtsm7jsi228pW6GhWIv5/7rAdzLkUulsr0S4F4qsJMS7CfArcT1XW6bXuBOijTnoMD1KdJQVZWtJ4yEH5sco2j4qfEpMC0DJJWxzNkYFEvnfm7Kt21Q+e/w9wTsAty5242r6bkTgDD5cx89WfYwkJMzz5FbAONpVCBAp+cZEoSzYegJ9cKDNzzw3zd1b/5/upq7jgY88SVOqjIvD8C9TMFdqdswF/4be74RHZkY2X7s4rE/2nP2g8cHU4PxtJoFWeEHZrKgoSmNRbvjwiNfOSv6VSRwruBteO4zetp5vRJa0gYu6BALnMNKT8ykif/CErKsBCSmzNXX1UFzUzNF1GMRmkgkQu2g1o/bQT6RSnU22XI21eUA93L6sVxzqVp9KbWdcsC9+DNK19z9aOyOOboEcC9VBqWO6VLgzoCTucVZxIvkEFph3jqyy1GK2/QEpJIpJ2CVzPacP8GJiMc1y0NfHM6MYsAukMFJ3eCAjaVeRYYbd8tjpgcG8koaI1fEwzwCe40dtzY03HDpzoE7/7a/s/+ZnvqewQDYS50Z5V8fgHv5sruid/50909jJ+YObzo+cuqzH5zb/blTc6e7ZqQZgBCq2WzVocmO6MYReJ08agbulBLtjH5h0WWev07qDb+O8mCZrx1LkiIwEqg7UuBpNEgpKSsQiYShvr4BWltaoKm5CWLRKCiy5ipnmhPf4hsn66TYTJxNuSDivtyNt9rgXm4/lmsildOfQmAup41S32fxZ3iDezFXgZ/nl/pepV6/VB+8tHSmTbvendLMuPbN014N04RkKkUR8GiCxypupm6wq8gZzu5Akz2xWFo2BdRRvrnG/u0G91zUbV5wjivpnfEhEJBzJYGi46maG4/Aw58xhz2rQmuoObuxdePBnZse/JuupqaXDSs09qVbvhTUYvczOat0TQDuVRLk5W4GNfh3ht6JHBw5OLDv/L6HDwwd/MMPR/ZuTodTsolc9JYNii2BTLTluZM/LsYF7ne2I+TQ3lV5zI2sBOoO2vMcdAH+dBDgQIwpehIWoVHJH48afHtbGzQ1t0BIDkGu0pmX1s4OHQvAnZcwXUwDYxYF76ldTXCv5uZfrblUTp8KU+EL2/ArW7/vsHQfA3BfIB/bhmw6A1PT0zA+OQGzs7PECU/XUV47O5hjYJ0gm8wLdqFlwUus5k7LVGrVucFJoxEh8+xgITBc/Jl+izXY8bCNLjeQIWyFoFFqntvetfXNHWt2fPOO1Xe/+ejaRyeCHHa/K6J613nvgNV7VtBSlSWAAH/48GFtv7K/5ddH377r0NDRrx0aPnj7nDwb1qU0Ra066c4iFZ6noRK5nGCzNUSp1hw7mpML40bWYnutK0rOMbfztoUrAPPg6+pqobG+ETpaO6EuXkcMd2RuFKZRPhOZiZ/x6AtLAZr8CeTRBUD58riJVc5QWTG4uzSqKg8tNefe2P0cVgr7IO4vRbtlBLd+Qh9Le+NyDhqL5blXIpdi/Sj3wFLyOznFV5iM3YWX0CImqrBRHAtPPRXXoI8dQXwOc9YnJ6mSG1LHYiQ8FRki8iOMcOXHbzJ68bQ6sdadqm484A2vQRMeRdzmCI5QO2fR8QVJ9SJgnk8PVmeKWdeQnCZihKFVax3b2rflpRu6N/zdg3d8fO9DjQ/NBjnspa2Val0dgHu1JHkF20GQ3wW74j9+/sV7j104+sUzk6d3jqVHmzL2vGzJmA+P/zHlnACN0ldYijy54hHceWERlquKEfYsQMZhtGAH/rx8WOeVxWIXmwemw1DAHQ+2M5FIT4FIOALNDc3Q0tgCDfUNEEVTPU+TE0DPgnR4jXIO/vg7vI5IcNAKwUL/K5Z4peBe8uZeRo9LAWZ38+6+lQKG7vpwZXS36C3ly6m45l7K+ywmk2q8W6nvheCNa8LJT3cOrRycsaiLbSywOomyrGiCx6/EfAJ0Q6egOoJWXGec9IdWhdeuTqZ0fp2F6WvMT8eP9pzTAh3zyJfBy0yQjZ+Z3QW9Bi5BFRRQ7BDE5VqjK9Z5enXj6p9u69/yg7/8xF/ukyTM1Q0+V0oCXtPgSvUreG4ZEtht79Zee3vXnbuP73n89KWTH7uYGF49a81Es7JJRBcmMkXxJFdmxuN80iaQ+R5riCO0Cm5zKj5Cdn0OpD7wVFSNY1zVjLHO4daQZQjJGsTjtVQzvqGuHurr6yEWj4GqqExzEdXLRBEbfqhg1e94bq/odxkyytvsy6COFfeXurFX0tVSNMtK+3U1gLvbquHXovS/kkcAACAASURBVFGpXBazipQyrsQk6Crb7D64CU0dj+F4kMW/oaaeTCaILnZ2ZhbmE/OQyWSpghsdhnluO/XBbUXy2tVdHjiwFIqDwbXPagww6mKaB3j4R3Zrns/OKwtT6oyKee0GQMQOQaPWNNPd0HtwQ8f6F2/dcPM/fXXHV48FZvhSZsbyXOs1DZbnqUGryyYBBPiTR05ueOPAG584dOHwY2enzm+fNmbrs1IGdDvDFqtqg60zszbVckDN2gLmoyemKRYoZ8k2mEhzKyqL+Om1S7t3qtiJzYei8JEERwFM4YnH4uSPb2psgpqaGvLPo7keNQPBWY+bGEbmC0Xd72buq6tlgnu1gcJPX/1cU2m/CDCK0c/7efgS15TfL2+fu5+ulf/8xVsvp02s18Di4RaWS0aNHU3zonpbOp0mf/r0zBTMzs5AOp0Bi3JKXeUWCmPfSIsvVqq14D1EMC1VG1YI2BVel4CY6BDaFZuIKSljTrjZMB3HRLeZCiEIQcwKQ1u0eWRVQ+9bW1Zt+enHbvvYP3+y85PnA2D3MyuX/5oA3Jdfxpf9CbZtK6+Ov9r+T2+/fN/+U/sfPzs+eN+0PtWqqwZYig4mZInVxlRMbgCXQDJZFKxM5NEYJMP8gqzCGNv0PT+Fmr3jm+PBPVRGliXDUdAPVZsLE8sdpsxhbnxTYyOEtQjzIQqzPFoUuF/R0dp8WBG8+luOWb6cTd2rH+X8vVTfsVtjLHxengm/iuBeuawqB/fK+7BwdMptk0o9Cf+4G+BlrPdnEbgjqFNq29Qkmd+z2TT51VmgHP+4ct5Jfxd/4pYBX/1jSxAUi5UCpgRX7mvH9Y6bAWruCO5kbJBkUCwNZEMFxQqBpmvQVdNxZmPP2hdvXnPT8w/c/MBH99TfMxMAezmreXnu8bNlL8+Tg1aXXQK7bVv76Wv/+fa3D775B2cnzj6SMOc7ZvUZzQrpYGoGZMw0pcrJIebLpvxXXvebOkdlQ5n5rxSNjgX3cLIbakf499grM62c0dmSli5JVCMeAR41+baWdtLi8XdUixqtCe7NjXPWVyrAqxHcl9q43WbeQtksBu6F7ZUyzkvJ3xfAeA5geeBenWcvDGistF2nnh+PWKfXR/4Hy4B0Nk2V25AHHjX2uflZp866W+N3RCbM8O4DNG/PV0Akp62WuUleOOrJJO8UmsLCVDyt1lBB1RHUw9AYbU5F7Ojpmwe2fe+OrXf/aOvtG87slHYy6srgs2IkEID7ihmK5ekIlo79xoG/X//uwbefPHj6wOMj08MDaSUdn4VZMGQdIIz5rzzfjPCc+d8YuHPWKd41T2VZmPBI+ecV4viGw9pjFaRYERqRiy9TCo3wt2taCJobm8kXj5p8PB6HkBriOfXsPmxBBN1VIrVSwb3Szd0LDL1cDos93/37pdoQ1hB3P1YyuNsF1c78jHWpY4TXu2VW6v1++uRcg2ZtMqsjuQzT1DMYAT8/B1PTkwTq+EV9klm/aJlQagszudP9/N9Ou7xWOtVm5+yRnkF1HNxZQDyPmCdXHCsVTMF0igwymuEzAFGIQr3UaGt6aHpN17q9d26946+27rj7jSebHp4pSQbBxZdNAgG4XzZRX9kH/eLiT9reO7L/wfcPvff7B84eum9WnounQ2kpDWmwNXS8szQah75OoK/QurH7IuTeeZUCzcplHqT0nILylbRZUWlarsm7qsbhhkUl6DHy17CIBKeuBjX5JgJ51OpDoTALuOMMfJVKtBRwX9ZN35X2thQ4L2aKF3LwOhwUyqtoe1Uyy3tZGPz0FcGdpooPzgLxbqWMUzFLRyn3lzr/DCSAwiAXm5nfZ+fmYGpmmnzqqVQS9CwWgmJbsgB3kc7m9Mu9xlwdcA5uJYA7Oyk4s4c9W3Bc4I+mBEpWhrAahrgVN2qNusn7tt/33M7bdv7d2nVr998l3ZUqVQbB9ZdPAgG4Xz5ZX/EnnbfPR984+MrmD07s+f3X977++2dnB+uNmCVnFZ3ltZL/zhVtU5huRhsBquXFq8lRwVcJTfx4UCAHIGfB4tdzbT4vip4H65A+j74/mbHgYflY/FnVVKiJ1+ZAvraWNPlCzd1PGdgF4OYzoG45NnyXcYTtsS63w2JgVk1wX9QKsMzgngNUccJbfFm4Ux79ArzfsVpM3mwYPG1UvtcyLQO+rDB1LZ3NUK761NQUTM/NQDqFdSFyVduc2BIMbHMi4lkjOUoIwRGPZ3KeYUI557ngN8E+l99R10mddn7X4bwACXA9aXYIImbIDmfD2dUtA4OfffjJv77lhtuevRi7OPqk9GTlRBO+pRhcWI4EAnAvR2pX8T1vvPGGOtV7vunM1PC9r3/w+v/25pG3tus1lpJVLTAp4R3LszJNnqhmeV6uZWD+LTMpEr6768Nz7YoA2qG/47nqYhNxlYr0Ep8Af+c6W6b0IDTRowbf2tIKrU2tEFKxzCSrXY1+eYzAxz5jABIeDBh8SCAT+Q0L0KOIZPxPlSmICTdct2l2Kb81bYcLNsHF04oLr3W/t9j0BcR5nTP8gNZSzxPP9tOO1/gsOCQV5Wivgr+cVUDy1Z0F7gXKzBDnS8acmCd/nAu8aSKNIVM5531wMj9Z7QSMCTFNHZQiFgThiRJziA6nWK8Nc9DReqUqYBsmZPQsXBq9CNMzM5CYn4d0Jk3R7wyQc2Z3X+PDg+HIPYUBcRzTyaSOElN4HQlhvhciFIQ1mJsuI4kUpskYlFpHAkKvAQXVShAyQxDKhKFBaZi+b+t9Lz9272P/V2Ok8djH2z+eDEhpfE3JK36Rv5VzxbsZdKCaEnjKfkoe2D8QvTRzas2R0dP/+lcfvfmZCX26NiWnISsZFFCTA2/OQcXNiWgTZ+Q2XMmnnDm2KeBpn/4jKkv2QY5ssgq4DwNeipEwDChMe2cme/RDSpQqF9JCUBurhc6ODmhtaaPgOwR03FA1WeOEN0yrERWxBNizHD8k5eIkPfxgwkhy+D0usCrcbKsB7oWZB4LWc6kx9rPprxxwF5BX3qx13pX7qP204paPc0Djbp/CygkMT3Pg7o5FECmYgjEOo9TR8x3iueekTfP5YbsyOJw2udZPB1RFJvP76KVLMDo2CplsishnDN2kQksLDsh+09i4QGiZUrS7OEhb3GfukhivEMmIalC9p6Mtm+tpdKZLoIYUqiJnGzZFz4dNDWqhDnrrV52648Y7v7W6fvX3PnXfp0bXwtpsAOx+ZuPKuCYA95UxDlekF5gT//Kvnu8Zm5z47O4jH/7uSHp03ZQ1E5qHJBhYP1ayQFJZFTcL8+JdZnlJHAAExSUBPNWrYjw5ZIrkm41QwHC24XUeSh1xZbm0Gdo4MSdHlJmUJVBlxltfW4sm+0ZobGwmzV6VFBacx3R2TsTF3QPs6EFRyMQWprie40q9w+e5U5YqHRwv0CVj6SIHHj+gnjtILd3TUtry+87F26wM3AVQSlgj3OPj5apg2JYvXJqqrgMcFlhiAW6cWRHngiBg4gSrrBYLHlRzxgR34SRGQsOuyeo6JFJJmJ2dI386FnXJpDIsf1xUaRPc764Syp5GCvFsoapT/EnuQM3M/xjtjtwULhY6OtDivFfoIID9wOQ7La6AnjYAua005JiwNAjpIWjRmqbXtK1+e/OqLd9fv3b9a390wx9dooSZQkF6DU7w9ysqgQDcr6j4r/zDUYvv/ai54+DpE/cMzgw/enz85P3DiZHeeZhXDTlLGwUVnskiYuN0wQ2Xl53D7qPZnjSOnM2aKfZUsSZXfU6oTz7AXfjd8yJ/ObAzkz1S5rJoYhVpbSNRiMdriAinsb6BvmPUPXLaK9g/zLijQD5mZsWqdZSKx6nz8rQxHj29VF54qaNWDriXA8SLPaectvy84+LtVg7u7PnFdO5czxaNG3ADN1UvzP8UgrubU4GuJBDN3UUHPV4+1anOJpjmeNNoOUql0zCfTBCYz8/NMe73jAGmbVLkOSeBZlkjLqpmUaHNk4CmCLjT41Eb50WbqO4C2euZdYoWi8tVxs4FjHWSXFOGBSEbKWmiUAN1+qqG3kPr2tb8fHVr3y/6V/XvH9o0NP2U9FR5PhY/kyi4ZtkkEID7son26mr41VOv1u8+t3vt4YmjD5y+dPaR89ODO8ZSo80pMwmoQKmaDAYCpIQn/5wpnqLi88pP5cz2bnVUkNxx1tslhSM2W2qXz1C3L5w9D/3nrOwsboqKrJLJvi5eQxp8vKaWGPCQICccCjnc9KxtjA3gVTCcngiiHOYDLUw38looS3kaCv9WaJZ3a+6VAHExcK+kvcJB8t9WtcC9mNRzgWWLTSJ3P0VMp/ta6p3rAECmd2Fi5wQxhe+KSiteQ2Z7nP6cHhbN7pjOhjnqc4l5KuiSSqTAMFlNB6JjdnieGbmvU2DJ3Q+/BDQiRpVAXVgRmJyYgYIffl0vTn91JhnZGFhdCeSYyMpQp9RDZ033UFfjqrdXtfS9tHXNxrcH2geGf7PrN5NX1y4W9NYtAa89K5DWdSQBNNMfPn2484NjH207MXz04XPjZz9xcebiOkyXszQDdKTIFDsFlYTiIboCscm3XlBNiteeUfmvTV5Lfkm3u4igd2lPtNnymxztnZe2pAh9bkxQZQU0TYVQKAKxWIy0+LraWtLso5EIqFrIORgIP7zQ3IU2Ra8ocotFapLHPPAKI8gDl8KIdF4nu9KpVgju/sHY+8mltVUtcF/YLz/aet4Gt0gaXT645xd0yT8c4KGPISn56XnAZiaTgfkE431PJJPkW9czWdAR1KmqIWdlFD56aoTTKDugnB8vyMz8S80ktCDwowGZ4JFFTiwK8dY8GEbEv/BKdBRtL9wCWKkVFAhbGtRBHfS19n+wqrn/Zxu6b9x1Q/dNhz63/rHJgGnOe02s9CsCcF/pI3SZ+4ekNyMwEvnGrv82sP/s0Z0j4yOPjScmbrk4f7HJiBiQsTHKF0/+yHLB/HdMg3BVkOP7DQWKcQUZuavxY8jMbOgHDIWG49baHU2egy/pUcLvz7UZthnLxGEf0jSIRCMQ5yBfW1cH8WgUNC0M6Gt1mLlEtDTx73BNSGhHRWK2hdtTDI+f98m71r3ymCpZ8UgvF7iXBuxCaEu/T96Y+nzzUoGdFNZFItzd8hYFXcQhT2jamGXBYZ0iyzEXHU3uSAubREDPZOgLg+Qo4lwk0eWZ3YVFu2DG8PF3m+epgSV2ZAJ2MsGLCHlW2InRQ3N2J+FSQF88edLYdwouxfoRsgIhKQzhbMjubeo901LT9OHqzjXP3bLplrc3RjZefKD/gUzgW/c5IVf4ZQG4r/ABupLde+7Mcw17Tuy9bf/J/b9zbnLw3klzfGA6OxXFqF9bscDSRDS8O7qeKSgY6CO0dab4SLwQTS5KebF3y/N3C4xwbZjsPm6eFXsnla8VNnz2PBYZz/KbsORsNBxmII8AT5p8DMLhiENzy1yaLl+rK9CtcKGwgEHy4vs6qCw9jq669gUXlgKCbnAvHZAX72HpbXlr7oXasZ957hU8V6yNouDOTe/FrieA59MH/ehYmS2TQWrYBCRTzJ+eSCRB1/Xcgcxt++fzlR0QFqbM5/XHdf5xOOJ9gTsGxvHmJVxPWCeCm8ZEIB2PbaEQV4yoN7AwlArxUI3VEGqcadVaj2xcdcPzd26+/Zfr69Yf3rl6Z9rPGATXXD0SCMD96hmry95TrBN/Ek6G3jyyb9WBMx9+/KOT7z86mRzdenFqpCsJSSUTyoIuG8w0KDYy0hgkkCwsNMEilSnKGPc5hfR8TzAsFszmpCsJKyTPycUHuwEwZ77nRB9cauRD575VLRyi2vK18TqIx2qgpraWasujlq8qmAOsOL5VHlHgQL54FrMYuMG9UFP19hezswgTHJGR8M9i7+81AQS4lw7GHkePkq0K3uBOx7MC4p5i/XaDYeHf8d/uNLbFwZ0bu0UiuzgDukzmQmvHcdANg/zoqJ0nEvP0NTc/w0zyghchN1jsPcTwi0NmXglW/kCXq2ehT59ds/TY8bVFGjybmbkCT4yy1kk7pYMtqxWhWipEjSjUKXWpzoaO0+21HR/s3LbzhdvW3fba3S13zweautfKujr/HoD71Tlul7XXT9m2/ND4sfjg+Ic3vnf4rU++d3z3oyOpi31T1kRDElKqIXPCDtLYcXdTwCbbuw2A5WVtnUyCaAVfygJdUoT6YjPXt3Ub0+QU0NQwATt+xWMx5wvBHwP0sE8I9oLAhMybHFTIZy80PR8Mc+7N230goZgB3i5eI2IBiESoIJd6sYEnf/AyrebyDgv+A6yXMre7UxILrRhiHIodFJzfkTkmd3gSQXH4d+RFoC+bgTb60RHQ6SuBmnqKfockSexY6vHxkr/vubnIc0T74uxE5EwyMJZeCRQ8PFP9ZvYgsp6BBjVyXbpFaR7rjnUfuXPdHS88dOtDr+3sqjstSbfoXq8U/P3qlYDXdLx63yzoedUlgJr8WThb/+axXXf87P2Xf2vf4L6dl+ZH+hJmKoI14mVVIiu4SXnkXFsitzbuPi4bZaWbHNvLin98t83AHQ8d4hZNUUijj8VjEItEoSbOTPhYnS4cDoGmqA69LgGLy2pAWQOkzItAKh51T6VtSZ3L67IAcwFQSKJTCHLFtPliLy3uWw5wLw/Yc7nlXqZ0J4ixyCEGzeLi4wC7nGMcxFRGd1YDtSXy0x2tPOeLZu5oli2BfnIEbjS7T81gvXRWlQ2/stkMmAbntZcxGwMLG/lgW/XaTX3PzSXA3QXwlCUiqWByDgqyBGEEPIbD2BKEpYhVp9TNddR1Hdjev+OlR29/5NV7eu850iF1JKq+OQQNrjgJeE3HFdfhoENXXgII8gfgQMNLv3r+0Vfffu3LgzPD2yaykzHU4s2QCRY622WbNCJyPWoS2KoMgJuQK0W+ojfxO3MX3VCRYpflM4vAKdEf0u7wCxgjnkOUU99AGj7y3Yt7iKqXw/ZSZmX6m8s1QKVsBbUvmoLRh+siz3Gbo5cyPbufuXLA3Z9ZvnD83aZx/Juqac4hzn3QISsFd2MIZsFCE3+ubXQJMWcQ3pPVszCfTFLN9OnpaUpdQ+3d/aF+CBO5K+bDc756zclqgDueE1VkvwOwkzZIWQAljFYxBQzThrAcATsJUCfXZttDrRMbO9a/tPOWB57+7dse39MJnanABO85itfMBV7T8Zp50eBFqi8BBPn3Jnd1/+Mvf/x7e08f+MK5qXPrZ8wpOaUkJUtDliyb5cbjR3DfLDXjqrmROirf4u+NDGj0Re54FtTmgITQwjlHuShig3nzDQ0N0NjQCLW1NRAOR8lsz4A5P+hdtCXM7CJrCa8VACVM78iLXwzsFut9sYNEtcC9XG3dETnJkblqxIHF/V28v9usXsy3zszhuY+IUXC7KpaKVcBYD+SET2dSVEoVwXxmdhZSGSzWgi4Ppslj9ocYP+dpBVH2vmTitZtWA9xJeOw8idNOwwwULCZnAqhyGFQ9bDUrzdbW3i2/vmX9zX/7qVs/9epNjTdNV3/1By2udAl4TceV3v+gf1dYAshwB7sg1BJp2XZq5Njv7B86+Njp8dM3XEpdknUV8+KxII1FJDOqooJhGWAupr6XAu5+33uJGS5LKgN0rlE7xeKxWIjC/OksxYk1QgVoiDAHffUqReDX1dYTWU4kEmFf6KsPaVTERmjm4tBQlGKWv7Pg+15cA829sPsaN0BWAu6+wMuvzCmTYWGAYCkHFQJbolHIHbocOXIyGVbwJT//HM3swsSOP8/Oz8J8ch4s0yLfuTu2QfQHrS/EVigMDu55SLZ83y++LBfmskAkCpBT+DzMGBmyMEWUCMgZCTrDbaktXZvf3b56x48aG9peDimhoT+6+Y+MQFtflmFZ8Y1e4Wm74uUTdNCnBF468VJ4eOJk64Xk+LZTo2c/efT80Y8PTg2tTVgJMtNjoE/WyAD65m1SdBdP//L5SH+XLTXDEQ25r5e0Qa4UIXsd86kzel2iu6X/MdO649tFg4SkgKIgaQ5G4LPgPAH0yH2PII9+e2bqZ/nJ4uMAKo9sLgwodJPsFGq2hWBMGmiZq7m6wC5Uy3w11esZxf6OVQqF+0LIQgTBIUjjzxj8hr559J/jFwI7scZh/rmug2Gj9s9Q2ymZWsAG5/ye+/PFRMjz6ZcpW3+TdPGr8twztgSKKYOEX1g3QcFwuRDUyHFzY/e63TcNbHuhM974i876ltPalpbZoCxrpdK/uu+/QlP26hZa0PviEnj22WcVeACiQyeHOganh28cm7z40IkLJ3/r1Nip7gTMSRDBGhWouS+MPPba/POfWKhOlejj5bMetWUM/GMV7fgTHIIdlh/vpM4LBOAmURY4xwhCsA69CKajbVdRyC8fJn57Bv4I+BiNj8F6eAgg3nuRdocHBHIRsI4JU7PwtVOZWl7ClqDT7T5wHxaI+7+0T2ly90rVyj3bXWOk2DPE74SJvZhZ3gITDMukSHYMcNN1pHlNcwKZNBi6TkVaENz1rA6WwTVzBHInuJENbs7twvrotrrT0PPxzwt7dKYZr51QmmiLXO0j4r7grgXgLqmgWiFQDQ0a1Ib0mrbVh1Z3rP5eV0vHnoHugZOdSufEo2sfDaq3VTxWV38Dpe8GV/87B2+wzBKwbVt5YfyF2P7D+zuODx3fMq/Pf/r4hWMPjSXHWhJWQtElk/JxGcs1A2Zi2eIVsxZ0z6UE5mLuXVOXfunKtc9d5EYb/jNHZ05Qk9Pm+E5OzQqrAs9fdm3yDBnY81iFOfaLnOlUvAea71mqEqXRyTKoFESnUC59KBxyUvCi4ShEwlHS8oU5H7+j2R+1fXc8wILYADcLG2dUK2V4SwF3/9ciq7qg98EIMF4DgGTLsgkc9kGuUaNlBwHcMHTQdaRwNSGZSVE6GmrnqImLsr6osVNJVh5UJ+IX+Eiw8RNCcE5tBZaE3DByszsbZDGr2NWu/PVFaGxLkTW71t0PPmeLNELdtlldQ1ZpkZnkVTsEdWp9uquh+8Salv4Xo1r85x+78f6j9269d/ZpeDobFHkpfUSu1TsCcL9WR3YFvBcG3L0D70Ree/O19SfOnLhnNjW788zkmVvH0uMdST0R0i2dEdtIJmTtbK5MZZE9kAg5xIacw9T8t6SINvxiJV/zfaU8TUpEI/HNk6t4DLM5sNPjWZk71+GgIBrKqf6SK0UrLmaaINf8iQgXa+RxoOCnCfTpayrzzWMsAsYkKCqa9zUqZYtfoVCYovUpmA+BXmFgnzNVuw8kjLCEvUfBsnYz9xVQCPkC7Jz5ovi5q4DkhqCVuoLuDewLK6dqmgYFsglgRpDGAit61oCsnoFMOguZbJr+bVsm6JZBhDKooeN9rK+O6cQ5ZxWb6vnaOIdVt1jcB0D6OZf1kDdxqCGW/cHAXjTCrDa5Med/F1zu/A9sLETVRBodbibibRYpfEfsc5SurhEBjWwpENGiUKPWJFqibSe76rvfaq5r3HXz2u27//i2Px6UJMo1DT6BBPIkEIB7MCEuiwTePv9203vH3tvw4cUP7xrNjN42PjO+ZXxqfNW8Ph/PShlI22kw0TePZPQO+xxHc16PBnN3cX+l5KYcLbyLHYyDHWl0rqnNbLSuXHt+HS+TSd71PA3PZad3gKsA3HndeuL09uTc8xYxamZYUheD9Zgpn5nzFYWBOYI8mvLxb0zDZz+jJYCKlIAEYTXM/Po8jkAE9InvoheF4L/gMMAvLAR+97/defriZ/oONgWu6WaW10hHNwNq5EwrJ+0b/47mdNLQLaaxI/AbJpgWK7xC56NqyVWkKi6224m5QY8VZhp3AQQ8rCB+YtAdorFNmrTr5Mcrv7EDHZuk7B1yufcS2CZWlVOo4IINBuODLyxZbwGoeIDLyhCBGP1XH22caG1sO9EUb/6oNdTy3q2r7vjglrVbz97SdUtQtc17aV23VwTgft0O/eV/cdTkX55/ueXgyYPrT509seP8xeE7x2YnbhxPT3RNpSebM3IGdEUHU9LzN3Yk5iANWCalnPzkCgNDJ9DN0RapUDvbWMnqma9hEWhw2lixleMvGEgzSBHXsB8LQd2BSOZvLxoCX7ps8yluFgKbO7AMf2bgz2lyOZhrSihPsxc0ugTuSMbich8w0GHg4y6t6/Scvza5AbjVQYC7A+Z2TgvHaHTSyDH9zDZBx/wswjj+e5fGju2IyPUF4s0jAlpM9qXIl1G1Mixeoj3nfLdQM6dARXGI43MiF37JawvQNeJgQExOTie5PYVYGyUEd4WlCuYdXpB4Bl04lgohDJPLhqGttm2oLdo22F7fsWd1b987m1dv3r927drBuyGgjC1lBlyv1wbgfr2O/BV8b/TJvzP0Tv2ByaPrDp07sO3ohePbxhKjt85kJvvH58daUZM3UbNRGG+80AhZrDk3caJ/GcEdNX0CH1d9dq54oyVVfDlbOzfpE8AvMfsFDLh9sHR9NfCmmOwLH5jnARbHjvyHu0GZwNpV5tMdqFaYb+5olC4TfqH2XphuR/LjVgz398J4ACbnnDVDpLK55eb0m8vTKZrilkvVdiZ3Qzn5CRh2Q/5ij3TKHLsOf07hFn5YdCxDNA7cLcPlRWywmM1QwG2PciBrFE1dGTQ5BGGIWq11befjUnyot6X39a29m/Zv6Nl6YGvDhqGt7VuTQVrbFdy4rrJHV20JXWXvHXR3BUgAQX4P7AmfGznXuu/Mvls+Orrn/pODx+9Om+n+lJlqTEtZKSsbkLV1yo1HLZlZPbl2TiZoFhkt/LFMQcOtkgG7JACJz3QB6ouCuxs/RbyTy9W6XNguIuNzgXkF+dVCk17kdME0cO7AdeLAivW2cMn7eSN/24Tb84GR7i4sZD/zZvIsBQv81vxSdxnfKs9VRzcXMnUjvauf4rHu8Aonqp67dPh0y5VcLegrxVKKFHphaaICbhJo+J+pgWZpEFfi2bhacymm1xWFggAAEyBJREFUxc9s2rj1tVvW3/rBxrbVe/o6+mZ+CD80gkC5Kk+C66A5f6v2OhBE8IpXVgJYR37XyItNZy8N3/byr3/+mYvzl24dTU20zpqJxnlIhtJyRjLIXG+yYDXOHOewjKHp1fkdM5oyxZDVunaDututmgdAbve5iI/yEIsfaPSSbKFZPM/XzV0L7jbcrgD3YYBn5uc/zh3stljE91JV38qMEhepcIXvkifvYruPKO3rrqrmJUCPv3ttcq4YuZzLvRDkxdzA7wTOLIKdnTV5PXWsykZauuvLPae46R4LuiCoR82YWWPH041aw1R7vP3Mmo41v3zyE0++tKFjw8Ee6EkHWnqFA3+d3+41769z8QSvf7kl8Kz9rLJ5tqf+0IWzW94+9v7Dh88f/djQzHDfZGaydt5ORrKQVdEnDzZGVDNopRRwW3bYzJyAatT+qN61C4LdG6+IVHY2bmFS5eZ3AayLBM3laXRVFJRjRndF/LtTx5gLnMcGiHKj+E9XLnyx7iwWOFdJ1xeLthfgXkjMk5ffji4WlyWC/iaGit6nkp7xe4W1oNgpjEfIs3Hkbh33/GBmIG4pEi4Znh2BY8OD6+hJfI4wcBcBnOJaFvuBz1FAgwhEsnVyXbot0jbe19h3ZFPXxl13rL/jlds39J/qkLYFRV2qMOxBE1ecWDEYgkACi0vgkH2oZnh4eO0H5z64d/+pQ3efGDm5Y3h6pGvOmgtZYVPLWhlANjnaWJ3UK76Lu4FhgakdN1q0l7qeTQDP2OjIdy0c7M7BgOrZFvfTV0F9LwTBBdZ39zMcu3KRtDf3KxXTyAv76ud473HPgoA8CoHgN7lM3nlENUT5W+B68NOXUhbMIu0xHGYhmux7XoYbj8QU/ceoQCwyxAMzJQNstLMX8W6gRi5y0qlRnj2gKBKE5ZBtJEFvjDRlV7X0ntzcu+n9Las2/+q29Xe+21XfNbxaWp0u5dWCawMJeEmg2svJ63nB3wMJlCyB3fZuzQKr+eS5k5sOnzl631sH337kyPDRHQkrGdLtDJiyCaaK6XFYItTM33gdsyjTtAi0xYZOqc08vcm1lwtzKzGbcbM+JeDhtYX+WbfZteQ3KzhcFFmNxbRtR1suBPxygLuSPot7izx3wWGl4Dm+3qvS3alwrLgijocKNKtT/gUd6NiDKJTD/Uwnak4CCQGetHucXyz+g2ns/MUwrtNCwiIV8D/ZVEDSbVAsGWKhMNSo8fSOjbe+sWPDjhc39mx8r7ez9xwAzNwS1FSvxgwM2igigUqXTyDUQAKXRQJYoKZzT6cynZ6OhMKh1ktTF24/du7k5w+cPPzQeHYqkg7rkIEk2KoBUhh3aSwvazuBdZiGZGNSsayxTTyrA1XOJJM+89ejOZXxyqOFm6WPYdEb5q/HwqHC4VrgUy2dVXR5ZLaSVnMVrBkVC6mY75v6xXnfENgtiZgDMcdezAESIyMVpBE3MJ0PUy85KyH+iNkZlsnSMrAEK3tdFvGu6hrISQVqrBprdcvA2O1bbvmH9tbW5+Ox+OmQFZpeP7c++8ADD5iBT73iEQ4aWEICK2k7CAYqkIC3BJA/BJ6V/2bX4ehHw0MNc6m5noaWpoeOXTjxqcHJ8zcmzNlIQp+XTDSfol/eZuQjmHZsktNTxkLhxBonGRlQUDtH5Z0AnflKMWWJ3L88fxy1OQbwAsVdvmGhDXr3fPmvWEmreaWAu5A6D2YTVhtSynmqJLoQ6M/IBUAuBTbOCO5oYdBxPqiYyoYaPCOwUbGIC/B6AJwmVrYxRz1itURbp9d2rP1wbde650cGB1/ftnrb+PZ122cfXfuoLknOJFr++RA84bqWwEraDq7rgQhevjwJoMn+9Q9ebz46eKqnRlVvn5mbunl48sINF2YurZlKTzcmraSqywaYCiZnsf9EVD2iOpUV5b5fCgzn2hoxz/LgKMd1TYjA1UGH5lb0eyWgWXkyvLbv4oMqwJ2YddzlaFl8ABt7Hv3uru/OiwGK6oFYLwAniWIgwGNwXBRicjzbGG4c7WrqOtbW2L43qkV3q7Z06NYtt144s/HMVJDGdm3PsJX6dgG4r9SRCfpVkgQwZ/7XJ19u2nN2T8ul5GzfZHpm81Rmdv3Y3OgNo3Nj6yaTEy0JY141JOSwZ0CPpWfxJ9rLcSW4zeuFkfQOo63IJVd4rDc31S8bu01JYgguzpOAyP3HTAoR0U7OcXaV22wvLDBiDnCqeVY/XSGyGdu0QLbQ9B6GuBo3mmMtFzvqOo+01bQdrQ81HGmJth7pamgb7N+0Y/zRptvnAy09mI5XUgIBuF9J6QfPrroEkOJ2CIYih84dajgxfqLl3MVzq0amh9dNJaY2z2dmNk8lJ/smU9NN09nZiKVJkNZTZH5XQgoFzyEPOqsB60rFcmnxZNZFTc9CkyzVs8ux5FX9bYIGK5MAxq4rZEYnV4tDWcgZ5Nw0c/ggAnYZZElh1LkI5qBASNFAsSWIa1G9Ld481FLbdjKmRg7WR5pPdrf1HV/Xtnqot7V3Yl3Hutm1sDYot1rZoAV3V0kCAbhXSZBBMytPAkiMA3A29OuLR2r3ndnfcXLk1OrBmeH+2WxiQ0JPb5tMzKybnJtqSWUzsq3aYMoGWGAQtR3T7jG4jtOLCZ8s1oA3EdwZGS4jMBHov/JkcH33COldEdxZsSEEdwmj4ahwIJIhcQUeufox2BJT2TDi3daoEhtGvccisUx9Td3F2pr4uZgaPtgcqdu7oXvjmY09687saN00Ga3vSAaAfn3PspX69gG4r9SRCfpVdQkg2O+H/dGDQwe7jpw/snnfoQOb59LzW5LJVGfGzHQkMrPtSTNZk5UySsZO8zK0NhhYqQwrgSkSFfcgLZCy4gjeSXtfGZ+VtJxXQgwCq4dOWjj+DwPkWFE3CppTsD46FnIxJYioUQhDGEJ2yIipNTMxrWYkHI5eiEZjg3W1dQc3rFl7avumGw9vr98+tAk2YWDcSnjBlTHtgl6sSAmspN1gRQoo6NS1KQEE+iEYCn80+NHAqXPH+k+Nnls/Mn5h80x6qj9hJVpn0zNNCT1ZpytGZD47F0oZWSpHiwBPUE7V0vAbFaBdIUISy/lKL+tqJf9XLlZJwtgI5kqh9DbMgLAw0l2GmBqBeCiWUQ0lWR9pmKoJ1UzWqPHRhkjTme7m3oP9nf1HB/oGzvR39o9sljZnK+9N0EIggcsngSu9C1y+Nw2eFEigiATQR48Wd9ToL1662Hbh0oWeCzPn1gxeOr/+4vSlvpnMXNdsZqZ9Nj1flzLS8bSVjWWMjGbYpmQheY6EWj2W77RypGVOhDULrl+Kup0r/9w+LCL0XR1dSj90GN6YBSHH+EYE7QvfltpaqkH3PUWuK2SUW3RGiXt5e6IaGl1fpF0R2Cb+VIJOzN+cWqanuR9JJDUqUb6Slg6KHVZC2agWnYursURttGa+VotdaIo1ne9p7TrZ29pzvK+1/1xzQ8fFDU0bJjuhE/ndV8rJLVi/gQRKkkAA7iWJK7j4epDACftEOAvZ+PzMfP3w9HDHmdHBNWfHzmw4P3Ghb2TiwsDE3GRrxsrUZaVMPGUkYlnIKFii1gEuLFMrgJSKiXAGdSTJKQQ3XiKUjLzEiFekGlwe2IlUvNwvGW85jw1wIsAFyhWMWOFJw4XDnqxyIjVQBBwWmwzCj43vxeneiBwGOQQccBcX8V/xswh1jQuA8s3JhO7iFBC13vE2DrnYLJ7PRKabRHZ3RkyEfvQQRLJxpTYRVaOJsByaq4/Wjfa09R9Z3dp3rr+l78yq5u4TrbWtowDNs7c3rU1IElLQBZ9AAle/BAJwv/rHMHiDZZQA1+zVY3AsMg3TsbHp6Y6RyQu9x88e3Xb83Intx4ePbpjPzDfaYIVNy4gYph6xZFuzFRsM2wTdyoIpoYbPQJtF13MUcwK6JGLEIxC0uH/YAV2eWy8OCyIZX2jqXBl2XMDCFSysB4XaMO+H0HjFdzRXs0ewG9xKOoE+lZTldclNDDR0nTgKdxHnZhd5v4Pt/N0dy4Krni6vCCdq0ZsU9JZ/iCHudvxC9kEkk5FUimhXLUYlK0tyVpW1tCwrKQWUbEdj5/kNPRsP9HX2HRzo7D/e0zFwobNmYHgLrEoh+ZwkSXgqCz6BBK45CQTgfs0NafBCl0sCR+2jtenUZN1oYqrzxMlTN+4/cfDOk4On7hidn+hPWGklZSeVhJmUIQSKoZoS/mfL6LlnUfmOrx61UIQYrE+P/mFM2eKhenQgIDVWnAQK0NrRdnkRGaRILTDJuzVyixO0KKj8og8azxMIqhyQ8xR7l6WfVTTj97iqzxVWhaPuOH0VueSubSaPvJ0X6WGnHueDujPJhlLXRBtYF4ABuWzJtmKplmapdhgiZtjWrIgVNmvUqNXV2H5wfd/6PRvWrH97be+GQz2xngtWrTUXBMFdrlURPGelSCAA95UyEkE/rloJoHa/Z88eNboqGp62pmNT1lTzxOzM+rNjgzcOjQ1vPjd6dsNMerpxNjnbOJOeqUlmE6phZcFGFCPllpUDJfM9fmHgHmrSGAfGC9eYFtayd5GvCNATUkNwLKaD8hUu8J68ABzM6Ts+R2jrbmu5iBVwm+2FhdzthS7YQah9XnAtL55AcMfww4gsKyCT1i1T7R46XNDBgzLT8w4oLOZdhZAchlgonq6L1s80xuqnGuJNl1Z3Dhzpbuw+3NvWdSAC6tmGcMN8LdQmT3eezjwBT1hBVPtVu6yCjlcogQDcKxRgcHsgAQdfeXDerl275LP9Z1XN0EKDk4NaZjYTb2mub7Ns6J1LznbOzM90zsxOd8zMz7bMpGbbppJTHePpyeaUnqxL6ylJNwwy5SPiYS16DNhTNNToEb+JW49Xq+NPdlYx6taiJr1L22dl0HIDJX4UVnNhmxdWAOG3dw8tObfRj15I41d4esCb0P+Pmje37/PHo2Gf695g8wJ+CNtoXscqbfgfEsZEwlEjpkYn2+IdY03RurG6eMPFurr60fp43Wh9be2FqBofNiwYHp8cn+yJ96QTdTXZPjWiwyYwD8Nh+y/gL+wA1IN1eb1LIAD3630GBO+/bBLg/npSzQ/DYXXo0pB2YeSCNmFOqEbaiKmWWmOa6bo5SDckYa4+a6brsxm9KZNNdydSqY75xFzLXHKuI5lOtMzMzdansglNt00wbBahT1Xs0HQtWWRa14kQl30ct7ejsqNFgKnemKefo2DNRdYLy4HweYt/U5EdDu6YH04V8+hAwM0HVC3NZVa3sf4e84kTGwBa103yhxMxjCapUBurSdbG6ybj0dhoTbR2tDZeMxaLxC6GwtpQSI3MhZXobAPUTIfD0Vk5C1MpxUrUh6VsQ9MqfSAS0u/seUJn9X3J+uA6uSzbcAYNBxK4qiQQgPtVNVxBZ68VCWAJ27+Av5BPwkllBmaU0clR9ULygmrr89r8fCo+OZWMJ5OzkUvTlyKpbCo8NzUfqY3HG2qjtS0SyC2mabSlUtnmdCrZlMmkapNmtmUiOdWUlXTVAlsxbUu2LUvGoDTLItodCf/Dj2VZ+DuwULvmke8sUp1hJFVHE8z5FpbNlUFRkG4XCXzQZUDUMKYsK7YsKbIiK5YiybasyLYiydkwhGbrI3WzMTU8GYlG56KRyEQkEpuSFPtS1tDH5+anJwzbnquN16RrojXp5oamVFyLphta65PRpsZkWzRktBpNZkSXzZs7BwyAQybAk5aI+btW5kDwHoEEllMCAbgvp3SDtgMJlCEBrvHLu2AXrc9aqJWiEJWmxqfCljEbuTgxHr00NhqbmJ6MTIxPRZKJmdC0kYgOz18Kp6SsEgqFQtFwJBLWwtGwpsU0VauRZTkmgRSSZClimqZiW3bYtGxQJClMZLuWhZpwWJIlxQY7TVQvkqTZlm3LkpwBSU4qMhY8NbFGT0ICO21aZjqrG8msqSczeiaVySYzJqYLyJFMZ01ntlaNpOrqm/W2hsZUc0tHpqmxKdnT0ZMKJULpmztvxue5wgHZz4EWXsaECW4JJFBEAgG4B9MikMBVLgE8DAhQxJ93wS50vqsaaFp6Lh1KZBLh5HwyZCQTatI01YyRkS3bUnVdx2A6VZZkSc/oGLun6pYuK6qiy6psy5asWLZlh0IhI6JGsqqm2qpt2rG6xkxICxn1DfV62ghn41lD72nt0dfCWgHYzAIQmMuv8pkVdP9qlkAA7lfz6AV9DyQQSCCQQCCBQAKB5h7MgUACgQQCCQQSCCRw7Usg0Nyv/TEO3jCQQCCBQAKBBK4zCQTgfp0NePC6gQQCCQQSCCRw7UsgAPdrf4yDNwwkEEggkEAggetMAgG4X2cDHrxuIIFAAoEEAglc+xIIwP3aH+PgDQMJBBIIJBBI4DqTQADu19mAB68bSCCQQCCBQALXvgQCcL/2xzh4w0ACgQQCCQQSuM4kEID7dTbgwesGEggkEEggkMC1L4EA3K/9MQ7eMJBAIIFAAoEErjMJBOB+nQ148LqBBAIJBBIIJHDtSyAA92t/jIM3DCQQSCCQQCCB60wC/z8Jbf2s5L/G+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2141827" y="3785845"/>
            <a:ext cx="809192" cy="789888"/>
          </a:xfrm>
          <a:prstGeom prst="rect">
            <a:avLst/>
          </a:prstGeom>
        </p:spPr>
      </p:pic>
      <p:sp>
        <p:nvSpPr>
          <p:cNvPr id="17" name="Rectangle: Rounded Corners 6">
            <a:extLst>
              <a:ext uri="{FF2B5EF4-FFF2-40B4-BE49-F238E27FC236}">
                <a16:creationId xmlns:a16="http://schemas.microsoft.com/office/drawing/2014/main" id="{83D75BD5-8701-2FBA-083C-100CD411C4C8}"/>
              </a:ext>
            </a:extLst>
          </p:cNvPr>
          <p:cNvSpPr/>
          <p:nvPr/>
        </p:nvSpPr>
        <p:spPr>
          <a:xfrm>
            <a:off x="3148662" y="3768616"/>
            <a:ext cx="3882521" cy="824345"/>
          </a:xfrm>
          <a:prstGeom prst="roundRect">
            <a:avLst/>
          </a:prstGeom>
          <a:solidFill>
            <a:schemeClr val="tx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rgbClr val="000000"/>
                </a:solidFill>
              </a:rPr>
              <a:t>Xin-ga-po</a:t>
            </a:r>
            <a:endParaRPr lang="en-US" sz="3000">
              <a:solidFill>
                <a:srgbClr val="000000"/>
              </a:solidFill>
            </a:endParaRPr>
          </a:p>
        </p:txBody>
      </p:sp>
      <p:pic>
        <p:nvPicPr>
          <p:cNvPr id="16" name="Picture 15"/>
          <p:cNvPicPr>
            <a:picLocks noChangeAspect="1"/>
          </p:cNvPicPr>
          <p:nvPr/>
        </p:nvPicPr>
        <p:blipFill>
          <a:blip r:embed="rId4"/>
          <a:stretch>
            <a:fillRect/>
          </a:stretch>
        </p:blipFill>
        <p:spPr>
          <a:xfrm>
            <a:off x="1013770" y="1412240"/>
            <a:ext cx="3235036" cy="1984088"/>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5"/>
          <a:stretch>
            <a:fillRect/>
          </a:stretch>
        </p:blipFill>
        <p:spPr>
          <a:xfrm>
            <a:off x="4821382" y="1412240"/>
            <a:ext cx="3235036" cy="1984088"/>
          </a:xfrm>
          <a:prstGeom prst="rect">
            <a:avLst/>
          </a:prstGeom>
          <a:effectLst>
            <a:outerShdw blurRad="50800" dist="38100" dir="2700000" algn="tl" rotWithShape="0">
              <a:prstClr val="black">
                <a:alpha val="40000"/>
              </a:prstClr>
            </a:outerShdw>
          </a:effectLst>
        </p:spPr>
      </p:pic>
      <p:grpSp>
        <p:nvGrpSpPr>
          <p:cNvPr id="8" name="Group 7"/>
          <p:cNvGrpSpPr/>
          <p:nvPr/>
        </p:nvGrpSpPr>
        <p:grpSpPr>
          <a:xfrm>
            <a:off x="1013770" y="1412240"/>
            <a:ext cx="3235036" cy="1984088"/>
            <a:chOff x="1019076" y="1387789"/>
            <a:chExt cx="3235036" cy="1984088"/>
          </a:xfrm>
        </p:grpSpPr>
        <p:sp>
          <p:nvSpPr>
            <p:cNvPr id="2" name="Rectangle 1"/>
            <p:cNvSpPr/>
            <p:nvPr/>
          </p:nvSpPr>
          <p:spPr>
            <a:xfrm>
              <a:off x="1019076" y="1387789"/>
              <a:ext cx="3235036" cy="19840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568271" y="1610703"/>
              <a:ext cx="2136646" cy="1538260"/>
            </a:xfrm>
            <a:prstGeom prst="rect">
              <a:avLst/>
            </a:prstGeom>
          </p:spPr>
        </p:pic>
      </p:grpSp>
      <p:grpSp>
        <p:nvGrpSpPr>
          <p:cNvPr id="12" name="Group 11"/>
          <p:cNvGrpSpPr/>
          <p:nvPr/>
        </p:nvGrpSpPr>
        <p:grpSpPr>
          <a:xfrm>
            <a:off x="4821382" y="1412240"/>
            <a:ext cx="3235036" cy="1984088"/>
            <a:chOff x="1019076" y="1394407"/>
            <a:chExt cx="3235036" cy="1984088"/>
          </a:xfrm>
        </p:grpSpPr>
        <p:sp>
          <p:nvSpPr>
            <p:cNvPr id="13" name="Rectangle 12"/>
            <p:cNvSpPr/>
            <p:nvPr/>
          </p:nvSpPr>
          <p:spPr>
            <a:xfrm>
              <a:off x="1019076" y="1394407"/>
              <a:ext cx="3235036" cy="19840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1568271" y="1617321"/>
              <a:ext cx="2136646" cy="1538260"/>
            </a:xfrm>
            <a:prstGeom prst="rect">
              <a:avLst/>
            </a:prstGeom>
          </p:spPr>
        </p:pic>
      </p:grpSp>
    </p:spTree>
    <p:extLst>
      <p:ext uri="{BB962C8B-B14F-4D97-AF65-F5344CB8AC3E}">
        <p14:creationId xmlns:p14="http://schemas.microsoft.com/office/powerpoint/2010/main" val="152292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9" name="TextBox 8">
            <a:extLst>
              <a:ext uri="{FF2B5EF4-FFF2-40B4-BE49-F238E27FC236}">
                <a16:creationId xmlns:a16="http://schemas.microsoft.com/office/drawing/2014/main" id="{8A9DFE21-1DB2-6F6F-A1C4-D0B4D7228C3F}"/>
              </a:ext>
            </a:extLst>
          </p:cNvPr>
          <p:cNvSpPr txBox="1"/>
          <p:nvPr/>
        </p:nvSpPr>
        <p:spPr>
          <a:xfrm>
            <a:off x="929021" y="522432"/>
            <a:ext cx="7285958" cy="646331"/>
          </a:xfrm>
          <a:prstGeom prst="rect">
            <a:avLst/>
          </a:prstGeom>
          <a:noFill/>
        </p:spPr>
        <p:txBody>
          <a:bodyPr wrap="square">
            <a:spAutoFit/>
          </a:bodyPr>
          <a:lstStyle/>
          <a:p>
            <a:pPr algn="ctr" defTabSz="457200">
              <a:buClrTx/>
            </a:pPr>
            <a:r>
              <a:rPr lang="en-US" sz="3600" b="1">
                <a:solidFill>
                  <a:schemeClr val="accent3"/>
                </a:solidFill>
                <a:latin typeface="Arial" panose="020B0604020202020204" pitchFamily="34" charset="0"/>
                <a:cs typeface="Arial" panose="020B0604020202020204" pitchFamily="34" charset="0"/>
              </a:rPr>
              <a:t>ĐI TÌM NHÀ THÔNG THÁI</a:t>
            </a:r>
          </a:p>
        </p:txBody>
      </p:sp>
      <p:sp>
        <p:nvSpPr>
          <p:cNvPr id="3" name="AutoShape 6" descr="data:image/png;base64,iVBORw0KGgoAAAANSUhEUgAAAqoAAAHrCAYAAAAHab8+AAAAAXNSR0IArs4c6QAAIABJREFUeF7svWmUZdlVJrbPOXd8U8w5VmapBqlKNWlAEhKTJFrQFg0Noo2xuw10Yxq8gIbuH16mzbIlvGwv23i1m8XYhoVpoGEhQ7sFqAXIUEWhEhqqpKpSVapGZVbOQ2TG+KY7nOO19z7nvRtTZmRGZOSLiPOyXsV0333nfufcd7/77b2/LcA/PAIeAY+AR8Aj4BHwCHgEPAIjiIAYwTH5IXkEPAIeAY+AR8Aj4BHwCHgEwBNVvwg8Ah4Bj4BHwCPgEfAIeARGEgFPVEdyWvygPAIeAY+AR8Aj4BHwCHgEPFH1a8Aj4BHwCHgEPAIeAY+AR2AkEfBEdSSnxQ/KI+AR8Ah4BDwCHgGPgEfAE1W/BjwCHgGPgEfAI+AR8Ah4BEYSAU9UR3Ja/KA8Ah4Bj4BHwCPgEfAIeAQ8UfVrwCPgEfAIeAQ8Ah4Bj4BHYCQR8ER1JKfFD8oj4BHwCHgEPAIeAY+AR8ATVb8GPAIeAY+AR8Aj4BHwCHgERhIBT1RHclr8oDwCHgGPgEfAI+AR8Ah4BDxR9WvAI+AR8Ah4BDwCHgGPgEdgJBHwRHUkp8UPyiPgEfAIeAQ8Ah4Bj4BHwBNVvwY8Ah4Bj4BHwCPgEfAIeARGEgFPVEdyWvygPAIeAY+AR8Aj4BHwCHgEPFH1a8Aj4BHwCHgEPAIeAY+AR2AkEfBEdSSnxQ/KI7B/ETDG4OcSPuUJOCEfgofEKTglYojlYThMf7sG16QAIRZgQYzBmDFgDCKmQZtpmNYAgD8Pnq/Ba3A/3O9+xk1pe3rJyof7Pf1WCLHi5/07K/7IPQIeAY/AnUHAE9U7g7t/V4/AvkHAEk95Ck6FLWhFczCXJGCibh/iLG8nvbJMyrIfl7qMCl0EWshImzxSQgW51mEpSqVBSBCgQBslhJQARhlhJJRCINNUEr8gwxVaG6OFhNKUYIwSWhitDYAJjNAahFYARkrJ20pdhirUUOIepTFFYaSSWoIkUiukKHGiFCgiw/i1AIBISW0KZVSgNEAB0kidgzFxoLTJkTQHJsABBcaoUGmdax0HcV6YIk/iJAshLCLIiwLiIoOsSCHNZ2AmB9yZJc+eJO+bU8QfqEfAI3AdBDxR9cvDI+AR2DICloyqs3A2bEIzudS9VFssrjSKvq53ut1GpnXDmKIJWtRFpBpSyboA0zBgGqUxDW10TesyNaCjUptEChNp0GFhRFBKrbQxUoCRGkBKkMKAVmCMZGlUkAQLwhghpDHaaBBCC1RZpdQCiSngz/gyoQXuSAgknlpIWUohNSBtZaJr8Gf8KgwYoUSB4i4SUdwP7h/fSCIxNoEWwvDvQSLVZbJskDQLTe+FPwtUbUUhDGQGRFdK6AghMijLXIigrzX0QOseAHQNmE4owr6UMovDuBfJqBPUgs54PN6ZBtUBmOhXyKzxZHbLS9fvwCPgERhxBDxRHfEJ8sPzCIwCAk4VPQEnVAtaqj3bDrLpLOi0O1GRFXG7l9cATN0YPZGq5EAh8iOlKO/SRXFX3s+O5kU+k+uimZdFBACBljoUAlQJGp8C5U+N1BG0jcnjV+SVxAKJjhqO7tsH/nXtA+nm4CE4f4AeSC9JlCW6Sn+g74UAKfhNkO7Sz4DbUdgfpMTvpd3OfqU3xu/t0w6E9ke75vcoSzP82f4eCawCWQoJSGhxH0hiS2FEKaXMpRSdAIJOqMJFqdS1QMqLUgQXJKgLpiwuFqKYBQ2LSqp+oIJ+FER9E5o+lJDNtGayGZgpT8CJ8iF4CJVgSmvwZHYUziA/Bo+AR+BWEfBE9VaR86/zCOxhBFye6BPwhLwL7lLlbBmVaVkPwtp4VvYmS1NM5lAe6Ba9u3p5955u1r2n1+sf7efd6X5R1KWSgTZaGCSgWkNpLAVFBofEUBqKzaP4iZRUo0BJfNEQKWRyqVEk5WTVW8wUXUluhwTVTZ0QionrgMwizeTAP/4NSSyOh574FyKyRDDpOPCrpbWA8i6TWgkKt5F2exZ+h1mxuG/6hWAibuks0V8cC/7SPjBBwZTIeo0JZFAGQdCJwmgxVMG1OAovx1F8TsnwjBTh6VTF5wMRzusiuyqUWDCZ6cbjcTYHc8XlJy7rD3zgA5S764nrHj5x/aF5BPYgAp6o7sFJ9YfkEbhVBCxBjc7BUkP0+9NL+cLRzPSPt3ud+3tl77521r1rubs0XYi8lZmiVpZlWIpClUIrLYw0xkiN0W8kmKhaoiKJQXuMtxNXK4mYEm0lkoZPjJKzQoq1S/h7FlExqG9AagMCs0yv81hDSB33XKHC8vsx6WSiWH0wYWXaacP9/J0jzpRdwD8rEQwVV0tWWY1FcspklZMEVr0fy8NEahETUMoqs0h6mcxSMgF9g6TVQCAlKImZtZiCgPRdY3IBkk4tQGopZKlMkIc67ARSdUIVXIni8GISJWeTKDkTyvBsLa2dLiE6G4Oem4RJTD3AXFj/8Ah4BDwCI4+AJ6ojP0V+gB6B24uAMSa5AqfGr2X9A9dM+3i7132wn/Ue7vX7d2d5b6osykapi7Qoi1QLE0kpiJxizVKhMWrN1JPYFxEwTApFYur+IedEeuVC+zZsb8P6lAxKiiszQeJySDDxqQ2o4a5XhP+JVw7/twmQOJWAwvMD3msHbV/N2a6rPhYHoX33fkhImdJSagAqr5U0AiKqICGQSEKR1DpFlgksPhTWg4G0h+kUZAuhTUfAbaRAgqpBl9acALGgVAUelNV5QQlllFZGGYX6ayFAZGAgk0L2Bch+IFRbSHG1mdRfi+P4xUAmrzSS1ukkkrMd6CzcI+7BHFn/8Ah4BDwCI4eAJ6ojNyV+QB6B24cAKp4X4ELSh36ryOTUUnfhcK+7/MBS1n1gUS/f3YbOgUKUE2Whp0pdNozRIdJO1Dxd7JoFRiadg3j24HeonmooWCe1xNJYksoqq+OIrK1aAut+SfVOSFAtWUU6RwooElf8P/6BidpQY3V/4yA6Mzj3Hf9twEzXfOJZ/dQqnUz9mAIOCOs6Yq6klASb34rjw3It+tnlviLJZHWVnpQGgGkCrDCjQoomBgEqs4Bk1I7bEVAkpEhU3RFVlOGVRNvm31JeLCUccOnYgMRyzq0USiuhMsxvFSCvhSq8FspgNg4jVF1fi8PGa1ESXJwIG5cmoJwDeKErxAe96nr7TkW/Z4+AR2CTCHiiukmg/GYegd2KwKvm1bgBjdZCf2GynfUPLHeXjnfz3r1ZUd6d6/xQWZZ35SY73DPd8Z7sRqVwhU0uRO04m2VTFdJEoXsybmJSSkIooNsTU1X+gLFqqX0dlUsRF+XCKdJdbS4q0jxUWGkT3B8xLks0HVFlydUxUno9vQTzW3GbShEV102xuluJ4K+ZSqRzODx6K6bFpIrauqs123M+Kiul9hCtuomYDVVaTgOwuaqOuFoVVoGCUEQQQADKEtoBTXZK8SB1YFioRTS6qvIO0MC8WfxPcf5sNffWEmm83yBCbSQEQmWBCBYDGVxWUl2IgnBWCnEuDeKTSZKcDlV4PqpFFxSouSPiSGe3rn8/bo+AR2B3I+CJ6u6ePz96j8C6CBhjggtLF8bnxNzBTrdzvIPEVOd390x2PCvz472ifyzTxXRhyriEkjRQLTMwMrcVPUz4kL1RYJ8UTPtPE+2jv6NDKRVEaTQttXmmRFqRqA7LhBw5pT1oJqhE8gZR7CHxZNZpUzSp0AqLjgypi/jK1R9atC8iqNf/GwutFUnX8V3iwUxOnZbqFFUep4N4pda6Ind18FouxnIvca9wBJh0V1JXiZ5CoPFriKQRAqUoJcClErBTgQvvsyuBU3zdd44SD9wRODGY3t/dRPA3rhhM2YIt9B+wTgeYpiAkBCrQgZBLgYwvRkFwVkj5hlDqlUDJ16MgPtOKapfqSX12BmYwx3V1owR/JnoEPAIegduCgCeqtwVWv1OPwM4jYIxRJ+BEqjr91vxCdtho82imi3f3y/4j7bxzT6/sT/UhSzKdy1KWUJIzKaqW+NQg0bge803RDhTLnpCkVnJLUQFFoliWGLRnlZLyTrF63xpLUUE/MqMS98NqqiOdFV7Iil+1EH5V0ZNjjFQxhO9kSe12oEoFTjaXlpXYlRLsekNx413x/vTp6ZTO4V+GBldO9mRy7JIJ2EUACaOC0BBdJUUV0wFIWZX8M+a44u84AcARVXSEZWcEpsT8cPiToroCq2EKA21N+b7Doi90FXBFW9aNllIHMDdWySCPgmAhDKJzSRC/KpV8Xmn5ZSXDk6rQs48ceGQBADJPWrdjVfp9eAQ8Ahsh4ImqXxsegV2MwMfMx+RH4aPqeXg+6nflpOj0HsjL/H3tbvf9y92lt3f63ckMMlFKtMjX/ERyqpxHqQ3AGw3k6IlqKdpJaSSfLJohWS0xmG8KaynFxBZVPHo15pXaWn4K21MBFOZLVh9MtKrpoith3/ijaJA+uuV5sgVILoPBKamb+BSspqnS94OiL5fjunJwVCpFBVOrjnLAXV0VPxPRQQ6rUSAl5q6iwhpAKEMIZEhK6+CfC+M7pZR49tBn1tlprXBCwORZ+6gqs0SB0VlhkOSAqrUtFSNvWfYWwFHGKszSMD2bROmzcRA9WQuiz4a98HRyIFk6DIfzn4OfKz8mPuaV1i2vU78Dj4BHYOXVw+PhEfAI7EoEPm4+rt4N727mkD8w2176lsX5+Q+2O0uPdrPedK6L0EiNoh3W2KClPmDuKRPMgoL9REVJNS3BoEpXCsBWooCheRfyJykQTaVKJqn2Z/Q9dSSVkwNsvilFhCUXF60oQqoUJ1XQdurmmkr72zAjPJ6VAf7q21RJtPu++tVty3m1KDyibdbGLBer/Td6UB6pze/Fr+zXyrihCysrqgEEAkkq/ozfK/od/8wEl8unGFu0w8InpQGQ0j2cAFJZV5BVHhn2+OIMj8pkodOA2zPnD9C6wMayoQx1JChhoRup4HwjqT87lo4/WQujp5O08co4jC96hfU2LF6/S4/APkZgE1rCPkbHH7pHYAQROGPOpMv97Nh8Z/HdC72lD8z3597ZK3uH8iJvlWWRgNCBUBKZBZHR3OQgFZvsI7lEwlmiOqrxyab7SFSxgajGJ31v/UzpE4LMPQeV+0humNZY8Yx+HhIdyl29XuVSRSJ1ux/CPFQhiX6tKhraynQwKbauAWsyXZnguQ9EznsdGga4IZNibI+WtllrZrXJIXJOLM4QCpjO2xXVTix0wq9IRpmQ8hNTAUhhVSGEmBJQIa1EW8vqzQHPJz4GDQsw19eU6xw5boTdX93QOTmgWhRmSt5EIZE2Eom0UULmAQS9UMXLkYouJHH05TSK/zqp1b4gY3naW15tcin4zTwCHoHrIuCJql8gHoFdgADaSp2CU62FpfYj1zrz37zYXX5PJ+vd2zfZoUL2xwtRhtgJitgVEh/KPdUUri+w0GlgBcXKKBFUS1KxcxSTJhTOsDt9VYmzWZhczk8krRJEHlT1D6yrLLkrkbzadlIrlVWbHLoK88E+XRenCgHczg8pR4yrOarXm35HRunIXYOCClndyti4yQESVU5gHYTk8Ue08h/8ww5Z9idUVS1pVUEIoQqs8hpAoENSYp3GSjNFu7aaqy1+cxNYLQZDForqOh4PE9SKawCRdv4dOcbadrMsriOxxjSFMAukmg9lcC4Io1eTKH66FjX++qHWW14EgK5XWXfBh4wfokdgRBHYyufsiB6SH5ZHYG8ggOT0LJyNATqTV+YX7r+6vPC+dtZ7T7fIHu6V2bHMlGkpC4CgBFCsbrp80apyigSk0DkTVmpZyvZTTFAdFWNVlMnTkJ4xybEfE8NWUhZgS1rsTwM1kvZBCa+2amnj+VirmLq9VD+arE3VVqfVKYyV/az9AFyRr7DiHVf+ZdVPt/BJSkhT61g9cBawHJhJK5JA8kC16iYnxwIWQGFOK6UGKFRYOZc1kimlB2COK7cgsAqrDd8PiqVcCRip3k5G5k5hOPWUTkD3JS59wK4CKuBiIkwiu82RxfEoGVgvWdBSqnagwnMRhC82VPJsmja/0Kglr6RJeuUgHPSkdavr2L/eI7DPELiFj9d9hpA/XI/ADiOA1ftz8LXGuaxzZGlp6YFO2Xlsub38aC/vv6tXZkcyKCJMJ8XcU5CYd8pP9ivF0D6H9wtdQFEWFP7n4ijrd2qpKJJVUs5smB7VPbcfF9Qe1rQzcXLkZKDTWdujofeoi9fbWHElJWA1jGuU1hUEEkPjzJw43L4ND7PSFxX3urbcyWWg3tz73VrBF88XqdT2k3ioLFtLKcR30PLV2Uzx7HAjAba0UjKCJKgxeaUCLG4mQBSXW69SbsNQUWaFlDjn4D7EFVa5lAtLVOnv3OLVpRNYyswuAtRtCx0FBFuPIdkVCmIRFRGoK2mYPh2G0bNpWn8+DcLXGvXG2cNweE4IWrT+4RHwCHgErouAJ6p+gXgERgQBY4y4Alfqr8y+cbTU/Yf70Pv6btZ7X6/ovm25126grRTW4MhQAuagUjW+yUBjeB8LnWwoHwufkIRiDmpeMmF1tkWDQiB3zJYI4Y8UhraEl//MNI5pogsFc3DY/ewSAawYx0ogl4qzololn7bQx2YE3OCDiT+aqEvVdj0w/3adPNSVg+QjJq2xMl5H5q43nNVktRpaX1GsNHhDbpBgeaBNdnA5tHYj1/jA+rmuIK12E+6IpSCSCRHESEX2GUIo8BlAaIuvqFjO3qAg6XR+uGwvi2opNk2g33LbA7K6sjcMtuiK7MuoNSw2SWAiTV8HKivfxpCqWxhqapCE8XwUxi/FKv5SoMIvRFp96a6Dd52egIklnxawXQvc78cjsDcR8ER1b86rP6pdhAASVACInll6pWl0++3z3aW/u9hf+DuL/aW3totuAoEBCARIajjEPqdUlU/qFVbzo3KaQ17wVwrx26gu0S4iEo7w8R8GP5NnJn8McB6rfW0VP/fawacFfzPoBmXZ7MoK+aGB/opdratirp0sV8g0/MvWCSt5v1a6qW5slcXvOiDflqxXIF3laGABcNzSqaMO13WNWe07DHJyB4kTRAKZ9LpGCzZFw3mkuvdheduOVVJVPt7JRBKLrQKIZQRxEEGiEkhEzI4BeJOhXctZLp4bEGzKb0V2zgVXA5srsl8dslBaJ5bsIkFmQo7KLb5GYt0d3TThS5I4gqJfgCkM5bJGIsrTqHamHjWebNWan1AlfLFXjM0/dvBgzyusu+hDyw/VI7CDCHiiuoNg+7fyCKxGwJLU9GJ+8eHT8+e/+8LihY8s9Jfub+tuVIQliFiCUZzHSHQBVdOyAF2UYNB435SQ6XxoG+VUVVulT+07yc9zeKpXw7dYwe0enDNpic+A3FZVUTaaX0k8eVyrySjb/q9PVq+3CtaG4leSwK2soI2I6o0Ia/U9NyarQww2kwbgiJ6AwDZGGL4Lqb52HgYZw4NkXiavnLZhzf0rX1HIRsKKQX8M/ccKiWpMZBW/r0U17ptFNmQcyh+6AyD6btZ4rl3DBXInGJBX3KbSbgB9d0v+nVKcI8s3QwWtT3w/JUJyCwDMWckBVdaikTZnJ2qTfzLWbP6H6XjimTrUZz1Z3coK96/1COxNBDxR3Zvz6o9qxBFAgnoWzk7M9eYeXWovfdu1xWt/b6m3fFe3zFqFKkMTGGEi9OrUUJBiyqF9yjUtuWUpKqoaLaYw7D8Isw+Noui7QS96VyJViX27am5bOHNr+aAbKZ2j+dFSHa3LUd3YsGoHFlHlRmHFu9n5vF7G7KAMzjYfGKjkSFZt6B3zV22TVnILqMc1SIIEkiCmtAAy2S0NQIFEE0km97SlIi/W1+mpBxZaNmvZOhOQlkrrx1J4ynl1Kq0GSV3OiOLaIizOZVWg8P86MKpdi2oXa0njqVZa/9S4an7uSHrkghCi2AH0/Vt4BDwCuwCB0bya7ALg/BA9AreKwElzMpm9uvDYYj734Xax/IHlTuf+rOzNGAkREtQSySl2goICjOSOUJhriiSVbaXY9xT9Ttl0nw331zfI5FGuMX+vDt45T12n8OlWj3U3vK5qQXVnxrvex3BFod3EoJxbw0BpHVBDJIUCAsNOAJGKSVlNgwTSICW1FZVXpQWYEsP2KLMySSUHCeuJy+5Uzp+LLHrZV8A6EbjFZ80KKLeYSawe+NHSOrT5zURdsQuXkUiYi1CEc5FK3mhEyTPNcPwvp6LmXx9qHrq8iUP3m3gEPAJ7HAFPVPf4BPvDGx0EUEV9YeG1e6/2Zr91sbvwdzrF0tf1df+ufp4l2DkqiBWIQFDOaVbmFNIvTM4V/CX6oaLXJecHkq0pEUwNVHR9g6Kj6xHV9Qt9Rgc3P5IbI4B8kXwdKsb9Q+svzh/FDFYkpaSwioDSAepRDZIwoXxWqtSjWL9dY5VEAC6qYtcBVwC2UZpG1aVB0SIVYKRLA3H50GS0xZ240JVAS1AmzBMVXa2p5OU0iD/bqrf+rDXeeuYgHOwIlwtxYyj8Fh4Bj8AeQ8AT1T02of5wRg+Bp83TYaPTmLm6fPWRq72lb+3p7EO9rP1gpvt19tFEc3xNBvmko9oq/pyq9jNSVjHcjyHYQUIjKVkYjyVp64YPT1RvCNGu34CsrnAtVYq3BnVw1pyfOl1h5ystKPQfqxjSCJ8pxGEKoQqp+5RNTh0o9xzYdxm6wwIs1n2dmj/0lKAtqaVrxQbLFrMNgUanAOsXaxsHKGzTCkEey+hyEiWfTdL4U6209YXxxvjpaZhue4eAXb9M/QF4BG4aAU9Ubxoy/wKPwOYQeNw8HhxYPNCay5bv7Zedb2pnnQ9f6y2+q2964xpKqnGSSpIiiuS0X/QhK/tkJ4XqGP7LNSuqVIxN4VRnvz/sP7T54h0e95qCqA2r0jd3nH6rUUGAiSJqlxiyd4b9RCYtUaWuUmQ1Zluhoo4qA1JV06QGtTCFGPNXTUBkVmA7XVJZcQEassFyOahURkfvMySqWH6F9lbcbAvfhwur7BBWuFHY1chNBtATFseGmQfoplYKiMOkqNXSl0IZ/UUia0/U4ugrwXhw4c3izf1RQdyPwyPgEbj9CHiievsx9u+wDxEwxsQvzb90eC6fe/di1v7Oud7c31su25O5LASqp1i0wgbq2Oa0hBztpchaKgNUUqlYinJPUa9i3Yqq04d9olYZKF0fZK+o7v1FiASRb0RWdhlz5XXYYRfzmwU2CUArKqucInlV6LUaRpQC0IgblL8akwcrlj3hnRTmFvBKRCqsbcEUEWJb+IUEGXNSye/BElXblWJIVJkxDzgqrWs7bttLixY6tWbFf1gMZqJOM2h+qRm1/iRS6afVzPhrD8D0sk8H2Ptr2h+hR4A+0zwMHgGPwPYhgHmoJ+BEGLbDh2aXL3//1fbc913qzN7XkV0IagGoUHCVvi2KQs/TDP1Pi4yUVGpvyj2krFWUDa6u8DC1PdwpV9VYOyBPVLdvFnfnniQWQlnfXJcCQDc7RFwdIXR5IrYllS3KFzYlAEkpktRaWIN6WINGhAVXEWBI3pSGU1CwiA+Jqs07dURVUqMArPS3JVPUUCC0d1j2ZmtFpzFu28oNA2zrCKps4wYGdIHSBkSpINYJNGTjWi2qfXasNf6bE3nr0zMzM5i7urKrxO6cOj9qj4BH4DoIeKLql4dHYBsROGPOTF5dnv/AudlzPzjXmf3Gju6Mi1QGIhbQK3qQo69kILlrVJ6TzySS1bLISUnF9qcC1Va0CaqEb90QXejWSlt8gVc3TlL1iuo2TvIo7grzQTE8z51SbetZG/639lVE/BR2k7LNIgYWuC4dAHNKAwjQfkJElAbQiGtUcIVOAfh7g4SVsgCojI+JMSke5FILwpQ29I+LV0JJhJOjB/yoKKo2EVZIadNR2B8WHS3I2xX/o1awIahcgsylDk3Yq0W1N6Ymp363Xkv/qIzLUz4VYBQXpB+TR2D7EPBEdfuw9HvapwiginoJLtVmu8tvv9Ke/Z7zV859MIPe/SYomiVeXVUJRhkqiso0VvDnXMWPllOV1qfse8oX/mHlNJ6iWIXNuakYHnX/HPn0Oar7dOGtOuyh8QOV53PCyCANwH6PLBNvghzDRNJpCS6nmkoINPmckkMA+q3WwxRqcR2SIIVQhhSSR/G2LNiBlsP8TFaRxQpnSYXbYacq+3a0DQ2Sn2RtJdDJwqUCkFnrwPuXeLTNrUV7rUArUFoZYWQeyfBSI6l/drwx+cdpOvbUPcnhc9571Z8HHoG9iYAnqntzXv1R7RACxpjw6f5Xji0uzX/r1eWFv98reo/18+5hrXQkA7wQl1TJX0IOGRZM6YxtpygP1dkAWSPTytk4tO0falaOiCBRQLI6uOSvE/30llM7tABG6W1YSuWMLquqDlR5SxAHtqcVojoIytuaKPRIpYp9agGgIFQRxCEXWqVRDVJ0B8BmASWARrJaIunE9YhKKJJV4BxsKSHHNW6H41Ysk1qbx0p52pjmYh0FsLJwaNfKx0JEmLcnxwL0X9USYoiuxUH6UrPW+stmvfVnY83as0fEkc4oTYkfi0fAI7B1BDxR3TqGfg/7FIEvz315/Fp38bG2Xvr2Tt759uWi92hu8hiv8PZ6CwZD+2TYn0Ff59A3fbabsn6om4OOg6vDAhVnFeTCvEwGqg9PVDeH7J7aCttHrSaqVp1ntX7YRIA2q7o9cBIrv5zIpm3eisRQoLoakTNALaxDPapDI6xBKiMusso1kDGFfb17FxxOiTdRomLzT4qrVWCdkIo5qkSuh0Sb3QSq6mpBPbLwJg3JsygliIIKrfJGVH+jltSeqKv6nx5sTH/uYOPgpT01r/5gPAL7HAFPVPf5AvCHf/MIGGPUM52vHlhYvvzehc7Cdy/nSx/qmu5RrTSgZzqJQDYPEJXTvOQnVvcjSUWN1Za3bPrNh63eV9b9o2UVpQZ4orppLPfmhoLyR1lJ5cUw1NxdKsmQqNJOkXEQAAAgAElEQVTfBq1zLb2lsiTXPhVXKeaiUqIoKZmBRFeAGGoqhWZUh7GoAbGIINQKyhzb+XIqABJMzLXGskDAqAKG+Z2qSq1XrTsBLVr8niMEQ5LN+2CVlQ+nFDlo21WVe2wpELkgwor5tKlMZ2th+vlmvfWJNIz/6v6x+08DQOGdAfbmavdHtb8Q8ER1f823P9otIIC5qAAQPLPwzPGlfu9Dc+1r37fYX/j6tuk0TFBCgBdliQUhmkL7mS6gT7moWCnNHuqUxkfJgPxcpXG56/KGoxwUU9ktsKrbE9UtTOqeeSlWzmM+6PAjHe2qXD8oXljDAnl34+NUUAq8O69ezBsV2MaXb6eoaIokTgmhUVxoJRNoBXUYi5vQCOtkJ6XJFcBgJgBuSgQTO65ZbZTzWEnYZZKM9lhc7b+WqBK9pZZr/KJC5pRCQ+qskNRdi2yscsyuwbzaAGKZ9Bpp87VGUv/DJIz+/djE2OuH4XDXk9U9s8j9gexTBDxR3acT7w/75hBAknoKTsUL/YXjV5fm/umV+bnvbeftu0uZKwjRsRwLo7BqH31QOQ81QyUVK/rRzsdQx3X2riSWQHpVpWhqOJ7rnpTElZ3+xBZWzh6oekQ+9H9z87sXtkYH04EEOfAyXXlkVPC0cqGsyAigphIC7acMhe2R+FI9P1Xjo7MAk1V8xhBBM6zDeDIG9bROxVdlYaBApor0ExtcmZzSXzh1xSm9eArwz0RUuQew5aRMrbkpBR8PrnEtSygl2rdhQwEBSpHLKqcAlNyClZ9Kp0E6P9mc/OMkrP3q1NTYi74F615Y3f4Y9jMCnqju59n3x75pBF40LzbavfKd5+bf+Jm59tz7+r1+C3tKhWEIIgDKPe3oHik/WdmFwmRkQYUV1Vyxj0Q1JMLKj9KqqngRX/WwZPRGg3OB06pS5l7jieqN0Nt7fx9SUCR4rKZu9AG/WlFlNGxZFZXac/4zeqVilADXU4kEFLtTGVzJAUQmBFkKSIIEJprj0ErHIFIx5asWeQlGl1zlT+eADfdbAurUVf49E9JBrzU3aDxvnEKMkQqJDgGcP0vbU8eMSpctI6k5gSnAJDLOJ5qTn6vF6b9OppK/fLN48+Lem3F/RB6B/YGAJ6r7Y579Ud4iAsYY+eXOy4eWu/PfOte9+iOX2hffmYm8rkDIQAakBqGS2iv70EE1FfqQI0k1OZFRJgRMVPGCjOUgzAPYHH1NgQvxBVsBvcGYXeX2oDbGV/3f4uzurZdxvjKvNyKq1tKsevOyun1uFQGq2LfKp9uT4V6opGqWZTnsIkXtVVnVRNKKFlbNdAxaaQsSFVP7VV3Y9Y8drYy1obLqqRsHEVXKE6ik11aOY8UxOF9hS6qHkQSmuNJw9qrUAiSmA5iwU48az9aT1u8fmZj5xNHa0TN7a8b90XgE9gcCnqjuj3n2R3kLCLxoXoyKueItV7pXv2Ohs/SRpXzp0Ux06ybAoikOomKBFIX5MScV26BqDHVi7ikGTLVtZ0nsk8KpbCnFoXsKhVYrsVdURG18albpCF/g12a6ekX1FiZ8V7/EVulXjmFYoORESCSdzrpq7cG6on80/eecVHYKEKioYtAdPX/xH4bibT5qoEKqwldaQU0l0Iyb0EqaUAsSSgWQBXBHK62pwIpvsoZKKXuoVtc6px4MHABsK1YK61tCS/6qsuS0GUp9sWZuVKglIMQxYWFZBhDosJNGtRNjteYnp8am/t976ve8IAQlzvqHR8AjsEsQ8ER1l0yUH+bOInDenK+dm7/0ntmFK9+10Fv8tm7Re6Agn3HMlSuhkBoyU7LlVJlRPir1Ucdh2upptrNk0opFJXQ5lUhekQPItcrpZpz7LQxVjrteXypPVHd2vdz5d+Oyp5UPVuara4FC+es8BuvJkOU/x/2pOl9TrilGB4imUqEVd5DC3GuXX4oKZqQDSFUMrbhBZBU7WiXAFlZlWXCutiWqjpxyu2AumBrcxg18V20+Nuak6oDIMJ9eeNPH5yG9joj0sEALCTp20ZJakbIaQtiLg/hko9b49Hhz/A8ebD74NJpq+SKrO79q/Qg8AptBwBPVzaDkt9k3CGDR1BW4Un/l2tfed21p/r9Y7C18qJt379KqFCoWUGIOqsnIvB/JKaqpZD2F1jzY45wqSBguTq9jNYqeghVWJqouvF85BTdJVNcqqmunxxPVfbNk3a3LIMd0eOS8tqp2qc5MfzU61RsfNNQntZ/C8lbhdBEBq2Barwlrw4ZpAFhPiLmrivxWG1ENmnEdJuMWhuDpnMAcV01+q+yPSkVSwDZWBrsMWK9XF21QNv+UiqeMLUSkFrFW4cViL6v2ugIs9A/AG0bMVcXWq6iwYjp4IIIiCeMLYZT8xfTY5G+GzfArD8ADy56s7rfzxB/vbkTAE9XdOGt+zLcFAfRHfWXpmYnLve67rnaXfuRqZ+793bI3LZSBMBKArVB7pgd93YesyCDHFqh6mLfHtHRlIHPQIYgpw6px39rpt5qobgYMT1w3g9Ju3+bG62ujdVBdt646f4iGLbIa3HjZYIDdAO/RNOavlpzUEigFkYqgrmKYSSagEdUhVglAKaHMDWhMB0ClFwukQEMhCnausPmwKOBikRaG+vErO2VUGwIM6q/Wdc2gm0TKz3VOAq5QC7Nq1cJka+oTzVr93042Jp87DscXhFgnyXu3LwU/fo/AHkLg1q6UewgAfygeAVadjPrilS/O6EB84OL8xZ++0p17Wy6LVEYCkKiWOoOe7kEmUE3NoSiKFcUlo46iJ6qjPkM7M77NrIPVDazo/FjnSuEKokrb3MIVW+HvlZCQiAjGgjq0oiY00xaRVVEq0LmBsuCQvwnQd7Vkv1WKOFivVVRoNbdLJb/VoYPVAKjrFYatiya1haWSq/zA2IFPpHHj/45Bff6h1kNzXlndmfXn38UjcCsIeKJ6K6j51+w5BE60Txye77e/6/LS1f/mwtyFe3KRqSgJQMUYOSygl3ehU/QgRz9Hjfl2pe3Ew1Dc9EVzhxHcDEHZ4SH5t7sDCGxmHWxY37dqvG7NUxqAxsp+LpqiDlUGKE80MTHlqo7Xx2EMyap0ympBKizuA/NeXXoMpcpYWwsM4wPZuVVsqjbAjC5kmE6wIs9h5cbkzGok6FxDLagVk42Jv5qsTfzqW8ff+mkhRPsOTId/S4+AR2ATCHiiugmQ/CZ7G4EznTNHT1x55XtnO/M/3obufRn0Q2xjriQrqf2iBz2N1lNo4J9TxikZoFcuip6o7u01sleObjuJqtuX64blzgkirVhopbHFhYJQoH1VjXxW0b4KC65QLdV5CWVBSavOwZUyuml/SDqtkktOqy6Ub7MbbuV8c0QVnQryTg6JTNrjzfEnp1vTvzU1Nv7JQ+KQJ6t7ZaH749hTCHiiuqem0x/MzSJwpvfa/V+98MY/mO1c+/4l03k4C/IIi56Fwi44OeRFBlmB3qgFFX1gXqq7rLr3upWL5s2Oc6vbb4agbPU9/OtHH4HtXAduX+S+Wmnd6ogqe6RioZVgsorKatqCsRTtq1JQhQCdlZSzSk0BLHzoTFBiTSJ1yKLbQiKqqIauzZ8dYn6j8xD/To7G2EErK8kVIFHxXCOufWas3vztQzOH/uMRcaQz+rPoR+gR2F8IeKK6v+bbH627GBojvrb00ptPXrvw/ZfbVz+yWC4/VEY61mFJFcjcCrUPeYlFUznn0WFocwuKzp0EfzsJyp08Dv/eW0PgdqyD1aZYA2UVLawMtjyV5AoQyQAaUQrjSRPG4hbUVA1CLaHsGupmxU4YAGiBqpUmC7iCbN00KbDkjVrtVrUOFNcnq664SoIQCmxaLI7raiutf3ayMfnbk5OTn7wL7ur5nNWtrTP/ao/AdiLgiep2oun3tSsQQAuqr/ZOHj936eQPXOnMfd9S0X4wC7JIRAaMQt0Uraf60C/7kGlshYoklXPwqBVqRT3aFQfMxWK7Zah+nLcRge1cB4Mc1XXWFuWrgoEc/ajwfCFHAIBYKGgENRhLWjAej0FD1UFkEqAQYEpBN4KooJaqpGcuClJVHVHlJhlcxb/msdHvV2yI7yFBSSzSouRaam4cq2i+EdeeGo8nfqWhGp+5f/L+JU9Wb+NC9Lv2CNwEAp6o3gRYftPdj8Djjz8eTL97euri/Nw/vLRw+Z8ulkv3F1EZyhgvrDlorOjXaOCfsUcqFk4NjNQ5jEkhxApZ3c6L/+1CeDeM8XYdu9/vEIHtXAfXOwe4Axt3bqPzB/NQNYbwATC3BsnqeDoBE9E41GQdVIFuAAC6sN6qsrCqak4pAOiLit2prnfBut4NJP2N7tUkJhLQ+WsMNTQGKQS1XVVaLU/WJh8fb0z8fFzGzz4w7X1W/bnjERgFBDxRHYVZ8GPYEQSMMcHfXn3uYLe3+G0XFi5/dLFYvEsnOoAYw40FhfuzvAtZ1ufKflR2qLgDhyfIzJ/6l1eI6nZe+G8nCLtlnLcTA7/v7VfWr0tWkQxKAwV2pTLWbxijEhoghghaUQsmogmYrE1DpCMQuaCKfIpgiAJKqUFjrrjQ7KmKKQTXpaorZ3hd4opWV/b81ZQcW4JCoooneSlNTdX6k/Wp36nFY78+PTX2wjFxrOvXjUfAI3BnEfBE9c7i7999hxDAcP/nu88fXVic+8iZy2c/2oX+hEyxngIJKdXzQ46V/Tojj1RjO00hS8WgpXYK6i70BqeUhXXSFTx53aHFt8Nvs968uvnf6TlH/9PSFKBRWTWY+43dAQy1Q41FAjVRhwONQ9AKWxBDTMpmWaBPcR+MLMEo7D7lyv/R/H/jS9bqSMe6sFtDVoOpPM67lTRWCQoUBDqEoIyXZhoHfv1gY+bf3jNxz4tC4Ib+4RHwCNwpBDxRvVPI+/fdUQRe6Lxw/PzSxf90tj3/E1d7C28qsQl4gPlzqNgUkJsc+hjy1+zviGFKhc1ygPrkcCcdul5yK9Td8nDExBPV3TJjWxvndX1Eb+AzurV3Xv/VlJ6K/wSSVFRWNejSUMVUYDCYkcB4NAkTyRg0oyZEIgSTl6DLHBNIiaxiEaML26/q+7bmTVev841UVXwhElWMmeDOMfyPLVulDiAsY9OKxi5OpBO/M9Wa+p1jjWNIVn2S9+1YIH6fHoFNIOCJ6iZA8pvsbgROmBOHT519/R/MLs//yELefUinIgS8AIocDF480SsVc1IN6qpo6M/Hi6FGNC3n/DgkqgZKNPynvuSj/7iRz+tOq2ujj9juHuF6830rc+zyS9dDA2/bbuaB22NRVSnwfGNFtdTYGACj7kgOA6iJGrTiFoyn49CM6hDhzSF2ripyimzwDSJHNjbDFp35/3rjZIMqexSOqFKRJN6OMlFVOoCgjMpG1Hy1mbZ+766ZI799JD3yxs0ct9/WI+AR2D4EPFHdPiz9nkYQgQvmwszzF57/yOWlK//lYrb87gyKJGhEpKIWJgeNKmreg6zIqGgD3VMLuiDi5QyJqiILHVUyUS0wVWAXENXVBMUrqiO4OLd5SBup5zdLVq9HVPGCsdmLBmuQZOGPnNRGI9CyChtpGFZWSwkhhJDKmFqtjtfGoBU3IDQSyl4OpsA8Us4rxaj/Zojq9WAdEFUaHJX901c6LuvVik1WoZAQibjfCOvPjDfHf/vew/f+wYSYmN/mKfO78wh4BDaBwGY/czaxK7+JR2C0EDhpTo6funzqO88vXPzBhWzxfZnIGiqQIGNJoX6s6qcK/6xHBR8Y3dMUqhRQUsEFZ66FpYCg4Msa2eZ4ojpaE+1HQwhsV5rHdhBVFygfdK9iC1RLNpGoorKqqcqfzjItiaxim9XJ+gS5AogCQPdLymnF89J1wNrqdLuCLE7bZpKKJ7cjq3iLSrmwpYRYxgvNpPGZyfHJX3vbxNv+XOCoNifsbnWY/vUeAY+ARcATVb8U9hwCWDgFAOHnFz7/gdOzZ37qaufaN/VUNqYiCQFGFU0J2SAnNYOyRBaKlcUkq4AWksiqkRgitNY1qP7g9QwrkUc8Xe16xTTVyb5ZpW3PLZQ9dkCjpKgOThE8E7EgsaqGCtQxubq/pHxwLLACareKHavG0jGYTCehEdYBMoCij8VYmBt+6xO22p2ASKntVMWJAK4ZADJWbuGK7Bjt6BIZXxmrj/3ZZH3y5x+dePQlIQQm0PqHR8AjsEMIbOHU36ER+rfxCNwkAi+aF6OiX9xzevbsz569cvbDfZlNy5oCqYCKNPp5BrkoycwfVVW8RqFFjSg1SLrCSgoIYrgSq/2R9w5FFKvA3OSYdmrzjcinD/3v1AzcuffZiRzVzYT+q/dx2A4VO1PRTZ5NBeAcUgMFFVcVUBQZ3xBiPjgqqyqF6foMzDRmIIIYsi7mkWMKwFYD/zw3hBNaUtGZzv/chZBatgq2pKNzpgCQpdSpTC4dmjjyW42o9msPTzx8XgjUe/3DI+AR2AkEPFHdCZT9e+wYAh83H1f3du49MNdp/+jpK6d+arm/NCljASpWdGHs5dhxKuMLJNcjDwQUYQ3JQyvdYE1wIQByJSBHuVUICEsAtT3Xy23H5EYV36vf0Cuq2z4Fd3yHN1oDm5nzWw39rw404Gmkrbk+hdI18lOssLeRCyihoFbFSFRt+L0QEJgQmuEYzDQPQCMcp2JGXRRAvqdbjWYIQSkHlNZjCyUpb9UaC2hpwMiC/F85wCKQqKJtVTmmWlePTBz970Cnf/LYwfuueCeAO77c/QD2CQKeqO6Tid4vh/m55c8dXMy6H3njwsn/aaG7OB43IiUC9HLEiyKqqDn0i5w6TwmSVAyQpyKG/sn4GyCgCyqXgSBR7SuATHE3qmhEieqNCMgoKqqEsf8E2vZTc6s+qttFVDGvtCgNNcog1RLv9QyqmECRCy3Zsoq8NtDkHwmkZqIaQQppWIeJ2jSMpy0wRQlllt+wkOtG3amodIqkXevmQU0E7PlO+elsiSUCCXmB70ftVUGVAYiuKGZaM18eb07+3PHpI38zJaYWt33y/A49Ah6BNQj4y4RfFHsGgZcXn55+ZfnCt59fPPcv54uFhwSEMkkSspQiM/8SCWpOeXFok0PFFFahcab4SFQpV9U+6GKLYpB1tME6qpu16BkFgG9EZLd7jBQ+tfC6D5nVZu3u97bmesUQBlMwqM7e+gjdmNbb03DO134krifi7WWCvZ1rhdPFh/2kBmvBtiWmUDveEFK+KjbaALKCQ5f/MIigVRuD8do4NCAFVUjqXKUx8iElNQLA7wXeZGKKAVJOzi8YPKrzxASciySJNNP6tGezcyhw682F/jElyGAURbKyKsNuqzH2h4209svvnXrvMz4FYOvnpd+DR+BGCHiieiOE/N93BQJnzJn01Qsvfcts58p/fbZ3/ju6qhfFYQOUVNbMvw+FJamo3BCJ2mD1r8ixs9tUL3+78aTZTvKxmQXhCs4cIcDXOKLq8KU6G+uRWTU9WkU1th7uHdx0bJyz4YlqhdytInubme8Nt3FE0JXV04Zr50HrksgqFU1Z6yohBdSSGrSSFkyFk1A3NTA5OwYQJ7XqqADNpNMS1UEXrsq5W31HauJhf7G2Jav9A5JTqSiKguPBrwpz10sNtbR2pllv/tJ4a/wP3pm+0/urbmmB+Bd7BG6MwG685t74qPwW+woBY4z8zOxn3nFx4eIPzffm/vMFvTCjIwNRkkBeFtAv+5DrYXjxejY+exW4O0NUSb9iSAcK1lofTqeoOvVrNY3ZLjcg1nhXP2y193Um3iuqWzgrHFG9QTc3XJ/UtQqfaF1VcipAGIZQD2owk87AWDAGgQ4odO/+jrOHKTt002PX2DA/wM44NQvgxwoVddVhVS+GlKKAyquQ9H5EVIWk9spBEJT1qP7UWNz4jeO1e/707vG757aAkH+pR8AjcAMEPFH1S2TXI/CVzleOvXT59R+41r76g+18+QGJ+aQRgI4NdPMumfljfipecPDi5x7V3uA7TeR2GvSdPj5WVIf0oJJlsW49jPPIXJ0fuZkq85vDci0NvtHrPVG9EULX+fsmiSruAeMcVaKKpBBD/JGIYDKehIl4AtIgJcJY5gUVWFE3KaGIgjpCSTNMqSeVubZkli54A5V3o9sWFvGVtaej9AJLVJEg4yOWcXssHvvkgdqB/+uxg4/9jRDCVoRtASv/Uo+AR2BdBDxR9QtjVyPwnHmufvbcpe87u3T+Rxezha/H+Bx6MWKL1LboQLdsQ66xYpgvWlU1dbW34q4GYp3B7zQ5HQ6BDdo3Q1SHOYSseq1HI7f/Q+rmEjk8Ud3CmXETRNXlEDtF1ammChTUZR3G43FopS2Iwwgg12Ay9N6XTFTRq9WuHiaq6N06XFF8w2NL+wdZ5itXFvuq8oMclKnakiyW6XMDFVYqsTQAIShoBM2zY9HEHx47fPQXj8fHT3oXgC2sE/9Sj8B1ENj+a4CH2yOwQwgYY9Tnlp5+74sXX/zoXH/hWzJZxHEUQ2JiaoS6VMxBH3oUUuS0u7UXpip53aFh78jb3DmSygT1ekR1PQA4V9X9j78fFLxsE2KbcTbay0VSm4VxW9fOzRBVJIFUD8WRD1RUKQKCTgA6gDq6ADQmoJXUIDQKTJ9dAqggyp7fBkP1AptyuKN1JVSYYIKFV7i2nMU/N/SoPgbFXtSZDvfNybBOrXU3t2htFZZRWVe1545MH/2Vx2Ye+V0hRH+zGPvtPAIegc0j4Inq5rHyW44QAuiX+j5436Gnznzhf39j4czfzUR/KkojCEQIpo8XlhI6ehFykYEeFIfsj+W+rUTjFud8dfeuauh/9S4HJJU47lrisF2zNqjwXle75VF5ojqMOtzi1K982U0QVa7/H0Y+yJ0DO1eVmrpvRCqB8VoTxtMmpwDkEkRhiKyyooqNOgQ5dDBvJTMqoqIS/2o/BxxR5ckerq6qojogpqzZroUC3QlKBYlM5ycak4/f+6b7//vjcOirQtwgGXdbQPU78QjsLwS26xqwv1DzR3tHEcAWqS/Pvty4Yi798DOzz//0ol4+LiOloiAmU/Esz0DjRQ4yKCGn3Le1JTx39BBu25uvR1LdRfe2vekmd7yeIfx6Lx1mEdvil03u/0abDYnqxltWw8U32t9e/fu23ujcIlFFbKuqqkY/VoEtVhNoxXXyVk1NDBK940pWVYmoCkFqKiuqSFudkrqWqK71XMXQ/7ChqsMB82Sp+h+JLqmr1rIKMCkh0IlM3rhr+vCvN0Tjlx6YfmDZpwDs1TPDH9edQsAT1TuFvH/fW0bgvDlfOz13+p1fu/zq/3YqO/eOMjVpoAKQWpJ6iqb+eZaBQFNxjWFA9ExdudT3auX/apJx54+TL+rrWRJdT710ZHU7i6k8Ud3cKXenierAXspW9xdlAQVaymkNgVHQDGswXZ+EVlCHoFRgkKwiIRZ4/g+JKp7/TFQ1d8Sy96tIaN1jDVnFBgDY+AMJL76nrfgn31aryCKZxW/RvgpVWZFBZ7o29vx9x+752UYy/vlD4lB7c0j7rTwCHoHNIOCJ6mZQ8tuMDAKopj5x8Ym7F7LlH3999pUf6ye9hkiURLXFlEBejJnpQ04VwZILIfBiVTX0HJmjuf0D2VbSURlulUxUj2J4MWeKaW3YOajrvCuv86njypwG5U4rirJWDGAteDfw/2TCjLmHw5euNaxa+Zs7T/S3Z41c7zhu1xqhkd+EokprxBntW0WVCquwq5wuqHuVKATEJoTxuAnTtQlIZQKAZLVkSkpk1Xqs8mxTMgARViSq/FkQrCjaq4b8XeSFySjJp1SYVSW0g5IrzHVFG6tS6LpIFw+2Zn5/Km3+wgPTj31NCJFvz8z5vXgEPAKeqPo1sKsQePLCkzOznYVvv9K//LMX+xceSBIpZYAVvoqMwLHzVKb7FO4XGm1rnHpi+6LuqqPdvsFuNxnZyDFhEC4lguJoKgpPSFSZBF6vzeVq4sjkZT3/05vHZlAow4NY08VovT1uZsw3P5Kdf8WuIKqum5m9k3CKpjYl5IaJKmAL41xAKmKYaUxCM25Sy1VTcEge0AGg4pu6MvxPzHktUbVerCtmZVX+6up1O8yrlhBoCVGhyvG4dWqmNfWxw427/uxI68jszs+yf0ePwN5EwBPVvTmve/KosPvUi6df/saLy5d+6nz/3HeZmoZQMhWlkL8pqE0qqi9MbUKbm2qbjK9r+L4noVpzULeTqLo3q74HtsHkfD8kD6xkrfa1dFY/Li1gPXUTX0PFcOt9UlmFjJUzuwG9Hb8n/374f/f+blcUCR6ovFZpdQ5GFQSrleDrHetuWEEbEdXtXhdrF569UdxEjdGg7a4lqjg2cgDAbHPbsAN3IzMByigYi7GwagwSlXCP4xI5qhrkmfJY7M0R3Zu47/EGduVj9fJyuarVVVQlq0MeK0CUAoJcQEOm5YHm5O+0Gq1ffmT6Hc95VXU3nBl+jLsBAU9Ud8Ms+THiBUs813/uzV899+o/vrB44ScXzHwzbkYQGcwTM9QmNS8z6kDFFzcJQgZARvIY/9/HJJUu19vZFrNK4jbI/cXe6EgYqZDNfspwqirOjX1YBY0rVPhmg8hkhbHyz+sT1fWOyam1G6m2JLo58irwJsf+hL3iMZSrhykKbpjsqbl+jvNuOTV3E1FdQQhpTWhLVAtuZ5oDtVKNZQITtRY0kiaEIqSiKsxTlzAkoituWihndX3D/41VfpvCsmr+aXu6AUOiCqAyAzGEMBY1Tk40pv7XA1OHPnFv495Lu2V9+HF6BEYZAU9UR3l2/NgGCGAB1TNnv/w9FzuXf2K2P/sNZVhQlA+Nt7HIAklqptGKCjtQIQNR3mqosn62k6huJhyOBNApYsQNrD8mfl9apWygstq/uf2uHuvNRv43Ih0COw1J7jLkFFhn6k6V3cg8KkR14Jm5B87DUSaqrqLeKapVokprBzVVU0BR5lAWaFcloCw0yFJCM67DWH0Man7cAycAACAASURBVGENlA4wXxRQzcdiqGF+rDXldepqpTPVhmtlQEzXWli55cAKPdtXqUJDaEKITGimWhO/Pdka/9XHpr7uC94BYA+cPP4Q7jgCnqje8SnwA9gMAif6Jx757MnP/+SV/uw/zIKsGUcBvazU2CMc/RYz0BjyRxKEhVWklbEz44rqmc282QhtsxmCeb2cz8FF9TYoqtctqLLqKM0HUQ0O/+MDm4QZKIfCKaqsg6YMrLoSBcBPJ/yGX2C7Aq1MEFjXYsgW5Az/RtIp5y4iV8Wq7kF6gNNXmbpS6NgSWTJ7r2Q5D303XSrJCC2UGwxltxHVlWRVA/4rygyKHM9xCZiuWhQlRDKEsdoYtJIGJCICVUhQWoJT9Knu3+asOpcJYbC4iinmRk1AhnAOiepaVZ3TTAK8Y0ZHArSrKhXUwvT1Rtr41/fec+/v3iPumd89q8SP1CMwmgh4ojqa8+JHVUEAc1O/dOpL//jM8tkfuarn3g6RkXEQ0RY9XVKLVIMVwVj27+y9qdrBhvyZgexKTEeRqG4UBq8qqJhXSH3bLQFltYwJqOvnzk4ASFJL0KVmKzFSW9kWiDcGECW1ExootKtJ14qKbNdRCMmo9b/kMK0BE2A6CP8e+7ijmop94yWF/RURWEde+DvOr1Ru7QwSE3cvUd3xk2ATVf/rKaoriSpbTJW6gH6OqT34E/olF2T234jqMJY2oR6kkJTBkKhSEwC0q1rpBCA3IKrr3fCx4r72s4O2pWUgaC2Z0vBaMhIbAfTHaq1/f9+xe375gfSBz3pVdcdXnX/DPYbA7rx677FJ8IdzfQSeWv7C2587+fTPLBaLH86DvKViVL0UFEZDX6PHIob7KVuMlRK6gKAvFSsnFHb2RHXbltnA/NzucVD0gr6T9h+2sEWlm+yFkIDSP0MKuNYl/a7Apgx0k2FJKs4j/t2pv2j9g8UzVb+hVUdRzUEkcuPspyqE1a0BESqQSoJQTFSRsAZSkR+mUgEoGRA9JZIqJJEQIrUDeyLugERL6WbzEbYN/Vvb0WZueG5tzzeScm9cTLURUXV75p5TeANTQl5qKIwBLJfMi5JSABIZQTOqQyuqQx0zRVFR1QokElUiqQJKS1aRXQb0WcGrxa2ZwfdrPifsNjzpKw4W9483M5SLbSgrntaNyQFacfO1qbGp37y7cezX7h6/e+62YOt36hHYJwh4orpPJno3HiZ1oIKXG184+cxPn58/+0M59O4P4gBkpCAzeMHSpKbihYvDshIkiWfYAxwVVmf0j5e63dkeczME4/aH/ld/TAytppxqqim3k+loiZSUfC8xr7C0hNSRU01tMVFBpa9O9aYJsjcblhiiwokG7xhSdY6sqIgOfC9JAR0SjipWLuXA9WkncRbJpU0BIJHVqatKAjaMILKKjSOqaqtipZXUVlLXUIld32JriFIVr42stdw222O9daPzezPr6Eb7uKW/b0FRHRBVjSSQgyJ4s9PHG9QiZ8KalxAYCbUghjEkq0ENIo0h+ICcAdhXVUKJBv6YowzYNICJanW+Bh2prnNDizfH1QeSVCSrtMZoZ5q6Z6ELQGSifiOqf/ruw8f+j0fHH/0b31r1llaPf5FHoPIJ78HwCIwgAk8//XS4eG/nPc+defbn28XiOyEwcRSHZOjdw+IK9FY0WGjhyArXcGNoD93/OeLPl6OdoQPbD+JmCIYrCKoe5fWM7NdLV3UXbicUcgtKh6vrpc7pFEhA3fUc5wAVbfqHucL2qTMufMHGC/iVe7Ybm42BbS+54h4VKAqZCgUBqZysepLKKSQEIgD8h9sSXVW4LXYhsqNjh3jb2pIJNB2fK9gi0wBMKQDIC2ypS4yajqLUpTEo2SpNEVwjjFCouoYBjUEGqLQOx4RjQ6xJR6M8aDsGS5h57XH/zgGBFpo9ZFctDYkkyhYKbZdP7PVW32bWEc22axW6XUt5mBi64R4HiioNYCVSzvABzfppO4md50roFxnkuNYKTakhEQTQiGowHjWo+j7QSFRRIceiSmmfpK1zQocL/w8K61bejK1QXO1iZ/V+2E2A1gIdH94AYWpKSetC4frIBNRU+vqhsQO/++Dxh/7VlJha3C5I/X48AvsNAa+o7rcZ3yXHa4yRzyw9M/nK8tf+5cmzr/+jUhYH43oMMpCQYVGFKaFX9LlQYtUqHnhjrptdtksAuJlhDlQrYmisHg945jqUdR2miphxewQGk+qXUJ6mfEAKvHLeKIZeyxxQnMISqVxn0DcZZGgPpnPo49wUBeheCZChaqrBFNh8AfcfQCRCiGQCgQghVvh9yGRUhhCSeomKJhNYJqec90e5quTmwOomK6b8OyQMw9SPYe7gwFuVeCulF5RGoLGR7udl1ssh7xTQ72cy15npx5np1Uso60ZBbBQxZIlkFYmrilhtZaKMGm/IPd+R+OC4kb5iKBgrzomo2hskR1RdZzQr7TuiiiqvIY/R0bmV2iypvZklutVtneJJir3QUGCbZPRMLgu0kSCLqFhG0EpaUFMJxCJmoor+qnSLY10dBkQY26qyTOs+PlbkOlcM/52CT04C1urNdcFCxZa5K+bH8/0TrgbsnhXruJuq9DNvOfrAz7x5/M1f2ioG/vUegf2KgCeq+3XmR/y4/9w8V497S+/5yrnn/83CwtybhBKhikMK3ZaApv5sAs6Zj6seq5jr2uyyET/4mx3eNhFVCmxTdNwVoSBhFaRaY94oF0ZxriDmmSJRyA0qWzl1BOvlPej2u5D3egCZoJB9qJCQxpAEMRGJSODXFCKIUPeiizpqUMoatVM/dkdAkfhZxRXr5FCVpb9VrYOQLLpcUtwPqp5scMkFWkhiqOm7MUkULRgwcwb0JRmos/VW/dT0TOtr0VjtQqe/lC70Fh48d+n02y/Pzz7YzjuH+rpfL5VRMgmEiARQjiuqrEEAQRCDlCGPW2N7TiSqqACjQoyEGyvTC5sfXW12wKsRtyU/WUtkPVG9waK3xJEcJJCoQg4lrj+0rMJ1UQB5qdajOqRBCjVVw9si8lVlBwBlxVpc4MNPDLeW6D6iEvZnpdTqqvb3rsfdYKSo7OMdG23G5wUq+fh+aFUV6wjH8fqbDt77C4/MPPLLPvx/sx9sfnuPgL0eeCA8AqOGAOamfurcp472Zf4vXjj3wo9qoRtxGmP5NRfoCKz0x0xIDDVbC6rqQThboVUEbtSOcyfH47RWElOtqkRh6hW44Z+szygSPfI35WIozAemsD6qqCV7WmZFDlmeQZZlkPf7UGBFdoEpFwJCEUAUxJBGKaRxQmQ1JHKK9DSwoVkMnSJRZZN2GhZH5m1ZFFf9k5paqeJ3RJClLEwjQH1LknpLaag2lYAUMC20UrIthZhToTzbGm99eXxs4jNjjeTL8xfOX5w7CFmj19CXgktCpUoFnaARdsVb2v32+y9eu/Stl5euPtyG5ak8yBVEADJVIBIJJsRCrBBSUYPABFTAg/+45SuipMnnl4qv7BPVN7wNwKMrMeVAIMEdHSXVLYWRVFQtcaSzXWgoJaaTIFEt2LKq1IAqdSxj8lSth3VSVXFuqBKf1G9LNStEle4VhqttSFZp+0oWK1marXpQCgqmFeDv8SbOphtpAYFWEOoQaiKdn2rM/OWD93/dTxyA+qwQqP36h0fAI3AzCHhF9WbQ8tvuCAIvmsuNNy48+w2nr538xfPLF+8Lk1BFSUTFMGjsj3SJ26SiurLOhd4T1TXzxF2f7GMjokpKpO3kZW8A0DoK0yzIcB2rrjWnXPSzDHr9HPJeDjorAHIsUpGknKZRAnEUQxAgWY0ovI+RdDRop7A4FrsgsSMCYRUvS0Sq0+ksgJA44b6wyIkKV7A7UaXimoroMC3Z/o4oo5BZEERX62l6cmxs7IU4jr643F3+qgJ1YezA2Nzk8cn2Q/BQvto6iFJOLjyTnFs8N355/vLhMA3fPt+79r7ZpWvvWMgW7umZ7lgRFxJSdA9QRFSRHKGah+4AlG8aGPJrpZA+pQPY9AUiqbgNEi0s9OOIv8sK2ImTaxRJ6KaOe5DrykVxhKEpOQ0o5zxojL4jMUWSipZVKd0cYQoA3wQ5lRQFdk5trmSirlJU6QajoqiuF5VB6sqpRzbZxna+ooRnrehmLDJx3lCN1x+4+60/vdBJPvOuI0c6mzpev5FHwCMwQMATVb8YRg6Bxy8/fv/swrUfef3aa/88T8pIKikwN5WJKual5RT+IxujqswxUAh5WVNuo2MCI5QDeCcAH+R0OgnJqkgD4kK2pZZIYTGaLmz9Pt4UYGg/oycWsXT6fej1+pD1ChCFoOKVVESQqgQLSCAOI1BYkGTD4FReYlUtJG3ofckElbVUIp0u1GoVRiIJmCNL4+U8UNwOSSoOj/UxLlyh7zXnqQYq7NbT2plaXHsxTtNnwyA6Uas3X52caFyqtWvzb3rTm/qb8bVEVf8ZeCYIl8OJl0+/cGSh13lkqb/0zsXe4jsX8vkHl2HpQCYLEWFaQ5xCHEUgFOdLk/1VwMqpU1RJFR5WgPENFm47KLzamVWxq4kqQiaRZKI3KvWropSTPM85L5oKq9ABIIFG1KCv2GYVySuF/wdFl7YlbzXU72zNXOrJKusqIqpVYssLk57UzoKsIPgrxQcw5aAMIDSRSUVtfqY587uBFP/z19/z9Zc3s/52ZjX4d/EI7A4EPFHdHfO0b0aJrVKffPnJb7vavvbRS93L70ina7YHPFdPU25qmbOBuyUxBM4KkrqKqDJLGKmClZ2e0CpBqebiud+jGumM1CkH1WD+L5PUvOxDN+vSs9fvQ7fXhzLXILWCRCbQDOrQUHVIZQIxREQfkbTxpZxJKf9TRBiogtv2ZHcWPy6v1OFCBSxYSU2h3qFqziVWnDJAvIBJr1Gg8jRNT9eT+vP1ev0L4/XxZw8cOPC6CMSVeyfuXdwKOUDSegJOTJw6e/7o5StnH77avfLea/2r713Ol97aybtNGQcirEWA1mlAPq2cK4tFV8PjcpZI3MigUsKzo0thtxJVTp/gmxYyVqBcdSyqKiArCiKqJaYAFIZyoethDTtE0ZqMsGMV3hStqbpcGdqvfkQMCqxs96rqOePujV2BFqq7fJ/FXfCIqlov10CHEIskq4nk5cPTB3/0nUff+awQorejk+7fzCOwyxHwRHWXT+BeGj4Sgv/v6pMPvnHl9R++OHfxn/VkP25MNdBIiKp7kbCgiop5aU5JHdS4V4jqIGTnFFVXB7/LTNq3Z27tKe6q5Ik9Dk977gCFKKJpOZrxu1zUgqr4s6IPvawDnX4Hur0uZP0Miqwgk/V60KDilbqsQyIS9I6kfuuocrq4NhNVVpk4GxVD/7YAyhLYgUeqE1CdwT61vuTOVZy1CpQXSh2jqGMVlsioPBDBfJrWXppoTT5+aObAUwePHnxxMV288rB4ONseDId7edG82Lh86eybTl184z2z7UsfvrR45R1Lun24iMtUpoEI4ghkEIFSmIsbsucrim12/KSzai644Vunta4V2z3m6v52I1F1YXvOlGCiiu5euCooHYVypjlXtcxKMjPDG6h6mJKqmmCuKhbuYQrAGrxtAweroDrXi8EN07CNyApF1ZbEkehP0QrKmnHtmvFdFJPVUkEMiQkK0T1+6Pj/MJ62fv/BmQfP38459vv2COw1BDxR3WszuouP56Q5mXzx7Be/99LC5X9xcfnSu8JaDDLi0K7z52RPTCxVwYJbScSq+iDSMyCtNvS/54nqwNFzAMWQk1tCVCnaqXrLuq5S+ELKR9VopI65qDl0sYo/60Knh0pqF/Iso1zUWIbQDOvQiltQkymGN0HpkEiqBCaS7JHKFJR9K5Gg2qakLr/UVeyTxY+rsLYhcQrF2kYNduzkt2pJKsppkYrbaVI710jrX3rL/W/5xHgy/tSlqUuX3yXeld/u0+C5i39e7wn12JfOvvCdp+fPfPBaPvfmXpCNiyQMwiSFMErJjss1C8CvbP+FKvBKojr0rN3aqHcjCd3METNRZbJv3b3Y/UMCN/0oubkEevbiGpWloJK9WpBCI0gpVxVt0dhXdW1LVF57NgqzqvuUs6Zy/rlDAsvuGO4CSnWAVlUVlEttU1xcrmoZwMGJg59qxrWPvvvYu7/ki6o2M/N+G48AI+CJql8JI4PAV+a/ct/nL3z+Jy51L/1YV/Zqab0G3X6fCmnwQoC5qUhU8VGiDYxSnqhaXW716Xwjouqo7aD9KQb6sWAKc1HRD7XIoN3rwHIXldQelHluvSpDmEzHoC5jSEUCAfVWRxUVSVkIUkSAXaoUFpRYL1QOfw9vILCwitqS2rxUuuBb9RQTUCnPc2XN9cCmiu5QSjBRGM2PNyaePXro6J/effzuvzjWOPaSEKLYycWMEYCTcPLAc6e/+P4XL7z4vRfal79xsegcNrFUYZpAkqRkVUVP1JMx7Zb8alllZiUOFdXt+Rje00TVRtapKBDhkthpSrALBUZckKhivmqWgclLUk/TIKa0lHqQWqLKudJ8y7C6u5jteOZyVCv5qKyK4xqu3FC5mw5UaG1zCRwP5tByBytc35JUf1kItswS6bmJ+uR/+9j9D39yQkzM7+Ra9e/lEdjNCGzPJ+RuRsCPfSQQwGrrz8w+8R3PXnzhn13oXfx22VRkb4SKKYWjsbORDV+vb+jDqohLFeOD2h+KqiPvw97l1RzIYbXZgMgMQuuoRnHXKLL6AjTs70Ov34NOvwe9fgadThe6nT45no4lDRhPWpCIEEIMaZqIWpyStdSgXQB3b+JcVNZT6f/UxcfNCiUHUAcpUl3xAo+9BIyGQGLbS6udOSWNUgUkhDIgX9QoiBemxqc/dfzoXf/uyMEjn72rddf8nfKoRLJ6Cp6IT8933/rsmVf+s5OXT33f5c7l+8KxCMI0giAIIQ6wb1LIirIREJKDgYB+nlEnrs20wN2uk3Q3klm2HGNVFe2psBkFdYKyRVWoqrooAKam4E0VFCW5MdRVDRqYq6owVxVvpEIwVsLm/a7MUx2cQ4OiqkoR1UD15/XKcYPh60vrJDA0KMAbEgVBKckBIBFpeWBi5hemWhO/8ej0o1/drjn1+/EI7HUEPFHd6zO8S47vrDk79dRrT/3k2c7ZH7pqrt0jawoCFYEpmKjSs2qxtOa4rkdU2bNyrz42Q1SJoFQuyuiagL9DJQpzgFFNzXSfwv1EVNsd6Cx3oMg0G6mHdQr3UxjVhBBRJbVtF2kLnPguwWajkiWQLXyy/a5c/h/+3oVziKiuejoyxUUpaPUjIFABdNs9qCX1a4dmDn788MzhPzhw8MCX7524d+lOkVS3npCsPnHqifiqPn/s/PLFD11Znv2Bi8sX3ltGRgRJAFEUQ6hiCLCoRwRUtEY5t9hla4fdKHYjUXVrhW5fXItcIqrcNIHs6ihXNaOc6jzLweQFhDKEukqgHtQoDSAm/CP25qX8aHtju4Ks2rW5KaJq7dxsLSeuY27iYJOSrfMIWlXhGo4hgQNjBz452Rj/P99x8B1/vdMRgL36+eePa+8j4Inq3p/jXXGEX+x88T1fePnpn5krr324l3SxfByUiMnM3RFVp6hufEBW31jhAGBluR0mBDsJ+pCo8ru64qShqoz5p3zl5Up6NvF3eb9UrKYzaOddaPfbVDTVW+pC3u5DbGJoxk1oxi1IZcpWP6SvCmsv5XJRbcEQ5aViiNW1rRyqTqiq0hicz+2gxAiL5SVZUIG9KcHtyNhfoxqFHZ+iMlTB5dbY+O9NjU380duOve2F6enp5a1U82/3HD1tng7PXHz16JVrVz4wu3D5H51fvPANWZClKglEmCQQhAm2QgBAE3oZcRctg9kKO9dCdTcTVZovS1Spba5QpLASUcV/uoB+0YMs64POc3KfSDFFRaVEVlFVDWVEFlbUqcouAFb8hz8NibHLm7ZfV1lUkRMBFQ4OV9IgjcP+jlvrsgtApCOYrE2emGiO/6u33vXWP/Lh/+0+A/3+9ioCnqju1ZndRcdljAn+9MKn/snL51/+8SVYeLtpaNBSA7UCMob7xds8sBsf1lDlGGzrDLlv/OJducWmiSqFJpEW2QIUtKHCgH+B7U/70M7asNhdhl6nA0U7owtrS9WhETahpuoQo3k6YEEKV09TByj6ym6S2GWJC6gwR88qqhjyd/TZhv/dhw4SUTLwx9dJSTnH2GEIb0wofQAVVSyMMWHeSBoXZ2Zm/nB6fPrfBWPHvzqqxum4lp+a/eMDb1w+942n58/94KXli+/riv6ErEcySFIQGH7GXvRBwzYuKLBUsCp239Y1uFuJ6qDF7MDaC296FLkAlAKJamlb+fYhy3uUq4o9oLAXmiOq1K1KxSBLdxM1JKAuT9qBPyzI5ND/gMZWwv/UzMHmV7vXDYmqvTEkVRXbCQcgcwn1oDk31Zr8teNHj//m/cn9r93WyfY79wjsEQQ8Ud0jE7mbD+NFc/LQ377y5P94cfnid/dl54CqYQhNE+HBwhwkLjd1gV3jl7h3w/4sMnFnnGq+3PB7VjHRKcEJmBgmxep+VlQL8kblwqk2fe13ehAUAiaiMWiFTVJVsR0ktUCVEZNQCtczCXWNQbldAP8e/YNccNVVVfNlnR/4dUBUNRNV13kKb05IqcILvJZlTaYXD88c/tSD9933K4leeOnYsW/ojvJ6x3zrJ+b/Q2v2ytw3vXr+1f/qYu/K+/phMS1roZJhDCpMIVJ1alyAwWt8ItHfiVzVmzqPRgZkPn+dRRmTSE4roXa06KdKZDWHXPehn/eg3+8DFJpUf7KqCmpQj5qQBlgAGNpmIEMS6s6XgbJqXQYGOauOrFZJqyWpNoGA17V1quBUI/bOJaIqQoAcIDFpMd2a/n+OzBz5lYcnHn5qlCICIzPdfiAegVUIeKLql8QdReBj5mPyQ73/5P1Pvfy5/2VZL38dhEWoQmYy6DxFeambVlPv6KHcwTe36k2FoA8JiS2mQg9a60OL5BTtp+hrmUO724Gldhs67Tb0uhl6/kBNxTBZG4emqkNQKJCFAqSqmDcs0MQS1VSylRr252HjH0dHnUmVywNkOjswS6eUWZsWQN2ZcH+2utqyEmGErgXplanG1JMP3/vwL11649JnP/jBD+5oZf9WJ/XjL/3W3z9x8ZV/ci2b+8Z+kE1BGkoVx6BkTJ6wAXYyIlLkierGWOPaHf6VivRwDdr1jvnWqKpiMWBm+tCnFr/oVFFS295QRFBTNUphqQU18vulDmnVFqlWKaW5oAr/oeVbdTtHRlcqrAMTtkEKAfk7D1qqov9vACKXRJKn6tNPHRif+eV3HXnXHwkhtt3rd6tr1r/eIzBqCHiiOmozso/Gg0UoZ8/+bfKl8Oo/f/rMcz+WBdndYYQXFgCpJGQFaiWOqFptw6/YdVbI5ogqBfqtmooWVKiqdrMeLLeXob3chl67D6ZvIA0TqEdoll6jHL/QhJSbGpiQm5aiHyWF5h2xZOXIXcQ5L49N/gdODKiyIrl1RSpEzpjs0nYDRwAJutSYS2viIJ6fbE49+dZ73vobb7v3bZ/ajd6TqK7+wdd+73teOffqD19oX/yWLMyashGAiANIY/SgRf9ZbiPr8LudHwG7UVGlRh8EDtdEksWUZqsp/Bt2hqLwv8ghR6JasqqaZwVAgao8h/+xrWojrEMCyYCoDv17Gf9h5mq1md3wBqqaBkBdqFwqgC0Q5NQXZ/7PXcgoSQHzrQsFqghgLJk4NVGf/I1773vsV4+JsWu3c779vj0CewEBf9nfC7O4S48Bi0/GID7+V1/97G+eXD7/rjwua0kYQGxVuQyNvImorncRX2n0vzLavzrUv9eX+Y2JKl7qEc1hdXRGFf4dVFM7i9DtdAEbO6Y6hUbSgDSusfenkRDIiCr/QyykKjl3lG2p3IWa8WVbVP4dkq+Aik0cgWXS6pIFXLchbjXK5BRJVCACaoeZJkl/amz6r44cOvpvvvmhb/6PQojbbuJ/u06jq+Zq689OfPq7Tl09+aPnO6e/pRMtg5gEiNME4rIGUZlS8ZknquvPAJJR+hywmjy6RuD6QqLK605DKUsoJBNVdK/I8gz6WFSVGcpJjURsiWoDmrLOZBfXpy3wG9xkrfFRHTr6OlKKZJQD+86JnG/KnN2VPRtcewI+HzC1pUSyGkBN1pfHkvHff/jhd/z8MXHg1du17vx+PQJ7BYG9fgXfK/O0J4/j8cuPN+JG8G1/+fzjv7igekdEqkQShBBqQcSFvT09Ub3x5FfClPZbR+5RwcSQP1dGc8epfplReBSN/JeXl6DTaUPRzSEuIxhTLahHNYiihNUibAOJBv1YRmUr8ElXrRBVvJRzK1ABhiyXkKiyuT1dwG2HKuc86Y4HL+xU+Y5ZmkVJrwsxtUCDGW+Of35mZubX33T0vj9+y+G3XN3NuXyoqv7N7P/P3puASXKVV6J/7BG51L509aLe1Xs32hACYxsbxn7elzF+2I/BG9geP7wwNja2Px62xx5jmwEPeGxgwAZmMGCbXYAQUgMCISGB3EJ7S2p1t7rUay25RmZs7zv/f29mVqulrpJ6qSWyv1KXurIyI27EzXvu+c9/zrfGH5i854cmZw+/7sn64RcmgzHZBZt8u5+8rMg+mzZkxMobVMJCuUVN4D0z0AhDkA2adlvjMdebgfPfKAvTes/j9S7FU3B+uIdlRDAWPUCVJS2pfJkxRVmbm6paEcr/LYpbwqpy+d8tUNkpUZ9Z4gqBQNBuUhXGvsP4A1h2Tu7pYLWTmqZ02dzZ37kOAMByvMwC85wQoMrXOXHTPn/g83u27f2rTcEVX70UY5i/Rz4CS3kEcqC6lK/eEj52bjiZ+vzqM3HtN+9+/O7XGb7Vb7kOmdByoZsX9klp3FmYO50UnSDFJXzyCzj0s0u1T2+4AZBHlzxeVHSgEPQJWwRAw2ZUFFFMYdaiJsqiaUTtOKJaAC1QegAAIABJREFUtUa16VlKwojc1KY+u0xlp58XdRjvc/ynaoqSAr0wqR1rKsVIyTGpMj8sAHSrC8v0FNuk2q7kOCVdSDNPeI6wt/CbdMDoHhsdGHnPulXrP7p3295Hl2LJ/+xLvD/L7KkjH7/i2MyxH5mcPvpbx1vHNjoDvmEEAdmWR37ikA8gYxgU27FIXthz1SZTlbnhDpCZLbaz0qleKXuJikUSrvVz/UBf7JIA4VPlIY12KkACclIeK5EAALDyZowbqmBV1aYkTsk0LPIdn0pWgQbtfvINnwGvav/rMqtIVVPl+67+Wu7v7j2r7DPUYPOGSzsA6Ew1pQnHxg0XBRsysLue6ZMVWQDM31o9OvEPfWv7PrjL2JXrVBfwmZg/deWNwHP9XFt5I5Wf8QUdgUPZIf+hM4/tOTT98F8fmnr0etf3fNfxeXFO0MmbJMRt0YpBuqBvvoRebH5AFfZGajHVJU1eOIEJJRo1MiJqZi2qJyHVoxaFYYtqlSq1ZuvkxCYv4H1OHwVWkSxoUlVXP5gi6d9XRv5KU6o1qDp5CvrTXj/Kjpl6R6va+RfZfGiGzABnKCDVzqwsMIvN8cGxfx4cHP7Hl77gpchEX9Qd/gu5le7P7nfvefKebVNTp37p8ROP/0LTbvVFfZZp+Q4VUpdKiUu2QRRZLYo5itOnLHXITJWO1YgpNZtkUNwBqgl7iVrMZhsZQ9bn/FjcYDVjFlkkPqwx6TRTcRme/wmQNWU/VSn9N7mpKopjfrpjO1QyAxpxhigwAtkQ810raWr8UEBVtl24N3Unf2/UrYpSVasnVw64eiCeqcy26uZFBtLECWVJlHJaltk2kZh1bLR/+GPXbbnuL/qMvtPP+aLlv5iPwAoYgRyoroCLvBhP8d6Zw4OHmg+8/MCxb76raswMe45vITKVTJvaaUZREvMyspwTpeZzXeYDVGE9pS2gwDTJsAlQzdKYYqROUZuaWZvqcUi1sEnVWo2a1TplzZhKhk/9LrxSS+RkHns+sgIV2jr5TsCk6sznNqoeplSD1U4mOjelKO5LpVNpPwDGzlzHRtJYylGiytg/s1OzNT6w+qtrV619x5p1a76xcXDjsstD/9SpT5WTVnLdo0cfedPh2aMvbpSSAlLYkKBUzpCcRNQ2QkotMOIBUeqQkTisFYZMNzVDMigS5jQzKDHsFQpUJV1KDYPiW5UMIIU3MMBqk1PW2nGb0ixhVrNg+jTmjlDBCLh6I69hcZQtd/qDHVXgdC5QldQ1eQijqpN+eYuoGFVcJ/2U1ITHq7ysZdlc6XAMm8y2AUa3PlDo/9I1W3f/4YS3/oH5fBbkz8lHYKWOQA5UV+qVv4znjW7/u5p3rT10evLVdx2+/c+sMpnIcYc+kUyTIkR7JgmZyzj2dL7Df36gCjcpAarcqMTWPbpjGWEJotsLEY+atqkRhWxFVa1UqV1vchxqn1NkoOoZAVmJo2Cq+Joyo6qN/XtAqwaqbFHV0fp1c9F1UVWaTCQgQOQBCqiqdhQ+bjgIZGa74BYf37F5x38d6x/7wvY126eWsi71ma4v61WP3zZ8ojH5M3c/fuC3zliVjYmfOgXPpbLjszMoNJamDWcFj7LE7nS4GwakMG0iQ4Aq2EBmUwGtFKP6fD/QFy+r2tsgqc7yHECVhS5wtkgAVkNqAqhGLYoTjJnBLhZj7igYTbYHEx5UMaqgZTMp/as7VYVZ6GZBxZb2uF0o2CobOfbFVZpXZlS1thaXx+INGaQzRmSQmzpJySt9c8em7f/fjv4dX1qO9/p8P+Py5+UjcL4ReL6fa+d7/fzn+Qg8bQSyLLM+e+ym3aeap3/3O8cP/D/+ANpzBBChhInSP5fyYKS6wh/zAqqc5CS61I47pNamogwKgBo3qRmhgarJdlSNaoOonbIRetkpKn9Jj6zUZu60C067FlIdVlWVN3WZs+dde+x6oAtUcaqKk+2Ua7mGm5FhapBrpL7tnrxi9fqPbd6w+b/tHN15ajnoUp/p1t2f7bcHwoG1X73va29+rHLoh6pGbcwNbKNU8MkyDUKkrWNL3GqKFKVOow4kExFx5FKHQ5TSvxTDL0ywxeIEq88CVPXnBatV0YSZsnNElLQobIcUtlsUxW2+5zxymVHF5syxfNk88f2sNNZnMarSJqg1qT3tUlrAqoUIrLM22PZKicNV+V/uAhw9tN/cdBWb7E1cdAr3X7nhyrftG933IQO7kPyRj0A+AuccgRyo5jfGJR8B6FO/duiel56qHX/rZPPIVVYB9jECjjiDHtowy+REqpX+mD9QBfvZNY+XFqqUwjSkMG2zXypAar1ep3q1TnEYk5/Z1BcgrScgO3M5fQoJOmw9xWb+3UYoKfuLdyW+x6OTPNWBxzr7HNcNekn8voqr5PjU7seNkYrBPd7Htd16X6H/7u+67rv+ePrx6TuvvfbaJWtFtZD79Sunv/ZTtzxw6xtPtk5cHbuR45ccclwAU4tcOyAztSnrdbqHmyhrttXfKqGpo9lcyJs/y3OXGlDVQJAbqjRQTcCqaqAKnWrEDZqoIIy4g1R2yjzGCl52oiiksU+NqKrodBsYlTaVmwiF09bda6zg5qYqAaoib5ENNzZk+FyzSSQcPL9ik3zLP7Jh9YYPrl2z9i/W0towZ1Uv0A2cv8yyG4EcqC67S7r4T+ie7NDANx7Z/+NPzTz1zqbdKCNdMHBdpGFLqTpF88PzaQtZ/GMw3yM8H1Bl2KJsjaSpQwrC+BNlMTUAVJM2NdoNqtcaVK/UqF0PyYotKrsFKnllafBIYTkFdarTZVMVUNXtVMo5tWM5pX0sezWqrPkztGY2FQZJWyxpgKs0tNiI2Kad9pf6H964ccs/XrVj33sHaGB2pSzYh7PDgzfe8/nXH6488eppmtmSFRJyfZfwx7MLZMTCOOuUo26IqHS4s68oSz0UnzqPT3PcT+eLal2KQFXAqnT/c1JVklCbjf9bSqfaoiRJ2d0CXf8DXh95TsAbKdyzHSW2cstgxh/JUsrQnzXW6jOJ7/ceoMqiFjhtcFVDN1ppeyqDDLXpxlxg/XfmkJkY5JvemVXDq27auWnn74zT+GnDWOGdo/P9UMyft+JGYB4fbStuTPITvsgj8IVw/5ZHjj7yi4dOP/EHhm+atmNQ4LhkZcSWVOjaTVXEZoeyuMjHtFhf/vxA1eRmDVkkMzJTABhxTYUNVS1pUhjD2L9J9WqNwkqTsjDhppI+T9hUk1y4pCrrKRZhiEWPWnjZpko3U6k0KZ0QxNpIVXjGQg7gBMaPbXnAjPd2/SsmSsCVNHwVvdLU6NDw57dv2fm2+1fff+8rjVeirr0iHtCr3njsxu85cOw7v3W8ffw/1Oxq4BRcGMKzXhgVfs6e52Qm7EbwreTbw1cU/26mYo0E6k799axjp++nZwOrywGoYhME4394qaL8j+7/OE7ISS3qt8o0GPRT4BS6QJWrCAYZCnCqSSVVfB7rLgjVClbV0Sa+Aapa0NWoKrNbRrFK25pkDFTZw5WjXZ3GcGn4rqu2vODXJ9yJg3n5f0VM+/wkn8MI5ED1OQxa/ivPfQTQSPW/j3/keyanT/7eEzOHf8gv+BT4HjlgjpKEsiwRVoSRateM+7m/49L+zfMB1YxjJIVRgz2RkSbc4RzD9DxrUzVqUjOWLv9GpUZxrU1ubFGfW6Z+t48XTgKXjZJ/p41KSvIaoDKwVJ3/3Pik8qU67JECqiwX4AU7E2IV+j5l+s9NK8yudrW0juFGg32Dd65dt/Z9O3bu+JdVxqr60r5aCz/679S+M37LI7e89snmsV84Y5zZbAU2Faw+sG1EMZFjmqDrOKxBrrFYKmVAqMzkCVDFOEMlMDeh7enH03s/PRNYXapAVfx5wahm7CiBJkIAVUhewnaToigiOzGpzy4xUC24Rd6g8X2p/II7QFV1/os8VZhVPA+PczKqOpmqp5mKS/9KP+tYNttToWmUKxEIISAn6iv2P3Dtjmtev85ed6dhoFMuf+QjkI/A2SOQA9X8nrikI5Blmfv2+//uVdPtmbecSac3+F5AvuOSDVoQQJXTd7DQSGBizqjObZB5GrjIYPiu7HLgO5smlGQRN1CFSUiVdpPqrTqb+4fVJplhxnZUg34/FawCl/zRNQ6gKglUAlDFnkp0qAJUVQFfAVUGSWw9pRpNOgGp2lxSPFwlVlKlK6HMmmTkOx6lUUrlQt8TI0MjH77yyiv/aefYzhUZJZllmf2Bhz/wQ4eqT/z6ZPupV7Tt2Cr7AwxUzYTIVkA1NTA30EaOjYVJKQPVjKwUWfYCnzi9aR6f6OcDq4sRqM41/J/b9d/9ABNDU9QU8KWjVMNWk5qtJpv/mzFR0SjQSGmQCl5JgGqqbdgsbobSEak815TWdC5QlY2b2h8qqarUFWDnpqhv/rnINmDBZlKWwFFANcch5Y3sNHCLj+/dsueNM7MzX3jxuhcvG8/gS7qo5G+27EdgHh9ry34M8hO8hCNwsHpw9F8PfvLXTrfP/HErSFzX8si1UA7DGoO8d/HXlBztHKie99JwKViSiShLKE2h8W3zIg0rqtmwRrVGnZq1BsUNxKRCo1eifmhTySVKYG1kk2FKTKp0+yvmU5f+hUOSL/VzXfrvBc6dzmnlMYlryVo//j2RFGRxRkWvAPqvPTo4euPE6ol3D28f3r+S03n2V/Zvv+voXb9ytHrsF6ejylCp0E8F2ydHXwdTEpeYOUeDFdKoAFSzjOOGAVaBUPFv8wGqvffUuUDp2Zuh8wHXczGz5/ud897XZz1BGqVUk5M6Sc1wdp7Kw6DaqTKU/tvc7Y+ufwBVsKsUpRRkHo32DVPRK0sUsIBGvv+ZXdWxtJqhBqOqzfyF11YbtO4+WpLgus2HLBdQD3gFYzzEqk1YcY4kNuzMMp3JPRt3/4mbuP+8a2xXbaHjkj8/H4GVMAI5UF0JV3kRnePtU7fv+frRO17/ZHPytVGQUGAXyDEdsmGxxAAVkaDatzC/Pc976bh5w+KFMM0iitOIIyTBptbadZptVKlRb1JYa5IVGVQyAuq3i1QwCwRrfyOzFVAVIMkglcGo6CM1a9oBqgrGdhjVOc0mSoKg9K3MJyWKVTVZBSuulZlFA6XBIyODo+/atn7bR7as2XL0vOe5jJ/wUPZQ+aZHbvqpp2rHf+ep2ql9tuNRqVAklzcPUnqW5ikgJwVU0bDGjKpJtnIGEDC7sIFatkCVMoqxYZsDVEPK2tJQNVweorJfRvmdrBT+pj1A1RQdsNb8atApbKtoqzsBG2q8hWEVoCpQFnIBuRb6b6lOKEs2JTVwDPfktnXb3lUICu/a079nZqU0Ei7sLs2fvdJHYIEfayt9uPLzf74j8KknPvXDD8888ptHmsf+Q1owqGgXyWbbIxWZqjqYWeGY353nH24wQMgRRxoPGKQEZf8WNZFA1axTpT5LzVqT2o02FQyfBtw+KpkFcnlxdsgyXQa6YEOl4D+XUe3qUxVwPSdQ7QJUWZh16IAwSZyFbjGDRA7eK7HSdRNXfHxkfOSdA1sH7ljJbCrGC7rtj5z8yA1PnDjy2wdPHvqZzDMoKAQUuNhKqOozzwX4OUCTjC8BqgBPXY1qDlS58YxZ1V6gKsb/YFSTdkxWZNJweYD6fIRceAJSwXKiyYnnkwaq0L50ASdcNbTmuhO5qmYozx+u9cvf4r+qflc5LUi1Ai4D8jxxG3CmN09s+thYMPKWnaM7T+ad/+f/yMufsfJGIIcCK++aX7YzhtH/+x9472uPNU++/kR0eqdRsKjgFBioGlnMPoecrKTsX5QA4LId71J5Yyx3nMSTRtTOWhQmLWq0m1Rr1KgyM0utRpOMtsENVLDlCQyf7am0FRUWTIBdlOd1gxTDVhUioNxRpRFKlf7nMqpzgSqelyZZx4sVJvbQWuK1bcPK+kuDp9auWvfnW9ds/bd1I+uOLZVxvpjH+c3sm+u+eu/tr370+ON/mpRSy3RNKgaBMpGXLQSDWgRiqBI3BzzA97PTTJUDVQ1UsUFiCUzSphBBF+j8D0OKWxEZUUYDhQHqL/RRwQrIycQ7mGNquQtQAoBZasEEqZTxWbut0qeYOVXNUrI56220wgwQoCovhKhg5XMMzTGAKrPgDFSra4bWfXFsZM0brhncdWw5B11czPmTv/byHoEcqC7v67uozm4qm+r/8P3/+w0nG6dfN5NWV1kFlwKOjQSrBENuJBYJsycLxYVJ2llUg3CBD0ZrReE9iy5/jkqNQ6qGdapWK9zpnzTaFJgBA9WSXSSPkEBlcdmT7Y4U42mZwigxAwrQ2mHztEZVhwCAAZcT0SXQjm5P/xtsfvA6WKAt0bxCsmobdrp1/dYb+/sH/mwgHjiwa9euvNOZiA5mB71/+eanXzHTnP4fZ8zpjWbR5CZDlP8dZvwECDFbqJumFFAVSzDMl4UHZCyr0j+7TUhDWReoRtSKoVENCU1V7bDNQBVs6kChj0oO5oNLVgJmGu4XFqWqtC9AVfxQhSUlBqrQl/L9rHWzYLhV6b+j02YYqsAqYlkti+C5B1mN1hSwLtywG+Pl8W9eMbzlV/eNbD9kGIgeyx/5COQj0DsCOVDN74dLNgL3ZPds+NJ3vvQH083pn28YrZLje+S7HjMO0FdK8w1YPS54cu+uZjMu2UEusTdioJqiRySmZtZmg/9au0GVepWqlQq1a00y28Ql/7JTIt/wpeQPmGrYwmArQImuf82o8lKs/VmV6q5jiq7sqTRQ1YbzuqlGiweEhdIlUe54TkpBcXrr5m1/OOgMfmrfln0nl9hwX7TDRfn/Hx543wtmGrNveXDm4R/zhlyyLIMKTiAbi1iAamLGCqhKp4+kkSmgyh3mC9vcLQWgKnrR7nmxRpQ3UXNDQcTwH5SnSE5YCpMCqLYZqDbDBrXCFplRxtZUg4V+6vdKDFRNBVQxB6CRZ8ITTVWKUeWyv2JUsWlgwKnssKSZUTGqLKPRpX8Bq9gJAqhCr42NG9LGAGFNC0DVaQ16Qw9uH9v6Gn/Mf3irsbV10W6y/IXzEViiI5AD1SV64ZbiYd/Wvu2a2x766h9MN2Z+IrUM2/Fc8hxHwj7TSKxcWCdmS+NIJzJyKZ7tpTlmXr+TlKIkpkbWYoP/Slij2VqFapUqGWFMXubQkDdARbPAUalS8gdYlS5kNIho/Rz8JHXwqQBN+YhgU/MeBas+uy6TqhtMpKAp9lZ47W4CfeD6tYmxVV+eGB59Y1808ljOps69Rz49+ekrjlVOvObOo3f9qTUIJprz4CmggLPhAYxiKyJYVWnrNiNVFmGdC7IwVnWpAVXu/OcQiS5Q1YsYt2IqoIrhiNIWb+B6gWrYDMmIUw66YKDq95FPHkeaQqdqmw5XGDDCHFohqhZpLgSjylKLs4EqnidVoK7zhYBUBrhoeoOOPEkEsGI/jvlhwWXDjUpG6ejuNTt+bigaunfdunW5RdWl+ejM32UJjUAOVJfQxVrqh/rZ2md/4O7H7vrd2Ubl5Zbtkeu55NgWwj7Z+1MAkUOUyWKRA9V5XHEYvbcjbqKqZy2qxg2aaVZptlqhsFYnLzapbBWo38aC7HN8o226XOLEagyGh03lmbw2GcDqDv9eoCr/1v3D10qxTHo17zKqYMXx2pYwSMKsxv3F8uHt23f+RdEvfnTfqn0rztz/fFfzjuyOvu888cDLvv3EPR9p+E3PC3zDt30KsoDcxFFAtU0pzEC1nlJ72fKLL2NGVd9wShgqQFVpo9XA6ghVZlQB6uEnjOZC6FTbSGdrULPZJIpT8kyXhgoDNKCAKjTbDFQtlyOJO+EJIEsZqMpSaWOO8OZOM6pi6q+t9Dpa1R55K47GMS1KYgGqrHDC1g9OGIab+Kl/5gXr975qfHz8zpUYenG+eZH/PB+BHKjm98AlGQGUNj96+qM/d9/k/a+vNKvXu45PruOSYxkc+AmwKoDHJoIJPevEVl7pX3tFnn1RdOWz1wmBS6JZRgliIuMW1ZMWVaMGW1JVKhWKGy0qo9PfKVPRQNMI2FSXTBM5YAJObdMil4Gq6INh/M9Rkso3VUqsolGV0r/+ieZZZZHWxv8CHeT1uNPfAkNukGu7M2ODo7e++LqX/PbqYPVk3jTy9Gl3d3a3c+fBb+86eubwJ5+KTqwJ+gLbtT3yUny5XP5OzIgyJAEooKrB2nMBqQxtZUc45/F8fVQvtIeqguBzj1H9n5z/WQ++tTOKCZ7CEXupNqOQ6s06NRoNyuKUXNOl4WCAhrx+CgzNqNpkmjZrVDsBU0oCIGID6FMVUFVBF/rt8be2qJLvBNzqdDbMsyRNePPG85Y1rfJqfuJVX3DFC/7TFauv2D9sDFcuyQdy/ib5CCyhEciB6hK6WEv5ULMsc95z5H/9+uHZo6+ttRu7Hcsl14ZGC4sldGXK1BwLcCrlZ3oOzSFLZYx6pYR6seP8ds1U6tVZsZYoITLLI/iQF7okzZiJRrmz1qxRLWpQLWxQtVqjerVGdkQ0CG2qVSA/c7l5yiSHMgNNI10bKgflTB5vmP+Lxg7vJ3GnKqlK/z8flw4E0IEM3a5/DXL4pchgmYFjOFnJKz68fdP2d92w44Z/yEHque/SLMvM9z32vk1Tten3Pjrz2A1O2fFsB+Pn8iaD7anApsKkSsSTrFNlYKhiPi/E/X8xgOaFOK7zvYYGrSmn28HKC5KYlqS0YSPXrLNlW9SOuUFtrDBIo94gBag0JOJ6IdZf+J6L8wJPFVjl9+d7H+KWrixAHxdrU1VclXZT1ZxvZ15oKY0KMzEzM3MTt7l3/b5fGSuOfWH9wPrp851n/vN8BFbaCORAdaVd8ct0vlmWlf7nE+/5L4dnjr66Hjc2e2BUbegkwTnEzJ6yYXkOVHVqo/wNUlktbmzXpTSf0NAlacrlzcSIBaiyJVWdQWq73iIvs2gQnf5GkbzUYcN9llaYFjecAOygjGkroMrBAeY5gKryYdALN+sie1J4AAq6Xc8qzpX9JwWoBlbQHCwNfPmGfTf88YbRDd++TLfgon9bANUPH/rwuqlw5r8+cOL+n7SKVtHyHA7EcJAihs0KR6eiGR2bCClx63jRcyVEPZeTXoxAtZc51o1V3Y2d5jtlTBC/bJgZJUaqSv+oOAijCqAaxjE5qUkTwTAD1YICqoZhU6I3agCqrC+VwAWed9yxfzZQxTPUBrMDVDWbqpq+FBv7NLCK7XhqkpN67b1X7P5/+/uHPrGtb9vp53LN8t/JR2A5j0AOVJfz1V1E5/Zw9vDI5x+96Y+erE6+shm3VvtugRwwqjlQ7QQb6DYY1b+hgKoAPjwkt0vcbRKU/NnkP6Y2hdQIG1SBwX+tRo1agxN4ylbAQDVIPXLR6Y9GKXT285fwQmB+EF8rjKqwSXMY1Z5Sp0RAdrWpXSseJeRjFYDq8jdSLvujm7rslx+bGFvzf/ZcuesdOWP07JPy48c/PlZtVX/3jkN3/qoRmH2WZxPHDOdAVVGbaJgSYDgfoMoBGIlYtvUCVTsxaJU/RKP+EMti7ETmRgeoqnZO7uXn94Mc4OlAVY5E2VepSgRAbQc6q/ALfhkFZPX8ZpFMZjFQ3b161+8XC+V/3jO+58Qi+tjODyUfgUUxAjlQXRSXYfkfxEPZkdWffejf/nyy/tSPNdP2UOAVyWV7FpT+ky6jmsKjU8CSLmkux9E5Z+lfnWhnIWNQKCXIDlBV5X8AVQapaZuacZ2a7SaD1Eq1SmG9RU5qUb/XR4NOidzYISeViEgTllTskao1cmBUM9WlD6ZV55F3k6i0RlUDVX083Q5nVegEoMZizWBV9K9WaiXlYv/+vdt3v+Oa9dd8IS/7P/vd/LHZLwxRUvvlL9/75T9MvWzA8V3yLJ9lGwBEOaP63IAqM6qQxTRqFEYRWQqojgWDVDQKZCWoNlgMVPn+5b588R7hwCmegkqprTTb/BnF/97dTHLToSr/MzhVjhkaqPKrKE9WFsdkJjmJF+1avfvPhspD79s+un1yOX7e5eeUj8DzGYEcqD6f0ct/d94jcG/4yKYbH/nk35xonfqBFkWFglcg14JmMmONaqf0z0AVjJ8Gqguz25n3AV3mJ84XqML+QBY+xaYqRjVOU2oDqCYtqrVmBahW4Z1apziMKTB9GvQHqM8skBPbZKco/GNcIR4FkJRCPv4LMzAuaKooVVl9lck/mFcugUrXv46QlIVX+Viq12LGCAb/pilG/5lBgVc4OVAa+PD1e1/4txsHNz5xmYd90b/9zdnN/WG1/TM33fOFt8Z2OuQGHnm2z9eONytopMpL/zIWHU33uUr/xKX/KGmLRhXNVAjBaNao0Y7ITohWeUPEQNUEUHV4bjBQZVkLSv8qApU3YAJUdelfUtoUElXWVTxneuzcpMFQt1b1AFQFVPnnmUVu4kU7Vu38q5Jf+od9a/c9uehv0vwA8xG4xCOQA9VLPOAr9e3ur96/6xOPffq/n2qfeVlsJo7vBuRaLpkoaKOZykgksCUFwMmBqp6YXUCrlIhIX+Qc85RaSURhElKlOU0NTqKqUbMKn0iDSk6JTf4LmU9OIulGAlSVOTmDS80RzQWqogeUhin5EtgqxvICWHsZog7w7bCpiEzFhsNIB8uDt4+Pr/77bXu2fHyjsTFcqff/fM/7a9nXytVm/Yc/980b3xU7yXAHqMKyDdeem6lyjer5gCpk2DE3Uymg2in9Q8sdkRVnDFTHg0EqmUWyUocrDSlv1jC+ilGVIoH6j9UBqvJPMktltvT8vyr995b/8TxEEvfOmw5QTb1o2/j2tw8EA+/as2bP0fneK/nz8hFYKSOQA9WVcqUv83neU7/vuk8+9Km3TSdTL0ms1PQdAaoWIiFTbg1S0Ydnl/5XMKOq5XGKTxWfSA1UEwojlP1hRzVNdTRTVesUN2JyyeOyf8kqkhc75GUeOZnY9XM8LbR2zBp1F1kpWbJdzhwLKg2zEavgAAAgAElEQVRWWSrQA1TnNO4ohpZLpmBSkeCTGeTbXm14YOT9u6/c/e5dE7seuMy34JJ4+/3Z/lLaTl/xmTs/+57Iikds31GMqthT5UB1fqX/ZwOq9XZEZjulcR9AdYjKlgaqJiUQwZicnCqlfwaqHKLK5lQ9YcJKFiDVjq4cpreBSlwAOv7CHSa1qyeQ0r8b71i1650Fq/C3V2+6+vCSuFHzg8xH4BKOQA5UL+Fgr+S3umv6nu/9zMFPv3UqnXkhnHZ8R0r/cBVMEnT9CwgTf0gpv6F7d7laVM2r9N8DVGG1wyyS5HhxElUzalEzalClMU3VRpUalZCoTVS0izToDZCf+WS3LfJNj2yMKcZWl/dNLKiQXAhglfI+knLE95QXWG52li5nZpCUNxbLBhQ7JIySSAkYqFqqKzo1aWRg+IGRoeG3XX/V9f+a+0POb/YDqGat7PtuvPtz722Z7THLs8i1Araoeiagym4QPSli83unZ37Wcuj6f1ag2mrPBao2gCrsv1DfsdgUQyQuAKoCVjVQ1aX/zrzhmdGjUe0p/Xf8VHuYVD2vNLMKKz4A1W3j29/jev7fXL/h+kPP9/rlv5+PwHIbgRyoLrcrukjP586pu3/4M4989k+ns+mrM88klP49U7r+k0SaqfihgCqAD4OzZeqlOh+gqhsxABwwFvoPGqmQuNNsC1Cdrk9RvV6hVrVFdmxTn9dPg+4AOdDdtUwKLJ8bqcBy6tI/A00Dy3IPKAWfqoCqZohEu6pK/fMAqqYlAaqQGlwxse5DqyZW/c/rN1x/V95ENb+JeSA7UDzTOvM9n/v25/5XaESrTMc0oFF1DO9pQJU9VHvsqbQ+cn7vlAPVMW+QxgtDVLZLZDNQNSjJLLIsZdjf8acFEAVs7Sn9o2rQlajyYOrIYNm8dduo5sgEOrIA9azUJDf14m2rtr/f9wpvvW79dY8/3+uX/34+AsttBHKgutyu6CI9n9ufuv1nbj56yx+dSk/vSz2iwCmSYyBC0GSNKutUwQxxJKQtRuZsIrqCS/8SPcVMJUBqnMUQSFCSJZxfDnP/RrNGs81pqszMUtbKqGyXacAboIAKZEU2eWy4j0QqMNVKl8rlzLllSbCiDGYBXeEVqQKLek3MNdMK4MweqbbNzgxYzy1sOizJOwcgHggGZ9atWvvWzRs3//OmwU15OXOe8xJAdbo1/d1fOPCF99WzcC5QxbVHMhXrJ8Wdgfd2XJoWneRCH5o97WXIlzqjymZSykf16fZUNaq3WmS0UmKgitK/XVKBCqr0D3UMVxjAowqryhGpcMxQPqosDdA9Vr3WUz2Maq8cANfl7P9nOKuA6pWj2/4xsIp/ed2VOVBd6D2cP3/5j0AOVJf/NV4UZ3jb8dtedfORW990Oj2zhzyTAqfAQFWgjXT+S9IOgJL8K0Aqg9Vl+JgPo8pDIF7j0kAFoJolFGVS9q83G2z0X2nMUL1SJTuyqN/p5y+U/c3YIddwmCUVharu3lfsj2JTtVJVFKqiw3s2oKpBDYApgxrY9cCKCkA1I3IMm1YPTdy1amjVX6xZu2b/5qHNs8vwEl6UU1KM6vd+4Z4vvK9B4Zjl2gb03GBU0yx9OlDlsnQOVHVbk4QgPDNQZYlMu0VGO6Uxd5BWKaBqQ4+UWZSwawX8TTO2htMaVQGqwqHCPg+NhdJApT6qerSoIgvoeqnyPO5IabqaVQ1UncSLrxzf/j7TNP/qpVe+NGdUL8rMyl90KY9ADlSX8tVbQsf+5cnbXv2lo7e8cSqb2g2gCo0q2FSbBWApM4dzgSroCjRYLU+geq5Ll+oEmx5tqiy7AkQAUPGnnbSpEYWcQgVfyFptlqJmmzPh+50y9Vll/t5Et7/hiO0Ul/BFadft5hdtqfZzZJiqbas6jKroUfUfZoZMsODC9PIiDICLLn/+f26ios2rN//TQKH/nS/a8aLvGIYRLaFb9bIeKjSqcSP+/pv+/ab3No3WKHxUAVRtcp8GVAGWtI+nmj0LPvblyKhiU4dbUeyp5hr+M1BthWREGY2DUfWHqM8ukZU5DFRTbvlHYpueK6qZihGrmke8kVO67R6gqlnTznzpcQWYEwCgZo00KEoz1dZVO97d5/b9zVUbr8ot3BZ8F+e/sNxHIAeqy/0KL5Lzu+XIl3/xlmO3/u60MbWTfIt8GywRDP9R/hJvSAFMYFTh7In/XWlAtasFVUVdLj3ij2ZUo6xNIYBqq0nVugKqlVkyE4NKRoH6rBIVjSK5qQuzfbIM+ENKl782McdyK7398l3HyFz3/OuEHWaCtOdqjx9kD1AVXZ7FQJW/N82s7JWb29Zd+eZV/as+umXNlmMG107zx3xGAPZUtWbt//rit7/4dy0zGnECAaoAUgCVvaX/XqA6n9c+13OWJVDFJkrZU8VpRK2kRWHUZMP/SqNKzTAkUwNV3fWfubzhSsCTmnpWKMN/llcAqEozosU6ei2d6TKqGqjONfxXatXehqpeWQ2SqdBMNbHj74p2+e151/9zvZPz31vOI5AD1eV8dRfRuX3x6C2/8uUn979hypjeYQQW+RZK/zlQ7b1EqfYnVRnj0mssdjwxyr5ZpMzLW6xPrdRrVMPXbIUCM6B+u0Rls0gBe6e6UsbnuFSwRELTgimChlQgKv4LnSmeJ2yRANizTMqV56oYmIupOQAOg1M294dLgxQ7HceJRktDj29au+W3N27e+PVRY7S6iG7DRX8on5j+xIBtuf/xlu/c/Na2mQy5BWX4n2Lzhvz6uKNRzYGqID4GjZ2NrriFzOn6R4SqNvwHoxqGZMVEE94gG/7Dxg1d/9iUwZ5KSvdzk6lw33O8MEcKi7OFektVcZCNtuhWdXl/7lySf+/OLVWLQDNVtG3Vjr/1rcI7r9187ZFFf5PmB5iPwCUegRyoXuIBX6lvd8vRW37llif3v+EMgKpvUdBhVE1mVLlBhz/+oXPMGdVeRlUaqfAl5uWNdkjVZp1ma1Vq1OvUnK1Tn4u41DIVqUBe6pKdwvrLJl6xufND9Hb41s4QmwqvUwGqaBLJpN1K/rAuVo6AU3rOob/DzyyOm1SRk0oeUPC8+rpVV3x6sG/oza3NrSdeZrxMHOrzx7xG4DOVz4yE7fZrb3v4tjcmdjrAhv+Wx9cKACxFlUE1U+VAdSFAtUm1JioQwqhasUETvjRTcTJVKhIZAFWgXgDOruk/QCq+xIeY9d5s9SbRqlpOw1BVNyk+i0ZVP09LbgBUd67Z/ZfFzH7Pvq0vypOp5jVT8ietpBHIgepKutqX8VxveXL/L9z65K2/e5rO7CLPogJrVG3WqZ4NVFH6R+0fcZErS6N67tI/GqjiNKYoQxkTQLVJs/UqVWoVatablDRiGvD7qd8qcxKVmzjkZmrhRdmfXXUQxYqOfPmyM1O8VTmaEzny2sxcEUVqwdWJO50UHt0ookr+YFK1VtUyzbS/3Hdq++YdfxZkwf+5auNVM5fxlltyb51lmfGRox+ZaFHrTfcc/ffXpF5WhuG/a2LjYVOKOZEDVa4w4PFsEaqaUYWeux2H1IwEqNbqVWq2QrITkyZg+O+DUS2QmToMQhGhitZFaOelsgDnEen6z1CdAEzNupUH5frf2dx1gKpyZOh1U5DY1e6Sy7Ia1qh67Z3r9rzZs7wPXrvh2qeW3I2bH3A+Ahd5BHKgepEHOH95GYFbJ7/yc7cc+dIfnMrO7IGPauBK6d9hdgL2VF1GNQeqwtJITnhKSZpwUwiAajMOVdm/SrO1WWrVW2TFFg36/dRnlihIXQGqhFKmTTHkA7ZBmQlz/27pHyAVrCs6mMmAhySAqnrfHmZIM6odtohZVgGnbJFkwHtVGksc2wlHR4bvvW7vi16bPJU8vHXr1lZ+/89/BLIsMz90+F/Wz9ZO/o9HZx/9frNgBpbvcPStlYBRzYEqNxbOA6jCnqoTocql/y5QbYRNclOLVimgKowqJDIW+6ii7MDbNkOX//GeYk+F5zCbyhrV7rV9ut1bt+u/U53QAoXOL0ozlZt64Z71+/6gWCh/ZM/4nhPzv2PyZ+YjsDJGIAeqK+M6X/az/PKp2370pkM3/8mZ5MxV5BpUcBWjyqW2jIwUPe9KJansqdJlbE/Ve0F0qxGWRTxAxnS6uI2Uk7uQWY6vMA6pGtZppl6h2WqVWvWQSgaSqAapZATkJjazqa6hm0MAVKG4Ez9IlP6ZUQWXqlgko8OoSh1Ta1QZpDIYFRsezuDhpmhl4QN2iYGquAW4jndq9arVn9ywZsPv7B3f28ibqBY27bIssz7w6Ae2n6id/LdjzclNTsl2bBfNOzYZiViBxeyZmnYskrQrhL5vFvaOMNtQ5fMe1LUYfVTF3oDvQB2R9oyMKh9/D1DVzVSaUW2ELfJSk1b7QzTmD1LBDMhMbS79p5lBKSoPWtbNGzPc9wCq4mph43pwzV8fj05w62FMlRRGb/A6G72OrEbOB9t0J3Gbu694wW8P+UOf2LZ62+mFXsP8+fkILPcRyIHqcr/Ci+T8vln95nf/6/2f+YvpZOoGOCYV3SI5lkOmCY0kgGoi5TPWfgFYiZG5QLZl+NC2NiolVpY8Dm2k1ARzhpIj/i2lKGpRlkYMVOvNJs02qzTTqFK1UaeoEdGEN05lo0AeueSAKVV/mOdkYSpK/F0tHbSN4qsKuCpmVarbqmMMiYYRrcXjBhEW4gnKNSxpWMHPHQtNW3hHN+0r9j28dfOWt92w8YZ/NDpRY8vw2l2kU7o7myzcd+QrNzw8+cinalal4Bcsw0bSVwpnDAuBtxSZBsWQcaQGWakw5NBSMveuNJMX+vCeCbhe0pAA9kfFjdj9TNDMqm6mkg2f3uxB051QlMYUJiE12w22c6s36tRohgTDr9XBMI15A1B1k5nic8fmhinZrCkPVVVd4K5/fnWLZTOYNfIZpTZxYFp71ap6Z6cuBpoO+fdV06H8Mhqz7MyNneoLtl77uk3lTTcNDg7mcpkLfQPnr7fkRyAHqkv+Ei6NE7g3e3DPh+/6yFunW1PfR3bqFdwApWIybOgjgYFSMdjuFKDRvLA8QapKIlUAnchS7lyAjyk6j1WqTsqu+xlFUZOyOKIIaVSNGk3XKjTbrFGt3SIKM7oiWE2FxCcUiTlbCiwnw0iUL6VErwr1zARpcMpQtKejnxtGFM8DaYDubu4AVStlCQGT4IiZRFOW4ZCdOVSwS/XB8sjXrtq59w+3jGy5J2dTFz4vv3jqi6sna2d+9sCT9/33OGhTENjkQGKcIPvCpMQwqWWZFDNeyxioOmlKNlsNw7rKZLB6oR+LAahqoyhxFNb+TvI3Nl6dqgS+N3EfpxSnCbWziMKkRY1WvQNUm82QioZHawrDNOb2UQCZTNIDVE2xcus188f7aH9UBqqqi0qIXokZlmK//M1XpPMCmC/Ke1jNRyBcbMpt1DVif+qqTVe/Zm1x7W2jo7lLxoW+f/PXW/ojcBE+1pb+oORncOFH4L7sviv+9duf+fPTzVM/EhmtAd9zybYdMh00MUgSDC84/NZSFlu2QFVFXkpkbEZWolOjbDYcTwyAjpRZVbamikOK2y1qt1tUa1RpBkC1UacwislJHVrtjFEhFaCqgSlzpWrxZCsqlCs7fwTEskkVl/dlEVZFYNbhyWKsrHi0vZUpQBVNbq6HJB+DjMRgPWx/MHRsrH/Vv33X9S/+k36jf+rC30HL+xXRSPXBRz/ygkpYffPjs4d/IgkiKgQ2uag4J0RZgvtCgGrC1y7tAariZ4afL3eg2s3h6qZiPA2ocod+ShGAagqgGiqgWqN6o0FhM6SSWaC1hSEadfvIR+MhgKqJjSIqPPLael5oPQzPFVYVSLWBwSg/Seu18XOZWVq+o602wKiyIkHPO94wIkLaiYO0eHzXxt0/v2rdqrtXG6sby/tOz88uH4GFj0AOVBc+ZvlvPIcReDB7cPjG+25507HKkZ9tJLW1TmCT5Vhkux5/YMsCgA96rUWTxWY5PrSsQRrIUMYFIMSqB6pSAVUDgDDlhpA4AUgNqRk2qV6vcbd/pVGnJMmoaJdo1BwkP/V6gCqAabfhiU11uMNfNYF0jKgUUFUdzrJFEAArZX8VFdkBqpkAVSMh13dFp5cY8HDNhgpDBzau2fz3N2znsn+eRLXAG/f27Ghw14Ev/uBsY/rvZo3pCcNPyfcsss2MsiSjRAHVGKwpIynoVDOyMzCqssUAUFXN5gt892d/+mJgVHs1qrrbX9OovUCVoaDBLYjUTmMBqrEAVaS4NeoNaoUt6reKtKY4RCNumXxotZlRBWuNOYjvFVBlHCr2VHhwkxWqDZo1VTmqIlkS8NkrCxA1ANhZ6DIU6wpgyw1ZJjmmG/WZA4c2TWx59bUbr73XMIzwgl68/MXyEVgGI5AD1WVwEZfCKUxmWeHzj33o1x89fvCXpuMzO40Ckelb5DoumTD+z2yyoBODHk8tApxwvwzvUB2Kyg1OWMdSxdSQxeeLFCpOojJQuozZ6L/RalC92aAGYlOrVWo0Ggw8uds/7SM3le5wYVTPBqrapBypX1KyZ2sctaizT6o2+WfWSBqkUG7WzVToKOFeEpT/oVPlhhMuXVLJKbdGisO3bNu08292r929fyncj4vtGPc3v7Hhvicees2Rk0feYhZisgODHMgreKOCMrY09KSGpbSRIpWxspR1qsI0Aqhe+Amz2IAqACpvYVVzoPaq4I2T0mVnGqgmbXbKqHPpv0b1ep3jhofcPlpdHKIhu8hAFZtF3ODYYUE3L4b/qrlQWbVxkxUDVUhsMBmUAwHPHwVU2Zu405EoUhpsNtibFT5xonNlYJsaAKqt4cL4/RsmNv5SeU35oa1G7pSx2OZmfjyXfwQu/Kfa5T+n/AgW4QigtPmpY5/96W8d+tZvn2qffElSSsgMDHJdlxwDPpEuWYl003ZvyuUNVPWJakZIWBaBHGCNIoopTNsUGQnVwzr7QDbqNapX6tRuhuQaNg0Gg1RICuTA5B8NHQqo4rUAQNmUH21TvIAKOOX3w89U6Z9L+IxChUVSbVQdaQCzQViMYTFpZWQ5JiVJQo5h8rXr8/qnRvvHPnrt3mv/aiKYyLPKFzj/MDf+6cgnXj5VP/N7kzOTr/D8jDwfUAkpVGgKIoo7lQYpOYNt5+uVJcys6ma8rsHYAg/iWZ6+GICqBqGsUe1o17WGXQuGBDDiXk0zsKmx+A7HiE+VFDcwqmkropFggCYKQzQAp4wUG2VhUtsA/5bSd3OHvjT7c+0DbhfsQSxNiJDl8Pagp/QPAMq/oOQ90mwlx2mZSIETwIpNINC2azj1iYE1t29Zu+n120b2Pp5XIy7cfZu/0vIZgRyoLp9ruejP5NbTt11/+wNf/b2T0ckfrRXqLlhV33fJIY+cNGCg2gVr8gG/HMv/uluYu/p7tLmSIZ7xvyGNKqKEwqxFzSzqeKfWazVq1ZqUtRIqWC4Nev3kJQXOgkd4whxGFZBTAVUpViqQqozHzwaqwiJJ+d80nG65kmN6xK8HTVSm5EQSVK9OatNgYfCB0f7xd28f3f6ejRs35qXLBc7Eg9nB0S8+9PX/dLJx+g31rLHadVLyXMTUppQqoJowUJWSMRBOAvBkAKSuLKAqjVTCUHYdQc4CqmhGTFMu+zNQjZpUb9aoCrP/eoOondB4cZgmgkEqGx45CWYCtKkmtdCcZgGIKsMMZm61hltXK2Tzx/OXQai2cVP2eorV7m2axPECqAKcakYV39uGW9mwatONawfG33RiYvZYnuS2wMmTP31FjEAOVFfEZV4cJ/nt+rdXf/W+r/zmseZTrzlpnVpllDIKfJdcIyAnC8SAPpXytPZLXK5AVRY5YU+5E5+dnxi5EmUpJRmAakxh1qZ60qLZVoNmEJk6W6OkIT6QfXZAZatETubDjVFAqWZUZTnsdv8rQyphrIVZZd6oJ/JR2FSAVfwc8auaoTLF9QeMKqQBpsGLuZFkFJheMlIevnHN2Lp3vWTHS76Ud/svfK7dfObmF31n8uBvnGxOvTL1UtdxiLWp8BYG4Epg9K+vWwYmT4AqcVsVbN2EUe1YjC38EJ71NxYTo6qBKsPUDrPaXcZ02R3j1krb1IpbDFRrzKhWqVlrkBMbtKo4TKsKg1TEBi/Ghk7ihgFUwajKtk60pbrbn8UAqESwPZUAVXn0AlVhdDuWAep/seGwLIfSJJPKByZTAnmHN3Xl2is/NFAe+2+7x3afym3dLvDNm7/cshiBHKgui8u4NE7iYHbQ+9q/f/VVj9UP/ecj7Sevo76UCgCqlk8uIR3GI6sDVLEQwUt0+TVUdRlVMdsBYpVmMpwugGpCiE0FUG2mbarEoQBVaFNna2SEMZVNjwbtIgVGQFbmKk9Um3WjqsDPpX9tTIXSJuvieix0NKPa6fwHWGYsqrxV2fsR3dAKqLJOVSyvHADVOKOyV5oa7Bv8+20btr17z5o9R5fGnbh4jvJgdrDvzsN3vvpY5eRrT4cz+6yCTZ5vU5pEfC+kScJNcwJC5brADQKV4w5Q5c3O8geqYrIv5fZnAqpaDABgCKP/XqBaqSEgo0F+bNHqkgDVAGX/GBIZRwHVhCwbGlTV3MmyV619VYb/DGPV0qmM/Xmmqfkmfq/auFg2dpDKCFBFPCteHzInk1zTP7Fz4853DJcn/n7T4KZKvtFbPHMzP5LFMwI5UF0812JFHMnnj3z6ujuOfOs/H24c+bmsL3E93yLf8cmmIjkGSthgGlioqZHbshsX7QTZywgBaDBYTVPKUgGqbYqoATa13aCZpgDVVrVBbmLSoF2gQatIDuQShscMKLRvqrdfle87/fs8rsykKmZOg1lhjJQ9lrLPwYIrCy3X+jmJiu11AFRZ92qQa7tktLNseGDka8N9g+/4wat/8DO5vm7ht+qtM7de88Dxh39rqj71401q99lFh0zXpBhANUkpjRIuFwPUcLMUe6Vq7TYYVdGqCquqYx0WfhzP9hvzYVQZOKqUqwv77iJJlfsWHhndCNVzMao4BjSUpZg/Ksmt0W5QtVmlaq1KETxUY4fW9I2wNRWAKqypwHBmpsXJX7jXRY6NTZlq7sRrduzeBKjy4qnmjwaqHR9o+aHaXxiUsqRAGFXINxAebRtO6jv+0V2b9v6pYbkf3bdqX/1Cj13+evkILIcRyIHqcriKS+gcDmeHBz/wjQ/8/PHGiTc2nPo6JyDyPZ9Ms0CeVWRAlcVoUFA+ic9g+q9TcS7W4ngxh7QDVFWvtnBh4iVrZAqoohEkjagWN2kmrNNUo0a1ap3iZkwFcmjIKXEjiBkZZFo+p+pwnKnOx+FFtsOnchRAh1FVCzCLA3THcoezU4wqXwD8owaqyraHFQAmA1U7s+urhkbfsX7r+n+6ZuyaRy/mmC3H1z6eHS9+8Yn9rzs2c/SX63F9lw07qoLDmmR46RpxQhSlZCaiawQUTcDOcRAEHl2gypeq03B1YUfrfHOsN6FKv/P5fmchR9gLVDmrTX0mnA1UGaTy/sqkBPMnblErkY7/SqNCtVqV0jCivsyjteUR3uj57DYi1lGw9zIcxKjCTUF1+EM+ozZsiZIBsJZcR5OoaFV4D0sylQavstlj0IzNBJqwLJc3HRRDm+qQZ3lJ4ASP7tv9wjd6A4UvbjRyffdC7ov8uStnBHKgunKu9aI50/c+/N6XPlU9/oYnzhz6UauQWW7gkOUUyDI9cpB0ZKAsJpnmz/Zgk/qLxOJc7MHCgipcmLLZZ892KfunSUxxGjEjVGkjMrVO07UaNRtNMtpERdOnAatAZfLJhv+j5Qnzyc1Tsoh2Y1JlAZ3Dtaouf7GeEh2qhAOA7YE9j0mmJT/DQitARHGwAMNgbjOThkqDD/eVym/c+aKdN+W2Ogu7Y7IsM78+decLv/nkXX82FU59V2YlfrHgETkGVdO2ANU0JTOWZCqwcACqsUlKn6qY1J45IkD1wj/ON8cuNVAVsPp0jarIaPgGpgjzJ2pRGDep1kIjVYU9iI1WTAMU0JrSEA1aBQaqsKYCW81A1LFZHw6gimZBnlUKjDKQVdrvjqGb0qPKpk+1Imq5gKpMCFA1uZmK9egJW/2TZ/ntol+675rdL3p9vdy6e5exq33hr17+ivkILP0RuDifbEt/XPIzuIgjcEd2x/hd9931k49MPvIn9awyFgwEZDOr6pBtOuSYjrJpWn761A7jpHqWe0EAu6dmCZd9EZfailpUDcEGAahWKQ4j8silMkCq4ZOfueRmNmUYL93hr4Eqd4hrq6m5QFW6jnuSqaCtYzA6F6gKrc0UkSzZAKgKpML7ddMVG987VB565w3bb7gv19bNf8K8JXuL+Rv0fxdvefC+tz4888hPNczGeKHoUtHzqE0JzSYhxSaCIDIyk4ycxGCPYYCzLlCVGNVeDfdKBKqdBCgGqYJTAZwFqDap2ZZGqkq9Qs1Gnex2QqN2iSYKg9Rv+OQhsS2TEAVIW1Lb4s2vpLlxS6GyooI0QHTCeoOn5wZXLhikqs2dYlVFPiMpVQxUeTMJBtfiplHP9uv9pYE7rt97/ese+MbjR172spfF87+L8mfmI7ByRiAHqivnWi+aM70/u9+986E7rz01c+JNj5189EfsQYeswOW0I4BVrMjCDj7z7akB3rnYnEVzos9yIMyo9rDBmj2GuX+EkmXUpmY7pApMyhsNqlaqqPRSySlSGSblmcu2Op7pU8apOLJYinpObKikuUMxrVyuVFIAlaLTiVBVhv/8fDXkbFAObapiVJkDMh1hZhNK+woDJzasXv+m1WOrP7d1YuuppTDmi+UYD2QHiq1a4we+euCOv6rajQ1ZgSykUDmGQWHSpjpK/5xIlbJO1UlZgawYVZT+Yfav9xD6G136v/BnuZgYVa1R5WCMc8mCVMNVFEfUUkC12qjSbH2WwmadvCSjCaePxv0+Kmc+uZzYhqANYVQzG1GnKP3z7MhjHCkAACAASURBVODPIDH3x0YBTYXdeaSjVXsjVDVYlc5/3YgFvGqpzzUJNxGgGpwaGxz7zIuuuvr3+mjtTN7xf+Hv3fwVl8cI5EB1eVzHJXUWMDj/7JOfXX2mfuan73383/+4YlSH7LJjeSWfLBtsKqI7AYw6qq+nnd+SB6oapComM0tRIMwoyiJqxSGD1HrYoFqtRo1mk71TYTTe55WpaBfZvxQsm2f5cH9X8Y0C7nXDFL6fA1SVrY5mhOZoVOHzCI9U5e0KJGRYAL8iHRBOFousifdtbVq3+VMjgyN/ee2Wax8wDKO1pG7Ay3iwcL6YnJ688onjT/zJk9PHXhEHiJ2HDjijLI6pHUcUWQgAFXpQ0qfA7oneMeHksrm2/hqqShTAhX8sGaCqGFXcu1ESM6OK6NRKfZYqtRlqtUIKUpPW+gPMqsKayuX0NYtBaIy56Eh6lNaoovyvS/8MVJk1lcZEbUElrhlaKqPK/+w1rG2qIJ+xKAMzzoyqw59vvl04tG71Fe//7h0vfxsRhXlV4sLfu/krLo8RyIHq8riOS+4s7p68uzDZmtz7yPGH/ujBUw9/H5WyglN0yfV8eAt2AJYYb5/7NsUCumQZVQVUJQMcBuUJxTD5T9vUjEKqtRtUb9SpVq1Q1IooCyPyTZ/KTokCKyAT3cqpRY4FD1WdNHUWUOVR1Ck7XT8Avah27KmUJyRsdPCFjmmwQZaNZ8jCDfALYGyTnQRe8am9W3f96WDfyCe3rNpyOl9g5zf9sEG7+fTNE7ON6isfmzz4pthOhimwLXT5w04Jco8kibmcH6WpmC7oe197pSpDDM3m6cY8HMFyBao4t3N1/T+NUVVAFTAfjGo7CqkR1mm2Nk2VxizF7TYVDYvW+0M0bBYoSExyUIbnaFqTW9MyB9BUmqm0RlXiUU1uZJPSvy3Akw9MwjC0JzFHZugkNw1WpT7EQFVK/wgedrOCV7p368Yr//rq9S/6qGEYedl/ftMof9YKHIEcqK7Ai74YThnNJLfVbhs+PnX8J7/+yNd/p0aVTTA794KAfLdEtul2Otilgvb0W3VpA1W5CixfY1P3RJJ00jbVowZrU5FN3qjWKItS8hKDilZABatIruGxwb9BMPlHOV4s/LseqopJBfup7Pv1d6rVSgsEpLwPMAoGtVOqTDkuVUdJQnKAKisYXd/2Z0cHxm7dsW3Xm52qc3Dr1jybfL7zaf/0/oGp6tR3n5g9+fuTlckb/LJvWC78O9H8I3ZK0HeYCYBWTAbK0EjaVCVutjCDVZUy6dR+vBzvqcIa5nssC3ne5WZUNVBVs6Vj9H+u0n+WyqaP5TNtANUazdRmqNqocJNiv+XQem+QhqBPjQyyGahalJoGmvGJkLYgScGE79Q2T4Cq7BzYCo5L+cp+SstuZPPQY/ivrKsY3ALYQtKkNpieWWiXin1fv+rKvW/eNLrr6/lmbyF3ZP7clTYCOVBdaVd8EZ3v3dndTtbK1t368K3/5bFTB3+sbbRW24Fnel4R+i2V4KJy5nUlTR2/LJ7nAK/zOL/nc9PPTRefx5vp49VPlZ6l3oAd9k3l5g+wqUlIVfg+Qptar1HYCMmMM+ozfSrZBfINn+NSDQN6Xhj9owNfAVUFVnu1qHOAqvZQ7W24Upq7rkG52IJZYInQPII6c4LmEot8y2uX3NLDO7bsfIdbDj66d3xvI19g53cPoOT/nSMPXndy9sSvnWmcflXkRqZTQECDzdrTkDcpEStRnTSlOIrJtE2O0WVvT8gyUJJOwWwDmEqTDjcBqe/REnQxHosNqD7dnkqmE0+tLKMYZf9WSGFbolNn6zNUb1bJSBMacnxa5w7QANoS20Q2Sv8mgKpJMTw4wKhCl4p4U97CyWwCAIWOFV8EV5LeVLeORZVKcjNxbUQKwF4emJ/c8S9NVACrvl2c6S8N3viiq1745nF//eMX47rlr5mPwHIZgeezZi+XMcjP4zKOAMqhnz716Zd++cDNv9+gxndljtFnOR55flHK2mD7ZIUmw5BlmW0kFZ0kuE9QrBj29Dw0KDzr/OZbIj27V0OAgTxkCep+z+Xxs0GphE6pQ5VEHen1kBfirm00VSXwTG1TO2lRIw6ZTUUueaPepKQVk5OaNOhAm1ogByAVzRimQ6aF702lYVTBqKr5Axo4XnDBCSlmVZ4xN+6R9XVgh5gMkmgqHKdtSowkqwASgzzTzYpeaXKg1P/p66978Vsn/ImjefPH/CbOx7KPWSOnR7YcPH7ol0/Pnn59g2p+/1g/J6+laUZxmlKYIJc+IsskcrnTDqw2sufhqQr3Mb4aZKN8rELk2aJJAVVmxOfe/fM7uHk8a6FA9XzPn8dbPu0pEqsMAKisqZQUAsBeGbvJzyChwHwKm9RsSVWiWpuhdlgnN8toxC3ShFuiEkengjkVoIrPjxiTwJZ2RN31r5sTudSP0AvWqSr/YdXAKLZU2pOYuxDlefgbZ8LSHDhtYFPpkJnYVHJLj40Ojn/o6qtf/PZhY7jyXMYk/518BFbKCORAdaVc6UV8nhytevCrv/jg4fteV2nN7jMC27T9AnnegDATTkqmHRNkXMg2h/QLekl0RZuwZ1IaM4DIXn9FjgLVDRY97GsvAGUz8V7A2Ytze0nbLKPUzBg0MCjA4qN+l6NP+UsgMEe/KpAK9keOKRXGhpuB4aUozkIdNjUJOfKx0WpQtV6nWq1O7WbETVMlpyQNVKqZCTo3LK76/PDvYkUlKVPSx4wAADThiBUVmLtOGVP5bTJIVZ39TBoBpBpSOvWhE+ZSJbr8TQrsoDncN/SVXVfu/Ovta3fduohvp0V3aHdW7hx+bOqxXzg5feJXTzemtxb6Agr8QLxy+SumKBP5B8HDs+de1YGhaKTCTcZ6ZLUbu0i2qYvOm1jmlkg/mfmEjhpJT3FGNk9e2aTGRkIxfIgpoWYTm70K1Zo1atRmiZpN6jNsGg/KNGj55LHeWm3aeoz6kU6l50knjJiBrJLI8Lzr2P3LHNRNVspLVUCqsrPiPbQ0YSVRSq4ZkBU5NFAc/NrOrbv/dueaqz6eb/gW3ZTND2iRjUAOVBfZBVmJhwNW9cuVL29+6LF7f/nJ6SdfOdWc3mQELpl+kSzXI9slMu2UTNjyID4Stj1pRo7lsu4L9kxsH6MYl05izZwVvcuBPlegyiAO3dmKFT0bqHbbWSTikokxbUxusktqt2M7QZc3wElKcdamdtqiegj2p0p1BVKN2KAATR9OgQJTSv7MAKETnzvyxSvVZpcExZfqTn8FTDlFRwFVWV6VK4C2neoBqpmRsMTOtmyKmjF5tkeBGVAWGVT2yw+sGV/9wZ3bdr5/ojyR21HNc6Ieyg759xy951WHzxx+bTWqvdAqWpbjSkMNdiqwowKbDoDFyUpnNQheDneLi8GIznO4zvm0ZwKqLhhRBTKxIYyg885iSoyYGs061QBUGxVq1Spkhy0aMlwa98tUtFxylP2UBF1o1lM2egxE2c7NIkNvCMGIKrDKwFMBVA1CpUFRAVotE1ASANlXmGSgeYs88o1COFAc+uTu7S942+bR7Xc/n7HJfzcfgZUwAjlQXQlXeQmcI7xVD00evPbBx+/7peOzx3+qktUHs36bvELAAQAwywaAMi1022bMPpm2LQs7dGYAcKnK385U5pMJDlNsfbBQLNTG55w2jbrG32Fie6eQUgnKyqdFCTL6hsqgSiVxCwA1SvC3aFNDmPvXZ6gyO0utRovL7a7pM5PqmwXyCZY2YE4lfQqNTrygptLw0csDSdKUlPzlT5cjYqCqGtN4kdZm/6ZigkEGYaFtE3mWS2ZiUdEtzQyVBz+5af2md09tmLr7ZUZuTD7fKXXz1Fd/+N7D9/5WpV19MS5nUPSYNUVTVJJGFKZtBli4H84FSnOgqkZazTc25VcWak4inCfmGuy8IopZPtHOIm6iqtdmqVGfpaheJ6+d0Ijt0VhQZjYVQFUqEHr7JpUOzZAyUGVwqr80EBWpjDxPp1GJt6q2rUKEK44TnzsQZEh9xSIHczhxqC8YPD3aN/qBHRt3/e2a4S1H53sv5c/LR2CljkAOVFfqlV+E533HmTv6Hjxy4Puemn3qF5+qTb684lULbtkl3y6Rbfhko9sdedk27GRQUofxOcqhSqeZwuMTmBD/SSk1Yn4eLxhq0WDwOY+7vtOcocZJ87F4P5YTqNfQcFT+H9q0bmMHL1PQoarfwd8AHgDZzP7ARidpUwjf1LBJ1eoss6lplJBnuBTYBQqsAnnoUE6lGYNBKdKhNBPKTR8CSrn7WCfndL5DV7NoVRWMV4uzAFJt6K9kvqojxSDX8ihtJ+QYbmtsYPQr46Pj79+9evfnh4dzPd18ps7+bL9dapT2fOOhb715Oqp+r+EbA24Bko2M5R4pSv5xi+I0YTkJl/jPYbeWA1UNVFXtX2nRMZfY0xc3LuYUpcymNtM2tRCa0ERlYpbCqpT9Cwn0qQGN+CWRDEDWopoKxeyiU2/oglUu5cPjVvmmAowiXrjDnGqWVSVWoWFKN1Hpzxz+3EGIAICqS0Zs00j/+L2rRib+4cU7Xv5BwzDq87mf8ufkI7CSR2AeS/ZKHp783C/1CHzpxKfGn5g89v1PVY695mjr8EtbTsv33LIByyrLCsgwHDJtNBJZrKVUbQwMUGEpw6ndGXqVEtZbcsEdi5u608/ur+rV+c35/qwT12V+vIcGqt3mff36Ki5RMzXM9iqgmgqvksIvNUmoZcTUygBSW9TUxv6NBiXtiLWoge0LSCWPnMzlqEfp8BeQKpGnQtzazLYqVkdlkzNgVdnkYl0lQFVJ+roLs5IAaJaVGdbM5BSqLE7jwdLg3aND4x9YMzFx4541e3L2Zx4T4vajtwdUou0PPvXwr0/OnPzpzDWGnAIkLCZlKdxyE2pEDd6kKJ6986pn27DlQFXd5pKN2rWpS8FV6jsam7+UWmlMYdZiH2LYUUGbGlcrZIVt6iOTht2ABhyfrDhVEhrhY1kzzpIZ1bXP76NM3wBU57Cq3RK/6FZlg8iAVv3dMfpXIJX1NClU45DveMn44KobN6zb+He7113/pVyfOo8JlT9lxY9ADlRX/C2w+AbgxkMfW3U6nP6Bg2ce/OXjjRNXRxkVvELJcLwCGdCX2R5/pVhwuGEIjCH0q8xd8OKDnCfQm8JwglWVwr/8rPuYw4z2zIazG1XYw1J9aVa2F6h2XocJHlVSVGwqYVHlDv+MkiTh9CFeUNMWNeD1WEeZss6WRLZhUWABpAbkGx45qcP+pS70qdIixYtqB1jCrsiApyq0qLJosiWV7khWizn/f0/ZXzOpvQAVvy9aV5MoMdJyqXRwzdia9w6NDH3ymnXXHMoX1fPPFWhSDx47uP1049QvHJk+9prISfps1zFtJK6hHJwlFGZtqsYNQnudvq80q3f+d7j4z1hsGlWZOQLp9XYM80mZHxC8U+Gc0CZIKVpUQxpVo0LNaoWoVqOgndCAabM1VdFyyMTnhvIX1lIYAamq9D8HfHbL/9J4KMlT6DyUCOIesKr0rDoEQD5teOtMRor561PBLdeGB8fft3XdlvdunXjB/Rf/aubvkI/A0h+BHKgu/Wu47M4Adj5DJ72Rk+GpH7zv8Hd+9cT06T2RaxTtgm/YgU+u66voUEmEsRkYwrAe7VTdcAAARiEd8TO93HUtrM5mUHtB69PkAbrDP+22THWhr0gBNAjusGDK1xGWObKsZgxGW3GbmnGTGoh4hI1OHR3+bWY9fdunggO/VJdBKuyokJ6DLBvp28diqfV00vSB7HBlTiWWVAxStbGOOBF0mka4xKlKnb2AF3wt63yxqBqJY3unNq/f+I8jfSP/tG/Tvsfz5JzzTzPorCdPTG47VTvzs5NTT/5GnZr9xb5AjbjILNDhX2nXqe1iK5WSCY9ayFfmo0c5/yFckGcsRqCKGcT3MeChqmpIoyLs3VKK05i1qfAhroRVmq3PUrtWI7vepHKS0ZDlUr/tEpyH7UTYWGFROxBVyWBEPCOgVbGp3PXflQDIJg+G/wrEKk9V7cQBWxKxsWLhN5f90UZlUUCDfWOHhgZG337dvqv/uc9YffqCXLD8RfIRWOYjkAPVZX6Bl+rpvSV7i/ny0y8vnmoc+/FvP/rt3zzZPLMrtFuBWXIMO/DINV1yLHTBqzYiXjy6AE4QqmI/lNvk2WMxV2e6sJHqegiIFEAWUfkGZUgByPI9zPwTOAZkGUURoh3FhgoWOmEYUhS2yUotClyfO/w902MGFak5aMCwUxT3BaTqXCJtRcW6VFhIMZsqrJCUIOX/dVe0ZoJ0qfNpjCqW0swGME5dyzu9ZnzNjVesWffWbau3gUlFZFL+eJYRgCbVrhY2HT1z9OdP1k6+/kRlcnB4bIBceKlFaJQyKM6I6kmLKnGL0gB65pTL0LYCXotlgBcjUMX8wQPVE5t7JTNKLMT9ZiKnQWBCElEzDmmmMUOztRlK6g0Kmm0ayCwacjwqmbBaS3hj2y31d32FZUPHNQueQ/hA4Q2fAqpdOYDyXmWDKwkIYLZV6cY7IJWBqnw5VkBWFmQTY+u+ONQ/+vYXbn/ZrYZhRIvlmufHkY/AYh6BHKgu5quzwo8NtlVP0beCOx997EcOHLn3V060Tt7QsMISBQaZtkVBIVBRq1KCExZRfAvxxc0purv3HGOpS/fPNswakHbK/IrF6VjmaPN/ZsXkgWYpZnoATMH0pBFHZMaUUDtqUytssSF5q9GgdjOkNM6o6BZhAQW/Ui7181dqM1sqXf2qxKgas7RRv4VFFCyoKtn3nr8Gqvi7I0dQUPdsoMq61NSmolU8uWpk/HPbtm5/64bhDY/li+n8JuG9rXu333PkoddOzh7/+dlkdmxgqGC4SPiCL2pGFLZaVI/aFNkWpZ5DjahFlgUWOyWL9ZbyOBsksjQDMueLZOZ/rrNblEAVeI+QJEXkQNWjgCpvAJOI4jjiCNpG3KSpyhR7qGaNBpXCiIYMh8v+BXibtiOytduFYlV586fkOtx0qAGq+hzhVCm2nFKgtGNVJSGr/Nlj9oJVxaYSYlNx4DZ5domszA1Xj1/xzivGNrx/28ZrH5rfnZU/Kx+BfARyoJrfA4t6BABWv3bkxoFjjTMvOTo7+TPHq8dfcSY+MxF5EVkll2zXIct02BEA7CMYVtZjgsmCL6jOmeHyOAAbr/rSmIESHcBBCsYLbIpMB07+6Wm+0g1Y6IvCwqjL/Jqv5XwgaOb4dVLK2DNVmqY0UG3FMTXjNoVhk6J2SFEtJGol5JkO+U5AgSvxqMydcoINAGq33N9p9FANUZoh5TI/QKryS2X5XA8YZQEAgx0spIqVVQywZTnckAaNn2PYWX9QPjTSN/aZ0eHRD1y75Vro56I8IvX80+NAdmDb3Y8+9Gsnqid/sp7U1/pFyyoVfbKiNmVJxE1TYPtCSilSqUVZAnCkcqWULOX873R5nnG5gStXJtR8BOh3lbVGZGUcohHHbYowt9pNqoVVqtRnqTI7TVa7TSNk04jpUFGV/Jm9Vo1TvPXTVYhOJGrXZqpTmWCgik8PRBfjc0O7AKCx0SHbcniuS7qqreaasK0ZLLQyj7LYpNGB1UfGx1a/ad3GdZ9fP7B3+vJczfxd8xFYeiOQA9Wld81W3BFrsDpZP73nydnJH36qOvljJ9untsdBRnbJ48XBgqaTv8RzFVGUGZKs2Lwb/qNYZIRxFZzabUgS8JpJuU8D1Z5R1lGnbOBvwStVng9QCk9MZrv4/xNK+UtShmDizrnjiHSMI2pyub9JUdgiOzaoYLhUQEqOE7DmFqV3AFT4pTLgBo+qm6B02V9Z6gCOMnhViVgakMqCqiQQYt+q26k6f6NMia5+PCBFcBwnLvul+4bKg58a7Rv/zPj28fs3GhvDFXejLfCEcV8eaB5YffeR+3/vTGv6R0Ojtc5wMsd1LLLBpiYJpWzo36IW/HLB/vH9aJGV2JJMho0PTFUvIWO6wNO87ElVAlRld4WyPTxQMd/aDFTRnNhmOU3YalCtUaUa/FMrM+TFCY2aLg0ZNvlIB04k9UvbUunmQgGsSlajWVTti8rlfK1FFZ1qx66KwzccsmxbHEgQv2paHIuLf4culRJwtB5R6mYb1279t1Kp7y+v3+MeMHIv4oXehvnzV/AI5EB1BV/8pXbqB7IDxQcfuXvLsdNPff9Me+YnTjbP7G2a7XLqwl7VI9eDGwAAKZaejLPrURoHSAU7CcWmZko1WJUxEJZV+4zyktUTrco+qMq+H0beSYpMcSQJoR1GHAXYCEsBVfbGTGPu8AfT02q1KAxb1I5CSuKYjJioZBeozylK05QpbLBoTdWXAqn6qDrwsxPXCBZV/hXAvLcZpwtUAWbxCkoSwQurBAbA+iCKEnJdJxzo7/92X3Hg48VC8abv3fG9Bw3DaC21e+NSHy8ap6qV9voHJh/81ePVEz8d2e21dtG2PR/gJKEkitgvlbWT1KKYItng4LpCc5wgrMJgkAo/4E6a2qU+kXm83zMxqmdbaZ39UheKieUNYg+jClYU8y0ySSJo4xa1IngR16lWneVu/7heo2JGNGw41E8meezYIfMYc0wHXXR03aryIFZUPY1Uc8z9dZlfAVeu3sj3uH6Wg82fyZ8PDGABUBNURfw0cPpmNm288vcLxfKn9215ycl5DHv+lHwE8hFQI5AD1fxWWFIjgKaV9Mna+MnKie85dOLID51qnrm6YbTWRlZaFMBqke3YXNa3kdttSgmdrcFRAmeLIGGyZKEVsMd8DVtIKVOZDhMpP9SsapqhgSOVLyUDwN8chQpwyj6pMcVxTEnUpnarRa1mSFEr4tdwHZs8y6OyU6SiFUhXP5f7bdaacte9Aqlc3mfGVjsZaOdIrVcVeMq+qnzsMp11TCq+FxmEarbiMARuHoE2IbYt60yxVPz34aHRTwwPDd9SXVc9nKdOnX867D95fylJTu2YnD7xH0/WT/1SLasO2UXTDIouN9UkUcxMdYj7gCEq/FITvv4s64CLQ2pTgvsQl8JcnkBVppTSmZx/WJ/xGR0tuSFeydqaKjJSBqphFFLYalLYrFFtdppalVmyWxH1Wxb1GxYVUoNcNomS3xWg2g27EPfU/5+9Nw2y9DrLBN9zvv3em2vtm6pkbbYka7O8YWNbYMzSLDY0BnposwwzQ0cPHdEdMdExP3rCMT8mgB6ImaF73Ew3DYFpTGPCG3YbMMY2Bq8SsmRL1lJSlWqvyqxc7vrtZ+J533PuvZnKqspUZa3Kq7iqqsy7nu/7znnO8z7v80iFxVM+fw6nSx2lUHFd3zZOiWZV23mF/VRxDQY+1RzprMjTITxTiWrY/DcHO7ft+/ud2/b+y4fve9ezW7rvyzgZtp76qhyBLaD6qjzsN/aXRsn1xImvxmeS8vVPHnny3Wd6598+ny3ctZy3d+W6aPiRr4IoYFcAdPG6yNGhv6F0HFkxpyxQUv2Xbn1nIz5kVXmltA0vNSIRwZ4KUMXfkYrDJf6ypALgJC+oLAr+Ewb+hM5umNOEIXf2R37EyVMhOvqtFhVsKqJg2cvU+jhy6A4HFjgIKk1TAjXlzjcG1bXEpg4TqyBFEGkAFl2MgSk4CaEMvaidNBovbZuc+uaOHbs+2YpaX3/tvtcubOlRL31d/N3c3010isH9c0vn/8lc5/wHunWnEU0FKmrArqiSDUoFAGWoj40Lnx0VaW6qMly69pgeBFAFSBWweiOW/i/FqG4WULWnuJW0CPjFdYdNQFYX7KCRpn1Ke10aLC9S1WlToySaCUJqkqKwNuSzzzIC68B2Ojs3ufbHPVQ5GIMZVZv0Nmb2D6Aq15ewqFLJQJUGQNUjg8ZGXKzalxS9OiRVhXUznDpz522v/z/9Sv3+gw8+snTps2zrEVsjsDUC4yOwBVS3zocbegSWll6a+XbnufufPf/CI8fPH3vXXG/+7l49aBGZ0PNCHQQBBZFPXiDNU+ThT3Tw2jAAGwjA8NSlPTluUmhWwRDMxIhdTV3XwpzWJXfzMzgtS8ryAmlOVOQFx6CivB6C0QliasVNaoQxmpb452B1wK4BwOJPAakuPcpCZTgHMFp2EQXCpErzlGVJgT05epPI84RBZuBd1VSBsqsRioDXx386j4P43OzM7GO37Lv1E7v37PjSnnjPyS2P1PVdAkicWvQW33h+eemXTi3N/2zuZXHcDCluBmRMTnk+4M1KqQzBzysDoAJuYSYVsZ3Gdvjj54rz6XEeXkcWqmsOxCst/W8mUHUWcDZrTjaHBtrvjLppj/qweuu1qVheJq8/oOlK03QQUIL6RA1/ZRcpJ1KZoe+wqzq40r+tvDigOvRSlU6pFUB1GFjs4ec+YR/IYcVeRJpCojKgUDV626f3PPbWB975azt33vrMltXb+q61rUdtjcAWUN06B266EThiHp8+OXf+9ScXTv7A0blj33/y/Kn7sixrVKrWdVCR8UtmrtD4gBKdF/gEvSl7qdrGKgA9p4UTaytmIIc57LxgA39WNRVgT0vY4lTMoDlgqCuUFzWFOmCA2ggTSgIEFDB/Stq5lDtmFMwMTPvBqBqx1BrRpCKUFcZNuF5mUiERAKi13f5SchTNLAsZuMcLLgSGwSveOwqS7mRj6snts9s+fWD3gU8d3HZwKxVnA1eBMcb/0tKXvvfFUy/+2rnl+fcNdEGTO6Yo9D0qypSbpqBLTtHdXxVUQcts9cRgUHGXeF/oLyrrHoENyMg7YgMf56o+9FoDVa4KWDQPgFqAuTaiAU/LAbUHXer1upR3O5xEFeclba99mtTczkQEPTmkF9gTsEvGeNyw9R5eE6gKcyrd/z4zp2BUxdgftnBS3UDqmPYCKsDWalRxQjIVNOcRNeOp4689eM/vveWhH/oN7F22qhZX9dTderObZAS2GNWb5EC+2r+GMUYfpS+Gz76UzeRV/7ZOuvTAKXQC0AAAIABJREFUYnvuofODhbsXs4VbelVvpqjymA3C4XnoexB3yh1MK7OsUrlzC7NzAxBZAErpsMIRQAgQyNGolWHgyEpY5TNjGumQElhO+QnFXsylfANr7xpsjs92NsLVQk4wspeCMbiQp9IFzg02eiz+lYEpQI/YV0npXzG4BsuLuzP8933fREGUNZPWiSRM/mGiOfGNKG5+PTHBc/5t/tI96p4tE/91XjSnzKnGM+ee+aHDZw7/ykJ/4R25VzbjmQZFSUB1XlGWwXiqRuosayazOudNkKrgkyrNcTi2TMyriowu2ZECugxm0ocOvOv8QFf5YZuhM72cj+yAKhar0tSUKUhsCm5M7Oc9Wu51qNNbprLboyiFwb+imZKoYYjdF6TZsZJ2SABPBqrSgLi6mUrK+lI5cfpUTqUaSgDE5o0fx3pvjzxu4PQYqHpeTBAaUIWN6lR/dnr3Vx+85+EPfvj/+8RXPvjBD46nN1/OkGw9d2sEXlUjsAVUb5DDbZDDR2dj6iwn5E80qMwaVPUiqooQBn9lJb5GVVVDLMcFLEzNgFieMXVJxvg6KAtTVYGPpcerA19XZLy6KIwJfN+Q8SoKLSKzttqC2gKDQiaZoKYogFmoIRNW3N5cRxU144JoriTSGdGh/FpmwgOwnqbT8bNzj0+2l9t7ltLzh7qmc6hfpofyPL2l1xvs66fpnrRIp/OyTEpVSSsL21lJqdaxlzJ68i+OY+V+JWnCgpsAWrR8hfQoj8EpM5dIzOKOXy7qswaVG7l4cZTIU4BLkR7Y5iiwbfbn4q0pYBVMqnSDjzV51Tbq1MoF8Fpc4ldkPM8rojBeiuP4RBRGL0Rx9GIURN+J/Oi5ZrN5inxa/Piujw8+qLYWzPVc9tBCH6bD4UvnXvrpw6cP/2I7XX7Y+PWUPxEQxZpZbHFPKCktMirA3DEmNVRXJXl8rHy2R0MrD1BKjUsOIFXDOk02OZKgdv3erhegyhHEAKrQppY5+6f2sx6nUKHbv+71qFnUtF2HNF3UFFY19p9yXUNoAYsqj2UwI2bVVlOG/hhDbao0TImZvzCqvKm0INUBWdGFe5I8Bj9iv0E13DvqmFrNbYf37T70R2+5+y2/MzV1YOH6PcJbn2xrBK7vEdgCqtfR8THmg5pOvCeiOJ6hqrOtLAfb67I/U6b96bLMp+qqmDJ11fS0atZkmnVVRmTq0FAdaKWQLuiZ0qCSDOYNG34LtRjtAINVtTE1kgdBxBljam1UVSuv9v0YeK1SHkwdldEaj+ceWwkH5Tq4Mkp7QGpGG10ZT5WazZbwunVZGRqoQPeMH/SV9ntaJ+0gCBb8eHKedLxIjckloj3p1QKysBDK6VyjvbA8sdRfnlnu9bf3Ot2d3XSwM8/zmbqqd1TGbKupmqpNOVHVZasyVYQyL8gR0GLGaKUU/uRPbTzfxi8qpT2lPSxTvoJ1vud5KlC+52mFmi96NrjhyQUsgmLjeBvpy+KysKdMLdb91o7A+hCISJZBKu6jzmmjDDg4zZuOQPt93w8WAy8+rbQ643v+KT/0T8VJ83grTk7ErfjcbGt2bt/Evs6Wef/GLnSA1C8ufWtqKZ/70eNnX/iVXtZ+SPv1BOynVKwpV7Aek/IzpB+QgaAsLTnv0piHcj9rIZlNFUZVrKhQhsYlKC4M16NIdbPA6Vjm1ssOgMRtrLzx6b76Z3ZDV9foSywphx64ymmQ96nXb1O3u0R5t0t+mtFEZWjG+NSqkWIl0xe7c3D1AhtMxdUQMfq3EgDWn1r9t02akqQ7281vwag4hwi76gAqGrOsPoc7/n0vYX2qrxuDiebsZ++44/W/9cbXft/XleMNNnYa3vCPxnUkA/RFuxubGzu8Py1FBuzYtm5bI3CREdgCqlf59OAL9+mnA7p7R0hnTiSk68l+1pkxaXsmy/qzpk63KVXv9kyxW6tqR13lM6YspqguW3VdNDRVgTF1iFy+ui49BdwCvGmAYQCmkCDOsz0f2+EkgPUT1Wsuf0mBGb9j9yPl1UoFTN8ppQ3jMmYP8LIM1BjZgkXkPGut8RyBbphk8BxSda1UaTwvNZ5OSft9rYIOKX+BlJ4n8udqo+ZIhecVhctB3FrSUet8SGGbZnf0iKYGRB8tlHq/EMGbfLMTpk90NjzZWYzn8yyu8uXJpX5nptNfnu5l7cksS1uFyaKiLAOu6FekVe0po9AzH0CcSoHn89B4hhvp0UXheTX5KAASbFt9z6OKPFWDWwMSVVoprTUQvjE+BhhLIBloDnxt+PeMYjwmd6Tly1q54oBWOCjGIE3AUG6MybXRYK37YRgtRH4wN9maPTXRmDgdN+Nz05PTi2qgetu3b4dhf7m1CGz8RMJx+quFv92z2G0/crY99z8tDM495EUmbsYBa1IrVVFqJMgBYBXMKiQlfGMHCdlg2J0i/zkEbBY0ye/5CRv/gFf4GZsFUvEx66Gs4eVVb4Huo9s4XHGfwVnIceWgNlzyL2okfSGFqkvd7iKl3TZRv09JUdJUralVK/ZNBQfKknA5MLYZEv+ubNlfJACsgIXmlC2n7J+WaWVrNwatcM4Ay2pBKp7Dv3MOAmDOUTkJET5SNZPZ78xO7/7P3/Pg2/5g27Y72lf4kF3xl5f584seHSWfDu306cRySHEcU72Y5FmZqCKNy6KMqiqLBlUR1UXhU13q2lSeIuMrDBxOAQWjC5ZdoXxVG85PwWypTRQmWI+q0mjjhUHtG40ZE4kYzkuQfC+mSqGOReR7ngFL4m74u280XgsdpJVXByXpoDAeFQ0vyDIvzKIwTqkK0O1aUt4raHtUEB1iYdbWXHnFT6NX/AbX3yz5ir/K9flEID068dWIJikZ9OZbVb8/Sbqa9SqzM6/KHVTTvqo2+6gu9lVFvttU6TaqsgltiliZ3Dd1oVQFD07EgQIuih+jKBxtKpK0+4wGYNX+dK2ccG66ESjLwswaGYXcDYs/XSkSTIMwquhSlo5yyz6gpsZ/x2QtnfSksYjLn5jE0SULqxZSXmlUkCsV9kn7C0YF854fnjGkjivfP+Mp/5wX6NPaD84GgVnsDlS3ZRo92vOGK86+ygT8UU30Gk00BfCoTpB/0etiPwV6nmE7HEw7utvxtK9ST7UmlO4velq1dEaZBagFp4AXeekVudZalx7+rVSoyqLiXUClKnDTulKlhnRDV/h7pasKoLVSxvMAZwtf+1mgg0zpIgsbrV4zqbo98tI9tAcTbXW1mOrr80rbnE8FkPqZc5+/pdNvv2ex3/mls8tn36QTRUkzoJDzIirKjTRNodQPRhXa4JvptrlA1V1Ko0nJ/eRCjKoby3FnYJCjZV0zUM3qlAZFj3q9NvU6S1T3OuRnGTVLQ5OwgauJAsugykwJyQ3qQ6iGiOWblC5s9z/DHqs7df6qNq3qwkAVzxEtK+opvGdFE1UBrXpjYdvMzo/cd8+D//HOW9/+5I0EgOyGXtPRLwY0NRFRsRSn/U6iiyxJ80HLVGbCmGyqyqpJo+sZqs20VmbKGDNZ11WLTNWs6rrJZErN5tCyQTeQpIH2ACmiee/maQ8lCFw9NWmv1tj+ky6V9lByMNrz+U+QJ9xMhy2+FypeV7B9ADmOkwUzrcLr8EHlbkWldUFG56S8lLRKlaG+MXWPlNdRSve0Vn2lgo5WalmHetkUdT+M/D7pxoC2BQOimZRoD4JPtgDsdTC5bQHVTT4Iw50nRUHnZL8R1vl0XZR7asoPqDK7ta76t1Zl7yDV2cGiLLbXddEyVRmYulRUF6TqkrtUQctJ17n8CfaBIaOVkI6gqhjCX/jGNOrLbuLENFoyxKyT5a3257KMOCZI7LLlU7iUJGmjFe9O3BmggmEAoBXmVYDusFkJlW901iPJBV33gdE6Kjw/XFI6PO554fNe4B8m5b1IWr+otHciqvQyVVGP9p/Iid4PvLxVJtrkc3br5WQEoAP/8+W/umV5ef7HlwfdX1xoLz0Al4hm0iA/BPWDONQBZVVGOdLH4KVbi2R7PZ6iN8o4by5QXfmtNyp0cCwr7OA4ihi+qeWA+oMu9bvLlHeXyRsMKCkqahmiJoJLoUUdxhpbL2Fwp9BEiZmqzGGYozCvMWB1mlQrCRg2VNnADOuZysCVQamzuGJBAc97nk5IlUE9M7Xj0W2zu//vH3zHuz+h1N7+9XzcR6X5p32aX4y6y+eSQVZOakq3hVW5W9XFbjLl7qrIdvJ6VebbqzLdWRXZZFlkTXSNaVPBAsEzNVRlotIe34wwocJEi7UAHIYtWLIDAns8A8VB56pgyQ6JrOVwBvbg0zrE2sF1KRfaIOsOSoYS5MBH3xIsUHAhpMWaZoMRL5XSufb8gQ6iZa38ee17c6T1gtLeOdL6tPL16ZrMmbKuT3ths50ENKBBM6Nd96EBdYsQuAYn9BZQ3YRBtxc7gZk7e3Yq3hXEs2VWHKqy/hvqvP2mKuvfU+TdPWXemzRVN+KNnSq4a1yKYyz7FC2iqbhWxaGXWABhM8Q/t7ASQJXTT6QiIvXDC2O3Sy06cmE7D9GRgTwAqeNphyAVEssx9yQGrcyqcs1aymIU8KTPTQceJnkQr5o3wVztBtOK5gOuBGmq2JIJywomeo6WKlUQ9rQfn/G95rfCqPmVKoq/kZd0pLlz2xLR7WAPt3RNm3Debr3EaARwDT/Wf2z3d+af+R/mu3O/3B60D8KDd9vMNgpMSFme0aDqU1r3ufTMZv24Qlya2ZgH740+rpeaMzby/VZzzRsFqs5to0KgRl3QoMqoU/Sp221T2l4i1etRkpU0CZCqFAXsjAFSrZawC+iErb0VgCoADY4dd/tb837MtjLjAghZQ39mS6XDX1hVNEVCAiBAFfMeS6GMogq9cSoiXyUUBZPtA7fc9h8OHnzNH959y9uevh7Z1OF69dGP6qNv3BEc2tZo5v3+nnLQvT3rL78u7yzfnfcX7qzTpZ2qGrTqKm+YqowUAYgyyUloz0WVj9crrii4tUhGUypzONqyxuHx8nc5BlK1k6qeA5UYW24wdQ1sLJKycjNmKLCOhFyl47VGOgT4OOJY8M8twMX6wusWyBeDtUYqh6xLtr9DD6poyuWzGjTaaa8gz++RHywqHb7kBY1nPT9+ioLkGQqClzLTn5+cDDsf/eiL9U//9E8PJXQbuSa2HrvxEdgCqhsfsxXP4G78pW9NkPJmqXfutrJYfGOZLr590F14fZF3JkyRhp4pYXQpXTYG9VywpDKFSxoSFjywMyXngw8XChZYSeHehWdyzcRGgGKpxIT88uaDlV/qwguPHP6V7Kp4DY5r5wSoChCVz2w98F8WkQjvwJC7nHm3i12yWxB80XQpTC5+wJYu2D2DieBJheNC0eHFDGxdwakAmgffz4NgYi6Mp77pN6a/GEQ7HiW97SWa2Le8ZVR/mSfv1tOHI/D44LuHHn3pa//6bP/sj6WU7W5MxF4EI3c0yKiAtaj9PKXM5NwQxZrUYRDDzTWQmwlUNzIyq7fcDFLBWENViiaqMqdu2aeltEPdTpvqTpuCfkpThaFppQltTAqgSYlVGFegKuY7WZM6DlSZTWV9qdWo2jQ4SaUSORNXiqwmFYJ0aCtHNlXj4Rw+eSYmZRLas/PgV3ft2Peb99x+799cj9pUY77gE93SpMFgirqnb1k6deLBzvKph/PO4r1V1tmr6zRWpow8qj1NtQdNGORnBp1irKtm7woGqTg2aE7Toqew65Zs3mT/JkBV1PhYQ3BsZKsilTpZf6Tp10rReDPhZGXWPsw2vrHvtZb1gpX+Y0AVPrYswbC/Z4DK1b2AJWt4DiC0A754TzYss42P/K0EsKJvlnPkaq3LstaV0mGhvAQM7FkvaHwnSlp/HyaNJ/wgOknxjgWi7f1Xa7PcRq7vy3nsFlDd4OjJbvRoROfzbRSU+/Le2dsHncV7y8H51+WDxYNU93Z4Jp3SJm1qU2hdl2JMw0oc7D5dE4UgPulmkl2n88/ER6prYWxGV7IFlaMgQapNuVKbar/LyjLkytL/hYifl5cux2QBQ5mZtD8ANK9YVCyrBMyuuM8LPqHOolt2rMxU8I4VulWrbfUBWsGiYoKRfTjbNjkbHx8hiRimsDQq6RivueCFU6eCaOrpIN7+tThoPUUhHaGJO5e2QOsGT+Sth/MIPGoeDbx2/MDjZ5/4Z6c7p96dqWxP0PD9uIGABk1lmrIOtYQNFRLJsKFklaMAopvxtl6guh65w3pfiwHLqtqQ8wZGXHFpcsqKlDpZjxb7y9TvtMnv9qmRFTRVKZoiTRHmDcynbDMnx4bDFhCoIeZS/DOGsFx+tsb9AmNtdKr7U+YspFhxVCr7r8oGnFk8Zy3Hrg6ISo3qZjLbfs3Bu357Zmb3R154au7I+99/ZRpDN3rOGXM8ocWzOwYL5/cX2fKhtLNwV2fp9Gt12T1EWX9HVfSmTNFrapMHinJFdWnhpCNKpL7GaolhaxpSRcaPmAjCmCm1IHV0fgDY4noRQMrw1SayrZCRiZeYxaxOJmDbS61so+JmRFTmLPFhJWbMeHsBry8gQbQX2rVGgCppVPrkOOIzAvRW/HZSDRRW10rdbO8F3qdE9ZKFJJ4xnpeT8nukw2WlvKXQD49rL3g2bkw/7wXxMQonT5Cpz9JEZ1mph1H527pt0ghsAdV1DiQ3Rc0/tqusu4cGncW7sqx7d110bzf14AAV+XaqBrOqShtUZ76uC9KmwGnOF6hBbyKY0goXrMRf4mKW0iH2dbL0cY3K+nSK5N8qUUdh7zIH8I/dntROEGPfYyOLg3uagOVxbtb5hroLGJOUmOIP39GePcNnoYUTV3+NC9vusnmKsx6itjwju11MND7vgpWYO5EHBsvzWTJgPEOlFuN0g9YIg7TuyNQqyrWXLGo/PqV1+GLSmPyWlzS+5QUT36WpmdNKHRis85BuPexVPgJ/N/d3E7nK33Rk4fivnuvPvz2jfHuURH4QQKdSIm0XQZ3US7tUIH0MzD/OcVsF4fKy6/JfNZYX+vmNMOTrnT/WA1RF3jS6CXtmb/YfAhJWtnxyqyh0wLD/qitpoMp71Ol3qN1dpgIl/7SgibKmyUpREw1UHFlbS6e/fR8OyABQ5bKv3WAPGbsRWJWSsNOburK/AFX0mIN95TS4sSAAzIfsi1yHFPqTg927b/38vl23/Pqte/Z9a/fu+3vX8libp54Kac9gd2fuxVvy7tztVf/867Lu4u3VoLu3ygc7VVXMUFW0VF34qiwUl/HZNg3mIrbaZxlR/h48NraMP+JCx7TZUla35Tn5+9BqDKuBY1OtTNgxJk4GwFIaoTjdeTVs+OX3tsse8xmjcr1sOIQFl94IrC1yB5sqa4sAVw+pYZaFNTBpwd0CXT5dxExbPLMdIcRMrPRmCIki8dtK6Vpr1VOkF0l5S+QH88oPj3t+clgHE4dVNHUkSKaO0dHeeXXPVrjK5V4LW0D1IiMo7OljCWXmQOfYC3dQkd1XV/k9Rd6/raj6e6kabKM6a6gqI1UX5BnYntSkmDkV/Y6UrvB3KfEDqIqNifhkitDcsqnON3Nc22N3snKhyJXPzRusu8IufyVQXe8is2LxGFrriH+IvMnqriXbRGXPGJ62Vp09+BlK9w6kcniT3XjzW1ihO4xjXGmG7V08AFaA1JDjCHE3PgpPyCCQSUjKRRDGY6LADjk0pIKeFySnlBceVl7yhB+3vplM7HiCpl7/0lYp5nKnhpv3+eyR2nls2+LSqbedap/+5cVs6fsKv27GcaiiIOJrCpGotSmooJwG1YAKbDQ5RUrYtPHqx1ojtQVU7aisAqoWi8gvbdABb0ZdzgiDIlHHg1Ety5K9U9Hl303hmdqmQadNNEhpAl3+RtFETRSWiDCRkAxnScWVHAtUmUvF3OSAkWvGGTZTrQSq8IpDlYcZVcvEiTYVGlVrWQXZAOerRPm26b0vvOY19/560mz9tzfc+a7z10KbCh/upaPvnPQHi/v7nbN39HpLDxaDxTspWz6oy+5eVXRnTNFFBz/iXbhJV1ocLDCz3s3IoMCNnQud1FQOmBwnabQXaZfbc4jC1/7LPmm4QMjruN5dIVZHgNSBW1m75HVWbFvwcnzsapGcctoYv8hQSuAcaLiBV8KKh5pVMOBowhK3a1lvCFpXPyKy1TwcZxGJSDSuOASOtLbOJo2h+rAvxH5K5VOtPVhhdZSO58mLzhiVnNBe8nQYNZ5WavLFYHLmBE3sWdxal17ZurIFVFeN27C0f+6FqaXe/O6qbr/GV/TmqtN+iIrBXXVR7KwRxVnlljVFQBMao0RcLgJzqzu1HcEyG7grVZqmcBlI6pArH1pG07EB7jXG9Dsj5lImFwapmwBUh0OAchkvHvJO7v/OD/Llp5iUTVaAXv6athELu2TcOd5TJAjA/raUIos+/ElVyOU05GR72PmibOOHpEJMJLYhixcOq2Pi14esHy2YARmFBqzGnBdOfEcHjS/rIPzbVmPPizQ7PU/0e5naSmJ6ZbPDTfgsXN+fP/f5nfPp4jvO9xZ/Ya47/yO5V6rmRIuiACVc7C+hE4cmMqW0GlCtRfNYMSkkukVX0bjQEN3IQJWv/bWsQlZ92UsyqnLBj8CLAzVjUiKLH4f+s6zVt3IowICiKCivMupmHer0lyjttKnqdCnISpoyilqkKYa5fynlZZZLcjFH5giO27BsqpSDoHN0DaDOnkrADT/WSgAAxHxUfGwTlZT/UdkBlBmBGm3COgonzhw8cNcn77rz7v/j9n2DM0o9Mm7vecWvImOej+jc09Pnjn53d9lZem1V5G8ydflg2uvemQ+Wt5miE/l1pnyTk49KAVxluJIva5KwhMIasq3KcE63TWdj/x4eTSvn4i0FwKuVQsiXxfjaP93Rt8cF/b+Ci8cIFruIYMzHpWWOMLGsjq02ur4MfIGRPzE+v2vSchpX7ntgcsTqkbmCZ+VnHoBqDMKD4Ozh87ojiYI4zkKOSPMwfybXcDUEqrKhku8pjVtoDoZ9ttG+IRWWOmic0UH4Imn/qUqpb4VR+LT2g9NRuH+Bpg91rYPAypLDFT9bbsw32AKqbvLEDHT6dDKojs5QtXxLWbfvLYulh4t04Y0mX76d8k7Tr3JY4DOYQwwfr1wMwLC6obzPIU18Z50Ug027i+fudpzwKBdKuf9C3fqjicIdnrHtKJ/Wdre3BlvxSk9DWZgcoB69Ck8Fq6nTC76JlG/w3dnFgC3tZBxqU1FdSRMKXAugzacaDEVIRDHB+RBMK7wIPR2R8hNSQZO8IKTA1+SxWgDZAjX/SQAPUApqSAJ8Aaw6KZXfPB/E09/yw+ZfR1H4FZ+iF2h+YnGr/PJKz4yb53mQ73z+yOd3LATL33+uc+4X5/uLP1D4FTUmJijSEenKUF0WVFY53wtTchMPMziaSMJ2sZkT1gcA6NVwWw9oveA4WI9Zl782BKaYJ2xeMf5gezuFpikp90toQk1ZLjGp7XSJev1lqjod8rsptUqiSeVRCIcUJE3hzltg3GQDPywRS36GLf2LXZ78egRUufSPBh2kyYFtNYoCNH3iMQaJUyF3+xdFRYHGnAU9vk9R2Opsn93z9QcfeOtvnn2x+MIjj1wdkMqEyuHDIdHzk/OdYwer/tz95WDh4bx99qGiO3+nqrJpU0JuhiqfYVtD3GU+59g80Wa6yhiH5jkTRAfwX267xk4zQ/A5xqiOXQocwGelXwLwhnU6ZmJFwrry2uHjYUGsrd0NNzi8nvC1hlQUV32UX4+CNKyDgD3+eH2AbmZnrVWVBDRY5xl43noxM6pcxWO2FYSJSAQUa1wFsDLgtS7mroeCV0uxzRL5h6sOcPKcML58RiLiUfup0vFJP2x8x4saj/vhxBNU+8/nKppr7ZpsX+vY8RthDnt1zLQXORJ8wT/2mE+3lknaK+8v0+V3ltniO4t8/v46n99OVUd5ZkC6TgmNUSLTQQ6TtA3iohf7KFxAFoDaTvyKAasVl/PFiyfjSbZz0kHDFVnfY6DUlVLGNTOrmNlLlSDXexIOFyMWrY9yDNm+bp17PrvuyFTBIFX88zgrC41ftht02FcGLSv7QAdEJuRlBvZWWkdEOgHwJD+IyPc9viO+1A+c3zPaWUSPVsPuSgcMWGsAXp3UXthqx9HkV8mPP1n5/hfP5+qlQ4felV2Lktx6j8HW467cCOA6/2r7qzPnl0+9/9jSmf9+oWw/XMWa/CSmAEx+pUkjCrXIqKhSKk0hGywpdPLiU2lsjYQs48aMLaB66QMGG/axuu9KjaprbsIGVJAKmtVgReVcUHqDAXX7HeqkS5QO2uT1BtToFTRRK2pBP2pt/CwsENAKIsFKjQBWakk0HmIj0dmL56ZzOOG4VG6ckj99C2o4KICEcXPBKD60jqgCUWAmmtuevfPOe3//node/6HtdFf3aswvxvypt/gYtSjSB4Oi/67508+8s7d09AFVLOz1ym7slX1eq2xA2phX7Gi5F12nrZnxeAigE6qC1bdDcD8kwFfIAEYNUSPCRSQxsglw69hYid++tkg7Xg5W1wLA4yeYwEXnQbOK5rEAWgCiBbFDoIp/uz4J6xfOPt4hIVCQK3nQt0K/avWs+BmBZfUjacrix4t7AOeP89ptN0DsVCCCA5byKdkccEOfA6wqoFpFpvbj1A9bx7xw8vEgmPw77cdfDyL/CE302kRv2EoSvMCM8qoGqlLmP53QwrH7Bu0zP5d2TryzGCwerLNuS1cDT1U5pjkYVTDARLGZNacAXQxaa7tLHVUBVkjOeWdlZQAMXkcSAJ443Q5yCERlCcTuzGmqbJqmLI4O0KJ8Di0Woev/wszspVeR0SNGrIm1EXGCohUNVpd+RZ7ibPoLe+zZi1cmRZlCWLtaGfYfFBs+zWS0GDOjtIruzZAqinii4JJMIHc/DMiPAlI+dKoSkcgMCbo4DVEFchvstfZM6MelCZJBe536AAAgAElEQVQFv7nti35j50cawc4vqJsgzvDSR2HrEeMjgOv8RXpx8omXvv6/nFg6+f6lvPsaE0VeMjFJvh8J019WVBUDKsqUKlhQ4T8unkiDjXSSA6i6AI6VFm4384hfDqMqKXqjrurROIHVFKAKUCqd18Ko1nXBYLWAHVUPMaltLvuXaY/itKCpjGjKeBTbBh90gmMWBFbxK2x3FduKcTlWa6q0ZfhsyVkwkrU+cn4A1gFAgKqmwMPmGZt0jwIuBcNH1fpEQ6tsfEri6YXt2/Z8+k0PvO23bt3/0LevDkg1fvbsp27rzL/0w+dOP/eTvcXjtyc6n9FVEdZ5X6myVCHK25y+VfE6oTUCoCx4s9sseItylKmtYINhFfsp+yc3QwlAG/mhyriJeeioOYrndSY8LS3qSuUj5DlkPqWkLnK31baIawHV8Y0N92Ww5hibDFlZhlIEB1TtFxrWB103v1trHYC2wFOasUbBNBpONBa8KrgHhDETJ8qLSUHTylIzECJS5pdzG0uQsNSOPUafCoMru6ZV8Ntl1j4yCLoxXlSSF3W9sHEkiJtfCuLmZ/w6/obaeQ8kAVu3VSPwqgSq3MHfPjGdtp9/fdab++Gsc/rdVLZvMcXypKZB4NWFBjiFJ19dOl8425kPhhBlfk4Z5tPV7tVw5UnJyPL+Asr4AhIG1QnARzlTw0vTTR/DMsKIxRzb2Y5dtcwkAqgOAfDlntviz/ry2whgrucdbNaLTCEu6hVjOdTZWzcA2G9BNlFC+4eAZ9Gxsj8ljyFkAWBWsaMFcAU4DcmLIvKjmII4Jh2ILysezpICO4pu4sFEXKmgyr1G10STz4SN2c/OTu76M5q9/5ktUft6juaN/xjYTzXSxt5nTj/7Lw4vPPUTA50e8OMkTOJJ8ryYikJiOU2dUV4MqKrzYTSx+Cpa7Rtvs2zZUURrN/7grPMbXBGg6gzcsZnnaxfXfkVlBZAK+UVBeZ5Su9uhPsz9+21SeUoteKaWmiaMJo6BN0a267a8jFBOdPhzChWzhB5VHEQ8pr1EHLQ1lneWRdZp1TKq0u0PLTLrVLFRqTWFkIfogKqcKPDibHZmz98euuWO/3hw54N/fuutt6brHM5X9DBjHg3odLrn/OHH37F09siP9JaOv1mX3d3K9CIqUw/LDDunoFEVFT+MKCeRVjCTZanUaCaX7nbYbTGuc3f2nrV3drMQiYOzbpLeJeecsAqojn8rKyuQNUzIB2dN5ZCc2F2NdKorAOkasgDBn9iAoJJhrQ/t5sYRICOG2C5kYw1bK93G3WfymW3n50NWZn8MZwDx/IaOFRIAYVa13xDAioqfQm8FqncgSyyL7DZALLPgHZh18HUjjFACPMejgiOBgTC8XAd+2wvCEzpsPtaY2P8pL5l6lJ45f149vGVxtRIhvaJL58Z7El/sC/XurHfu7qJ39q1Fv/3WKu28VtX9Paoa+FT2laICveUszEcTEEAUmFPhQ92lbn3h+KK20aYioZELXwQso+5Dy5Lid9xAZbv9R8od+zx7Ma4cWVkQ+VQfA5KSJWo/1+Wumfy6Y01UKwDrOuv+9ouLDkpKNILM3Z/jp5z7ueh7xYam5AUKf3LzVQXQjwnBTgoouyC5KgjJD2PyowZ5UUh+gAtfRPOsMXM2Jfg+tYJBGOUqoMqPB17YOBaEk19JJnZ8vAqnHm1sf93clv/qjXcdr/cTnzKnGk+fP3LPmfkTv3i2c+Yf9fzFvZSYIA5bFFGTkPyY1yWlYFJNn0t2uNZRNcFN9NajBj4uHtoFiGeDy73u1vtFrvHjLguo2pqKa/keMmC2EYaZMW66xFwr+mAwqZBgDAZ96gCkoiqaDigqS2pVRBO1RwmqTrAMgzMAa4hl1mHAZoEqKlBgbcGowjWvslpDBqncaCXlf2FKXelffFS511/75FtbKpi4hDpmeZJnQpqe2v6d7TO7f+/Ou+7/k3tufdOZK3WIOFDm5Gf3nD757YeXjz3/iOkuv5nS7u1V2p3268wL4Iqi4SvDzr7M/qMBbLhguF6B4dplT1pbFuc1ye27+FS37jTD31ut73D6luezbtTRh/KTsQXQgd/Re41WOFnM+DfWw3T1ErHydUdWY1xplIRW+XpDCYGlKIYLpGU2x4GwNdcS4tcJCHzbcGetIa3LgaSFO6YVelU40kSkvYQ3t9qP+d/QshovENbebWrtHCFsqgscl7QtcTMQXa1k+VhdMKo22s9LFS0ar/GCH7WeSBAqEE88QaZxjGZv71wNtv5KncOb8bqviqkWmh7qPrStbB++r71w8u1VvviQyTt3e9Vgny4HMTohDbbJXH+WZihu/uH7qCw1GvChI5/8CNIAC9CkfOJa9yUNA2UWlJCkNILdV2l1qg7drgUGV/5srL/RwUApTTpx+mWfDRYQD1On7Pu7XbHTKazRcDV8ayVxsJJcIu0LzvqEVRa261+qLw7QgqGGVyIAKppYCqrKkmUBVYESlrgCsEaId7AhacgBgpi8MKaQmVXseMUvT3z0nLjdugOwuTOYgbAkP1lQQeOJMJn+XJxM/HWwt/mcUtfW8/CyD93WC7xsBL689OWZhcWFN58ftH92sb/8gz3T2elNGe0nHnlVQJRpqgqJIU7rlKNReX13gVPW5xinsNjR2G5vex6L4f8GNnE38DG6HKC6Ur+4As4M/TKxUXVAtaiyIUjt9TvU7Xao7HcpLkpq1cR+qQnK8ahmA6gaQ5Vlwvi65yq3Iq/mwFMu/4NRLa0EQEz9rArTln1d4hQ2uWJTBMZVAB93+CODvoYXq+jopydnzm6f2f1HO3bs/fAjb3rfk1cCRKDqt3zsM1P9M6fvbc8/88508fjbTG/+Xj/r7fSrPPQqSNJwWnoEw1+Em4qCTBqIBIg7ADmEoxYkjrun2CNkn+vK+DKkAviGjKoFlyPMOg4fRhGq/DC+O6Aqfx9u7FZ1/I9xPPzSq90kRrpT61trX3dIvI4BVAujh6+z8rWdxaLITgAUBSy7lizRmDqXHmkEk5AHMKFotGKA6qFvArI0aFwjMkHMPRIiZRFJnwPEI5rJjYodPcvou8oMtgel8anSSUVetKB1cFgH4RNR1PpaPDHzOM1MHlXqjvYNPI1c1ke/qYGqxJt+caKYWzo0yHvvKvP295b58kN1vrRHVb0ooIwCNEeUEl0qHfwc2Gc71QFSIfQX3aYrLY/vDvln3Mk+8oobulYMmUorCZDTd6hbHR25CwDV4dFxv3e7VqftGk4Zl3USjD/Z9VEN1T9rANVhp+Xqd+ULfrSzHpV+rKxgOOM4HZQV9LMdjUgqwKjCO7EqKyozaILxXDgCwBoGpSjoxeAKAN1QSFHSoCACwxqRH8LWypMoPNxsV6Y7XijzFAC+XlTqePL5IGn9hU5af95q7fwWTX1secvGatNOo2v6Qk+aJ2cOHz38joXO0n+3mC390EBnE0ErJB1qbsqD3KQYCHOHtaVUMJTPrVuFtXyzp7F4HQtQFQAw0lVuAdVLH+YxFeHwwatnO66mQJdaFxyTmmV9ciB1MOiRyjKaLGuarhXFiLTlOFRUs62vNF/r1pDdzlcOqOJ4ge1yQBXAFWpT/s82TnHqlPNKtSxrAIDC9n94JP7uE5UexXEr3bd736d37tzzodcdeM3X9u59uH/pUdjYI8yRL8TL55/btzh34o395XM/mnXPvLlO5/cHVTcK6gJbdgKEBoCqEEDBeBXaSmzSWQcl/qciABglSDldLoM0AbUrQejoc8rzZSPnYKdrkhqy4mOM6gqAaIHaCmbUzcmCYEcgdhX4tQjzZQMmjbrOn9WBPQdqxy0ex77DMAULvBDWXeeVK6DZMckOUPPqPOZ+I4QK5BEu0lVCBMRCURKwyANh0iLyE/Ft5bAB60Bg7bGkCGP9Z8fXJOd9ZcdAXBc8e0wDUkG8oP3kWeM1H9Vh/LXIm/pGtH/nSaL96ZXYHG3sLL26j74pgSprUOnJhI6f3F0Nll6fD9rv7vXa76vy9k5NA9+jjJSBSb8Y9aPkLAkqK4eDjfU5rQ12Sq4ZanxnJJPE2FbRHj2bxGHd/KxVgP3d+powZL69ENMqJUhn/L95B1FKFUNYvMID0Y2Ps9642Lu6340+P39WO8LysqP34maK4e9EclGWBVVFSmVRUoVUvxppQSHHFZKJRL+qfArjRKQACe4AIx4EZEw01MihRhkPLAuzz2BXPCqVTwV2x2Fr3k+mPhMkrY/pOP5GcwfNX20PxKt7ud/87/bk0pMzx9vH33F66fQvLaXLP9hTgzicFubdFIqLH9Ch5lWfu/vZWg4EvNEckcprIdsTjRuiy6LOQh9brpTM81fH7XIYVWGjx+fI0Zi51y2qnCqU/KucsjylQb9Hvd4S9XtdqsqCoqqimYJosjQUstWzzH/sUsfHSQAMd/hb5o4bbqBptB6hJVhVy3ghaUr62kdJU/iJdP3LzwBUOawJWlhoU7HBLXW5Z/e+p/fvPfQb23bs/txDd7xjbjPPAK78HQ0mzrz00h29zpl3pedP/Fh/8cRbdLEcNIKafNtNzkyfA+a281z8X63DDMZkGBLl0g/tZsuyyFzhsuMhK5prhLJ0jJvChylfztLLrQ+WMx2b6seeIsdlDJxeWIM6biVg+U8ntxmupqMlluHe2NIzCt8YB9ljHq0cFGA7eJ0umT86FgRc+2I3KcutS6USv2S5SdgMx67aQWWbKxvhygxr0LL6VansaR8BAKKPxnPcecmjzPI0CbiAvaUjuIAxXEMb5qKKLRdDKimkWsU9FTSfiRrTn9Fx8wutMH6BinqBdt03UGyvc/PfNg/jXCdjZR59NKA7lybLpfLucnD++03n7A+X/fMPZmkvUKogT0O1WHDyjKkLLttjekMjzxBwOt83e7FBAwTwtNpnlO0prM+eyDHdRezsp/AC0vku1lW4rSxfCGRb+8ZzyarfroDT2DmvvG4v7yhATA/dzNgEsVaH1bgFyGpw70y1ZXGy6SbcgTpWhGEiRDz6xNkLx0BAJX9jDgmQY1RkA8rTikqozysI6QFWIyITs34VrCqX/qOA/CSisBGT3whIhbCsktObGRSbksWGrEFIea0orzyiqNnzG5NfiZvTfzLR2PuX9DfPnVHXSUb35R3MV9ez0dn/9YWvT3Sp+54jp4/8s4X+4tsLvwzjqYRUpKksYHIeUZ4WlFV9qnTGEhzepDIhF1KFZj4bYYwzR0CQXcBYV2Y3acAJm3ndXeeH6nKA6qi+svJLjpKoDBv6g93Oi5QGaY/63Q4Nem0qB320BlGLFE0Whhq54QYqLvUzCHVuKwLQWLfP1S9hQqXQK+V/1/3PEg7ueIdfqoBS8XUYAVUx+fdgnMtsaqBj8iiofB2fu+uOu//97h27PvyGe959YjNBAoPU75Tbl9pzb5k7dfQnFs8deXfVPnOg6WWUQOdQFRxmoD3NEdMIOi3h4430LLiiABTB9kR6lNjui+2SuNlWSBYB9DIuwhIKmBezfjeT22rXuN/pmOXTqCt23IJKJnt5fbEHYw0Gv5ddCGwzG8/DbOVkWUdGiPIo0RSPP0/OGdGD26rmMJVKfrcWUOVv6Lr77Xrizj73c/H5dmuz/ZRWsuekE/xPNKY51O8cBCwzzesVx7ZCsxpzw5UfRqSDiAhsKywTNSp8aKKCdE3b4BtZDzn9jMfIebGLRzhcSCR9MaKaQipqNAVHRgeNfhBOfCNuTX7OD4K/9Rvec9Sql5S6+Zuubj6geu5rdxTd4z80WDzx41Vv/g26bE97Jlc1ayClvMxd+040bplJOetHm5P1Ts7jNlOr1xtr5LEGFF3fsI84THtRuldaR2rMK1v7MMmMyiI8SWzwvYa7aKl3iHXH+Bg7EAyGdXV354r3gpyiJlNmVBY55XlGZQaWFTLigJSJSasGkYr5ooaViADVhMEqmFX8DFIAMROXSVomUexy3QKGzOewoKj5bGNy1x83t9/5n6h1+/yrrbTyys6X6+NZAKlH6Wj0wvwLH3jizFP/cqns3EmB0UkjohDaZah7cpT3S45CrbBRRa/4WGynY1AcsBot3CMjcrvkylRxfXz1K/IpxFzdbSxl2+oYMZFCWAAxdr2uuJYdG43rTWsqEKQABnq8C7tEE6XY6+VgUsuU+mmXemie6rZJpSnFdc2pU0llKCmJ2dSRVN4xXu5ojBgv+cC2o91e56zlt000voLeEAIC7mgRQYdtdgHgY/N3gNk6kI1xHVDoNxZee9vdH73tttt+vXc+OPnwJnZks03i+U/v7Tz5tZ85/uLzP9lZPHefqget2Dcq9MCkOu3/StgvRLK1mBoDZq4zX/C8s4IaP2MFwDNgtPO9VW+uWKvcRn/1PD3+b66TOVIUUgnnbmiJCHce8WeypK0QMK6jyp5LNkHM6cEdKTQiOOR8XKuB8WKfbwRmV14q7vOseQHZtEeRBlhQf5ErjWN1OZo1EN/VoCENV4hjDhJ2CmD3CeupMD4mrtrKMeo4F3mjhZsLX5AUNNZasy1WYMgL22Ey8WjQnPp0NLX9L6l173M3u4vNTTPfGvNUSHPnvq9/7vAv552zb6RieadX9mJVp5pg3o1OctvRy4LptQDYKwCqV2SluMSLbhQ8Xs5n3Oh7uT306vFd/TosBbgoUJUmNXYFKCEByKjIc9atshSghGY1IkUNsfwAsxqG5IUBW1cBsAaQA8AVALpEW+aSOEWZ3NlwCLIOzzOlCgovnDjenN3/qaSx7TdpxxvhCOBo8MsZwq3nXsER4EjUk5+fzUz28y+1j/3zueL8wTKsw9CCVCpqUgNZAPrVgAoqRxGdFqi681AY/gvVN67gl7jOXlpimQXESczzy4GqQCZbJh4v88plJX6clqcT7Z3sFWX/ClcP0aFXpqK0HNAg71O/36FBt01Vv0dBXlADzVMVUVQZCpEOZY38+TWcByszZg7siIaYLYd4Q+oQlCtTC+jwOFlKWDdPi7k/5ADM0XIzlkeqgh1Vws4QnkoW9+0++MWH7n3T/x6qme/efvvt+WZtZKFHLer2vUe/9rFfLpePf3/W6+yvqyL2tdKBL0Is7lHn0vDKDdKK+XNYLncl/dXAzAF6O1a22uQetRo4jgO8iwNVObCrpnJ+2dWvOf467u/DjeFaLzBsCBt9l80CqqNz4+IX3+rvvtaj8RiwqwgG4EQrDz0U8F2NoTMlDcaV/x2I8wTmGfb5tVKjIXBfOf9YntlWbxy5gspOUNc6TE2YnNPh5KN+c/aTzaTxaTXz4NJ1NpVs2se54YGqMUfi/PRzh/L0/A+kS6d+suov3avy/oxvcs+zOlR4nooNEoCPzKTjC9JIS7NxRnXTjsQGXuhqLqYbfS8n/1nr66zntUaPwYGyvpUV4ldLKouCyqykIi0pT4lKWFgRdqvidQfAajyfG6vCZoMaTWm0QgwrdENc6uKSlz3tFZKtcBdXgFrHBfkTp+PGjk80p3b/YUD+d9UVaJbYwKHeeuhFRuAL5gt+Y7lx4FR77iePnDv6q5lOD9ZBGfixR0EojFqel8ymAhAhbYrT4tYQ2wwXzi2gaqXxY1KdcaBqObfxMRxeTkM7ulG4HR6HErvFvcMm1bKuuGkSutR+3qO036NBt0N5r0tenlFSETWMYjY1qFHydwVZUbePCtVWLsRH21ZLuIy/Mg5UPFWFSfR1yOsAWFQf8wU0h7ZRjtnkUrEVlTIB9Km9yebsN197132/e/vu+z+5f//mNLJgg9V57tPbsnMvvOXcS8/+XOfMd9/hV52dHtWh7+FzAVBLSRggiJk2bjq1mwNBksOrY6SpHNd8yq/XAluOLR0C1TWA4vgGbvwyXMGouqn0Is9f6z1WA9ULfc6XkRlrIJZXwqhuKlC1X5DZbUR6o8IH4gTsqm369UL0UoBUQUnfE2sqVmrIppAbtkGajFV6x9dSuRpdiIUnDgEqKI3faFPQfN5vTH9uYmL2M0FWPEl73gDt6k21476hgappP7o9O3/24UH/zI+kvbOPVNn523Q1iP3aKA+6R7acyiRRitm5lQD1ZRfQFqP6MliwHnC5YhK7hHZvPa8nj5EIVr48LV6tq4rKHCA1o2xQUJEjbhELEqxB0FwVstcqggHApiZJQlESUxglFKAMw7ohdG46vaFkt7MWCZnMyPKugjqIt52JW9s/0Whs+69+su1xteO1nS3EeH2NwPPm+ejY/LF7zizPv/dc5/z7umXvXj/RFIWIuwQzUVNZl5RVJaVVRXlViEekDchYD1NyfX3jq/dp1lrihqX/seKwu5Zd34nY8o1YVqYEUF4Ge8epcbChQ7ZXzRuHrMwpLVJmUtNel4puj2iQUVzV1CR4paLcb8gX4kkWdJfu7PTsQxWkK9GiTIoHW6sg650qHe6izwRQxYPY1N+BVHivKvFNrQFUVUQeRflkc+rb+/ce+JO77nzgI3cdeODkZhwFY77gn31y7kD72Hff1Tv3wnvzxVPfo8r2bKBL7WtFnoeGG3xfG9TJYwhgszKFcCVDOdakuwo0Xi9AdRyMXk2gekGwPrS5ujgMWt9cYTdM0KHidbHOoLGKGVb0UaC6l4i1IsAr1ipsnoZ+69BXu4AggaQOqI5kGc7X2aeK3QE8KhEbrqNUBcnJIGw92mhOfCaeaHyVJmdPKHVlQyg241pY72vckEAVtlPp0b84UOVL31ukyz9WDOa/t8jO79ZVn3xVkubWXnijlpwuxa2+q1jUlTtEtyUabULWA6jWO8ib/bir+dk2+l7rae661Gs6oAoDdrlYRfSPfjR4rBZ5Rnk6oDwvKM8qKkrE2cHCSvRAKL2Q71MUwr4qoThpUBRhRxuRDiUgoGIm1SWSWAcCg6XBJxVMkBdOndTRxKd0MvWRiVtv++bNdNFv9vl4tV/PmOejvz773QdPLs/948V+573tanBb0IjIDzyKADyQVlQUlBUZZaakDDyF2+0M4xtvyKnvqgz1pYAqA1D+nzNWt8ydA6pjXI5tyGe9Ofsj1yUD1cKU1AdIHfS5ears90n1MwqLmppGM1ANjSGvFg3pEABzqd/VwK1VmFvWGZRaWY/VFkojjKuiCFAFk8qeqSjVsr81tJqaAh2Sr0JCj61vwnqiOf3Crh07/+zeOx/6L3ff/sbvbkbzFEJnzn/1sdvmzzz/ns78ifcVS6fe4BWdiSjwKPCkxC8404IVGxMrYGvl4R9VAsehzCp9wDVkVNcCiKvL/+Oq27UA4WYwqpcCqhf6/UqMcLH5Qn7nPM1FmoLTDqSITwR/bw+gFQ1XMQVhgzy/wb6sYrsImzFFNUhz+K7ZC5CXJwdNVnwYaYSDcrk0uKNxOKg9v9mPouRJQ/4XdDT5udbMwSdp6palm4FdveFmayxS+UvPvqbfm/vhOl18bzlYeKjOl5ueSSnAYlTD6iQjY4phQpQ0B1ygMYgrJS9nyS8Fpq7KinGBN7man22j77UeoHrBY2G/7xCoenAhQJuoz9F5zKZwyTCjMh9wk9UgzWkwKKkoUE6JyfOa3C2JXOUgCCiKwKw2GayGSUJ+HFHtS9esc2jhqgvXYQz5QUjGiyivfDL+5Ekvmf5ovH3Xhxt7qie3rKuu5Vkv722M8f9y/tP3nVk88wvne+ff2y77t4StBsUJ9IS2kbc2XFbOy4wyWB/pmuN2a5YAvVwbPX4+ro89ufbjcCU/wfh0uJYm0L336rF0lnnD3+MvNkKaE6RgOVeXhLI/jksn7VGv26W02yWdFRTlNTUrRU3y2dTfZyeWMfJg+KWtUbszkWenEicHsCV+23EulkLOP1NYVvzfh4E7e6WKrtVTATr7Sdea6lJTM2yd3bV9z8cO7D3w4Xe+6Ue/sRl6dRAs89/4w9vmjj3+3u7ZIz9VtE8/EFIahgxQ0cQlzWeilZagGf431Iw2LW0toCc/G5cBjM6ONc/n1Sb+FwCzGyn9XwzsraVNdY+/XoDqesDqhQGvdcqxGwxp+rLzDPtbokcCoBWBATH5fpNlAH7QJE/HDFbhDAA3ixpRt05OMXS1kOPpPMrFostqXTnEHVUEbNDgQADpQXzWjyb/KmhMftw0W19rbH/Duc04f6/knHOp175hgCp3Rp5+LMm9udv78+d+YbB84idNvnDIN33y61zK/FipYGtEyOuGDRWsoIKhT9rag7EyUWN8Er7U4F2r328UPF7O59zoe20GULWGJAQDVCZtap+UBapIDkOCVVWlbNkyGAyo10fcoqGqDEkpXPgJ1cZjbWoYRBTHDYobuCcUNBIyAC3OB4997aTHEj52mFShWc3hq6kS8uKZE35j+r96ze3/fupIfVw98ggsI7ZuV3kEcP0/TU8Hp+cXDh3vPPc/n106875+3dsfNiNqtJpsJVRXitOmYEWFsr/oUVE3LsWgZ6xjffXHH5ax12zquMpf9hq/3XqB6uqPKUCVYT//Cnq7ylkAgVGFzrwqKC9y6mcD6vQ71O90yKQZRSVSpzS1OB7VpxDJUtzzaju9bbMQA1K7krMOlVUFUvZnu0DLtvLcb50+HFC1pkjkabCnsi6AUfVgYIfUO2jeS02hl/T37z346e2zO//dD77tJ76yGYs8QOqpb/7+3s7pF37u/IuP/5O6feKehpf7zUbIAB4NXuzB6VmrLZd26KQTKxxfhHV1EH4FUL1Yw5U9YDLHrTx6F2MzL6YBHd/IXGiTd6HnMyAfk5JcSUZ1LZC5OrhmvZvU1Y+rOeHK7RVctJ3td2EiTIz8BUhGpHVCGprVoEl+AHY1YRCLxl6eqca1x/Yg4z3lkKEpHDvyMXsw3pSBqBGf6BLnst9KdTz59bA5/ceNicm/oNPJGXXPPfk1nlpe8dvfEECVveLPPtEo9bkHe4sv/fPu/JH31OnCbGhyirEbhe1MmlJd5uQh+9iXBUpSjZAWceGveSmG5RWP7BV84kbB4+V8lI2+16YBVSxQzMZojjDk8hYtuAcAACAASURBVD/vMKE3hotDyj64WZZRmmY06JeUDYiKHKUUWFchPQQygICCMGSQGjcbYl0VQ+gu/qtgVjh9RhFbrCJjvAIbHwZUqJByOAtEE8daU7v/NNh25283tr/uzM1QSrmcc+JaPPdR82hgsuA1RxeO/ZtnTj/1g716eXtjIqKJiQbVsDrKMUkElFWGUgDVqmJPQh/9DQaMe8G+uqubSK7Fd7n+33O8wrRq7hxaV61t0cXzKWNVw4lfORXcEARGtQbLXWSUZgPq9bo06HWoGAwoqokatU8t41NSexRWmrya7fjFwN/6aI7HRcucLkDVlUaYPR0iJ8uiWoN7yVqXxd73pNNfKCx09YekjY+eW2oGk/Wevbd8ec++W3793vvu//sdasdl69PNF77g9++d2DH3D5/55WNP/s0v6P7cbZN+paMAZduas+QRyQlJggydYT2vW5s01jQG3SPmdHxNGz+nnVJ3LWDmzrstoCojcaGExUsB1vUAVZYfWpnRKDAADZ7op4AUQJwAAFTlnrBEAMey4sa5NYv+1lLDJmY6Rw6kbrH7G5ruJD1rUCLgIqqD5rYXGhO7/0w3dv1huO3Ow0ohv/3Gu133QJWZ1Lkv7koHi+9pLx391bJz6h7f9FpenWmFCMSyIKoM4o5lQuTynnj2cVqJnVjXOvkuxqJsFKBdzUN/NT/bRt9rc4AqgsKw1cAFKXGHrkTHiUAGjDkWQAQCpFQUFaVpSb1uToMeFsSIPN0gT4NZ1TwBBElEcSumuInmqpiCJKEQWiGN8AC2xiatwahiR1tydjacAApeDONCR5MvxFP7/mDq9rd+iGi2uxl6tat5ztzI73XcHE/m+/P3PnPqhf/t+fkXv6eIi+lw0tNhiOaaipk3dGoPspKyEg6pblGHFKiQwhjkHmzof+GRkJLrTdUs+woP++UBVQcDwGmnJociVayoipyydEBpr0eDXo+Kfp90XlJLB9RUATUsk+qVihsoxS0AWjy2q1/BNIndFcqerolIQBwDUqYb5RzgbCoup0uJX0ICDAVegDorb4A5IhVVm0pn+3YffPrWW+78jb17Z//mv/zup85/8IMfvKzkH9gmzj/x7KETz/3Drywe/uLPJPXinkRlQaQNx3AqSI1cQpRlpAVw2O/BiNOW/tcAqi/r3rfeBxcCqm4dvJKM6sskIZdo7nIM4mYxquOAfPwCWAHuncR6HW4Fa11EK15rqIEWfpjXKESyc0+fJVss489WbdBBYxsGksQPGaQCrMJ31YsSabJif1zcZfM1YllrtFgI1mFnVumvQHgAn++QPWGDp30qyKeyjkryp+YarZ1/P7F97++Tbn71RtStXtdAFVGo2YlP3zZon/vxrHv2n9b5/B1e1U3AdVFZUA2QaiqbzmRPEokoGZ5bXBq6xLe80Ranq/l5N/pe6wWq7gBd6PWl71/qWyMewXVC4jeYCJAslEvjDLSq/ZwG3YryFD6rISlK2A2gRuclZACJT0kjpKQZsW41jJvkewkpxCXyZCMykBoO8UgIYXcATBrYBScDHcx8t7nnzv+r2Wz8OU0/sLzFrL5CHLSBpwGkfvvYtx86057/V/Od+e+rknpSJUoTTB4gDYFmuSioykqqONFsFKMpiTyOfRiP19nAB3hVPtS5o7x84rR5UHJN2kWey/PDjHRhBOFZDc/aQhWUlRnlbC2XUdbvsSa17A4oQOOUDmhCBxTVHvukgklFY5OkFI2BUAfSLJMqh8WZ+K+cITwPenYbi2mtqtyGlyOVGUxwRhV5JiADBpfCdHZ6+3dvu+11vz0Zb/vr3rne/COXKfMxxgSHP/9bd3TOHvlA78wzP0/tk7sm/YKtnQFE4ULieRFVlWzImeUb89SU4bX9FSsRl1M4vKzDapxRvRBYFfXEymN7uaX/i7GQF5MOyHe++GdZCQovvtG8EDBdC7yOM6qXYlFXv+vKzyQSBqn4Ofuw1fsbe47yOoO0KhuxynGsCApAla9BQTLBOlZUArligEYpnLEWiPJ1xkyqOJgM3QHsB+TkL/yU1y6fKuNTbcKqVsmyn0w91Wjt+EMTTP1lsvfekzcS2XLdAlVoevIzn70rWzj3E1l/7h/Xg7OvV8VS4JucFFhTeGtaHY+1keZDxYbumKScXyq86C5hKbZRMHat166r+Xk3+l6bBVQ5PWoYfyeRNJgE5HK3HbG8ILqoVbA1OaW9glnVLPWIyhjCcip1RAZl/tCjJPGo2YioAc1q0uQOTO6+9Hy2qMK5UuuSDGg6Po2wcmBnG5rKa/X9if3fiCZm/2012frK7OzDy9f6XLiZ3/958/zk06eee/N8e+7nF/oLP5aX+XRjMlEqVFQoKFDRmFNSlufss4tys0tVYhYOm42xyEUFEHQzD9gmfbdx0Lm6wD9KrbJQcQgyAFaF+0TjT1VXlJuCwSqa2gYAqYMB5d0elf0B+WlJTePRpBdRg3zyLUAVVgEA1C7O7J8qbOgo2UqaV6T73wEAB1blZwx2WX/u2FT5GXToWMzZHwAb0FIhIrU3NTn77X27bvmjhx64/0+/3Hp84f3q/ZcV9oGmv8Of/507O6ef+an+3DMfMN1TtyUmVa0YHpsSQIJ0LE8HVBY1obwv2HulyFR0nKNleqjrHD585RI+ZlJ1ccnbasP/izCLFwOaw8afS2i7x19j9eutBqqrAfbVAKoXBPUXuKZWf6YRUHVbKNl1uKMjlmnudEUzr3UJ4KAATZpdAeBMM0ka2lUfO3EQKACsQqRgnFBplGYq9FQwzB/FrLM3sJxD3BvM55JHdQ1XAc8YL0nDxuy3gnjmo0ky9Re056EXlFI3hG71ugSq6Ozvn37mnvT8qR+veks/VmdL9/rlcuhVA9IVSr6QHFfsgekskGUHjckId8vr28VqC6i+8hXs2gBV4QXYFJmXpHLkqWrl9ywF4OMskbjIbC+ynFJmVUsa9A2VqU95HVKlGlRzpJ2mOFTUSEJqoAkHYDVukhfERD7AKna6rvPSZl7zLpn7hKnUiSmDmUHc2v7RuDn9nyaas4+r3ff3Xvnobj3zQiNwxByZ/s6R737v2f6Zn10oln4gNf0dcQgHh5glIXlVssVRXheUlwXByowjCG0qEhZQHEuWIdpZzs0N1+Wkdx2dChcDqrL4ikSCi5psp4QRrTnHHI0eAKnYQBRVwd39aJ7qDfpc8q/6Kfl5TQ2jaZJC7vCPa5TfcS0Li1pZz1NxTpXYY2f377SaNhjU8lgOxAL8eSwz4E5+zxvqPkVAhP8MeUxmiO1d4EW9ycbUk7t37/+z1979uj+9Y9v9Jy73UJinngqPnf3LOxaOPfXj3fmjP6O6p14fqb6OI5/CMGTwgLmNLbIgX6hkU7waqEqyk7B18juHdkaNVJw3P/5rx+xdAjheDcP/8XG8FkB1LfC5svx/aVb5QufChcCz48Qk2c2x+mONbzxB4WoRaZtznuFUKwXdaou036QA65UfE8EXHAEVHJ+qoHKUG8vU3IEXc2HZqsn16K5h2fcIwEVIAPnN3Iumngyi6U+roPnZ5NZbv63UgcHlnvNX+vnX1ZzNelQir3/sE/cXg7M/my7P/6N6sHybl/fCCGpBBL1XiEAsyXgV1QqOfFiI2IDMlowwEVnvVNYbrp0PPHbl33C6tI2Cx8s5iTb6XpvDqNoCFsoeXOoonO+Q7RHFJCDNVVCRS4MVIhkLylMwqjn1uwWlPUODzKeSWmS8BpGnKfANJbFPjQbAakJJo0FB3GBpAFhVuAEMJ3FmcUeMDrKWM4rJS2bOxa3tvzcxveMj4f63wl/xhhSoX855cSWf+4R5onns8LHvO98//4GFYundXa8zrRJFzaDJwANd/UWJpKmKCr4X7JMKOYjTILKEAz8BC8HrhWItq10nruTHvwlee61gFLtUjDVTMZvDKyEAqqQowchfuvtLKsqCBmlKgyylfq9HWX9AXllRiwKa0hFNUEhhBVN/bDpFZiPHC/INT5pDGBg7sGoXYUEgttoxYlLZvN8CVZwniEdllIfjjn9bYAigasBiKj+bnpp5Ys+uvR+988A9H7vz4H0vXu7Bg1xt7ut/cNuJ5776U/2zh99fd07d11ADrxF7pKKIaus2oGG/xd9MAIesZOOM6sgbdRi2sIptxcPtLCjMmkUu6yljv1qB6jh4XauZaj1j9zIAvIZNhpAbL6/fsGaV3UfYE4PJNq4WsjMANjEN0n5CPu4cENAgDV9w6FphYTVkSt2OZOyMZes9CTEXEsfOiRrsq6KiNlTA2SKYKL14+nkdz3yW4tmPTeTbH1V33JFd7rl/JZ9/XQHV55//b9HtU/rA+bOHf63Kzv1E3e/sV3nqBXVFuFOZc6c3pwl5YtgOqz1McNwjyjtlSJGhW2VyXexLLvgt5RcbBWNX8oCs57Wv5ufd6HtdTaDqchk5wYU7i0uqipKytKC0m1G3nVOvX1NRt6hWTRapw38ZzEachJQ0YkqaDYrgBBAi7i5gVpWj8Nyk7wqPWED5zAoop5CiyR1PNia2f6g1s+3jatdbzq7nuG095tIjgO7+k8fPvvXc/Ol/1U7b35+FWUtPafIi2BVpjkNFqRTsHTSpAKsAR5gPwKrCD1f6xAWcwmoMd9wAVB2sufQneTU/YmVDmcwBawBV/hHsciRpCn+CRGCQWiA5DhvGPqWDAYNUKipKVEBTQUKTOqKk8kiVNQV2UecoYwtUXQe/hB5jXh+LP3baWD7EUkkDwBA2SaIpXeoULxBcEvXIR7mddbBsQ1W0WhPP7Nq558P3P/DAnx2cuuvoZmjO28/+8faT337yZ+de/Id/WrWPPTjpp0Ej8iiIQiqUTwWYVC0JWLo2pKqSm2OwlrmyvmNOmbkerl3272NrmWzn8f8xkOrA7iVO3+sdqK4Gg0M99EUQy4VA5oX0t6+06/+CQNXV94dVOJltRr6o1l+V6U+bimjTx6QdwycDlxlYlXkJea7Jym9IiI0OeA1i94vhpsW6YtjjLVeL/WbATKbiKF549HJtskKzVUC136gpnD7lJ7N/EUSzH2oU25+i22/PN+MauBIz53UDVJHYkb704n6q6v9x/vQ3f8Erl3d6NXle5ZGuDKky4zhUQxl30rGekHWMmJhG5SdnaCJpVKP59WKDd6M1+m4UPF7OibPR99pMoArvVO5u1OLkbtU5w60k2BY+xFbqgcYapJEhAQd6uG67R91OTmkeU1k3OL0KTQx+hMQq3AFUY4qSiMI4ZN9V0QrBRsQtgM7mxoIdrSirPDLhZBG2tn+qsW3Ph+Jb1Je2wgAu5yzjzaL66NNPB/u2Lx144sR3/t9e2Xtb4eVNEOF+A8krxExqnmNDglIWGmulzAw9sbg1SEOl+KVaSGolQQxUV7g2Xt7nvbmfvbLrf8Uc4BhVLl/C51j0qJV1W6lgGYdEsDSjfJDSoN0nkxVEhaFY+dTyI2r5MUXkU4Du/gqsIDR4AGvi74lF2Pmgip7Ulf5lA+k0jSNrKpuVLqaqNnVKtKks92DnEP7A7JUa1GE9MzF7dN/ufb+z79BrPv66Pa87thkLNPoqTn/5t997+Juf+zVaPv2mpu4ncWBI+4rt8BB5iQYXDwl5ANRFQVRmhNhUVHuYNHEbAj593fIs4MTdhhp9/pndko0lWAl4v/jtRgCq44Bws4HqSDB64XFab4PYmDhjVfPbqEFODq4FqvbwcMiMBao8c/HxFKcLUoj8RpJVgzw4AvgJN1lhfYKTkYBVC1o5dXN0dsi42Z4O29eBzRBk0MzjGsVuNjnFZIKppYnJ/X8TTuz7N2G5fIT2vzXdjGvhUuffRn9/XQBVXOB04lO3djtLH2gvHP1VKk7MBtT3wKBQCb87Yctgh6utXlGKJrbhxl7cCrMeFilZr2xn6qWHZAuoXniMrg1QlR0GA1WWnY8kHCu5Hrug8SJUc4MdbEG4EzzvU6/boW4HWeIe5VlEVR2SwW41jCiARVUcUdzAPaQ4DimMIgr8gHwPZRbblgC2noO3pcMcshIdJJTBTSCcPuc3Zv94+60P/D9q+rVHLn2mbT3iQiPw6KlHG0VsHvzOsSd/eyFfuKcMykbY8pUfeZIRjy7yoqQcTZRwf+FSs3S94vBAGyn7FltFGWrEpIlGblJmGynGto7H2iNwaaDqipcoYQKkYvzZzL9EWtyABr0+5f0BFe2U4tqnph9S048oUSEFtSavUuQZn3WkvPA6+ykLshiaovTv3E8t68qso20EYp6XS6ZjVlR4DhpIqlpiUblCAiN0Q6YEZxVWu6b3HNu/58Bvzk7t+vR9t993ajO6nx999HeD120/cO+3/vw//6/F/OFHEtPb1oqUCgOAb4818AikAAhBtz9DFEjZTEVR4PPcciGgKlZFo9tqoCpssjuvObvzoic2Hr/Z9lSXKplvVKM6hF3jAJ3B2eUDS3kF19l08TngUiytlNlH18twE8WSRHlt1qG6h7jEKhvahq83DMmwmamc+k4BhwMoMKs+2FUAVvwdzCr7VozYVdaMyyZH9jeOZcemjSdHbnBkKz+gVd4UelSi78JERnmT3Xhi398Grel/G0fNx9TOe7rX28x4zYEqd/cf++RdeXf+Z3rLp3+x6J3bl+jUQyQqN03xwiRlfC518DFw9iKu3x9bZSs8twd+2IXHJ8lY6WqNI7AFVK9HoIrjNvK1dBIOKeo6JwfRdcBcBqVBAwEPNjQmp6rsU5Yu06CXUrddUdr3qagiqlRMxmuSwkUfRVYCEFASh5REAcVhRD4aq1yJBSUTtrIDOioprEvyw5gyFVOmG2Udzz4Vze75/R13/Mh/UEpd1zqf623ycZ/nBfPC1JHTx9567MzRf326d/ZNqkWJaqHaJTCFcqQaGW6aygGIuMQsoBPNPJiMwaQPF6AVbKr14GU2ARtZzBUrtzvX67hcu8+1EqjyYusmScuocrlfepeprAu+Z3lKA9zRONXvUzUoKEgNTXoxTXkJg9QQSVAVNqGIlvTJQBc+5pEqW0/RXjqgKuMgP+V5fgyoSpSki1QV5hT+pJAAYf4IUB3hGGai0I/y6dbs0UM7b/13rTj55BvueRtA6mXry9E8Nd999NDRJ7/0L7pnn31vUCzujnXpxYFHUYgqDsCyz3IVVxUC6///s/cmYHZd5ZXof+Y711wllUqWLMuWLdsYsMGEAB0zdgI80iGQTh7hkQAJEJrOo8OXdL8eQpJOP7ozkJeE7oSGECAMJgECwWG0sI0HjG08T5KsuUoqVamkqjud+X3r//c+99yaVCWVpJKh+ArJpVv3nmGfvdde//rXirn8ZJHrOpSGaL5mAaLAqKyhbBH7Ju16ogAqA5PMtmh5oKqB13oEqvP9V/V1yIPW9QlUO0+qbtyWCoFarZSRgzQhqlkq631Q95sBLcoLkjyVIlETHf9gVk1prAJYdRxlXaWjWbNQDBUdzB2OnTGkN2lceUrgwWpwMpvYoUn8apTaSWpXG4Xa4NedYs9Hvcqm7xsDl89euPln4SdfUKDKzVNT37l87ujen2/OHX1L0j5xhUNty0Znf9zmqEy48YnYWEp5sJjh/yktmjzcEjsmlibyzF4MQJUjB3NuJCtdPvMsZzcEX9k7iMXMwq/FfnzhGFWxoRIFh0qgycq6UjLhe866Q5tzuqWzDjZFAaVpm4JglgJErJ70qVUnCkKPgrRMiVmmFLF1tktewaFCyaFSwaGS51LB88h1C2qhMCi15JubdcB+YFk1baR+UNvwKHaqdaPc/73B0cs/VNz4E99dTw/3xXAsk+lk5f5D9//ksZnJ90w1pl4ReVHJqppG4qFIlTALlgYpJTDyR4nZhMZK5WHzQiAu6dJExUub+lM1M7AsCACHub8fA9UVDAqxv9F4XlgaBhHq+uIPaFLhuIB7lIFUANR2i2U3UbtNVkBUM8oMUsumSx78StmzFE1PNgdqoD8fDYw6E7RT5JdkKjXrSzyqsqhSHjzayUqUmtxQK8fsOi4lkRyvY9g8L1im5dcqtac3bhj71FjP1s9dc9k1E2sCUlHuv/Uvx04eO/ALh5/+/rstf3pTrZA6Rc8k2xLZATuUZD6pHWNoljrwqUN/LdWB7nhYmae77Zuk+SozCcj0qadnVPPs4HoAqp1qtTpPbgbKr00SFdvZgGr/pfwgzilNtQet+mclisiAf/fQX0tGtRuo6nUUa0Z+TZUxKmCVyVMlS5KtGX4IoKocjVKJXEU4ANKsTNPj5irHBWAtiHWVCsTggABeI+Xp4YqDKivrayw4QWm5lTMKM/FoYCSTQhA9bnXKKfX/k10e/FRly+X3GMZocwXTxXl5yYUFqie+d8ns4YfeGMwd+8XEP/FcI2k6DrSIiDtMxHaIdxk611aEHFkUnoBUaZ6Qhgn57hT3dJzf2lzLpWDgai+iZnj1WqB/X95/MfY3V1pQL1FyLNbjSflB/27W9rDkSXPTWfY7wlXr95v/S12geAUnulqNqv68JQFx7qLr66N95OSUOZdDeBg+CRGQI2Y1DBsUBz6151rUmgtYAtAOS5QYFSJYf9gOOZ4pYNXzqAgpgFcgzyuSBc0YQCobSsj1wciy1f3hIAHDpchy0sgpTJR6R/5hYOsL/4D++YFp481n58G4NqN1/b8LfFIfPPDoT07NTr5lLph7bWSFPU7JwrzMulPEoKJ5KkHzlEoqw8IukZpaGSZGL+iiXjA82dZIzwsCVYVRfZZ+ZV0bi81UC3+2mL201oryo4RmH9WwIx7jMt/iCsIftZ2EbBEGC6p2C0b+DYoaLUp9n5wopTJ51OP0UwHd/VCiwisV0agGUnksijlZSjeG6Hldyv05QyqVNJVrplKYFCCZCVZmLDUAkG2raTjyWYlJruU1KqXKo/19fV/aftllN+8Yec6aNE5hFM3e91eDx/YfePn4vsfe154+9KKK41sVz6CCa0mZlVkTFV7QWaIy+1eMXtleyf9n/Br/ZREwlbFzMt93gJ1a63gdXKL0n8+86AKAWg6rAKOGhup4O5xf5wizJ4hf0/2KbE5Xn5G9RA9B1QjUpcfNPZLZVcjWdHFfYbZSfMzU1ZKVPrOEmm/JxVWUnLNs9n7yYSKZWOTrNNZe+d/ozC7y0/ymgpu+9Qfo+6kWWvk9VT8QsbXMTabqxeCfsZkaA1aQI+j+h0YV3t8gWQwE2VjKuio1KeFwAJGqycfKXMdXCxui3LhAghVLSCCdMcGqGhQkDpmFniNesfYVr9T3+cLW2g8M44Z1AVZXAD3OzaSejt83OHdq978KT+19S9yceKEVzxUsM6YkDiiFr1w2r3Yb9i9kA2W45x/3zlAWmcBafC33Lqu5iAIQ1dHyw9d9dBqw5XeWi4E4aTrItxcJy6wnPf22ix23WC51dDPqcV9U/5P/7OXiJ/VZrDlQzV2e7usgWkTxq1twEVkuEsElIgooajWpNdei+lxCjSZ8OMtkAKgi89s1yfEs8rwCe6p6nsdA1XFsbFq52igdltKKwxUX9nC1OVEEDF9oGYFZ7H968JIb/4NlebfSyHOa61GQvhbPwVq9B0Dqk4f3vGRibvwtJ/wTr2kZzf5SD5jslBI0TyaQpsfkI3UK+mNeZDtWc13jWtmILXpsXZTG2swFa3UN1vx9tBZ3UTDefe5LZaDgcomPqZpUUyyV0PmmPC9D6wbOBxKMVhpSOw643N9uNiiaa5DR8KkQpVQzXKrZFSpZPWQmtrKZUlZTqlSvtaW6a7/Tva9N+jWYkKhTnTaF00RDLTYvmMjQIKlQgrC1eD4Ti6zEoqJdrPdUeh4c6Bv48hVbt31x64a105Knu2/xDjxyx/Onj+1/x+ShZ95UtsJKtWAYnhWTA5/LjPYUQK6Z447GdD6lopuCO0Bq/hjJA1MNtrK5t2OsufijoPSS818/X4eZ4cl5eFckBt1z7UIGtLMaZ/hL4W2uICoI1ela77ylfi9eQ7pAJfyRUdVaGqjm8HJ27sJrCdsoC2OHh5Zrtzip07X2rvAh7eD+3PVRpf/OW3T+beE5KtSiHsyOWlEAK6pCUjG2ufxvOgWyEFajvFYlgUr03jgxRKrmKTus3XxeGTAQgC8gVgBulDpMvlhu6YBbrHylWKv9nTO27UHDuPDWVavBWCu8Zcu/jMv9xx4u1Zt7f6Y1vf/dSePoC+3oRNmhFme3w7hdGR+u1eetzfss8y6rvYgcSKCAYv65F4ZQMarzJQEZY6r2SnpAqz+7AbyUPzOWNLeTFvsuAcsCmtUc32WF0jnZ9QtUFz/GTIOFdBw0V8UhxShHNprUmIupXncoiD0uqZg2OnBtsh2bXAaqJf7TKxQ4xYq7dVl8zi07AlQtxQjBjw5X0E4ptgyK7cqpwsDVXyhUhv+wsOWFh9airLgmA3cdvsnudLe3d/zwS4/MHHrXyeDEKxpGo9csGVSouHzPoiDijAcYt4ewHNOl/nV4LuvqkFYBVPX8M//42SJKreJ4lrgkjbkCzxM8a5NEWNQkEpDqt6jRaFLYaJHZCsiLiKqwoLJLVLHKZMceGanTKeKrcmMnZSrH9Kh/k5Jkp4EIYgF8oztFg1PLZopIeVIqQkqJgJA4Fbdi8sxCc6hv5P5NI6Ofu2zLFf802j96cC3v18ydf7Fl7yP3vOnUsf3vSvzGZT1lh0p2TK4FWKqS0rQ7DZf5UcoV0C8tYAxfpQqofGGXazrqBoWKlJjXbKRWltMC1fngdDFwlu/JEkLwdEAVgEoBrpwSnPGRaijS613GPObXJvWBAuL4A7N34WhQ3Uinz1lVUzX5g02u/sr2WarZjhuNspQvAXHCKC5cvc8EqGafuxo2drnXZguzOj5mSIRhhX0Va1YBVJ0iGVaBUqQvEsCqwFMRyuQ2Qup6dhheBVRFvs0aajRthbAATM3Ucr1nStWeLzq1kb9xN77syQtNvKwWY53Vcy6G/vu9aPzQ9TNTD/1ha+bgDVYwVyqYA6gUowAAIABJREFUEZlJm9K4yQ8uUjvW6mu1Gssz+VwNPJcqny98T90EpMn5haBrsQeoi21lzaTyi+TR10n9Fb2KKunzrjL/AKtOad0xfRqS6WIFqjhusD8IiEjDNoWtNgPVuTmiZhtlEimbWK5DtuuS46Drv0gudKoMVAFiAVQ7zRq4ppzRDTG6BCGRYRuU2Ba1UzeiwqYjfZuu+LfVntJ3jR/Hqy76KO1Kd9npCWfHgaMHPzjdOP6KdtrqtcsmOSWkpqTUCnyKooi1x8zgoXHqx0D1TKal0/xO/sHvLAP4qbAySE1CNRIG/qH4oxpInBJtapu7+9vUgk/qbIPMdkTF1KayVWD7qZJdJM/wyIqgvxS7NwGg+rOUXo6ZHwVKOU5S5jI2LlevlUQpNEXB3EN0inALQHoDd/Nz/4gY+gPQQipip1Yw0rfhgZGhTf9ry+iWr28b2bamXsfw/G7f+8+vnTq8+71zxw/eNNBTpHLBJER8O0bC3pWM63hFgy0VwOh8oNqJv2Ta4DSxpssB1fnM5mI3X69Pi60teaCVZ1SzsroGql1QUDOfmuzo/u/8S+VWdmQ37JOrhoJ8Hq6XjIMMqOZAr2TYmwL2dVOdBpv8WwhwyK1zqroowEzA2wJwrg5wObC62hrMctd2sXty2tdn5yTyEXE6gqwE9lVFslxxBABwRdwqA1XlJy9ygpw/b+4ABNTLLgGbP1QHwdIGMVE7RDXAjguV6l6vtvGTlf4df0F92+bWwh3jTCey8wxUH3ODidnLopkDH5w5/sNXp8FUj2sS2dCSBC1KoiY5thg2r9XXWgPV+RsdHOfqgGp3dvP889THi2i9hceuVNhc+wJQnSc6UukuUvLQe0YNVNUOXE0WzBGqC61N0hed3HI3Y32V/ruPdjHJBFtyAKxGPoVtn1qNiOYAVpsRRaHD1h9SRnHJsl1yXPFTLRQcsjyLbDCuDkr8HR9DXiDVxMoNJgCytkOt2CLfqERDYzv/t+mU/qj38lfsXasx/Gx5H+Sf/7D9xKZHJh757weOHXil5VJfoeQaloPxnFIbmfAMisQ8HtcXFlQdb5dny5VYD+exOFCV0q7qokdVBtHEcUAxBRQZCfmsSfXZxL9db1Iw16JkLqBCalOPW6aaWyXP9lgzTJFBHhvbdzyJBe9okCqEBOykRI+p9Y4doMqv5XlOyQFy82IGZA2THCy0ZFEcYgdpRJs3XHL/xpFNH+or991+5aYrT6w1IzTzwKeu+8GtX3xva/rgL/YW4nK5aJNrxAxSKQnIQeXFQpKQ5KUBXGmbKanFKBdwbKgZmemG0c7YWI5d7danzgdhi7OEsi4sP/aEddSSC7VmKIazu6lL3mg++7go8MqaoQWoZmXobCaVv2Sl/+zvHUZQGFVcI5dTCQXk5scwYKz2gVoIINYrUJ1/DfU1yNZ+XTnls5UETvFPhW7VE6Dqlsiy4QbgMoiVxkdRwOr371hlgajqaHM790s0rhir/B5IxjHdMHXKz/SOXfGhVtP7Yt+262fX+jla6Ux43oAqouXa+798idmc+5XG1N73hK2JPtsMOOUOGrQ48slMwvmbyiXPY60B6Oku2Eq0lythVDO/wEVRoejwePJWYCh7GetJpGM0G2g5YXbndbilWNw7xH/XY6t1M/xMC3vBj4BiWOcf1npnVHliXWRn07HTAVANKQ4C8lsBzdV9mqtH5Ps2kYGmKXnI4W1oO2iucqhQsMkBWHVsBqumLRMjl0LRBBLHZNlq08BidJdCsilIrbRQG9tT6Rn7Tz2jV3/T6N0yc7px9aPy7/vSfYVnpp7ZebQ+/oG9Jw6+MjDTvkLBs4oOAIbBZX4/Cgh95CEzdwCswv5Db/Xjr3N7BbKNHpKTlHupmPkHFOCbAgap7ajFnf1onArrLbJ8omJoUcUsUY9boaKNmFuHmU+4ChZMJ3MLyDSoGqhyTCqeK73567CswsB2tIp4P7CsAH9cmIN2Fg0mmCnRpMUwFayqXR/sHb5rdGTDR4r9lbv2bNhz4s3G2jY3pgce7rvrlo+8c+bYE/+XHU9fOVCxzSRsU6XoUcExKQl98fhlQAE2VbSF3JXNMstuoMptfrwZ7r7HGXBbdPwvF5na/UYZ+FkFUIU1mJaHMdgRxJMdoAY+XUA1u18Lx2o3yFVvxaC4A0ZPB1TlOBx9NArd5uDq/PL2PCi7FKM6Hyzqo9egfTVP3mkZ0tO8md7EzQeqDMu5p0V1+PPGB+E0AKsFiVt1PHmW2DFA+QsLVFWbg+ySaaWwbBox9hD8yYEEWO8cTsGKUzP1Y8t3yv17a/0b/lvBrn7dGLtxejXXY61ee95WgHRy14b21Phr/RPP/GbSOHKVETcsy4L5FOxNZEGyDQDWkMHA6b7ON1BVEb1dhzVfX3q63SoPNs12Mj7Uwh1dBZGwgk7pQ6udBaSK7hR/5qQRqoNfhqOWqoNt1dNLrqOfP6/T5d/xd1F6nVxpRp/oxQBU5SHuwPH5TVcGvHjDkILAp0YDTVUhtVomJXGBDLNMJkyVWQaAqEOHXLCpnk2265DjOGTZsNNRInV0SMYhmY40S4jMwmU/yAi7frPm1wYu/3ShPPyR0vaX/vBC7UBP9/ycz3+HJvXpicevnT419WvjjaNvbNlBr1X2TNt2yAJTBj1qEIuZv4E5IaaI4PiBcp56Hs7nAf+IfVb+ecHcwolvacqJUyH+l4bkpz41gzY1W3Xymw3WpBqtiCpGkXrNMpXNIhWMAjkGFktHFtUU1TIJ+dRLZIdNVW4dqku9A8p0yb9bJsAskSlAFUUSig1y0fkM3WqUkBEbVCqUZoYGR+4c6h/46EDP8J1XbrrypMEpMGv7dfDWP3/N49//538b14++rOr65XIBVbWI7e20mh2elVApsFesCYN/ZR+kGlkZRiA8hEveuQY2faUW1Z7mz+PcAlXcs872ITso/kuekMlAsLrJiwO1TppYbijkOpmkDK31rcwGag5FAVmMSakC5sZTJm/T8bKKnMldu666Qf6azhsSSwLMVW6S1wKodh1avutR6U9l1KABCvIXrE+wrvLIciAHQFAAbFMgkeg0kmk2XSoU2CiIg4egAamiyGvwnsL+s9SCrDRK3aDYM3S7Wxv4cKnWf+eFkLWdF6B66tDX+83W8Zvi2WPvTGYO/JQdzXjIRYA1h4/ubDwU3KSSUBxqoLr8oZ13oKpywvWD2j1ldJdUTqdc6DzowmZqgMm/p2l71eWc6VBlihDNCexOck+8POZZP6V6oPOMqXqx1rKyLUwHyOr3XaiY7QaA67n033U/cqCV5zulVQ1DmJGj+QMZ5ERB4FGalhmsovQPoGo7AKuIWQVQddmMG81WYpIs7A/SslIrIrJw5W3Z5ZtgThIKYpcK1UsfKVQ2/FFvbewrxqXPO7m2y+TF9W6opNxy+Jarp5pTv3RsbuKtdaqPFmoFMly1648NSsKU4lBM/eF1yu1TiM3VFb4k69u9uE7+vB+tnhUWmTuX2EXLUpWfTWDnCDYUwQoR+SlCFkJqRW1qNZvUbtQparbJ9CMqJhbV7DL12FXRo8ZgOB1mVPGciHeoBCxkGVOqs4arExmT2tGjsjY1V7LUf+c9ttKHY5yYsUUO7HligESLCnbhWLVcuW3Tpk1/t3lT3x2X9FwLkHq6qXhVd4h7LI7c2//Atz7x/qmDj/xrK5y5tFpMjIJD5DnwRsA4Dsm1Ua2RmF9e+MEwax9YcbqUbwBVdYiZ08IKgWoePy0ER6tnVBeU8LOGnNx7qb/KOqAurZJr6OHVdSydzp3MGqnzI92Vnu1h1H2X5jJ9frpzncdPmrBuusOhCkBVcD8LftDwq/vmCrBfDlUsLltYHUQ6W6DKrDtvznPXV19rRT5Js2PHugqbISZaHJGvgWVNyVVmip1+FX1RNXrgRr7MKQjMKsCpiqdmptXm5zhCQEeh55RVHvi8Xej526p1xQPGpZe2V/XwnOWLV3cXzuDD0nS3Vz/08I3+9IG3RacOv9FrT9cK5EvMZZJSyAkOjCZUIKpQ3IsbR3QO4LwDVS0PnXfF5ut+VjIz6kxyXXbP3pLfTHXjizusMoHOLSaqZK8feJ1r3jksndol2i6+kiyuzgPTPFBVO+QlEnvWO6O62JDsYoj4/FNuqooihAC0qNUMqF5Pqd1yKIkqCqhiN2qS5ZpsWQWNKmtWudEKE4Ep7B5HIBoUpi1KTZQfwaJAxJ6SiQpB7FDqjMyWezZ9rH/4so8ZW1742Bk8Ns+KXwFIvXXy1kvHZyd/frp5/G0z/okr7YrJkbWcbARVBowZopS/mSmDB66ZqG9VUdCuNM+Kq3IuT2IpoLqIhZveu0p0Rm7by75gFEUh+UnAXql+HHK5v1VvUNwASI2pRDYb+ZesAhVRkUDkY4ziO1xMsXnDIqcS3RggqP916VPns6cdH1FZ8MUhmTf2qtGKy+kMVG3WpRqxmZQL5aO1cu27Az19n7ty09W3btiwoXEurnKa3mwdubP1sqe/d/N/SJvjLypY7UrJBUg1yHVsvmZAp9xsyeV+5Z+KZqoMqAp3hRl4IVDNcc+nYVRXClTnA9DF9ivzwZUQH1qi0AGSon/S2xoduqGrdPK6hUBVWZJpMZtmXrv0pCIB4IS5jOHL20cpxpUDAdRC3EXxiH8CuuJ145QI5Dpf8ool/KgW2Rx0HojVQaSzBarQ4fImTpJuMma5I2XjdnN1ruhjkdEkXfvwWAW7WqLULLDVlDCv6vnRNg7aLYEvh/ai1+C3s7UEGObACjLJR1JWcfAZtzLwiWJt9PPephfuXuuN4HLP7OruwiqffuxA/cm7tjUmH/3lcPbAW5K5w5eVjYBcsCZgUXCNlKl6nOAhj7nUih3zegOqS+3NM8C4wmvDA4PfLOcVq8JKsi6yLAVGdo+SvtP11KlZQflK5huneHBru2yp07BvqgatSusiT4GWInT8WPOnMX8zcKEZVb4a8/SoizVRdQNV0VqlSUhx3KYoRLRqRI25hFpNi6KgQoZRIRPsjG2S4Yi3KjLm8dA7rsOLEFJmxEgZTKtJAVwqjJQnB/wMDBT7AGN0Gz2JW9v07XLP2EdKOzf/s2FcjXzEH6kvPPt3Tt258dCpoz8/2Zh+66ng5PVmMSGvDI1ZxDrfAPZTMUrM8MSUwSiWMZiIwa1KQ5VoJn/8dforsDKgOn8zLUBVZEeoFiQw8o98aoc+d/e3g5D8eov8epPsIKVSKvZTNSTlQNPG9lPScS+5UzaX5PkNQYHhudHl3KyjX7sAiHu/PFvKyV8385jwRBXwon03JTDZ4gYtM7GTklOa6Kv1fXtoYPjmHdfuuGPIGJo7/XVa/Sswnqfu/Hhl396nPnBiz+1vKxmzm8peanq2STZifCGVTRLWtONP7moHI5UZUemGMmliVc6q/K+8GrD10EKguhjwmV+NXopRXQyAZutVLgXqtECVD0t7fmsv4yTLsu/INpQPlSJcVHecsOlaopadYodRlUdfVU24rzJDs12BBlykNpWVl3K80a1BeQlCVszWpCT/yVBW9espnnbepLIeGFUAVXxlrKe6pPm1T+ykNCiXLn/u9LfgseoyUCW7TKlZZM2p3DsRpcgpqzS/zGhC/pvXTeVxrCsCeCnGt59YFNnVxCoN3mMX+/7G6d345droDVOrf5LO7DfO6fyfTu6qzM7O/Fx78ol3JK3DP+Elp2wj9gmpCGmszWmRxqATY+Riibi++9DON4O60supJ/2l9KnZEpvpQaTsk3KCkoom5BqRAqWcS53Tpi7WKMSXRmWWY4LHJGciCk0EAIaF0ptK5NBAFUsJTwJyjTsidp26JMey1HXGQ4zMjNN9raTpbLH3WO39XdXrOWU3ojRuURy32KcTQLVZNyjwS0RpCcHyRLZFhm2TA0YV+lTX5YXHdUxyHOniBSjltCokiLDdgzjW8f8jVQ2Z3kaZ0sLAHqe84eNDV7/qE0Z5aOJ01+3Z9u9Ppk9WHzvwxJsPnhh/11xYvyH1iApl6KkMDvVgxi6MWJ8OTCPJclBTyCZOKgUyDSwV+ftsu2Znez7skJAtYp13Y0igJijEK+afc60L5MapGF6pIYVongJQDdpsQeU3fArqPhmtmKpmgfrcGlXtEqdNsbUUzPg1E8SwxBTtsYIH7B2q4xu1V6p2FlDzPNu+KaCKxin8t2WBlTXEZk4lT2HjLa4CZmIm1omNQ6NfumTDJZ8Z2z52/7kCqTwz777FO3L04JUP7brlz4vJxPUlc65UApNqQeogA5UZ5MxiCiV/pc1UbixaiSChlUryxQ0s2pi+e83rAoDz2co8C75AR7n4+8yv/slYUdAlv85oWzD1Z/44ZOWQZ5RHG6M/0RNz8IIkmqt1RPPoHd/ubFmfR7zwuyYp2XAAwfWSbGxE3wqhwoloJpHjiPE9a6jxM4H3tuprwUaLq5JqzDHs46VS7BylKqb7NroDdxYDqtnWb4Va1bNlVDvjR57f+R5BnSYr2eix/Zmq4IuG22GrKtOpMlgly2XwKf6q4qYhz79SuqrxClmFfKA4fnTkEykZccTWVX7iUGRVm1ap/9bq4Nhfl4JN3zQuPz9hAOcUqAZTd75get/9H6Dmkdc4wbGalTR4wHAlNkHSCAZyTAa6KdTCtBhQXRUoOdvZfonfX1BCyT/Y8/zv5C53NDF8ThkAjclANCx2eKDtmcbABZHIQojwUdqK4P+ZfUa3FIL1Wmz5IXskAU4CskzX5p0VBi/v8E2LHNuWRizlLSo7/lQmVQBdUPwYxKz+X8ha6nO/aIEqnxOAqk9J0qa4HVKrHrNO1fdhMo9uCESqusyoAqCaDnanaKbCnyjtwT/VIguNEVjs4eGoEoBUWwgXWRALGVsOpW5f3a6MfnF420v+P2No+/3naFiuz7dNybi9cfurHzrw6AdnW40byDUst4hyP3TpojNrwy8VYQyYDzAWs+AK2bDx/+fYl/V5ouvtqE7PqHZXRTSTKn618K8FSG0nLWqHbfJbEj8c1NvkBiZVrCLVrAqVrSK55KG20OFoIInBfKR0gBqisEF5DqgKoFNsqioHSye/AApowaWZ1pDADmwAsRFnZscl27Qp9MOkYBdbV16249O9vf1/EW4On7rBuCE8l3djzzf+xzC1g1/fc9833u/Gx3tqxdgoeQ7ZzFhhsErGerZOaKJAsVnQr4tGEnM2zgvzt4An5s+UMb0+h/x6Mx+wqg/MTncpRnX+e60WqOrHr3NO2v4Jp6ue0dxF59encF7olppIwIyymcMax0CpAz0yzAr/WZABIEW4GS1Hpxgmu7L40AqZqHoBkGGTBD21qrwwxsKuV9ZRHouqeYgxGJe8RRLADOM8RczFAFT1+szHqpx9eD1XBJ/4C3tkOjUip8yWVWD2E27Alt8R+CtAlSut4g6oCIKMd5YNiGr6wzWPU4sio0BU6DvlVIdu6evb9l+Njc89L9K2cwJUxdj/kd6ZJ+/5QH1yzy847ZNbi+SbRuJLowQuE8dQ4hENWcEju2/RTi4oRaylseqZzmb6/mmbKPU+LFKYv9vKle61xyqzpBhQDEQjMqDFgz4vjvlniI1MIokp5P/uiiSft69SnbRs3YOJHSs/StMc9wlayiDbMsm2oTHJlVGw48WiYDsc/oUmtljqfWSj21cB1aUu0cUKVKWJGZ6qAVHiUxxE1KqjoSqmdtOmiJOqCmTYYFVFlM7WVJAB2Ba5iFm15ZqapisLknIB0HdGWkBksYototAqpnZx9I7q8DV/Wdnxsi8ZhnFOF9IzHdZr/Xv3pfc5PdRz+Tf27PrDY3NH/wVR2lstVangeeT7IVtQgYTDn9CpY4fGvIj2C9TDtbN6ndb7ca3P4WJ9P92AoZr2uyCEzvnG1Zb5SlgVdPZzpAJHDocUxD41wgY12wCo8Ej12YKqZpap1+uhsl0mGw1TqehRtY40W9RUSUU+A58q5W+tGdTNUgwguOFK2DDMf5iK4K4BoIrfAQDBF4MXXi9MAMO44BWPjm3Y9Dmn5P3lYDx4ZOfOneG51Mul6WPuI5/51LVTh5/8cHLq4Atdc86tlS0qwFoNVkBgqxSjJyyXXhNw3rlNGEIAlK2LsKuqKpZ1Z3eW48XAafc6Iw/I4gze2jCqmX2hLpOpMjSv0dnCJttKkY4K8sOapK0BUDlMeY0LFUmlom8XKUFKI5EClxgHFtxW0KQqe1c0taIMzfMF1lG2YRRGt+tLs7zsNw76oAO+RKeqxv88Pd96AKrzPWaVHkr1msybmfJsOK/jcp5wmTCcKpkMVLGm4Tm12R9VwKpodbkKyKyX9LUwCNaMs9IAC8YQ0gvPa0wOwGqSOj27iwObP9Fzxda/INrZOJfPH4/ztZ6UdfrU7MGHf372yH3vN9uTO92o6bnYHWPXzs4iMljBplro5FO0Myt39IVaD+A0d3Hy6U5LXjNVvtcyVB42vLtjClmB1Jj1jGkUs3ckvnlHyK8TN2Sxj9CoU+lIM2dVvSvCBC+lFmalAPatlPPp8Y3Npgaroq+EMb0A1cQ2KTIN+HFzrjcsPxzunl1+NFyMQFVJHwWopkhACymNIvIbATXqAbUbRH6Acj2AaolSC/F0sPpAtz/YaGFTdenftKWUkk2o6oEXDR6SUwxKrIgCE10Ww/u8ypa/G7nypX9m1EbPm55nrZ/plb4fDP3vOXnP2IHpA+9/Yu6Znw+ccLhoO1YJHeEwY49h6g+ro4hCijizR2v1NKuqlt9c819nAl3pcfyovi4PVDvXQE3xbJiv5TsKpMYxxWC5EbCQRBQEIbWDFtXbdWo2W5QgErWNSNQS9TkVKiES1SyQmUo3MHYcupqgg25EXyzlbNGTaqAqoIq3czoqk4Fqp+mTMZxuotL/phuxYovs1A5LxfKekeHhvx+oDX02nU333HDDuWVScR2Pf+9jo5OHn37j/odv+8895ly/58ZmoWCRAw0qg6FOE0/mWqDAUNZcAJCqFga+I3zBcpUDzXjNA5+LMavqiVgRUF1QCcyt+EsSQhkTqYBPbkFjwpI54Pk2OIjblddz9Y5DAbG2oZKFpDmpIip5pJyCure6Y0h0lp2edHF5QFOagH+saUj8AnOPcYYGV3wLadCNZuTKClOt3Jiz0re8WF3/HFhdl0BVV5r0kFluclPJbQxIrSIZSKxyCmxfBcsqkaXh3GW8dvw1OkBVLpu+73JNwZBjfuAQIrIoSGyK7dKcUxn+weCmq/6QpvffYVz95nPah3EOgOquQjgRXH3s0BO/F83tfUnJmK25SZsoRPYxih6OEmHjvEIGRwBKGs2LFuk0iOkCrER5TeeSF02xk1z2ZwYVDGkHlOLvYE3jSDOoeJD1IBFtF6Z2RbjrdvzMwKoTuMf7HEoTpT3DwGI/6SSJjShKjAh7fNu2UhCDBtK+kI2NBiH8ILENisyUgSoYQEQP2gxUlx8OFytQBYxnsX4ac3Y5ocTZCqjZaHNaVasNsO/xLjQ1iqLx4VQqk0Gq6xgMWOGnaqB5irshwSiJLo3VeLwyWxRbKaV2RAF86KzeuuONfH3syhf8nrHhhkcuwLA9bx+JDv/bT9y+6fjJY2/aN3XgfSfcxia76tgl0yE7NCgNpasfGUetOKLYjKVUrPPOWfojPb+y2OVXHt3Acd5O56L8oG6gmn+WVSMFV0VRJlSlftwHbjKMKIoDTpuCfRtAauRH5EYGVcmlPrvKmlQbnb9suA7dIL5lxpJGTXkWpCtbgwYoWOV12b+r5VFAqzh16oCBDNup6gSACj9fqQGpgV92q4/09fZ/cePQxq9ct/26p5jzWGMLqvk3Pk132U9++Y7r6scPvm967z2/1OeFNkAqKi3c3c9aW1m/5IqrVC8NhgCqdIMgM1Yd/1PdP88srJp7lwam89nTxXPqFQLMTmM1QJXXYPWbelPReSP1rxlb2TE4zIxV0QQdoyc6UeuckDLCwOh3Vl0bMlgyth3XDS5AKO/j59CfotrHvRaKGICFpWFCKqjmDvSrmah0sRpAACtH1worC4DLulYGq4pZzSQZqnVNybcENy9c/863RjVhtkg5FjCezrHs+t7k4dE8IwMwnzFkKLCIswtkOQWykVpluxKxyhtM6avgT+FrLPsmGY+6w0p/LjaWMm/wXK0CLCLDTVKndqzcv+ULlZ6xP6aN148brOE8N19rClTTm2+2Ws93R/32zNtOTe39N7Z/bKBgNkwr9ZnFShPQ+J7cCMPn7l8pF8iEBc2fPLTrD6hKqax7csgunrrJUs1BaV99hwCmESVhRHEYUcI7TOxORNzMViY8yasJHyyCmrzl2db2E2Ku0QGq+FXoUNUuyTLSxKQotdJWbKVztmeecM34mGUlTctKa6aRbiZKRikNi7aTkukaZNgppfABtWRnZUEzfBqC/eIFqopxxumCscYC7fvUbjSp2fCp2U4oTDwiq0apgXIJUj5g92GSa5MAVUfAPjdcAdij81iDVbVDBZsag01ykIuOTVkxsb3++zZsve6/u9tmv2yscULOuZkSzuxdd83uGpyaPvbKoycmP3C8PfU8o88zzIJJDjRrEVIloYGMKTKxPU0ohgEmnndtwaYmSd2xa/CcoEp0mtE5s0P7kfmtDlDNLW5ZY4SAqTgOpRElBUiFZVtIERqn/DY1mw1qN1oUN2NyUpuqrEktUsUqUMFwyeJ7ghKiMhJXALSTZaWTpTRbJsAtX8bmuS7zSpVjgu5U6/rF2slkbINFF2V/13JatULtwf5y/xcvGbn0K1duu/KZc7ko5gdMeuJbPY99/ZuvnB5/6rfCySde1F8m1rAzA5D5cmrQpRB69nNh7cQrNbemKZDGP8mBo/z8Ox80LQRRSwHV7iW9C6gqkMlr7by1rOucc6Atgys5CZk0OCqgqhQMIGASrHfwQw7V+qeagmWTohruFHDk48rYPWkti+KUK1m4/1B9SLMW0KjB7RVIo028sQuKAAAgAElEQVSMJDEdI7UcMzWNxDTS2DWNyDTNGMVCMmEZqECrdovg8cRJTpLsJJuKjgRGn/v6Aao50LwIeTS/8tm9GcEmFBhK/HvZH5xjwgucoMiAnXGGqgJkSWk5oJrdG7n7ImcBGx7x5sw0bYo5idH1zdLg3mr/lg8WC/RtGnvNzLnaOK4pUJ3efUuNgukXBycnfi9uHXlukeoOxXWiFKBUSttpglIQFnkRygsJqah4BqqZB+36WmDUzkN3d+pjh5k8ZAxs76BBahgLMA1DStXfUeoX0TfOXwYM9KMZi8rd+RIHyICU2VLR+ogkAqBVUfJcfgFILVBiuXFs2c3IsqZjxzxsFJz91Z7iUz21yqP9wwPHW82ZwcbM1PP95twLg3b9ckpbGxwrKDp2ZNoOokAxD3QyhBfXPMmtuDiBKhvuqC5HkyzY2kAPF7bIbzWoCbDaQnynS4nRQ6lZIcOCCwAiVMGkAqiSYlQN/IWvFxpJbAaq8tBzickgiqyES/+pZVKEPGa7drB3YNtn+7a8+A+pf/vcuXqQL+TDcld6V/H40eMvmjx59N3jJybeZJRM8mpFCrnkJ/ZSYFYCPxTiGYw+ys0MVjsaPs5zx9XUzwJXWlTTWo75uJDnup4/Ow9UuxYvlgepZzhGNG0sIDUOKQx98gOwqHgOmpS0QvICh6pmhXq8CpUgg0kNshNTSt2IAlUdxGwopLqExZpKNt36bzyrK8epTCqjtuXKZJUPyrEc0aNiI2lZkj4F27I4pmKx2KoUKw8NVgc/u2Ps0q9uGdmx/3w+QycfuvnSw4/c/gvHn3n4N8zGobG+qs1RldCxy1qlbY+EwctAuVogePbmVVaAHa917K+qHAE0cFL+2YuBpsXn5IVAVb9O8zwLfk/50a4UqOrxpOUYHUwt0hFpECZOBouxzgUxJfhGRB8ncMn6hqQyw4BkStmNKYZUM3siJECnv3ih6nEFw3n8N5r7wziOItNqxCV3yil5xzzXnLatJDXScDCJguE4afcZaVAzKHRtMzFsRnNo0tZDFBKBTke7gOelQb2+DxeGUV0eqGoXFBFEdDPB2spSsAJAviRXmW6Rm6wSjvJV0h2VdKUZVYFhco1057/gHbGIE6AKrgbNWQa1I4NSpxYUahu/WCj3/WmxNPCIsfnFrXMxR64ZUE3T3zXnnr7mirBx/B2NqX3/pkCnHNcMjSSsU5wGQskDMMTQpMJ7z+USUgK9KndBikWVMKrLn+pyu8FzcZF4MHDMqxoUCldz9yKodpQ3+GmKRHcKkBqE/N8UQawjk7DsmPHAFmXHw5osFVkIYBpL+gEGGdg66dTLZ/uKiTRbFBpuEhtemwrlKbNc2+fWBh4rDg3/sGfTJQ9G5coztbGdpxAfmOKDjtzb25o5uOPk8UM/1Txx8FVJe3KHGc0NeFYLzdhku9Cu2JTkGgLy11Ez3OvBRzWbQE43SNQLUWqT9j2RmFixahqLmxS2m8wiNVoh+YFDUVqjxKySaVVZ02MxQE3hiMKAFU1rBrpNDVj8C1AFt4qKABaeGA1qFtjCiJOXYvb8KzS90oa7N237md+g0Yf3PNtYVWjSvzn9zR3jM0ffNtU4/muz4am+Sm+JrwvsjsI0pjBBTDIaKqBLhc4MMwH06gmh1CWkgcgnzASLmfguCqOKRittX3eunu5nwfsyaSfzpxifK7s5/rHyrIYrBZwWYOgPkBr55PsAqXVqNhr8s0JiU19apV6jRiW7xHIX8b8xOA4VIz6TJgFEKLZKfFQFpNqpxeAWdw+NhZjj80BVdJ1ZgZM758UZRTVSMQKEdskO+vsHHxnoH/j4SG3ka1dvvPrQ+QSpGNtHv/NnN0ztf+TXThx8+C1uPF3oqTpEaLpk0C50osRRap9UWRxkYdWeqThZBVRVCACvhqqsLaMfAQCdcZhnoRcbnYtUqTPgtRZAlTvmtYqj68NkzYOFGHfcY80LUDEUoMo50tz5b/G3NNx5RAZSAEXTmz3vCspyFKjyneV2DgasFicjJYaRhlC02fZcWqzsc0Y3f7+6YdOdfRvGHi6X7WZ75siWU9MHr5udmbg2aExfEwf1jVYa9NpGWDQptECIIYjFhsxINcEqnlClDOYgUG5MqiW+SwqxklliOaJnJb8vpf/lgaoAfO1i0A2Wss9XbDZbecGyCqyqBV9VcQGQZpZOFDs+VqZc7eer51/pb+FmKoxR1ggro6IUz38pTZ3aqdLA2H9zyoM3F7b+1IFz8YyuHVCd3FU5Mf7kz0SNqT+I5yYud6hJZhKQgbaJNGTqGBqTNA5Vh3lJNH2GLFmAEwLklweqGjSd7YBYyaDRr+GbyF1vAlYz2he+g8yUQoeaUhgEFPkAqCiBYGeZiDG1gU5Imx+8lByKE08YU1hoqG5JTphgJCjMKRKPWLubMaoORaZDkW2nseWkIbmnyv3Dj/UOb/x2/+bLbrfHtjxNA7PHlzKXx0aCjr+pRP7RnZO7737jqYk9byD/5LaiE9mFommYkALwzCQyjM7uXDS0rFRQAQHZTk4ZOeP1sF/hCVobO6/mAqtFdTW/slJ5CB+3Vj+iaxjpOWlMRtym0G9So1WnZiuglo+oOGhUwajWOJIOCVS2Dd2UBqommbCugl8d8qhYoydyDdlAmAxUkVOPOFZMOlFsJqbT//QlO1/7fmu29B3j6meX+f+udFfh8IGJtxyvH3vviebMdaUaNFEmxX5MrlegII1pttWgIA7Ig5wCZb0oZLCKpsqIGVXtEwOgqjSPSrfeAarrUQ60mhF7bl8r9nMLgSqqPdrqh/WplFAQhhSASfVb5Dca1KrXyW+1yDURiVqhIbufqmlZOtqVTzMfPUuVpALDpVywXzyHi960A1RNZmAxWXJzIeaGvHUTzy+4z8rcHI4j/EyJZWGapKlpWEFvX+9Tm0fHPtTT0/+da4avOW5gAj6PX2mauvu/8gcvP3X4sffWxx9/bdkLqOhZvFkNUQxAQ49y/dFawo4cQIAqWyLly/uKSV0OqM5//UqA6nwGfcn1UdkyIZABFlOy3naerW6NKu6pnKeoF8T/myuDsIlCsqQfUOhD1gbXGoAnkxwLm3hYl4nHLoBqSkLOZLZUal0TD1YBqgyqmKUXcAU/IJ/MMHXd6d6R0QeHt+/4rDd06d3eVc/FhoUjPKV5+36bGl5/NLn3ipNH979o8vDelzdmjz/PTv1+x/RtywiNghmRY8Uc0y69VzgzVDYNnqdl0VPKTQxXxUgKKZQl8ig1Uh42SdVHSzvOFpecCVDN3z+RzuiQG+HIsC5xUxUqhWgGhisAwCrWrS5ttI5bVSNOSzMMkA6YszHeVe8NQwW8l0v10KJy39it5drI//B2POc2w9i85qzqmgHV4Km/fkEwd/Q97dnxX478ulXAYhUFFMdomkK8JAaknKQMAgFEnZvceVhEFLAWXx1bJ93cl1d6ioZFHQVvobTuoGOwlveA43mSyx3CDCP/kdmJts8Pa9gOWZ9jJGCEMO1ClyOpLTrqLGZG1WO2yWJ2WXbfWEzQAoVB5LgFSsOEXABb6PtS7A098p1iUre9ljM8um9w49in7Urhm6Visq/XDZu08008TShJ2qIXjx/q+++3T7n3VqJGetOJicO/4jembnLpVLnq1smxAjLdEpkIDFD2NexYgJ0zHAIkaFmZJ0vGtonIULCWFsq6KAfJZLXagbVS4Dn/xFbyewyhuWlPp3RhYm1zA0nQblOj0aZmC01uHplmDxnMqGIHCl2qQZaDBKqEI1ZtC9cHlmAi4BeLD0yuePAdSiyDgSoCATDmudPSrB7ZuPXFH/YGtvwvGjr3Vh5r8eSs9D2+Mfedl/9g9/2/ORed+ulyrWAXDIefcbClaIYIYHsED1sFomQSFVDFj5va/OgHkaFLBlLV/DDPRmalx3YxvG6xU8vmpJyykRlHxTELGMopGvmZywRUKpJaohZlXpHmKTCbfhCQH/jcONVuNimsN4jaYFIN6vdK1FuokZsW+bnm4q1OucsyyHXqndKe6nAWyJjYSzWfgidNMfAjxoOik8a4ZY7N3G02dEeZny2vMG9GMNF3m0P9gz/cuvWy/1KpVu7b1rcNkpnzClJ55B19qLx318dfN3dk9/uC6b0vLpU8cjyTEjzqnLaVA6Ls+jF/1hOAM58dVZyZwBv17xlWWkE5Wo/rpT6PN37qS943F6GtyrqYuxFVLHOjpCXKNkYDa1W45w0FCBesa/gGaxrBy1bWPBAzAO3w1OUkLvnWkihe+zAvIns+gawDTDSwgVwFNK2iAoBxCvY+TkxuBgpShyK37Nu9Q7v7Ltn2xZ6hwU+269bRkVe/GgA1mc/aoZnz8ce/YA9NHneTkjvUajZvbM5O/tzcicOvsKNT/UW7SV6KzZhPnpWSZSABE77ZHrVNkGkBu+i4hkM2qjrIdk9RFcNmC89Op6qjrd7ABEsylu4eWYLdXOVEdDZgN/tdNbliyee+bniAWy7ZbpFMq6BIMwldkplDBQhI2VhJrmQuxtNJYKbR/M7+77LWYWMBF4EYm1a7MlXoGf6L2sDYp41LXrF3lad82pevFk8sDoAOf3+gMfHtt4bNY++L28e3Ytdls85IPEJ5Z5npeeQjuwXB3Tf4fAPVTK+sdxdKa4WZRCeI8HaRtY7iC4fSfhyEFAUxxT7+DhYVZRFMCmDtHDL5ZsrOBTc8STGwHb7xAIAOO3yIfpJN5C2IlMHs4XPVjjS24IUWU6k2a/cOPmX2DezyC8Wv920c2lPvc05s3fpT/mqpdgGsX6hNtk6+oDl3/E1x69hrDf/AJiedI6dQJNd1lP4oUZ2UxOXbFB6sPIZTDhNDA5aZgCVOKbJ9BVTF73C1A2slgHOxwbei3+OHTRYWAUKI8PQpiUPy0USChqoGfCQx2VbJNGrSUIUIR9sg0xFWFb5+bM/D3l/YfImmGkCVS1ypeKzGyKpH+Z/3YmBWqzODo9f+Y7n3sn9PW/cff7aU/+9v37/9tsfv+o8njVOvD5ygH1GzPWaBxzYy4lH2R8lfOs075V++BSuUbpx2BrvIX7BSoKqvmS7W5Z8wzXbpRYqTvtirOmUtcAg9Kn8jtjaiVrNJrXqTwmabrCChUmpR1XSp1ypQCRsxNUdJP74Cqwqwio5YqkQClcWWTZgxlVPO2Eja4vD7HInNiaJgYTsMnmbzIAVzDIfM2CLP8mb6yr13bx7b/NFKf893dgzugEfjeQepOIXZ8fsGJ7718Te3Jp58T3Ty0NWFcpFM16LUSTOTdCHbVDFZAcSsGqULx/N+3jVks8Yr+elKdJNLA9VMQaO2ONg0aKCq7xVbvYjmEOBU9TTpJLh87w46dFEBYbdcrOXccxHy2ofKYRjAekpIJ4ih4DGNDTuAqnCTGK1C1gDYxLH2SO3onHk8sDcqceOPHyeoHKZGsXfK6x2+qzg49qXq8OiuvkLfhLFCKzI4NZx8cH9lZvrUJZS2b0zbMz89O/nMC6x4Zrhotd2CjVYgjEyPQ3JCG82vAGJY09D8CYmYhLug4pMgGlvJPDqSFWnQ6lhd5Z0NFr+Xq5mqzhSsLgCq7JUO7gDJiohXBbMK6Yrcq3xjJLeY8TCRsaG2EtxAKZ0yvmp+dShN4T0OBhZkHx5uL3Yrg99w+oY/Urr8575lGMaa2lWtFk8suNbYybSf+aebmpMPvieaO/A6O511s3KCSqGQjnlZrNgMWN1e/ss8ETl+tHZAtaMW0ieaZx5YFpdjLbIJQAmIlSUgdziyD5wCqXEYUNgOhEkN8ACDXcXuGqUr6HDkT3lIITxWjGoi3oPYbYJRxeTM54v3xWTm2BSbFkHqY1gFihJYJJWbxXLv04Wegbvc3p473Grf/bVLKofoDADq/JuX7r6lNnNy8trWqUOvD+qHfjZqjF/hmLFRLGDh0FndgrNDbJu5XIAEK8Wa4E+B2hRbgVivKGPu1Q6sMwUuK/o9pfXFWMP+nrkdGP/HIQW+Ty14qjbgI4kFuEKmURWgCmYZQNVOWK+KHb9t4EG3iLBYaaDKDUC47yiFoJQE7aUksTA0NmvNUt+lP6xdcvW7XH949/mKnVvNxLia12Kjc4JOVL+7//Z3PXbkybf7xehyu2YZ6G52IlwCg9oxWAph8iSJJmcb82OQml3u0wHV/FzJC4e6dgoaqffBvwgoxJf4ooLJFhlKmITUjgIp+fvwDm5y2pThJ1QyXOp1y1S1i1TE8p1oNkyaBLMUKdaziX5YN1hoZglMqgZZokXlA5WmQ9Nmf1Y8FzBsl+NTIBYliQQRjSZiUdOyV56olHpuG6z2feHarc/9bm9v78xqxuVav3b68D1jk9/82C83J554lzk3folXLpEBPT8clFQm/Xwd53yAoXDioiD0dMD0dGBl0X/PioFqLlarrd5USMOMitFVux5tKSYMryKNlNaLhU0Yc1HE6x1/c/8FqooA1tDso1kKDDwskAS0cmNZZoMk6x43B7M2V0ncuOQv7ikoTwXo8/BKvlXrfdLr7d9V6Bv4Vt/QpfeXb3zFGck+0vvucxr9R/pPHX5me3Dy2EuS9sxL4mDmeUkwu8FMfKtoW2TZSBIQcRi3ySjSAfM5j2IDpAPWZ5WsxdsSkSh09LYLQepi93a14/N093+x9+sGqoJvWP7DjL9NNhqrYL/I0aogzUCeKY1wBlR14598An5PgCoYVbwjfg+yCcwPqiptOhQ7lUNWaeBjg5uu+xtj9IaDqz3f5V6/Wjyx4L3SyXs3nBh/+NfCU/t+mdpHtnsmS0c4jo85Z7ndDFQZKGCRz31p4Jj/2doCVXWx1QfoiUWXXeTour+yEhs3UWk/VOwe8YDKZB/ggfUjAanYKXKXI5rEBKhys5TWLzKbKlZTmOiRAiXx1QJseMfDpXXEb1oUGDaFhkd2qW+8WO6/t9wzsKvWt+Ge2vYtu40tz1nTyTt96BvlZnroitmTB1/XPDnx1qR5bEvJiZ0CHmKlL4vRyS6Wy8IWgzXGt7q3UhrRFmoSILDarxUBzkXedGW/10lKEW4VzQCIU41YV9xq+tSoR+S38TCXCO6REJ6bKFPZYuUFoIpuRwvm9RCmMVDVMbbCqGKC5m5JC0yFTF54vFOzEtqVjQcGt177bq9t3WNcfVN9tddnPb3+5sdudsdGxl764IGH/stUcPL6uJiWnAp0TykFrSYDVbCpHIE4D5TO18Stp/O6EMeyHFDVx6NBKUuV8tdTMXUCU/EFkAAfS+WNmiBWIWJ9cDNoswVVa65JSTskOyAqpA77o1bdKhWtAkuVwJBBIpN17iumVDNkAoYVM6abOlTZUECqGDtq+x+AEJYPqahmPn4mWDG/AKiyhCiplir7e6p93+zvGfjHrWNb793cs/nEhbgf+c889vQd2yZv/9tf9Scee6fTOjYMRjW1JTCFz0dLMbKggiW8ONUquxK2dCX6VAEPC5fu+UxuRxyiOrnnX1DpWcs5ZGVOmuLAwPN8KuE0vk8ByBk/YHkbNzxiztMglUkXSUDi78yvVNk+YH2EPhLu6azDkoYeWSfRie6kbbL88siGe9zB/q/WhodvG9x82W7j8hfNnu044IbifbeMTR3afV3z1PhNc6cmb4raM1d6ZstzrZA8m10apRoKqQNAHCqbCbrcO43echyyYZPnQZCD5h4XXN7FOt5WeTKrBasdoKp0JVIHZgkOCDOcG1wAJAQA54lrr7TBCqhqR2uphHcCOmC4KKNOem2YXMvGNnCLF5ilgW8X+zZ/pGfnG762ylNd9uVnBVTBrLQPfO2nTk08/ptRY/xVbjJTdA0AgISiGJn2eQioiOT5GpxzzqjK+XcYVXl880CVmVWVK9wBqaJF5W8lHk8CCMfxwIomFaV+EGcMUrjcr3xQNVBV4JTtN1gzIo0ivBBAoAzAigFvOwxSwZW3TTMNnUKUurUjtcFNX+8bHvun2qYND5SOxceNm246J4a66e5bPD+e3nrq+KFfbUw++QtWeGq0YCcOzO4BQkOAUNZkgXGRcr+kkECyELMnZpZ7r3xhVztIVwY4F77ryn5PGWorKQeuepIEzJBHIYAqUqpCarWwoy6SAVYVyR5gVOEzq4Aq9FW24UlkLTCpJcJ83VCFkilmfe5kx8Dg8hquYTlJnP6pjZff8O8KbvFrxpaXrulmY7XX+mxevyvdZRdP0Ia900f+n4Mnjrwp9oyB1AGYx/wFDWRTRXKKtnmxyXtl9+xsjvLi+t35YHW+daIq2kpTYKelW5bJTFYPLZqqb8DAPwwoSnwK44D8sE2NdlN0qXNN8hKbKkaRQWrZKlPBLJJluFLKTIRBE78RaXrSIFW0sd1AlY9NJ7Vpyx/FqMqmBIbs2LgrnTjb8ilXh4TQdJOUCuWDfbXeLw32Df/91iu3PjhqjDbXwx2c3Hvb5RO3fuqdwdFH317wj/UXy0VKLJMSnA9XBpU+cQVAdTlgqc91JUB2Za/VW5cMRWQ+BMpqRgHdvKJCOxWoKidLu4jSAExqwJUn1qOqhimUxcGkMlNKYFOV7VEKEKNM5XVXuWoYNh0J+2G4Y7kMUuMEzXhuQm5pzq70/nBk26WfqGzavKt4/SvX3EA+Hb+v1Jh4evvR8T3/sjk3/obEP36Nm8zWylbCulV2YILbAOyXTJsrETb3XUgjNf+7qixIBUMD1cVH62pB5mLvstr36Hq9miAAPFHBhf4XGwQkL4JZtUyRADCZwt3+yi1EyUJ0vTmrgmdzDyQDqrqqNqW4HjHsr7yeg0Zx4JMjV9zwJ0bv2pFqZwdUjx4tN6a/+a7Z40++PfWPX+UaLe705zQK1S2Yv/g8cXWH2GcWGPnXrcQGaaUTmS5lZN5jKkUlX/IX3bE0AmVsAG6KSpXipik/lAe23eayP8TgaJqCCTaE2dzhiNK+YlLZsohpd+woxScOJRdmdBN4c3qophCUMaZXoNh2CFevZdmttFw72H/J9q/2bdzy+cHRwSeN0RvO+cSdpvc5dHTqislHb/vt5on9r7aS+rDnJnBpotCEVhXniq5sgFSXzx1AFSV/zR5Kl2snmG2l94h3pWdYDl7Z7yknCV1yZCmHOFFAxtFu+9RoBNRsYnNSJIPKCqi6HOkHQMql/xxQZXcPlP6R7KWYc1ZzAaiiXCR2DtI4YJYoNGv1kW3X/b6Zmn9bufYNx1ZzbdbTa3fN7OpthfVXPrzvsT9tW9EGq+Da3P2NMr8ZU2gGrIlEmSBrll1PJ3ARHMt84KrFUvlmFzFDF39DnmdQxYrFXB6xlXHoUxC2eePQbjfYhi2AJjUyqWIVqdepUNWukGcWyUTYBfTzGNTMpqYZWJX0IEiY8IEiBZCPFv2q/F0b/Xc3FOHnIC1c2+WFEvMgPFPREQ47IyM1omqpOj48OPKlnp6eT9a21x692lg/rhjHn/j2FUfv/Ow7/aOP/qrnH+0vlwqUoOEHvq8qpIADKxRQXaoUnzf1XxnQlFfNZ1eXc7xZ+NmacsEtVdpDLXTj8CE8sx0bLZa5yUTMo8mE9hQgtRWQ34LETUAqgCmvd6arwmkATEWXyv0YvO7l0o8U6YYqC7SoEf5UKUlRbAKkRlahNu3UBh689Pob/7q4YfBW2vqPs4bxu+dMl9x86JaxU6f2vfLk8ad+IW1MvND1Z3uLVmRCBsBpVqhswtQegY9glvkeQwIgAEHAKp4RuU/yx9IM99lOOasBq4u9lu9oDL06C3KEVbVQGUTzsMg1suSufCqWqgpKYIXIIph0UxZrOGdR6apdqF0g3ygGsVvbNbjl2g8Vtrziu6vtn1nqWp0xUOUxPv3UjqndX/1g1Dz4KjM62WchcyYKpNmGbRKEAcgesEWOgh+necTLhQSq3BzDehXYSykv1DCisBFQ2JSdJfvFsT7TYb9I/AmgymUMBnCSXgSQykyqtJNlWcMQqONTYjz42Fk6LrUNKw3sYsPqH3yif9uVnxm6bucXigPXHTtfCSwKLBrR03/38mNP3vs7QfPoiy1jruQWJGQZp4EpqQNU8TOAEw1UdYPcmQ2plQHOhQNoZb/XDVTZ+xAX34C9GKIjAVRDajURbYvkNJT9AVbBqAKoplypQunfMTz5mZPIz7mLXe53HqhKlB9mfwCAAoVWtT2w6aq/8rzKnxSvfv159YM824lS/z7Y1JlDM1eeCE588Kmju19frFUcJMlwTCZk2hRS22iz5prlIYtO32t1NM/e99HzYb7hNF8BwgKaOSbAkQOMCRqnolg2DAm8nNsUtJvUaiFtqs6NU6kfUl+xhyp2iSqaSSVPPK2RdKecWBhm6MbDrPSvAamGzZIwtRxQ1au4zYb+7EnC3pqQDVmpFVTLPcc2bxz9TP/g4N9es/GavWvdgHG2I+Tk7jsvO3THx9/ujz/2Dqc9PlSteERovkHCDyx+uEFTMgPzwDIPFqRpqXtOXAm7utj7aZ33/PNawMQqD2IZIwJSxV2jQ8+g9idAVTaU2jdVKogxbzTjps9AFUEdTMxwZz/s+RQg5QoiqkiaURW5m4DVfCKZcnTkQBSHUgtNUzCudGK7OjDRP7r51qHtV/9N5UWvvAPe32d731by++jPaLennz89/tTbZw8+/jNWPNtbcBGCA6BqUIwkHMOWgBh+FhB3wzoVZVCSMuMsX6LgPN19WclxLQnUVigjyMbCPFAF5WXIPUOiVUXZ34LcB/iDNeZgu1Xnv645M3kHhwR1osyWs7etEDFa3MhIOOHGtLbhUuz2HKgMbP1MT/9Lft/YvDZWVWeGKoQBM4KD33jTzDO3/WczmNxpU5Ot1cFQ4WJBiwrrJv1wacCqaeSzuWmr+13NN6hSTcaodqyrpGytPFLV7gkoEucCTQ4m+GCuTXEb5sZKRM6NBdLZzyV97vpW3mQ84Uu2cAZUlS0IygoAL2EUc1c5Ys0CstmKw+0feWBo+86PFwZ2/EPPtdfCsP+c7SqXuoZpuqvQvPep/8at9FcAACAASURBVPPk5EPvDloT19uWT46H3TP2yTFrk1J0E+BcWUgdMoPYWVTPbEitDHCeOVDVNVKWfSi7FVhuAKj6bZT+pfMfliUCVFH+Fw2xBqqO7ZADXTGAKnf9CzORWbHwLkfM7NXt5tJ/hIfXrgTVkcu/ZJZ7Pzhwzb96+nxNyKt7VpZ/9b3NezfvPbb7l546vvuDdbPpuaUyFdwCsy/wEY4pprl4jvdqDqQwywDVH2tV5Vpr6JAH9VkTZ+52sJBEldRhmSNOerjmAKko60nwSAgNPRqn/DaF8K9ttihtBeSGCXmGTQPlPiqATSH4NLvcAGiSSxbKt9wEqrK/VbFY2FKlydR+t9oeK9fNLrKAhVZMLIfiTRx8fqRT1jW8sLfa88ylm7Z9tDZY+2z9QP34DSvs6F7L8Xy692oeuXfzwe98/K1zhx/5dbNxcHMvdNiOS6FZoMSQZCoDheycV+qijNa8KXElQHWlWtU8oNWgSVcPZS6SBind1c9jjiNQBVphrHGEA1f6lB6Vu/sjCuda4mYD6IjnGSwqysXgGLVGVWlS2VdXsW0doNpJOZKhg/92yE8t8u0C2X2Dh8sbxv5x5Iqdf9Mzazx0rqRti91nxuj7d3n15vRls/seeH99+unXU3JiyLUDjstm/SyIqNhTTCKuISRwIaWmkBwAsTro4VwD1YX3efHR2w1UVYKYal5DQ3TCliASpgCgisYq1m3xeq5cffj1yk6Ut69g1EC6odPfZpCKVEG8ykK4A9ZTJXOLIJmwK620MHjX6I5XfICGdj60FjjmjFBFmt5s1evb+8M99/2uP/nwG534xIhthjxhookKIBWMKiZNDVpxWTGRYud2fr90R97SQJVRFjrvefSKVxxsOKLAp7DVorgdUjgXUBroxinorLCLdKQEnqodJWtSZWLmbjqtEdHRdWwKj52kJLBA0NyKU4iQo2L/yA/7xrZ90hncfPPIi189tRY390yuMzYgjUc/Ozx37KH3+PWJt6XhiUtgcs1sKm92sRN3xMlAT9Sq/KUnwTP83DP5tRVKBtRuV5X+hVEFxZMDqo2AWrCogh1YUibTKYndCtAofPfgSAWgip8tCVRFfM6NZ6r7mTOssXEpVkKvd+tdTnnktwa9qx6+2Iz/j6ZHy/fs+97LJ5rHP3CwdfilcQm+hy65KB9FBkcnwgopsmHlAt9FrWbsyDrypcsfA9WlgapmavRMqcGsMGNiKcS6M2Xmz3G0iEWNI2oHPrVaiAduUcggNSQvMqjHLlJfoUKu6ZGDeQsdv3iGOdLa5soQEqU06FJrVVbWzwz7FVuny/36oc3K/1rXqoI/oMWHGTwap7DJdcgJK6Xqo6PDo5/a0L/h8zs275g08CBqWvKMZoFz80vpxANDT33rY79YP/rYe5JT+3b0leHCgqaRAiUmyqYA5+sMqGrXFW6JYA6wC6hq/bMGqpBzcfmWNxFIlxJNKqwXUUXEBpShLJvEC/OOtQ2sHOuaVSd/x44KMjfpIud3VpscREoDEIWxRS10n/eNTBSHN3xucOvmTw9u7n/cuPQm6cI+j19s07jnn936zOHt00cf/83W7P7XGvGJjQU7IcfCOoDekzL3Zkj3vwaqgQKqYjspgSXnllHNP2fLXSINVDuCoA7bj1sJCQDAKj/zYFTtQubUwH6KuWhfofJA4EWqQowNmqSJsk84V1hB0YF1xfsmlNgORVYpDa2+Z3pHn/fhir31o2vhcnNGqDEd/2rJT+MXH33qnj8qRdNXevGcl6bajqZjQ8OxW1q/dBY6xLMbu1pfIaeqC5Iy+UtbFQNUlGpFzEHE3f2woGpzcktQ9yltp2TGJhloJlKaRNDlYCF4N8LfmkmF5kN5dwrNkGU7o2wX4SG2PYpg5G+6sVMberQyMPp31c3b/mH4JfftP5f6nJVcS1iONX74P19+cvKpd/tzE68rwnvOQsMU94gqPYsMai56sPG1kjedoTDxTBlVBsen0bfyvVbhIqKrywNVZVHVDKnZjKjVSsk2a7AFE/8/BqqSSokNGIAZdKnio4p5WOx8mE9gbaoYE2KTohtNYLacOF6cVDc9Uekde8/Q81/0A8O49LxPzCu590u95u6p267aO7XvbYdOHXnXbKFVSwoG6w3Z4QFWNRGsqFKK8RjoRJ4z1B2fzXFebL8re1npiNKsKsCD/tJjWzNiXOZXQSX4XfFGDblpKozb5PsBNesNChqwn4o5ErVmlajPLlPJLrL3MesJUc1R/s5aZe3oVDB8PKdOqQ5+XQ3KSAatRdXlY2y82XFVOGIuL4oHp2k6DHYAhApusV0t137YX+v7wuaBzV/esWUH4hbPe9VopWMknd5de/rW//mzjfEn3+tPPf2CvhLkPygNlynmjmls3qU8uhwDmoHDZTr188e0EsZ1KeAiPQK4t2AAAa6YPlUhEKo/XY01ThmTajYZcSosqh9Q0PQ5vAbhC6JPBtuGEr+sc5wVz01xwqKyqwNGFdL8uFoIgIx7L9VDkDOYA1PLo2ZiklMb2l8c2vCFno1jf7/h6rFzlg+/4vucPuZO3vO1F9SP7327Pzv+01Z0ckOPZ7HrAVFFlcWxaiDGpE2p4XPKJm/CVOT5udSozj+P5TSrGVDltVoW5Y47geoPh3IR4RoIN+BoVaxpYuCvWigz03+pNCM1FB7vBW6iQrOwYWJvKe4P0OoC8bAIyTQpMgsUWb3Tbs/2rw5tu/I/0sDMMcM4u0bwVQNVBjH7vzCcRjPvmt73wHur1Ox3Y9+IYSi9hFHDqj9kpSNsRa8ToCppWAJVlfw3s6XCYgDBMN9QyBXYzL9NAbpk63UK6gGZMAFOsDCrzn6O++uU+3XZn5sSlM8ae8nlgCrHtXGsIAT5LvmwOqr07q8ObPpMbWjrzcNe32Pns/yx3OVLp76zafLxu37JP3Xo16k1flmtgMKu7K9iJaYW50Y0WEl0qi5k6hLlim6PetHpwOayx3oaQKRc8kQjp4AqNiR4AGHlA7uxViugZiNiP1XH6iXLLbMvoMFAFXnHWLtNpObwn/DeY/s/BVQ5kQd1TZhXg1Hn5gRZsFnzZDtJXBw5Uhnc+o7h61/+PWOddDav5B5NppOVu/d/73UTc+Pvnmgee1lUNSh1TbEXYkcMCFTFwAxjQ7aDXC9cydv/SL8mnyKkXVJyiY58beQqijaOiS+U+tmjFhG9EQNVP2pR029wsydAKrUTKiQO1awy9dhl7vJH+hN7P3LjCxguKc2yC0lqkKvjj9W/6U2XYOlco5S2xUJzJZosmT3rWKngtSKJEVkMDtyzC41Ksfz9gb6Bf9g4uPGbO8d27lvv8pc03VfY97W/fTUiVBtHn3hVnxeSi5vjVlTXs2zbtY3PUuBRp08tNtAX6EtXCGaXBKrK31OqOqrk3wla7Gr9YQca2CQCpAYRNwyzo00LFlQxWZC2aYAKBj4rEauOb/4sJX/CmsCWi5CzieWRAfkfz4oIPXGoTVZs1vrHq8OjN9c2XHLzhue85FFjdH04PKTpfaXJu7/1mtlje34lrR+9qZTUKx4/HiWpICLvHkDM8IkMn4kLrkoAqC4Rb7OaJqjVTIIrAarMeurOmNz6mMCmClwcF0dtshWrijhUnhNAtvHzL0cE8MljPAdUOXoXQNXQrkcoOkpyF+azmBw0D7eMypaH+i+75gPFjZvuP9tY1VVjSDy8zYN3Xd2c3vshf/rpFxeioOgoz0Te6S9yxU//IfNfsZYL3GJAtaMN0ysBayxwsaOYEuQXo3zWbDCjGrcishI3A6raH5X94vJMqmZUAU44s1jSW0TQ3glaw2Ie2V4alwfb5eFNf18d2Pi/Nz7nZT9YK+Hxagb9Uq9N08fcxsN3v7R+bPdvtE888YaeUmBiN8XwDnIzBmaGEptjjOJ8lVEwU9Oru4fnBaiqRHK+zwxUoTcOKUC5FBZVjZAazZgcZlQr4hEIVoCBqsHAjFlEgFEGqliQwajabFNlsU0XJgBpJuD/wY7FJIpsI40KIzN9G6/41YHnvvpWwxiaW4v7dD7e44n2g1fcu/e+Xz/WPP7WWaM+aFZcBt84VU6f49xv3HtRMsuuXBtkr24cnI/zWVefkYG+znKn+yBUvadjQwWgys1SYv8HkBpGEQVwrgibNNucpagFJjWlUupSj12hmlWholEkB6BDBY4w4MhVuoC9uBakbZaUEbtme/VmmxfIHJBi52jIvDDfYcPC74MNjHL+YB9OKy2XynPlcvXO3lrt8yODI7deM3rNkfXMpOrxkaapfejWP37x9KHH3zV7+PE395pzVtGKyXCKKnEwE2WcllFdKUu60tctDVQ7RAxeI44sSt/MjcKaGcD9BlBVsp02moVhQRVQGupmYehwhUllbSLrUdmXTxETonW1IeswTAqxYQWTjghwFvDbFCIOFWDVKkSxW5zq3bL9S4Ojmz4xMNjzmHHdaxrr6VlsPnXzpvr4oz/bnDrwtnj20PVFMzRg44R1HmAbxSNm0A2JC4f8TbtgrGQTslbnuiKgyhtb3Synqsrc8wSgCrsq9i0gC81xbFdVFJsqRbIpAbbahAHZKUaV5wZUEHAdUE1VVVW1YcOiAPeQkMpxWtx4dGDLNX9Qst3Pn60l4+kx5Lyrm47vGmw0Dv7Lk+P3/YntT/Q7EVzlpKuas5xX2+mrNE9dH3MOqkHdka3dPqr8b2zsHxOFMUUo+dcb5M81GLCmAYaqRxY3H0i5Q6Z2KYHojlnR6+Q8ybDtUhoWYU6EhAeI9a1iUhjd9vTgpVf8weDW7d8wdtwwtVYDea3eJ33mO1umD935i/WpR3+naJ3ssRCPydm+GIyq648tuiQAQNs3iI3H6gDKuQSqWSOB6jrm+wxZCsZrAka1rRjVkOqNUJX+FVAFWOXOfw1UYXItQNW0pYkOrIMA1UgtDOIvyKbpLPWIKXIoDdzBZu+Gne8cufy6r6+lx9xa3e/F3idNU+fWiX963eNH97z3eDD98rRkkFXwpNADTVIcqdQ2TIpiAi5j/sdAdSX3Ja/VXWg/pDf+8icaphBSgdcxUAWTiqQpjN92g+aac2RECZUSh/rsKn+XzBLZ6OrngHpl7A2gwRtNcThh6Y76OxZeXdrVtAovjGzYr7yG1AY8i1FF0lEiWzNs5iz2T4UuwUhc05vbOLLx7qGBob+qlWt3XDV21fRKrst6eA00jMfu/sQ1UwcfedvMwcfeWfQnqhUnJstBVLKGfB0NII55qWaqlQLQlb5uKaCqK4b870rLnHX7K3KBF31+PFO473OTMMr9QcunJIi4QYbL9gClOgZcAVUBq1rmIQ1Y2m+XK4i2yzrGCD+1HAoNm1pkxYlXmuod3XrbJc+9/k9rw+WHjM0vbq2He5w/BgQD1B/+1FWN8Ud/ae7Y0+8ww6mhkifzP+u5Wd6Fkr/IbyJ0xCNOm3cCC9e7C8qoKtJQ02Py6GK9A5uKja4OOHC4V8a2SryxEKAqFlxy/IJYwJDHBtKoxKqOgaryOmBUo16LdRDuAWFaJHIHGqXhbZ8z7MLv9Z2l082qgCrK/v4z/3BZe/bYr80e+8FvFY1TAlLY4B7JB7h9i6k1lhmSFxioysUGIxBJ+RIi8mab2rN1BqpxO2BtqmUUVJesOIehxAGanHdUKA1gyueyGm4wGo20xgu2L3KZeTkwbUosh5rktTY998ZPVAY3frj6kp+BNct5seVYzeQA9vzE3Z/8F/7s+H8N5vZfX3CL6CNijQpvSbhTVCatzFPuDECqPOerA7bzJphlT2s+UGVNchSRYQqjGnIDCrr+Q5qrA6hWyIRGFdY9aCLAVoyBKiIhJa+cLVOZURXnB0hHAFS5gQHBCBCrK/ue2IgodNI0tHrb/WPPee/Q2LVfNTY+//hq7sWFeu1TzQc33bvv/vdPNCf/9Smqj9oVBB5AmyVd5gycuCsUzI2Ww/wYqK70fvFiwBZ+2j5IwI74pKqiP+ZWdb2jOGQvat3hj8apZrNJPvydw4CKpku9Vpl6Ue4nMKno7kfjFPSCMhexZEexa7wssZ4aDRKqv0D5Yi4FVHFUUto3mJ0BSEWlQRqmlN42NWPX9E4O9Q//YOslW//YLbnfv3LoyoumiqDvX/Op72w6+MTtb5w6+OT7zZk9W3q9kBwXD39nK76cPlUJ1RcMh5UC0pWwZ11zIU+m0rHN0g0FoiQjT4AWV0LQWRMmDFJR6ocmNfbZ2Jt9bmFbxN37quQvjKrWNWMECbOG1TAFmw5I63mUWg61wdghUtNECdhJQq884w4M33ndT7zkw/fMWHfcdI6Ca1b6zC33uvTQXcWpPXfe2D514H31qadfX3Qj20U/AksbVAIlV0fhAZuSgVhgEB/rDqiqXgFFj2E8MFDFXMKMKr4xiNHUXSDbLohOVdqmO/ZigDesY0OVWCzseFOrWFV5CqTSgkcfm1T8d5ji/lcDp2fjQ+W+De+t7bzmIcO43D/Te7RKoLqvUN9zx43hicP/3p96/DWu2RBQxtnBuAgdTzk5oGXefpEuuUx0LtP0Gnx1xDmy/9Xvq0GR6HjYAxUl/zBiYBrWWwxUg7kmd/qjuxFWLpz/mwmO+bFXRtny53ygyg0JfONxKZQcANFlhVrke6WJ7T/5ireXq2N3G1dfvW4jNduP/eX2uZnj75k8+MD/3VOyyQUiBcDDBMXyLAlbRGFA4OuqhlR2j88HUBVNrTK6zoAqUnwAVNvUaPg0NwegWlVAFXpUmP7bAkoBVAE+MUfbiFDFu8HeB13UeJZ9ARnQMnNXLDYzKP1HFDsRtczecHDz9b85vPWKLxrDLzy6BgP8nL/FnVPfesMP9v7wt2ei2Z+IKxZZJThdGAJS2X5OsrBlGya+SZgPcn5l5/wYL+YP0GV+qUFo1wheCaQhhudVLCro6sc33EhCdlTxW21qQZ7UblEaEhXsIlUdAalF9NfHFgeSsJbewGYa94XNiKT5T5vooZjEnTWSpMYx0AJrZBbPM6rZxRbBrAapnuNxVSqB7Z5hUaVUmRyqDX3z2iuv+7OZIzMPX331+jHyX814SdPx0pNfv/mls+NP/3b70AM39bltKhYQRSnYZP72ejHN6YKksVXoUJcFwYuciOK/cpriTvCGtEug+sVCZ2ZRffiDt2BHxSVRaY4xsemABaEAUwapmSm8SHukKTUlB01SKtXRcl1qhQlFtkumV6Z2alLsleqFkY23jT3vxj8fuf5V31jNtb9Qr0133zx08vihn5468ujvh80jY0UnMD1Iv1gkjqsIWQOkABLuwsz0IjzLhWVUpXqbde4D56jO/BQglZlVgFYEABSkEc5CUpXo19W2RqqHuL8cZCP6Va7E8PmKLhX6XfEAANssG9g4NShK3CQtDsz0j131O9XBS79ibLhu8kzv6apQRTpx+9DJ44++Lpg+8J/M5uFLHfJZf8dUIEBqrsPswgNVbRkhp8gXVvmlZgpVvUqwoDzhHSXYVH+2ScFsi6KWT0aUincml/2hz1Hd/NolEqb+ysBfiiB4sHFDOxQ6ACzSeyAoDy2P0mLPzIYd1/5jdePQ75Rv/D+Or2e9VrrvS73HJ3e/avLQo5+uWk3Hs0LgM5mkE9G0wDHBRitdKvZVOSXUisfl+QCqAFFZms6yQBWMakU1UwGoYmFCOawDVDmyxARD4XLTQR6optjUMNOKC5UwUE3chJpUiQc33/DvqqPXfqF8yfPHV3xxLsALUfbcS3uH7n581/976NTE6+qmP2RWPTI9sRtKAVLjiA3PVeiasqpVLho6PvECHPvF9JF5X26xnRKQKnGp3SBVmFQBqOjsbzWbXA0AQCwYBep3+6lkFagICypUOmARBs0gyrdsnYcmCF32z8JQ+XKxXEeV9xnGss1RJ3GKKdh8aVvHYmJxArCBiU3AOXtJrVJ9ZmRw5CtDtYFPPffyFzxBRMFaJdSc73uL52DPro/ubB4/8N5T/z977wEm11meDT+nT93eV2VXlmS5G1s2YJpNSUwJEL4AAQJXki8JhAQIIQl/8ocPkwQSvgQTQrOBADEYsLGJDQYDwRjjbssducmy1aXt2p12+vmu+3neMzMry9pdNY+MRpculZ2dnTnnLff7PHfZdNuf5ONpPesk7LWJzopYEzW20f0By4MFqosRWu17PfjAo96OtGiVRyrfZJxIEqXwT6hWqZFX9nnf42hsDq/BeAG9SUTD0hnEIadRUcVnlmOMVGjVwKDYMMlFlS5TIBc7guV4ue6+XwytPfk/zRVn/rh33bFRUU+SG83JuzauCr2Zv5jYvuH3nWQum9UjcuBsAbE0uN7KDSaIQlWlfjqUevaAqvi3i32kFA95fxJTOwJQRREYSXbs0shxuA5zVdFBTDUWAJ7yGVRHWDnacK1KzHg5Kpxb/Vxxb4SJK1YJRVZ71D588iW59v7PZla9/LGDnb9LAqrutu+cUJt88l3uxPa/yfiljKlHVIMtla5ouEsAqvszyE0/hGp8Hexnku/j2SosLAGqKrtUcS6kby0CKrQugLbhl+qVquTNVigoI8klYrGQyZ6DiBlEZaIhkpKdWUWKif2tVFyVj2rqQsanE9h0GDa5diEK812Pn/bSV/x1rj34mbbmNQddDj+0C7S474aoave9N53mTu34ClWeODmrV2yL6Q6mJG8xlwVJZB5RAuCi0kkW9/L1Zx0doIrRIBUA+KjihAmOaqOi6qqKKoBqUQFVCKrQ+heRiMFkVHFqQcVczNIhOgC5XCqqxFVWhCSk0aIhkRNTmfJR7/C5f9W/7NQrtRYHqlcmVxr9k8XX3vfkfR+bjWunBo5malmH00eiMGCQinkjRs9YFEVlyl0VRl8Hsvtf4uB4Dj+9GahKwUYqqWxDhdARgFMkTUUhxRBOeRD+ValWrlDgeXyVM6ZDbUaROvUucviQJGImadEJVxqglRMDmWMmG5AAmrRtJylrIodSIFVtVOlz041X6Ar4TtmYmPoVxWRpZlzIFx9rb2u/pqe776qB1QMPjx5jNmz7G2q7Nvygx931wKunn7znX7TS1gFT93TH1shA25fXwn1A/D5c1Wag+kzgZTFUgEUBnzSJiqlZUqFnfMEiEhj6x1z1DmsheTWfwirmMqqF8NKFH7ji3au4XNnZkVokbV/M+NR6LKWtyPyHYMqkyHAoNHPkG07sdHTd1dY7+PXBtad9P3f2S/YcS4eVmfu+1mHaySt3PHHrPyXlnaOZuGLnTVQMLYoincViuqmRFwWqvtxKQFWKaSxvVd7wKNLJWg2eqtB1mO2IogNvaDZTAED5gIA49YHn8aNeS0RUSoSnKuqIzY50g2D0j/EBfjO6jljFIPYMjTbK9K75qV3o/HiHse6Og/UPXzRQxcmytulL53rTO/68Nrnt97JxSLalUSl0KYYhOhA7C1Saa+DP/PJHF6jCggUtSmX+r/7kW4n/DyOunIa1gGqzFXJnKxSWPdICUBFVNCbBvkGJp5raYqLml4EhtABpk0iSA9YKlQ1sWBSaGfLznbN674obznrtm95LfaMtXU2VQ3iiz2z8xrKgWvr70o6b3pbT5gqOLibh8IGNMJBxUIESMg5VU1ERzJcAMI46UOVkMNx+XwHVGlUqLpVLARlQ/ZsFnrxidC0BFgCrJs9UAaosskpb/xgFAOv8UNxWAPkY3nIhaRmiChXCnuGz/6q4rLUrqgCpZ5RWdd6/51cf2TTxxFt9O+6nrEOJCV9ZnUETuL0CVKVqIzBVjMCOA9XFD/w6UFWhILCckkhUCB4AVCOC9V+AtCnXJbdcJQ/RlgCpCVHGcqhoF6jdKFI+yJMZwyOVeSgqgUi8Mtk9FW053r1S/ryqCKqfLQ1d4bAK0FXrdyqkqgMwqdJJm9gghIjrZARt+baNHe0d17S1dVxnFIyHz2tBwczi70zjmRs3Xmm3PbFpXWlq2z/Uxh+5UA/3Oo4dkWmhmySaBYbtzXqLVHimqtWpZV/jqs7fGxsgNN0/lbWhlCtV0XL/+2mqC0mr8UwbwbqjxC68GqN9Cw0GxMJeSG7F5T8hFEaVkJPKlBBS+PVCZRNxsFgusu0iF2rEQ7VRTQVwQ1XNoNjOUYVscjp7Nnb09H+td/notW3nv77lrcj2HRfJxittL5Mf2bnl9o+544/+phNMdRaMiIMAgkgKNKZtko+Kqkq73Pc1FnWwOIgBuTBvuQmTMB1TWaixV3xTpwaYJ4BAE+uAycp/CKuEq4rAIhmtbD7HawQsqSSNShnSUayjY6gLJxk0QAVUUQQKEEFv5kkvLn8s0znw8e4TTv+h1n7K9EF85MUTCpNkgzV1149fR9XJD0eV3c9HGRwcBQ8pTiIKJS3ZN2DkQDj4maNIDk9IibRkVF2BAbT4oKmblsJLTOggZLU/kjgAVNH6j6pieGwplSMbHqu4OPkTaCU9TCsvtbqFh0xw9tBE/jbEJ5ZFrpWjuKNvc9uas7+69tVv+b+ahqiL1n/Mbv9xl16de/vExv/+hzzt7bShgtS42Q9hr1g3xUi5SRWgB/eZjhRYbRZT1TmqkVhsUOxT4EP1D45qjWNUDb1IhlEg0h1lUYUNCd0eKJrxF1B50EbFwJdxwQc1zhzDpFe2Vvg7bJv0mHRLowoVg67lZ/3lwOr1V2l9p7QsR/W25LYslYLn3b3p7v+Y8qdOSTJaBkp/TpYBX5Jb0qlzgjKqT3laKj3pYOgfBzdqWu+7GlDj6e9t3oq4zxNZ2a+AKoz8A/BRYeQfeuT5LrlVtGprFNUCshOL8maOik6eckaOMolDViDHalakM8c1FTaJP4mJAybfJwGoLATl3G5Fj1L57Dhcszcq1i+s7xjhJtY8EVakDqnYoE3NTIzECPPZwr0d7V3f6+jpuP6Fq16IiOCW7hQtddTsvfkLnXtnpt40tumuj+j+nuGMXjVtW2NKkBD2sUkrj21FexEfWuw7KiwltQtSoDYNn2lgUdFQDF9l5wAAIABJREFUSKG7eaSo9mv6X0oQxcNHbid/jwBV+c1rKdr8ylQK1dSYHW0CFk/VyjWYHpMeSyUV7X6xW1SBNtjLIukOcoWNNRZclFUHd4AZcULhairgEIRUhhPH+c6dHUPLv97ev/yKgZ6Rx7UWjMdd6P5zatXkrYWJHQ//4fgTd7zfqe4aKRpVHemqAfY60yLdNChEcU7YT/t9HBGwuh+Oc/rD5UsNK8xUkC/KfAxHFOfk4AKNQRBAawCrLV0BVYiqpCjHCWOKkSyevKnSP6XQibcz7Dal4i5hE9LRURHPSC9zOmcK3cv+vWtwzTe1lS95cqFrv7+vL76iOnVH28RDP/j9uDb+91Yy3WvaBnke1iKxq0hJu0u1JTqYN73Y72E1K7hWfCHTeo8AVcYYKIsDSPgBJZ5P/pxH7lyF/JJLsRdzhrmpPp/cNPwWvio+N6xD2S5VLS+p1xxzUsENw0nDD0izLApsm6rZYkRdQ3eOnPeaT/Se9vwfLvZzPNvPS8ZvLES+97Kdd13+nwVtps/UEy0ycIIOKdSkimqGeckQ5lPX4TF7Pxjgur/vaeRcSwaPqP6VQXHkcUW1Wq1RGSK6WlwHqpouk1Y2dMSoorKKz5iQBh9VgAH2CwQfVSOL296c48ECLBHIxMocGtGBRa9r5Vnv6x8949pDIZYfyfGABfrm8s09persO+/ZfM9HAsfvIEfj+FhcPS+KGayKP6O0kzCPEPvJG28C0r1QAZ7Lj30/XtrelXsuj3qrXCmCBW40ltz6WFU4JIoTTpoSQ38kTvnkhy65boVqtQoFiLasBSySajfaqMNup4KeJysWgRvXPhQvUd5AozIqEiplOaO4p7xuK97ZPHDERv5CEQD1AJuaZeFABoU3umeKTpDoiamZtbZc+6P9XX1f6ezq+fHpK0/focFo8jn2AG9x7yPTw0/c9uNPRdOPvcJO9nY4VkhwJ2IHBGgYwF1MwSoDOMyTkNAe5ZQoVLSUywIqT0ycSEXFvGamQDWtYKmxogaXiHLTcSVfkwQqZRDBhw7hG/OQwmEccxQvG0KDIalTfhV/hqzuT8WgXE3l1DLpCvJeB00Gjjjq4IMjC8ambpqkGzZFsUaGIboNNMAjw4l9OzfXNbrmyo7BVZf0rj79EW302Ergax62yY03mrUV4QuefPD6f85Unjw7H09nLQPHDos0y2FtDjogiw1jPFTQmn4/67mW9EitprA+I/JXKAFJHFEYBEzlknspkaoaRFVsRYU9DGtB+gMFkc9fx2S9x4EGMBa2ZhhDONBgbITw6dWsoK1vxdcLXUOXWuveeO/BUEAW/ZGTrTevmnzqhj+PK9s+YNG0TrZOIQQpMQazqGskwaB1Nqg6UGVxAruBMXBgroUSWOmoGPg+JTWP/DmX3NkqBYhM9QFi4RHaaH+wcChx2LaIS+NMpk9rR1gkcKoQ7qaYvScggZDmOOQ6DvnFzpLZt/wnq1766o8VV5zxqyWNtWfxybCporEnztx9x+XfzkbTK3Qj0kOTKISaHXtSYpIZtPNCzSBVT+2KDu1NHw6gym459bchyVSpPRWfElGx8l0GqhUAVRe55FJR1QFU2fBaqqgCVCE0QHyqZA8mBtSfIpyyeQ5IJhMZ2MEw5mLZyDQzcbWOWtfIGe/uO+llP9Lalx9UC+TQrujC3w2T8x9s+8GJ0+70v26eefKCJBNmNPDxVCsQ+B4oBEAVmy8oNYYCqqiwod6Gtph0Lp67j4MBqowz9lkeFd2TjfzhjQpxBqdOUUhe4JHrVqlWq5Jbq1JY88mKTerMdFCH2UZZypAdWtzuRyuW8bAUU4WHqsprqjGthDUNgURqVp5yVtO7xfZjTFuKyTBNtmSL2HhRLNoYYsV6bOpWJefkHlu1bPWlHW0d/71ueN1MKwtDD3U0JhsutSZq8Ts3bbjuL81w8kRbr5mmFpJtGmRjg491Cn3hAfM1xF2MfSJLwCSAKhdJcBBQe4SI1hR3kB1o5JH6bs8DTmrsMGBRvpXyPLnxWKZkjxO+sUSjSmpc5Ic8fuCVCn5qHEAAK9Z66BuiJJN6gjNRhL12AUZRSZX3L9UdqSKjPcwaBfxcK0OR6SSuYZfbhlbePXL6ORdlMr33amec0VKG/ku9/1xVnX2o48m7v/9vyfgDv5ULJ3odM6YQ1WYOM0BhIqXLLPzqRxWozuMUpQdUlBWwZiurKriIBD77MceorhuOAFUTfum2OD6wELwBVEVbVS/t151B2L6K5QrgxGH9wOsBqMrpqti7/Pu5nhWfdaorbzqYCvuigWrt0e+9vLz7ofeHc5vf4JgligxRpGpsJq1aTHWT74Vv2tF4xn6BKhOCxU6CObUKqEYVl7xZ2FJVKKz4pDF3x5R2jvJFlfYOqqkOWzU8HagKTwM3jGM244SjxTQny0CVuvu355efcMXoC179Ka1vtGVbv/vem+SpGzNUME7ec8dll2fDiRMSCqyIY0Gh+As5N9gMC2TAVBxjoMWAKhf6ZPVXEaqoMIQMqmNUrTwBquWyR14N1aMi6XqelZCoqO4PqHKEHIoOOJygMqEhglLZC2FVNwUxiGEX87qSyO6dLfaf+IeDJ593g9a9Zu5ozIGl/oxNyaa2+7fcf8FTu5/66pwx10E5OHQpK6IQU91goCrVHYmhTSuqDaA6Twi91LdwTDz/mYBq85tn7i5zwpqOSs1tO7RmFb83TCLmdPmRz37U+NODR2qlyip/KLPNyKCCmaOeAtT9OTJDnTQfEMMgE7wyjrBsKPUFiKZs06YIVGFUyleaolHTjRSHsTTQgb1Rwc8GH5UrhxpcHxLbsCo9nb33jS4fvfTMlWddcazQmA5lcDFw2XX3snt/eulHqjNbf8uMygNZKyKAVXDXTe7SSayoeANJ+SnWIg5JEU8r5WMrJKF5Tjl8LxThNF2vnvZ+6yAVLwgUIBQ83Gt8CRU+/AIfGfXRCJaLcLOpIRo1oNAFSEWVFc1+AFU8S8CqdAwbXuAcG6rAKAy0UVlNuYm8nKoocF+zKXTyvtE5+PhJ577oE1m761pt/frqoVzrVvre8bsu+UBp0y/eY/vj67I27JhAe9PIj1FRl27aYoBUywHVGJacAQNVCKuw16VAFRVVCXdoXjdETJU+8HlEpSC0OKaFKNcjAarQsUiwQL5r+PZcz7LP5ofOuk47CD/lxVxfFtTsvv1LfxSXt75Pr209NWtVyUf2BE5dzE1Uze8WA6oMRtWJoF5RVUCVFwQAVdwh1yMfVh2zVfLmanV+KpSQAKpibiyeqKioov2PqlEKVMXsHoRikyJM7IQ4WhDcDxOnkUyGanaG7L6hB7rXnPrl3vPf8ZVjicOVbNrkBNk966Yf/MY3nGD8xCQJ7AggzFStrVgjK8iy3yzAixjAH3pl/XBUVAWfSupxukUwxgoxM6GA9RioVspVKpdd8j2NLKuddD3H1lPNQBXtUPmN4dAAquAvs1ZWARIGp6ioio2qSBoSK6bi0O62vtH/3bfqjFu0gdasNty46yfrJioz739g20PvTtpIN3I6GZYmliYKqGLx4SAyYaY10o0AYlRkcCttNEfivSwGqIpa9ulANa01M8SAHy23+mMKk5CCyCfXBwWlxh6pPjwuvZhssqhoFajNKVJGc8iEnRDU2hh3GJMAHLFUThrgUzXpWLkrX+Pigqq27gtU+TopOxoBPjD0R0fAoIxlUxhEfA7NObmZjmLXL4aHBr8a2XTDc0U0tZhxkmzYYE2Fd7zm8Qdue19Y2nVeXqtl8zY8KX0W5mZt7A8Jb/64+qBMwP+Wix2qaZpeY/EelnWyAQAVD2Q/b6ZxXyUgYt9HXYWPDgfjWMSjBuRXPPJAG2GQik4hxg14qeKxC89ndrRJk8tSARVALzi4EJSqNLO6GxVXUh1ydYsqiZUkxa7NK087578GV5/5RVr33KqsB5u+e/62u7//fwxv/KUZMzQ006BITyiIIr6/qUZ7ofHTakAVHlVwEoEncwT1P7y/zQz7qmoausbgJjeAqohkm9PXlFCcWUbsKTAvhhVAFSlYON85HQNPZLqHP9+x9tXf0ooDS/ZTXRxQnXi0uOVX3/s7rTb+7kw43pmxPPJjX2x7QNRksibebYu1/tk6RS40RArcfqkDVdh1wJZKgCpSqNy9VfJLNYprEelslg2RDHg8apHhyYyK6tOBKiv/Ndjeox0CvocIESBgSDJZ8jK52O4buGno9PX/UTz7jdceDE9joYlwpL6eJJscGt++buy+Ky+z/T3rkiS0ofZnShZa/XFCZuiIjRcaXi3GUZV2mNSWUh9VnQ3kBKjCML0MoFryKAqNOlBFfCC3/lFRwnoNeyo4P6Crr4Ojis8vhtjCOJOJLG0y+R4Wq5BBYWJFdufKRwr9K/6s95zz7tJa0LZnU7LJuefxO18+Vd77ye2lHaeZ7SZRBsIxAFWiGCwPHMgYjCpivgKq0r6UrVctBkdqOLbk6+6P8SS1LsUjVCBQKtHiksBKbEShogUHkJqAk+pRpVqiylyZRS8QdGYoQ21mgdrsNsqbeY69RE8NFU6sM6CWcKWOD9UNsFpnkzVXWevt44ZNFb+lFETJQs5jnV8XjgH4OYlBvhdQPlOY6ursvn6wd/Bbfb19t53QdcJsS96QI/imSpt+1LvrkVvfvHfrg39Apd3r2zLgpGOOh3yog690KjZkux74k6Jgoo7vwiMVKzJR1cucka1+EUBVGezvu3nzd6KDhwIMDj8w3/cCFY/qM0hlpwYlnhKVv7T86wp/ZSvH+xnGAMJOsKcpDrRpIOFMqq6xlaGakaGk0PVEYWDZ1QMnn/W14lO7ntDe8paWS1k8lOFQ2fLjwcm7rv4kuRNvMqiahzAWUYxw4zBwfbjotTCUaj2gCmtOAaqs/sexV0f7P8s8VQkraj747qeiWj+5CAZMU63YGYILd6L2M/I9E2bX8Fc6Rl/4n5n+0zYv9X4sfHXxw8d+tmrLxps+qtUm355N9pqO4VOQoGomXJvUR+5gMt6X+oaX8nyuGCiFq8pSUkA19ZWLiIKQEti+zFXJ3Ys0KvinQhzCDTX+jaqqGDsrMZUCqmjnYPCBC5QCFgaq+H+2dMGcNimxMxQU2nynb/j7a9a/8GLtpFfevpTP8Ww/F0A12L3tlMkHrviGHY6voSSyuHLGtx7K+YSsSCJDuWV4mHjKh6uimvK2BKiiiqBEdASODniAsKaqUaXkUxSZZNsdpOtZ5ZuLhRmbD9obAlRBLmffVHx+iCZUzg8fZxiEqP2GnyeKSJ+coDiw5tZs99Bf9Zx1ykOa1npJPbfP3D7y6M6H37lr784Pl/Va3izArQJUDsh9wcNHRS4NspBtV2qoyvaNuWyqu7Kvy/mzPYiP8M9vHvLp31VRSyoNKf1ECc1ieBniF4AqWv6BS34EdX+NypUS1eaqzKDJaFlqt9qozWqjnORNcSWVx7DKQWXQy1Uy4ao2t+vmUwFS/1OsW4oW0FyBbbJX4rnC/DsBqwDM+Ux+uq2t44c97T3fGVkxcvvKjpUzR/iytuTLo8M4vuGLI1Mb73xbsHf3O2Nv9kRcJiuDueGTZkRMUYdXM3qftpZVlACAUswRiasV0aEAVYGoaZlUzaGmf4tYOd2u1bGbK+XpI3V44MghdrIJAFKh8kc8qi9e4RgjJjwz4Uyi7KjYR1PFfzcOUtJFhCCG/aCxDGgGJxhhj/MTnQI7R1pb99ZMz8C1PSNrL+9++evu1zSQ5p5bDzgejf3g8ouC8p7fj4OZId1KCBoyVNH5QMdzpHEnnunTtw5QVTaibM0Z8voD9T8iVYWnCqCa4TS7lDUt770BVIUnLQdxqeQrqzsexeIbjyo8KADcjXY6ylbnim+0rVx/SWH52Q8udYQsCqgGO69+0c7H7vw7rTb5mhxVydIDCjiFCDxP2f5Tw++lvoEj+3wBqkCMOC8ol2o5s2LmYSHxQ4pdl22panvLLKQin8hMxLIjjROU3RoTWin+NZT/G0AVX4thBqwcBgDiIL5ho387S9TZW3J6h7616pzzP62tOuegExqO7PXa/6snyY0ZGkvO2H7P5d/KxFMrEV2Ahm8DACZk8zhQorVFjaqFP8nhAqqpw2cDqAq41lDFAlCtCVCtVuAPatWBKvLR2SeRAUHMPBwWSijvWJ6frO6VQMo0s4y5YtwOkcjKWLPJ07J+z4qTr7EKPRd1n/XbsO9pqapDkiTGNduuOn98duz92/bueH2Cln8Wd1pa17Ae4wGvBDqygKkFTzkApICM14XnOFCdDykaIimJFmw80kKLVNBUJQ1tftji8W9YxEDZX6OaW+XqPripsR9TVnOoiEqq2U55PUdmZHLLn1u2fHISyxhQB7BRoKMhyv60wzWfsyrnJ0UHEPm4HLRT65Im43ruRGG0c6VWj3NOfrKrvfvHvV1d3x4eWHHnrytITe9sklxpTFz/0OmlqV1vLc/s+Z1abe8JmSwgX40MLSQLywbODwCHekaKHIklBzm+BRI9zDx5RUxVngD8I+QupWRXWVua6VSptyXfz/qJCEEmYrcYeBBO+ZwWhk4ISLIsDuZoZ+WZqhxtVFxPA2wo7iHLwkyAWtlHpZtkkxvp5Fs50ood27M9A9d3L1txRfdpL75DGxp6zvBS992dpm+46M9rU1ve49cmTjFstPxB7/BYXMghN/uJhN/3NY4mUE3tqBhApm4fGFFwbVBiKlb+w5QfQSJ+2MRTzZFuAqiKMLwhukxb/w1BVTqemf7Joqt0XRGgik0OB5zQavON9mVXF5ad8fnOE15y21I7youCFNVNX3rL9M6NH0iq0+dlKSCDfJ5c4B/IFo3NWhTOrfVQXqo88QQX1H2Y0SKBx6kfUAzRwl4BqiykCrBAW1I9A1hh+oBYjyClg62p4B3HQFUEBpJQhWQOuRawlzFttI1NijN5MnqHduUGVvzn8he87Ita78m7W+s6HfjdJMmGXLhr8rwd9337sqy2dwANccSnMp0C52uNyGLgJ+0saWkd+uOwAVUuJCkBHVdUAVTxO1IeqmL271YjSmKbHKeTNC3D1UPORuczCipYDFN5cwcHjKunTFiV6gMDNB5jUi1jnp9hU6hnyKO827fq1C872fynOp73pm1LnaiHfjUP/Aqbk83ttz72y7dN1CY/OOFOrNUyOpmOhb6vpCOFaCeiHYw2obQs08a2HADVsYVvvbQYn6uPZsiQfkoRbs5v3DZ3BHE52CIPPrRxzEbhrPQPPB6DUPVXK+CkutzazxoZKlp5KugFykHdn9gCUplTqFK/lJJciC0q+pJbdfi68k1sij6Vyoe847pwii2smv9PQAkLRCRyOMzZucm+rr6f9vUNfK2jrePeNS0qBDza4y3Zflt26vE7Tts78dRbZia3/E7kTS7P6jXd0QOE1jLA482e/bUhtAWHX2y+YKGtaz7pmseAFW1WdstQIFXdvoZQSgmvGuSAtL4qlS7UjfgwGUbMRfVdBET4lIS4j0Jf47Ejjrr8f2kwDau705a/WtPEG1XnCirS+Hg8cCHGpkpiktXRvyPTO/ijjsHlV/WtHb1bG33e3qN9/Y/mz6veevHvzux65H1+dew804nIMJEU55HJNAij5SqqykVZsaBTeyrlg9wMVJVFlec1C6pyzFVN1ft1X6N6q0gOR2m3hkuAwEjK6i71kGfdDrZO3SDfyCdm54ofFpad/rmu1Rf8bKmFmgURRZJcpO99MP/+6syTf0y1vSc7bOoPxTROFBGnA7OtRepTuuArHs3hdQCgCqACQQ2IxGj77i2Ru7fC6VR6aJARQyBjMjeLvfHS7GNljDwfqKIHjMoZqqzi2RrBqCpjM1CNIIAYWPlQbnDlpUPn/NY3tO7ullR8P9OdSTZf2R6Yxut3PnjNpzNaqdvmkqFO4TygKlxVADdcm8PxOLxAVfZuiYcUkIpqFoRUiKSsVlBZha1LhmyrgxAlxYpGBpvcOiDdEB9WTFAs9wAEktTSSPrBSQjnSIkSBdDlSMHENzrKA6vP+ESStb7Wf9obxg7H9Tmcr/GIe//am5+8/T27q3v+uKbXComhkW1j/OoURsiYB1BNbaqaeXQC29ilmCt8DM84AOK5+tgfUGUroJT/2VT74ooqV1NV4lSsbKhU4pTrlsn3auRVa2zCnrgRZXSbOpwOFk+xcAp8+UgnC6pc8MYASBjJ6IqGIgcHWYebxA5pgUOd0NMWnfxTea6qyikOYXy+ZAqBKNf1RI9s057o7e6/Yc3o2s8V+4sPLNeW156r9/VgPleS3JaduP3hdXt3P/rWsR2/eks2nB3MGa5jJb5mso2dJalOsHpi+ApnFGF6GwxU0SmPKdLwPHVgUG+Et9ImK8WUGtDYYsVZBul3EOWx4NGPKKiFnDqFair2JThCpLxUaffjsCkm/iyg4iKLtGglAEIcbWC1aJgo2MDSD8wBkyI9E0TZwlT78Orvtq8c/U7fSec+qPX1lQ/m2h1L3xPe/YVXj2154INebexVlh2SYQaUhDXumoLni8LNQo+jXVFNyVmNimoa2CFuE1xowDoU+OR58FQFx8epG//jUAUl/75ANW37px0ZPEOidVPbtFSAJXod0CN8PUdG54obCoOnfb77pFddt1Sv5QVhZZJsz+657dKPkrf77eTPLTciTDAhiwNI4JSWRmMI/2ah23U0v75/oIrSN4RUCTLL4SNWcak0NcuJVOQLP1WPTNLAU2VeKrwzVTVCJVTBukMsR3QyIoAXlMkNjhSFIhAO6AaAqpkh18xSYfnqmzpXrftC18CZ3z+WTJBx+Cpvvqw3dMM/27vl5x9wklI7NxjZhiuhCF6aWkIWelwtClSZn8yZ1zrr/QBQ2VEuDLjVWsVBpQKbqoRsq0iGXqAEKiIGmuw5UweqMMnGg2UrqholVVWN7z0AhMmkZfwgCBIcTNJYKwxNLTtp/YcTyl/bfsp5LeWhCtudX4zf8IoHdz3wgV3entdFuYQcA6lcioHKFkupEiTl+coClgLTpwNVVfU7mtP9KP0sXuKVep6rZtzJlY7CvAeD0wY/Fcp++KT64IRB7R+FVHHnqFYpk1euUuzGlNOy1OG0U7vdhjoqmRBIxcqrse69mQJNJaLiQ5McpmVwClc6faQbSLPq32BjblH1M23ANLnyAb9UC7z6KI4t3Zru7uq7af2pZ/zzk/dtf+CCCy44JpL0jtIwqP8YhAHUHi/3T+/a9Lvjj972rqQ2dkKGKllHDzm/EeJbpDuxpaFKR9Q1iOEkLINZ3pyvLilX0rZt3EPer5pkVqnhGDeJEMARBGxthojU0I0ocEPpfqgCi/SBVCVVCajQ0uWKKtZx/HwRVDDViW2neOs0SUcCE9sMaYkfm4FV6Ny17OQzrsz0D3+57azzty4VcBzte3O4fl7y0DfO3/HoLR+qVfa8znYCsk0AvCpXVLlKzjhhcY9DBaxpktyBfhpz2JW4tTmunqugnC4HNb6IqcCTD7yIPC/kw4ll5RisQkyMrilbbda9feWnptVUYVbKPtEs3mS3gCYGtQeg2rHi1nz/ukv6us+6Wlu+tAPvgrAymXusZ+yh//y45o79tubP9bJNJvO2kXCAxVlOaFxVqVdUFnfDjvyzngmoqtZvEFLseXWg6pcAVFWsXAygCt9UDEIBqnIywYKCyikWF6mq7Q+oJgCqWQGqnl2g/PAJ1/SuPv1z7edceOOxZIoN7uLkA18+gfzSv1Ym7n2VTeWsrRTGEIQcK0BV5fIIDyuJ2EM3igI2VK+Wa1StwvhfJ9tsI8NoowT3XYeQSqqpZIRcvZKKqmRdc+WJRWWoZAGoSjvc0MRbFEA30RzyzbYwKQzvGDn13PflOntvOhgfuSM5V5Ikca7betU7N80+9ac7vT1nUUajDFuUSIoXCnipcwI2RyiZJVEnXcCEApLo4N1hTQAP6rkNVFNMmgJVRvJp6z+171KcVE6awnjjKqpUVF3PJc+rUqU6R24V605MmSTDILXNLJITwYJKJ0t59MpZS5ZracPiHqRqcuGR1a1kuLzbbCMjnCfmo6JVqd4r8xUBkDgHXoCRZVr897yTm+jq7PnJyLKRL5w2fNpdS23VHcnx2oqvDYHV9BOXF7SJ2dfufvL+t1Ymd7xQD2Z7HT3SbGgV0MHTILLSyDCx+QOLiu0bshR0G76VKoykiY/KKXhSPOfn1uklGGMI3wih2A75N1T9MWyG4LyXRqEqPxLep9N0RRRUWDyVpk7BSg/8U/k3V1R5PTM5FBrtfjNTrOQ6ex/qW7Hmm07/mu8WpqentV+jg0vyq2+9eNujN/2VV9nzBtsOyTIDohAVcUllajmgqvxXhPfcJLlT44kDcQFUUY3HwdkLGaii0m4ooApvXYihGPukVLd9DsANoDqfPiSCzgaVxddypHeuuN/pXf2VodHnfVNbolvIwkB14v61E498+5+S2s4LtbBUZNYSQFriiwk0JkCsqN5qo2qdhURpJdk/sMFRRZoOC6mg+Pd9CkpVqaiWXNJD5NabpEXwRwOxQaIjRfWPiy8nXwGq0vo18Vy0d1jxD9ummBIrIS1jUWJkKcx2Un5o1WWDa8/4XP55r7y7da7Pwu8kSTbaUw/88szy5NYr9GDbMjupmhaEU4qjCqCKxdQE+GP3g4YJ8MKvfuBnHK7Wf72yxP5J0qbWo5jC0OdoykqpRjWktUQ22WaRdK1NuMgcHTgfqAK8MUQFWFXtVj5R6gqoolICmxqe2IjZzVBgdrhx+8jGZWvPfG9bjh7Slp/XUu3TJ5OH+m9+9I7376zteddEPLMM/NScnmGwiYWK8+cV7xZoTIAqi2z4FM0iIVUpIk2Kbs9loKpKCvUq1zxDf0awjc4SFvJQCRYAVJmXGkZUqZSpXAZILXN3J6M71Ga2UYfVTnkq8DrEPqnKz1QpQFU8ZhphioO02AdxHS7ljTFQVSKblI+qNhi3+tkMAAAgAElEQVQkjKW+nhbMyiH+DLFyQeFtcJh73smPd7S1XzfYN3CZnrfvXj/03DFvP9Q16UDfj87E3MPf7XSnpk6qzE2fX9o79orazK4zdX+606EKOXpEtq5ggzrpsEDTNAnxuSmJRipWivOMPznyR2x+uGvFrX7wm8UxAlVwzmsPsVxBLOUIUOWDMzs8KzEX9kEgXoBSi1OnsCui2gsuPtPWMNAUWPXR+jUzoV3oeqrQ3X9j+8DAdXmreEfhJa+e/nU7uCQbv/GS7Y/98kNeefwNqKiCtmFwfBtfwPqhfTHj66hUVA8SqMYIgrDAUc3K/oW9ng/BzZSiRou/7vJSL1qk607KlZc6q69lidqXPZLtWfW1oZPO/prWduLkYq5VY+9e4NnJrjvXTzz23X9K3F0v0+MKws+5ohonOGsB1KHiqIAqKxn37X8t5e0c7uemlGK8bpqjzFsrG/0nvgBVf65Clek58kse27Do4KdyRbUJqHKbk/2I+E/m8Bg4AWtkxTYvDAxUEatqJpTYCWmORbGRobjQF+aHRi4ZPv0FX3TWvODhw/0pj+TrJTM3dszu2PgbE0/96rKMNWPbiadZSkHK2c8cmQq6ROqg2XzND+2dHU6gKtQNZn0zqIJ1DBT/tUqFymUorXHCzEgqFRUIFutsscH0Y+wAUlFNucrzwSroHjpJow+MNAgOIaYApytLvtU5Z/addEPfmhP/smPkBchCb6kW6r3lO8+4bfPtfzPmTbyxZNZyhmNSTstwy5mp3Gw5JhxUEUol0o5mcaHYsTWAKra+VEy14Dn40AbIs/jd6Waz7xhl6pPylAV3EFcsYqCKBJiQAlbYelQpV6hSLlPie5Q1bCo6RSoYRcpSlmwcmMjmaywG/WovrFOrhEcKACKBJOI3UeeMcds47cSpe5Aadyt3Don1VYctHDrQKTMMcgx7pqPY8f2+noHLe3p77lh3ECkyz+JtedZ/NKdXjT2YG9/x5EB5csu6yuzu50e1yZdp7tSpsTvTZkaeCY4/jhcMSJnijgkkkcxSiUptgKRNy5xkrn4pPioiUTn+Uv4UpoBQ03SMG0LMt1A7xOdBVfwQyKGeB5Enp07p0t5HRRUglXUHqBBadky54nSmret2u9j5U6PYcfuKtSdvppEzZ1tNCHo0bnqy8asv3/HY7X/pVva81rYD0ingK43bJr7Ii1/rnk2gKk6nOL40Kqpo/8PGDIIqAFXDyJJpAahaDFRlkDa6MozwFB819VmVIp4cltPFpx5ikRD5sHtsG97s9Ix+Y9npZ39Jyy9NUL7g1U1233z+xMP//Q+au+sFWlK10BbgzZsrqhoZHKEq/AwYvbcWUG02IE95Piq2Dkb/UPx7PnlzFarOzJFf9kgLREiFzwSwiomfWvKISEj4iACp0uptAqo88XUiOyFyAFYtis0s6R1DlfzAyH8sP/PFX9FWnv7k0ZhYh+tnJE99e2Tv1M7/PbXjob/POTUyE58sDnXC508o1GGcL2ssL5aH8XG4gGp9YVAtT2YOAjT4iE6tckUV/FSNcmRZbaRRnuLEEqAKeyYYWuoBi6nAV045X2LyLyRyjIUAFSlIDqDojUEBQJUiR57VMV4cPfcys3v5vwyvO7fl8tBvnP7J6+7Zcs+HJoLpl3pOolu2RbkkS3okzg5gLkV6zJ0Cps3js2FTjKW7wH6QXEWUEAU2HVdVvsM4HFrqpdKR3nwsZz/MtPIMGjwELqhGx2jNBuT7vkqcqlG1VqHIDSijmdRmF6hoI3Eqw0JOiKccIyNuKuCQ1tM3UyCTElnEw1E2BIxDWYeVJqbu5zuPoxoiLQldMLSSkfRrkgVnCj9KHNsud7R3Xt/V0XXZ6LLRW0c7R5/TSu4jOaBABZiY+EXOe2TLYHV68ykUl85xy7Nnx7XyiB56PWYc5LU4tPVEZEsJgombIo5S4RTzCNmhREAq2v8CWFndxPeYD80shkMXEPuxWCgKtVV1PupOHdKq1kyH827gSMBtf9NMEt2MNcP07Ex2WrczmyiXvz3f3XtL+9DIg9kz2sc1bT2Mrn4tH+49n/+tya33fsCr7HkFgCqO7w5a4yxsVABtkVfm2QKq8k5FsifxvcoiTwFV1/Uphi7HEEGVxjGq6Sm5AU7rwJxPwwJi63xU1clJcyDTSxLARac4tN3pWfGtZSc//4ta58lbF3m5ZE1b6Mnhtp+/fvqx6z6i1XadpWs1XSLVIK7w+ARnxo6KX0PVpbWAarqJSIqOfNL0BnGEpgKq7myZqntLFJR93ihQUQVQ1SIBqmn8nagkhQvGrV4sDtDhogKbiOcY81bhQpKJKbYsiu08mV3LpnL9Kz89fObL/0tbtmbHQte8Vb4Ofurcg59ZH1amP1Ke3PRaB2rHOCATQDVCyzehEDQH5r3A9in1/js8n+BwAdXmd8MdNGwMAU6QkqVerbgU+hoZep5Mo0gaFVjhytVTBqoBA1XNkOqEwFOJTRVzH1BBAFShpIW2NyA9hjuGQYmRSwKre9vAGa/6eFdP++U0eHatlSoSVyZXGvau6D0P737k3VPR3GlJziTTtCkXZZh7HUIARDGFRkSxASAakQGgiopqLLw39g7mySW+kOyq8FwHqmo9SYV6vHgrG7Q0dQpcVKixuaIaAKQiqrdM1XKFgtAjOzGp02zj1CnYUcEHFTQqAy1/XeWwM8VCtd1SFb8ql7KgoV43Q4VUaABIRqqv7vMiEMXMFeB0HlDVbRAoyx35tl/2D/R9uaet/5ZTlp/SUoK/w7OiPDuvArHV3qfi4ZmnNp7uzu5Zl3hzqzW/tlz3vR6KwqJOUS4Ma9lYC+0kjs0kibHDiucPwASTiBPGrKkURNJWdE3TUBs3NF0HW9LQksTWksjWpMUv0KRu3irAQtN0I9FNB/tVHGlGqJlmVTesOdN0pmzH2Zkp5B63s21355aNbMgUvT3amtd4z86Va52fOnPzJ99ZHn/0zwJ37Pm2hbjciGxyKJaA+yWJyI8mUJUdOe1443qi0JCmoCn3myjiiioD1chg03/TTGNUYTtVN+FTlVRJJpMqa/q1hgWWfL5G6x9DOdAcivMDe+yeFd9Zcfq5n9M6lpZOtSBQrW364Tvnnrzhw4a36xRdcylGnCLagLHHFTQzyRFhw4LxdAsB1fmVDgVUWWWJtyrRqWj7x65Ptb2lhocqgCqqacxTVRVVVnqnNxtkc1F4o3oKHoeBVCZYVACYAKgyPzWh2DYottrI6Vu5JTew4uL+M152hTawesk5t8/WdJ2auqONttz6am/vjk+Su3OlaURMmeBOONrCAKqmMqzG9WLfxUZ+9aG+7yMGVJOIIlS3IKSqVKlW9SlGJcsokAGgmuRU6x+pDWh5K6CqxHMQJsDuhb0JFVRA25+BKkVkawJUeTMxCpFeHNy48oVv/IA5Ft2qrW+tqgT8U3/5xE/+z9aZ7W+d06rDWg5RuDZlQ4ctkVBRDfSYAiOkCDdeC8lIEjKjFKiadaDKaV0EVgOA6uJVsIc6Tp6N7+cDTz2WWdruKVBFdDJcAfAn2v0AqT5CRXAoKpe5qopub8HMU6/VTfkkQyaEUeAr6jgoo0WLw58yaGe7KKls8IIN8MmCf6Xe4jmHsSjVfmkdN6o8qUIX38p0jUhoKSYOYglcoI1SV0f3huXDy/7d0q1frj9h/a9dLOrRGkNJ8miRtmwdruwdX+7OTA16pVJ/GNV6Pb/cE8dBWxyFuSiOrCSOdaYR8L1l3IrVBCfFxNCNREsMTcfJOdaMGIaX2Npi3YDnCLf7hI+vR0mi6anKDlhWkstiTTdj0i1ft51Zy8mN2Zn8tkKhbbNT7Nic7R14klaetKeVDtRH6/4808/Z9ZO//6A/t+3dFEycaJoeO92YkU0wuue7tATK49EAqmLqr84obD+WgmkIXbEOSHeMbRqjWAFVj8JQJ1NXFVVFD2EBJl+YFIxKolpq8M/HoaakOwGpDfQuHFWHonzfhNW1/MrRU17yGa3v5E1LuacLAtXSw1e/t7bttvdr3q4TDb0mQBUuobEnLKkkK60GBqrhkm7YUt7owTxXKIm4K1KVYP+6ZqDq+RTXPKrsnaPabJmiSsC2VDD7p1iJqfD3OlBVkXdYMfYBqsxpxSKANcJKiABULZ0Su51yA6MPOD0rLu479/XXal1dx8wmkOy5aXRy64Z3VScf/dusNu0AiIDPYkBwxtVjqaiy0IZpEuK/KGYVh85VPjJAVQBEAOBQq1CtUiO3FvD7t612BqoUw0MVrX8AzUbrX5KmsG3IGGHhgmpKoKLqs1o2JocCOA5SDI8Xq62S6111y7KX/PZ76af3b221HOxNycaTr3/wun8ec8dfXrXCgpHJcipbBkA1lKSxwBCgGhjwfEStGZxkAaoA7WlFNQWq0sr8dQSqcEgQdT8q0aikskdhDSC1xnxov1ZjuXbWyVC7XaSuuJOykQPooETZUqEAUBVpDH7h8MygslEx5QhOxRtmX06sxaoKmypzmYaQWsnIJsO2ckHMVVXTgL+mUctauV+detLJ/xpZ9MPjwqmD2WkO7nvQsSKayBJFWdo9kyPLd3zXzWg4Bbu+wYIJDpiR00kYwr0/1rXYMEwsTpGuh5GmRQmZKK3ia1EQGlEc4O9aHHMuohbpiW5ylnOiRzogjBVotunZtlO1M/lpK9c1Qx0DoHlUfl3sppZyx5IkMTdd/cF/NqPxdxnRZJ9h+GSijh1aEikNGzrF31/M6x4toKpOtSygEzCtKqrzgCr2dKmo1moeRaFOBoCqlSFdt3knTylFAn1lHZHo3xSgppVV1d9RAlAR28rD12yKc32TZsfQVauef8GntbaTHl/MtUqfc0Cgiok0+6vvfNDbeed7dG/PCYbuioBIQzvLVVkoUBhiMrVm61/ECIroy6cM4WaI4t+jxHWpPD1L7t4qRVVwCwFCbNIjsaVCizeNEgMXLx1kaesfX0NFlTdttNRMncVUmpNQhBy9TBtlB0Zvy/Qu+1TfK3/zx5p2bMTMgWNVevy757lTT72/NrHxzXmzxDZN4NsxFRGDkJ0PsDlLAEDKlmtkvy9lKD79uYcLqEqSEiaV4uVEIXl1WyqXPBfVT4ccp510PUcaWjqcSgWHC0xw9Eoixf1L2/9pyotUunBwYTGVFpKZBGTpGoWRTonVvq1r5ORv9Z//lk8Q9ZRbrUpxj3vbhf/z0E/+eSqeOSO0Nc1yclwtdgKT90ngp8gAFzmkUA947iNW02BrWek0AKim/Cc+pCj3h0O7+6373alEJa2o4p1KXntCIWJ5wUnFYSgOKETlHq4Sc2XyYegPGyrbpkK+QO1WG+W9LDkxZBmoesScaIeDnwHeIGMPXGuAVQg2Zf3hjUKHHRgOUejaC0cMyVVSUW0IqNKETdlC8HUi23AYrFKsR8V82yOrR9d8aXTN6Ff7qb/aauOzdUfB4X1nwpo69MP9/t7Vxz72MR4QHyWij+HPj370aT/o+H1/5vuZlDcOPHzdZz9lBuNvsvWZjGkE5ADEheJNKyBQRbQvYlgcDaDaSKZKdToCLLn13wRUmacaxeTV4IDjUoSOsm6TBW2NbosuFP6/qrYvoLVJ9c9CwOa2vzBg5TM2gCpa/2G+Z8rqHL7qhDNf8u9az+mPLuJS1Z/yjEBV2g5P2NP33vb/+WN3/4EdjK3EDZLkJfBmwEWTVlKjLX5kJtpSPtB+4A7/V1rhkajDiCj0KPFdil2PatNzVJ6eI3I1MiKobW3SUFFtiotMFLGYbwPHxYKbB/9MVJWUyAqehKYOHjvptk5axqHAsKl9xYk/Lw4t/7e2/uf/XFuz5pjg+yQTjxYnNv/szVpl7C+12vZTHCpRQB77pjIvr07Ox2aKao9ELkpJdfGTdn/3tgFQDzSeDnTGmr/mS1Edhv/wGfQoDFxu/VdKLpUrAQWIzDXyZNlFSjjQAadk2Luk0YGin+V7r5S5glrxPFMlucgo07jiiPa3Rh5lScv13DN65nmfLJz8+qtb0T/3x7u/92e/3HLrX5SpstrIZcix8pIJjsUHWEYZ1vOcVzGpfC14HqUdxpQ82WoRyoe2cjzzd8tYZ6DKJyA5AIP7DKDqxj65kU/VAGMtIG9vhYKZCpluQkUjR4VMkUw7Q46eITs0yVLdCE73Uy1ESY5KxVJiNcSjMQ0YSNuNDFKl6gErK8xLPBd+rXyfmEcv6nFUUOGRauPPgJKsnXt8sHfoiuUrV35t3cA6mLe34gJ+pG7i8dc9fgUWdQX23nv1K8efuOEjerjnxY42o+vkkgm/4ThLUaQS3njqLG76HCpQ5bS7fR77vua+QFVAqrjSzGv9JzHFQcg+quj6hIFGhpHhCFWdxTZy8JWEvVSwmfJem5xGlOAp5c3L4V1ALa6KrzuU5Psn7a4VV6064wWfOcxAdSw3seFHH4knN7zdCsaWm3pIMfzW1KLMH53tTmSLPsyi70UNogM9iS9Riqm4RC8LNstdQ4/Ir1HsuuROl6k0OUvkQfHvsJiKrak4bQpqZlSMRP0vNGK5UYi9Y6CiThiJAqqaqZNuG6RnbYIXXdfoiT/K9Qx/qv2ly3+pacdGukuy42drJ7fe9+64tPuPbG+izdTKFGghq79DzqaWKo5YeeFPdrDmibAUvs7hB6oCmupgV/wypO1JIUVhjULfpdDzqVxyqVpBldgh3SqQYeYk4pAzi+Vuyy9VqeKNX+yXUg9d2LvgtywDUFTCTzZCQCKFTkfNKA78bO3Zr7jIHnnhvYc8oA/jC+AguoN2ZG7bfsM/3rfr/rdVdHfIyuTIMXPShq57zqY/VIEy9c8FOUOH8b223kupQ1ka1sWHdhzgYgqSgIFqNfJozi1TUPUpnK2RXgkpH9ksnsrbedIgWEAkKuJRY4DLRrcmlbhK2pRS+LOdVPr35quvqqwMYhk1sx+qmPojElh9HzIr+FAttJ28U9jSUey8erh/8Jtnrjln4/GWb+uNsuPvqDWuwNjNX/zQ3l33/okR7F6bMcpkkMd88ohyrJKXTt3itRlHHKgqU3+Jtpadaf9AVVIj4gCdn5AqZeyNxIp/TqbS4LMM3ATQmRbjlJBKEfzkQM2xN+m2mUJWcUdSWMnXMwCqY5nu5d8dXf/i/9DaDxNHVSqqjxXG77nlomTinreawdiwZYRsZyE0XGWbknoR7xOx9ewPMeVsNg+ogkOJ/wgPAFThH6la+Qqoii2VAFUISQBU8X/gMQpIQStOYvDIhPWHRoZtkpa1KdAs6ly59tpCz7JPFV/2e7e2YlVtf/dq5oEvvd6b2fW+pLLn5ZlwTjfIpVBHJnXMbWBMAQ7TZBuvNKlITpXPLlCVzVqAagq4ZCKhjBQzUPWYN1gueeS5mGg5MqwCESYTJjWLpiQBKAWp3FLFKyqLJuHoiA+hnBwlv1vBZArAcc337Mh0r7hyaP2LP5XvPWvXsz8nGu+AE8doa9+1j/7gM5tmn3hlzQw6bSdLlp6t24wdDPWilT7jEX0vsOfidj/0CAF3mPAriH2qRR5VAo/mYOiPtLtKSLnIpE69QO1GkRxYv+hiys42X6j419tlqcK/AUrTzUAdDfeJR21UWpU4nCxL8RrrQFWq4whhwO+Mmdnb3d51zVDf8GX9+eE7li8xzvCIXtfjL378CrTIFWAMtPOurm0PX/8pb3rza81gsidjumw/CAAWkSMdVW6qLL6bdFSBKlcRDwxUwaOP/IgqpSpXVBmoGgJUuaus2v4SKa48m5X7Ub0IxDz5JhspBWyFMmCQz/ZU/buz3Su/M3LWSz+ndaxdkk3nAVr/F+lE7yiM3fPzf4wn7nuzHY4NWqioMlAFUn5uANWIK6olKk/OqYrqUoCqqqbxzdQogerbRNIIgCr4qQ6FhkWdK9Ze3T4w+Knsee+641horyW7f9S7Z+sD74sqU3+g16aWZROX9CRk31QA1QiiOQZlUlkS83cFClsCqCoRneLISEMTgq+A4kCAarVSo0rZp9C3yDALXFFF1fzpQFUqqkICgCk6C3C5DZKCVaEBALhLuxUT3NecxGrvv6djePWXBldc8M2lZhsf6bV6Y7LRzpB+4rX3XnPJHn/seb4TZS0bFkkAULIsHAeqz3AXpN8vGdjwmY0CisBHpZD8yKeKX6OKW6PSXIn8cpVsX6cOI0+dVpEKsEDTsMGhdQjXFOXFWxc9pXxqFZPapKZNvQkb7f80T7vBXYV36zygCu6qsqMCWDV1M+wsdt7a2913yeqRE3+6vH35cRuqIz3Zjr/+MXkFkhtvNMPRyXO3PHTjvyblibOdqOQ4BlKpoMvADghPeaR+yf6y2McRB6r1hrsUaxrd7n1b/1JRBQ0u8iIOvolCANUMA1WJ2EWoiyISsNJfWXQqoCrVVDQh689q8FPBbVW0S279Fwa3O70j31r1/Jd9QcudsG2x10tW22daixMA1XcWx+796T/FE/f9LysYnwdU60XlekW11Vr/i6uoMlCdKlF5anFAlVN5FP8CbEQAd76ZCqiSaZJmCVDVMjaFhk3dK9deWegZvDj3knfduZSb82w8N0ku0qubR39zes/jfxFXJy+wgrKFOiN4vew7zUpiHFhCBmY8iNBOROuf6R+Ln7DPPPbS1zhYjmoKsmR4M6Ub7z8EUHUp8NH2r1K1ithUKByLpJsw+W+yGOOKKiagqliBAsBCbImnTNSEZasg5VSHP7nSrmcptIp+pqP/+v5VZ3y2/fQLf95qB5TtyW3ZGS/zou/fe80le7W5kSiTGKZtk4lUm+NAdcGph2ILctthxo6IVFRSue0fuFSqVqhSqbCASvNCKlKOOuwitVkFchKnIdAMIdeGUCpt68+PPU15qmnVIuWs8pxLuarc8lftNwj4gpBMrEFMpBc3AARPMIc81qitUNw60Dvw+b7OoatOX3n6llYblwte+ONPOH4FjsIVQDV14uHv5rM08fs7Hrv1Q7ZfXplJfM1CVLjqpMDZA+YLS0mlap67B/sxDhdHlftBWL98n0IXsc4QU2lkKo4qxDaphzx3ldO4OxTmUqN/McJJoWzdPk/WLOynoufx9AxRcXBztm/VZSPnnP9lLT+yeymff0GgumfDTz6eTN73JisYGzT1iCK0OpvwbYOjujTT26W8yYN77tKAamlyjjS/wVEVuynhqDa3/hmo4v42tf7nAVXLJN3SyWDFv0WRYVPXyNrvFPqWfTp33jvuOrjPcvS+K5n+n/axzXdf5Fd2vSWpTQ9ZcRoVJ76OcnYERxVWZJD/A7CmCvDDw1w8dDFVoxrIgj+8rRj8VBG3+Gj7l11ya5CFgY9TJN3IMpUD1VFOjWNOq4iweNI1Ka7xgsLZEd9YNW15soaaRZ6eJ8r3TOa7hr59AlI4Rs5+5OjdwcX9pFuSW4pGhd70o/t+8H8rlteXZIhMC0BV1OV8n4+QCnlx77B1n5Uen9gqEJnrcSAgFdVUr0ql0hxV58oUlVxknVGn00btlkqegvAQHryI140SslI/02bwWRdMNUAoj7WnCaqaK6pyIoNvK0RT/FwlcMQcMBI9sUzbHxle8V/t+bbPmyfmHln/a5w01Lqj6/g7a4UrkCQbrNkntq8o7brzY+U9D78mr4WdThKTHopnMeZaBEUiW9zOa3ov+PaPVkVVtEONdE7ZsxpiKq6TRjEFQQpUa+yjahlZFlRxRZX1OUKHS4FqGsLK1VQVLtIM19mV5GlAFQmdyzY6vSu/Pvq8F35daztxcsEL1fSEhVv/9/3sH8OxDW92wvFBiKkiHd5hAlhEQZ+KqY51oDpLmm+KmCqSpKmDAaoaA1WDwaoAVYe6R9Zenusd+kz+Rb9391JuzrPx3GDbd39jz1O3fTTxp84xo4oFY2AIpuIQkaDIFue6oQBVcFU1if5DdJ+0/w/9cViBqoR8EkViFYRqKgz+K2WPAqRw6LDhyJEGDg14yHC1EIFjnTeooGo9Sx2cVJmIHFSIurpwnxGsp2WoohfJ7hp+sNi7/Esrn/e6b2kdHTOHflUO3yugWvCL0i+6I9/9458//PMPubbfTVmdTNNha6q0KH4cqD7zNWdHNli7hAHbUPlJQFXfo3K1QuXSHHlzVTLdiLrsNurKtFPeyIqdVwSBlMnG/qhwQqzAMbyLaf0rF4D0XaVCq7TiClcGxGwyUFXsah7MESypTL+jo/vx1StH/6jfXPbgcV7q4ZtPx1/puXcFks1XtvsUvnLLQ9f/C1X3rMwbmmWjFMF5JogZBfXLEwck1VNb7FV4NoEqx1szJ17tWVFEgR9Q6IVSUWWOak4BVXE14qJFHaimrX9FN9JFs5N2VxkX1iuvErGNn+bqGdK7VtxXHFr75eEXvOpyTeueW+z14td8pienYqo99/3iomhiw1stf2yYOaoKqII7zCpUBqpp1veht32X8uYP/NylVlRF9W/G4KgeGKgClKCOFmsipkJFlatsBsRU+wGqoyd+M9e97DP5F79tw+H7fIf3leR+786WHrjio6Wph99uRLPDWhJoyJWGqXsYIccAHrNcauNqKhKb4iagKpXHAwyqRb7lQwVIaWqQDHAROcGWKvB88jyfqhUACp/9UlFNZZCawIrDmgdUU6uNlH2bGh0T7jdXWAFUY7IA5lmkZ5Cr56jmdAf5/pHr2/pXfnHwnNf8TNM0LG8t84BH7s+nfj447U1++K6n7nyXb4XtZsbi6FRYzB8HqgvcKranSyiCiArxqHFA1dCnsluhOUSklipE1YDaE5t67DZqs4pk4RAEUQOuL64y2vFMJ1FV0yUC1ebWvwBVEbiCNwvwK5uRuHGYmhm159u2j64c+XjGLF515siZs8db/i0zHY+/kRa7AuCmljo3rvJqk38z8dS9v5vTajlb44QvSkBxg786BLfkcaw2i8uXUKQ5GkC1vogzyuSep7rKzUAVB+2YizeBG3CUOAz/TTNfr6hKQUbE4hKXKq+V/r90HJKdYDIAACAASURBVGPhqKb+zbyWNfcaAVRzZPWM3FpcdvIlg+e8EVaNtaXc9gWA6u7s2H3XfiQc3/AOKxhfbukwo7bkBLEPUBUrBACYpfz4I/ncRQLVWo1q+4ipjP0AVQAZ5ohxtKGU+2OkLSwAVGMzQ10jJ16e6xlo6YpqkvzIofGOs8ce+/4nEnfHeiOq5MHrFCK2QWFAZKP6AzsyPo/EFPHBBSbwiTJ/b0WgiokZUhz4FHge1WoBVcouVWpokebIdtoogcE/nB5wCFMTmi1CFQVA7EeURQcqYeyzKg4Q4CyZsCfiM6VFNT1PQXFoptC38suDq078enHtC1uu7Y+klZ9M/GRkvLrnXx7Yef9v+mZYcLIZsiyHgxuOA9UDVFJ53VeeqVFAmBhBFFDZd2muWqZSuUx+xSXDi2nQaGcBVU7LksH2eIhYhiJfDvgAqxKS0SygOoCYSlVU520IzBVLua0ICpAEKxww8TPxMzKGPdXb3X/9SWtP/dsdD+7Yc8EFx4ZF3pHcHY6/9vErsL8rwAWbHZcNTe166rcnt238sF4rDRUc4LCQ++hs8M/dVmyBHhkmBEMQVy3+eh5doCqG/OmDK6qpxCoGUA0p9ANOpsK+GEVGU0UVjjaq5c9/pkC1EeecfhYpuAKspvVPrEuKNsAV1TzZvSM/61h+2uf7zn7dD5dqh7cAUH3CHn/g53/j7rrjD+1ocsQGUEUNSZlK8wdWFdWWBKpq8DB45o1CHFA15Nuyj2qVIgDVqRJVpkt1H1UAVRj+w44BrTRU0OJ9gSor2uZXVBm0WiYLqdD+r3NUR0/6dr5n4N9blaOKClv5ieu7I3/yj8o7bnuvncwMGomPD8/afvBxmU/H0ZnYZFXMI3OWIzaC12MJfhA/uUN/NOyTm1aA/VRr0+Qxnh77WyzikNv+UQArKo8qFZwcfQpwcrTyPCnxySCkAlCtZ9Sn81OUWMrpCpPPpBiG+AZatgmZcUgGxhMGmZWjcpIns3fV/ZnuwYtXn/WCH2ido4gmbKnHpmST89TEUydtmnn0s49NP76eTC3jIDoVn1+8SH7tH+kCnFo+1f+tKpcxDj+ISvU98kOPyp5Ls6U5KpfKlHghFbQMDVtdVKAM2Tj4coKNhENIertGBodQ4ODTUO3zON6Ho7qvmGr/QBWvkbomKlpBrJNj2EGxUHhw9fITLj53zYuu0DQQy48/jl+B41dgv0B1x/e6p7f/6hXVma1/Wp3a+pKsZhgOGmjoV+CACvCVINIYcxgdjDTqY/GL5lEBqmrPYhVFk+YgdUFFV1RjoApKXEC1ikfVqk+UoLMGOlxGxMX4vLpUS7nJnyZONfmnCjSFj6qwYnl9gwMSKtAswjIpsIqx3TdyXdfIGZ/rOvU3bliqTecBMUWSXGlMP1T5QHnHzX9qhROrbeS6M1CFebTiVSmOqmznrVVRlXuF94TNtwmowvA/QDJVM1CFQheeoDYZzLfEhVYJL6ZFMYCr0KgPKKZioOqYLKZKwFHVYfi/7op8Z9+nW1X1n2y/LVsLdpxWndjyCW/qkRc6VM4hqz6KEQkp5vas3YthZq/SyBKJT0UAANO1AV45i3zxxscLLZWpujGlAhyIVrAvSOWJhco32rOhR5HnkVvzOImq5uI9Q+2fYz9LnJBB5dDR+q/bAWFSygmRK2j8d9x9g6JEJ1MBVSMOSY9QeTYosgpUNdrctuETv1XsW37JwDkX3tuKwGBXsiv30O6H1j8488AlW8tPnaCblp2xsmSw1crhOGYsdGdb9+vNkcu8pmEMqRhm/jciZeGZGocEsBr4LrmeS2W3SnOlEtVKFTJCjbrtdhow2ykb2WQm4P3Koo9kP6xHpgKqbOp/yEBVmf1jnCYJGZolyWKRRnknP9bT1XPdmSed8omVS/QubN27dPydHb8Ch/8KJHseyM9uv/G86uST76rNbHmDE5eLtuJoAqRGiAtXnqKg7JiJzF3WbHAa4+IeRwOoMlzkYovsy1xwU017rouCqsYFO6RSBVSeq5DrRqRpoMNlmQ5HXJoCpVFAuLT7lfE/A1UlVMYX45iLN/g5eLZhWhRxUiXWO5PibKef6Vv53Y7R9V/oWvfS25dKPVpwV5re+I13l7bc9BdWNLnONlA9A4CrW6nP4yRyFWzBV1zczTz0Z0kq1aKA6nSJqtNlrqjqHKGKtCUA06cD1WZ7qnpFlU8dOu4OkWVxRVV8VC0KdTb8/26mt//TxRb0UYUdVe3xkwcDf+p/Vae3XESlne2O7uk4LYYRS6ZwKmHBlA5QBtcDtqIC9QHVVkxSFafJh5YjCFRltvBj32HG/1aRlmkrtQ5UfZcC1xURVS0iL9BZRIWYOI3zjAWA4hgy78SIiQlVpwKqDGITU6Lk8GxkssdIJQKYRwpZLqG2wc3tA6s+0TN6+g+Lq88YP/RxfPhfYdPUprbN/mMv2TB536U7qzv6LdM2s1aegeqvu9B/QaAKGWESMS8Vql8fdBK3SuVKmSolJFEhONemHqeDurQiZSKbDB4z0vrHnMF8UaNN1PlNXqk8tusVVZVMxalVqctEc4xqQ/XP4Xg67xdseYV6vxEbcTFX3DA6vPKSrpN7Lz9FO8U//KPp+CsevwLH/hVIkk3O3APXn1Ea3/72cO+u39GqE8N5G1VHOPxoDFL5N4unpFhjImqdOWLYAyWxcDGPowpUVUWV17WUXcrFJgGqSKXy0PYvlcl1USFGfKoUcFBd5YqoUvanCZwpWG1mBbAVHoTIsRiX6qZNESAY23eZpOW7S5meld/oX3fuJYUTzntoMdep+TkLwsrqU9e8dfKRH/2dFU6eZmqhRpzEIwRaJuyn9j9MKD42gao7U6bKFICqLkBVqf65eobM7KaKarM9FXLhIS4TiTiUNTa3/jVLJ9Mx2Uc10ExqW7Hme/nu4YuLL3kHThKLP3ot9W4exPOTZEOu/Oi951Rndn84KO240AzKGigeuJkwD2dNI0f2xpzoxQMcvDgWhsimy7bCqRPEEQCqgkHnLwJq7gho5bKnkAWaq198ugsCijyX/GqNatWAqh4qYjYZJmIskTamKAvK1F/arOj1KEAAkMpgNZb7DH6SOOmSmXJXcaAxMuRqxaBz2ZrvZdraPr7spfbDmvaWlmyzPpg82Ll1bOtv3Dl2+xfH/PH2rJHVs4iQ5UPo4hbbgxhqx9S3PFPrH0p/AFXYUYWxT57rUqVSZqW/W66S7ifUZuYYqBbiHLf9YUclfoRN1mc45KgKhfRpnt7+f5qPKh+P9g9UNSaJJQJU1a+MlZ1tzxevOnPNKZ9aO3Ray3Glj6kBcfzNPmevAEDq3vt+ua48+ejb/dmdv61XZ9fkeX6GXKiI0EWB9RtXVGHJKAJjM0KKHyqG+D8s9Yvb2o8WUOUaqKqoYl0XC3DRW2AfhxAUZv+e61NlrkKen5ABFxzsjRr2RinKYP/jPZg9w1N+qvJuZrQqWBCfC+sPnidAFesdro9BRlvfeL5v5aX9p738q9nBk7YsdTAtCFTd7ddeOPmr6z+qexPnmHpoaIbFKne0vYDITZVMwNXfFgOqUmVT4Dlt/bMYSjiqaP3HtRp5MxUqT4GjqpMWSjWVK6qKo/pMQBUV1URdD76JpkXUBFT1rEM+GdS+bM01ue6hi1stQpWJ4+M/HN27a/M7S+Ob/tYIJh3mofI5JKYErQHOXgQORI69TMSGN1s6fBqE7SNRUU0HdTOIeiag2jwBALSTIKSgVmUQUauimmoQGVnmp+Kgodjf0n5VANzABFWAQAK3cGJW/CTc80RAqgSnIkrPosDIRZTvm1qx9vS/zzg91xTPeunEUifj0Xr+hrkNPTur215/6+7bPzcVT2XyelHLGXk2hpd6wfFHnTqigHv6bzZmS6D0RwqVS1VOoJqjytwsRVWXMrHJllQ9mU6ykHqWiJNCamnG6zzEhxwoAYU+qvOLBKoHsqeCChnzNCKONUZVtbPYcV9PR+8lv3HWhf+laZp3/K4evwLHr0DjCnCR8Z5LzUqx9+SJbfe8N9y77bWGNzXsJCE54GrqWNt9prelYFVa/PitkxnlpGjDILX1Kqr7AlX2GRFLHKIIlo0QUsGu0WWgGkY6GXqedCNHpIAqYz31mUXJL+KN9MDccB9RQJXbq4KFYPQfATXoBmU7hx/N9S77/LJzfus7WtvQkjxUuRi10MANtv7Pi8cf+cFFmj/2Ij3xMwaqhjpa4h7n2x6LQJXN0ABUvSrFrvs0oCoc1X2BqpCD9zX8T4GqVFQttqdKK6p1oLpi7Q+cnsGLO178eze3EmcxSW7LTm588JVJaeyD/syT59txRcPAFIAvBxFOr2BbDrZ54AqqDFyuo0qE6jz7i4YMaqGxtdDXAY2lZKoAclO1rxmoykBuAKwUVERBSBFaG5UqeeUaeW5CPirmiEw1s4oY31ArSkwqvGLRclVVY+6XCAdJiOE2xWFEINij5Y+JGGgZ8oxCtW34xNt6Vqz+694zRx/RtDUtCwzuKN/Rv3t225tv3n3LZ+aMsp7X2yivFRg0sTfogqvCQnfuufP1efxUUDySmIIkIh/V1LBG5WqVSrOz5M7NkY4UKi1DvU4HddjtRAHGEtYR4UCnIBXjxuAUCmxzUP4vDag+TUyl4lzRekMAAag5GTMbdLV3fX3diSd/7tS+Ux9aKifsuXMHj3+S41dg/1cgSW7MhFvLz9vx+O0fLU1sPscK93bkzVB34HOMTggqhORxkUJobqqzxkAV7hpImUtLN+meuPDVfrYqqvsCVfaAhnaj6lGlVKMogvYCncYsazhSw38Acez5zfzUtJDToCkpGyvV7icDAmWdQmAH3aRi74pfFnqXf3bg/At/pGlD1YWv0vxnLLglJVO3nDJ2z9X/mLjjr9Rit6ibFmfZR5HHx3eL/cTQcgVQB5BZ8CWX+h4P8vkL2FMpMRWA6v5b/0sDqhoMgA0Bqrqt1yNU0frvGFl7ba5n+OLCeW+/pZVa/8n4j1ePbX3g9/29O97j+FPdNnkUgc6AiZgEpBNa/cCJsLvBRDXgXkSJBuaqgFi0PgSoCgMmrbce5E2b9237AlVeEhRYPRBQxfPQ9oeaMYR3arlKftWnINApSjLS2jBzTPaGrwH6FlBgswobIJVTyVLSOD5vzMIxcY2wKYkiskEwj2MKyKTALMRxpnPX4EnnfqGts/il4hW3zGgXXbS4PtDhuFBLfI1bJm4Z2uPueMeNe276pGu7WpHaKU8Fbk/j3h+OGNwlvqWWffq+QDWK0faPyIuRQlWhUrVMldlZCssVcoKEOs0C9djtlNfzlIRondnsKpGK9Fh1C753Pf1M/FT3benz4Wsf/moaodq8OfBhUW2XvBLHxGlX7bn27Z3tnZ8+69z1ly3Tlk217AU+/saOX4GjfAUgEqex9u7Snk0v2rl5459HtcmzckbQZkQV3UgCckybY0QrNRd4S7a2VDkvKUcCT5kTl1I4F9+JOhpAte5Uw5Q8ERanQBXWdQRaH4AqtBsVl6pll1X+llkgTc9SjAM2aG7wDGcb8JgBp5y2U159g0+PQzK+BkDPa51mgjhBIQCD6SRdQ6Pf6+xf+dmOF74NGGjJlLgFUWVSuXdo8s7v/ENU3f2GJKz2aIYo2uPI5aobgKqgVNX0PcaAagSguo+YKlX949SECFWIpOCzyaeIWCLIhHvRaP0j0YirqypCNbWnEjHViVcVeocvzp73tjtapbIBXk7psZsvnJ1+6k/j2Z2vLEYVw9ZCcmElAa81zSODOakamRE+u0VhYojykb1TAWSRSMW25cqr7fADVRFqNSuolEhuHy5lc0U15ddC6OK7AlTDWsQWYwlSqPQcJYZDofKDBQ8Jw1gcHQBUcZpOgSoOXzhRw54EUABWQ0QmR5QkFOg2RU5Hxelcdvey017w90VjcIO2pnWrqVhYb5r6yfJdc+N/eOPYLz4aZmOtnTool6CialCEIIf9+nwd5d2kRX7cvkA1BFCNAqpFHpVqZZqrzlG1VCKt6lIhNqnHLlKX0UZWDIqII77TzGMXE3547wpQFcsXqajKBoB/zwehKQ8s5aXKXJtXxajHNwpZHPPVMRzq7er5aXdX12cuOOlVCJw4LqJqkfF0/G08u1cgefSW4lS4Y11t9qmXV8Yfe21SnT7LjN1c3mKGPtPdgMVQcAugTwFQU3ZyjSRO7IExxUbD8SaNnV7Mpzs6QDV9J8o1dR5QhS1VxPxU361RtVKjWtljAZVtFojqQNVQQFX4twzMUy9VZU8lB2oRe/J2qjipKGqh2xhB1GnnvN7lqy7tW37CV5zT37hkIRW/7EIXNhnfWJja+M3/P6zsensUVFZopk4WrJeiGuH4Dh4Hd4e5E6ze7EIvepS+Lj6vaY1PmdXiP5SPKrf+ay7VpueoOl1heyqAVAaqqIIoMRUDVSjDuXqozN9VMhXpFmkGeI8AqlD9SzIV2v+JbVJo2NQ5su7bxcFln86f+7stE6Ga7L5xZGznXX/ilXa/S6+NDxdjj+NAa2RQgGqp5nNFFb6p2HQ1ylAAuy6ANsMXoMpxbFIPgv3XEauoyvm1yShV1JjNj1T1z4df5K+HAbku2v0+uSWXIh/DM0uaoSZiegjRU9AgkakMVGEnpERWYngMkKoqjZFBlmWTekEKjCxF2Y6tHcvWXD567oX/Ru0rkPrTstVU8JJ/OfbTke2V3e+5cc8v/jrOa1q73kH5JM+fuf45j9IcbfUfM0+clyQURiH5SKLyqzRbnaNSpcTUEssNqF1zqNduo3Y9TxSgqpCVJD9Y3KROEQCqTUkuAKmLb/0LsK1vQYorVge5icDenJ0LBnoGLx0cGPp/7L0JmF1XdSa6znjnujVKVaV5liXLsmUZbGNjFOYhhCQ0SafzQjp5j5cOr0maRz86Ca+BBNKdAJlJAjRJICEhNoR5cCAYjLEB22AbyXiQbI1VUpVUwx3PfPr719r73iupJJVUJakkV+WryEh33Gefvf+91j98ZMfyHYtt/4U+yRY/30UfAVRR/YP5VZPHRnZOHz+yK6iPvNAKR9fnjbrrpJANSZQxaw6MWA7soLrBPx33FQ6B0NOq9EUBqijYYA+UkI3Z/lwSoKozQLiayshbHWnbtlTwgPYaDa6oevWAFf+uW2oBVbjhcKdY8W+1kIopcOpgLfBPV1HFN1X4+NhLJODEzpWP9Q2v+cNl27beaSzfdXi243Ta/n62J6ZpalW+/Z5fb1T2vykKpq/Fmuu6qAwEXD5GFQZ+o6IAPyfunbWFw4V8mVOfw2EEykqLK6AsFdFiqoBS36MIp4kT0+RNe2R4BtmJQxZhcqJlB86eJBJJYpGY3bPSTyXNGKZNpmVRalkUA7C6DpmwpsLhI+NSYGeob/U1f9s7uPLP3Zte/8P5+F5zfQ3ctNUfV19bndj7/ySNY3e4cdVyo4i3QN8ArwRAVc5DqB7b3ApHBRI3MVrgkWoHQEmozKB0i+EsYpzZzI7O76ZTovRRo7PSJydYpfJXoRNceQXHEiTxMKBGo07NJm7GhOLYYaK4ZaGi6nJoBZ+tjJgMExVkRRCHlQZbk4nvJf/wCoVGBirIsLYC+MBYuOQ7RS/Ndj+wfOuNvzd442u/uVAq5meaIwh3+LcjX14/0jz6lm8d+fabjbJNRauLckaOQZCIqWbfxprrXLy0z9czsP399H91zk35b/n/6KiwqQTkEqCTJCF5sU+1oMYgtVGpUlT3KBca1GMXqM/toryRpQQHIzvLvtNcTWUhlNosWCErlQgWVHGVtF015XdX1dVO6yr9+NYHUipcTRHgrTY1qTtfPjG0ZOj3Vy1bc+eGvg0XtDFc2uuy+G6LI3BxRiBN77HpSFw+MbJ7bVCrvLRZn97VrI1fl/gTSwqORxk7JhRG0RnkBCeOC0VAn1oJ2eUF95V09iTgSHlrW5H4azMQXFhAldX9CqQCn7F0k7GQTmr0Vdu/QY1qk6LAINsusjVVamQ4zIgBp1b1tzIbFc5T6xWXJvkxtnQosc5ZYmsV4S8yBcp2D/+gMDD8nlU3vPDrxsDm6oVc6VlhB/+Hf/m64yOP/ZfAm3ih7UTk2jFlrZiSAO1PZKQj8Rwf+WTD/xk7iGctNs20bVzI11KJWQCV6hQEqkSCFCXIYllMFVHq+RTWGlQfn6awFhB0sQCqJgNVEUBAuSableZhwhQdv4pXZlqcwpAAqNoWpRmHDBenioSsfJ5CO58OrN7yF+XhVR/KXP/aPRf2beb3Wen4V4cOP/293zGaY6+3w4mlbgrPJhjGiWecBoRawa/N/OUwIvGRAvg7U6hkKp0t2Ohshv0zf8N2PjGDUn5vPUdUhTxGJJwKokwSSmDEHgWcGNSoV6je8CkIM5QaBTKNPFlmVvxS+WVwk4VsQQKBoIhebKJEWXOwohOPick0Q7JS3L4GhXDvcovkG4UkdMsHrPLST974+l/4H4YxcEE34fxe3bO/GoDq3Qe/cM1Rb+xt9x3+zi87vRnK2gVyDQgDQOG4lJ/m0r5Xu+ohc4mBqE5z0t+bF3PdgsdBlUnaFEM4p0RUzbhBlaBKzXqNfNja1UMqJVlW+3dlimSj3R8Cn7rcaWiDVAGlvBmqdhn78SrPiTZYlXFpUwHatIDW32k7OLUuoWCA5iXYX0N9Q48t7ev/3a2bt3+tz+irXNpRXny3xRG4vCPAbjb0uFN94slS2BxbGjW9HWHl2Esa00d2Jd7EMtfwLBfnRwZY0iGVZUCVITv2QOGmKlumjrWRD68cdnP+5vEXvaIKVxGpc3InGIE2LP6C1ykbwwaUBA3ymw1qVhtUr3hkUo6y2W6mx4XAPqArWVKoY2N/5tbLa+L/o/AndDnBRugchfBQNSxyILg3TC4SGfnepLRy66eypb4/XLnrF354od3GWQHVdP+nbtj/2L+9IwonfzqbCQ3H9CmDChNTYrM8EMzW4Gpbe5JebqCK6oIBAzRMKhuymZjSJBKwGoWUNgWoNsZrFNV9Bqow50ZFFWa3AsCVl6oiCXMbj5NmUFk1yIRKHnFhAKqgRLg2GaqiStksRZlyOLBm0x8MDK/9mLH1FXsv7y3MYiTLe+Yff3702e/+Vzuc3p43PLKSgEUYs7XQPJvX5nwCVQEWWoUuIFUAhj40KBypKudwGEYSlcSlNslrVKneDClKC0RmF5GRJdsArUOuHeaBgeowKqqcGARzLpDIXYYPfLszlzAiy1BAFTx0sqhpFsl3uhpuz+CXl219/p8uuXbXfZf72s7m/e9J77HDI41rR2uj/+07hx/4Obs3QxknS7aZ4ebXwiUtzObbnf0xHPPL1VHlucuUDoarXImUTUedX5RgQAPViFBNjcmPfWrENar601SvVSme8MhtpNRFBeqBiMrJc8JZHKVksU8v1hRtQyVAVccKChhVfqraU7Vl9q/qui3e6slgteXzK5CWO1sMVhOTVg+u+kypVH7fHZvveOh8M7XnPsqLr7A4ApdnBKRu8pA99ciPCrbrDIe1yvVe/fgdjcmjLwtqY8vMsOJkzIDyGVQPbQoilVp5ysedCUieen6fC9icy3N5tZoBtZ30mgqoMiUT+xiwDA7IcAQBVSH2KAogMK5To4K2P/a2ArmZMsWUAeGPC2+pZfBBXZXk5Lm8fsoaJkBVwDqAqhQrTcVrRUU1SdP8QKN/444/KPeu/HjPjhcfuNCZMTugWvle3+Pf+Pt3mnHlV4tuPe9aPpkpqkwSOQobAuGozqIcc4l2Qmn7a0CSAnMyUE2SUHFUQ4obTQoqDfIm6hSDoxFAKoOamQKquMiGzVGiuCqcm8tMTlteG6POrX8BqqltEYGfCrDq2BTZLqWlgVrfmk3vGVi57Z+MdTsPXuiFmo/nsdpxasOKsSe++le1qWdvc5NqMW8jaSpkXudszd4vHVDtPLDOPLeQL8yfBzEYcUIxR8JByVgn32uwiXFiFomsEvNsUS1nLhKrtHDjgTwv1lOGthFKXMUrVK0S0AOUeMzCCdXMUB1V1+LAk7m+4Y9suf3V/8voXTc9H9foYr9Gmqb2l/Z9dvt4MPbb3x198GesHncRqJ4BqPLVVxVVBqpxxG3/elSjqifeqcmkR/nIpm6rRGW7RDlLUSjg5maisiD2bbrxf35A9RRwOoPhv4BdzF3OoqKM4dL6lRs+0N/T/+Hty7Y/vdCpKBd7vi++/nNnBNL0IYf2jl07Nb73jubUoTuC2tEdYeP4sJE0LMc0DdvGYU4CW7iohurMDHjkqgKqTMsUIThxsiQ85AMKod+o16lZ9SiE0b9RIssqUkIuF2KAZcDRBd3JMoWWxB6s/KMO2/gvRWHiZZKFZ6jCwugfwutsZPcMPTO49tq3Dm7d+W2jb8MFd3dmB1TTh5yn/+0L/yltjr3ZCY9uLGZQlUw575y5mhKAq73Tz35nXCKgygu44i5yoQT2QmkiQQVxRGkAoNogf7rOQDVtRmRGFjkspEFlDYBUqqpo++kWnvghCueD/1u1/lEmh6jKcCy2qAJX1TNdcgdWHCuvWP/OJZu3fdZYuu3Y5Vw2Rh76UL63q/v/PHHw+2+14ukVZtIwEX7ApI0kYl/c2fxcHqB66ieTm0as0dDOSCmNYEkVkd9sUh1K/zCgJMHJEEC1yN5wnBLEBytUSvHL3BA1edH6xuFEhHQCAsTSnyuvfGM6lBhZCsyCn+sb+uzAivV/3X/z6xeUP+7ZriGA6hee+Zcbxhvj//3B8YdfY3U75D5HKqqGqqhKTVX6fdL6n7miqoEqaDzIaIPa34s8qod1mm5OUW1qiozpgEpplnqdMnUxhQLVeGyG4HUr+5qTYKrwvsSjUKz9eDWZwfJF043afFUhCsi87Ki48tZrkWW6ac7ONDev3vT25b39n149sGV0Nvfz4mMWR+BKHoH0oYecqKf6/OOHf/ya6rG9t5I/vsZJKmUjquUs8mwHrpHwmTIsihL8wTNNHwAAIABJREFUSsvfZJR1+p53xQNVtS/y3sirC6huBtsqYi9LQo8C1fb3agGlMcINYE8Iy0bsbwCqBmG5ZKAKcM98erVPsmCqbfyPsYQuxAL+MWABCZCaoThT8srLN93tlnrfvmbXL+69EFsqPS9nCVRTY/ThD7+0Pvb4f6b6wdd0ZUPmDqOSKDaUSghwWn381L+YRcX1YtwxeFus75y2JEA18QOKYAQ/VSdvqkGGF5MVI5MIG42kKmjOYgIfUajaWbkrHDMuc2MjMm1OYUDr2LRMMm34hlmUOhny7EyaW7bhR8WlK965ZOuOb8zlRDHXYUmfvScb0vjmyZHH/zCpHLklZ4bFJA0pjAK1WYrIbDY/lwyo6rABnqWnTlUATBwgwDuGyCmlJEw4t7hZg+WGR2kMaoZLqZWnxMwKnxrkeGWlJveaABYusPIkwa+yIusAquC5SNU1S16SIbc88ExxYPgjw5uu+6fc2hdccEtjNuM9n49J09T5wt5/uXG0fvTdj0w++jKIqZ4rrX8NVHXrvw1URRTIP63Wv6hl+X8a0L3CliqgZuhRLYQt1RRVJyfJqsRUNvPU55apZBVk/UgtMjlqGutFu6KqhVMntf4ZpIpzRqc9VRuMdlZVT/Zb1Y9hDiyyxw076in0HFqzcu1bNq3ddO8iP3U+75zF11ooIwCePdGxnH9oz2D12L6tU0efvcWrHL/FjBprrdTvyxhR1jYC00xDslgsK3UI+Ie2VA7KammmcJOrA6iK+IslVViH2PY7IiOJKQo8Vvuj7e83UD8F9avEdnpcTYVeA21/xMfC1gpAVSdOtSiQ4NnLoZvxfoyxlgN0DG9xq5DEhf7jK7be9Be24Xxo8AU/MzaX+TMroIo3aO6/e83IE3f/Wlw9/JaSU8/CpgrWBQCqrWoAWuSdgOISVk/PNAhKMqF40uIfBn5qwkKqJvlTNfKnm2SGqVL8K8U3V9aw2aD1D2sqDV6UGtgEoRgtf4dMy+WxgFWXhatl2xTbWfIyhbS89tov55cs+/3ega0/MNas8eZyseby3HT0bwaaU/Wfnzqy+3ccr97vUGyhyhzC4j1GFC4m9gIEqowdlHBKryqqCsYkaRw8wGOFJVUQUbMRUKMqNyAsxkw7S2RlKWHjdXUdOZ9ZqBsAqsJDlRtaTp+alaPoAeDhAKxgLhh5aqZu2DO46ks9g6s+PLh+473G4Pb6XK7NpXzunnSP+/QTj+886h/73ccmf/RiKlvPHaCqeKhSTRVUeiYxlfyr1CQwP+CEEUQ+NcOmUvxPc0XVqabUbRepL1OmIlwlWGgpAkstwtCc6DZQhToBjxMQKmKqTvGUzIhOcZWen6cGA7TcKgBUU8tfPrD8vuHBZW+7afVNjy/6p17KO2vxvS72COCQTYcfWDJ5Yu+aibHDW4PaiW1GVNtCUW1D7FUGndSzHDM1sA+3AjW4uIBPBhG1VBRFPQWRtFK1n/LBrwqgqpc43X1BNxn6HFDjYPJfg3dqQKFvkM0i4wILqbhAZynnA1DiVHoeDt+M+LmsKvuneMmDTpGSw57rgh8iw6XQLftp74qnNu544e/Etv3Ngc23zUloPGugmh59tHBg9yd+PmmM/7Ybja9FWihzFphUK5ZNyvG147LLaF2mOqr6ONIa5smKFnEUEQURxU2P/EqdW/9RzScrMslOHW7tApQy7xZA1LQojlFlQ6VVLB64EgP+hgm1v8t2DLCoAthzAN4thwI7m8bFvqh34/UfMrv7/7Jvx0uemkvpey6LAMz9m099ZbtXGfnv0dSBlzle7MBaDJXfyCLm3nEAx0Jr/auZw0BV2V8JwgBwxIIDoBpwpRzc1MAPqV73qVmLKPZNsgykUGUJXre4ofgm1L8qt1gWMbGnwjxm8NA2EhJqgAI2oeGSZxQpzZaPDCxf/Rcr1m65K7P+1mcvVMk4l2t6oc8FUH3iyd03Hasf+73d1T27qOs5CFT5oDOz6p8ho1qwWN2qkrqiNCIv9KgZNKnu16hSnSKvUie3mVKP00V9bjcVzByxYAvrhK6oKp9h8egVLqm0zeTwpcypTgOqnW3/zjCA0zK21fqL93XJrW1cveHjxVzX/7xp3U2HF/mpF3qXLD5voYwA6yrGt+b88T2Dx0ee3hTVj2+nyL82jLzNYdBYbSR+2TI9EzlIFpIUWaEubWlGVeowyHoEvrHxpxj6t+0PT/62VwNQFW9zWefkGIwkqoAjxYOmT/VKk7x6TGnsMkg1jRyLroB3mM6qvMMxMugz81+esnYBqCbMw09YgmWiaJQSRWaGwlzvdG7Ftm+svu7W3yo17WeNrVvnFDoye6Ca3mkde+DpF0X1sf8STh14dc4JyDZjVrzLhNAugadP8bMpwS/WDaHdJoQ0HUu6EQBrEDM/NWr45E/XyKvUKG3GAlRZEQ5+qj5tYVNBChe+W0ZaesxpRKSmSaEGqjYutkUOThYsqsqQb2YTo3dZpX/j9ne5A3135Te9YPRybByw6miOfG55fXzv673xPe8omZUes0lGEqaU2CYD1SRRFVWuiJ/751K1/ttHHDW/Wl51OADByxU3ms+84zAIObO4UQ8paOAedfmkaJoZ5hFjYZJIVnUyZFNixfNTNzNasFzJ4sVNmxrryptJgZGlGnUl3UOrvtq9ZPkfr9y0+bvGkq21c4/YwnlEmqbuXXvuet6xxpH3/LjxxB2LQFXmvI7kFSMaEehh3ULrizsP8E/1m2z0X0ciVWWKwrpHWd/gtj8qqnl40cZs58/CAlbAsuJfH3206l+MsbkaqoRWrbl3kupf22SpwxNeh6MKT/ZZxas7qZPmrNyJHddc/27Hyv7j1hVbJxbOrFv8JIsjMPsRSNN3mbT3PzjV6EfF+on9g/7U9CYz8m6M/albotrYFjOp95pG7JiWIXQ7xqNCA9P+xNzq5y0fVUHtEiMHReWEKoWOGX6uDqCKtUeAOYPVNKI4hG1jSM26T7Vp8FRRbMyTZeQppSxTHXndYu5+RAlsGdHxUfZW7Cevkrr4EG8iUj1DphGTm4R8UAAWjK1cEheWHOrdevtHy0NDf9q7/qs1w5hbpPisgSquZ+WxD22uHj/wK/Xj+36zZFWcrBWS6aBcLEovnX1w6rUXntfsJ+p8PJLbexBQtUzhYcuQUArvVz+ksOaRN10nv1onBAyaCSpwLqsC2xVVSVdIYoOMJEsWl7kFqML1KrQcSqwMmQxUBeLacABwsuSZhcBesmbfwLrNb+3asO47F2p0O9exSNMvZ078eP/t/tTIf/XH97ysv2BQ2hQ+Jtr+IRJ5Vc49eJ6z+bk0QLXzs6iKKs8xPg+z/ykWmiTyKI4D8v2AY+CajZjiEGk/eTb354QxJikJ7MUpkA3Y2dFBmf5jqrQEKmIXJP8miR7MSTZt8o18Urd7p1ds2vaersHlnxzYfNvIbMZrIT0GQPVTj33y+Ue9o+99ovnk7WmXQRkn95ywp9I+qmJxduaKqoqwYLdgiKjwZ5D41ARQ9RtUb9SoOj1NScOnQuJQv9tN3Q5CEzIEHiwHoDC1RImpZgCqPOPQogSQnTE+VVr/DEo7AgE6RVRSacXzLXLNTNjtdO3fed0Nb+5Kw/sHryA6ykK6PxY/y+UZgfRd7zLpna+x6NgJd/zgSIkoHDSatS1+Zez2ysSxl4bV4+uyhk9FNyIHRvu4L7UfMbvu4HCJ9jaAmXRQRQCkuxc4OMI8Van+2Y8Re8jJYqozWUedJr+ZVbjRzGN50e2p+OCNb64ryOg8hgxSQy+kRs2nWsWnMLDItkpkssVohkGo2DRidBFmEJOFNSqBSEqKdhKjKnsjW3eio4wCXeKx/ByUptgueEbX4MMrbvnpd/bt2f9N4w1vmB2n8CxT77zgY1p5qP/onm+9pn78qXc4lb3revLwz0IFUUz/dedYX4jTfDm5qjU7MHQ+twvejysgnW/IGAOWS/AOU8JuVFP9iEJUU6to+zf4v6H0F69DZebPqUSoqqpIsMSmNDbJMV0mDCOZKTIEqEY22v4Og1gHHFVQBZw8pYX+an5445eKy9f+/107XrTf0LLx8/li8/BY79Dn1k+O7/4lb+LAW/LRVDmLz+7j5kQrXKJBhefWriqd623PDlRb2W2n2V2dn+G/UvXztRU7KXFxwKlYpWukISWxTyG4g02PGvWAvGZCFGfJtopkmXn2+OXbSr05e8DhZmQ4qrivKvyV3Q/SlDKuy2pHNIniROYAWaiSFxr5Vdf9W/fwqncOb38JOID+ucZqof07A9XHP/n88frYex+r7b4dFdVcJk+OlZX42FkeVhba95rN55kNUBWWh1Q7wV+FyX+cJgxU6wqk1us1alarlNQCGsh2UW+mTLkkQ05is9m/+C+3FfqWSqWSWq3ETIMaIEBV2v8MSFub3+m2VPBI1eucVFXFuQL/jU0pZ+VqK/pXPHDduu2/sqx32dHLtd7M5josPmZxBDpHoNXeT5tLqXJga/Xo3h2V8QO3+VPj28mr9LtGRBnTgPMjmZxlquSQSl/ApkO8jynz/lavTLpj0rZuB/hIy1/cXDqB6tkAZCdqmS3QnO3jznc2wDZqpp/OfVkSI7GOgJsL+0lQ40CL86lZRfcRTj8ZcuwSe+G3E/RUsA4APPzFsVMiLYmxkM2dZBH8gKOK/+1yYI4d+6zRgZAqyZSO5QZWfm7rT/7yb1Np2cR8dJLPD6ime9wTj957fTBx5DeaRx7+hb5CQqbtSAlYtctOvjgCIDv/biaz2vO9UHh850XRC/jJiz3GUqUoJTFXUylMKfYC8mtNCqpNbt0lPs5ZFsEfE7nbkllvi0WDBI5RmuDfHaUMxgWE579Fie1SZIkNDUrmKJMjjSZxinGYKR/auPMnfr9m0p09N76kMh8X63zHCdzUqae+/ip/6uCbg8kDu3JpYNppQmGIG55tELhtzskT51nyPhNYFf6dfNJTH3N+QJVfQW3OnUBV/T1aGUlIceRRGAKoopoaUhhg1RIVI6qqALnCpVYuAYq/hBuz1d5XrFTQi6MoIscR79wYY8K2Jg5FRiaiQu/hwS23vy9OnX9e9rwXz8sNeL7XdK6PB1D9zFN3Pe9Y9ejvPVbd/SLqMinraqAqSW5X68+5gapU0CXTmqVWLKLC//lxQHWvztXUBhKpqqAMhTSQ7aZet0xZOEEgfrmVc43XEHDJFdNURFPio4oNBLvuhQNVzF32LmQxlkV5Oz+2cXjDXStL9LY1a3bhADX/FYGrdWIsfq/LMgIQRzVHHhwMp45eW584sOPE6L6dZjS5yQimB8ygVrDSwHWM2HItg1zss5bFMZ2QROn7U+003F0TK8HOtERGBEJLVEBVBLUCVFExvBKBqsZQM1IUOOYVeiilGcL+zgWdiPwGKqkNatSh/MdqhK6jiKiwx0kIly7qiBsO/gpng1OBqhzk0fpXXtFJRBY0L6mdmIXu76/ZfvMf977g339qvvQb5wlUU4MO/Mvg5LEDPzV98OF3u+GJPjfjWCZ8Q/kLtsGFABWdAtOuFujVkwHNHH7OBJTarTEVQZsmzM1IMcOjmKJGQB6qqVWPYj9mThmAKvin8D4UayKVSqRjYVOTIyYTJB+hbIw2gwPdPC6USqZSVlVQmKe5ctUqD9236Y5db6Fj6QFj585wDl/1gp/qjX13Q+XgPb8aVPf/EjXHh3LY3KCOj02ybFQaQ0qTkCvOOirufN5spmswn0C1FeWqhVR8mGafEbYZA1BFVKrv+9SAOM4HZxWCOLT8c0SUUxBU/FJx6uYfViu2XRwYRCibjRhec7i+ZDA9H3ntseGCID5dXLLqW8tv+Il3FqLij40NG664aiq+Oqv+9z2+82hl9Hcfnd79YuaoujlywDXCYe1qhjea49xq/YOLJVNC5pXo9JVFCHccoiQi/J8f+VTzalRr1Mir1dkxxPITGsj3UI9Tokzikp1gJZHKDfO5VKqUludx10bRSk4HqpqP2uGRqiq7WFilOqIEWAC46GSpDpJj2FR0SwduWLvtTycP1v58165dYvq7+LM4AgtwBNL0iVL4xGMbq+P7b6iMj+z0ase3xX51mWmEZYP8gmXEtmXGhm2msCfnLiZmPnxcsBYDIAmzTyp+cse2gapOyFQ9Od7bQI9hjYnKvUe3hDuuHSfzK6Wi2lnsm+kzY3njLo2y48Qen8QhNatN5qbqaqoJ71Qzy37xouDHGiMCeP4TLHt+LRHNiwtSuwvJVVUTvvPg5GO/NMjIFI9nSgN3bnrebf8zv+3lh+Zr+p03WoQfZ73x9ObayL7fmhp54tVZxyjkshbZtoCBTvzJqS7q59QBBb/kYv7I5IURPAxuUXkDPzWmsI62f4OCekBpiC0FmwuU/sJbFLGNKHdFbS6nMjwmYR82/DPU/ha3/wFU4SicWI7cRE4udLr6nuhduel/LV31vA/R+vXBZamm7tnjVjO7X1U/9tivRfUDP+HGVcdFZTCC1Y7F5ryUBmQkAVeCLwSoymHkZGQzn0BVrIOk6sRXQXFJ4YeHGw/VzwApVE38BhRF2M7BF85zChWlMPjHaVqRylueqXxOFHW2MkNmhjUWL6XwR4sjQhSmmYEHa2Rku55Zumbr3wwvv/mvae3a6nydFC/mPTDTa6OK8bmnP73jWOPYu3448cgrAFSzbpujer6V9Uv9+ef0fqqSIgl6mqOq3Gq46in3ehuowjtVgKoXNanarFGtLkA1rvuUjU1aUuilslUgF6bZic1gHy0xEfCpcxGvHyqbiltoM1VUZ/BRPY2bqsEqyf2r7j/XdJPufPfjN2983n//wdCjn3+DMXdO2JzGefHJiyPQMQLsezr+eN739w5OHDm8tn7iyNZoeuxG8qc3U1BbZqVej2mEGbT2uSoKZIoAHVXhY/tAFJyY+w1ghSKLAFVTclOl98nrdzvKvSWWBVDVwsVEdA4iGNKR3Oo+PQsmWUitf9AneWc8JW5ZDznAJR+4AVSjiDUckR9Qo9Kgei2k0Ec3EUJjiKiQwog1S8ZEc3tbKyHoRdrOS3nPats9ebAA2MSyKSAnynb139+3bNWH1g497675LNCdN1qEinzymbu6nOkTLzm89wdvs8L6dVknymedmGxbTjV6eebhlBE97cadK1Bt82BnLgGx4g3E6jjkixUFMUVeSEHdZ7CKaqoBkRSAqgEjeAGpAlY1SNVqQa0ExvHO5l+cQCLcJJZFJlrFlkuBlSXKlUcL/YNf2LDt+X9sbLr1icu1YqUn7ll+4tmHfj2sHv73hje22iaPt8oIIE+l4mBs2BQZnM3zbP3r73VJgCrvyErwpJScHJUKBWOjyW1/VFORQmWZ4KfiBsThA6c9XFPMQVE/ckIZ/2/ViOUDCgjjuP1SVpHGbD8G664MeSCSu13TpZ7hby/bvOMPSltfdP+VClIVsLE//+Snrx8Lxt/x0NjDPwUfVQBVVFRh7HxVA1UtxFMLfesQrZwe9LrVAqppTGESUZDC6L9JNQaqVQaqaSOikuHSQL6XuowcObFNVgwRnwgwIUyQW0or/tWf5wVUhTqgf7V4Cq/aCVSzTtbrLfR+94XX3vq2ofLKH17J8/NyrZeL7zv/I5Cme9zGk3v7m5NHV9SnDmxIwua1gV/bGnq1teRPLzOjZskh33StmGwLYmalCeFKHVrLKn/DVC19CBRjlSyoKxf6Xm51dNt7NkMPpvKoqmCr+qr9kU/+zldKRTVWh+yzAVW0s9nwP4olUrzRpAaU/h4SqjIMVMnIMRbgceZCKTZBtd5oay/siVzHkla/7urIWiQRqijQBaZLlC0fK/UN/8Pya3Z8tP/Gl/54PmfUeQNV3uzuvNOiW3u7Rw488qv1o8/8kulPbsjanpvJQLgEsKrbWCISmAlKzgRU2xD3wr7iSeA1gco/JhAyAVQDcFPrHoWNkOIA/4YKimoHAKjyhZF2cKdvpwyQCBegaIPBf2pKcpUcKCDOMSiAsCpb8jI9g/f1rlj3ocHb/91nLp9vamrF+z7+suOHd7+VvMnbnaSeMSigCKpI3KywmGCHJ5j0or0CS50L/+kEq/NVUZUaqHBU1RmYbzz8xmzuj7Z/RLVak7xmiAwHInLItrNkgX6R2pwm1rqxFC1F2kLahEgqqqyQTBS3x7EoAC/RtChEaEPiJHa+9+llazZ/Ytn22/7c6FkzdeEjdfmfmaap9eX9n902Wjv23743+v2fM7ptAapWFslGVzlQlfEXE3/575YtVeugpjc6tBojClPwUz1qhA0GqvUagGqTLC+msl2ggVwPFVKXnMhmGxccfLkhqSzRRKgosj0WTp0GVJWTamvNVHCZn4eqkrKxYlEhRFgWK5s1UMWjC9nCicHy0q/cuuW2t/fn+y+LDd7ln9mLn2ChjAAA6uj9Dww1apPr0rB5nRlOb48b41vScHpt5Dd6TTMyXROK8pgsRJnqdZ4N+IU2g/0o7mj0AUjZ4GNDX8ECV3QzIQaWx3EqqvJz5/a+4prL/a2jskWzIq0T4Y13/lwpQHU2FVUWWqYpJVFIXr1B9UqdvCpccuCYnmdaHKqpLIjCnmgiuUnridrYiEeI4QLWTFA8BfbzKmkgtSqlyHSpSfm4sGTlfeWhlX+98RWv/IJhDM5rCM4FAVUFPg1//BsbRx++5zeDiQOvtpPpZflsZGLyQajDAKPluXX6LTRXoHqaUKdjoWeLCvyGMPcPKPFD8ps+bzCxj7hNdh5U4ilsBKioYisBuFFAVW0vukDMc9pCMpFLEXisps0E7ySF4CKhyM3GdvfSpwpLl39i1fYX/Z2xYtORy7FwoOJN1e/3Nvd96/+rju39eTOsrbRRIUyw6UaUWAnzfgjALE6RZsPEa9jwXGBRtfU1xXty/sRULf4gvwOU/mDSw9wfp8RQDP5rAQUBkqkgaHMZpMK9AXZpcpg4GawKL0luNYYCKcAZPOfUydsxyUe71zApsPMUO8VatrTkXzdf+/w/zl+7677LcU3n8z2hsL37YHbz0cax//e+Q/f/R4Mrqnly7dwiUOWBFqAqW1pMQRKSH/vsn1ptVKhaq7IIMxMa1O2WWEyViW1yIiRDSQUfYo9TgarU7dubo+aosohT21B1dJ4E4J4MVBlYw/4ljltAFar/Uq50YEX/in+87trt7x2c5w1iPufe4mtdnSPAew6ROfrwhzPO8ePlqaCxKmMaL65Vqi8JvaktZjTd48QVxzKgDEdwI7CB+JrzHQdXDFaTY18VRxZtHajk0K313+LDnoxjJ0gFntAlDVnLhcqjQpBbCYTMSWXPVU0pa0OgKwaodqC2M3FUGf8kMcVBQPVqjWpTdYoaGCFUUous+E9gqAmdDQPVSAFVXmXI4H0RfHuDUktRJJRQVLpEuG54hYRCK0OB2zvRt3zjR4c2bft4z3Uv2jPfdMcLBqr6lms+8rFdJw499OtRffQlZlIt21ZsQFwFBRiAKrghp+rwZJKd/tbnU1HVQFX/qau4AKn4TSGKCUJKPV/M/Zs+RaqSyqIR5rk4yh/MoZTr35osLCcyOXWpb8r2my4F5FKADcm0KGPbFEKoZVHqdvdPFIeGP9G35rqPZra95LHLtSSl99xje2vqt9f23/MnVD+2zUl8dnQM05QClFHtiEwzYBcEEyrlJCOKPhNZ9nOpq8o37gx3mKvqX4zTUzJw03FYcSw0DlTImyH5XsxANYkxz1w29zcMXFMAVWkd4b+1yb8AcXxPBVQ5I93mEzq3vFmobbK/bGDYFNq5NNc9+GRX//Bfr37xr37warD8AV/sa4e/uO6od/zXv33g279BJcuAmCqzCFTVLasZbyk7YgRJQB6Aql+n6UaFatUqryeFxGVbqn63xCDVQWAI1hNCRg7OvVD1a1P/9sFIV3HOBlRbLb0ZgKqFzk0UMVBlxb9lUVex60cblq37q1tX3/6Rq2GOXq61c/F9z28EGKDedZc5elsuU46Sbn/8yDpvbOyV44ef+NnUm1rlUJhxjIhsOyHHlcMf6wxYICVJgNw5A6aSfxUvTxVnrVxQBWyyXSAAlUDP9k+7A9KiHSoOuhbjiq+qCnA56clXaEVVfewzqf4B5BGLDhF5CNvGSp0aNTgc2eyGYxhFShioglsKmgUE4iFbVYpWA51mh4wEzvBI4ETAkfDjdZy5ROewkyoocmlx2aYHSkNrPrDqJa/8mmEMzCkudaZZOGegmo58Id848OQdY6NP/7JfO/ZyxwrKrmsSIlZxehIPU/ZREZGSlCalPSa5pq30BI0KTy3Jd35wlLM7f6Syr6BwCt9LidNMoohSXyVQNZoU+SFXUS0DlVQo4sSGStrgaNepiqriZqjmgHLYxOEvZmP/ADm2DFQzZDkOeX5A2VKx2j247M7SwJK/Kb3wmgcN4/Ko/JmScdvantqJR95dOXT/67Px9BIk3CPTGPySkFsl0E42mZxupxkGqxgz+doLCagq/1II9PD52KAZrQvhpvqNkDwPKRvwiXPIsnMCVLnlj2qqamOwG4OOTuXJwuCXb0kslji0cIVdODfMxXEsMKfItwq1fM/Sf1615fq/6r7m5Q+f3zK+cB9995HPrjhen/zlew99591pyTQAUjMWBFUiUri6f7TgQr5lZ+tfOoLaJhuiQ1RUffLQ+vcaVKlNU61aoaQRUpeR5zSqbqdIdmSQBZ9lPvjabKHDc04DVa7cKwmCFga2rKskglo4XzL6ZwOqNh+OY3LYFs8gx3bSUrHrgc2rN/7hTctu/tzVfe0Wv91CGoH0xNNd1DiwemL0qRtPjOx7YWX80K3kTS/Lm1E2Z6MhnBgWQlm4TS8CKdi38RxXHSxhn2ILN8i00dlrC3SVVl+0A1jTjYQieBtroKY6FLqYJKIfEUnpRCa9p3FnTRWf5P1lrT8J8i5wMRV3GNkyClUzqQqrwRSqA++RLBWjKATd0eMuch3i8SbojhkVl1pgg3+2l1IiKkKHN2XSAAAgAElEQVSIgqZtsk2n0JgglmJOrApXUAo3xb3HEpemnpmrLN+0/f3L12/8p8y1r7wokeJz3pdwqpp65O/Kce3ozvr0idfXp8deG3gTQ2U2EgcH0mdFnmnZZJkZjraMYokoBb8ToAFxmEmKKNiIbQ6Q7iKteA1y9YaiYlCVNys3a7XRP8/NVKptzF+UFIawCbNbeKECNMNxEPZFmo8q7yMVODktcMtB8cEEEwuAYS8xtN0AVEEeJvbWTOxiV6VnyeA/FrtL/zQwVH7U2PxT836amO3ilB59tBAFI7cdfeqbH7CDwxuy1HDBvUwQWABrDwajMJGIkCWmuJnibMCV0DnPhnZFVRYfOVSc+rIn+6nKdZ7pB2BTH3TAN4ZpMQ4h4BvjhNhoBpQk4NxkBKTC0w2HD76WqhquTufiwSU8QeZAgZerE4N4fcN4GORkclSLEmqamdTpW/7DQt/gBzfdeP2njd6d07O9Dgv9cfeM3TN4rH7w5+4/9L33N93Ads085VEZhGdsB1tZLh8WP1mozjQ9OueNPuqc+apevtFh6ginrghHFfc5G2Mr2zO9kaESE6Gqnkbc9g9in+qNKlVqU+TVamR7RN1Uoh63i/JOTsJC+FclnklpXioT6g7QVBPMzZZACu+r56emBqhWqBY16EQ1rJWceof7ICHmFePzZuyMXy51371lw7Xv3dq/9fuXb3QX3/m5MAJszl9d1d08+OQ1x47sua1y7NDNSVDZaKf+UjPxS06aODB+dw1m/4t8EfccG/W37d/0anJS2Ynb/lrsqsGsLmYxX03a1GqgZf9vr0qyxGv+Oe9Acvd1BGnIbqTKULNxHprNY85y4c9GJ5jpaW2vZ/Vd9PfR3xvUNRRWMJYtr1SUXSSJKkEIVRxREkTkIyq12uQgHMTAW0aOyMgqRxyJipfURlSqAZBkXFjJL6x6pdlh8KM2coMMaHUgNk5NsjK5sLRk2efLy9b80aprrnnEGN7ZuBj3wTxAEwYkxuTDd3WF9dGtzfqJV9WrYz8TBmMbMmbNzrkhZZ2UbCSoMEjMUZxiQ4QtAkquaOuGCCmUWEw+NIi4Se2PyitNnb0U/5QbCVxoA8pK2R80jUBLDSkIAgoDKP2JUnhIsUgKmwJb+8uJRKn8ZaIDqErrQWaAakm0bgjJ7DbYgsohL7WQ+x45xd6jpaXDn+/q6/+HJX1LdtOmF9Tmm5sx24uOlm7zmbuWR9Wp35ge/cGvZo2pLjv1OHwDQFV80iReTvzRMBUVrGidLuc+HZjkrj70GYGqOtHKw84GVNEiks8KkApiOGw2fC+get0jrxmTYeaJuOUP42HMK5wEdYqVrlBptCycVAAU9sBVhsZ8WyYpAw4rk6cKUnbdrlp52aqPdw+t+5uhHa++qpTUD1Xu6T9QGXnN/Qcf/LNpo1ZwzbwJoOqiDdLRWOPrxzyyUxf8k2el3ivaW8PZrupsZ/T8P47n0UlAFWsNAKZBVqL4o0qYERkx+UlITQBVKP7r01SrTVFYa1AmsKnP6Kay2wWgqNnOarPQh18R6vF6pvnuel5qgaAC/7KZqTmrgSv+VIcr3j4sg4EqDuNpTIhMZWO9XCY/1VXs+tTN19/4nuHc2gPzP2qLr7g4Athi97iNQ3v7G0dGNh4/tveFjanRF1hxbbUR15bYqVd0jdiGFgKCJ6zDbPsH5xUu/iQChBTomhm8dWgbZtyGNMA89Wroo+AMFRG9f58BbM4KRF5qoKqOtrLiqgO1gCJlvYW0TSRgKqiv8I8OF4d+Iwb2aUbk1QNJa/SgQHHIMgFUoccBvmr7iCsjdQaiSofWihAHVoLINorhzIBQAIODcGDdGFmuny33P71i45b3dq9Y8fXSxhchBGfubdkZbri5I5OOF00P3Z+rndi/dnri8Msmj+//SQrGrrFpui9j+k7GTrldxWDVzJJpZVTyU0KGCacAcAdDihmdZttAlVu4Oj0AqEv4KhqoJpGIa4STISVv/o1AfAEhGCcIBV70KU+Z/rauioo15NhDtVHopC0pqsIz1RZfTcNNYjtTcwrlvYW+oXvKy9d8sn+w93EaurF5uUAqT+mxPcXp4z+4pTG27w+N4PBWO646FqrUrCsTcKaBqiaZq0aLqlvLZjnXH81R1RXVM71i++/P/J76E8Evj7mpvk+B55OHFKpmqBK2igqoSnQlA1UVt9qCwPqFWBWqQDtXVGUeiSIbSyoCHDJUTV1y+4YfLQ0M/9GSrdu/3DW88/hcx2UhPX9f+lB5z8izL/r+kR988Kg/vtRxc3bOLXBFlS1HWoulHAL596TKxJULVLH4azUx05ITCTBFTKBu/SdmSiHF5Cl+qufXGaTWq9MUNzzKhS4N2H1UdktkW1j0BWS2WvhKIAVXEdlj5N/a+n8xwju51a/FU6pSosShqqnDoBV8VNBUWAiSWOSaLpXyXQfKpfLf3bzz1g8MXARu2EKat4uf5dKPQPrEfSU/HF8yMfHsutrEsev9xonnB82p65JgapWT+k7OTsg1EwJIxRxnTYryIed8eCVMVEZTSvpx9pb7+Xb2zgY4L/TfWiN9yYGqhqhyxG1pPtiqS9ebUVHFmoNiHTQc4pyAnygMKWqG5NUAVOEznlAYQRDlkglchQQqLtyJDSfDXXVgbgUlqMx5TX/EgRj1ClhxJiY4+BbsqGIjUxoZWLHun5ddc8Of92x9wcjF5MfPHZmccu9AzFNfTf3TRx6/I5h+dpdfG92RehOrrbTRnbHJcSyTwLOyUD7mQUJetRQy4eMFflcKk3UNmjQnVfmigiuqIq8ojVOKw5hCeKQyLxVlbwipcAGV+buBdCIMddu+QipuKmEBoEYJviDA0fYLclARFXtiueQZGfikeoabG80WSruLPf3fGtpwzVfdH448Ybzh8htsT/74n1ZH3vE31saeenvRqmVTv27YHJ9mKmHR6UCV0zxUG0TbJs91KTybmOp8X5u3edA8ENoQxQJSG03yGqiYI/4Vor0CkZFpZTnDkqqVc6zBFQNVtYCyBYpcZ9yYQhJgogAbSQfkpp7TFfStWPe3hZ6lHx6+5Wd/dDFvwPMdk/l4/Eg6kn9s/Ps3Pjq6+8+ennjmGiuXy2SysKhyCEdJ4euq+GN1H1w9QLVteyNAVVlHsRG4/MBHVwNVWFM1vTpVq5PUAD+1GVAxydJSt59KdokstONVEox2bOQEHNCakJGtYiW0IZoWiOgx7mxLaiuqFl9Vb5KcRNV2DWC/WwBVw6HuUvcPevsG/uqlW1/6t5fLDm8+5uTiayycERAV/2P5ygP3DQXe1KZ6Zfp6r1G5wW9Ob4uD6TVm0nRcMyTXQmUfqX5CYeE2Mrf6BWC1qoDMuJG7Y6ac+lPB5HMXqGrGbps/2/4bzXIQ+MgjrYsI2jM1SXiPDBpIoYKOgyiO0DdF/CyoccBVSLTTmg0VqiBwVVW+VTxtB0C3YGGJCirWRgux8Zk0zRQn8t1L79u0/eY/Gsmc+O7WrW8Ad/Oi/cw7UNWfFJni9MyXN00ceeLm6fFnb2tWj91AcX2Z68Rlywwty0xE/WcaTAuwWPAixvPgP0j9WJ0gOKpdTg8xkzAEoCJtin/DhLPZUSFlkMInOxCCYQ4syn7BKso/VNW4W+CMbzDhZQAgs2IcnwN3jGVS6uTDwClOULa0r9jd+53ewaF7elau+YGxdNuxi3ZlzuOF0/Qh5+gP77018ibfFVUOv6jsxBQ3mhwEiyktHGuQzGHNJMpLIWULUMUiMm9AVSn/JevhJAbSeXwjZRIk3A4ivs5Q+vvUrItvKjg3wkvNUQqzYbbSwE0olTEWSjEeVaCUW1Di08egi+eDBqn4pBZF5JAHs6He4WeXrlz326XeNf9W3nrrxHl98CvgwYhRPTRxaMP+8af+x8OHH/mJNO8U3HyWXCtDLnuptkEbc/bVdzrTYnEltf4FiGouteKnKu4y7gPwV9Eoi1RFlT1UvTpVpieoUauQ4UVUpgINZpZQwSqIEpZpNFj0IdiQtUSUszJiCvq3KQDMjW3PTX4UV1w7+KtK1CVcVfyzHK5xCHctlxzDJZvstLvY/dVVK9f86fPXPP/uK2DqLX7EBTwCDFD3/12mOd4YOD41do3tV2/zqxM3NaqTW0K/MWiZkZux4Wcak20m5NrK4VotEBqgslyE7zHZvzUVi/UBis6ih2FG5fp5opILrZouuNa/SuDSYL/DXOu0WcN0Uh531fECJopCatTq5Dci8mopxT72Q1c6jaAoGS7H0ApQZZLryT1UZXYkhwxNqeBdlSuwsemQD8Bq5/1MeeCRVZu2fWTV1hf9Mw0M1C92N/k8p8T532UQ+ATT9RWN40/edHzs6ZedmHj6DosqvZbZcLN2bGVsMCAsAxUCpE4wf9JSDQPmjaLVD5AKEjGEQVCxE4U+osGUyo3lcAC7LqfrcIsMFVtUE8WjSG22iqzNVwJlXFwCi8II9AOX2KrA4NzbNEqNJEmt2LQcP7WzI13L1n6la3DF3b1DQ4/QwJbxhVS9SMc/Nzxy4NFfaEwdfnee6vlsEhL5AkAFaEiusUTG4RpKvZpj5+YZqHbOEM1R7cwmns0MksM45gCSxRKupsI31Wv41Gx4FPrQhsLcH55wGckgRqUUrXsNDtgGRaLzhHMMTipEVAJUcUrko4mq2MemjXZG6pnF+tDmGz6a7e76k8HrX3fwYnFuZjMOF+sxd6Z3WsUjxaF6ePyt39z77f/YzCfdViFDWTtLmdQl8fY8fWloWbWd8sGuGKCK068yCOd1nhs6ONyqe0GB8thIKCAY/Yviv16vMVD1alWywoS6zRID1Tx3axRQVUlnLM5Ea97U4QkKgGpZlWrpa6DKPP1WKEA7hYor2uoasJQBYioc4KOEHNMlF3ZsZIXlYvnjN16784839G3Yc7Hmy+LrXt0jwAD1m9+0JnJH8qY5vjaqVl43duDxn4wbx9baabPkGKmFLqhtwysYBRzROnAHQLWJta4JAlVW+Wudk+gXZU3Bit6xrJwJKJ5PRfVcYPNCQWzril/K1n/LrQDj21GdbnWXtYesoim18BH2yIh8z6N6rU5ePabYd4hiUChdMkwVUgRsw4OrRVT6W+JaqgvTqoYroGqmlLEtqjY8svPdVCc3oWzXwa4lK++8+cU/+UfG0rWXpFh38YEql+pSg0Yfzvr1Q0OVqWM3NBvHbqtOHLjVb04sj71mjxknGTuxDFjkZGyHorjBVkS4IUTQoY9oAlS5Jc83AMCpk5gGslstwzIdS6X6ijeoakNoSwWmcwPb8t8jUQoGwwJOgySlMGY9fEpW1s/kShOlcvczvX1L7nVz5W8Y2ezjI05tYv36VwYX+/Rwvsvi2GPvf6XfHHt7WDn0woIZGmkzoAxlyYgBxVBFBf+XMzlaFlQCULW9OZs2ne/bnvPxcwGqLPZCkhbM92G10Qyo2QA/NaQ4xIYOezAkUOH6gSeo+VCqZY1ieCt+UqzIYlhtqBuSWToqKxrfPYBIzs4FRtfSp9dtv+VNfl/fI8MXScF4zoG7BA/47okvd9Wj5D/c/fi/vvuEUx1IChZlnTzlKSeZ9c9BoMrDzptswkKqBoBq0BSgOjlBfqNObmxQr1Ompe4AZQmVfDnyicJf7PcY/JqQbbY5qpr/rRX/2g8A6xC7nygua8sRYAag6toZrqiaickbf9ZyK6V81x/d/KJb/2yVsWryEkybxbe4CkeAu5+H7101+swjuyZGnnydd/yZm+14sitjNMxizjaymSxT6YIgYhFyJpNlkIouF3uVciVOhIrYW7HOtlxkcGjD/ymj/vkAqucCp2er1nZevlm9zmUBqu1PKVS6jgAD7sRgwIXeiPUA+2PoBxwl3qzXxYoqKZJp5MnAGsXpU0qbwbzXTjs8Kc128uVbOhMRLJBrW1RpBBS7BbJK/ccK/cOfXnvNdR8ZuP6lj14qLDT/6OQMN7LwXh62Jx9+OO9bSU8SVZclsbHG8OPVceCtCJreUOQFvWkcligNc2kau0xCREEVTXjIBlFWJQNx9bFhmImRmoZl2qZhWI5p2Jk0sRz4FYFbnCapgSfp6raBEmiSQNzNZ0FU4QzTTsi2otRwfdPOTNmZwoibzR90c4V9jpl52sqY+0rZ4qHc0t5JWnqdJzkFZ6orXZ4VLB25b+WRA197k9888mYnnujOAuD7MWVS2NeAQgGQKmb+skjIgqKrrVL8Z4bKvHyBVpKXIm50vujZK6tKsCOsBLaLYm5qHFPotUFq6OMetcgys2RYWZ4iIqJS9mL8hiLAk/a/LJTgn2qgivYTJomdJmShQm8Y5NvZNMz2HO1ZvfVjA8Mr3l/a/OLJq7Gaqq/H/en9uWw9fsGXHv3qnx1KR9f72djJZQqUpyLZ8NDrsPNqLfxnmCLnUwGZl0l2gS/CwmOuqArVRSqqqFKo6r2qskYUkRcH1Ig88vwmx6ZWp6Yp8TzKGw71Ot38m00zUjriiqekoOlS0kxAVeRS7fa+PFGLGTR7FR9RTM/FoU+/vtCj8Hk5qjUk6iv37enpKr/vFTe++hNXG4/6Ai/x4tPOcwTSE/csH919/wtPHH7yFX517Pl27A+7JuVtMzQzNhbbUOyQDIcsCz6cLhv0SxgV+7qp1Cepsra6dpi82s1Ciw2x97YKd2eGHmdbT2YFLtUYnOux5/p3ObjODSLN6j1OQs+di2ynj4pKfuX9UYBqwiA1pcCLWGDsNwPuPMYhVhkA1RylBtyVpJvIsmHeGGVd4f/kt1NCfV7zVSeHH2+w/y2uGVxxjVz3VKl/6LN9w6s+RqsHv7tmzS5gokvyM7ercIEfEVZKdPiBTLVxohAnUTGtT5WaodcVeM1SGoTFlJKMSamdcMAXhwmB25LGeKJhcUwRVyvYI9gxEzJsmxwb+QppyLssLN0tfj6XLCBINKw4xt9hrzCRwZCapu0nqdGMDbNJ5FSyudy4VSgezzuFSdPNTJfyS+u0fLm/UAELhqPyyMde2ag/9eageejlNk2bLgYhMol4smKMpKKK9Anm//LJF3Gk7TxfuSHbNkQXeFnlZTRfaQag2im0Ov092kCVgQOoHhG4qDH5bOyPamrEHrw4JdpWVsjhibT1WwpTBcY1UFWkEPGRRRWAEzYMsmFHxScaABeLQqdYT8oDD6/dcdvvH06G79m6detFJYfPZYzn47kPpQ85ZT+z8ouPfP4DTwXP3lHL+N25XIGKRomBkEQaiu+s/jlX638+PtfFfI2ZgSo3JBUFBCfghMI0pGbkUyP0yPOa1KzVqD5dISOIqGTlqDfTTV1mkVzwv7AacQSkEihI24LH79SK6myAKldUVSVWxxG3qqwJhCsWt/4pSJOhgaFPrhgc/uDz1t96/8Uct8XXvrpGAEWjvXu/4vbVqjvH9n/vtUHl4G2GP7HejOq9tpHYloUoapNMC57bqg3NvEZILdtFAVnscQO0bQ+5b8fcf71u6GqgdA0Wgeq55pIeN8WZUHaSrShYgFSmQkIoRRR4MXkIv2mETIlLIeBM4ZEqbX+mxSmQivVE1pLWii6x5MqmUXirqIYribFhUmRC4W9Rmsk3ugeWfaW8ZPnfDWxceV/Pml1T5/om8/nvlwWonvoFGLgyceKwTRNHHDIzJhk1g80DO38qHf8D/2ZaBhWJqA70YYnxIH49X8gzuCp+aJLhS+yFERgUqL933dSLwzhr50JyihJ15PT7NDQEgBIvtMrpTBc9rX5nyfEffefXQm/kjUl0bK1NDbLClIUWaShG7SgAC1BlphvOvGphQbCCy2IzPhkb4H3O3QKtE8y0zoacy9DhCacOqkIPVQBVxIxS32XLjZiSIGDuTb3hU6MudlTgphpGVkWmZoWDzKd3OS1qtamgZnk9EQfBWsOgSFUKcarB+7i2CxFVEriFg4Xlaz+97vl3/An1fmbEMN4198GYzzt1nl9LOhyjuU/s+eJvfWfsoTfW3MaKTC5HBavIQIjtlBR3UivWMZ/ACxfho1y706sf55JezfMXOY+X00CVAx+U34VUFuTAkqYxRWlIQRqwNVXDb1Kj0SCvWievUkP6MHVnitSb6WGKhIOwCdWKk4hG4afqzHExvpLRE3pAu6La2irEuVs5rWpDNeW6oKof/Ir8XKmogp/qGG5loGfgvTduvOYfVg5sHjmPYVh86HN4BCC8HXnwscGJI0/eYXonfiqsjO504ulBx/SzKPnI+umS5YBOpRdRERa3A3DkMNUS5kodTjpZ6IShsqRiTFU/oHX4mqmrNhvVv35MZyz3uaqVc/n31vvNca6c6zOc/PLgu2shK/q+2KTUvqz8rDlJPAIF0qDIT8lrRNSowVscbkcSqgQ6IyyoEKokHHgJMpLLqZX+Wj4tnGN2LoGQFk1pRAIBDCPgyM2mdcMJe5Yu/07PwNBflgcHvzV4wyuPX2p8tCCA6hznwnP26enhL9wy/uz33xp5R19pJNMFKxURVcZ22SCfSe9cURW1v7Q71SkYW2OCyFG1IHHYwtyx2UxVN66kzgBUGeqoZLHOLR29JfimpoHPcam1GnxTY27zw4PXwC8XzjPclhLiedswGqiD4ZJKmhOgCk6yodq+kjSGMAjHzVJs5ZpUKD8wvPXGD3bv2PRFw7i6q6mdN8xX93/mZ7/67DfePm1Ur7eytpN38+TYWcgblUWVqhiyB63Yv4GPydduRm/nhQtU+QDEhxnV1moJnERUl6QxhUnAQNVPAqp7DapVa+RV6hTXfcqmFvXmytST6SYndshmVxHthypzkPl4GqCqFCoBw7IBaVsq3jNaFQ49+9vhF7zBqV9+HjygQVdKDKZmlPPlH5e7un/nNc97zVcMw7hkLbjn7GJ7hX9xDuV55utd3tgz6yZG994RTo/+nNU8er0TTbtZKzIceE2ZJlsQoVVs2UKrEsmp3jPYfuekw1fb6lE7teAZbGTEB0CdAqXj059LQPX8QKqsDilE5XxwFW95AaqolKKtLIJyOB1FQcpc1GYjJr8J5yM8L8v7I3NSlVRazsidQFWOzkCm2hUnAZcDOWIAuBxvLw45ieUkgZOrWeWB3UNr13+kK9v/5cEXvHzsctwKi0D1coz6PLwnTsbeE9/75fr4078WeiduMFMf3AaCx79jwaAXSV+ysIigSrdd9KIDn0cAPghCMJkj+Z3jjwBVxV/SVlUKkJ5MpFdvpICqtpTiIAd8jzCixAfvxqdaPaAgxGtmyLRyDFAlbUyJVxT3pgWROBJOQLlwEKXK1RoDU7xW4xiRBy5Zxe5Dhf7hT6294aa/MFbd/swch+CKevrD0/evv/vpr73jSOPoq3wjGMjl8+Q64KLB3k1z0QRgMUcShx0daHaFAVXuMPCBRgNVPVdlWcdmgLa/n/jkRR7VmnWqTlfJrzbJClLqsrLUmylT0SmSFVtkaaCq6qEakGqgempFVbQJHd6FjEVVEIASOMgnkkOXBqtMLeCDpcEm/0ZspsMDw//SVSy/b9d1ux5cqNSkK+pGuIo/bJqm1rHH/r7PqFa2V8YOvLI6eeiVVuPo5pxRo6yZkuOgAWkxNQrNfr5LIDJG65gPXbjhReeA/eTk1rE6ZKlKoAh0YXuoexbiRc5Pgv3bKYhjJjA3E0f11IrquUDguf5dHxTPdNnno6I6m8/Qfn9VcOEOpxpDQ8YRgc5pHFKSxNzRioKYaXAAqKGH9Rh7OLzEs0QJ0qPgbtOZatXmpar6jT6i8xoDgbqF4pZhUxDiattIaEzMTG4qdrOPrL7hlr8vZOPPdl//uulLXUnV47MIVK/QBapx/P5ljX1feUdUPfI6iuqDHBIbp4TEBBAm4sSH+5asD1zN1GIqzUU9FaiG6vQ2twHReelatKVfLT5NrCXVLfbH5dOdgpmJ2FHFYURxM6BGrUlNP6EYOepINOOKKmIrHYqhgOZKn84hlkx6rvYxUBWsrn0suXVtEAdOoC0SJjaFRjbM9QzeO7R+y1/1Pr/vc4axa+5ofW5DeEmfjQPPJ57d/aZHD+1+02Q4uc3K2UYml2GwKgCJozKYF8VwH3wlXXi/woAqW56xkErCgyGs1K1/hGTHaUhhGlAAIVXQpFqjRtXJKoV1H41+6nW7qNspUs7IkMmpdwDzUnnWuVPyejJmOkJVxxvKxtW2oJJ3h+eqVFJb/64OVbriyg4M3AFIKe/mU5tsb82yNe8ZXtr/iS3DOxZjUy/pHXNlvVma3mk1fty1ZPrIk7tqx5782WDqwO1meGIga4fkOAZZbMmI9VA17802R1EOWiJTFaEUKzxO6bwpagsXA1QMcKtioGhdMn3550JV/51A9VwA8Fz/3gI/ZxFKXQygOhN94VSgaoBOxOuCHA44sTOBFWfQSt30vJCBauAblMQOWUaOLDPPnqkpUiixRptyvbSXeeeY6LVKGypJux+CK4dissmLzcRyc1Pd/UsfXH7NNX87cPPmzxBtCS8XSJXxWPy5IkcgHPnKy489+aV3G/74jU4a2RY5ksjFKRJI6grIUrRdDSx4odFVUwC/tJOjCnw2H61/7f8obR+9MHVyi2TAZekSD0tlvs9KxoRj4DivuB5QtVrnCDgyUUmVCDgsrFChgkxuwdpHtVA7FyB+d8VHFd6gVHkZplgZClKLfHCxSksOFPqWfXTD9lv+xlhx/ZErcjLM8UM/ULn3BV979BtvO9oYe0XgBFmn6CBDXkRn4KvixKMCN3jBEzm6agOe+uYLuPXPwgHZAtoBF1Ix4s0gCSmAJVXkUd1vMFCtT9UoboTUbRdpINtDJVPsuywlKjkZqCqeqgKenUBV7L5OjU09Hah2jm+7oqr8kGOinJ1L+st9+4aWLHvr4JLBezf0behk7s9xJiw+/WobgbQy0j/+gy/8wuiT33tjNPXstqJRcbpLFpkOFN1ILXQoRJCEopeYiMnE/RHHqjWMrpTc0zrMUUHOlqG/5mFLrUFc47lTwLOB7AMAACAASURBVK+rpeUa7Kql4ywg8WwV1dlcn4UKVDs/u94P259VEYMgWuMTtKpIp6iiwqIxIN8PKPAjajR87gaiemoQCgpZohQmSS4ZoAfhGkKXwp1UfVhQhwjslbrrCUBrmBTGKdlOnmLTpQYaq26+Vu5des/qLVs/0n/T5n81jA3+bMb9Yj5mEahezNG9CK8tIpgHssf3/PC3vKOPvtEJJ1ZA18fJTLEQsA0z4UhZEcRI2peoPjALdd8WCwk4dp2gY+5AVcFOBUTbQDVR6kKNUfXEQ22LT3h8b0KsE1EEkIpTYw1iloC5UoaTE3N/fE8Gqi5/FfYfUxUnhQUUXxVtJh2OqitecDvAOmqTlzoUZbuC0pLVn+0eXvehpY3Svcau51Y1VU/PH6U/WvrtH37r/zpUOfzG48mJ9VbeonyuoA49CFbAgijXiFtFoE21TgWah9Y+fKit6CLM/rm+pNpwVXuTYSLPfyTbhRQmPgPVZtCgKtr+9Ro1Kw1yfINb/gOZbipSluNLtfpZAHtnMKrwoeWvFd8M9BOe8CdXU+VvhNPK46toAPxkpfkUFgC6H2KllTFdf92qdf9QzJXff8vGW/Yu2lLNdU5cnc9P03vs5j5zaGrfvb80se/RNySNsQ1Z08/mM4bhuiavjTFa8QxW2KpRpZ8xSmWNg2lK65kPYy16ldY5SJeurfhvQwl0u8B1xJ4k+0tbFHShqv/Zgk+5784Na871mItRUT21WNP5GaRYo8CkCjaCG2ccxeIj7kfkeYgOj8n3keqZIcvKUkoAqCoW1YDQWKn8UYntKDy1XpvHRuganNJo2ZQg7IZs8hMrdYs9o90Dw3cvWbr8nx3TuL//Ba+tXc5KamubuTpv06v3W6VPfzlDZdpy8Onvf8CqH7zJSapFG639GFyTmEwrJsME4RpjoEzIeThUNRXkbBXzqBXKMlrzAVJl6xUNqPi1avjCN2mH0kr/J0z3+dYBgEToQhhS4AcUwuC/4lEUwk/SIcPOEsGOSkWlWvg7DZ5UeIGOhNOcKHjHaTcAvAe8yZBIFabwTc2TVR7cWxhY/sGhdds/ld9w8+Grd9ac/ZvBqurwM/tf+qNju//TwfqRV0RuZJeKXZzwZiCo08LBQOAUbJfiSFdNcamvFKDaFna08rNhzM/JUjFFccBAlSNT/TpV4J1arbGHbz7JUH+mm/qcLiqkWTJgAcOLvVTztfJfmLy60Q9tChNyhCetNs/O6n/LrqoFUk8RU2mwylZyBtmGFeft7PEt67e+vbvgfHHzsudNLIRN5Ll63yzU750evbtQOTi55cTo4/9u6tCjP5mNJ1bl7SBrmzBERSCjavOigAHeOdZSLmgkUEty0IrFUzFspbe1rItU0YPXdiXMFVGlSpNkQAuQKr9yaNM+xUI/OxdIvFgV1XO9b+f1vJhA9UyfQ7k7qzRGdBaFjxoGCQW+AFT4pqKriK4g0jQljVElTVk2UWJSzCLqtgWsvF87Wlz2ZzzPpAiiKdtF4E1sl3qf6O4f/lJv/5IvrVi+6lFae2Nloawv5z56LNS78Tn6uSaf/Uy3TfWfP7rvwd/ORZPDmbRpcYITtwtiIjMSXiq4Kgk4dDDEV5wXg5232gk6oqKa55E8f6Cqc4vZ3J8FVB75TVRUURVG/JtLZGX4Txj3w/Af1SoGT/y9xV5IfVFWr/LfglSufOEACpyUCKA+gAddvjvML13zWbdn6IPLb7/puwuhvTHPF+K8Xu6+iftWPvDsd/6Pg7VDb5oIp1YW8gXK5XI8/rblKIqGweD17BVVPafme16d19eZ4cEyT3BvCB9PLHdQUQVQDSNUUz3ywgbVmlWq1CpUqzfIjA3qcboYpJapQNnEJZODNFQrv/WntvNSDhS4yxRXVVymZDw0UO0wrRKXgI5qamsj064AzLO2yHXcytKeJfesXbbqdwpBz94NGy5/S26uV2Xx+fM7Aum+r5WPP/vYjsnR/T9Xrx19uRGdWJa1Gk4+A/AJWyPwFk0yrBxXVAF6GExy0lFMRoo1N2VBLmpyYmuko7jlv+Vkpj+3ZkFqK0T9DyKe0s9o+WsrOtbZvvVcgOrZwOhCAKr6M+BPXWGVP1GpkfGHRiMKYwr8lEKAU9+gOMIv9AEWmRaKNnBkQBqjUvTD5k7texBccXdGOY3IxWozjnU1NTEsikw7jSy3mSsP7M5199/ZO7T8G25v396BzbdV53dmzu3VFtpuMrdvc5U/O01Tu3L4rtXBiUPvnBzd81P5tFnKUMjm+AkqkzjZWqHEyxLiFuGnBlCHgQExG0AVoE5vprrKxAyleRo9mVICFDtarZooq82F+TOKLRBzoNDuiGIKmh55jaaY+3sQPuW5ogqiN/vDobXB4ALdUSivO6JgeW3Uqm6xWZFEDmmfOgZSfYgCslKze/BoecW693X3rfhUftvLD83Tl79iXyZNU+fD+z5826GpA792ZHLktalB2XypSLbjktNq/RtkI4KD+3d66ZDKioxxZ3W18zGXb1jaRzEBqfjhdDr2hRSbFgaqoUdB5FPdq1KtDpBap2bTo7yVpSWFfipbRcpFLrkhTM+1IbbMKzkiqWpqS73PFdAWONUgVf+p3RLleeKm0LmJtUCtJgcYVpTP5PZes3HL+3tL/Xdu6t+0IFpyl+/KLr7zqSOQjt9XOv7wd3bWju9/Q3Nq5LVBVB3OZhOybJ9sKybE4IjzBSpwoujnCGoGlNrQSCn2QfHBWtua33pV13+2PX9brHS+5fUaoEW7KgBU7zmzaMtfKFA9FxA9878r8N0xoPNVUe3oPam1QN5EayZY6IwFiavZISWRL/tgkJDnpRT4MPbHmuuSAdqREhLz1eKDBqriogth6ZTSFav+l0TJs92VrE8t6ynDoti0Y8POnnC7eh7qGRz+dN+yFfeUr1t+ZCHaMy4C1StovUvTPUX/mUdunhzZ/af+9P71GSNybbTylXIeQDVVYikGqgk2Sr2gAMiyS16bl8onY32aOzewmO1k0TenLDgivmGLrFZqiSx2vDhC8Y/PH6UsoEI11Wt4ysDYJcsGNxVqRJwQJS6Vaebgp5rqlMjcSZHHCBoB7wrvAOEVe2OpShaea1Fg5aPC4NpvlpYOvmdw9cYHjeGdjStoGly0j3p39e4lTx7c/arD40feeqI6tc0qZcjKOWRlbbI5aUn/oq2neE7KgkyqhrLgAviJAf6Zfi7kUNQ5+05d/k/bsnl+yWGpI3pQtdi59wAHCHXAg39q4DcpCHyq16scmQpbNIRmlLNd1F/oE4P/wCQ7gkpfzM4FBKtKaQuoCujEj1RU21VU/Sm5qtr5TNUd4LuCD2DtsAXecFKTMnZmrLu7/NU7dt76rnuz3z/4BuMNnUzhizYnFl/4yhiB9NG7C5MTP76hMvr0G7yJwz9N0eRyKwNVPyZUxLoFXm9xWDcdirX/NLeNhUMtd3TM969Ya4JrKq37lm6/VRrV96Oyp2rdnjqZqjPpUCp6+r4414heCFC9MJCqPrRKbGx9LtUBaZdZNDjX97raa1pPUI9UXT2dACXCTb1OCAtN9l+1J+FPFqnCrB+/IUV+g6upfoCsIoOCyKIEfueUJYsFxUjD6whfYMG0yR3VkDdFFBNMLshwuiNWZcVDxt4XkwN/1DQxM57hZo9kC6XvLd+w+a6l69Z9nf76M03jXQsz6Ga22ONcc2vx3y/yCPBBeP+Xljaax356+sCD73Pi4znkLHV27qWFoALNGSC2Gi+Ko3qmDX52FABpr5/9R8ek6sM1TnBscMIWWTqxRKw30OrAa/JBP0wobIbk1wFUkUKF4LEig1RURjkmVUe8MWhV/ED+OGohVQCAgTH4fRz5B6AiC3RkONQ0s0mU7a0u27jzDzL50scGdrxsMdWn45J+8alPrB2tTvzKE0f2vaXqNItpl2VQziDHscg1LbJiJCMhKEII/IyWFJeS8554kwtl8VQg8dRFpiXgO9dkUpObq+SqjShP6azcnjwpZZNjhrRsEh1A1UpBF5FDTAhwio0Bqto0It9rkt9oULNap6DWJDMkyppZNvjP2QU2+LdiSKgkXjYhqGqFciKgs11R1RZteJwGpe37VEcYyp+4ZeFPC/cKtouBpyHEgnguOLSpSbZhB6Vc6cGtm7f9yQ0rb/iXRd/Uc06c59QDoFs4ceiZ6yujj/9iUBl5bRpMrHSciGwbbWLcAJpD2iYucmJRuzEvQsmT7iucRaVzcOrfnzy4uhOgq5JyP55eOFWpgRd4ZS4MiM78ZvJaQv+RH7TPpdqs/4q/Nd+fqDB3jpR6hlbTK9CJv+XCKB6t2vBAplDeS7cTfw2ACbuplMxYdRLh1BPFHBUeByEFjSaFYUpBbFGYOpSYOXa8gUcqaG9JLHx3tl3kA4aEcCJKHGsxrisoHgj/MZNIykGWS4mVIT+1KTSzCWVKNSNbfKrQ0//1Ldu2fy5HfT80FjiNaBGoXuCNc6mfBtPm6lOf3mA0jv/f9ZHv/2YmnuIFCLGgrQqmshG5WJ9tdkC14wTJqEG1GxiotqNaOXUj5UYEGVxNTcivBwxUgyZ842wy7CKlhqti39pVPF42FAhoicB0fKqq4ApAgNclBFSAFES+5ZKfKft235qnhzZe84tLMuueWOg36MW6lmd63T3pHnfvsz/efHj8yLsePbz75WmPmTe6TErthHlrhUyBzMgiC8bSnCsN8j5SncRtwsYiaSGCT2oJbWuw098R/6aKEMqNQR6vgxraFflTlikOcjj91MS8rxbdBEBVRULyYQV8ZkGGEBsEaPdTSDFbuSErW0Aq4lLJSyhvZKlkF6noFihr5kTpH8PSTSv62+JDcUMQz9k2F1WabxJZ2CGSUrs4Nhl8A8tGNUQ2L1iBIdIXPMIklAQwAONysfvIkr6BT61fs/ED6/vWP+dpKpf6nljI7wcXmGDfv27d/8Dn/3M4feg1Zjw17NoRV1LBJ8eBh49ufL+0gerpwO/0jlo6iwX/jMKgU5DqTFXS2Y7r/INUvglVW1yAansfUfSx1oeT+5xhbQc1V0zuNMyVsYOTAo81/7cadwbAHd1EVZiBfzha/AkcboKI4hBANSXfA7gEBx4FGpjwZygxXEXDAEfVpEwmI1S5WAAuX1lT4k+5QJMmZONwgkM4GAWWS6GVpUZipalbqpSXrrhvyfI1d67csP3r1L9idKEIps42HxaB6mzvlsv8uPTZZ7OT9Qd2xrXR30pO7H6Vk05L5UiZKZ/uUzr/H3gW61a7RaRu706gKiR8tIVVtCtOqziGxlJN9Wo++bWAb1gihwwHQBXte0Vh0G4FWAS0Ivo0twJABbEFYtcD9vMDOIHSP5PG+d6jQ5t2fDDr9P1Fz40vWTCqxvm/Whf2itj4Hh//ZmE0qN/0wJPfe+8R78j2MBfnjaJFJlMAXLKTDDmpS5k0I7GeXB+PKDIiBrSGZVLKTmhyUJGfGYCl/iuuesLKTPjTrCJW/KszFfE7N41Tv6kUYMV5or1JS2Qg7M/CNJJKKiUUoZoaeFSvVBmoRnX/f7P3JmByneWZ6Hf2c6qqu3rftNuyLcsLeAEbHAhLwAkhyU1CyEwy2QN5LiHJ3ITcycLMkHvJzITJHUiCebIzYQsxBHAgAQzYYIz33ZZlW7L2pdXdUq+1ne2/z/t9/6mqbrXULanVbsmn/JRb3V1ddeqvc/7//b/vXchDRKnXQR1OiTzDIzvN4lJNzP28pknFU145S45qBktoigGAqo5JkAoTb57kK4NYzjAU+g07AxAqqyBYmNz+Q1Sq7/qNnu6+b15xyRW3XbP+mjsN3uHlt3wEGHxaVH188MVvfO7/mhnd9ZNpfXJjYIVWAS1/ExZGWQxy1sQWyHV64NcCrGsBqC4FUuVyWh6MOeXjmNjZLhBrnV3zAgrmAdU2YgCz27TDTDbVNaPBtcgMG3eI1XC8bMOoOB48bsQUNyCeUhSjipq4OthGi4W5G5lVf8X3FGuZYcFODJ1GzXHVhVxMeQnWVFjjgeJBDkVo+Vte6nf3H+0eWPdpv1z+vN/Vs7N/+3jNuEAoRMv7hPNZ4SUfATV9X8/Evh231ib2/ZFbP3CZqyprEKguhBXtFdXMcw8Xro7kS2Ph6MSKq6m12TrFNfwM7QyflBkIzxSG81yrEsDKE05m5t9meaVhg34cJjDYA4k/ZWzYFNmFqtnR//DmV9z03tKV7nMvtxSq5Z7ESinz0clvduwbP/rOJ/Y/+mvHk8mr6n7qU9Ely3XJNQNyySOPAavFSWhIQonMmEJL2k1WYkOyNp8P3WwtZm3CBUe0IOmqvcHf/sjmUtoMcsgqRhlwbG/rcV1XIiABTFO0+2NKYEmVJtSIQ6pU5qg6M0dhrUF2YlLJ9qnTLVHBKpCNKmrW8sfGB9FmDCpbYpImUGW/yey/jJ+qz9e29Cp2BWKfIJz+aNGK/RfCLvBzx3YpqSfkOZ7q6uh+qL9/4O83Xbrpi5d1XDa+3M8wf9zFPQIAqdWdXxiYO/jsfziy77FfJVXb7JiJ65kJuUZCFjY/WYWvrfvAG6clgZ2csxwQc4rbmarrz7aiutSxLvX77PAXe9zJS0cWNTp/a30qsMqYlKPJs5Cb+S4H4IhKDp6ASYQoQJGfxDG39yMA1BjfwxUMVVRUUBG04klbnztB2Syo1z/L5m4Vr4kMVDH3QRegmHGAmQ5q/lC5FOH5bC9yC53jnT19T5S6ev/F9ju/nZr9B9a/5jX1C6GS2vz8Lu7L+eJ5d+r4v62f2P/cT88ce/G/ltLJDkfV+M0J+2gZ5NEVGIqlK6qLAVU0SbRHn/bdY+ETcxlhLJ1S0kioXmnwPYGZMTlk2gEl5BEhAUgbp+vEeX4nPPFwhaptMuVtV5u/Jf+tWFTFpquUV95fGr7001tufdsfE62/oC7UFfj4zugpUFl9+MQ965/Y++BPH5w6/M7xcOrqqpcGTmeRLNsjz/LJUw7Z4Ezh/OOgFEWRhc9VkQOgmmo1e2Zpo4Gq8OMWLoInw9KMbyoLAic1yGff9BwQf1G+LTj19FFpcRfOkphi1H0ZpMYUJwk1ogZVajWqzM5RXA9R7Kei7VPJLlDB8sgjl8zEJCOGjZVUOrkW2gTgWhIFgUrTtl//XmqmLdP/TEAlqrMmUEX1GNw1XuJYh8KcVK5Gd3f27Orp7v740PDI53et37UnF1Cd0Sl80T4Y1+bEo58aohNHf/jY3gfeo8KJ7Whz2K5JrmmSA9DSfkE0I0xbEr6Fg5NRcDKSJtNoFuuCLAlyF69wng1QPVMwfLoPfOFztTi5bVAom0rav2bRsm0lvXZRGHPhwRFtm5cstr0jMgEo0ZrXYqkYtlMxhFKww4OaH8p9cP1RUEFnyiET/H9u++tZLuO9ZpoMzRuWvYfMu9xBwnFowJqYHoVWR2L4Xce8UueOUkfX/cVy9/d6+wefLlz5uvELMSQkr6heINNZY98nrpwZ3/ers8f2/FbJqFm2CrVkZLGm6vl5U8sDqm39XM1MFyZqm10Jt3hTIZAjdaMeUa3SoLAKew6J7bSsgGJydfs+q6i2QGhr4mkBnIwkL1QBVA5sBqkR2ZTYft0u9d2/4cob/rTzlW//6oW0mzw/n+bSz4oF8Z5DX9n63Nhz/8f+E0d+YiKevTZ0qWB4DnmBT4HpECZl7PpB6DcckxIbEyaRE1vMCWVOZ+bIoBGlTMILNzXt32d8uuyz1fzmJlBtA6zNn2lOGPvqZnBWqg0Azmj0g5qAKmqcoN0fsv3UXLVCjUqNq7++5VGHIyDVSS2yAU5Tk8GqqMZENMUCBt4Q6aop1/CzhKnM9F++b1fwN9X+GTDlbqHEHnO9BOctLpPYVF0dXaP9vX2f7u7s/cebr7z5GUO85fJbPgI088hn+ipj+94wObrrvdHUC68puA1HeaahoPY2LGyvyGxDhtk/W/W+kwdRdLdLw4GlKpin+v2ZAtWVBKnNwkbb2xYRZGvOkTlJ73nnAVW57nkm0j/P5GXyNZVsA66aCoNAgmXQxAHXXPuiam/UKEaoDVHMFosuh9iwkh/dGiXzCJ5Qwmpk/WLnBX18Al8hytLcWRbLGRTDHxwdGdslwy+dMIKe591S3wPF7t77B0fWPdlR2nyQ1l+4xZmlz8x8YnjJRwCt2NkdH31Nfebwb1WP7/2popmQhYrkInteXvSWMeGczZtaNlBtVr/kspoPVMUHgPfraIE0QqpVQ6pXQjY3hprcQjyc6VPSrKZqUKAzpLOJR97ngspck5sqNIHEtKkO+kBQPlLoHv7i5a9+w58aw9ftO5v3/3L8Gwar41/ZuvPwnh87NHn0J8drk9c0rKRoFRzywFm10fo3hQ+HdhTsUrBQJm3VTg1QTz4vT9UJ0ECV/05m//ZH8oLbVl2V80E7S4j0Vr8iCqqIR5U2P/Kv4yRikFqvN6hWlXAJihV5lksFJ6DA9MhVNrsbAGizUwB6fyypZdWUiKNQ5dftf0ntElAqBl5aWKXTvDJqAAPVtnumbcE1izF0kBCUGolFztS64fVf6uvq+9uNXRufGhkZye3TXo4X3yLvWan7gtFvfu+m2WN73jU3tvsdgXHCLbAw3CaEFuG6sFGZ05XAbEvY3MQveM7mdaUr/acb5uWsK+cKVJd6jaV+v9jxn6rtz1XnpgCq9ZfzOzkZQpVOCM9Murkjwk+ISLHZxIYYFVRFFKOaSqRiJEkllOiv4KEmEJ+mkgwGehuxeb+rk7xSMsBj1V1AmPpjnuEOVFYQQLWcNaFCaYL1FGhtoWEnynIrXrHjiBt0Plbo6b+rY2jTg4PDA/uMgavmLvTLJweqF8AnqNQu7/hjn/vhePbo7ydzB290YUHBdhhiw9PcCWou0tlczMsZhuUA1XYrE/Hgy4CqaEAy71QQypEnXa+FVJ2DNRAUjIjodBmoGobDEW/S9s9AQWap0u5NKVW31nuWeDixr8JF7FDN8pXd2f9o34bL/3r4tTd/0jC21JfzfvPHaMAHzurYfVt2Hnv+h/aO7X/nscbxVzScekfqpoYV2OS4LtlQnUIMxBsN2SQ0qyiZlYtWui826bT4YrpamoHN5i/mQ9WTPhs8N/uiis0M/wdj/zSlOBZOapKEFGqQCp/UqBGz44RrOkJlMB1yUpsrqCZC3pA4CSsZnWAlFRSYagOUZ/6RUgmFQp8DKHBnsCqAtlWB1bYymiPYLnQBSNVANfbs4Hh/d/93N/QP/2l/aeTpHKTmV2Fzfr/9dmt0a3jF1K6Hf7YxsfeXvOjYsGtFFAQOtKfClWQnDnFIaS9anGpNyPiXy1kzzuUxy6monsvzn+osOdVztuhD8/+yBVIXzjfzZy3ZSmvuu4pJwQoKLX442ESwW0RrX6LM0wQKfbT5MSfaLBBWpsfVVPwboBW6ON1OkVZ+0y0kA6mwcQRIxaYW8afAw6ZKDS+K3WIl9csTXkfvC11D679VGhj8bl9v+Xmjf9uaSpc6lys5B6rnMnqr9Ldq/LmOsRc++XNJffQDVv1YP/hyWNikeCQXVLvqfzkX/Nkc+vKBqjB2slQTnkA1KZx/yjtPkMgTalQbVJmrUVjHFtQhy0I1FZYcNrdsBaTa2uJHNz50VUoqaW0TCgOhzFgaX+Eb51Ld7ax73UNfvvyaGz/sXPaG+8/mvb/c/waV1aeO3df/4uTB73vh6O5fPtY49vpJNVVIPLKcgkeO45FNFjmpw0lWZOtov6wamplog5+5kE+qCXLyUUoLv/0xcANYSBVoceqkxIHzCyCVIyK14hbfc6sfQDWNKAzrVK9LoERUx0pC5FkeFWyfHFShOIHYJAtiPtAW2IQ7ZXqDDa9Trm5o+yxL20vB85RBKhwRLOaXMmDVzhMiu2r5/jaJAVqRjee0sSillNimfWyge/DbN95404fWFdc9axhG9HI/7/L33xqBqf1f6T78zEPvjMb3vtuePXB90aqR79mEwApsxLB5gtIbG/XWLvH0qnj2Ol5mB+4knmdbDGh2lIs+1yn4rgs/2+Ucx3Iec9pjaXtRea7Fujrz6WQMkjjJrvXHvJ5py0UVN7joohKAVEUx2vsNAFQ4RGGdlrAaw4LVIiqpLinLpkRJDGqKWHAOqdFCY3bFEVoRDo99/LMgEHBUU4MSw0pS26/aQflI0DP8RNfI1m9392+63ymUd9PgYO1i81rOgeoFMBOq8UeGDz/5mf8zqR76w5JTMSVxCiTsU7VOz8+bWg5QxVUl4LEFVFt+OkLy5ySqKGZ7DoCGarVBcYgKlCcRcRzvJ1VRVkgz2TwDqZmPZeu9c/48vySqVhb462zfAdDTwI611H/E6xv++IYbXvOxYv/1ucH/WZ4emXXVWFzdtnfiwC88dfTZHz0eTY8o17Ddgkee7ZKjIAiwmK/KVcdMyKFVyJIm1ubtmBnmo03OTk3682Wah3zmnAKF6mhzURF/VEmHAjBlx1QNUlP2SUW7H2K9MEZ4RERhElKtXqEoDJkXjXa/rVBJdcmFFRp4qFFKCG/Dv9G6A+vAAmBlsZRu22sjcLFHg7m2RbYFkGqTZdoMVDkUAFxBAHZ2JpDHNQMAwGOzBNSiTegZTtpZ7HxucHDo9nUDA5+9YuTa3bkN1VmepBfxnx1+4CNvOb7vifeEk4dvLarZoAOnF6Q3NlrHOmkN56nOfD8dYJunZF8CqK4EX3SlKqpnBkIXVEvb10td7Jhf4MlUmuLTzEp67dkMi6hMRMUwNk0pimM268+KLlGUUBSi1Y/JSQCpyfaK4lyDWUQAKRT7wkHFishxzjrENgZRzsE8IuZ2cAuQgpRUYwFqQ7KjYvfg7u7+4W+V+9fdFZQHnvZK9lEavBadwvRi1F/kQPUCmNgaB75+9eTeb7w3mn7x14p2lVQKGwsA1dU9+KWAahahyV85lQMWJ0Lt4+oni0YU83CYn8oiqjrVqhElsAECULX8VlVAq/tZZa3V/JkPYHsllZM50McKxAAAIABJREFUGKiCK2lTAgqBjRQPRQ3TJ6dn3T2lkUs/tuGWm+/I2/7nds4ArN5/6H7/WPz84PFa4217Jw7+1OjM+PW1uNbpBi4VvIAMyyLHw+QsEz/zMlusDbFqwZQNQ/KM1qHTfJn3hfNELwy8SHL3QLfzs8Qp/ipxrZz+0qyqJmz5BFV/GKPV35AqalinOEVlNWGQiuopXAlgqQ8+KgCjivBzKHZhYUBSYUVQAMdOylfmm5om2RAt4OdZu19XU23QBwyH/WUdCzVmpANJtZW5rbxiw9zfIsdykH4VdpU67+/r6f9MZ4f/teCS7tGrjKty4dS5naYX3V9XD929fu99n3lfY2r/TxrhiXVFxzR822LxKUIiGNZoL+LMW5vn3FOA0OW2/JeqYC71++yDWE2guhSwzuqlWJ9kcUIFU9tBaa/jbC3jLFnMPbyQSecS6noIgbEBZnupELQ10IxAt8BEh8061jGJ/OYKd7OVL5CLH8ebXYmwxWHEmPssPF7mCABYKDrQXSTLS02/WDGd4t6egaE7TMf7tkvFF4c3rpukrTfBAii+GAFqc2Ny0V3RF9kbAjCYe/5zb6wcffg3k5ldP1awquK3xruz1d1nLAeoclxpM52jLa2DwYe2TUliShEXB35qpUaNOgAHjI49MgBUkUbFSkfNPdVVKdnRoo3SmoAFnyJCTkzeUUnFhIGv4AjFbkdY6Nvwif4rrvnL8rb7HzeMtZllfKGdthD4fWPiX4Z2jx6+bqo69abp2uzrZmqzV9SjemdqJeQVXI5vxN2C4AohAKIC4M/LtNCelEopf65YKHTrX/LtswlduNhSTRWiC1dSDR2RqoEq205h8UAsahJy2lQYoZraoEYjpAg/Y1qA5p5C7AUOKqofUKHgK2INWUAFoCrHKuIoAFKAVaHcCDh1+SsEUADc+OqgOqvvqK46oASwib8jFVW9WNmWRZ7rKs/2jnYVuu7p7Czf0V8o3fv81gNHcwuqC+1KOP/Hq9QOd89d//zLk/sfehdVj14TWLFT8AOCvj+NoF/ExkiCTSDuSc2WzLYdtLXTZaQBdarWty4sZBZJp3mLqwlUl/tap+Sltiv7dZIUzyhNWpomHvGmWQRSnCAH9X4MnmnKcwwKIKAT8Z0BKopGDusqcIfOwgQFAyCVucI62BxziCUbXgSP4Pm436I571I1tShMsW5aHHtKbrFqBqVRJyg/7wbFh+MweXjDZZt2lnsHjtLwDWjxr3K56vyf74u9wuoinZfmPV7QrwpAMPH4x346ntrzm8bsnptdo0JkuZQw+Xp1P76lgWqraioxclJRlR2kBqog3CQJxY0Gx6VWK3WKQrwTnww7ECUkyOXcxtdCqXm8U22grifazFaF2yOcxgHuDyp4EjdHxZ6Dhd6Rv9h041s/bfRvy9v+K3w13D12d2kynLx0dGr0VRMzJ14zVZ1+ZTWauzRWYUdiRJiTyXIssl1E4rL1tQBVW6eHNU/hTEOvY0ib7QLdFuOKKqqlkmDFVQ2+Cz8Pan4sHGHcoDAKKUkiNtYGYMXikrCoCkAV3FPiFr9Cq59BKgCqgFOx1BJXAflP3FMBBGxUUtHaNxzyjIDBKcz6bcthQZZjugJWbYBYW/8MQFYM/fG8ju1EhUIw0d3V9aSpzPv6unu+W+wq77hu6LrjFxuvbIVPtZfl06m777an+0Zf+eJTX/8vam7P6/x0sitwLHKcIreXFfyKweHn+RWUGLmfRATXbMymxVITtJ0a57RH/55q8JcLHpeqqC5VBT2TD3/hc2Xt/XmgXXdq+N3z/+A4ox1DMNdAvc8R34ao9lE5jcQHFXMJC6S4LY82PmwXRADMXFRO60MhSSqssrnWr6E5+mzXyKYDMstIrxGPtSm1nMhwi5NWoXzAKpZ3moXOp+2g55mO3g0vDPjlQ7R1a/hyAah5RfVMzvyX8LFKPeIcuveb7zFqR3/TrR+6xKYKKcvhlkA7YX41DnFJoKq96bJ9Orf+dYCPAFXYbygyEGNZb1B9rsat/yQGnzEg0yqQsnzeieKWAVWxTteClJbDcSuhig2X8Rjh/8QAG8wJdMnrHvyu1zXwkeHtr/m6MfQKxHnltxUeAaTkPEQPdR0ZHbv08ImDrzw+M37zVG3qmlqjsr4RNboTFXsAqZZrkoIICZYuqLYCrPL3UlVlRmqWkd10tJB2e8ItNw1UNQc14VY+OKktQBoxMMVd+GMAqfBNxcICJa6KDbaNIbTrQnBSUwGu7D2pFbba2D+rgDJBgIEqvlrkGh4FVoEcy2MeKsCpVFSzqqrH/3YN/TPbVbbl1F3bOe567p5SsfTwug3r7hrpH3liQ2EDDLhz0dQKn5MXw9Op22+35q6jnuP7nn/32N77f9VNj28o2g3LtbCZ84ngw4kWM1cAodzR6X/NOFAttG1b7TNY2gJtLz1QXUmQire6LKDKYyKCSBFLCUhl5T7mFABViKMAUPkr6iv659l6xOsNFPxIUUQXEAA1W5cBOrN1ixM+pAsE2hsHSwkdINuPK3hcmW7DcQoTtlfcY/nBU16574mOwfXP+j2b9hU2VScM48aX7TyxuiW5i2H2WOX3oEafLO5/5p//kxWe+HU/HusBUE0sUR83y5WrdEzLA6raI1X2qE2gyrMAQCpzBGOKa3W2pQJQRWXANIvsKQfbDvaYwyVvwFMOAFeqqGI5pW2BsghLU+Lr2GsO7RIyKYJ6C8DBDdLO/g2fKnQN3db5mp95JK9Ynd8TJeOvpv3pxicPPP2a8cnxmyZnJ6+tVivr4zTqINMopFbixqiJWikhS5w3MtnCCh4o6AF6p8MNzEzNr8VSchoBnKIFh+qG3FFNZcU/WnMQUgGk6vYcRHv43owsIraOSYlPEnBVYT+FjY0Gp1xxRcueW/Vo24u/Kdr4aNk7qJQaHvlmQI7ti4DM9sgFMLU98h2ffCfAv1PPcmLLsCuu7U4W/MK+clfXEwMDg/cNdw08uK5n3eGXW1Xk/J59F9+zqyOPFCbH9lx/8Kmv/pGq7r3JMypF30nFFD6FSAdm8T5v1gyKyMQGMDPn5eEQj+l2zmoTsy6oqC5W8WzFBC8+tsutpmbHsPBZlvP3y3lM+/Oe0eO5IqopReDNp1Dqo1oqgBTYv1GPdPs+45+iE4T1CnOEWE3FCiInAE8x7ZcSrZRXGKFCOMXrFHxUJeIUPP5YmSpNjdi03Krj+ZOuVzzgl8qP9g9t+p432P+oH/cdNS67rHHxndln/o5yoHrmY7aqf6FmHuzd98AX/7MZTv5aIZ32bapRamOzh1ZFm0JlFY5qOUAVOIN3pjqLCvFy2Q0ggoEqSOgwXJ+rcWwqGeAzlriqmpguX/SsqF4CqOoObROkAqyi7R+hhQvjdr9Y7xne/P/1Dm/8B2P7j+xahSHKX6JtBB5Tj40cGh99xcSJsRvGpyeumZqdvGK2NjtSj2tuaMRWYsR2osBoTa3UTAxlKIOdHvhE03ZTWryQWU5lwFWM/EXUgIUFYJRb/FHEqn6+A6jiXON/p2TFSJgyyEy0mIpM6PMZjIKbihU9E+VZFnilNvNrIY5C5dSzbAGkpke+VSDX8ZXrAKR6qWs7qef4SeAGccEtRr7r1zr84mS5s3tHb3fvw31dPff1Fnqf7e7unspPknwElhoBjkl9/LPDyczxX9j31FfeV3ZnuxwrNG0LpnsWUeKQYXmsVQiTiAwzItPCNh0Uk4wWdvZAlQsDp+jXnxEY1G904VMt5zmW85iTgXfLqjH7+0UrrOjwAYxy9VTa+VI9xVfFQJW9TyG0xHpkYmMAAaXwUEUdis6fRQkET7onJK18ganCCZZMRqxLCRkUM0h1U+W4kTL9uuUVxgul7ue7evsf6ugf+V55+9WPEHXP5JvY+VdIDlSXmjFe4t+rE9/YuP+xb/1no3riFwM1a9tGg2MvUFGaJ6VeheNcFlDVSkrRUqKiKrY+4BcyUEX2cRRSVKtz679RiziFyrCLzPVJIBAwoZqESADPgMs7q6S2/CgzMYBEzElCBwPV1KQYaUK2R0FQOlEe2fTfeoY3325svfXgKgxR/hLtI6DI+MAffcB4+7vf7qddaW9STzaemD5x+VQ4s6ke1zaOT41vnK7OrGukYW8YN4qNJHQjFdvwPkXrHq19zq+GlAoxqFhQ0MqPobiNWXUL3lgaQ+wQs/o2ajQoCgWooorKQgiusqZY+w22nEmJbAW+KbP7RIii09ERXuC6Piv1UTGBUAoCKdhYBY7wT1E59byCKnrFqFTsiIrF4mxH0DFRLpYPl0qlA+WgvL8YFA92l7v3e5G3L0mSsfUXcHxhflKv/giog/cFY7sevX567MUPTI0+8f0dfuR4dkweYlKRBZ/C/sjhgkWUNIiciGDGyyGcEPZomzepZraM3Rg7zXMC0PSANiTQBHgvIVA9E5C68D0txknlcWD1vnRpoL4Vn2TpxmA+YXDKVVWo8LFpheUcgCnM+UGzwB0CKYinUBQRi0hsZpnyyq42Mr7MxtfdIMSbxmRSbDqUWn5q+B2VoKt/R2f/+gfL/eseLHb0POkG/Qeov7+SA9TFr7UcqK7+HHRGr6gmvnLloSe+84eqMvHvXKpajhlRCmWnjlo70wv6jF58wYPPHKgy0ZQBJIMNJvrEpEINVFnxH5NtFsi0S7rt73LrHy1g7FXBa23FVmq7dO2Bx2bVbE0le1iAVVRjE+yAYeLud+7vHNr8wb6R7V82Lrn52Lm89/xvz34EgBC/Td+2vEOeUwkr7oyVFGyLinG90hkbcTkkKqcqKiUqLkTsvabsREVmkiamSlnHjEnfSNlwUJmxLDBGEidGHKWmkSojbsQmHpNEkaFiZahEAZQa2LmkcWKm+Hv8G6LbVJlghBkpmnKSMYWT1EA9V8cWGpZlmKZpmJaJimrq2U7s2m7k2V5oO07oO0HNdd25gl+YdW0X9ynbsSd9y590DGe2oAp1f6sfraf14JUl+QJ09ufPy/Eva4/97abpw/t+5siLj/6B580WHTtCt1hcJtD2T4SaolRMqRmT4SmKVcQ2STZ5C4BqK8Hw5PViPlBt//1iFdVzWW9OFnLN39VmnB95jVNBkybLthVlmgFvIbs3TfwzPXwzAARFEm7xC0BNwpA3uREqqQConIQIMRQqp7CWQuUUVVOpnLLNFP6tZJ1p0tC06FeBf8pAVX6HIkoM3ygclOWEbrHzUEff0Pc6ugbuN/2OZx3PO6BSd7LLHajS5z4XGx/IHWlOda3nQHWNz4Jq/+03HN11/+8nteM/4RgNwzIiwgXB4G2Vj30poCqdjkzFqM3YtUCGp0qOmIspRUW1LvzUKFRkmVD7F5hzpbBrZXNkcFS11RXy4zmpI/s5XgkAViyp0LIV4QsmEINisiiyPAq61z9b6t/4wb5tr/i6Ub7qxCoPV/5ypxgBOFlgZ7GbdltVqtoRRXYym9hTRmzFtdC0DMtoUN0IiKhhNAyYBOJm1cPmKR+2/TuqR/zzMJTfRw353g7hOeWj8srfx2FsxGZsWHiFCEA0BqA18T1s/2MA05h7fUSOQ77vy/PYtjITM/VMD12+xA3cuGAXkmJHMTY9M+4NeuNaVIu9Pi/aTJuxNuXAND/7z3oEwE0de+xfX1ed2P0f5yaeu9UrRoYTWJQicpMcslOb7Bg2aniJhJSZEjJgEqj951n5ySG0x2yfFmhqUWN24Ce163mCX/6qI4/MEj+azyodtjZAmf1bfD+yOGz56+zYm9xPFC74WYVXLqXMTLGLfax0YNgGjxlEOqlOd1bQaUFHJuvAiCpfUqNEHwHqmQaopngls/UhuOzwUGbLOUTVZkIsCHfhbiPG/CiSKFS6DYsiRH8ExUmnUHwuCIoPFwqlR5xi8dnhdYOHqNA/R4MnGkRvyOeKZVwpyz/rlvFk+UNWfgTU7k/dMrrvwf8U1078CKqppiGiEbQrM/+3lX/VxZ9xaaAqvCa22+B2E3aYaIcIlxaWHyyAieoU1qtUQyIV+wAWGKhyiwU7WJ2jzklFmCgsIaRLWwugFZOZCK10s4W9LzGRwBILPKA6eIT9lz9c6N34x4OXXHO30XvZzGqNU/46a3sEuNLaui2cA083J4rTzMvEu3Btf4oX79HVn/rKJWM77/rZ2tiOX7fj0UGriIqpQ6FZoJR8jvj1OFlNnFRSU1GCuU/rAQRCnazmX6oaehKXc8GVsNTfL/xEmo/Xh8NPp59zMaCaGd0Lz1MDVW6nt4oy2Xvjn+lOGnfTWBiB7hqjSi5kgPbDldOmDyoElrhr/2Zu3dvCPwVIZX0EHHVsFjwRuis6vIZrvNpfNXtt/IwpbkhDxLrDVDc3NYNixQk6R8kJXrA9/2kn6Hyiq29g58Bgz2FaZ828nNX7Z3vV5kD1bEdulf5O7f7Em0b3Pfy7UW3iB10AVYC/LHbyFBPS+Tq0pYFqy6gdnj8Kd55ohNzfAqoNatQrTaBqmyUyGKzCi078NTHVSEY6MVBVUISDe8o/A1CNdVSr7KYZqGrv1ti0qWb65A9c8Z1i78b/PrDhsu8ZA1fNna9xyZ83H4F8BPIRWIkRgLn/2F3ffsPMoSfeE07s+NEuv2YYvqLQMCiyClxVRayvm6TkwEUFEA3BaibAlUAnmT3nA9WlQOZivz8bAVT7GMwHqnAJ1R2wpq+oPDp7HamVNgPt5r2HTJzEe8QM+KJoIUbaUkkFM4jtpcT5g4VR8D7NhFFcaM2ivbVrAmhmOjlKWvu4w3hffMDBAQZfHQQh9k1FeVV3CVEsQoslBNi1g9Dy/QnT9fdZQWlXobNnR0ff4FPlzqHdXnnjMervr+auM2d/heRA9ezHblX+Uu36xK1H9z70O3F94i2uFRGa2800nwsOqBLzVGOkBbUBVcfqmAdUJVIOrRZtPYWKKtoubMwi7SFUlmWLC+4QgCrXW6WiatnUsALy+q/4Rkf/yP/ovfbmBwxjpLoqH1j+IvkI5COQj8BZjoAae2ho9/13/Ex9dPe77Mr+bV2FhEzPphoCK6DyN20ylSInTcgGUGVwanIX6VRAdSmQKsDrZCjQDlSX8xwL3/JCoNr+HOLipDtt+qXF+B5ze1YRFrDNUJS7Z9ruVDvo42FiEIJUOYgvYSmVsMsHBFLgnSYJFPeIYM7a+Ta35hV5lHIaokM2dwFTHlfmJGmIDJCKQ+RqNXQW2VcuF8FKz1LK8uuJGYx7QXl3qav7yXLfwCOlof5nilvW7Sd6dM4w3gmzxPx2jiOQA9VzHMDz/efx859427H9D/92XBt7sw+ging8pmfqdsciLZ7zdUzLrqgyoxwJKWj9ixKVd73Y0caYSOpNoJrEBtlWiUyj2KyoZrWAJlBlb00BquIAkHJFlQEt+Kw8YUmGEH4W2TaFZkD+wGV3euV1fzJ4fQ5Uz9c5kT9vPgL5CKzMCICSUn3hn27c98jd7wkn9/9Ulzlb5C6a61OkrY2AyQCTLJVK6585+iYlBrw8WXqu/VNbFdWlQOapfs/apDPgpJ4SqKLK21bgzXQFWe1UADF0Big6wHZRWvdcPUX3TCvo8SipiHK/XWximRiKyqmAU443ZQU/qGcSAAO1vmLPWfBQUXkWwS5iT7mCCgeANCJTgVKn/T/Yqzkl23OpAfCLg3R8MlxfKcuLQmXWbdubVk5h/8Dw5ruH1l36taDvsqepr28upwatzPXQ/iw5UF35MV3RZ6w//4m3Tex95LeT+rE3+3ZDLJtA5DZhQHwyD2lFX3zBky0HqGIC4amE89iXC1SLDFRNjk/FxNKqqIKbCg4WWi9wvWTzfzw/lK4aqGLyQqoQWyybBiWWSXWrQH7v1ruC7pH/PnDda+7LK6rn88zInzsfgXwEznUE0PY/eveX3jG+/7H3qLmjt/QGJlEUE2FetGDbJ5t/5P+CEclOnmw2j6KFjuzkubfV+j8d0FwShLZ5YJ/Ne5Pnn18dFT6ptOsFqLbRxVh1L1GmKEYISGWTQ7GW4p8jGlunREGtD2u6SLF/Mlrz4J+y1Iq1DlJFBUAFOIUQDeMExT4KHLy2gOPLfqqK0+fgqcy+ynhNHZiAfJDEtFVq+Sq2g5pyOw8FPQOPr99y5Tc7h9Z/2xugQ4aRG/OfzTmy3L/JgepyR+olely069O3Htvz8PuS2ugPBFaNbBO7RknO4eSeVTyuFQGqLKZqUKNRoVqlRq2KKniq2PXCFgSkeMW7W5i/A5QDqMLIGoCUJzFM2uzRCkI8uEoaqIJXZJtUM3wA1QdKves+2Lf+qnuM/m2zqzhU+UvlI5CPQD4CZzQCavbJgZ1f/9j7osm9P+uEx0eKrk2u6VIUOWTaqAYCpEYiUtViUnDzYZfUAqqi+llK77ckSMWRnwegygmCmlfaDlSz45GobQGqLOhnBT/AJDyVs+QoAFNUTiVBCiY4UOFLhDZEtbCYAlBFBw5A3mbrKeagst0UWvkQoIm/LF7b5DREWUvE/1R8wGHh4fhB3S91H/HLvc8WuvofMQudD9dCc0epq3C8fzvVc+X+GZ3mZ/XgHKie1bCt3h9FL/7jm4+++PDvprWjtxbMObKNmFSKpAxcgItpO8/fsa0UUE3jBoUNqP7rovo3UVGF6t8nAztdbV+CaQZgVL7X0ZYZSxXVWvyO+UZCqkf7Hxt1iK8a5JHbd8mTxf6NH+y/9vpvGsaWPBHo/J0a+TPnI5CPwDmOwMwz/3TLwUe/8AdUO/wDPlVdpKA5VkBxAi4lqo/oUEUMWDm9zZDwCmzSYbEEhqW06xdX/bcf3koAVe5onaar13oNdNek0sm3JvkVlcuWph9zuOgvZGUDYOWEulQnzaEFH+qAj4QtksX7VNtJZa19BsBcnUVxQ3iwsGDOYpJZrGsSxUbCI8qWU+CfKovgTgcjf7JhzF+sBB3djxfL5Ye8QvC4bRd3ewV/tLs8MEVbb4I5f84/Pcdzfrl/ngPV5Y7US/S42p7PvW7ixQf+76Q6+vaCMU02dtRIHkESk45pW62q6ooB1UQD1cpCoNqqqHIXPwOqOt2qOdHwbh+V1hZQBeWAW/8AqiZRnVzyei99oaN/0wd7L7n6q0bnFRMv0UeYv2w+AvkI5CNw2hGAt/CeL//X36oefexdTjR2ZdGD2tyhNEU6UkHrEqTtDyoU7vgPXFXm/zcN6TOr09OvCucKVNsroKd6Y/PEU4s9SPu2Ni1VdTXT4PQo8S6Fyp6jkBsRf4VBP/NTWffgkIIpP0RmzEO1+c4BMGxtiFKHKLDYHQCMMV4jDBSh2Xu2geAcheor7m6qTK9u+aUxr1DeZfmlx8xix70d5f49xXLvsY5tpVmi7VHOQV39izkHqqs/5mf0iuGBO2488ux3f181jv54yZg2bArZGB+8JJ6gFvopn9Gzn9mDlw9UW2IqqfmKhZRw5NHGCSkKq1SrALCmZBoBWbCoYnsqaf1LGpUYTMNQme/MT9XpI9xBws5YUkOYEsDTUsotncgMyOrceLhzcNMH+9Zf/SVj4KrRM3u3+aPzEchHIB+B8z8C7Ot77M7+x7/22Y/YlUM/WKSp7sDDtOZSlEBs6jE4g9gH1VJEUsTcaYJSHTIrzLJSUV2O9mlZIJWLAaeHB8utqGZqfWnl6xur+DORlVhOsfYefNEEXFMI+YWDGnNEssQhi6BW7hJp6rD/KQAruKfMP8VL8PohXuMszsL6gPHD60DfYcFvG9ZSeJ9+6vilCdsvHrS94otO0LGjo7vvia71G3d65uBB2ry5kYPT838dnO4VcqD60o7/kq+ujn5z++7Hv/6HVjj6053mFIyXyDQDAsGb1ZNrDKi2YvdA/EdfSiYJ6eIo4t1yGlEU1rj1X68lZMDEGsp/05ddMCYSHaOHKFXu4rAaU3ioWujKHCKoXaHslP/QOkooRkPHKRIVhk50Dm75b33DW2831r364JKDnT9gTYyAUso+RIecClVshxyzQhXTmrGMRLX+K3eXVUIJ33upVx2jYxRRhH+nMcVqK23NmDHz1Bz5grMmPuL8INpGQN1+u1XZNvfGHfd+6UOFdPrastWwHCR12g5BG8Spe0xtEjAHuyQAVcyvJoXa/yXzAF18aJcCp0vZUy33A1v0eVipL2WEFi1Bm/JL6VQ750MkpSgOU4qZgyr2UsI/xfu3yNKFCa6oKoBzuafcYZQuozwc6wScZuTy52hkTkcUX288PjTs2PaKk1ZQ2ueVep4q9Qw81tGz7pmu/qEXaf3lxwy2lslva2EEcqC6Fj6F0xyDmvzept0P3PF+szH282XzhOsYDfaAY284nRy3Wm9hORXVUwFVsacCUIW9VgZUa1SvAW4CqIrqHxXVJlDFLhjzEYKpGKi27uJvh0kbHFWxrrK52gpbkZgS2yfyBuc6Bzd/qG9o26eMzTftXa1xyl/n9COgk6HM++l+N5lO/BPRieD45HF/fHbcq0ZVp8vr6gjcoMOxncCg1DWVaRuWYaRxmsamSowY+l48i0rSOEmjOFZxGiWNKEwbjUbcqNfjWlyLG3GSpGEjbjTm4ih0Etu0U095SZJYykxjZdkWolG5AGM5lrISS9klWxWdosL3kEkExSC1XVs5qaNKHaU0TmPV4XakQ91DiRd7aVgI0/5CfzwXzSXBcBBvp+3grbEreA6K8ythOSOw9+6P+0564P2jz937S0VVHelwFNkWEvlsStA7w79jWFIhDAUpSLhjM6+BKgeriFF9W82y+dJLgVR9rp50qAsN/5fzXk56LZ0eheqmKPdBX8Ccr220IJSCiX6SUsgWU4riBiqqqK7iPWFWtxlo4iveZ+Z2CnEtwCkbSnGMqmgZMr0+/s3iKCj5IUZjrionSSWp6VYMt3Coq3/9w8MbL/lqMDD4lNvReZh6tsJeKsseWM5bzh+zCiOQA9VVGORzeQl15JG+55/63B86jfF3dxrjBfjqxSnI9RBTSftktW4rClSjGtW5oordtDcPqIpRckkOAAAgAElEQVR4Spv8o7pqgh6AbGsBqmJLJUAVbR+AdgipHFhYceZyRBHylt2+sHPo0g8H3Zs/3rntTc+v1jjlrzN/BDJg+ig9as7um7XitMOLvLGOIHDW11W4baY2d9VUZeryE3MntlTDSn+cxl0xJR56BljYUvZElIo8d+q4U6jPe81jq9frKk4SFYVREsdxEsdRmqRJnCRJrFRap9iOilZHw1V+bJEZG2REJpmxaRixZViJYfLXyLGdxLGd2DLt2LbsxHas0DG90LGdhmvb+FoP7KDSWeiqOoZb8wN/xnWsKcd0JsmmE7HhTqmpSq1nqCdyp91oeno6veGGG9I/oj9SHzA+kC+A+cUxbwRQTZ27wu7dt+PLn4onX3xNyUhKgQ1xD1FqA1jF5HomRWFIJrQJhJhPSaFioGpEhBRAvmnh0EKwuhRQPZ2P6pl+XCc/V0vEhEIFHAtkHyeVVKj5EWsK79MwjCiODIpj/ArAFOucSxbcYDT/NEktuMiKBEsnU3ERg2kRQoVDRdWwLOw+KUwV1WH6j6AEx1OW48eGWzjuFnse2nztTZ/q6e69m4YvP5GD0zP9pFf38TlQXd3xPuNXU+qRwu47v/S7ZmPsvUV1tC8wI4qgArU99nkTr7fVAavnClS5/8+tf3BUa9QAUK2jwuqRaRbIsoJ5FVWulC4JVFFdFsW/YxpkgfukIrR1KLJ6qDx0yW1dvZv/0tt+6zNnPPj5H5zzCCilrAN0oJNCGpmuVzZNzp3YfuT44esnqmNXTjdmhutUK0RGbMdmYiVWYiZ2aiojQZvfgMchyyYyz2CuyACviqciYhNhY4bIRFSaYqiD44hQYQ3xNZJ7EiXIoCRVI2WEqE4pBfDLRt8GmM+we+OqvEIEI85RrtCbloIi2LFsZds22ZatXNNRDrmJk7ixb/qJ7/mh7/rVwPNrvh9UCkFhqhAUx4pecKi/u/9AUAwOlPzSkZJTOtZf7J80DKNxzoOaP8FFMwIHD94X9MYTr3j2W3/39344vrVoWY7DFn0Su5SokDzPogQeTCn4AJJFL16kKRkmgk/axecSAJDdzhakMu49Q3RwytcCoExZxpQ1GyTiVF+jAlBTTpKCow2/T3LJNFwycIdoSokaP2ZPVIS8iDE/p0mlxPM+xoOrqCbAqslOs1gHlO1RgrXFL010dPU92DMwcIdf7P/WTFd4eOunH4qMD+QbyLV+QZ3hqbjW387Fd3xKPeLs/8433qWqB37TrR+8omCDgeeTaaGVAaCKSWptA1Xxp1vAUY1q1Kg1mKOaJi4DVdPy2R8WtiLc3kEOM3NUUTmQmNSTK6qIwgOHi8gxDLLZGy+iGEDV7KLS0KWfLHWP/Hnxmh975OI7O9buOxpX4x0HwgNbxqfGX3F8+sQNM3MzV1fC6oYwSYoJpcXUjIPUTh104WG1kxopG5rjg84SabgyxBxsqcRwRYY9Dtu/onWIcwiPwGOklYiFPUalBorhOGYhhoK1TZRQhBZjCACLBBv8DbqRbJzIfEBkeEu1Rqx/4OcLIAzAbJNNnhGoglEkjzymDzimndqWkzqOm3qOnwSuH7m223Ast+Y7/myxUBovFTv2B0HhhYIX7Ozt6nre7/APDtNwLacHrN1zeDWO7MSLt5fTuejHDtz/qT/pMKYGbNM2DcMhy4S3Z0xRUifXk/kzBYjT7W/Wr/MJKlxPUSPpdYC9ppcWQi31/lYKqGbJgQx+YcqfQCCFazCmqBFTFCaUQCFmApTCA9WRe2bQjxY//g5RsZwuhXHAegDXA4BVXLf6vSNNFTxedBxtl+pkq9gKqh39Q4909gx+NSiU7nVLwQtD1/0QNo05B3Wpk2CN/D4HqmvkgzjVYaAiNf7Ix368MbnzN9TsntcXbJg9l7RxMfg+FxpQFY5qDNP/ugDVJAYHKQOqqCa0A9Ws9Y9JSTSfLKbSytfUFAcEM8W0hp01xiOi1HKoTh1UHLj0Dq9r8CNdr3zHd3Pfu/N7skME9QK90DVbm7302YPPvnE2nXtVnMRb4iQZiNK4O6U0iBVkzCaZDpJh2C+Gwam4V+hKKaqaWnwB/8WUmXoihODFLnsc6YqqFmMg8hAgNYXEChUbRCsiYILBaMz8OLa6iSO5A7BGCKCA7U1CKpbUN94McYEGBwUWHBZ+0ErAg7bIVi55qU8OueTYIvCwLYds0yHXdsmzXHLggYnqq+0kvh0AtFZs257ybHe8UCjs7y73PlMqFB7oLfe+sD5YP5FXWs/vublWn/3oY3/fH9br75186ou/1UEzZdN2SJmgQmE+iymKa8xRxZyISipERHyGsi9oW4mCE6uy62Zp8cJSQHbFKqoZkGTfQIiksFFMKAwTikJEn0IwJaEFAKqooko6oeajKsmm4lqsYVIC0RQ2jlpcJiuFjAUHxfAdRQqbEssLzUL5UEffwL/abuFr3evXPzs02D9GwzfkG8S1ekGc4rhyoLrGPzDw+2ovfPKWyQMP/0Y0/eI7i05Cpl1mY2JsCIX3vfYrqtluGhYhAKqcTlUPqVYFkMDkC0FVwN6B7UCVAwDMhHfMAlSzCFWiyBSOKqAE/45BBcYkIrJdqqQFcnu3fMfpGv7w4NAtdxobNtTW+Md9QR7eXrXXn6nN9E1Oj182PTV580w4c/0s1a+pUbghNZKA11Qb6WLSlRR9BRag1rnLuJDb+NJ6BzDkMF4Wxwkgbb8BwHJHgSusskDDAwBAVSgBcuffa/AaY4OUImpRwCva//Bl5MoqV1tReYXgT19SsMrhDqyYkvNXPs9wvtlkGwCjFlk2QKrNQBVtW8fA9xa5pscAFulCeKzFNAIn9lyvGvjBMcswd3b6nU+US+VHS27pub51fUf7qA9G4jmX9YK8Es7soOGduu+B/70xnB17f2P3N/59yZgukONSantkmwJUVRLKdWHaupIozifa758UlO+scs8oAMIJXeq20kD11G1/sYcChzQNY2o0EgobAKlEcQyBLegMaPFDFOuKPyrSBpEeldkaaqtC3jdyFVn7pDbjAlBhxVyRCc2cVLn+jNfZ9WxQ7vvaui2X/UstjXYN3/D2HKAudWKs0d/nQHWNfjDzFuWDX77s8HNfe084deA3S25k2m6ZwhDtcHCUTgVU5+23V+RdLs1RlYVcbi17Kva84x01CIbgWqGS1aCw3qBaHRUt/A3oDAFZFnbUsk+GNx6AqgGgynA0A6qiqIFFS4wqg+lwpQvm1wZ8Bc2YDMujudglt3vzU07X+g8PXXHrF42enukVGYj8SXgEdqgdbqPa6JueOX75XLV6fT2au7lWq756JpzbmPqGwVQzyyDDQlVcoh05ulABfGagUuxjWrzTlqeilFsBR7WYSuNHPrO1DyP/HQNeye0WOoz+L0u20WA2wgYJ/7HzBAhxCn1CSlFljVJSkVADAFaZS81fUaiSymoW+AMgYJk4G4UmgH/bhgBVfHU46cYiz/I1eHUZyMLrl//jv0E8ppN0eMXRold8xveCRwpB4dHOcueObX3bDhFRvqhe5NeZUso5+Mgnr5g6vOuPnaMPvDVQ075yHUodADck08e8+Y5B3rQgoBKPafAy8XOx/cuAKjpJqKqykdOSI7eyQFUErnJr21AKoZwMhW5FSHE95g5aowGPVLTzhYvKiYTc5rcpTeEHICp+sV/U5qu6s2KYOh62GcOKIgeq0DbFGDHLTQw3GPM7y4/0rVv/r5uvfuXXaPi6AznFZslTYk0/IAeqa/rj0Zf+zIO9Bx745K8kc0ffHxiVDi8oU9iImLeJC3fRiiojg2zSENumc70tDVSF09ecsMAXRe50NnFq82W0YQWohtRoxBRCXqJ8smwAVXa6ZsI8UkYAdLiaKrb+Uk3gyQugBzF48K5yJAaPW8CoqCoybIfqkUtm57pDftfI/xp8xfd92ujYOnauY5D/PYuZjN0ndnccSg5dUo/qr52rT79hrjb36kZc28CZOfiwXJMUVMtwZ9CcUYaQqJCiBajQim8BVFEq63M0E01pe0VeBPVMJbVTWRAFlMppblpy3slPMjeMFpdVqlLy+6zqKhsnAFKprELNkYSIawRYlXUflBIRAGoaIF4kC6Fg7C3nJFMCAFJRWcV34LQy1xBf5XsGqPgPNAILFVmL7NQk13Ip8ArHi4Xi04VC8N1CR+nuoCPYWSvWjt9o3Bjl59zFOQLq4H3B4cM7XjF+4Jn/WTix49UFNesCqMZo/6uEGHqh8wCgyj6hYsUnrqQ4dwXU8a1p+STn51K35QDV9udYnK8q/qbaIVVfINpUnzefrI6iFDSbBjpoCTVqRHFkk0o8MpQY9qPNj40mwCk3VKBpQEcFsbEcHauvdsztTE/Fa0j0Ka68lFxKDJdC21fKKx0r9w7ePbR56+eHNw99x1h/0/GlxiL//dofgaXP6LX/Hi76I1TqYDB6z0d/KpobfX9aGb2sVCqyMTIDMpmlFpFotgNVvZpnI3WWoHV5QLXt49AEdzlKmVwlJUQUn41GSFEjoWo1IpW6ZNtFsixfTJxZ7Y+2v3AGm3kk2sgZ7x0RqowjtGVVBmE4kYSVsx41rPKMVx758Ppt3/d3xrprctP/c7xa0K58dPLRDmWp1x6ZPvLT43Pjb6pElZHUSizHtcmzpcKD0IWIUoohakKbHWCVOaXZv/FVgGTz7MwEEfOOUfho2Q2PziqqZ0J5EZyZmVq1AWQdQiGCD8WANUV1lRNyBKimMaqu8LgRSgLTFjQfEHQAqeZr/ir7+WoeISzVTERg4i4+j8x1xflsAbBqSgF8HoUyoHzbn+3q7Hy8p6vvdtf2vxbMBIe3bt0a5hWhczxx1+CfK/Vk8dhD99x0bO9THwkmd20LqO4YjkMJV09RyoduPSabVfM4e+D0gt8B1MmUr0D/YmGRpsrwZvD0VLDMxul0QyLXg6wh0r3QcDG7FLVvqYSSZixR6ZiZLHtSlIBmA5AaRlRnmldKYdUlQxXIMgr8fjB388zA3cHMgBhANQswEACLtQd6KxQu4O6BKq2LjZ7lU5yaVCefVKF7tjyy5ct9Gzb/w4ZLr/+eMTRUWYMfe35IZzECOVA9i0Fb7T+B8v/Eg199Y3326O80pg68taPgcOtSNs6yq215iZyu7aMrVucRqGKxz0gHDE2bZ5iuAqBqBqAaRVwVhuqzVo0501qAaqCBKvKYBRRgwmxWU5neaPBGm4EqKmKa89jktvLu3GYeYd3uCL2e9bcNXH7LX/rrX/nCan92F9ProZL6+NzjffV6/ccPHj/4G8fmxi5NvdS3CzbQGi9MRqIYhDWSBkUAp5nACTxR3eJH27/Zntd1/+bSikVRnzNMR+Oq5cpMU2wzzswCqchg4wSgnC2zwv0zWJ8o3FUBrgb44CyuNhhwx21gQLjRJtl8x4YKZ6qtNWIQCWohlq4M8RULAIvqqgVaS7bVFFDrGi6AblL0CpO95d4vdnX2fXpoaOjRAWNg7mI6l/L3QqTG7+04uvfRW8ZeeOy2wuzejYHRsOHmklgOIYdCmTEr/50EynZs2MDhhD2TSTFv1OGUEZMFZoCSGGncAPpOBVazSupSl9TpgCoD3ea6I0EDcp2iEIFjxvUFR42ICxIAqShGhA2T4kaBLCqSSQCq0Bfgeo9JWYi+jrWoEikvAlS5q4b3xnQfUL1SMmyTK80YkyQ1uZpaSZx43ZXX/Wv38MbbRi7ffL8xcFV+vVxEF9nKrAAX0YCsxbcCgFB59mOvmDu+/z1z47vf1elCXJRw25F945oJyotVVjWQlSlM3t5LAFSFAtCqqIIXmAHVagUCl5OBaspWRQCmEo+qA1QZqKItBNqDAFU8CO9LlDqKxwW7cIvqVkm5PZv+98hlN/+Fu/lVj6/Fz/dCOKYX1YvlE1MnrpuYnHjHeOX42+fiuaGQItfwDcOBfY6pKEqgpo95oYwgAmERk4idMjEUi5s0j7TJP1sIVvkcFei6kkA185dES1J4rVIlyizP8FpcHcVPwJWLiKIwIuRY4lrDz9haR5uL46+xWLKPIwNWqUIBqAogRbtfqqgiDtMWbVnKGifmwBMTnFliHqsDix44DyRGUvI7Zsulzge7y71fWN/Vd+dQ1+b9eWX1QrhalneM6vgDnYeff+D1x/Y8dltx7sC6AtUt0/bYsSThDRvoXSk57BWKuR2+JogLBTjD78FJjbj1jo2SqaMK5Xfzj2Fhq395QFVfIVlMN1+MGfFGX52Z+wBvKgGodeoUoqxDLZhloBpSggyPtINsgFSlCxJYE0y0LhTFKmoBVa6o2oT0KWHdoughc4ntgDJgUIRr0XAo9YpReXDTd/rWb/rz7pFL7+vY9tVJIw/XWN5JeIE8KgeqF8gHpfbdvmXsyI6fmzm26/dKxlzgW7CpgjKybXebLe3zZqHVBarZ0QhTUE9q2noom8hQUV0cqBbIMn3eRaP1gwIBJlhw+4SbqttMWfvfNOCcKaBG/yyrMAOsYpKrmyXyei/5fM/ma/6idNnrYVG1OhYJF8h5tZzDfH7m+b7Dk3vfNFGd/KnJ2uwtoZkMmp5lmg7OP4iTtEiJUooUvB8FpGbq+6y9n70WBE0ayc0L0ZnHtj4PQJUtwnVFlflzjBuZOCIiFHbLQrVGuKbY6EBclTRi5qtyMwAAVidjiY2lVmCDRsg+vzjvZMMkADUTmmgmX1Yl1nQVVFVl8Zfz28n4rArHgeqqPVNwCs+Xy113bhjZ8LktXVueyW3WlnPWrv3HAKiO7n7odUd2Pf6xQmXfuoIBoOpI2h6fEnAETclW4iGNbHvh74soEZVIoQcQ2amI9XANLQSqi/FRlwKq2V4x6461do3tQFWbyPGFKxp9qaoq9jAO63Wq1SCYBc0L3QufTFUi0yhyZZivJawSuJAssaGTOQATv7xXXE/8KroDwuuBZRPgeUOZlLiFarF/+KmhzZd/pDA49O2Bq98Mq7f2BIS1fyLkR7jkCORAdckhWhsPUKNfHzh28IkfmR3d9V/8xujGkpswjxPTQ5NQ3zzUtvZ/Ux0p1SOZcM5OWLUsjmr2MgxO5fTCpJpxVEXwBGugmKK6VFWrFey2wTdCOhWAqsPiAQYPzOOThCpm9IFArwEAqnhNudg8sCo+SAAMdaNITt8l/1pYt/2j/dvf/I18Ejuz83m/eqr7uX27f/R4dfqd03HlptCIe8l3WMmPzyZln9KYIgjkAFJB64BQSj55LajQr6lnm8xWqr2imh3VYruIlZqkGCpqkJl5sTbFVzqQgoVRrNj3WOSESmlTYIXKKriC8HbkgAB8nwUDZGFC2hNSn/FyzrbkJoK/AUp1nYi7A7ZswrTtjm2Y7BbAfYQUujS3HniFA4WgeNdI/8iniiPFRzfT5ka+6Tqzc3mtPRqt/9HdT33f0X1P3ObP7t4YGFULVmcAqmjvC/ueMRzfpR1u6tY+5n8kssEZwCALkaMrDFTbx6t1BmfXsu544ITW6n7QvrijhSC4RkS1ap1q1ZDQlEhSm3UIBqqphi9uBXy8AKrY5QklB2sGu8SgoqpdMrCDFEqZIlwbiMwOLZciL4ioWN4zuHXbxzdeee0/FPdVJow3vjE38V9rJ/oKHM9KrQErcCj5U5xuBJTaURp9/M7X1Sb2/4E5vfv7Op0Y2ZJCrNe7ztbft3+si9ABzidQ1UiD2/GiTdV8KUw04qcnSlAkkghHtTLXoDg2m0AVSlAAUt5Y8/OIpQ+39rM2Kjh/TZI/HocJT7OlWA0q77tOJbJ6LrmzNLLto33XvvWreRrJ8q4z0E12VncOHTj23FuO1yZ+bjau3NSwkg4jcMhwbWpINKlUGVFBSRMK0fpnBZL+5DnOdjHoKf6miwHV5R3dWT5KVzM1XtUBxPOtsZpVVcMmH+b9tk8WWv6wrgohqII7AMwltF0VWrK898vsqzjBgH+G2EcBpfoxuvjPNSItpJKEoYzLCl9J2d7Bh7VlgcUOAaljuBO95Z6v9fT0/n13qfvJzV2bZ3LP1bM8F9bAn0FMdfjh+28e3/fMn7nTOy8PaM4BUFXsDS3V0UyqhGp9az5FNw3VVFgUClA1GajCGWDlKqpS2JDXFaDaVgDRQTMi6JU5HcsKpvc4TKlei6hWiaheiymGT7bhU8rUBbi6gO4C7qm085uJWryLw2sgIlXmcOl2yGigLIPNW5xa1HB9pTp7R4PBkTu33vzq/9W9ZXSHYbwzr6SugfP6fBxCDlTPx6ieh+eEoGr8ySeuDmeP/Mdo9LGf67BqhuGAiynmyHJbAFCzny3ECmfZ/V5ORXX+cfAUpn+kLUW0mAoq6iiE6j+mudkGJTGU0JJOBfNnqTDJgs5WJZxWIvGqDFaZv5q9X5bEagGLbrlqSgSAqtlzybeKQ1d+dOCVb/1KDlSXPjnvvvtue+CqYt/xeOrtB04c/NWZaPqa2I0LRmBRasNYn6gRYaMR88LEdqTwRtXG+vzZ4GRhj9MWg7r1ypn+vmU7tfRRrcAjuCoj3oyShKWFJ+02WSyaEtDpmA4V3IA802PVMfushpJgRbG0+gWoCy0A7Umt7BOPC/xeUwo0VG2GcfGyz1GXbdcviwTlvJfQA4NsC9ZWUi1Dc7foFmrdXb3/3Fnq/GShq/Do9s7tiILM6SwrcHqs9lOwPdWRna+cPLLzQ8bxJ19dUDOuDSqI6Yg9n6aRMM85A6r8UaOaiuY31PXScjdTZ1GgeiobquW0/iWWVQcIiBFyWy1EuDDZMWAi4JjTWFFYTVggW6+mFIUQvKLw4HOyFu4cqS1ViIyELs/b7o3KAip9/WT6Bol2oRhWVF5H1eodenBk+7V/vfl1P/7FPNlttc/e1X29HKiu7nif9auhwjW19wsb46kjPz+75973l4wpx3Isg22c5gHUxVT/K/MxLw+oZpxYWajhmyl4eXGgGtYjqahGAKoBmWZAhvZF5QosV05FxZ8BVRZK8YKuGVTN55bqVcYLxOvXjCLZvZfe5Q1su234+h/8ssGxVfntVCNwu7rdunJsY99MWn/bwcnDvzNWG9sau7FnFy1Sdkr1qMGCIpxzsEgL44TiLPIUGwgN+oDIRLCUtQjnn4OoqJ7Oy7Edei1vUV36M20+ZxtQBX2EBXnZcbPDjnirAoj6lkeB45NnOVw1VRHuKVEkSmxpELTCACRjQPP4QBFocl81lVq7CmeqahNiEFRsUZEyDbId0ACQNilVZ/xMJ1qRgzCMSIGSEA72DH2+s6Pz412lroe29mydzcHq0p//WnsEig+jTz5z+czRff9v49D3frBIM4GLuFSkUDGY0zZn8E9tdiAAHqGOj7hlLuIlImsRoHq662tZ11TTEjvrEkh0awZQhUMLeyzZrcEhA9XU6mxCtUpCUYMoTaSKmipP0rUyTQU3vDIgqiun3J3QtC28d+33z7SxrHsG/YJbSM3ywO5C/4bPXvPmt/+l0b/56Fr7bPPjWdkRWBkEs7LHlD/bKUZg+uDXemj60FuP7/reR/xkrM9xTMuwhJDeuq0NoNqckHjd5jIV84xQARAxlVRU5wFVMyDLLAhQBRDN1NUA4wCqzFsVj72WUKXdTUD8oTO6AMZEA9U7C4NXfXTw+rf+W85RPf3ltXPmwd4Ts7NvOTw19sdHKsc2qqJpk492IuJHG834UUSQhmzkD1EHKtz4TMRKDGblKhNM6ZdriYqEKrDU7XwAVRaksH+/XDHswQsrHx0UwI1OrejiUzZGAhAxXxVg1bUc/l6FKaWNVDxWOeVKwCoXoHjNFoCatUpFCDK//Y/nkcQriEY0RUand/G1ojdibGGV+a2yR6vDaZklrxT39w78c0/3wF+9Yuiqe/MN2FJn1Nr7PYoPhx/89Lq4euwPZvZ88+eLaqroWmjn604Zt7/B1QRnVSvutb8q+6eyyT8KAHA4scnQqn/m7i9h+r80UIWyUMMDrqbKPbOKMygSsResMXAMXE1NqFFPqTKdULUCP2Icf0CG4TFHFfM33FrEcyPV2oVMJItNH9QIYv6fgexmMQLCWQPzkEPK65wpDo58fvtNP/DR4lWvzZ1c1t6pveJHlAPVFR/S8/eEau/dfrV2aPvs6DMfqh577rWBR4GFDSvvOKWSmGWbY6HLAEFrZ73w4874q208odMc/nIqqtnGXzxN9fHoHbEQ4sHzg5gK9iVCuK/DniqxuJqK9j8i8fCeLOadGmL+ryuqAlIFqMo7T8niUIDM2U+PAwMnojkVkNt36ZfLG67/i56rv/9bOafv1B/wTrWzd/+hZ289euLY756oVa62y4EdO4oidi8EHxX2UyElUSi5UIYsNsKT1jG5zRVwvmAvq7MvdXUs1sReelFd6lnl99n5q7EoL/6ZcbqmmkofH6AzM/xHXCVbRznkOy4VXJ9sZVFcjSQYIEXrVYR7AKtIEZJrACBWnh+Le5OKpy81xP0y9xoAg6tn2nNYR0RiXJsiLO18AQoAgCoEXqaylOu4s6VC55eHBwb/5lXrX3VfDlaXdx6spUfN7PxCb2N28hePPvUv/zlIxsqeFZNjy/zGwA2hJREq7Z5ca+CcgB8KSycttmLwCFDLVBLN+1ziTZ7umsrAIW/hdOtfALNcMNiIwh4R1llIApQAF6ROSXesXgGn2yFKAyIFTio4t9k5nrKVHYcI8L5RUwtY2S/XEewI0bVB1cG2baYUATQjsatm2Unvui3fHVq/9bZ1w9f9i3HVVeFa+jzzYzk/I5AD1fMzruflWZEKVH3+s0P16SO/c3zfI7/s240uz0H1ZX6Fik3M24Bq62AWfNxNTtBKAlXd0j0VUMUCnaKiCiFVSLVKg+pV2Bk5ZGcVVbR3ABCwaKNmwAlVOq1Ec1UzX0pUXU1wIhm1tpKDmANlmgJU+7f8U++mV/1Fz9Wv/955+WAugic9qHb0PHPw2beOzR3/peO1yddHpuF75RIBkoZxxEp+RDQlcUgKxv6oixhIlEFVUudzNx0osNkTKYkAACAASURBVOisPaDaDoIZpOoufbZoZ216pi8wWNUiKRY4GeRYNvmORx7EfjF8ViEKFEGZ8FVFDMUbRFRV+bzQ/EKNjnGpCj9VKmEGV1RFOCNoVosPdRe0yW1FrYljWSGsQroCKAG2KvnF0e6u7q8M9g/+1bX91z56EZyKL6u3oJ78erHiVF77wn3/+LGiOr7ZN+u2bSQIYCLEnHASlZIse4kgxjmCExOAtcWJZqCa1e2XQVk+FVBtpwuw3zF7/ko2oABV2cixjze3HbSDSxhTvRJStRJTVDMp5YhUn6OxFYuoIPwVy62Uwwyafi3iksrWbvAdtoSGo0sPeH3Dtsl0fJqJYwr6h1/oGl7/1+s3Xfr57ut/eP/L6mR5Gb/ZHKheYB++eu6Ojrqa/ZGDO+/9f1w1tcmzG7ZjY3GUlmqrxSoTweJt1sVEV0u3Y5dTUW0OpwaqaI3yGgzQyR57GqhGETXqDarP1lkZisnMtlBRDbiiigXf1iwGGFyLrypaRyKoYqDKvpdZWzXjQgKgWhLiZxhUs0qJ37flbwavueW2jo2veuYC+7hX5XCV2uXdf3T/G/fO7PvFsfrYrTUr6rIcn2wvYA5qGMdNoVSahASar3DjoD4WuRSqqgl8fXW0onzW87dIp51sTlviWfrcXM5AZceTCakWAtWmxjkruTarq4hURUvWYFN+UAF8yydC3GoYcxWV06sYeMqGSTwiW0CVq6wZFuV9IagwmZVVltfOVyxXzhgwaOCqDdoYqGIhx1epoBnk2l5S8Ap7O0qdn9+27vK/2pyHAiznVFgzj1Hqbntyx+zI6NP/dhvNHni9Z1Y6XTMkhxX96IpBYFegKMGGHQBPwJ5UUzHpyzynfyHn2FkC1YWcVgBVqajKuS2bLl0Q0OGnqKbGETpjiEiNqFFDohvmbwBVzOUe01uEDoPny4CqUBmk2yDPzfIp7kSkZHCMrEUxfu94pCyP6pZb6d9y6Wf6Rjb9XX2o8MRll72tsWY+yPxAzusI5ED1vA7vyj85CPh0ZOaSvc/c/T/T2X2v981K2XNlYYOfJSqpuAtAPNUCf3Yf+3KBKrefdFxllkgkblKoIglQTcKQ6vDZm60xrwlxemj7A6gyb4/brXL8AD8Aq8xR1eIqBuTwF8wmz2yo8RgkuwBGATx53bNe/8Y/G77mTX8bjGzPd+CLnJI7jt+zfdf4wV8bDcd/8oQxvU75AGQ+qdSkOEbKlCTCIPo05YhEcNMSwnZAssDFpDvmxBwBXe2uMwLX5ntSzD+MxRLVskcsr9q/3CutWYTSV0fW8s9w8jxwzeTVVNr5CTypssoqKABFTqRisAqbLnYBkNqTduvRl1/GL2gTOGsQLwt0xvvTwkAcV9PEoyVEQ7UJHpIMWiEmBP1Ft0kd022U/OLOkf5NfzPS0/+Z3LZquWfDS/848FRp37e90d0Pvvfonofe6xszG4tOZLhQ9ae41kADCCgCH9oEDUoY1c16PXuRttIJMyH9Uu9s4b5wMeEVgGo2z+pSf9OsCnO4KP1TCushVebqHJOaRKAsoJIKoCptf7bNagLVmFLss7RFm5z/ch2APMTUNVwfSGyzMY87FBk2RcpJO4c2PNa/ZcuHBrdfcVfn+puOL/Ue899fPCNwdojl4nn/F9w74YmNnnWOPXDv+2aOPPQrrjqxpeCi0GgyUMXEYvG/xVJucU792X3syweqAk1YX6KrvMzLZ5AKH8qY4kaDahUA1SrFoXCxTK36Z6DK1VKZKLm1jNY/g1WpL4lwh3jx1nEm4g5g2QxUI0yMlkVmeeBFr2vdhzdsf8M/GSNXTFxwH/h5PuAdakfP4QO7f27/8QO/MmXMXBMWEyLXIjM2JesenW1lcGxojDYfhD4s4kgIPEu2ZNLhDvicEr1J0cXAeUe/2FmXVR1PynzUfynVoZWpqC42lJmoqvk7LfTihVufvwpUFYBVrcSHCt+zPU6vslKTFNr/EF6l4I4iarWVYqUHR4RWmYFrE6hKf7/5c30QTdDM712z+AyTLOYtyqbUykICGMAioMCvlEu9j470jXwwCRsP3rT1ptwJ4DxfOyv19Ep9wKR9r7r2sbu+8CdmPH5Lya0WfatBRlxnugmM8sHR53mQL6ysmooNISqqIgyUG2bHpW/LA6riTd2+eWNIyW4XsoGLI2n5z80hLjXhzphJBZ08BcssSZgSNoyi1MSOTuJfpCsmIQZcWc2cjTHnWyaR41Ni+VSLzdRwO6Yvufr6j3b2D3188NXTB3LP1KU/44vpEWeHWC6mEbhA38vcC19/y9Edd/yhFY3dFDixD9I5x0GC22RJdVVoAIu1/8/uY18OUM0ank0lcxsdAZMbQCoxP7VBtbk631lIZfgcnwrAitQSjqDUlj1SSdAtLgaqkv3MadC8eEuuOiquKbhcpksNrPGOpwr9I98o9A7/ed/GN99lbNhQu0A/7hU/bNnwkPWdibt+aN+xF3/3RO3EjRW7HlAJGwKDDNgwwS9UsU8DxQqiKhFCaAdSVsBn9AsGdU2+avbpy8J5qlsLgp663qpr8yv+/tuf8JQ5bTqwILOKwlckUgEsWobBFAB4rVqJIiNWrG8BWMXiy44AoBJKp3RedZXBPW48fpmYRD+uWWmSh3CFVoNcS/POmb9tiTOGxAsDrNrkWn51qG/kS13l7g/1rOt47jLjsrw1el7PnJV7cnTK9nz5G789PfHsL9jJ+BVFp2o61CAXIqLYJst2dQphVj/VWzyARuyLJLVXt+mXPq52oHoqGyuubDatjvXrYn0BTTVWHILRqIqxf7UWsWcq/FINsyDt/hQAVSILshM+QRuCO/0yg4uxP9dSWZQFFxtQX2KAVcen2A5UpLy5gfVXPLDpsmt/v29wyw5jy5b60u8wf8TFNAJnh1guphG4QN+LOvb04NEnPvN7cWX/O8y0st6B/6K2E7Esg+IEPntSUT2Zp3p2H/uZAVUdmpoBVbSIuYUaUxqFFIGfWoHiv0EqtckyAwarrBLVlj1MEzClooqvQmUSr1SuQ8GUnXlc+DXsT2yKoRjlKd4iwy/EXSMb/6rct+6vSje+8+kL9KM+L4d9t7rb7qv1De84+PiHDk0efGvDiXsogFeqWCupKOZKIYMztP1RzYFVko1kGF2tzwRC0PQu4KRKFvnaAqoZID0dDQGwMeOw4gTLQCq7HKAtmaacY45qkms7FJgu2eARQoiNsLisqooFmsMc5fzMisKyP5Abp1lpsVUT0GbwVFNbsmor7yosEZrws6Kiig6DBrZIt7KUk5bc0tzmdRs/OFQe+OylPZceyv1Vz8vlc16eVO37xnVPP3DH+6K5Az/sG1PlkoOuRcLzowEP3WZaleb782YHXSbhNQOsCuVm6fmdQe0SFlYCVKXSyZZpqINqrnUcxhQ14JcaU62aUNhA9wXnZEBkeJQCpKLboOkqWdsrhZ2ijg8W4paEWWDzBlqR5ZgUqZgS06QIMal2MfQ7B3fe8pYf+wPPrd1lbHljDlLPy9m3tp906TN6bR//y/bolLrdqj958N/PHH7q1+Pa1KsM07RsrT7C15cKqIryXgu5mtU0IB8RpEDtn4QNCmt1alTxFVwsh/1TMcGpFET8VnyeGBMApGqgyvGcmOL0Ha1/djJxOdElQnKJ5VKICMxyeay87pIPDWzYdrux9fsPvmxPlgVvHNXUe6fv7arX6/9hx6Enf286mRmyipZp+xh/k71Roe5PkpCSNKKUY1ENMm2HY3tD/F5bUrFaFxU+lZIDARyjwZRiC4vnwqb9/OlmtSuqWMz5xlXMVq13nvZEH2LTtgrtfl2pgkVXBNoK26uJ4b9rWGBXk52YZKcmWVDjpyJ6EqCaRanqpTo7BG1ZxS4ATVqAvDiLrJjnK0cpvFThpjZBLmTh2fgyFcAhU3nIfFfDvf3f7S33fai3s3zPtv5ts/l5f2GMgFKjxSP3/MO/mzr27LvjyuFXF806uSYoJwiBgHJenx9ghMPZhc8lk7scCaziWLDaSrE67bvOPFJP8yBQfqTYAYqPcFK5PZ+kDFIb1ZiqczGDVKYnKI87Yil8XwFSucsiE7aEf0ADqPm0HHMtFVWT2/8QBMdkWIpiM6XEsiiyPDKLPQfXbb76M1d+/63/g/LI4AvjRD4PR5kD1fMwqKv1lI0XP3XN5K77fqNROfETBoW9HtuPKnJQFQMoZPUwTw/iRJ7deGKQjz5j/y3nRDhVRbV9oWcNuObWNZmF+B4tU4DUKKK4EVFYa1AIoNpIyFQumaZPRnOCQzsTfD/ZvqOdz0AVk572TJVEaMluYb9BG0BVAGpoFSi2PCr09t/TMbjxT4auvvxeo/fmmdX6XNb66xxUB4MXjr9wzcGJA39yePrQTbGXBKYP0YYNBypdRY0pBdLCAqXPHXwcyKEBXzhT+KMmCAqAzSBVMVgFUE0sLJ4XIFDN4jOyiFWcz7yoY4lOKU5i5n8jlQtewLgmHLLINWxyEgBVk31WcWery6yiKm7HUl3FTZMKsypVs4zLILoFNpqWQxlk1fnolo1rWMYXVB8TQBWQObWo6Hgzg10Dtw31D3/imuFrns+rqmv9ipTjg/3g3M5Pbj+y55Ffrp848DNWeHyw7JvMlgInOZuzeaPOwj58+rDtk7me+avNDU72nk+e2U9dTV3IBdfJUVxJBVldEqiQ3FavhVSvxGxHFUfob3lE6IiRy5VVgFyJSdVAVdvVYR4Xrq2EtwCkYsPHFCIrpRgiTc+hEHOME0wF3UPf3n7DLX/W9cofvCf3wL4wzuPzcZTLwSfn43Xz51yBEVDjd3SM7njiHfXKkXcnjYmbrbRKJdcmB+pr+DxyJRLlxpgUZMm8q8VH7rQScXSL8WTBysmnRuYBqWUhzXeAFmYTA/OanmW5S4wmG0OniuIwZJN/AFSYQydhSkmIh2Op///ZexNwua7ySvTf+8w13HnQPMu2JNt4wpjBYMYALyGQgYSXbrofGV4GwnudQPJC0glJJ+m8JkkH0iEJ4ZEwhBgTyACYIQGBwQPg2ZKNLWuedXWvdG+NZ9r7fevf+1SVZFm6li3rSqryV9+VpbpV5+zaZ5+117/+tXBMDq+FzJAyswQ7FpyHyb4GYIUOFewSFmpOjIaVCRgnP6RcBtTSHsV+VXuDk83KxJK/Hhgc+cjoTW/ZJkTBbz0HA38BvwXY1Dubdy6eah5+62O7tv5OLJIBWfIloazMoWEowSFZSrN3Kpf9iqmA/Ybt8MfcYkmGlWBgbvB3wnPBlCE7JfTTjFd35px6Kepqnp/9oPfehp924eP+JdPEZICgKX+yhwaXJyGFMAbnDFoVwCoanRzytCQ/l+QrlwKNRisDOLnj2QjzOkAVdlYWnnSbVfgAC1a1GNsuVO3IAKAhtgEfHIfOyWDGss13fJKp0MPloXvGhoY+uGnDtV+YEBP1Zz96/Xd4PkZAH9lcOfTE3S+vHd7+jnhu3xv8rF4KHIdca81nrKgsIC2s+TpTyVyrBTlhRSIdMqKY/53Z3YmgLhqmzLXbveZYIW0+jwGqYiP+PMmp2UwobsGaCiYuCK2AZCsgBd9XhX4JAGhracV4F3cCw6uCLYWEiIEsDpkTC63EwHEpx1rvRVkwNPrg6LI1n7j8+ls+1W+EfT5m38L9jD5QXbjfzRmPDKBj5tGPbTx+8JGfjWsH3y7j6eFBT1DkIhvaJYJxvoRvXUKKI+4BVrEYQe8E+tWaODPY6BHSmX15J7O890AwYWxh8gRfyOKmXnSmYkkyXZwZ78ahTWUmtZ1Q0kooaaJTWpDOsFhhV42fxjAdiyKYJsOoAqB6HJ2XWx0qSqC2l5Q8XulgX+VR5oYUO2VqeYNJadGq748sWfF75aHJzYObXjJzxsG8RF6wVW/1H9+/9fqp1tRv7zm64/VOySPpl0xXMY99xmDMgDKjRS3gk/H2NMFN3b/tDpwpYZ+0ablIxpWvDgsQkMyT5ykleELDa1ksV0sKlEORcilUDvlorEJTFc9mm8yDaw0bMcuosrl5B3jYUe1oDK3PpC3/M2S1usLiz6xTtToG/JPn+qRjTVW/Mjs6OPaxVYtXfHjT4mu2XiRfw0V/GljTm499ctHske+/pnF03//RnD5ws6fabiXy+doCa2quwwKwIhjFeOoymOSNlbEm5ClW+Kz2zF/2L+3Vp+I9O1R/AVRNJHDRzMeGLfBUTkwCFbyvkwSvgcYU9xvzRDgB7isArF2Xa9uI5eLvLWXCrGohwYFTDTbKmrTjY63XXmVk18Dkks+tuOyaTwxd+8ot/ejri37qn/YE+0D1Av/+9YF7S3t3fOk1zeMHfiGvH3xVhdp+xcMOPOBSLhaDTOaUi4RIJoSMaLP8YIGxT6bJjFjuxOLPydPDRkH2xpUWkMV2fTNvy+uoAT38hNYRJf8WmqhSSlspZfBOzRwGqkxg5RakosGEm6MESSAi6RkQKrDTxvm4RoIvkcyjyeNFW1IuXUrdiJJgME+jkanBlVd8qjK+7EMTNLhH3HADUHr/QUSP6EcmH9j1wFv2Te/6/bo+PuqXkSMekkbIAhvVpx09WRHWwED1DI0Xl8rgGmCJ7v+UYgWwqtgNAZMeDCoY1ZJ2KASrig0YG//ztqvDqgJUMNuKa6UDVLvXWiGlOUGjWmwPe4AqNmzF5gEXjVHGuCRzQaGIaCga/s7wwPBfbxjb9OklS5Y0L5Xv6EI/T0gAaPutS4/s3/GGqX07fqE9t29TNcg9TybkiIwdJzjBqeOfWlj2oYyBssiJQLVXy9zZYD4FqBqqoaisYXslOOTC1M8gCUrjjNqtlFqtjNJEU57jPuKTEOgrQLkfbi1GkKVspDJX9ayEy/Xw77YqUeRo2fUbvqlwZk6Fq93S8NTA6KLbR5as/PsVl7/kzr5by4U+o5/98feB6rMfw/P+DvrQVyb2Pf7dH6of3f1rXnp0fVkkInR8jlsk4XMHZSYzyp02aYlae8o3UEf55MCYmbfeRsPa9ePrnlaH4LH6uSJjuiu4M9AXr0N3OFjVAqhqRG6mCeVxTFkzoQwgFWX/WJPIHSZ5+fOzIicdt3RTSmWGlfWpAKumJIRyEjOqAKpoKIGE0vFIBCXKvJKK/cpxb2TZd1a/8GW/50Xpg/0u0e73iE7/2sHaTQeOHfjlndPb3+pUFIXlkHIwIQqyCzCpGNAuy3feJ/eCOwADVHOVUcpgVVOKIIQMGy/NOtWSdinULkW8ETQ1CKNPNcpqNuaxugi8F28ObeMUbwrsbrEDVDvXXXfDYJWsXQmASQxm6UwgfXJyl0oyqg9Fg5/ZdMXGP1o7vuGJBTeU/QN62hEAWJ1+4guL21N7f/zInvt/TrUOrKq4jTCSsXBVTi5mEceqmtgNhKKw/ANzhd0kCthp1mV+MDg19bCT1/mT7YrZJ1mhGmbs2LJEMYuKJ/xSUd4Hk4r7C0gPE/UKoMzu13ZzZo3sinsC1uxc8dqNJkR4t+TwaIYrs+NR4viU+aXZ4SUr/2140fKPrbn2+jvE6Pp+b0H/OjmNyWF/cC6oETj+yN+tTWaP/sz03od+sSTq1UBnIvQckjIgJTzKpKbUTUlLuHvEpgkkD8jNIQPAYmZi+U5ewHpkc1Y/Z0AtE6bsfXfiMLGGirVJEDSmpJOEFEBqO2GgqhikInpSE6XIS4cHJZq/sCCCDSA2NseiW+icWHgPfapjBPh4fwmtKu7MKBk5AemgrPOwWhcDI/cvveKGv6rc/JbP9MtFJ343j+nHRu/e+p23TzWOvPdYfnTMKWkKSsjidilNiWNSrWjsgpr7z/fBMqOqM7bRQek/UdDqZaRTRV6mTfmfPCqxdZW5IRuZH34a31M0oBnNarEp6EptTseoFufKmr4iBYzt2wBUTdBH5EUc2IDnUGnwnitWX/bBq1fdcFv/eni+Z8qz+zyttdPY9b3x+tSWtx7efs9/1s39l4VqLgpFAjGUgYOeT27gE+ogcQJg6ZDvIBXKfDa2QWaqFYaoZp71kg9Gs2oYft4z8cYoI6Eg2YI/qgGn5gmjf8zhkIQo4lEBVIvNWKFdNwb/eO8iWRA+wE6Wk5PnXAkD+48KWY5yvxfphvCTgSUrvzGxfOWHlq+94lti5dXHnt0I9n/7YhmBPqN6kXyTyGs//sA9VzTmdr179sCWHx1wGlHkpORKj0gGXBrPHWSxo7Eq5cYXN/PIVdgVwxIEsoCuJpGLQEZJ3+km5TqQ+Ssr6LfiOKt/MvnumgQanJDmA79JBqkxA1TVyki1ctIJfDoFqdg0UwGkdr2MbBMJCFX4A9pFFOywdODTB5YYzKpLynHJLw9Q4obUkkHsDI09uOSyKz8u1mz45Oj6fpf/yVP77kN3v+j+/Q+9c19t30/JQRLKaVMYhnzjydDtzxo3kwZWPDgOt6Nfu0gulmd9GqahCkldicoozjNKU8zrnGSqyM/RWuJQ2QVchf7aBFgYGbhxtDABQ93rp/eQBDrRTrDPKmCEARkm1rKnoQov7gWqfkgSnpaZpGpQPTwxMvlPN1374t+uiurUsz71/hs8ryPAMoA93x5szR28Zd9j3/vP6ey+l3npzEgo61TyFXfKx5BWSYdcN2KbPg3tv0Wi5oexWOttXITnNqcGsiF/MQ8tiMVyzGlsMSVJSnE7pThWlCWI5kZFILBd/kUlxoBU44xhgwcsRctNmbYBM/A8cpGYmEC+IMmFnhrhLNLTiRu1hlesv3d09do/iQZGvj2w8cXH+m4Vz+tUW9Af1geqC/rrmf/BcdLQ4a+W5g4fvvLIvod+J69vf6nMjg+UXEGhFxmtpwNQipugMt6XCswOTJkVSwNUD1BlPFosNj2zpIiW7P4VWCLDCkn47CERK0tJZxmpBCX/hHIA1HZKqomfygDVRFAe5xao2jsts0TmFs1VUthscVc/7Fk8cpHGA4CKc3EDyv2QUq9EWTSQBGOLtlQnl95aXbHi1pEX/vD+vpXJiXNnm94WfHfLvf/hYPPwO6fSo9eIKm5yGXmeR2mCMTaaNzRS9fWoZ7ruTP8yA1WdU8JANaM8zkgnGbmZJl87VHFCCpBcZU3NjXTQRKHyIz+V5yVKt+bqKq4xBrbF/1mPVfwdv6ZgysBQWfCBDnFHe+RCgiDDeLA8fOeNV1/3W8sGVt19pjPr//vCGwEGq09+qTJ99NCG9pH9P9yY3vXm1uzuDZHbpGoZNmUJwafDgeMDgGoRS8rrt9GrGp1q0dVvNjlWytrlU9H4xynXkGGBoW1TEoNR1ZSh6gV/ay71h0aTak39bRQADxyDYe7RtTGvDF4t+WA6I8hD85eQlMENww20LA3N+EOj3xxdufp/VIYXPT60baom3vrWLmuy8L6S/hE9zyPQB6rP84Cfy48rwOrBHVtvPj796M+p1uGX+7oxGkltcsklDJmRG22+dnZT5U20YS65TNSZET0uAJZZtXfGE+10UNLkWElrCp21SWcx61JVO6G8jZ8ZaeiamhnlLbCsAKpksuTRb4XGko5kwHa04v9hDq2MFICBqgyInICUG1EeVQBQKSkN1NzR8QdLIxOfG1q67Paxlw3vEOKV1mr9XI72hfXeW/SWFd984O53TcfT/6nu1Md0mJPvG1uYLMWtxOWbB1jVS/nR6cA/bfOY8a3MAVZ1Tin0qrBdixNSSUoyydn8v+wEBK24JzySYEkZgHLh32zG0P3fYbSKUS/AazdhyLTKWHBbANWepioj3UHp315H8LWFr6v2yCNfl4PK42tXrvvAjWtu/AjD4yKR41L+oi/Ac9d790bTO768qjV38KXt5tHXp62pl2St6QlfJo7vKiyXJpqU5VEorRuzfm60syt8b3yv6Z8FyWBlJ0i4zjWvB/iZgEXFGp1jAwv0iXmLrn6fVOZQzo2CSEtDhcsGUNjEK4QQgGc1flkmgYpXG8i2PDTHSsocN/bLA7sqw4u/VhoZvHX15au+R6tuifvz8wKcnOf4kPtA9RwP8PP99sYhaHP5yTu++aq8vv/HsubhV7hZfWkoyQmFYSVhW8XrBxzJeSFj+tJ2JRf7YpuVZwtGvbZDvB6y97MR2qPED489mMOrpEkaYBVsqgWqmoGqItVMKWumpJBkgj581ITszZvTp2wXq/GFLHz4HG4KQ9a1cEJSTkR5UNFqYDhVldGj/sTiu/2R0S96I5N3LH/Vm3f3/VJPPePumLvjpffv2PIrR1pHf6jttTw3Igp8hxTEqbjh9DT9nPwO8wNvz/dMPzef1ytzeDpmmU2AeHNnWFVEyqYpyqMxZXFiSps5USR8ihzfNDcBkNp4VXRsA7ByuhVvFdCEYs6n8Eo1fzZ/j+bBk4EqX4PWx7bDvQqwasZyDs2IHDxAHkVu6cjk8MS/3Hj9Te8ZpuFav9pwbubO8/GuevNmtzE2N9qa3bfx+PTem1Rr9gad1tZR2limstaA0JkrARKF5o2LlMbH2vCaIBMswwqUynZ0WIONUQDYVMQDp4n1R83ghwrZCuahY0z80XSJKpz9WcSu8NptkLGZxXBNY0YXf8AmOOReiRT/7geJU6kc9kvlh4PK4B3Do4u/uWz19Q+J1av78ajPxyS6AD+jD1QvwC9tPoes9bere+751oua0zvepNrHXuVk7TVuGkehK9lrkRDNBwcABwuZy/GL6Nw0C41pairKRswD2dxnFtphgQOLahugcpT5odFDtGRqQKpOUgaqWcvoUzXrUzNSXB5Fx7/R6HGqFPvqQIJg7Ka5YQrd/rA9ARvlBSS9kHI3RFdoRpXhmj++dBdVx+4aXrPmS5XFK75XufolR/s34FPPDDRlfHbfP79t+/TOXzoaz9yUein5EZouJH9n5kYF+MUxC095k0sJqPI2rYdVPhVYNfptANWcS64ZGNUspSSJKY1jyuOUKFMUkkuRDKjkBOQhhQd2PgCrYJiEw6wVc6XMqnYf0A0yULXlDcOnFq8pvp9CDGD1lkIqEwAAIABJREFUq1aDiIYqPKEk5LYt7ZIvg9ZIafi+G1940zsOB4d33SD6dm3zWUMX8mu03uzSzny0Pnd44/ED2ze15g5fqdLmep01l1HeHNV5XNU699CVIGVuzdFQpDfpUiYK1azhSDHk4Cks6wWjmiEaOWImVcM6kEMrAGYFM6kGgLJ/BTuxGHN//B3mNuh9E/uLRliNaGynpERQbusgOEp++EQ0Mnz/0PjkXZMr1z0Qrbn+oBBs9N1/9EfglCPQB6oX8cTQemd49OGvbmxM73p989ihN2RzRzcGIqmGgeMKkQntJCS8nBuunBwCeex87Q2waKwpGqSsyQ6YU2ZP0QBlFzkA1TyFJtVo9NBUAkAKkJo2Yv4JVlUkimSGZivbSAJwBG0rFjeAJrMN71hS5cyghiT8UIuonOVRuaVL1SPO0PjWiXUbvz654fqvUWl8e38nfvpJvFVvrdzz5Hd/dU/twH+czWbXUijIdRH1qcl3PdOxzgR60RRxEV8Uz8GpFUDVgFUA1dQA1TShJGlTikpCnJGvBZWETxUvYq0qmptQRcB8R1MgGCwDVHt7rgFQizK/7cYuYlWtvRADgY6OtWCwTNkfzg2+73fcMwCCPe3n1Whg97WbrntXM21uvmHJDX1P1edgHiyEt2C519RUmea2LmpO77587sj2Tc3a/iuypLEujduTSmVlSVkoSXlQhAqtHO7L11roLNM5bAFREbPpqKzgglY1g+A5EFkmBDuy4H4gOG4AezCkCmtUvQx1ajZe8O0m4fDfS9dVjnQyIdxUuVGb/IFjojSwuzI6en91cumdo0uXPRKurh4SYn28EMaxfwwLewT6QHVhfz/PydHNPf6psWRu6qXHDu1+a3r80A06b09IkUTSS13ppdIVQniws2FrqCK1xCaUMFA1tSGR2xI/tt4AqhmsSsCiIrEEJf3caFFbir1Sk2ZCacuwqzIjzj4vjM6ZLeoYlmPfb0r/iEglzyftRjr1yioPopzCUktWBo5G4xM7Bpau+O7k+su/4t44eHdfizq/6bFT71z0r4/d/gcHm4feUteNYS9yGajKTHDkJlKWzKPbLTy/d740X8UtKrguOAFSs6dqkieUZDHFSUxxu82sqpNptqga8CKKREASzShgqnhj5pBCVaHDqPY4LTyFUS00qj2WVMVrbKMKWFRYuiHS1XVRskViEa5pNFY5VHJLM5vWbPpg0sg+ePPVN/dtfy7SqcuNV/u/NkzxzIZ46sjG6Zkja+r140vyJB7WeTogVF6WWrlK55xsbayoODpZ57nSaZrLPFVS5dKN27kk7UohISKAmUsuFOW8lEsptElFY8QqJCpfwlXCcTPX87XnhUngRbNe4B/1KwN7y2OLtwwtWnKPF2Zb+zrUi3TyncPT6gPVczi4C+mtNcRGe++coNaRlx/Z88TLp4/uvT6OZ1Zp1RgORNsriYQclRodkxXim2YrE6+KGFSyWlSAUwapsJ9KIbhPKUUjCXSodWhRNeXtjFOo8lRxyRPNJGCOmCOyPqi4WXMiie0ARRcosXl/qHVpIInLQ7XSoiUHBxYtfbQ6OXnvwOSS74RLxx8Vy140vZDGdqEfy8Pxw1d9fusX3n8knXlV6qVeGIWcHS5jIhfZ2kBMNtO+sLVZ6Od0vo/PMEy4fVugCvP/LKZ20qJ23OYUNplkFEqPqm6Jyk5IPoAqp/m4JwLVHg9L3i5Y4/Ru6d8AVdZuF96pJwFVvmYl7IPg5gBmHBpFE5yB68+VfmPV5KrNvpv9zGuu+uHD53v8+p///IyA6VnYGVAtqVCuKtRulSjP/DSPHbOzkTLLE8fLHZkpxX780IDlSoLAwIRCh6VM8JNSobLMyV2T4ao4H1hJIaSENloKLxPSSxzPyXw52JSBf8zzxBTJ8rRYtKjx/Jxx/1MuxhHoA9WL8Vs9xTmxLOkbmx2amApnlZqktL0qbdbWZ/HMunbj6Fpdn16ps+aSJE4GsjQJcpVJDQCDJ3uj5qbbn8GqYVHzDPZSEN8nHK8HX1QRa5KJIGHLnLjpAhRBy4TbLeuguBnFNk9JkWs3UOQFmR9VWpXq4LHy8MgBb2h0hzc68f1gYGRbXvW2R3504LjIasv2UdK3Lnlmk/bOY3f88Fef3PxbU2rmegq1KIcRubCWAVCFvy7617mod2IJ+pl9yiX0ajbvL5wq0FCVUaJTZlRbSZta7RYlcUzUTinUDg04EVWciALhM2gstHyQWxTWUwUoLYAqbxDZT9V+K/x5Tw9UoQfsLOZwy4CkxnF4IwK5gaPdZLw6sWPx5OIfefn6l2/rNx1eOvOV5QH0GUn044IefVSSv1sQrSdaR0S79nWmzb6DgVi2nOjgYV8sxvAsITo8NS0meagW0dTM44JonGiiO3Yzx+bEqP3fseEBTaMj+vBhZL2kevHgYE7r1mEX3HeauHSm2zk50z5QPSfDurDflNnVx++MyJ8uzc3ODLQaR0ZVu7XIUfmiTOWDeaYHclIlrbQv2CxPC6FzmedK5lkuZa5EnnOJSOCpslTkiRI600InSkrk4qFHS7u2tUNKpQXCeGROWmohhMTNVDq5dJ22cIKa44XHvDCYiqLy4VJYOqCdcH+lUjoaLVvZoGrWolW3JP1mqbObV1/c+/l33XXoO784TccvdyJJZS8iD/G1MRpvXMpETjl76GIr0QN4zu7jLv7fOgmo5rCoAlBVCbWSFjUAVJM2qWZigKoImVWNyDc2VdiwockEYNJ2/ZskocLM32hUoS/lcOKOhvXE0r/Rkxe/Y6JXQZLBpwiOBBAScoIbvFuVowaC4eMb1m54+0h15Fvr+9GUF/887Z9hfwQukhHoA9WL5Is829NgTRM96tJMLaSsHrXqzUBq7aet3Et15ooslnBjJJGLuXZdEkT2WS5EnossywXlEvhRZG38WYlM5SJPMulJKYRyoHVyhKPZLSUh5Qjo+KXWjpRaey7qlLHjRs1SqdIMRypNtzTRLPvDTVq3rtlnfc72Wz3x92597OP//f65R3/quDu73AtdqsiQXCQXpT7bgKWyAKoIbegD1dOPummvLxhVQEIw0hmlFDNQbVMjblIct9iOzc+JqhTSIICqCMlRJk5VwX6NGVX051srqoLR7qRPwRbI5gZZRpWBK8txuob/xmfV+K+i3A+7Sw7vYG9Vo1OFn2ooS9mm1Vf+l+pA9R+vmryqX/5/bi6vs3oXOHEQHQyodqBEdSrVjx2tKp2UBKV+nCaeMLsU+EerLNXagYN+Cr2Jo10llOZYKcq1IxGSlusQNi5YUkPlo0qlHEVtpYOyo+I2qAlHwdoj9ANNXiUn38sp9HMK3ZTiKKXJSfiX9v2nz+rb7P/SuR6BPlA91yN8Eb6/KSV1Hqf48zcE0S1EdJ+gRyNBvo82c0HuQfPaZYvZkpxozqGjxwTliEmaEVxTGs+MoyRuoyrVlCfavB5/n2iilnWcvL5IJNBEv0tEv2MjrYuU64tw4M/ilHBD/MgDf/nXj7V3vKkW1MeDyKUyBeTlPjlZyE4LmZNTDq6b08W6iUhn8XGXwK9Yc3TgCABB5i5zSgugmhmg2m63KG/G5KWaqjqgQbdMJWmBKqR93IhiPFSLzQHrTxmYFvZUlt9mQItLxyT6mHS4HjaV2Vf8FtwEBAGjKHTKcK+LsalylU8BRfqyFZf/0VA09NfXrblu9yXwZS2oU2RLqUPOcP3gk+P12emJtFWb1DqddLDqtdsjQutyrnSYCfL4UhQKxk9Ka4V0a6XQop8pTTDpSJXKkizL4ixXsUrzXGdayUxrmefazbVi4z+lBbYpkrthhXSVcB0l2OrFzbTwYjcMG24YzgVhdLxcrR6LqgOzo0uGjlFl7SytWtU3319QM+jSPZg+UL10v/vn5cwtqHVo1zcqLVUbaNXq1SSpl7K4URaSytIRoctWqq7DJn1aogHVtG+BOVBZrh2PF2iNmJVMa2Srg5GVoZ9rmSslZIbfA/sA5sFRJQXWwZG+IiWVKruZkl5WKoexG0XtjKrNKlWbtHgxrFHUxZqEgrE/TIdLn7nnU5/Ynu95daPUGghCj8o6oEAF5OQR5VpT6uSkIMzosSJ7XibHBfkhAImmHI8HgCpkE9CpxjqhZtqiRtKiuN2itNEiJ1FU1T4NuWVuqII2WOWSFBoJLTDtAlXbbIj3Z0uBQp9qRRlF6pBtuGJm1WpTGahqvKem3OHIK5YAoCsbENbTPvkq1GsWr/27clj+o5s33PzEBTn8F9hBa/0+SQevD9uH5sYPHtm+QmTpBpHHl+uksTrPmou1ao/LLBvWSbuk89xRWku0s5qvHi1xSqBXQGvFsdTsDZVp0onSWVOpPM5V1lJ5FmdZGus8TUmnWEMhOoefFDYqApOBE6u0cFxN0lfC9ZR2/djxg5YfleacIJx1ff+oH4b7/LK/OxfertLiJfuHhyYOT6zceJzWrYP06tKOrbvA5t7FdLh9oHoxfZsL4FwsMJVE3/Boz4Ho+HRrIFO1UelU10pBl+dpsiZL2kuzpDmuVVYlykPc+WHYw1kmWsP5Crye0gIwtbhdIyEF6gLYsMIayNXS87gnlST612UmhaMc4WeOdjNfuKlU8PETce66Le07denKY550j5B09og82ZtrdTiKguORX2nQqlVtolWpECzWvCget+nbnBe3Xrzo0/f/w8f30L6bWqW4FIU+lTQ60AMSyiMYODCb6pj4XHZ4uCjO/lydhGUzGUxivApGNaOEUmqBUU2a1Go3Ka23SMQpVRioVqjiRuRxRrrxCjZg1Bj7d5OmTNc/M6fc/W/AKnOr3PFvDNXNawqwbMv+/HeaMpmTcAQ/2XgdjKr2yc19vXJi1RfCIPzN11792kfO1Qj13xd7vtscui8K9td2jjhpe60r1StmZva/ol07cjllzTFXpIGPDYVKSWUJRYi/5QsQux9Jmhl3cPV4Tc42gHDlF1gAsUIlmnSsOI46a+UUN2Jq1xNqNVOK2zklqeJYX4RKEDZGcOvnuePzMxcOKYSqSI/IxdMl8tzcLwWtyuDgXDg0cnhg8fItYaXy7dD1H6iWB/eOrxmbo+t/ECzrRbNG9ufqhTEC/XvShfE9LfijNPhGC9r1Db8p4uGS014R12evaddnXlGrTb08adfHHUo8V2q+f7KbAKcAFafGKynbJIE94FQAEAEc14pYSJe0cUoxjims9ZOEvi22CbJJPGgOcvC0N3MOupTaxvux+4DSwmtLJ6gH5erucmXoPq8y8D3yq1u8YHDPk7P+sXXr1sFYFD1fFzSDAGXaI41HNtz+8Bf+5qA+fE0cJUEYBBQR2FTPpMpw3xs7z5uxv7BP+Xm6ToryPyed8/ilaKiijNo64dJ/ozlHaROpbDGVyKNhr0xVp0QumtjgbSp9E7LQkVoYoGLAZ6FDtextJ5eqKP/3+qoWGlabXsWpQEidg5zR2Ms5kARoF+V/vWR46R1hGL77jde+8f5+c+JzP13MRv0+l7bHw/XjuzbNHXnyB6YPPvlmJz++RuY1V4hYuI4mx4VMA7MHDk+afNYSm0RTcyXaJ2NXszZyYhqeDFY1aaihMmWcV+KMQyayWkzt2Sa1a21q1BqUtBHGIkjjmeN693gtJe0R51XBpB/e1TgWLMyuIOG55Pg++VFZBdXB2cFly74/sXbt1ycv2/RvYtnq75d3H52mW27pd/I/99On/45PMwJ9oNqfGs96BHhxnpmpUvrEhnh6xwvT2qGXxK3j1yRxbbHKW4HjJL7jwGA6FTpP+eYsYZsDdAR2qTgCdqBGKCVArCKlrLYfWdGI8tMue1CCGTCLrctAFaVY7gnjbHRbDrW+knzfxzoMQ3SO82MKVqvc0ZADkOOnWno14UV7/fLQI6XBiXvCsSX306D/JNGaCzoXfave6iet5IVfeuiLf3lIT21IwtQFUAWjCvN5jje0Nz+GO1xqNMxq/3G6ETBAFWMH00kDVJUBqiqmZtykenOOEsQHt1sUaZeG/ApVZIn83OMSPQzSuZnKTv6CNy18hvHpgJ78/9qAUPMw87jzb7b0X7zGxFfa75CBKkhVgCCXNyeLhxffO1gdevdrr3rt3UKIpP89P7cjoI8/PNzY++QNxw9v+4G5wztfmdUPrwuoWfJEw5E6E46jLNPN4aaErQ4s+zhi11x9J4DV3qNjY36DWK1loIYKlfI0pywziYCEmOp6m9J6TPW5FsX1mOJWRkkzpywmUgliq7Hpx/yTlGNxxCcjaooJe0nSleS4MPB3yIkipUuVTFUH6v74xJ6Jy664e+0NN/zb0MTK79Kyy470o0+f2/nTf7dTj0D/ltSfGWc9AsYx4MEBmjpy9fTR7a9tHD/yEhmnK500G6GsXVGq5TkigW6fwCIIdAEg3QorM+geexNmrMnUKpg9Yz7P4ZQF3WqDAuxKyr8LwAnQiuZZcEb8dwxYASDsDZ7BKl7LdvZs3YObPKepYHHGjUI6pMhRueMlwg3rwo+mya/s9kpD36pWxu8IBxdvEYPLZ856kM7jL96+7fZg0fJFN3/xe5//4GFx9LK0lDtREFCokZLEcYc8xij3YzTNTbIPVM/8lZ0OqLapGbcYqLabLVLtNpXIpSGvTBUHQNXlTYK0jCqau40yFY+ikerEzn62sOLXWRFAL+vK18GJYBZTnC8Zy6gW6VdoqFo0OPnwyNDwu1995eu+JYRon/lc+6+YzwjozZvdZE3rsv3b7ntDbXr3a/LmsU0yrY87qh2GjiJXaGJTfKxB9g3Bk/I23W4mzBXYZVOLF1rnMuNjzUDVKgQKNl5pIw3IFEmAVY6vTqhdb1Or3qZmLabWHKQBKaUtTTqVzK6iOpVzZcp4WnM6oNU2g/F3gxIpBIIglCX0taxUE29k+Hg4MrFncvXau5esXvulxVesuo8WXTvdZ+fnM0v6rznbEegD1bMduUv897TeWkl37V/XmNv38lpt/w+l2eG1QsWTXu6ESHlm3pJQQU8IzvJCZyb1ihtBbFQng0zLIwC7gkkFq2pX5KLZhBsJ7CJtfhqgyZorZgSg9ytYVyy8BrQa9kmaspZN9Cm8KiEXQIIP68GEw2WwjF8bqFyGLeVGBz2vuiWKBv+9OjT6TX/50h1CLLmgMtK36W3BTG3mtV954PY/PSKn16alXIZhSBEDVVPuw55BKGP2z4xqv/Q/jyv7NEA1N13/KP23mk3S7ZiipwBV+Nf6hv3vAaqdsn/BpFpX2wJo8sy32tSu+b8BrwbMWumAlbpwDLttpsK/g1GdHJh4dHxs8t0bNm745pILbD7P44t53l+CzfrsI18cTOOpF0wfevInatPbX0LJzKpQxpXAhQrUrHkcMUqBbaAz8iash1z8hz68i0G7fy5kAMVdmlGs0ZAX0Ry8JTeZvgQhKiQBAqmBScox1u2m0a4259rUmm1T3EgpaxPlqSQUrIBvWTPNEiA82YyXtOOScgKSfkDSY/0qUeAThaHWUTkdmJg4UplYvGV0xcovrrh849cq4ZIdYv16NKf2H/0ReM5HoA9Un/MhvbjfkP3/9n9pcTJ3/IZmbfrVrcbMzXH7yFXamZK+p0lmHknlMYRkWz6VktYJ8arIizP+c6wPJJZplOstUSBygl2g5T8ZfLJnpf3PZlrxYm1+pSj3G0kAvx6eryhrFSwr3g0aLHPX7nRBm45pFqLyE0fGYNYJKCePcgHv2KDuuOFjYVT6VrUy/I1gfPJ+Gn3BgQtFu7p55+awNFR6w5cf/OL7jzjTa7KyEgFrVEMuP2NMGKhaRpXJmj5QnccFfCag2qB6s0atRp2BKjSqQ16JGVXPMqoOmlisFVXhXNsx7+fNV+GVypYYxvy/eD3P3aJq0ANSrbaVS/9ozmGvMWNb5UAXm7s0PjDx/YnhyV971dWv+roQoh9rOY9v++legrWw+cCtkzPT+2+am9n/lnbz0GtUe2oscltuyVfkSVQrsObYdUmHZpPNpXusODk5Ar2gZmWzZOlTgarZm/dQreZ/e8Eq48tCwwqXAHShJjnrVtNWbtjVuTa1azElDUgBIBnAE+0COCZgXfOTJQHSoZYW5EUl8lysrTgNh9wwIhGGJMplcoaGWwNLlj48vHT5V4aXrfjKkvVXPCLGr6g9iyHt/2p/BE45An2g2p8Y8x4BvW1bUKeta9P6oVvyxvQbVbN2o05q40LWSXqzJncq90hnAJhY8cCigqvkwpIBmB0WyTZI9faYd4CqBaEsD7BlTAawtsmKZQEFy2oYVJYSaM90tVJgASuYVByBAaSCLYHMs9AGFpntbOMCFgFHim5YYcpiJLzM96PDYblyHwXVrw4Mr/4qLavsIVr4di0GqAZvuP3BL73/qHtsdVbKZRDCTdMAVZY+dCypDFzq61PnczmcvvTfaAOozlGr0SDValGZgSpK/4iudclRLrlWo2qihS3ssF38pkrQ6fXvMKb4cgA6exuuOhGsRcJVoVE1Nq0doOqyRtWlsYHxJybHF73nyo1Xfn1CTNTnc7b91zx1BKDLn/nOR5bGc/tuaR6b+tHZ44dukao2WPITEUDqJBA5jTVPkpABsZpZ+x2RB9YyXhvxOpMhYXTPxZ97rsVTdXQWcpECrHZv5HZtRLMqmq1SzYA1BbuKRqu5NsX1hNq1lNJEUQbngAyNVtCuorHLVKty4VKMTY7nmxkKPbbrUhRFJH2f8sAjqlTIGR5JS5OLdwwuW/a18aXL/3nishXfpeHr5y6UzXx/bl8YI9AHqhfG93Rej5KlUFo7x3Z8ZoNqH/uJ+Oj+H8prRy/3VSsouXA3ySjTNUpylPmNbpQBoDYgFbFUaKBndoGZIaO5Mz3TRZMIys5opCq6/43o3wi4uD6NyGirYbW+ggyA8XmCvSnxekHoZg+IkKtOngGcEBUAqEqXGwS4bKqsmToWY4BURE1KSUmW8BE4sGsBYGXXdGhZvVh61R3ewIrPlqqV2/yovJ0WX99ayAsySv+zx2Zec/vDX/yTw3JmfVrJJZqpQh2aHHkrhygsqXDT6wPV+VxqBkQqpU7RTNWmRrtugWqTgWpJuzTsW6Cae4bd5HlrDP8LJrWrVDUbNPNvNhSgeB17pRpGlUv+trTfkQfIbjOVkWObCoYByB6NVcaeWDwx+e6Nm67a3Aeq8/muT/2a2raPjh978rH/LZk98h+S2pEXZ1mrVAokBa4yMieNlk3QkLwCsjyJmz7xpfAGwq5nvNrgd7B2mY1iRwbQ4wBw8lEwUO1sbApO3mrMi/fEDh2FLEgBwKw2AFDblNRjatUSSmBjheYrOAJkxRpq3VSwWfLhDID+Vk2ucChwfXI9j72XnVJAwdAApWFAulpVpcnJI8NLV31zZPmav3MGxF0j675bF+J9xWJ+9gPd/83+CPRs7/qD0R+BU44Ag9Stt3mtocnJuemHfi2Z3fNjonl80s8SEQncqDNKs5gyePw5WJRNqd4QpViA0b0PD0DgTXQ7AyABoBYdHwaocsmfy86AlVhwJUsIzKNosjIaVgBgtrBiy0HTDMAm6my/4hKhq1V45IC1wo3Bhd7Kfia0mdbyytzoAVK7npR4bwbGXDotSmI4H4eUqKjcH60Nji39WFAp/a23atljROsT7s1agA9uphoev/lLW774gYNi6vKkopwwNM1UfEeEJILHohudaqy++o/Tj4ABqtiMOeyj2tv13wWq7XqD8labytCoAqjKiPzcYbs1x/FIK6PRLmBGoZ/mTRR/DwCk5jVFl78x9bd/U6RUWfbVsORm/8HBWRao4u8ZHCufJgYmHx0fGX/PFVdd8Y2+RvXs5rneept/aHbXT87ue/j/TI/tfFFALcd1PcITmwJOCMPg4wEfU5T5ebNu5Eaq8+xqwrnBztpTPR1QLZpLC4BaHD02K52HRESAkU9JZkk161YpVZS1U7ZMyxoJN1il7AaQURprUmiwylzSvI5avWrHx9W4VLhOQK4bsmZV+g7JwCFZ9onKAalypP2Ridr4mivunFi+9vfb0n94fOMtjYW8kT+7b7//W+djBPp3pfMx6hfQZ2pYHB08sDZpTL3z0O473xbo2mCktfQUkQNLlDwhpTPDGvANkvv1mRllpg7drgxOwXiahZMbnWxWOVujWJDK+ki7yDLrakGl7Raw/1Ys+mY5N0bWptOffVbBrFrgymwr2hnwFCi7QWtlGFVwWsZU3fZbs0MADtNCbZazGqcA3Aig30q1T7GItBuOTEeDo7eGgxOfjFa97IGFavOzdetWP11cu/GLD33lzw86U5vicuYFQcg+qnzefaB6llficwhUuQGqqCpYa7UeoGpMquwGD5D1GQBVIJ9irgOourlPE0OLHhkZGPnVV1/z6n7X/1l8+9Cl1h7+hzfueOTL7xSNvS+riOOlwNHkeiGLnNLMSovQ3GlbRREWbUr9ZmU0FR74O6PL3rzeycz+eD6M6slAleU7vAyiIoL4XM1Rug7eDBFXDFbRYGW8VvNWSs3ZBsUIB2jkzKyqGEAVqWmO9VsF4EVuqyKNc5HQ18L71zSn+qFPTiDIjSRJlNWigHSpor2Ridbi9df8azQy/idjw6UtYvUr+84SZzHP+r9y4gj0gWp/RjztCGi9LWhuf+DK+uy+dzRndv6Ep+vDvo6ly8SmYONpsAVa2hqT5BwVYwVldU0GRpomJuM92VVXFR0CBmuaRioGuHgH1rJaVqK3J5ZZ1y6ByWRCx5bK+mHnsGsxgBgMqxIl0jIiIdF5azLamclicGq63VnaB6TKZ2CBA2vGjKUVbvhKOJRJSRn5uQwH9/mVsc8Go0s/NbiCweqCK3PB8P+x+sNX/Mv9//zX++nIde1SFkKjGqKZCuAHTDN3CsNN0TgkLEhqeMFdo9bwn30nzKYMPqqJTqmVt6gRN6jemKVWrU6q1aaK8GkQGlWJLQKaDR0DIBjMdK3UihYZtqziwIouo9qxprIa1eI1HRYW3x/HDiMqAAAgAElEQVSshgSR40n26iwmJGQG0KjKTNKSkWX3DlQH3v3aa/s+qs90WunbbnPoBRPXbb3307+i6rtfFVFtPHJSgYYoJElhfWAD/WK9sysJd/ZzkQmgz6xwXPCXsIQy37WD+dBZG82Rncysnny8XcDac9XyBxXdqbY4hBU4RwSrIp3mlCcZtevwWG1TE5ZVbehYJeWJY8IBsmLdzUhpTYrX0IC08EmhWVVK8nyHA628QJIbOSQjj0RYIjE4rN2BRdODS1f+4+DIko+Ollc8JDZt6vv1PtPJ1n/9CSPQB6r9CXHKEUAEYOP7/sZmY+/b4tr2/yjjmWUBZeQA2DAzCgMqwDqg1oyEiA3YLGyh2C6neOtimpnO5UKLZ8hM09NvglHNk6EuswTWc/B0wsmTOoC4e1XllINBgBk2ZABUJi1KJGARY9ldw5Za1tSyp4xT+WHav8xP3Ehs3CUTwTmlYGy9aupGo9vDytinS+PLPhYtetHOhTaVEKF6Xeu6Jf94760f3asOvqRdSkthBJga8jnB17EDVK3u0Wwk+o/Tj0AXqPYa/ic6oXbWplpcp3pjjtp1ANWYqjKgQbdEZRkyUEUzFRpYUP4vroUCcPLsY9b0JO/UIq3qFECVt11cJUAzoCLHhXuFBaoafzRA1c1dvWR02Z3lqPzu113/unv7UZjzn+dav0/SrhcM7Nmy9dfbRx/+CRlPLQ9k6rocs2eT7wA87Ua4Z/GzG29jqmcuL+NbahxHzEaFZfidKtOZgerJrGrxG50wPfbxM6ISaGW5sQtgFetiiuYqWFXFDFSTVk5ZW1igaphVDgfUBqhm5FJOPlelIPYSEtIVQa4nyMMzgBuARzIKSJarRJVhFY5O7h2aWPLxwcVLb61sfPVjfQnA/Oda/5VPHYH+Xak/K04NVKe+vWRq98M/GtcO/LRu7bt6wEmFSNHJChsTNCiBDcgplynbUAlC4lRh5I/Gga7yrsNQ9libFxDV8AaGaTCmU7a7v8PLFu2vXZazWIBPPPCuEyF0pjmD1ZwyGFuriLQ2QJVN/zmqymU2lRd8BmlGk1p0VButJv7NeLXy2ciMhEz5CFMRkXYHExmMPBxURj8xXlnxMbH2htmFNJ3ep98n30Xvqv5/d374Y7uzfa9shslAWIookoZRxVjwbTNH0dKwzLaIuJBOYwEeSzdCFWVd1BFSlVOqDKNaQzNVHYb/ddJxSgMFUBUh+RrNVC7pDNpohC50l+BOY1Xn2yhM/k1DFOuprZu/aabqugXgz+wkwNHDmKvmyjIAFhpVnzzl6mXjy79SCYP/55XX/sDDffAwv6mFDv9j9314oFk7/trpHQ/+1yidujwiJO7BbxRWeKaBzWBQw2ia9cz8P0rx5gHAWKxePeZS9p97V0xeH0+6O3fe5Wl15F2PVWM8bWcUF42MzyqeCAfIYjCp0Kom1G4gCIAojyXlKP+DUWV9q+LGqVw77AIAtpiTtLB6OJJcPF1JXuCSF/okA49kGJKsVgFY8+rY+H0DI+N/O7H8ss+JdS89Mr/R7r+qPwJ9oNqfA/MYAX3ooXL92NbXzx3d/jNZ/cArw7wWVBxFOmFTU8qEoEwqBqlKwuM5J4dtjnB3BEg19jpdtqirwetyBUUJ34BUXtx5ce0+Oz1KNmnKtsvyCt7NdzGQt3iCUeBQS5VxrGAGl5bcJ50byyrJeisAVlhZobPf6GcLPSr+DADLS37R0MJsFk4nJSli9qjMdECpjoi8wVZQHr9ncGTFH5d88XVadUu8YAAAVxy1+7+++z//5vHGzh9shvFoWI4ociJjEG+Bqsyx7TA30K4LwzwmyiX7kh57KsgAEZ+qM0oAVFMDVGt12FPVSKY5DToRDYBRpeAkoIoNU9HaXZT6Tbkfj5OtpzjSsgeo9rKwuCLQmW2uJTD/ZuPFQJWbqXx8tl45ufJW1/X/22uvf+1jl+zX9wxPXOvN4cHvPnDlsX2Pv7d9+PtvGKYkLOErcnzKnMCU7xm+Gf28af40ANU8TQOVucLM9wz9qDHrN9//qSQ3pyxunKbZsSuqKqwDrGDE6KMMqwrNKTbxaUZZklELrCocAJqasliQylxSKcAqXC1Q9gdQhV2VcWgxRoOQTBmnFMdxyfd98sGm+h5pT5JfKZOADd5gtV4ZGbt9ZNmqD5dnx74pXvlKm4n9DL+A/ssv+RHoM6qX/BQ4cQBQ8m/uqF43O7XlnVn94Ju8dGaoKhXpdpuE8kwpyMkpd1LKZcLgjQkFdDBzF3PRzX+yFrVYjHs1phakFkyENfc3R2S0qmYVN2V4cwe2kMqWycwS3MPCcjlfM1DNczwVpalhCuCzioYqCUbR8VlzxWCV26NN9z+Aq9GtGu2qub0UsjMYdBv7Kk0+ZdqnjErkhMNHKyPLvlKeXPz7/mJ/uxA3IJJrwTw+/OCH/mTL8cd/su42lwTliEpuyTBzVvLAco7C45ab2xbMoS/YA2GJBMwhsDdTFqjmCQPVOWZUa9SszZGbazb7R+k/Mqwmudpj30rWPjNQtVxaJ3XqaYAqmFELYjuG/+wMUIBcTH7jWGF65SS/HnpWdPyHItRrV6z7gB/5f37zZTfvWLCDu4AOjNnUrZ9YPndkx48d2nHPe8vp0eFh15O+FpRLnzIXJXFTi+DtOTbbPaxqLtA4ZcCqeZhNtoOvCeS3Bav5Ka65p1yHZ3Dk6AWqOASeo9isdMbTuLAQXFNyRXmac0MVHADajYzL/yoF2+9Slkne5MMwgI0LOn0GAN2mTQxNVVJ65HkB+WFIToCgFE1RNSKvFPD/h0NDT1bHlnxyYu31fyXW3HR4AX21/UO5gEagf0u6gL6s5+NQ9dx3Rqe3b/mV+vQTb5PxkdVVJyUfjFEzIUERaTCpbpNyp8m+pwbGuSRz36QdGWTZWZTN/xYWVNa6qmBAe8OruXO/93e7KUnmZV2Qat7clq0tE8sLMJZTtucxHq7QX6L8n8OahRNYTHOVRGOVCIn4GbAMoGiYQhMKE4181zHxh6bZyroYINSASSskVwGo+pTJKHOj4b2ji9Z/IC5XPjGw7MXHFgyrSkSffPzvfuO+ww/9zKxsrPGigMpumVwONzDj5VrT/2JD0Aeqp7/Siq1WkegFqzSU/uM8NkC1ZUr/AKq+luyhCkY1VB55mTX7B1AtnCcKtq0nbYob/TqbMWP0j80Fs6wMWGwTViEAsM2K0rGm8WiqQrY8wHAu2Ee15Jbzy9Zc8d5KpfLJ61Zcd+D5WE8u9M/Qe++K9u+488X16T3vqU/d//oyNWjYr3KjJypLOVdkzFYDLGnxn9nHWEYVXf5ApfaBpYUd8OwTfw2f55OvO8a7p/j7041pt45lGldZAMDAspBVgVll4RaDVVhUtQBU69CtEuWJ0ahmuUtxRpSZnBa7plv2l/sHUI3CRssj4XjkgFUNQi6oBZFHQTkkx3fIiUpxMDTx7cnLrvvT0lWv//JCbDq90OfopXD8faB6KXzLz+Acs/1fetOB7Xe/V9UPXl+imhsSLE1ScqRPOXd/KlIAqbJt7KJgVK09kjksj+BfWpjyG41Ut/xvIWzRtc9WLPDvNGUxlMB6G3kYDNhGep6kJ3XEFqfEC7n1a7XxLlZ3ivK/WWXRPJCh1IXIQKRmgVGVIWnO3g6sFACSALAEBqhaRYBZoG1gAWNWfB5HjqJ0jvHwKFEuZaLcGphY8UA4vPiXS658dCHZstx+8J/fvnnnXe+eyY9fJQOXSl6ZfBeMsiF/0HsO6YYBYH3T/zNdLicDVcyzVGUMVJtpk+aapvTfrjUoFA4NBxULVF1yM7Q8+US5cVkwEukeLoz10j2MKocCGAaLNaoMVAtpTVFMLsCIJNdzKIcTBzOqhk1Fv6OnPV3xq81N6zb+7KKJpV9eObTy2JnOs//vRPrA11buefiunzx28KH/21X7FvmqSZEzQK4MTUkfZlMsCTYNUfwnXiM6YiRjOWXvtOynaq80yTGqZlMP4UCvh3EPzz7vCsdTXQC6Uh5spgqwKsgEEiA/OY8VN1W16xnFiFWNBVHqUqY8inNJGTfO9pAAxhbWpNpxmh8kVZCwOBSUInIDn4SryfOhW3XJLVfIGZw4EE6u+eyKa2/+bRpaNbuQNvH9OX5hjEAfqF4Y39M5P0qNdv3aEyNH9375vzUOPfrmIDs2GVEqZJZR2s5JBoG9AeImaIz3cROUSINCyR8m8txglXDTkVmme1ZoewZFp78p2RsYyz9592/8UE1XrAGqXZbhRBVX13ynGBpbpi+yBvD7heYVZa44oxjpLCjKw1O1AKgo/7Nm1TURq7b0b8y5bbtKUeriGxC6teHZatlkx2H/xLbylDMwMTu0eNUfOlH49+VVrz94zr+0eX7AHbWvv+KLj33196aTYy/VjnBKfoVCPzR6RqXJgz0Of1emla3PqD4zRhUuE0meccd/I2nQbKPGQDVtxVSSLo1FA6xT9XOX3NQlB/MPyWBctu9ptLF+qmh+4gY/C1DZU9h29p8aqFqNNVTYvsvXKdhy1hHim1WCfAqyoWjw4KpVa9+6dN3SB1eL1X1/yzNcP+yZ+p0PvXjmwPd/cW7q8R/35awb+tBxwvg+grECkYL0CdpUbLgL1pK3tLaSZDcLcHIw1KtxOOEUPmPJZx5W2mT/rxeozusyt1KlYrtp7ACNjMfozgt1qSn9c7A0XABSsKo5xfWc2g2wqpp04pDSPiUa5X+jVcV/fExmYTanx1pV2FWZTT6CAPwoJOk67DoB3apbqhBVRtticNFDqza94A9K67IvCdHXqs7rO+2/qDMCfaDanww8Anv33hYtckZvPrxr8++rxp6rgnwuDHRGEouUcigBS+MU6VGmLMlpKgxSTRMVl7pkaoGqXazxoxf5dD2ruiPfaSgouqkNuwD29kSg2ttoxW9syvAdtsKArY6NIJe0jW4sS1KKWwnFCW4MKPVjgUVzlQGqElZBTlerakCqaUYxzJdhsQAC0DyAzlkwaWCt8HstNG255aw8tnyzNzj2vpErNt0nxHp0mp33xwPte9bf+si//uFMfPwNucjLJb9MpaBkPB21AapFc9qpmjrO+wksuAOwDCi0vWwnnFGcxdTK2lRPmjRXr1G9ViMVp1RxAhqPhmgAQDWDsbtDDpj4IiHNbteKcj57ahayFv5pAS2ab5hRNclURaXixAhWIh+xl3C90IpL/xxsoRwKnag1Whm7tzpQffvrr3n9nn4J9syTSh97YOjQPZ97c/3ok7/Umtt1QylQFEUhJRnWDbg3YH2B4wkAJyyqsF51I6ABFCVXnABWTcJYdwOek4KMyAacGGuq7u34mQDVrjzAAEquMNno3MIGq8vvglkFUIX4FOV/TYpZ1YzacyYAIE8ARH1KUSlSknK8xoYKmBjs4jjNOi0dWN2hukTkBgF5YciVKS8MSAYhqbCq5eD4wfGV6z5dWbHiD6pLb4Q0asH5Tp95RvRfcb5GoA9Uz9fIL6DPhUdgffvVY6o+9c76zBM/S8n0hMxr0oODHtYlgDCFiNSCrrQejyeYVBtu1LCgJ2lU53uuRQOAFe53LF7493ubsAwANQ/7B8t+9v5V8WcBrSqY4TihOE5Zr8q2UzJgCQB+AqyCGQDygM7PMKpYb6HzMxpWwyLApxI+gzb1Bc0wDlKr4IbgaQqHj5RGVry/PDz+mdLa1+6Z76mfy9dt09vG/+Hhf/ytI82pt7bz5qLQ8alSrrC+IcsVR99yTw/7LXaB/pmP6enNrBYqK1vMGybDela/09lyGemJGQ3zKxgn27ikc0pUTG0VUzMz+tS5Wp0N1UWsaCwYoLFgiCrkk5uZ3wPTaaCCiUJlY3/LnhqA0hOh2pG8AKhyLMNTNKqdCE1tgCpcCGAr5LoGqMIKK3Cj2dWLV90a6vC3XnnDK4+e+bvtv0I/+S/rdj34pZ9uz+54h0ynJ3x0tHsRKQps/C0K9qiswPAf44WNfDFZ7GYCINUI3jtzx0REF6C2IyR5ikyqMz1P2+lf7NK762HBfposXcuoFpIrlh4Y7T2X9HOQwkarGtcSihspJTEIAIeyzKdcgV3tJgB2LpqiwZXXS4fBKkCr47ncRIUwEc/3SPoB6SAipzrUKI0uun/R+o2/WvKdRxaSNKo/0xf+CPSB6sL/js75Eeqdm8M027exduDJ/xG3Zl5MqlkSqkkOQZuqSWWwZbJF+g6gOWnqWATQZeSe+dQypfru7xWarU45q2ckjB5sng9YssA7ME0pbseUxBkphbIVtKolEjIycgAAVdj6OJrXeJxzB6iy7ygatSBrwB88tuEyPqyILTQGNaksZeXRVV8IK4v/rJJM3CVuOP8OAAf0gdJnt/3rL+6e2fWOufbxDZ4rqQILGeiOMYQumB7NkmMHZeZ5ju1T5RddKcdCBKrWuakDOnvJITZqf5pHMdeKmQmwaQAnNnAxtXWL2jqmRtLksj+AatZMyU8cWlQaoVF3kEoKyVAWrkg04WDLY+NR+f0MaC0eHZ/UwuXCyk96gSqD216JCsz9wfCj6x86anRlY97mUgdudOjaDdf8nlb6Uzetv2lunlfOJfsydPsfv/svXz61+853JrM731xx2y4DMngxi5JlxBUJTuUrlq2TLxzLi54CaBYSKPPLJ657Jw/6qc397ceeEsSeRBR0BLKWaGBLAEijoFNFEhUM/zNKGim1GzElLbilwCklIMVOL1Zzy/rUYo4atp/dJ7j7H2lokqSLp8OAFUDV8TwSQUAiKufewPDBpRuu+e3ycPgvtOwHFlTD6SU70S+QE3/maOICObH+Yc5/BPRjnxttq+k31PZu+ZMsa45KmTlCx8bEn7fcOXmOJIXIVF5XnwpSOyzq0zQ9zedoDFDtPuAFyR930t/j754JUAWjCvYAvqpJu01xnFAG0CB8ckSFgaqWRfe/AarcH9ABqvaGD1NvmRnNF4AteUa3ZSUK4CoSEZE/sGJbaWjy/YPjGz4nlm2Yns+5n8vXQH9866HP/MgjO7f88tHGkZudgERYBkj3+YYiwIawGTjG9USH2hOP62Sd8FMRLd8DnypNPpenN+/3RuN1MXONdq87la2/Q897de3Xe1lYBoeKW2d44xKrJgNVGP3X4wbNNWpUn2uSamVUpTJNhCM04lQozOGMYYCqdowPMTOqcKEA6DVcqf1889MA1y7YMS1VllEtHAE6QBWbKoOYGKwWG0olyRNBWo0GHn/pDTf+vDMb3Ld6dV+feqZJA+/UvV+54231I1t+nhq7b6yGOSeJQQYFxxAANl7zeCE6zc7OLBBn+rin/ffTgVT+tk8DVAuP1s6stySvqXyZdZX7YTOr4W8m1K63KW6h6iSJVGiBKtxSwKqaQBezHBtPVWOxZj2ZAVSRWOW6JD3HAlX8mYMAtCgN1Bddcc2Hw4HRvwgvfx3kJxbln/Xw9H/xEhmBs7+CLpEButhPE8wBPf6RVa3G3M/P7H/03USJ9FwsQfBzSq3wXpHvuZSzV8mJQPVEZsDcKM/2cc6Aqk1lga9qGsfUbrcpTaC7gtaszHZVZIEqd/2j9M9+rKiOm9K/SXLqAlX4qJqs9gKomm75lEKiYGK2PLzsI2OLV31UrLzp0bMdj+fy9zY3vn3Dtx/a/CuHGoffkvhZGFQCcoRkva0Hdhjm3pw//3TM4tNrAk4jO34uT+FZv5eJqbRA2r5bsec6WTBXGLP3fmhR9jcSCUFaaopVi9qqSa2sRY12g+ZqNWrVmkSxprFghEb9IRogNFJBz207wgUxUMX7wAPAbA7su3esp3qBqjkK3jidoF8tZAAGsODfYcfG2lSAVRynkhR60dz44Ni3X/HSm352jJYf7gOEM08lPb152aNf/6f/Kzm+838PsiNLBktEruNxMyZ07R0G/hwC1TOB1KcHqub8utcl5p0B0531mi38AFQhska3f05JM6FWo01xM6EUOlUNoOqzDIAbqiyjahwN7DoB/b4FqvwT3r3MqDrkemBUDWgVnk8qrMQjazd+NZxY8vujG698WPQb+s48EfuvMHO5Pw6X9ghovS2oPfTVFya1g7/Tmnny1Y7UwmNhakqagapZknHjg1a1axNl2U7+UdzmT1/COtNInyugKs0KSwpANU2o3YpZq5qn0J6WSDplEk5Imn0Bsdhae6qCUWUPS7xWk0BDGV85sHcyQFWClkBjEkGnGlJbDmXV0eX/Uh1b/qHK5a/avBDsWHboHZOfv//zP793bv9Pz+jZ5eFwSFJoChzXmNCzjk5yys6p9ZoXPlA9HaCeP1A1BBp7VAplyv55i/1T68061efqlDTa5GSSFpcnadCtUEkH5GWm+9s0vgjK0fXNQBUNN9aCqkhCs5uF3uz3woGi46Paw6gawGIYXtiwAbB6rk8O3CyUoJJX2rdm2Zq/f9VVl/8u0bL2QpiPZ1oLzve/Nx//pxsfu/uffzOvH3jjgNdwB0KzBqYpJBUB5SiZw16P8dq5YVTPBFTP+O8d+X6x+TRMatFLwJsflPJh4ZfklLQMo9qqJ5TEeFVEpH3W45u9vvW61sjgKrr/exhVdP47koRrWH0DVB3jAuC5pIJKVlm67vHRJWveO7Rq6TfFyMKKnD7fc67/+U8/An2geonPDn3wjvGZgw+9qXn4sT9ysoNjLgzvOdkp5W55h21OjHceNxT1NHd0d+jPTQPnuQKqOA/4BiIEIANQbcecyJKkmP4ROU6hU/W4LIvTdLihymSlG0YVQBVyLB4I0ij7o+xlfREBWnDjSEVAbarqaGjpdyojy/5q6OobPyvERP18T7Pb9G1O9mj8o49Nb3/Xzubel/pjPkUhHD0l+alDIdt1uZSySfn5Ptpz8/knA9VeBUtPr/ZTdu9P+T20o6BpWuTcRNXOWtSKm9zp36w1SDcziiigxQOTVJYlChCGAYN/6FCltQyychbWQPcwqr0sWdHRX1BhRQhAL0DpuAWg7s8pWabREIEOvvThyqFCL3rkhquv/aOrl1z76T5Ind/cOnrfX/zIjgfv+FXZnnrJSJBT4OS8GchVTo4XomHe6oBP/37P1LC/eLdTgdAzAdOTj6TY6JjfMxIFM+dhX2biXtlnF6ofeE23jEYVsartJta5CmntkYLMofBP7fhdF4tEl1EFakfSmgCjykDVgFQwqij/516ovMmVU6NL1//m5OjSz4t1Lz0yv2+j/6pLfQQu0lvSpf61zv/823tuXzt76LH/VD/84G+UxXHXdXC3y9knlKP+0GAEpjDNGbAZuxzTTWpsUnu9A+f/uad65bkCqlhli+jAPEspRvkfQBXdrSog4ZRJOkip8phVlZD4WVa1AKocXQmGFeV/Nuc2Y8FyAE6wMoxjJgKKRZWcyqKd0fCij05ueMFHRfmKBZEC9PV9X37Bt3ff94s75vb8dFJJneqgT6H0KExdipDSdZED1dPNzmcCVKEuNS6YilqqTa2kRc1mg+pzNUrqLXITQYNOiSarE4gtJSd3SeTGnojjebEZUGDjjM3biWV/c5TMoPbqvTv2VCdKMzpRqmigYmkK4lKN5tXRDvnCr5ejyjduvuGm/7p6+LIHn90Vemn8ttY7w31f//jPHtn1wM956fErBwOMZcbfCQCedE2UNMBbx3GhZ2hOBpTzbSw8ExA907+fCqh2f6cAqma9Nql0BVDVrFPN2rCniqlZj6nVRPmsTFqjocoCVSv7MsEsxrXCrIEmKMV4UNumKshPXMmMKqQA8FjNg1DrgUXN8VUbfzesjt46etUP7L00ZlT/LJ/tCPSB6rMdwQv499Fk03zyc9fMTT3xS40jD71jwJsjB4wPN9YoZhMBVLEzT9OcBBBcx8jaxBoVQLW3sfRsh+TcAVWOIiChcsrzhJIkoXYDVlU5d7YKWTI6VccnzeUro1E16y8YVRtFKQQByJtsGdNdzYs9WwIaT81MeJSCiQjHjgUDE7eOr73yL4LFN2492zF5Ln9v6+xdI19+8t4f31/b956D+eG10ZBLoe9RRZUoQGADGKNOI9RTl4ZC33nyMZ3cYsVA63Tl0OfypJ7Re/Ue1anLtadaEE9kVE12e6ZzSnVGLaRRtZvUqNepNVcn1UipTAGNhkM0HAzBaJ99TNF8w4V+25EPStbF/OkBoyczpb3NMGxhxVIUC1TtBWdcJ8xTScxFSS6YfoDVXFDZK++cHJ381LUbr/3T5YPLZ57RcF2iL9b6gaEnv/C3v14/su1tftZYWYXOEgDVAZOOTn9b+u4xneodqrMBqvMBofN5Te9xGFus4vF0QJXjtYxOtZ1SuxlTs9ZioKoJjCqsuE4EqkUjlY0AMA1dBUDF/ERTFTZMYFYBVuEEgMQ0P6IkGskn1lz1/sGR8Y8MXfXG7ZfoFOuf9jMcgT5QfYYDdjG9XOut/vRjD748mdnxX+KjD7+x6tXNosPdnUVsozH050YqsK2dtCljy2SAalEuBnPZ7V1+pmN1roCqlWWhvZV0Hhugig7XFoCqx+V/dP4Lx1hUMXkqwSZj/TWdrZyZDhDApVucu00P4pI/GFUjCVDCoVRWKHUHY786/vmJNS/4QLTipXcuhJIrknY+vvNT1++e2fUL26e3v11XMxlEAQ24VfKUz4yfbR0/pXy9E6Rw0qrR7XvutBXzjX2hPdAAYltKnqIrfHpzqt6mFFM6zQneqSklKqNWllCz1aRGrU7xbIOcWNOQU6aJyhhVRJkcMjZmivWp1s4HDH+u2UmDS6r4f9u9XQyt+X8bYFH4rfZ0ePN3ZbPgjSYFQUTYZGrypMtsqqNkNhBU7rhs3RV/dtO6m27vN1HNb0bqxr2LH739z/9Aze79IU/FY5EDdxDBpeyMk6iKcKZT21ssBKDaSTU7JVA1Pq548LabxfWa8iSnuNlmoNpsoF4AoAqNKiRfLGW1MddFeqCdo2D/LVBldhV+quytitK/JJaTeYJyL6KWP0gTa678UDQy8ReLrjhF+2wAACAASURBVP3hxxbCuji/WdF/1fkcgT5QPZ+jf54/W+uHylMP3PeGeG73e/TsozdWvEZnQTJpU9YrD1F8XOq3EYD2uItUlS5QNVGoZzupzh1QZVMg1qjqrE1papiDVjOjLIHJf0TSidiuCmlVnGBpS/9gmIvyP4AGM86FJQBbA1kDbQarsCUEUC1RIivKHZj82vCKDR8cXv86gIQFgdzu0neN3P3wd39w99Ed//24PLbEKftUDirkixD95x3GrnOzZWRXbFzMF39yKfNCAapdr9QTjxjndOo5a5PP2IbHnDsYtZRSSnI8M2qmMTUbTWrM1SmrJxTlDo0HQzRWGqFABewWga7pIhvdhAVocnLNc8mMbtf3srjEbHiv5ey6yWH8+x1ZgLUnMmJqk+aWo0HOI9eU/Y8MlqqfuvG6m/5szfCa3ed5ublgPl4fuWvdo//+gfdT88CrfZ1WfQdxqQ55nktpnpAW7G1nJBsn2fGdivWcT+l/PmzpfF7Dc7nY9NiGu+7AFxUwA1QZUxZu/kifShQD1UatSa0GQiNM6Z+BKtsE2iuF4657wCo38nVL/3hjju9Fyd8BUGWrVcq8kNr+II2t3vTxaGTpny254U0P9zdPF8xlcV4P9GwxxXk96P6HPzcjoKe3DRx68t/ektT2/bqsb9tQ8ZrM3aDyzyAVANWW+jslSwYqRQd4ccPvNuAsSKCKOwUrFQyjWgBVaLGSGCxXiVwXBvgBaenx+XU0qihh4YmGKrgCcNe29a7iimsBVM3SDaCakE+JUyG3OnnX4NJ1/2ts05s/IwTubuf/sVlvdrc/uv2qmdbUb3x/etuP5GXhuGFEoR8xwIGFbNdU3tzImPEr/sP520ag4gbcC/sAlthecgEyqqcCqqdjUmGIbozzbbc+dKl5waYmFKcpNZOYarN1as81yEmIhtwKTUYjNOBWSMKSSiNa0rDwxn8XulRF3TTiEzd/BoSaeVLoT40tVbd5hf/Nsqn8ery3RFka703kCZ9cJfOBUvXbE0OTf/m6Fy77JyE2Jed/9l0YR6D33nH1lm/8zz922odeFggVeW6JI1DhD5qphBRBr4pzKfTF5rt5OiD5FNvpefqqzheYFqN68ut7XSPMa7pAFSpVJJfBIxuG/7jOmVFtxNSoNShuEWV5iRQkQTZZqxPIYgkM846Yv2ZeFxrVE4CqFMgTIccVlLoBJdEQDa/Y+JloePRPl75o3X1CnP9AlAtjVl7aR9kHqpfw969nt47sf/RrP5HW9/2629i5suK2eFFCh7+tJdpSj+1WZn+qAqgymu2UUBUThkUc5NkN6jljVDuICuEFMPuPKQFzUIdOFZdAiRwAVQHTf88aqBpW1WEJgGVVAVgIDVdGnwtUUBS7AViR/a2kSxl51JYRuQOLHqhOrPmbiWtf/HdCLMfgLojHnYe+MrHn+OEfuWvXvX9Y89uDTjWUaHbwHZdCgbJx96bbG6zQ1Uza255dPS5UoNoVKjz1a2Gzi56gCXZCwM1cZRSrlOIccwdsatuwqc2UIu3TSDBIo8EQlURAMsdmr2BTDePJAamcJ2G6843GtGtwdEqg2hO/Wfjc9gJVBkkMpo2FHLZEJb8yPT409lfXXvmCj6weXr1rQUy8C+Qgkj3//sJtd/z5/ytbB18SOiJwnQqzip6EhCMlLVMmUrv64q6f7alO8fkAqqcCtU8Fqpa9Zys9ZZxNsBHNDVCFRVUb87nWoHYTc73cAaqGsCg6aE2lrZjPptJmY38LNrVgVCXkUhaoOj61gyEaWXnF50pjS/946Y1vuVcIgUDr/qM/AqcdgT5QvYQniK7dP77/kW/+VDq379e99p5FZRfmeSjzY1EyvpoMTNlWB5p73AWLLv8uPOEI0cKIfMGV/m0uO7NUGZGKTUNVC8xBTHEb5weLKsOoKnij8mJriALuzC66WbmxqheoGkYVeJ29ZjFu0qFMutQGUKlMPDowueb/b+9NgCS7ruvA+977/+deWXtVL9ULGo3GvrBBEuAiElaYFCmJ2iyKkmUrpPAiTmhCDmvCmnGMHaAdM+NRyPJQthymNkqyFgqyKEqGSFECCW6iCBIgwAbQRAO9offqpdZc/v4mzn3vZ2Z1N4CuJrpR1fWSLFR1VVbl//e/vP+8e88957cnd775N8TY7jVjWwnt3M+efOHW/ade+rfPXXjpvXGFal7Np0qpRGWpGHDz4A6DqgFbz978kUkb/YpqMQHcfzOt5Yoqw8WC0nCJuGqvnNlz7+HKKnjYsOG1FdUojanb7VJnqUvhUpe8VFIzqNN4ZYQaXoNkKsjTRhkCcTLEkD6gURjKYaBqbXht6AYBx0q3KivqP+Be1eOxspavGfrD9LaXezQ5OvnoxOjEr7377ndDxzfawGlutacu4iOPv/XgV/6//1eGZx4oK+zf6pRnijesAjsBmRmOZ9EKH7iubwRQfaXKaw+o2o6SgammG9bTgEX7LDOcaUhUhe0OtZYMUM2pQTmVDXWl994ftFAttFQtR9VOoHIHgodSzfCgjw2/B3tpn1peg8Z23P4/6qPTv7LlbT/qgOpqV+cGfb4Dqhv0wjPQWP7byZPPPfEP44UT/6oAqphM7gPVPjepD1TNhDt/8E3e8LSM9qZpW17toro2FdVLgWoOoBrGDFTDLgBIwKL/LPzPQBQyPwCoxfS/AauoZhmgajF8MXDNTkWokpnKQuZ51CWfZHXipfrEzt/bdPtD/1WsoYlruJF9ZfErw4utxQ98/vm//Tdn0rntXtPzqvUyBTwwZs4XYvTGhcm2mnvvlZVAtZCqGZyjX9NAdXCNXkIdXglUM7QXdM76mTlseAFU04Qlqcykf0gUaqqJCo2Wh2m43GRNWh1hqh+GECYSpkXab9njuwaoFjapK1vHBQ91kPFdbB76ALX/TgOoxRBVEqY0Wh85OzU+/dGbtt30id2Tu4+4gZVVJXkRn3j8rYcf/9X/hzonHwx8Knl+g7Jc8sZDwfVTYtAoWxNA9dXoASuAql18BVAtOvYsCJtnhNPKk5S6AKqLLYq6kF8bYtF/XcworNhsFfzqYgNmZFKQN9jdj78GUMW6BFBVlCiPllWdxm6644+aE9t+ZdNbPvDMWqFErWqFuCdf9whcLaa47gfqXvD1j4BeenL89LNf/Ilo+fgvqs6xzXU/JhLwfceyAOwCaDU3btxPNSqS9rZrRkXto+CyfodWZ9cOqJqp1aKimucxJd2QWsshdVE5yEoMUpWq89S/4VsZ4X9u6fcqqqiIGSDL0/F4DoPzlUA19xR14QleGz9Yndj5+1vvetuviaE951//K3j1f1Fr7e1b3DfzuRe++r8dmHvhh8MgmvZqHlvl+p6iAK4y5qJzW9Bwjy0fcgCRclW10FUcaGGvRaCKG67ZTvUfrNYw8DAqFmZwEFWzjPUyDVBNU1RUUwrjiFrtZW6R5m2I+5dp2B9ikFrz6lzRzJLcSLvZdr/Z0lmqSEFLZcCMo7FtU3sc/WEYO1LVc6xaOVTFm03LHwZQDcjDEk+3TGz5nxPjY/9l19ieJ6anp9tXv0o25m/qU1/ee+Cxj/4SdU+8zffysiqh9S/Jy31SLFOFdZGY3HhRRfxyEbuWrf9VAdWCtsUtILv7RDU1h3QfWv8pdVqmogqgqkWTcoGKqlXL4PVq30N2g9WXqDJAlTdY1uEPg1QAqjA6VEpSonxq+w09efNdv1Ue2fyft771A8+tlSHTjbnS189ZO6C6fq7V636kemHfyNkXPvej4eLx/120j+ys+RH715sbeh+omoGSAaBqJan6UlX9qtCr2gm+xhlcW6CKpW5a/zkkqrpdarFeIPwNypcCVct8gMC/0ZO1YEL4hr6rkMi5OW5E221FFRWyXAnqakWiMn6wPrXrv2+++8H/ugaBqniKyDtx7HPveur4V39utnPmuyIVj/iVEvkl6KuWyFPQ4zTjvuyqxKoA1kZxENz1mLoGswKUrUWgakrhKx8XA9X+ILfmCX9UVPEZldQkTSlOEuqGXVpcXKC4HVGQShrxmzQSDFPdN+oJ0E3NM0xVo/VvFAMM3cAo8JpZGvtNKwNXwOeVrf+eFYCRtupxVS86Caw9LcnXMh2uDL+8ddPML02Nbn50z8yeMw4IrD5t6tNfu/3Q4x/9pXT52LuVimuqUiPSHvmpz3JOSuWEzS4IIW8kUH1lkGq2RZdUVC8GqggNg1RUVTVlUcLOau2lDkUYvRPDpvVvwSmfbvF18dkCVj4WO2yKzz3hf+7QGK5/LJmjmk7dfPevNqY3fWz8nve/5Kr9q1+fG/E3HFDdiFfdnrPWLzQufOOvfiBcOvavsqVDdw0CVVRTuW05WFHlSY2i9W8rQVwuKHrhnPle3fv6VeJ9rYAqbjJm8AFANaQsCSkOu7QMfmEHhwuOap2F/1FRZptLy1GF8xQoAINAlSuqKNKyYDsmu6E1SyzvxBGQgkI0zhsTB4amb/69qdv/3n9bS63/wUtwSM81Hz/4yR954eT+n5pPlu7PAln1Sj6VSyXyPY9XAV9hbdyO+tBpcEuykqNqKHFrQo1r5Wq7CKia5HfRcVq3NYAQAFQGqbkBqWEUmQGqLuxSW0RJTkOySuOlEWp6Q1SmCkkNXV7D82bLYYYMhsHNdSmuwlmpNzNaZWXgBlv/VtyfS6bWpcoK/Q9SagugIjX4sCorS//ctultfzw+tenXG9sah3aL3Y6behX5XZ/65vaXv/Sr/3e8dPh7tOiOqmoFxAryYQ6SZeR54OQnLDfdGyJ6tbx20V32Sqf5X7Va+qrKAbYLxnMG/Y6H+dLMFvB7FF9bcxfoqKZhzEC10+oae2lUVHtA1ZwE51HuoljlE96IFSoohZ2qBap2cw8qEbozifJ1Up/sTu2+8z9MTG/9vcrt3+0k065ifW7EX3FAdSNe9R5QfbJ64Zm/e080//IvJAsH3lHniqo/cJM1UkQ8z8+OOuClFkDUcFMB0gqFAJvJrhqsXiugqhmoAmSlpPMOA9WogxZXl6IuzgNT/3UiYYCqEa0esFG1eRicK/wcDkDAICzFBECag83JX/FNIJOCIuGRV598rrHp5t+euuXB31pLw1QXL/m/7X5u+xMvPfGPTizM/vh80t5DgVJo/QdBwFVVhQoJD1b1RKq4c9hvaRqgOshRXUENWSPvsRWWpOYOfsmmioemMBUNkAonMwaqqZGi6nQZpIbdkLIopUD4NB4M01ipSVWqkMp8EjmoI0aI18QD1WhjNVAoT/YBA2Bqf2ixxz0tXKhs3HpUgJ4TkgUNrPPP606XVDA3Vhv90l233fHvvXb12zt37gzXSNjX3WHopQPjpx/76L/uzB340Uy3tspKQJ4skZf4PKzm+1A/Sc0WZ4BjzP9kGTIzYFk8Lmn9F9X014jMKw5Jvaa81cVA1a48XjYmf7MEH/5th6kgUZV0AVShoRpSkkL8dIin/ouVazZddpNl6T49C187SFVUVnsDVdyNMsN+iSrlemTT/NZb7n64Nr71k7Vb37EmrKXX3QLdgAfsgOoGvOi9BKqfD85/62tvD+cO/Xw299wP1IMuSzRBC9RmMa4Amal/K/rPiQr2ekh4RUXRqAQACPA0bI8asLrgXhugiuM27loFUE3jDkWdLi0vdigO8X0AVTM4QGjtK7T5MVBlKA9mPsBwrxiA4GvWcML/bUWVa2MGsGVSUgwty8bEU0Obbv7Y1APv+v21JE918VXBcNWnz//p3m8e3Pczp5fO/oPYy8ahXROUQQMISClTZeZCYKbJw1DZRUNz7M3FzlxmtvhKLFTNGMarPYq7/aXPumRYf1VLzR7dZSb+sQYznZm2f2aBaobhqZCW221qtzuUhymVqUQNr0YT1VH+7KUeidS+DyBxZq2IuegGoMprxYBWA1SLKX5DDzAgwE7nWWTDa64AqwPDWAC3xW/gOb5U7YpXeere3Xf/8oEnD336gx/8oNGRc4+rioA+863a2Sd//8NLs8//TJ4u3+aXPZLKJwF/4TwnX8GNLjUz9MzjLqTHbIWVL7ChzFz2wfznlT+53PvgOweqttvFEmlcBu0NwiJ/c/HBAtU8ySm29qmwl05zcPHrpKlkCheFUsYgSGaQblpPBqAWX4ObihwJRz9UU431b6TKmRqfObx5193/ZmJs62PitrdeuKoL5H5pw0XAAdUNd8n7JwyAMn/gT+/qnN3/4c6JJ352sp5RkgekPZ9yjIGKxLQrM3S6YQVpbqq5TNmdhXflPEgkSKGqaKtsRgFg9Y9rAlTZvhISQKgKppSny5REbYo6beaoRiGS6RApr0ma21wAGQDm8PTGIBXZRGtglcYNyyZ9tk61DjXGHlNQRooy4VPu13VpaPLLo1t2/lrzTbv+bK0LWx8//tXK03TiLYdnX/qZI2eO/th82CnVJ0aJKiWCvozyPfJww0kz8nOiQCrCTDtuxrxtEYJSKSiRmlvlZuJ95UK4GBca0FYML116UzecTgvhVpZrL1GX6K2di16kV40EiLbDR+Z2XbQ/+5JRDFIzTPebDxb3TyOK4pDamPLvdinqwH2qRNOlCWp6TaoGFcKIDd4jQOmGyWtan1AJGHzwWuET0kwbYQYJNkYAOhhYK2SOeFNoq2IWrPLqMwIE5MOYAfFOUvKUl440hp+emZr59bff9s4/FEKAzOIe30EEkBfjp37lH7z4zS/+SxG1H2jUypwPQPkJSoLSsEUSF0OZDY9lHltmNvjq2MiZlcu1zGKJ92yWeanwe8YASCIFrqityK7m0C8Fs8agg981DKKRl5C38SjUWsxnic5Bio+csjinsJVwlynspqRUhXIBZypuHRn6jz0Rfk0tzfFboGo294rBKW/yrREFnoq1iiHV1KvFjR13frUxvesj0zvf/A3hBv1Wc6k39HOvElJs6JjdUCc/f+QzO9rHv/mPwlNPPTwStGXu1UlLBTdzFrYGEV5mEIbGYE1gbBplQpmEAkBmE7E0QDU3lYI1BVQBtdGOZRiQUJ62Gah2MTTQCimJUS0cIqUsUEVS54l+TG0boMr/5MlsaGJab1UeijGVst7ADAapCM5UAKpDSWV402fHtt3yn5v3fP/frPWhAdycn5j7TOP43Mk3nb5w/qePzp760JKMfDlUEaLmEUZ3IRAO+Sp0PksY3rGTRwB9qdAMVLWnSCNoSSHf058b6mNIQ5FY0R+9rJ6pBW+98pOFrRfbVlpAgOMAuO1jWlP2RVWHQWqvGmSeU/xZAEr8D9UlBqsAqWlCaZZTkkTUarVoud1inira/cNqmCa9MaqJGgXYuPAaM7s0roJaLmzhJlW8TnHzNudth6xsJ6IAqaCdmGKcBRsMEMyEGm8KcwOFDU6Sul5v7JsYnfjv22a2/eFt47dheOoVyng3VNq65icT7//4A4e+/vj/kXUW3ldTmR/4OaUyIRVg+DLkSXasLXPZDbEDDmSFAgYPH9qug/kMnnI/P6I4m3EHwoBAD0B1oIJ+pSf4SkC1oJHw2iy40rym0PHK0Pcx779MU5ZoSsKcuq2EOi1I96GTBKCKtr/JnSynZt9ZBVA1Dn3G0IIn/tFxQiX1IqDKA5iQTvOGumO37P3jkcnt/3Hk/ve8KIRwbmlXeqE3+PMcUN3gC0AvPTF2Yf+X398989y/V/HpbX5lCHdbyvKIE5qnBAvZ6wwc1YCrB6aimtiEZ6qqChJPaDHhls92Rqu/X66monqlC5d5iRqSW8jRMekMVdQ2dZZa1GnHlOG4ZYM/CLQHJGaj3m+rqQCjZhjAyAgZRxbclHiam0Gs+YwPANWQAhLl0eXq6OZPbt2z978Eu97x5HpYZg/rh+W7Fu4ZOnty6b7TC+f/yUvnjr4/rGRDWU3LPNDklxTVymVSKVGQK5ZDAmjC/S/VOSWo0OCeBV5rqkmuaH0W1UQD7G1dsb9KBqSterGCMHlPUWDgil8yFGVmkbFBYv8F/k+xBs1fMGoEBcfWDnthlsRKT2U6NS1/0pSgkhrHlEQpJVHMkj1JGJEvfRoqD9FoMEwNqlOQB9zSNBQYsxUyw1HmBdH+NA+roWrKXL0SG9/wGXjaqq4F0mi1stKGBS78GtBlT3KqBGUebMuTLGvUh54baQ7/0ejYpj99cNeboJfqWv6v0xtNn/j01sNPPPa/RAsnf8JL5rbXSjxex/Rj6KiapgquU+HQBKBaZD2sB1NnZSU7u+KL1VBQZAaBKkw2Xs3O93KndXlqgN2o2eMzA33FKxu7ZxQY8FlrOFIRpaimtlPqLicUdjPKEsiqgQIGoGp+v8dC56Vsz4hzoQGrDFS5qorXMqCb1791rSJVyrNKc37LHW//T35j9OPj9/19p0jxOq3VjfBnrvR+vxFisSHPUesj5eVnPrW3M3fsX7fPHnhfvVbjWSKdY7NrbPYYBPAtEJQAJCfr08j3RQiXSwaqAoBQ5Obn1xioXunFKmSVUPHKk5jyLKSo26bWQpvCEFW/CkkB/VQMUiE5ozJg7K25koqqKrs0mfl3A1RxUzI8XgaqqKwW0EsodqXyh6ZOVEe3/MHUnjf/Znlm78ErPd43+nmorD52+LGhVrpw/4uzR376ePfUuxdpeSov555ftTqr0sOUOfmAqlBJ4IqSaadjEAkxQdX1EqBqS4s9R6uBG/vgtmaQv8e3Vlu17sfGlrMGgrUykVkHnhVVW+tJzpVJaEeatYsBwVyD8pJQyp/R7k8pDGMKO9DbjYkiMPU8apTq1Cw3qKFq5AOk5oU+rxlqQhx6QLUgLVjwuQJU9Ah/pkpqqvW22jZQme1XUq01MVdRYZUUJLVydV+z0fzj0ZHRRx/Y/QBkftDicI/XKQLIi7Nf+LMfnD+178N56/h3DfkJBUiMyGzKbIoK7juLsVlKB9Y/U6K4xloM0q2wbTCbfd5YFSDXWuquIme+miKA2aiZ90jfUKIgKZi2PwPVDCr/REmcUWc5ps5SQgnqE1QiooAyEfDGu7BOLmTW+gNklpfaq6QWNBqTAwreKnKl9iqxP7rp0I673vF/Dg+NPCZ2P7BmnPpepyXj/sw1jIADqtcwuOvhTwOYhAd+c0e0cPafzh795i/Uy+T7KhdS56Z1VSRgVKjgdc2tJFut4haSAaoyQ3JDGwggdi0BVW6REsH+Mo4oTWK2CcQgVRKjUgqAiiGqMpEMLFAFh5ApaMZGFcNDPNNvhsqQyjPozVpZFtZWBF8VE//Cp0iU82B0yzON6e2/ueWu+x8RQ7etq6EBVFZ/iH6ocmp29oEnD33jR2bbs+/uiO6O1EtAyKRyBbqzHnkSXElIWCkGUAzUELM8I8mcy0H4aVQiehXGXuvdfL/flrcVSEYEthJ60XDeYO2p9ycL2acVr2lFzbnTbnYf3KJnSZ6U259g2IKPGucJJRDzT2MKo4TiMKWok1Ae5VQTVRopNWgoqFNVlimA65jl7tkuvuWmmht1T2uyOP2BLNsDGEWHnr0jDKgons5rzXKfmfeaG+qJJzwtchHVK7Vnpyan/nhsbOwv7t16LyqpDqReg2Tb3vfI3lMHv/DPw7nDH6rqpUbTh44qUSIFpbyePLNZsZsps0m3lVebD3omD3xxi+vMENZSBsziwGb3SiXdXkveqv+uGzSSGASqqNZj454SFAejENzUiCuqeQr3rQppBqoeA9WiV1DQVfiAL5Kk6v3MdhEMLQotf0WZDEgHjaXmll1fuumeN/9icPPYQSHucG3/a7Bmb9Q/6YDqjXplV3Fe+vgjo+35899z6qWnftkT85NlFasyZEXQxy1EdoD1kNx4xaDFjxuyAWeGO2f1I9cgUPUwvJKZNm4cxdRthWyfmmeoBgKkVkgLDElh0hXJ1fBPeyAVQwJWRdRjDqEBqqgUGGBiEj/igSpEqGpxdWLmM83NN39s+v5bPrdek7LWOvjs+c/e+fyR53/w9MLJ983Hi7elflqTNZ9k2ScVIGYGwmOgyOP/SQNS5cU6qgNV0BWAFd8vuH19kFrUoLjdOrDxKZibgxxT/h5Lp9nfYsqAeZiBPwAIXDefgWqeQU/X8PTgtpZmCUVJTFGcUDcKGahmsSaRSCpRicX8R4IhBql+ZkwQuO0w4PHer6QWuqeGT1ocw8XyBn2wUcTJVL9wczeSVeb3mVKQ83CO9oTXGqoMPT81Mfm7E5MTn75j0x2nHEhdRaJb5VP17NemDj39qR/tnD/4s3779B3jnmDOfiQ9fv8LC1QNHQqVVKwz497HVGEr5dcvoBcKAbZ1bmkDvW3KJXa+/QN+LXA6eGrFe8RUU+2Ob8XYFwap0PJPKU1yCjsJdZYiCjuosPrkySrlGt0z20EboN9wtuNqaQGCCz1VRtuG5VJQonjmyqdMVXJdHT6x9ZZ7f6e6/Zb/OHrzW5cdl3qVi3GDP90B1Q2+ADiN6SPlxQNfvnPx+IH/ELcOPFgRnWpVSAps1Yhv+56kRMTMbjLT/7YVzkC13+nnaut1kKe60suG9rPIU9Ip2loJhe2IBwaiEJW1gAQD1RLpnn4qgCor3PeAqjE/ACgl8nuDE3aIoOAfWsCaiICyysh8fXLm42Pbd3989Pb3Pnelx7pWn/ds5+szX3n2Gz9wavHkh+bixXtaMqzqipCy6pP0PbZHRK3J0AGMGgDbKA6is16m6fPlivakOW/z/f4okP23bVMWPzCw7mJ5H3NrBi7krZXtAjABgIerMC6P7YRHWa5J26l+cPTyPKE4iSgMAVBjiroRpVFGSvtU82o0XB6mZjDENql+5pHKUNvEa9lBLdsOLib3jYubsY4cBKrMth2U9rEXu9dOtdQBrkJhKDHD+jTavJ7wMk94S9VSZd9tu2/7WLVefXTP+J6Wu9lf23cMbIZPfO2X3xGdPfrhcPbgDzfzJa8SEKXovMiAqU5mcM4oSEApRUt0lIocaDRLi5Vs+PK23d8bCOzzOi+nPbwagFpEg4sItkrfM7TgDZsh6HBxmLGnMgAAIABJREFUIdeUpjlF3YS6rZi6bWzksTEKSElUVE01lekJPU5qQSewItO9NWwAKsv2WUUUlqdi4xSf8lKjo5rTT+6+753/rjknvigeesh1AK7t0r3h/roDqjfcJV39CaH9f+bgx8dLreznL5z44s8G6dxYTcCTxLR1E1SQfEWJCLmqShpJ2mdXJsNfQm8yMhqqPaeqqzqOFb9UJGmWErroz13871dayMyTTCLKk4iHY9rLMbVbMeUpBmEqPDQA7i1aVALVVFTjiooqKqbgX1mXLryGZ8XYMRBhJiuK9rTRWI1UmcrjM883Jjb/8szd9/65GL57fvWRWHu/cUAfGH/+hee/6+jZYz95fPnkdy/q5UboxUJUPCpVAgoCxSA+EIo8VSKdovI4UG1h7h5uXsWVKyqJA7uci6WlChOny8zl9XiuA9P7WH89eh5vwCwHlaf5Mfgi2GktzWGJmlKWJXZoyjhOpVFKItXka0VVVaVmqUnN8jBVZIUkzieDBJuhNzD4LeTJ2FbWSExhiKsAqoPDgcUN/GLuNji+ZrNoKCZ4P+UZJINS8oRPZa9MlVJ1tllvPnbzjl2/eev0rV9ytqjX7/3RPfyX2xeOPffB1ukXfp4WXtpS8xMiVSahAkv/MFV7A1StZJ/998qjNDbLxeBdsTljzjt/+/JObqsHqpZSgE0bT5D2RxcNaDYaZ3mKoSlicX90l7Bx1zCsoDJJUSJBvhm5YuBZGAYULlTWcW1w42WdrgxYRd4E119Qpkqk6uPHR7bd+ke77n3/R2jTpq7bYF2/9XujvJIDqjfKlfwOz0Of+p/VTofec/LAow/78ZlbqzosVdn6TlGaSZYcSlViJ6sBUgN24TEi/xlp1TbcVK7CDk6aXvmBXTz1/50CVdwYcBvIoy7lcURxlNHyYkSddkYCQ1SySoICdpuyGlSmNIw2HsusWJH/Aqiyjaht7Q5YYaKtnAqPUlGmSFW741t3/f7w9PR/G9/7w8/cKKDiEf2ImliYaMydXd692Fl6z/H5Ex84sXTqzkiEVVmV5JUx9ZuzSkTgV0jhhle4lhVjz4XTIg9cDQw8WfmeYqXYYmVRr+kNc5hbrgEFDO4GQCocpLjdypVTVFKN1BQ7q1nZKf5aY6o/pThJKIpiCkMA1JgoMXrBNa9sBqb8GlVVjTyNKio2bKZ6ZsAo6NoAvZj+LnjLdtrfAgNjkLESYRd87/55wprXDGQZ5gIkjSTpLIc6GlVL9bherT/bbAz/xejo1KNjemi/c5y68nzyejxTH3m8fPrkt98czZ34F+3T3/zhumxR4GOTa+1JjW4Yg9W8AJs9QX9Ld7EL1tiP2g6UzSM9atVlq+1Xc3u+HFC1r2mHvFCtR3cpzzV1lkNqLUGmDwz8MilZ4kIEoRKK7gO/x8wb13w2XmgXA2iAUrz/WISLh6vM51SVQq8x9uUd9739P03c//1/5UDq67EqN97fuJp3wsaL0gY4Y/344x7taW459uIn/12ycOj9pXR+vKZSKimPcu3BCppyZRIRWv+Sb9w+a6dCV1WrFuUisZVW8FVXv7SuCqgyYLTjK4Vbkp3Gh5A18xGTiNIwpE4ronYrozQBN7XGA1TgpXLy5VaVhT9MJRton/FNyfBUkbl9JGGjd8UJO5cexaJESVDXujr+reHpmf9rctPuzzfveNvcjbR0MGS19/T3lWW4OLHQntt7em72vbNLZx5aiOa3R6oTiKomH6A1CHgD4CvjamV8AdASFeR5Ri0BnOFiMthsKApxJ2MgYSDpSnMfXntcyeyrsBZwF3E2Qv19wXMGtQCnWX+yP8liipOUB0hMmz8lhQqqX+GPRlCnmlehErzdtc8/A/jlUToGwbaRa5d3ccNeMdc9ADq4lW9ItEYL1bb4zfGiDYvNjzl7iHICRChSulFrnBseGvlMvVL/TKlSemqmNHNyZmameyOtp/VwLug2tfb92cTi+cPvnT/93EdE9/S2uspVoFA5N610bFggbMbtbuQDvtR2ErPIGz1qi+W/260Wb6usdNqr5czXqqyyaoTV3+XlJg3TGevfzBHYNxM2b3lOWZpTpx3R8lKXdVN17pNEPsTGHQrJRbcIz7fqBH2gWqx2KzlnX9sMleH9X6ZunJD0Ayo3Ro/Ux6b+YOtb/t6v1Xe+5cx6uObuGNdeBFaPJtbeObgjeh0igIRMBw8G8+3P/9TskSd/zk9mb6t7Ha/MOMMjAWcRDFGBk8U3b7uz5iJWQtprUU4AqqAFINmtfmldDVA1w0wFLbZQ3TTfy1IMC2AwJqIEPu3thMIQLdoyCchRQYaFB6UMSO3NHhTEwWKyld1X7HQvxO59j3mvAKvCM05U7dzPqT613Ny04zeqo6O/seUtP3ToRtW11FrLZxefbR45c3zXiXMn3nW+c/6dC/Hc3ct6aXOsuqXc12w5GZRACQhIMTi1gvj2Zo4lW4xXmTl5tNWtA47RVyiwXU/6hwV/eKqaISgDwMJX3dyo8x5QNQBVmzWQppSgzZ+FFKcxJXFKsIykFLfkgGpelfVRAVTLsmSm+nNJih2GsD76PEPzVuu7WQ2+9RgUFE5l9gdmor/gcFtYihu/BdAFSGUtYpJ54JeWatXGc/Va7fGh2tBfj20a+/aZxpnFh4Tj9b0Oae6q/oR+8kn/XPrsjk7r+M8unPj2T5aTxbGqnyiFDTqUT+wGt+CiGgUHw+1EvmTQV2j/spQdNrigqRi+KM/c9WxOLz3E1wKpvCJ7GrymCsqtd153dtqfMTUkqfCeyHmz1l4OOSemKVYh+PqGBoVCBLfvLeUKm3YGqXhPWk622VbadwNr9OGsjGwfNu4ZKEClSrc+MvE3EzM7f336oZ/6rBv8u6rl537pqtCEC9sNHQF9+rHbDz79+V/MO0ffV9ZzE2U/5pqA55cY4Glro9onjaJMhIpqlyeoC/7q9QKqqhhmYdkhAyiKwmiSJAxU406Hok5IUUiUJKigVkjIiknKVgEV1ZFeIcyKuPclWAr5JLR+JfkAXmlkaAB+QIkMqEOlTmli19Obd+/5yGSl+TVx6zuWb+iFQkSPa+3V5p7b9OKp5+85u3TqrRfCC29aThZ3t5LWltzLypnMJFwTPF+RD3DPPGCwLBSbAhQ3WFNlBN/Z3FxNRdWYKxg2aGYmjbliUwxI4fsWrNoqEd+XMdWPf2c5ZUlGSZxQkqSU5inFaUhZlvOQk689qqgKNfw61W2b3xemgspya2Y6xEr496W2+tuvgs9w8VU2ILaYt+5Rcu1fMmcIEG4qrCgQK6HSwCvNlYPykVq19uzo6MQXppsTT+gJfXy32B3d6OtoPZyfPv5IZWk5v+fUC0//Qjx36N0V0Rr1/UhKmbGdKu9tLdMDWw5DOgJQNd2YIs+YLoz5kMwCRS0WC9fK3V0SjEGjjFeO1CCYNe+Vfkui2MijswDTCEz7dzoRW6VGMaqpaOWXmJvKTlTI8byGDedas9KJHQKzldYV5gTIwexmKIm8EkGemvxA15tjB4Ynpn53y813/GH1zr9/bD1cZ3eMazMCqy97rc3zcEf1OkVAa+2ff+K3fmTh3NP/LA9PPViSy+USXJrQ0qEGC0Gbh/WN5kGqlO1WTQkM1QNju7fax2oqqsXf5gRtRdyRVLmNDMya5WZQBpJDrQ5Pt2apojyHXir4qWV2XTETsoPtuEIku3BdsSmZeWgAWqimGiUBvHQufUr9WkrVkRPD2+/6WG1m5rendr3t/I3CTb2Sa/ikfrLaXexOX1iYvfXE+TP3n1k6uXc5W7ypnbamu0k0lFPue74nmBLAxWlFEmAfVR9UIBVkmSz/rTAF6LlI4e5vdXl58MSM1jEYtZxTtDJhb4p1wDdjUD4wLJJm/JmHk3DN2Hfc46ppXVWo7tVYvL8kSuSBb81ybFBzKGq9XKoy9pfQFS4qq0wBsJWygWpWH3gbKkPBXSj8sJijyNQEI9wvpUqUkOd9v3SsUW3sGx0Z/drkyORTzcnmwSma6jg+35Wsvuv3nJde+nRpZGn+e8++9JUPZ+2Tb/FVdyiAs4VOeH3AGMSsHNNtYoCKCuMKzj7WoRHch/ytkUh7ZaB6JdXUYt2ZnZ/56A32mfIq5yyAVHQT4m5Cy8shpQlRxmveJ6nQXQq4EMFrG2cBuo7lqBY8Ve4s8Qaux7Pi9wgqqBnON6hSiIFAVVqc2DLzJ9u37/qdkaFbvyHucLqp12+l3nivtHo0cePFwJ3RRRHQi8+PHv7GH/3zaPnkz6js3K6hUi4oickTdW4RGa08A1RZ4J81M81gCVcQLrK4vNIAXw1Q5dwMEGIVYXhBQ3olgR1gyEMDXTgMRagc4NgrRBKt/4AyO9yAXzY1A1PtKlp1/eRsuAXMW1U+i2R70nDRIvK0LjfnRrbc9Pntb3rnvw1OxYfE/fcDtW+oB6gj+2m/n7bS4aVsaWbfsafvP7d45m2LraU7OmG4OdO6oUVezkTugesMs3QBUUqevbPuCoXlormEvL4YOloAUHDwAFJhfQrw2RuU4rZmQfcwABU3axbKlzAk8KgW1Knil5mDWpMQnAqohEnnVHCr3xgPKK4gFXaY3NVErYgNMIxQj/kvqlBWR5ervBYlMCfQfs2vbxyrChtUneVQR4095S8r4Z2YGJv46vjYxBenxoaf3jq066QQwvFQ1+g7h+lR84eHzj3/qZ88c/RbP51Hc3cFXhz4GCKEgx2bnxTa0sVGhu1ABqyATe7k6Xs2TAEYBOy7dAD1SkHqJUCV0aXpMLFxBL4EVd+C1DBE2z+iHGYF0I/GAJX0WaKPN2pW2QLGHcxKYCc+0/ov7FOL7hNLUJGgFO8SFVAiSpT65aQ8PPHl5timj9794Pd/XkxOttboJXWHtU4i4IDqOrlQ1/swOwceecupI898OG6f+GDDW656OiQPw1N8g0arxwAJlqSy066oIlw06Lyqw74aoMqtVdZKLdpdxnElDiPqdjo86Z/EMKZCEi5boOpTzjqBprrBFFSWTrWy/jAvkLi5oKpqpWMkzhW1PFRVfZLSp0RLyvxqGDTGv771tr2/NHHf9/zlqk74Bn4yNChfpBeHz5w+c/vx2ZPvPH3u9DvPLZ6/dSlcmAhF7CUqkVA4y1UuEpkJ7j76goRv1hbH3V5XDOzh2rDdKQZBBoAq34/znDmnvc0Kt+5B0fB0OSgDnArIPFVllSoCEv4Bt/5VSqQSI6zvSY95tYANaMYCqHJLVuQsSWbsMA1w5mqZ5SwbZYFCYcAcczEYht/ypdISmlwoBad5Iki26tXGsZnt2/96amTqz0e8kRebzebSjcpnvhGXuF7+5sTBL//5zy2fO/oTWTh3U6MiZCUQpHRClCdmY9OfXeKKpsklpjtjOM/GEKBwo+pplQ4E7GqAao8SjV0b3jcmTbM2cNjF5h25MaMYvlDofEkMTgVG75S509A+tfQVq3BhOgw4fmtEMTgsaGkBKTZ4foXamcy84ckTm7ff/Au37rnzc2LnfQs34hpw53R9I+CA6vWN97p5NX3uhcbpQ4+/pzN3+MOdCwe+e6gUUc2TTAEQLOcE0jzPvPI5AUgU8kEXa0Ve6UlfDVBVaEPZ6gGGBVBJgwNVFIYUdbqUxKi6YUgAIBXC/mVOuGi6FSCUW/98DmZ4BgiKuVpWZgYi3izBxRQBOFJ5FEOU3a9F1ZGppyZmbv7tzVum/0DsfCi80nPdCM/D0NWf7P8Tj8pUqWbVMa3Vzijt3jEfLt4yH85tWWgtbm4l7ckwj4bDLKomeRxApzcTYKWiZQ/wCQBgHZqKmSTLBeyJP7EfhSIlPQpUgI+s5AWp75eykudTyQ9kSQZKpb6nUiFYtB/gE/xQy0dlCgImttHG5CpS4cJmqCTmA8DCtnYBOixI5nVr3XrAmQbohewUWvsip44v/XO1Wu3ISGN4X6NcfzKn5JmlKDxZ3lMOH/3Io9nDDz98eRHNjbBI1uE5Yl0vvPCJbXNHnv+xcOHsP87Dudso7YpqiajiY1Ekhg6ATg3yJBx7C86q5VqbG2/BfTbdmsHHakAqg18rtF8AYWyesJCZs53kvGEPOzHF3YySFK8VGKc2AjcWuc7YY2P9M1tAQEG7UN8wVBczNTZoy2pcqNCZYnjuVVNVGzm75Za7f6VUb3xi64Pfd3ojUaDW4VJeN4fsgOq6uVTX90CRjLsHP7N57uVnvre7cPjndHjyzrofku8h+QYkVJkt9kxB03g3mSlRlDYHRNxXcdhXB1RRAoMMFUBqyoMCSRhS3AUHK2GbVNJwn6qRFiU+ZtQ7kJAxmAN7Tval7gFVj0RmtVUZqGrKGagaMW8pPUq0R5lXSctDE083xjf/QXN6y/8Yv/f7T67iVDfUU7llSqS+cG5/Oc4Xqp3ls40wC0e6YTKWy2wsSdPxOE3H0zQZzXU2lCZpPc3zSpZlpTxL/FxDad+YNhqCHF84LuWzzjqJzFd+JnKZe1AbQC1VeL4kUVJClHROgdKwrPADSRIkPJTXuc/J0qVYtXnGV7k/tI8XYAKfZDUCa+xj3FnNL0khcI/OpZSJUiqSSrV95c37XnBekZytVKsnlFCnAqGO+0qdrAeVs9WR0cVtzW1wldpw9JAbadFr/aR//smv35RcmH1fuHTuQ0vzZ94SyEhUA/RcQhI6Zk1hKF5k2EADEPYIRsZjdHAqf8CS7bIOZq8Vu0FDCXZcyzLSKXipGaVxRlEI5yn8G6onGGwERx/HhO5S4UBVbN4tBarnSNV3pzKvU1gVF/OAknJVTv368Imxmd2fGJ7Z+fGFWvzy7t3vd4OAr3Xh3M+vKAIOqF5RmDbmk5CMl555dsfS2UM/2Jk/9L96+bnNgYqVr3xSXl+DFJxU6EwaMXbTIu9XVS+2FbqMzRCHl8U2+7/G+dAkTnAS7TPszwf+zS4+ZnAmA0iNUTWIKY0iI6LOw1+wBKwyUEU1FS2uomqGsprhjBmeotGGhTKAGQiDS5UBqhllDG59SmUpqzQnnquPTX5iZGLTp8b2/shLrnV75e8RbIIAFPfT/qC13ColkV9aWpivpNQut8O4QqkOut3Ez3SqMh2pLItFzv15HkKSUkAjwKgGSCW1lAEa+fxvX/iirMqeznTgaeHpPA10Jn2PiQVeIJTwhVBeTgJGWp4Wmcp1roTQMhe5AmUB5SUWLIP1Gti0LCRJ+BkmwMCJBjhOpKCISHaFEsukaZF0Pq+VWPC1v6yUWq5Wq0vNoWZrcnyyPUIj4J4mbkDqytfJWn+mfunTpWjp1MzCuZMPtRbP/3h76exblV6qVFQiSl5GnsQmmAlGlqdqB/UKVZGeWjDO1Fbre5XVV8qTvUx4+QostISz1GzaU0z4ZxSHKcURNvLGIhWtfq6oCrNnY6DKHSaTb4vsaobCDGXBVFStYoXVVWXdVPye8hK/0jgyPLn5LyZ37Pndkfv3vER0c+zW+lpfwevn+BxQXT/X6g05Uq2fD87v++LO1ukjPxEtHv+QT63tvk5LoBL6CupDqKVaORZT7zJtrEKLlJmgsO0z0uy84Lj9VYBSO3pSZMgiPzMoLHiCK2WnMDWDCir/TQzQJACoqBjgMySpzGANN6+ET7kO+IMkKqVGcB5AlfULe6AaSRzUBojVowprbiqmRgyQqilVgU68RlIaGjswNDr5yMjk6F9MDlUPCFc5eF3Wpq28DozcX/pnn6KnZIUq4na6nQ7SQXEz3UxH6ajwMJ3FoyBKeOc8KSZQgZVCLixJKUelEEJ2ZVdF3UhJPISUkRAyEbFM4kSWS0IkIuHv499ZkvHXqUilTKXMRMafoWimtMoznWVSyTRQQezX/G41rXZVqLrj4+OoIpnlxVZZ7nEjRwAaq13/hanWuVNvX5g/+2NR+8xelS5Nl2QYBDIhkIwwI8hybJiM15pFqQqTEXyJoUCYBfDD6p7yyF5PG9UK91vaQF+BuF8P4G4Uy52hkmryIEwt0jinNIEtL+8NSSK/oROG/MZca1CZjPQUA2r7mr03IQ8YGn4qbKbxmSf8ecOvtFClVqlae6E2NPzZya07/nTibRPPCaf5eyMv+Tfk3BxQfUPCvr5eFMmYdi1uPvR3n/9nFJ19b965cIvK2g3wsSo+d2WtE4vHycwkvj4IvJgOYLpHGIBCZjWakqydaXmuhkSAnqqRISp8iDB1zdAxg091ahxWEkz4g5eKAYGMqwjE06yALhiKAlA1EjHMrTVkQpuU7b3BssWMNaBnTA2MjpKB2aCdCZVnpfpy1tzy7bHN2z7VbG56dPqetx8UQrj21vpazu5oXQRe1wjohx+W9KH7au1u+4HZE899b7R85gERLt4ks9awT5Hvy5x8T6L6b2kA2FHBcpil/9lRTSkMolrdUjaOgN6w0VAtrICNtXABIa2Or5U7gz4w8qGGHJvduEch8iH+AAT8SzwAajpFRpmFa7g8NGqrqRwVI8/HAhzFkCDyufJZig/QO0Ke9iuZ8CuzQa25rzk69dmtu2/+q8Yt7z7gNmev69Jyf8xGwAFVtxSuKAJc7Tr7uZ0n9z/1gYXZFz+QhfP3VkTarPqZDGSKvGvsMmG5amdZefioIPrLwbaSrazaxFtUA3qDKpw4NfGwNJIvW2NiirWooiIZG15qiDZ/ArcVSRD+MfJYkFxBcjatLUy0skRMUd+yDkK9IkZR4cCQFXQ4AWohQwURa4y5SC/xy7ULXnP86eFd9z9Smhj56/GZ+846p5UrWjruSS4CGyICyJHRkb+6ZeHUgXe0zh1/V3dx9j4dLWwtibihKFK+0gRFNhBLgAR7Nqsr2v0sd2G26vx9Y9PMX3EuNMN8LKVmDSMAUvkDrX42uUC+NFVUcFBRQUW732zCjZoJD3kVr4SNeM88zZhtsIZ/kTDxXOVTIjwKc5nH0uuU6yPHy82xL49Ob/3sTdt2fY1m7sPglOsgbIiVfv1P0gHV6x/zdf2KevGrowvHDr/r3PEDP758/thDFM4Nj1S01ygh20UkPUnCA0i0OoJAg5g4sXwmLqKym2YhpG+kfQYfPCujM5J5jLHVniYgQKtxVzHJGAAV7a08A/XAcK+Yf8WJGeAUXFRFCV4fVQLpkSeLagEmczFVzjOuVm5IUooKhSqRCioUa6HDWCcqKJ0cn978+E133fc7tHPiCaLbHddwXa9id/AuAtcuAlqfqbUO7t/RPn/4weWzh967fO7Q22W2OFLSoV/ycumBiGKpT5BE8zxwRsHtNxXTgnBkNIKzvuMV61RjGMo6r2WomJqOUpZpSvHBlVLDPwUwBVfFcFINF5V/n1/DUJtgvmG4pwb4GuxrZK1Y6UJB3UUiF+ZRrlIdVJaGJrbsm9520x82Jjf/bWPH1MtCzDjt32u3nNxfvir7IBe2DR0BwyP8u/L5516+o3X+1Pe1zh/7obx9+nY/W/YCiqjka/J9wQkOwNAkQJRODVA01pmCMnYK6ktE8Y7eAlZIq8D5KYuR/9DKN85COTsO5ZSww4oBqhiWEiAOIhlDjYCTstFJxaFiwl+jrWat/1iQm2WGYH0oCHJCqC7guSkO069QlEnqppq86tByc2zq62Pjmz85NDH5mfKe2WNCfNDYtbiHi4CLgIvAZSLQ41qf+0K1NTs7E7UuvHVp7uXvWZx9+QEdLk4HIi+VeTDQUOS5hqpT/kuS81Hfj7XXfi8280iHWU6pHZZCHtUYKGVtYfBIS0RehbtI4NoDnBqnQGNSYSSmjFkJign9goF1huPvAeQSJTDNAIdVeqksVRbKQ6PPT27e9pfNyW1/U6vLF2nT3tDJT7m3wPWIgKuoXo8o32CvwYn46BdKZxaOTudR+550af6haOHUgyKc2y3TpSGlQ9Pm8gBWe7nRiJ0UK47LBwV532j3cbI1uLRXSc24apCyX3uWmp/r3Hho4zOrDwCoMliFu4pp83PSZkcYngznuwHoA6igSsxuW6UjvBbAbKYlpVpR5pUzr9ycKzdGvlVpjnypVh/6ipJD356QjQsb0XHqBlu67nRcBK5bBDhP7t/vL9Hf1TtJvkl2lnbH7e69cXvp9qg1vysLlzaLNBrxRVYSAKo2+RWcfkPlNw5srKiC4VHkPwamJkVCX08KxfP84NRrFShSZS8XnjD5DzQB447F3FMkZCJKc1M3hbg/i/nbiip/raXOhRfL+vC5Uq15qFxr7A8q1W/pkv9stTl+eOL2rfNuqv+6LSP3Qq6i6tbAdxIB/fjjHu2g+oW5g5vixbnbRLR4d7R87p48Xr41S7tb8zSuEaUCoBWFVCWsEApnWDMwwMnSzBCYPA2danb/E5xM0dICwMxYvJrlOElixw93KAxLWWBqpFYKcGqqtgCtZhiBs7sZUABKhSWgRrIGBUEReUEmvEpb+dWT5ebIt1S58U1Vqu2rjowcnJyanqWJ2+G77kTZv5PF4n7XRWCDRsBUWJ/y6OhybXH51Ghrbn4qi5a25El7q5eFm4ROp5Nud0KnyUiSpkNZnlV1ngc6hzheBp8JjQe09Y1xmkD5NRcs7AxtPdhDSShcQ+Da19L3cs64AKtGVyrXgsUHhGQiKRx9BTOpWIpFJkp63VKptFAu1WaDoHQiF/7RvNQ4pkrVo6paPjHS2HS2NrRpkbZuRRXVcVE36Fp+o07bVVTfqMjfQK/LupiHH2tE4ZmJ+WOHtobduZ1Zlt4aZfmdURrdRGk0IfKoInXsSx17SsNwD97pliOKTMyVUiulCp6VkDrJ2TwzFUKm7H0lPCmFUlIojwTKtWZCv9D5Q/WAdf1YE974tiM9Mw+V2QfFJL/MU5JpLrzEK1fP+6XaS1L5+1RQfnZsYubF0S3bj5PK52jq7q4DqDfQQnWn4iLwBkfA4M39Ps13K9Saq0Wd2UY0N99szc83kzRsJElUzZK4lCQZ5EqACUWuNVSEhSfYjjfXWmnIArJygIYSNHpGKshzGQglvUwoDzlSCk9mQmImigmrbODG4qjIwHb7AAADxElEQVTCE0KoVOs4T9Ou1vkSabFQDcrzQ0Mj80PDzfOyMXI+LU0t1ipjyzQ1BXDqKE9v8NrZyC/vgOpGvvrX4NxNIj5aOvPMM9Ot5XN7Fhdmb0k7C9uFjieVDkdlFg8pSqq+zgKVZ0rrXIo8Y9KUmWjFTAGApNJaBKmUfiqVlwuhpJCeJ1gMlUogYWkkYTC6YBSkhcwFZ3GUPo3PH7MLRO4JlZKWKQkZC6U6WqjFhPzzpLwzperQ4erQ8P76yOj+ocru42LnTmeDeg3WhfuTLgIuApePwEr94C8IoncT0VP23rwXv4ScKlEhNcxWKej8AvSu4EsheIK1EyrGqzKSFAK3Juj1izBSslxNZJTknkDfP0llInOVJJn0lJ/US9Uu1bw21ettohMx0V50jpwGsFusayoCDqiuqctx4x2M1g9LWviBoeX5M1NptzUZdxZG07DdpLhTk3lUyjOtBMimOZymuSeVaw0Xdj9P4IBFCsZAnsjJz0gGQue+1uTrXHqCtJdJ6SlbLcgwNcD+gFoBrGKO1iMRK+mFRKKjtVhW5fKFRmP0dHVk6lhSKR+rRGNnHTi98dadOyMXARcBFwEXgRsjAg6o3hjXcd2exUA1gYi+YDWrGoJor60i7BA0OytJoUqwBKt2o5wNtey6EHQ+hOipraBG+JmiuONRyYYECtiZjskvh9RqdGjTJrTzHcdq3a4Yd+AuAi4CLgIuAhspAg6obqSr7c7VRcBFwEXARcBFwEXARWAdRcAB1XV0sdyhugi4CLgIuAi4CLgIuAhspAg4oLqRrrY7VxcBFwEXARcBFwEXAReBdRQBB1TX0cVyh+oi4CLgIuAi4CLgIuAisJEi4IDqRrra7lxdBFwEXARcBFwEXARcBNZRBBxQXUcXyx2qi4CLgIuAi4CLgIuAi8BGioADqhvpartzdRFwEXARcBFwEXARcBFYRxFwQHUdXSx3qC4CLgIuAi4CLgIuAi4CGykCDqhupKvtztVFwEXARcBFwEXARcBFYB1FwAHVdXSx3KG6CLgIuAi4CLgIuAi4CGykCDigupGutjtXFwEXARcBFwEXARcBF4F1FAEHVNfRxXKH6iLgIuAi4CLgIuAi4CKwkSLggOpGutruXF0EXARcBFwEXARcBFwE1lEEHFBdRxfLHaqLgIuAi4CLgIuAi4CLwEaKgAOqG+lqu3N1EXARcBFwEXARcBFwEVhHEXBAdR1dLHeoLgIuAi4CLgIuAi4CLgIbKQIOqG6kq+3O1UXARcBFwEXARcBFwEVgHUXg/wdo8/p785Dbs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fcAAAHrCAYAAADSYdTHAAAAAXNSR0IArs4c6QAAIABJREFUeF7svXeQJOd1J/jSVVVXtfc90+MtZjBwA0OAIEUI9CKlpURAFCnD02q1K3N3cXeh0G3cxZHSRVzc/bHSSispbineCgqJlBakRC69SEKACEOYAQhgBgMMxpv23pRPc/He+77MrKysyqzunsaYLERjZrrSfPm+L7/fs7+nQPJJJJBIIJFAIoFEAokEbigJKDfU0yQPk0ggkUAigUQCiQQSCUAC7skiSCSQSCCRQCKBRAI3mAQScL/BJjR5nEQCiQQSCSQSSCSQgHuyBhIJJBJIJJBIIJHADSaBBNxvsAlNHieRQCKBRAKJBBIJJOCerIFEAokEEgkkEkgkcINJIAH3G2xCk8dJJJBIIJFAIoFEAgm4J2sgkUAigUQCiQQSCdxgEkjA/Qab0ORxEgkkEkgkkEggkUAC7skaSCSQSCCRQCKBRAI3mAQScL/BJjR5nEQCiQQSCSQSSCSQgHuyBhIJXOcScByH3mNFEE464DR8oj/4gz9Q4HPreOA/APjc5z7X8AY0BqXJANZx6+TURAKJBOJLIAH3+LJKjkwkcE1JwHEcFQD0GZhJLcBCxgBDy0M+tQqrmgptqepqxSiqxRSYdlqxFKNULaVXC4WcA2bGBkUxrWpaMR3dtE3FBgAHHMMBRVEdy1I03dTwaVXd1hWoarpe1VXdth0139HeVtJVpexoutmmZYuO41T1dqMCUDbbod0CgEo3dFcNMMojMFJRFMW8pgSXDCaRwE0ggQTcb4JJTh7x2pSAAGccnKMoSp01/IbzRmoFUpkcaG0rM5Mdy2axs1QpZhZKy52l4upwoZjvXllZ7c4XlrtXqoWu8fnx/rxV6i5VSu1mxczZtmnYjq3ZjqM6toU3UBRVVR2H/g6OYyu2DYoDNjj4C4J4RQHH4X8qqqMpCigKbhOKo6qaozqKY1qWoyqKo6kajttWVK2qaWollUrl21KZ5Xa9fWkg17/Ykc7NdnV1L3a1d81nc7mlrJabbM+2F9Jtbavt6dRKf3d/vgu6im/Cm+WHlIcSBeDaXKbJqK5TCSTgfp1OXDLs61cCAtTR6lavwBVtGS63TS8v985XF3vmZpaH5vJzwwvLCwOzS/N9cwtzvcv5xcGlwnJfqVpor9imbgIa1XbKBkd3wNLpT8fRHBsMy7Z1y7Y0vAfCsqohnqOrXAHbccCyTHAI2vHVZwe+/9/u71ETwP8CKofiKKBpGgE+XcF2wLZQG3BsRVVsTdNMVVEtx7ZNDUFf1S1FUauqrViqo1QM1bAMxah0tnUsd3f2THe3d870dfXN93f2zXa398z29PaN9fX3zQzkBhY7oXNRA62yF/ai1mGhInH9znoy8kQCmyuBBNw3V97J3W4CCfhj4A44+jk4l12F1fTiUim3ujzbNzEzPTI9PzU8Oz/fu5hf6Fk054eWqjMDy+WV7mKx2FG1qm22BmkHnHTVrqTKVjVdMsspE6qarTmEuI5igwU2/Uf4a6PhrSBeC9jmP9noxgMUOpJs8uBb7/83ob08R0yWBHjxp4irA2on5HbwKwA4BAXAVtDBj7dS0eYH1VFAdVTQbPpxUqphpvRUmX4UvaLYalmzlZKm64VsLrfcrncsDmZGJruM7umezr7Fvp7emaHB/omezp7prlzXUofRUWqvtpd39+wuKIpSvQmWVfKIiQRakkAC7i2JKzk4kUC9BHzudf3FlRc7Vu3V7rn5ub75/HzX3PLc0OWZy6Mr5ZWh5eJKf6FUGCiUi92lcqm9VKlkbcfKmFDJFe18umJVjKpZVU3HZABWEWcRxB0CcgR0R3VAEahKYO0fDka7yYFeC87eMY4H3EEAJ5SOmN2gFc86Q50mQIdJ5OcR8ZhQL7ER5PFr/3/4eyDwV1UNDCNlpdVUtU3LFXTHKKi6XmKXf3olk8ks5jK5+Y5U+3xnpntyZHDL5aHO/onhnuHFkczIbE9vz9Je2JtXFEVII1mxiQRuTgkk4H5zznvy1GuQgLTIfacaT88+3Te+OD5yZWZyYGJ2fHB+cW50ubS0vVApbqko5Y4KVDsLldXuolnszJvFXMkqpctmWauYZbAcRDQFUY3c5dKiroFstNKlA11Y3YyxYUgc43WuMbPDhSCz7huJiCPya/0w0LNbn8cr/+/+m/z9CmigAhYCkJ6j6pDS05DW02ZGS1cyWrqQUtuW2lPZhayeW0yDsZLTslcGOgcuDPb2XR7sGZgZ6to6NTA4MPlg14PL6NuQeQ04j2E5Dmt9ouS8RALXogRi7AbX4rCTMSUS2FwJCGDXXoVX2//5zNO7fnLy1W2Xxsa2KeDsMFR91LStgXK52Fso5vsK5XxvGco5E6pq2amA6VSgYlfAVEzA/HaEa9uxyEWuqCpb6HaMcHIUqJIPPuITcY0oYCe1ImocUWMQ33OiXuMPjoVvhdqAygoBRSUU0BwdNNDBUFKQM3JgWJqd1tIr3dmumVwmO6frqTlFVSYtMC+ks8aV0eHR6YO7D146svvIpQV4/+qjiWUfc5aSw65XCcTYDa7XR0vGnUhgbRIQQK5egAvGqSunsqenTg++evrVrWdnz45UNHOrkUndulDM713Jr+wslvNd5UolbdmmyhFwEyzHAtAQuB2wbI6Mk5Wu2KCqKsWhMRGNAR0td5nUth6LOBj8bvDsUYAaYwgbBe6Rs8OakMgboAA+hSnYacHJBCpoYGg6oMgVS4GUmgINNIrzG7pupTOplWw2M9+R7RzP6bnTVtl5o1PruHBo263j9+6/c+zw7sPzKUhV98LeapKwFzkjyQHXkQQScL+OJisZ6tWTwOPO41rXVFfGcqzshZkLHdOL0/1jM5eGZ5bmt4MKhxZWF45MrcwcWCgu9K2aebWiWKAYKlhOFWzLooxzBV3sZGci0oj4tu0AaJzohmYoO6NVSoDj5DdFWPMYU2+CrDFANzpoLjPsmsgxJN/uakg9UkEgUNf51qQY+RQgjOejkoIykfLF4zCer6gE9Gjxq2jpY80AWvq2CmlIQafRWe7P9o0NdQ29mUu3vZ4v5M/tGNo+Mdq/ZXyob3Rua8fWlQPbDxS+BF+qfl75fAx3ytWQTnLNRALrl0AC7uuXYXKF61QCCOgDMwNtJ66c6Jybmes1HXN0tbq6Z6mwtGuhPL9nYmHylon5iR2rZj5TskpUeIbWt2nbZJEjgCsGZqGL1DauLuMfAiDOYqePAHOB/uJL4WqmSnP/AQ0EGgXwG/E2R92DcDX6RsyZF/Fp5t73gbuD4I4/+BGJhu7fZTUAAb24n5gH8pJYWDVItjx7ALCw33ZAs3Vo0zOQ07PV0YGtbw92D77Rm+l9uzPVdSard5zPpXOTA+0DS9t3bl/94NAHi4lVHzWZyffXmgTivILX2piT8SQSWJME0N3+1FNPaZd7L6ePzx/vmJ+a7986PLxvJV+4a2p68paJxck9s6uzuxaKC51L1WWlolSIs63qVMkdrGhoGWJmN1rlCmD9uOWI8jLMYidKN0C7nYFEGJ0E9LKMjFCPrU5ijaWsdUSyGKi6QbHuSOFFDGXDwD04kODzCU4dFiYJjJQmV7a+cWLqglSc6DKkK7HVDo6YGKw2II8Ka2C6qkJaS0G1UIUMZKA71e0M5Aanh7pGzg71DJ/p6+p5UzfaXp9fnjm9Y9uO+b3te1ceOfQIuu9jTFaklJMDEglcVQkk4H5VxZtc/FqQwOedz6uHTh7Sxypj2aXppWG7TTk8PT/x4VcvvvpTS5WVgZXVpc58qaBi0psFmPSGQI3ucoR0k8lfRKwXt3XKgaPYObp7OfubctoVBywHwR3JXTEHTAETwV9anMQlI7LEiQhOfiHN/fVJK9LVHePyGwVbsSz3ZuNB4eBFJGqT9Y5hDQ/nqXwOsdsG0AS4uwUIqgZ4NOY64Axg4qKqYakdGu82mKYFNnLiOQCZVIrnooqpEjrF7Q3dgIyeMbty3fPDXcNv37bzyJNt2bZv5Wfyl7t3dC8dOnqo/Ag84mbgxxBtckgigU2VQALumyru5GabLYFjzjEDVqDrzbHjtz73xvOfPPbmSz9/bubCiJmxoKCXoSr4T3jjV8DGBDhbErCwgUaAzKys9G908eLfCUhsDaiiWsR3EY8ssACNOwQUE0w+lw1JvoZrofp9ypHm8qaI7poAd1c+wkwX1jY5ODDiQd4TmUCoAliYqKiTnC1L5DXg36l00OJSQ5spdknpcn8U0gosy/PnY6IjxelFpj4m7LWBARkzDelyytm/df9rD93zU3916847f/DAjgcuDcFQ4rLflJWZ3KRVCSTg3qrEkuOvaQk4jqOfglNtK7OzW05Ov3nk2KkX7//Jmdfee2Xxyv4VcyVVUa2Uqdkq5rZXAWvLAzlTMm4un1K+IdKtLrzoyLiGaO2ADg6g21dmczN7nPeRsWLvd4pwC/sFuW5LN+as+F3qYZZ+HHCP5SGI2llixO39j8QkOEJDqnlWabKzIsC2vbg5KliOifY7MwXIUIl/bPLvwXknD4HIyHcU0DEpz1LBcHSzDdLlvkxvfvfgrmO377nz2Tv2HD022r/j7R3dO6ZHYKScEOjEXIzJYVdVAlGv4FW9eXLxRAIbIQGMpZ+Dc52Xpia3nbp4/K6L0+cPv37+taOT+ck9i+X57sXqQrbolBDUwUZDD01uzKiWvlzRE62OlrUGfcU/ZBzXBREVHEkZ5x7PiXcuz4xATPdlI/dyraXueugbCCQWoMYQ5kaAe4zbBLnz6k+JCe41yobMUfCmopYKj+ZBArs8yAIF0+fdtAdh/vtBPWyevRPoW1n/j+x6SlWBlKM5OS1T6k73Fnr0nvntfdtP3rb7rmO7hve8vmdkz8negd6pg8rBlTiySo5JJHA1JJCA+9WQanLNqy4BBPQfw5VMeeby1rOzbx84eenE/W9cPnH32OL47pXyUlfRyneUrCJSuqpV26JyM8CGJ6rKue2CBpUHiqVWXM5GvO28m3sk7e5Gj3XXaKXjnyJLDt2+df1MBHAHPe0+65+SvST+SA66db6NcRLdanAsJEEvjuUeZ3Kb9ZRntIx+WElYI+/HpYIRSpG8rgzOC759d1LlNcIeVF5a4r97K2y6g+tHBU1B2lz09KNXAKscNTAcw0qp6WJHpmO5NzcwP9I9enb/yIGXj+44+tSB0SNn78wemEyy7eOsmuSYjZRA9Bu2kXdLrpVIYJ0SQB73Zy490/XW7MUDb10+ef+py6feO7E6tmMFVgaW7cXeZXuprWKXFUdFRnaOiztorjucAMeudMYIneBVWHWq4G6X4C4BXtht7KIV4E7Ajm5gVAoqgTo3F7Frn9RnmlMGd42bAF3G60/AjgPuUR6ADRgGPfd6www8Dmw640K7JyPfIGs8HkF3O2XNC0XMHRDXzLNC55O5D9jJ/ncLGHjeHVXnSjsEdVLmas+n5EpFg4yWtdv1rkKX1j3frfaObenaeua2Hbc9edvuW38y0NN19t39715Nsu3XuQkkp8eSQALuscSUHPROSoAbs7ys/dcTZ7afmTh526sXj999aXnsroJZ3rOSXxldNlfbymoZKkoZTK2KWW61SWtkvWlsbVN2O27FFmgax2Jpq6dOa/gvf9zW93rglyIuy+AsXO+SsCYoID9Wu5cJC/qKEyPexChQ3qj52Shw35jx+IXiE2ijQYbIULG5zh3LDqVnxp27oMdFelYEsKMLXhbWO06KlUXOogTQuImPy2fAiwgU7HrnGNAGbZCFnNOuZ1fb23IXOtLZC/t6dr14567bnj+0f/9xbbBz7n3wPmxju36tbmOEnVzlBpNAAu432ITeKI+D/cnRZHpq5amu46eP733j4uv7Z2dm7p1dmb9zsjC+a6Y6N1h0ShoSyhBuU3Y01jbh5otlaJxoxdnp+Be24PA/akGqmGCT1c0fdvgisJP/3vPLuxYfmYHUOFUe6f1ZK3XXCJThX1HOHuy1imMm+Nig7X09CoBr9Ut5bcJCijVefwhd6kYh+hDJUOhfLqcA8Qywt4Xm1g25SKvbl/go9DX52DIzny14vIbBGfQK5m14Xh6vNk96Y1h5xHWGjW9Qf9AUBdq1nDWcGh7rbxs43dve9fLWkdFXDu09cvLQwUNXHoQHVxRFwcWbfBIJbJgEEnDfMFEmF9oICWAs/btnvpty2pwdL7x1bMe52fNHplem751bnbtlMT+/Y7m42JV3lqGqYU26yIAmkMQNGF2m4u+cHy2KomVnUgmmiAJcw+6hu99il+5gL/DO10Jwl/5aRmQGAe818nA6ELsPZOvVuJMD11irHGOBZcjFa9z5mwTuLY9VlK/V6EE8jZ52Rv8Ws+Hra1+Xvig1AWYQYn4cdwrFmvEpEBz7F8l6ImZvO8xl4DfdOZKgcM8AKr5HVz278jXkujcz0K53Qk+2d6En13emN9fz+kjX8E/2b9l7Ys/w4QsHd+2cOKwc9jTOtS6E5LxEAoHAXyKQRALvmATQ9f7dM19qP7ewuO3UpbO7C9XV944tjB+ZzM8cnM5PjSxWF1MVtQygYzqcBWBZ7CV3adt591cUbhriWJgOL6w5io0zNzme7X7oArKUygNoBuyAOU1WHyNGjTHvbvx4VXmOZwbWxtIbEbcHTNIoAG4wSy0DpgQwf3JbDHCXT9fIMojjiIgzVnn9mvi9/6buuF3XCDPSsdol4uJoZXu/8TMFMmCrnCwnZ48mX8bUfYL2x+SFfseEROQmEv4c/gJJcsirg4yGMmlRoZ6zoIJB1LcZaIMeo7s0kB24MtI5/MZw59BrvZnu527dd+vZuw7ddekwHK7WL8J37PVMbnwdSiCx3K/DSbuRhoyW+t9M/U329MnTOy9OXb69Wik/NLk4e+fM8sQts/m5tpJaUspaheLpliAkIdtc5EWRPY2Wl2iwxmAtaGLJiuM4KblkRVzd430XCXLCupLgjHXoLrj73hAJ1G4+nOvud2EoZGqYEEd+OHSPY/IfKjwKQf0gWJtHJ4X4qd2LyxZqDdE/eunQMwkmuEBGO+Iepi+QOkSNW9g74X96n1oTVI8a3tv1YviAkA72c8VLvJZXoZv6gDyoi4kECeIc8O9yruNFARUfhgItkrvW15yGzhMX9Z+PUR+B/wTsbltaoTzKOD7KSVPARlIdvAyGjjDaI/QGDQwwnBQYpgE5JWcP5gaXh7tGjo/0DhzTFf37t+679e2t2a1XHj38aGLJR6/a5IgQCSTgniyLd0QCGFP/wstfaH/h1Kt9y+b8EdMx/9X56YsPTy6ObSvYBbC0MtgY3xQxTipfkwYabdC8aXpWdI1J5278cn/2l1HxOaQi8AUCiVUE7ERn5qKmZ9nJUxkXBHd5OFjzSd51vLi2RHFvzDw+prKlj/AQ1FR/uVgjbx5i8ZM16ffJNejQHgA8HpEAIrcUnFUcAmwSk+OCOw1F0u76VhBZ5DQ89nRIq5jH5EE/e1l4EMIn4iVB1uhKAYXGr024Splfe3LF5167rvRdet6lPH318TUehZDSOxfvsfrCp1AwpxFfOERvcyVUu+GqgGRImqORNW/YKejUO61tPdtPH9xx4LuVfOkf9m7Ze/7wLYcXTo6eLCdd6t6Rreq6vWkC7tft1F2fA3/SeVJfPnWu7dzM9MDM8uLdb42d/cRbE6cfHlsaGygbZXDSyBxXEoDr3yY5Ju4ad5FNVAQANhETuvDRlKov2/LirpJ2lrKk/aApk+GQBU1gOKOJD3Dl8IVhSBXSCHouqMgxIggyUTomYckP/s5Bsnris9dAUbCcT8T4pUuYaq4ZUlSdKViRPpUoWvF439/dbH8BrBJc/TF3WQYmgZtodn0/jX7vP8ZGdn2LOd3ZQS1yIdDyF1COcWmk+SUFSWojolpBaA2c14g35Bo0mfUoxOMjo8Hz/aSAPoO7puowGC9wdz/+C7r0pdLSaNkEkx+FHuN6hsRIA2tFFFdQCIe/wkz72rGhJ0EFrWpAqpqCLqUL9g7ufvvgtgNfH+ke+afuwe437+i7Y+F9O99XSWrmr8+9b7NHnYD7Zkv8Jr0fxtQfu/BYKlVMbRtbuvTu198+8TNvXXz7wYnV6eG8WoSSUoQSFEWZEYMrb5wyg937k2CeCN2Du3Wz+uoosK9v3e3nlOc4quQlFxYngl7gDZL92pGnHpvLIHpVq1UCMMyfphABOQaElUeedOZDZ6CTQMPtYPEa9IP/KSromg66kYKUYUBKT4Fu6PQ7BPFMJkPHappGP7qu0w/+Xf7eMAy3eY18Pnlf0dJGKCu1oI6c66SAINY6NoG3aZpQNatQrVTpGfHvlmXRD/3dsegYs2pC2azQn5VqBSwT2fdF9oPPEkdZopxt0wKQxEOC550tfQGMInSALnfy3rgKgMyx4L7unGMplIjgeycUCn/PAEbd+jXFp8rcDInbjVu9u1eo8Y5g5jw1nhXJnOj2F65/sTQxByClpkGpqGBYBugVA3JOFnYNbT915MCR7x3cffA7/Z39r+lFfSHpTneTbqQtPHYC7i0IKzl0bRJAF/zLCy9vfer1p3/u2IWXPnL80uv3TC5O91W0qlLVqlCySwDYKz2N3LBVt56c+duR3lX8yaYcAfv6wR03Z9ywG2/SfC/RJEZk4iNo+39HeCAawzA4CFe9T1QIsOjPltYt+qo59q6AJrrL4UjwOARf/EkbGUin0wTYqVQKcm1ZSBkpAdwGdS0zfODtt779FnkN3Sxa0m6TlPC+7KyOeO5yjlCItraEfbIiwXtA6pDnY4azHQR3k4DaBXvLJAWAwN40oWJWoVQuQ7FYhHw+D6VSCcqVCoM7/qBiYGNHPlSG+P50D1HuRl4J8oKIJEkhU/Rt0G+EAkDnUPTFDTCINeR5gZqu6hqwxwutHdyx3p6YCaW5T14jX2wfr419bgwd7LINhpOGrJ4FtQxOSss4o32jZ+/eeedT79p/33cO7D7wowe6Hphf2xuZnHUzSCAB95thlt+hZ0RQf6n40pbn3nju57718nd//sLsxSOLlcWOolIyKk5VtaAKjuYwGQi5vdH/rABU2SIjN7YAd6w/5wYt+EFwNynuLj/NGNHCv6vd7GtF5L0WfjcsWdIS+BBUqDMcbs7oCkcLG13nIlhOgCSB0SamNLKMVQVSug6pVBrS6QxkUmnIZtugq7ML0kYKMpk2SKe45Sha5NitTlPRWc+Wo2vhU72+B3b0jdvTXFjdMnHPB46qJmUodCghw9pYc215nycbfiZ8Bgn6waUlPRLceo0tfe6Kx251khm20LWw+x5b71TSaNtk1SPYFwoFKJVLsLiyBOVyCSqVCpTLZVIITAuVBgvQk8AXZ3cKSVdnelhmJsROcJJSWI4SgdVTTujuslUcCzfkI/3ovgNiVBTUXIiuiwRK/MPgjusdqYv5+q6LHueQugziKRooJroz0GNjQBrSVrvSXhnKDk0e2nLw6Yfv+umvfvTwh57YomwpvEOveHLba1gCCbhfw5NzvQ4NXfA/vvLj7hcvvvjg9178/m+emnvr6Gq62L1cWUybSkWhTRX7pVPIm3Z85ILl3t0VBG6RDU+sYuyOlz+8AWMZHCoA0eDeGNgDad71uzGDqc9LWxNvFfFZXUdAR3e7aCtKMXK27tk9rkOaLPE05LLtkMvloKOjA9rb2yGbzRK4q3i+ZYGOIC6tYLw+Wq3CsYAxdM5QZ+c5KxG1K4TyAsQg5TF+i1q61GvOcrFLxLTFl24c3HewBOg6mlvhhfDS5kU5mMKUQK5vRAA7FTYINztZ3gJgKXeB4udsjau6ClWTgT1fKMDq6gqsrK7A6soqrBbyUK6UwcQwAHkDUEVAHgKFS9BI08GiSZv+80xulp20+rm8UWyDkeDuA3iZKRjnJZXXpQVPT8nrVyQwcjKeGCEqtRkF7KrDIG9wtzvFxH9jaZ2GZXRWh9KR77W7Ju/YfuePfuPjv/5nnZOdJ+++++5qnOEkx9wcEkjA/eaY5015SuydPnV+asuJK2/e8/xbP374zMyZ9y3aS9umi9M5U6mCk+FYrZuCLawu2lyxLh2buagOhyLFNkhboNsPXVLAiqzuJk8Vi6sdLVAym2ovxPjIzmm2jsVx6PoVZWKaopMygtYh7sxoXWtokesGtKXboC3bBrlsDtKpDPR0dbGrPYVWeZr+romOdITHxEvuWcPMqsduZ2LUc7PKxbhc3nORaV7jOvYsTTdvuzYvkZUW6d8OylDEsIPfN6xL98XMXWFKaxiJXmj+fCEAKqcTpXY1rPw4pwpVMmJWPlPFeu50BG609NG1XyyVoFQuQrFUhOXlFbLu84UiFMtFqFYqBPg2/lAJpChRw85wdF3hFseENpn74OUwet6ARoV8UpbB0HyjUL2Ur4jxe//kNezivlSq0LjHV4TK5zlHQ3o/8BAM4yDA20UH0nbG6kv1LnVrPWfu3nf0ux++94M/PDh08I0jXUeWkqS7TdnyrumbJOB+TU/P9TE4BPXSRGnk2OkX7njl3Gs/fW7m3Hsurlzavmgv95f1IlQUjKMjoxeCOG7sqhfH1TCjm0lncFNHyxVdtIz77M6lRCuJ9gTGTPHZ7BML3AN13NIuk41diJmMstLFvSwGdxyjoaUoRp5Ko3s9DW2ZNshmc5DLZiGbyVKsnIBcTxHgc7hYsJz5U7LJEpfJWh5CsOXtsxSFYc1i4BFJwJWu8KBFHQbI8ndhmfIk2sgqBA+ow4/1oZ90+Yu5lPPF5XLiGSQJkXCls84hww0E6V51gch3QKuewdsiIEd3frlcgUK5COViCfLFAhTzBQJ/BPxylS18Okf4EbipH19fuvY9Tc+nPfkXmR/Aw8C8GcCTm11czB9RCPAa0VpHb73GIRysk8dxsudGrAd6HxxQHR1SlgFZu83uT/WN7+7d+dbB4X3/fHT/0X+5Zc9tbx/tOLqY0NpeH3vo1RhlAu5XQ6o3yTXR/f707NNDT7769F1vT7z93ssLl+6bXp06QjwPAAAgAElEQVTcP1eZH1qqLqrYxAV5uH1mOGjUWIN3dGrWgmDuxmSZ8AXjpR7uckxeGNO+/ddzT/sTvtwMd1l+5QMs1xoVGd8McNJN6994BXyKcXK3WI2y0zG5DePiHdl2yOZy0J5j69zADPYUZ7FjfJQsLHpwzJAW5W/ietL692q9RUxaVAjwSJhOt/bDr6tLsBNSZx5WQVCDT+R5kEBRD9RBwK5zwcdZ28RB0LzpK88nP0+jI9mZwWEbd/7d+niXJo7c+milm7YFVpXBvlKuQKVahkIxz2CPiXsF/HseKpUyVC2LQymUv+HnsfViMRyG8GlVYsw0bBnFqJkj6Qnyx+mFwEQjQVd8vsrKmnp5Mbtu5QK+C6I/DS4fCxnwZPsDVAupdbEKKduAXqO30m30Xt7SteXEnoG9Pz6y9fC/fOCWD5zc27sXueujfAtxZjY55jqSQALu19FkXQtDRUBHl99rzmu5Hz71wyOvXXrtQ2PLkw+Or04dminPDKzay4apIu971WvaIiAJNyzDRreixGgFw4hEy+mRgPji3IJchjKKxYctVuE9DbG8ef8VICiAoA78ZdyTYuXSMuRBcZMQmdunQSadhmymDTo7OqCjo4vj5Gipp7OQTrNVji56qVTQn8KrIOPlroufADtkFrkYoDY+QDF3z23ruuYDgO+BcSN/cfiqaWTl+8F9TcAuHsOfDxE2AjfG3GRR0yz6OeIDuxXHy315F0yd55a/oQfItLFMr0LWOwI8xupX83lYLaxCPl+AUgWz9MucpEfJdnwNtpJFOSb2EHQsLm0kYj6prIlDKcHQqyhoNMc1CXt10yVdU95D4nuiESMe5y7g85oa/gSEhjkqmOPh6GBYaehN9ZcGMwOXR9oGj+0d2vXE4R23Pb3v3n3nHlIeSprTXAub6CaNIQH3TRL0jXIbdMGfvHhy9KlXnnrgytSVj44vjv/UTGlueNle1SpKBWyyskXLVdf9yG5Y2qwks5yIxdqY3SwA3nU7ujjn3wFlM1bhqpdWrljBQR42ETGvoX6lOfADpqqTl0DWQuMGidZ5BrPY0xnItmUpix0T4Lo7Oslip7pxStYSjWroeqJXvHQnC8yhNqM+DwKV9tV8hOVK1lgt6vsx3K3iCuK/fCC/m79RrFhgllQX/CPhO0tyHTmOoERbXMFRCWf1+YB1svFarsoRekmQ3soQiwzPljkUpAByCR0/mUudAxZm5VcqZMFjcl6hVISlpWVYza+QlV+pslLKV+XmMDjdlmUL3gJMEMRkTnabCz2R7+ea8w1kFVRG/euB3BSsPLgaIDackeAuND1LdcDCijr3MPcFYJ0ErXgnBWknBd1aV2EoO/D2cM/wD/eN7Pnex49+4LX3jXxsPonHt7iWr9PDE3C/TiduM4eN/O8n4aRx6uzL3c++8cLBsaWZD5+bu/DR8wvnDyzZS5mqbopyNvQbYomW6J2OOxAlT9nUYlWkf0lI4vp1stpFLJp2p1qyEMkSIzOLyXLHfHvKuRdlaAS1tfXnmIFOHl2M36NiIa5LCUoyA13VORFO0yjJrS2dgY72Duju6iZQx4Q4jKVjaRoCuoXlVZZF98LrS3ZS6SyXe7u0wRDcCVOlJ6GBYxSBXfaTl/PqxsZjOFNrrffmJ4RZ47Wx+/D695bWW6ulYqEXlx4etln9Lg/6l2/ncp+fBM+lbn5vjX/dEU8BJkI6gmzHMqFUKsLC0iLML8zDysoKleFhDJ/d96bg2WPFgu5FCezM/ocf5g6QLYm8Urv6nARJdyw1Ld9D0Njlv2V2P4ckqFZEKIyimk54r4RCIIVBB2HiIIBmaKDYCqQqBgxmBuf39O15YbRj5Nv7t+x79hc+8P6zB+Dd+QTkW1rV193BCbhfd1O2uQNGN/zXLzzWeX5sbO/p6XP3XZy8+PNvjp1+16Kz3LairiqWbgEYYutF/EZwt3WyIDjTnEFYVbF/umje4n8EEfdmUMflKJPO5NJkE4++oT/xGjY4qixxYjAi7i9FIUpT3FSp3hlxHDO2hXUtt1RDY6KYlJGhxLf2XDt0dnZCV2cn/R3d8JgIx9ezQSNmOS7vkvkAKioGOGbqWiMsxLpQq8eqVvPIgSlkz4UXefbHoONGSt34cMTyqAV3z1qXnoKwErjgJWMl3cVQSpoPVVK1kjpXe6jP6pfJhH6A52eUTW3Yuqa6eAJm0jhZORAxd1TusH6eSXUK5K5fXlmG5eUlcuNXypiQVyVSHVTwqAEReWW4IZGb50FCrCVFcsflJk4iVAe2XaGUuLkpsnTPi+u4FSR4jHsHzDJ18F0TWRiU3yKYGw3xXpgapKoGdNjt1nB2cPLAtv0/3DI4+o3bt+49PtS+79JH9n4E6WzXPVubuysld4sjgQTc40jpJj3m8TceT40Xzw2PTU3cM7E4+cnXLr/+0JXl8aGSWQRIYbzcBHQTOlizTsCOf2dQxx/eRynfmQFZcoW7q85vfsk4p8w88lvwIs+ccvMwwQ59leK6giQFwZ3NKLba6AwCdeZZR8sdSWZShg7ZNsxqz0Fvdx9b6t3d0NbWRla8TKCSJWjEf04OAkEnKwhYuIQNPcE1dVRsY/oNMgKa2g3f3/DG/VZahTHWWqNCgVa36KDF7vcyNBvG5oB7DEHwhNdY6X7lhcYp2GFksrnb2Y/CJcz1T4qAXD5IV4vJeaZFbvrlJQT5ZVjOL8Py6jIUCkWy+nGFYRkkueiJxEj4B4iYR1SGiEfw3PX4Aoh16YNTHqLXcMfLIxBlo3Xalb9ihJvPEM7TNSTXAdfJY/KqoWIHOp0IcdrTHeXt3aNv37Hz9n/u6+j7+0P7bz9lvGAsP/roo6gVJJ8bSAIJuN9Ak7lRj4Ju+N/7/u9l24y2gxMLUz/31oWTn7gwf+HWWWsGrLTXOQw3EsxQxn1KNTRyK1LpjtyrKE4oIp5yA5MGusyokla5AGeKrBPQSec2M9WxccHWHCoKaOl6cWJh1VMyG4OthslyaGXZQExvWKLW3dkNvb290N3TTdnuHbluKr8TXLCiMYtCpXjoaiWPAFp1Vd73JEc7n4MRBJWteWFhhSWJsYsYk7U2anYa8+e3Au5rdcXHAXY5/xv3xI2v5JLRhJTw4VhR+cK1gB/pqscSOoRgGa7B7Ho9hTwFGsXkkRSHjHxBKIQgXqwUYXZ+FmZmZmBhaYky75Fcx3Rs0HTmsbdsPE+wLYrafpmJz+XqnjeKcFhEG9yyTUFmE+xSWPf08t3w5xOqwhshFB5O7GTOACqjI2UEvVgqtCvt0O102beO3vrsLbsO/XWuI/cDZVyZ/Nwjn6smVvxmrNrNuccGbjmbM+DkLldXAuiG//KlL3e99MorH3v90pu/++bEm/cuwTJU1DJoKQ3KxVXqPqbpCljVCnXu0lM684ibJlswYlUJmPdSvhn2+QHIQ8pJW25MkWLubJGTrSs3LGKqk95ZbxOj38n4ubTgRea6VaqS272npxcGBwZhsH8AeoSFjhu+bTpgVmwwkOIVCWkUjKcLtzuR5XHDFtJcRHKYm7GOx4nyK6Jzldn+lJTmM8l8Wf4skzAee954KYQRpgEE2tE2nX2h2EStkGbA3mxDiAvsze7vJ26JGie2+6391Mbe5Xdh4+KkToyHs+dFF81zJGBT+RwpZsxbgKsOQdwSxDusyCmUY4HueKw7x3WOn+XVFZiamYaJqUmYW5iHQmGVkRr7t9M1kdiIaXpJuXPj8WLE0kiXveG9t4Id8oLXgXLk5YT4lF2+uFhnpO361xwvM5nsR10F8d+aCqqGCaQAThUgp+ZAKagwmOo3Hzxy/98eHL31L/aktp945P5HSgnAR63M6+P7BNyvj3nalFE6jmN85exXbvvO89//714999q/urB0eaSYLqtm2gLLroBi2mCkUoIXvAoqEm1QJy9iB+cadREgp+3GNb698jLGdwYzrt91OIOefi9i124MGoGcrswuRxf8WCUgywu550UGPsbBEbgNRYfB/kEYGhqCgf4B6OroIqsbSUxws3NZ39CFb4u8el9/cT9oSOsOS7two8eHQnY5N74vntEftHTjwALMZaqV216WnRAsCkknK3vLB2d6g8G9mSuelBdZZxiEVfJOSDJZ+Wez7UNqXuHnuF4GqbRRpje6l22a03pgFxphIP4uu/XRGvBlo0twp4RJReNcDAHm7EbnOZR5FaSsiax6f9khATQo5KGiHE08DseqqRSHn19YgMnpSZianoSV1WURl2fue7baWUGh9eF6rUTVhqhfl8lyUv1zQwT4dvCL4YN/cTVXgD4FSC5CVxH2VRCQgioSVnHNmQ4YWhvoJQ3a7Zx5eOTQsfsO3/uf33fvh//pQ/3vmUqS7TZly72qN0nA/aqK9/q5+CvOM1u++tS3PvrCyed/8fz8xbvmy/NdeaekmRomr1FKMO1O6OITEOx7OLYe/IuJcul8m638O7UNlZsr7WZcNuc6LPEcZOZCVzYZX7gDshVFh5s2bdZIFGNWMWNOofK0jJEihrj+vn4Y6B2A3p5eIpfhzR3zAFh38JcrRbrKfVSsHPX3AZwocxPUc7XZ3AEXcQ3o+DdesWWTPGMww7W6mviSreVKMcENhx3kPPN1guAuNZTg9X1o3eSc2hACK2+UGEZtXGsY6Wsee63eA9cAFkmZEhL9hD7Nru3/znWyoLeHyHNMKBTyMD8/B7Pzc5R5Xy4VRUvcMocAdFRjPTVPPhSpqaIRD3oZPA+VwGLqfsehJs7K57LSOh0wmMjnv0HY35EFL2WAagKoVRXatVxlKDc4ecvWW77/rlve9fcfu+djLxxWDq+2uuaS468dCSTgfu3MxTsykmPOsez586ePfu2Zr//Sqem3HhpbGd++ZC23VVRTQevJIdeihgFF0TZTEL2EjNa/YfsZ5sj2EK5rtHiI81uAOoNjrfVsVU0yMqicDb0DFMYkIlrXfY0AoCs6tGWy0NPTAwN9A5wgl+skkhkilqExSg+BAFABWhznrO/HHnwsuanXZpl7NK1hHO1BkAieGzbRawWtZotmLdfkeatt8fqOLEzPkePefi3P02g+/b/nvIjmShCWlRHAih3TJVYizxKb4JZlUnb90vISLCwswNz8HKysLBFjHlVD6Ki0cj083VN0tuP1weQ7RL9M612oH6SUCn5+oeC6lQ2BIcuQB7FC+tU6/y7v/zv2N0A6aNHfIG2nrf50/8qO7h2vHdl2+zcePvqhf/qF7R8/lVDYvlNvwPrum4D7+uR33Z6NsfWX8i8NfueZb37yubee+8SF+Yu3zlVne4tqQTcNm2guMQaNVgOCLP1d0MA2ozchu951Jcqou4/uVIA7usily1tubGyUCFc/sXIJtyR2CRNxb7TEU3oaOnOdBOgD/YNUwpZJZcmCVwFdsGzdo4u+RuEQuyL+jjdpbiwSByAbgnuIFRUFFFdr0dQ9SwQFbNg4mFnOQ4136llILQuA10aMZc3XkPkMblWDWDsC3D2iHA5TMd99mUrqpqdnYGZ+BlZLeSq5o1C6yOdwyCOGnexE1QWFDhiaOV7PMXOSB4I75qEEUg/8dMTkN5HhrRoNJjDb7Fpjz5mKDWk0UCwFjKoBnVpnYSQ7Mr6rb/cLR2+5979+5qd+8Qe7lF2lq7Vuk+teHQkk4H515HpNX/Vx5/FU8dTSwW8/+0//+u2xUx+YrczvWrVX0iWlpFjohteY/AXdhIqiA8ayEYyxto3cp6FPJ4A88GUdKArnpIx3UkRTkM3QBoaQjvFQkUCEG6XMXG9ry0JnB4P68OAwtGc7yEqnyL3tCPY4TnqSllYNQAhwxxgnlw6FJbjVPlyk5R4A9zWDxwasmCC4r2Us1xK4u7zuGyGbdYc9AiWPlIMgSjylQitC45RcaqMVzpb66moellaWYGJ6AhYW52GlkAfLRL+419eAMvlFf3svWU6EtmT3Oqk0yz9lTl1oomYgIFMTMyMaJs43wPdacahSgBLvLICUY0BOydntSsdSf67vtUPbD3/1V372t//+/Z33zW3AVCSX2CQJJOC+SYK+Fm7jOI722MnHBo5fOP7uY2+/8Mh0fuanJ1Yn+ktaWbF1ru9lo8CXuU2WO7rSRQ1tTQy31q3tGuy+hw0atsQYh5nolFbPpWq0J6KV7b+vqC2neHoqQ33QMY6OPz3dPdCebfe6y+H+pKqQ0nVKuiMrv5Z2vCamLaPCGwHuQU2ntQj31V0V6wX3tZy/oU8URWEb82Yb8xy1W6Vb/sh9C+mtoHQRjY/DLnSknGAxhaNSg5qV/AqX083NwcryMnWtq5omWfr47uG7QfF3ss45k98N+4hFKxNWa0pQ4ioubuIBl4wi7wMlCFKFgPAWiPp/1VZBtzXo1NtLw+0jZ/uzA9/7xIM//w/v2fKe128buq2QZNTHXHzv4GEJuL+Dwt+sWwv62NwTLz6x54WTLz10dvr0Jy+vXLx7wVlMV4wKWCrWYSN1LFq8CLIaga10NfKb72ZYucOWcWt/gk+IlzpoCjO4Y4yRMpiZcIbLzpAMR1rgGrVSRSrYvt4+AvSOjk5ij9OwpAc3NOyIRdaPyHyWeX8Bl65rfftGwtn867fco9z6mzXHYfcJA7Wo+LK03DcGENf59EFw92lOksUvKp/haj2HW3XgcuGJd8SXSErWOBLagAaqjqAN1IJ2Nb9KxDgLiwuwsLhIjWywuU3VqlLZJZbdERMdJpW6Se6+vIDgrt2KRinPxSoRmawnlGG04IkgipgkuRlNytEhY2XsgdTg0p6ufU/dsuXWx++988Fn9+0Znbxbubu6zhlOTr+KEkjA/SoK91q4NMbW/+7E3w2cvHLq6FuX3/zw+Zlz7x9buXzLorYEJb1E1LGstONugtSxGpUice02kn1gchsmDEneeD6cwnWBoGgzYK9daKJdq2B9Ef8ikMdYObLHdbZ3EuFMb3cvlbJh4hyS0ZBxTxY/l8YxuLO1jhYQKwrMNFeX2CYfVU5MBLi7Weyyx3iNciAyyq+hN6hujw9adP4JahCPV4S7ucUk+6uz1H3g3gik3wlwD46FwtekAXPtPH64ugNJjpC6EWvMuRKASzqBOOuRCGdxcREWlhZgcWmJku+QAld6lCQlMd/P9cEHeCNaLIiQ61V4AkiRR6CnRjjYu8YGG5V9eslF+b6tQs7MQbfZa+0Z2Pvi3m0Hv3Zg+4Ef7t+569THt3y8cHUmP7nqeiVwDW1N632U5PygBBDY/+TlPxl989ybH7gwdfETl+Yv3TtfmhsopUqw4qwAuuIBQ9REHUsNWQncCTgR+HTMlucEIPpYAvhFjI/D4tLJ3Vz+sukZ3oU8/AjDBMJsweuqTrzu2LAFAb23q5doYamcDX2bronMpgxnG9fuc/74eCyLjTbb5uOOirlfS6vOalKCFzbOOpAiNzD/rPfTClteo3s5VPrV/LNecCfXdxOt1C3hlNnrscbjVzgZ3EkZRtcYWvKieQ21cDVNKJYLsLi4BHOLczA3Pw+rhRUolkpMnIiKK7noBaWtoLltOoyo6cP3Gd97QUOP7zxS09KzaljHz7wV9N4juR82oqmo0G51QLvTAVt7t5/d3jf6g60DI18f7ht+8d+/598vRM1T8v3mSyAB982X+abc8Q3njdSffeU/7FouLf/cmckLn7myMH6koBaUklIGUzOhqlQlOTq/5BbWgxsUi6PNBDNrsCmM6m9lqYJqi7ddlLbxw/j6qAbLc+h72QREWDgiWQ6d80Q6oxuUKDc0OARDA0ME7NS4RXbJsBWy6L2NzmvWwcqCiHoKazTK9SwngFyQEZ+NAPeovTZqDHG/l/dpNObgdfzg7oUurg1wp/E0iiX7BLoecI8jJ7mWGoU43LUkMtx5hdeax+5X9J5wIh6xMJJiAaDq/M6hy352bg4mZyZhZnoGCqUCgTpBLR5LLWaZbIdfK0k6FJjZqAWHw8PXWByH8XXFEtSS9IcFVE6Hx+Cx6LyzFUhDGtSKBhlogx6jp7J7aOczQz1DX+wb6fvn//jwf5xVFOpak3yuEQkk4H6NTMRGDQPj69+Y/Ub7KydePPDK2y/9mzNTZ35usjA9VNKrYKr80kqKS+bnxNal2N1MUKCSLw6NDYusdnIRSsvdxiYVGrGH8abKu4O0fsmQF2DrbhzCyuaycrbasewGrXYE9mwmS6C+dctWSpbLGBmyyCk0QGFx8WfAxK4hhhEc9ng8Jf41+NRZ6TFi7t7mXXtdef9AVVLonWN5EdawAILXpbwFwaHebNxhFrs8/p223N1YdoRFHQeYCRCjgM4nr0aKQvP541Xvya+2hK/uXMmv4LIpe50SHZXzTbDP/OTUJExMYXb9AtfJi8Q3yYuPlSuS3KZhR8BGz84RAx42d6ul901WqBArpAwhuEl4oq2yowEl21kaZO0M7BrYfXz/1r3/35Htd3zzXQ++a/wh5aGkZG4N7/LVOCUB96sh1XfomgjsXz7+5e6JwsTDT/3kid84Nf3W/VPFyc6iVgTLoJA64zG9yMK97WCGOWeuE1zLvQpdc67bmr9j5jCVe7czjNSAO3VeE+U1uKlJmlfZzIWJZ5hxC9nkkPN9y8gWZpMz0ty5Dc0FaZg0APY68cq63mZ13b42od5OHG25X0/gHgZObt5AkzXpB6BrBdzX+wrVPFMEwDdzzUcrZi2CO2msrBL6FUNKecGcessCI2OQpY7lc1NTUzA9Mw2Ly0tQLBbpGC5VFUayfwcndlmmY25aRhiIu3vhfH+VjKwB8OkuvnuhIpBxUmCUDNjeue380d13/7d7Dt33+F0Dd716/+j9CT/9ehfwBpyfgPsGCPFauAQC+1OLT3U9e/zpz37r+W//9uXFS7sWqwu6nbHBNhyo2FWX2pJ7rUuLmIliOImH3YSuFSJat7rc1lTnjka+YMAKmkWU+S66p6F7X3SI01UDMH6Ktb3dXT3E9y5533NtOQJ1jp+z+5053D2r3T8eqVL4u5+HgXV9LL2+MUs4f3n4bAY3eddyj1uGdBUWSR3wCAazZrcKA6sguLdKWRu8HyuCrT1wKIj6EurCFJdG4ZdoQI4/NtdDEPk8tSAfdgfqJuj7cD6pAHrxDnLcW8TabWw9a5IlPzM7SyA/tzAHhVKemRtFPB4viQ2MKDyFeQqSqq7hY6qgCcWZWCiZoi6QwCKjbazu0cdPgo/DrgK061nQKzp0Kp0rh7bf+qOPvedj/+9d3Xc98cC2B4rxpZwceTUkkID71ZDqJl/zcedxrWu+a8tXfvT4v3/+1AuPzJamexfKi2hGg6M5YCpVzmwXpjn1WqeXmzm8qYUquemkLcENWeg/W+dGHhgjRIIbardaC+5y46XFhOVtGK7HHtKaAdVqFcyKCR3ZDurMhpZ6f98g9VFHNzJuXgjqKT1FmxMej67JMHBnsfKS5U1XbJZumMATvM/uEL+88cE9qNCEWvINlBF/zH2zwb1RPBuBKiqmHnzV1gLsjRS1Vqz/enSs3wRch5d0oLm7L7vm6fWh+DrXvVMnOiSQcmzKosfs+unZKRibHIOl5UWoVKrUahlJpqrVEk2bZhhuAl6jeUTFXrP5HeN3H710IoGOfinGLqhvyVUgjiWAxx88xlRAc1RIqSnsF++0OW3Vbd3b3/7AvR/6y1//qc8+tk/Zt7zJW2FyO58EEnC/zpfDd5zvpM+8dub2bz33zf/zrdkT9y05Kx0Fq8TebRNbm2LGu+0recMKc8yTE805BOscx9k86li5ASgE7hxftzQLLMyelx+p7cue7NiljbqbITc2gGMCdWjr6eqBbdu2w5bhrUQbizF3CdC4sTJNLCcVEckNfx3+ceMG/lUs3euem91rmuLGGdzkAMkPHt6CtcFtG2Si1ysRm7egooCsFXB356PGWby2Z2nVcg+Ls9PYI0hswtzpUTIJe6IwcK/z1ERa7t6VG1VgSG9ZnUJCuzArqy6RDXVCxMZIbN0TD4XjQKlagoXleYrHT05OwfLqMp+qy7p1TtTznP6BgYvuexrG6QiwMQ8H82saWO7ovcMKGtbcvRwcAe4q6KBiZA/72oMKOTVbHUgNXLlj9Og//q+/9vt/dJdy1/jaVlFy1nolkID7eiX4Dp2PbvhvX/p298vnX3zfky8/8T+dXjx3dFGZz5aUKlhoySKdZMkBDQvZdRVMqneTzG0cG5fZNATsAuT5cZjBSnF0UgIQsmm7UE1fMp3HYe11n+TGLshFj41bsuksDPcPw/at26Gvrw9SGFengCF3tpIJYEgvS3zwmga6rkHFqjSXqpvBJzeu+ti5tznfvOC+tqUZnS0fBaBxwT3qOkR0FOJpqLGo/W1e1xgiCbr364CdyRVii7NxeWVtrwMG19rLKjX5Ix5xlOxmiO+pBSbki3nirL8yMQaLC4tgOtiW2QbHNAHTaFziqWBZo6hd56oXwWVB7vbA4wmrXSVNGN9/tvJdFz7pE2kqY7UVU5D1cDvkjJk2+52BqaM7j377t37xt//DfMf82UeVR5NM+tgraGMOTMB9Y+S4qVdBN3zl9crI6+de/ugLp1/87LmFc3ctqAvpolYGC19UZLgizRoxFAN4DM7S30YATFnsUhuXcT9xFFkJVInOyXYiXV6h2JzPOhYbkQR3TUUSGp1c8mStb9kGWwa2QK6tnZPriFEOa9alnuFjvfPF/IIlatJl6QpZ1Ml7Qud6dUkJGtguxQ7KpkntFr0RCXVe9H9TF0EgK55Uso0AuhiWexQoxwH3qGvQ88TH08iubq3MTajy0MSLwAAtQ0R1q098g++gVxLaaDzILy+VXlQoqA+9KJmj5jII7o4Jlm1B1axSF7qpmRkYnxyHpZUVcunj980sd5atCG8FiajEo5C3jnJuRAWGyLXxx+dpb6k6FPpDzwF1mHPQW6dBrpqzetXeuUNDtzz5s+/+xJ9v37r9lQ8OfTChrW1lIa7z2ATc1ynAzT79tHM6/V/ZVbkAACAASURBVORrT+59+cRLP3vyyolHLq+MHZ535lJ5rUhlbrJ5FdNLsYtcWuP0J4G2KGuhl5xjaDJ/lxPmxCnMouGez/hbv+PyZq5AykhBd2cPDA9gvfowdLV3QdrIUGtWag5Dyoa4nhfeF53gvHaYFNPzfciz4LsvN5txB8khA/oeyT44hOABndAavDIA35VbA3cSBxPjkXIkVKPNXgKejtOEtCYInmEu7PCB88SEGHLu72IBs1w1DQA6KkGRxluz8hqLOc544k5SGLDTimoA7p7lHWxmIN46sd6xdoSnKwLgxX1C50vUuGOlOzPeAXHTI0c9ZtNPTE3BzNwM5IurIpvei+XXKR/+CZZ6iTDgia1OPph4b/AdtAQ1LT0ZCQVZ7bgEx83ZQMZI2wHD1KENss5Qamhle8f2H7/r4P2P3b3j7ifLt5ZnEys+7mpc33EJuK9Pfpt69nnnfOZLzz5+x+tnXv3k2fHTH5/Ij+9ZhmWtrJWhqnAPdMGCyaAsa9HFpiI3Fopzu7uSB5Ic2xPGOu9ogqmKr6Va0k2KWe3ciQ1jgpgMh/XqA70DMDK8BXqRBz7XQbF0bBWLsThuFOMRzrhEH9TLHTcqz7MQtIVDbeMAaPAxOF4G99oEJ/8yD9nVQtyjrAi5/3PtWXl12tLCyuuuworw8gcECZAYRBA3/S7dWu1IZmXXAk7dUOXzCiVGPr1oPOpZ0jFobOX+T0MNc2nLwYvp8Bu/NYqdb0nznDAC+Q3OFgz8eN6AkAuGbZQ1z9XoAWQCKH3vU2wDwveUGdk0xpsrTx+W7wgmGvLypBWvqNSoZn5pEeYX52FyepJ6ypdKRbAwu5XYpIWCHPYgtB/wPHHajSTTle8AVtRgIm3AfY//lOAuQm30mmPVjKOAoaQg7bRBn9ZT2da17djte+74myN7Dn/nNw//5lhCeHMVNorAJRNwv/oy3pA7ILB/8YeP3X38wvFPn50+/bGJ1YlteTUPpo4x9mA4S7yersXLLytp5C5/lmSmEW432nt4A+DEOv5xk+wosQbJbpiEhsDdxKodHfq6e2F0ZCtZ6x25Tm69KpPmqD+1YOLCGlxpg/vj5tIkbkFS4dYat+nwwD3eBRvHSD1gkkAuLXd5l3h3WN9Rjazc+quKKoZmRD5NyGGC1qL7jJL5T4Ae52vwJ5bVHDNeHXDYiDivp6/KuDepbuFe8FiCjnT3+wkXxdhbTU4MHYgoVYzKIwjK1r03954B5P/HOnf0BmBFDNe2A1TMKnHWI1c9kuBMz06TFY8ATxn41NPVX7fug3HSGyS4e6NnMSteHwlXSRHHinkQXnzv+tKydzRIOxnoVbvtLbmRV/ePHPi7W3Yf+NqBBw5cSCz4WMt1zQcl4L5m0W3eiU9OP9n+7ef/6d5TF09++tzchY9MlSe3rKqrUFZL4Bi+uLVwodEmKSwJt3uWgHWPGlOCu3C0k6XPbypuAhS/RhYssSERqGF5HJbRKBxbz6ay0NvdB1uHtsDI4Agl0GFtO/Vjl+5IihsinzYn0dX5e9coxjq3swSbFq4XjFgETyVFRMiyFeuwhSFEHtoIPMNLxFiRavZp5p4P+y7sejIkETfJzO9ibza2IGB7VQ2NFYm1gHwkuAvlgR0ZnjyDMo+Sdd2zUivX+vlpdB2/q5sxluAcVNEUiZkp8Ef0ZhehK1TI0U0/NTMF03PTsLS8AEWkshXgzrzx7NZHDx41u3FfT/Kj1a171/knwJ5CN4FIBGb00xYkE/QkuiAvvdIObZU22NYx+uau3p1f2jOy5x8f/cSjZ5LOcpFbwJoPSMB9zaLbnBP/8co/9r3w6rF3vXH2xGfPTp796bnqXG85XQJknatqSEwj4sbCny6T5cgR63N188YU5p52na5sU1OXNRlDE3q7wm54y+IGL4aeprp1BHS02DF5DuPqtHdgln2IZefPst0IyQU3xDjR86CFHrU508b5Dr4hUeOrB/jNAXeZXR7JlSIVLj9Axph8WUbdynwFrf4Yt4l20Qtr1n+tdSUtIviF5Kw0m+cahUtBQGWAp7I5UU1go1eNSOq5AgXvgdZ6sVIi0pvxiTGYm5uBUrlIXepMdKHr2HiJQZ30BkmA1IgHgQ4Skgi4rVhZ4gQ8rpf3uT5wWJYCWlWHHOQgXUrDlvYt53cM7fr7I3sOf+XBux58+0PDH8rHma/kmNYk8A5uXa0N9GY7Gkvd/urMX/WfOn3qIz95+/ivnZ88d89SdaGjqBehrJfB1E3KUiXQFChE7Vr9AO6Ls3kWe1CSwuUWcI2TAo7156IMCN95zILPpNugv28Atg5vhYG+AbLWORMe9QImvqlNSuIXHzPgo8Aq7hwHLSoZiWx2fhhIR41ns2LqYeOOGlv4s9aqOLXzwK96lOVOyp0EZT6hoVjjgHtdSCHGJCM2BK12OfZGp28WuNfKx+c1i/Fca1mDtZflKLsrd0E16zbP83nGpAsenfFYCz81NQFT01OwsrwIpUqFwB9JcmTsnqtka+e6LvTUEC1kZr0Ef3b/y6vpmgp2yQbDSUEWcmBUUtCXGxzfP3rg23ceuP3LhwYPHHv08KOrMUSYHNKCBBJwb0FYm3UoAvtXTn6l563Jk5/+/rEn/t2lpbF9K+ZSqqqWgZLn1CoTvaBrTdSuo9asUYGrdLdzByqZPR9MQOKNhn3OqG1LIMfNGJnBENax7hzd71iOg1t+X88ADPUPwsjICNHIEq2sySlshqrjGUyBSS0qxauteZnrrQJWM2s86lpxLO46136MBLnNcs9HPV/YWlQkKX+TMrlocKeaOvfydHzMh+a8Dm9kzZ4h7sbjRpgi4vtXBdwb3HNd1ntg4uLOMx2Hlju979KjJurPxWLHShG053VDB9M2iRRK1VQqmimV2IqfHJ8gd/1qfhWUFCvwpmVSEpw0wNGKd/eVZhPlaoGchYsufu5ZwXsPKmiUYIc5fejYqwAYjgGGkwbdSkNvW//8LSMHnnjP4Qe/eOu+W55JesNvLMLEfcc29q7J1RpKAIH9L07+RW5peemXvvYv3/jfx1fGti7Dqla0CqCkbKaTdUzQDI0IIyr5KvVmRnIYyRnPoXdBTMPVtaK0RSbMMbC7OW3kilfAQU53bOOuGmSBEzWsrVCfdbTWt2/bAf29A5DLtoFZteilzaS51K1aqVJmPCbT+cEdLXY/SUgrdKI3K7jH3fDlIpLHqz5kDbuG6073Z7v7ViIpZiE7Qivgzl6kaG0gzsYjr+JiSJPrXo/g3so8e+DO5aj8jgnJiHbIUrHHznGazi2Sq1aVwBvJoRDol5YWqSZ+fOoKLCzNQ7VoEekN0tiim54y3ZEnAwE+qod9A3DnLB42LCwTINOhQgWZMi1mrgRLhbTaBiknA91qT/7QloPPfPDeD/w/7ZB55t/e/W+rCTxsjATivGMbc6fkKrEk8Pgbj7dPFyY+8eff+eKfT8N8e8nJKyWzQNSv9GYQYQQAVACUqgJauwZ2BV11knCCiS7wvcfSFdbHZelbbd0reeIpI55j5Y5pEahjvTpmwdtVm9zw2I51546d0N8zSBY5Zku7NLOWA9igCjcS+cMPyluzdMdLPnpy4Ytq+UYQEGfTi2OZ0/2bWOON7hMNTeFu41gTHHFQnGcPgrr8txYB7vK4RgpW3Hs3A/tG12gFfOWmFGzf6x93FOBL13WcZ6oJZcWwrNedWBejyiBIieu33PHZ0SontZ386pznQqQy4toYW6ffYYGLY1OpHLrYDF2nznJjk1fg/KXzRGGL19ZSOljYOx6PQ+cfArwf3H0vhawY8eI37JZny11yYTCxFBbYcBgtUJ1K7aMNSNlp6FG7Kwf697/83z/yP/zPx7/4youf//zn46TQbMTrdkNfIwH3a2R60WL/uxN/N3h24q1PfeP57/1vZwoX+pf1FcWGsmCAEj5P2X9ZY052q8yEFhhvl2DGmbDooPNsH8kPL9ne8E/eQGT5FFrsyCOvgWPaoIMOvV29sG3rKGzduhW6OnoAG0hQfbfI1iWiC5GhL61C6fYVJHdEL4MfCe6yHK9ZnDzOhhwH3KNi5mH3iQPs/Dwbv3DiPLf/rsHjJbhHXWc94E7nNiJ02SDL+noDdwmorayIuHMkj+M/BVudyHpXVLbOHVvwR4iXAr1nWCpHVSrkxZOVMHy+aVVAMRRYXF6AsStX4Mr4GKzmC9w8ClnwZLWMf403BXfWorknvKfYo2veouSd2mghbyJowaMyoINhpaAXuku39Bw88e8+/pt/+OjBR38AAGVFEje0ItjkWFcCV2GLSqTbqgQcx9H++sQXdr545viv/MuJZ35nqjTdu2QvqVYa02LQROeyNEZvEdKSpW3UzEnSxApLVVrtbiY9ns7aPZFaoPVt8MaAmjq+kIaRAtu0iEKyPdMOw5QJP0ru+EyqTZDeCO+A+6Lz8qm1MoTFLlcWxt7oIF9Wvy/pLxRgW1iVcUE2DLSbbbAk5hbG0eqcRx0fHFvQkgs/fwMMHlHTHrw+YUTkoL1josBLXioYp4+6Rd33MUIAtPxC6NPlteRY/R6JjbDOg2NtFCppprAFx8jxbP9q9rodemOWeTeSktk7Ht35rGhboOgKFAp5GJuYgCsT47CwvEhufDQOSJFAy130iKdQv/g3wb8/GULsS8xq562SmlayYYuHrsHltUbZcPr1gfK+vv2nP/meR/+vA727vvv+3e9fTgC+5TciAfe1i2xjz3zSeVI/9cLL+49dPvGZl87/5DPnVsZ2lLQymGYVHBVdZAjsEhhpmxKENJKURmS0i2GRxU4/HqCSE11k1iHUsgsPwLaQCEOBdCoFVhGT9DTo6eym7m1bhrZAd0cPGHrKVQyIxKbm472xvLGwZeAHRbdnegi4N3SLR6KIT8+JcWyr7v+NBvY4QLceMHHBKW5wvMkSbjbW4OyHXUYOIc4z82pujUN+zeDe5D5h4L6WtzxMAYuSQyvzLq33ugxHj3NaKNoeyLrnyDAZJeZx50XLNul9LVXKMDM/SwCP9LWYfMeJeKj8iy6Q0toWRDp4mRrlV2bj1VTrCCn6+lHQb+peSM4JSjlt0KN0V/Z27X3zg3c8/KcHdx785iN7H5lTqKlF8mlVAjG2xlYvmRwfVwII7G8dO3bwx2de+OVXL7/xS5fyY6Orelm1MFkNO7LpmH1eobaM8sPJcWSrsxJfoylzTB2B3WWZE8l04gzuEy3i42BhUg664zkZD630bVu3ETd8e7YTUprBHeGw2s7G+tro7d194Sne7y+vCaZH1bOb1dU1R6xO/x4R5U539x7f5DRULvzHbMQbEjU4iXIxxuZtjj5rTO6hvmz5uGuwHiwbnxkURUPRhJRVues3RBZ1140jL3FBF5hjPHDkfYRL2V2p0lnWhNXPf9uwLHq/Wz0sHNIKuPMrL6lr/Iul9r30lAx5jN9yF1n3KoBpVXkv0FVqQjO3uABj4+MwNTUJ+cIqh/VE+I6CfLgNYUpPCBmP9365Ljv/AGtnx43Ly5AB7xNYSptyUtBptVf3dO05855D7/5Pu7ft+4ffuv23pmNMb3JIQAIbsXUlQl2DBNAV/8cv/fHBF954+pffmnrzU1cqYzuWnLxiETczJshluZczccYzuEvyWBfcxbvB1rL4kVnwFGfDjUB2eBMZ8USCwb2fqYsTqGBoOowMjcAWopAdotp11BDwP10zSEVH932zxCPaeNzVJMfSXDBBcA2Ce1yXu9Bzmt4szBqPsqpqn2kNk7yOU+KMzd26Xdf0+g2cVoz/Zq76RuOPc/1Wku9aAffgdEg+9WbTFGe8ruKC8e9AmKCVeYy3XBAGA/Pss9yjruEqG2ARSGPSIibYqZpGRsHS0hJl0yN9LfLTY/c5fg8wk57/xIRaPI9UCvHO17xf9DsvH6fWUncEx42n+hOznY7dLNFJqYJuK9BR6YQ9nftOHN1z9D89sPuBb/7y0V+eSiz4qNmt/T4B99bktSFHO45j/MkLf3LLc28996mT4288Ola8vKdgFKCCbjJUjrHjk5Um7nYQrnlZzkaaNsbP+ZUTZBGCzAZfezGj0k0eZKXD32u4GYjs+o5sO/T39MLOHbuhq6ub4uvEG28xBSU1fEE6WRxYMJFKWOeuUPwveggTV1B47kYTWIUS5FuxzOuu7dt4XBAMHLSWeP+a4vCRceEQWt5A7JtF5BeUqEuuEdLGt8xuBm5hNlq9whH+ysS5rguaTSz59YA71WS34CWI1B7lO0mB6hD3c+Q6iLO9eB3Ygu+d/+zQx5IeFeGh0DWdQBoT7HC8WD6Hnr18oQCz87MwPjEBc/Oz1HUO4/OoAGBZHaG8yNGjxxQVKZ7XToyEfiHT5Xm1IHUuyV2wZ1K3PKE8gEGpAKAaAGpZha5qD+zt2ffyHTtu/+J7Dr3nW5+57TPjCcDHWSN8TALu8WW1IUe+4byReuLYE4dfOPHCL52YevMXLuUv7VpRlxRHs+hFQ2C1sSYUdFDp5UPAR6JJ0YNddH7gchQfuAt3HZe31drY8kVHoKY6VluBlJqCzvYusti3Uie3PlCRiAazXvF81M5th8aEAXoNk2ys2i0j2HddqBux98tG4F7HKb4GyUdlytNYg1ZWjLdhLeAex3qLcs+GuXTrrkum1UahlSf0KOs1zIKPeuaoa/qnPFYyXKtrhPBlY2Xlf+bQioQmPeFbGX6dbAMh6WZP5eUXqG7feEqyEx0gsckbxtrL1QrMzM7A5bHLMD0zDWWTFQAsl5PATK+LiL3XAbvcDHwWvFcmxyMkVzyRX6lgmVUq88VcAMdgZ6VeNqDH6YUDPftevG37rY/dd+sD384czowlDWfirZYY21m8CyVHRUsAXfGPHf/CoaeOP/urr114/ZHLhfEdK3oBqloFHMckN5lmq2BWqsQOhwluluhUzolHXk83ejlIYxbuLaEJk8ZGGaheNJ6ceMg7jYBdtcFQDejr7ocdW3dQVjyCvIY+MbLoxWsnXWuYeCcS5fA1lC03+f7+uK98YaUcopfW1QB3OaI4IHytgHsc4G5Uvialjc+C3cKafYIzFHpsWEw8AgNDZzoCOCUwRL81bg+kUEtkrZY7y8uVnsexHkLwI8s8o8YaXE91c7Zp4N54wvj19vVrR2gVCbbMiiHaPGOdThXj8HPUQhZ7xa+sroCtOqDqaCRwoS0R6vgXgPy7+yJycxoX62mD8hFoUXmtTiWzFG4wBKumhaX2GuhlDfqdXntf/94Xb9t95K/uv+W93/rUgU9NJFn0UasxsdyjJbRBRxBX/PG/2vWjEz/6N69ffv1TF1cubV928qqlW4yp0tQ0TdANrBm1APkk0FWFMSl6IWks3pvkxbk8chq02V1gl28dWt0ClzFJrq+nH3aO7oLRoS2QSecozkUxduKKRO4K6gtHGjxmzaK2jnWzKcFlXZ/45jZyFdLyynOag019Gw1/7G4tdlWcOL3r9m/BcoujLGzQUuGNMGRsYQlbtfdcf8ydlLcGgo9rbTeLxfuVEVcNjDnRYRZ8HaDGnIQaK7tJmVzMyzWcM35jZbwq+kFJ6WjAIOgfi3/8bvMocUBo0p18MwXpDSbHkYePms7wuOj1RyIbaieLnRwVQG76lcIKXBkbh8tjl2C1iN3l/MmybFy425IP3OV6cSsoJKGUb4EoFu5XbMjYikUVPNSNkmk7aC8zqjr0qX3VXb17Xzyy/chf/sw9P/ONj+342EIrc3MzHhttXt2MUtngZyau+DNf6X/i9Sd/47mTz/72ZHVqdFXNQ0WpgEUsUPiC6cTpjtZXOmNAuViEVBpfLpE+I8livGg7W+74XhEmM8e7dN/LTRo3CiSnIZIJRYP+3j7Yu3svbB3ZBoaiA2bmI388slshqJPbngJw5N/3lbZhyIA9ch45DgtKZtV6YqsFdwoVSPddjWwZSCSgu8xXYdUyMeckCtxpG3P32ujN1gWjdbwpzVzUbP2IzMja3TvmE/sOC6Bv2JCj3OXN6GPjgjttyr5hhUrZ3yku5jSE3j+gBNU9swTKiES3oOLAFq43sLqwiQTLBrMUVB6iJ1O0WXVB2LdQg++MBHGxeIIJdo3BXTLaEREGKRHU6An3GCS9wQ402GdC8NGjq55q3lWgOPylK5fg0uXLsJpf4SAgEWWJ7P0akgCB9yHzGlSSVRUtdxXMkulS4GLpL8b47aoDCrroMenXTEOP3ePs6NrxzP2HHvijj9zzwR8k3eSar6p1bFnRyzU5giww5esXvt517Pxrn/7mj7/5e1Pm9LZFe1GrQFH0V2YXmUySo/cVXxTsokbtsWRci8FWMsK5ssV3Dw1vfDFtJKZAznkGatSCDc2AFKQgo7bBQO8AbNu+HbaObIG2TBuUy2WoVi0wDMO1FHEsLgCKuL58R4OFcNJOrLUi6mfdUZmWkpWR8J1cgpz8Ngqko9aWfxNpCGiBLOM41nn9uITlEjWgwPdhLtxI4G3xHnEs6CBgem7Z+PXnUaDf7LmCYwzzTriW3wYx4DFue+tQWstyMwy64cOsaS92LWr1/RZ6YJ6kQqz4ygDCZBIZs3dBvd66x3PjrB8pXylTbBfrEkz55CKPQ9paTPDVdB0KxQKMjY3BlbExIrwx7SqBO3kOxOaAxgGVy2HuUFiYKOz1R8FTDgSGE/khbdr/PEVcBQNSZga6nO7qzu4dz/7suz7yf9+297ank2YzjTeFBNxb3DBbORyB/b+c+i/t80uLn/7qv3zt85cKVwZnq7NqVSsDpBHpbGSSoAQ3jLVTTTmWnKBiTe1cEdxFbJBK28RWGEAhjJlhqZqR0mmnMSsV0r51wwC7akG71g47hnfCjtGd0NvbS9eh43WupSc+6UYWiM+KXgu4ryU5br3ATpt3HOv8GgP3IOi0stbCjr0WwD0KcMLGGCSDudrgLmXXymYYBHeysyn31LsKKbR+hQR7PkSkm7rXbeKaDx4j/x0la/c5qeJGgGhgPDXXkJ47ESpAWlskuJmYmIDL45dhZn4GTMx8w6paZLrEZDxNAYuYLgG0dMje4oK7VPg9lz6SZMlW8BaCO4rSBXgFoKpC1m6HkcxweU/3ruc/9aFP/+F9B44+c1g5XFnvu3Ijnt/Ker4Rn/+qPtPfnv7bzvnl+V/86vf/8Y9OzZzOLevLSjVjgoXENFjXSRorgjcuaiSSEdNBjV+4ZWKzj3xP8Hz8aOhmU1Wy2jH7FFs/YrLc9qHtsHNkJ/R29UEqlYJqtQoV/F7XycrfMHCnndqXE4A1tIFniOOBjXrupjLx3a+hlyDmql+bTR5vSTVLvoq7Sce7k3dUHLDHmGujoHuUhR4cTyuu6TALvk4OMUrX4tbIh8k45rKoAeywPICgnFyQl8gVY+LCrHjpUWi4rmPmkDTL3ai5r8oZ9bg/YIdI3C9w/yiIUrkLVy7C9AIy2hXIgqducrh60HpvtNiabAB1lrsEd4y/Y/NL7FFramCsajCaGVm9Y9cdT3/qw5/6w1/Y9QvPxxDpTXdI3PV80wlmvQ/8nbnvdB5/6/gHv/Pcd//wwvSFgyuwqlSzVSgoRbAU7GroRlsJ3DUEd+HbkgkySC6BLu2wD7vvxXc2gzp2ccJSOkyUQTd9V2cX7Nm5G3Zu2Qnt6XZut4jKMCbGCRd5mMvRfz8/wEVa7g3APWgNRMl2I8C9GUDGcb/TJrWO2H/UM9L1m8V0Y27UNXMVI0MdvTxNlaMNAvc65SWGVhfJf7iB4O6XvwRN1rXD4+yN1lMr4E5hNmEpB2P4QW9FmPK3UeAeZ23SMcJYwLEguKPRgMYAfrCKZ3FlCRDgx8fHoFAqUAIeeSYwbi+MjLoShwbrgHDcR2+Nlrtrtcsl6yigWzpkzAy0ldNOp9q5dPTg3T/4nUd+5/ff2/XeC0kGfe3MJuAee6XHP/A157Xc15/4+gPPnfrx//Hqxdfvs/SKsWqtgpk2wVIs7vImuZoxsYXKQdgtzx/ZqQ1dXipVucva0nqNmLPjMS/P0DQin0Ee+YHefti5cxfVsGdTWfYOYJ07ZcNjmh6DfKMyn1aAzWss61nuRIErNspm4E73ifJQrGGVRjtA6+czzjNHjTX+KhFHCrKayDp3wYrSDCPjAGrwPvUKG5dChYFW8NmaWfLNwDCujOrAPqSpTaveBNI/fUL0K7c05mCCnlCG4oI7k0x5T+g/z5/o1gjcpdKB5/nd71GVEnXPEVfITY6jxxA8F/L+lHRLrHZsqWPs/fKVyzA+OQGFYp4sdtxfcINRU2z1s6LQ+EaUYkQvH7ePw34UbhxfegDwqypACgxKBLZXHcgqWbsn1btw78F7v/arP/2rv/+h0Q8tJADvyXkN2+YGrJob+BLnnfOZx773pbtfvfDK/3js8ss/s6gstlXsIiiGA1XLBMcQRA2E4d7KZUpZ3s4UgnOGJwcBWWSmUj6dr+xE2v5uQp6jUB/2vq4e2LVjF4xuGYVcJkuc0HgMMlDhOfjC4QtKtfREVlNfQhUH6OQ01gEp1cbXb3A13gaJbSHgXreRBnqyxyoViohuhik1cZ55w8G92eYaYkW25LKPUeLVENybNFrxPEb1qkbU+CTwxakdD44t1JUewyMQFHEj132N1R44KQ64B5PV3PdDKrk+XviwNeyXSeizBhSNMOs+eM+N2GrpvRBxdzlGLJejMlm04JeWYGx8DCamJmF1dRUsx2QsR+oMSqQVu0EDtKFohQB3G/c7PJ5+apUC+ieWztkqoDmk2Qa2i7UHjMG5jxz5yH++a88df/7Zez47nbDYRepTG7Esbq5rILB/9bmv3vn8W8f+9bFzr3xiVpntLal5egE0zSGyCNPG/utAgEucFuR2F3SwQr2lsnTpQ0cXOya28OqvrSkV4kXLHfuvY6lbX1cf7Nq2C0YGhiGTbgNd0dhil8kxwC6z+o2ndq7i7Jku0AmLis4JAHHYdeRxZBiELJFgqV3dIQH3f9gqc70GYV+irysC8wAAIABJREFUdRVSS+4fy2aCeLO3xG+9Ndu4efONeN/CaueDIOabkUaXc/kPg5Z0SMOYuvgzrRHflZu52kOs6Joxxbhf6PSLX/oT9YJucd8LErmJyTG5ikudTNkCltXh8us66933PjRUJnzXvtrgTl4IwSNvmUyNLQ0CHAZmw+N/CPRIcDM+MQ4TkxOQLxboO2xGg9Z9TR1+YFG5Vjv5K3mfYrcRsi0KcEecp2Q9AEBKbksB3UAiHRWcqgLt0Ols07dd+cDd7//TXdsPfvl37/z1yQTgExKbyBc37gHIF//Hz/7x7T9+64Vfe+3ya5+crM4M5408WBrG13G9WuQ+1zGBrSq0UiKJwDUsVFSBLlgKxzY2M0sg/zK2cfVotDwYQpgiLRY06O/qh13bkZxmFNpSbZSFT5XvGAuTXdpCSDLkCxwH0P3yCGak4/kSmN3NMmSjiwLOjQZ3/3NFuTdJ4YgCybiLosFxcazWGjmHzFmNu1eAoCQjiaUsrOMZMDuE5BSiLESFBuosVjYLQ0cTvBYxqQXXU1ABaGERSws+qECFyZYSX5toT43CGLXPUOshC7tes7G4SoH4SzNwbzQ/rUx7XR5AyMmy3M1yGOAR3LHxzDKy2eFuQE2tRJgxREgS3GnvcCuCaPRefoLwQJFRRGFF7r9BxpENoEMbdFW6YF/vnlP3H3zXHx/Zd/i/XTx0cfrzyuc3gNWpFYldW8de5W3s2nrYqzWax53HtcmfTB748fEXfuXEleOfvpS/vL1olKCiVjiYRIvQAcVyIGVoYFeY/Q1ZYRDcyQkv+qHzJiLgnv3YBO6yUwNp/xQH44Q6YnBSdRjoH4LdW3fBUP8Q5NLtBPYI7vRy4X/kHOCdL7iBxAX3OtDzWU6SYE++lo1k7T9OHlNz3QbtQv3H0KINbLTuViA3+5DvWVmSO6O/HW3jlREN9C2gyVoXoLxFi2OvvR2vQ7pEWOxayjTku+CwGya+iaXuelNDm9/4ruYLG7hSpL94D1xrqdfKOs7m1Swm754fCF+4Xh9/WKTB3LkA7fNANB7X2rAmOB7/9cOU1YZeiAYKGU99+Khr9gpfaRxvJGjZexTYCPD5fB4mpidhbGIcFpYWmI8edznRudJNK5K2i++V5ERavy+e9zra/bjFheC39/WjoXFokLHboBd64ODAwRdu33nrn94zes/3P333p2fX+srdCOfFeT9uhOe8as+AtexfeOML25578/nPnLh44rMXli7sX1VXoAxlAIP4HNn/jh0NbQpDCcpHdrfjgpZ/MtMLpc+xPU8EEwjQnPhGL5IAa8yK11SVerFj05c9O/fAtqFRMLQUxaXInhdISilSVF7XGIjibDtBoHM3nYArvhHAEwCHrLhG1w0Ff/HL4GZEBVxNss/FXlSzDqLiw43GWweaEbXLV23xtXBhctv74uiNrL4omfj1o0a3b3YfeU6cZLxgi+GwsUVl2MdJuPPH4EOt9ib5YEFw9T97vXzivGX1Z9UpGz4vwlrBPbgT0P7SYEIbrgkCd3ajswXPWhK65a+Mj1Gi3dLqMsfekVQLm9MgtSwZLB7NMd63dg/wPJnY3AfnhzOP+DjeM316AH5lqdCh5qAH+qxDWw9978jOw3/20bvueeahwUdXW3hNbqhDE3Bf53R+6+K3er57/LufePHcsd+6sHD+6JK1pFSVCi9owdWOriPcZHSq7vA44m3sp+wuVq8NIm2gBFTM906GuniR6GUibVaFTDoDvd09sHv7LujvHYDObCeRR9iiT7sEd8L4ALgHX+449meQ9c09p0mc3X/dOMBOL3DA1RpqPQcsDepe5/+4VoDvl8FxRjRaCeYPhC+VOJJb5yJbx+liS6yL6DR26dbSoNaJtHnis3u4P/7cMH7cRHSsjNQCjh8QXCUhIJvghhYH3BuNtUZZbDIHQUu50T0xUXYtn6thudeBewzrPTh2YtWkYDiCO2fFo0fStKqwtLwMswtzcObcWaiYFWoVyx0rvBI3ei7e5urfXdq00DPJzk/cD0kJIPY6BnfuiulyYoOhaGBYGRjKDq/sG973+G2jB/7y3tF3/+TRw4/elCQ3Cbiv5W0T5zx5/snM98587+Fnzz7/u2/PnXrvbGUmi80PyJrAEjbBn0iJn2i5kwbq9e72tFC2qumFq9kZuM0rvQRo9aO1rulEEqGpOgz1D1KMfWRgCNrSWYq8I1c8N5nx/qNrix/5uK1sM6GgHEJQQ8AckGdYzXqUqzsq5s4hjNqP34sQNaXemOJLIWrMUfd8p7533aqBiWkWr20ExnEIYoIzE4xrN5NDJBDHqXMP4kQLuhentXgnxAX3uHOrRimTDS5UMx8NSvXo3XNzL4Tvr0lORCOxhFnwDZUzaT77XPMyv8c0q1Asl4iq9tLYJYrBY3IdlblhOR2GHqUF30iAgo6W4/LeysL8oxpwx1Q86rHBbao1JwVbs1um9g/s++v7Dtz32MPvffj0Q8pDmIp3U30ScF/jdD/pPKm/+OxP7nji5A/+l5PTb3x4Gma6qxhjxxIRxOIqkr7rFBySeSR+gipeqx7o0mL1gTtb6Oz2wpcBLXXMfMff6ZoBAz39sGvHTtgytIVc8fgdWuz4ImIjGPmh890GD/xb2sNaeO5g4pyrIARWT5g3oM7lHmPFNQPS4Njpnv4NOeL6ta72Gxvca8ApZMKDYNBIYZK/Xxe4+9ywjZbeRoC7P2LrvgNRHgJfc5ngGFwZtfC+NDo0DriTx0LEthveMgTg44RT/Ner83T5vpSvULPYPR2OHB20Z7mFu/RrGYdHK734/7P3HXBynOXdz7TdvX6nk07Vku50d5Ilq9nCtuRuY7AtGwMGA6Y5+cAOGBICST4Hvo+YhBIIkNBDQmj+IMRAwCTYwdi4YFzloi5L13vvZXenfb/ned93dnZ2Zmf2dDoVa/kJS3ezM++85fk/9f+kUtRwpr2rE6ZmpsgMpyx77IOBF1KSnFfzdFbOaXNNIUrHymdykynpTCKg4YQWvR0jhh1QZzWoq6hr27xqy/det/G13++9oLfr1ZZgF0HUzsOuPsNugXH2H7f+ePV///5/Pvl8x3M39+jd1Ul5BizFoiYukoEdjTCjU6UYkaCHzcTHBETxkg/hbqIQu4gusUkT4I6d3TBJDmlqaxYthvUN62Hl0pV0wER9PGvjiNnxvNMT7/IkmKPmCupi+Rj1Te4nCqiLb0V1zbuf4jdu9rNgqe2XuJc7cn9wj2KlF6IcLfT2F4c6n8Cn9A6PpRc0znxu9SAB4vdzvE8UBSEIlP3GEaYQBIF9luLjqR93J3WfDHAP2y/kng6oMAj7rvh9PnAnueNy0weuP8Wt2ElgVjivaxfhB9kGkyfStbS1QVNrE8zMTvEYPCfpobSk7NMk3O9cAjJyL2/WrVMWzL6Lsk+JcXe9jCFQDYqSRbCuvP7QxY07v33Za3bd+84173xVtYk9C+5RT4PrumeGnyn/yVP3feK3L/329u5kd82sNgMGYIck3GGSQxrDqD55yg+6jOjvgtABY0jY4jUrgZtRxzo0tLjxLVDpnjaooMGyJcugYW09WexxJY6OAicej2Q0AtxxLJTkQjEp3nK1AIudeRGyJ+dUAfcwYKfD7pPk92oC9zDhHwaKWcpVAJAElX/5bB3ndl7Xd77jF2RFu78T9h5+4M5qqII/fu81H4Aa1XIPE0lRlLewe8wHuJN8o9I0JtOYYcJHx8vfsKucGldhNjULre1t0NLWAtMzU6BojMbWwCYznJOe1lIQ3rhllUiTzyp1wSdllEWM+CsxrERiLn8MW2qGBmVGKdQvrn9+96W7/6Gxq/E/b7311uAuWWGTdpr9/iy4F7hgDxx7IN6cbrvtm7/4xmcGk/3LZu1ZCSll2T63qEuSgRmhqG+K3jA8cc7GQk0EdxKWguJTbNBMr2VMxLMAXeu4UU1QVWwsI0NVeRU01jXC6uWrQbVZSV1xrIgOiHDlYTyKuONlGzCFBa12WmSuUwSJtSgx6yDO9yiW+1zc80FO83zgXggvfRa5Rsg+OJUt9QxyCtri3NGGgWDm9XPh0G3l5wVFV8pIqGChCpLw2vEwJSPsveYT3ElpPA6LuVBwD/Ks5AP3UJc+n9DjAfcgpQunBom0RCiQkuckCWZSMxBLxMhFj9Z7V08npPU0hRsNAw0SlHWYJIz7lrPT8cS5bCOD5yvx3AsynURX7JgMkLKgSEtAegqbYrFqItlUoCJWNdu4vOF373/DHZ95x8p3PCdJ2MruzP+EnsEzfwqiv+Eee492rK/1kn/51Te/eHjg0OZRfTTG9iMVcxLbnKVaoGNjGAy5i2xfSUZSJcZGx0wAJthE8yT6byY3mIE7K39DvnjL0GFR1SJYt2YdrKhhXPGqpFICnWWw+1D3JpZWzxNX0CXGMvkoLY/L+3zgns8dPZ/ATkIyZOd5gZ2FN9hakVUeIGSjgjsTGtFi7qcFsPP3CXPFh+12UZ2Rc12ItUuPnwO4M4sveDO4gWQ+3PJh9wjyRrgz3W3X5g3aG5k3wj3GPHZRQhKOkh1Q1ikS3vA633cJi9dHBHe8TDQZCpozkR8gEuNwXkjWIGmWbRNzHZLN4O/TZpo8idPJGejo6oSuzk5IJmdBUhUwTD6LEs4RA3eWMOfxHjpaDXsJlmhHhHVs8yGhjaVBQtYAE/osMEgWqrZqL04sGbhg9QX/edfNf/b5qyuv7ng1cNCfBfcwacd/jwl0zc3Nax949r///tmWZ64b1oeLdcmQsAexZKlM76Q+7AbY1PWNualEG1fW3Y276Mn9hHS0mPyBLE4AKud9J9c6tWHFRjAq2CkLli9eCrVra2F5zXIoLirmxZ58g1PcCxUBkSTHSk24Dhz6dn7JcmQZe3ZGoFLgV+Pu/W6eXeYXT88Bf56Zn89KiwLqfu8QpmS4JzDKM0In3PcCxm+Q9xPGLcvBIB/YhFm5fs8nAR7xpcT93SAf9FW6Jw02f4fzLEDM0ziGQNkP2JzxMwTwm2XhYcsAe/auZAE14RVhpFOOkknOYfcMMXexG9xFzk3OXPD3d/883xo5YMq/4AXdqDkUXDj5N3bi9yYbJGDxxJ4gn6Dv5uB17JyuNpVKURGcFtfIuzkyOgrdXd3UbIYl2bGyNgxBIoEXcdajqx8H4PRz9wxG6APEXc+vw/4ZpgoqNtKyDbCwJzyJXAniZsxcGV/efsXGa773gbd84PM7pB1MSJ/Bn6jn9gyegvBXwwS6Tz30qSXdY50febT5sQ90TnVW6Jou4YaULZXAnXiRqZYcrXaDb3pmu1M5Gz0mpxUGkdCgpqsbaXJhUczdtkBT42AbFtSULYG6VXWwcvlKKCoqYneRWJ9lAnCKd7mW0SUdgoDT/cZecF9IYBfyPcet79mVrE8Z+whQ8G7cKMAb9px8OyHK/cN3UtAVTLDl++SzbqO6iqOArt8YCkkqc3uj8r6P65dh489XTucoFD7gngEhCoI5kOtW6IT1J+aGw7YL2jhjJF8fspi5Is/2by64Z6fEYl5NMNWO993DmtrQOF2Knvv7YeDu/p7bLR82/951dD/HY0znLDnKJ+wDj8aNibXuOH+WBRMTE9DZ3QU9/d0wnZzKJrdBXEePI08M9qUndh9mAndeXWRiCJMlKlsoj7lyoBoylJml+jlFdUdfd96NX/nimz/9r3M/r6fHN8+Ce4R1+vqzX68+1nPsjY/vffyTram21dPqNJgyK5vEdq2SpbDubejmxZ9TSEdY1Blo99Zn4yHBRgyKrICu66RJ40HAAyFLKpQmSuG8+o2wvHo5lJaUOk0cGAWzYK8LdhrnA3evxSpqy32tW88cOQqBz9xFja2L50Sxpt3gLh7p3bhRxp0jpCLs/nzvKu5XiPXvu90IMELA3c9KCrB881l/4pULseILAXd2JjLqZqTnBIRYvM/1kto46dlC8cMz4QofMHBnLVipcVLAWac0MM4hJcCdruWTRS1wHcudmZOZ98rdRNlPwt3LiF785sILrEHrkzUXAeDuvJ6YT9d1dN+Q70UFeS+4B0sg1oEyFouRdZ3mMk7TNPr58MgQ1cD3DHTBbDpJRg6FF9OYJYwJcipY2MHSb+W84M4Jw1g/DRaOdLv1FVuBuJGA0nRFel1Z474PvOOOP7+gcetzm6RNZyzBTQTxFgH9zuBL7j9yf9nDxx6+8qUjL33yyMCxHVPaFKRVlhnPHH3oU8LDy2O4lFyHO4+BO7Uz4oLBz/pjHiW0xBUip6GYpwUQj8Whbk0dbFjTCCWJElbuxh5IWx0PBwI8KgdBhzIyuGNSiiDR8QNsz8/yWbGFgHuOJU0ad7YQwkf7gXvYlssncKKCsp8XYy4KQthYyTU9B8s9aN2jAGqU+K8zT6LcKfxFnCvEGCI9JwTcxU0z7I6ugbjAnBReL7hzQqegtWR2d27/evf1bC/x/+cKg2hTSja532ZzwlVMNRA2fs7+CXh377y51zrIcg9bnizLnVfWuL8jnhHmASgE3PGZaKyQ6srRRnSlTKWTMDQyCG3drTAwPAh6SgcZu70hXweqRArKQt5NL1Sbx5VgC+FWroQ8wvCpZsSgCMqgWC+ZvXzzZT970yW7P7e5YXPzmQrwZ8E9z4lABrrftf5u657mFz+wr2Pvu4etMdnUWCtDcqE7OMRcdyJBi/+GbTPSlplVJkgXHBcz3YNZFtShGF30FibRxagXe31dHVSVVIGmaKzkRPRU5gkrZOG72rc6wpj/JdCaFRaJS7C4ATsIGB1r22fXuC0dR94FXeeRh45QcQkAfkojE+5EAnP3WufZ+c69QsrpvO8cJlyDfz+/4O7CIjGNOY8OUgACp8VNFMTvlk94uN3lfu/t/m6gxZhT/5yho3XcwagQi/FwamahIwrLnZFNZDDYLfwFsLsRWpRRZrw2Lte74Dp3/dfPdqfz7orNsyEy/vUo734iwN0L5N5QD4Uc8jDgOfLFVdvO1JbgD8onA9vFcqtcPIMl4SHJzQz0D/dDV3cnDA8NE00tlcYJ7gFU1iJoq7yJs5MrxL4isvIYhTey3MWUIpDSsrWyaOnQGy7a/eVNdZvuLVtf1n+rdOaVyJ0F94B9adv3KV99trfu6ean3/lS5973dcx0rExj+1ZVAzOJuRis8SVVVaC1jlucMtPxp9QexrkzuuuZJcBdRY6GiW4obNgqU30mktTEtAQsq1kGGxo2QFVFJZXAYVyekoG4dYfWOokKpHH0KSfK5+B1W9bugyzAPd9BDcyY9wPxgJ3l501wwN3znULi3JHAPeJuj1Ijf9yu+Kx9l8/H4r9Bo7pQxbcjyEemCHg6pHmfnmVB5hHqYc9zPycyuHOBT+eOL7hjRXpi7uSKJxDi7i7XWEVynHhfN2cjJcUKTHCgmLVdpu1jYekq/mHZ7/j37Kh75l8ZvgoBgbx6xa0oLaDlHgbcfuBOc+RJ5izEcnemXWF5B+hxxA/LGbLBsHSYTc/AwGA/dHR0wMjIKJNpaMHTGnPLPUiF4Dl9MsXphQHFnorWOpJ+UQNtfDwm2FEGvwKJpGZvX7lt367GXX+3cemKR27f9pHxMy2DPqK4y3OKz9Bf/dcrP158/4u/u3lv3/4PHR1r2jaljAO2NFS0BJhJEyRb5YBucIBnh5wBO9ZtigPN+hk7XMg0X2jpM80S3fpY1sZ0BAmWVC+Fjes3wbKa5Zx6kSkMIu4kLHVxEPHf3prVQMvbtdpZ1rIrOz7Q2s9TvpbPFZ/jevfsF9EMJEvp4NcUAqBh4O53r8DvRCDAKWRs4UekMHAvFNgzIBY+EtoiARPjWMvuMq2AW4aCu+s5weEFz0BE5zK3AiKsSL9seSo5dYM7u59IeENgFi53sZ7ZwM7OKFWjEE8qK2NlgI7gzmuzOcBzSGG2OWXuI5c6Pp+F5ihuTxPDwgAMu/wnO3f+XF3UAionvO5077xGce0HroVPvN4py8uzrRxLXWX1726DhMG2SXzzM7PT0NvbC+0d7TA1MU3JcIxZk/GHsI/PXPESWTFfSEErRK/MK5lQJtvIT6uaYJk6QEIGTLArnymFXXU7f3VB3fmfu7L+tS9fVXtVMvyEnD5XnAV3n7XCevZf/tfPLnuu/cU/3z94aPewPCKl5Vm2aSgRXqUewnRIZYMxzdGRxv9XwAKNV63jpkRgRzKaTD91ZuELwYF3UyGhFkFFSTnUrV5HsXbZVgGw/pP1iHXcZQLcxSFBK97gDFGB2465GLJ+TYcuQsmb3zXiRr6A6bW+Qw4+HdkQiz0MuN2PKAR0C/IMnNCTEh3c5wLsfksQBr5+3ymoCUwBoB/0Tjnxeh8gdF+TE3PHHe6AOwKqAHdeI019yjhs5FjsAqolxwJELxqFxgRQOwWnArTFZsZwHP4dk2xF7g2z9gW4O2fIpZzkgw0aOz8I+SonmL7gf2L8wN39M7dy4HcPL9d8FHDH8ZC1rmDTK4XF3x1GO14IyZtaTc9MQ1d3F3R0dsL0zAwrkRNVCo7W6VX4+DoJT44oTECvCgd3NKCwoZel6hnbywbQxmWoK6pPX1x30T9sWLPxO3dfeXf7mWS9n1CRdfroOJmR2rYtf2vPP6196LlHPnh0sOV/tSQ7K5PxGYA4sdKANGGCkohR9yEWP8OsecqHJUFiSSr9oXaFyGxDDQ4E5ayrlsuJtaNNoEJFaRU01jZC3Tl1EMOe7AYjgqBcWw354rGUxKSfIcA7iSrUYSlkGTkFraP7RgR2cX0QYIYlzwVDlrCXsnVxx47yKiIFbKQzGdz9Wp4WMDVZl84F3J3vBICH+wFBO9L73HzWq28ynufZ+cE9k2JFNqATJ2cjRfc8RcG5Gz4774Sp6nSOTWwlKoNtEFsUy5FFFy+YzCvnWOTieaITvXAti9warOPOBM2ywDZMg+WkV6xoIv95L0QB9Lri3QBO7nF3xr2Xg597UsKGLhR4vC4D7OwdMNSI+Uoo3xD8RydGoampGfoG+qiCyEQJiH3g8WLu9cjeyEI780RgKAWKueUp90m2wFJMxnrDiULjhgYlyTJoKG9sqltR/8kLt1/z4Ee23X7GuOfPgrtrpyCwP9L9SNW9j33v9kO9R+5oHm1rHJdnwFSxSTpqfZj2xjJyWS9hkTLD2ehsGQy03HlXNgnd+NTIjVneJBTEYcEyOCqpkaAkUUoWe+3qdVAWL2NJdRIrj8NnYv2823qnfS4OGh0QdryCNHp2MJjg8bZTFRZ8VgZugFs6Msj7ONCc5CTSxHPFga8XwbM7M9/KjaN6QS5K3NzvO1HB0hHRfgIn6k0KuK4Qge29rTtGHfbIfKDvdfuyV48i2gO4TjyD8T5byseKlwfks28r9gqz3Fmc3EPTS30fmCKNijJjpuBNUdDo1CWQkzaMD49BSVkZxErioMYV0G0dLNlkAIRnHPuMEyBiThhWsWBDE+alQ24KiSzWkPkK471nhXi+y5jPDR+27uL3+fZZjnzha+B9I79s/mAvWcYEwO9h6HN4bBSaW5tgYGCAVQZZBnWR8yO0wfJ2mjJv9IVEpiiexLVhvd/p/bBznAGg2hrIMwpUyYtgy5qtj2yp3fKlK7e99fGbVuyYiTpfp/J1Z8HdtToH7YOxB5/47xsf2P/Axw70H9w1bE6AHVdpU1h6ijHOkV+e8R7ihhURNXTZ4ek2yXJnyXaKZIOJ5DQKSyBhNZvAatux5M20oThRAquWr4I1K9fA4qrFEJcTZCFgZidlmmJ7RN4Q3tetFgLuIh2FZafmgrtXMcgHimfBPbNZzoK7MKRObXAX6W6syQinauYNm0ixRXDgwE4VMLxihRLnsIYFL5ixYKZvAno7uyFWnICKxZVQUlkKSpEKSkIFU7FBt3Re+criyoauE6BjTTdKA8wYx/96BW4OmM4R3P1AeS4K4ckCd6EQ4H9Tehr6McGusxMGBwfAsA2QVfSCMJc+Gkmidzs5TdBR6kZZri/kzDXKaxllsQRmGpvLxMh1b6clWFWyCnbVX/z9m7a/9qtv3/iefWcC//xZcHdtip+3/eT8Hzzwo7v39u+9vkfvLTU0GyQ1xtxxaYMaEVB2vMqaw1CFDec3RnDHvm0I7BYqAUQvaxG4I9MSgbuByXcKqEgra9mgSSp1d2tY1whLFi2hPuz4M+SLR3Y6FckePODubGJPgouf1S6AnZv1vpzsAtwZPa7/Zz5AHe/MBEe2s74wi52NjwR2WCiCv0ohbvocSz7czmIenDBrbB7U+yiCupDDHKn+3DtuDjyF1FlHeU7guD1A55dh7/1uTgmZKxvGC+7Ci4VJWGRxU+WKArZpgYz0z9hm2QSYHZmGzkOtMNI7AqBJoCU0KK2uhOrlS6BySRXICQXStk5Wp6Qytz36ATCMRiQuikrkVEg1nc/T4XaR5/OgBGWv52wzH7pecU0YE57flvU+l9IK/CiBfZLvAi13srAz7n80ZBRNhWQ6BZ1dnXCs+RhMTU9QhjuFONGCR+8FdsrE8mD0jAhwxwFRU3dR686lJd8kzBBjnhl9FtdKBSUeA1NPQdxMwLnl65tfc872b7z3dX/8o0uWXTIwD8f2pN6iEHlwUgd6Ih+O9LIvwAvVX/vR1/7s5faX39WWbF8zGZvEkA2AoYCkS6BY2GUIXewGmAq645griIE7T5ohcMfkDfwF0k6ybnHOgSI3PHf5WQBLqpdAQ+06Ri0bKwFTR+0e9XsZLN2gpgqsfI7HqEWs3OOC98bGBJA6rvB8me58cIUQ04j3yYm5B7jjs4HpLLjPZS+fBffsMj0nROCZTDdo0bHkCXVey12cEZYdz7xaqHjblgSSYUEMy1JBAX06DWO9I9B/rBtSk0k6k6BKYKsSKEUalC0qh8UrlkBpVRnl2KKrHuUC5smgcMAGJpQnQ14+5lB3C90gV/p8gHu+PTNf4O7IGs86eJPvggi8RGhHeBax2QwKWlXD+PsYdHd3Q3tHG3WWkzDESdacdJHXAAAgAElEQVQ7D3UIgKcidqHNs97vlIDokp1cJAMYEilt2I0OG87ICUx6NEC14lCVqjQ2L974xMXrX/PV2256z4OnO7nNWXAHAGwKs2f/nt2/fOT+v24bbz9/GIa0pJpkndt0BRQ7BpqsUPKHbicpOQM3Gps83EjkhGf88mRVcgDDmLuqgIWWAObYyypYugWKrEFlWQWsW1sHq1euhuJ4MWOmQy2Ud3hjWnymNp6FN10c63ksdybUMo4qt3Uc5ET1O3xhCXMOyOeNsWc/kZSVAEvXT1nwA8J8lnsUS12w8Qdt/ii2eOY5Ua6eC5wX/p0gYR7lkEexsP1i7lGUDl8rMKSensYc4KL2i/V735GuySKuoRw4ThjFgipEbEpZ8rzWBf+B2GLKkMDy1JQJY/0jMNDWB9P90xCTYvQdw0LFG3NhAEADKKkohUXLqqF8UTnEimMgxxQwAJPBsCsZO8PM4mSj9GOa985jVHDPN//HC+5hHgInWz6P9S7GEMzOiSqPzBKUKX6OOQw2KBqGJE2Ynp6G5pYm6O3rgWQ6yWNBLPTBkvAw5GGxJDnSNBi4sw9fcHIxsH/KJhLZYDWTAmlLB0uxwFYwd0qFUr0YlqvLJtavaPjJW6972z+9e827X5HcGZCFH8mT+o0o5/6kDnAhHv7rwV83fueB7/zffZ0Hdven+6tm5GmWWYmbQUcSGY3IZqhtIbnlcWsgEAs9nLVo5fY1r2dle4xiQ+hilzDOzsC9HEve1tRB7epaKC0uJRc9NYPBb6LrDivlVZVc8m4KB3c9u9c1mvVvD3yeSeDO3sVr/2R2SVRwDxKyJB8iONpPJ3BnKmj+j9vlHXTlQoI7jTko/sxdue5xRgF3EUJj6XMZWmOkoGIdHGWQLQlitgqaIcPs6AT0t/fAUOcQKGkVirUSMEyTrHHiQVcVSFFOjQ1FpQkoqyqDiiUVUFpVShahoWAPUuZ5o5x6nsgndm/e+HaeVAayciMkMi4YuAeU37nHGQju3JOJcg+vR3c7hjcozwhj42DB0PAgtLW3wsBAP+imzlpa826aeD3JRbEBspr0ZDUMYPLcRhhHjYspD1hxjOCOSl3MikGJVWqvLF1xZMOK9d+6+/a7/22HdPom14Wd+YXA1pP6jAfsB+KPPPjIhx7e++gH26fb10xKEwpmx+PhRctB0m1iiMPNaaD2rWFGBrrpObhTLSvjvKIucbZJMM+yZzngk2KJ/1OhSCuClctWwLraelhcVU2Z8Rg3YvF8IOFB1fLY9pU2LVsiEkZu8hCfmHMmI91ltfONL2LUXpnhdt2LhYgaY3eud4Gh+7tZ3gO+03h1ve+a+43FfWFGSWHiMQqQ+8lI8bPcHn1c+c+zI3OfGUUVWJgtHibw8x32nN/5WNbzCe6OwpHHgj8ecHfvTaHIkQJDz8u23Il9jhLpZFAQ3C0FrKk0DHcPwGBHL8yOpSBuFwOYjC0SFXFT10FRZBsBG1NryfrTJIiXxqCkuhTKlpRDoqoYlCIFTMkEHa1914YT8y3i1kE7ZC4li86751EAorjlI1vu/IH59l8guGMYxGbxc8qmwdinbFMSHXWQk4GSFfv6eqCjswPGJsbAMFmog3QlniQnzjTdSyA9TXKGvpZRfaN3xgabO1JwzUhZwEoGSwLFUKFCqphdt6juiau2XfOPn7/2s79ZmNM7/095VYM7xtq/d+B7O7//mx98sWWidfugPZRIKSnH9UOaPrrUsb8wHmF002NPYsx8xW5wvJ8gdXum04LAjsxVzOK2kPddYu54TMpTIQYrl66AdWvWwZLqGlbPjlnxlIXPaj5RxyeeerT4qbkDC+6HgbsfqDpufMLCjJLg3kbeQ3eigN0TJMjZyWHATsfUcbMWkFCXxwrPErAFWes5Ksf8n8w53DEM3B1AjXBv2jIezWi+wV2Mxw/ABOj5glsEy93vFYXlLhIgGSzjvkL2NJk6NWuWDKouwczgBPS1dsH44BioVgxkM0bVsJqkUQZ9XNHSixcterakqGhyaHh4w8TE2BpdSitWzAKpSAKtIgGlNWVQXlMO8dIExeh5sZ3jV3M1oaXdl8HijFhm3kHvfhPqvvvnuaLcvR+EZ1rMZ5Dgz/pOAO2seKqXxGYu4M4KgTCfCcOeJnkrKVkOwx9oWdOiATHY9fT2QGd3J4yPjzFxRjISeT+y8xQZuLt7zbON7Bj3JiMTJgY8bkCJ3CZMqNTScViiLB7ZULP+/g+88U8+fcuaW1oiHJlT7pJXLbhjTftP235a88P7v/el/cOHbh6Rxkpm5CRp2UwlZNKe6mJRs2PHjzIsbd1kgI0xcYsDDWbP89aQzF5HigvcQJwb3gQoK6qADfUbqPQtriXIBYj1sMSzTDF2ESNi98KfucFdxN2zXfB8TzmWMWd94oKZLGUfYBdyO0pcPUtxCBI1Ac93xz3FpNL9eExUHDpnPPz+vha3a7cGKiEB48t38sRw/K4J9w7k8Z9GUBjmVyL4jMXnR1EPfS6wOvZRRli6mNMKeRdnDPli73nY2wTbnAM0gcsggmVsp+Fz0ToXP0UDzmKZsiDrNsSRrGZSh5GOQRjs7Adj1gBNiYNpSCCZCsRtDWDWgrXLVx9pWLfuyyuWr2w+fGj/hQP9g9dNzk5umTQmq5JKCoyYCXaxDfHKBNSsrIGy6nKQ4irrMY6gReQtjNmSnRF+3ukfzMRnlib7e+YtsKaehRWyrW82o8JYFVDGZBLXirM2ep59K7QMN7j7xdXpgdxoCAkT0NP89BT+C4V3gGPtrhl9L3beJCOJ84RMTk1Qch1m0WM4RMhlktccz2mu+D29SX1OVQvlNfFnYDiAJpP9mzw4hgRxPQYri5e3XFS74xsffM+Hv7VL2jVbyP4+Fa6Nes5PhbHO2xjQYv9py0/Lj3YdfuP3//u73xhMjJVMKbNg4ioLogk+M+LIOEeHd3LDOnVGAcs2OONBFgdUHFgEbwzqWJCIFUHtqjqoXVMLFaUVlESCLnlq5er+EFVtpkuYF9zFpf4u71wqV+d6z+xFsdj9EtyCRIK4VihBvotFiUvZ6XQ0rx4LgdxxeXdmpoLA+5wolLLed4gC7rg1woHef4tGsajnY3OHuVHDgdCzFUMGJeL0Ud7Pqyj4xfiFtR5lLrz3y8qSF0DDSy+JAZa6MiJjGYbIedIVMkCilxYtRcuGmClDLAkw3TsGgy19MDM6Q4lWFs+tsXUbSu1iiOna7Pnnbvv2hjX137zzxjubHzv0fM3TLz56cUtH8/XDM6O7RlLDa6btmbKkPAsz9gxUL62GipoKKKoug1hpgpLFsNaOcrWQCwNjzBjOIxOUywQiYBHeQZ5MS8moyHrJPIPuI8IIWxjGYYWAu6KegTtXaBzgztdeiq1A2LrmV2ujrCLPbxGylt+QOEO4SsO8dZyF3jJgeGQYWtpaYWCwj0BfZCWhwiPWWeTrkmcBZQ6Sjrnj8v7CCSQsd6B8BhNUkKFKqkitLV793G3X3fa/P7L9L5473WrfX5Xg/lTnU0XP9j17/hMvP/b5PzQ9ffFEfFLBjm8Ud3GAxrV1MdGDN6YQbrIs5ZZrmlTdKsrVyLPO2rfi5lq+dAVs2bAZykrKmDse/4fxJo86i5n47GCxek5Oa5eVX+49dA6w5lnNHMvYc60fcHl/FiQO3C51Oow+WjzTgUQjiGyx4Gbbw1f2suh5z6JfbXmQJ8LvHBcilKIAeiH3yx5PtiWc+Z3bRRtNSOJVZPEIsRhiSUWJ5YYJh4yVmOE9DxptDrjTJs825uYd3OkZXN1kflzMfaNOiwR2PFPeRCwxLSixYmCOzsJQcy+M94yAlca9rIBh2qCpGlhJE8qgBFZULH962/pNn/ijq/7o2eXLl88iHzlW3Aw+PbH2SMuh173Sdfia4anhC6bNqZqRmZEiOSaBUqxCvLIIymsqqHxOK1GJKQ3PO2bfYxAYXdMYDxbJfaxgnlvGNF2sVwVrLZ296/CdxHqRIcv3gmOUeBvVhGwAunsUazz69vS9Ep9DMoOXFeNFWHac9ZGRn94gowcVob7+fmhpaYbxqXGWYKfKxGKXKYfjolOAu08r29zBuDwmxFECkDBisFRZMnjl5qv//Z273vKFq1fd2HM6cc+Hnd/jXLpT7+u2bSvf2fed1fs7Dv7Jr57+r78ahhFIybNgqQZQEQauKu0419izwJ3rlIJ4gYA9czk7i0R7RXEdBPfSknLYuGEjrFq2CmIoJHR0PaHNjuwZHnHvAXdM1nOLQD+LXdwhsCWrEPj8IPkCns9OCAP3nDi/qBn2lOGJ5xG4u56T9S55xuYAlvNd7wJlt3oM2nVzAeEwcM/kAczvXhdz441z53tKUJKUH+lMFHB31i3k1fxK0woBefdYKBTl2q/8NOXcLpLlzkNpjPYIFXSupJMXBvtA4PFjybAxWwEtCTDeMQgDLT2QHk9RAqyOLnzMsLZliJuqXa6Wjl7+mss+fu7q9T+9ddetI+6BYaivZbSl7KXOlzbsPbz/9U0dR6/sHujdPJueWWRIumzHbZBLZChZUgFlNRWgVcRBKpJBi6vEZqnrabIYmQGBibpc1ghvlyvb3i2gyGJ3bVQWzss+0GFWuK9MiJCRf7y7XoC7e68ha5z7gyJQ5xUKSkwBbDCDrvnW9laYnJ4k9jrMqs8we7uUTfK2cwUp3/sIuc2JbnC95bQECTNh1FfXt7z9ynfcc/PON/1nAzSkeQrU8b76Cf/+qw7c7x+8v+y5fc9d+cSBJz/9Us+BLelYGiwrheoimCpLaMucKh6H4clF5OZxIwRPyKB4OZ0wRhkrrHJMziiKFcOGxvVQuxY7vckE7kQvi6x1eIBPMLi7h+s9SFmCKYIl77XcvVa6mAMvaAeCO2pQfID5xnamgnshyUtRJAFll4u2qFm6aa5FP6/gjs+iBQxXn/ws+BMK7vzVUWdWXZVRWIliKJjEioCvQLGUgGTfOPQe7YDpgXFQMGPekiBt2hBXEyCnAYrtmL61fst/bFjX+Ncfvv7DaMX5OrPQgHhh8oWqjpaODc++9PzbjzW9cv3w5NCypJQq0tW0pKsWKKUaJdxVLKuCospiUJD0hnWfYtPIQwr0E9djWJsJ4YB37wp/vxpbkXDPyqkA7kxJwZGgguPewOgRZQ16xKsjwB9tPgY9vV2kFJFRxmM9zrkKcoz5vSzTp+iDngNsFITVE5KlQKVaOX3h2h2/veOGD3z4+pXXB657lDO6kNe8qsAdNetPPfm5+sM9+z/68N5H75xQZ0GXUqBiaQQ2gdD45hHRK+ZLpn95mzW4tUE6VlxDpJ/zjkRFajHRy27fth3iWpzVZloAMRnd8ugx9NGwueWOXgR224zlnpX97tolOfFznx0UBJ45cfU8O8LdHpNEBhfmbutV1Lb6iXlhuYvrfd33LqsjyGqmCFwUt2KBJynMSsfbRYnpBz22EOtpLpaXXza7WM4g66UQkHeUtJB5db+n15sQBdyDbu+7NT1nCJ+XtS+51YalzDEiiWJBH8yv0SmRVYIExEGatmDoWA8Mt/WBnUQXuQq6gX0dZIhLcSgyYlZ1orLvj2597+1VlVW/j9L7G3N7mkaayg42Hbnm14/8+s6mvmMXzNgzVaZsKKakg5QASCwqhvJlVVBcU0GAb6HCIWNeAI7VpPEy9x5PNKOQAsbiXQob/TUD7qILZWYdcj1dmbh28GIWsl8LPGrO5W65lLNX+FU4DkVVyQVvmAaoMZVofYfGRuDosVdgaGiAUu8EuGfxAGQpCXlGKfQl1LGQyMiQQcZkZ1UBRZdhibJo6o4b7/jLuF36g4/u+uhpkVz3qgL3JwefLPvXx//txuean/9a00RLtY79fZEwRtLA1BnzHDJOMbc6s9r5v3w7MTGLnSXTOaCGgMcBvKZyKWw7bzssWrSI4qG4WSzDpCQ7keSRI8R9wN1tEPkBUBi4H6/Fni06XI6NAsGdSlcC+elyD96ZAu5zEZJOzNTlUiz0Pn5Ja95ZPhHg7lb8FgLc6YzyeXL3nMf9gxUr+NFsgDiWtdo2mNjzQUYmUhUkW4WEqcFY+yAMHO0GYzxNVrtBrZQBFJVlx1dC6dT1l17/r7u2Xfy5y+ovGy6UuWxv397ax/c8+eY/7Pn9Hb0DPQ2goqfQlEb1cTDjNixasxSqVlZDUWUJSDEZVBXlCtZyY023gSTqZIFjgh+Ombhu8SdcXiCg47s77aWzEuKywZ05CPx48rJ3R6H7bS4AHwXcWac9zvzJE+yQcwTBvq+vFw6/cgSSyRlKsBMC2ylzizooRwtmKQ0yVkdggiNOdcqCMqnE3LJi27Grzr/m9fdccg9a79jr+5T+vGrAHa32jz/68dcc6Dj0id8defzG2aJZidzxskoHxjax25sJMmbcEKmCK9mNx5LZSvKNxpM0iFXJ6a/OekZrigblxZVQv7oR1tetZ80jNAR0VvrG2JW8Vjt3oHnAXRzCHAvbJ0Yd5BT1A/cwiz1X1+dvL+KAPBSR80wPe5b7OThX+cA9iuXMViDXcg93CBee7R4lVFDo6Y4iML0KnxssC32eUE7nAuLiWWHf9RMiQe8pwDfonvi9KFS4TlyeK5hez5oIlTFueQbumgB37O2NSVrIVWaqYI6koP9oD0z1jIFqMKY6nfgtsMmTAvG0mqpfXP/y7be+66Nyp/zcVVddVbBgR/nz4LMPlk6mRzYfbmm65UjHseu7xnrrZu3pGJJm6bIOdgzgnNpzQC1TIV5RBLFijdjvLOAAT6yYGJVXnTwcx0qnXhZuxRv/nYl5UTa9D/FVvv0UZa/OZT+6vxMN3LGawCLrHQ0ujL+j5w4VMGQLPNp0FHp7u6mbnKClFSSWjrczz0DJi+qy3Kn/B2IAJVizSU2oGiRmis33XvO/vr56Wf0/TGzt771Huie85OB4J+g4vv+qAff7eu5b/bPf/uf7nnrlmY8NSAPFaWUWQMUTbrM/qso6viFxDGq1PFFOzG2ma5qrgxGRzDBwxw+CNma8lhQVw7LqFbBl/TYo0hJQVFQEyWSS0VtymirKiM0CwhMD7nN1x3vB3S8RztdFHQLuGOukMp4Ahr3sOcnd2WxcGdYpZ30iHIKoyoP7noV+J8Iw5nTJcQla3uqUgL5AAU/fCdGcCgF34U1YKHBnyagyqLYNKlE7I7BbYCLYWQqopgqjzYMw0tIP+kQaZBMBhJVE4TfRnV8dqxy4cef1X73x0hu/XldVNzHXjGl00z/Y9GAsNZRa3j3ed+Hh9qM3NHc0Xz06PbzKUkwpbaeRAxWKq0qgYlkllC4uAaUkBraGvcyxBI7F221OnkVKH4/HM8sd5RA/IXzNWYIiY2ZjaUFstSIpwxFyKOa0mV1figLumCGPdfBowRODJ1XdMOUL/40NZva+/BIk07PUWpcCL5QpL/hC+AMD0M4duhJsJSy8iq4QxnOPnTpjRgIaSzcM3HzJzX92+dZLHrx20bXjx/v+J/L7rwpw32PvKf76j7/1hoNdB+8+Ntq0dVKdAlNJUzTb4SVG1zruNOJDYFzTToJGlpUsyGXY1BFYs2J3io8rkgSLqqph68ZtsLRyGbn4cBNSmR0vp2ML6tge7LA5O4wpg6IcjHKHXeVlvla4Z4cEZXD7AZWvR8DnfjTGIGvdR1gEgSIxgrlfP8/uDvIesIkMaj/DbjgXUHbmjQbI1tRLvOEVigt1gI4L3IVsC2nWElXQhIG9+z5kFfmARBjIs0X0cCL4lM55x0yGVla1BguvYa9FhfcDR9cACWs5DqnBGeg91AHp4VmANApxdP8qoGlxajQTM6XJDSvrH3v3dbfdc/W5V79cqDveb04x4e6XLz9W1j/asqa3v3tne1frTa297VdPpacSNrWTNqC4MgFqiQolS8qgckUVQLEMusS6TOK74DsSz4ZsUx8KLKcjFkxsVMVBieaYeyApRs/Lc4mzHUvHXB+30pcVYsx3Pj3eR29eh3fdIyuWIoHQyQPMeEuZvKZdxWvS0YI3oaevFw4ePsCS6zCvwk0MhNdTJ9iMJyPr3cUcsU3HiIZc4pnhvASqqUG5Xmldu+W1921bd8EX7t750QOSJLHY7in4WSjZdNJeHbXlb7zwje0P7PnNh15u3/uOURhNpBXMrjQIu4n9iFJQGQ0i1Z4L64ZUXbYhMlYqJ0RAYKf+z+hqx8Qc1lsY69gb1jXAujX1UCQXUcZl7icb2LPASGji/EtikzlJQhHc8VE6vIkxFQLuQS51PysgSJEoxNUd7POKkFA3h53tVoq8yWnOfHkWM8pjwoA5itALu0eUA+bazlEuD7xmPsEdH5LPis8WwrkkZ27lIaeahatopFgDdgNDQhrWhjWO/BNTBgy19MF42xDY0xbYBpLLxDALh7jHVcOGRYnSV2664oa/vXz7Jb/csWJ+m4gcPHgwdjB1sOLQ4UO17d2dV45Njb67b7DnXEu1FAR5XTPALgIoWVoOVecshkRlCbW2wyR9tGRNC/PHeedJG13UggiHKThoyaN8opAFEm/iz/B/2JxFcG5yRWguoSBvaDEfuEfZ485aI0lPHq9BjlcRbEjrOhw4chD6+voI4KkvPLbMxhwLDLm6K4o9Aou54bnSxMGd6MS5DiF0AsXUoMQqhsaq9YOXbbz8by87d9d9b65/8ynb9z2KbDouQXCyv/zU+FOLfvDw/3v7C60vfPDo4LFNKTVJnd3QncV4pRmdIxMy2C0IeaY5mztTfbPAnbK0SQPmoI05eDK2EGQc8uesWg2bNmyEkkQJKJYaAO6ZWclY7Nwt7yKaFKDvuKI9FrIXVB1FwGfSo8TYmd7qMzb+I8pI9XyCxuCnPIQBe869AjePT8w9wk4Os+Z9lZR52MBhwExDD3OX+9B/eocWYQocR0QgoNJY3JsgF1Bznhvi43W/v/vW9Hcfb4IYm2AzdI/V+x1HCfMJOTAPHBKgYMwWyBpHTDN1E0qUIhhp64X+Y11gjaYA0jgWDWxJA0lSQdYlKJUT/Y0r1973vre+9+8vXX1pzzxsBd9boCX/9d9+fWl7c/vl09MT1/UM913VPz6wMqnpihmzwEpYoJXGoHrZImK6i5WoIGsy8bATcGFuHeUAs+6SjDnTBjQ9GBMm80hSdQ6BOzNWSPY5XioxNDZnuT/3EyrheyM3tyh8FomFL+TjbDkiI2K9OPqHBqCpqQlGxoYpLo89QYgBkJIRXb12+Zedvchj7MiDgB8M22ArWOfDBRd6YRNSHCqsSri49uJfblu79Ys7anfsuaHhhlTYeE/G76PIg5Mxrnl5Jh6arx745kUPPv2bDx/s3X/TcHqwRJfSLG6Fh57cL7iIbPGxtQueFKbkZXjeacH5TIkSLIytU/91SpJTqS3skkWLqaZ9xfIVYKaxzWt+cM+AjUuJyJargg/HN8fcK1MDSWx8VtkLdH5WcpbXgPHyZH2iWOxRaG65jI8UB6RrSdpnPz0KcIdd47fpQnBrXvZplJuEKQh4j0IOc2BXMBchk7hnmKUe9vsgcA+6fwbcmSvVe38/D4T33R1QIdcx7hnklED6WQUUTEqbMaFj3zGY7B0BNWWDZKLrVgPTxM5wKpRppbMrKpf9/rLtF37hT6+767ETTT2KHsZ9/fuKj7Uca3x679NX940NXtM3Mbh9PD2xOGnNqLZiQqIsDiWLS6C4uggS5UUQL4qTdYpWqoGlvJTdz6zVTKydu+YR3LnljvNhUaIeNyjmGFsXoZUo+7eQa6KAewZ4qQcnzYFuGtDe2QEdXe0wOTXJQqEozInP36VF+oE75/Enb65sEsBn+HwJ8an+HUMicSMODYvW9+2ov+DLl2+9/N/fWf/O7rnmYRQyL4VeW4g8KPTeJ/16tNq/89vv3f5C64t3to40N87K08wFT+Aus9IJodYSXGAiDcu7xS1DTOg+ljuLrlMQh1is8E9pUQn1aK+vq4d4LE493KnbWwCi5FrIwnLPTBs5EwlUc+PLWd/nX4kSU2fgmK2UCnB1Lxjd30MlG1py572vByjcz56rlczGng3uvu/t3X0+YwnboFHGuFAHKAq4FwLwAjBzQNFnnvzANWd682hBcwZ3J3rFb+56Bo2JQqks/pzlbHDAijo7sWoWWQXWej0GMUuDkfY+6D3UBjCrg4K5ariJeGmcZmhQU1bTtKV+47+95+a3/8umik1ZTHRh++Z4fk+18X1Nix/Z99i2g82Hru0a7Lp0eHJoQ8pOV6TspGzEdIhXxljS3aIKKKsoAzWugok0trwPOuYD0ke43AnXvARcGbkSdW/5rfn873+C6ghTmJ28g0l3oEgwNjkOza3NMDg4AMlUknf+wjxpDtYuYcfGzrlvRTtY+hHmMgjOEz4UVAyJLtwCzdJgkVYDW1ZufmDL2s1ffP/r3/9UPdSnTzWAn/+1ibAsC3EJHpJ/2vMPu+5/9oGPHe0/et2wPlRkqAbxELPcNtE2lHVmovAKZWFiPTrPLKUEMiZR3MBGsT0em1dtDRJagshq6mvrobpqMVkaKFCwfCPsk2uDioQgRj9JeaGu5DE/GRrFYg9McPMMMAv4PTSyQW5/37h9wM5y3yPMKg62tKPF3MPu712bKNd75/pEWS85Y5uDdRXlcHsteHfeQdDejVKqJr7rTXDzjsnPCg88MzgHnkXKR3xC2dJIBENKMsbRNVANDfRRHdoPNIE+NAmyzjuz8YTYGMSgTCmbWF11zgOvv+J1X3nnRW/DhiHhBznsoBf4e/Q67mvft/qh5x7aebjtyLUDE0M7h6ZH1syYUwkrYYKckKC4vATKq8qhrKociitKAGISpJEQn1PxYTMaofgQz4ZIxENlCAl8uPJ+KoE7s7AduizPrIndIwA582uSkVQeZ0B3bze0d7TD+MQ4mLbhNJ7JDTfl3ofhPZPKJH/EI6nvPDO2ZFOCIiiGlSWrejet3vTVN1z0hnvf0/ieU453Psr5L3BbnmAB+BkAACAASURBVBqXY4b8V/79S3/+UutL7++c7FiTUlPE/kR92UnpExkW6PYTWdFMu8tY5rng7pBl4PdNzMBVoLqy2mnliq546uyE4I6ldS5plAseovVkZs6EDMcxsFCPyPwUynjGihdjORHgnp1x7G/ti1G/GsBdrJ33XaOAexThGZZwFOUeOZZVhKO40ODObSVnZEFxd9+h+4A7Ue7yDyndri8iuJN9aplgWwpoUjFYkzYMtwxC79FOKLFVMJJpNNjJslMVFRJWzF5ZseKF7eu2/PMbrnvDz7dXbR+LMI0n7BLbtuMP7H+g8eEnH7+uva/t+tHZofMmjYmqpJ1SbU0CrUiDovIEVNZgPL4S1GIVTMlgcWPObEfueC7XHJe9wtz3+JnL3hIYSEaRXzVEWA5JvucWBO40ApLruN5IXjMxMwEtrS2UQT+bmmWttIU3w70/PMnOOeE+ly7hiHGkMZaxhFKm5Lr1yzY8unntti++/+b3/3aHtOOUypw/I8H9HvseufTF0u33Pfzvn+keb7tmwhxTjZhFrR3TBmbAcfY5onLE1Wb1oehyQUgldzppuSK+m7HchRBGEEfiqOJ4MaxduQYaahuhqqyKsmwzB0jE9NmOygHhLNVQgDd3FnFCCje4032zhBe7NkpcO8xyj2KxkyDwEWOFgruft8J92/DY+PxY7iIuOxeL3QGUCOVlUYTnyQJ3r3Iy35a7AI8orv0oHgFasyz3vLtJiAfc8Uxj7BQTqrAkVY/DVO809B3uhtTwDBQTM6UBtmaRly0uabAoXj62bmndj2++/Oav7z5v95FTxdU6aA+W3feLH1+yv/3wG7tGuy6ZTE+fM63PlOmgy2kpDVqpBotWLIbKmgoCeBllnIpmJmsTy/Y637UU0uB94ufgEfLu/bmAe94zEQHcnXAnT6gjcBdhVBmgd6CX3PPDIyPUTpd537NPOnpfyZTj96DfO9fwyRKxejF3WEWhKiBjzwFDhcXxZTN1NQ3fuvWK9371jk3v7jxV9otXiT5h2udC3/jR0Ucrv/vg9//PnqZnbuub6liuq0kwVBuw0oWqOykdHoPZCO6YUclcMcjjLON/ue2eAXfWQQrRHjVDtNZRKdYkDZYvXQ6NdY2wuGoJxNQYJexQtir55pnlID45gtMD7mzDZ5fOiax+B1h9AD4M3EX83G8dvHzx7DlMYIrxEhj7dJqiaz3qIfM2+K+4+3759sRCgjuNI4KVEeQdiWK5z8f+j6IgeJ9TiOZO7vOIXyj0nb2A7IBDwMTkBXm2GZ1vZjK72b5lGc9s/7IgmwkK/tzUIDluwkDLMIw0D1HvdkVH0ikJTNkkhT5uqmZdzZonLqjf+vX37tr9m2XLtk7Px9rN1z0w1Ph82/NLnzv6wpWHmva/sbWrbdd0enbJtDWTSEIS5FIFYqVxWLxyERRxhjs5hu53LJjDGnlO7iKaz/B+9llnliaUSQH/RMmMPBM19EJeuN8zn7Lqd33WHBUC7tzgwOdhvTtWD2gJDVJ6ClramqGjqxNmZ2eJk15UFdCzHKWcG3gc2NnOEv54xjjq/JOzmSDpmSpJELM1iKUT0Fiz4dnLzrv8n+7asPuXtbVXJedrvY/3PhGP8/E+ZuG+jwfg2698+/X3/uoHn28bat0yYY+CGddBV2wwcAGx2o2S4xnNJP6hzS1ztw5uavTiYEwKJDCQdQ4zUCUJzDS68FSqkUWPe0KJU9nbOSvPgeJEEcgSq6NFFjZirYuoFQtLlixzz4o4Wfp5pjAKuHtZ4bxBRObCY89367dZ48G5CgFu9zD9rkWlx5seGGY5RwUdfHaUxi5hz1u43Zp5Uhh4z6UOuZD34JCY/yt5aqIdkegzuVkJdREm3zEwqXGKSAbjVhZZWpx5jH5kUfyYyt0srP/mTVV4orSKP8MzmZRgtHca+lsGwBhNgzRrQHEsRjXvuOM1S4HlpUv7N6099xu3Xnfr91+z4jVdp5IV5l6YVrs10d/UWXfg6NHXP3fghZuOdR+7cNKaKTI0Q04rOkDchpLqEqheVgWlVaWgJLATDZNxaMViKANNCJwrtHh1In3BaxgzJyljeA0lKrIFw8a4TEKIHHtBkOPDPeBSlv0YJ8P2etR969zHZuV/FJbBuLuNNOIyTM1MQWtbK3R2dxHYi5gNtYg1mTVP4VNswY1eDoc8zB1sZz91KjiwpDIGYCQxtUGBYrsEarQafV3Nuh/d+bY/+fSblr6pOer4T/R1Zxy4P2M/U/7Pv/znTz239+nbhmaGaqblKUgqabCQXBqBi6egk9YpwJ06BWQSKETfZ+r5TEF43ofcsqmmnQgubBnq16yFxroGqCivYN3b6DpMpGPWBSaxRPn4gXtYZrr7vmHgToqqV2nwDMwP3HOtcv9mE36u3GAl4Cy4++2JMIF3osE9yj51sq8D9jV3gOXcqlBwd27AtHCyxtl5Ff0eMuAuOCrQMkV2SGzOhPXcmA+DHgAN673TNkyPJqG/fRhGuschbmigIqMrygPdgBjWtacAXrPh/F/u3LrzS+dccs4zV0mF88dHmsN5ukiUzg2Oja87dOTALY89/8S7Okba19hxWzE0HVJSCuQiGSqXVMLiFYuhBBvSaMw1TWzZhglpE8lekLcHOewV0C2LiHHwg0XBjMeFc/07NLeoIHD7VlDaet7pRISYvNPmPS9YisyoZ7F2H8FaodK4gcF+aGtrhYHhIXoh/DkqOA4zKb+xIL1jugxPtnY0XotoiJ2EDnTcGshvEgMtrUGJWQIbljW8/NoLr/jKLZe988ebpE3ImnDSP9HQ56QPM/oAftx139VfvPfzX+sZ7V6flGeVpJKEtJwGCzNIaVMzN6wb3BmwZ3oFU6W7xUEINTvuo1YUrFuXiOaxurQSLti2HZbXLAMF0BXPHfCUuSKDZaKrL9r0esHdl2HOMwV+7u98Fu6ZDu5RLHYxhRGMx+gbbp6uPBPAXUyFF+R9Y7JRFiEA3N2Ng+jccp4KtMLwfxaeXfTC2jIUSSqYU2kY6BiAvvYhSI2loEwro34SUtoCzVYgbimwoqrm8Irq5Z94y+63PBilnes8Lftx3QYB/jF4TJl+crpsomhm08v7X/rQMy8/c+1keqIKEthjxgKsEFJLNahcWgWLli2BWHEMdCtNXedIYqFFj5asbYFuMEpapLPFdlpgkmmTsVq5Vw876rFQC7PsvVIur0s+ojczbGK8e4q8phgOFZwllFwnU0JdR0c7tLS3QTKdpHaxaT0NMu9QSVOgsWZeGU+rqKRyhSiQy55aBWdGhgqFnMLGQjFYUbJ09NxVG376/pv+5LO7V+xuDxv/Qvw+GvosxEiO8xm40dvG2iq++Psv/80DL/7Pu8fSY9VJmIG0nAJLNVl9u/hYGZc8uVsEmY2IvRPdEyuNozal5PJRKC6HvR3QBd+wpg42NmyAuJZglgUpAXx/yMyZ5XRlyvNuDrDzWHdg5vsJBHdWEpPrlp9vy50pJOKNMy8UJuejuOXPgvtxHqAoXw9xy883uBORFJ0jtMKZQs6sKtwxPK8FbTVbuGQ505LJvHKqJUPMUGBqYAJ6WrphYmgCJEOGhJwAK20DsoKXSglYpJbqm9ad+4/169Z9+4PXfLDV8UVHmZNT4BqqjYem2CO/fXL1yPTA5QcO7333wEj/BROpiVLsNmclAMyYBGpJDBavWALLVtWAhe57JL8BE3RUomSbhTTwjKJZig1TiKeDN6vhhgr2t2feTMYhwNYo+AR7gT5MiY0ynX73wJxJCoVyDwMqK5gfhRb68MgwtLS3wMDgII0bW8UiBS9JIgw/qEhwxOPrfAAk+4nLhJnvmLuBHydNijfxkXQVEnYRVEhl1tqq1S/uvnD3lz9xxSd+dipwzp8x4P6o/ag60Tqz6wv3f+Frr4w0nTsLU1rKToEppcFGn4rjUWa92oVL3g3ujMkq43IiN7vYAIrGtDtDglXLlsPmczfBksrFdC8VgR+bw1DHJs6qRWDPNV/Xjs3amPz+tGkCwD3o2MyX5Z5xkmeX3Dkb2T12T7Kf+FUUt7wD6T4x96ADfTqAepTs8igCK/QaP4vH4xlyl4WF3m8OF4i9G+aRmi/L3Q3uorMZ841mwJ0STi1MhGWZ8mixo/WOtqdiKpAaScJQ2yCMdA+CmTIgJmO9OytjRZdqGRTBeasaH6tfU//pyy7e+dSuc3bNzmFqTomvYG38Tw/9puLI3ufWzyanb+jq67q2d7j33Aljqjwpm2BoNqhlcSitKoLKZWWQKIuBlogRsKOskjHvCG1fUycrBdtTs97vmFDMko8tsniZMJVwsj3lvt6J8PLNH89E5VMMkFc/FkOGQdE1Dh0PmFFgUyvY3v5eaG1vg6npSVIGMcbOoqdc3juJHmyEzB+RIaSXkDOAkqS5e154gS0VYhCHuBmDJbHqoc2rtvz8E++6+zMXFl/YeTzvOh/fPSPAHTXXPwz9ofShlx/+2P97+id/2pvqrUxLSQnJHDBP1MYNqHAXC3meMOmGscdR3A21PU6CILjjaVNizJ34mCVQENx1C4pjxbC+voEIa+KKxoQICgzW9I1WHuNWEmqGXFEQeoV3czLtUGwmphTkxM+DOMVddLDOAcqzmm6gxHF4s+SZezP7M5+We+Z5uZb7XMHdT8HJdyjCPARzOVALBe5Ryo1eHeAuFHC2oygTHGvU0WrDH1EsVKWKFmvWgpH2URhqHYTU+AwoxL0ugaFboEEciowiWKxVD1y2+aIvrK+r/clbd771lCMimcuexIY0R0ZeXtXU235+71DvlV2DvZf3jg82TOgzCUsDgCIb1AoFyhYVQ9XiKiguKwIFa/0lJHzhWfUUimSyL8PXiYnF2CRLEGwZmHKcw2Q5lzGHfSfM4sffo+cB4+6UWIfJgqbJAF6yiY62pa0F+vr7wEDlhZQU5vEhGnFeB08ygsfdmeXOFRnyFKF7gI8UrycBpIBkyqAaCpRKpcba8rUv3XLpLZ/7xKV3338yyI/c83hGgPu393xbi5XHNv38d//5red6Xzh/2BiOmaCDFEc6WUywQHAXhx9XRIA79lfntejkmud/uCuQTRQqAMyNj8zCK5eugPUN62FxZTXF9LD8DZUEE+vnefKdSNYQoQBnkj3WVxa4c7Yob3Z80KbOAjbUUAI+vqVqLoVB/B65mR1FI+B2LMc28xFnwA2afs9zzkuAW9479CgWu7gmH2CfCDD3G+uCPCcCUchCgbtQJvMJD/E7L0Odd/78y63Eyct40bKfxf1c3EWA+S3oPaPyJkOCmBwDK23B1NAUDLcMw3TvFEDaZDXvqO4bFsTtOFSrNbBp5cZfbq/f+tmGDSv3ny6x9jAgpPNm2/ILLS+U7W3fu7a5s/mCzv6ea/pHhi4bnhxbkVZTih5Lg1QsQUl5MVRUl0HFolKIl2ggE8hjzzhOwEUTz8xV1nsDAQ+LC7G6KNtyDwPgKOP2uybKfVmmPFY3sZp+BHo0zrAEDseKjWSE9T45NcEpvZnrXsTasyuD8Oco9znqU04W8RQz55Fj1CsABpZayhC3SVkc3lCz4WffvOtrf9YgNZzUhjJnBLh/4+A3SofHht9z72/v/VyP3lc2q85SZSfjCuSLQeea92nnLf5o8WixWF9kh8SA13oSsZGs0B8TrfZ4CWxafy7Urq5l5XA2axqDwoXIHXmmPGmDRB6RbQ17Y/AnGtx9gd3limKWDztOAtzzJuV5wD1Ka9mcZjM+MfdCwT2Kxb4QgCvmbyGedSpZ7lHAXawptXIISaIKAni3guAFd1ZSiXIWGegsSmol7m9TgZikwezkLAy0D8BkxwTABCvtsmRMpGJ9opSkYtctqu+9bOslf1m/5rwH3rjtyvFTtfRtrqDIQV55uuvpiseefayhub39srHJid09w327ZuypmK7plBavlShQXl1CBDjFlUUgxyXWPIUADWdZIBnG5Jmhwz4I7pmYe9g6z/U9otzXCRmpqlMWiYmBROHD3fNovTe1NEFPbw8gFz3tIKwAxAx6g3fwcNzzDMFZy2704vLuocI17/g5mUeYGojZlDlvLk0s3Xf76//owx/f+Vd/mOs7z8f3TntwxzjTp5781Jrnjzz/7T80PXn1lDotW8g4hYuASRKk3TMfNvHBo//J8aWyukjUxpCuUYA7sdPxpnCqqhGIW7oNSxcvhQvP3wHlJRWZBB/8ncnq2qndIid7YeR3Hle3V8hxt7yItzOQZcuaZQ17LX68wF2PHmC5e61bd4xJbJ6o4M7Gw1mt+Jf969izx5/r6g9xy0do8DJv4J5R2ud8lqJ4GeZ8c88Xs0rK/CoxvPSsglW5gAFk3JKZLznyLiChLq8F73dD16bIeLVyB+mAu+dAkFDmSiJFTi2bSlNlZKFDchpTgeG+Yehv6we9Pw1aCtu42mBycFcx4W5a0q/cetUPz6vfcs/7rnwnuuMXnD++gGU57ksxdPnDR364qHOw5/IDrxx883hq4uLJ9NTKqeRkwtQMSS4GiFXEqOtc2eIyiJVpYKvCm4kilMk30fucKWQkVJ2xRQHhubxIlPuKPh6KyuLulIdBDYNYQjTKS7TikXf+aNMxmJmZYvxlMlKFM8+rE1MXWXOuEkzm1eWgQISmnBnRpQygcqkZMahSqkZ2rH7NfZ+/83N/djLL4k5rcMcN+/2271fsPbB39389/1/f7TW6YyklBZaw1h0EYyYqZrxTPbqreINwnxYOYzNcimDyCMba0TKXFZBtGRJqAhrXNcCWjZvBMtjvSIN10iezty37MaseD/q4k00yIJsL7jQqwQPtU7NOiQOuj5/FLmpTvWOJAu4ZWczAPV9mutCbgqxZv2x5r6IRloQzX+BuY1WDj1Xp/VlY3e5cBJbzzhEz0KM8Yz7GnXMPVymUd8z4by+fe9g4g9jtshQXvnmChJOo7GAsahbF2NFDLKPVbiMT3Sx0tXbDRN84KFMKxPQYKQOGqhMxS0yXjJqiJcfufMudH0oUq384Vftxh83lXH5/0D4Y6zraVffoE7/f3T3Ud3X/UPeWKX16yaw8G0sqSUkqkaFkSQmU1pRCvDxOpXOUTW4jQRDrDY+eEpXT12b1zpinMje3vIv6jmTM0Rf9dw2Bs23DTHIGjjY3QXdPJzWVwf1LpZPuZDkSYtwip0oNlHl4X2G9c93SY4gRR5qlQLFVbK3QVrb85Zv+8h2dv+p88Z577jkpiuNpDe6YIf/Y/zy2cX/nwc8+3vLo7gl1DEx30gOtNjcFCdwZ0UwWpxJmivJYu7ORKPOWW/vIRBcrghVLlsN5526CqrJKBuqOie1D7CK6uKFHIOLudIO7HzBSVjvzQ2YnvgnPhNva96wqAnsw2LIBBrnlszwIwnIP2DVuT8HxgntO8qF7HiNa90FTL8YWxerGcZxIcI+4PeZ0WRRXfo6y5xfb94BtJsM4sxGiChIhg73XRwV35gjgrmAcq2VSOaqUtkHWkRI0Dn2tPdDf2Q/pCR3iegxipgaWZYIhIWGNbJVCfOCmq3Z/bfu2rV953dLXzZyJ7vh8GwaNon7oL37q+ed2PLXnyd1tvR2XDidH6ifNyapZOanqcQOUChWqVlRB9fJqak5jmGlKW0JCD8s0IIE0baL01xPqm9NmdX0piqXufYYfuDtGNb8Y74vsdcOjI3Dw8AGYmJ4gRYX1fM+GhQy4M4ZE1kWU7Tty2HOnMO5HakTGH4ZGX8yKQw0sGX/z1jd+74Yrbvw/J2uPRT2Tx7teJ+T7v2j9ReVDzz108+P7nvhuq94qpxPYAcjVIMEF7izvE+PinG2OK3normOL44IjDMVQgg7G8GyoKK2A8xo3QkNtPZhpAxRkqSPNzo+OVTQwEOVt0V5dWLyid7sXUHx7untWLwis/Bzh3mv9wN0L0FQO4/MJiu37X5s7mjCQdaIoeaaykLh3ITXx0Vbv1LxqvsBdvJ2gioii8IQJFq8F7zvWgEVFK5LELffOaxKWvcnUZ3t2aBraj7bD1PAUyGkJYoZK1LKoB2CctUiOT9cvOeexu++6686tRTvPiOz449l9RwY7Vjy3//cXP3/ohd2tfc2X9M8Mr5qEqSIoleTKFZWwdM1SiJVqkLZTEI8xik9dT0EMw5vUXMvf+3U8Y5oruHPbh0l9zp7HxsgqkSgJEJuHmTocOnIIOro6iIueWe28dp80FvbHvYd5U3C6N54D+pO5lNqUCLmi2CpUGBXGxpINr3zo1g+/c3xy/NCdO+5c8I5xYWfweNbohH4Xs0H/7uFPbjrc0/TXD+995B1jsVEw4jq5jVh7wwzjgEj5yFjuma5iTm6IM1q2GfAOWOKWUGKwfPFS2LZpK1ntRtJgZXEckbKAScQBeROOKFa729p1A/hCgjvblKK0KLNs8w3uTtjD5UfgU513r0QB46jg7nbph8Ww/XixT+imnuebnyhwjzLMMMFyvOCOnR+wdyMSrdhp7OiWICBvOdAMI11DAEmJ4u+ywTjA0Y2sWKpZWVTe9JZr3/DpOy97349ebRZ70Lph3tKejj1rfrfn8ev2Ne+/qXOka7tVIlUvrq1RS5YUA8QtSFozgJy9rMuewQhjRBb9SXTHO5LLSbBkb+kGdzTSHFZDjK+bBvSPDMDhw4dhJjVDpXEiuY6+zJVGcoqSS97l7eegrzLGcqYHIJkf70OGwINlmKVWCSwxFyffd937/m5pxfJv3r7t9gVP2Aw7g1HO8Um55tGBR0t/9MgPd+9r3/eVpomWpWP2GPHHk7vESTZir8esbJY8QW5tstYZHIhrmVXCrHpme8uAbV0XlVVCQ+06YqTDhAns+kbaqstFzb7D1D3m9Bd6Iq8HDbJAXLNP7h1PSxWKB4m4jl9seB4s9wxwcvpd12rOJ7hnlKDwdq1iCCcK1NmeyH47P9d7FHAP8zrM1+GIYs14s87nEk6I8pworVnDBEskcBdBLU9eC3GH8w5wWK1ip0xISHGY6p+Elv3NoE/ooBkqKBYWr6IQRqtegapYxeCmdZt+/qFb3//JhrKGwflamzPlPuiu//men2/b33LotpHU6E1SqVKbiiU1PWZIaTUJKZgFSTVAwiZcBgI8ze68vH6UfRf0IDJLeMKbyOTPBXcu97HIzzRAtw041nQMunq7IK2nmOTlIVuHVpeLCAfcxabGKircWyRDmOeXLHc+FZSjJSWgMl2qX9Kw83dXXHDtn27auqllofsVhJ3BeVm4+b4JbsLv7vtW4xOHn/rQ7/Y/cteIPCpNm0mQMAxEiZFiw/FevRw0GbgLYOfUlthsAkviSOJzaJYVSqDQFA3OqVkBm9dvIi55KqEBRo6AjRZYHEbkXjB4pux70T5TkD2EgLsAdq40Zk0XJn35gZEzXDcYB8XCPdn37u86yoNPsvCJAPd8CXXiVZzkwTz1+861ETeXn8U+F/DzPu4suPssQIQ8heMHdwbayKKmGBKY0zq07G+C1GCKWe0pIDY6Spg1DSiyYuk15ee8+PYbb/vMW86/6X8kKtI++8nZz7YtPTvybFnvyOD5A2P9b++e7HnDUHJg+ZQ0BWk5CVKRTb3iUzoS+bHyX/cnSsjmeIDcb8WEoYYx8XzgjunN1BUP2UMlEwaGBuHAoQMwk5xmzb64aYbgLotyKRFTFzF57rJHcEcnBopcE/O2sPTZdQ0l1iU1u76ibuZd17z7QztXbf/VzlWvH11Ib9FpCe7H7GPxf3ngm1ft69z/iT2dey4dg3GwFKZ5Uftd2nAMdVkyBHfMY3a0CNQJ3mpUBTi4Uy9oJKSh9ocqVJRVQP2aWqhfXQsJ0Ii0RuJNYijTmusDGct9/sBdgG6+zPGcWPcCg3thsXZ2LAsBd5yDMAAOcscLq9sN6l4lKezeYaKfhBQxGea/MorAi/SskItOBcud3tXlEQt7L+H69Bf42YEth1sehS/vFkdnMgUw1DMIHYfaIJGOg5JWQErJEJMUsGSDSKyWFS/p2LnuNfe+9bVv/urWZVsHwsb1av49Gk9Pdz2dmLVnV/Qb/Tu7Rnvf3Dfd+/rh5GBxWkmBHWNZ494KHL9ES795XDBwd3l88JmUWCxb1A4WuwjOppJw+Ohh6B/sB13HfcIOMlZUELi7rPIsBwXG2zHkwwQUeYGpQoswiL2xpNugpmVYpi62d2/e/cONq8/9u2W71rbdKt3KSOoX4HNagvtDgw+t+OFDP7z9+Zbn/qon1VkxZc2CmlBZVyNO+E/Z7s7i8mQKqlwTARXGF0tpdh5wR0oMVYvDyuUr4dz69VBdXkkJO6ipYd07aqyGhSxO3Gp3+NJ5T3gRi0HnoStPI0dLFi53p49wdia8G9z8DkQUcHenr4mxiO+53d6idWaWFu4ZsDeh7kSCu3tsQSCcL84uvuMNdbjnEeOGvvPqctkHPltcExHc6cBH7BI4V4HI/U/O1+c75i5uHOSWd4R7Ae8aDdyZR41ph6whE0tqkomRTp9IQ8fhVpgZmAIFQd2KU0kSHlDs8FCsxmfPWbTyd7dedcvfv/WCNz1z1moPRxan49z4dNnU2FTtuDl1Rf9Ezw3dE11Xjpsjqq3xXhQi9yjCmfEq1+GjiHaF45YXu0S0ovWAu4irU028BOSa7x/og6PHXoGpmRmnsgmBHQEeP8Llzo16R0AjuQ3iAXlviaU2w71AqELcCxKU6AnYvHhb06VbL33fHdd+8NlaqTYZ7a2O/6rTDtxt+z7lk48fufDpY3/48z2tz98yI4/JZLWDCibWK3JficOi5I7XUYI7IyIgFz1GuU2LXHuUOGHY5IqXbBVKi8uhYV0DrKutIw55dMkjiUM6nYZ4IsGIEkhiM4kjgIbZ8+wX+RLq3MCY5TJ2ranX6hRP8oKaH8iK24hrRcY5Dlf83XuNSBH1B01X/N8b6+c3YnErRwb7707OKxC8dVn2bRR3d6RrguLr+caZWcL8JwyvO5VOUE5ehmdwQWPN+h5jLF02vgAAIABJREFUE/cTxIJhMXNF9vT4JSjmmx7Hyg/Q0hgzqAUmgjgSklB5qgUydizDbl6WDMasBcMdQzB8rB+UWQlkgynraduAuKpBLCnD8qKaA7u2X/ytt1x5870blmyYPH6x+eq5A4L8ITiktQ22LRqdHd3UOd75t4eHXr5gNjYbz3CvF3YICrXc8ynxeRV8LoeznseHinS0yEyXNnQ4eOAA9A300Z6hfvc8f0qUHpOdiLCBzWaY/94xDEWGlcABUkOJCwAgFpNAsWJQblWnX3fhDZ+tPafhXz91/v/uWajdU9iqLNSoAp7D6jP3FX/kJ5972/7uIx9/ZeSVdbY6y4DARC5hFSwFQ2ki9pJpE0nrwZPpJDI9WFkExuNQSJAVh6F0WwFNisPyxStgQ+MGqKmpoVpI1jxGoQ5DSGuI/v98GwufFwTuvhavz0pQLD4HSHOf671fLuVrJquTwN2jQLinOwgw3QpBsMUutFdPLb4ACwGoIXXqYfPqp/QEbc0g65WSFUNX8CRv+AIfHyVJ0O+WWaDMW4U4ip8L+AWVbD4PhNc1G6xPsFUWlrt3XLyymNjFLCxLxcQ5OlQWaCg40eOmA0wOT0P3K12g96QgZmgQQ1sdCWsUE8CwoEauHti4uPE/bth17Tdv3HnjKwsZ8yxw+U7pyx+1bTU+s2fzb1544Pud1rFzp5RxjQVgWElcIZ+5gHuYTMj3fK/SSS56zmCHQ29ra4O29jaYSE4QTwpzsGVK/CjEh8RlmgvcAx6I4SLVksDEc6My4jTNLoGL6y55fOXiVR+998Zvv7xQbIiFrUohK3gCrqVszsM/rv/OY/d++MXe/XcMwiAG2Fic3VRAllXW2chJrHCBu0h8Q6sd3eimCXJMJXILJP7XOM0sLmJZvBwa1q6H+tp1kOBWOlEZ8hp51t89fOrCwN3ZdK4Ob1lAi0DsZZ/zZNQLpcX9PfdzBRAHAWKYF8BRijwAnTNO+sGpC+5+6xXF8j8B2/iE3XK+wT3nfpy0JF9+dKHgLgDeW1dMjUXRakdOeEUFG8EdaZ4tG2KATHQSmFMpGGjpg77mPtD0BFntcUtlCoOKpDZg1lWtfeSqDZd9bff26x6urV04l+gJW+STcGOUu490P7KobarnAy+3Pf+x6cRIRUqZpoxElv3gLwv9ck0KBXYuVeashvt5kwSwEy0tAExNTRHnfO9QL6TMFPfqutvBis5x4TX9yIGK7njDspi9qWC5Zgmsia8dvbL+0r9+45bdP79p/U1DC7GM4Qi1EKOI+AzcZB/9jw+94dnOl/5q39ChXVPxKQCy1DHBgXUssgnckeCCbTqRhCNK4PC/RFxjmSBr2KqV2C1AVVinOLTiVyzGWPu5sHTJUgZZvMsQunJUDdmuolSw57HcPQDt735nk+LrQvda855/zye4Z4UMAnZLJq5/6oF70NYipea02v3hhyQKuAcl92Xi5bwvep7a5XylcNlegPAxu69w3xfBXSGXPAN3zIPB0JhqyaDhOZ81YLp/FAaOdMD00DTEiyrATFug6TLEpRjIpgmLSxe1N66s//bbXveu71++dkdvYaM5e7WYgac6nyrqkvp2vtCy52uDqf71hjqtWIqObWOovtv78QNUcc1CgrvfeRBWO3phKfzHKzvaO9qhubOZWOtEfF18n3qGoEEXQFedtYex5yiBuw1A6VlYI6dBpV4FV9df+e+bl234wt/c8Dd7F8KDdFqJt4cnHq7+8ne+/JHmsda7uszuqmkFwZ3ZngjuJI9k1r83CNwpqUyQzeBiYfwOs+NNVr9WmiiDDbUboG51HSTiRezePPFK13XQ4jFnU4Qd/xz3OIPrXLe4j5taWNQ5bvk8wO7E110DOx7LXQCgO27v986nIrgHgViWkIlQahe2xqfS78PAPYrQpe0V4gONCu6F6k9ualoEd8li6ZA2dmXEuDsBuwZy2obpgXEY6+iDma5hsNM2SPEiwDbd2DSmyI5DqR2fWb9y7a8u2LTtGxtfu/GZha4xPpX2xfGMBSm+e7p6atuGuv7ilYHDd5iJNJHYYJKSKVs54J5vD84F2MV2LNQtH/Qst2cJvXmYO6VpGgyPDsOx1mPQP9QPOm4kl5wVlTdReC94k1FWFqexbHrbVKBYL4NNZRtaNq069xPvve5d/31VzVVTx7MuUb572oA7Wu2fe/ofLv/Vk7+6u2n42HVTsQlIyrMACvdp6yzpJh+4E9EBSi4Z4+0YY8d2kTYl3uhpgzq9rahZCeet3wxLq5dSUgRqeLioSNqA/5VVVuc+F7e8N8brtcr95GqmDt1HQ85jsTsgFhDnDnPH+3oT5sFyz/IEBGTYhh3kQmLuYh68JYV0yM8wcM9nQXl/5xumQCsmbPI5/WaQcAkSqoUIGsbbjWeTxT8pxYkqWlRQbQ3M8TSMtvTDaHsfqLMGMdWlyLKKgWypkNBjUF+1+sDm2savXH/5639x0aqLhqMIw7PXZM8AytxfdD+yqGfq2M0H+w58ZhgGlulyCoogQcaQqO92fyvIWj6euc0YD9Hv4rcPhaWOxhpa4ijbhRcWO8a1drZCR087TM9OUzMZAnhOisb614e75en8INlZDMvtkM0PY+8xiKXjsNSqti5at+PLN1x+w7f+uPGPW6K/zdyuLOTMze0J8/StR1sfTXzr99+562DPwbtaxltqk/IU2BrWFnKrO41zqFGnHxZzp8ibY8EzV4sojMLkCNbDF0wL4locTN2EhJaA+rX1sH7deigtKqNWrrgBRAvBWCxGSViMnSmcmclruZ8scM/n9vcqAc6/BaePjxcg6zDzfzBMCHfLZyXmLRC4O0DGOaZppK9ycCerOkrbWJ/zG9T8xZlXv+8UIAdEO1GKu3PuCrAVkCEGdkqCmd4JGG3qg5m+UYq940nUwQRViYOlK1AhlU9fVH/+Dy4/b8e3b7noloOShN2kzn4KnQHkE3niyFPnd850fPzo+JEbU8UzkDRmoUwqp/wG7IiOrbKFq2eulnnYuAoF93xWuwixokwXMpzkuSrD4MggtHW1wuDwENW9M8WSa7uc4TTfO2a8XjKoMRV0Hb0cAFJxHGDGhgqrBC5as+M329ds/cLrr9/9xIn2Jp024P7r5l83fuaXX7qnZar5zcPmQFyHWeb24B3a0GVH2j4COLnlveCeqUPEbFrmakctyybWOaSxrK5YBBsa1sPKpStBk2O8TSzvB4yxFAR623LiNGGbMiv27VPeFdVyz5fB7h6DX5Y8h9yc0rL5sNxzMw9yqWX9avHpsPp1H3P1t883t4VY7kEkQGfB3R/cs1z3IVa8X/vWqAI+XPCw5jAKelewDJXq1jWYHUvBWMsQzHSMAMzovK+2BRq2JcW6djNur1++/rnz67Z84a2X3vhwQ3XDRNg5Pfv73Bm4x75HvqT3klVHB4++++Dw4b8eiQ+VzKhTZOmWWMXUXpcY33iIM+q6z2WuCwH3KOMQFjgCPFY+EeOoDDCbmoX27g7o7OqEZHKWxdgRUyg2z+jLw8Edd7YMsiKBieEL3L+qApC2oAQSsKFyfef2ldu++CdX3PXjC5ZfMHwiY+/hZ2wuqzHP38EmMV989B/f/pMXfvaxw+OHz59RJ1kiHa66wcoNVFkDPZVktYjodueo4k6oc2rSBQcwciObaNBLUKQVwaplK2B9/XqoLK8ii1/U8+JmEPEZBHeM0URJqhPgJzZEEND5WcL4M+I0zsOCFqUEbs7g7pcHEBoGOHXA3W2VBmryp8Xun/thChN0Qa558cQwF30OhSwz3SMNONrU8w4OyEVhqQApGcZ6xmGoqR/0oSQUyxop56ahQ1yTwZzVoTKxaHrXll1f2ta47bu3bX9zx4kUnpFe9DS9aK/dV3Kw6fGr20da7j4y+cquqcQkpNUUlQUXQTFVGNFHyKgT+J5RwT1sv9NwqX+7BaqiQjKVhHg8TiPHODsqKz193dDa1gqTU1P0bshqh5S15JRUwsCde4rxGaZBCXVUkZUySDHABkbL1WX2znN2/uDtF972lTdufOP+E+lVinbGTuDCRbn1Pru96qs//NxfPNH1h/e0zTavSquzrF0PrbpMpDNktZN1zPrzhoE7uWRMm4hr4kqM3PCNdQ2weuU5UBQv5vz0melxLEARww4RYswpwJ3VPklwOZazz0T4xdtFklsUi11ckxXn9jwnisLh3GcewT3MMg/7/fGUsbmVLTfAecEuirCIsn8X6pr5GG8+pchxx7tij1mWPmMbz3ldXy9NyKTgd/CM4v2wBE41ZdCHZ2HgWD+MdY+DYmqg2RqAroMi26ChJ246Zb+mYcdvG1ev/7/X3Hj5SzukHQveZnOh1vpEP+fXgw83Hu05/MHmoaa7xmBYNRIpSIJOuUpW2qQkZEpERjEs5FxEljqvMROmDjIfbPbHu6f86pf84v9B84byBJnrJqYnob2jDXp6eqhbnAilIq5QrJ5oaf2STnllFgl+zlgn6GjxZxJLnC/Ty+DCmouevKLuyi+/7ca3PdAgNaRO1Fqe8uCO7Qgf6n90x1d+/tVP7x/cd0Wv1a0ZaooDO9a3owBgpjjxHRPnpCiBEyDP+b+5qUHJdERhyTQtdDGtqFkOG+obYemSZaBiS1fMnvf5RAWV+QJ3X/a5EJDNR5IT6o4PIJjxe+/jccuHgXfY76OuQ+Bh9om5B7nwT9Thm+/7zie4+wJygBQW1zKH5DyCu/T/2bsOOLnKan9um5nt6WXTy6YXICGhCQFBkCZSBVHRx7M8pKigPssTO/oUhWfDh2J7NlBUEGkaRFBKKElI276b7b1Nve39zvnuN3Pnzp25d2Znw4bs+IsJM7d+5fxP/R+Jkl4DUgDMsAZDTb0w1NwP6qgOoDPWyIAogRaLAfaMmlc2a+CMLaf++5mnnP7EabNPm2KiK3CBHTQPVjx54OlLWgdbbusYa9sIARU0WYO4qlIoFPOaZBlzILCCAdnYLCPmCIG729rMyimSxzNhODeWSEB7RztgadxYZJQx1oki6KpGSXJ+wB0NS/Qek6FpJeWxZggApXoI1pVvaDl+3pa7b3zbDfdtmrZpsMBp8jxt0oM7lmK8umvvFT//268+2ThSv2lUHgIdqaksmj+MtWPzCNaWLxPck0WL5JKxMiBtJXDISCeZMsXaVyxeAZXlVRRrdy4gp2vdK1ueg7sbCPmNtTOFxaGx0ounf5ct1s6P4pa7m2z2Y7nbj3HVkJPPk3Kg+WG6ywq8Xlady7h4rnQPRc2PG7+QexzJc4oB7n6eN5e7Hp+BloOVP8FZ7Xxd13aQSe2V0SuHbHQyjHYNQk9tO8R7IiDrCphY+op7X8DGMRpUigE484RT7lkwf96XbtxxY/uUO97PiLsf89uWB7fs79x/S+NI01VRMawEQxiXVkFN6CAEBIgLMUDSQBlkMpCSlKxWLo2XbLTf1Y/L3Wm55wPuSRnoo1MhGoUYdh0YHIDGxgbo7OkkVzzeX9d0xlBnS7BLF8X2XiYkuakqi47nglcCCBgKzDertePmbXngXWdf883LVl/2ykS55ic9uB8wD8z89p++94m/7fvrO9vCh6vjcpRY6Kyxo848FA/nDHSUVcO6wVFHOJsfm4M7lTVgor2AMTuAaeXTYNPaTVA9ez4oMtoA7sPC3P5suXgtYMohzcKRfiTBPZdL3lV5yBFr92LcS7pTcoCv27s7RYyXm86ZUEeA4oMxMOM+tmmeAvc8wMDIPt5JK36c4I55MNggOwgyqCNx6G5sg6HWPhAjJiiGAqYhgyighw0gZMr6hrnL9560efOHVi5d+cr5NedPmKszj1E6Kg/9p/nPGU899/QHOyLdNw9A/xxNUYngS4urlJskBiSIQBgMwQAZ2+1S1xSvHZt9KPIB91zKqz9asRzPgTLE6vSJ3eJaDrdAQ1M95RjoxEvO85+sa6RSDqwv7OCOPnjun0+Vl2LaCBqTVdp02DB7w7M7Npz+rc+f/fk/CYIwIeGjSQ3u6JJ/uP3BDXc9/MOv7+ne+6YBrb/EEFXKYOQeDwtpLQ72FOMQE9YI7va4udUWVsAMeSY8kGapZulKWFuzFqrKqkAwJdbJzW1kPDjR0yxlF3C3E8rYj03TZHlMn68h23O4utvt1o7LM6eVnuU41vXZPGPs7IKp5zrylrsTTLji5ceKtY/n0e6Sp3kYh5DNC4nyAHfySvqsn+fPQDvXECAgKCBEAQZae6C3qQMSQzGQNRFkQwLRVEg5Nw3JnFkyffjCrWf+94LFy79/zcYLhqas9rxmM3kwlr7trH36/Nqu+pu7o91vSoRioi5jFaFJREHoQcFe7hEzRgQ26JhHNrYjAe5e9ygU3NNyRqx+E2i99/T1ULe4kZFhcs1LAQk0FbPf7UKUm4Ec2K3fLP4MbDVMoSp8OIQbCX8XIaSXwpKyxa0b5q+759PXffp7xwvHDxU2Y7nPmuzgrnz7n3e8875nfv2fDeGWmogQxl561E4P+0LgB4kUqLe65Su0J/2kXPI88MH7b2MWrgCGijE7BbZsPgGWLlgKQSkEWE9L9Y0O36NbQp0fTTLNpe3mYnfMTzZGOi9gTwfZ1EX9grvzvm7Xm2yWu3NjcmD3C3RuXpgjBpATsJuP1LN7ueXt88DnIhernXMomEAUIARBGO0agd76doj2jADETWrxKoMEiqiAqQIEpbLoxiXrd16146L/nD027cDWrVNJdIUurSe7/7Lp2ZaXbmkf7bh0GIardEUDExk/LSM0CBK5meOggiFh2CRJEFroLa3+ax4g5UNpRZrifL132fYLyv7RyBg1k8E/2EmUmowhLwoBdOpDidtpVoLVD8QaNNwrMuYlYEUn5R9ipoIMM4Tp8TUzVz1464U3fuWSFVfuLXgAc5w4ycG9Lnjjb77+tUfq/3pNm9Y1OyEmCNhFXQBSKMGEhGwwqj/+Jrxdu2W5s3e3/8jiJrgwMVN+zow5sGXTCTB7+hxKzpNE2WIiYv2K02cyFT7JJUjtrqYpcGcj6OYZyLYuvZx8TNakH8U3dj4W+BS45y9S7CxddpB386Dwqyfj8LgTvSbX2q2iLoIQMaG3qQuGWnpBDOsgIpm5hrxVMsiiBGJC1OdWzms97+S3fPGKsy749UJYGJuy2vOfUzyjzqyr/OvuR99TN9T0wR6tf11MiYOGA46kn1aqErb8xTIytEeRXMjyjRZ2Q+ssX255r8okfC7revkAfKYMZwIfr4alcV293XCo7hBE4hFqPUwfB3cZB3deNo2KAZMr7M1wvWMXQzSedGo8JhDxWolZAmsqV75w6dq3/fdn3vq5303Eup3U4P5cZOfCL/zoSz9+eWDvab3mYAm148MkGgvckUBBlXU0tlOfJLi7M8iRcMKBx1i9IcDamjWwbtV6KA+Wga5ib3eZaGxTyyXt0ql+5TkWHF+wTuUgs31r+r5wjcU7FMOkwHSpxsiVvOeVJe/FYY/3HY/l7uYZmGhw94rFO8H9SFm+45KGOU6e6Od35iVwoHbzoPDHZBWrrBYo+f8WWFhqn+2NLMAwBXK/j2BNe1MPxPtGQY5hrF2kJDugEiwBKqSy4U2L1v3lqouu/uSbq09tmahxfaNfF3lE/tLxp5N3Ne+6tSPWffaQMFwelzWKWiJASBiGwf4nBHBoewYYrSp+LBIb+icnofJhaeeSY87xRqUiq6ywfrPLJl8Ab2OrTK5VgVVR4Xvi/4bHhqGBEus6mCnhwtqUbrlbHmT7mNi8GzpeHwdURsCXYZG8oHtjxboffePmb39hIkriJjW4//DA9y+8+4933dkUbV0RgSgtNWSqYkKFEaboVl07+dKp8sDSoeyxapoY7qRnZXJYAhdSSmD7lm3ESEdCAwGfiuRTJoZV5JE02bNlgdsXX7bs9FzgnhXY+YO7dPPgSz75tyVt7VvBNYHNJXfAsCUZ2N8x7VpZOoqkj0kq6ZDrr/R3Histl3HHFKf05jtuteqUzOjhqmO5FakHm2hwnGiQmOjn59ZJEpRtNc7Jd6PxZOiN+4zc8TShIimHVB6EFg0tCmydjMAhgqGjeSOSRR4wZdBHEtBxqAvGuoaJiU7E2mq0gkSFEUzpklpdOW/fuSe++Ss3n/Oh309UxvFEz9lkuP4h89Csx3b/5camgcb3DJqDSyJyBOKYtIxtrhGc0FuKYUxql40zybppMjnHdmtyH+G+y/OlPI/PBu62e9mv4Qfc3faKQODOLHf8HzLWdXS2Q11DHSD3fEZSnSXgaF+wvmM2hcda91ZuHf6EWQp0DLr5TQFm6FXGiuCihz5x/eduvqz6sqIrp3mI3DxnbJyH7zJ3KT9+9N4v/G7X/e/vMwZnYJIDdnzCPxhn1zHoTkWW/EaozTPSCyavGfjTHwvc8TdWXiOBbMowd8Zs2H7iSVARKicuYVnCTHk2udZ8uXRPt+bPRpWabXEmXdFcu8wSc+fKQFKbTVNMLA+ETRt0Dm2SCY8EJ3MBuV3LqYDY/9tA1dwBwhkuM+v6yWu7zLGXtyLXskhTJFzqU/HanBgoG/mMF8DZz3O69se5ZCfF6V7vzx/Sj3vc7ws578mUJtaZEXtbU/8MBHf8J1k/9F+Aqe4EFqIIGoK7LkJICkIoIUF/az901/VCYjBK4CKTtw3JUyQsJzLLpYr29YvX//LT//6Rry0SFg34fdap49JHAGlmN7RsOO/l1pc/1RPr2hpRwkFVSRBXPxlTBO4oM1N5TXxrkouZDKHxKch+16xz7nJ5jNzm2es+CO7UsggpxkEnQMduceiaH8bEOh6fsPDEAovMW7mgKhPfFrhLTMEt04KwrGzRS1edesVXPnP6V/4gCA4BO87FOinB/fbbbxfPuuGsuZ954LO/eLnvpZPDYrgENUU5IYGkSaBLJmiy1ZYviWxYqyCyWJAlubBcg2mWzJIguhty7ckQkkJQs2wlrF21FkoDpVZzGEsDtSx3biW6jTEHiVxZmmQ120Aqm+VuB/fMxLnCwT2XtexUSJzgngHstKDT39ZNqZlQcLfF2qfAPfvO9xJiNJWe5pJ/yeJuBTEvGgIDmkN2cKc+LoaOvd6Yw83EXzEDXqY64ERfFLpq2yHSEwMzglYO0oXiMxuUUFculIUXT1vw16svesfnL117IdYJF/Ft/L/3G+HInWM75+167eXb28Ktl42II7MiYhgSQpwlkVHjLTaHnPGTGQDEuM7ix2RMvT7gTs9iyddCrfU0g4dbgaSAonvehOGxEWhsaoCurg7QqMzaWmq2NK6MdZAFVakSCw/GILxpQiAhwsLg3J4TF2z51af+7cuf3ixsDhdzTU1KcEfimrHGsTM+fN9Nv+0w22aoAWwQASBrEkgGWu4GMSYlNSfm68gJ7qRkIvgjuAsyTC+fDsdvOA7mzppLDFh4/URCYy1eecMAywXsZW16We78/Clwz7103Sx3p6XNj5kCd4+x9Ih7FhsO06woG1Md7jkKkVCZEW5C/H8dBFNnHXeJ69skIins1S4lBOg4eBj6m7vBHMNGMBLICrqBdezmDCFd0eeXzX7tlPUnfuezl37qpxNVI1xMITtZr4Wx9t+3/P69z7723KdGpOGlamlCjAoRSGDZNWMfIpIaxuRpA3AEPoq+sO+c4O4VDstlgRcyVn7v56X08t+TGC8KEImha76NAD6mJqywksdT2oGf6T/MviRwx4Q69AwboGgSzNArzaWhJf+4873ffN+pi9/cUMj7ZztnUoL7PbvuKQ1Horfc8cgd/zkQ6C/XsEkMlb/JFHM3RB10/C4Z3sN/YCyeWbmoyPOMReoSZ8X4GF2iCIoUhIVzF8DxG4+H0mApufrQS6gjh7UsWw0DsKEhTwbKYSW5JLbxo72sWA5UU5Z7Sk+za+NOwcEb9jq/z8dyeKO75dMtkewGbbHBnc8bqdlWD2z6jnqxW2BAHgO00vFb3ioULT8RBKxf12SID0eh/tWDYAyrIMXRalSoqxbqKoomwqxAVd+KuUt/84G3v/sbJ88/ubmYwvBYuhb2an+q96m5z+7/5+86xrq2RIKRYFyJQ0JOgCFRM1fqvZECd2uP8tAKTW52cHfu0ZwGUh4JeIXOkRew8+dlCXUsqweNvISmwtDQABysPQAj4TFy1+d2E9lIUtDSt4O7geCOOV06CJhUBxKUxYOwKLDotY9eeOun37P1fQ8V0ws16cAdtcn7a++f/5cXH/3RQ4cePnNQHgywpveoxaPljby9OgF8MtvZIu7NDu7MRUhueVOEUqUEVi1fBatWriarHV2CmmoANolDy50nY00kuNNis8ftrZl4o7vlc20y56bJsAhsiYBTlru3mMs11hMB7vREjHWTCE5wPjXMU7XEIQE7WoPUWcNqnUzpWQGWSzOqQkfdYeht7YWALkAJKKSMR1QdFCkE5VACy2YueOYtJ+741rmn7nhkmbAs5j0KU0e4WMoI7GXt8e5PP/PS0/+hhrTKRDABYYiAoRhgSgbomN9gIkkNzidLQGbJkFjSZe1UinZmuuXzcZU7lflizpYfQLffj5d5cnBHYMZcr0h0DA7VHoTuvt5UkxzX8LjlQSZERw9VKneLlAcDM0fQAGXgjiHkYFyChfLCzos2XHjf+658/+fXC+sTxRqDSQfuj5iPBDsOdGz/3oP3/KkucqgyLI8JlMmNcR+Kl+OA6RQTSmaCo+ZPiXLZLPcUuGPv9mll02Hj2vWwaN5iEEXkRxZB03Tq2sNzPVnJXPEt97QFNwXuaevYL7g742tTlnsOz1IWq2iiwJ1b7rincD5VdIoR37zVn90CeN0wQBBxN7I8Gow/Yulb7Z6DxB2P/a+DRBEtgQ4S6DERqsvntm5esv4n7zz7ov89aeFJbcUSgsfadVDGSsPS6X/bvfN7vdGBpaoclxOKBsgjYsom0a0aug6KgHkQWKHE2gGx3h0s5k5GCDXgTIF70q2dR7MWP+Du1+3u12vl6UVA45vKoXFzxr86AAAgAElEQVQsDFBVFZpaGqGpqYHF3ZNVH84r2cEd1zwmfaey6AXsh4Ap9xS316g4FEvi5gizRk6Ys/XRL773SzdurtjcU6z1OKnAHV1Ff2j+Q1Vtd+013/nz9+7qE/vkmIQ9hFmGO/nmKBGHZcoTuFvEAH7AHTXRoByE+bOrYf2adTCzcpbVNJ3XxBuU3INgMQXutkIEvtqKkFDnx3LHY6glr/VJCg3Lcp8C9/y2v2vC2wSloDFwZ3FadMBrEu4pdO8ySwYtd6pHEZAIRQYZK2BiJuiDceht6IKu1k4IKuVgqhhjVwlgAlIpKHpIWzl3xV/O3nbG/1y//eqnBUGY4o/PbxnQ0ZjPFO+NL60baPzkyy0vXWsqZjAuJSAhJEC3CMEMJOzXDZDRYOIVRlb4kScpY8ydVSFnQkixs9jz9QT4URiyDR0pEtibxGrviuCO3/UN9MLevXshloixUtzka9tSj8lYY7lfrPCN0agiMx1Z7gTuLOxL9IqCAZIkQ5VRqa0qr9n7yas/dvMli6/4RwHT6nrKZAN36d4X7l38Uu+u//r1P+9/95gyJmpY8qYi2AZIYxQMlTQi0qso/sNYf+zgzsgGLLub12GiwAGJYuzLFy2H1StXQ3moHLSEDtiBKhAIgG5oxEQ0YeDuLKybstxdLXcO7txNNgXu49/uToCfKMudhBhlWUvMyhNZzbCElrrNFyZg+EsTQFElCEQBhpq7obO2A0RNhITOGNAULJnTTBBiEiyavnjf2qVrv//Wk869/y0rTuktZmxy/KN79FzhOfO5ys7Ozoufafjn17rUrvkqqIIQFCFuxIkzhICNE4FhzN0KZyYVbcGgJl2ssJvNdS6LuThZ7ClNtBjXyzZbXN5guBTHAUvhCOwlEaLRMLz0ysswOjoKugXaPK8raQYlwR1Z1cjflAJ3qgCVAUwG7iZg0qJO1w5oIXOBWN12w4Uf+upHT/zo/woCkgyM/zOpwH2fuS/w5PNPbnyi7om7nzz415PjUlwgQEdgx0HB7jyggoiZtkyKJCn9GLgnmWoIpEWJEdKYOmbnCtRooqq8CjasXg/z51ZDiVICGloIgkyxds3QiImJWLUoJu5ivTrG3LVkzDomGWu0QNxPtnxG7bVVe2lngnJuJupLQEpOep37ZCiFc6afODenHXRyueXxnXlCndsG59/xfAlaHh6d4vIh1hn/Vnv9r5BmUfmw3O1jmhTuvji8sWETbiSEc1wBOii0UZC6FIO4WNcmUXKsEhNA6xqDnto2CHeNUsa8JiugkVsYM4oFKNdCiTWL1vz0zC2nf2/pKdWvnSmcWRTh9/rPyJF9ApSvrzbXrmsdaPxM7dCBS8LSqKQhjkgCaFaiGPEOWHF2bHhC+WBWuJNamDLagnE1Kco3Fu5nlIpxTerbriOXvgmiLDGqXfQUyxIk1AQ0NTdCY30DmMgzj01hcH1bnigiuOE+eCtmQbkl1niRPCJwR+DHcdQZ6bxggqwqMFua2/+2Ey782cfe9rHba4SaET/v7HXMpAL3Zw7+seJf/QfO+u3LD3xnd9+ehUilwFwYCuPsQ2Jp0MjFR2ELavWKoMYWIFkjqHlieQ0qAtT6FQcV3fkAsqjAvJlz4bgNx0NVxTRQpAD16UWuaiIvsGIkzMBg0s8LAF5PcOcLOll9btVgciXiaAB3GmM+1o7V6gTnbNnydiD3And7/M5rbr02z9H4e9LFOYHgbjngKV8Uk+gQ1BVUlA0DNBRsCO6YrKVLII7oMNrYAwP1naDEJQrBxbFGDuPxhg6lmgQ1M5c8v3r+iv8++4QzHztz/ZljR+O4T4Zn/m3Tb+f1RIffVd/XcFu33jY7LmH7bJ67RAKVjCaUoxzgmRXPaFOxConRFriRc2e+oVusvBgg7DaWxbguyhsO7pIsk4GI1rukyKRs9vX3wd49u0HVURXCHC3GrIhGFZVPs45j7A8ZWjZeEBpHBHfRMsSQNh3Dy9gMSYIqYVp4W/WWv9/5nq98aH3JlsPF8ExNGnDHePvvD/xi3q7Dr73n17t+fXu73hFE8n7McjMxaIHlajRYCO68jZ7AOu1YVJcM3C2LAZM+kAELk3LwOwM7wAVh+eJlsGndJggqJeSmN3T0DHB2tlTZHK938AIAL3BPK71yjLZbKZxfy92+mFMMdRYpSJbM+zSL37FDJorExstynwL3Iyv28wF3rjTlKzgxVEbryVLC0X6XLc5uclQKWLYqA0QNiHWNwFBdF0Q7h6FSKgNdBxjTVQiFykHUdJgXnNa1ecnqu7cvW/eLq8943+EjO1pvnLvtNHeG9h+qPbl9sPMLHdGu0yLSMCTEWKqhEyU9cnBPgTwDepxPVtxjB3c38HZ6FfNJdh3PaOe7RrPdC611/CBw4zU1rBqQWHJoOBqBPXt2w9DwIClF5JkiNjurWQIRNxAJf4pz3yrXxoFmHhAG7ghIBjbmIVgTIaSV6DWlSxu++s4vvzfyQuL5K6+80up7WvioTCZwl+569q6Vr7bt+eSf9/3puiFlCNS4BmIAtXl0Y1jgjjFxK4OTXB4p8mrmTkergMkPcsejBS5LWFIDUBYsgw1rNsKKpSso854GG2kV+fhxekFGMFwUy30iwN25kJ30s9gC18vr4DTcpsC98E10NJ2ZL7gX8m4c3FHwyST3MFdGt6iDGYmUAkEY6x2FvroOiHeMgDimQ6kQJLkYM3QIyCVQaga09Qtrfr9m6bI737b0/FfWry9emVAh73W0nmOapvSbup+vahzpuL5puO392BjGwK5vAlZdcUuAxdep74b1bTL2biXTkUeUsMvilc/BDueWBFcsAJ4Iyz0jJ4W8v6yJDMvBYmHBAwcPQmtrC4u7k5HOEu6YRmCFhSlOauuOlMbwx0ugEdN4C1kBFE2BecKcgdvO/8gn33zSeT8tRkncpAF3jAf98slfnvBSw6tffa7t2R2j4jDoqgmiIhKnL6M6ZO51csFj/IK+T3d/MCUAvXoCmEj2jw59LHczRJhVNRNO2IztXWdTu1dirBNlwLIcrhBwYpxiueXzAXfX0jvrfZIJgi6lTZMF3GmJ21YU/ne21qxODZ+UEceunXLLFx9OjgS4ExsdWjVIGU0aNxa5aCzvBdu1GjIIMYCepi7ormsHJSpAiaGAGWchMlzPkibCwmmLGresO+5L29eve+ii1Rf1FX80jo0rPjny5MzdDa9d2jbc9vEeo39lTIqCKaFrGcuxrA1rxddZfjz7cHBnlikz3Snmzjuq+QT3iQR1khvjIMFxA3V+TSswm8y/QoKzw+1tsP/AAYgnYsx6twxCXOtJrYgvKxpITAyTKdyBuSdU5WX/3RpsZF6dYcwIv33D2361ZdWJN39g6wci412dkwbcnzGfqbj/kd+/5e+vPf3NhuGDS6LCGAE6unWx4J+0JEI//IcEgqHQejNF1D45vLFYHR5HNetk5bPuVIqgwJIFi+GETSdASAlRbp6I1xGlJCMRkQeh9kWrd/wx91wMdRQbtmaPv1ZS+7PNKiM94GTgrNOZ85MB7lZDhyMdc3dTTrgXIddCnYq5j3cb+z//yIA726do9ci8XhhzW7CsDXm54gDhrhHoquuAsZ4RCEKQOsFp8QQEkVRKN6DMLImduHrbLzatPe6u40656tBWATlRpz75jgA24NrdWLu9obf25sNDLZerpXFISAmSb0gOhi53+tiwKQXuXEaleOTZHrfa9/JkMpfk1fEArp93LMb1c12DhxxY/hYDZEy6Rq55LIkbGhkC3VApGZFwyGK1SyseoIGUQNAscBfUFH2trVKKxLWBiaNl6nEzjt93wSkXnP7xUz8+Nt64+6QB9182/nLuk3v/8c7HXnz064OJdklTVJaliNmLkq2ukMBdBsEIMppZEctdbeEJqo9mehJlzJPmBFBeUg5rVqyGNSvXEHuWBHgNVq7DMhpxIaMmxlLkeQ/h8cTciwru/PlcVr5bVziWPZ99m0yEW34K3P2Ipdf3mELAPZUV7PPZrUQUTGqlxCTBpK5vAVEBRRVAH4hDX30XjLQPAiQE2oemjjkyJoRAAkXVoGbOir1nnnj2ZzZtXL3ztNmnjfq889RhdsPANIW/DDy14NX2vde1DbXe0K92zTMCUUYvazACYFYSyXKSmE3AoZshfrK9spUsRuLXCmWijLQFNQvq517ohE0EuLtZ8dx7SERMogCqocH+/fuhq7sT4mqMGYO8Fwn3ZPBEbDIUFapvJ/I1JAlKJjAyo5PyvRDHTBNKEiWwQFg0duPlNxw3b8u85iuF8cXdJw24f3HX11e81vjaLY+99NiH4zCIXWLAEAViCDIscKd1SHFyBcAIsO5vyGUhaFb3N+Y6wpgeJToYBkjIXmcAzJ4xGzau3QjVc6qR4I4y5Q1NIJe8hGUPxEbE4iis/MNSaD1GKFdCXTZwd1qqfix3lp/qnuKcteUrb8nosoOmwN27EqJQwTOZz/MCd7ckqXzAnVKKKB7D2L1AxkxrEzQTICQEAEZVGGsdgKHGXjCGVKKeVXVMXDJAxF7uOpizxWD8rSedc+fyxSu/d8XmKzqL3QpzMs9PMZ+tzjSDT9X/5rz6/vpb2qJtOxLKKOjmKHk1DRNlpOUVtKg+WXM9m0SjkCcCDwpEqx0qVT2wEjBRQHKi1BO7lU768dh5lay6XWO84O52PldkSORb74XPxpPrcD0LsghNTU3Q1NIEkVg4lUxHrcWpGI47Qiz3sQKCplD5Nois2x7Ja4uiWUQGRgt3QloIquIz4zdfdcv7p0vlD4zXNT8pwB355G949JYtdd2NX37m0D/OEeUE6GYc4qoOQkAAkSgR7W55hVnvFO9gbvkkkOKgKQrRJ5q6AQrG+AQZFs5fCJvXb4bKskowEiYocgA0zaDSByWAioIAGrpZLHAvRkJdccAdN1LKLe+20LOBOytfyZziTGC33Beoh6e8dJmqhAdD3ZTlXkzRPDHX8gR3mnVrEfC/uAvRERJyI8Lh4I5WnY45LzLr464DxtWDoPZGoa+WJdFJEQYUBqKNKFGudkgDdf2sxS9cdc7bP1C9eWntVmHrlDu+gKWA1UdPjDy/8oWG5z7cOnb43YPQN00TIyCYcUsmYDgyxQJJ2dxJYOfIxvyZaKkzOcKy5rOBe76P6ZZ05+caEwHshLfJZc/yDuyZ8/g7lsApigJtne1Q31gPo5ERIDY/WwYiZYbxfGzSomQWczeRMh2rv6yYu0WtjGERVdNAkAQICiEIxsu0S7Ze8htZMG/60ZU/GvAzHtmOmSzgLp1050nn9kR77+syeudEo6M0YKLMS9Ss+DdDuSTFH1tvKZc8690ugCgRoTX9hIl0ZaFSWLlsBaypWQMBirfjcZwm0DY0Sc01c7gygNpxSC4XuJ28xh5rTybJ2WzytNIRChd4TxEldtiu4ZYt72bzZ5DqOJLhnO/ktOqc1/QD7u6+h9Rg2jeuPV5v/z6Xpp+PwPAKuYxnY03Gc/MRisnYKlcO0fWIrklrAlOFJfiddbR1LBGhgAmJRAICskKdFqMxHQKqAmNNAzDY0A3miApCgp0rBwJUkqonACrMkuHPv+fWfzdLzD+dX3P+FMVsgQvJNM3g3Qd+dGXDcMPNffGuLQkJc5iQNY2x/CNwpa//NJuT7opzQ1H3JLhbKU/c/Wyzbp2Pmc9ay/aKxbiG/drjvR6OlygKMDQyAnWNtdDb30vkNuRZJ9c8Cy2li2yGM8j3QPhEpGwsgYzryuQZQ7wyRSgPVpiLA0taDEM55cCnX+oscPrZ/I3n5GKdu7NnZ/kXf3/7FXvb993bLw2KhsYIaIgkADPZbR3UUvdkiQxpk2dpUMRLjoNlCKCYEvVuX7m8BpYvWQaSFMDyW/axa640GBY8uYzKkQJ3mhRuKfH4lscsFQLuuYCdKwpu4J72fE4Fx4rSpc2JVZbHv8sF7s7NNwXuxdph+WcU28Gde4DsVn8ucGfWHma+i8QRjz0dygIV0NfSB321nWS9izETAkQeBaBrGihCAIJmcPSk1dv+eN15V3xgy/wt0fEmFBVv9I6+Kz3Z/+S6p5r/9dn2cMfbR82BoCklKFSJ3LGSqFApl5dym2TqdCTMucWmiw3u4wVitxkb7zXZeJkQiUWgsaUJunq6IBqLMAWIO0G8rBfrwRjApzcmQ39BQAnAfHle5Joz33nxOSef8+yZwpkFdz6cFOD+k7qfrHj4X3+84bF9T3xkNMAIqMj65q4Ri/LSOW5OC44G33ojyaqFx8YT82bNp/au82fPo+zFVG2nzS01icCdA2gyeWWSgXvy+YoI7q4xMJtiMGW5Fw4w+Qk1tomYxUZSnYGARbVJxgdaH9zsIC2A7Ux7zBXZHtFqV6MJCIlBKNUVaNhTB71NvcREFwLMikfXJ9aDiFAihLTZoen73nfxdTdcdfzbni38bafO3G3uLnv0pb/d1Bpuvb5f710Wl2Jo5bB5Uk0qDS4muNvnnuBvHKVpxTh/IoCdnouMLQMSegLaOtrhcPthGIuMMgOUY48fcKc9xOK/NFbcIY2uekmCWcZM810nX/uFxfOXfvemE27qLXRFv+7gjvH2jz7w0VP39ez7zLOH//mWcCCcFifGpDjmameMQbmEPFkYlvuQMuJ1gTJ0ly5cCqtr1sC0imlgkMnKA8uTF9z5YiIH5yQEd0uap627Qt3y2YTBlOVe6LZOnZevoMUMXsaRnapQYYLIcstb3q1kwqlNkKeFlOgqAraCoL7soy190FV7GCJDUZANhUriROxAQj3DZZhVMq3jlBUn/Pj6a27+xgphxvD43/zYvALG2v+v/YELdjW/9PHBeM/2mBQOJCQVdAl7a6BMZIqZbpvfbCPl13Ln5+ebUJftvvmu2VwzXcxrkbFJ/zOhu6+buOaHR7EkzsZSx4z73B87uKMbn7Qj/pcAVWoVnF9z/h8qpcqP/OC9P2gudCVPBnCXL/j2xVe0jbTf2RCvnRdRIumaH+dPsOgA/YK7jAVvBlBzmJplK2HV8lVQEiyj+nZGiDN53fJ8MhmoTwy48/WXSqBL1d0nF5PVOCfrWnXERabAvdBtODHnFSLYCNztE84TTClTKCW5kiVQnK3MSt5kh1jZ1IZIjWD0wSi0v1oHan8ETOKVwrCZCKKJTHUBKJfLR5ZMm//UO8685KuXbrrohans+MLXw7PRl5c8vO8Pn28fO3xxXIhMR4pTFasVBPSPAARwenSDEuO8PvmCu9f1/PxeyJo9EkpCSiYzpbd/aAAaG+thYKifEu0oU55zsXi9aBZw5676ingFnDbvtF1BCL7zwY89WOt1uWy/+5jiQi/t77zn+p+r/MSP/uvf6ntr/7tP7pHiSjQZY89wuzuzdd0ywYlaHuvYRbIMppVVweoVNbB00VIIyEEwdYvg/xgHdz47fJNncNpbBxBg51oltjkoBNxzbeYpy93fHiqmcOPgboUXreoRO9qzhCEO7hY7BD0CJQbhLwjuhgmKqUBQU6DrYAsM1rWDFMNULiQFwQvIYOoShMygUV1ZfWj76q3ff+8Zb//Zihkrpqz2Aqf9sHm45K8NT73rX+3/+siA0L9KE+OsDlhUQMMWvJoGAUmg8jWs2/b6HElwLyaok2j38X5e7+/2OybFoVwaHR2BZoy793ZTvTsjR+Fd4jyu7ALuVC9v6c4V8XLYPmv7ayXB0sv/dMufDhXynLQfCz2xWOf9X+Pvlvz44R/d8FLTy7eNBQdBU7Bu3d9juZZ5CSxugZnykonx9rmwesUqmD9nHrV8xZwSLLlhFYnp95ksCXVJLZFmaGIsdye48xirG5CTGHBpf8vFQ9Id51hR+HtmI5zUmHttwClwL3yXeY1t9iun3DWMpISTm1jJP0T/mJRDqTa8DN2thcI6jCiaBHp/HFr31IE5GANZZWE1WhcClgcFYLo0bWjlrGWPXHHGJXe8bePZ+6as9sLn/ImeJ45/tvm5rzRF6t8UDoyVJbBM2MRqxCAYhgSqqoIkmaBICPS2jmVZbnmkwL3wtZp9rAq+pr2+00UYUrKoJEA8HoW29jZobT8M4UiYEdF4+uNTFlMy5m655Xk4GZXrcrUcTpq5dV9IUi5/6NbHDxa6IvyhaKFX93Hel/75tW1P7n76thfrn788FhwFQ06khiiJHunJOvyy2cBdlmQwVQNkkGHZoiWwankNzJg2k+hmCdyJr93OrcSuONnAHYERvRDJMEKW8SwkWz4D3H3Q7WbrR8/kOltKzv3g7ArHFTc/m28K3H1sIJdD/IxtLnBnS4HFZhl1Cecbt5pkUNlPqiwqXcnD5iNIuSmCENZhoLYLhlp6iHJWojYQWLqK9dISBMwSfV753JdPXb7l7uuuvOqBZcKygjODCxupN8ZZGGdvhMbKRw88edP+3n03DEDvXDUYg4SpEVENEgVhoyzdZHzysiJTYp2X8D9awb3g9e9G3OAQaBhxF0QRNEOjbPnGJoy7D+cN7vbBp91F/AGswqtcR8t96/4SUbnsqAV3XJTv/d0NFx7oOPCZ3e27t6lKGAyJcVawRDrrY2MJ8sqaRiCUkS9eNYinGoG9ZvlKqCipoAVO2bki9od3aVQynlI4ph24fvKpc+cXIAuH4piSq9Vsv1EGuPPsZtvzZHPC8bXL3XR+6/WTz5mcIktZctzTzd3v7RBkFyWlxn49q2rCSyTj2PlhvfJKVPS6z2T8vWDBltpsyYQ6qoi2DHVLdQPD4pIgMhO+iyzXDo45UWoaEkAcINEbgfZXG0AKGwDENWWChHw1OK+6CBWByo6ls5b+4uarb7j7lFnHtU/G8Twangm7vj0+/PgZT+7feUeP2r0pKowGdQlhHOcIExaxFwe6kw1IgErJyRiyTPLKu72krQqCRJs9/MYNgRyNY2j/+tiH41+v6Q8/ruv5BXeqIDGhb7AfautrYXBo0Er2RuD3zqdzDnfSMKJadwHK1DLYPufE/aXC0Q3uyoU/uvRdjf0tn20YbliqihEwscetyycbBWamEMfEEdY7tyxYAmtr1sDyJUshpJRQjefEgXumU4Y/Gwd3vvCS4GaR5rBYdWaciJEmSGmWu3Pxspgna0vIr8t6L6dzyzvv7Rw3K98zZ3w9IwnHR0JdLmvfS3Dyc71Ia/jvfI34ESpMefB6An8CyvsqE3/EuISa7fEYWzhjK6M/ZL0nYZyVA1FvJYusg75g1j3uOxEJO1QBEsMJGGzqgeH6LgjpAcqKx5IhCRV1A7AULrpoxsJH3nziWXfdeMb1/xIEwX3jT/zQHdV3wGqjx8cen1XX2XD7i+0vvDsqRcqQrAZnzwCJwJ2CkKYOmqCBJjHyGlnHhMYcG8AB7s5B8jKyvAa1GOu1GNewPycjQWMf58ikZZ1YoamRsVEC977+XtB1pDvXAWSfcfccA1QWK4Ntc7bsV8TQZY8fjW55tNpfGH1hxpd+97UP7O88eFtLuGWajty7NsY5+/vnA+4S9nTXAWZUTidwXzRvAXHJI+AzPhxWQ++0IMfllneJuNjB3b4QCwV3t8VcbHDPBXrHKrg7LRcvwXWkfy+WkGM4nQ7uIoK7ZaFxax3DJcSzjUCNewrjhkgjj01fEEqiBgy1DULL7jqo1EuxQTt1X5QkmQhrRNU0FlXN37emesXdt733lv9bJCyKHukxe6Pc76GOh0oHjZELXmx58c4+s6s6ClERLXUsLzRNxcotQrBXQRd1Anf8SFSt8PqAezHWazGukaGw+AR3kpGiCbFYDBoaG6Cju4PYGFlr3HRimkLW2RsC3B9ue3jlDx774Udead/z792JbhnLNvIFd6fgReBGcMeY+6K5C2DtqjUwa/os6gOHi54i69QE4dgE95Rqmr6xueWersmmL81jGdwnK8AXU8j5BXddBNZwSZCpjSs2fkDSKAX3mA4Q7R2D1n0tMNI+AFVyOYgac9cz/nIJKuWy4XULV/7i/O1nfv/y4y7fV4gAnDqHvErivYfuXdIW7v3+vsF95xihiIgyVDQCIOkBEA3Zyo3AJlwJ0EUDNJERWiMt9+sB7sVar8W6Tobl7rNjGFr5uqFDy+EWaG1tgXAkYnkCMZzqN/DovorfEOB+7557t//uuQdue6ntlUsHzCEwkt3dMl86m+XuFLqiiL1zRTASBtQsWwHratZCZXklJSoguLNEoMLAPc36znBJu7vl8Zysrmm/bvkcvAj5Wu5T4J5aW37d8k4P0mQBlmILOCe4c6sdbflkySTxzgig6RTNJWtdMgTkmyNgTwxHob+1FzoOtkGFXApaTAXFlBlhjQoQksvMlQtW/GP9kjV3vvuitz82lURX4GoyQXik65FZPSN91+5seebO4dJRMIQwSLLAWoxqCO6SRXGqgY5ENti0hJOlIINnLgzK4ZZ3rjs/+S38LYuxZotxjYxRp2x3ItRnP3kIB8xzwvfu6Owg6314dIQI1LD3e/IaBU4tgvv2OVv2y0ezW/6rO7/01r/u/9ttr3S8smNEHAEdBziLp8gvuKM1gZIILYV1NWuoDA4bx+B34wF3Z2KYM4M9VyHEeMDdK1veL7hnuKB4Uoz1Qy5SiyTRjYMn3q1W1jl/b4SY+7EC7k6ZRsl0Vs9uO7gLkky5K9QDHFkgTRmCpgRaOAYD7T3Q39ID2oAGQTFAneFMzYSQIUPACMKssjl9G5at/d6Z2077yUWr39I8xR9fGALsMneV1tXWnXyw5+Adh9TmrUjbrcjYuAR7cWACnUxKF86fIegWsFtJul7Azt2aWWrFCwX38YDyeM71NcI+wZ0/B+Y5YWJi/+AA1NfXUxOZpEu+CJb79lnb9pfJR2lC3T5zX+C+h++7/LmGZz76WvfeLWNStGBwt08er2UvCYRg/eq1sGLxcggpwXGBO89cT3fhpGshU+DurvC+0cB9srjnJ1zYWX3ZiUPeElY4lxR3FyQq0cR0bEqOMwMgqwDhvmHobm6H0Y4h6gBnqiROTL4AACAASURBVACYtS2LCgQSApSoATh+xXEPn7DquG9tXnXOv05ZNBVr9wU8joPQHX9/x/01Xf1dH97fc+ADoyVRZUgbAjkgUbiEmDyQpxzDIFbVDatyoNWb22JPmtipngHZDAP+vZflPt61Ot7zfY2xT3AnvYfoe3Wy1MPRCDQ2NpIFj9+xuPv43fJHNbjXmXWV33jgzve83PDch2sHD6yKKHHQrExct8nIZbmnWVboAgQBZkybAetWrYGFczGZTmGkNsBjUPm55Z3gTosNO8/ZPgWBu7UQcmXLe1rupJl7Z8t7We7JPe1GVsPJk6Ys9+Qwegk0XwKlwIOOhLCjrm+UH8RWJxHPWGU+WKmOncUwaVVGy92QQR+Nk9U+2NYD6mACFFUGUZAgDgkIBIIgx0xYUl7dfcLyzV86ZeMZD5y/bkf3lNVe2AJ4fuT5ma907Lm4caD+s31q77KIEIWEqFG1IfbFwo58AuggYtIjoRHKKsZYkNMVnybQWPtSL5ZQL2W3GGu1GNfwHOk0cLcRrLgR2aDMteibNIy7t7RAS2sLxBIxRkF7rIP7c2PPzf2fP3z/P/a0vvjvTUN18+MKxoSQ3MJ9GpK1gF60goZIST7Vc6thbc1qmDtzDkYFGbijy54oAlmZWDLGQgXlqU5Xzvm0g3tyoY0H3C2WLuyuxZnfspXC5QJ3iufT7nIHd9rXWcaT3slpEbgAu/0adlIZ/P5YdMunKZI+mRQ9BUseB0y8oLPITQjcGXmN1SPOstoBNBNZziyFWRNAjgOEu0egu7kDxnqHQVFFkDRMbFWotlqLa1CiB+CUtVt/tnHl+m+fcvqJr20VtjJCi6lPXiNgmqb8y6ZfnnB4tOXmppHWK4aNEUUz4gCKBDGcMxkL31QwTRUElAvU3U+k+DuREflJNKFNPwXuTDi7C1A0qLC0E3Gprb0dGhrrYSwSZnXuxzq4PzL0yIq7fv3dT9T27Lu2O9ZZEoM40fpl/dBP/HerTR4/2CZkWWkOwMplK2HNytVUDofkNWhlsNYJ7DIIimzeMHCIhPSZ3hRe3evqZOGMbNYzJFtk2l6ATzI/Pxm7TrLBpV+ZW/D8Eux4i8jF+rfFF0KHJAW9A5STx7iwxvFz0uo2uWWe9uyZM+HHxe4Vc0++mw+R5qe5RTHBNlXNbR+IHA/Kl+MEgPzEg7jbe7HqaFpbLKeayke5BkreKWxCIupERBMwJAiqIphDKvQ3dUNvay9oUayuxvOwhA47jcoghk1YPmvpvk0r13361C0n7jy/5vwRH9M/dYjLCDwafnT+3ra9V7cOHb65Pza4WJU0MAwVRFmChMG6lhGfPP5B/gurnyirVmB8BCRVslikabdkdcOOr9Jrwfn10uTROGeukLU/HkBNMsQlDUeb5W69C45CmkEkmJQ8h2x1Xd3dlFQ3NDLEgL0I4L5tzrb9iqgcnXXu/9f2f8f98I8//PSh7oOXDRmDQsxMUAwj18eNJYkWqh3c0S9lAKxdvY46wVWVVhKwc3BnLnWMHXJHOgosa8FbZrSdKz0bX3D6Me6NCkzaYKlPBpmNy+vaz0gqAxYpDRO6mcqkm/LhBvDZvANuFrzbPLzhwd3LK+QyKMns4yICfCHCbZzy1DodIR03C4Z60AKUKTmLlUyhx0sHQzSoXloyAULIHx8xIdw2DANNfTDWHwUDaWdFAQQ8RgcIJYIwU6wKn7h6yx3LF62874Nnvbtzij++sNnCPKW/tv799Nbhlls6htvPjRuqLMoiaHoCREnCikTqN46+d9zT5BnkBES0thkDGnPPZwftpALuwjBnX5spWmJ2RrHWbSHXGQ+4cwzJeV9bAjIeh45bSrIWBOjv74fG5ibo6++juDuzIQuPu5fGy+DE2dsPBMWySx+/9aGji1seCWzuOXDPm36+8+efPNi5/60jMErsSVn5W7n25EKB6AR3tDSCShDWr90Ayxcth9JAKdXhovWOFgVb/CwxyCBBlgJLvvAnM7gnl42bte6QGWwfs01MirubK56LdW6959CvjjS4Oz0eXiJxvHHwwoRK6qnGe3+7UPV614n5nSLrFk82Lhh05WLmNeOoI1ekgOVUOiimACFVBK0vDL11nRDuHgMzgSQ1vNZKg5ApQ6kaMjYu2LBz+9rjbzu9+uR969evp9Dw1Cf/EXi4+8nluzr+dX1ruPXfhvWhOYBKlCCAqqsgYktsJgwtt7C1e4ggnifHpSxSO7hnW/f4fa6Y+xsJ3HPOhk3p5wYSgjs3D0fHxqC5pQXau9pB0zWLHdS7MU+2ex7V4L7T3Ck/+/zzFzz03B9uPdC1/7SwOAaG7HC1u7y5H8sdFadpldNg07pNsGD+QirHwR7S1AIWXfZWEhvL+mWNMOy1n+S4srncvSx3cu9nKxmZAMs9CQA+LPhUXoHVmMAF3Pn1kl6FSQTuyXd1yQVwS7AcL7iOF9ydimb+4pudUchzFHqv9PPQEqEVTdogUclaxE/4LZaqoscLHWzY4S0QMWC4tRd66ztBG9VBEUvAwP4Nug6iYUApBIw5JbM6zzvpvNvnVVb+9tqTrp1yxxc4Ubu7dpf9reeZK1pHW27qinccn5DjVIqFeS/kHhaQNdAC77SsOes7h4yaAnd/E8H3oi0gTPuTUq6wRYJhQDyRgMNtbdDc2gxxNX5sg3udWRe857F7rtn52lM3Hew9eFxUigBgjaaHJ8MPuBuaCfPmzIPj1h8Hc2bOYUQOWONOEXckGWAxEeaWt+KL3NiwXFZ5gXsOwJwIt7wXuNu17aQL3waO2YY4qQjkSMJzi4F7ufSToQWXveTXccVDDPbjsyVYjgfgCwFVt3ybQp6hkHv7E0/+j6Je1VZ2POKDTHwRrD0yzr1K8UQBApiYOpYArWcU+hs7IdIzBpAQQBSD1Kdd0EwIGiKUCaHwCauOf/C8Hef810VL3tIqCFm4pf0/4jF5JDaGub/t/i2vtO69rSfec8mYNCprEibNsdlCqx2BRqMad4vzP4lGSf8XjV0yTQSTij0E7uthuXs9U7YFMF63fNbr8uY41gF2y53GXNcJUzo6O6GuoQ6isSiFpZyyP5+Fe1Rb7h1mR+lnfvtfH3qpedcH6wfrV0ZFBHdvi8Ub3AUwNQMWL1xC4D6tYho1iyGXvIBWCMuaQ02XwMyyrFOWO0u48wPuaSCbZeZeL3DPeAeXpE8nUBZEP2tb8HYr2204cpLk+Fz5dgVkCtx9Dloeh+H4MqUXgd2EgM7AANOyiGAOMcQUocRUQB+IQl9tG4wc7gMhjvXuEjUqwY6Lii5BuRlQ55XPqr/ygis+M72s7M/n15wfz+NRpg61jcBz3c/Nfbb7+Rsah5uu61N7F+mKRmyeuq6TrJJkmbj+0xR7F+CmKF3SkPdWrY8EuBcK5s4FMhHgnp5fYN1RwOZjrPsbOngR3PEf3T3dUFtXC6PhsSKB+7b9waMxoQ5r3G/94cf/82DvgfcdDh+eE4MomOiW9/h4gTsKHqSZXb5sBWxauwnKS8qJHQuZ6URMELK0Wkp6wI/lvkqCO+snl3wKloKS+7lSKSuZDz9ecMcrMiUkPWmQvs/ilnduFmfc3a6U8H/juE40uNuBOWNjek28XWvmXWCz5F/YFRufl03Nt5fryOWC2SqL8rXeiyXk8n1n+/H4Lgji+FF0AAWFGBLRYbEJCjIEEl2EYFyCSOcwdL7WBNpQDBRTodg8ktbh3yEjANPMkv6TNmz76fWXvPuOleUr+6Zq2gubGSx9e6D1ofNe7Hjh1q5Ex6kRYUxGxjmq+DEYSxomBGvYkEcUmUs4yzrOB9yT7uic2fJ2aeltnCVlTwH7zGv0xgPubu/qHEO7W56exTIMiTRIEKCvv58s96HhQSvvYbwx96MQ3DGZbv/I/uk33HvD15tHm67tSnQHkeiC0m+LAO6yIEPNilWwfs16KFFKCNxlkFkTSwvcqVyEwNE5AVSkyHLQLFf2ZAB3tpjSe5vbhyoZL3eJ13JQpU3vFk+3Nq8buCc3o3VeNuvbbeaygV4ukHdTPFyXBCk8NiXMzUrxkb2esYFdzvEC3Wzvma+Skes+bhaU114p5HcG7kyblLGWncAds+MZtzzyQyhaAPTeCAw298BIaz+IcYzNy7RhqO2rLkAFlKpLKxbuvu6Sd99w3vo3v1DIs0ydw0bgmciuxc/U//Mj9YMHrhqG/vmGzNzAAsbbqc6aGS0I7oqi0Hf8w3gK3JNosPIh2yfNYn2Dg7vbu7rtRTu4kzGEREFW62OUfwODg9DY3Aj9g/00B+N3yx+F4I4Laq+5d+71X33ft1vGWq/qNwcFypQvErgH5ACsWbEG1qxaCyE5CKaGtgTRNiXBPVl/bgN3FFwM/bCMh2HpZLHcJwu443P4ibszxclddBxL4J4PwGdNyuQxPx/KyngBkdzyrPs3SKYBMgGFAQZ5uBC4RQiqMgzWd0P3oTYQYyLIugzomSSFAERQNAEqpYqWi08+9+5bL77lu4KATvupTyEjgIbQz7v/dNWLzc99qjfavlGVxsCQWKYQeiLRJYx8A6wcXSBwx9ajvG67EHD3UnjTXdX5W+5eynIh48Tkjbdx6Ly227vm8nqQ/DNNkLDs0MCseIYR+N3Q8BC0HG6F7t5uCpccs+D+cPPv1375ga9/vWGo8cIBYwg0dDOhAMEyNevj5tbkLientpU81hCgLFgOx208DqrnVUOpUsLQSBdoEzCNC+12JrQIgLCchIg6OLFDeimJHaTcJt7plk8LHYwzW94Jkm7WNy0uR+jAvsy9LHe3hDgvS9xP/PxIgrubQCjE2nXV2HNYLrmUmEKF1Ot5HtNvJdA0HZBPKiCJoKoxkGQRAkIAiAJtVIP2V5uIPz4klIGpi6Cjdwz5400BSnQ5PL9i9mNffP+n/2Pj3I3dr+f7HO33bjb3z//2v37+vW61+xxVjJSBqIJOuz3dC0fVbqQEWnwdLhZ78neK8TH5l23fuMlgd2uWgXtWQHQJEUxmcM+1XpyWO3IIUEo28swbBkRjMWjraCPrHd/xmAX3n+/9+Y7vPv4/tx8arD1j2BwjYgz65AnuCHb2xCoE6arSaXDCphNg7qy5VO9uFbRTNJ1XJpILmlO2Uo7dkQN3++J2A0DnlrMfQ+BOWkhqGXqBexKAsrjl/YK7Hcheb3Dn+QbZ4tq53Iq5NvAUuDNmOoyd416UROSQF0BXNQiCAnIUoOtQGwzUdYEYBTA1GQJKKVnu2B+8HALmnPKq5y886/zP/ccp73tyiqymcPUCm8P8+NC9H3t+YPcN/TCwWDfjAs4JSTHnXqYJSwkGN4t9POCe3Zo9esE9XyXDGXMXkCjIqlZg5XBxaOtsh8amxmPbcr/72W9d/rN//vwTBwZrt4YxUz45cv4sd/uWScuaNgSYXTkbthy/FWZNn8W45K0yOMr6peQHdGtRL0vSYLEr9REDd0d6XiHgbn93fj5fqNlby6Zi1FktauvCORPfHK52Py768Vjw/F0zFBDL7e8H3Enk+XRpH+vgjmNFSXEC1k8bZJUEFQXMhA6KKkCscxha99YDjGhQAiWgaxj3lUAwZcqQn10yrW3NgiU/fe8FV39r+8Lt/YVD29SZT4WfPfGB5x/4Xr/ctymmRALo6iWKDqvsLW2ELLFptaqw/WQlD7la1/4t90LB3cszUMxZztctXyi4U74D5T+lgrb4XUJNQEdXJzQ0NVBo5Ji13D/7509d/8e9D91SO1K3PiYlrAC3t1veDdTJouQJVYYA1TOr4cTjt8G0iulg6hhBFEESqc4ODAPb9DE3NtX0knsK3fIS03utmDtbKLziN79s+Zxu+XGCe9pmsCXYeYF7ErCzNIZhL8+Q+2gCdzfgzuUi9BImU+COCrBJVKa4L1RdBxkZH00ZtMEIdLzWCJHuYZATyBmPNe0KGKoAAQhCpVwRWTRj7hM7jj/l2zN3lP3jSuHK7BlbXhNxDP9+u3m7eC1cO+uBPY986bW+3VfEgqPTVClO84JKFLXaTcsV4pSyyeKfIwLu5DXNo6wuTU5PwPz6Bfd8QZ0/qlu2PHO/s0RtVVOhq6ebwD0ajR6b4I5JIjf8+oMf+1vjzg81RpqXJ7ARNEcUD7d8cqCz0dCaIiyeuxi2bj4RKkorQcfYITZ6lSSaAAbuVtkX0Wgy7ZWzcCXBnUVTkhnzudai35g73d9h+eZruTufw3l+NkvatWzOmfBmH1MalEx2ZOf9kmqPT5KcjOfPcp9s483vZ38fp1Wea/N6WfB+Nn7G/XyUS06ALJuwSyI9Mwlu7OiGFVcqgBIXYLClG9r31UNIQ5IaAEFnNe0BCEFQD8L8yjn7Nyxd87+XXXjeL7ZWbu2bsAd8g194Z9PO0IgcvezPtU9+eSjQv1CTI5JuxsGg0KHV2c1K9WXaeGpA3Nu5Wk17HTYKbxCUsSdtlSfZyuqSe4A2Ynbjx89+KtZ0eoH7eJ8lKS55HkGS3ZSBO9LO9vT1EriPjY0du+B+9Q+u+NKLvS+/r1VtnadidwmL8dK+ULIJ4ly17uheX7FgJWxevxnKQuVg6CaBu4S8y5Qtj8FB1sCSqGezgnuqMCxXqRPfW/bl7bTc7Yvq9QJ3N4s8472ciWNudfQ+MuCzbfVc4QCvMeYCwAvcvTbwhIC7NSZe9y6WEJvY61geK6TXFLCANAhCzIRo9wh0HmiBRP8IKJpIfdqx+F0WkLBGgSqxYnT5rMW/P+vE07/zrlPf8coUE11hs7TL3KX0DYys2t245xuvDu07K1YWDRgQRU2Kwoc6szeSfUmc2zFbr3aW0Z1+tOgjoS7bW6TAPTtl+JHeD7nAvRjPwkePJWVbIV2b5a4bOvQN9BO4Dw8PH5vgjgvmgm+cd/e+0f3Xtpkd0zVJYwwZZL3njrnbLXfnhCGBA7aGWb1kDayrWQclgTLSapGZjghsDCtL3ur66gbu3IPA3fIcFAuz3NH2d+8KlwQrF7DMlVBXqOWeVELsiXg5LHe343ONhd2Vny+426+bOwCSMlKcnoi0vAsPuZoL4P0IgQzL3T6mE0DOURhMFHoWWu1WH29DAgVCYIxo0FvbDr0NHVAuBECPJsCUJJAECWRThoAqweJpC17cuGTdd68795oHa2bWTPHHFzD8mED3ePfjs5rCXdfubtvzuQFhsCIihgXDTICkSGSQ6OSapywhcoknAce6X7ZqMAbu6Q9ltZnJeNK89oDzorar+blOAcOU/RTyHmZKkGI9R1bL3XKeIOAPDA0QuA8MDIwb3LfN2rYvICmXP37r40dPVzjkST7rq2+6py7WeFUXdJdjb2jQec9obsL7S4LiE4cCF8EdLYn1KzZAzdIaCAVKyMLgG4EoZymRjq0PBu5sMfCYO/ebTyZwd3OPZ1MOciW4Md5w/u5OZHf2beZZ+UzpYnUGtnh8spUku2IKbFPXZf3A+a/2OtQs5r9HvD91pUx2vnzAneY7S4KdH0GQC9zpGR0Aj//t5TEonpBLz5p2Xpd+zamAsIYYAoKILoGATHRdY9B7qA1ifWEooQRVExImNolRKPY+U6nsX7Ow5r5ztuy494qtV9ROMdEVNpu7zF2lDV3t219u3/OFpnDzqYacEOIGxm6BerXrgNY7kgoJIBLIp8A9m8WelBMu5bJZrXwfCmpyv+FzZHldP3upsJHKchbyj7nsPb/38NqnGeBucXraw7KDI0PU1723r/fYBPfd5u6yD97xb//bEm19e6/RH1KxDI7iSdxyt+LgPjKc7eCOCy4klcCm1ZtgyYJlEAoEKZGOgMlIEdjw1ZjuxiH6rSTzCvNgWS5Kl9Vrj0Wl64opFjl2dnoFeqYr3CWubdd+GRJlpcD1HXOnqgDe/Y479tiLibQhWBtc1jEP78fafeIfE1MiNANEWcaeIEz/odJFzJdCsgZ2DrsD/siSsVLbnrUJ5XW1Ateuku+ZPsBpvAIOKuA03dyZv+B3F1vnEWNhxjnenQl54mHaqVlc8/b16ffxCj/OZCWlVAjC+ijwZYxjyrogsqsTpQTG1nHarfJKXl4lYtc3QwBZlUAdVKGvoQfG2oYAYqiEGyAHFFANnZLsSmKiunLO0sc3L1v7P9dcds3flwnLYoU//7F7Jlrt93ffv6RjpO8DL3XvvWlEHi4RkCSF8nQkov/VQKOJw7kTdfY3/+Tib2GKeaZNm+scv3krKFcnE7g7lWu/CoaffWo3Veh4+wBacfiRkRFobGmCjp6OZFMy+6rOlsPgXPnYOOaotNyfNp+ef8t/3/jD9rHD5w1qw3KCVis3p1E4pTum3RKmKOGHE/hzJcAEIrDZun4LzJtVDaFgiPU4JtBmukPGOY5R5ZNsB/cM6ye74Zk81G7l5qoJd1LKOhcj+TFy3M8L3Gn/k8XOGJOY+5yBNvHwIxTTeGMuAh6DIIBAjSGOABgxAcIDMUiMJqC0rAzKZpQCcpnooIIgIZ2GCsRzbfWSxrieIMgUH8SyBIvmAUxBo9IqvDvrzWd/KXQx2ix+20/4HLRhOXjahJTTrZiRz+DC7IbXyZazMZHQ4lfIMF3OxwJzeVicX11kXPCSKYJEHd0w2Yd1dEPnGDGbiajHmWAiFzl2fsPEOUDwYMFcOh9JnyIChA8PQ3dtF5ijOpiqAaBYc2EClGgyLArMaty8eO3Xrzjvst9trZ5Koit0DT0x8ERVQ3/tObWDzbc3q63rMclYNkSi8sX9Srz+EjaLMdicGUj5m6PVNF/7Nuu+kGfzWrdOBcHr+GzP4JUMNxHPXsg17coDB2q+X7HMeiw8Bq3trdDa0QoYg+eYQ0oQJakiVYGbqpX+NEctuD86+uj6T/7gtu+2j7SeMWKMgopaDwdhNCVs3Mhuwo67T9zAvTxUASdu2ApzZ84ncE9qSj7A3b4w7W75iQX3VAmaU+vE/+ZqTq5acfvzuda5e4A7codjJ07DVEFRZEhoSGmpULx1qGcM2hu6ID6qQllZGVSvrIayaSFIGDFQSiXQIAEJI0FuQ7LeCT0Zz7gFIZaGq7HSQ3Ir5gZ3O5g7wZ2nOfKr53z3LOBuX1OFCqNCBUOu8/xYDznPt8Adj0FgQHBHYhmcCwQHBHd07PLsVckwQBGwTFShBCENhQ5SmIrojjch1jUGg/W9MNo+DLImgyhKoKHygNUmCQOmQ2ns1JotPzlhybrvvOfM9xyYIqwpbFX81vytNFQX3tgX7fx47Ujd1QPKEAE5cvjj/AmGDdxFnZxmEn7vI0s9s+49v2f02h92cPc6Nvfa9cq2Ke5z53e19KPt+9SJRQjuhzsOQ3N7C9HTclmDgM6BHregV7+Soxbcf9X9q1O+8pMvf7N9pOWkMIRBQ2GR7NiGsSTWupB/clnuzgVVWVIF2zZtg7nT54KiBHyDe0asJhlTzlwGfjK7fVvutsvnKosrFNwJKJOVAUzDIaua3O7YTcpSIZCtDxuFoGDXTRA0EeKjCehq6YHO5h5QYwYBv1Qhwsr1K6FqZiVIZTJE9BjokgGCzOxoBAm0FMklbKuDJbIgO3cA8xVyssx0yj3bmOQD7vy0ZBOdHJzs3IIfj0Aaj4BwO7co4C7o5BVB4S/hHBisYxjNjdXOlZI8kR8bTCoRRRe+oRug03ygv0YGdTgOA41dMNzUCxA2IQgBCrfETJ0qT7Dr28rZS3ZtWbb+cxefdO7fN8/bHC72eBwT1zNBeLrr6Vkv9r5yZeNA0xd7jK7p8RKVwF00ZCu+zkIshqhTm1e0f7jXLdsYJdfSEbLcx7uPimm5j/dZvNYdvz56hVnjHibr8PtwNAyH2w9DU1szaLp67IH7Dxt+ePZdv/nWV9tHW7diH3cNB8kCd0sMFQTuKNQqy6rg5M0nwezpc0CWlNR1LMudwM4lwemNDe4WxJPljKjK3L445iwOy/wDCAYYyysTg5AYjkJnYwf0tveBFkWvvUTxvjjEoGRaEGZUz4GZC+aCUhkEoUSCiBql5iKyLBNxELOseUzfCrnQPVloAHuGI8CwI1LP5NxYhYJ7LuWQRqMwz7fXvh/X78UAd3YNVNSwHloE0eIYZ8qmCSaxMrJ+1Mw9L4ChmdQmGclRyCKMA4x2DUFffTskekahTAiBiICvGqCBAFjZPlOuMs7aeto31y3feM9VG97aNGW1Fzb1pmkGftn4+9PrB+o/fnDw0DmJ0jgk5BjoogYmtqk2UVGTQKJUCpZQxz65F/CxCO4TDer2GcZ78ZCvPZk3GovC4c42aGptBFVXk1hjt9z9POdRa7l/65VvXfK/f/nB7YdHWjdHRVzI2AQB3bqszIM7o90EtD0hIS2pDS0RUYKqsmlwyvEnw8yq2fTfyWvkAHe3wS6mW54BqffmnzjLnQkDglLLYmYAizFarEK0ePVVE0KGBMGEAMNtfdDV2AGxoShIyEKGQh/jsYoBUSMGYkkQZi6cC5ULZkLpzHJQJYy+a0DTiOCCd7OcLyy5C0sR0frA8miDQMbpiCOIt77MDC8wBSB9Tbikw7kQBRUaw/aeMXaEH0XBz4bm9yv8eS2PFyprCO4Cs/iSk84TKqlNpQES9gHHpheqTi2RFUEBWZMg1h+B/qYuGDncA0IkASVigFq6qoYIilQCYlyCTYvW7Dxpw/bPb1uz7sWt1Vsjfsdq6rj0EXi474m1+9sO3dAw1HR9P/QH1WACDCEBuoi58cwDpugAClrrVvIaeWByrLu0PXIMWO757K1irD9nrJ0bjPgcxC/f1Q6NrY2QUOMUX+dx9mT83Uc1wlEL7nc8/+VrfvrXn37q8HDr+qgYBx3bTwkojCit3R+4E8dyStjjwMqSDNMrZsDJx50E0ytmUm2724db7rkWRbHAndnMhYM7KQa5NrJDaXBXImyueKsCAIGdJ1khuDMhIkFIl2GkrQ/6GjogPhjBJlTU8QsVA+aG0kBURAgbCYCSAJTOqoQZi2bDjIVzQCgRKBZPCXbk5mfUvmh9sHa6MvMUSHv7UgAAIABJREFUILATuGfUGYwL3Pl8OsegcLD0JwomD7jjQmE9pjH0Qv3uLcudKc1svNFTQyQcGErBwdJMCEoBUFABCxvQ39QLA809YAyFQdGQftYqFTXRYV8K5VAevnjHBZ9dvbDml69seKb3duF2d5Jyf8N3zB5VZ9ZVPnHwb29vHGq7uSPRc3wsEIe4GQVRRPtcB9XKjJcxjxE7YlsENrjeMIciWwKpfUCPRMy9GOBaqFu+GPfOdwFycE8ma/OeJQCMX767AxpaGiGeiDG3vQ2n3vDZ8p99+rPX/+bpX9/aNtqyOi6hlsrBPb0UzjlxydiGRZyAg2bXmtAlPKNiJoH7tPIZyYxst5i914QWG9yd92NZ65blxzU5Mqwzs8b9kNrkzJqnHy1hbwd3kQE8ur4lU6IEHnUwCt11bTDS3g+yKoBiYPtPDQRRAkWUyXUfi8cgWFEZjpmJkrhoiEpVCGYumg1V1dNAKhdBlzXQRdUqkWNxXHQxoqvY7h72SipxV8y4upQqOeTHZYZW2DG5BMBEA7/XOks+u43CttBnYoKchUQw5EK8UJb1Rx3aqYMVK+GhygVZAkzoxbK3oBgAIWZApHsE+up7IdI9BgFVx3oJEPAgHd3DISgTqvTNK0/483E1mz6xpWJVw9atW1lgceqT1wggBfcjbX/chmVvzeGOt4/IkRJV1ik5ldHVYAIkqy5BcJd1/NuqfqDfXKisXSzC1xvc/YJZIeCesd+PEJ8ET+S2gzt/FqSgbUdwb66HGII7hiiPFXDHRX3rkx+/5Y/PP/jh9tHW5aqcAN2qq6ZuR1nc8nznkOCzUJGDO1m3mPkrKzCjciactHm7K7jzCXCLuWeCb8rScQNmr53ME+o4FGUDdzcFJinwLZzPAHc8wGGx5wPuLO7Nyt4oWmFKIBsSQBigs64dBtv7QIgaoGgsuQ49IDjuWB6laLJZEiiJLl+36u6Epi5vbm9701B8dI4WMqTpi2bAjKUzQK6SQJVV0GWD3PDMnY4xYCzBQyUjlVznNY4Z42YXYFn6C6TG79gDd9FqCaqLKXAnldEwQLJyHNBrouNxkkSFKZg8GRJkUIei0NfUAyOHR0AYNUAxTJAFDbCwEfnlZS1kzi6tHjjvjIuvq15d89crF52C2RhTnwJGYI+5Z/rf9/3tusaRwx/qUntqokoCVBxnNFgos9oEnWXOEQ+FrKPljtUPrI+7Tk2vUjfOpsBONLgzbT17pvuRBneSNgWWkuYzjU4M4Yl1mqFBZ3cn1CG4x6Pp4O7wNue631HplkeyhhseuvHjj+159INdkbYlcSFu1ddaGYdklef28pF16wA3btVXz15Ade4VJVUUc3cDh0kB7txFmnSWZk41bQwrvmb/lbaS0x1vXS+Z3EGhVitsYbPcCVipD7FOFq2M1jgmy0V06D/cD52NnZAYSUDAVCgOy4wHkyh8g2bARA7xNSvX/GzZmuXfMQ1hVlNzywWNLY3n94Z7V2mlRklJdSmULigHZWYAoFQEXRFANRiRT1ApBVXVrNJ+i1TIsRk55Y/fDeomVpKCLlkbn04U5Pfa+Wz2cR+bq1ufz4tTfTqVkZqUpMoYnVloChnNENzxv5AvStN1kJCUCCQwYgaEQIHh9n7oqu8AtS8BATVA/AeCmQAFy+NU0ayQK4dPXH3SL88564LPnrvw5MEpJjqfE+M4DA2cH7f8bEdDb/0tXZGOtwzDcEhTMFSFHi7cbjRLpIBTHhJ5T5iHBfkLWJjPHVAzjAUfMXd+jpuHM6vSYOMWyVbYRduPyyCPoSKbzUcsOk0O5nl8tkdwy+3K9bh2/HA+M3aG6xnohbrGOghHxsgHw7Pq81ktHNxDweBlj97y6KF8zrUf6yPVq9BLZ56H1LPXP/j+Tz914G/Xd0c7FsVMBHfUWC2yEpvlnuuuzoXIXSRLFiyFE9YcT2Q21OY1c2O5ZstnHFekUji8rnMb2heE3T3vfAYO7k4fgl9wT92XxV65UBBkJFLQwdAMKJWCBOzDnQPQ2dgFsZE4GAkBZAgQdzgeg4k8QVGGcqlsbH31+r+ce/b5X6zqkg/s2LFDfPDlB1e8sPuVNzd3N13UPtK1NRyIzpDnBkCeWwIV1VWgTCsBFcHExNp5Vv9OT4IgZMXkk4oKkwa+EtQylB3bF5nu+WMH3GUdy6XQbZtuuaP1R5Y7uebRVYiKr0TcRUEzANHBMPQ2dcBw+wDAmABBIwSyhG5gDQRVg3IIRlbOXfHPS8++7D8v23Dxy1PZ8YXLxEd7n57/QudzN3WOtb9rQO1dkBAjjAySwlcI3lb7aWy9h7NlsUtSzbtFPJUpVdjzHHFwd7lnISOTL7jnqwh4PVM2BcftPLTSJavLqP08/B7d8n2DfVDbWAejYyNkhBG4844/tsTuXM901IL7ex547xeervv7dT3RzuqEmQDNFithgOQvP8deX8jAHWDpgqVw/JrjCNyRV97NLfR6Wu4ZwMPwjG1Mx2xzcOe/2X/PcMNzy93yajgVANT/8d6U4kZCWwBBMyGgC9SfG8veRntHQTYDYBgSmIbFYGeKlFAVEgORxTMXvHjRKRd+/V2nXvm4IJDkwWtK/zjwjzl/f+XvJ9d21F3SMdq9ox9Gq7VpIJUurISK6ukQml6OuXSQUDXK0KZIMD2gFXWn9+f/tlzpWVa+XRNN5iy4KHAZ4G87kcbVa7e/Dr/7SczL9ljc/SpaXhIMdWFIhJc+UrMR3CD4u2lCSbAEtIROtHSlQgkcrm2G/uYuMMZ0kNUAyDqS1oggCQZg5Gx2qLLx7BN3fPvyCz7+oxoBi+WmPoWMAJa+3bXnnnc0hJtu7DP6jovBiAxigrFIIhsdsTsyo0Qkn6YJmlU+SsmRJpY3stoXt8+RBvfigWx+O7J4902Noh9c4AqUvfyNn4d/I7j3D/fDofraYxLchXf85to7nqt/9t098c55CUhYhHS8UUlucHeWwtkzF/HMZQuXw+bVm6EsgODOYsUZgOoj8WK8CXW0CCxXaxooZ3El2WP0fLnlAnd+TJKW1bquHSBSLnoUGswNzjBVBAU7emkiRAdGob+xE4a6BsCIIgDIAGIAVI39OygHIWBK6ozSqoOnbz357nec/28PLBOmDzkFS5e5u+yPjz5z/EuNey9t6Gu9oE8fWREr06TQ3HKoqp4B0+ZOB0PCWC9zNaK7jqdP8CSvtPx5asub+eEg5jZe/GjKBM/1scIdhQjnyXwOcY1b784Ia2zgbiVSohcGqxeCSgCMOCZpYelbGJoPNEKkZxQCRgCCEARTw/p3ZLATYLpSMVgzb8kj1138jtt3LNzRMOWOL3wVPNr/6PqnDjz/xQ6t5y3D8lCZIUUBeR4pN1hHhkeJAB7hWzLRp8nA3aD9wJRyAvckR0T6sxQL3Pl1vNzyxQNZ/+BevHsWNo9pbnmLSpbjDFLODgwPwMH6gzAyypojitIxYLljrAlf9vJfvOMbL7Y8d21PvHOOitzklqTmTUtyWe65wB0dvssWL4fNNZugdBKAO6kpblnxLmtqvOCeBDZneZkFZIz6FS1mEQRdBMWQwYxq0N3USRabgMaDIYKeQJdTkFyDoi5BUAiYVaGK9tVLV/zq/Ve955sbyzd2Z9sS2Iu69sXaVc/vf+WyA221l3VHB2oigURJYFYI5q9YABWzKsBUUIbpRHiDTgarnU2Sx4YDvF2xsenWSVY78kRkCSh5gjvtuOJFo/yLpcKEid+zSPGxgTt7LiLTT5Ydot9ERuoaSo5EwhoBWvY1wlBHP0DUJIIazLVAUhtQAUJCMLFw2ty952w7486bznz//YKAqXVTn0JG4KB5sOLJ/X/78Gs9te8fEIaXRoNRMIQ4iIYGEna1NEXQMVECw4kI4khaYzIuCkY2ZXncqDGQe8OWYoC7F7DTqrJi7sUDWu9dVLx7FTJ7NilkGYdkLDlYMDm4H0BwHxnOBHeftz7q3PKYTIe2xdt/fsVdu1pfvLov3jmrWOCOiw3diCsWr4SNNRuhVCnLarn7Gd9iWO5JcOcWc44be4G7W6AiV+yd3yqVlMdirch2hdaZgXH2jkHobO6A2GAEkEme+MowI1fAPt4BkDTJLBVLh5bMXfjY29968dcvXvfWV72sNpzj3+/5S/X+xn3nvnzo1Xe3j3ZujCjxaUKlJFSvmA9BbDxTJoFJCUSMrpYl0aFQwz/OPnr8TdIzDxi4uwO0H3AvZlJdrrwJP2utqMdkdOliFh89o1VqKaN7N2FCiS7DcOcQtL7WBPqYylzxFPxliZZBPQDT5MrOjUvX/OZdl1x757aZGw8X9VmPoYth+Orhrkff9I+GZ77ameg5ISxHAqqCTZdUMJGD3AQIIMc/VqdgMRxtiVQnRwR3SiQm1zwqcYz21P5xAz8/2fJOgBoPuOcTu06f/uzgPhlAPUNpsjzC9vdlnlGTLPcDdQdheHSIGSNWsxh7SZzX0j8awZ1W40X3XXb3qx0vvQPBHWPuuJxx4VLtLS3Y7DH3bJY7lWqJEqxcWgMbVqyHEgvcnYOYX2lGlriWT6OPEthsWfG5JjQbuJOCYNldbk/DrVf+Xk5rlsWXLdIY6vYlgZKQIdw9Cp11HTA2MEZNYrQ4ugZFCCgKGKoBYkKAaXLF2LK5S3e++ZQd/3PtqVc/lY/V9kTDrqqmlkMn7arb9c7azkNv7Yp0zxCrJLFy4TSYtmQmyFVBkBQMAWAXUWI7Zy1nKU7sln+bP7jnmuvJAO5uAsNr03v9zq9pOUZYIiXG35PtXhnvvJwwQRzToeW1Roj3hUGMCSCouAuxVJH8NlCqB9WF5dX/uvKcS792zfbLHhOwu9DUp6AR2D26e84z9f/63J6hfVcNySMz40IUdExbkQXq067rBoE75cJg8pVVMsqIapjyy1q8Wq2pHdUxdFSBde7ZwDMXqLpZ7vbj899fmdJtIkDdb1zdS2lyLoKkQgQmDI4MErgPjQweU+BOlvuF973t7t2du9/RF0sHd9J8cmSp09K2ArU0SWKKsJ/AXZKgZukqWL98XRq427Wr1wvc7fanl3TgzFN8g9gVBOcWcII5WWcOlxmOKV4TwVuKA8R6IvD/7H0HeFxnlfa5bYp6r5Ys2ZaL5G7HSewkxOm9EieBhIQEshACC0tYWJaF8MPCUhY2AQJhYSmhOgRIQnqC07BT3G3ZltW7ZqTRzEijqbf8zznfvTOj0YymSHJiW+PosaO59bvf/d5T3vMeR9cIjA24QZNRM16CkCyDIAqA1ehcUIVsMMmLSmvf3LJ6yw+vufzKJ2u4mrRrmjVNk/52/IXFe5p33/nKvlc+5OYmSseFCTGnLh+yK/IhpzAPLFYLaDwucHpzWPJW4oXNUwf38KKQJHSY6lxItlAZxtd0zzUVLyvZvEh2HYYhiK8QdVGmzAcCO+sKR94faZXzIPg1GO8Zhv6jXWAOouysCBDSLQCRVUhUWEo71tWs+vm9d37kR4u5xSzGOP9JewQwmvVU3zPX72p78zt9mm2hN8vLK4qfvG9V4iGINe0YLQEOKKoiM+eGlTJiCRzZvcxjNxQvY0tfE/BM0vHc0wG0KWtMPMMirXrzmYF7qqCdSWQh1shIhCeG5+4ad8GR1qPgcjvJT0UCc1iGNhkfSH8IJ6vnzl/5s+sePGTfd7OdwD2kd9VBKUwWOp4u+5II3HFMUKFuaf0yaKxfccqAO9W562F9QyU8Wn892uOPBvZoS57ARwOQsBH7hAyDzT1g77SDGSyAAXhPMAgmaxaVI8peP+RoEiwqq2luqlvx8O2XfPC3i4syX9iRZ7G/a3/+AfuhG7c//ad/HQzY652mMclckQ1ltRVQUFYMotVEohxEHCJxDlzN4oVHmPEXziXHbZ6BbHA9+kM13lMJlcYidnqAOwMIEnXGnC0GfRUBVHcI+g52gG/IBbwXwCKYWS8GXIwUFcyqpFUXVvzhS/d+7t/PLDizM21Em9+BRuAB7QH+Vri16K+7n/l5u7v1ohFhLEuxysBrMonVBDkVZOzZgKVVCqbNNJB06x5/T3buNOBuODzRABQNdJmAeyoe81yDeyrXEHaYpun+mMjDDjuKKczT2GuJ7gQXPQ7z4A7AX/3Lax/cP7D3ZptvqETGKnfdo2BmKVu6KRAVrUBmQD77Qq+XngwAIi/AssVLoXFRI1jErLC2fLyc0nReEHs54liSsapwMaz7WMUo1mo1Ji8WO5l0oky8OWYsyjIJWTCFKvrRLXiSBdc9Mix7wnui+9KFgDCyoYBKeTxBEUHzArh7R2C4sx+UiRCYeAsoigYhgQdZ5UDkJZACGlRai+zLqup/esn5l/zsihVX9CTLsyd7PxDgn2171jTS6zz/5V1//+xR9/GzxyRPDl9ggqKaMiisKQUxzwyyqIFPDoBoQsYwB0ooRDwKlEBQFNaJnGr09cgksr5p8YtuEYwGApNqYUQyg3WvJ8aNRirG4zU64iW7h+m+p2ecJFWTzmI1k2vhBZFqavF8SNJCKVOsb6d6aZwXqEQYEGC01wW9h7ogKyiBhfLsCgS5IEjAg9VngkUFtW+tW7r+e1/cdv+fjbLHmVzX6brvDm2HxTU0fsufDz/5P75cf15QC2G7pjDxkRnnzGA15iR67+S5G2as/r4nmmKxwE7vxCQh6/ijH2+/6Z5T4lD81LUylShTNDjHO/a7MWdm+p7ik3SOu+Bo61FwukZZtRZWqCBjHnXmqYgxOXnwpPTcj8AR6Yu//OL39wzsQXAvDrFyaf2DZJFUwZ3VmkVPIlRRW75kGTQuagKLaM0Y3NnFTA4D02+SLeBGvXrUPUwJm8fM2OmAIQzuegc1UeFIX9oAd7xCtO4p5IrtO9HzRh147AkiiqBqCiB7E0EbfDyM97thpHMQPCNOELGdJHDUwpM3WUBF9rQiQg5n9a6qXfb4llWbfrL+vPW7m7im4Gy9ZDt37rQeG29bvbt774dbhtuuGPaNVoWsmpBdmQd5C4rAVGABU54VMJqDoIuAjveEhhbKpWIEgzrTkVfPmMMM3DEywTTVjSeHwh+4cQTc0W7EVyvCOGbPNDVNhZMG3AEXEdboh2wODRu/qJjaZepmQQE8I17oPNwDGmpseFFIUABR1CCgeQHnWK2pamh56bKfX3nmpT+9eOPFPbP1/E+342D1yFDv0LJ9/Qd+eVhuWTtmGhdYKVuslxBxanCMYiNKLNcevUpO/v94YeNE4J5Jfj28OsdJc7HjZQ7u0Y7XTIF1NubXTK8B3zwjLB8N7mFSXVTlynTXe/KC+6+/+P09fXtutvttxciWj54aYY8qkedOI2KgaBxwX7wMGhevBItoOWHgHsnxTp3miVq9xsudx/ud0REOv0NQj+RS2bmonhm9Ux4JiSz8ToBnWO7owSk8eO0+GO4YhrFhFwDm1zmepGBRxU8SLaAFAAQ/ry2vXfri6oZVP75k7fmvrK1b656p1x47gXd0dlqaO59e3Gbvu661t+P6wTFbo98csppLrZBfXQi5FQXAWXkgpW2Kaug8DN1bp7HGPCRRvvRWtVHgbowhk9mldim63kBkbMg0SG48p75WULg78YdOlWKuLfWTxt8S5weFB9GDx7mhyCBqGphJ1wDA7wyArdMGw90OMCsWEEICSNhkJhQEXlQgh7cEV5Q2PHv24jN+ePGyi19vaGiYF6zJ4KFQnn3wpQXdo92f3jew9+NjWS6zX/SR74KpEVrFouZgPFCZLqQeNmTTyLVPB1ypgNpse+6pnDODoZ/RLjO9JvLciVB3FJxuZ9hzPy3AHTHqml9e8+C+Acy5x4B7lA5ywrA8M211x3oquC9bvAyaTiC4Twpt6aHg8OxClnIiJamYKRidOze+ii2xMl5oRqA1VgajzIkDWVVAkCTyUFVZARMvkgqdb9QDI92j4OofAzWkACqPqqpC4SITdQMDkEISLCxeuH953bKHVjdufPamM66wz5XEKHo0e/a01XZ1t57f2td2Xb+r/+xxbbyYKxAgt7oA8iqLKEzPWwQIaQqElCDzQqn8hJHEiNVNJowxFpH+8cwxwgoBA9j1trlRzyLWG5rRivAe2RlvG/Oz9HqIKI3C0hkiVkGg+tl4EFy9DhhuHwQ+KEDQh61ezcS7CPn8YBV4qC2qbFu+YOnDl2644I8XL7t4cLaNu/fIUM35Zbw4+mJ+3/Dg5QeGjnxzUB2qC4leUCWViHPRIfjwux4HpKeboyyDmdhCjWcYzATcJ6VIo86bqec+UxCdqwc40+vCpKBrLEKoM8Lypwu489f96roH9/bvudnmt1GdO/Ns2OOKDq3GzblHkDNuWH7ZoqXQtAQ99+nD8sZhEueGkoflY3NW0WVpxs0kCvpO8dKnCftT+FnvAkWEMzo4+aQkSoO/wE1w4eBEicposGhJUnkIjE3ASI8NXH1uUCaQS8ADpkIUVQazyQwC6sh7eajJq+6ur6r7dmP98ic/cvlHcFGf07InrPv989Hnyw607F/b0nHkhj5n39VOxVkuFEmQXZUP+QuKwVyUA5qJA78coEY3SPgjACNhFgFUkk0w+MOxaW9mKRr13YZYjtFa0vCajND+XC0WJ/K4jJeB9c88qAIHQQISDiReAt6ngnfACc6OIQjYxsEEJggGcVsRRNFMCqiFvDWwonbJ79csbfzJ1q1b981mSuZEjsO7fa5WrdX8VsdbqzscPfe3eDpu9Jq8AiXAeA1k5MDEucB4oJIQ3FOIAsWCezLQSvZ9opw4psPifZJxmt7tZxR9/mT3nuq1UsQsKizvcjnDy9PpAu7c9b+6/sE9/btvsfnsJSEUcSB0ShPcDVfXIJHhwsbxkC64Rz+4yRMyNXCfBPC6ZRJ9nOnC8rhv+KVJAO7MG0M406i/s4z5dx3oSS+cejwzqOdFCYIyZVvBKlggOOaHkZ5BcPYOgzKmgKiaiTHtQ20BHru0mQDGgrAgq9zduGDFj+sr6n/yiRs+0TtXHnvsS4JEu4O2g1l/2vGnlW0DHTeM+EavdgRHG3zmoJhVmQ+51cWQVZIHYEJ7xQjrsK5nWImNPcvZ3UY+7P90wNcNIUOdj14+I8yv74Jje6p8CNx1ngJyMULEUTCBqEkgO33gbB8CT88ImLwKaEFsEi6CgoagJoJJlqChZOGBlfXL/vuysy94enPN5tFTZVxO9H08MfxEVae979bW0bbP2bjhch/vAxMpzukE1zgdAFMB9+htktB/wmVz5AbEGAPR6850kQNytqYRyknktcfbby7AdDae62wCO3O5dELdcb0UzliKDCGbUzjnTjTma3917UP7+vfdYvfZS1BbXg9U6d4oe2QJw/KsfVA4LM80ytlUR3BfWt8AKxtWpey5zwTckf046UO4Mvm1M7z5KZ66EZ4zSCoJwB0xTaCDYBtPBHisWWcgxZSq2A+qygmiCQIBhWRkJU0C94ADhjr6wD86AVJIBEHDkjOg8htO4IFXOC1HM/nOqFv1/BnL13+9uLai+YqGK054jlXTNPFHL/9oUdtg2zXdw73X9Tj7V3uEQK6lPJd06bNL8kDKMQF2sEG/h0Q/yCtHLvhkj516xhu/091zZk8bf1geX7eIWOTjFPkwQ1AFAYmVaAyiPjlvAtUH4Blwg6vDBvLwOFhlDrSQDJrAAyeIoPhRsKjAu7Fh7cNrFjf935Lzalq3clujma6nyAjN/W3s1nZn7Wk7cE7XWP/nen09F3mkcQhpAeBlnlT/cP7GS9XFA+7pcvKZgvuk80RXIyXK3c8yuM8WmM7Wk5yt6zGOE51zd7ldp5XnzuRnf3399/f17f6AzTtciuU3EYiM6CVnAu5oGaPnvnLJKrBIqYXlZxfcIyVRxsM2WtFGe/CTJlRK4M6uEmvBCdx1gDe6q1HtMhY9KfgvFCPhYWJkHEZ67TBudwH4FBCxZ7vKk+euCShVI4CkCqHllfXvXLBuy7cba6p3nLnk8vF3K8eqaduFJ1uU8ub2zgsPth+9sWukd/M47ysR8kxcfnUR5JTngpRrAjBxIHMI7qyZBpPljHwi4D7Zo9clciI1EJFauNlaJ9714zCqgQ7uJEMrgKCK4Bv1gaNzBLz9LhC8MpgUNIQBZDUEAieBGJLUhsplb65d3PTApWec/4+NVRu97/rNnIQXgJGoJ/ueXNzi7rq73dP1MbtqKwgJPuB4ldooCzzyYeKzy6PXhHjh+FgQerfBPXI98fP+8cLymQJpqnoUmUyZTK8p9lzz4K5ry9/4qxu/s6d/9212n608gI1jwkSn9MGd+sDrVifJzy5cDKsaVoPVNLnOPZU6yunC8jSFY96oaM+dJmDU90boyzjmJJW5aCs5CtzjtX4ldjwt2sxbR0AjYMNRoy9YWB47uCl+BXJMOeBz+mCoYxDcdieoPgU9dArfM0lLDMMKIGiSXJ5b0nXxGVu/u2Hl6u0v177sfoB7YOZ1YZm8Yfo+yDDe79qfd6C1ecOOt1/b1jXce4nDN1olFVtMWVW5kFWeC+YCK3AWDmRBAYXH3uUsr8wYdzhOzBNHJn04r07jF5G0NYiKqdSbzuB2TviuDDawyp8JQomaCJyPA1ffKAx32EFxBsGkCqQLIKChiJoCqgjlWWVDW9ac+82G8gV/+NCWD9lP+IWfIidEr31X897LB31Dn+sO9J7p1BzASTIjOKK+AOo/xmn4YgBDmDAbg5fpAjutCtHk5CkEODbgiUhyiR2eSIh/OnCfbWBny99slrdE7nBWjhu1tqCEuiE/6x6L8dzp2Z/Cde44p7b9Ztt/vdP39u12r60CteV1eRJWq6zP8CmPMrx4699QjTtr6aoqGIDkQJIkqK2sgdXL1kKOhbV8Db84MTWa0+WS2MTXWcdGzTqB6/SrULLvce/YHHy8KYssb2NCs5C7fo9YAiZgryiVWOQa9mXH73AhV0VSHjOHROht6QbXkAtCniCgEBaG7A3LRNCwfbSgZQlZ9vdtOO9/P36xNlA3AAAgAElEQVT1XQ9W5lY63i2PPd6INjc3m0ZLvAueePqJmw+2H7rFoTiX+i2yxVKRBXk1RZBVmg1gBVAEmXLxMj4jHjkHAiiqRjrdSCKjuiNU96IHE3l4xnOiWvhZ+MzNspP+hYX143E+gAhSiIeA3QvDbTYYHxyjsjeM8aBugKaEgFOCkM9nhzYuXvPHlTVNX7330ns755pImf5dnRx7oNf+WN8TK4/aWz/RO95zxyiMWBRLiKIjODeZaiLLuxNHJgas6NsEEykW/FMZEZr7SSbmTIEtXhRiNoE9lftMZZuZ3meic6Bzh5FZWteJyMqAe3h0GFo6WD93Q3Y2bKCQtlZygD/p6tz1G+Ru/cOt33yr+80P2SeGKv1akImT0A1HB+hjhjQeuOOLwmOvXEbslsQIuOdac9MC96kPcHL4DCdIMvBO9j3dfwyZJjzxovNftBhEvZmURxVIkRVL2IhSRh683phG40FUsdxJAGf3CAy29UPA7QMloIFZslLJGHr9aCRwIU7L5XM9NYXVr33mM5//6MbsxsFUXpB3YxtN00wPv/Cz2//2j+c+1js+sNxn9meZK3L44voyyK3IBt4KIFgE8CsyhFQFTBYTAX0wFAKRYyI9hmiI0VErzIHQsX42AP69BO6cKEAoEAIrZwLBo8JwyyCM9TgB/BiHxwoDAE7igVcVkIIhtb6ouuv6rVffW1pT+vrVVVfPh+MznOhvaq15L+955sMDnv7P2EKDC2VzAEDCMk40wvW6dkOJMw7wJgL3eLn4VC5xrsE9keeezGlK5dpnc5u5AnYCdE1lGEORBaY+h78zwN0zMU7gPinie4qDu3DnX+788ustr9w9NGGrDgADdxLf0FngBIKxTzhW4pM4UXqvagR3jgdJFGFBeTWsXbEeZhPcw/mUWfDcjdsKh4ajdJFj79nw8tEqxKgErswqKtAhSPM8BFWsm0WjxgR8UIWJ4XEYONoNXocHLGACDkOwoplK5LDzGhLzsjizd1Fp/Zu3XLHty5c3Xb7zveSxx3upNU0z//XQUxc8vfPFjxwZaDl3WHYV8wUiX1CTD4VV+US000QOUNRTFRG4ULxFYRK8aDRiC1tkhBsseuqShvMLpe5Qy356791Ir8zmgpPoWDNdiGiRQY3ykAZWWQDvgBsGm7tBdgTBAlmAWTEsj8MyOQvPQ64qeq/afNFPN9Sv+dYVjXOna3Aixu7dPMd2bbsg9VvP39m15/4uT/dlQbMPBAujfoaww5sgEr0RAcBIF6Wi+U5ZpgzD0XMJ7pOvafKqlUqo/0Q9q0zGLtb5ir3W6Eiw4a0bXjneOyqCjowOw/H244DgHs34Dde8p+q5l246bDGZ3//cp59ryXTMknEzMj1u3P0wr/pPT/3Tv71w+Nl7hjy22hAv0wSmUFWa4E7ys8QhwtgrslEFqC6rgnWNGwjcqRFGFHiGQyNxSjyMi43k5vWSq+h81bsE7sQrwICPrNBkQTY0Zm9kWSXGOLaK9Lm80H20HbyDYyDKPFh5C2gyR4uLivrsHA9mTgpWF1TuufHCa7//gbM/gJrhc1rLPlsTB9n0z7a9tOrpXS9/8Gjf8RuHPLY6NTsEBVV5kFueD7mlhcBbRZiAAIQ4hbowIXBTftMwAllfLdZIhn50cMeLjAH4KSHTtLpbZX7XmSxGsWeTFQ0sggUUZwAGm7sgMOgB0YedxnDOiCRug8aeFaRgU1X9wY9c+YF7K/2VB5qaZk9mOPMRODn33OXbV7fj0Kuf6fH23ubgHEWyKUh92lEKGjkuKAWtaDJF3ZihOTknnsCoTdauYNrBmitwnzpHp8at5pIAl84MyeR9SgTu8daEuOCuyGB32KGtow083hmCe8mmwxbzSQbu971w32efeuev99o9tjpFYGFmJsQSCX0n89zRa9eVSMPgjqVwFSXlsHHlGZCXlU/gHs/ymk5gIbI9a74R/QmHdBNZ03HqVxN6afG2jQMixAannucI7EyX2lBo4zmRhOX9Y14Y6hoAe48NpACrcUc5WdbuUwCBE0ECCcryS1o2LF/78wvOO/9XWyq2nFTEqR3aDnFov2vB4Y5jVzR3HP5g72jPBq/oNWeX5UJ5XRVkVxRASFTBzwdBlVDQJwQ8lgsy/R8d2JmqHQN4rBzQvfYocI+3IKQ2X9JZduJvm8liFH0kBA6cD2ZNBEfHEAwe7QXJx4NZkUAJofwutkWWQOREyBWto7dceN13z1q9/uENhRvG3usRnJmP7twcoVfrte7ofe3mA33H7rP5h9YFzD4+IIYgIAfJU8e+DmSMowgTOSK6wZngcjINw0c7LvjvVBQYM5lvqYD73Ix0ekfN5N5oDFPUIGBcJ5Znj/6E5BAMj9ihrbMNJnyeyFfoZOjp1lRIdXrO/eQCd7zbz77y2Xu3v/aHz9i99iUqgTsjf6QK7jSgKiPJG6ErUi/TAMqLyuCMVZsgLzsfREFMC9xjw01GHiVKyp6Ol2jipJJzNy4oroWYwEPEum7SU8c6WSSMyRoRxsyCCYLjARjutUF/ey9wQQ0EmQczdnsLYtMVkbTjlaAGxdbigZULVzy29YxzH/Gu9x7fxm07Kbz26Ae4Y8cOcbBkrLi7s+2cI11HPtAx3HWRl/fl+fkQ5C4ohtqViwCyeRgPTYBo5Sksis1zjGZEBOqUI8Pv9Jcyidee3pLy7m6NfdolRYDgqBf6j/aAz+4BMSgQ2ZLeGZx0IQ0sYPasqmvccee12/7l/AXnd5wo0aJ3d3Tm5uyveV5b/ffmVz4/4Ldd6QR3fkAIgCyqECRyMA8iGVwKiSULSJqJXwkXd01JJ6Q6xbNMgVCX7ojEX/emZ5ycyLTWdGtzqveaCrjjPSGRLh64B0NBsI/YoL2zDbz+KArL6QLu//HWf3zo1y/98gt2j32FwsvU8Ys+vE4QS5JzZ5Neb1JNeuO60puqQWlBCWxacxYU5BSkDO7Rk3YyUSQycaNL3U44uCPlHUk5PGODYz27hPXsfgXGhpww3GOjPLuZlwjIcRHXMNdMLj8H2WK2t7609m8Xbjj/h+dceM7bDdzJ2wwE0zp/3f/XvCM9x9d1DXXf3G7rusHmGS3liswglZqhuK4U8ivzwaf6QeGQnxARrImAO2r+I8kQfxNF4swwv5nqwjHX24kKD7xXIe14Z+cw8AEBFYuIdyCIIqsoCXFQYsrvvPq8y798Zf1lj803hsn8qRzQhrLfan/6ruae/R9zaqPLPaYA78fyTAlFhDjGpFYUUJHgiH0edD3FuBUyUXMvHVAPOwux7PtZBvfEnnBicI9NiWY+0qntmam3Hn30hITnqI0McI93vkAwAPZhG7R3tYMv4I10+DtdwP2bh755/U+feuQr9gnbmhAEQdYYIY455Gyxna4UjoVCdE9E96Tpd4oKJQTuZ0JhblFa4D4Z4Nk1RDvSsw3udI+xIaB4njvWtiMZBzt3IaEOMMduBj7EwTgCe9cgjA+7QVI5UIIy8LwESEFAZTKsc+YVIVBTuuD1tctWPbK16bznz1l+znhqr8p7e6vnDzyfvd/WvKK9p+e6/pHB6wbGbcsnzH7BWpENRbXFkFWcDZwFdXuQNKd3ltOXVwbpOoOZ1R7ofzJZVmdvnIw5H2FOIxzoinph1UajQY5u4uopBwJumQf/0Dj0H+mG0KgfJGQYqgLq2tAiI4IABUK2Y1lp3V+vveCqf79m5TXYHOi9QvafvYE8QUf6m+P5zbta//Fl+0TfuR7eneWXZAgIHCi8ADJWZwo8aIoMnILd9sxU1ZMM2HW3JeEdJALMufTcpwfNUxfcEzpx2GlTEMhzn2QYYKVOMAC2ERt0ELj74oO77pBON01P2rD8D47+4NIH//KD/xya6N3gBz8GnVliWRfhiFugGV53I8pjFJaPKozHTTAcf/bas6Aor5jAPZIT0WvHjaZyYUsXc5GxNaFxJmxUW8/wt0ZNfhyPL7bkKnoJjRZHw5I2g4ASbgljkABpWFizCbQ0yBtHn12RwOfwg71rCFwDo6AFmYeKIWisl8NFnJclyNKylMrCqj0NCxt+ds6GM5+6sunKoRO07p2Q0zzT+oy5y+ao6+o5fmGPre+67pGesz0mfzZfIHL5tcWQXZ4HXBYPsqAixlHOi9UY67WmVGKo681TISbjcRhyyKxAwzAkYypaopXGDFGEmJRNOsxhnFNohODZkFchUKkEpg/QQEHJYSZapCEpi9r/oleICvsCVUuEggpwXhVsRwbA2T0MFk0ACOGbhfNLoP4EWZzFV5lb9sZ5q87+xueu/swrJ+QhnaInOagdLHxi77P/1ufpvW0CnJUBwQtBTiHyqoKNe3ABoBwrI3aadGEhYziStXudFuSnEcKJHu5oU5UtKdPZcThPDD2wqdsl3//dedCz4a1HX7lh6ie7m2jSYPS/0XPvH+yDzp5OCBHvQseWcFfL1GzpkxbcH+16dPN//f7b3+3zdJzt5SboZaBabLpvWs4Sjm3sgkllYeiJoaCAwEO2KRvOXncWlOSXErgzkQG2aBNAYmhskuXEiHORl81I5E/14qbUcE4D7oZnbpSzGQSXcJTYCDzoynZYH2lcRNg6J3EWLG/SKNcugAlEWYKgKwSOXic4+h0kVINisiqvgMYr1O0N83zmkAUW5NccX17T+H9nLDvrsRvOubLrVMytIpP+xZYXy5pbWzYd6T76/tah9otGtfESrsgkmCtyIAfL5fIt1F0OZedxsUWAlLBkDIWAKGrE2sOyWYcsen0ZpBcTDSpd9U7vvkfPliaUrjuo17omWxCm+x6B3QB3zJ3jD14LnkXG6APJDiPRBBnXACKG2hUOUJRI4s0Q8MvgHnCC46gdZHcAe+1QmxKc+LyGvdxFrcRacnx9w+qf3n/bJx+p4ComZnK9p/u+v+767Q3v9O37klMZbfILEyaZC1CEDfPstJbp88jw1Q3eh9GFMJGCXCJwjnERo3gkqT+JmQDhTPZN/QrT33K2r4t1j5z+E1sNYPw//u3z+6Cnrxu6+7rJ2VKxFFK31NKpIjhpwX1731/W/ufvvv5Qj7v1nAl+jFNQkAW1z8lvQW8jA3DHGlKehyzJCptWb4Ly4nIQBWSq4iIesYN1jI96gDHgTihvrOKTAX4KuOsB3URTAY33WHDH9dkA/kg7Uh10dAsDxWboirEmGcdCRK9dA1ExgerRwNnvhpEeBwTGAuEqLk7QSA2LIEHmoMRc4lhVt+Y3q5au/cVdW287wnFcKP1X5+TYA9vHHhk+Yj3W277y2V3P3dpu777CEXIvDOZokrUyB/IXFIG1OAc4Ez4PTHEg2Qk7pqEokBwGc8Yw5MlIxEdBLyaVHqJVEBkLem56e0cWoZl5OJ+khfVmQMh6N8Cdee4q9RSgVjBIvVA14LGlL8ZoZAE4hQPfWBC6j3SCYgtSeF6RQyAKaJhgpzgOcvkcZ11xzVPXX3bd929qvO7AfDg+s7mNSnSvuN5c+PLhl77fHxq8yCN6coK8D2QuSNUZTDiJlariD/aDIG6HEY3Ty3dn7LlnwA+ZCRDOZN/MRjr5XnNxTZmCu0Gu8/q8BO69/b1U/kgiNqcTuD/n3rHk3x/514e7xlovHOdcKH0OCvaoRJlUKr2eXlgkUovOvPDosgQE9/WN66G6vAokwTzJc49f0hRT8pYGuMfr7hQ9JQ3wxsebyHNn27CIAkI5biuEwR21WBCMOCpf0rwA7qFxGOl2gGfEQ2IlSJpjUWENlJBMZXBWsPqWVjc817Rk9Q8v2HTeW2sq1pwWXtr27duFyq2Vi3/92PZtHfaeax0h13K/KZhtKcvmChcUQVZJNojZAmD5ZVANAi8xzxjD9SikhEI/WC6GY0pqfhTRYZEh42OQnfFJJWznG9XKN/kSZbz7bAYYtfjUrc4Q3KE5iZoGzCjBzbBXgKCI1BBI9oZgtG8Eelt6wOqXwKSJ1BUON5Q0AbLALNcUVO4+Y+mah++67s7Hq7iqeSW6VB9M1HYE7HAku6ftwD2vH9v1xXHzRHHAEoCQEACNk7F1U1gV0dBTMOZJRFOepYYmrRMJgDqhyUjzMpl/mdo5Uh2GuQDSVM+d0HlKcwySnY8M9hTKmRN57ri/1zsB3b3d0DfUx9bu0w3c39LeKv7Ef933SO9E+9UuzmmSEZjQc6e8+8zA3SKYYc2y1VC3oA4k0cwY43pYPj646zn3cEP51D33ZODOPHSmiGYIqkwGf5xMesMZXUqWmJh6TphJpuL1YRhWgomRCbB3DcOY3QOqXyWvHQEBMw+Yp9UCGuQIOerC4po9m9ac9d31a9a8eO7Cc53JJvWp9D0uwD3gLvjZ4z+6fm/LgVsc/tF1Ps5fCAWCkL8gH3Ir84DLxjy8DJqEte56/p0MKo3IZ6Rshz3VEOSpKsMAXRaJwW+NRZt9E2l4lNFYGs2BWNKIGQ3RdZXoEep9FzB9QwrlCP4hjvTiPcPj0H+8G/yOCchWzWQfqyKmpAQQ/ACllgJ7Y82yP2y78OqHt9ZvPT7vtWf0lAA5Hkqhec3bx3b9pGeif6XH5JP8UgA0IQSoB8Xju6vqxiC+j7q5xh6lPkfi1MsmAs544E4pRD2ql+pdZALMscS9TI6R6vVlst1sXs8kMnUK4B57vWHOlKaBZ8IDXT2dMGgbYM29onLu6dznSRuW79Q6Lbd+69Yf9/o6b3KoI9nYX1xDApCu0ZuJ5248IFRrW7GoEZYuWgoWyRL2utj3rNlM7MfIn9LvZ9FzZ+Cus7KNcj/j5NTNjPnq9L5j3SQBuS6ZyrFSGiJXaSJ4nV4Y6RkB54ALZC9KyVICGVRNppwwhnHFoKCVWsoGLjzrwu+uqF/6x0s3XGo7FfPsqbwkB7QD2btfPXTe6/teu7Xb0fs+l+quVPI0KXtBLoXpkWjHZ0sofkyNi/AFFTAcj1CNHjxyOPAZ6I0+GPQzY4DVybNOCMSb0hdu2ia2JCmmYVGia6fuf5gK0FM5GM0yPgIBOhKz0BBBjx7zCTypzsljISJWYvmbFSQwqRyosgaKIIJZzALRz8mLiha8vmXVpoeuvfyyZ0/mMshUnvtcbYMlmE+OvFgx6O799Dtt+z7lz5LN49wEBMUgcDwK1CggoFAmmyDhah6MtkTWlRijTb/YKXMmzk1EbzMb4E7rTAJdjUnnSoHZPVdjPt1xZwvcY4+Tiuc+HbiPjY8RuA8ND7HVPcPowkkL7jg4533nvB/1eDs+OBgayg8YRJQwo3OasLxeL8gMgUhYnkIqyErlJGioXQpNyxupp7uevdYHGQEzIklrPKS5A3f0yo38eUzZhF6ehVKg1LGUwJ3dEwE6jzQ5oAWcC3Aw0DEA9l47KAjs1JudBXDJa8eWrkFeyxVy3JdsuvQnTYtW/PCqs68aPF2B3XiuzVqzqe9Q36qXdv9928Hu5qsHfUOLAtmyOasyD4rqysFcZAEpxwwBLUSETCNEbxiZ1JFP7+RFv9ONNRYk18vU8BnoLHdmnUZay6bKlqfnjOWLOrgrTJ6AgB7NCAR34tJhjwEBu90JoIY4gAAH7iEXDLT2geoKgBU74akKaIoGCidRxURlVnn/yuqlP77zug/938bS926ToHcDINI5JxqLh/sOv29/f/P/DHodiyckP+8FP4BZN7wUhZ4fKUhGpVQMR4XNlrD/PunUycA93vephuXjgUusVx59MfGM00wBKp3xTWvbqHcseg1PZKykYyTMBNxxDXG5XQTuww47E2U7HcH9yh9c+Z2W0eY7+gL9pQHUlzfq1snSnSafpIN7vFIEHEgkGS2qXgSrm1aD1WLVjWZsmWoYAgzcpy68k8E33kSJZ+VNN3GIC2CYF4bnrlvyDCiMWndmBBjVVQJJxvIAsgKaH2C0z0nA7hmdIA8d5WTREkDwEbE4ThMhV8idWLNk7Z/ef+kNnz+z/szh0x3Yo156oWWkpfzpd56+7I1Du+480n/8bC1PFLF1LJcnQPmSCuDMHDnDIQ29eFZOyGMZExHcWIg+8tFLNlU9naL3KZjuJU5l0UHwJkllTEwhgQ7BnVcpHG949UiiE5BEp4oE7l6nD2ztA1QOaQUzCDJaAEiqFEBT0Iu3qKvqVj562VkXPHTbhhuQRHfSqRKmtejP0cZI2Hy87/FF3WN9X94/ePC2gFkDjzYBQUEBHssSFDTAAEQEdjK62YsdicAbpuD04J4ox/5eAvfpPP45Gv5pDaGZgHtcwyfNsLwxHvg39hJwupwE7qOuUeLITL741Lm3J7Xnfusjt/77Pts79/QG+2pJD5yk0w260jTTJAG44x5oOYmaAAsr62DdqrWTwJ1ha8Rzn2twN46fHNz1znYkp4smKU9a1HgfQX8QlAkFju89DppXpd7siiwTj0BExStZBT7EQ46U419QsOCd++76l7vPXLC2fR7YY94pJEJ1vWLe13rozIMdRz+1v/XgDR7BB2KRCQrrCiG/Ig+yi/KI2RzAFsSCBhqKkWDZnF6FoVe7h8lQSLxj3DYd7KNW5nieUTKAZzYtOwgT3mEEOvxQLlfjQOIkUP1IkpPouQ91DkH/8V7gsZ8AiqQEQxjqATNvAs3Hw8LihYcWVy7++i13ffypzVyN70QsvqfiOd50vJl3bPTYZXsH9j88pNqLJyAEihnbMSIRUyEj3MSh2UVNIOg5qmjYh+cEM9D0QtwpQxSeL3EGLx4ApRqWT2Rwpuq5xwPy6fY9Ec8+3UhEomtKODYpgnt0nh3PYYD7qHOUwN015jp9wf3Tj336k6+0vXzf8fG2pX5k/ehC/OlOkNhFEz3bqpIq2Lh+I2Rbslh9OIchbsxVMu9oSkkb5q4ZxoajBqmEU5JryccJy8d67gbZDwlcggRqSAVVVqmkb3zMA53NHRAYDpCMKJGpeNasAA8jKSJkQVaoPLf82NUXXfWN28+9/fFTueQt3bkRYzVzT+15yto+NrCqu7/ntgNtR6+zB2wLAlkTgES7sppyMOdlgWLiQTFxoAjoxcskIEQ0Nyw/w6oFzINQ612mcUd6/ym0cJz+2pmnxzpC67xSLI1TQ3rtOxLoODL4BFkESRbBYxuD3qPdEHQHgENiHSeCaBBSAwqUiIWBtUtWf2fzhnN+fsva67rnSXSZzR7UUfi/w4+u7R8f+H8dnuOXjlnG+ZCggoyUF6N0VdFADIfkdcJlGNwNA03vg6FfRvT6Eu2xxwXzKS3BdSWmqFuKt6al62WnsuZlMoqT7jXNDouzfU3JjpdqWD7aYzfGPhQKgd3OpGdRV36K557G4J3Unvs3X/j6rY/v+/Pnjrlb1k3w3nDHnGSDH298oic25rvK8kth0/qNkJudR8slhilp2dRDZkhUiz1PxMpm0YNUriM5uMch1EWBOzMldJKfxhOw85wAZkEC/3gA+nr6wDngBBjnqSEMThYZsJ6WI8UxSRblypyK7jOazvjNNRde8/CaijUnVae3NOb6rGyKTPpdfbssh1u7FnXbey5t7T/+ocOD+9dweSpYinOgrLYKssoKICgp4OdCoEoYa2XtY1lUBSsUWLkTMxdZCR01o0lz0Yq9IaqLJrIcpgJworKYDyNcsjksahKIIR5CzgA4umww0o368YxwiQ2CMJqAIjdiAGDjolXPNS1s+NbGlRvf3Fq/1T8rA3gaHmR71/P1QxM9HzluO/YphzaU4zf5CNhRY4gcAtRBwDmBZDqdSMfq21FYiuIwtA19p6cD2T8jqUcD3BOtOVM7vE1dn2YK7qmsd5k+/ky9/bm4pmTHTAfcjeYxxrgEg0Gw2Yago7sD/EH/6Qvuv9jzs8t+8vdHvnTEeWyLh/PQ7A/z6dKcRbHgXphVCBvWroeSwmJGTKMeykwIBpnl8Tr6TK5ZjimPS3A9MwF345AU3sXIgoba8BrVsyMTfqB7EHo6upAoB4JPIq8tpAaAk4D61kNAg3wpb2DtknWPn7PmnB/LZ8knZae3NB/1jDdHgD9y5Ii0x9le0WNvP/dw774PdQ63nedRfRZzUTbkVRdDblUR8HkmCIoKhBDkscxJ0Bs1Iosew+RUWMFieDMF97DWARoJaEAoyL5GUSaBojX4fwInMa34CRWcvSMw0mEDxR3S9eNRx1yi1BaqE1bllPSdtWzdd9Yubnrshg03DM177ZlNGwzHvzOw//Ie1+AXh/wDq/3SGLHjVeJjMGYQAjNjyYcFJgnUZQJ3BuBoEOI29O9pqidigceoh5+ai4/vfMSmGtPx3JOBXmYjyPZK5zoi62J6dfx0nmm0pFKVz03lrNG6Ksa44d+BQAAGBgegu7cLgig9G5tzT2MQyXMv3XTYYjqJ+rkb9/dcx1NrvvTYV795fKzt8nEYY94RqzfK6GNMbATyXFMOrFm5BqoqqkASkUEcabVIlctR5R3h3PiUnGny/P/MwR0NDlwUGEkOZUIVvwKuYRcMdA6A2+HC4iYwyax2GVcQXmTlcVmC1VVdWP38+RvP/5/NVZv3NjU1BTMauNN0p+3adkE8VlRw6Mg/Vvc5B2493tN+pTMwXg55kpBdVQAFC4pAKjRDSES9cPzRVe3IW2OlcgjuTN7YKJHLfDBxiiKIo0gNr2KbWgz5s2ZBChEnJRBCPPhGvDDcNgieQRdYVRO1c5VlBXhRQkQBs2ZRz25a//vVdcv+58Lzzzs0X/qW2TPZre2WWvo61rXZ2u/tGuvbNsGNW2XBS/oIFFPR+xSQgqFe6UB+Oj5H/GEaRGFpa9EAf2z7GqdkMh64Ju7JnjyymKq3PJegntnIRwyCdPefTlQq3WMl2z46LG88T6/XC/0D/dA30AshJTRzcC/Z1Gwxm2987tPPtSS7nkTfT2PvZHrI5PvtHNlZfd/PPvm9Tk/3TW5wcYheRl/35HsnvhUEb6tgpVK4+tp6MJvMYbl6Q22MAN0Ii+mWtDExwjph0Y1BEpwuEbiHXxiSjoutcw93Etfb1rLSGZE3Aafw4La7oK+jDzvmjLkAACAASURBVMaG3RR6R2lRDMdioxCj7l3UxFBxbtGra5vWPnj3zXe/XDNPlsp4ymC53O7du5veObh32/HezuuH/c562aqZTCUWAvi8inzQTKgXE6IcPDHomduuaybo3numVqluz1J9u+7ZIUOexIkM1jVWSKDq3FgInL0OGO0eAdUdBCuHnf+wOxUzBJBkV5Vb1Xbhme/7+tpVG/52YfWm0XmvPbOp8cLEC1XNXUc/0O3u+8RQwF7n532gCQpFcVRDFZJIlcwrN4AYJYQR2GWjdwSpCepMet3Vjyd+NSlMrzs4iRfm2QH3UwnYDcMq9mnP5j1GG0yxx8X/Hx8fh77+PhKwkVVcK6ZXWp1uZuo595MP3FEQ4tj4scI7f/rh73R5ej44Ig+bVA7L4WK7s6X/YmJ20sSZYdmiBljesJwY8xr2XyRSCr6MOqEuAbgbLx6rI50+jBAP3Cc/dLTwEQkicpHR/cPpWhC0NSxt48E/5gNbjx1svTbQ/CpJyaroleEfLI/TBJBUKViUXXSkbkH9z2675QO/2Vi00Z3+KM3vET0CO7Qd4tjBscUvvv3G9b0jfdcMjNuaJnhvrrU0i2Rrs0tygc/iQZMAgloQFE4l6Vp8tihZy5qzzGxMybikHz3TrreTlEACHlvaBTlwD7hguMsOAYcPREzXKBz688TBwHaiFsWsnLP6ff97xrI1Dy49u659I7fxlO0nMLPRnn7vVk0zv9b72/d12Ns+OeAduGycGxMDHErMRpW3kTwxC8WLmO7Tly4MxRueO+Xk9ZC9hIY6ThWeRSijp0ssUCSfS6cuuM8EjGM995kcazojITosb2yH53K73dDT2wP2ERsoJBt+moL7Ifeh/H/5w/1fPuY4dseAd6AQqWKz0H+Dhbg1ERbV1sPqxpWQnZVDzGYKoVKnkJjWnbq3FO7qrZvLmYB73MkUBncK3kTJUBrGhkBmvt8TAMfgKIz0j0BwLEC165IqMbU0ganWWTirWmItaVtS3fD7rVsu+d0Vay5snffMZmeZx1z83/t2Ve14+/XLjnY1Xz3oHtw4wXvLhFxByq3Ig5yyPLAUWkEWsVwOyXYYdsWcOBpfumTwTC6F5h0rlsLudYqKHaU0MvCEIA9Blx/sHTYiWPIBHkyaBFpIpfIr1HbkFVWpLqg+dt05199fnlvw2tUbr57Xj8/webzkemfRm93/uLt3rOtDDsW+QDb5QaGOi3qnPnpWrLkQ8i8YuDOlSea5M4Ansqwetpdk9m8Ef9K4ibq20xncZxOA5wrcp3Ah9MouqlrSU7y4zejoKHT3dMPI6DATsDlNwZ0bgZace3//lU/t6d17T7erq1bhQhTunKEDxMhzCg+11TWwbtUayM3OJTlO8nyRsIQJzCgtAcM/N7xw42+SE0miLhTrucebqEa5DJFjSBTFUKxjUQRcmoPeEIwMjsJw3zD4XD4iSeEPJ2Nqj2ftXBWA0uwy+4qaxj+vW77ml7dvvX3vfNlbhqv3NLu9NfZW8c539mza27L/yr7R3q3jimdRyCRbskqzIa+yACzFuaBaUBxOgZDe60ggzz3SNjh6DifLeekEa131GPPrGvAm1v5YDikE7rwHSXQOYseH3EFSKERvnnTMETw0UAuzcuwXbDj3e6tXr/7f6+quc88bfZnNjVat1byj7Z1rjzuOf2rA33f2hODmVSzVlbDTHukF6r0iOOK+4HMnBUHqEqh38KMOf0yUitQmMSyvnFzgnmrOPrNRZnvNJrDHhuVn89ipgDtG8BwOB3R1dYLTNcraS5+O4I4PYkDbnfWfT//ijtdaXvvE8eHWpqAQAE7E8GLmoQwCbQJ3DipKK2DdmrVQmFdILBfSX9c997APrYfeo0EaQ2+s2piFW6f7TP020tdLn76sFlZ/8dHKQ9Icc+AxHC8AJ3PgGnHDQNcgjDs8gI1ZRcyxYq4dDRK9jI9XhcDi6iXPr2/c8MilZ130+vLS5eMzebHm9008Atj74MCxIw2v7nntyiMdR29weB0rA6ag1VKSBQULy8BSlg2yhYMgsqQEXMBxcWckONbhLwLp1NDHYNfrvyerXidfGf+mFA3Wz6sKmEwSA3dZAwtYIGDzgq1tACaGx6kkEoIaaDL2pEeeBgcmkCaa6pY+9293ffaTK7JWnLb9BGZjTj9lf6HhrY53PmsLDG1zca7CAJLoIKin17DvG1MRJOlnDLVT1IZ1cMf/UHyIyuT0pk8knEV18MzTZx5dRKI43jXHdo2LbMNWnGTM70n5+2lKNKcDwEwY7umM/2yCr3HeMG8qQ8nXuNcfr4QrSpOFPHdsxqyqYLfbobOrA8bHx6jBqeHYpTMuxrbZ/mw4o/QkJdShhbz99d9f/+TuJz99eOjImV4JrWMs02U9tDP9UA4beMjNyoW1q9ZS61cESA1bZHICfYcTC8OpLL/OcmARtr3RXIb59PEsWPzddJOTHUtPyOnNA1i/XwEEJM6pGEHAZi8ieN0+GOgchJGBEdKIx8Y3aiCEcntgNplw4QZT0KKU5JU1L6tf9t33X3z931YvXH1adXrLdC7MZD/khewb2Vfx5HN/u2J/66E7bF77mgnRlyuWWsBanQd5C4oAcgWQeZk6GbLmsWizGeDOjETSGZcVXWBGN/n00C2GcNmPrmGPACArYBUlCPlDIPAW4II8DB7tB2f3CCg+GcycRMqEmiyDxOP8sCj5prz2j9344S/ctP6GJ+bVCTN/6jt7d1rfGdt/xxHbkfvGwNUUMgXAp4aAwzJDUsZk64XxYVE4FrGJrlVnBpseodN7UTGFOsNbTX+BSxcMUwHndI+ZzNtOpsJojFsm5030VKOPlYgtH73vdKWI8e6PqQGGnzj9g95ZYrHqz5gDYsf39feT5x4MBaJ3ymhCntTgjovnT/b+z/m/feUPXzg8fOziMXEcVIxfJZGWT2WkUKXOYrLA6qY1UFtdCyaBMeZJzEb3pDT9RSWAJ8EQ1pWOvbCsJCn2YUdPjFTBHY9jEDAUBdMDEohYrC4LIE8o0N85AKODo9QgJugNgETEOQCLxQLBQAAEWdBKpPKhTas2fXvTmef88bLG8wZTGYP5bWZnBI5pw7mvvPjEprcOvnXP0aGWy9y8J0fO4/jSJRWQW5UPYo4JY66stxzpwZNPR+I26GKhuIxZlEDxoxFASwNth1K3tEjw7G9GrsQQroaHA0HhqczNPTQGtnYblcBhVEfAbXQRHUERtHxzwci6hvWP3X/nx/+jhqsZnZ27Pv2OguvRswMvnv1y60vfGFFHzvUK41xICIHGCyCjIS6IoGrIT5waWYwF93ijZ4A/pxMl0xnh2QTD6PNmctxE+7zbwM5AN/moRpdBx9t6Sgg+AbiT8UTNvghYwOf3QQ/2ce/vA0XBdz19Ay76egxwNwnS+1+4/4Vjye8s/hYpDEmmh55+vz+0Prr+J8888qUjwy3Xj2oukHH1mkGtu3E2aq7Ci9C4tBGW1C+BLHM25doR3NFzR7ISkwSnjrsM3DHERh73bIE7C70haxJbiVLNcojosiBxIvjG/GDvHwHHgAN8bh+COJgEC3l4udZscDvHaJKUZBe7t6w99wf1pbU/vevSu3rn5knMH3W6EdA0zfT00aeXvtOy/+7XDvzjA7bgSIlsUXgk2hUvLANroRU4Mw8yr4FMESHdg9c0UEiQBsDMo45B5CxkCEQ1DzKiSEiQ0/wKWNFrdweh93gPOFClMIgKdSJg0TtGBDDCk8NlBSuzi/fcfdNd/37lsktfm28Mk/k83jveWrqj8/kvHBs4fKsbXJVylgohASt4MO2C5Aq2WkR/prDa43QrM7Z/r4B7JoBu3MNMgT3WWcr8abE9Y68nFXBPdk4UkYrIE+ly0DGeO77hlGIVeJAVhiXY6rWzqxPswzY94juz9PJJDe7ITn568C/Lf/jEI//abDtyqy1kMwe54KyAO/GHVYCl9Q0E8HnZeaCEmHeEoflocKfSFOqhPhncDWZ7osmQ3HNnIhbUDwpzcmhMUDGzhn29YMwxBt1t3eDFTm8Kkud4EMEEWlBjte3k8ZmVM9du+tOyBUu+tj5v/fGNG+dLm5K9nHP1PZbLDbWMldmHh65/bc+rd7UNtq/ycj4ppxIFbwohuywXxGwTyJyKbUVQRpAEh/Dlx2Y/EiklsnpoWuipaxgzJNk8YR3iUX0QCaGiXwVvjxMG2npgYswPAm8mcKd5CiKIqgClloKeLSvO+vlNV1zzg9UF86mamTz77fanbt7VtvPLo4GRFV7Nw4UkFWRRJX1/E3rvIZkpBka5QlT+lmJ+1wjJY34+nU+qx489ZjwPNdNjTQfuqXjsMz1vKh42uWqz4KamD+4ygfywYwQ6OtvB6Rw1XvB0HvOUbU9qcMe7edX7as2Dv/n+fQeHDn+4199XGuADMw5n4HFZy0sNaqtqYeXylVBcUMxq3VUGmhhKYWQHldWdRoG7IXTD8maR0HystON0T86IAGiI6IJArQAxJ8tOiRKzPIQmAuAYGqHSN787AIIigaSZgJcF0IIAVjFLaViydOdZ6zc9UJtT/dalay6dmNFsmd95xiOAqnbW49bCIefQph27XvtYR2/nVq8YyOFLTJCzoAAKK4uo+YzMKxBAwRtRL3tC9UVFb92qYuzISP/oMmYoNovboOQsJ4BJM8GEzQWjR3thYngMZCzlxC6AlFZCgJcgm7f6agqqXr77ypsfuHLVlfvmc+2ZP949/j1LHj/y9De7PX2XBDVvHlanBLD5L4/vqgq8EqIWwMisQGPd8NhTAa1Inp1dX6rgnsqx073j6GOmkpOPPX68azqR4J5sTGYK7uz4xo8ewZ0UlmcjouBajsRragKoUHh+0DYInZ0dMO7Rec6JWZEpPbaTHtybtZ1F3/7dw3ft6d7/sbaxjsUBAYUiZp50JxKTqkFpURk0LW+CqtJK4FAIBDupUe4s0k4zGtyZYaDr0OvgHj2hYnPuiSZ2GNw5nhpIYK06dhNDqpUqy5Tdx9SB7AuBe8QNjn4HeEY8wAdFMIMVJNmsFOWX9Vx03kVfqW4ofWq+tCml9+GEbIS52VeGX8l6/Y3XF4+OjH587/EDNwyrrlKtgIe8yiIoWVAGWUU55PVhJAqB3pCuZYs7EilZlzf896Te33qRBhfgYKRjEEaP94HgZ8QdlTx9NFpFgIAAlfkVR89dc/bDl5957s8312yeb+ea4dPHrm+/7/79PTt6d94/rI0ulLkgzwsCSf5iREXAKIzsBZMkQUiNgHsyoAlfToynngq4p3zsNO4502Mm2y8ZuCfbP9VbSOU4mYL75GOnDu7orVHvB02hXHt3Tw/4/fgqxrTxS/Umo7Y76cEdy+G+9ddHb93V/uanmoePrPaJfsxSz6g+kAE0R557jjWPZGgXVtdR2RCCO4bl0UMyCA8I7swcYzGd2QR3tPKxbhkXcEEQgMMyGSRbYCMJIk8hO5oDn9MHjh4HuAfHgPMLap5YMHTOGef9fPXKxh9ds/Ka4XmvLIO3Y453QVD43l++t6jL3vfBjpGuG/s8Qw1+IWTKqyiA4gUlYCmygpbNgWJSSdUOCZwkXUugzoCdatWRSKfzPEhkKajSPBjuHILA8BhICrYNZ6kkFYmYqgT5Yv5obWHNHy+7+Mpvf3jd9V1zfKun7OE17QH+Tc/WZc8ceflHXcHes5z8uBW9dSLUYntd+hsrV/wUelU11nkv1huPHqDYyHAsKJ0ocE8FDFN5sMmOMx24J9vXOL+h9TDd9aRyrPQSHpGzxQd3/N7IuU9+qobnjjiC4I4d4FC8ZmBwkHhSFNqfYYrgpAd3TdOEr7z4lWt2NL/y2QNDB7d4Ra+u3z0zMgLKcaLoC5YKNemkOqs5S1enY6VwyGLHv+cS3NFUMFqBEhkHa6GRm4PWPHX1REa0AEJQANkVAlefW/Hb/bal1Y3PXrDp4u/se/qt1gceeGBmg5HKGzy/TcYj8ItXf9twfODY5a0DnVf1jQ5u8IGvyFxkgayKHMitzKPmMz7wUyUIqZPpIXkG7qh1wBoBEeirHGg+DXqP9IBzwAEmBXUQVDChKaoiH18EM5etVBdUvbx+8drvfXXb51+aJ9Fl9uiQ8/OC7YWsrvGu+/f077vPyTmLvVKQUwTkyHAkFCSSqqUCWKZAxEieZAnphLFgQ2tKVNe3eNuwyE1yCEoFyJLddbJjJGONh4E3yfUmAvdk54++fvKVk4BhOsdLNjaTzj3l/gzPnW1lSJZH74PgTgRplJjVVBjzMDLdyMiI3ixo5tHnUwHcuYfeeuj8p/c887m9vXsvd/NuqhtmnnXmH+rhjioCCkBD3RJYtngZ5Ofms5pjvTaVLbNREoGo9oV/9NhOdM49syvRNexJzQDLnXBKMEYVs/zZufgQB2bFBBbZDKoLRkWP8NyGhjN/fPuWW3fNL9yZjfyJ3AsN1CcOP1F1qL3lzJau1mv7R/rPdwfdlVDAC9lVuZBbnQ9igQSypBLAYwlcBOAxi47eOw+8zAPn12B8aAwGWvogNB4k4hw6kqKqsMZBmggleeXti8vrf3zDOTf/4rKmzfOlbxk+7Ge0Z8yB/olzXu/c9YOB0FBDQPCLIVEFmUeDnAeRShFRuwbNcoUWciqXjYPNBvCk4qwlAvdE6b9Ub2+2wS/R8eYiDJ8Q3KepPkh1XKYH8nhHSQPcVRk4noNhxzCBu8vppBSagS2ZXKOxz0kP7ngj25u3r330jd/+y57ePbeOKMOigi0VkVyUgoWbcPAwty5JoAQVqKmqhRVLlkNJYSmF5MPgHibMMUMCvWj6G3ObKguhzjS0Ylh+ZMWjKhVSAcJEC91bU3gwKRJka1nefMh/e1F+3ffOX33+i/VcvX8mk2N+3xM3ApSHd+3Pe+f1HWtaOluuGhjtv8wRcC0PZMmiVGqGoroSyCrNgaAgY4wdqCpeRXoWtoxFGVkeRIzejAah92gP+IY9wMsiyKhbTt9rIMoA+abc8SWV9Y+va1z/8D9feO/ueYnZzJ7xdk0T/N2P1fYOd3zj+Nixm8ZFj6Chdjy1aqVOASCg6BXrx6zrxGNFTXyvexIwJ7mkkwHcp1t7TyS4zwgDYp5D6sdKDu6EGFT4hFEdgIGhAQrLY1c4khhHgJ8JfgHASS1iY4z9yyMvV//gzz/6xIH+g/f1B/pyCdxRS30mg4PejiiAElChoqSCusNVlFaCZITVdNkhOoeu/ztX4G4ol1FJHD50ai5hVFJi3l0AUREgn8+1L8iv+tMVKy7/WiM0ooRo8vhdZmvb/F5zNAKapkm/fOWXiw91HrmqfaD9pgGPbZVH9FrNpVYorS8HscACQrYI1ASQ2PGYGtJlTCc0GOt2wkBrP4APxRolwGoLbHokCRKIIdAWFy/Y21S34gd3XXbHXxcXLZ7vBpjhc9zeu71owO248WD/we/6ssbyJsDDeDrYe4LVMrCyRcypkuAQk5zlSYAm5rXUpaX19T7hFYXr3OOsa7FrXaoh8/S90uQDlmzdnY0ce+xVxPPck11H8juJbJHesWLB3ahsiTxhw0HDmA5WQvX290JfXx/4/F4G7DMUsMEznRLgvlvbnfW1//3Gncftx7/YMdZeLUuhmYM7stFxYQxqUJBTAMuXLicP3oxKdaQ+h3qzuoSsHiUgzfdZ99xxqWCRAdXIvyPzGbWJ9bmHoXkE91wh21WWVfpKlbX8J2vK1+z25nrdW7mthqxZOnN5ftt3cQQwl/vnPc9XNHfvufRA6/7bbF7HuhG/o5AvkriiheWQW5YHYo4EnMQTyQ6tfy2ogs8+AfbjQxBw+kH1q0zQSBAh4AuCKFigxJLnbqpZ+qvNKzf87+2bbz86n7LJ7CHv0HZYOjoGN7Y5Or/RPNJ8rlggQ0j16WWGLEWC6TlMDWLlDnrz2L8drXLsITBJoS4NByQieBMxDtIDncT3e6KPk05ZcCpPaS7BPf2xiTh8+MwNWTO6Dwy9Uj09W73RUfN6J6CrpxtsQ0MQkkOsP0oGKoSx43RKgDuGNG/97W03HB9s+Y9m+5HViikECubd03hx4k0gmoAyQJYpG5YuboD6hfWkVGfUsaOBToQ6TMwbKlR6v/fZCcszbXlcENjk1b0C/Fv3BHByIEMaOTtSiIdcLnui2Fy0r66g7lfVBdWvVZZUdjVCU0jfPJX3ZH6b98AIIMC/0fNGQUtPy5k79+68rWu0d6vN7yyDHEEsrSuDrJJcEKw8SFkmUrfyuMfA0T0Mrs5RMGsmCAWxooKnjnDYDlhTeLVx4fLX1i1Z/b07r9r29wquYl7zIIPnjGvN0z1P13V5+u/e5zj2WZtmM2uCFzgBW0Jjv3WBKlhY+1YEdvyh1jAM3GO1sVNco/RAoX7FEe2MROtWOmtfOtsmG7JUjzXX4J7qdczW/UT5+FE9QRh6xwN3BRTdQQRwupzQ2d0JjhFHuF0zNT9LhYAxzQ2cEuCO9/eZZz7zvrc7935+b9eey0OmICh8aGbgjo45/kHQFCywqLaOZGjzcwqYVU5seZ31qoN7dFieGjzNOOceaRzDniEuEEiVZ2E/ysHrbz2FABUOJFkEU1BUyizltrrS2j9UZJX8Kh9KW89ecLZ/Pkyf7FV+732/o3OHJRAMLHt9364PvNW8+/oxzVvr0bymvMp8rrSmFLILskDWQjBss4O9ywaqWwYe+8iKHMh+GaycGRvDQJ65wLF2+ZrvXLrl3N9dsviS/vnSyMye9YujL+b32Hou6nD2fLFbta0f0UZAgyCYTDyoSG5VOZAUBHGmGIjkxzC4693f8MzTlcLFXtkUidooYSxj2+j1KFlIfraAL/Y60znuXIF7OteQygxI/3h6SN7IiMaCu35SKm8mo08Fm91G9e2uMTcQpCCvarbAvWzTYYvJ/P7nPv1cSyr3G9dYzHTH2drvoeafND6+80//vLvt7XsCon9WwN3wxgWQoLqsCpYtXgqlxaVIYQqDe6Kc+6yAO7V21FXw0ENHwp6G7Gf03PWWj7wKsoqylhyYJNa+k/dzwHk5KDAXylUF1Y/VVi56KAfMhy4pv8Q7D/CzNeNO3HHQW2yDtuLXdr595VOvPnVf90jviqAoW61FVq64sggEM0etIl1DTjDLJirh1AQMy5tA9ckg+gV1y7rztjfWLf/uxy/5yAGO4+ZTNRk8Poym/KX3L01tju5/PuZoudtpGuMCYiAsMITpMexbhUQ69NxJL1BPnxllWobcbDpOWSy4M3nT9D/pA1Vq55ir46Z2draVvkqms0vSbTO7r/TAXaZOcH3QN9AHE74JbC1KziOF5dOZJHHuRvfcD1vMJzm4P6c9V/SVh796T0t/yzc9nGd2wB29YWzxqnBQnF8My5YsgwWVC6ihjGEpzzW4s3ae7GXG9q5MmYx57jilqfczMqgFzL1qoARDIHImyOKyqNWn4gVYUbni7eXlDV+uF+v/0VTW5Ek6q+c3eE+OADWfaX95y5MvPvW5Qx2HznEF3DmcBTjRil6jSp461lYjVwRFb3KzsyHg9kNt3gL7mSs3/dNH3/fRFysq5sPxmT7cY9qx3OeaX7i+d3zgq33+vroxxQXm/CwIaIwUJXIciNgDghHk9UJZxo2hslj8Tkf5ZOv25DD85Ct+L4F7ZgAYez+TCYbJ2PTxnt9sg3vm95UauBvmmT/goxI427ANAtjmlT46Uz7ZJEkykRm4n3nIYjbddFJ77ru13dKdX7v7dod35GEH5zCHxECkj3rUIExRMjLasxLrHT3l8PhSjTsKDeDfudY8YszX1daRtjzl3TGGkqC0hRUiZ7qMGNdg9OqOgDsCOwI8mwMM3NFLC6lBCgOixKUWQvU67PmOAiYcmPwmuZwv7V9asfShpppFj68r2Nw3T6aa4bN5l3bHed56oH/lG2+/cV9L97GrRidGy2ROZq2OdR8GxVJEkQdNVsASEuGyzZc8WFO68Hv3XHRP73zkJrMHh177ox2Pbmkb6by/3d15dTAryMuaH4KcCkEMtwvYZhnfO9Sg0HVn9cWGdZiIABhrCT39ZzpwR0NOzwgy/TP9cAYgRYfojbNkDlbTX2cqx003TfBug3sq95R4VCYz5RlUT4YCfFPxHnG99k5MQHtHO9W5YwQ2DOzGjtMOvzGP9LnFON56pTYP2f4cOKt408FsPmvbk59/8uQNy2Po8o7/u/vSrtHOr+8d2bPeI40DlqSTf4tgp+epsT6YQt2IjwawEwEGc9hYQqfXpqP4hMDqzTQZwGKyQn3tIlhSvxhys3Kp7IXAP2bwMwuYTVZXokdmvL0kksMeHgI7vbg649LwDUiWlDWeBVTWYy6D7uFrel9vRVTyhZzBmqKavy4pXfr79WXr91dxVd5ki8z89++9Edje3GwKjjcvOdbeeuORtmM3Dzpsy30QEGRJhgC2m1GCUGjJAd4H2tKK+p1bNm3+18ZFjXu31m+d1z3I8HHu0HYseLX5jXv6nH2fcIXcRSj5p2gyVSsEMT/Ko+g0FavGPYMBGMSjj+cQUDhWN89iSHaxYBPdnyLR7Rj7xALlzIAr9cGbjfMky8tHnyOhiE3UJScat8nXOhWcU79rtmUsmEfvj7l2fTEnZTqny0VkOpfbxfq6kzgZI2qHISDmAnQ0YMl5BHSSpNZIW0VEAUQNQAlwkBcqhgurtu7IlbI++qtP/ao93fswtk9uimZ65BT3Q8v6W89/b/WbHTs/+/eOHbd7cyZAVgM00EhyIalWEMhawiYcDJWZKgwS4TBPpnEKKAITFcDtedSrQcVXJMmIJqiuqIaGRQ1QWlhCxyR1OB106aFgiJyhcKSfbwpWOtt38o3Gs14zfWFYlAFAVEQ1R8txVGVXvba4ePEf19aufaWBaxhOcYjnN3sPjcBuTZPe+fuvy+z24Qva+7pu6bb1bXbKrgLFglUiCoh+Tauwloxdds4FX1tetfzXb6972/EANy9DnMkjbNaafMfD0gAAIABJREFUc55re/G6TnfHJ2we2yZ0ATiBAwW5LtSPWyXPnQRJqOHHZIAPA63erjfeNUwHZPHAPdlacKqDe+z9zx64Z+qeRZ5qWG42jAOR7wxwN7rBDdmHoLu3GzweD6iqTtJGWKJIcmQqGbwLQ9+EFnQsvdZ1VhDgeaqcQjIetiW3QrFcCu9fce2PiqTCb3z11q8OZDL3DWMl031nbb8nDj1R/tNXf3bnGx27/suX54Vg0EsgLmFnNRm9d4HYqwzcjdBZBNwR0WWU8WLpbOqfTuQkLGHhRWr7iqS62qoaYtGT5Ge49SbLqxngbjT4SCp4rN99PBsgmeUaPXDJXnaS09UEEGUe8/GuUkvJgdqCBX9ZVNbw5PsK3tc5aw9h/kAnbATQoH1237Mlh3t6zmjtbbuubbD98iH34AKLRQKrYgqsWdz4/MVbtn55mXnZ0aampuAJu7BT7ETP2F9ct7PnjU93j3fd4AFPDi8KtPhiGFUQBQgpMjV1MjyvMLgT4kwG+qnMd92Ri3LTpgBXiuVyscOebE2Yi8d0os6ZCbgnut/Jx5oFcA83cppq6IXBXQAIBoPQ3YfNYgbA74+kkaNdfyq4ihI6JXBnoV0G7vQ3ltWhgYnAjppqHFikHCgJlSt3n3fHR1eULPvzto3bMhasetc9d7xdFJf4fw/95zXtIx0/G4LB3KDsw36L1CpVCakE7kRQwzcsVXAPUaybQiDZlhzy3Jcvbog07Ijq1UvKcbrnPhvgnurLl/yFwggDW5AwbChqAlg0szcXcjtKLWXPNlY2/u6K6isOzpdHpTri753tCODb3so9dHz/0tauY1f12vo+4HSM1FfkFHVffdHl/7li7Yo/bSnZ4pnPtWf2zPZpnQV/3//kR7rHu+6xy/aGoBCkdJ2MqyiSXEWBiFBM1EpfBsNlUDqrLurUicA9NeBJ7x4SrQuphPXTO1Nk6+RrUaZHnrzfbIH71Os9MeCO+OP1eqGtsw0cow4iZBrheBZqj+gYIp0Gp5QB7NHgjis7ilGT1orulGIPCbOWo9VKda7z1rxv6y3X39A8EzGz9wS4Y979ut/ctGXA2f/goaED60JcADSR5SKQ+Eaa75SOxkS0HjkPC0+wWHy0504DLGN4HnPdHHWIQyGbpmWNYJUsxKJnnjubeGFwpzy53uwvfgpuygxPMXof981I/kJxwPHYppapmaEUDnaSM4VMSi7kDlRkVT6/pHLJb9YsWLN/MTcvSTo7y8+JPQoS7V57fv/Czu7jVzmHHVeV5RYdu+3qW7/TVt/Wt43bxpBo/pPWCGBL3sdsfzlvd+eez9p9tgu8gtcik34G6vqr5K1jOD4Q8ofBnS2EOn0uyuM21ohUFsrk73NqtzEpJx2ly3HSgvs0TWBSCcvHjlr8cZ4bcDdgACua8INh+VHnKLR2tMK4Z5wqnfB6wteEDqW+rYi4rQHIRlsTw3NXqBE4a0xEIWY0NjkQVQlEv1U5u37z66IFtj1717MzSr2mMmdTm5Ez2Aq9mPtf/+KK1t5jX/z7wZc+GJL8IIsKee2sTSqWGOjgbjDhKHeOqlKIxirIRs49/DQYuJPSkCZAVXklNC5rhJKCYsq7G2Uv0eAejeepDszcgjtafRzwIvaTlqkfvAjYsUoEKSRpuVy+s9Ra+kptQf3jS6tW//2M7Hld+hlMw3dtV2J0v/BoqcfvO6Mkr9B90/k37ZyPxmT+OPZO7K16qfOVT3Y42z7olN01siBTO2lDGhSBHd91RQ0R0EfAImqRNghWqRr5GYbgjbsM59opRhc5KSNopboaZTZms2WUJDr7dMdPF9wTH2v2wT2aomeclxc56O/vh47uDvD6vAyXiL2tTxiKFqNDilwpxB4NQgjuRhU0bqZQFzHgiASOjdIQ3LGBlAks/uzgnZd++BuKkv39H1zx1bHMnijba25nTRpX9lDrQwv2NO/76DNvPf0lD+fi/UIINEUDHExWksGUo8JXTODOg0BevQoKxUCiejtQrbve5lXjoDCvABoWLYVFtQup1SbmN6L5M6wthNGSM40Lp4eZ/ieVF8pQssNUAWPTa6ApRCYAURNB0kxgVqy+Mmv5vtqS2sfKc2qeXFa2sH8JLAnOh3PTfybv9h7YQhaQasJx8+z4DB8GjuH2zsev2DWw619H1OFNPs5vot7b+h9cExiwMxKdAe7sfWQtmcOfFJpDpvIeJ7uV2ThGsnPE+36m503F7kl6jqgwdibGQWSfuQd35sip0NrWBoO2AQgEMN+uX4FBtddBHCVOJJlKuyAkaJPBXcWW5LgjKicxGMZKKskvQSlfMfGFO75wrWqqfeNTDVcYBfSZPN73Drj/zfW3wmf+8fy1L+978b8HvD1FHvAysBaA5dxVhPAocCejh5XCkSgMj6VykTEIF6hQr3YezJIF6hYshFWNTaQAxowmIxgXLk7T+22nMZb0UNMD+KQTXj89pQgwT4hCGyBQMxFk+obkAP0ePRCQeTArZqXcXN5Xain7XU1x9VO11trm54qe88yzrNN4jvObnhIj8LJ3Z/Wbx3Z+qd3dcuMY7y6lTpOoOqd7wKh/ge8fagoY/zaypJmoTqf6Ls8MuGb/0cz0uvGKmNrm1M9sHHuSjZVSVGRuwZ0VLAMEgj441NwM4x43yLJCDihVtkW3esVSbh3ccU4FRZWBO8N6InRjqp0MTiJzcMArImTL2UpDztLez7z/k5tvW3Ebdged0U2lh0qzP8fCR9w9sDvrz8f+fPauI7u+cXhw/yan6gRVYkQ3srZlvW5cHyCyd5ANrwO0Ae7k4FL5Kk8Drw8dGQhVZZWwftU6yMnKIe/XEJWhfIrR0EUPsaQ8MGmCe7oTH3MyeO2ouIdhRRVnBVqCaPwhIUPViFMgu2UoEooDi0vq/1JmLft1UVntO77cYed83nYOJ+38od9TI9CsNZtePf7Wh5rtzV8YVYcX+cDDUYUNyoIy1hMziPUcKUbDMAcfzadL+b03DPCUgCf+MMVbC05EGJ6AeQbXbdzNqQzupFFCUsQMSxS9lt3hdEDzkWYIhQIMnJEXhloHOrjTuCYBdyZ3jBEkDRQeo0U8CLIJirki37m1m1/YtvGmO27acNPYTKOv6c7lOXuZkQTzrV3fWtHcffg/ntv3zE1u3gWyidWfkxcej5RB5QbovWMjLea544MgJSjMXakYzmbtXDHHgSVxjdQCthpUWQEzb6JJHsLwP9bP8RxZ9OTrp+iNR0cLZuOFCb84JHrDav3DbWqxTSiK3uDfevkewb2mgkU0AxcAsAStsDB34T+q82seqS2oflkqkewzYVzO2QOfP/D8CMziCCBv4SXPS8uf2P3ML5yCe50PPCaFC+lSspETEXiG/5d5Y6kw4WPV2uK968kIb6msD3MtXpPKNaT6WBKBe/ped+Izpn698Z3c6P2TcReMrqFMWgxz4YyDYTKbqaUr4kpXTxdpygf8fuJCIcbg7/HfeHzEj2hwxzsLCZM9d+xYipVPpKeGKVdeBCEgQqFa6P7nqz7x3fMXnf/fm2s2+1J9Dom2ey+BO/do86M1B7oOfOr/s/cdYHaVZf7vabdM771kMiU9ISQYuqEIEgEXUeyuirJrRVBWBVfZdS3sf8Wy6oqCKCBIKApCDCAGAkQCoYSQQjLJzGR6y/SZe+9p/+d9v+/ce+bOvXPPbZNJmMOTJ2TmnO9852u/t/7eB5+///o+oU8gvzshN1o0WNQ4Es7Qxf3rdr95EGiJyIYNPIkGqJXrJmS6M6BhUT2sWLKMATjzvgMSVVnaO+a8JgLuzhehsymjQwiDMpCKlptvMBWQ1ZpGcGcmMfQmIpUtCzzEoAwJcrRsqPBU7K/KrbpjceHiR0qKS44uh+VqspKgs54v3LUwAnM7AgjsHdDheezg1m+/3PfSNSMwWhAw/JwFbDr3XKLgHv5F0cB9tnPAyRkRD0dGvKPs5P3xtJlucI+vv9Et2FY7TsA9qETywG0CbgrANMnHvu+tfTA4OAi6pjFw5wxzqLkTNS1q+FxzlzBwDtBzysnXOGZhITFMhGNFx03AAmcZehZUuMp6vv2Bmz6p7FP+dtVVyWfKzBtwx0HY2r614LWW195337Z7ftzqb80akyYZuKusEAwVcZgF3LGNIEugjBGJKHnxwDrivxGhorQC1p9yKmR5MkDXeFqMIIGqMhIcBEzU2kOkkrMvd0ugiG8hxt5CFrhbrLrs20MhkNbGomQBSYSApoGEBTBAAZg0QQ6IZnlmWV9NYe1jTeWN96zJW7OrRChZKD4Te+gX7jjBRmCbuU0WtYxz79/xx7v69c7ygOITiVDWTvds0wKs/3WisbMzxVYmOglztpMzIl3g7uTd8Uw7gZqDYLh42kxO45/dPe3M3cGzskyDqnWSOV7XSTOXFBmGhoZg95u7wT/lIyzCuCcSBlCJpEA6S+NkAQlYDAovXeQEa8FfM2IVCzskTYZcqSCwqmDl7v/51A8//Xj+4/tSES81r8AdyWxeeWHn+i2v/PWXr/e8tnLcNSWogkYc88jShuBLldasyJeZREKsdDregj53HHT0syEFEHFDC1CQkwerl6+E8tJyMDSuHUsKgTulznEWAqcDQws8iQ0fbfEHpU2rRhW5dlDeY9G+zIrBUyxEETSVLW63hOVjAQyVgvCMTNE7VZpRsnNxQcOdq+tWP75aWD2U6IZbeG5hBObbCGB0/I7hHVXPdb72/d0Dr1wxCce8pqKBILiIzpPto+kHhVNwj7Wv4wXiWO2RQZIyg5zEocc3E6lq095OusA9sb4mFXtGg4mcKCFhjrlqsS8Y0IzshkePHoVDhw8RXwLhDA+ym9ZfCzh4CjYKkEFwt6bMyv8jxR6trQoUSoXDFy7d+PB3P/7dG+ugri8VVlanGBbfSkrwbvS7//yVnzfs3P+P/37iza2XjnsnBJ8ZoMhCjIy3Nikx1fErjA6apCkKvsMUNfw6JMFBI4iAvnkRMt1eqF9UD0sbG0ESZNBVHSRR4X4TJmmhUOBkYCzpNcHPjfkY+X3IUoHlKLF6FSsqQ2sDS8UKOuXBW7n8eA9p+mS210EXAyCgO8LInCpRSg9U5lbfv37Z+t+/Q3hHT8yXL9ywMAInwAg83/98dr+v/6rHDz5zyzHXQL4GY6IgYpqbAqaOJWFC4B5+VkTT3FmSku2MsRFeRRqSWL52CzCO13AmBpYzexvezskA7tO/yTKNosUXAy0Z5RyVZdY1OHDgAPQO9DLQR6+8weK8gqx0dqGMgzsbRdQ20ZYUukwU4kR2nrs0D5RLJT0fPfeqn37ywk//uFFoTCoFLoiNx2vBRXrvzebNYuWblcWHe9763D3b7/33QWFQ9BkBYvOhcotkCmKAFzRRW0I5jTLZ4G3pCShesYhGCrwDAdyyGypLK2DNilWQmZEJWkADNGaTDMW5p6OWg7VPDp/IZEhsYo09RsYzPzvWhBeJOpdz6zHyAwqww0tgxAhohqQIRFYr3pADNCZuzQWeQIY/08w6Wp5X+fhZy8741Vnus5oXysfGmoGF38/nEcDo+ANtB1Ye6j9yyxtD+84fVUZFUcHymya53ERBZueBtUvCFOJo4I7AHq47OzXhh49XqoA17nmYhRUu7rb4A3MB7omOFxZdiuVTjz036DfnfnQqJsQozBHEx8bGYO/evTDpmyQLL3EnUFVBlgYXFOCC3Ai47piyKFAclxEkV6V6aKR8snM7w8jSF2fWvnXtFZ+/6epl1zySCq2docI8u/7S9ZeMQ/0HLvjdk7//46HRQ16fGRAw8A01d2aK1meAO7O64Sjb5G17ihqZ57EAC8K4DEX5hbB6xUooLiymCWLgzjV9hxYxaxGmE9xZQRtcFlQtOEi6w+RLKy6ALUhKk+O+H9L2UatHkwdq/Wj60RXwGl4t08juLXIXbTu16pQ/vKPqHS8UQdECf/k82wML3XE2Ag/3PFzSMzRw9Z6OPd8YloZyxowxEN3snDAwBgXdcbz+NheB+WHL2o92+IWDO95HAVBRzOWz+XMTBStnIxDlrjkAdgKzFPvckxkrBHeaU4dZTkEwnjaEFrhjpDzjVEE4wEj53r4+OHSomVgNg4FzBDzTwZ2OXr66DJ6pheAumgzc8dII3JmPHllW88T8idWly7d/7YqvXX9ZxWUHkpp728PzDtwxOObQvkNL7n/+vntfan9p+aTok0G3nMtRwJ1mCk0cjIdqGqEA54qnADlitQOq6758yTKoqayievEo4aN1gNLgcMAdLJC5AHf8LFwSdNigIx1NO5TKg4IKuhm4G4FkF4PiEVjgHXMrsMqFLJoeF5Kiu8CteowsPWu0zFP+cl1J3f31BYuePK3gtK4FLT5VW2qhnbkYgR3mDu/ut/aeceRYyy1Hx9rWg1sDv+EHU5IoAhmLcqB7iv6zSeC4t2fTwsnVxoHL+g4L3CMBgh2Q5iqNLdb5lAxIRpq7qEJNCsE92T5b4B4PwM98J1ObyCSPDSHXjGGAz+eDto526OzsYNFOtEaY2d4e5EwuYFTmOarqFOtFfl6QkFeFs9QinBE9iyBSAHSxUjzwzvoz7//KR66/8XTh9KQoZ+3zN+/AHU3zTQebCp7fu/37D+x64GMj8phX03jeOgEXo5K0l9ejDyJRCAGNRS7SxFl8v8FiMCxK0S27oK6mDpY2LgGPy43cb6TdWqlzNB8RuZecH1vRNPpph4FlLbBJnDMXnMhL0qL+bhnhGYEPcuazA4eVwmWSdCiwBLUNvJDshqVciKAYCvLSQ4aR4c/3FO6tyq94ZFHJooeMY0bzpiTpDp2PzsKdCyOQ+AhgoalfH/x1U/dk75cOjzR/egRGPJgpwlBZoR1AbilRDTKCkVuPX5EOvRkm57DuzXZQJgtMTkZiNiHC/rzTvsS0ODrQ/h0aOWd83sw+JtbS9DFxMorT7wnvB3GjBAMwmZtX03UYHR2FI22tcGxogJ+3THMicGc/YXYgRhVPgfOUw27xySPfSjBuAwUCFpWPS9YjeqHKU3nk/ae+/9bvXfy9X6VSyZp34I7jcue2Oz2qV/3I9x793q29Ql+uiiXeKEiMG8zspZqsL0BwJ8DjseSRyjlxkVwWJDLJr1l5CuRl55CpHq06WGIWLQAIlvaAmviXDXsifANF2niWFB4x8pby8qy3W8z3/N8kvNimj7SU6Rf9lhYgo9/kqjyBvKCK4FIVKPWWtebKOVuqC2rvXVW/6vU1wpqJRL934bmFEZiLEdgytqX4zdY339860vLNTr2jOqAEQNYUEE0ZJN1NwrAqBUCXVNLSJeSKmAXNnAJitG9L9nknY+YE3OPpByf2nPXV8bTn5BvoTJzh2uABj04bsN3nZExma3YmuFsx2JwNFUwIqCoMDAzA4dYj4PNPzaLyMa2fAppprZmheic2ahaLUx1dxHhvlphp1mTU7vr6pV+/9iOrP/KPBIYh6iPzEtw3m5ulrLb81Tf94d/+cHj8cKNP9Mu6oDHWoBkhr1xw4nlhDNwR96wo2bBvJ9Y3EbIzs2D5slVQU1FJphFT08Elu8hegkQEYVCa0Jg7AXeGv9xLw/+etugi0AvPtunwd+SCCM4so+vBC6lscRzxn0jpKwUEcAfckGnmTJZklD5SnlN2X31J/csbizcOCALeuHAtjMD8GgEMonvx8ItnHR1q/drB4YObxj1jgFXfJN0FkiGDiJzV6NdEcBc1irNBF1a6wD0dAJjIiMfbj1jgHm97Tvocuc3Ewd0uLMRyVYT3L6KiRWnTLFgOo+Px/31+PzHStbW3xcAEVCwZOwpVMaWgZq5uWcZUpm3R7yVTouJfBVLeRH1ew2O//uyvv7AsZ9mgk3F0es+8BHdknDoCR3JuvOubP95+cPuVo8JYjg98ZFwOVX5j0lFQs6X096CaOyu4Y747Anl1ZS2sXb2GNHci+hdlRkpg+d2cjmKU+5yCux3gZzQVBu6RFuVsG5GAnRfPESWBFq4haJQyiBX1RJXxGns0j16aXfpceV755sKcwm3ryte11gl1C9XJklwDC4+nbgTQHL+1Z2vNvu59H28dbvlCt9ZdqnoCoIk6CCYCu5VNwq18FKMSOnQj9SQZEEvm2WijQsK5g5gf+/OJ9GM2cE+kPSeznA5wtwA+FWOGiiHRl5sGaAZaiwUYHx+H5sPNMHBsEPD8tOq6z/xets4YfLMYqKA/3hpsrphSXJcuglt1Q2VmZfP5K8775W1X3vZLQUAC8dRd8xLc+YQJ/73jh5+784k7b+rRu8vHYFLQKaiMmz0s5ERO+WDwmHNwl0UJsjKy4cwNZ0J2RhYokkJkOTT+QV9KcgMdC9ytxR7JNG8BPhIU2iXUuA8ofrhhTj/SKGKpS1UPkI8e6wkj+MsYUKhJRF1b7C08UJ1f/XBlXvUji8sW710w0ye3BhaeTt0I7DX3Zr381subWo+1frl1vPWsCWUCVBE19JCLigJq+RFLf0cp25osgCX7vJN97BSwEulLJHBPpB0nszt7u8lp7k7eb90T8/uC9KYMUFRNI5P8gUMHIaD6KQUOs5IiXyFwt/hYrPOfcbRwazIHeMmUIUvLNmuza5/50lXX3viZhk/uTFUKnNW/eQvu2MGn+58+9du3f+v2QxNvrTwmjCgagjv3aTApHQcMNVHbcHPtfTazPFXlQbO0IMPqFauhvraOSsKqfsx5dxYt72RRxQL3aG3YwR5N6ZELK4aeDl+04dI/Ajj+RwtM55WOZKbFq4D8/SzeQMaawgEF8sWCvsrsqicW5S+6pzqz+sUNBRvGUr3wnIzfwj0LI2A7mIUtHVtW7uvZ94XW0baP9ml9WbobXXVWpgjjwKA6C+hnNyXS5IOHqv2ISAEDXEygiGPqorXlBNwT7Uc4uCfaTqzPjN1u+sA99run9x7vp6JjIoAkiTAxOQktra3Q0dVJitDsYX8WuLPYJot2hS1ATLXm1OkkiAJ4BDeUymWTdRl1m2+55pavbcjZkFKTPL52XoN7j9mTed2vvvKz57uevaIH+vJVZJ7CaERO6MIEdEZqE1ysDsCdZskAkAUFSgtL4LR1p0GGJ4PM1yQyJBa8OWOdJwru9FmW/50dX7H20KyUlZagQ/XrDREkSQFJlpEiB3ymHzDNX9V9xE3vwqCkKRkyA1mBqoyqPcvLl99emF14z8bijRMLAB9zGhZuSNMIoNb+/N7nP9Qy1PKl9smO1RPSJAguzDJCAGdngC4i6RMLFZF1mYouWdBhj9WJ99AP/6Rkn7e3F9H368Asn2wfTiRwnytXBeEwTQ6LuRoaHob9bx2AycnJUBZSVMREcGcaf1Bjp8XHmFGp0Bcqp7xYiFtXoD6rYe/5jRf87Mr3XfnbdFTunNfgbpqmcsuTP/jq7166/QstvvYqP6a20PghWxtGwLLpoI0tcXMJ/cwq+h7FJsezylBz98oeWLtmLZSXloJLcbPZZepA0sdUvOAeyUxvae6JSvGMCEcDUzSoLrygy1imiIpqIOcNHoiiSwCN/PDIfWOCpImQoXohU80ycqXctvqyhjvfs+yS20qhtH8B4JNeFgsNJDACW3q3nPVyy0s3HB1v3zQKI4qqYGlNEUxkBKFMWI1Z8US0vgEoGlZWkILVEy1wTxYUk30+lqAw2z5P5bvt4J7KdmN9X6TfIx/BbFf4uehk+ST0TUQ3y2Ku/P4p6O7uphQ4KuOKmvusFp8I4I5KqEUZjgqoqBOrKKa/ZxoZsCR3ydZr33X9dz++6uM7nHxTvPckj2DxvjGO+zGw7tG3Hj3zB1v/83+ax5vXD6ujssapZDHHmwXLWODO6QIdgDuZ3tE6ogK4XW6W8960BLzujKDZf7boWqefkCi4kwATQ3OPdgjMMNGj4AMqGBKCO/Ot4x9JdJG/nfHY6WBIOphYd5gIF0TwGG5QAjLIqqznufK6q3OrHztn+Tl3rlHWvLwA8E5XwMJ9qRiBw+bh3Id3PXhdy1DL1X3GQJXuYcK8qurgklh0vG6xMqKwajJwD2lMnJgmSXN8QoAxywA41dpT/V4ShvjJn4627Z88W/sh0HYG7la7iSo6sdYi6XXEKQ8wMjYCR1paYOjYECvv6hLBQLrZGJo7CZH8HvS1Y3omYY0N3LGYXJmr5NjS4mW/u+WjP/qf9Znru2P1LZHfz3twf3Pqzap/f/Cm77zS9fI/9U31F6qGzhinENx1lIJkiv5G7TSksM+iuXM7HZZ1VUQ3aAGVct5Xr1wNOdm5FDGPaWJxa+5hpA9Wjnm0SbGbmiL5zK3nGBOSDextB1SkRR4J3Gl8KBhRBFHHqGI8+BgrH95P2r0U4u3HvkvootAFcoG4DEX3mJlDxRklr57RdObPIb/o7xfB6skFkE9kyy08E88IYDGpe1vvfc+u1p1f7VcHzphy+WSqFMmJQChghGpKBE1ulP6GmSCUkhRGkxoJbJxohmkDwfBzw2aST9s7idgqtqsv2jzNVign/j6nxuce/3tnfh0jRxNA01XoQq295QhVhJMkCVR/gNyX0S+uMAatECzdDUOmsEIpmoNRc0f2VFkXoLGwfs/ZTWf//D/e8/0/lAllaeEWmdfgjgO5u6cn887d3//0k3uf/FL7cEfjpD5JpPtIGYsDR+CEwC7bzPLkd4+S546N0hwK5HPHwjFZ3ixYtmQpVFZUkSZPZv8EzPLhCyyqhBmD/cneTvLgjuOAQYfoR2I572QqMjDtz6JQYp6MYBAiUSwyXz8ej3i/rLvMHCl3MhuyDy0uWnxvXVntQ3m5ee3rhfXMV7JwLYxAGkbg+dHnl2x76+83to22XTYMQ/mqohEwmSh8ijJxNzBwZ+yUuG8Z1nNzvQO2yeMK7rYxm03gT/XQJgPu2BdiZ4tgCYkfZOcTuLMotPHJcTjafhS6uroYFa0kUa0Cqjga1frDwZ371CmX3ZBpnRLzOQWL6aAIEmSLWcaKyqVb37P+slv/be3Vd+UOAAAgAElEQVSNz6aLU2TegzvWa77tzdvO//2233/n0EDz6cPasIR5rbixUbs2NPSHGCy4Bs0mPIhhNnBnNIOcwpUfEsgzv3TpMsjKyGK87RhaN4tw6+RAiLghndA62haQHdyjCQ+xNhTpLzhWQZMRCkRYYMOK8AwR3bB7rTxNTvVLcYsimfOzIUvPk3JaKzIrHllcUH3P6trC/XXCeQv58Kk+fRfagy6zK+OxN5/47O7eXZ8bNAYap1xTIrqXUEA1dQEEEXnkWSEpVlgJY3EsyiZmkbLzyocPqWNhPCKzWvwTZAfv2Z6OtZ/jf/P0J7D9WCQ2ibwjsX7PI3BHylhDh/6BfgL3kZERVqsEzz+ZVYcLXjOwIQTuaPgll7EmkRKKwI7OT+ScdxsKVGZXDCyvWn7nR9/1if/7QOkHWtNlAT0RwF14euTpup9u/tmNe7r2XNET6C0ISAHuG8FNTtZmMBUDQOU+EQeau2Wvw8pRhmZCXm4erFyxikz0LlFxDO6WFOt0MzjdAKH72DdFk5Sj/Ty0CEMMXURDi7wAokE+SjRtMgGGVSdiBWlC5iWWZshZARHwNQCvmAEuVYYcyOksyyrbWlVQ9ceKgopdG/M2jqRrkTod24X7Tq4ReKrnqdNfaN75n20TR84akYYyVFeAjE1YMAnXK8rACPaU3InkLwTuWEPSSotjQq1TV3u6g9nse99pzEwqZ9T+/lSDu9Nzbeb3JA/uib/bjtUsLmPK7yNGuq6uTjLJE4sKWoQUkSmSFmLOBu4WQagqkRKK/CwofGIFE6/ugaXFS/euq1/30+su/+r9jUJjygrFhI/tvAd37PAuc1fGXQ/fc/W2A9s+3zZ5dOmUPMmIWChxTebpcBqAbgUzxDbL43mApVJpk5kCKLILGusbYVFNLWR5mPbuRHOPBO7RfFLxLkK6nzPUxQTxKKcASpCYWYCHHmoyGB3PUoYwfdBePQ5N9SL5iaw6CBafP+UO89Emq4ahgKQqkCvlDRZ4creXZhU/tLhs8faLCi7qTpeJKZWH3EJb838E3jDfyN++9/mvHOg5+Nkh4Vj5hDhGfPG4JtkaRJOnSX5QOpYJwVEwRbcTjx+xUpsSdy+ndKCOJ7iHnz2pAvd4z7RUgnvy7w5x3aMXBzXzkdFRONrRRuQ1Vl0OtsJQkrQxokYDdw4aVKZEFcm6hPFgkiSDYoiQa+Saa2vWbrlgxcafbDr78u0rhBUIZGm5Tghwxy//zSu/Oee3T9/5rUMjzReMSKOSagaYb01wgWlgwJidCn12cCfyG1KIqXwcSLKLaqGXFZfCksYlUJJfDBLWkI9xKEQzs6XKH2UHd/vsx+MSCII7BncguPN0IR01eEtwILM7au8o0OB3o12J12vmxXqwqjwemiKZQiUwdAwMcUEmeKeK3AWvlmeVPlKVX/FkTWXNofXC+sm0rNaFRt8WI4A0s4+3b33Xc63P/Ue3v2fNlDjpCUh+0ASVldpE6xIKoiIXzq3CSMH6XAzo8XICALMFiKVywE82cHcytrHHLzHNPRXvtreB4I5FYvr6+0hzH5sYJeWPLEKiAAalw9m+Jga406OYmURspxrIClbjlKHKWzm8ftFpv/7Q6R/6zeX1lx9Op7XzhAH3V8deLb7xrhu/ubd//z93B7oLsFgEi6NRwNBVEGTuYyO3SAxwJ20dJTEs82qArLhA1w3I9GZCU0MT1JZXg9flnbXYROxFO/2ORBcj45MLraR4/ITsdGPaDPkpubnSxHxLq8Iep+5ldXYQ3K1MAVarGLV7/FtEf5Oug8utgIrUjNQtCSRNgiwhyyyU85tLvMWP1+RXP1qfU/vquvx1o+lcuPGO/8L9J8YIYMnnS8cuLXjhrV0/3DO8+6oRcTg7YPpBkHG76sSqSNYywwSXrGAOHG0P8mtalSNRu6cqkaFvTlf6VDyj6sTnPts5EY9QH0kZsP8sGc090bMs8ljNH3AfHR+Djs5O6B/og4DKFWoO7qysNscNOlfDv8bmc0dUJdYaXpJbQM1dAbemwOqK1a9sWLTh1i9u+uJj6TTJ0x6JZ3Eez3s3m6a0fctXPvjsvm3XHzx2cF1AxiBtkyR4U9fB7ZEgQD4SDu5WVbhInUahAHmCNVakgVLCDB0kCYvJVEFTXSMU5hSkDNyT2QxOwD22RsAOQBZATBV2+KhwLn1eyYj9EH2UFJ40LY0ItXbkCaLgJUVAHhxQkXMAJFDAA4rfBbmQM1CdWfFMeU7ZvZWZxdsvrLow5ZSKx3MNLrw7/SOw5dAW95ioXfrSwZd+1iW2l016JkQD9ybaObG+NpJTIHijwGmKIOlY9EmgCnA6gjsKAIIJks787ywaylm/k9mnzt4w+11OgJ12qAMGO+tN0dpMFNxTP0bxg3sq+hDeBp6N3b29cLTjKIyNjQbXDCp/hDMyKoK2vkYBd0zJFEUBqHyHhKxgeOJqIAkKZBkZcHrT6XddsPyCn96w7obXBSFCyc9ULCTehsNln8I3JtHU3c13N/zy0V99o3mw+RPD4rCCZjpM30Yt3O2WYcqnIak0283RbOrkxhYoQEJXdRBl9N0ZxLmOZpi83HxY1rgUqsuqidENFwFjsZ9+TSuryqvITb+Dzf7MYB77qpht+PnzXFyxtx0O5rHAPbgkycfO2rUPz/ShsgE73c0CTSjDwzABCRgoGUlGQnoZAroOmmqCR8wAr+GBLNUzVeotfq2msPbXWTmuLcVlxUPpoFZMYhktPDpPR2Dz5s2Sb52vsrWn53cHhw+ePeEeUXSXBshJwbaBCbqJOe4GyLIEesAABRRayxgXEgR3QEGUpXxyeXXm/o2QT54K0Ih7aOPMnkE/cKRTI7IHkWW+hF90HiRw8qdnfOID92T7QC5Z7q4JOW8EUHUVWo+2USCdP+AHQUJ/OZrjDfK1E4mNajPNRwF3fAbXq+bTQXCzHHckxnEZHigRiydOq1v/Xx+79GO/f1/R+3rSbdlMYIrjXr4pfeDSn77vM23jrd84PHawfgomAGSmfRsYyIhgTMJQtMo9s3WFifjoz6urroNljcsgOzObJleRMKee0Q9iNTkqLhAmPTNmIguQma8v4iaMQUITS+J2+vsIp1nUjw/vZ7RQAwEHmV+GgHzJImfqZeF2GKegaBJG0xtFroLOpRVNty8qrLmnPLe8YzksV9O9mFO60BYam9MRQDbKpzufLmifbP/Y43uf/IlegGAdCPnYmajM+8QDZ8lvxH+E7iMCLSaOstraIb+7vRiTBRDJAkU8AxQpDieR90cD5kTaitX/2G3GB8yx3jdDCHGa5mATVsJ1unDDDc6Dqut0fmP8NZZ4xWtwsB+OtB6B4bFhR7U8In8Ly0zCP7qugpjBYrxBFyFby4MNleu3LS5p+PaFH9j4j6uEq0KHabwD4/D+Ew7cf/LCL07700t/+trunlc/MOkaFwIQIDEUzR4IuomDOxsxPBTycwqhsa4JaqqqQZHRp8+CeFCCw2pyVPM3rPSfBe6WVEhtRZmEWL6z2JvKWaDQtNfHYcqLunYsf6eJ/nuMvse/0e3J4x0okhlrxAvgCshQ5CoaX12x4uGmkuW/rM+p3VMO5VMLAO9wZ77Nbms32707Du04643ON35zWGxbNATHQBFkYpqb7XKyV6I9n8yzyU5Pou+OBO6JthXrG2K3mz5wj/3u6b2fVqzF9is7uFNv8dzmgZgBDV2xEvj9fjLH9/R1g88/lTy4o5uX0o2xJjyAYmZAsVGsX7L64h+eveq82z+59ENtc3EOnlDgjtL9P0b/kf/du7/32UMDB7/RFejK80mTFOmOfg5SLImGMvGLmIUEBWoramDZkmVESaupGsgi4wimIL7ZwN1mop/V6I6afQTAdbqond5njURyo2JpR0xNYkF3KPEyqZcCmTC1zkCJGMAtukFRJZB8kplr5gaq82t2NVYt+b/a8qotq2DV8Fws7MRXwMKTcz0CGB3/p84/NbT2d35tV8uuq6FYF8fUETKLpvOKdw+lsi+JvvvtAO6JjE0scLfEEFVVweVy0VQGNJXAfeDYMTh85DCMjY/y6m+JnpaYxcEsRpIiUbo2stp5A1mwpuSUvSsqV3z5fWsvf2FT4yZ/KtdStLbSu3vS8AV7zb2u326967yXDrz4tdc7X71wyjsJVOfdMnIk+UVMQxehOL+YIufLSsposlwyWxBUBADN8mF6uT363FoaiXQloYXtwHyV6HK1TyH6NfEiEhEehc+q8lmkIcj7z7R32VTApbtA8iug6O5AeX5l5+LC2tvzMnJ+f1n1ZZ1pWBoLTZ6gI7DX3Fuw862d793dtfe7PVpfpSpMgOBC/zqWNUrPlcg+S7YnqXhnOLinos1o3xW77fRo7rHfO7PHEcGdDj3uHqWUNAAEd0VRQCd6bSCiGqzX3tHeDr6Aj+srSZyWPKZLcDFGUAXckD2RDZdveO8dy6uabrlhww3Nc6XcJII/ya7xpJ5H7f3eI/c2/OnvD33+xcM7v9gr9cmqoiIDLeWu0yQnMTcWaGV4MqGqogoW19ZBTlY2KJLCiggIMuga0t9OD7OzAs8ssCNBIM4vTWRR0/KdA3Bn9YjZhkDOZBxvSrHjPk6qeoQFPazBx6BFE2tqu0HWFVBMt+41PP11RbUP1RRW/XZp7dI300ngEOfQL9x+nEYAyzrf3Xr3qS2DbV89OHLkiilpUtZVHyiKSIGbqQZ3J3slXUORindb4J6KthIHdevJ1IN7qr4r6Pq0ncMUjYWKGZYK5pbT4dERaGltheHhY6BhLvtsWVZxLAwqFiNK4NW8UCfXDp639vzPvfecS5+8MP/COUsRjhd/4vi89N26bWhb3oNPPXjZy0de+sae4TeX+1xTgFkHGmbHpQjcMVK+ML8IGuoboLK8AmRRAdXvB5fspgUSHkEfCdyJAMGBr3u2BW3/XTKUlUnIOzSR08GdpRlRNDLfDATuVDfeBFHGmAQAXUPPPMYzu6iGvKzJkCdk95VmlTyxqGTxAyuKl+5cnbV6IN0pIelbiQstJzsC2ye2l+9ofvmjzcea/23A7C/WRD/ISFCDAU9oJI3FJBVHB1IFHHG80pHgHVd7FC6c7G6O/sb4xih14B7fe2OPWDi4T+upyArAaIYOnZ2d0H70KPhVP88MSlKctJz8RLQkQ66RB+ctOvfJtY1r/u3K867cP5cKzQkJ7lgG8kfP/mjtP468eN32I9s/3G/0geQijhV2JbX2ud/EFCAzIwuqK6uhvm4xZGVkUiqEjPWjOY+19aqgtspfzqqrhfLgkuGsnm/gzipuRQF3QSdwR5jH0rzol5dlhcz4GIsnGS5QNAVyxKzBYm/hK1W5FX+pL6zfurF4Y1qZmmIfBQt3HI8RaDFbPH89/NR5LcdavtYy2nrelDQmgKSTpQcDV3VejjhVfUs1gMTqVzrehydLusA9/v6mBtzjf2+skZ9uzbSnv2Ech3VeD42OQFtbGwwNDnIbUUhFi/2GKHdY4G4IIAc8Zm3moqmr1v/TD1aXN/z2Q2s/jelvSUoPznt2QoI7ft7mvZvLtu558kMvHH7uOy3jR/JUSWU805T37nwAZt7J0mtQc0cgz8/Nh6bGRqKmxQMHAybwQsDCa+ZGYz5oO7jj/ycaPDdfwN3yq9O3E03t9LK4zCyPNYtZoRn0aRHFjYgEQSbFREiiiwp+yLoMmYZ3okDJOVSRVfZ4Q3HTg4sqF+2bS6k2mRWy8GxqRuDBtgdX7O8/+C9Hxo58fMDozzOVAAVkAi+4EeT0Ts3rImrRVCEyuQMjau/SAlppAvfE+jo/wT2WJZTOKtMkXztp7QFMubSAPSnwCJImiboEWVqufmr52j0fPOP9Xz2t+rQX11fMLS33CQvuGFj3q7/86oz9Hfv+6+WjL509BmMAHmAR86Q1R4BtbiKPuZCJs14GURDBrbgpJW5p41Lwut1gaAaRFCAHu/Ue+6vooEghuNOncJ/68TTLYwEb6xBktbKtiHk+DBgxT3XjTQBraMjCwYh8WB0A/IVINn5kEHPrbj1Hzj1a7C15qiq/5uENDae8sEJYMZ6is3yhmXk8Aq8NvZa3rWX7h46OtX25w9+5zKdMgCgbRPoRmEKSGiVIuJSKz4i551PxElsb6XpfaBemtsOJ9Td5JTSx987+7VHbxDPKYMoXVn87ePAgHDt2jGhl8RmimHUi6NkipmfwF3DeJFlVoEKq9F+y6uI7z1l6zvdcq13dc5Hbbh+ZExbcMbDux7t/XPHavleu3vbG3/9jQBgEv6JyikCio5khkbMKcLyKVIy9gVzsVAJVkCA/Nw9WLVsJZSWloAU0UGQkuuZDR0DHFgeTKUJ6gBjFX5jqBe2kvXBZJ9Iz0d0HTEK32O1CnJ6sJjwL8mFfTocPrzZH7guL3Y4HQ3C6AJZrasggqy7IMnOGKzPLn2vIqf39ssqmZ9dlrxucq4jS1B6RC605GYFtpil3tPzxjL1d+6/tHG+/fEIaUXTcu4JBjJFTUwFwu91YXNtJc9PucbIX4m7UYdBqIu06ecb+TZFS4cLbcFIIJxXjZAdDJ7FF9n6m4v3h7YV/N74j1C+mYaDGjmPY1dMNhw8fhkAgQFTkNK4OwJ1wxQpg5qW46dwnalqmu4ggQoaWYTR46nuvfvenrl1UXf/4ZRWXzXkxrRMW3HEcUXu/9d5bT9/T+vpdB8cP146LE5yekg+0bfBZVcjQz2fbVMFFQrUCRPC4vVBVVgFrVq4hk71bUYiXnqH5dHCnn/FRxUjy8CvVi5q6kGC0vJPnrP5TVTj+D5Z2gqCOLHX8+zkvILGD8fSTIC8Ar+SFoI+avUYmfBFESQHZcIHoEyFT807UZJW/Vl1QcVdVadXfFucu7mqAhsACyDs5/k+se3ZMvl757N5tn20bbfnkgNpXa7h8xAmPB68oyRSvgelKVD/bwdq2vj6e9RzviKWz7dn6Ev5eJ+Du5NtS8T0WGB5vYMfvjcQaGhoHzmgooLyogy8QgAMHDsDQ8FCIjCxYFCaGWR5/HTzfbcpiEFowhFiGPCNvakPZ+r9f/+EbPrOxeGPfXPraQ2e2k5UwT+9B7f17f/9eRcexji//+aVHvzoqj0h+McCitsk8zjoeNJ3YzCmzgjsnzyBpjABegtzMbDhl9VooLSplzQbN/1YERajF4GIPi51IxYZKVFiItmSd9ikc3E2k/EUYJ2tIiI8+qK3bqs2RGGAK5I/XMOBOYtSPFNsAMoi6AILfhCzRq5ZllBytzKvYXJJX9ecKuXj/WUVnjS8A/DzdgAl065B5yP1K25737Dr66nWdU51n+uVxUZBV4t82qPwgyw8mmZEWifPL6Vp23qINHuIQMhJpP9oz8x3cHSQDTfu0dMxR0GoaMTuJaeykxYsi5bl39nTDkSNHQMP0KlQAuVne0bxhcxY+4Jqwm+hBBNmUwaN5zHwjr/eLl37uOzec+43bjwewM/XrBL/wsHjguQfWP/KPLfft799XFXD7hIDoo8MieNnPCIdfHJxArBwHArhlF5SXVcCpq0+lIDGMGKemuOZuH8Z0g3siGyTWMRmrTeZlZ+Z5BHSL1psb3tlSorXO6H2o0Ay9FKl72UJDcFclVgnR1JBBwgQJCYIkmbniMZ5Bl8x8Kd9fk1/7eJmn/NdlnqJdF1ddjKx28dtoT/C1fbJ1H4XxZ0afqX9h30vXHZ04+v4hYbhEUwJgmAFS0LE6AQtGNUA3sGAM2opib9hYazcV4zgX73AiuM8nzZ2XYIlreFM5jva2oroirFRdk5nkJyYmYO+B/TA1NcXAHc8qlwSmyqMZYi834jghHz0qfxbYU5VCCRTVBTlGjq8hr2Hnz2/82QdOFU7tj2uAUnizg09J4dvS0BQeGD965b7CwaH9X79jyx3XjntGFJ84RZHbIfP69ElwtMAskz6vQ4MFYzyKB9auORXKS8tDFacQ5SyTzDQx1hZY59B07mR4HPU9QkPJgntIEsQBQV55THizrlCAXahcRwjc6S6q2gWgS6xwg6Jj/KNM4E5MZLIBmoJlFQEEVYJMLRPqMxe9WFtQ+/Pi3KqnJ4r7++c6IMXJfCzc43wETNN03dV81yd2Hd39lf5A34qAywearEHAZEAuU9F2RmFsmDpGvMRsPNH9ELPhsBvm6j2kL8xiJUgFuKfuW5iw7/RK3XtnjpEoyjwoLlSPhc5/GymNz++Hrq4uaG5pBkmWQdM1lsXjlskFRP1zgIjhlmD6N1onDRE8Pg+UCqUtX/nQV75z7WnX3u10bNJxn4NPScdrU9sm1oAeEsbO/Mn9t24+OH6gYEwYEy1wt0wuwYCHWF9sWdkRZDD1Dc2Emk50qx7FBaWF5bD2lFOIjpYY2njgXSSpWxCZOSiVV6LtpaIXWOedXQzWLTraUAUuVlUvFHCHaXHsfkaCQz4S0DUNZFMCL3IGGAYEND/o+L9uCVRkkDIEyJFyQBmToVQq7KgvbvjF4spF9z330+fab7755gUNPpULag7bem3qH4seeunRH3X5uy8eMUczNUUDTcbCQyy2RUKGSSzmgWUz0ZKD/47Rv0T3Q7yfPV/ekwy4p/4bZgd3MoUj8KX4DIwkAGFFUFbMi9e/EHANoXDIlCzdMGBkZATeOvgWjE2OsZgpBbWNkD8+5mKjF/OVYw+m4+Z5SZehwCxQG7z1z935nTv/aQksmTieFsdYUBfvHjgu92MdaO8Z3rKtu5/8rz+/8vBV/UZ/hqqprPSjVXzCaUAdKaGsAhwBFZmQTQIcl6yAS3TD6lWrKO9dlmUCd2Y+ZNH1dv8PaqupvJLZJLMdks42IJKKWEEMbBMxr7uloSPdLIK7FVcv8MpIWPGQsQHgvS4ktsF0FAxnENneItM+5sNjvW4KotJBETDYTgZXwGUUyAX9i4vrNjeVNP5heenyN6qFaizdtHCdQCOAwa879z//hVfbXv7iiDhc51dUwSfqoCObIc49BtOhYIdWHWKoE1l99iTA3QKXWMOUzL6K1Xa8v4/VlxMF3GN9R7zjYr8/ctvMVE7nEqYqW2nPqFgYOkz5fNDd3Q3tHe1EsqWrBoCLn2doXreQMKY0yQEeo+J5uViqGioI4BW9UJtR2/y+Ne/98X+9+we/FgQsC3f8rpMC3KlaXMc/PLtH33zfzx/72Q+7Ap0V4/4xUTOQDhWBg09IeLS8ZU7HgDDLMYxzEbyfTQz7lUg+YkVyQUVZBaxYthy8bg8Bu4g+eEruTh+4J7tZoq1ZJ2kzbBRmgjsV4MPgJ57PTiZ5Cq5jWjr+0dEcjynx3A/v0gEwgxlDHlVMnJPQzyoSVS2W93QrLtC1AKvyhzS/qgguzWNkQuZYWWbpjsUlDXe/o3HdU03QtJAud/zOjbjf/Ldjfzvnr6/99X+G1e5TpuRxV0A2wC+YoOIhLEpUVhm3nQs1LtSq0KeJvs0YJ1S0fWH93Ekkd7J7K+7BmOWBWH1JFNxjtZvYN0TW3NPzLtbD6G1bLhybOxb97IZO8RtDw8PQ2toKE1OTVOVTVPA80ynIjll1OcDzAWYWSE5IZluDeN7jWrUC8VjNa4YL+e6C8bqsRU998/Jv3nx53eV7jncg8EkB7nzSxR0jO+p+uuV/v7+j+blLRvxD2VO6j8y9pH3zmuxYgo9q+nK8J+A2sP4uHiZs0njc2DSbIIWJYTk/AYPr3LBy+QqoqaqhUrCY14i/w4WHwXZoztfVAJBCb8XcRdk9sQTFeFKBZtugsTZcrEOQEtyCnZ25qa2FZBeArbssSgD8ncSrxqEuz0z17AkKqELWO4pc5f4vmjoJRF0EUZMgU8kcz/Xm76nKrn7klOpT/3JO1oa3BAFLAi5c83YETBD2wJ6Sh55/8L+7pjouH4OhvIDiB00yAb3qCOnE9khnK6vZIOKhTFL1dLO8fQ071cqpmRimYSd7I5KwQD/jvBmx9o91Dkzb7/SP6SdAzPMgxkTH+pbQ47FsItOzECNFxUcbV+d9cLZqnbSHsTqKy0XR8Jiih7nraLXVdR3Gx8ehu7sLuro7idKY4jmsCHnK9uHAzs9rOm9QIyHFxGDVrcOnCh9RJAJ2UQXIEDKhKre6+azGM3/9hfO+8Ju1+WuHnX1d+u46acAdh6jdbPfe/Y+7P/GHp//w7/1TXZXjMA5+NP1JfMugj5yA3SalcTpVNBEjwFOYd8h1EzbyTDPF/1B7X9q4BPJy8hgVKzfPU0AYabAkNcwK7o42cor8VbE2SKzDiYB6Grg7X5T27wxfcDYXVjAymgKq0ERLfjNGX4txD0gJ7JWzpnLNvKPFcunT56w56/fnZpz5kvOeLNw51yOAdSD+2Hrvx148+MJ3hoTh6nFxTNIUnVwyGMPB6hRgWCXXlDhHQnjBmPD1G49mnozQ62S8nPbFEnLtbcbal07eb90TX1tOwJ3tzlhnQ3gf4+tH7C901l6o0hu2iKZ3VBQQ7Pv6+qCjswNGx0f5eRzh23lMMN6AwI4MmuSrR/4F26ElSSyDA88nMlzqAC5dgUKlaLKxpOnJqzZ+4P99fuXnd84HpeOkAnc0zz9w9IFlv9vy2++/2fHG+UMwnD0l+Kl0pCCjRi2BEeC5jXiIWJhP+dpB+/usGR4I5Hh5XB4qKLOoug48LjdpmKi16zprVxJFomOd9WBxIIWnYoIYMM8uSjjZwLHaiL1NuQDsoC+WZmb1izaTaYIMMrh0j55pZvYWePKfXVG+/M41dWueXeCldzr6c3fftm3bZGWdUv/0q0//b9v4kXMmXZMen+wDAnfafyyldDq4W0GYYRrtHAm50UYnlvbvZFTTCe7x701n4O7kXEhWWIm/7zNHG6Pl/X4/uN0u+iW6ZPEaHx+D9qPt0NvXGywgbJWuntEKRdejTsZih6zoISshinkhBRZkzbOxJF0Cr+6F2uzaI+vq1t159aVX33Zu9rnHLf3N/k2pwA4n63rO7tlh7vBuefovn6AFFfMAACAASURBVHjghYdv6PH31k+KE6BhUjUGWSDgUm4i6gkGSFjcBP3CwYwbK6SbTWykWF0L3HGSCwsKYUl9E5QUlYAiuxjhDaesZXn2s2+gaHBrX+ypmKD5BO6JbORpBwz59wWQDMnM0L0jpa6SHZXZNX84c8mZzw55h3rPE847rkEsc7bQ5/mLTNMUnxl7pqCto+3Trx157RsDZn9ewBMQVJcKAQGJphg5FAI7muWZjxP3Iys8RBqjJXwnCeyJrLnw4Q0H93jcAlZb4eCein7RSZXQ+MQG90SWWCJ9SeSZmfPDouUldLvynHZ/wA99fb3Q2dkB4+MTWA2MHosM7jzTh6e1WbFEFFdESMBYPhjTqQGCgutXAElVIF8sUJuKG5/Y9I5NP3rX6e96Yb2wniXQH+crFdhxnD9h5us3H9m85P8e+81/7u/ff/GIMZiriQHQdJ0CtwQB8yFxItG/p9FBYvBCJ+h7FwwM4sFAisjl5ezgLksy1FbVQsPiesjOzKYcbdTYJUEmggQ0C8W6wgE+fKHHbiHWG7iY4kBbnq2lVGzAeA4i6zC13mtFpjL2fo1ZRzQZvFqWr8hT9kZFTs2f6svr/po16X5r46KN/uMdzBJ7Vk7uO1DI7jzae+aeI7t/2DvZvXZMHpd8Lh9g9Ub8jyoGYjwFVRdk4M4OXUyb5IL1dKqIhAYsVevWDu7hZninQalWHEE8+8DJRyf2jakH98T6kahwMn1kcMVIElpO2bmNQD947BgBO9HMUpVKDtQRsphw/bFKn4xJ05Qw/RlN9Chkog9JIvO8IKMfXwVJNkEyRJD9HqjNrWtZXbv61/96+TW3n5dz3oCTOZuLe1KBHXPRz7jegX6+r/39Wx/468uPfa1rrO0UnzghaoIOBga9IQsWHSaYxqVSEJ0VMCHqMmkSaHIxBQb84VcQ3LkYnpudC431jVBRVg4uxcXTKtmwomTn9AouvDAQdt7C7G+K5d9PdGM6/T7rPqfvsR+Y07UkTH7GDayDSSlTXnCbGXq+XHi0PLdsS21Oxb0ZmRl7Li+6fIG2Nt7JSdH9qLXffeSBqoHJ3usPtO79V5806fZ7VPBJPvCDn+JaENopVoWXDyafO+07C9wNClK1NKdEu+ZkvdktQ9HuTw24p6e4rJNvnDl+qQP3xN4f6lGyz5OwxPPOEdxREUAmuvZ2Zo5XNQxutlLlImvuuBYlQyYhU5d1MCRmAEQdT0LrkqGwAGDFAN1UQRJMkDUFCoQi37KKFX+6cP3F/3vGO9a/PJ8sh6nCjkT3Xtqee3Li+Yr//t13bz7Qu+8DA2pvnu7CwhRIgIW1yDGnGmcOwR1FM16SVMfJxWIoTHOPZL5h5kNicKFFhKxa5WXlsHhRHRTmF9KvTN0koLei8p18ZDrBPRawU58TMu05+bLp9zh5T7hmZG+BTGLMNsYsLCKGMsog6S7IlXJGy7JK/5Lryn6grKjsxQ+XfHhgPgS2xD9KJ/YT9xy6J2dEG7nwcH/rf/eO9tRPClMAGSYERBX8hh9kBZkJJTB1ASQMcrWkawJ2yyx/fMB9+lpzsnOcz1U6yrU62U+Re5gcuCf+3pm9SUVbgiQG6WRx1np7e+Ho0aPkc7dKulq6VjSlTTIwSRdZNDUwJB4vReWpGbgTD4fkZyWtdRMydC8szV96cEX1qls//+HP33e6cDqL2Jsn10kL7tvMbfLWrU+9/8k3tl7bPHTotAlpQqIgCIxq11EKQ5IV9MXjHwDMgkOtHdV4lqLFtIiIHFkUbM8jfQURvF4vpcXVVtfS/yO4Y742/h3PhYs8vifiaX32e1OxwVLVGxoHLmxYhBT2/pEJDaMbJBP8mg800EBSZABVgEwhC0o9ZS+XeUvvqMiteCo/kN+5qXGTP1V9W2gn5jqSbn/r9hVdo13fPjjQfKXhMmBMHQPBI4AmYmirDqIkgYTWMwNN8gjuIV/oXIG7k0Ax+5qbbj1KbBWkGtyT27OJg3ty700XuANoGlpbAUbHxqCjowMGBwZBR4pZSoXENCZ2ukY6YylQzkRSMiTX0kNp0RhcZ6DyILHoeUUFEX33AQGKhMKp9TXr7zt/5fk/v/6M61+fb67AkxbcMXL+tcnXyv/9vu9ct79v3z93TnYWBwQ/I/1XmeZOCoOAsQ8YLoEmGJYPQUVRgpzEYUuB/xMj442AQSx1iEOF+QXQUN8ApSWllPuOGwC1E6cDbG2YBXAP+c6sdLgZkcocEKh+PBYdkQ0Q3SJouglGwASkvKlwlx6pzqn4Q11e9UM1YuahdeWXTs23zZcYRMzfp3DPPdn7ZPGb7bs/cKD/4C3HYChT9ErgNwOgy8QLxsmJkPERaZ8snzvj5maxLiGzPEYtJ3tFAqJ4gd1u2bKzn9l/7qSfqQT35AE2MXBP/r3pAXcd6xNIIvhVlYAd2egwep4sfBjhQYFyIX6Tmb0gdY0hPyp2jKGLgYQhgUQOdxN0OQBYZ8RrZEJTftPry8uXff/aD177+Hph/ZzXa4+15pLfPbHecBx/327u8N6+/elLnnrzyS/v79t7zhiMiBons6FgdpHYbUCQWQCPqSKwiMRqR1H1USLm8ZMo1Q0JDLjW4VLcUFlRCUualkBuVi5MTkwS2Y0FTJSzjWVSeUoXBn/gxfiQo19zBfbp2LTxTn08fbB47tHignETSFWK4KBTAQdMT1GgSMnrW5RduaWxaPHd2a7ylzYWb0Su57ka0ng//4S/v8Vs8Tzz+jPnHx1t//bB8bc2TLonye1FNMMY24KWMNSQyJeOWjtqS1blN7bfUHPX6WA1QsWZ4hyZaVYeB3Ev8aw7J12J1l6yskoq+4lEUdblRNiJV5CJNk7JfINdsKJzFCnCsQ6BJBILnW4a0D8wAJ2dncQjz5QDlnbhxCqKfnnGNY/RukAxPSAqmFdHQC9i3Jagg0dwQT4UaGcuOfv2i0591y+vWXrNvvno/jupwR01ib8N/a36F3/+xWd3d77xmR61u8xnTvFiL6hV88pAoAHIvIY0nj/MIc/XZxQswEhKtAJoJkuJEGXIysyCmppaqFtUB4qElYYMAnhcZGgyQoEgyEccA9StzTFXSJTMpnNy4MW6J573M1kcU+JY/ARdJgplCAwY5aqDbAqg6BLkQpa/IrP0haXly2/fUL3xiWqh+lisviz8PrEReKrr2WX7O/Z86a3+A9f0y72ST0H/JKseGIxf4eBOvnauGZG4ZdParYqDKAAkes0WtxHeZjxrz0l/0gHuqe8jA/e5BPZEBYTw4FpsB89R/IMFYbC6m+yWCdBRY0fSGr/Px6ZKRFZR5u6cdQxJCODU4/i/VJJaBAHdqxhpj7FZhk5V5LLFDFhTfuqu0+pP+/6V66/829nFZ485WRdzfc9JDe44mFjvffOOzRc+8doT173S/uoFfrcfdExTQ2g3XWDKIqjgJ2BAZdpQUWJj1cumA/xM8zxRGBomS3mjuDwBCgoKobFxCVSWVYJAXPQKpWcQuEsSA3fiPA5VL5pt0lMB7rSwY8y0k8Mj2chldppYFpHQVzt59/QxYgZOlnuKGQoy1oEn2lIRTb+mBprhI8OMJMimbHjUfKXocH1h0+bTl59z12nC6iNzvdFO9ve9Yb6R/+KeF9/fOth23dGxtmW+DB8EFHbAWtUD2fQzbZ2IQngtAmtsLJN8SBBIHNwtIHECXvGvv+mzGe6PTzW4J9u/SGsPNXcnYxOcmxQF3CbyLdEyFayfo8aO/3V0tUNnVydMTfhYLjqey/zci/levI8oZRnAm5jUgeZ4yUWBepg9hW1lSB4oFAqNi9Zc/JOzGzb8ZtGqpub5FCFvn+uTHtyJtW7fA/l3bL/jU4f7Dt/YMdlRoMkq4xfWBJDcHlBlZD8LsNlFgXYGuNMRNW2P0MbQACRFBAP9OmiiBwFcLjeUlpTBksalkJeZQ4+FqFRZOgZG0SPIO2G9Sie4x1zwYafCfAF39J2xgEccTwUE0wVYbhFLhoqGRvwFmMqigwo6Su6mAorqVvMhv3txYf1TZy7e8MvTc0/HAJjEHI8nO1LH+X2Y+rb56OYz9nceuPbocPt7J+QJV0D2gS5haSDmw7QDO6vCycCdEUrxAh3BegN8WpLQ3OP5hHj3QTTAi5XvnohZPtG+xf7+2Es/1e9Opj3rWevcxDM1GJMjCdA70EfgPjw4zAvChKDNUblv63ZuCERmMwkUsgAiGQ6CvktyQ4bmhVMqVr9+etM7brrolE3bzys5bzz2WB+fO056cOcSvPj1J76+/tXmV7/6euvrV00oo2DIOmgqmlsEMGSq60oaNSnWCPO0E+3DwzeD9SP8G635ikS1gXHxSTKL/PW4M6C+rh4WV9dRqhxednM8gjtq8ccT3BPZaOkA93j7Qd5Y7l8nWwlq7RR1zVnO0HSGZR8lk5gJdbSsCDK4TRe4VJfuBc9geW7pi6c0rvnFsoKVLzZAw9iCHz65w2eXuat8+57tV7cea/ls92RPje7WyT1Cpkz7ZZmPbKYka5cxIYBni6DgRv9MTnOf7aviXXfhbUV6fgHcZ454suNst8CQz52JgvQiC+A1Q4WDh5thcGgAVL8a1NhJkbIsDjw+LuqaQCXfKvRFgfVoZZXI+ooEOKIig9dwQ6FRaFy49rz/XFm3+s5r113bMZ8VhLcFuOOE3nHgjuxndz67aV/Xvpv2D+xdFfAGKBBSw/rhokxWeNPAakH8kCF+Yc45z5YSWxfWiCEbnczqUFO9d1ocGDAHFC1fXFAMS+uXQH5OPng8HjLNByVNvkCdDH46NPdEN1wqwT3RPjBwZ3/IRYbBWTQ9aDdhfjXKdgjuYlZnHlOvJF3AlEcz05UxnufK3bOsaPn9tcV1j0IedMxX01pysJv+p03TlO44cse7j/QdubZjvGPjqDCi6JJVdnP66uWuddapMD8R+yebO6KhpRLBscE93CTu5IsTXXvT5JQIZupUg3sq+hl9PGIE8h5HM3wkQcrS2PEcxXHBLCUc7/GJcTg2NAhH2lrBF5hipnVe8c0av1jzYp3rdPZTzBX66XkxIwMzPCQATYAsLQvOqjvjmVNqT7nhrKaz9sz3FFsn+OJkv5wQ99z815sX7e7e/ZldbS9f1xXozjBdKJWZ5K9FQNZ0lfkHqZ47Kx4QOoNmgrvsksFQDZLsyEXP+SUx4t4te6CmlOW+FxQUBMHd0tjJ54486VGiea13zwW4Oz0gUwLudHAn/lUsjloAzFrEyntYQpYtYtYmA3YkLpCDdQQUEUko0DijY3wNpbK4/LJeIpUeqims/XN1ae3DFWUVe+djOst831jbRnY0PLfvmS91jB390CAMlATcPlZUA6mc6ZBkXN+hixEQsQ3DM49sWM9M12yvsRz42Ucg/AB3Ml7Jgma052OBSDxm+WT7GHscooN7Kt+dirbIKsqziyiXnYM7nqH9/f1kjj82MsxS3bjvnM4Yrq1bUfaxMpNYkjs2wbR2y/2HJFlyQDIas+v7373m3V+rKap59EsbvjTvLX5vK3Df1rLN8+j+hze80rb7P145+to7J8QJACwA4AdwSy4IILhLXHsIgkYQNqZZ6YMmIkzHsLQODu4kZRoiZLkyoam+Caqqq1g+PJmIp2sjsSYgcRicdpxOU5TCN9xcgjvLNU38qxDKEbxZcopBAM9KOjChgbR6Du6EKai143ZldWQt0RxkVYIsNQty5YL20pySbVUli++rzi/feXbu2cMLZvrY0IB37DZ3Z76455WPHeg78LneQPeqCfeoqLr8tNZETY6oeROZCF4I+nzx8/PYptBbPnp0tzgDd9ZkrN3E2koKcHj99ki9ShW4J9U/Z1MXtahVqt+divascbXKrFKWkmlSnfauri7o6ukElWq042cxUzw9w0x5zNxKccwc8KOMEZn88TxBF58ggiGyWBDZUKAA8nwXrbrwnnNWnfPt/GX5fVcJV81e8tPxPKTvRme7IX3vn9OWMbjul/t+Wbr78Jsf2r5n+zdaxlpK/aKPfH0KFh1QkUgYmesw6I1phDYrfOgfnMeYgugwJZJs+gxeDFxh+AfN9ppApDb1DfVQUlRM9chNzLPnkfiRBn+mVpv8FE2PTw8zlVpMcMTBO8t0ECtf8lfy4M7MZgzccY7YH2bSDbXOTGu4o3FuWEYDzhMGUlLMA/6niaBoLshR8scKvMXPluSW3VNYWP7Mh0su71sA+JigKjza/ei6nQdfubHH133RmDic6ZMmQZORgU6meJSZZnU8eLm+bh2+Ya9h2i1boywPPmY/gjc4AfdEwcbqRtTnaftwf3CUPkeiPY30dYn2Mb7dObOT6Xhv7DZZ3gsbPQuQrS+xnzjMyko4LUng9/ugu6ebwH18chyDmpg1SMdUWBMkXrQLeS9YOW/b6EQyWmC7KHBinjtJpyh8ostPgSwzM7CsYMm+z1zyqeuMCeOFf1n/L/Oi6lus+U7FeR3rHfPq93vNva6t27eu2Nm866Znmre/b8Q8JgR4Pi6o3CLPsJlVBeJ7gFHS8hQ5spmzM0hGEOeLhczFSG7DFxYy3iGhYXV1NTQ1NFLlOHwUl4yVEWZNQDDWCBm6bCPmxO842wDH3lzOp8felpOD1N5y8NkIqXBOemB/t2WIZ/WWrStklqefRMj9s9+Ld6sQAJfkAsGngNfI1soyynYUZZX+sTSr5OlzF284WifU8WRZJz18e92zvXt78St9uz9/oHf/J4fNY4tUZQoCoIKBVRElLsQmYKCxT1ssYJ+zdR+MAkh2jmeiSqr2ZzJ7k7ZLinzs4SMUq10G7Xhysog2sojydWPxjVCsEqW1kaGc8tpHRofhaNtRODY4CKCwam54CSi4o4WUiwxYzhu5aIKaGjPyceGRH+Mc/NnZzFUFep0Ebj3TqPRU9L5nzSW3ff7ya25dAktOmIJUbztwx1m9bddtub3DA5c9vPPhH7b7O8pHjCFRE7BEK6a0cb2BF5NhwM1MiAzgkbWIm5YxeM4O7gL6grFkIPM1ouZo+lTIyMyEutpFUFNZA5kZmaSRkImeS6v2A83SPkPaS+ygomhHTqyNFe9RlYh/c8bBkQC4p/o7sE8UcS+x4BwzIIKkuiAbcqHQXXSwOLP4T7VF1Y801S7etw7WjS5o8dNXyi5zl9LR0vHuF9t33dTl61w7Lg67DJdGmScaBZfiAZ0Asse7IKPcn+r1Yjl9ku/edHBPeT9t9Rji6Wuq+xFRqI82Vxa4kzWTnXUhcA+qPkEmWAT20bER6Onthf7ePlADAQCFa+0IzgaWYkWLKtPYZ4A7eeZYtUGy2nNrH4uzQoZSboXFcq6mG3L13IlTKla98K+brrnpysVXvjqfo+PDh/htCe6bzc3S1O6psh3NO254bOeWfxlWRjw+YRJ0rARkO5QQwyUyDQoM2Ekz56hPVJq4kJh2z2MxCNixKA2zMGE4PrYpQlF+ASyqrYOy4hLwuj02Ao/pU0AHCf0oFFQUz0YN6rFpOFyd+uZn3dzzBNyxj+i7MzD6liLuMe0FTfUuKHQX9JbnVT5dlV2xuaZ0yQsbs9cNLgB8aFZ3Te6q+fuB57/Z3PfWlaMwXIxMdLrCSmSCjvvCIoFKZOUm90w6gArbjCcYLvoXhMA9Hf20BOmErWpxDn1qvsHiOKAdGQR31jb7N9oy0a2GYD0xOQE9Pd1kkvdNTlF99aBFlcAddS+KugkpZJbmzqR6lmFjWQcQ3Cm1lr+OczAgwVmmka1XuMsPX7rhkh//88X/fM8KYcW8zWmPNHVvS3DHgUDto7OrdeX37/jRfc1jh+snXZNyQPJR1So6ndAkj+X+OLiz8C0AzSI5IJBC/mukQWXSJgkA3M1rEXVISEOrYxEZkcht6mpqoaigCFyyzCPyZ4I7W4OJg3tqNl2cO92pFhUnuKfzWwjUycKC5XsZcxrWF8CqgVlC9mSJp/SV+qL63+XmZTx2RekV/QsAT+Zb6f6+Bz+6462d3xry9S32CVNSQNYhgIWvQcf4VL59js/RkrL1EhY4l0pwT1kfk9iiqehDKtpg5nIrH50FyoXcMRzcKVhOgIAWgIFBizt+mH4myCIYlM7MB8OmbAVTYi2fO2dHxCIwDNyxJgUz21OhGMaDTAF0roAbisSCwVOr1j7yrU9+61vrM9d3JzHcx+XR47MDj8unznwploU98NreD996/89u6YdjZVMZfiEAU2BimUDUrbFylWXCwYMfjy9eBCMkYvL64rz5oImdREeMy8DFZwKoJmRkZEBtTQ2Vh0UeeokCvvBBXpEoReOSkk2Xgr5E7IdDcE/7N5giqAbLl0VWOwM5DiioFiU0zIl3U3W5Aqmgs6Gk7veFebU/+kDVxRhJH5vaKwVjNx+bwIDUN6beqLxv30M/PzJ6+AINfFk6FtzFPYFCkqGDCwwKZtIwajl44s7N16RqzURqJxXgzjIFTiJ3RUqsgyHN3SoGZa0WywKBf6uqCoPHBqGzuxOGhoYYvayEAbKoVbFCL3RZGG2NNCEcR3eKoRLJlWqlGk8Dd1y7kgJEdTXmMiqU0p3/9onrbvrEik8/cyIK9m9rcMdpx/S4O5+/69an39z2wUHpWEFAmqTKP7QguD/d0t7Jh8P9OAzcLTXFtmltkZm0gJBznqe/YSRmXk4e1NUsgurKKvB4sPY7DybhOcHJHoOpOuDi7YfdHz9rHxyA+1x8gwFIG4waOyJTgNLkBJHXCSBKVAUk3QWSXzazxNyhxpLGx85aftYtG1xr35qPFaDina9E7r9t121KXlHONY8d2vqfI8pIgQbIBsbGEUk/JAQvzc8qJlJgUuLxIvH0L9XrZb6De0rcY/EMcJR7UzHuVkAde0Xk9YIBmsMjI3C04ygM9PcT1zur2sYsrIIiUgZM5Ct0IJPJHuUA4k9ArV0kZY0VJkTkB6rT7vVnQH3W4uazGjb8X/nh8p/cfPPNJ6RA/7YHd3Sk39V877m//etvf7C/b/+pg+agW5Mw04GTzOBiIO2dDRVJehgoZwNxZofkAM9d8gT7fHRRe8c/uqZTwYyiwiKoX4TpcSWgyMq0AhpBaZWzcwWLaDjYjKnYbA5eM+OWuN47b8CdWWHIs4caPMI55s8aJiccwsAwGUTRBTK4DUl1jZdllu46u2nDL2oKK//+CDwyerNwYm76ROYYrVyBocDSv7+57Y9H/M1LfF6fHDACICK7o6mAhAyB6JtGQQk3lchol9N9xbX2HHQmWnvzSXO3C9IOPoluSfU4papNO7jbYwWwv1afJ6emoKevF3p7e2FyapLnsLN0ZQRkTI3D2Bn2oZbSNe2ADmr0SE2D7lZmksfMJg7udApLSFEN5XLZsWXFS+79zCWfvuV9De/rPBG1dhyKBXAHgKeOPZX71ItPf2bLq49/oXuqq25MnICAgIcUCw6i8r42/gPU+hj2YpSmZf+Z7oO3ouuJoStgkgkJ/e96QCNALy0tg/pFi6Eov4jWpFUhK1FwT8fmdXJwxP3eeQTumoCBOhKT+nWD4itoWvkBwSw1AgiiAoLhNj2qe6rcVdK6pnLp7ZW5lZvPLxzsEU4AMgsn8zjbPTebN4ur2laVdk523/RK266rx13Dbp/sE9DPjhq7CyvzqWwrUG1tXXNMKJNs3+Jef7O8cLa25iO407kxF8Q9UcYsNWNvD6gLvcgCd0x960Simq4umJyYIIWJCGZwjWEtd1kCPYA+eZ4KywYlDNpY3rLlVreObCtGijHcSODSZCiSCtUlJU3bzl153k8vO++Sp9YL60+InPZIU7QA7gCAh1fDgeUrHnz27uv3de+7tEvtK5qUpsDAMn+cKZNM7JZyLqOvhw9dsNoAB3dKcQvxn9OgM8YVZp4n8xHS07qhsrwCFtUsIlM9mYfJFySAoRugyC4miHIXb/hGSs3Gmr6ZrH9FpcSdQSWagEYQBdzT8T2zHXxsuzPJn+aS2Kso25aCJK2cWnLQIPUlUhRrCuSYWVqekNlZm1P2l9rCurvX11XtqRbOnEoWpObz88+bz2e3trZv2n5g+89GpGPFqjwpqGIAVEwdRZoPKrnLQpIxHY7MxhYRRJo+LJXrxUlbiYD7zHY5OUaaxmS2Zmc7P5wKCOHtW/QzCX8OMRGztYJCIdJ4I3c8noUYCzPp88HwyDB0dLTT30QfS8Vj+LnDycTQ524BGbVGRGJ2tykfd4qBwmJfIqh+A/Gcq7cCSLoC2WoGNOQt3r+27pTb/2nDlfduWrSp90TV2hc0d9uq3GXuyvjr03/e9NeXnrjhyGjbacekEUEVmXkeLYwG4jyuLR64wYI/aHWxvym4xCATL0qIVo7ltIXPY2kQwPGZLG8WVFVUQk11LQXYGZoBLtlFgXYBn0oL3MrZmA/gHmkTOzkYpz2XknruCR8nYV1hKU7seMH/2LxYwGSx4KPZD4sGSgaSWqAf3oRcOau3yF3wXE1hzb21+Y3bL6y6cDA1vZpfrSDp0xtt+1cc6m3+zv7BN98b8EyCAQHQBaz8xsAd3Vbox0SLFpo6SUtKkmY4HqBKdsScrOF4wT1ym8fHdRupL/afHS9wD7oXCORZgJx14VF5bHgI2tvbYWhkiPnZo1z4lMVHgi5TKxWZmeDCghgxaNZggXiURkfKlwAe3QPVUtnIqvJl92887fxfrVp/6p4TvZjUgubOFwxGAj/acl/JQ0//+ZpXOnZ/st3XtXgKa1IzHk2WdW7FewQFcEs85AwI4eBujW74KFsaIoiQk5VL4F5ZUQkeBHZRBkWWGbjzYgmRCq04OZDiOfQS8eORZSHeiNnjDO6h/nK6S2YfYcz0jL8i9Del5QggiwqAxoQ2FxakUTWiqcwSs0ZL3OU7awrq/riqcvnfzso/q0sQ0Nxz8lwP9W8tb+9v/9ie9je+MQQ9BYbLT1IuCUO0ri3CGuR3kDDemKweIkaSpiEyPN71xpNRok6I0/bijXGfL+Ae7fucgHussYlAAul4RrhyvQAAIABJREFU4QfPG2QDQeIvwwDd1EhrFyQRRkdHobOrE/r6+iGg+md1IDNwZ2cxA3eb1m6Bu/0MZsZTQAZRjI5Hq1OumQMri5c8u7761P/95JX/9MQKYf7WaXc6yAvgHjZSP932/1Y+vnvLFw8OHn7/gHqs0C/4QcWoYBeae4hAPnQFTw4L3E1iSAqmXHKwoAfsI23T4GVJgfy8fKirqYPy0nLin0crANKiWn6n8MmMtemcTn6y9yXUjzBwT6iNBDs+/V10JLCpIX+LEawTj352AnoKpJRAEWQgyDZ0kBWU9nXwmwFAoos8o3AyTyjcU5xZ8pelVUu2nFqx6kC1UH1SmOnbzXbv1sPbzmgeaLvpyEjz+X5pBEAKUOAR43Zg3kvcF/hHBwxXssA99WlfiawVS2Cbqz00ex/nRnN3NE52aSUKCsRqJ1FwnyZY4GpClySY4EcQJ7YEEzo6O6C7swsCaoDM9bNVkmSuNMYPjlo7csLzjR3S3C1HO343xnqiFTYggkvwgMd0w6K86iNra1b/6uJV5//xQys/hXXa45XnEjyV0vfYAriHjS2S29z16G8veP3IG19s6W+9YEgd9qiKCqqsUdERSk2f5jqzB2+gpmf3/zCTL3Pch72I8xhjCJdLcVH99/q6eijIK6DIT4/iYfXfwx6MteHSt1RmtpxQX2zgntDzSXyg/X0m8haICFKoZTJwJw0erTQYSMdTuURTxqQ4qgVvGBjEo4MmaKBKARAFBTxqFnj8GXqulNtSnl38REVu2aPvXLrmpTph7XASXT3uj6Il68/tf158cPDIp/YNNn9+TBnJ18xx0Aw/SIKL8oXRFIqiDjJ8GSKLPmaiLaP/TPWVyHqJCO6zVHZLps+x+5d+cI/dB+dfGKutRMA9vE3LEcasZwbls/cfG4D2jnaYGJvguezGLBZC5kZjUMzLSAUD6lgNScuCZK1INP+bmgBeMxMknwilmcXDK2tX3LmucfWdm85974ETOYjOPrsL4B5hrT82/Fj+I088+P43mvd98chg22q/xw/jwgQYoIGgMP55VmSA+2unjSJbQkF+ZBZexyXJsJdR6XiRUjlQUy/DCnJ1DZCbk0NmX2JO4wz0+GSszeZ82yZ3Z3L9SK6ee6I9D+8zBtFh4A2T+kOHAHFN87KxxP5vSqQVoE8ZFQwTNAiYKmA8hiAi6Cvkr3NrLsgC70CJt/D5yvzK+2uLFv/9otKLTlhWu+f7n8/e1b3r3R3Dnd9omWo/1e/xgSjqpEnJBO4SJwNhwI5CkU4aPNsMVH4hhck4ia65SOCeaFvR1p7z9tIH7s774GwHOWkvVeBOFTUxWE40YWRkBA61NJNZHqPhMd2NtPYIyhH7Ena+Wr8mZYqqdPJ1iL58rvdjhhOa/DF+StBkKJAKwRtwqSuqlz65rGHZDy665KJdm4RNzHxwElwL4B5lEn936Hf1W7Ztufr1lj3X9AR6CyfkSTDcGpgYWcVT4/BRFpAVIkEKNmcxJaGGaCF9mKXHCqzDKHrm25WouMzSpiXgcXl4beG5IQKJtZadbPZYbZCAksZAq3gP32mMWEF/e0jjpMI+pgC6jqFiAsVAoJaqUY4sqa3EjiWj9cWQQQpIkKF7J4u8RW/UFtbeVVlY87iv3Nd5ItR+to8dau33tNyz+mBf85fbRlo+PiKNKH7JR9XeiPjHEngM5m8ngQgBXjB4dgfeE0wgdrIsot6T7LpLN7jH17/0gHt8fYg+HfG2Ey+4R2qfKTACqJpKBWE6Ozuhp7+XTgpJkUDXuDIQA9yngz/jASdeGpMSl5mbDelqcQ1rEogBGfKNPGgqWnzwzFWn33zm8jP/ekXdFSe0tS18ZhfAPcpaxyjhPz790IbXD736xdfadl8+YA55dI8KamCChEXMe6eznVeLC6ZehERIntrGCW9IAJiuwSOxDWEdUiOjRKka4Ha5oamxkShqXYqbDslw03xSp2UCD8e76Wd7xVyBe6w+M58xS2hH+tRglC1ZXUyQ8A95kAUqMUmQLwlUFwUDx0CQSdATBRXvYNo9uEDWXeBSPUaeXNDdUNZwZ5mn5Pdr69e2N0BD4ETw4yGwP3708bzXe9/4eM9E9w3d/o4q3e0Hv6CCiYQ1ogyixri5Wb11FotChTtFDUxid8TfYe2E5ATTWHPoZCmHg3uibRJfRZirIZ628N50uXHj6cesezNOV0o84B6tj2RUNwwYGx+Djs526OntAZ0XikFYp3HntT6m9T0og3PLqN07Skct0iGj4GAr/8rzOGTBC4rPBRXeytF3rbvgZ0uql//m2nXXoJ89PdKXk4WahnsWwH2WQd02tC3v8Re2vvvlg698dU/PvnXj0rCgCj4QJO7jofg6HmjHc6Zt9qHo4D5NTeLBHYLINENNB687A5qWNEFFaQW4jyvAI0tUalfdfAF3EpkMPD4ANJFV+2P6OQIWFgTCtEaDxVBg9LeMkeAAKloPBQUEQQHTUEEw/eSH1w2dtFpJdINouED0S1AkF40vKWl4YFF+7W1FHmHfWUWXT8z3A+SQeci98+DOTXv7DlzXMnr4nCl5HCS3DiqlvmERJAqnI1Cnw8NWOhOBHf+wMcTA0HkA7jamyGRA0EoXmx634WxzWM+kA9yT+abwnR1vW07BfbZ20Rw/PjEOvT3d0NfXB1MBP4gSGsSsqOMo548d3C0rmnUrD/YkgA+msjOyEQFkyIBs8KpZgXOXvfORjevP/a93rjzzwAphBbKWnVTXArjHmM7NLZvLnn35uY8/veeZ/+j0d3jHtSGQs2UwDBEM9AeR4x21FYMWJSNF4Y06DBgm6ZVAxCpDCpCXl0cBdhXF5SCjxoTAw833dHjizfh+eo5No7XZyDxqi/pjZWnseXwRPjqC0BrvZo82lOloJxgRG+GlTt5HYV/8AGHu4RBnAdPorax3jmBWKV4aZF69CgyQKV2ORdqjkKBRtK4IIubEqwpkqC5jcd6iF1dULflldX7p3zZkXjAwn7npnxh9YukLB/9xfcdQ+0dH9dEMU8E6iRrltAd0DRRFmabBWrEnLMjEFrzE7KA0O/HmUTuZP6ensJMIj0jAnSzwRe5fahTDWBYEJ+OdmjEOU5d55sQ03cV+PlkuHIx+5z+fnJyk8q1DQ4MwPj7OuUSYr50ER/S7x0qptLqB56+1BHlFGGRQpCBoLAwFJngFN2QaOdqyouUHPnnZp69flbXshfUV6yedrqcT6b4FcI8xW1ji8rbXb1v82uHXv/Dg9gevDWT5YNyYAFPC6AzOhEQryobk1mJzAO7ETIcWAI35cEUsYYhUqJJEKXJL65ZCaXEpyJKLIknxXgR7lHhRz3S5+M/DwJ0giaLArZpzzsE9NRufDWwq27K3Fw3c43lfSKOKbxsEn7OC8YKkRQjwGJDHNFvkW3fpMmQbHr3MU9a2tKLpjqqCyvvFXG/bfCTI6DP7su47fN9HDvQf+HzfSN8ajF7GzDYkrEHCD3RPILGSFpbDbj/iicmR5p2NqROgCQeDVB6gTsE91rqJ9XtnfX77gTueY1NTU7Ru8I+qYyAqK9iEP0czfFd3J/imfOSWpPxzjGbngrcTwSuongfD4dG1hkgvs9g6FCYMneilM7UMyFPzR6//yPU3rWlYc8/GvI0jJ4K7zNn6mn5XfKdaIm84CZ7B9LgHtjyw9GB38y3PHnrukgnXOAQMH4DM8t4JQ4Mczzxy0wq0i2G5I787KuEaS3sTqcIRFuAwqNhMSWEJNNU3QUlxKY0k3odEN0xzZ5o+VpYj4AvOZujfxMREumaMqbZp7qk5yNID7pYeHWlY4+233erhdJnO/g5mo2aefMsnLVLwjsdw67li3vCi4roHqnIqfvHB+g/unW+HyrbhbeufOvDU19tH2zdNmJMZeMjqJnpAdRAUBu643tAyZL9C4M598FyoO97AjnMVLc/d6Xxb98W7tuZScw8Xop2Me2q+x5r5UG5wuKke+0KKCNESG6AhyKKAqGnQ09MDHR0dMDE5zsDcopO1KQWRYh0ijS3SyjJmb8tixFOSmYmOira7dDcUmAXDl61/zx/evfLi71yx9Iqh+e4mi3edhu/LZJ5/2zx7645bve2j3et3HnjppwcGD6wehUEJFA2w9DspMsRLixBqAMVlcJP9rNjO672TpIqATmVHmckdwR2N6aj9VZZVQl1dHRQUFBLhAwoTEuVoA2gI9lZJ2QjgTkATIZMkfOLS4QtPzQEyc4lNoxngv07Xu2aMky0Iwc5oZxUX4vUrgo9R3rcg///23gPKjus8E/wrvdg5R3SjEQkQgWDOBEWKokzLtkTySLItr7xnrDDW2LP2bJg5Z8zjmTO7c3Zn56x3bGsVxqZkmRIVSFMUKZEUCUvMBEjkHBvdaKBzerHSnv+/99ar9/p1V73QQAOox9PsRnfVrVv/Dd/90/eDaqqg6Jodh5qpzpq2f+5v7/v7HWu3/Wo7bF8RmsMR+0jzK/tf+fLxiRNfHNPHBizVlNCqrptZyj/GmAOkAJVVlUh8lgJ3cQArdXOo1hi627nWwH0xGbl/v2RNhaoG0XiDO/YLNXbT1Ik3HlPRdMOA8fFxIqnB1DfMtCBmOh60iHsffUpQPVn8B1oENOYutUzGSYtV42wAzQxBo9wyu7Hthlce2rbzf/p39/27a4KoZqk1VoL4Sl2q19b1GEX8w9M/rPvw9IHf/9m7L/wvZzOnOpNqUiH2JEIbdLYrdHAkHyxNLg8CTipKg1XHmBmK/EwOuznWFldAxhOnglXk2mHVqj4y1SOYkxcdqRaJEU8Mo3s4WVtCiyzWk4UbhTgF+AsUWmyEq7VJL9p+EWLT5X5moXaE/2aZEozNDjcQFQ9dVPyHnaiIDEdifnh0q0iGAlIaIG7FZttiTbv7W3uev7F3/atttT2nr3RAzw8vPffxd47++n+9mBq7Ky0nw2iVQlA3kLiHgkFQAzNB1phLCCPknQxPh9chl9dR6gyq1vgt8Ee7WSLL3JKq1bd8esvSOuPVBy9w97q/tN6wqwX98FK7HNPaZTCJAAqzTSwC9gvDwzA3O8cCUVEhQqWGIud5qVc8E4tYIj8HEoqMV0CRNapKSEW/NDYLVVOBZqUpubZ+w/v3bn3gP//vH/sPv1hpVrNy5O91TwDuXhJy/R397z8998qq59569k/++cwbXxhKDjVm5SwqZkRVigXCKXANaRBRnadqBotvc85W6GLMcpuhWA4oho4CRKNRaG9tg67ObmhqbCJWO1FGHilv2UJYLDp5oa676GL3UZK1UGTLsXEsNSyFb7Pcz19UW5KAB9AhyQ0Hd85vwFLDbDAkG3QaGoUsPLjRRM0wRE0tUa/WnOpp6nh1U9/WHz/W9NgeSaI6w5f9c8w+1vLMh8/+2zPTpz83Z852WLLJctZ5KLyEpnh8H9yoFcoaZodGEdDssgyJDcUvuFd77KoJ7tXuW7ngXo1+VKONBeveB3o4z5WBCJAmJyfJHD89xaq8McDn5RgoOJk9BX8vPt59x71XIaUHvwxLB0vD/GKWZlxr1+hrG9YcemD9g9/89H2ffubehnunLvsiuwIP9DE8V6BXK/iRtm2rTx94ettPPvjJn+8Z2vPoaHa0HulpiauYSD0wkhrzoBHjiZB86bcRQcYcm90mNTzFYmCWTBGfEkTCEWhraYPenl5obkQTvQKmblLhBfzQQYAtDWfjZSfsEsDdWV10p+dIeC88zyYWXIBtepdrZbctx/NLaVdo7owwg+V/42jQsU62nAA79DWiq0aTNEZ4o8sQkUJGvVZzoVlr/ecbO278waqGVb++o/mO2dIlVv4deGD9++PffeLd4Xf/zaQ9viUrZTWWt47BJLjJyjT3DHJoMlh3xS3RNWQ5KnT9LLGzXM4xq8QsX/1+lh5QV40+VKONYjPMTyocxmxgUB2S1JApfmSEmeKJWpvPKJxvIoCOHO+5p/nruwyShRlFOF8tUqxsjIcCgLgdg96a3jM7um/63mdufeLvPr3u02evZT+7e5wCcC9jX0SCm+ffefHel9574d8emzp2x5Q0FcOEIfK3otaO5lcsEwqsZOySH84xz/ZHBubkpuV+91wKG/riAaKRKHS0dxLJDdaBZ7WMBbiLPO1CDZ6xiLk/3otGUOx5dN+PyaxEGTsL3QlSzG9AHFW836HEB/PLS26Xdqmca4RPA15QheXSk5uGStUIhjfGSqiZGtRZtVMdobb3uhu6frJl/bqf3RP/+IXyel76Xa/Nvrb+lx/u+j/PZc7tTGhztaZs5gM1JxGhwEzU4HkGBh0hHc09Z45nLonF/aUly7aEVyrWdrngvjz9vPzgvjzvwQ/WPtADwR3nw8TEBLHPIbBjMB2vyk7LhmX1isMkb5RbMxlzvJeSIQOYGGSM5jNkEcW5ilYyFTpDneObOjc//8i2R/76T2/90wMrOQ21hKnu61Ifw+OrnevuojP2mch//N5//Px7w+99ZTBxbksC5sM2ojvG0hmo7SCDme4mmWcyKiLxPN8S41pw/PAYQGeZ3AzKG6iJxqGzswt6unqhvraW5cBTdLaocsZ215yJ1OHCpRZoqXitl2J8zgU3LdfG4QfcHZKLZZh5ft+LpMwPN5iaxwiNsDKV6BTuUBiTYYFKwUJMW0FOelSEDUx5lBSIGmGIpsOZ7vquY50tnd8dqF/7Qn93/9lNsElfLt8gxpC8BW/VfHR435f2ndv355PyZLseYcFzGEQiqtrToZMDNoE7afB8KvM55Fdz9yvXcoZ0KdeJ51QveGDxtkptpdhblNZGNeRV9MBDHA6Vb/0MmFk7Yl5Q9g534eAj0KeOgH7hwgUyyWNQHW0/fB5RMDH+J8hB3H4d3r57P1jwPiRSPB2gQmWDjYEvyC5pSNAsN82vrh945Za+2/7mi49/8VfXSkEYv+uj8hH2+6Rr8Lq3Z95u+qsX/urLHw7u+cJI5sLalJxScMMm8zzWtrZZEAlNSDTbC0IGHkjHNs6lF/yCoBIyg8oQj8bJ/97T3Q218TpW+93CZyFLKo/kI188m/tkZuWqFj2zHPawghQor75Xa8gLn7PQycA1CZcsvdKBlkqx8fteDNwZYKN5nr6Q4MZJg2QENyqxubkIXiSJAu3YyEtUcS6sKxC1IkZjpGWoq77nx/2ta57tirQeea3ltcRT0lOlq3wewsf0ztGp0dt+eeiX/+VCamR7wp4P2xjGIaOJ1P04NoHyTLAOSxMPCPWTjVElC4/fsXGOVz4C6vy1WfUhcEbI3/P9ryY/7fkxqft5YjFwxwWB+ewI5HNzcwTsU5OTFCVP646YIZl27VvPIJIpppTQ+3HkIvpjcuOhudMGW8EAYxnqrZr06prV72zq2vTX/+H3/tPPVkur037e51q6JgD3Ckfzpxd+uvEbL3/rK4cuHvzMxczFzrSdlok0gUxDbGcRPwtAIV+64Ez2eH4xcEecQCKb2to6aG1thd5u1ODryDSM+3JEC1MUvZHVQVGw6hxqXLyUnfBTu8zIvkVwBcC9uOaxuOHBS+v3elc/G6OjuZIGxKpOsfIUvJ40MdhxGluyqOBelAN3EWWPhwH84B4XQusLRt6lFLsx3Jxc3bbuJ43Rxu+31dfv/p3235mopjnRtm35pbGX2s5Onv2z94fe/co0zMQpGh7D5nht9pycXPWxxS9FVgfvf36qpbDL51ooRaaF41PgTCqdDnmFg3slsllsLvtps1rgTr5zDPzlLht8Nv6M4D49PU3APjM9DdlMlpM/MFMQgbuPsaHjL7/QWduc8ts5wJOyxNNXZIC4XJNd17D2wJaeTX/1ex/7g396uOnhGa91fy3+PQD3CkcVNaADRw7c/P03n/3KkUtHfnMyM96YsdOAPngqjGVyyi6MsXMVn/DnS2KdK4ygZ1HyNgXUxWNx6Ozogp7uXmioqSNQR80dT7JUNpbz6yyax16KBn8VgDtpAh4BeZVsinn3YjoYr/yOYE414slFwjImuMHS+U59c1yKovY0011s9E2iy9DWQLXCEDFj0FHT+W53fee3upp7Xx3o7Bqplllxt707dnL4zIPvnn7r/z6XPjOQ0TJKSImAbbD0N9Le88Lm8reJQvnmU9ByOHbNKz9gU2xMcu4NruFVSftfcIDw1e7yaO7lyqbSOVwtcOcjQ3MYXWVktbJtB9jRFK9nMfYI6zMQo0yONz4vMtNjI+biR0WFLJEiZY5AHcm8JIjIYVBNze5r6D9229rbvv7ILY/86MneJ4cr3OKv2tsDcK/C0CHAv7r7jftf3/PLf3Xg7N5PzJhTGkRsyNoWmFgiVnwc3+XCClNLdcMBd5c5n3F8YqEShYrLdHZ2wkD/GqiN14CpI7OODCEV7ay4mNActsgTfIC7c2J2MbRUe1MqZcNdzCxf6VCW/E6k5SIos5xvYn3BkDmeNUHjJjMrji2RN5sd1gj4ubmb9iYsuGIROyEra62AYoRATgL0xLtHVjf3/3/drf0/uKFz4HSlfvhnbVtJn/vpquHxo//+wPjeLyQic3JW1kGzNOLDx14iqchS4F4oZ3p3d0YGWasq31rc4F7y2HhMhtLbqz64l96HxV+q1LaqMDyMowNdTKZBvnVFxSBiIN86Ms+h5o6meZbrztySdAAQh+8CE/uib8cXPPrnyaePexonuqH8eEpD1aBGikF7qHX6ri33/NW9W+7/zh+s/YMz10tkfDHZVb4CK91Rr5H7MYL+6Ref/uQHxz74N/vP7b1Tj+tSUk6DqbBUEJzkpMVjMDzmClOQnLezUiwgOqmiOZT70AXhg8i7wlrw/atWw8DAGqiJ1dC1lHWP1WwoEtUran9hjvyCDeMyVUT02qiWA9y9nllsmjombK51Y3leUeucAR4LrjOR043qnbOwB1EqlVVPA8A4SATUjJ4FWZWoOIuZMUE1NKi14xDTo4nVzf3Pblu95Zsb2278qBL/4W57d/3BM0d+682jb319Wh2P6tEMZK0MyIYKKhI2EDGPm5+BcjrFsYR/LzCW85Kv7kMsZX1U+EF5lTMuXo8tr83qgnt5fSj+ZuW0VYXhIX8SgjpGvyPo4tfs7CwMDg5ShTcBxNQ/oRiIDAuex+63724TPLk1OVU3EnnJhgyhbAga7Ab7kZse+vbWgZv+69du/9qxarqyvObUSvx75StwJb7VFerTc2eea3h99+uf2n9u/5/vH9q3ZS40D4ZiUNENkdomiiaQCRQB16sqJgcJd01jCszjVZNQJUcQt3QTwpEI9Hb3QP+qfqitqaPfUyU5wXazlFyKaPArGdwpNWtRc4Q/DWepoDo/UwjBnczYaHKkHHf8QoDP8QxYig1YDR6rqokNla5DRi1uujeRc1uyQY1oYOgZMA0DIiFktAOw0zYG2tlxqybb3dj7+ua+G7850DPw+i3SLSX7ETGn/W8PfmvzyNzwfz05c2JnOpyUDEUnvm8EdoXcCsisVwK4c2BnB1VhkmfWibKCNl2C91P0xc84ua/xCyYL260OuJf/fH9z2q88qgHumOZGcx8Z6EyT0t3Qx44aO7EY8jVKkfGCgkNYL91+dB8o5PjduYKEWjwpOKYNalaFFmiGBzbf/+Ob1mz9Tzd23nTok+s+mfEri2v1Oh9ivVZfvfrv9ZT9lNz3QV/be2fe+839g/v+7PDMkQ3T5nRetTfS3IkfnhM3eI0ARdnnAsgY97zwOSErKIuQJ/Ic04ZoOEJc9F1dXVBfVw+qwskdXK9bFBQLwD23CblyU1aI5k6mPaFLlgDw1d5YcYNEYGbec/K00zjktFYMUEMKWgaYbEPFvzPwQ3BneY94DaYTGdSGImHNdBuIeRCj6W2FNOuQFU01RpoO9jX1P7u177bnHqy/65wkEVOSr88zw8/3Dk2c+xeHhw/+mzltLpKRU1QSATdiTLkkKwLfsIsmq3NEcDgTuCmeWVIYuNOGzuu9VwruCB3V/hTOAf/xGZWDe7XnH8qm3DarAe7kwrEtqlaJ6W4jF0ZgcmKCRg2tlYaugxJC4M/VzMjb9/z63FEHQmsnp+jGn4nZDgm8QIbWcKt5Z8dtv9zSv/3fb9m0Zf8TPU+klyuFtNrzcTnb84KW5Xz2Ndk2akdf3/v13t0ndz/+zql3/uX5+cH+lJ4GOSSBbjKCBSKgJ409f/Ny88zk5j0Hcw5ogpZRBOrRCRYz7ZBtESPjkRhF1sgH37eqjwCeKs/lLPrFNV6PACjaBAuroizTCC61YdECL5CcXw2+3I1wqdckzZ0DGqMQYgwD4viBdd6xvzlw5z537nfHscPMX4QOBccSAd2yQKNMC7TuYJYD04IlE0M5YulGpWmwq6bnja2rNv1gR8eO97qkLs961GiO//Xetx87OX7yL8fN0QF0GemgQyQcBdPQyWxK8QPcClEOuLOgTfb+1dDclxvcxXzwN39WHrhXMp+rAe6496TSKRgbGyMzPKa9oS+c1iiPmrfQbuXm7hAWR07U5X4HNxjlp15iKWx0L/Jqmcghjxkpug2N8frMxrYb3nlo3YN/eceNa9//ePvvJwNgZztWAO7LAFDPHno2dH7+fP++0/s+/8HR9/90JHmh3oyYkDBSgJs9steRliPSozjwMoY7XqEQR4YFl4r0zlxPeb4noQb349KZAU+0aKI3TAiHwtDW3g493T3Q0tBMGjyLsOfVl3hACpaPtZBYgsz3guAmPx6ADhpkYltaWOXoWaJtr2FYcJ1XZwoarGQjFE0Va8PhXxeWBGdZMWkImZBEHSOIOASwm3Dvw7x3OvMR5bDNrZjM7M94ChhRh2aFIGLHjbhdM9kSbtm9qfeGv79v9d0v9kq9qcVkiBal5mPNOy7NjvzZmcmzj6fUpMoMqjgfNDpAIDOdLTMjgISEIItsDQuzPMQxRsxnTp/kI1CzWH/dMi6MlveaI17tlXM/uyc/99/fYSD3tHLmXjn3lPJ+5DVZENOQPy9pLvAGcoYYAAAgAElEQVSSrfizML9j37DSWzqbhvGJMarJPjM9S+m27iJYTl32wuzIvH+zRcFiUVh2j4U1uNzuSrJeorYuAxg2yLoEMYhCHGKZVc09Bx+89WP/x71bH3jl/f/3/fmnnqo+J0Qpcl1J1wbgvkyjgQA/ODe4dt/Rj776/vH3vjxmTChzUgLMEDPPMqKQnJ+STW7cWAUvuQ8SOQd1csc0CqDj5WMj0Qg0NzVDV3s3tDW1QiQUJrAxDZPAXqVa8MwsiwuXtjEnLYhR1rKgfAZRzIy8+KfcQDe/G1neKb8EcPfbvtdUKNpOAa2vVxvF/s7y3nkaMMNy2ugobYi7Qmxy5aApH7npw6BmFTukhxOt8ZYP1/et+buda3b+ZC2snSumtfw88fPOD4+//7vnps7+6bg50Y1xILKtcu1aoWA+Q8kSwJO7YAlwXxpA3ce70reWQvlWCu7VGnc3uF8OYM9fh+XMKO97cCkXk6+bs0DIz4lQ5znt+Pt0Jg2Xxi7BxOQ4zM/Pg6Ezwi46g6LigHsZss95phlyKw9ajDjpFp4L0U0lgodFZhDOTdVWIGyFocaI6701Pcfv3nzH337moc/+4z3192Dp5MrNK96iu2quKH0FXjWvduU7igA/lZq68bU9r/zPewcPPDoBU7Wz0oxkyJiaxjZvnI6MZSmH1IUY6qUR03mbn8IFNz2dhgFLjarQ3NAMXR3d0NLUDNFojLRw9FUxPyuCRrE1keOj9+saKwfcvRd//jiWZkot3ye5NIi5/loNcOcMdwLU2Xd8BkbYs8MgHQXRumLJoFgqhEwNAR7CZjjTUtt4oDXW+qNt/Tf+vLNt1cmtsNUxTZ63z0dfOffKA6cuHvva2dlzH0+qCQXbxDbI/2+pgFXgMLDOIrM8grtwMHivoVLHb8nDYQEQVALu1eyXAPfLBeyXC9yL7SuFgEBydBNu2QBz83ME6miKTyYTjHqWU2YjEIt/E7FN0b0lNwvY8hHmR0FnK0yWXMGgTqHLSqa67HVQZ3SHO07f0rfju194+H94+v7u+897z9Tr74oA3Jd5zBHg5435m/7p3Z/9y2OTxz8xPH+uOSnPyzaWg8U1YbJKcoyX3AYbC3e4inLQQvfoI/k4qd62xRy4Cg/a47S3YS0EdTX10NrSRoF2dTV1YKNvjBPhMP9o4VMWFpvxElWp4F7dDXhh76rZ/qJtVQnckZMeP4zNDqPv2cgjEKMrhwL3FCo7A1iyQLPR/x4COw2gGYrVEmsa6q7r/EVvY/dz7bVNHzzQ+dgkNvDS+EvrDgwd+B8Hp878wag+2p4NZak9BHeM7AdbJV87HjhRgxfBfn65x6sl42LtlAvu1epT/owqXSmspB+V3Ou1TmlmLbHzuw/QeKDRedEj/BlT3ahk6/QkpNMpSoVjBwAXkxyxz7EHeL0HXeWwYeO/kCcCVQ800RsUjIp9RZO8bGkQM+NGV6Tz9E092559/P5Pf+czA585FWjsxUc8AHc/K6HCa5Du87snvn/rs//8/a8duXjwkYuZ4ea0lJFo4tMOhnkiyEmO3Mjo92QavSjY4fl4jCZVWTQpqXjCpCWs9ZSJohBdLQbaIaMdkt0g2QregwF3dIs4Rbuinz2f7bqgFHD3WvSlPLfYtZW0X2j+X7KtqoM7HvZsqg8vUu0wRx595CL9xzIskEwZNNBANiT6iklRqIX4XHtD+67W+rbvt7d1vbGxZePca4df/9TgxLl/NZIYvj2hzoMRYmFqMpadxU2UwB1L0xaC++IjUIlsSxmrcsC92n3L9ffaAnfaJvJcWzxGRBRC4sE+uDdgSiLyws/NzsKlS5dgcmoKMplULvXRBeIOLwePbPeM6hKBPtQX1NhVQAMSq7ygE1siWZNAgZgVN9sjnadv6Lrh2c/u/N2nPx8A+5LbZADulaKIz/uRxe7dj3bf+dL7z/3J/pEDD05akw1ZCXOMEcVRc0bKWNp1OeuZD5VdqPXcvyW64uawZ8dnVmwGg2AwVa6lpRVW9a6CxvpG8s+TyYsr7iyNi6+4EoHLD7gv3+abPxDlPKecexzB+ZwHxS5jJnehubOxUIjVjgXUmWiaV0iPoaAlIu5AimHMkDCZHxKB3k5bUKfVm02x1ncb65u+E4/WXBwZH3lidP7Sb02bk7VGxCAQR50INXcCd4sFd14JcPeS99UM7l7v5jVdKr3fu33GvZHT4FmUu/hQtA0GtlkWfaHGfn54CKanplgOO0J+YSU3fmCgdjHVF3PSRX77Yh1yFBHcA1XGjYC02aSxG7QVYWR81IpaXeGuwRu6Nn//yQcf/++fH/j8ySAqfulRDsDdaxVU8e8I8Lveeu2hFz742Z+enj5z96Q5FU/LGV7LmPnN2YBw+g4vezzvm2MC44vNnRPKLmGED5gTj+YATdWgraUdVq9eDU0NTaQpskInPNIZrxb2shLev1rgjptMqf7Nwm56bY7FnuF1T1FRlHgAWhzc2TiRWR6JcHiKHZrQaTYoGCisk3leVRUWAIkshJw0J5vRIaxooNkhkNMatNS1Hg1p0fRcYrZnzpxtyWgZMFQdDGC1tBVTaO4yN/0z2tmcWb7yw9JSU8dNyrTYdaWCe1nj53t+L665L8dzl6PN/FflAbQcAZwAX65T0FYh2ZBOp2FqagrGxkZhamYGTF3nFd14IIjLSpgj1mJUs6RXeAXUFYI7iZlHFqP7CBSImlGrM9x2aUvPlh88ft+T3/rc2s8dDoDde+IG4O4to6pegQFOT7/+D4+9uu/VrxyfPn7HpDQRzUgZThHL8kDo5EvOc/7xAHnKYxdRqujHV1wBdsL3xQlR8FKsD4+LprOzA/p6kc2uBkJamJnn+VEeDwJscrjoRz2CUasJ7vTkJSLiPTeNJUbN7VN0ROy1CS3WXlXBXVDTYtYECzIiYCcSHIzHQNM8O/oZhk4alKaqoMmM3hj9n5oSASmtgGqFKJ6Dhi9kQVbNggGYz84COB3NHeM9yK9vcnBn0cvujaFUWbMMi6WXTaltei3Care38HnFwX25nrtc7ebeK5drhs9C1wyHVRbAaZnkU6fKbheHYXZmlohp8IOkNDg3hQme7hOkXMwQSODuTqNbdPzEPMH9BoN7yX/PA/QkDTV26NE6xm/u3f7j+zfd8a0v3favPwx87F6rgf09AHd/cqrqVRfsC7G/3/XdT7504KWvHho/cs+cPKcZGBnF66wzcOdOdy/tHf+O5tkQW6yUhsKDW2ih8MUmXoAOymQ2oxUMzU2tsLqvH5qbW6jQjOIivCFN3wF3F73oItKoNrgvBfDlbn6F/vSlwN2XBaFCcGcyy0UFk9bO85RQi2faq2C44wF2nB/BqYeNhWpkm6LeMcMyDFGAjAQqFpLF8pugg4nmeIWR5TL6W4X73BnBDhWLkYTmTlx7ubNliQefyw3u5c4F/4u6+MxezucuZ9tsXSkO2QyfYXwesvmYSCRgdPQSjE+MQyI576K7RuUBQRhDgHmqmwB0XkiGDgsi/seLXps8gLRhMR8+EXbg7xSIQAwazYbEvevufOahbfd/419s/+peSZKwxFzw8SGBANx9CGk5LsGym6+999rDr+5/40/2Du/bOWlNgC3rtJsrIQ3MZBZUTSYzLIWXCKB2obTfiNS8ADtKu2Ogj+tJVUKARWf6evugs6MT6mvradFiLjxq8iqe1m2bNEMs7SRO7yLFxR1AQ0Q3BcIq3KT8HABKkfeC9jkQ+THrV2MDdahYS+m061oG7AxY6VCGOeZUVY4FGCFjHQuD4NkU/Hragl3CJoBWdPJZMq1cYf50CtRkmrnQzvDx+HfiVqA0PMZOR+9C7hkG7uXKdjFwr4a83WL2115pwHy55k3p75G7w69VpPBd3BYrokmWJKorQPTDigyaxohppqanKHBufHycXIZIcuQUrXJrCV6KBye+IYUDtzFxZhRDItLnKDbeAgmDgrMmQFgBKaNBp91mPrj5gb+754a7/tuXbvrSoVKolstcjtfUbQG4X6HhtG1b2jW9q/61fb/a+f7p97+yf/jAw2OZUbAgS1qYJsmgp00MHnU2cZHP7gZ1XxucY/oSOfVco8dNXlZJu0PK2o72Dujp6oG6ujpQ8fdkmmfR22QgKCC7EZqts4lQ5P3SGl8A7vkTjsBdBFFSxgLyDii8+AzT4lnWBEs3EoeBXCtM3khAg9o5Xsci4RHcOUg7loHcbqxwhzZtq3S44KmPywTuvuZpCWvRf3uLz7jCNq4GYCct22PXFgG1i1ml6O/EauwOqLMhm83AxNQEMc4RlSwVfyEG+dxBz7WXLOCBLjZ+Tp3jnKk+z3qGWxEeYHGqEuUyVnlTYVVdX/q+9fd8c0PHmm+sa1h3/MnNT2ZLmB7BpYFZ/srOASo0c3Zb3YdH3r33yPmDXz04tP8T0/YEZCEDISyMgH5U9LeKPVnkkvJuF4tWXfSNXL4ttih5o7iZk2kMIKyGoLGxGXq6uqGjrQPCoQjoepbM96FwGEwj53csdsAgXTMA95ImVSG4E+8mForhIEu56PThIMXJj3K/EYFRFgE8qkjiXqaB87tdgCA8CUJrJy++E08hqrlVV3P3D8be4iutraWPk25t1uvJpT3XqzU+LiW6PPyAe96TXW65wsNLJp0hyupQKASJVJIquo1eugSpFNJk53zwTO12fXiwHHMjerwn19jdz3ZbIVmhJLQIqoDGQc2OQKvSatyz6d5vr+1a9ze3d950LKjw5m8uFV4VaO7lya1qd6EG/+3D3248dO7E3ccvHPnS/vMf/sZEZgyy2SyoUY3SoDAFatGNpZQR5OZdhhV8YfLFSeZ1LDqjaFRsBrX49tZ2iMfiLHCGruNEOdzcVugWEIGvS22C1dDcK91kK73fPfiVmuWZeZ2lP7J9nqUEMapfVqktV68H3R4F5niXrZMxzDHXSC4kjmUMi09eiIDzj3xwx8wJT/VwiRVQaJavqrxLBsNqzDgfUd9l7AjlysVLc/c8sHDAx+tQgUD62NGJcTLDp5IJHq0usSweHvNBM1ME54o9xwe4C2sjbTmOlpITFs5t1cQsdhXCUtxuCjfP3rv53n9c37r2G139XUe/2P/FDE96L0PC1/ctpUDD9S2pZXz7p2xb7jn8w4bTQ3tvPzKy/w/3ntz3G1Pp2aiu6pBVDDAknn7iZn3idd4dZjq//VvgFHctNB5Mh4lYNfEaaGttg7aWNqitrYUwRtNjgparTrM7WpbDUhGmu/yOVbLVlrsZih5Uen8xEVcK7qx4EG6iwvTJWOPQnCIyF5hFXsQzuMw4dCc7BDBQ5+F5HLQdWXPLDHOx5N4i13d35fTKgJ02cW46rra8y2uvkhnnklXJh4rFF2R57+Eet6UXu3CXsTP8QtUarUW4b2QyGUpzQ1DHkq2oUOBMYDQXubLKNLe4eY/ac8Dd36bjuAlcigRjnMWUTAlCugoRO2p11HaN33zDrd+5a92d/7DqplVHH4VHs0HKmz8ZF7sqAPfyZVfVO1GDf/nky7V7R965ae+Zg1/Yf/bo4xfnR2oTSkoy5CylQbmLu4gAl0L/mu9OuX1nfEemUzYvX4q++IgWJlY7AfII+IwHn0XD5gXo8IMH+ueX+pS71Va6IS620fmW1yIXVgLu7J1Y6k9ObgjRCi8kwwaJAbKoGy86QiS1XCtnujoyGmNbIjee+eh5MDKvIV+Q5JZLPWJPqkhjdw5RnKmhUtkW3l/eHCh3xq1MYKd5XMKuXbhG8d+GYUAykyRQJ20dzfAmC6yj66kATLGiL9w8n3++9DhpuP5MmZm5zqPLKUxc8TV6R7R9cMvqLc8+fMeD371Zv+vU5s2bAx97hQuohGlS4ZOC2z0lgAD/w6EfRiZmJ7a8+sEvv7z/3L5PX8peqktCQjLBZKdnroU5G52vEXRfJI7PBREXVFaRBdARIvC6y6qqUQR9S3MLdHd0QywSIx8dfiiCPn/teuZWlk7iWR2TaHnA4DlkTsU87yvzr3D3R0Lg5hoR078x9zx3vdDI8bqck1MEyzEWbioSRHntrNgM4+RmRWcYAyHjMMhtrmwekJbnHMh8TSbPV6Xp4+mM9Wwm74Jyx0+Qs/gJlivWIz/P9TSD84b9tOVHKn7BXRzAUSkQ5VpRW8c0t5HRESoAgz/jWndIZ5xxy7lzctae/IO774Ot2HIoYI6b5yUATdKgUa7Pdke7T2zq3vjM79z9qWc/M6CdlqQn8zcWP0IJrlkggeqs5kCwVZUAFpuZVCa3vvj2i187MHzgNyb1yaa0mZZMTElhlUVyqXFFiV4KtWcPcBcp7BzcBdOU2BAVSaHguvbmdmhraYWWlhbQNA0s8qG52OS4xW6xSUWbTQmlWoVQq7EpVqONopt/GXnuhX0heOYAaxHHAYti5vDLtXv8baGGz7V3Tj6k0okA890ZwIsoeIxAlpDemEA+36aKfRE+fX5urHguVxvcKxk7N/NaqQDv57l5hzSPue2nPT/C9wPujmVNQkUcZ5gNyWQSJicnYWJyAqZmpijFjVJaKc+cpcayE1/um5vQKDcf+d+Lzn23SZBvCLhPYD+IVZHxcmA2Tk0onu2Odp3Y0rnlB0/c81vf/e3+z54LzPB+ZoC/awJw9yeny34VFpv59slvb3vmlWf+eGhm6OGxubHOpJVULcUAE8lIbNSNkHgZc+V4gJygr6UFy4NhHJBwLVx+nbOZ85x30qp54RnGMCUTmx25hCUZQooGLY1N0N7eAY2NjRCNRGnBku+dijvknpE3sRwzHoWD+dbp6LYq+DqL+h2rQHFL3asCuJNRXRTsIHAXm6drp6VBYPJgVwgvPGr5nLYW8+Mpb50FyLH0NpZex7T3wsnA2s+9QnXgHUe4HAvNwkWWc/2UuwAd14cH42Fh+36B2K/Wzqby0i4r6sMCf/bCLXohuBe0yw//+DzcJ9DChqb3yalJGB8bh9m5WW7RYad6YRGkQ73YNsRUcLEVsjhLvn5dU4XNXxH1wZPZMX6HTo3YZo4jnlI0dRUaIvXJrvqOY/0tA8999sHPPvNEzxOnA+a5cmd58fsCcK+uPKve2o/O/WjzM6/+4A+PDh35jfHkaH9Sng9nlAzotHlLIKka8cIDEkUQfzwVVAaWyMr9c2JBurDCicLmM4AVLylMjhS/wCAvXo7UBojHa6C9vZ188VhdDk33WBueasvxCFpWZ06QTuEGwhY9EaZ4wLvYBHOb2MJNMaeBFhe5n420HGAudYD99KPonr7gQa5AJvffMAaCk3vl/VoERjm/FA54HwBT4ksWvqPw85fYTN7lrM3yjwiFfSpFa/c7Zn7er+S2FnCyF1C8FU4DJJq0ucvOORSyNYagnsmmYWZ2FibHJ4hKNp3J5PLbaYnmy5jVFsh9ud+RSC1Fdzi4M2DHWuvYD7QQYCEiMhdw0hqscmnQY1RLhYgZhjqpbq63YdXerQNbf/jbd//2C5/s/ORgoLH7mU2lXROAe2nyuiJX/+LiL1Y/84vv/d7+wQOPD82fXz+jzEV0zcB6YegoB8Ca8Kg3UyYU09ZklWl4FCSDo1wkXdrR2FyBV4XaA/PBI9MZ06JYHjvmxmrQ2NBIKXPNjU0QDkewEjPX4LlnlxeiYYG2EpHgsGCdpcXoBe5ewO5XS1pucC95Y78Ms2s5+lRtcM+1Vx1wXwrY8VkLcrCrNA5lyVouDGQrOHE77JKMu53BM0uVZS4IRgaDdQYSyQRMTk1Q0Nzc7BxQqWBFIpZJWov8btofXGc+VrxI/I49X8RvuBUA3AvoDIbbEAE7+2LdQhciUSGyYFBDhogZgWapYXZt89p3tg/sePrJB5/8xV31d01WSdxBMwUSCMD9KpkS7ybf7fnOS9/5zLun3v+90/Nnts5JcyFTyjJfGeaKSlgHWSUFXtCJkvYuuJrdI+3kMfMFXmQWOKd3bs4lqmhkktIkIp1gkbUSxKIxaGtthU401dc3UAEa2ivw71i1DKO4FSxny8Ddj95Y1qZYMI5+2lhOcPfz/Csx9ZajX9UE9/y2Sgf3QrD2kvFKAXc/fnR6Fx4UyQo8svVE+eiMoRhkWYJkOk1+9bHxMZidm6HoeOfAjMFzPCBeyEZ4a9x9YC4ccbBg4M4IFHIR83gIwEfTKlc04qun4DwEdsVg/cLbNAnCZhRq9drk9q7tP7993a3f/Nwjn3tzs7R53mt8gr+XL4EA3MuX3WW/c7+9v/Hrz3/90++e3P3lY5PHtie1eRVUE2zGOgrIPoplw2wZi0LggrZAViU6QdP6X3QHKW6aU0SAHFGOy2CpMhg6PgRAVhS2sA0LwuEwNDQ2QEd7J7Q2t0IsGqGysrZlgmGYZFVAs/3lAPZSwGu5wL2UPlzuSVRJ34r5l4u1V65ZfmFbpYG7+34/ZvhKZOE1bqW27RfcRWQL1n7AypGyrBDLHD5P1zOg6zqcHx4mcE8nU4BBuLKai5anAzfWlEArn3DJobmdV3B1Tglo6ivWKQfc0QDPfPQWBuwhsJNVgdR4Qb1A9NkRKwqNRmP2toHbfrq1f8t/+ezHPrtnsxSkunnNoUr/HoB7pRK8zPe/MXqo5pd7f/Lg7lPv/Mneob0PzsiTkNXSRN1IFT1xXZF7W+LpUNwe7+y4riF3fhSbKKvKJAJkENypPRu5ywEMBVmr2IImiwFuLAjaqJEbFsRjNWSmR02+qakJwppGfj9LuAtsm7jsi228pW6GhWIv5/7rAdzLkUulsr0S4F4qsJMS7CfArcT1XW6bXuBOijTnoMD1KdJQVZWtJ4yEH5sco2j4qfEpMC0DJJWxzNkYFEvnfm7Kt21Q+e/w9wTsAty5242r6bkTgDD5cx89WfYwkJMzz5FbAONpVCBAp+cZEoSzYegJ9cKDNzzw3zd1b/5/upq7jgY88SVOqjIvD8C9TMFdqdswF/4be74RHZkY2X7s4rE/2nP2g8cHU4PxtJoFWeEHZrKgoSmNRbvjwiNfOSv6VSRwruBteO4zetp5vRJa0gYu6BALnMNKT8ykif/CErKsBCSmzNXX1UFzUzNF1GMRmkgkQu2g1o/bQT6RSnU22XI21eUA93L6sVxzqVp9KbWdcsC9+DNK19z9aOyOOboEcC9VBqWO6VLgzoCTucVZxIvkEFph3jqyy1GK2/QEpJIpJ2CVzPacP8GJiMc1y0NfHM6MYsAukMFJ3eCAjaVeRYYbd8tjpgcG8koaI1fEwzwCe40dtzY03HDpzoE7/7a/s/+ZnvqewQDYS50Z5V8fgHv5sruid/50909jJ+YObzo+cuqzH5zb/blTc6e7ZqQZgBCq2WzVocmO6MYReJ08agbulBLtjH5h0WWev07qDb+O8mCZrx1LkiIwEqg7UuBpNEgpKSsQiYShvr4BWltaoKm5CWLRKCiy5ipnmhPf4hsn66TYTJxNuSDivtyNt9rgXm4/lmsildOfQmAup41S32fxZ3iDezFXgZ/nl/pepV6/VB+8tHSmTbvendLMuPbN014N04RkKkUR8GiCxypupm6wq8gZzu5Akz2xWFo2BdRRvrnG/u0G91zUbV5wjivpnfEhEJBzJYGi46maG4/Aw58xhz2rQmuoObuxdePBnZse/JuupqaXDSs09qVbvhTUYvczOat0TQDuVRLk5W4GNfh3ht6JHBw5OLDv/L6HDwwd/MMPR/ZuTodTsolc9JYNii2BTLTluZM/LsYF7ne2I+TQ3lV5zI2sBOoO2vMcdAH+dBDgQIwpehIWoVHJH48afHtbGzQ1t0BIDkGu0pmX1s4OHQvAnZcwXUwDYxYF76ldTXCv5uZfrblUTp8KU+EL2/ArW7/vsHQfA3BfIB/bhmw6A1PT0zA+OQGzs7PECU/XUV47O5hjYJ0gm8wLdqFlwUus5k7LVGrVucFJoxEh8+xgITBc/Jl+izXY8bCNLjeQIWyFoFFqntvetfXNHWt2fPOO1Xe/+ejaRyeCHHa/K6J613nvgNV7VtBSlSWAAH/48GFtv7K/5ddH377r0NDRrx0aPnj7nDwb1qU0Ra066c4iFZ6noRK5nGCzNUSp1hw7mpML40bWYnutK0rOMbfztoUrAPPg6+pqobG+ETpaO6EuXkcMd2RuFKZRPhOZiZ/x6AtLAZr8CeTRBUD58riJVc5QWTG4uzSqKg8tNefe2P0cVgr7IO4vRbtlBLd+Qh9Le+NyDhqL5blXIpdi/Sj3wFLyOznFV5iM3YWX0CImqrBRHAtPPRXXoI8dQXwOc9YnJ6mSG1LHYiQ8FRki8iOMcOXHbzJ68bQ6sdadqm484A2vQRMeRdzmCI5QO2fR8QVJ9SJgnk8PVmeKWdeQnCZihKFVax3b2rflpRu6N/zdg3d8fO9DjQ/NBjnspa2Val0dgHu1JHkF20GQ3wW74j9+/sV7j104+sUzk6d3jqVHmzL2vGzJmA+P/zHlnACN0ldYijy54hHceWERlquKEfYsQMZhtGAH/rx8WOeVxWIXmwemw1DAHQ+2M5FIT4FIOALNDc3Q0tgCDfUNEEVTPU+TE0DPgnR4jXIO/vg7vI5IcNAKwUL/K5Z4peBe8uZeRo9LAWZ38+6+lQKG7vpwZXS36C3ly6m45l7K+ywmk2q8W6nvheCNa8LJT3cOrRycsaiLbSywOomyrGiCx6/EfAJ0Q6egOoJWXGec9IdWhdeuTqZ0fp2F6WvMT8eP9pzTAh3zyJfBy0yQjZ+Z3QW9Bi5BFRRQ7BDE5VqjK9Z5enXj6p9u69/yg7/8xF/ukyTM1Q0+V0oCXtPgSvUreG4ZEtht79Zee3vXnbuP73n89KWTH7uYGF49a81Es7JJRBcmMkXxJFdmxuN80iaQ+R5riCO0Cm5zKj5Cdn0OpD7wVFSNY1zVjLHO4daQZQjJGsTjtVQzvqGuHurr6yEWj4GqqExzEdXLRBEbfqhg1e94bq/odxkyytvsy6COFfeXurFX0tVSNMtK+3U1gLvbquHXovS/kkcAACAASURBVFGpXBazipQyrsQk6Crb7D64CU0dj+F4kMW/oaaeTCaILnZ2ZhbmE/OQyWSpghsdhnluO/XBbUXy2tVdHjiwFIqDwbXPagww6mKaB3j4R3Zrns/OKwtT6oyKee0GQMQOQaPWNNPd0HtwQ8f6F2/dcPM/fXXHV48FZvhSZsbyXOs1DZbnqUGryyYBBPiTR05ueOPAG584dOHwY2enzm+fNmbrs1IGdDvDFqtqg60zszbVckDN2gLmoyemKRYoZ8k2mEhzKyqL+Om1S7t3qtiJzYei8JEERwFM4YnH4uSPb2psgpqaGvLPo7keNQPBWY+bGEbmC0Xd72buq6tlgnu1gcJPX/1cU2m/CDCK0c/7efgS15TfL2+fu5+ulf/8xVsvp02s18Di4RaWS0aNHU3zonpbOp0mf/r0zBTMzs5AOp0Bi3JKXeUWCmPfSIsvVqq14D1EMC1VG1YI2BVel4CY6BDaFZuIKSljTrjZMB3HRLeZCiEIQcwKQ1u0eWRVQ+9bW1Zt+enHbvvYP3+y85PnA2D3MyuX/5oA3Jdfxpf9CbZtK6+Ov9r+T2+/fN/+U/sfPzs+eN+0PtWqqwZYig4mZInVxlRMbgCXQDJZFKxM5NEYJMP8gqzCGNv0PT+Fmr3jm+PBPVRGliXDUdAPVZsLE8sdpsxhbnxTYyOEtQjzIQqzPFoUuF/R0dp8WBG8+luOWb6cTd2rH+X8vVTfsVtjLHxengm/iuBeuawqB/fK+7BwdMptk0o9Cf+4G+BlrPdnEbgjqFNq29Qkmd+z2TT51VmgHP+4ct5Jfxd/4pYBX/1jSxAUi5UCpgRX7mvH9Y6bAWruCO5kbJBkUCwNZEMFxQqBpmvQVdNxZmPP2hdvXnPT8w/c/MBH99TfMxMAezmreXnu8bNlL8+Tg1aXXQK7bVv76Wv/+fa3D775B2cnzj6SMOc7ZvUZzQrpYGoGZMw0pcrJIebLpvxXXvebOkdlQ5n5rxSNjgX3cLIbakf499grM62c0dmSli5JVCMeAR41+baWdtLi8XdUixqtCe7NjXPWVyrAqxHcl9q43WbeQtksBu6F7ZUyzkvJ3xfAeA5geeBenWcvDGistF2nnh+PWKfXR/4Hy4B0Nk2V25AHHjX2uflZp866W+N3RCbM8O4DNG/PV0Akp62WuUleOOrJJO8UmsLCVDyt1lBB1RHUw9AYbU5F7Ojpmwe2fe+OrXf/aOvtG87slHYy6srgs2IkEID7ihmK5ekIlo79xoG/X//uwbefPHj6wOMj08MDaSUdn4VZMGQdIIz5rzzfjPCc+d8YuHPWKd41T2VZmPBI+ecV4viGw9pjFaRYERqRiy9TCo3wt2taCJobm8kXj5p8PB6HkBriOfXsPmxBBN1VIrVSwb3Szd0LDL1cDos93/37pdoQ1hB3P1YyuNsF1c78jHWpY4TXu2VW6v1++uRcg2ZtMqsjuQzT1DMYAT8/B1PTkwTq+EV9klm/aJlQagszudP9/N9Ou7xWOtVm5+yRnkF1HNxZQDyPmCdXHCsVTMF0igwymuEzAFGIQr3UaGt6aHpN17q9d26946+27rj7jSebHp4pSQbBxZdNAgG4XzZRX9kH/eLiT9reO7L/wfcPvff7B84eum9WnounQ2kpDWmwNXS8szQah75OoK/QurH7IuTeeZUCzcplHqT0nILylbRZUWlarsm7qsbhhkUl6DHy17CIBKeuBjX5JgJ51OpDoTALuOMMfJVKtBRwX9ZN35X2thQ4L2aKF3LwOhwUyqtoe1Uyy3tZGPz0FcGdpooPzgLxbqWMUzFLRyn3lzr/DCSAwiAXm5nfZ+fmYGpmmnzqqVQS9CwWgmJbsgB3kc7m9Mu9xlwdcA5uJYA7Oyk4s4c9W3Bc4I+mBEpWhrAahrgVN2qNusn7tt/33M7bdv7d2nVr998l3ZUqVQbB9ZdPAgG4Xz5ZX/EnnbfPR984+MrmD07s+f3X977++2dnB+uNmCVnFZ3ltZL/zhVtU5huRhsBquXFq8lRwVcJTfx4UCAHIGfB4tdzbT4vip4H65A+j74/mbHgYflY/FnVVKiJ1+ZAvraWNPlCzd1PGdgF4OYzoG45NnyXcYTtsS63w2JgVk1wX9QKsMzgngNUccJbfFm4Ux79ArzfsVpM3mwYPG1UvtcyLQO+rDB1LZ3NUK761NQUTM/NQDqFdSFyVduc2BIMbHMi4lkjOUoIwRGPZ3KeYUI557ngN8E+l99R10mddn7X4bwACXA9aXYIImbIDmfD2dUtA4OfffjJv77lhtuevRi7OPqk9GTlRBO+pRhcWI4EAnAvR2pX8T1vvPGGOtV7vunM1PC9r3/w+v/25pG3tus1lpJVLTAp4R3LszJNnqhmeV6uZWD+LTMpEr6768Nz7YoA2qG/47nqYhNxlYr0Ep8Af+c6W6b0IDTRowbf2tIKrU2tEFKxzCSrXY1+eYzAxz5jABIeDBh8SCAT+Q0L0KOIZPxPlSmICTdct2l2Kb81bYcLNsHF04oLr3W/t9j0BcR5nTP8gNZSzxPP9tOO1/gsOCQV5Wivgr+cVUDy1Z0F7gXKzBDnS8acmCd/nAu8aSKNIVM5531wMj9Z7QSMCTFNHZQiFgThiRJziA6nWK8Nc9DReqUqYBsmZPQsXBq9CNMzM5CYn4d0Jk3R7wyQc2Z3X+PDg+HIPYUBcRzTyaSOElN4HQlhvhciFIQ1mJsuI4kUpskYlFpHAkKvAQXVShAyQxDKhKFBaZi+b+t9Lz9272P/V2Ok8djH2z+eDEhpfE3JK36Rv5VzxbsZdKCaEnjKfkoe2D8QvTRzas2R0dP/+lcfvfmZCX26NiWnISsZFFCTA2/OQcXNiWgTZ+Q2XMmnnDm2KeBpn/4jKkv2QY5ssgq4DwNeipEwDChMe2cme/RDSpQqF9JCUBurhc6ODmhtaaPgOwR03FA1WeOEN0yrERWxBNizHD8k5eIkPfxgwkhy+D0usCrcbKsB7oWZB4LWc6kx9rPprxxwF5BX3qx13pX7qP204paPc0Djbp/CygkMT3Pg7o5FECmYgjEOo9TR8x3iueekTfP5YbsyOJw2udZPB1RFJvP76KVLMDo2CplsishnDN2kQksLDsh+09i4QGiZUrS7OEhb3GfukhivEMmIalC9p6Mtm+tpdKZLoIYUqiJnGzZFz4dNDWqhDnrrV52648Y7v7W6fvX3PnXfp0bXwtpsAOx+ZuPKuCYA95UxDlekF5gT//Kvnu8Zm5z47O4jH/7uSHp03ZQ1E5qHJBhYP1ayQFJZFTcL8+JdZnlJHAAExSUBPNWrYjw5ZIrkm41QwHC24XUeSh1xZbm0Gdo4MSdHlJmUJVBlxltfW4sm+0ZobGwmzV6VFBacx3R2TsTF3QPs6EFRyMQWprie40q9w+e5U5YqHRwv0CVj6SIHHj+gnjtILd3TUtry+87F26wM3AVQSlgj3OPj5apg2JYvXJqqrgMcFlhiAW6cWRHngiBg4gSrrBYLHlRzxgR34SRGQsOuyeo6JFJJmJ2dI386FnXJpDIsf1xUaRPc764Syp5GCvFsoapT/EnuQM3M/xjtjtwULhY6OtDivFfoIID9wOQ7La6AnjYAua005JiwNAjpIWjRmqbXtK1+e/OqLd9fv3b9a390wx9dooSZQkF6DU7w9ysqgQDcr6j4r/zDUYvv/ai54+DpE/cMzgw/enz85P3DiZHeeZhXDTlLGwUVnskiYuN0wQ2Xl53D7qPZnjSOnM2aKfZUsSZXfU6oTz7AXfjd8yJ/ObAzkz1S5rJoYhVpbSNRiMdriAinsb6BvmPUPXLaK9g/zLijQD5mZsWqdZSKx6nz8rQxHj29VF54qaNWDriXA8SLPaectvy84+LtVg7u7PnFdO5czxaNG3ADN1UvzP8UgrubU4GuJBDN3UUHPV4+1anOJpjmeNNoOUql0zCfTBCYz8/NMe73jAGmbVLkOSeBZlkjLqpmUaHNk4CmCLjT41Eb50WbqO4C2euZdYoWi8tVxs4FjHWSXFOGBSEbKWmiUAN1+qqG3kPr2tb8fHVr3y/6V/XvH9o0NP2U9FR5PhY/kyi4ZtkkEID7son26mr41VOv1u8+t3vt4YmjD5y+dPaR89ODO8ZSo80pMwmoQKmaDAYCpIQn/5wpnqLi88pP5cz2bnVUkNxx1tslhSM2W2qXz1C3L5w9D/3nrOwsboqKrJLJvi5eQxp8vKaWGPCQICccCjnc9KxtjA3gVTCcngiiHOYDLUw38looS3kaCv9WaJZ3a+6VAHExcK+kvcJB8t9WtcC9mNRzgWWLTSJ3P0VMp/ta6p3rAECmd2Fi5wQxhe+KSiteQ2Z7nP6cHhbN7pjOhjnqc4l5KuiSSqTAMFlNB6JjdnieGbmvU2DJ3Q+/BDQiRpVAXVgRmJyYgYIffl0vTn91JhnZGFhdCeSYyMpQp9RDZ033UFfjqrdXtfS9tHXNxrcH2geGf7PrN5NX1y4W9NYtAa89K5DWdSQBNNMfPn2484NjH207MXz04XPjZz9xcebiOkyXszQDdKTIFDsFlYTiIboCscm3XlBNiteeUfmvTV5Lfkm3u4igd2lPtNnymxztnZe2pAh9bkxQZQU0TYVQKAKxWIy0+LraWtLso5EIqFrIORgIP7zQ3IU2Ra8ocotFapLHPPAKI8gDl8KIdF4nu9KpVgju/sHY+8mltVUtcF/YLz/aet4Gt0gaXT645xd0yT8c4KGPISn56XnAZiaTgfkE431PJJPkW9czWdAR1KmqIWdlFD56aoTTKDugnB8vyMz8S80ktCDwowGZ4JFFTiwK8dY8GEbEv/BKdBRtL9wCWKkVFAhbGtRBHfS19n+wqrn/Zxu6b9x1Q/dNhz63/rHJgGnOe02s9CsCcF/pI3SZ+4ekNyMwEvnGrv82sP/s0Z0j4yOPjScmbrk4f7HJiBiQsTHKF0/+yHLB/HdMg3BVkOP7DQWKcQUZuavxY8jMbOgHDIWG49baHU2egy/pUcLvz7UZthnLxGEf0jSIRCMQ5yBfW1cH8WgUNC0M6Gt1mLlEtDTx73BNSGhHRWK2hdtTDI+f98m71r3ymCpZ8UgvF7iXBuxCaEu/T96Y+nzzUoGdFNZFItzd8hYFXcQhT2jamGXBYZ0iyzEXHU3uSAubREDPZOgLg+Qo4lwk0eWZ3YVFu2DG8PF3m+epgSV2ZAJ2MsGLCHlW2InRQ3N2J+FSQF88edLYdwouxfoRsgIhKQzhbMjubeo901LT9OHqzjXP3bLplrc3RjZefKD/gUzgW/c5IVf4ZQG4r/ABupLde+7Mcw17Tuy9bf/J/b9zbnLw3klzfGA6OxXFqF9bscDSRDS8O7qeKSgY6CO0dab4SLwQTS5KebF3y/N3C4xwbZjsPm6eFXsnla8VNnz2PBYZz/KbsORsNBxmII8AT5p8DMLhiENzy1yaLl+rK9CtcKGwgEHy4vs6qCw9jq669gUXlgKCbnAvHZAX72HpbXlr7oXasZ957hU8V6yNouDOTe/FrieA59MH/ehYmS2TQWrYBCRTzJ+eSCRB1/Xcgcxt++fzlR0QFqbM5/XHdf5xOOJ9gTsGxvHmJVxPWCeCm8ZEIB2PbaEQV4yoN7AwlArxUI3VEGqcadVaj2xcdcPzd26+/Zfr69Yf3rl6Z9rPGATXXD0SCMD96hmry95TrBN/Ek6G3jyyb9WBMx9+/KOT7z86mRzdenFqpCsJSSUTyoIuG8w0KDYy0hgkkCwsNMEilSnKGPc5hfR8TzAsFszmpCsJKyTPycUHuwEwZ77nRB9cauRD575VLRyi2vK18TqIx2qgpraWasujlq8qmAOsOL5VHlHgQL54FrMYuMG9UFP19hezswgTHJGR8M9i7+81AQS4lw7GHkePkq0K3uBOx7MC4p5i/XaDYeHf8d/uNLbFwZ0bu0UiuzgDukzmQmvHcdANg/zoqJ0nEvP0NTc/w0zyghchN1jsPcTwi0NmXglW/kCXq2ehT59ds/TY8bVFGjybmbkCT4yy1kk7pYMtqxWhWipEjSjUKXWpzoaO0+21HR/s3LbzhdvW3fba3S13zweautfKujr/HoD71Tlul7XXT9m2/ND4sfjg+Ic3vnf4rU++d3z3oyOpi31T1kRDElKqIXPCDtLYcXdTwCbbuw2A5WVtnUyCaAVfygJdUoT6YjPXt3Ub0+QU0NQwATt+xWMx5wvBHwP0sE8I9oLAhMybHFTIZy80PR8Mc+7N230goZgB3i5eI2IBiESoIJd6sYEnf/AyrebyDgv+A6yXMre7UxILrRhiHIodFJzfkTkmd3gSQXH4d+RFoC+bgTb60RHQ6SuBmnqKfockSexY6vHxkr/vubnIc0T74uxE5EwyMJZeCRQ8PFP9ZvYgsp6BBjVyXbpFaR7rjnUfuXPdHS88dOtDr+3sqjstSbfoXq8U/P3qlYDXdLx63yzoedUlgJr8WThb/+axXXf87P2Xf2vf4L6dl+ZH+hJmKoI14mVVIiu4SXnkXFsitzbuPi4bZaWbHNvLin98t83AHQ8d4hZNUUijj8VjEItEoSbOTPhYnS4cDoGmqA69LgGLy2pAWQOkzItAKh51T6VtSZ3L67IAcwFQSKJTCHLFtPliLy3uWw5wLw/Yc7nlXqZ0J4ixyCEGzeLi4wC7nGMcxFRGd1YDtSXy0x2tPOeLZu5oli2BfnIEbjS7T81gvXRWlQ2/stkMmAbntZcxGwMLG/lgW/XaTX3PzSXA3QXwlCUiqWByDgqyBGEEPIbD2BKEpYhVp9TNddR1Hdjev+OlR29/5NV7eu850iF1JKq+OQQNrjgJeE3HFdfhoENXXgII8gfgQMNLv3r+0Vfffu3LgzPD2yaykzHU4s2QCRY622WbNCJyPWoS2KoMgJuQK0W+ojfxO3MX3VCRYpflM4vAKdEf0u7wCxgjnkOUU99AGj7y3Yt7iKqXw/ZSZmX6m8s1QKVsBbUvmoLRh+siz3Gbo5cyPbufuXLA3Z9ZvnD83aZx/Juqac4hzn3QISsFd2MIZsFCE3+ubXQJMWcQ3pPVszCfTFLN9OnpaUpdQ+3d/aF+CBO5K+bDc756zclqgDueE1VkvwOwkzZIWQAljFYxBQzThrAcATsJUCfXZttDrRMbO9a/tPOWB57+7dse39MJnanABO85itfMBV7T8Zp50eBFqi8BBPn3Jnd1/+Mvf/x7e08f+MK5qXPrZ8wpOaUkJUtDliyb5cbjR3DfLDXjqrmROirf4u+NDGj0Re54FtTmgITQwjlHuShig3nzDQ0N0NjQCLW1NRAOR8lsz4A5P+hdtCXM7CJrCa8VACVM78iLXwzsFut9sYNEtcC9XG3dETnJkblqxIHF/V28v9usXsy3zszhuY+IUXC7KpaKVcBYD+SET2dSVEoVwXxmdhZSGSzWgi4Ppslj9ocYP+dpBVH2vmTitZtWA9xJeOw8idNOwwwULCZnAqhyGFQ9bDUrzdbW3i2/vmX9zX/7qVs/9epNjTdNV3/1By2udAl4TceV3v+gf1dYAshwB7sg1BJp2XZq5Njv7B86+Njp8dM3XEpdknUV8+KxII1FJDOqooJhGWAupr6XAu5+33uJGS5LKgN0rlE7xeKxWIjC/OksxYk1QgVoiDAHffUqReDX1dYTWU4kEmFf6KsPaVTERmjm4tBQlGKWv7Pg+15cA829sPsaN0BWAu6+wMuvzCmTYWGAYCkHFQJbolHIHbocOXIyGVbwJT//HM3swsSOP8/Oz8J8ch4s0yLfuTu2QfQHrS/EVigMDu55SLZ83y++LBfmskAkCpBT+DzMGBmyMEWUCMgZCTrDbaktXZvf3b56x48aG9peDimhoT+6+Y+MQFtflmFZ8Y1e4Wm74uUTdNCnBF468VJ4eOJk64Xk+LZTo2c/efT80Y8PTg2tTVgJMtNjoE/WyAD65m1SdBdP//L5SH+XLTXDEQ25r5e0Qa4UIXsd86kzel2iu6X/MdO649tFg4SkgKIgaQ5G4LPgPAH0yH2PII9+e2bqZ/nJ4uMAKo9sLgwodJPsFGq2hWBMGmiZq7m6wC5Uy3w11esZxf6OVQqF+0LIQgTBIUjjzxj8hr559J/jFwI7scZh/rmug2Gj9s9Q2ymZWsAG5/ye+/PFRMjz6ZcpW3+TdPGr8twztgSKKYOEX1g3QcFwuRDUyHFzY/e63TcNbHuhM974i876ltPalpbZoCxrpdK/uu+/QlP26hZa0PviEnj22WcVeACiQyeHOganh28cm7z40IkLJ3/r1Nip7gTMSRDBGhWouS+MPPba/POfWKhOlejj5bMetWUM/GMV7fgTHIIdlh/vpM4LBOAmURY4xwhCsA69CKajbVdRyC8fJn57Bv4I+BiNj8F6eAgg3nuRdocHBHIRsI4JU7PwtVOZWl7ClqDT7T5wHxaI+7+0T2ly90rVyj3bXWOk2DPE74SJvZhZ3gITDMukSHYMcNN1pHlNcwKZNBi6TkVaENz1rA6WwTVzBHInuJENbs7twvrotrrT0PPxzwt7dKYZr51QmmiLXO0j4r7grgXgLqmgWiFQDQ0a1Ib0mrbVh1Z3rP5eV0vHnoHugZOdSufEo2sfDaq3VTxWV38Dpe8GV/87B2+wzBKwbVt5YfyF2P7D+zuODx3fMq/Pf/r4hWMPjSXHWhJWQtElk/JxGcs1A2Zi2eIVsxZ0z6UE5mLuXVOXfunKtc9d5EYb/jNHZ05Qk9Pm+E5OzQqrAs9fdm3yDBnY81iFOfaLnOlUvAea71mqEqXRyTKoFESnUC59KBxyUvCi4ShEwlHS8oU5H7+j2R+1fXc8wILYADcLG2dUK2V4SwF3/9ciq7qg98EIMF4DgGTLsgkc9kGuUaNlBwHcMHTQdaRwNSGZSVE6GmrnqImLsr6osVNJVh5UJ+IX+Eiw8RNCcE5tBZaE3DByszsbZDGr2NWu/PVFaGxLkTW71t0PPmeLNELdtlldQ1ZpkZnkVTsEdWp9uquh+8Salv4Xo1r85x+78f6j9269d/ZpeDobFHkpfUSu1TsCcL9WR3YFvBcG3L0D70Ree/O19SfOnLhnNjW788zkmVvH0uMdST0R0i2dEdtIJmTtbK5MZZE9kAg5xIacw9T8t6SINvxiJV/zfaU8TUpEI/HNk6t4DLM5sNPjWZk71+GgIBrKqf6SK0UrLmaaINf8iQgXa+RxoOCnCfTpayrzzWMsAsYkKCqa9zUqZYtfoVCYovUpmA+BXmFgnzNVuw8kjLCEvUfBsnYz9xVQCPkC7Jz5ovi5q4DkhqCVuoLuDewLK6dqmgYFsglgRpDGAit61oCsnoFMOguZbJr+bVsm6JZBhDKooeN9rK+O6cQ5ZxWb6vnaOIdVt1jcB0D6OZf1kDdxqCGW/cHAXjTCrDa5Med/F1zu/A9sLETVRBodbibibRYpfEfsc5SurhEBjWwpENGiUKPWJFqibSe76rvfaq5r3HXz2u27//i2Px6UJMo1DT6BBPIkEIB7MCEuiwTePv9203vH3tvw4cUP7xrNjN42PjO+ZXxqfNW8Ph/PShlI22kw0TePZPQO+xxHc16PBnN3cX+l5KYcLbyLHYyDHWl0rqnNbLSuXHt+HS+TSd71PA3PZad3gKsA3HndeuL09uTc8xYxamZYUheD9Zgpn5nzFYWBOYI8mvLxb0zDZz+jJYCKlIAEYTXM/Po8jkAE9InvoheF4L/gMMAvLAR+97/defriZ/oONgWu6WaW10hHNwNq5EwrJ+0b/47mdNLQLaaxI/AbJpgWK7xC56NqyVWkKi6224m5QY8VZhp3AQQ8rCB+YtAdorFNmrTr5Mcrv7EDHZuk7B1yufcS2CZWlVOo4IINBuODLyxZbwGoeIDLyhCBGP1XH22caG1sO9EUb/6oNdTy3q2r7vjglrVbz97SdUtQtc17aV23VwTgft0O/eV/cdTkX55/ueXgyYPrT509seP8xeE7x2YnbhxPT3RNpSebM3IGdEUHU9LzN3Yk5iANWCalnPzkCgNDJ9DN0RapUDvbWMnqma9hEWhw2lixleMvGEgzSBHXsB8LQd2BSOZvLxoCX7ps8yluFgKbO7AMf2bgz2lyOZhrSihPsxc0ugTuSMbich8w0GHg4y6t6/Scvza5AbjVQYC7A+Z2TgvHaHTSyDH9zDZBx/wswjj+e5fGju2IyPUF4s0jAlpM9qXIl1G1Mixeoj3nfLdQM6dARXGI43MiF37JawvQNeJgQExOTie5PYVYGyUEd4WlCuYdXpB4Bl04lgohDJPLhqGttm2oLdo22F7fsWd1b987m1dv3r927drBuyGgjC1lBlyv1wbgfr2O/BV8b/TJvzP0Tv2ByaPrDp07sO3ohePbxhKjt85kJvvH58daUZM3UbNRGG+80AhZrDk3caJ/GcEdNX0CH1d9dq54oyVVfDlbOzfpE8AvMfsFDLh9sHR9NfCmmOwLH5jnARbHjvyHu0GZwNpV5tMdqFaYb+5olC4TfqH2XphuR/LjVgz398J4ACbnnDVDpLK55eb0m8vTKZrilkvVdiZ3Qzn5CRh2Q/5ij3TKHLsOf07hFn5YdCxDNA7cLcPlRWywmM1QwG2PciBrFE1dGTQ5BGGIWq11befjUnyot6X39a29m/Zv6Nl6YGvDhqGt7VuTQVrbFdy4rrJHV20JXWXvHXR3BUgAQX4P7AmfGznXuu/Mvls+Orrn/pODx+9Om+n+lJlqTEtZKSsbkLV1yo1HLZlZPbl2TiZoFhkt/LFMQcOtkgG7JACJz3QB6ouCuxs/RbyTy9W6XNguIuNzgXkF+dVCk17kdME0cO7AdeLAivW2cMn7eSN/24Tb84GR7i4sZD/zZvIsBQv81vxSdxnfKs9VRzcXMnUjvauf4rHu8Aonqp67dPh0y5VcLegrxVKKFHphaaICbhJo+J+pgWZpEFfi2bhacymm1xWFggAAEyBJREFUxc9s2rj1tVvW3/rBxrbVe/o6+mZ+CD80gkC5Kk+C66A5f6v2OhBE8IpXVgJYR37XyItNZy8N3/byr3/+mYvzl24dTU20zpqJxnlIhtJyRjLIXG+yYDXOHOewjKHp1fkdM5oyxZDVunaDututmgdAbve5iI/yEIsfaPSSbKFZPM/XzV0L7jbcrgD3YYBn5uc/zh3stljE91JV38qMEhepcIXvkifvYruPKO3rrqrmJUCPv3ttcq4YuZzLvRDkxdzA7wTOLIKdnTV5PXWsykZauuvLPae46R4LuiCoR82YWWPH041aw1R7vP3Mmo41v3zyE0++tKFjw8Ee6EkHWnqFA3+d3+41769z8QSvf7kl8Kz9rLJ5tqf+0IWzW94+9v7Dh88f/djQzHDfZGaydt5ORrKQVdEnDzZGVDNopRRwW3bYzJyAatT+qN61C4LdG6+IVHY2bmFS5eZ3AayLBM3laXRVFJRjRndF/LtTx5gLnMcGiHKj+E9XLnyx7iwWOFdJ1xeLthfgXkjMk5ffji4WlyWC/iaGit6nkp7xe4W1oNgpjEfIs3Hkbh33/GBmIG4pEi4Znh2BY8OD6+hJfI4wcBcBnOJaFvuBz1FAgwhEsnVyXbot0jbe19h3ZFPXxl13rL/jlds39J/qkLYFRV2qMOxBE1ecWDEYgkACi0vgkH2oZnh4eO0H5z64d/+pQ3efGDm5Y3h6pGvOmgtZYVPLWhlANjnaWJ3UK76Lu4FhgakdN1q0l7qeTQDP2OjIdy0c7M7BgOrZFvfTV0F9LwTBBdZ39zMcu3KRtDf3KxXTyAv76ud473HPgoA8CoHgN7lM3nlENUT5W+B68NOXUhbMIu0xHGYhmux7XoYbj8QU/ceoQCwyxAMzJQNstLMX8W6gRi5y0qlRnj2gKBKE5ZBtJEFvjDRlV7X0ntzcu+n9Las2/+q29Xe+21XfNbxaWp0u5dWCawMJeEmg2svJ63nB3wMJlCyB3fZuzQKr+eS5k5sOnzl631sH337kyPDRHQkrGdLtDJiyCaaK6XFYItTM33gdsyjTtAi0xYZOqc08vcm1lwtzKzGbcbM+JeDhtYX+WbfZteQ3KzhcFFmNxbRtR1suBPxygLuSPot7izx3wWGl4Dm+3qvS3alwrLgijocKNKtT/gUd6NiDKJTD/Uwnak4CCQGetHucXyz+g2ns/MUwrtNCwiIV8D/ZVEDSbVAsGWKhMNSo8fSOjbe+sWPDjhc39mx8r7ez9xwAzNwS1FSvxgwM2igigUqXTyDUQAKXRQJYoKZzT6cynZ6OhMKh1ktTF24/du7k5w+cPPzQeHYqkg7rkIEk2KoBUhh3aSwvazuBdZiGZGNSsayxTTyrA1XOJJM+89ejOZXxyqOFm6WPYdEb5q/HwqHC4VrgUy2dVXR5ZLaSVnMVrBkVC6mY75v6xXnfENgtiZgDMcdezAESIyMVpBE3MJ0PUy85KyH+iNkZlsnSMrAEK3tdFvGu6hrISQVqrBprdcvA2O1bbvmH9tbW5+Ox+OmQFZpeP7c++8ADD5iBT73iEQ4aWEICK2k7CAYqkIC3BJA/BJ6V/2bX4ehHw0MNc6m5noaWpoeOXTjxqcHJ8zcmzNlIQp+XTDSfol/eZuQjmHZsktNTxkLhxBonGRlQUDtH5Z0AnflKMWWJ3L88fxy1OQbwAsVdvmGhDXr3fPmvWEmreaWAu5A6D2YTVhtSynmqJLoQ6M/IBUAuBTbOCO5oYdBxPqiYyoYaPCOwUbGIC/B6AJwmVrYxRz1itURbp9d2rP1wbde650cGB1/ftnrb+PZ122cfXfuoLknOJFr++RA84bqWwEraDq7rgQhevjwJoMn+9Q9ebz46eKqnRlVvn5mbunl48sINF2YurZlKTzcmraSqywaYCiZnsf9EVD2iOpUV5b5fCgzn2hoxz/LgKMd1TYjA1UGH5lb0eyWgWXkyvLbv4oMqwJ2YddzlaFl8ABt7Hv3uru/OiwGK6oFYLwAniWIgwGNwXBRicjzbGG4c7WrqOtbW2L43qkV3q7Z06NYtt144s/HMVJDGdm3PsJX6dgG4r9SRCfpVkgQwZ/7XJ19u2nN2T8ul5GzfZHpm81Rmdv3Y3OgNo3Nj6yaTEy0JY141JOSwZ0CPpWfxJ9rLcSW4zeuFkfQOo63IJVd4rDc31S8bu01JYgguzpOAyP3HTAoR0U7OcXaV22wvLDBiDnCqeVY/XSGyGdu0QLbQ9B6GuBo3mmMtFzvqOo+01bQdrQ81HGmJth7pamgb7N+0Y/zRptvnAy09mI5XUgIBuF9J6QfPrroEkOJ2CIYih84dajgxfqLl3MVzq0amh9dNJaY2z2dmNk8lJ/smU9NN09nZiKVJkNZTZH5XQgoFzyEPOqsB60rFcmnxZNZFTc9CkyzVs8ux5FX9bYIGK5MAxq4rZEYnV4tDWcgZ5Nw0c/ggAnYZZElh1LkI5qBASNFAsSWIa1G9Ld481FLbdjKmRg7WR5pPdrf1HV/Xtnqot7V3Yl3Hutm1sDYot1rZoAV3V0kCAbhXSZBBMytPAkiMA3A29OuLR2r3ndnfcXLk1OrBmeH+2WxiQ0JPb5tMzKybnJtqSWUzsq3aYMoGWGAQtR3T7jG4jtOLCZ8s1oA3EdwZGS4jMBHov/JkcH33COldEdxZsSEEdwmj4ahwIJIhcQUeufox2BJT2TDi3daoEhtGvccisUx9Td3F2pr4uZgaPtgcqdu7oXvjmY09687saN00Ga3vSAaAfn3PspX69gG4r9SRCfpVdQkg2O+H/dGDQwe7jpw/snnfoQOb59LzW5LJVGfGzHQkMrPtSTNZk5UySsZO8zK0NhhYqQwrgSkSFfcgLZCy4gjeSXtfGZ+VtJxXQgwCq4dOWjj+DwPkWFE3CppTsD46FnIxJYioUQhDGEJ2yIipNTMxrWYkHI5eiEZjg3W1dQc3rFl7avumGw9vr98+tAk2YWDcSnjBlTHtgl6sSAmspN1gRQoo6NS1KQEE+iEYCn80+NHAqXPH+k+Nnls/Mn5h80x6qj9hJVpn0zNNCT1ZpytGZD47F0oZWSpHiwBPUE7V0vAbFaBdIUISy/lKL+tqJf9XLlZJwtgI5kqh9DbMgLAw0l2GmBqBeCiWUQ0lWR9pmKoJ1UzWqPHRhkjTme7m3oP9nf1HB/oGzvR39o9sljZnK+9N0EIggcsngSu9C1y+Nw2eFEigiATQR48Wd9ToL1662Hbh0oWeCzPn1gxeOr/+4vSlvpnMXNdsZqZ9Nj1flzLS8bSVjWWMjGbYpmQheY6EWj2W77RypGVOhDULrl+Kup0r/9w+LCL0XR1dSj90GN6YBSHH+EYE7QvfltpaqkH3PUWuK2SUW3RGiXt5e6IaGl1fpF0R2Cb+VIJOzN+cWqanuR9JJDUqUb6Slg6KHVZC2agWnYursURttGa+VotdaIo1ne9p7TrZ29pzvK+1/1xzQ8fFDU0bJjuhE/ndV8rJLVi/gQRKkkAA7iWJK7j4epDACftEOAvZ+PzMfP3w9HDHmdHBNWfHzmw4P3Ghb2TiwsDE3GRrxsrUZaVMPGUkYlnIKFii1gEuLFMrgJSKiXAGdSTJKQQ3XiKUjLzEiFekGlwe2IlUvNwvGW85jw1wIsAFyhWMWOFJw4XDnqxyIjVQBBwWmwzCj43vxeneiBwGOQQccBcX8V/xswh1jQuA8s3JhO7iFBC13vE2DrnYLJ7PRKabRHZ3RkyEfvQQRLJxpTYRVaOJsByaq4/Wjfa09R9Z3dp3rr+l78yq5u4TrbWtowDNs7c3rU1IElLQBZ9AAle/BAJwv/rHMHiDZZQA1+zVY3AsMg3TsbHp6Y6RyQu9x88e3Xb83Intx4ePbpjPzDfaYIVNy4gYph6xZFuzFRsM2wTdyoIpoYbPQJtF13MUcwK6JGLEIxC0uH/YAV2eWy8OCyIZX2jqXBl2XMDCFSysB4XaMO+H0HjFdzRXs0ewG9xKOoE+lZTldclNDDR0nTgKdxHnZhd5v4Pt/N0dy4Krni6vCCdq0ZsU9JZ/iCHudvxC9kEkk5FUimhXLUYlK0tyVpW1tCwrKQWUbEdj5/kNPRsP9HX2HRzo7D/e0zFwobNmYHgLrEoh+ZwkSXgqCz6BBK45CQTgfs0NafBCl0sCR+2jtenUZN1oYqrzxMlTN+4/cfDOk4On7hidn+hPWGklZSeVhJmUIQSKoZoS/mfL6LlnUfmOrx61UIQYrE+P/mFM2eKhenQgIDVWnAQK0NrRdnkRGaRILTDJuzVyixO0KKj8og8azxMIqhyQ8xR7l6WfVTTj97iqzxVWhaPuOH0VueSubSaPvJ0X6WGnHueDujPJhlLXRBtYF4ABuWzJtmKplmapdhgiZtjWrIgVNmvUqNXV2H5wfd/6PRvWrH97be+GQz2xngtWrTUXBMFdrlURPGelSCAA95UyEkE/rloJoHa/Z88eNboqGp62pmNT1lTzxOzM+rNjgzcOjQ1vPjd6dsNMerpxNjnbOJOeqUlmE6phZcFGFCPllpUDJfM9fmHgHmrSGAfGC9eYFtayd5GvCNATUkNwLKaD8hUu8J68ABzM6Ts+R2jrbmu5iBVwm+2FhdzthS7YQah9XnAtL55AcMfww4gsKyCT1i1T7R46XNDBgzLT8w4oLOZdhZAchlgonq6L1s80xuqnGuJNl1Z3Dhzpbuw+3NvWdSAC6tmGcMN8LdQmT3eezjwBT1hBVPtVu6yCjlcogQDcKxRgcHsgAQdfeXDerl275LP9Z1XN0EKDk4NaZjYTb2mub7Ns6J1LznbOzM90zsxOd8zMz7bMpGbbppJTHePpyeaUnqxL6ylJNwwy5SPiYS16DNhTNNToEb+JW49Xq+NPdlYx6taiJr1L22dl0HIDJX4UVnNhmxdWAOG3dw8tObfRj15I41d4esCb0P+Pmje37/PHo2Gf695g8wJ+CNtoXscqbfgfEsZEwlEjpkYn2+IdY03RurG6eMPFurr60fp43Wh9be2FqBofNiwYHp8cn+yJ96QTdTXZPjWiwyYwD8Nh+y/gL+wA1IN1eb1LIAD3630GBO+/bBLg/npSzQ/DYXXo0pB2YeSCNmFOqEbaiKmWWmOa6bo5SDckYa4+a6brsxm9KZNNdydSqY75xFzLXHKuI5lOtMzMzdansglNt00wbBahT1Xs0HQtWWRa14kQl30ct7ejsqNFgKnemKefo2DNRdYLy4HweYt/U5EdDu6YH04V8+hAwM0HVC3NZVa3sf4e84kTGwBa103yhxMxjCapUBurSdbG6ybj0dhoTbR2tDZeMxaLxC6GwtpQSI3MhZXobAPUTIfD0Vk5C1MpxUrUh6VsQ9MqfSAS0u/seUJn9X3J+uA6uSzbcAYNBxK4qiQQgPtVNVxBZ68VCWAJ27+Av5BPwkllBmaU0clR9ULygmrr89r8fCo+OZWMJ5OzkUvTlyKpbCo8NzUfqY3HG2qjtS0SyC2mabSlUtnmdCrZlMmkapNmtmUiOdWUlXTVAlsxbUu2LUvGoDTLItodCf/Dj2VZ+DuwULvmke8sUp1hJFVHE8z5FpbNlUFRkG4XCXzQZUDUMKYsK7YsKbIiK5YiybasyLYiydkwhGbrI3WzMTU8GYlG56KRyEQkEpuSFPtS1tDH5+anJwzbnquN16RrojXp5oamVFyLphta65PRpsZkWzRktBpNZkSXzZs7BwyAQybAk5aI+btW5kDwHoEEllMCAbgvp3SDtgMJlCEBrvHLu2AXrc9aqJWiEJWmxqfCljEbuTgxHr00NhqbmJ6MTIxPRZKJmdC0kYgOz18Kp6SsEgqFQtFwJBLWwtGwpsU0VauRZTkmgRSSZClimqZiW3bYtGxQJClMZLuWhZpwWJIlxQY7TVQvkqTZlm3LkpwBSU4qMhY8NbFGT0ICO21aZjqrG8msqSczeiaVySYzJqYLyJFMZ01ntlaNpOrqm/W2hsZUc0tHpqmxKdnT0ZMKJULpmztvxue5wgHZz4EWXsaECW4JJFBEAgG4B9MikMBVLgE8DAhQxJ93wS50vqsaaFp6Lh1KZBLh5HwyZCQTatI01YyRkS3bUnVdx2A6VZZkSc/oGLun6pYuK6qiy6psy5asWLZlh0IhI6JGsqqm2qpt2rG6xkxICxn1DfV62ghn41lD72nt0dfCWgHYzAIQmMuv8pkVdP9qlkAA7lfz6AV9DyQQSCCQQCCBQAKB5h7MgUACgQQCCQQSCCRw7Usg0Nyv/TEO3jCQQCCBQAKBBK4zCQTgfp0NePC6gQQCCQQSCCRw7UsgAPdrf4yDNwwkEEggkEAggetMAgG4X2cDHrxuIIFAAoEEAglc+xIIwP3aH+PgDQMJBBIIJBBI4DqTQADu19mAB68bSCCQQCCBQALXvgQCcL/2xzh4w0ACgQQCCQQSuM4kEID7dTbgwesGEggkEEggkMC1L4EA3K/9MQ7eMJBAIIFAAoEErjMJBOB+nQ148LqBBAIJBBIIJHDtSyAA92t/jIM3DCQQSCCQQCCB60wC/z8Jbf2s5L/G+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2141827" y="3785845"/>
            <a:ext cx="809192" cy="789888"/>
          </a:xfrm>
          <a:prstGeom prst="rect">
            <a:avLst/>
          </a:prstGeom>
        </p:spPr>
      </p:pic>
      <p:sp>
        <p:nvSpPr>
          <p:cNvPr id="17" name="Rectangle: Rounded Corners 6">
            <a:extLst>
              <a:ext uri="{FF2B5EF4-FFF2-40B4-BE49-F238E27FC236}">
                <a16:creationId xmlns:a16="http://schemas.microsoft.com/office/drawing/2014/main" id="{83D75BD5-8701-2FBA-083C-100CD411C4C8}"/>
              </a:ext>
            </a:extLst>
          </p:cNvPr>
          <p:cNvSpPr/>
          <p:nvPr/>
        </p:nvSpPr>
        <p:spPr>
          <a:xfrm>
            <a:off x="3148662" y="3768616"/>
            <a:ext cx="3882521" cy="824345"/>
          </a:xfrm>
          <a:prstGeom prst="roundRect">
            <a:avLst/>
          </a:prstGeom>
          <a:solidFill>
            <a:schemeClr val="tx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rgbClr val="000000"/>
                </a:solidFill>
              </a:rPr>
              <a:t>Xin-ga-po</a:t>
            </a:r>
            <a:endParaRPr lang="en-US" sz="3000">
              <a:solidFill>
                <a:srgbClr val="000000"/>
              </a:solidFill>
            </a:endParaRPr>
          </a:p>
        </p:txBody>
      </p:sp>
      <p:pic>
        <p:nvPicPr>
          <p:cNvPr id="18" name="Hình ảnh 16" descr="Ý nghĩa quốc hoa của các nước trên thế giới - KhoaHoc.tv"/>
          <p:cNvPicPr/>
          <p:nvPr/>
        </p:nvPicPr>
        <p:blipFill>
          <a:blip r:embed="rId4">
            <a:extLst>
              <a:ext uri="{28A0092B-C50C-407E-A947-70E740481C1C}">
                <a14:useLocalDpi xmlns:a14="http://schemas.microsoft.com/office/drawing/2010/main" val="0"/>
              </a:ext>
            </a:extLst>
          </a:blip>
          <a:srcRect/>
          <a:stretch>
            <a:fillRect/>
          </a:stretch>
        </p:blipFill>
        <p:spPr bwMode="auto">
          <a:xfrm>
            <a:off x="1013770" y="1412240"/>
            <a:ext cx="3235036" cy="1984088"/>
          </a:xfrm>
          <a:prstGeom prst="rect">
            <a:avLst/>
          </a:prstGeom>
          <a:noFill/>
          <a:ln>
            <a:noFill/>
          </a:ln>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5"/>
          <a:stretch>
            <a:fillRect/>
          </a:stretch>
        </p:blipFill>
        <p:spPr>
          <a:xfrm>
            <a:off x="4821382" y="1412240"/>
            <a:ext cx="3235036" cy="1984088"/>
          </a:xfrm>
          <a:prstGeom prst="rect">
            <a:avLst/>
          </a:prstGeom>
          <a:effectLst>
            <a:outerShdw blurRad="50800" dist="38100" dir="2700000" algn="tl" rotWithShape="0">
              <a:prstClr val="black">
                <a:alpha val="40000"/>
              </a:prstClr>
            </a:outerShdw>
          </a:effectLst>
        </p:spPr>
      </p:pic>
      <p:grpSp>
        <p:nvGrpSpPr>
          <p:cNvPr id="8" name="Group 7"/>
          <p:cNvGrpSpPr/>
          <p:nvPr/>
        </p:nvGrpSpPr>
        <p:grpSpPr>
          <a:xfrm>
            <a:off x="1013770" y="1412240"/>
            <a:ext cx="3235036" cy="1984088"/>
            <a:chOff x="1019076" y="1387789"/>
            <a:chExt cx="3235036" cy="1984088"/>
          </a:xfrm>
        </p:grpSpPr>
        <p:sp>
          <p:nvSpPr>
            <p:cNvPr id="2" name="Rectangle 1"/>
            <p:cNvSpPr/>
            <p:nvPr/>
          </p:nvSpPr>
          <p:spPr>
            <a:xfrm>
              <a:off x="1019076" y="1387789"/>
              <a:ext cx="3235036" cy="19840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568271" y="1610703"/>
              <a:ext cx="2136646" cy="1538260"/>
            </a:xfrm>
            <a:prstGeom prst="rect">
              <a:avLst/>
            </a:prstGeom>
          </p:spPr>
        </p:pic>
      </p:grpSp>
      <p:grpSp>
        <p:nvGrpSpPr>
          <p:cNvPr id="12" name="Group 11"/>
          <p:cNvGrpSpPr/>
          <p:nvPr/>
        </p:nvGrpSpPr>
        <p:grpSpPr>
          <a:xfrm>
            <a:off x="4821382" y="1412240"/>
            <a:ext cx="3235036" cy="1984088"/>
            <a:chOff x="1019076" y="1394407"/>
            <a:chExt cx="3235036" cy="1984088"/>
          </a:xfrm>
        </p:grpSpPr>
        <p:sp>
          <p:nvSpPr>
            <p:cNvPr id="13" name="Rectangle 12"/>
            <p:cNvSpPr/>
            <p:nvPr/>
          </p:nvSpPr>
          <p:spPr>
            <a:xfrm>
              <a:off x="1019076" y="1394407"/>
              <a:ext cx="3235036" cy="19840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1568271" y="1617321"/>
              <a:ext cx="2136646" cy="1538260"/>
            </a:xfrm>
            <a:prstGeom prst="rect">
              <a:avLst/>
            </a:prstGeom>
          </p:spPr>
        </p:pic>
      </p:grpSp>
    </p:spTree>
    <p:extLst>
      <p:ext uri="{BB962C8B-B14F-4D97-AF65-F5344CB8AC3E}">
        <p14:creationId xmlns:p14="http://schemas.microsoft.com/office/powerpoint/2010/main" val="343337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 name="AutoShape 6" descr="data:image/png;base64,iVBORw0KGgoAAAANSUhEUgAAAqoAAAHrCAYAAAAHab8+AAAAAXNSR0IArs4c6QAAIABJREFUeF7svWmUZdlVJrbPOXd8U8w5VmapBqlKNWlAEhKTJFrQFg0Noo2xuw10Yxq8gIbuH16mzbIlvGwv23i1m8XYhoVpoGEhQ7sFqAXIUEWhEhqqpKpSVapGZVbOQ2TG+KY7nOO19z7nvRtTZmRGZOSLiPOyXsV0333nfufcd7/77b2/LcA/PAIeAY+AR8Aj4BHwCHgEPAIjiIAYwTH5IXkEPAIeAY+AR8Aj4BHwCHgEwBNVvwg8Ah4Bj4BHwCPgEfAIeARGEgFPVEdyWvygPAIeAY+AR8Aj4BHwCHgEPFH1a8Aj4BHwCHgEPAIeAY+AR2AkEfBEdSSnxQ/KI+AR8Ah4BDwCHgGPgEfAE1W/BjwCHgGPgEfAI+AR8Ah4BEYSAU9UR3Ja/KA8Ah4Bj4BHwCPgEfAIeAQ8UfVrwCPgEfAIeAQ8Ah4Bj4BHYCQR8ER1JKfFD8oj4BHwCHgEPAIeAY+AR8ATVb8GPAIeAY+AR8Aj4BHwCHgERhIBT1RHclr8oDwCHgGPgEfAI+AR8Ah4BDxR9WvAI+AR8Ah4BDwCHgGPgEdgJBHwRHUkp8UPyiPgEfAIeAQ8Ah4Bj4BHwBNVvwY8Ah4Bj4BHwCPgEfAIeARGEgFPVEdyWvygPAIeAY+AR8Aj4BHwCHgEPFH1a8Aj4BHwCHgEPAIeAY+AR2AkEfBEdSSnxQ/KI7B/ETDG4OcSPuUJOCEfgofEKTglYojlYThMf7sG16QAIRZgQYzBmDFgDCKmQZtpmNYAgD8Pnq/Ba3A/3O9+xk1pe3rJyof7Pf1WCLHi5/07K/7IPQIeAY/AnUHAE9U7g7t/V4/AvkHAEk95Ck6FLWhFczCXJGCibh/iLG8nvbJMyrIfl7qMCl0EWshImzxSQgW51mEpSqVBSBCgQBslhJQARhlhJJRCINNUEr8gwxVaG6OFhNKUYIwSWhitDYAJjNAahFYARkrJ20pdhirUUOIepTFFYaSSWoIkUiukKHGiFCgiw/i1AIBISW0KZVSgNEAB0kidgzFxoLTJkTQHJsABBcaoUGmdax0HcV6YIk/iJAshLCLIiwLiIoOsSCHNZ2AmB9yZJc+eJO+bU8QfqEfAI3AdBDxR9cvDI+AR2DICloyqs3A2bEIzudS9VFssrjSKvq53ut1GpnXDmKIJWtRFpBpSyboA0zBgGqUxDW10TesyNaCjUptEChNp0GFhRFBKrbQxUoCRGkBKkMKAVmCMZGlUkAQLwhghpDHaaBBCC1RZpdQCiSngz/gyoQXuSAgknlpIWUohNSBtZaJr8Gf8KgwYoUSB4i4SUdwP7h/fSCIxNoEWwvDvQSLVZbJskDQLTe+FPwtUbUUhDGQGRFdK6AghMijLXIigrzX0QOseAHQNmE4owr6UMovDuBfJqBPUgs54PN6ZBtUBmOhXyKzxZHbLS9fvwCPgERhxBDxRHfEJ8sPzCIwCAk4VPQEnVAtaqj3bDrLpLOi0O1GRFXG7l9cATN0YPZGq5EAh8iOlKO/SRXFX3s+O5kU+k+uimZdFBACBljoUAlQJGp8C5U+N1BG0jcnjV+SVxAKJjhqO7tsH/nXtA+nm4CE4f4AeSC9JlCW6Sn+g74UAKfhNkO7Sz4DbUdgfpMTvpd3OfqU3xu/t0w6E9ke75vcoSzP82f4eCawCWQoJSGhxH0hiS2FEKaXMpRSdAIJOqMJFqdS1QMqLUgQXJKgLpiwuFqKYBQ2LSqp+oIJ+FER9E5o+lJDNtGayGZgpT8CJ8iF4CJVgSmvwZHYUziA/Bo+AR+BWEfBE9VaR86/zCOxhBFye6BPwhLwL7lLlbBmVaVkPwtp4VvYmS1NM5lAe6Ba9u3p5955u1r2n1+sf7efd6X5R1KWSgTZaGCSgWkNpLAVFBofEUBqKzaP4iZRUo0BJfNEQKWRyqVEk5WTVW8wUXUluhwTVTZ0QionrgMwizeTAP/4NSSyOh574FyKyRDDpOPCrpbWA8i6TWgkKt5F2exZ+h1mxuG/6hWAibuks0V8cC/7SPjBBwZTIeo0JZFAGQdCJwmgxVMG1OAovx1F8TsnwjBTh6VTF5wMRzusiuyqUWDCZ6cbjcTYHc8XlJy7rD3zgA5S764nrHj5x/aF5BPYgAp6o7sFJ9YfkEbhVBCxBjc7BUkP0+9NL+cLRzPSPt3ud+3tl77521r1rubs0XYi8lZmiVpZlWIpClUIrLYw0xkiN0W8kmKhaoiKJQXuMtxNXK4mYEm0lkoZPjJKzQoq1S/h7FlExqG9AagMCs0yv81hDSB33XKHC8vsx6WSiWH0wYWXaacP9/J0jzpRdwD8rEQwVV0tWWY1FcspklZMEVr0fy8NEahETUMoqs0h6mcxSMgF9g6TVQCAlKImZtZiCgPRdY3IBkk4tQGopZKlMkIc67ARSdUIVXIni8GISJWeTKDkTyvBsLa2dLiE6G4Oem4RJTD3AXFj/8Ah4BDwCI4+AJ6ojP0V+gB6B24uAMSa5AqfGr2X9A9dM+3i7132wn/Ue7vX7d2d5b6osykapi7Qoi1QLE0kpiJxizVKhMWrN1JPYFxEwTApFYur+IedEeuVC+zZsb8P6lAxKiiszQeJySDDxqQ2o4a5XhP+JVw7/twmQOJWAwvMD3msHbV/N2a6rPhYHoX33fkhImdJSagAqr5U0AiKqICGQSEKR1DpFlgksPhTWg4G0h+kUZAuhTUfAbaRAgqpBl9acALGgVAUelNV5QQlllFZGGYX6ayFAZGAgk0L2Bch+IFRbSHG1mdRfi+P4xUAmrzSS1ukkkrMd6CzcI+7BHFn/8Ah4BDwCI4eAJ6ojNyV+QB6B24cAKp4X4ELSh36ryOTUUnfhcK+7/MBS1n1gUS/f3YbOgUKUE2Whp0pdNozRIdJO1Dxd7JoFRiadg3j24HeonmooWCe1xNJYksoqq+OIrK1aAut+SfVOSFAtWUU6RwooElf8P/6BidpQY3V/4yA6Mzj3Hf9twEzXfOJZ/dQqnUz9mAIOCOs6Yq6klASb34rjw3It+tnlviLJZHWVnpQGgGkCrDCjQoomBgEqs4Bk1I7bEVAkpEhU3RFVlOGVRNvm31JeLCUccOnYgMRyzq0USiuhMsxvFSCvhSq8FspgNg4jVF1fi8PGa1ESXJwIG5cmoJwDeKErxAe96nr7TkW/Z4+AR2CTCHiiukmg/GYegd2KwKvm1bgBjdZCf2GynfUPLHeXjnfz3r1ZUd6d6/xQWZZ35SY73DPd8Z7sRqVwhU0uRO04m2VTFdJEoXsybmJSSkIooNsTU1X+gLFqqX0dlUsRF+XCKdJdbS4q0jxUWGkT3B8xLks0HVFlydUxUno9vQTzW3GbShEV102xuluJ4K+ZSqRzODx6K6bFpIrauqs123M+Kiul9hCtuomYDVVaTgOwuaqOuFoVVoGCUEQQQADKEtoBTXZK8SB1YFioRTS6qvIO0MC8WfxPcf5sNffWEmm83yBCbSQEQmWBCBYDGVxWUl2IgnBWCnEuDeKTSZKcDlV4PqpFFxSouSPiSGe3rn8/bo+AR2B3I+CJ6u6ePz96j8C6CBhjggtLF8bnxNzBTrdzvIPEVOd390x2PCvz472ifyzTxXRhyriEkjRQLTMwMrcVPUz4kL1RYJ8UTPtPE+2jv6NDKRVEaTQttXmmRFqRqA7LhBw5pT1oJqhE8gZR7CHxZNZpUzSp0AqLjgypi/jK1R9atC8iqNf/GwutFUnX8V3iwUxOnZbqFFUep4N4pda6Ind18FouxnIvca9wBJh0V1JXiZ5CoPFriKQRAqUoJcClErBTgQvvsyuBU3zdd44SD9wRODGY3t/dRPA3rhhM2YIt9B+wTgeYpiAkBCrQgZBLgYwvRkFwVkj5hlDqlUDJ16MgPtOKapfqSX12BmYwx3V1owR/JnoEPAIegduCgCeqtwVWv1OPwM4jYIxRJ+BEqjr91vxCdtho82imi3f3y/4j7bxzT6/sT/UhSzKdy1KWUJIzKaqW+NQg0bge803RDhTLnpCkVnJLUQFFoliWGLRnlZLyTrF63xpLUUE/MqMS98NqqiOdFV7Iil+1EH5V0ZNjjFQxhO9kSe12oEoFTjaXlpXYlRLsekNx413x/vTp6ZTO4V+GBldO9mRy7JIJ2EUACaOC0BBdJUUV0wFIWZX8M+a44u84AcARVXSEZWcEpsT8cPiToroCq2EKA21N+b7Doi90FXBFW9aNllIHMDdWySCPgmAhDKJzSRC/KpV8Xmn5ZSXDk6rQs48ceGQBADJPWrdjVfp9eAQ8Ahsh4ImqXxsegV2MwMfMx+RH4aPqeXg+6nflpOj0HsjL/H3tbvf9y92lt3f63ckMMlFKtMjX/ERyqpxHqQ3AGw3k6IlqKdpJaSSfLJohWS0xmG8KaynFxBZVPHo15pXaWn4K21MBFOZLVh9MtKrpoith3/ijaJA+uuV5sgVILoPBKamb+BSspqnS94OiL5fjunJwVCpFBVOrjnLAXV0VPxPRQQ6rUSAl5q6iwhpAKEMIZEhK6+CfC+M7pZR49tBn1tlprXBCwORZ+6gqs0SB0VlhkOSAqrUtFSNvWfYWwFHGKszSMD2bROmzcRA9WQuiz4a98HRyIFk6DIfzn4OfKz8mPuaV1i2vU78Dj4BHYOXVw+PhEfAI7EoEPm4+rt4N727mkD8w2176lsX5+Q+2O0uPdrPedK6L0EiNoh3W2KClPmDuKRPMgoL9REVJNS3BoEpXCsBWooCheRfyJykQTaVKJqn2Z/Q9dSSVkwNsvilFhCUXF60oQqoUJ1XQdurmmkr72zAjPJ6VAf7q21RJtPu++tVty3m1KDyibdbGLBer/Td6UB6pze/Fr+zXyrihCysrqgEEAkkq/ozfK/od/8wEl8unGFu0w8InpQGQ0j2cAFJZV5BVHhn2+OIMj8pkodOA2zPnD9C6wMayoQx1JChhoRup4HwjqT87lo4/WQujp5O08co4jC96hfU2LF6/S4/APkZgE1rCPkbHH7pHYAQROGPOpMv97Nh8Z/HdC72lD8z3597ZK3uH8iJvlWWRgNCBUBKZBZHR3OQgFZvsI7lEwlmiOqrxyab7SFSxgajGJ31v/UzpE4LMPQeV+0humNZY8Yx+HhIdyl29XuVSRSJ1ux/CPFQhiX6tKhraynQwKbauAWsyXZnguQ9EznsdGga4IZNibI+WtllrZrXJIXJOLM4QCpjO2xXVTix0wq9IRpmQ8hNTAUhhVSGEmBJQIa1EW8vqzQHPJz4GDQsw19eU6xw5boTdX93QOTmgWhRmSt5EIZE2Eom0UULmAQS9UMXLkYouJHH05TSK/zqp1b4gY3naW15tcin4zTwCHoHrIuCJql8gHoFdgADaSp2CU62FpfYj1zrz37zYXX5PJ+vd2zfZoUL2xwtRhtgJitgVEh/KPdUUri+w0GlgBcXKKBFUS1KxcxSTJhTOsDt9VYmzWZhczk8krRJEHlT1D6yrLLkrkbzadlIrlVWbHLoK88E+XRenCgHczg8pR4yrOarXm35HRunIXYOCClndyti4yQESVU5gHYTk8Ue08h/8ww5Z9idUVS1pVUEIoQqs8hpAoENSYp3GSjNFu7aaqy1+cxNYLQZDForqOh4PE9SKawCRdv4dOcbadrMsriOxxjSFMAukmg9lcC4Io1eTKH66FjX++qHWW14EgK5XWXfBh4wfokdgRBHYyufsiB6SH5ZHYG8ggOT0LJyNATqTV+YX7r+6vPC+dtZ7T7fIHu6V2bHMlGkpC4CgBFCsbrp80apyigSk0DkTVmpZyvZTTFAdFWNVlMnTkJ4xybEfE8NWUhZgS1rsTwM1kvZBCa+2amnj+VirmLq9VD+arE3VVqfVKYyV/az9AFyRr7DiHVf+ZdVPt/BJSkhT61g9cBawHJhJK5JA8kC16iYnxwIWQGFOK6UGKFRYOZc1kimlB2COK7cgsAqrDd8PiqVcCRip3k5G5k5hOPWUTkD3JS59wK4CKuBiIkwiu82RxfEoGVgvWdBSqnagwnMRhC82VPJsmja/0Kglr6RJeuUgHPSkdavr2L/eI7DPELiFj9d9hpA/XI/ADiOA1ftz8LXGuaxzZGlp6YFO2Xlsub38aC/vv6tXZkcyKCJMJ8XcU5CYd8pP9ivF0D6H9wtdQFEWFP7n4ijrd2qpKJJVUs5smB7VPbcfF9Qe1rQzcXLkZKDTWdujofeoi9fbWHElJWA1jGuU1hUEEkPjzJw43L4ND7PSFxX3urbcyWWg3tz73VrBF88XqdT2k3ioLFtLKcR30PLV2Uzx7HAjAba0UjKCJKgxeaUCLG4mQBSXW69SbsNQUWaFlDjn4D7EFVa5lAtLVOnv3OLVpRNYyswuAtRtCx0FBFuPIdkVCmIRFRGoK2mYPh2G0bNpWn8+DcLXGvXG2cNweE4IWrT+4RHwCHgErouAJ6p+gXgERgQBY4y4Alfqr8y+cbTU/Yf70Pv6btZ7X6/ovm25126grRTW4MhQAuagUjW+yUBjeB8LnWwoHwufkIRiDmpeMmF1tkWDQiB3zJYI4Y8UhraEl//MNI5pogsFc3DY/ewSAawYx0ogl4qzololn7bQx2YE3OCDiT+aqEvVdj0w/3adPNSVg+QjJq2xMl5H5q43nNVktRpaX1GsNHhDbpBgeaBNdnA5tHYj1/jA+rmuIK12E+6IpSCSCRHESEX2GUIo8BlAaIuvqFjO3qAg6XR+uGwvi2opNk2g33LbA7K6sjcMtuiK7MuoNSw2SWAiTV8HKivfxpCqWxhqapCE8XwUxi/FKv5SoMIvRFp96a6Dd52egIklnxawXQvc78cjsDcR8ER1b86rP6pdhAASVACInll6pWl0++3z3aW/u9hf+DuL/aW3totuAoEBCARIajjEPqdUlU/qFVbzo3KaQ17wVwrx26gu0S4iEo7w8R8GP5NnJn8McB6rfW0VP/fawacFfzPoBmXZ7MoK+aGB/opdratirp0sV8g0/MvWCSt5v1a6qW5slcXvOiDflqxXIF3laGABcNzSqaMO13WNWe07DHJyB4kTRAKZ9LpGCzZFw3mkuvdheduOVVJVPt7JRBKLrQKIZQRxEEGiEkhEzI4BeJOhXctZLp4bEGzKb0V2zgVXA5srsl8dslBaJ5bsIkFmQo7KLb5GYt0d3TThS5I4gqJfgCkM5bJGIsrTqHamHjWebNWan1AlfLFXjM0/dvBgzyusu+hDyw/VI7CDCHiiuoNg+7fyCKxGwJLU9GJ+8eHT8+e/+8LihY8s9Jfub+tuVIQliFiCUZzHSHQBVdOyAF2UYNB435SQ6XxoG+VUVVulT+07yc9zeKpXw7dYwe0enDNpic+A3FZVUTaaX0k8eVyrySjb/q9PVq+3CtaG4leSwK2soI2I6o0Ia/U9NyarQww2kwbgiJ6AwDZGGL4Lqb52HgYZw4NkXiavnLZhzf0rX1HIRsKKQX8M/ccKiWpMZBW/r0U17ptFNmQcyh+6AyD6btZ4rl3DBXInGJBX3KbSbgB9d0v+nVKcI8s3QwWtT3w/JUJyCwDMWckBVdaikTZnJ2qTfzLWbP6H6XjimTrUZz1Z3coK96/1COxNBDxR3Zvz6o9qxBFAgnoWzk7M9eYeXWovfdu1xWt/b6m3fFe3zFqFKkMTGGEi9OrUUJBiyqF9yjUtuWUpKqoaLaYw7D8Isw+Noui7QS96VyJViX27am5bOHNr+aAbKZ2j+dFSHa3LUd3YsGoHFlHlRmHFu9n5vF7G7KAMzjYfGKjkSFZt6B3zV22TVnILqMc1SIIEkiCmtAAy2S0NQIFEE0km97SlIi/W1+mpBxZaNmvZOhOQlkrrx1J4ynl1Kq0GSV3OiOLaIizOZVWg8P86MKpdi2oXa0njqVZa/9S4an7uSHrkghCi2AH0/Vt4BDwCuwCB0bya7ALg/BA9AreKwElzMpm9uvDYYj734Xax/IHlTuf+rOzNGAkREtQSySl2goICjOSOUJhriiSVbaXY9xT9Ttl0nw331zfI5FGuMX+vDt45T12n8OlWj3U3vK5qQXVnxrvex3BFod3EoJxbw0BpHVBDJIUCAsNOAJGKSVlNgwTSICW1FZVXpQWYEsP2KLMySSUHCeuJy+5Uzp+LLHrZV8A6EbjFZ80KKLeYSawe+NHSOrT5zURdsQuXkUiYi1CEc5FK3mhEyTPNcPwvp6LmXx9qHrq8iUP3m3gEPAJ7HAFPVPf4BPvDGx0EUEV9YeG1e6/2Zr91sbvwdzrF0tf1df+ufp4l2DkqiBWIQFDOaVbmFNIvTM4V/CX6oaLXJecHkq0pEUwNVHR9g6Kj6xHV9Qt9Rgc3P5IbI4B8kXwdKsb9Q+svzh/FDFYkpaSwioDSAepRDZIwoXxWqtSjWL9dY5VEAC6qYtcBVwC2UZpG1aVB0SIVYKRLA3H50GS0xZ240JVAS1AmzBMVXa2p5OU0iD/bqrf+rDXeeuYgHOwIlwtxYyj8Fh4Bj8AeQ8AT1T02of5wRg+Bp83TYaPTmLm6fPWRq72lb+3p7EO9rP1gpvt19tFEc3xNBvmko9oq/pyq9jNSVjHcjyHYQUIjKVkYjyVp64YPT1RvCNGu34CsrnAtVYq3BnVw1pyfOl1h5ystKPQfqxjSCJ8pxGEKoQqp+5RNTh0o9xzYdxm6wwIs1n2dmj/0lKAtqaVrxQbLFrMNgUanAOsXaxsHKGzTCkEey+hyEiWfTdL4U6209YXxxvjpaZhue4eAXb9M/QF4BG4aAU9Ubxoy/wKPwOYQeNw8HhxYPNCay5bv7Zedb2pnnQ9f6y2+q2964xpKqnGSSpIiiuS0X/QhK/tkJ4XqGP7LNSuqVIxN4VRnvz/sP7T54h0e95qCqA2r0jd3nH6rUUGAiSJqlxiyd4b9RCYtUaWuUmQ1Zluhoo4qA1JV06QGtTCFGPNXTUBkVmA7XVJZcQEassFyOahURkfvMySqWH6F9lbcbAvfhwur7BBWuFHY1chNBtATFseGmQfoplYKiMOkqNXSl0IZ/UUia0/U4ugrwXhw4c3izf1RQdyPwyPgEbj9CHiievsx9u+wDxEwxsQvzb90eC6fe/di1v7Oud7c31su25O5LASqp1i0wgbq2Oa0hBztpchaKgNUUqlYinJPUa9i3Yqq04d9olYZKF0fZK+o7v1FiASRb0RWdhlz5XXYYRfzmwU2CUArKqucInlV6LUaRpQC0IgblL8akwcrlj3hnRTmFvBKRCqsbcEUEWJb+IUEGXNSye/BElXblWJIVJkxDzgqrWs7bttLixY6tWbFf1gMZqJOM2h+qRm1/iRS6afVzPhrD8D0sk8H2Ptr2h+hR4A+0zwMHgGPwPYhgHmoJ+BEGLbDh2aXL3//1fbc913qzN7XkV0IagGoUHCVvi2KQs/TDP1Pi4yUVGpvyj2krFWUDa6u8DC1PdwpV9VYOyBPVLdvFnfnniQWQlnfXJcCQDc7RFwdIXR5IrYllS3KFzYlAEkpktRaWIN6WINGhAVXEWBI3pSGU1CwiA+Jqs07dURVUqMArPS3JVPUUCC0d1j2ZmtFpzFu28oNA2zrCKps4wYGdIHSBkSpINYJNGTjWi2qfXasNf6bE3nr0zMzM5i7urKrxO6cOj9qj4BH4DoIeKLql4dHYBsROGPOTF5dnv/AudlzPzjXmf3Gju6Mi1QGIhbQK3qQo69kILlrVJ6TzySS1bLISUnF9qcC1Va0CaqEb90QXejWSlt8gVc3TlL1iuo2TvIo7grzQTE8z51SbetZG/639lVE/BR2k7LNIgYWuC4dAHNKAwjQfkJElAbQiGtUcIVOAfh7g4SVsgCojI+JMSke5FILwpQ29I+LV0JJhJOjB/yoKKo2EVZIadNR2B8WHS3I2xX/o1awIahcgsylDk3Yq0W1N6Ymp363Xkv/qIzLUz4VYBQXpB+TR2D7EPBEdfuw9HvapwiginoJLtVmu8tvv9Ke/Z7zV859MIPe/SYomiVeXVUJRhkqiso0VvDnXMWPllOV1qfse8oX/mHlNJ6iWIXNuakYHnX/HPn0Oar7dOGtOuyh8QOV53PCyCANwH6PLBNvghzDRNJpCS6nmkoINPmckkMA+q3WwxRqcR2SIIVQhhSSR/G2LNiBlsP8TFaRxQpnSYXbYacq+3a0DQ2Sn2RtJdDJwqUCkFnrwPuXeLTNrUV7rUArUFoZYWQeyfBSI6l/drwx+cdpOvbUPcnhc9571Z8HHoG9iYAnqntzXv1R7RACxpjw6f5Xji0uzX/r1eWFv98reo/18+5hrXQkA7wQl1TJX0IOGRZM6YxtpygP1dkAWSPTytk4tO0falaOiCBRQLI6uOSvE/30llM7tABG6W1YSuWMLquqDlR5SxAHtqcVojoIytuaKPRIpYp9agGgIFQRxCEXWqVRDVJ0B8BmASWARrJaIunE9YhKKJJV4BxsKSHHNW6H41Ysk1qbx0p52pjmYh0FsLJwaNfKx0JEmLcnxwL0X9USYoiuxUH6UrPW+stmvfVnY83as0fEkc4oTYkfi0fAI7B1BDxR3TqGfg/7FIEvz315/Fp38bG2Xvr2Tt759uWi92hu8hiv8PZ6CwZD+2TYn0Ff59A3fbabsn6om4OOg6vDAhVnFeTCvEwGqg9PVDeH7J7aCttHrSaqVp1ntX7YRIA2q7o9cBIrv5zIpm3eisRQoLoakTNALaxDPapDI6xBKiMusso1kDGFfb17FxxOiTdRomLzT4qrVWCdkIo5qkSuh0Sb3QSq6mpBPbLwJg3JsygliIIKrfJGVH+jltSeqKv6nx5sTH/uYOPgpT01r/5gPAL7HAFPVPf5AvCHf/MIGGPUM52vHlhYvvzehc7Cdy/nSx/qmu5RrTSgZzqJQDYPEJXTvOQnVvcjSUWN1Za3bPrNh63eV9b9o2UVpQZ4orppLPfmhoLyR1lJ5cUw1NxdKsmQqNJOkXEQAAAgAElEQVTfBq1zLb2lsiTXPhVXKeaiUqIoKZmBRFeAGGoqhWZUh7GoAbGIINQKyhzb+XIqABJMzLXGskDAqAKG+Z2qSq1XrTsBLVr8niMEQ5LN+2CVlQ+nFDlo21WVe2wpELkgwor5tKlMZ2th+vlmvfWJNIz/6v6x+08DQOGdAfbmavdHtb8Q8ER1f823P9otIIC5qAAQPLPwzPGlfu9Dc+1r37fYX/j6tuk0TFBCgBdliQUhmkL7mS6gT7moWCnNHuqUxkfJgPxcpXG56/KGoxwUU9ktsKrbE9UtTOqeeSlWzmM+6PAjHe2qXD8oXljDAnl34+NUUAq8O69ezBsV2MaXb6eoaIokTgmhUVxoJRNoBXUYi5vQCOtkJ6XJFcBgJgBuSgQTO65ZbZTzWEnYZZKM9lhc7b+WqBK9pZZr/KJC5pRCQ+qskNRdi2yscsyuwbzaAGKZ9Bpp87VGUv/DJIz+/djE2OuH4XDXk9U9s8j9gexTBDxR3acT7w/75hBAknoKTsUL/YXjV5fm/umV+bnvbeftu0uZKwjRsRwLo7BqH31QOQ81QyUVK/rRzsdQx3X2riSWQHpVpWhqOJ7rnpTElZ3+xBZWzh6oekQ+9H9z87sXtkYH04EEOfAyXXlkVPC0cqGsyAigphIC7acMhe2R+FI9P1Xjo7MAk1V8xhBBM6zDeDIG9bROxVdlYaBApor0ExtcmZzSXzh1xSm9eArwz0RUuQew5aRMrbkpBR8PrnEtSygl2rdhQwEBSpHLKqcAlNyClZ9Kp0E6P9mc/OMkrP3q1NTYi74F615Y3f4Y9jMCnqju59n3x75pBF40LzbavfKd5+bf+Jm59tz7+r1+C3tKhWEIIgDKPe3oHik/WdmFwmRkQYUV1Vyxj0Q1JMLKj9KqqngRX/WwZPRGg3OB06pS5l7jieqN0Nt7fx9SUCR4rKZu9AG/WlFlNGxZFZXac/4zeqVilADXU4kEFLtTGVzJAUQmBFkKSIIEJprj0ErHIFIx5asWeQlGl1zlT+eADfdbAurUVf49E9JBrzU3aDxvnEKMkQqJDgGcP0vbU8eMSpctI6k5gSnAJDLOJ5qTn6vF6b9OppK/fLN48+Lem3F/RB6B/YGAJ6r7Y579Ud4iAsYY+eXOy4eWu/PfOte9+iOX2hffmYm8rkDIQAakBqGS2iv70EE1FfqQI0k1OZFRJgRMVPGCjOUgzAPYHH1NgQvxBVsBvcGYXeX2oDbGV/3f4uzurZdxvjKvNyKq1tKsevOyun1uFQGq2LfKp9uT4V6opGqWZTnsIkXtVVnVRNKKFlbNdAxaaQsSFVP7VV3Y9Y8drYy1obLqqRsHEVXKE6ik11aOY8UxOF9hS6qHkQSmuNJw9qrUAiSmA5iwU48az9aT1u8fmZj5xNHa0TN7a8b90XgE9gcCnqjuj3n2R3kLCLxoXoyKueItV7pXv2Ohs/SRpXzp0Ux06ybAoikOomKBFIX5MScV26BqDHVi7ikGTLVtZ0nsk8KpbCnFoXsKhVYrsVdURG18albpCF/g12a6ekX1FiZ8V7/EVulXjmFYoORESCSdzrpq7cG6on80/eecVHYKEKioYtAdPX/xH4bibT5qoEKqwldaQU0l0Iyb0EqaUAsSSgWQBXBHK62pwIpvsoZKKXuoVtc6px4MHABsK1YK61tCS/6qsuS0GUp9sWZuVKglIMQxYWFZBhDosJNGtRNjteYnp8am/t976ve8IAQlzvqHR8AjsEsQ8ER1l0yUH+bOInDenK+dm7/0ntmFK9+10Fv8tm7Re6Agn3HMlSuhkBoyU7LlVJlRPir1Ucdh2upptrNk0opFJXQ5lUhekQPItcrpZpz7LQxVjrteXypPVHd2vdz5d+Oyp5UPVuara4FC+es8BuvJkOU/x/2pOl9TrilGB4imUqEVd5DC3GuXX4oKZqQDSFUMrbhBZBU7WiXAFlZlWXCutiWqjpxyu2AumBrcxg18V20+Nuak6oDIMJ9eeNPH5yG9joj0sEALCTp20ZJakbIaQtiLg/hko9b49Hhz/A8ebD74NJpq+SKrO79q/Qg8AptBwBPVzaDkt9k3CGDR1BW4Un/l2tfed21p/r9Y7C18qJt379KqFCoWUGIOqsnIvB/JKaqpZD2F1jzY45wqSBguTq9jNYqeghVWJqouvF85BTdJVNcqqmunxxPVfbNk3a3LIMd0eOS8tqp2qc5MfzU61RsfNNQntZ/C8lbhdBEBq2Barwlrw4ZpAFhPiLmrivxWG1ENmnEdJuMWhuDpnMAcV01+q+yPSkVSwDZWBrsMWK9XF21QNv+UiqeMLUSkFrFW4cViL6v2ugIs9A/AG0bMVcXWq6iwYjp4IIIiCeMLYZT8xfTY5G+GzfArD8ADy56s7rfzxB/vbkTAE9XdOGt+zLcFAfRHfWXpmYnLve67rnaXfuRqZ+793bI3LZSBMBKArVB7pgd93YesyCDHFqh6mLfHtHRlIHPQIYgpw6px39rpt5qobgYMT1w3g9Ju3+bG62ujdVBdt646f4iGLbIa3HjZYIDdAO/RNOavlpzUEigFkYqgrmKYSSagEdUhVglAKaHMDWhMB0ClFwukQEMhCnausPmwKOBikRaG+vErO2VUGwIM6q/Wdc2gm0TKz3VOAq5QC7Nq1cJka+oTzVr93042Jp87DscXhFgnyXu3LwU/fo/AHkLg1q6UewgAfygeAVadjPrilS/O6EB84OL8xZ++0p17Wy6LVEYCkKiWOoOe7kEmUE3NoSiKFcUlo46iJ6qjPkM7M77NrIPVDazo/FjnSuEKokrb3MIVW+HvlZCQiAjGgjq0oiY00xaRVVEq0LmBsuCQvwnQd7Vkv1WKOFivVVRoNbdLJb/VoYPVAKjrFYatiya1haWSq/zA2IFPpHHj/45Bff6h1kNzXlndmfXn38UjcCsIeKJ6K6j51+w5BE60Txye77e/6/LS1f/mwtyFe3KRqSgJQMUYOSygl3ehU/QgRz9Hjfl2pe3Ew1Dc9EVzhxHcDEHZ4SH5t7sDCGxmHWxY37dqvG7NUxqAxsp+LpqiDlUGKE80MTHlqo7Xx2EMyap0ympBKizuA/NeXXoMpcpYWwsM4wPZuVVsqjbAjC5kmE6wIs9h5cbkzGok6FxDLagVk42Jv5qsTfzqW8ff+mkhRPsOTId/S4+AR2ATCHiiugmQ/CZ7G4EznTNHT1x55XtnO/M/3obufRn0Q2xjriQrqf2iBz2N1lNo4J9TxikZoFcuip6o7u01sleObjuJqtuX64blzgkirVhopbHFhYJQoH1VjXxW0b4KC65QLdV5CWVBSavOwZUyuml/SDqtkktOqy6Ub7MbbuV8c0QVnQryTg6JTNrjzfEnp1vTvzU1Nv7JQ+KQJ6t7ZaH749hTCHiiuqem0x/MzSJwpvfa/V+98MY/mO1c+/4l03k4C/IIi56Fwi44OeRFBlmB3qgFFX1gXqq7rLr3upWL5s2Oc6vbb4agbPU9/OtHH4HtXAduX+S+Wmnd6ogqe6RioZVgsorKatqCsRTtq1JQhQCdlZSzSk0BLHzoTFBiTSJ1yKLbQiKqqIauzZ8dYn6j8xD/To7G2EErK8kVIFHxXCOufWas3vztQzOH/uMRcaQz+rPoR+gR2F8IeKK6v+bbH627GBojvrb00ptPXrvw/ZfbVz+yWC4/VEY61mFJFcjcCrUPeYlFUznn0WFocwuKzp0EfzsJyp08Dv/eW0PgdqyD1aZYA2UVLawMtjyV5AoQyQAaUQrjSRPG4hbUVA1CLaHsGupmxU4YAGiBqpUmC7iCbN00KbDkjVrtVrUOFNcnq664SoIQCmxaLI7raiutf3ayMfnbk5OTn7wL7ur5nNWtrTP/ao/AdiLgiep2oun3tSsQQAuqr/ZOHj936eQPXOnMfd9S0X4wC7JIRAaMQt0Uraf60C/7kGlshYoklXPwqBVqRT3aFQfMxWK7Zah+nLcRge1cB4Mc1XXWFuWrgoEc/ajwfCFHAIBYKGgENRhLWjAej0FD1UFkEqAQYEpBN4KooJaqpGcuClJVHVHlJhlcxb/msdHvV2yI7yFBSSzSouRaam4cq2i+EdeeGo8nfqWhGp+5f/L+JU9Wb+NC9Lv2CNwEAp6o3gRYftPdj8Djjz8eTL97euri/Nw/vLRw+Z8ulkv3F1EZyhgvrDlorOjXaOCfsUcqFk4NjNQ5jEkhxApZ3c6L/+1CeDeM8XYdu9/vEIHtXAfXOwe4Axt3bqPzB/NQNYbwATC3BsnqeDoBE9E41GQdVIFuAAC6sN6qsrCqak4pAOiLit2prnfBut4NJP2N7tUkJhLQ+WsMNTQGKQS1XVVaLU/WJh8fb0z8fFzGzz4w7X1W/bnjERgFBDxRHYVZ8GPYEQSMMcHfXn3uYLe3+G0XFi5/dLFYvEsnOoAYw40FhfuzvAtZ1ufKflR2qLgDhyfIzJ/6l1eI6nZe+G8nCLtlnLcTA7/v7VfWr0tWkQxKAwV2pTLWbxijEhoghghaUQsmogmYrE1DpCMQuaCKfIpgiAJKqUFjrrjQ7KmKKQTXpaorZ3hd4opWV/b81ZQcW4JCoooneSlNTdX6k/Wp36nFY78+PTX2wjFxrOvXjUfAI3BnEfBE9c7i7999hxDAcP/nu88fXVic+8iZy2c/2oX+hEyxngIJKdXzQ46V/Tojj1RjO00hS8WgpXYK6i70BqeUhXXSFTx53aHFt8Nvs968uvnf6TlH/9PSFKBRWTWY+43dAQy1Q41FAjVRhwONQ9AKWxBDTMpmWaBPcR+MLMEo7D7lyv/R/H/jS9bqSMe6sFtDVoOpPM67lTRWCQoUBDqEoIyXZhoHfv1gY+bf3jNxz4tC4Ib+4RHwCNwpBDxRvVPI+/fdUQRe6Lxw/PzSxf90tj3/E1d7C28qsQl4gPlzqNgUkJsc+hjy1+zviGFKhc1ygPrkcCcdul5yK9Td8nDExBPV3TJjWxvndX1Eb+AzurV3Xv/VlJ6K/wSSVFRWNejSUMVUYDCYkcB4NAkTyRg0oyZEIgSTl6DLHBNIiaxiEaML26/q+7bmTVev841UVXwhElWMmeDOMfyPLVulDiAsY9OKxi5OpBO/M9Wa+p1jjWNIVn2S9+1YIH6fHoFNIOCJ6iZA8pvsbgROmBOHT519/R/MLs//yELefUinIgS8AIocDF480SsVc1IN6qpo6M/Hi6FGNC3n/DgkqgZKNPynvuSj/7iRz+tOq2ujj9juHuF6830rc+zyS9dDA2/bbuaB22NRVSnwfGNFtdTYGACj7kgOA6iJGrTiFoyn49CM6hDhzSF2ripyimzwDSJHNjbDFp35/3rjZIMqexSOqFKRJN6OMlFVOoCgjMpG1Hy1mbZ+766ZI799JD3yxs0ct9/WI+AR2D4EPFHdPiz9nkYQgQvmwszzF57/yOWlK//lYrb87gyKJGhEpKIWJgeNKmreg6zIqGgD3VMLuiDi5QyJqiILHVUyUS0wVWAXENXVBMUrqiO4OLd5SBup5zdLVq9HVPGCsdmLBmuQZOGPnNRGI9CyChtpGFZWSwkhhJDKmFqtjtfGoBU3IDQSyl4OpsA8Us4rxaj/Zojq9WAdEFUaHJX901c6LuvVik1WoZAQibjfCOvPjDfHf/vew/f+wYSYmN/mKfO78wh4BDaBwGY/czaxK7+JR2C0EDhpTo6funzqO88vXPzBhWzxfZnIGiqQIGNJoX6s6qcK/6xHBR8Y3dMUqhRQUsEFZ66FpYCg4Msa2eZ4ojpaE+1HQwhsV5rHdhBVFygfdK9iC1RLNpGoorKqqcqfzjItiaxim9XJ+gS5AogCQPdLymnF89J1wNrqdLuCLE7bZpKKJ7cjq3iLSrmwpYRYxgvNpPGZyfHJX3vbxNv+XOCoNifsbnWY/vUeAY+ARcATVb8U9hwCWDgFAOHnFz7/gdOzZ37qaufaN/VUNqYiCQFGFU0J2SAnNYOyRBaKlcUkq4AWksiqkRgitNY1qP7g9QwrkUc8Xe16xTTVyb5ZpW3PLZQ9dkCjpKgOThE8E7EgsaqGCtQxubq/pHxwLLACareKHavG0jGYTCehEdYBMoCij8VYmBt+6xO22p2ASKntVMWJAK4ZADJWbuGK7Bjt6BIZXxmrj/3ZZH3y5x+dePQlIQQm0PqHR8AjsEMIbOHU36ER+rfxCNwkAi+aF6OiX9xzevbsz569cvbDfZlNy5oCqYCKNPp5BrkoycwfVVW8RqFFjSg1SLrCSgoIYrgSq/2R9w5FFKvA3OSYdmrzjcinD/3v1AzcuffZiRzVzYT+q/dx2A4VO1PRTZ5NBeAcUgMFFVcVUBQZ3xBiPjgqqyqF6foMzDRmIIIYsi7mkWMKwFYD/zw3hBNaUtGZzv/chZBatgq2pKNzpgCQpdSpTC4dmjjyW42o9msPTzx8XgjUe/3DI+AR2AkEPFHdCZT9e+wYAh83H1f3du49MNdp/+jpK6d+arm/NCljASpWdGHs5dhxKuMLJNcjDwQUYQ3JQyvdYE1wIQByJSBHuVUICEsAtT3Xy23H5EYV36vf0Cuq2z4Fd3yHN1oDm5nzWw39rw404Gmkrbk+hdI18lOssLeRCyihoFbFSFRt+L0QEJgQmuEYzDQPQCMcp2JGXRRAvqdbjWYIQSkHlNZjCyUpb9UaC2hpwMiC/F85wCKQqKJtVTmmWlePTBz970Cnf/LYwfuueCeAO77c/QD2CQKeqO6Tid4vh/m55c8dXMy6H3njwsn/aaG7OB43IiUC9HLEiyKqqDn0i5w6TwmSVAyQpyKG/sn4GyCgCyqXgSBR7SuATHE3qmhEieqNCMgoKqqEsf8E2vZTc6s+qttFVDGvtCgNNcog1RLv9QyqmECRCy3Zsoq8NtDkHwmkZqIaQQppWIeJ2jSMpy0wRQlllt+wkOtG3amodIqkXevmQU0E7PlO+elsiSUCCXmB70ftVUGVAYiuKGZaM18eb07+3PHpI38zJaYWt33y/A49Ah6BNQj4y4RfFHsGgZcXn55+ZfnCt59fPPcv54uFhwSEMkkSspQiM/8SCWpOeXFok0PFFFahcab4SFQpV9U+6GKLYpB1tME6qpu16BkFgG9EZLd7jBQ+tfC6D5nVZu3u97bmesUQBlMwqM7e+gjdmNbb03DO134krifi7WWCvZ1rhdPFh/2kBmvBtiWmUDveEFK+KjbaALKCQ5f/MIigVRuD8do4NCAFVUjqXKUx8iElNQLA7wXeZGKKAVJOzi8YPKrzxASciySJNNP6tGezcyhw682F/jElyGAURbKyKsNuqzH2h4209svvnXrvMz4FYOvnpd+DR+BGCHiieiOE/N93BQJnzJn01Qsvfcts58p/fbZ3/ju6qhfFYQOUVNbMvw+FJamo3BCJ2mD1r8ixs9tUL3+78aTZTvKxmQXhCs4cIcDXOKLq8KU6G+uRWTU9WkU1th7uHdx0bJyz4YlqhdytInubme8Nt3FE0JXV04Zr50HrksgqFU1Z6yohBdSSGrSSFkyFk1A3NTA5OwYQJ7XqqADNpNMS1UEXrsq5W31HauJhf7G2Jav9A5JTqSiKguPBrwpz10sNtbR2pllv/tJ4a/wP3pm+0/urbmmB+Bd7BG6MwG685t74qPwW+woBY4z8zOxn3nFx4eIPzffm/vMFvTCjIwNRkkBeFtAv+5DrYXjxejY+exW4O0NUSb9iSAcK1lofTqeoOvVrNY3ZLjcg1nhXP2y193Um3iuqWzgrHFG9QTc3XJ/UtQqfaF1VcipAGIZQD2owk87AWDAGgQ4odO/+jrOHKTt002PX2DA/wM44NQvgxwoVddVhVS+GlKKAyquQ9H5EVIWk9spBEJT1qP7UWNz4jeO1e/707vG757aAkH+pR8AjcAMEPFH1S2TXI/CVzleOvXT59R+41r76g+18+QGJ+aQRgI4NdPMumfljfipecPDi5x7V3uA7TeR2GvSdPj5WVIf0oJJlsW49jPPIXJ0fuZkq85vDci0NvtHrPVG9EULX+fsmiSruAeMcVaKKpBBD/JGIYDKehIl4AtIgJcJY5gUVWFE3KaGIgjpCSTNMqSeVubZkli54A5V3o9sWFvGVtaej9AJLVJEg4yOWcXssHvvkgdqB/+uxg4/9jRDCVoRtASv/Uo+AR2BdBDxR9QtjVyPwnHmufvbcpe87u3T+Rxezha/H+Bx6MWKL1LboQLdsQ66xYpgvWlU1dbW34q4GYp3B7zQ5HQ6BDdo3Q1SHOYSseq1HI7f/Q+rmEjk8Ud3CmXETRNXlEDtF1ammChTUZR3G43FopS2Iwwgg12Ay9N6XTFTRq9WuHiaq6N06XFF8w2NL+wdZ5itXFvuq8oMclKnakiyW6XMDFVYqsTQAIShoBM2zY9HEHx47fPQXj8fHT3oXgC2sE/9Sj8B1ENj+a4CH2yOwQwgYY9Tnlp5+74sXX/zoXH/hWzJZxHEUQ2JiaoS6VMxBH3oUUuS0u7UXpip53aFh78jb3DmSygT1ekR1PQA4V9X9j78fFLxsE2KbcTbay0VSm4VxW9fOzRBVJIFUD8WRD1RUKQKCTgA6gDq6ADQmoJXUIDQKTJ9dAqggyp7fBkP1AptyuKN1JVSYYIKFV7i2nMU/N/SoPgbFXtSZDvfNybBOrXU3t2htFZZRWVe1545MH/2Vx2Ye+V0hRH+zGPvtPAIegc0j4Inq5rHyW44QAuiX+j5436Gnznzhf39j4czfzUR/KkojCEQIpo8XlhI6ehFykYEeFIfsj+W+rUTjFud8dfeuauh/9S4HJJU47lrisF2zNqjwXle75VF5ojqMOtzi1K982U0QVa7/H0Y+yJ0DO1eVmrpvRCqB8VoTxtMmpwDkEkRhiKyyooqNOgQ5dDBvJTMqoqIS/2o/BxxR5ckerq6qojogpqzZroUC3QlKBYlM5ycak4/f+6b7//vjcOirQtwgGXdbQPU78QjsLwS26xqwv1DzR3tHEcAWqS/Pvty4Yi798DOzz//0ol4+LiOloiAmU/Esz0DjRQ4yKCGn3Le1JTx39BBu25uvR1LdRfe2vekmd7yeIfx6Lx1mEdvil03u/0abDYnqxltWw8U32t9e/fu23ujcIlFFbKuqqkY/VoEtVhNoxXXyVk1NDBK940pWVYmoCkFqKiuqSFudkrqWqK71XMXQ/7ChqsMB82Sp+h+JLqmr1rIKMCkh0IlM3rhr+vCvN0Tjlx6YfmDZpwDs1TPDH9edQsAT1TuFvH/fW0bgvDlfOz13+p1fu/zq/3YqO/eOMjVpoAKQWpJ6iqb+eZaBQFNxjWFA9ExdudT3auX/apJx54+TL+rrWRJdT710ZHU7i6k8Ud3cKXenierAXspW9xdlAQVaymkNgVHQDGswXZ+EVlCHoFRgkKwiIRZ4/g+JKp7/TFQ1d8Sy96tIaN1jDVnFBgDY+AMJL76nrfgn31aryCKZxW/RvgpVWZFBZ7o29vx9x+752UYy/vlD4lB7c0j7rTwCHoHNIOCJ6mZQ8tuMDAKopj5x8Ym7F7LlH3999pUf6ye9hkiURLXFlEBejJnpQ04VwZILIfBiVTX0HJmjuf0D2VbSURlulUxUj2J4MWeKaW3YOajrvCuv86njypwG5U4rirJWDGAteDfw/2TCjLmHw5euNaxa+Zs7T/S3Z41c7zhu1xqhkd+EokprxBntW0WVCquwq5wuqHuVKATEJoTxuAnTtQlIZQKAZLVkSkpk1Xqs8mxTMgARViSq/FkQrCjaq4b8XeSFySjJp1SYVSW0g5IrzHVFG6tS6LpIFw+2Zn5/Km3+wgPTj31NCJFvz8z5vXgEPAKeqPo1sKsQePLCkzOznYVvv9K//LMX+xceSBIpZYAVvoqMwLHzVKb7FO4XGm1rnHpi+6LuqqPdvsFuNxnZyDFhEC4lguJoKgpPSFSZBF6vzeVq4sjkZT3/05vHZlAow4NY08VovT1uZsw3P5Kdf8WuIKqum5m9k3CKpjYl5IaJKmAL41xAKmKYaUxCM25Sy1VTcEge0AGg4pu6MvxPzHktUbVerCtmZVX+6up1O8yrlhBoCVGhyvG4dWqmNfWxw427/uxI68jszs+yf0ePwN5EwBPVvTmve/KosPvUi6df/saLy5d+6nz/3HeZmoZQMhWlkL8pqE0qqi9MbUKbm2qbjK9r+L4noVpzULeTqLo3q74HtsHkfD8kD6xkrfa1dFY/Li1gPXUTX0PFcOt9UlmFjJUzuwG9Hb8n/374f/f+blcUCR6ovFZpdQ5GFQSrleDrHetuWEEbEdXtXhdrF569UdxEjdGg7a4lqjg2cgDAbHPbsAN3IzMByigYi7GwagwSlXCP4xI5qhrkmfJY7M0R3Zu47/EGduVj9fJyuarVVVQlq0MeK0CUAoJcQEOm5YHm5O+0Gq1ffmT6Hc95VXU3nBl+jLsBAU9Ud8Ms+THiBUs813/uzV899+o/vrB44ScXzHwzbkYQGcwTM9QmNS8z6kDFFzcJQgZARvIY/9/HJJUu19vZFrNK4jbI/cXe6EgYqZDNfspwqirOjX1YBY0rVPhmg8hkhbHyz+sT1fWOyam1G6m2JLo58irwJsf+hL3iMZSrhykKbpjsqbl+jvNuOTV3E1FdQQhpTWhLVAtuZ5oDtVKNZQITtRY0kiaEIqSiKsxTlzAkoituWihndX3D/41VfpvCsmr+aXu6AUOiCqAyAzGEMBY1Tk40pv7XA1OHPnFv495Lu2V9+HF6BEYZAU9UR3l2/NgGCGAB1TNnv/w9FzuXf2K2P/sNZVhQlA+Nt7HIAklqptGKCjtQIQNR3mqosn62k6huJhyOBNApYsQNrD8mfl9apWygstq/uf2uHuvNRv43Ih0COw1J7jLkFFhn6k6V3cg8KkR14Jm5B87DUSaqrqLeKapVokprBzVVU0BR5lAWaFcloCw0yFJCM67DWH0Man7cAycAACAASURBVGENlA4wXxRQzcdiqGF+rDXldepqpTPVhmtlQEzXWli55cAKPdtXqUJDaEKITGimWhO/Pdka/9XHpr7uC94BYA+cPP4Q7jgCnqje8SnwA9gMAif6Jx757MnP/+SV/uw/zIKsGUcBvazU2CMc/RYz0BjyRxKEhVWklbEz44rqmc282QhtsxmCeb2cz8FF9TYoqtctqLLqKM0HUQ0O/+MDm4QZKIfCKaqsg6YMrLoSBcBPJ/yGX2C7Aq1MEFjXYsgW5Az/RtIp5y4iV8Wq7kF6gNNXmbpS6NgSWTJ7r2Q5D303XSrJCC2UGwxltxHVlWRVA/4rygyKHM9xCZiuWhQlRDKEsdoYtJIGJCICVUhQWoJT9Knu3+asOpcJYbC4iinmRk1AhnAOiepaVZ3TTAK8Y0ZHArSrKhXUwvT1Rtr41/fec+/v3iPumd89q8SP1CMwmgh4ojqa8+JHVUEAc1O/dOpL//jM8tkfuarn3g6RkXEQ0RY9XVKLVIMVwVj27+y9qdrBhvyZgexKTEeRqG4UBq8qqJhXSH3bLQFltYwJqOvnzk4ASFJL0KVmKzFSW9kWiDcGECW1ExootKtJ14qKbNdRCMmo9b/kMK0BE2A6CP8e+7ijmop94yWF/RURWEde+DvOr1Ru7QwSE3cvUd3xk2ATVf/rKaoriSpbTJW6gH6OqT34E/olF2T234jqMJY2oR6kkJTBkKhSEwC0q1rpBCA3IKrr3fCx4r72s4O2pWUgaC2Z0vBaMhIbAfTHaq1/f9+xe375gfSBz3pVdcdXnX/DPYbA7rx677FJ8IdzfQSeWv7C2587+fTPLBaLH86DvKViVL0UFEZDX6PHIob7KVuMlRK6gKAvFSsnFHb2RHXbltnA/NzucVD0gr6T9h+2sEWlm+yFkIDSP0MKuNYl/a7Apgx0k2FJKs4j/t2pv2j9g8UzVb+hVUdRzUEkcuPspyqE1a0BESqQSoJQTFSRsAZSkR+mUgEoGRA9JZIqJJEQIrUDeyLugERL6WbzEbYN/Vvb0WZueG5tzzeScm9cTLURUXV75p5TeANTQl5qKIwBLJfMi5JSABIZQTOqQyuqQx0zRVFR1QokElUiqQJKS1aRXQb0WcGrxa2ZwfdrPifsNjzpKw4W9483M5SLbSgrntaNyQFacfO1qbGp37y7cezX7h6/e+62YOt36hHYJwh4orpPJno3HiZ1oIKXG184+cxPn58/+0M59O4P4gBkpCAzeMHSpKbihYvDshIkiWfYAxwVVmf0j5e63dkeczME4/aH/ld/TAytppxqqim3k+loiZSUfC8xr7C0hNSRU01tMVFBpa9O9aYJsjcblhiiwokG7xhSdY6sqIgOfC9JAR0SjipWLuXA9WkncRbJpU0BIJHVqatKAjaMILKKjSOqaqtipZXUVlLXUIld32JriFIVr42stdw222O9daPzezPr6Eb7uKW/b0FRHRBVjSSQgyJ4s9PHG9QiZ8KalxAYCbUghjEkq0ENIo0h+ICcAdhXVUKJBv6YowzYNICJanW+Bh2prnNDizfH1QeSVCSrtMZoZ5q6Z6ELQGSifiOqf/ruw8f+j0fHH/0b31r1llaPf5FHoPIJ78HwCIwgAk8//XS4eG/nPc+defbn28XiOyEwcRSHZOjdw+IK9FY0WGjhyArXcGNoD93/OeLPl6OdoQPbD+JmCIYrCKoe5fWM7NdLV3UXbicUcgtKh6vrpc7pFEhA3fUc5wAVbfqHucL2qTMufMHGC/iVe7Ybm42BbS+54h4VKAqZCgUBqZysepLKKSQEIgD8h9sSXVW4LXYhsqNjh3jb2pIJNB2fK9gi0wBMKQDIC2ypS4yajqLUpTEo2SpNEVwjjFCouoYBjUEGqLQOx4RjQ6xJR6M8aDsGS5h57XH/zgGBFpo9ZFctDYkkyhYKbZdP7PVW32bWEc22axW6XUt5mBi64R4HiioNYCVSzvABzfppO4md50roFxnkuNYKTakhEQTQiGowHjWo+j7QSFRRIceiSmmfpK1zQocL/w8K61bejK1QXO1iZ/V+2E2A1gIdH94AYWpKSetC4frIBNRU+vqhsQO/++Dxh/7VlJha3C5I/X48AvsNAa+o7rcZ3yXHa4yRzyw9M/nK8tf+5cmzr/+jUhYH43oMMpCQYVGFKaFX9LlQYtUqHnhjrptdtksAuJlhDlQrYmisHg945jqUdR2miphxewQGk+qXUJ6mfEAKvHLeKIZeyxxQnMISqVxn0DcZZGgPpnPo49wUBeheCZChaqrBFNh8AfcfQCRCiGQCgQghVvh9yGRUhhCSeomKJhNYJqec90e5quTmwOomK6b8OyQMw9SPYe7gwFuVeCulF5RGoLGR7udl1ssh7xTQ72cy15npx5np1Uso60ZBbBQxZIlkFYmrilhtZaKMGm/IPd+R+OC4kb5iKBgrzomo2hskR1RdZzQr7TuiiiqvIY/R0bmV2iypvZklutVtneJJir3QUGCbZPRMLgu0kSCLqFhG0EpaUFMJxCJmoor+qnSLY10dBkQY26qyTOs+PlbkOlcM/52CT04C1urNdcFCxZa5K+bH8/0TrgbsnhXruJuq9DNvOfrAz7x5/M1f2ioG/vUegf2KgCeq+3XmR/y4/9w8V497S+/5yrnn/83CwtybhBKhikMK3ZaApv5sAs6Zj6seq5jr2uyyET/4mx3eNhFVCmxTdNwVoSBhFaRaY94oF0ZxriDmmSJRyA0qWzl1BOvlPej2u5D3egCZoJB9qJCQxpAEMRGJSODXFCKIUPeiizpqUMoatVM/dkdAkfhZxRXr5FCVpb9VrYOQLLpcUtwPqp5scMkFWkhiqOm7MUkULRgwcwb0JRmos/VW/dT0TOtr0VjtQqe/lC70Fh48d+n02y/Pzz7YzjuH+rpfL5VRMgmEiARQjiuqrEEAQRCDlCGPW2N7TiSqqACjQoyEGyvTC5sfXW12wKsRtyU/WUtkPVG9waK3xJEcJJCoQg4lrj+0rMJ1UQB5qdajOqRBCjVVw9si8lVlBwBlxVpc4MNPDLeW6D6iEvZnpdTqqvb3rsfdYKSo7OMdG23G5wUq+fh+aFUV6wjH8fqbDt77C4/MPPLLPvx/sx9sfnuPgL0eeCA8AqOGAOamfurcp472Zf4vXjj3wo9qoRtxGmP5NRfoCKz0x0xIDDVbC6rqQThboVUEbtSOcyfH47RWElOtqkRh6hW44Z+szygSPfI35WIozAemsD6qqCV7WmZFDlmeQZZlkPf7UGBFdoEpFwJCEUAUxJBGKaRxQmQ1JHKK9DSwoVkMnSJRZZN2GhZH5m1ZFFf9k5paqeJ3RJClLEwjQH1LknpLaag2lYAUMC20UrIthZhToTzbGm99eXxs4jNjjeTL8xfOX5w7CFmj19CXgktCpUoFnaARdsVb2v32+y9eu/Stl5euPtyG5ak8yBVEADJVIBIJJsRCrBBSUYPABFTAg/+45SuipMnnl4qv7BPVN7wNwKMrMeVAIMEdHSXVLYWRVFQtcaSzXWgoJaaTIFEt2LKq1IAqdSxj8lSth3VSVXFuqBKf1G9LNStEle4VhqttSFZp+0oWK1marXpQCgqmFeDv8SbOphtpAYFWEOoQaiKdn2rM/OWD93/dTxyA+qwQqP36h0fAI3AzCHhF9WbQ8tvuCAIvmsuNNy48+w2nr538xfPLF+8Lk1BFSUTFMGjsj3SJ26SiurLOhd4T1TXzxF2f7GMjokpKpO3kZW8A0DoK0yzIcB2rrjWnXPSzDHr9HPJeDjorAHIsUpGknKZRAnEUQxAgWY0ovI+RdDRop7A4FrsgsSMCYRUvS0Sq0+ksgJA44b6wyIkKV7A7UaXimoroMC3Z/o4oo5BZEERX62l6cmxs7IU4jr643F3+qgJ1YezA2Nzk8cn2Q/BQvto6iFJOLjyTnFs8N355/vLhMA3fPt+79r7ZpWvvWMgW7umZ7lgRFxJSdA9QRFSRHKGah+4AlG8aGPJrpZA+pQPY9AUiqbgNEi0s9OOIv8sK2ImTaxRJ6KaOe5DrykVxhKEpOQ0o5zxojL4jMUWSipZVKd0cYQoA3wQ5lRQFdk5trmSirlJU6QajoqiuF5VB6sqpRzbZxna+ooRnrehmLDJx3lCN1x+4+60/vdBJPvOuI0c6mzpev5FHwCMwQMATVb8YRg6Bxy8/fv/swrUfef3aa/88T8pIKikwN5WJKual5RT+IxujqswxUAh5WVNuo2MCI5QDeCcAH+R0OgnJqkgD4kK2pZZIYTGaLmz9Pt4UYGg/oycWsXT6fej1+pD1ChCFoOKVVESQqgQLSCAOI1BYkGTD4FReYlUtJG3ofckElbVUIp0u1GoVRiIJmCNL4+U8UNwOSSoOj/UxLlyh7zXnqQYq7NbT2plaXHsxTtNnwyA6Uas3X52caFyqtWvzb3rTm/qb8bVEVf8ZeCYIl8OJl0+/cGSh13lkqb/0zsXe4jsX8vkHl2HpQCYLEWFaQ5xCHEUgFOdLk/1VwMqpU1RJFR5WgPENFm47KLzamVWxq4kqQiaRZKI3KvWropSTPM85L5oKq9ABIIFG1KCv2GYVySuF/wdFl7YlbzXU72zNXOrJKusqIqpVYssLk57UzoKsIPgrxQcw5aAMIDSRSUVtfqY587uBFP/z19/z9Zc3s/52ZjX4d/EI7A4EPFHdHfO0b0aJrVKffPnJb7vavvbRS93L70ina7YHPFdPU25qmbOBuyUxBM4KkrqKqDJLGKmClZ2e0CpBqebiud+jGumM1CkH1WD+L5PUvOxDN+vSs9fvQ7fXhzLXILWCRCbQDOrQUHVIZQIxREQfkbTxpZxJKf9TRBiogtv2ZHcWPy6v1OFCBSxYSU2h3qFqziVWnDJAvIBJr1Gg8jRNT9eT+vP1ev0L4/XxZw8cOPC6CMSVeyfuXdwKOUDSegJOTJw6e/7o5StnH77avfLea/2r713Ol97aybtNGQcirEWA1mlAPq2cK4tFV8PjcpZI3MigUsKzo0thtxJVTp/gmxYyVqBcdSyqKiArCiKqJaYAFIZyoethDTtE0ZqMsGMV3hStqbpcGdqvfkQMCqxs96rqOePujV2BFqq7fJ/FXfCIqlov10CHEIskq4nk5cPTB3/0nUff+awQorejk+7fzCOwyxHwRHWXT+BeGj4Sgv/v6pMPvnHl9R++OHfxn/VkP25MNdBIiKp7kbCgiop5aU5JHdS4V4jqIGTnFFVXB7/LTNq3Z27tKe6q5Ik9Dk977gCFKKJpOZrxu1zUgqr4s6IPvawDnX4Hur0uZP0Miqwgk/V60KDilbqsQyIS9I6kfuuocrq4NhNVVpk4GxVD/7YAyhLYgUeqE1CdwT61vuTOVZy1CpQXSh2jqGMVlsioPBDBfJrWXppoTT5+aObAUwePHnxxMV288rB4ONseDId7edG82Lh86eybTl184z2z7UsfvrR45R1Lun24iMtUpoEI4ghkEIFSmIsbsucrim12/KSzai644Vunta4V2z3m6v52I1F1YXvOlGCiiu5euCooHYVypjlXtcxKMjPDG6h6mJKqmmCuKhbuYQrAGrxtAweroDrXi8EN07CNyApF1ZbEkehP0QrKmnHtmvFdFJPVUkEMiQkK0T1+6Pj/MJ62fv/BmQfP38459vv2COw1BDxR3WszuouP56Q5mXzx7Be/99LC5X9xcfnSu8JaDDLi0K7z52RPTCxVwYJbScSq+iDSMyCtNvS/54nqwNFzAMWQk1tCVCnaqXrLuq5S+ELKR9VopI65qDl0sYo/60Knh0pqF/Iso1zUWIbQDOvQiltQkymGN0HpkEiqBCaS7JHKFJR9K5Gg2qakLr/UVeyTxY+rsLYhcQrF2kYNduzkt2pJKsppkYrbaVI710jrX3rL/W/5xHgy/tSlqUuX3yXeld/u0+C5i39e7wn12JfOvvCdp+fPfPBaPvfmXpCNiyQMwiSFMErJjss1C8CvbP+FKvBKojr0rN3aqHcjCd3METNRZbJv3b3Y/UMCN/0oubkEevbiGpWloJK9WpBCI0gpVxVt0dhXdW1LVF57NgqzqvuUs6Zy/rlDAsvuGO4CSnWAVlUVlEttU1xcrmoZwMGJg59qxrWPvvvYu7/ki6o2M/N+G48AI+CJql8JI4PAV+a/ct/nL3z+Jy51L/1YV/Zqab0G3X6fCmnwQoC5qUhU8VGiDYxSnqhaXW716Xwjouqo7aD9KQb6sWAKc1HRD7XIoN3rwHIXldQelHluvSpDmEzHoC5jSEUCAfVWRxUVSVkIUkSAXaoUFpRYL1QOfw9vILCwitqS2rxUuuBb9RQTUCnPc2XN9cCmiu5QSjBRGM2PNyaePXro6J/effzuvzjWOPaSEKLYycWMEYCTcPLAc6e/+P4XL7z4vRfal79xsegcNrFUYZpAkqRkVUVP1JMx7Zb8alllZiUOFdXt+Rje00TVRtapKBDhkthpSrALBUZckKhivmqWgclLUk/TIKa0lHqQWqLKudJ8y7C6u5jteOZyVCv5qKyK4xqu3FC5mw5UaG1zCRwP5tByBytc35JUf1kItswS6bmJ+uR/+9j9D39yQkzM7+Ra9e/lEdjNCGzPJ+RuRsCPfSQQwGrrz8w+8R3PXnzhn13oXfx22VRkb4SKKYWjsbORDV+vb+jDqohLFeOD2h+KqiPvw97l1RzIYbXZgMgMQuuoRnHXKLL6AjTs70Ov34NOvwe9fgadThe6nT45no4lDRhPWpCIEEIMaZqIWpyStdSgXQB3b+JcVNZT6f/UxcfNCiUHUAcpUl3xAo+9BIyGQGLbS6udOSWNUgUkhDIgX9QoiBemxqc/dfzoXf/uyMEjn72rddf8nfKoRLJ6Cp6IT8933/rsmVf+s5OXT33f5c7l+8KxCMI0giAIIQ6wb1LIirIREJKDgYB+nlEnrs20wN2uk3Q3klm2HGNVFe2psBkFdYKyRVWoqrooAKam4E0VFCW5MdRVDRqYq6owVxVvpEIwVsLm/a7MUx2cQ4OiqkoR1UD15/XKcYPh60vrJDA0KMAbEgVBKckBIBFpeWBi5hemWhO/8ej0o1/drjn1+/EI7HUEPFHd6zO8S47vrDk79dRrT/3k2c7ZH7pqrt0jawoCFYEpmKjSs2qxtOa4rkdU2bNyrz42Q1SJoFQuyuiagL9DJQpzgFFNzXSfwv1EVNsd6Cx3oMg0G6mHdQr3UxjVhBBRJbVtF2kLnPguwWajkiWQLXyy/a5c/h/+3oVziKiuejoyxUUpaPUjIFABdNs9qCX1a4dmDn788MzhPzhw8MCX7524d+lOkVS3npCsPnHqifiqPn/s/PLFD11Znv2Bi8sX3ltGRgRJAFEUQ6hiCLCoRwRUtEY5t9hla4fdKHYjUXVrhW5fXItcIqrcNIHs6ihXNaOc6jzLweQFhDKEukqgHtQoDSAm/CP25qX8aHtju4Ks2rW5KaJq7dxsLSeuY27iYJOSrfMIWlXhGo4hgQNjBz452Rj/P99x8B1/vdMRgL36+eePa+8j4Inq3p/jXXGEX+x88T1fePnpn5krr324l3SxfByUiMnM3RFVp6hufEBW31jhAGBluR0mBDsJ+pCo8ru64qShqoz5p3zl5Up6NvF3eb9UrKYzaOddaPfbVDTVW+pC3u5DbGJoxk1oxi1IZcpWP6SvCmsv5XJRbcEQ5aViiNW1rRyqTqiq0hicz+2gxAiL5SVZUIG9KcHtyNhfoxqFHZ+iMlTB5dbY+O9NjU380duOve2F6enp5a1U82/3HD1tng7PXHz16JVrVz4wu3D5H51fvPANWZClKglEmCQQhAm2QgBAE3oZcRctg9kKO9dCdTcTVZovS1Spba5QpLASUcV/uoB+0YMs64POc3KfSDFFRaVEVlFVDWVEFlbUqcouAFb8hz8NibHLm7ZfV1lUkRMBFQ4OV9IgjcP+jlvrsgtApCOYrE2emGiO/6u33vXWP/Lh/+0+A/3+9ioCnqju1ZndRcdljAn+9MKn/snL51/+8SVYeLtpaNBSA7UCMob7xds8sBsf1lDlGGzrDLlv/OJducWmiSqFJpEW2QIUtKHCgH+B7U/70M7asNhdhl6nA0U7owtrS9WhETahpuoQo3k6YEEKV09TByj6ym6S2GWJC6gwR88qqhjyd/TZhv/dhw4SUTLwx9dJSTnH2GEIb0wofQAVVSyMMWHeSBoXZ2Zm/nB6fPrfBWPHvzqqxum4lp+a/eMDb1w+942n58/94KXli+/riv6ErEcySFIQGH7GXvRBwzYuKLBUsCp239Y1uFuJ6qDF7MDaC296FLkAlAKJamlb+fYhy3uUq4o9oLAXmiOq1K1KxSBLdxM1JKAuT9qBPyzI5ND/gMZWwv/UzMHmV7vXDYmqvTEkVRXbCQcgcwn1oDk31Zr8teNHj//m/cn9r93WyfY79wjsEQQ8Ud0jE7mbD+NFc/LQ377y5P94cfnid/dl54CqYQhNE+HBwhwkLjd1gV3jl7h3w/4sMnFnnGq+3PB7VjHRKcEJmBgmxep+VlQL8kblwqk2fe13ehAUAiaiMWiFTVJVsR0ktUCVEZNQCtczCXWNQbldAP8e/YNccNVVVfNlnR/4dUBUNRNV13kKb05IqcILvJZlTaYXD88c/tSD9933K4leeOnYsW/ojvJ6x3zrJ+b/Q2v2ytw3vXr+1f/qYu/K+/phMS1roZJhDCpMIVJ1alyAwWt8ItHfiVzVmzqPRgZkPn+dRRmTSE4roXa06KdKZDWHXPehn/eg3+8DFJpUf7KqCmpQj5qQBlgAGNpmIEMS6s6XgbJqXQYGOauOrFZJqyWpNoGA17V1quBUI/bOJaIqQoAcIDFpMd2a/n+OzBz5lYcnHn5qlCICIzPdfiAegVUIeKLql8QdReBj5mPyQ73/5P1Pvfy5/2VZL38dhEWoQmYy6DxFeambVlPv6KHcwTe36k2FoA8JiS2mQg9a60OL5BTtp+hrmUO724Gldhs67Tb0uhl6/kBNxTBZG4emqkNQKJCFAqSqmDcs0MQS1VSylRr252HjH0dHnUmVywNkOjswS6eUWZsWQN2ZcH+2utqyEmGErgXplanG1JMP3/vwL11649JnP/jBD+5oZf9WJ/XjL/3W3z9x8ZV/ci2b+8Z+kE1BGkoVx6BkTJ6wAXYyIlLkierGWOPaHf6VivRwDdr1jvnWqKpiMWBm+tCnFr/oVFFS295QRFBTNUphqQU18vulDmnVFqlWKaW5oAr/oeVbdTtHRlcqrAMTtkEKAfk7D1qqov9vACKXRJKn6tNPHRif+eV3HXnXHwkhtt3rd6tr1r/eIzBqCHiiOmozso/Gg0UoZ8/+bfKl8Oo/f/rMcz+WBdndYYQXFgCpJGQFaiWOqFptw6/YdVbI5ogqBfqtmooWVKiqdrMeLLeXob3chl67D6ZvIA0TqEdoll6jHL/QhJSbGpiQm5aiHyWF5h2xZOXIXcQ5L49N/gdODKiyIrl1RSpEzpjs0nYDRwAJutSYS2viIJ6fbE49+dZ73vobb7v3bZ/ajd6TqK7+wdd+73teOffqD19oX/yWLMyashGAiANIY/SgRf9ZbiPr8LudHwG7UVGlRh8EDtdEksWUZqsp/Bt2hqLwv8ghR6JasqqaZwVAgao8h/+xrWojrEMCyYCoDv17Gf9h5mq1md3wBqqaBkBdqFwqgC0Q5NQXZ/7PXcgoSQHzrQsFqghgLJk4NVGf/I1773vsV4+JsWu3c779vj0CewEBf9nfC7O4S48Bi0/GID7+V1/97G+eXD7/rjwua0kYQGxVuQyNvImorncRX2n0vzLavzrUv9eX+Y2JKl7qEc1hdXRGFf4dVFM7i9DtdAEbO6Y6hUbSgDSusfenkRDIiCr/QyykKjl3lG2p3IWa8WVbVP4dkq+Aik0cgWXS6pIFXLchbjXK5BRJVCACaoeZJkl/amz6r44cOvpvvvmhb/6PQojbbuJ/u06jq+Zq689OfPq7Tl09+aPnO6e/pRMtg5gEiNME4rIGUZlS8ZknquvPAJJR+hywmjy6RuD6QqLK605DKUsoJBNVdK/I8gz6WFSVGcpJjURsiWoDmrLOZBfXpy3wG9xkrfFRHTr6OlKKZJQD+86JnG/KnN2VPRtcewI+HzC1pUSyGkBN1pfHkvHff/jhd/z8MXHg1du17vx+PQJ7BYG9fgXfK/O0J4/j8cuPN+JG8G1/+fzjv7igekdEqkQShBBqQcSFvT09Ub3x5FfClPZbR+5RwcSQP1dGc8epfplReBSN/JeXl6DTaUPRzSEuIxhTLahHNYiihNUibAOJBv1YRmUr8ElXrRBVvJRzK1ABhiyXkKiyuT1dwG2HKuc86Y4HL+xU+Y5ZmkVJrwsxtUCDGW+Of35mZubX33T0vj9+y+G3XN3NuXyoqv7N7P/P3puASXKVV6J/7BG51L509aLe1Xs32hACYxsbxn7elzF+2I/BG9geP7wwNja2Px62xx5jmwEPeGxgwAZmMGCbXYAQUgMCISGB3EJ7S2p1t7rUay25RmZs7zv/f29mVqulrpJ6qSWyv1KXurIyI27EzXvu+c9/zrfGH5i854cmZw+/7sn64RcmgzHZBZt8u5+8rMg+mzZkxMobVMJCuUVN4D0z0AhDkA2adlvjMdebgfPfKAvTes/j9S7FU3B+uIdlRDAWPUCVJS2pfJkxRVmbm6paEcr/LYpbwqpy+d8tUNkpUZ9Z4gqBQNBuUhXGvsP4A1h2Tu7pYLWTmqZ02dzZ37kOAMByvMwC85wQoMrXOXHTPn/g83u27f2rTcEVX70UY5i/Rz4CS3kEcqC6lK/eEj52bjiZ+vzqM3HtN+9+/O7XGb7Vb7kOmdByoZsX9klp3FmYO50UnSDFJXzyCzj0s0u1T2+4AZBHlzxeVHSgEPQJWwRAw2ZUFFFMYdaiJsqiaUTtOKJaAC1QegAAIABJREFUtUa16VlKwojc1KY+u0xlp58XdRjvc/ynaoqSAr0wqR1rKsVIyTGpMj8sAHSrC8v0FNuk2q7kOCVdSDNPeI6wt/CbdMDoHhsdGHnPulXrP7p3295Hl2LJ/+xLvD/L7KkjH7/i2MyxH5mcPvpbx1vHNjoDvmEEAdmWR37ikA8gYxgU27FIXthz1SZTlbnhDpCZLbaz0qleKXuJikUSrvVz/UBf7JIA4VPlIY12KkACclIeK5EAALDyZowbqmBV1aYkTsk0LPIdn0pWgQbtfvINnwGvav/rMqtIVVPl+67+Wu7v7j2r7DPUYPOGSzsA6Ew1pQnHxg0XBRsysLue6ZMVWQDM31o9OvEPfWv7PrjL2JXrVBfwmZg/deWNwHP9XFt5I5Wf8QUdgUPZIf+hM4/tOTT98F8fmnr0etf3fNfxeXFO0MmbJMRt0YpBuqBvvoRebH5AFfZGajHVJU1eOIEJJRo1MiJqZi2qJyHVoxaFYYtqlSq1ZuvkxCYv4H1OHwVWkSxoUlVXP5gi6d9XRv5KU6o1qDp5CvrTXj/Kjpl6R6va+RfZfGiGzABnKCDVzqwsMIvN8cGxfx4cHP7Hl77gpchEX9Qd/gu5le7P7nfvefKebVNTp37p8ROP/0LTbvVFfZZp+Q4VUpdKiUu2QRRZLYo5itOnLHXITJWO1YgpNZtkUNwBqgl7iVrMZhsZQ9bn/FjcYDVjFlkkPqwx6TRTcRme/wmQNWU/VSn9N7mpKopjfrpjO1QyAxpxhigwAtkQ810raWr8UEBVtl24N3Unf2/UrYpSVasnVw64eiCeqcy26uZFBtLECWVJlHJaltk2kZh1bLR/+GPXbbnuL/qMvtPP+aLlv5iPwAoYgRyoroCLvBhP8d6Zw4OHmg+8/MCxb76raswMe45vITKVTJvaaUZREvMyspwTpeZzXeYDVGE9pS2gwDTJsAlQzdKYYqROUZuaWZvqcUi1sEnVWo2a1TplzZhKhk/9LrxSS+RkHns+sgIV2jr5TsCk6sznNqoeplSD1U4mOjelKO5LpVNpPwDGzlzHRtJYylGiytg/s1OzNT6w+qtrV619x5p1a76xcXDjsstD/9SpT5WTVnLdo0cfedPh2aMvbpSSAlLYkKBUzpCcRNQ2QkotMOIBUeqQkTisFYZMNzVDMigS5jQzKDHsFQpUJV1KDYPiW5UMIIU3MMBqk1PW2nGb0ixhVrNg+jTmjlDBCLh6I69hcZQtd/qDHVXgdC5QldQ1eQijqpN+eYuoGFVcJ/2U1ITHq7ysZdlc6XAMm8y2AUa3PlDo/9I1W3f/4YS3/oH5fBbkz8lHYKWOQA5UV+qVv4znjW7/u5p3rT10evLVdx2+/c+sMpnIcYc+kUyTIkR7JgmZyzj2dL7Df36gCjcpAarcqMTWPbpjGWEJotsLEY+atqkRhWxFVa1UqV1vchxqn1NkoOoZAVmJo2Cq+Joyo6qN/XtAqwaqbFHV0fp1c9F1UVWaTCQgQOQBCqiqdhQ+bjgIZGa74BYf37F5x38d6x/7wvY126eWsi71ma4v61WP3zZ8ojH5M3c/fuC3zliVjYmfOgXPpbLjszMoNJamDWcFj7LE7nS4GwakMG0iQ4Aq2EBmUwGtFKP6fD/QFy+r2tsgqc7yHECVhS5wtkgAVkNqAqhGLYoTjJnBLhZj7igYTbYHEx5UMaqgZTMp/as7VYVZ6GZBxZb2uF0o2CobOfbFVZpXZlS1thaXx+INGaQzRmSQmzpJySt9c8em7f/fjv4dX1qO9/p8P+Py5+UjcL4ReL6fa+d7/fzn+Qg8bQSyLLM+e+ym3aeap3/3O8cP/D/+ANpzBBChhInSP5fyYKS6wh/zAqqc5CS61I47pNamogwKgBo3qRmhgarJdlSNaoOonbIRetkpKn9Jj6zUZu60C067FlIdVlWVN3WZs+dde+x6oAtUcaqKk+2Ua7mGm5FhapBrpL7tnrxi9fqPbd6w+b/tHN15ajnoUp/p1t2f7bcHwoG1X73va29+rHLoh6pGbcwNbKNU8MkyDUKkrWNL3GqKFKVOow4kExFx5FKHQ5TSvxTDL0ywxeIEq88CVPXnBatV0YSZsnNElLQobIcUtlsUxW2+5zxymVHF5syxfNk88f2sNNZnMarSJqg1qT3tUlrAqoUIrLM22PZKicNV+V/uAhw9tN/cdBWb7E1cdAr3X7nhyrftG933IQO7kPyRj0A+AuccgRyo5jfGJR8B6FO/duiel56qHX/rZPPIVVYB9jECjjiDHtowy+REqpX+mD9QBfvZNY+XFqqUwjSkMG2zXypAar1ep3q1TnEYk5/Z1BcgrScgO3M5fQoJOmw9xWb+3UYoKfuLdyW+x6OTPNWBxzr7HNcNekn8voqr5PjU7seNkYrBPd7Htd16X6H/7u+67rv+ePrx6TuvvfbaJWtFtZD79Sunv/ZTtzxw6xtPtk5cHbuR45ccclwAU4tcOyAztSnrdbqHmyhrttXfKqGpo9lcyJs/y3OXGlDVQJAbqjRQTcCqaqAKnWrEDZqoIIy4g1R2yjzGCl52oiiksU+NqKrodBsYlTaVmwiF09bda6zg5qYqAaoib5ENNzZk+FyzSSQcPL9ik3zLP7Jh9YYPrl2z9i/W0towZ1Uv0A2cv8yyG4EcqC67S7r4T+ie7NDANx7Z/+NPzTz1zqbdKCNdMHBdpGFLqTpF88PzaQtZ/GMw3yM8H1Bl2KJsjaSpQwrC+BNlMTUAVJM2NdoNqtcaVK/UqF0PyYotKrsFKnllafBIYTkFdarTZVMVUNXtVMo5tWM5pX0sezWqrPkztGY2FQZJWyxpgKs0tNiI2Kad9pf6H964ccs/XrVj33sHaGB2pSzYh7PDgzfe8/nXH6488eppmtmSFRJyfZfwx7MLZMTCOOuUo26IqHS4s68oSz0UnzqPT3PcT+eLal2KQFXAqnT/c1JVklCbjf9bSqfaoiRJ2d0CXf8DXh95TsAbKdyzHSW2cstgxh/JUsrQnzXW6jOJ7/ceoMqiFjhtcFVDN1ppeyqDDLXpxlxg/XfmkJkY5JvemVXDq27auWnn74zT+GnDWOGdo/P9UMyft+JGYB4fbStuTPITvsgj8IVw/5ZHjj7yi4dOP/EHhm+atmNQ4LhkZcSWVOjaTVXEZoeyuMjHtFhf/vxA1eRmDVkkMzJTABhxTYUNVS1pUhjD2L9J9WqNwkqTsjDhppI+T9hUk1y4pCrrKRZhiEWPWnjZpko3U6k0KZ0QxNpIVXjGQg7gBMaPbXnAjPd2/SsmSsCVNHwVvdLU6NDw57dv2fm2+1fff+8rjVeirr0iHtCr3njsxu85cOw7v3W8ffw/1Oxq4BRcGMKzXhgVfs6e52Qm7EbwreTbw1cU/26mYo0E6k799axjp++nZwOrywGoYhME4394qaL8j+7/OE7ISS3qt8o0GPRT4BS6QJWrCAYZCnCqSSVVfB7rLgjVClbV0Sa+Aapa0NWoKrNbRrFK25pkDFTZw5WjXZ3GcGn4rqu2vODXJ9yJg3n5f0VM+/wkn8MI5ED1OQxa/ivPfQTQSPW/j3/keyanT/7eEzOHf8gv+BT4HjlgjpKEsiwRVoSRateM+7m/49L+zfMB1YxjJIVRgz2RkSbc4RzD9DxrUzVqUjOWLv9GpUZxrU1ubFGfW6Z+t48XTgKXjZJ/p41KSvIaoDKwVJ3/3Pik8qU67JECqiwX4AU7E2IV+j5l+s9NK8yudrW0juFGg32Dd65dt/Z9O3bu+JdVxqr60r5aCz/679S+M37LI7e89snmsV84Y5zZbAU2Faw+sG1EMZFjmqDrOKxBrrFYKmVAqMzkCVDFOEMlMDeh7enH03s/PRNYXapAVfx5wahm7CiBJkIAVUhewnaToigiOzGpzy4xUC24Rd6g8X2p/II7QFV1/os8VZhVPA+PczKqOpmqp5mKS/9KP+tYNttToWmUKxEIISAn6iv2P3Dtjmtev85ed6dhoFMuf+QjkI/A2SOQA9X8nrikI5Blmfv2+//uVdPtmbecSac3+F5AvuOSDVoQQJXTd7DQSGBizqjObZB5GrjIYPiu7HLgO5smlGQRN1CFSUiVdpPqrTqb+4fVJplhxnZUg34/FawCl/zRNQ6gKglUAlDFnkp0qAJUVQFfAVUGSWw9pRpNOgGp2lxSPFwlVlKlK6HMmmTkOx6lUUrlQt8TI0MjH77yyiv/aefYzhUZJZllmf2Bhz/wQ4eqT/z6ZPupV7Tt2Cr7AwxUzYTIVkA1NTA30EaOjYVJKQPVjKwUWfYCnzi9aR6f6OcDq4sRqM41/J/b9d/9ABNDU9QU8KWjVMNWk5qtJpv/mzFR0SjQSGmQCl5JgGqqbdgsbobSEak815TWdC5QlY2b2h8qqarUFWDnpqhv/rnINmDBZlKWwFFANcch5Y3sNHCLj+/dsueNM7MzX3jxuhcvG8/gS7qo5G+27EdgHh9ry34M8hO8hCNwsHpw9F8PfvLXTrfP/HErSFzX8si1UA7DGoO8d/HXlBztHKie99JwKViSiShLKE2h8W3zIg0rqtmwRrVGnZq1BsUNxKRCo1eifmhTySVKYG1kk2FKTKp0+yvmU5f+hUOSL/VzXfrvBc6dzmnlMYlryVo//j2RFGRxRkWvAPqvPTo4euPE6ol3D28f3r+S03n2V/Zvv+voXb9ytHrsF6ejylCp0E8F2ydHXwdTEpeYOUeDFdKoAFSzjOOGAVaBUPFv8wGqvffUuUDp2Zuh8wHXczGz5/ud897XZz1BGqVUk5M6Sc1wdp7Kw6DaqTKU/tvc7Y+ufwBVsKsUpRRkHo32DVPRK0sUsIBGvv+ZXdWxtJqhBqOqzfyF11YbtO4+WpLgus2HLBdQD3gFYzzEqk1YcY4kNuzMMp3JPRt3/4mbuP+8a2xXbaHjkj8/H4GVMAI5UF0JV3kRnePtU7fv+frRO17/ZHPytVGQUGAXyDEdsmGxxAAVkaDatzC/Pc976bh5w+KFMM0iitOIIyTBptbadZptVKlRb1JYa5IVGVQyAuq3i1QwCwRrfyOzFVAVIMkglcGo6CM1a9oBqgrGdhjVOc0mSoKg9K3MJyWKVTVZBSuulZlFA6XBIyODo+/atn7bR7as2XL0vOe5jJ/wUPZQ+aZHbvqpp2rHf+ep2ql9tuNRqVAklzcPUnqW5ikgJwVU0bDGjKpJtnIGEDC7sIFatkCVMoqxYZsDVEPK2tJQNVweorJfRvmdrBT+pj1A1RQdsNb8atApbKtoqzsBG2q8hWEVoCpQFnIBuRb6b6lOKEs2JTVwDPfktnXb3lUICu/a079nZqU0Ei7sLs2fvdJHYIEfayt9uPLzf74j8KknPvXDD8888ptHmsf+Q1owqGgXyWbbIxWZqjqYWeGY353nH24wQMgRRxoPGKQEZf8WNZFA1axTpT5LzVqT2o02FQyfBtw+KpkFcnlxdsgyXQa6YEOl4D+XUe3qUxVwPSdQ7QJUWZh16IAwSZyFbjGDRA7eK7HSdRNXfHxkfOSdA1sH7ljJbCrGC7rtj5z8yA1PnDjy2wdPHvqZzDMoKAQUuNhKqOozzwX4OUCTjC8BqgBPXY1qDlS58YxZ1V6gKsb/YFSTdkxWZNJweYD6fIRceAJSwXKiyYnnkwaq0L50ASdcNbTmuhO5qmYozx+u9cvf4r+qflc5LUi1Ai4D8jxxG3CmN09s+thYMPKWnaM7T+ad/+f/yMufsfJGIIcCK++aX7YzhtH/+x9472uPNU++/kR0eqdRsKjgFBioGlnMPoecrKTsX5QA4LId71J5Yyx3nMSTRtTOWhQmLWq0m1Rr1KgyM0utRpOMtsENVLDlCQyf7am0FRUWTIBdlOd1gxTDVhUioNxRpRFKlf7nMqpzgSqelyZZx4sVJvbQWuK1bcPK+kuDp9auWvfnW9ds/bd1I+uOLZVxvpjH+c3sm+u+eu/tr370+ON/mpRSy3RNKgaBMpGXLQSDWgRiqBI3BzzA97PTTJUDVQ1UsUFiCUzSphBBF+j8D0OKWxEZUUYDhQHqL/RRwQrIycQ7mGNquQtQAoBZasEEqZTxWbut0qeYOVXNUrI56220wgwQoCovhKhg5XMMzTGAKrPgDFSra4bWfXFsZM0brhncdWw5B11czPmTv/byHoEcqC7v67uozm4qm+r/8P3/+w0nG6dfN5NWV1kFlwKOjQSrBENuJBYJsycLxYVJ2llUg3CBD0ZrReE9iy5/jkqNQ6qGdapWK9zpnzTaFJgBA9WSXSSPkEBlcdmT7Y4U42mZwigxAwrQ2mHztEZVhwCAAZcT0SXQjm5P/xtsfvA6WKAt0bxCsmobdrp1/dYb+/sH/mwgHjiwa9euvNOZiA5mB71/+eanXzHTnP4fZ8zpjWbR5CZDlP8dZvwECDFbqJumFFAVSzDMl4UHZCyr0j+7TUhDWReoRtSKoVENCU1V7bDNQBVs6kChj0oO5oNLVgJmGu4XFqWqtC9AVfxQhSUlBqrQl/L9rHWzYLhV6b+j02YYqsAqYlkti+C5B1mN1hSwLtywG+Pl8W9eMbzlV/eNbD9kGIgeyx/5COQj0DsCOVDN74dLNgL3ZPds+NJ3vvQH083pn28YrZLje+S7HjMO0FdK8w1YPS54cu+uZjMu2UEusTdioJqiRySmZtZmg/9au0GVepWqlQq1a00y28Ql/7JTIt/wpeQPmGrYwmArQImuf82o8lKs/VmV6q5jiq7sqTRQ1YbzuqlGiweEhdIlUe54TkpBcXrr5m1/OOgMfmrfln0nl9hwX7TDRfn/Hx543wtmGrNveXDm4R/zhlyyLIMKTiAbi1iAamLGCqhKp4+kkSmgyh3mC9vcLQWgKnrR7nmxRpQ3UXNDQcTwH5SnSE5YCpMCqLYZqDbDBrXCFplRxtZUg4V+6vdKDFRNBVQxB6CRZ8ITTVWKUeWyv2JUsWlgwKnssKSZUTGqLKPRpX8Bq9gJAqhCr42NG9LGAGFNC0DVaQ16Qw9uH9v6Gn/Mf3irsbV10W6y/IXzEViiI5AD1SV64ZbiYd/Wvu2a2x766h9MN2Z+IrUM2/Fc8hxHwj7TSKxcWCdmS+NIJzJyKZ7tpTlmXr+TlKIkpkbWYoP/Slij2VqFapUqGWFMXubQkDdARbPAUalS8gdYlS5kNIho/Rz8JHXwqQBN+YhgU/MeBas+uy6TqhtMpKAp9lZ47W4CfeD6tYmxVV+eGB59Y1808ljOps69Rz49+ekrjlVOvObOo3f9qTUIJprz4CmggLPhAYxiKyJYVWnrNiNVFmGdC7IwVnWpAVXu/OcQiS5Q1YsYt2IqoIrhiNIWb+B6gWrYDMmIUw66YKDq95FPHkeaQqdqmw5XGDDCHFohqhZpLgSjylKLs4EqnidVoK7zhYBUBrhoeoOOPEkEsGI/jvlhwWXDjUpG6ejuNTt+bigaunfdunW5RdWl+ejM32UJjUAOVJfQxVrqh/rZ2md/4O7H7vrd2Ubl5Zbtkeu55NgWwj7Z+1MAkUOUyWKRA9V5XHEYvbcjbqKqZy2qxg2aaVZptlqhsFYnLzapbBWo38aC7HN8o226XOLEagyGh03lmbw2GcDqDv9eoCr/1v3D10qxTHo17zKqYMXx2pYwSMKsxv3F8uHt23f+RdEvfnTfqn0rztz/fFfzjuyOvu888cDLvv3EPR9p+E3PC3zDt30KsoDcxFFAtU0pzEC1nlJ72fKLL2NGVd9wShgqQFVpo9XA6ghVZlQB6uEnjOZC6FTbSGdrULPZJIpT8kyXhgoDNKCAKjTbDFQtlyOJO+EJIEsZqMpSaWOO8OZOM6pi6q+t9Dpa1R55K47GMS1KYgGqrHDC1g9OGIab+Kl/5gXr975qfHz8zpUYenG+eZH/PB+BHKjm98AlGQGUNj96+qM/d9/k/a+vNKvXu45PruOSYxkc+AmwKoDHJoIJPevEVl7pX3tFnn1RdOWz1wmBS6JZRgliIuMW1ZMWVaMGW1JVKhWKGy0qo9PfKVPRQNMI2FSXTBM5YAJObdMil4Gq6INh/M9Rkso3VUqsolGV0r/+ieZZZZHWxv8CHeT1uNPfAkNukGu7M2ODo7e++LqX/PbqYPVk3jTy9Gl3d3a3c+fBb+86eubwJ5+KTqwJ+gLbtT3yUny5XP5OzIgyJAEooKrB2nMBqQxtZUc45/F8fVQvtIeqguBzj1H9n5z/WQ++tTOKCZ7CEXupNqOQ6s06NRoNyuKUXNOl4WCAhrx+CgzNqNpkmjZrVDsBU0oCIGID6FMVUFVBF/rt8be2qJLvBNzqdDbMsyRNePPG85Y1rfJqfuJVX3DFC/7TFauv2D9sDFcuyQdy/ib5CCyhEciB6hK6WEv5ULMsc95z5H/9+uHZo6+ttRu7Hcsl14ZGC4sldGXK1BwLcCrlZ3oOzSFLZYx6pYR6seP8ds1U6tVZsZYoITLLI/iQF7okzZiJRrmz1qxRLWpQLWxQtVqjerVGdkQ0CG2qVSA/c7l5yiSHMgNNI10bKgflTB5vmP+Lxg7vJ3GnKqlK/z8flw4E0IEM3a5/DXL4pchgmYFjOFnJKz68fdP2d92w44Z/yEHque/SLMvM9z32vk1Tten3Pjrz2A1O2fFsB+Pn8iaD7anApsKkSsSTrFNlYKhiPi/E/X8xgOaFOK7zvYYGrSmn28HKC5KYlqS0YSPXrLNlW9SOuUFtrDBIo94gBag0JOJ6IdZf+J6L8wJPFVjl9+d7H+KWrixAHxdrU1VclXZT1ZxvZ15oKY0KMzEzM3MTt7l3/b5fGSuOfWH9wPrp851n/vN8BFbaCORAdaVd8ct0vlmWlf7nE+/5L4dnjr66Hjc2e2BUbegkwTnEzJ6yYXkOVHVqo/wNUlktbmzXpTSf0NAlacrlzcSIBaiyJVWdQWq73iIvs2gQnf5GkbzUYcN9llaYFjecAOygjGkroMrBAeY5gKryYdALN+sie1J4AAq6Xc8qzpX9JwWoBlbQHCwNfPmGfTf88YbRDd++TLfgon9bANUPH/rwuqlw5r8+cOL+n7SKVtHyHA7EcJAihs0KR6eiGR2bCClx63jRcyVEPZeTXoxAtZc51o1V3Y2d5jtlTBC/bJgZJUaqSv+oOAijCqAaxjE5qUkTwTAD1YICqoZhU6I3agCqrC+VwAWed9yxfzZQxTPUBrMDVDWbqpq+FBv7NLCK7XhqkpN67b1X7P5/+/uHPrGtb9vp53LN8t/JR2A5j0AOVJfz1V1E5/Zw9vDI5x+96Y+erE6+shm3VvtugRwwqjlQ7QQb6DYY1b+hgKoAPjwkt0vcbRKU/NnkP6Y2hdQIG1SBwX+tRo1agxN4ylbAQDVIPXLR6Y9GKXT285fwQmB+EF8rjKqwSXMY1Z5Sp0RAdrWpXSseJeRjFYDq8jdSLvujm7rslx+bGFvzf/ZcuesdOWP07JPy48c/PlZtVX/3jkN3/qoRmH2WZxPHDOdAVVGbaJgSYDgfoMoBGIlYtvUCVTsxaJU/RKP+EMti7ETmRgeoqnZO7uXn94Mc4OlAVY5E2VepSgRAbQc6q/ALfhkFZPX8ZpFMZjFQ3b161+8XC+V/3jO+58Qi+tjODyUfgUUxAjlQXRSXYfkfxEPZkdWffejf/nyy/tSPNdP2UOAVyWV7FpT+ky6jmsKjU8CSLmkux9E5Z+lfnWhnIWNQKCXIDlBV5X8AVQapaZuacZ2a7SaD1Eq1SmG9RU5qUb/XR4NOidzYISeViEgTllTskao1cmBUM9WlD6ZV55F3k6i0RlUDVX083Q5nVegEoMZizWBV9K9WaiXlYv/+vdt3v+Oa9dd8IS/7P/vd/LHZLwxRUvvlL9/75T9MvWzA8V3yLJ9lGwBEOaP63IAqM6qQxTRqFEYRWQqojgWDVDQKZCWoNlgMVPn+5b588R7hwCmegkqprTTb/BnF/97dTHLToSr/MzhVjhkaqPKrKE9WFsdkJjmJF+1avfvPhspD79s+un1yOX7e5eeUj8DzGYEcqD6f0ct/d94jcG/4yKYbH/nk35xonfqBFkWFglcg14JmMmONaqf0z0AVjJ8Gqguz25n3AV3mJ84XqML+QBY+xaYqRjVOU2oDqCYtqrVmBahW4Z1apziMKTB9GvQHqM8skBPbZKco/GNcIR4FkJRCPv4LMzAuaKooVVl9lck/mFcugUrXv46QlIVX+Viq12LGCAb/pilG/5lBgVc4OVAa+PD1e1/4txsHNz5xmYd90b/9zdnN/WG1/TM33fOFt8Z2OuQGHnm2z9eONytopMpL/zIWHU33uUr/xKX/KGmLRhXNVAjBaNao0Y7ITohWeUPEQNUEUHV4bjBQZVkLSv8qApU3YAJUdelfUtoUElXWVTxneuzcpMFQt1b1AFQFVPnnmUVu4kU7Vu38q5Jf+od9a/c9uehv0vwA8xG4xCOQA9VLPOAr9e3ur96/6xOPffq/n2qfeVlsJo7vBuRaLpkoaKOZykgksCUFwMmBqp6YXUCrlIhIX+Qc85RaSURhElKlOU0NTqKqUbMKn0iDSk6JTf4LmU9OIulGAlSVOTmDS80RzQWqogeUhin5EtgqxvICWHsZog7w7bCpiEzFhsNIB8uDt4+Pr/77bXu2fHyjsTFcqff/fM/7a9nXytVm/Yc/980b3xU7yXAHqMKyDdeem6lyjer5gCpk2DE3Uymg2in9Q8sdkRVnDFTHg0EqmUWyUocrDSlv1jC+ilGVIoH6j9UBqvJPMktltvT8vyr995b/8TxEEvfOmw5QTb1o2/j2tw8EA+/as2bP0fneK/nz8hFYKSOQA9WVcqUv83neU7/vuk8+9Km3TSdTL0ms1PQdAaoWIiFTbg1S0Ydnl/5XMKOq5XGKTxWfSA1UEwojlP1hRzVNdTRTVesUN2JyyeOyf8kqkhc75GUeOZnY9XM8LbR2zBp1F1kpWbJdzhwLKg2zEavgAAAgAElEQVRWWSrQA1TnNO4ohpZLpmBSkeCTGeTbXm14YOT9u6/c/e5dE7seuMy34JJ4+/3Z/lLaTl/xmTs/+57Iikds31GMqthT5UB1fqX/ZwOq9XZEZjulcR9AdYjKlgaqJiUQwZicnCqlfwaqHKLK5lQ9YcJKFiDVjq4cpreBSlwAOv7CHSa1qyeQ0r8b71i1650Fq/C3V2+6+vCSuFHzg8xH4BKOQA5UL+Fgr+S3umv6nu/9zMFPv3UqnXkhnHZ8R0r/cBVMEnT9CwgTf0gpv6F7d7laVM2r9N8DVGG1wyyS5HhxElUzalEzalClMU3VRpUalZCoTVS0izToDZCf+WS3LfJNj2yMKcZWl/dNLKiQXAhglfI+knLE95QXWG52li5nZpCUNxbLBhQ7JIySSAkYqFqqKzo1aWRg+IGRoeG3XX/V9f+a+0POb/YDqGat7PtuvPtz722Z7THLs8i1Araoeiagym4QPSli83unZ37Wcuj6f1ag2mrPBao2gCrsv1DfsdgUQyQuAKoCVjVQ1aX/zrzhmdGjUe0p/Xf8VHuYVD2vNLMKKz4A1W3j29/jev7fXL/h+kPP9/rlv5+PwHIbgRyoLrcrukjP586pu3/4M4989k+ns+mrM88klP49U7r+k0SaqfihgCqAD4OzZeqlOh+gqhsxABwwFvoPGqmQuNNsC1Cdrk9RvV6hVrVFdmxTn9dPg+4AOdDdtUwKLJ8bqcBy6tI/A00Dy3IPKAWfqoCqZohEu6pK/fMAqqYlAaqQGlwxse5DqyZW/c/rN1x/V95ENb+JeSA7UDzTOvM9n/v25/5XaESrTMc0oFF1DO9pQJU9VHvsqbQ+cn7vlAPVMW+QxgtDVLZLZDNQNSjJLLIsZdjf8acFEAVs7Sn9o2rQlajyYOrIYNm8dduo5sgEOrIA9azUJDf14m2rtr/f9wpvvW79dY8/3+uX/34+AsttBHKgutyu6CI9n9ufuv1nbj56yx+dSk/vSz2iwCmSYyBC0GSNKutUwQxxJKQtRuZsIrqCS/8SPcVMJUBqnMUQSFCSJZxfDnP/RrNGs81pqszMUtbKqGyXacAboIAKZEU2eWy4j0QqMNVKl8rlzLllSbCiDGYBXeEVqQKLek3MNdMK4MweqbbNzgxYzy1sOizJOwcgHggGZ9atWvvWzRs3//OmwU15OXOe8xJAdbo1/d1fOPCF99WzcC5QxbVHMhXrJ8Wdgfd2XJoWneRCH5o97WXIlzqjymZSykf16fZUNaq3WmS0UmKgitK/XVKBCqr0D3UMVxjAowqryhGpcMxQPqosDdA9Vr3WUz2Maq8cANfl7P9nOKuA6pWj2/4xsIp/ed2VOVBd6D2cP3/5j0AOVJf/NV4UZ3jb8dtedfORW990Oj2zhzyTAqfAQFWgjXT+S9IOgJL8K0Aqg9Vl+JgPo8pDIF7j0kAFoJolFGVS9q83G2z0X2nMUL1SJTuyqN/p5y+U/c3YIddwmCUVharu3lfsj2JTtVJVFKqiw3s2oKpBDYApgxrY9cCKCkA1I3IMm1YPTdy1amjVX6xZu2b/5qHNs8vwEl6UU1KM6vd+4Z4vvK9B4Zjl2gb03GBU0yx9OlDlsnQOVHVbk4QgPDNQZYlMu0VGO6Uxd5BWKaBqQ4+UWZSwawX8TTO2htMaVQGqwqHCPg+NhdJApT6qerSoIgvoeqnyPO5IabqaVQ1UncSLrxzf/j7TNP/qpVe+NGdUL8rMyl90KY9ADlSX8tVbQsf+5cnbXv2lo7e8cSqb2g2gCo0q2FSbBWApM4dzgSroCjRYLU+geq5Ll+oEmx5tqiy7AkQAUPGnnbSpEYWcQgVfyFptlqJmmzPh+50y9Vll/t5Et7/hiO0Ul/BFadft5hdtqfZzZJiqbas6jKroUfUfZoZMsODC9PIiDICLLn/+f26ios2rN//TQKH/nS/a8aLvGIYRLaFb9bIeKjSqcSP+/pv+/ab3No3WKHxUAVRtcp8GVAGWtI+nmj0LPvblyKhiU4dbUeyp5hr+M1BthWREGY2DUfWHqM8ukZU5DFRTbvlHYpueK6qZihGrmke8kVO67R6gqlnTznzpcQWYEwCgZo00KEoz1dZVO97d5/b9zVUbr8ot3BZ8F+e/sNxHIAeqy/0KL5Lzu+XIl3/xlmO3/u60MbWTfIt8GywRDP9R/hJvSAFMYFTh7In/XWlAtasFVUVdLj3ij2ZUo6xNIYBqq0nVugKqlVkyE4NKRoH6rBIVjSK5qQuzfbIM+ENKl782McdyK7398l3HyFz3/OuEHWaCtOdqjx9kD1AVXZ7FQJW/N82s7JWb29Zd+eZV/as+umXNlmMG107zx3xGAPZUtWbt//rit7/4dy0zGnECAaoAUgCVvaX/XqA6n9c+13OWJVDFJkrZU8VpRK2kRWHUZMP/SqNKzTAkUwNV3fWfubzhSsCTmnpWKMN/llcAqEozosU6ei2d6TKqGqjONfxXatXehqpeWQ2SqdBMNbHj74p2+e151/9zvZPz31vOI5AD1eV8dRfRuX3x6C2/8uUn979hypjeYQQW+RZK/zlQ7b1EqfYnVRnj0mssdjwxyr5ZpMzLW6xPrdRrVMPXbIUCM6B+u0Rls0gBe6e6UsbnuFSwRELTgimChlQgKv4LnSmeJ2yRANizTMqV56oYmIupOQAOg1M294dLgxQ7HceJRktDj29au+W3N27e+PVRY7S6iG7DRX8on5j+xIBtuf/xlu/c/Na2mQy5BWX4n2Lzhvz6uKNRzYGqID4GjZ2NrriFzOn6R4SqNvwHoxqGZMVEE94gG/7Dxg1d/9iUwZ5KSvdzk6lw33O8MEcKi7OFektVcZCNtuhWdXl/7lySf+/OLVWLQDNVtG3Vjr/1rcI7r9187ZFFf5PmB5iPwCUegRyoXuIBX6lvd8vRW37llif3v+EMgKpvUdBhVE1mVLlBhz/+oXPMGdVeRlUaqfAl5uWNdkjVZp1ma1Vq1OvUnK1Tn4u41DIVqUBe6pKdwvrLJl6xufND9Hb41s4QmwqvUwGqaBLJpN1K/rAuVo6AU3rOob/DzyyOm1SRk0oeUPC8+rpVV3x6sG/oza3NrSdeZrxMHOrzx7xG4DOVz4yE7fZrb3v4tjcmdjrAhv+Wx9cKACxFlUE1U+VAdSFAtUm1JioQwqhasUETvjRTcTJVKhIZAFWgXgDOruk/QCq+xIeY9d5s9SbRqlpOw1BVNyk+i0ZVP09LbgBUd67Z/ZfFzH7Pvq0vypOp5jVT8ietpBHIgepKutqX8VxveXL/L9z65K2/e5rO7CLPogJrVG3WqZ4NVFH6R+0fcZErS6N67tI/GqjiNKYoQxkTQLVJs/UqVWoVatablDRiGvD7qd8qcxKVmzjkZmrhRdmfXXUQxYqOfPmyM1O8VTmaEzny2sxcEUVqwdWJO50UHt0ookr+YFK1VtUyzbS/3Hdq++YdfxZkwf+5auNVM5fxlltyb51lmfGRox+ZaFHrTfcc/ffXpF5WhuG/a2LjYVOKOZEDVa4w4PFsEaqaUYWeux2H1IwEqNbqVWq2QrITkyZg+O+DUS2QmToMQhGhitZFaOelsgDnEen6z1CdAEzNupUH5frf2dx1gKpyZOh1U5DY1e6Sy7Ia1qh67Z3r9rzZs7wPXrvh2qeW3I2bH3A+Ahd5BHKgepEHOH95GYFbJ7/yc7cc+dIfnMrO7IGPauBK6d9hdgL2VF1GNQeqwtJITnhKSZpwUwiAajMOVdm/SrO1WWrVW2TFFg36/dRnlihIXQGqhFKmTTHkA7ZBmQlz/27pHyAVrCs6mMmAhySAqnrfHmZIM6odtohZVgGnbJFkwHtVGksc2wlHR4bvvW7vi16bPJU8vHXr1lZ+/89/BLIsMz90+F/Wz9ZO/o9HZx/9frNgBpbvcPStlYBRzYEqNxbOA6jCnqoTocql/y5QbYRNclOLVimgKowqJDIW+6ii7MDbNkOX//GeYk+F5zCbyhrV7rV9ut1bt+u/U53QAoXOL0ozlZt64Z71+/6gWCh/ZM/4nhPzv2PyZ+YjsDJGIAeqK+M6X/az/PKp2370pkM3/8mZ5MxV5BpUcBWjyqW2jIwUPe9KJansqdJlbE/Ve0F0qxGWRTxAxnS6uI2Uk7uQWY6vMA6pGtZppl6h2WqVWvWQSgaSqAapZATkJjazqa6hm0MAVKG4Ez9IlP6ZUQWXqlgko8OoSh1Ta1QZpDIYFRsezuDhpmhl4QN2iYGquAW4jndq9arVn9ywZsPv7B3f28ibqBY27bIssz7w6Ae2n6id/LdjzclNTsl2bBfNOzYZiViBxeyZmnYskrQrhL5vFvaOMNtQ5fMe1LUYfVTF3oDvQB2R9oyMKh9/D1DVzVSaUW2ELfJSk1b7QzTmD1LBDMhMbS79p5lBKSoPWtbNGzPc9wCq4mph43pwzV8fj05w62FMlRRGb/A6G72OrEbOB9t0J3Gbu694wW8P+UOf2LZ62+mFXsP8+fkILPcRyIHqcr/Ci+T8vln95nf/6/2f+YvpZOoGOCYV3SI5lkOmCY0kgGoi5TPWfgFYiZG5QLZl+NC2NiolVpY8Dm2k1ARzhpIj/i2lKGpRlkYMVOvNJs02qzTTqFK1UaeoEdGEN05lo0AeueSAKVV/mOdkYSpK/F0tHbSN4qsKuCpmVarbqmMMiYYRrcXjBhEW4gnKNSxpWMHPHQtNW3hHN+0r9j28dfOWt92w8YZ/NDpRY8vw2l2kU7o7myzcd+QrNzw8+cinalal4Bcsw0bSVwpnDAuBtxSZBsWQcaQGWakw5NBSMveuNJMX+vCeCbhe0pAA9kfFjdj9TNDMqm6mkg2f3uxB051QlMYUJiE12w22c6s36tRohgTDr9XBMI15A1B1k5nic8fmhinZrCkPVVVd4K5/fnWLZTOYNfIZpTZxYFp71ap6Z6cuBpoO+fdV06H8Mhqz7MyNneoLtl77uk3lTTcNDg7mcpkLfQPnr7fkRyAHqkv+Ei6NE7g3e3DPh+/6yFunW1PfR3bqFdwApWIybOgjgYFSMdjuFKDRvLA8QapKIlUAnchS7lyAjyk6j1WqTsqu+xlFUZOyOKIIaVSNGk3XKjTbrFGt3SIKM7oiWE2FxCcUiTlbCiwnw0iUL6VErwr1zARpcMpQtKejnxtGFM8DaYDubu4AVStlCQGT4IiZRFOW4ZCdOVSwS/XB8sjXrtq59w+3jGy5J2dTFz4vv3jqi6sna2d+9sCT9/33OGhTENjkQGKcIPvCpMQwqWWZFDNeyxioOmlKNlsNw7rKZLB6oR+LAahqoyhxFNb+TvI3Nl6dqgS+N3EfpxSnCbWziMKkRY1WvQNUm82QioZHawrDNOb2UQCZTNIDVE2xcus188f7aH9UBqqqi0qIXokZlmK//M1XpPMCmC/Ke1jNRyBcbMpt1DVif+qqTVe/Zm1x7W2jo7lLxoW+f/PXW/ojcBE+1pb+oORncOFH4L7sviv+9duf+fPTzVM/EhmtAd9zybYdMh00MUgSDC84/NZSFlu2QFVFXkpkbEZWolOjbDYcTwyAjpRZVbamikOK2y1qt1tUa1RpBkC1UacwislJHVrtjFEhFaCqgSlzpWrxZCsqlCs7fwTEskkVl/dlEVZFYNbhyWKsrHi0vZUpQBVNbq6HJB+DjMRgPWx/MHRsrH/Vv33X9S/+k36jf+rC30HL+xXRSPXBRz/ygkpYffPjs4d/IgkiKgQ2uag4J0RZgvtCgGrC1y7tAariZ4afL3eg2s3h6qZiPA2ocod+ShGAagqgGiqgWqN6o0FhM6SSWaC1hSEadfvIR+MhgKqJjSIqPPLael5oPQzPFVYVSLWBwSg/Seu18XOZWVq+o602wKiyIkHPO94wIkLaiYO0eHzXxt0/v2rdqrtXG6sby/tOz88uH4GFj0AOVBc+ZvlvPIcReDB7cPjG+25507HKkZ9tJLW1TmCT5Vhkux5/YMsCgA96rUWTxWY5PrSsQRrIUMYFIMSqB6pSAVUDgDDlhpA4AUgNqRk2qV6vcbd/pVGnJMmoaJdo1BwkP/V6gCqAabfhiU11uMNfNYF0jKgUUFUdzrJFEAArZX8VFdkBqpkAVSMh13dFp5cY8HDNhgpDBzau2fz3N2znsn+eRLXAG/f27Ghw14Ev/uBsY/rvZo3pCcNPyfcsss2MsiSjRAHVGKwpIynoVDOyMzCqssUAUFXN5gt892d/+mJgVHs1qrrbX9OovUCVoaDBLYjUTmMBqrEAVaS4NeoNaoUt6reKtKY4RCNumXxotZlRBWuNOYjvFVBlHCr2VHhwkxWqDZo1VTmqIlkS8NkrCxA1ANhZ6DIU6wpgyw1ZJjmmG/WZA4c2TWx59bUbr73XMIzwgl68/MXyEVgGI5AD1WVwEZfCKUxmWeHzj33o1x89fvCXpuMzO40Ckelb5DoumTD+z2yyoBODHk8tApxwvwzvUB2Kyg1OWMdSxdSQxeeLFCpOojJQuozZ6L/RalC92aAGYlOrVWo0Ggw8uds/7SM3le5wYVTPBqrapBypX1KyZ2sctaizT6o2+WfWSBqkUG7WzVToKOFeEpT/oVPlhhMuXVLJKbdGisO3bNu08292r929fyncj4vtGPc3v7Hhvicees2Rk0feYhZisgODHMgreKOCMrY09KSGpbSRIpWxspR1qsI0Aqhe+Amz2IAqACpvYVVzoPaq4I2T0mVnGqgmbXbKqHPpv0b1ep3jhofcPlpdHKIhu8hAFZtF3ODYYUE3L4b/qrlQWbVxkxUDVUhsMBmUAwHPHwVU2Zu405EoUhpsNtibFT5xonNlYJsaAKqt4cL4/RsmNv5SeU35oa1G7pSx2OZmfjyXfwQu/Kfa5T+n/AgW4QigtPmpY5/96W8d+tZvn2qffElSSsgMDHJdlxwDPpEuWYl003ZvyuUNVPWJakZIWBaBHGCNIoopTNsUGQnVwzr7QDbqNapX6tRuhuQaNg0Gg1RICuTA5B8NHQqo4rUAQNmUH21TvIAKOOX3w89U6Z9L+IxChUVSbVQdaQCzQViMYTFpZWQ5JiVJQo5h8rXr8/qnRvvHPnrt3mv/aiKYyLPKFzj/MDf+6cgnXj5VP/N7kzOTr/D8jDwfUAkpVGgKIoo7lQYpOYNt5+uVJcys6ma8rsHYAg/iWZ6+GICqBqGsUe1o17WGXQuGBDDiXk0zsKmx+A7HiE+VFDcwqmkropFggCYKQzQAp4wUG2VhUtsA/5bSd3OHvjT7c+0DbhfsQSxNiJDl8Pagp/QPAMq/oOQ90mwlx2mZSIETwIpNINC2azj1iYE1t29Zu+n120b2Pp5XIy7cfZu/0vIZgRyoLp9ruejP5NbTt11/+wNf/b2T0ckfrRXqLlhV33fJIY+cNGCg2gVr8gG/HMv/uluYu/p7tLmSIZ7xvyGNKqKEwqxFzSzqeKfWazVq1ZqUtRIqWC4Nev3kJQXOgkd4whxGFZBTAVUpViqQqozHzwaqwiJJ+d80nG65kmN6xK8HTVSm5EQSVK9OatNgYfCB0f7xd28f3f6ejRs35qXLBc7Eg9nB0S8+9PX/dLJx+g31rLHadVLyXMTUppQqoJowUJWSMRBOAvBkAKSuLKAqjVTCUHYdQc4CqmhGTFMu+zNQjZpUb9aoCrP/eoOondB4cZgmgkEqGx45CWYCtKkmtdCcZgGIKsMMZm61hltXK2Tzx/OXQai2cVP2eorV7m2axPECqAKcakYV39uGW9mwatONawfG33RiYvZYnuS2wMmTP31FjEAOVFfEZV4cJ/nt+rdXf/W+r/zmseZTrzlpnVpllDIKfJdcIyAnC8SAPpXytPZLXK5AVRY5YU+5E5+dnxi5EmUpJRmAakxh1qZ60qLZVoNmEJk6W6OkIT6QfXZAZatETubDjVFAqWZUZTnsdv8rQyphrIVZZd6oJ/JR2FSAVfwc8auaoTLF9QeMKqQBpsGLuZFkFJheMlIevnHN2Lp3vWTHS76Ud/svfK7dfObmF31n8uBvnGxOvTL1UtdxiLWp8BYG4Epg9K+vWwYmT4AqcVsVbN2EUe1YjC38EJ71NxYTo6qBKsPUDrPaXcZ02R3j1krb1IpbDFRrzKhWqVlrkBMbtKo4TKsKg1TEBi/Ghk7ihgFUwajKtk60pbrbn8UAqESwPZUAVXn0AlVhdDuWAep/seGwLIfSJJPKByZTAnmHN3Xl2is/NFAe+2+7x3afym3dLvDNm7/cshiBHKgui8u4NE7iYHbQ+9q/f/VVj9UP/ecj7Sevo76UCgCqlk8uIR3GI6sDVLEQwUt0+TVUdRlVMdsBYpVmMpwugGpCiE0FUG2mbarEoQBVaFNna2SEMZVNjwbtIgVGQFbmKk9Um3WjqsDPpX9tTIXSJuvieix0NKPa6fwHWGYsqrxV2fsR3dAKqLJOVSyvHADVOKOyV5oa7Bv8+20btr17z5o9R5fGnbh4jvJgdrDvzsN3vvpY5eRrT4cz+6yCTZ5vU5pEfC+kScJNcwJC5brADQKV4w5Q5c3O8geqYrIv5fZnAqpaDABgCKP/XqBaqSEgo0F+bNHqkgDVAGX/GBIZRwHVhCwbGlTV3MmyV619VYb/DGPV0qmM/Xmmqfkmfq/auFg2dpDKCFBFPCteHzInk1zTP7Fz4853DJcn/n7T4KZKvtFbPHMzP5LFMwI5UF0812JFHMnnj3z6ujuOfOs/H24c+bmsL3E93yLf8cmmIjkGSthgGlioqZHbshsX7QTZywgBaDBYTVPKUgGqbYqoATa13aCZpgDVVrVBbmLSoF2gQatIDuQShscMKLRvqrdfle87/fs8rsykKmZOg1lhjJQ9lrLPwYIrCy3X+jmJiu11AFRZ92qQa7tktLNseGDka8N9g+/4wat/8DO5vm7ht+qtM7de88Dxh39rqj71401q99lFh0zXpBhANUkpjRIuFwPUcLMUe6Vq7TYYVdGqCquqYx0WfhzP9hvzYVQZOKqUqwv77iJJlfsWHhndCNVzMao4BjSUpZg/Ksmt0W5QtVmlaq1KETxUY4fW9I2wNRWAKqypwHBmpsXJX7jXRY6NTZlq7sRrduzeBKjy4qnmjwaqHR9o+aHaXxiUsqRAGFXINxAebRtO6jv+0V2b9v6pYbkf3bdqX/1Cj13+evkILIcRyIHqcriKS+gcDmeHBz/wjQ/8/PHGiTc2nPo6JyDyPZ9Ms0CeVWRAlcVoUFA+ic9g+q9TcS7W4ngxh7QDVFWvtnBh4iVrZAqoohEkjagWN2kmrNNUo0a1ap3iZkwFcmjIKXEjiBkZZFo+p+pwnKnOx+FFtsOnchRAh1FVCzCLA3THcoezU4wqXwD8owaqyraHFQAmA1U7s+urhkbfsX7r+n+6ZuyaRy/mmC3H1z6eHS9+8Yn9rzs2c/SX63F9lw07qoLDmmR46RpxQhSlZCaiawQUTcDOcRAEHl2gypeq03B1YUfrfHOsN6FKv/P5fmchR9gLVDmrTX0mnA1UGaTy/sqkBPMnblErkY7/SqNCtVqV0jCivsyjteUR3uj57DYi1lGw9zIcxKjCTUF1+EM+ozZsiZIBsJZcR5OoaFV4D0sylQavstlj0IzNBJqwLJc3HRRDm+qQZ3lJ4ASP7tv9wjd6A4UvbjRyffdC7ov8uStnBHKgunKu9aI50/c+/N6XPlU9/oYnzhz6UauQWW7gkOUUyDI9cpB0ZKAsJpnmz/Zgk/qLxOJc7MHCgipcmLLZZ892KfunSUxxGjEjVGkjMrVO07UaNRtNMtpERdOnAatAZfLJhv+j5Qnzyc1Tsoh2Y1JlAZ3Dtaouf7GeEh2qhAOA7YE9j0mmJT/DQitARHGwAMNgbjOThkqDD/eVym/c+aKdN+W2Ogu7Y7IsM78+decLv/nkXX82FU59V2YlfrHgETkGVdO2ANU0JTOWZCqwcACqsUlKn6qY1J45IkD1wj/ON8cuNVAVsPp0jarIaPgGpgjzJ2pRGDep1kIjVYU9iI1WTAMU0JrSEA1aBQaqsKYCW81A1LFZHw6gimZBnlUKjDKQVdrvjqGb0qPKpk+1Imq5gKpMCFA1uZmK9egJW/2TZ/ntol+675rdL3p9vdy6e5exq33hr17+ivkILP0RuDifbEt/XPIzuIgjcEd2x/hd9931k49MPvIn9awyFgwEZDOr6pBtOuSYjrJpWn761A7jpHqWe0EAu6dmCZd9EZfailpUDcEGAahWKQ4j8silMkCq4ZOfueRmNmUYL93hr4Eqd4hrq6m5QFW6jnuSqaCtYzA6F6gKrc0UkSzZAKgKpML7ddMVG987VB565w3bb7gv19bNf8K8JXuL+Rv0fxdvefC+tz4888hPNczGeKHoUtHzqE0JzSYhxSaCIDIyk4ycxGCPYYCzLlCVGNVeDfdKBKqdBCgGqYJTAZwFqDap2ZZGqkq9Qs1Gnex2QqN2iSYKg9Rv+OQhsS2TEAVIW1Lb4s2vpLlxS6GyooI0QHTCeoOn5wZXLhikqs2dYlVFPiMpVQxUeTMJBtfiplHP9uv9pYE7rt97/ese+MbjR172spfF87+L8mfmI7ByRiAHqivnWi+aM70/u9+986E7rz01c+JNj5189EfsQYeswOW0I4BVrMjCDj7z7akB3rnYnEVzos9yIMyo9rDBmj2GuX+EkmXUpmY7pApMyhsNqlaqqPRSySlSGSblmcu2Op7pU8apOLJYinpObKikuUMxrVyuVFIAlaLTiVBVhv/8fDXkbFAObapiVJkDMh1hZhNK+woDJzasXv+m1WOrP7d1YuuppTDmi+UYD2QHiq1a4we+euCOv6rajQ1ZgSykUDmGQWHSpjpK/5xIlbJO1UlZgawYVZT+Yfav9xD6G136v/BnuZgYVa1R5WCMc8mCVMNVFEfUUkC12qjSbH2WwmadvCSjCaePxv0+Kmc+uZzYhqANYVQzG1GnKP3z7MhjHCkAACAASURBVODPIDH3x0YBTYXdeaSjVXsjVDVYlc5/3YgFvGqpzzUJNxGgGpwaGxz7zIuuuvr3+mjtTN7xf+Hv3fwVl8cI5EB1eVzHJXUWMDj/7JOfXX2mfuan73383/+4YlSH7LJjeSWfLBtsKqI7AYw6qq+nnd+SB6oapComM0tRIMwoyiJqxSGD1HrYoFqtRo1mk71TYTTe55WpaBfZvxQsm2f5cH9X8Y0C7nXDFL6fA1SVrY5mhOZoVOHzCI9U5e0KJGRYAL8iHRBOFousifdtbVq3+VMjgyN/ee2Wax8wDKO1pG7Ay3iwcL6YnJ688onjT/zJk9PHXhEHiJ2HDjijLI6pHUcUWQgAFXpQ0qfA7oneMeHksrm2/hqqShTAhX8sGaCqGFXcu1ESM6OK6NRKfZYqtRlqtUIKUpPW+gPMqsKayuX0NYtBaIy56Eh6lNaoovyvS/8MVJk1lcZEbUElrhlaKqPK/+w1rG2qIJ+xKAMzzoyqw59vvl04tG71Fe//7h0vfxsRhXlV4sLfu/krLo8RyIHq8riOS+4s7p68uzDZmtz7yPGH/ujBUw9/H5WyglN0yfV8eAt2AJYYb5/7NsUCumQZVQVUJQMcBuUJxTD5T9vUjEKqtRtUb9SpVq1Q1IooCyPyTZ/KTokCKyAT3cqpRY4FD1WdNHUWUOVR1Ck7XT8Avah27KmUJyRsdPCFjmmwQZaNZ8jCDfALYGyTnQRe8am9W3f96WDfyCe3rNpyOl9g5zf9sEG7+fTNE7ON6isfmzz4pthOhimwLXT5w04Jco8kibmcH6WpmC7oe197pSpDDM3m6cY8HMFyBao4t3N1/T+NUVVAFTAfjGo7CqkR1mm2Nk2VxizF7TYVDYvW+0M0bBYoSExyUIbnaFqTW9MyB9BUmqm0RlXiUU1uZJPSvy3Akw9MwjC0JzFHZugkNw1WpT7EQFVK/wgedrOCV7p368Yr//rq9S/6qGEYedl/ftMof9YKHIEcqK7Ai74YThnNJLfVbhs+PnX8J7/+yNd/p0aVTTA794KAfLdEtul2Otilgvb0W3VpA1W5CixfY1P3RJJ00jbVowZrU5FN3qjWKItS8hKDilZABatIruGxwb9BMPlHOV4s/LseqopJBfup7Pv1d6rVSgsEpLwPMAoGtVOqTDkuVUdJQnKAKisYXd/2Z0cHxm7dsW3Xm52qc3Dr1jybfL7zaf/0/oGp6tR3n5g9+fuTlckb/LJvWC78O9H8I3ZK0HeYCYBWTAbK0EjaVCVutjCDVZUy6dR+vBzvqcIa5nssC3ne5WZUNVBVs6Vj9H+u0n+WyqaP5TNtANUazdRmqNqocJNiv+XQem+QhqBPjQyyGahalJoGmvGJkLYgScGE79Q2T4Cq7BzYCo5L+cp+SstuZPPQY/ivrKsY3ALYQtKkNpieWWiXin1fv+rKvW/eNLrr6/lmbyF3ZP7clTYCOVBdaVd8EZ3v3dndTtbK1t368K3/5bFTB3+sbbRW24Fnel4R+i2V4KJy5nUlTR2/LJ7nAK/zOL/nc9PPTRefx5vp49VPlZ6l3oAd9k3l5g+wqUlIVfg+Qptar1HYCMmMM+ozfSrZBfINn+NSDQN6Xhj9owNfAVUFVnu1qHOAqvZQ7W24Upq7rkG52IJZYInQPII6c4LmEot8y2uX3NLDO7bsfIdbDj66d3xvI19g53cPoOT/nSMPXndy9sSvnWmcflXkRqZTQECDzdrTkDcpEStRnTSlOIrJtE2O0WVvT8gyUJJOwWwDmEqTDjcBqe/REnQxHosNqD7dnkqmE0+tLKMYZf9WSGFbolNn6zNUb1bJSBMacnxa5w7QANoS20Q2Sv8mgKpJMTw4wKhCl4p4U97CyWwCAIWOFV8EV5LeVLeORZVKcjNxbUQKwF4emJ/c8S9NVACrvl2c6S8N3viiq1745nF//eMX47rlr5mPwHIZgeezZi+XMcjP4zKOAMqhnz716Zd++cDNv9+gxndljtFnOR55flHK2mD7ZIUmw5BlmW0kFZ0kuE9QrBj29Dw0KDzr/OZbIj27V0OAgTxkCep+z+Xxs0GphE6pQ5VEHen1kBfirm00VSXwTG1TO2lRIw6ZTUUueaPepKQVk5OaNOhAm1ogByAVzRimQ6aF702lYVTBqKr5Axo4XnDBCSlmVZ4xN+6R9XVgh5gMkmgqHKdtSowkqwASgzzTzYpeaXKg1P/p66978Vsn/ImjefPH/CbOx7KPWSOnR7YcPH7ol0/Pnn59g2p+/1g/J6+laUZxmlKYIJc+IsskcrnTDqw2sufhqQr3Mb4aZKN8rELk2aJJAVVmxOfe/fM7uHk8a6FA9XzPn8dbPu0pEqsMAKisqZQUAsBeGbvJzyChwHwKm9RsSVWiWpuhdlgnN8toxC3ShFuiEkengjkVoIrPjxiTwJZ2RN31r5sTudSP0AvWqSr/YdXAKLZU2pOYuxDlefgbZ8LSHDhtYFPpkJnYVHJLj40Ojn/o6qtf/PZhY7jyXMYk/518BFbKCORAdaVc6UV8nhytevCrv/jg4fteV2nN7jMC27T9AnnegDATTkqmHRNkXMg2h/QLekl0RZuwZ1IaM4DIXn9FjgLVDRY97GsvAGUz8V7A2Ytze0nbLKPUzBg0MCjA4qN+l6NP+UsgMEe/KpAK9keOKRXGhpuB4aUozkIdNjUJOfKx0WpQtV6nWq1O7WbETVMlpyQNVKqZCTo3LK76/PDvYkUlKVPSx4wAADThiBUVmLtOGVP5bTJIVZ39TBoBpBpSOvWhE+ZSJbr8TQrsoDncN/SVXVfu/Ovta3fduohvp0V3aHdW7hx+bOqxXzg5feJXTzemtxb6Agr8QLxy+SumKBP5B8HDs+de1YGhaKTCTcZ6ZLUbu0i2qYvOm1jmlkg/mfmEjhpJT3FGNk9e2aTGRkIxfIgpoWYTm70K1Zo1atRmiZpN6jNsGg/KNGj55LHeWm3aeoz6kU6l50knjJiBrJLI8Lzr2P3LHNRNVspLVUCqsrPiPbQ0YSVRSq4ZkBU5NFAc/NrOrbv/dueaqz6eb/gW3ZTND2iRjUAOVBfZBVmJhwNW9cuVL29+6LF7f/nJ6SdfOdWc3mQELpl+kSzXI9slMu2UTNjyID4Stj1pRo7lsu4L9kxsH6MYl05izZwVvcuBPlegyiAO3dmKFT0bqHbbWSTikokxbUxusktqt2M7QZc3wElKcdamdtqiegj2p0p1BVKN2KAATR9OgQJTSv7MAKETnzvyxSvVZpcExZfqTn8FTDlFRwFVWV6VK4C2neoBqpmRsMTOtmyKmjF5tkeBGVAWGVT2yw+sGV/9wZ3bdr5/ojyR21HNc6Ieyg759xy951WHzxx+bTWqvdAqWpbjSkMNdiqwowKbDoDFyUpnNQheDneLi8GIznO4zvm0ZwKqLhhRBTKxIYyg885iSoyYGs061QBUGxVq1Spkhy0aMlwa98tUtFxylP2UBF1o1lM2egxE2c7NIkNvCMGIKrDKwFMBVA1CpUFRAVotE1ASANlXmGSgeYs88o1COFAc+uTu7S942+bR7Xc/n7HJfzcfgZUwAjlQXQlXeQmcI7xVD00evPbBx+/7peOzx3+qktUHs36bvELAAQAwywaAMi1022bMPpm2LQs7dGYAcKnK385U5pMJDlNsfbBQLNTG55w2jbrG32Fie6eQUgnKyqdFCTL6hsqgSiVxCwA1SvC3aFNDmPvXZ6gyO0utRovL7a7pM5PqmwXyCZY2YE4lfQqNTrygptLw0csDSdKUlPzlT5cjYqCqGtN4kdZm/6ZigkEGYaFtE3mWS2ZiUdEtzQyVBz+5af2md09tmLr7ZUZuTD7fKXXz1Fd/+N7D9/5WpV19MS5nUPSYNUVTVJJGFKZtBli4H84FSnOgqkZazTc25VcWak4inCfmGuy8IopZPtHOIm6iqtdmqVGfpaheJ6+d0Ijt0VhQZjYVQFUqEHr7JpUOzZAyUGVwqr80EBWpjDxPp1GJt6q2rUKEK44TnzsQZEh9xSIHczhxqC8YPD3aN/qBHRt3/e2a4S1H53sv5c/LR2CljkAOVFfqlV+E533HmTv6Hjxy4Puemn3qF5+qTb684lULbtkl3y6Rbfhko9sdedk27GRQUofxOcqhSqeZwuMTmBD/SSk1Yn4eLxhq0WDwOY+7vtOcocZJ87F4P5YTqNfQcFT+H9q0bmMHL1PQoarfwd8AHgDZzP7ARidpUwjf1LBJ1eoss6lplJBnuBTYBQqsAnnoUE6lGYNBKdKhNBPKTR8CSrn7WCfndL5DV7NoVRWMV4uzAFJt6K9kvqojxSDX8ihtJ+QYbmtsYPQr46Pj79+9evfnh4dzPd18ps7+bL9dapT2fOOhb715Oqp+r+EbA24Bko2M5R4pSv5xi+I0YTkJl/jPYbeWA1UNVFXtX2nRMZfY0xc3LuYUpcymNtM2tRCa0ERlYpbCqpT9Cwn0qQGN+CWRDEDWopoKxeyiU2/oglUu5cPjVvmmAowiXrjDnGqWVSVWoWFKN1Hpzxz+3EGIAICqS0Zs00j/+L2rRib+4cU7Xv5BwzDq87mf8ufkI7CSR2AeS/ZKHp783C/1CHzpxKfGn5g89v1PVY695mjr8EtbTsv33LIByyrLCsgwHDJtNBJZrKVUbQwMUGEpw6ndGXqVEtZbcsEdi5u608/ur+rV+c35/qwT12V+vIcGqt3mff36Ki5RMzXM9iqgmgqvksIvNUmoZcTUygBSW9TUxv6NBiXtiLWoge0LSCWPnMzlqEfp8BeQKpGnQtzazLYqVkdlkzNgVdnkYl0lQFVJ+roLs5IAaJaVGdbM5BSqLE7jwdLg3aND4x9YMzFx4541e3L2Zx4T4vajtwdUou0PPvXwr0/OnPzpzDWGnAIkLCZlKdxyE2pEDd6kKJ6986pn27DlQFXd5pKN2rWpS8FV6jsam7+UWmlMYdZiH2LYUUGbGlcrZIVt6iOTht2ABhyfrDhVEhrhY1kzzpIZ1bXP76NM3wBU57Cq3RK/6FZlg8iAVv3dMfpXIJX1NClU45DveMn44KobN6zb+He7113/pVyfOo8JlT9lxY9ADlRX/C2w+AbgxkMfW3U6nP6Bg2ce/OXjjRNXRxkVvELJcLwCGdCX2R5/pVhwuGEIjCH0q8xd8OKDnCfQm8JwglWVwr/8rPuYw4z2zIazG1XYw1J9aVa2F6h2XocJHlVSVGwqYVHlDv+MkiTh9CFeUNMWNeD1WEeZss6WRLZhUWABpAbkGx45qcP+pS70qdIixYtqB1jCrsiApyq0qLJosiWV7khWizn/f0/ZXzOpvQAVvy9aV5MoMdJyqXRwzdia9w6NDH3ymnXXHMoX1fPPFWhSDx47uP1049QvHJk+9prISfps1zFtJK6hHJwlFGZtqsYNQnudvq80q3f+d7j4z1hsGlWZOQLp9XYM80mZHxC8U+Gc0CZIKVpUQxpVo0LNaoWoVqOgndCAabM1VdFyyMTnhvIX1lIYAamq9D8HfHbL/9J4KMlT6DyUCOIesKr0rDoEQD5teOtMRor561PBLdeGB8fft3XdlvdunXjB/Rf/aubvkI/A0h+BHKgu/Wu47M4Adj5DJ72Rk+GpH7zv8Hd+9cT06T2RaxTtgm/YgU+u66voUEmEsRkYwrAe7VTdcAAARiEd8TO93HUtrM5mUHtB69PkAbrDP+22THWhr0gBNAjusGDK1xGWObKsZgxGW3GbmnGTGoh4hI1OHR3+bWY9fdunggO/VJdBKuyokJ6DLBvp28diqfV00vSB7HBlTiWWVAxStbGOOBF0mka4xKlKnb2AF3wt63yxqBqJY3unNq/f+I8jfSP/tG/Tvsfz5JzzTzPorCdPTG47VTvzs5NTT/5GnZr9xb5AjbjILNDhX2nXqe1iK5WSCY9ayFfmo0c5/yFckGcsRqCKGcT3MeChqmpIoyLs3VKK05i1qfAhroRVmq3PUrtWI7vepHKS0ZDlUr/tEpyH7UTYWGFROxBVyWBEPCOgVbGp3PXflQDIJg+G/wrEKk9V7cQBWxKxsWLhN5f90UZlUUCDfWOHhgZG337dvqv/uc9YffqCXLD8RfIRWOYjkAPVZX6Bl+rpvSV7i/ny0y8vnmoc+/FvP/rt3zzZPLMrtFuBWXIMO/DINV1yLHTBqzYiXjy6AE4QqmI/lNvk2WMxV2e6sJHqegiIFEAWUfkGZUgByPI9zPwTOAZkGUURoh3FhgoWOmEYUhS2yUotClyfO/w902MGFak5aMCwUxT3BaTqXCJtRcW6VFhIMZsqrJCUIOX/dVe0ZoJ0qfNpjCqW0swGME5dyzu9ZnzNjVesWffWbau3gUlFZFL+eJYRgCbVrhY2HT1z9OdP1k6+/kRlcnB4bIBceKlFaJQyKM6I6kmLKnGL0gB65pTL0LYCXotlgBcjUMX8wQPVE5t7JTNKLMT9ZiKnQWBCElEzDmmmMUOztRlK6g0Kmm0ayCwacjwqmbBaS3hj2y31d32FZUPHNQueQ/hA4Q2fAqpdOYDyXmWDKwkIYLZV6cY7IJWBqnw5VkBWFmQTY+u+ONQ/+vYXbn/ZrYZhRIvlmufHkY/AYh6BHKgu5quzwo8NtlVP0beCOx997EcOHLn3V060Tt7QsMISBQaZtkVBIVBRq1KCExZRfAvxxc0purv3HGOpS/fPNswakHbK/IrF6VjmaPN/ZsXkgWYpZnoATMH0pBFHZMaUUDtqUytssSF5q9GgdjOkNM6o6BZhAQW/Ui7181dqM1sqXf2qxKgas7RRv4VFFCyoKtn3nr8Gqvi7I0dQUPdsoMq61NSmolU8uWpk/HPbtm5/64bhDY/li+n8JuG9rXu333PkoddOzh7/+dlkdmxgqGC4SPiCL2pGFLZaVI/aFNkWpZ5DjahFlgUWOyWL9ZbyOBsksjQDMueLZOZ/rrNblEAVeI+QJEXkQNWjgCpvAJOI4jjiCNpG3KSpyhR7qGaNBpXCiIYMh8v+BXibtiOytduFYlV586fkOtx0qAGq+hzhVCm2nFKgtGNVJSGr/Nlj9oJVxaYSYlNx4DZ5domszA1Xj1/xzivGNrx/28ZrH5rfnZU/Kx+BfARyoJrfA4t6BABWv3bkxoFjjTMvOTo7+TPHq8dfcSY+MxF5EVkll2zXIct02BEA7CMYVtZjgsmCL6jOmeHyOAAbr/rSmIESHcBBCsYLbIpMB07+6Wm+0g1Y6IvCwqjL/Jqv5XwgaOb4dVLK2DNVmqY0UG3FMTXjNoVhk6J2SFEtJGol5JkO+U5AgSvxqMydcoINAGq33N9p9FANUZoh5TI/QKryS2X5XA8YZQEAgx0spIqVVQywZTnckAaNn2PYWX9QPjTSN/aZ0eHRD1y75Vro56I8IvX80+NAdmDb3Y8+9Gsnqid/sp7U1/pFyyoVfbKiNmVJxE1TYPtCSilSqUVZAnCkcqWULOX873R5nnG5gStXJtR8BOh3lbVGZGUcohHHbYowt9pNqoVVqtRnqTI7TVa7TSNk04jpUFGV/Jm9Vo1TvPXTVYhOJGrXZqpTmWCgik8PRBfjc0O7AKCx0SHbcniuS7qqreaasK0ZLLQyj7LYpNGB1UfGx1a/ad3GdZ9fP7B3+vJczfxd8xFYeiOQA9Wld81W3BFrsDpZP73nydnJH36qOvljJ9untsdBRnbJ48XBgqaTv8RzFVGUGZKs2Lwb/qNYZIRxFZzabUgS8JpJuU8D1Z5R1lGnbOBvwStVng9QCk9MZrv4/xNK+UtShmDizrnjiHSMI2pyub9JUdgiOzaoYLhUQEqOE7DmFqV3AFT4pTLgBo+qm6B02V9Z6gCOMnhViVgakMqCqiQQYt+q26k6f6NMia5+PCBFcBwnLvul+4bKg58a7Rv/zPj28fs3GhvDFXejLfCEcV8eaB5YffeR+3/vTGv6R0Ojtc5wMsd1LLLBpiYJpWzo36IW/HLB/vH9aJGV2JJMho0PTFUvIWO6wNO87ElVAlRld4WyPTxQMd/aDFTRnNhmOU3YalCtUaUa/FMrM+TFCY2aLg0ZNvlIB04k9UvbUunmQgGsSlajWVTti8rlfK1FFZ1qx66KwzccsmxbHEgQv2paHIuLf4culRJwtB5R6mYb1279t1Kp7y+v3+MeMHIv4oXehvnzV/AI5EB1BV/8pXbqB7IDxQcfuXvLsdNPff9Me+YnTjbP7G2a7XLqwl7VI9eDGwAAKZaejLPrURoHSAU7CcWmZko1WJUxEJZV+4zyktUTrco+qMq+H0beSYpMcSQJoR1GHAXYCEsBVfbGTGPu8AfT02q1KAxb1I5CSuKYjJioZBeozylK05QpbLBoTdWXAqn6qDrwsxPXCBZV/hXAvLcZpwtUAWbxCkoSwQurBAbA+iCKEnJdJxzo7/92X3Hg48VC8abv3fG9Bw3DaC21e+NSHy8ap6qV9voHJh/81ePVEz8d2e21dtG2PR/gJKEkitgvlbWT1KKYItng4LpCc5wgrMJgkAo/4E6a2qU+kXm83zMxqmdbaZ39UheKieUNYg+jClYU8y0ySSJo4xa1IngR16lWneVu/7heo2JGNGw41E8meezYIfMYc0wHXXR03aryIFZUPY1Uc8z9dZlfAVeu3sj3uH6Wg82fyZ8PDGABUBNURfw0cPpmNm288vcLxfKn9215ycl5DHv+lHwE8hFQI5AD1fxWWFIjgKaV9Mna+MnKie85dOLID51qnrm6YbTWRlZaFMBqke3YXNa3kdttSgmdrcFRAmeLIGGyZKEVsMd8DVtIKVOZDhMpP9SsapqhgSOVLyUDwN8chQpwyj6pMcVxTEnUpnarRa1mSFEr4tdwHZs8y6OyU6SiFUhXP5f7bdaacte9Aqlc3mfGVjsZaOdIrVcVeMq+qnzsMp11TCq+FxmEarbiMARuHoE2IbYt60yxVPz34aHRTwwPDd9SXVc9nKdOnX867D95fylJTu2YnD7xH0/WT/1SLasO2UXTDIouN9UkUcxMdYj7gCEq/FITvv4s64CLQ2pTgvsQl8JcnkBVppTSmZx/WJ/xGR0tuSFeydqaKjJSBqphFFLYalLYrFFtdppalVmyWxH1Wxb1GxYVUoNcNomS3xWg2g27EPfU/5+9Nw2y9DrLBN9zvv3em2vtm6pkbbYka7O8YWNbYMzSLDY0BnposwwzQ0cPHdEdMdExP3rCMT8mgB6ImaF73Ew3DYFpTGPCG3YbMMY2Bq8SsmRL1lJSlWqvyqxc7vrtZ+J533PuvZnKqspUZa3Kq7iqqsy7nu/7znnO8z7v80iFxVM+fw6nSx2lUHFd3zZOiWZV23mF/VRxDQY+1RzprMjTITxTiWrY/DcHO7ft+/ud2/b+y4fve9ezW7rvyzgZtp76qhyBLaD6qjzsN/aXRsn1xImvxmeS8vVPHnny3Wd6598+ny3ctZy3d+W6aPiRr4IoYFcAdPG6yNGhv6F0HFkxpyxQUv2Xbn1nIz5kVXmltA0vNSIRwZ4KUMXfkYrDJf6ypALgJC+oLAr+Ewb+hM5umNOEIXf2R37EyVMhOvqtFhVsKqJg2cvU+jhy6A4HFjgIKk1TAjXlzjcG1bXEpg4TqyBFEGkAFl2MgSk4CaEMvaidNBovbZuc+uaOHbs+2YpaX3/tvtcubOlRL31d/N3c3010isH9c0vn/8lc5/wHunWnEU0FKmrArqiSDUoFAGWoj40Lnx0VaW6qMly69pgeBFAFSBWweiOW/i/FqG4WULWnuJW0CPjFdYdNQFYX7KCRpn1Ke10aLC9S1WlToySaCUJqkqKwNuSzzzIC68B2Ojs3ufbHPVQ5GIMZVZv0Nmb2D6Aq15ewqFLJQJUGQNUjg8ZGXKzalxS9OiRVhXUznDpz522v/z/9Sv3+gw8+snTps2zrEVsjsDUC4yOwBVS3zocbegSWll6a+XbnufufPf/CI8fPH3vXXG/+7l49aBGZ0PNCHQQBBZFPXiDNU+ThT3Tw2jAAGwjA8NSlPTluUmhWwRDMxIhdTV3XwpzWJXfzMzgtS8ryAmlOVOQFx6CivB6C0QliasVNaoQxmpb452B1wK4BwOJPAakuPcpCZTgHMFp2EQXCpErzlGVJgT05epPI84RBZuBd1VSBsqsRioDXx386j4P43OzM7GO37Lv1E7v37PjSnnjPyS2P1PVdAkicWvQW33h+eemXTi3N/2zuZXHcDCluBmRMTnk+4M1KqQzBzysDoAJuYSYVsZ3Gdvjj54rz6XEeXkcWqmsOxCst/W8mUHUWcDZrTjaHBtrvjLppj/qweuu1qVheJq8/oOlK03QQUIL6RA1/ZRcpJ1KZoe+wqzq40r+tvDigOvRSlU6pFUB1GFjs4ec+YR/IYcVeRJpCojKgUDV626f3PPbWB975azt33vrMltXb+q61rUdtjcAWUN06B266EThiHp8+OXf+9ScXTv7A0blj33/y/Kn7sixrVKrWdVCR8UtmrtD4gBKdF/gEvSl7qdrGKgA9p4UTaytmIIc57LxgA39WNRVgT0vY4lTMoDlgqCuUFzWFOmCA2ggTSgIEFDB/Stq5lDtmFMwMTPvBqBqx1BrRpCKUFcZNuF5mUiERAKi13f5SchTNLAsZuMcLLgSGwSveOwqS7mRj6snts9s+fWD3gU8d3HZwKxVnA1eBMcb/0tKXvvfFUy/+2rnl+fcNdEGTO6Yo9D0qypSbpqBLTtHdXxVUQcts9cRgUHGXeF/oLyrrHoENyMg7YgMf56o+9FoDVa4KWDQPgFqAuTaiAU/LAbUHXer1upR3O5xEFeclba99mtTczkQEPTmkF9gTsEvGeNyw9R5eE6gKcyrd/z4zp2BUxdgftnBS3UDqmPYCKsDWalRxQjIVNOcRNeOp4689eM/vveWhH/oN7F22qhZX9dTderObZAS2GNWb5EC+2r+GMUYfpS+Gz76UzeRV/7ZOuvTAKXQC0AAAIABJREFUYnvuofODhbsXs4VbelVvpqjymA3C4XnoexB3yh1MK7OsUrlzC7NzAxBZAErpsMIRQAgQyNGolWHgyEpY5TNjGumQElhO+QnFXsylfANr7xpsjs92NsLVQk4wspeCMbiQp9IFzg02eiz+lYEpQI/YV0npXzG4BsuLuzP8933fREGUNZPWiSRM/mGiOfGNKG5+PTHBc/5t/tI96p4tE/91XjSnzKnGM+ee+aHDZw7/ykJ/4R25VzbjmQZFSUB1XlGWwXiqRuosayazOudNkKrgkyrNcTi2TMyriowu2ZECugxm0ocOvOv8QFf5YZuhM72cj+yAKhar0tSUKUhsCm5M7Oc9Wu51qNNbprLboyiFwb+imZKoYYjdF6TZsZJ2SABPBqrSgLi6mUrK+lI5cfpUTqUaSgDE5o0fx3pvjzxu4PQYqHpeTBAaUIWN6lR/dnr3Vx+85+EPfvj/+8RXPvjBD46nN1/OkGw9d2sEXlUjsAVUb5DDbZDDR2dj6iwn5E80qMwaVPUiqooQBn9lJb5GVVVDLMcFLEzNgFieMXVJxvg6KAtTVYGPpcerA19XZLy6KIwJfN+Q8SoKLSKzttqC2gKDQiaZoKYogFmoIRNW3N5cRxU144JoriTSGdGh/FpmwgOwnqbT8bNzj0+2l9t7ltLzh7qmc6hfpofyPL2l1xvs66fpnrRIp/OyTEpVSSsL21lJqdaxlzJ68i+OY+V+JWnCgpsAWrR8hfQoj8EpM5dIzOKOXy7qswaVG7l4cZTIU4BLkR7Y5iiwbfbn4q0pYBVMqnSDjzV51Tbq1MoF8Fpc4ldkPM8rojBeiuP4RBRGL0Rx9GIURN+J/Oi5ZrN5inxa/Piujw8+qLYWzPVc9tBCH6bD4UvnXvrpw6cP/2I7XX7Y+PWUPxEQxZpZbHFPKCktMirA3DEmNVRXJXl8rHy2R0MrD1BKjUsOIFXDOk02OZKgdv3erhegyhHEAKrQppY5+6f2sx6nUKHbv+71qFnUtF2HNF3UFFY19p9yXUNoAYsqj2UwI2bVVlOG/hhDbao0TImZvzCqvKm0INUBWdGFe5I8Bj9iv0E13DvqmFrNbYf37T70R2+5+y2/MzV1YOH6PcJbn2xrBK7vEdgCqtfR8THmg5pOvCeiOJ6hqrOtLAfb67I/U6b96bLMp+qqmDJ11fS0atZkmnVVRmTq0FAdaKWQLuiZ0qCSDOYNG34LtRjtAINVtTE1kgdBxBljam1UVSuv9v0YeK1SHkwdldEaj+ceWwkH5Tq4Mkp7QGpGG10ZT5WazZbwunVZGRqoQPeMH/SV9ntaJ+0gCBb8eHKedLxIjckloj3p1QKysBDK6VyjvbA8sdRfnlnu9bf3Ot2d3XSwM8/zmbqqd1TGbKupmqpNOVHVZasyVYQyL8gR0GLGaKUU/uRPbTzfxi8qpT2lPSxTvoJ1vud5KlC+52mFmi96NrjhyQUsgmLjeBvpy+KysKdMLdb91o7A+hCISJZBKu6jzmmjDDg4zZuOQPt93w8WAy8+rbQ643v+KT/0T8VJ83grTk7ErfjcbGt2bt/Evs6Wef/GLnSA1C8ufWtqKZ/70eNnX/iVXtZ+SPv1BOynVKwpV7Aek/IzpB+QgaAsLTnv0piHcj9rIZlNFUZVrKhQhsYlKC4M16NIdbPA6Vjm1ssOgMRtrLzx6b76Z3ZDV9foSywphx64ymmQ96nXb1O3u0R5t0t+mtFEZWjG+NSqkWIl0xe7c3D1AhtMxdUQMfq3EgDWn1r9t02akqQ7281vwag4hwi76gAqGrOsPoc7/n0vYX2qrxuDiebsZ++44/W/9cbXft/XleMNNnYa3vCPxnUkA/RFuxubGzu8Py1FBuzYtm5bI3CREdgCqlf59OAL9+mnA7p7R0hnTiSk68l+1pkxaXsmy/qzpk63KVXv9kyxW6tqR13lM6YspqguW3VdNDRVgTF1iFy+ui49BdwCvGmAYQCmkCDOsz0f2+EkgPUT1Wsuf0mBGb9j9yPl1UoFTN8ppQ3jMmYP8LIM1BjZgkXkPGut8RyBbphk8BxSda1UaTwvNZ5OSft9rYIOKX+BlJ4n8udqo+ZIhecVhctB3FrSUet8SGGbZnf0iKYGRB8tlHq/EMGbfLMTpk90NjzZWYzn8yyu8uXJpX5nptNfnu5l7cksS1uFyaKiLAOu6FekVe0po9AzH0CcSoHn89B4hhvp0UXheTX5KAASbFt9z6OKPFWDWwMSVVoprTUQvjE+BhhLIBloDnxt+PeMYjwmd6Tly1q54oBWOCjGIE3AUG6MybXRYK37YRgtRH4wN9maPTXRmDgdN+Nz05PTi2qgetu3b4dhf7m1CGz8RMJx+quFv92z2G0/crY99z8tDM495EUmbsYBa1IrVVFqJMgBYBXMKiQlfGMHCdlg2J0i/zkEbBY0ye/5CRv/gFf4GZsFUvEx66Gs4eVVb4Huo9s4XHGfwVnIceWgNlzyL2okfSGFqkvd7iKl3TZRv09JUdJUralVK/ZNBQfKknA5MLYZEv+ubNlfJACsgIXmlC2n7J+WaWVrNwatcM4Ay2pBKp7Dv3MOAmDOUTkJET5SNZPZ78xO7/7P3/Pg2/5g27Y72lf4kF3xl5f584seHSWfDu306cRySHEcU72Y5FmZqCKNy6KMqiqLBlUR1UXhU13q2lSeIuMrDBxOAQWjC5ZdoXxVG85PwWypTRQmWI+q0mjjhUHtG40ZE4kYzkuQfC+mSqGOReR7ngFL4m74u280XgsdpJVXByXpoDAeFQ0vyDIvzKIwTqkK0O1aUt4raHtUEB1iYdbWXHnFT6NX/AbX3yz5ir/K9flEID068dWIJikZ9OZbVb8/Sbqa9SqzM6/KHVTTvqo2+6gu9lVFvttU6TaqsgltiliZ3Dd1oVQFD07EgQIuih+jKBxtKpK0+4wGYNX+dK2ccG66ESjLwswaGYXcDYs/XSkSTIMwquhSlo5yyz6gpsZ/x2QtnfSksYjLn5jE0SULqxZSXmlUkCsV9kn7C0YF854fnjGkjivfP+Mp/5wX6NPaD84GgVnsDlS3ZRo92vOGK86+ygT8UU30Gk00BfCoTpB/0etiPwV6nmE7HEw7utvxtK9ST7UmlO4velq1dEaZBagFp4AXeekVudZalx7+rVSoyqLiXUClKnDTulKlhnRDV/h7pasKoLVSxvMAZwtf+1mgg0zpIgsbrV4zqbo98tI9tAcTbXW1mOrr80rbnE8FkPqZc5+/pdNvv2ex3/mls8tn36QTRUkzoJDzIirKjTRNodQPRhXa4JvptrlA1V1Ko0nJ/eRCjKoby3FnYJCjZV0zUM3qlAZFj3q9NvU6S1T3OuRnGTVLQ5OwgauJAsugykwJyQ3qQ6iGiOWblC5s9z/DHqs7df6qNq3qwkAVzxEtK+opvGdFE1UBrXpjYdvMzo/cd8+D//HOW9/+5I0EgOyGXtPRLwY0NRFRsRSn/U6iiyxJ80HLVGbCmGyqyqpJo+sZqs20VmbKGDNZ11WLTNWs6rrJZErN5tCyQTeQpIH2ACmiee/maQ8lCFw9NWmv1tj+ky6V9lByMNrz+U+QJ9xMhy2+FypeV7B9ADmOkwUzrcLr8EHlbkWldUFG56S8lLRKlaG+MXWPlNdRSve0Vn2lgo5WalmHetkUdT+M/D7pxoC2BQOimZRoD4JPtgDsdTC5bQHVTT4Iw50nRUHnZL8R1vl0XZR7asoPqDK7ta76t1Zl7yDV2cGiLLbXddEyVRmYulRUF6TqkrtUQctJ17n8CfaBIaOVkI6gqhjCX/jGNOrLbuLENFoyxKyT5a3257KMOCZI7LLlU7iUJGmjFe9O3BmggmEAoBXmVYDusFkJlW901iPJBV33gdE6Kjw/XFI6PO554fNe4B8m5b1IWr+otHciqvQyVVGP9p/Iid4PvLxVJtrkc3br5WQEoAP/8+W/umV5ef7HlwfdX1xoLz0Al4hm0iA/BPWDONQBZVVGOdLH4KVbi2R7PZ6iN8o4by5QXfmtNyp0cCwr7OA4ihi+qeWA+oMu9bvLlHeXyRsMKCkqahmiJoJLoUUdxhpbL2Fwp9BEiZmqzGGYozCvMWB1mlQrCRg2VNnADOuZysCVQamzuGJBAc97nk5IlUE9M7Xj0W2zu//vH3zHuz+h1N7+9XzcR6X5p32aX4y6y+eSQVZOakq3hVW5W9XFbjLl7qrIdvJ6VebbqzLdWRXZZFlkTXSNaVPBAsEzNVRlotIe34wwocJEi7UAHIYtWLIDAns8A8VB56pgyQ6JrOVwBvbg0zrE2sF1KRfaIOsOSoYS5MBH3xIsUHAhpMWaZoMRL5XSufb8gQ6iZa38ee17c6T1gtLeOdL6tPL16ZrMmbKuT3ths50ENKBBM6Nd96EBdYsQuAYn9BZQ3YRBtxc7gZk7e3Yq3hXEs2VWHKqy/hvqvP2mKuvfU+TdPWXemzRVN+KNnSq4a1yKYyz7FC2iqbhWxaGXWABhM8Q/t7ASQJXTT6QiIvXDC2O3Sy06cmE7D9GRgTwAqeNphyAVEssx9yQGrcyqcs1aymIU8KTPTQceJnkQr5o3wVztBtOK5gOuBGmq2JIJywomeo6WKlUQ9rQfn/G95rfCqPmVKoq/kZd0pLlz2xLR7WAPt3RNm3Debr3EaARwDT/Wf2z3d+af+R/mu3O/3B60D8KDd9vMNgpMSFme0aDqU1r3ufTMZv24Qlya2ZgH740+rpeaMzby/VZzzRsFqs5to0KgRl3QoMqoU/Sp221T2l4i1etRkpU0CZCqFAXsjAFSrZawC+iErb0VgCoADY4dd/tb837MtjLjAghZQ39mS6XDX1hVNEVCAiBAFfMeS6GMogq9cSoiXyUUBZPtA7fc9h8OHnzNH959y9uevh7Z1OF69dGP6qNv3BEc2tZo5v3+nnLQvT3rL78u7yzfnfcX7qzTpZ2qGrTqKm+YqowUAYgyyUloz0WVj9crrii4tUhGUypzONqyxuHx8nc5BlK1k6qeA5UYW24wdQ1sLJKycjNmKLCOhFyl47VGOgT4OOJY8M8twMX6wusWyBeDtUYqh6xLtr9DD6poyuWzGjTaaa8gz++RHywqHb7kBY1nPT9+ioLkGQqClzLTn5+cDDsf/eiL9U//9E8PJXQbuSa2HrvxEdgCqhsfsxXP4G78pW9NkPJmqXfutrJYfGOZLr590F14fZF3JkyRhp4pYXQpXTYG9VywpDKFSxoSFjywMyXngw8XChZYSeHehWdyzcRGgGKpxIT88uaDlV/qwguPHP6V7Kp4DY5r5wSoChCVz2w98F8WkQjvwJC7nHm3i12yWxB80XQpTC5+wJYu2D2DieBJheNC0eHFDGxdwakAmgffz4NgYi6Mp77pN6a/GEQ7HiW97SWa2Le8ZVR/mSfv1tOHI/D44LuHHn3pa//6bP/sj6WU7W5MxF4EI3c0yKiAtaj9PKXM5NwQxZrUYRDDzTWQmwlUNzIyq7fcDFLBWENViiaqMqdu2aeltEPdTpvqTpuCfkpThaFppQltTAqgSYlVGFegKuY7WZM6DlSZTWV9qdWo2jQ4SaUSORNXiqwmFYJ0aCtHNlXj4Rw+eSYmZRLas/PgV3ft2Peb99x+799cj9pUY77gE93SpMFgirqnb1k6deLBzvKph/PO4r1V1tmr6zRWpow8qj1NtQdNGORnBp1irKtm7woGqTg2aE7Toqew65Zs3mT/JkBV1PhYQ3BsZKsilTpZf6Tp10rReDPhZGXWPsw2vrHvtZb1gpX+Y0AVPrYswbC/Z4DK1b2AJWt4DiC0A754TzYss42P/K0EsKJvlnPkaq3LstaV0mGhvAQM7FkvaHwnSlp/HyaNJ/wgOknxjgWi7f1Xa7PcRq7vy3nsFlDd4OjJbvRoROfzbRSU+/Le2dsHncV7y8H51+WDxYNU93Z4Jp3SJm1qU2hdl2JMw0oc7D5dE4UgPulmkl2n88/ER6prYWxGV7IFlaMgQapNuVKbar/LyjLkytL/hYifl5cux2QBQ5mZtD8ANK9YVCyrBMyuuM8LPqHOolt2rMxU8I4VulWrbfUBWsGiYoKRfTjbNjkbHx8hiRimsDQq6RivueCFU6eCaOrpIN7+tThoPUUhHaGJO5e2QOsGT+Sth/MIPGoeDbx2/MDjZ5/4Z6c7p96dqWxP0PD9uIGABk1lmrIOtYQNFRLJsKFklaMAopvxtl6guh65w3pfiwHLqtqQ8wZGXHFpcsqKlDpZjxb7y9TvtMnv9qmRFTRVKZoiTRHmDcynbDMnx4bDFhCoIeZS/DOGsFx+tsb9AmNtdKr7U+YspFhxVCr7r8oGnFk8Zy3Hrg6ISo3qZjLbfs3Bu357Zmb3R154au7I+99/ZRpDN3rOGXM8ocWzOwYL5/cX2fKhtLNwV2fp9Gt12T1EWX9HVfSmTNFrapMHinJFdWnhpCNKpL7GaolhaxpSRcaPmAjCmCm1IHV0fgDY4noRQMrw1SayrZCRiZeYxaxOJmDbS61so+JmRFTmLPFhJWbMeHsBry8gQbQX2rVGgCppVPrkOOIzAvRW/HZSDRRW10rdbO8F3qdE9ZKFJJ4xnpeT8nukw2WlvKXQD49rL3g2bkw/7wXxMQonT5Cpz9JEZ1mph1H527pt0ghsAdV1DiQ3Rc0/tqusu4cGncW7sqx7d110bzf14AAV+XaqBrOqShtUZ76uC9KmwGnOF6hBbyKY0goXrMRf4mKW0iH2dbL0cY3K+nSK5N8qUUdh7zIH8I/dntROEGPfYyOLg3uagOVxbtb5hroLGJOUmOIP39GePcNnoYUTV3+NC9vusnmKsx6itjwju11MND7vgpWYO5EHBsvzWTJgPEOlFuN0g9YIg7TuyNQqyrWXLGo/PqV1+GLSmPyWlzS+5QUT36WpmdNKHRis85BuPexVPgJ/N/d3E7nK33Rk4fivnuvPvz2jfHuURH4QQKdSIm0XQZ3US7tUIH0MzD/OcVsF4fKy6/JfNZYX+vmNMOTrnT/WA1RF3jS6CXtmb/YfAhJWtnxyqyh0wLD/qitpoMp71Ol3qN1dpgIl/7SgibKmyUpREw1UHFlbS6e/fR8OyABQ5bKv3WAPGbsRWJWSsNOburK/AFX0mIN95TS4sSAAzIfsi1yHFPqTg927b/38vl23/Pqte/Z9a/fu+3vX8libp54Kac9gd2fuxVvy7tztVf/867Lu4u3VoLu3ygc7VVXMUFW0VF34qiwUl/HZNg3mIrbaZxlR/h48NraMP+JCx7TZUla35Tn5+9BqDKuBY1OtTNgxJk4GwFIaoTjdeTVs+OX3tsse8xmjcr1sOIQFl94IrC1yB5sqa4sAVw+pYZaFNTBpwd0CXT5dxExbPLMdIcRMrPRmCIki8dtK6Vpr1VOkF0l5S+QH88oPj3t+clgHE4dVNHUkSKaO0dHeeXXPVrjK5V4LW0D1IiMo7OljCWXmQOfYC3dQkd1XV/k9Rd6/raj6e6kabKM6a6gqI1UX5BnYntSkmDkV/Y6UrvB3KfEDqIqNifhkitDcsqnON3Nc22N3snKhyJXPzRusu8IufyVQXe8is2LxGFrriH+IvMnqriXbRGXPGJ62Vp09+BlK9w6kcniT3XjzW1ihO4xjXGmG7V08AFaA1JDjCHE3PgpPyCCQSUjKRRDGY6LADjk0pIKeFySnlBceVl7yhB+3vplM7HiCpl7/0lYp5nKnhpv3+eyR2nls2+LSqbedap/+5cVs6fsKv27GcaiiIOJrCpGotSmooJwG1YAKbDQ5RUrYtPHqx1ojtQVU7aisAqoWi8gvbdABb0ZdzgiDIlHHg1Ety5K9U9Hl303hmdqmQadNNEhpAl3+RtFETRSWiDCRkAxnScWVHAtUmUvF3OSAkWvGGTZTrQSq8IpDlYcZVcvEiTYVGlVrWQXZAOerRPm26b0vvOY19/560mz9tzfc+a7z10KbCh/upaPvnPQHi/v7nbN39HpLDxaDxTspWz6oy+5eVXRnTNFFBz/iXbhJV1ocLDCz3s3IoMCNnQud1FQOmBwnabQXaZfbc4jC1/7LPmm4QMjruN5dIVZHgNSBW1m75HVWbFvwcnzsapGcctoYv8hQSuAcaLiBV8KKh5pVMOBowhK3a1lvCFpXPyKy1TwcZxGJSDSuOASOtLbOJo2h+rAvxH5K5VOtPVhhdZSO58mLzhiVnNBe8nQYNZ5WavLFYHLmBE3sWdxal17ZurIFVFeN27C0f+6FqaXe/O6qbr/GV/TmqtN+iIrBXXVR7KwRxVnlljVFQBMao0RcLgJzqzu1HcEyG7grVZqmcBlI6pArH1pG07EB7jXG9Dsj5lImFwapmwBUh0OAchkvHvJO7v/OD/Llp5iUTVaAXv6athELu2TcOd5TJAjA/raUIos+/ElVyOU05GR72PmibOOHpEJMJLYhixcOq2Pi14esHy2YARmFBqzGnBdOfEcHjS/rIPzbVmPPizQ7PU/0e5naSmJ6ZbPDTfgsXN+fP/f5nfPp4jvO9xZ/Ya47/yO5V6rmRIuiACVc7C+hE4cmMqW0GlCtRfNYMSkkukVX0bjQEN3IQJWv/bWsQlZ92UsyqnLBj8CLAzVjUiKLH4f+s6zVt3IowICiKCivMupmHer0lyjttKnqdCnISpoyilqkKYa5fynlZZZLcjFH5giO27BsqpSDoHN0DaDOnkrADT/WSgAAxHxUfGwTlZT/UdkBlBmBGm3COgonzhw8cNcn77rz7v/j9n2DM0o9Mm7vecWvImOej+jc09Pnjn53d9lZem1V5G8ydflg2uvemQ+Wt5miE/l1pnyTk49KAVxluJIva5KwhMIasq3KcE63TWdj/x4eTSvn4i0FwKuVQsiXxfjaP93Rt8cF/b+Ci8cIFruIYMzHpWWOMLGsjq02ur4MfIGRPzE+v2vSchpX7ntgcsTqkbmCZ+VnHoBqDMKD4Ozh87ojiYI4zkKOSPMwfybXcDUEqrKhku8pjVtoDoZ9ttG+IRWWOmic0UH4Imn/qUqpb4VR+LT2g9NRuH+Bpg91rYPAypLDFT9bbsw32AKqbvLEDHT6dDKojs5QtXxLWbfvLYulh4t04Y0mX76d8k7Tr3JY4DOYQwwfr1wMwLC6obzPIU18Z50Ug027i+fudpzwKBdKuf9C3fqjicIdnrHtKJ/Wdre3BlvxSk9DWZgcoB69Ck8Fq6nTC76JlG/w3dnFgC3tZBxqU1FdSRMKXAugzacaDEVIRDHB+RBMK7wIPR2R8hNSQZO8IKTA1+SxWgDZAjX/SQAPUApqSAJ8Aaw6KZXfPB/E09/yw+ZfR1H4FZ+iF2h+YnGr/PJKz4yb53mQ73z+yOd3LATL33+uc+4X5/uLP1D4FTUmJijSEenKUF0WVFY53wtTchMPMziaSMJ2sZkT1gcA6NVwWw9oveA4WI9Zl782BKaYJ2xeMf5gezuFpikp90toQk1ZLjGp7XSJev1lqjod8rsptUqiSeVRCIcUJE3hzltg3GQDPywRS36GLf2LXZ78egRUufSPBh2kyYFtNYoCNH3iMQaJUyF3+xdFRYHGnAU9vk9R2Opsn93z9QcfeOtvnn2x+MIjj1wdkMqEyuHDIdHzk/OdYwer/tz95WDh4bx99qGiO3+nqrJpU0JuhiqfYVtD3GU+59g80Wa6yhiH5jkTRAfwX267xk4zQ/A5xqiOXQocwGelXwLwhnU6ZmJFwrry2uHjYUGsrd0NNzi8nvC1hlQUV32UX4+CNKyDgD3+eH2AbmZnrVWVBDRY5xl43noxM6pcxWO2FYSJSAQUa1wFsDLgtS7mroeCV0uxzRL5h6sOcPKcML58RiLiUfup0vFJP2x8x4saj/vhxBNU+8/nKppr7ZpsX+vY8RthDnt1zLQXORJ8wT/2mE+3lknaK+8v0+V3ltniO4t8/v46n99OVUd5ZkC6TgmNUSLTQQ6TtA3iohf7KFxAFoDaTvyKAasVl/PFiyfjSbZz0kHDFVnfY6DUlVLGNTOrmNlLlSDXexIOFyMWrY9yDNm+bp17PrvuyFTBIFX88zgrC41ftht02FcGLSv7QAdEJuRlBvZWWkdEOgHwJD+IyPc9viO+1A+c3zPaWUSPVsPuSgcMWGsAXp3UXthqx9HkV8mPP1n5/hfP5+qlQ4felV2Lktx6j8HW467cCOA6/2r7qzPnl0+9/9jSmf9+oWw/XMWa/CSmAEx+pUkjCrXIqKhSKk0hGywpdPLiU2lsjYQs48aMLaB66QMGG/axuu9KjaprbsIGVJAKmtVgReVcUHqDAXX7HeqkS5QO2uT1BtToFTRRK2pBP2pt/CwsENAKIsFKjQBWakk0HmIj0dmL56ZzOOG4VG6ckj99C2o4KICEcXPBKD60jqgCUWAmmtuevfPOe3//node/6HtdFf3aswvxvypt/gYtSjSB4Oi/67508+8s7d09AFVLOz1ym7slX1eq2xA2phX7Gi5F12nrZnxeAigE6qC1bdDcD8kwFfIAEYNUSPCRSQxsglw69hYid++tkg7Xg5W1wLA4yeYwEXnQbOK5rEAWgCiBbFDoIp/uz4J6xfOPt4hIVCQK3nQt0K/avWs+BmBZfUjacrix4t7AOeP89ptN0DsVCCCA5byKdkccEOfA6wqoFpFpvbj1A9bx7xw8vEgmPw77cdfDyL/CE302kRv2EoSvMCM8qoGqlLmP53QwrH7Bu0zP5d2TryzGCwerLNuS1cDT1U5pjkYVTDARLGZNacAXQxaa7tLHVUBVkjOeWdlZQAMXkcSAJ443Q5yCERlCcTuzGmqbJqmLI4O0KJ8Di0Woev/wszspVeR0SNGrIm1EXGCohUNVpd+RZ7ibPoLe+zZi1cmRZlCWLtaGfYfFBs+zWS0GDOjtIruzZAqinii4JJMIHc/DMiPAlI+dKoSkcgMCbo4DVEFchvstfZM6MelCZJBe536AAAgAElEQVQFv7nti35j50cawc4vqJsgzvDSR2HrEeMjgOv8RXpx8omXvv6/nFg6+f6lvPsaE0VeMjFJvh8J019WVBUDKsqUKlhQ4T8unkiDjXSSA6i6AI6VFm4384hfDqMqKXqjrurROIHVFKAKUCqd18Ko1nXBYLWAHVUPMaltLvuXaY/itKCpjGjKeBTbBh90gmMWBFbxK2x3FduKcTlWa6q0ZfhsyVkwkrU+cn4A1gFAgKqmwMPmGZt0jwIuBcNH1fpEQ6tsfEri6YXt2/Z8+k0PvO23bt3/0LevDkg1fvbsp27rzL/0w+dOP/eTvcXjtyc6n9FVEdZ5X6myVCHK25y+VfE6oTUCoCx4s9sseItylKmtYINhFfsp+yc3QwlAG/mhyriJeeioOYrndSY8LS3qSuUj5DlkPqWkLnK31baIawHV8Y0N92Ww5hibDFlZhlIEB1TtFxrWB103v1trHYC2wFOasUbBNBpONBa8KrgHhDETJ8qLSUHTylIzECJS5pdzG0uQsNSOPUafCoMru6ZV8Ntl1j4yCLoxXlSSF3W9sHEkiJtfCuLmZ/w6/obaeQ8kAVu3VSPwqgSq3MHfPjGdtp9/fdab++Gsc/rdVLZvMcXypKZB4NWFBjiFJ19dOl8425kPhhBlfk4Z5tPV7tVw5UnJyPL+Asr4AhIG1QnARzlTw0vTTR/DMsKIxRzb2Y5dtcwkAqgOAfDlntviz/ry2whgrucdbNaLTCEu6hVjOdTZWzcA2G9BNlFC+4eAZ9Gxsj8ljyFkAWBWsaMFcAU4DcmLIvKjmII4Jh2ILysezpICO4pu4sFEXKmgyr1G10STz4SN2c/OTu76M5q9/5ktUft6juaN/xjYTzXSxt5nTj/7Lw4vPPUTA50e8OMkTOJJ8ryYikJiOU2dUV4MqKrzYTSx+Cpa7Rtvs2zZUURrN/7grPMbXBGg6gzcsZnnaxfXfkVlBZAK+UVBeZ5Su9uhPsz9+21SeUoteKaWmiaMJo6BN0a267a8jFBOdPhzChWzhB5VHEQ8pr1EHLQ1lneWRdZp1TKq0u0PLTLrVLFRqTWFkIfogKqcKPDibHZmz98euuWO/3hw54N/fuutt6brHM5X9DBjHg3odLrn/OHH37F09siP9JaOv1mX3d3K9CIqUw/LDDunoFEVFT+MKCeRVjCTZanUaCaX7nbYbTGuc3f2nrV3drMQiYOzbpLeJeecsAqojn8rKyuQNUzIB2dN5ZCc2F2NdKorAOkasgDBn9iAoJJhrQ/t5sYRICOG2C5kYw1bK93G3WfymW3n50NWZn8MZwDx/IaOFRIAYVa13xDAioqfQm8FqncgSyyL7DZALLPgHZh18HUjjFACPMejgiOBgTC8XAd+2wvCEzpsPtaY2P8pL5l6lJ45f149vGVxtRIhvaJL58Z7El/sC/XurHfu7qJ39q1Fv/3WKu28VtX9Paoa+FT2laICveUszEcTEEAUmFPhQ92lbn3h+KK20aYioZELXwQso+5Dy5Lid9xAZbv9R8od+zx7Ma4cWVkQ+VQfA5KSJWo/1+Wumfy6Y01UKwDrOuv+9ouLDkpKNILM3Z/jp5z7ueh7xYam5AUKf3LzVQXQjwnBTgoouyC5KgjJD2PyowZ5UUh+gAtfRPOsMXM2Jfg+tYJBGOUqoMqPB17YOBaEk19JJnZ8vAqnHm1sf93clv/qjXcdr/cTnzKnGk+fP3LPmfkTv3i2c+Yf9fzFvZSYIA5bFFGTkPyY1yWlYFJNn0t2uNZRNcFN9NajBj4uHtoFiGeDy73u1vtFrvHjLguo2pqKa/keMmC2EYaZMW66xFwr+mAwqZBgDAZ96gCkoiqaDigqS2pVRBO1RwmqTrAMgzMAa4hl1mHAZoEqKlBgbcGowjWvslpDBqncaCXlf2FKXelffFS511/75FtbKpi4hDpmeZJnQpqe2v6d7TO7f+/Ou+7/k3tufdOZK3WIOFDm5Gf3nD757YeXjz3/iOkuv5nS7u1V2p3268wL4Iqi4SvDzr7M/qMBbLhguF6B4dplT1pbFuc1ye27+FS37jTD31ut73D6luezbtTRh/KTsQXQgd/Re41WOFnM+DfWw3T1ErHydUdWY1xplIRW+XpDCYGlKIYLpGU2x4GwNdcS4tcJCHzbcGetIa3LgaSFO6YVelU40kSkvYQ3t9qP+d/QshovENbebWrtHCFsqgscl7QtcTMQXa1k+VhdMKo22s9LFS0ar/GCH7WeSBAqEE88QaZxjGZv71wNtv5KncOb8bqviqkWmh7qPrStbB++r71w8u1VvviQyTt3e9Vgny4HMTohDbbJXH+WZihu/uH7qCw1GvChI5/8CNIAC9CkfOJa9yUNA2UWlJCkNILdV2l1qg7drgUGV/5srL/RwUApTTpx+mWfDRYQD1On7Pu7XbHTKazRcDV8ayVxsJJcIu0LzvqEVRa261+qLw7QgqGGVyIAKppYCqrKkmUBVYESlrgCsEaId7AhacgBgpi8MKaQmVXseMUvT3z0nLjdugOwuTOYgbAkP1lQQeOJMJn+XJxM/HWwt/mcUtfW8/CyD93WC7xsBL689OWZhcWFN58ftH92sb/8gz3T2elNGe0nHnlVQJRpqgqJIU7rlKNReX13gVPW5xinsNjR2G5vex6L4f8GNnE38DG6HKC6Ur+4As4M/TKxUXVAtaiyIUjt9TvU7Xao7HcpLkpq1cR+qQnK8ahmA6gaQ5Vlwvi65yq3Iq/mwFMu/4NRLa0EQEz9rArTln1d4hQ2uWJTBMZVAB93+CODvoYXq+jopydnzm6f2f1HO3bs/fAjb3rfk1cCRKDqt3zsM1P9M6fvbc8/88508fjbTG/+Xj/r7fSrPPQqSNJwWnoEw1+Em4qCTBqIBIg7ADmEoxYkjrun2CNkn+vK+DKkAviGjKoFlyPMOg4fRhGq/DC+O6Aqfx9u7FZ1/I9xPPzSq90kRrpT61trX3dIvI4BVAujh6+z8rWdxaLITgAUBSy7lizRmDqXHmkEk5AHMKFotGKA6qFvArI0aFwjMkHMPRIiZRFJnwPEI5rJjYodPcvou8oMtgel8anSSUVetKB1cFgH4RNR1PpaPDHzOM1MHlXqjvYNPI1c1ke/qYGqxJt+caKYWzo0yHvvKvP295b58kN1vrRHVb0ooIwCNEeUEl0qHfwc2Gc71QFSIfQX3aYrLY/vDvln3Mk+8oobulYMmUorCZDTd6hbHR25CwDV4dFxv3e7VqftGk4Zl3USjD/Z9VEN1T9rANVhp+Xqd+ULfrSzHpV+rKxgOOM4HZQV9LMdjUgqwKjCO7EqKyozaILxXDgCwBoGpSjoxeAKAN1QSFHSoCACwxqRH8LWypMoPNxsV6Y7XijzFAC+XlTqePL5IGn9hU5af95q7fwWTX1secvGatNOo2v6Qk+aJ2cOHz38joXO0n+3mC390EBnE0ErJB1qbsqD3KQYCHOHtaVUMJTPrVuFtXyzp7F4HQtQFQAw0lVuAdVLH+YxFeHwwatnO66mQJdaFxyTmmV9ciB1MOiRyjKaLGuarhXFiLTlOFRUs62vNF/r1pDdzlcOqOJ4ge1yQBXAFWpT/s82TnHqlPNKtSxrAIDC9n94JP7uE5UexXEr3bd736d37tzzodcdeM3X9u59uH/pUdjYI8yRL8TL55/btzh34o395XM/mnXPvLlO5/cHVTcK6gJbdgKEBoCqEEDBeBXaSmzSWQcl/qciABglSDldLoM0AbUrQejoc8rzZSPnYKdrkhqy4mOM6gqAaIHaCmbUzcmCYEcgdhX4tQjzZQMmjbrOn9WBPQdqxy0ex77DMAULvBDWXeeVK6DZMckOUPPqPOZ+I4QK5BEu0lVCBMRCURKwyANh0iLyE/Ft5bAB60Bg7bGkCGP9Z8fXJOd9ZcdAXBc8e0wDUkG8oP3kWeM1H9Vh/LXIm/pGtH/nSaL96ZXYHG3sLL26j74pgSprUOnJhI6f3F0Nll6fD9rv7vXa76vy9k5NA9+jjJSBSb8Y9aPkLAkqK4eDjfU5rQ12Sq4ZanxnJJPE2FbRHj2bxGHd/KxVgP3d+powZL69ENMqJUhn/L95B1FKFUNYvMID0Y2Ps9642Lu6340+P39WO8LysqP34maK4e9EclGWBVVFSmVRUoVUvxppQSHHFZKJRL+qfArjRKQACe4AIx4EZEw01MihRhkPLAuzz2BXPCqVTwV2x2Fr3k+mPhMkrY/pOP5GcwfNX20PxKt7ud/87/bk0pMzx9vH33F66fQvLaXLP9hTgzicFubdFIqLH9Ch5lWfu/vZWg4EvNEckcprIdsTjRuiy6LOQh9brpTM81fH7XIYVWGjx+fI0Zi51y2qnCqU/KucsjylQb9Hvd4S9XtdqsqCoqqimYJosjQUstWzzH/sUsfHSQAMd/hb5o4bbqBptB6hJVhVy3ghaUr62kdJU/iJdP3LzwBUOawJWlhoU7HBLXW5Z/e+p/fvPfQb23bs/txDd7xjbjPPAK78HQ0mzrz00h29zpl3pedP/Fh/8cRbdLEcNIKafNtNzkyfA+a281z8X63DDMZkGBLl0g/tZsuyyFzhsuMhK5prhLJ0jJvChylfztLLrQ+WMx2b6seeIsdlDJxeWIM6biVg+U8ntxmupqMlluHe2NIzCt8YB9ljHq0cFGA7eJ0umT86FgRc+2I3KcutS6USv2S5SdgMx67aQWWbKxvhygxr0LL6VansaR8BAKKPxnPcecmjzPI0CbiAvaUjuIAxXEMb5qKKLRdDKimkWsU9FTSfiRrTn9Fx8wutMH6BinqBdt03UGyvc/PfNg/jXCdjZR59NKA7lybLpfLucnD++03n7A+X/fMPZmkvUKogT0O1WHDyjKkLLttjekMjzxBwOt83e7FBAwTwtNpnlO0prM+eyDHdRezsp/AC0vku1lW4rSxfCGRb+8ZzyarfroDT2DmvvG4v7yhATA/dzNgEsVaH1bgFyGpw70y1ZXGy6SbcgTpWhGEiRDz6xNkLx0BAJX9jDgmQY1RkA8rTikqozysI6QFWIyITs34VrCqX/qOA/CSisBGT3whIhbCsktObGRSbksWGrEFIea0orzyiqNnzG5NfiZvTfzLR2PuX9DfPnVHXSUb35R3MV9ez0dn/9YWvT3Sp+54jp4/8s4X+4tsLvwzjqYRUpKksYHIeUZ4WlFV9qnTGEhzepDIhF1KFZj4bYYwzR0CQXcBYV2Y3acAJm3ndXeeH6nKA6qi+svJLjpKoDBv6g93Oi5QGaY/63Q4Nem0qB320BlGLFE0Whhq54QYqLvUzCHVuKwLQWLfP1S9hQqXQK+V/1/3PEg7ueIdfqoBS8XUYAVUx+fdgnMtsaqBj8iiofB2fu+uOu//97h27PvyGe959YjNBAoPU75Tbl9pzb5k7dfQnFs8deXfVPnOg6WWUQOdQFRxmoD3NEdMIOi3h4430LLiiABTB9kR6lNjui+2SuNlWSBYB9DIuwhIKmBezfjeT22rXuN/pmOXTqCt23IJKJnt5fbEHYw0Gv5ddCGwzG8/DbOVkWUdGiPIo0RSPP0/OGdGD26rmMJVKfrcWUOVv6Lr77Xrizj73c/H5dmuz/ZRWsuekE/xPNKY51O8cBCwzzesVx7ZCsxpzw5UfRqSDiAhsKywTNSp8aKKCdE3b4BtZDzn9jMfIebGLRzhcSCR9MaKaQipqNAVHRgeNfhBOfCNuTX7OD4K/9Rvec9Sql5S6+Zuubj6geu5rdxTd4z80WDzx41Vv/g26bE97Jlc1ayClvMxd+040bplJOetHm5P1Ts7jNlOr1xtr5LEGFF3fsI84THtRuldaR2rMK1v7MMmMyiI8SWzwvYa7aKl3iHXH+Bg7EAyGdXV354r3gpyiJlNmVBY55XlGZQaWFTLigJSJSasGkYr5ooaViADVhMEqmFX8DFIAMROXSVomUexy3QKGzOewoKj5bGNy1x83t9/5n6h1+/yrrbTyys6X6+NZAKlH6Wj0wvwLH3jizFP/cqns3EmB0UkjohDaZah7cpT3S45CrbBRRa/4WGynY1AcsBot3CMjcrvkylRxfXz1K/IpxFzdbSxl2+oYMZFCWAAxdr2uuJYdG43rTWsqEKQABnq8C7tEE6XY6+VgUsuU+mmXemie6rZJpSnFdc2pU0llKCmJ2dSRVN4xXu5ojBgv+cC2o91e56zlt000voLeEAIC7mgRQYdtdgHgY/N3gNk6kI1xHVDoNxZee9vdH73tttt+vXc+OPnwJnZks03i+U/v7Tz5tZ85/uLzP9lZPHefqget2Dcq9MCkOu3/StgvRLK1mBoDZq4zX/C8s4IaP2MFwDNgtPO9VW+uWKvcRn/1PD3+b66TOVIUUgnnbmiJCHce8WeypK0QMK6jyp5LNkHM6cEdKTQiOOR8XKuB8WKfbwRmV14q7vOseQHZtEeRBlhQf5ErjWN1OZo1EN/VoCENV4hjDhJ2CmD3CeupMD4mrtrKMeo4F3mjhZsLX5AUNNZasy1WYMgL22Ey8WjQnPp0NLX9L6l173M3u4vNTTPfGvNUSHPnvq9/7vAv552zb6RieadX9mJVp5pg3o1OctvRy4LptQDYKwCqV2SluMSLbhQ8Xs5n3Oh7uT306vFd/TosBbgoUJUmNXYFKCEByKjIc9atshSghGY1IkUNsfwAsxqG5IUBW1cBsAaQA8AVALpEW+aSOEWZ3NlwCLIOzzOlCgovnDjenN3/qaSx7TdpxxvhCOBo8MsZwq3nXsER4EjUk5+fzUz28y+1j/3zueL8wTKsw9CCVCpqUgNZAPrVgAoqRxGdFqi681AY/gvVN67gl7jOXlpimQXESczzy4GqQCZbJh4v88plJX6clqcT7Z3sFWX/ClcP0aFXpqK0HNAg71O/36FBt01Vv0dBXlADzVMVUVQZCpEOZY38+TWcByszZg7siIaYLYd4Q+oQlCtTC+jwOFlKWDdPi7k/5ADM0XIzlkeqgh1Vws4QnkoW9+0++MWH7n3T/x6qme/efvvt+WZtZKFHLer2vUe/9rFfLpePf3/W6+yvqyL2tdKBL0Is7lHn0vDKDdKK+XNYLncl/dXAzAF6O1a22uQetRo4jgO8iwNVObCrpnJ+2dWvOf467u/DjeFaLzBsCBt9l80CqqNz4+IX3+rvvtaj8RiwqwgG4EQrDz0U8F2NoTMlDcaV/x2I8wTmGfb5tVKjIXBfOf9YntlWbxy5gspOUNc6TE2YnNPh5KN+c/aTzaTxaTXz4NJ1NpVs2se54YGqMUfi/PRzh/L0/A+kS6d+suov3avy/oxvcs+zOlR4nooNEoCPzKTjC9JIS7NxRnXTjsQGXuhqLqYbfS8n/1nr66zntUaPwYGyvpUV4ldLKouCyqykIi0pT4lKWFgRdqvidQfAajyfG6vCZoMaTWm0QgwrdENc6uKSlz3tFZKtcBdXgFrHBfkTp+PGjk80p3b/YUD+d9UVaJbYwKHeeuhFRuAL5gt+Y7lx4FR77iePnDv6q5lOD9ZBGfixR0EojFqel8ymAhAhbYrT4tYQ2wwXzi2gaqXxY1KdcaBqObfxMRxeTkM7ulG4HR6HErvFvcMm1bKuuGkSutR+3qO036NBt0N5r0tenlFSETWMYjY1qFHydwVZUbePCtVWLsRH21ZLuIy/Mg5UPFWFSfR1yOsAWFQf8wU0h7ZRjtnkUrEVlTIB9Km9yebsN197132/e/vu+z+5f//mNLJgg9V57tPbsnMvvOXcS8/+XOfMd9/hV52dHtWh7+FzAVBLSRggiJk2bjq1mwNBksOrY6SpHNd8yq/XAluOLR0C1TWA4vgGbvwyXMGouqn0Is9f6z1WA9ULfc6XkRlrIJZXwqhuKlC1X5DZbUR6o8IH4gTsqm369UL0UoBUQUnfE2sqVmrIppAbtkGajFV6x9dSuRpdiIUnDgEqKI3faFPQfN5vTH9uYmL2M0FWPEl73gDt6k21476hgappP7o9O3/24UH/zI+kvbOPVNn523Q1iP3aKA+6R7acyiRRitm5lQD1ZRfQFqP6MliwHnC5YhK7hHZvPa8nj5EIVr48LV6tq4rKHCA1o2xQUJEjbhELEqxB0FwVstcqggHApiZJQlESUxglFKAMw7ohdG46vaFkt7MWCZnMyPKugjqIt52JW9s/0Whs+69+su1xteO1nS3EeH2NwPPm+ejY/LF7zizPv/dc5/z7umXvXj/RFIWIuwQzUVNZl5RVJaVVRXlViEekDchYD1NyfX3jq/dp1lrihqX/seKwu5Zd34nY8o1YVqYEUF4Ge8epcbChQ7ZXzRuHrMwpLVJmUtNel4puj2iQUVzV1CR4paLcb8gX4kkWdJfu7PTsQxWkK9GiTIoHW6sg650qHe6izwRQxYPY1N+BVHivKvFNrQFUVUQeRflkc+rb+/ce+JO77nzgI3cdeODkZhwFY77gn31y7kD72Hff1Tv3wnvzxVPfo8r2bKBL7WtFnoeGG3xfG9TJYwhgszKFcCVDOdakuwo0Xi9AdRyMXk2gekGwPrS5ujgMWt9cYTdM0KHidbHOoLGKGVb0UaC6l4i1IsAr1ipsnoZ+69BXu4AggaQOqI5kGc7X2aeK3QE8KhEbrqNUBcnJIGw92mhOfCaeaHyVJmdPKHVlQyg241pY72vckEAVtlPp0b84UOVL31ukyz9WDOa/t8jO79ZVn3xVkubWXnijlpwuxa2+q1jUlTtEtyUabULWA6jWO8ib/bir+dk2+l7rae661Gs6oAoDdrlYRfSPfjR4rBZ5Rnk6oDwvKM8qKkrE2cHCSvRAKL2Q71MUwr4qoThpUBRhRxuRDiUgoGIm1SWSWAcCg6XBJxVMkBdOndTRxKd0MvWRiVtv++bNdNFv9vl4tV/PmOejvz773QdPLs/948V+573tanBb0IjIDzyKADyQVlQUlBUZZaakDDyF2+0M4xtvyKnvqgz1pYAqA1D+nzNWt8ydA6pjXI5tyGe9Ofsj1yUD1cKU1AdIHfS5ears90n1MwqLmppGM1ANjSGvFg3pEABzqd/VwK1VmFvWGZRaWY/VFkojjKuiCFAFk8qeqSjVsr81tJqaAh2Sr0JCj61vwnqiOf3Crh07/+zeOx/6L3ff/sbvbkbzFEJnzn/1sdvmzzz/ns78ifcVS6fe4BWdiSjwKPCkxC8404IVGxMrYGvl4R9VAsehzCp9wDVkVNcCiKvL/+Oq27UA4WYwqpcCqhf6/UqMcLH5Qn7nPM1FmoLTDqSITwR/bw+gFQ1XMQVhgzy/wb6sYrsImzFFNUhz+K7ZC5CXJwdNVnwYaYSDcrk0uKNxOKg9v9mPouRJQ/4XdDT5udbMwSdp6palm4FdveFmayxS+UvPvqbfm/vhOl18bzlYeKjOl5ueSSnAYlTD6iQjY4phQpQ0B1ygMYgrJS9nyS8Fpq7KinGBN7man22j77UeoHrBY2G/7xCoenAhQJuoz9F5zKZwyTCjMh9wk9UgzWkwKKkoUE6JyfOa3C2JXOUgCCiKwKw2GayGSUJ+HFHtS9esc2jhqgvXYQz5QUjGiyivfDL+5Ekvmf5ovH3Xhxt7qie3rKuu5Vkv722M8f9y/tP3nVk88wvne+ff2y77t4StBsUJ9IS2kbc2XFbOy4wyWB/pmuN2a5YAvVwbPX4+ro89ufbjcCU/wfh0uJYm0L336rF0lnnD3+MvNkKaE6RgOVeXhLI/jksn7VGv26W02yWdFRTlNTUrRU3y2dTfZyeWMfJg+KWtUbszkWenEicHsCV+23EulkLOP1NYVvzfh4E7e6WKrtVTATr7Sdea6lJTM2yd3bV9z8cO7D3w4Xe+6Ue/sRl6dRAs89/4w9vmjj3+3u7ZIz9VtE8/EFIahgxQ0cQlzWeilZagGf431Iw2LW0toCc/G5cBjM6ONc/n1Sb+FwCzGyn9XwzsraVNdY+/XoDqesDqhQGvdcqxGwxp+rLzDPtbokcCoBWBATH5fpNlAH7QJE/HDFbhDAA3ixpRt05OMXS1kOPpPMrFostqXTnEHVUEbNDgQADpQXzWjyb/KmhMftw0W19rbH/Duc04f6/knHOp175hgCp3Rp5+LMm9udv78+d+YbB84idNvnDIN33y61zK/FipYGtEyOuGDRWsoIKhT9rag7EyUWN8Er7U4F2r328UPF7O59zoe20GULWGJAQDVCZtap+UBapIDkOCVVWlbNkyGAyo10fcoqGqDEkpXPgJ1cZjbWoYRBTHDYobuCcUNBIyAC3OB4997aTHEj52mFShWc3hq6kS8uKZE35j+r96ze3/fupIfVw98ggsI7ZuV3kEcP0/TU8Hp+cXDh3vPPc/n106875+3dsfNiNqtJpsJVRXitOmYEWFsr/oUVE3LsWgZ6xjffXHH5ax12zquMpf9hq/3XqB6uqPKUCVYT//Cnq7ylkAgVGFzrwqKC9y6mcD6vQ71O90yKQZRSVSpzS1OB7VpxDJUtzzaju9bbMQA1K7krMOlVUFUvZnu0DLtvLcb50+HFC1pkjkabCnsi6AUfVgYIfUO2jeS02hl/T37z346e2zO//dD77tJ76yGYs8QOqpb/7+3s7pF37u/IuP/5O6feKehpf7zUbIAB4NXuzB6VmrLZd26KQTKxxfhHV1EH4FUL1Yw5U9YDLHrTx6F2MzL6YBHd/IXGiTd6HnMyAfk5JcSUZ1LZC5OrhmvZvU1Y+rOeHK7RVctJ3td2EiTIz8BUhGpHVCGprVoEl+AHY1YRCLxl6eqca1x/Yg4z3lkKEpHDvyMXsw3pSBqBGf6BLnst9KdTz59bA5/ceNicm/oNPJGXXPPfk1nlpe8dvfEECVveLPPtEo9bkHe4sv/fPu/JH31OnCbGhyirEbhe1MmlJd5uQh+9iXBUpSjZAWceGveSmG5RWP7BV84kbB4+V8lI2+16YBVSxQzMZojjDk8hYtuAcAACAASURBVD/vMKE3hotDyj64WZZRmmY06JeUDYiKHKUUWFchPQQygICCMGSQGjcbYl0VQ+gu/qtgVjh9RhFbrCJjvAIbHwZUqJByOAtEE8daU7v/NNh25283tr/uzM1QSrmcc+JaPPdR82hgsuA1RxeO/ZtnTj/1g716eXtjIqKJiQbVsDrKMUkElFWGUgDVqmJPQh/9DQaMe8G+uqubSK7Fd7n+33O8wrRq7hxaV61t0cXzKWNVw4lfORXcEARGtQbLXWSUZgPq9bo06HWoGAwoqokatU8t41NSexRWmrya7fjFwN/6aI7HRcucLkDVlUaYPR0iJ8uiWoN7yVqXxd73pNNfKCx09YekjY+eW2oGk/Wevbd8ec++W3793vvu//sdasdl69PNF77g9++d2DH3D5/55WNP/s0v6P7cbZN+paMAZduas+QRyQlJggydYT2vW5s01jQG3SPmdHxNGz+nnVJ3LWDmzrstoCojcaGExUsB1vUAVZYfWpnRKDAADZ7op4AUQJwAAFTlnrBEAMey4sa5NYv+1lLDJmY6Rw6kbrH7G5ruJD1rUCLgIqqD5rYXGhO7/0w3dv1huO3Ow0ohv/3Gu133QJWZ1Lkv7koHi+9pLx391bJz6h7f9FpenWmFCMSyIKoM4o5lQuTynnj2cVqJnVjXOvkuxqJsFKBdzUN/NT/bRt9rc4AqgsKw1cAFKXGHrkTHiUAGjDkWQAQCpFQUFaVpSb1uToMeFsSIPN0gT4NZ1TwBBElEcSumuInmqpiCJKEQWiGN8AC2xiatwahiR1tydjacAApeDONCR5MvxFP7/mDq9rd+iGi2uxl6tat5ztzI73XcHE/m+/P3PnPqhf/t+fkXv6eIi+lw0tNhiOaaipk3dGoPspKyEg6pblGHFKiQwhjkHmzof+GRkJLrTdUs+woP++UBVQcDwGmnJociVayoipyydEBpr0eDXo+Kfp90XlJLB9RUATUsk+qVihsoxS0AWjy2q1/BNIndFcqerolIQBwDUqYb5RzgbCoup0uJX0ICDAVegDorb4A5IhVVm0pn+3YffPrWW+78jb17Z//mv/zup85/8IMfvKzkH9gmzj/x7KETz/3Drywe/uLPJPXinkRlQaQNx3AqSI1cQpRlpAVw2O/BiNOW/tcAqi/r3rfeBxcCqm4dvJKM6sskIZdo7nIM4mYxquOAfPwCWAHuncR6HW4Fa11EK15rqIEWfpjXKESyc0+fJVss489WbdBBYxsGksQPGaQCrMJ31YsSabJif1zcZfM1YllrtFgI1mFnVumvQHgAn++QPWGDp30qyKeyjkryp+YarZ1/P7F97++Tbn71RtStXtdAFVGo2YlP3zZon/vxrHv2n9b5/B1e1U3AdVFZUA2QaiqbzmRPEokoGZ5bXBq6xLe80Ranq/l5N/pe6wWq7gBd6PWl71/qWyMewXVC4jeYCJAslEvjDLSq/ZwG3YryFD6rISlK2A2gRuclZACJT0kjpKQZsW41jJvkewkpxCXyZCMykBoO8UgIYXcATBrYBScDHcx8t7nnzv+r2Wz8OU0/sLzFrL5CHLSBpwGkfvvYtx86057/V/Od+e+rknpSJUoTTB4gDYFmuSioykqqONFsFKMpiTyOfRiP19nAB3hVPtS5o7x84rR5UHJN2kWey/PDjHRhBOFZDc/aQhWUlRnlbC2XUdbvsSa17A4oQOOUDmhCBxTVHvukgklFY5OkFI2BUAfSLJMqh8WZ+K+cITwPenYbi2mtqtyGlyOVGUxwRhV5JiADBpfCdHZ6+3dvu+11vz0Zb/vr3rne/COXKfMxxgSHP/9bd3TOHvlA78wzP0/tk7sm/YKtnQFE4ULieRFVlWzImeUb89SU4bX9FSsRl1M4vKzDapxRvRBYFfXEymN7uaX/i7GQF5MOyHe++GdZCQovvtG8EDBdC7yOM6qXYlFXv+vKzyQSBqn4Ofuw1fsbe47yOoO0KhuxynGsCApAla9BQTLBOlZUArligEYpnLEWiPJ1xkyqOJgM3QHsB+TkL/yU1y6fKuNTbcKqVsmyn0w91Wjt+EMTTP1lsvfekzcS2XLdAlVoevIzn70rWzj3E1l/7h/Xg7OvV8VS4JucFFhTeGtaHY+1keZDxYbumKScXyq86C5hKbZRMHat166r+Xk3+l6bBVQ5PWoYfyeRNJgE5HK3HbG8ILqoVbA1OaW9glnVLPWIyhjCcip1RAZl/tCjJPGo2YioAc1q0uQOTO6+9Hy2qMK5UuuSDGg6Po2wcmBnG5rKa/X9if3fiCZm/2012frK7OzDy9f6XLiZ3/958/zk06eee/N8e+7nF/oLP5aX+XRjMlEqVFQoKFDRmFNSlufss4tys0tVYhYOm42xyEUFEHQzD9gmfbdx0Lm6wD9KrbJQcQgyAFaF+0TjT1VXlJuCwSqa2gYAqYMB5d0elf0B+WlJTePRpBdRg3zyLUAVVgEA1C7O7J8qbOgo2UqaV6T73wEAB1blZwx2WX/u2FT5GXToWMzZHwAb0FIhIrU3NTn77X27bvmjhx64/0+/3Hp84f3q/ZcV9oGmv8Of/507O6ef+an+3DMfMN1TtyUmVa0YHpsSQIJ0LE8HVBY1obwv2HulyFR0nKNleqjrHD585RI+ZlJ1ccnbasP/izCLFwOaw8afS2i7x19j9eutBqqrAfbVAKoXBPUXuKZWf6YRUHVbKNl1uKMjlmnudEUzr3UJ4KAATZpdAeBMM0ka2lUfO3EQKACsQqRgnFBplGYq9FQwzB/FrLM3sJxD3BvM55JHdQ1XAc8YL0nDxuy3gnjmo0ky9Re056EXlFI3hG71ugSq6Ozvn37mnvT8qR+veks/VmdL9/rlcuhVA9IVSr6QHFfsgekskGUHjckId8vr28VqC6i+8hXs2gBV4QXYFJmXpHLkqWrl9ywF4OMskbjIbC+ynFJmVUsa9A2VqU95HVKlGlRzpJ2mOFTUSEJqoAkHYDVukhfERD7AKna6rvPSZl7zLpn7hKnUiSmDmUHc2v7RuDn9nyaas4+r3ff3Xvnobj3zQiNwxByZ/s6R737v2f6Zn10oln4gNf0dcQgHh5glIXlVssVRXheUlwXByowjCG0qEhZQHEuWIdpZzs0N1+Wkdx2dChcDqrL4ikSCi5psp4QRrTnHHI0eAKnYQBRVwd39aJ7qDfpc8q/6Kfl5TQ2jaZJC7vCPa5TfcS0Li1pZz1NxTpXYY2f377SaNhjU8lgOxAL8eSwz4E5+zxvqPkVAhP8MeUxmiO1d4EW9ycbUk7t37/+z1979uj+9Y9v9Jy73UJinngqPnf3LOxaOPfXj3fmjP6O6p14fqb6OI5/CMGTwgLmNLbIgX6hkU7waqEqyk7B18juHdkaNVJw3P/5rx+xdAjheDcP/8XG8FkB1LfC5svx/aVb5QufChcCz48Qk2c2x+mONbzxB4WoRaZtznuFUKwXdaou036QA65UfE8EXHAEVHJ+qoHKUG8vU3IEXc2HZqsn16K5h2fcIwEVIAPnN3Iumngyi6U+roPnZ5NZbv63UgcHlnvNX+vnX1ZzNelQir3/sE/cXg7M/my7P/6N6sHybl/fCCGpBBL1XiEAsyXgV1QqOfFiI2IDMlowwEVnvVNYbrp0PPHbl33C6tI2Cx8s5iTb6XpvDqNoCFsoeXOoonO+Q7RHFJCDNVVCRS4MVIhkLylMwqjn1uwWlPUODzKeSWmS8BpGnKfANJbFPjQbAakJJo0FB3GBpAFhVuAEMJ3FmcUeMDrKWM4rJS2bOxa3tvzcxveMj4f63wl/xhhSoX855cSWf+4R5onns8LHvO98//4GFYundXa8zrRJFzaDJwANd/UWJpKmKCr4X7JMKOYjTILKEAz8BC8HrhWItq10nruTHvwlee61gFLtUjDVTMZvDKyEAqqQowchfuvtLKsqCBmlKgyylfq9HWX9AXllRiwKa0hFNUEhhBVN/bDpFZiPHC/INT5pDGBg7sGoXYUEgttoxYlLZvN8CVZwniEdllIfjjn9bYAigasBiKj+bnpp5Ys+uvR+988A9H7vz4H0vXu7Bg1xt7ut/cNuJ5776U/2zh99fd07d11ADrxF7pKKIaus2oGG/xd9MAIesZOOM6sgbdRi2sIptxcPtLCjMmkUu6yljv1qB6jh4XauZaj1j9zIAvIZNhpAbL6/fsGaV3UfYE4PJNq4WsjMANjEN0n5CPu4cENAgDV9w6FphYTVkSt2OZOyMZes9CTEXEsfOiRrsq6KiNlTA2SKYKL14+nkdz3yW4tmPTeTbH1V33JFd7rl/JZ9/XQHV55//b9HtU/rA+bOHf63Kzv1E3e/sV3nqBXVFuFOZc6c3pwl5YtgOqz1McNwjyjtlSJGhW2VyXexLLvgt5RcbBWNX8oCs57Wv5ufd6HtdTaDqchk5wYU7i0uqipKytKC0m1G3nVOvX1NRt6hWTRapw38ZzEachJQ0YkqaDYrgBBAi7i5gVpWj8Nyk7wqPWED5zAoop5CiyR1PNia2f6g1s+3jatdbzq7nuG095tIjgO7+k8fPvvXc/Ol/1U7b35+FWUtPafIi2BVpjkNFqRTsHTSpAKsAR5gPwKrCD1f6xAWcwmoMd9wAVB2sufQneTU/YmVDmcwBawBV/hHsciRpCn+CRGCQWiA5DhvGPqWDAYNUKipKVEBTQUKTOqKk8kiVNQV2UecoYwtUXQe/hB5jXh+LP3baWD7EUkkDwBA2SaIpXeoULxBcEvXIR7mddbBsQ1W0WhPP7Nq558P3P/DAnx2cuuvoZmjO28/+8faT337yZ+de/Id/WrWPPTjpp0Ej8iiIQiqUTwWYVC0JWLo2pKqSm2OwlrmyvmNOmbkerl3272NrmWzn8f8xkOrA7iVO3+sdqK4Gg0M99EUQy4VA5oX0t6+06/+CQNXV94dVOJltRr6o1l+V6U+bimjTx6QdwycDlxlYlXkJea7Jym9IiI0OeA1i94vhpsW6YtjjLVeL/WbATKbiKF549HJtskKzVUC136gpnD7lJ7N/EUSzH2oU25+i22/PN+MauBIz53UDVJHYkb704n6q6v9x/vQ3f8Erl3d6NXle5ZGuDKky4zhUQxl30rGekHWMmJhG5SdnaCJpVKP59WKDd6M1+m4UPF7OibPR99pMoArvVO5u1OLkbtU5w60k2BY+xFbqgcYapJEhAQd6uG67R91OTmkeU1k3OL0KTQx+hMQq3AFUY4qSiMI4ZN9V0QrBRsQtgM7mxoIdrSirPDLhZBG2tn+qsW3Ph+Jb1Je2wgAu5yzjzaL66NNPB/u2Lx144sR3/t9e2Xtb4eVNEOF+A8krxExqnmNDglIWGmulzAw9sbg1SEOl+KVaSGolQQxUV7g2Xt7nvbmfvbLrf8Uc4BhVLl/C51j0qJV1W6lgGYdEsDSjfJDSoN0nkxVEhaFY+dTyI2r5MUXkU4Du/gqsIDR4AGvi74lF2Pmgip7Ulf5lA+k0jSNrKpuVLqaqNnVKtKks92DnEP7A7JUa1GE9MzF7dN/ufb+z79BrPv66Pa87thkLNPoqTn/5t997+Juf+zVaPv2mpu4ncWBI+4rt8BB5iQYXDwl5ANRFQVRmhNhUVHuYNHEbAj593fIs4MTdhhp9/pndko0lWAl4v/jtRgCq44Bws4HqSDB64XFab4PYmDhjVfPbqEFODq4FqvbwcMiMBao8c/HxFKcLUoj8RpJVgzw4AvgJN1lhfYKTkYBVC1o5dXN0dsi42Z4O29eBzRBk0MzjGsVuNjnFZIKppYnJ/X8TTuz7N2G5fIT2vzXdjGvhUuffRn9/XQBVXOB04lO3djtLH2gvHP1VKk7MBtT3wKBQCb87Yctgh6utXlGKJrbhxl7cCrMeFilZr2xn6qWHZAuoXniMrg1QlR0GA1WWnY8kHCu5Hrug8SJUc4MdbEG4EzzvU6/boW4HWeIe5VlEVR2SwW41jCiARVUcUdzAPaQ4DimMIgr8gHwPZRbblgC2noO3pcMcshIdJJTBTSCcPuc3Zv94+60P/D9q+rVHLn2mbT3iQiPw6KlHG0VsHvzOsSd/eyFfuKcMykbY8pUfeZIRjy7yoqQcTZRwf+FSs3S94vBAGyn7FltFGWrEpIlGblJmGynGto7H2iNwaaDqipcoYQKkYvzZzL9EWtyABr0+5f0BFe2U4tqnph9S048oUSEFtSavUuQZn3WkvPA6+ykLshiaovTv3E8t68qso20EYp6XS6ZjVlR4DhpIqlpiUblCAiN0Q6YEZxVWu6b3HNu/58Bvzk7t+vR9t993ajO6nx999HeD120/cO+3/vw//6/F/OFHEtPb1oqUCgOAb4818AikAAhBtz9DFEjZTEVR4PPcciGgKlZFo9tqoCpssjuvObvzoic2Hr/Z9lSXKplvVKM6hF3jAJ3B2eUDS3kF19l08TngUiytlNlH18twE8WSRHlt1qG6h7jEKhvahq83DMmwmamc+k4BhwMoMKs+2FUAVvwdzCr7VozYVdaMyyZH9jeOZcemjSdHbnBkKz+gVd4UelSi78JERnmT3Xhi398Grel/G0fNx9TOe7rX28x4zYEqd/cf++RdeXf+Z3rLp3+x6J3bl+jUQyQqN03xwiRlfC518DFw9iKu3x9bZSs8twd+2IXHJ8lY6WqNI7AFVK9HoIrjNvK1dBIOKeo6JwfRdcBcBqVBAwEPNjQmp6rsU5Yu06CXUrddUdr3qagiqlRMxmuSwkUfRVYCEFASh5REAcVhRD4aq1yJBSUTtrIDOioprEvyw5gyFVOmG2Udzz4Vze75/R13/Mh/UEpd1zqf623ycZ/nBfPC1JHTx9567MzRf326d/ZNqkWJaqHaJTCFcqQaGW6aygGIuMQsoBPNPJiMwaQPF6AVbKr14GU2ARtZzBUrtzvX67hcu8+1EqjyYusmScuocrlfepeprAu+Z3lKA9zRONXvUzUoKEgNTXoxTXkJg9QQSVAVNqGIlvTJQBc+5pEqW0/RXjqgKuMgP+V5fgyoSpSki1QV5hT+pJAAYf4IUB3hGGai0I/y6dbs0UM7b/13rTj55BvueRtA6mXry9E8Nd999NDRJ7/0L7pnn31vUCzujnXpxYFHUYgqDsCyz3IVVxUC6///s/cmYHZd5ZXof+Y711wllUqWLMuWLdsYsMGEAB0zdgI80iGQTh7hkQAJEJrOo8OXdL8eQpJOP7ozkJeE7oSGECAMJgECwWG0sI0HjG08T5KsuUoqVamkqjud+X3r//c+99yaVCWVpJKh+ArJpVv3nmGfvdde//rXirn8ZJHrOpSGaL5mAaLAqKyhbBH7Ju16ogAqA5PMtmh5oKqB13oEqvP9V/V1yIPW9QlUO0+qbtyWCoFarZSRgzQhqlkq631Q95sBLcoLkjyVIlETHf9gVk1prAJYdRxlXaWjWbNQDBUdzB2OnTGkN2lceUrgwWpwMpvYoUn8apTaSWpXG4Xa4NedYs9Hvcqm7xsDl89euPln4SdfUKDKzVNT37l87ujen2/OHX1L0j5xhUNty0Znf9zmqEy48YnYWEp5sJjh/yktmjzcEjsmlibyzF4MQJUjB3NuJCtdPvMsZzcEX9k7iMXMwq/FfnzhGFWxoRIFh0qgycq6UjLhe866Q5tzuqWzDjZFAaVpm4JglgJErJ70qVUnCkKPgrRMiVmmFLF1tktewaFCyaFSwaGS51LB88h1C2qhMCi15JubdcB+YFk1baR+UNvwKHaqdaPc/73B0cs/VNz4E99dTw/3xXAsk+lk5f5D9//ksZnJ90w1pl4ReVHJqppG4qFIlTALlgYpJTDyR4nZhMZK5WHzQiAu6dJExUub+lM1M7AsCACHub8fA9UVDAqxv9F4XlgaBhHq+uIPaFLhuIB7lIFUANR2i2U3UbtNVkBUM8oMUsumSx78StmzFE1PNgdqoD8fDYw6E7RT5JdkKjXrSzyqsqhSHjzayUqUmtxQK8fsOi4lkRyvY9g8L1im5dcqtac3bhj71FjP1s9dc9k1E2sCUlHuv/Uvx04eO/ALh5/+/rstf3pTrZA6Rc8k2xLZATuUZD6pHWNoljrwqUN/LdWB7nhYmae77Zuk+SozCcj0qadnVPPs4HoAqp1qtTpPbgbKr00SFdvZgGr/pfwgzilNtQet+mclisiAf/fQX0tGtRuo6nUUa0Z+TZUxKmCVyVMlS5KtGX4IoKocjVKJXEU4ANKsTNPj5irHBWAtiHWVCsTggABeI+Xp4YqDKivrayw4QWm5lTMKM/FoYCSTQhA9bnXKKfX/k10e/FRly+X3GMZocwXTxXl5yYUFqie+d8ns4YfeGMwd+8XEP/FcI2k6DrSIiDtMxHaIdxk611aEHFkUnoBUaZ6Qhgn57hT3dJzf2lzLpWDgai+iZnj1WqB/X95/MfY3V1pQL1FyLNbjSflB/27W9rDkSXPTWfY7wlXr95v/S12geAUnulqNqv68JQFx7qLr66N95OSUOZdDeBg+CRGQI2Y1DBsUBz6151rUmgtYAtAOS5QYFSJYf9gOOZ4pYNXzqAgpgFcgzyuSBc0YQCobSsj1wciy1f3hIAHDpchy0sgpTJR6R/5hYOsL/4D++YFp481n58G4NqN1/b8LfFIfPPDoT07NTr5lLph7bWSFPU7JwrzMulPEoKJ5KkHzlEoqw8IukZpaGSZGL+iiXjA82dZIzwsCVYVRfZZ+ZV0bi81UC3+2mL201oryo4RmH9WwIx7jMt/iCsIftZ2EbBEGC6p2C0b+DYoaLUp9n5wopTJ51OP0UwHd/VCiwisV0agGUnksijlZSjeG6Hldyv05QyqVNJVrplKYFCCZCVZmLDUAkG2raTjyWYlJruU1KqXKo/19fV/aftllN+8Yec6aNE5hFM3e91eDx/YfePn4vsfe154+9KKK41sVz6CCa0mZlVkTFV7QWaIy+1eMXtleyf9n/Br/ZREwlbFzMt93gJ1a63gdXKL0n8+86AKAWg6rAKOGhup4O5xf5wizJ4hf0/2KbE5Xn5G9RA9B1QjUpcfNPZLZVcjWdHFfYbZSfMzU1ZKVPrOEmm/JxVWUnLNs9n7yYSKZWOTrNNZe+d/ozC7y0/ymgpu+9Qfo+6kWWvk9VT8QsbXMTabqxeCfsZkaA1aQI+j+h0YV3t8gWQwE2VjKuio1KeFwAJGqycfKXMdXCxui3LhAghVLSCCdMcGqGhQkDpmFniNesfYVr9T3+cLW2g8M44Z1AVZXAD3OzaSejt83OHdq978KT+19S9yceKEVzxUsM6YkDiiFr1w2r3Yb9i9kA2W45x/3zlAWmcBafC33Lqu5iAIQ1dHyw9d9dBqw5XeWi4E4aTrItxcJy6wnPf22ix23WC51dDPqcV9U/5P/7OXiJ/VZrDlQzV2e7usgWkTxq1twEVkuEsElIgooajWpNdei+lxCjSZ8OMtkAKgi89s1yfEs8rwCe6p6nsdA1XFsbFq52igdltKKwxUX9nC1OVEEDF9oGYFZ7H968JIb/4NlebfSyHOa61GQvhbPwVq9B0Dqk4f3vGRibvwtJ/wTr2kZzf5SD5jslBI0TyaQpsfkI3UK+mNeZDtWc13jWtmILXpsXZTG2swFa3UN1vx9tBZ3UTDefe5LZaDgcomPqZpUUyyV0PmmPC9D6wbOBxKMVhpSOw643N9uNiiaa5DR8KkQpVQzXKrZFSpZPWQmtrKZUlZTqlSvtaW6a7/Tva9N+jWYkKhTnTaF00RDLTYvmMjQIKlQgrC1eD4Ti6zEoqJdrPdUeh4c6Bv48hVbt31x64a105Knu2/xDjxyx/Onj+1/x+ShZ95UtsJKtWAYnhWTA5/LjPYUQK6Z447GdD6lopuCO0Bq/hjJA1MNtrK5t2OsufijoPSS818/X4eZ4cl5eFckBt1z7UIGtLMaZ/hL4W2uICoI1ela77ylfi9eQ7pAJfyRUdVaGqjm8HJ27sJrCdsoC2OHh5Zrtzip07X2rvAh7eD+3PVRpf/OW3T+beE5KtSiHsyOWlEAK6pCUjG2ufxvOgWyEFajvFYlgUr03jgxRKrmKTus3XxeGTAQgC8gVgBulDpMvlhu6YBbrHylWKv9nTO27UHDuPDWVavBWCu8Zcu/jMv9xx4u1Zt7f6Y1vf/dSePoC+3oRNmhFme3w7hdGR+u1eetzfss8y6rvYgcSKCAYv65F4ZQMarzJQEZY6r2SnpAqz+7AbyUPzOWNLeTFvsuAcsCmtUc32WF0jnZ9QtUFz/GTIOFdBw0V8UhxShHNprUmIupXncoiD0uqZg2OnBtsh2bXAaqJf7TKxQ4xYq7dVl8zi07AlQtxQjBjw5X0E4ptgyK7cqpwsDVXyhUhv+wsOWFh9airLgmA3cdvsnudLe3d/zwS4/MHHrXyeDEKxpGo9csGVSouHzPoiDijAcYt4ewHNOl/nV4LuvqkFYBVPX8M//42SJKreJ4lrgkjbkCzxM8a5NEWNQkEpDqt6jRaFLYaJHZCsiLiKqwoLJLVLHKZMceGanTKeKrcmMnZSrH9Kh/k5Jkp4EIYgF8oztFg1PLZopIeVIqQkqJgJA4Fbdi8sxCc6hv5P5NI6Ofu2zLFf802j96cC3v18ydf7Fl7yP3vOnUsf3vSvzGZT1lh0p2TK4FWKqS0rQ7DZf5UcoV0C8tYAxfpQqofGGXazrqBoWKlJjXbKRWltMC1fngdDFwlu/JEkLwdEAVgEoBrpwSnPGRaijS613GPObXJvWBAuL4A7N34WhQ3Uinz1lVUzX5g02u/sr2WarZjhuNspQvAXHCKC5cvc8EqGafuxo2drnXZguzOj5mSIRhhX0Va1YBVJ0iGVaBUqQvEsCqwFMRyuQ2Qup6dhheBVRFvs0aajRthbAATM3Ucr1nStWeLzq1kb9xN77syQtNvKwWY53Vcy6G/vu9aPzQ9TNTD/1ha+bgDVYwVyqYA6gUowAAIABJREFUEZlJm9K4yQ8uUjvW6mu1Gssz+VwNPJcqny98T90EpMn5haBrsQeoi21lzaTyi+TR10n9Fb2KKunzrjL/AKtOad0xfRqS6WIFqjhusD8IiEjDNoWtNgPVuTmiZhtlEimbWK5DtuuS46Drv0gudKoMVAFiAVQ7zRq4ppzRDTG6BCGRYRuU2Ba1UzeiwqYjfZuu+LfVntJ3jR/Hqy76KO1Kd9npCWfHgaMHPzjdOP6KdtrqtcsmOSWkpqTUCnyKooi1x8zgoXHqx0D1TKal0/xO/sHvLAP4qbAySE1CNRIG/qH4oxpInBJtapu7+9vUgk/qbIPMdkTF1KayVWD7qZJdJM/wyIqgvxS7NwGg+rOUXo6ZHwVKOU5S5jI2LlevlUQpNEXB3EN0inALQHoDd/Nz/4gY+gPQQipip1Yw0rfhgZGhTf9ry+iWr28b2bamXsfw/G7f+8+vnTq8+71zxw/eNNBTpHLBJER8O0bC3pWM63hFgy0VwOh8oNqJv2Ta4DSxpssB1fnM5mI3X69Pi60teaCVZ1SzsroGql1QUDOfmuzo/u/8S+VWdmQ37JOrhoJ8Hq6XjIMMqOZAr2TYmwL2dVOdBpv8WwhwyK1zqroowEzA2wJwrg5wObC62hrMctd2sXty2tdn5yTyEXE6gqwE9lVFslxxBABwRdwqA1XlJy9ygpw/b+4ABNTLLgGbP1QHwdIGMVE7RDXAjguV6l6vtvGTlf4df0F92+bWwh3jTCey8wxUH3ODidnLopkDH5w5/sNXp8FUj2sS2dCSBC1KoiY5thg2r9XXWgPV+RsdHOfqgGp3dvP889THi2i9hceuVNhc+wJQnSc6UukuUvLQe0YNVNUOXE0WzBGqC61N0hed3HI3Y32V/ruPdjHJBFtyAKxGPoVtn1qNiOYAVpsRRaHD1h9SRnHJsl1yXPFTLRQcsjyLbDCuDkr8HR9DXiDVxMoNJgCytkOt2CLfqERDYzv/t+mU/qj38lfsXasx/Gx5H+Sf/7D9xKZHJh757weOHXil5VJfoeQaloPxnFIbmfAMisQ8HtcXFlQdb5dny5VYD+exOFCV0q7qokdVBtHEcUAxBRQZCfmsSfXZxL9db1Iw16JkLqBCalOPW6aaWyXP9lgzTJFBHhvbdzyJBe9okCqEBOykRI+p9Y4doMqv5XlOyQFy82IGZA2THCy0ZFEcYgdpRJs3XHL/xpFNH+or991+5aYrT6w1IzTzwKeu+8GtX3xva/rgL/YW4nK5aJNrxAxSKQnIQeXFQpKQ5KUBXGmbKanFKBdwbKgZmemG0c7YWI5d7danzgdhi7OEsi4sP/aEddSSC7VmKIazu6lL3mg++7go8MqaoQWoZmXobCaVv2Sl/+zvHUZQGFVcI5dTCQXk5scwYKz2gVoIINYrUJ1/DfU1yNZ+XTnls5UETvFPhW7VE6Dqlsiy4QbgMoiVxkdRwOr371hlgajqaHM790s0rhir/B5IxjHdMHXKz/SOXfGhVtP7Yt+262fX+jla6Ux43oAqouXa+798idmc+5XG1N73hK2JPtsMOOUOGrQ48slMwvmbyiXPY60B6Oku2Eq0lythVDO/wEVRoejwePJWYCh7GetJpGM0G2g5YXbndbilWNw7xH/XY6t1M/xMC3vBj4BiWOcf1npnVHliXWRn07HTAVANKQ4C8lsBzdV9mqtH5Ps2kYGmKXnI4W1oO2iucqhQsMkBWHVsBqumLRMjl0LRBBLHZNlq08BidJdCsilIrbRQG9tT6Rn7Tz2jV3/T6N0yc7px9aPy7/vSfYVnpp7ZebQ+/oG9Jw6+MjDTvkLBs4oOAIbBZX4/Cgh95CEzdwCswv5Db/Xjr3N7BbKNHpKTlHupmPkHFOCbAgap7ajFnf1onArrLbJ8omJoUcUsUY9boaKNmFuHmU+4ChZMJ3MLyDSoGqhyTCqeK73567CswsB2tIp4P7CsAH9cmIN2Fg0mmCnRpMUwFayqXR/sHb5rdGTDR4r9lbv2bNhz4s3G2jY3pgce7rvrlo+8c+bYE/+XHU9fOVCxzSRsU6XoUcExKQl98fhlQAE2VbSF3JXNMstuoMptfrwZ7r7HGXBbdPwvF5na/UYZ+FkFUIU1mJaHMdgRxJMdoAY+XUA1u18Lx2o3yFVvxaC4A0ZPB1TlOBx9NArd5uDq/PL2PCi7FKM6Hyzqo9egfTVP3mkZ0tO8md7EzQeqDMu5p0V1+PPGB+E0AKsFiVt1PHmW2DFA+QsLVFWbg+ySaaWwbBox9hD8yYEEWO8cTsGKUzP1Y8t3yv17a/0b/lvBrn7dGLtxejXXY61ee95WgHRy14b21Phr/RPP/GbSOHKVETcsy4L5FOxNZEGyDQDWkMHA6b7ON1BVEb1dhzVfX3q63SoPNs12Mj7Uwh1dBZGwgk7pQ6udBaSK7hR/5qQRqoNfhqOWqoNt1dNLrqOfP6/T5d/xd1F6nVxpRp/oxQBU5SHuwPH5TVcGvHjDkILAp0YDTVUhtVomJXGBDLNMJkyVWQaAqEOHXLCpnk2265DjOGTZsNNRInV0SMYhmY40S4jMwmU/yAi7frPm1wYu/3ShPPyR0vaX/vBC7UBP9/ycz3+HJvXpicevnT419WvjjaNvbNlBr1X2TNt2yAJTBj1qEIuZv4E5IaaI4PiBcp56Hs7nAf+IfVb+ecHcwolvacqJUyH+l4bkpz41gzY1W3Xymw3WpBqtiCpGkXrNMpXNIhWMAjkGFktHFtUU1TIJ+dRLZIdNVW4dqku9A8p0yb9bJsAskSlAFUUSig1y0fkM3WqUkBEbVCqUZoYGR+4c6h/46EDP8J1XbrrypMEpMGv7dfDWP3/N49//538b14++rOr65XIBVbWI7e20mh2elVApsFesCYN/ZR+kGlkZRiA8hEveuQY2faUW1Z7mz+PcAlXcs872ITso/kuekMlAsLrJiwO1TppYbijkOpmkDK31rcwGag5FAVmMSakC5sZTJm/T8bKKnMldu666Qf6azhsSSwLMVW6S1wKodh1avutR6U9l1KABCvIXrE+wrvLIciAHQFAAbFMgkeg0kmk2XSoU2CiIg4egAamiyGvwnsL+s9SCrDRK3aDYM3S7Wxv4cKnWf+eFkLWdF6B66tDX+83W8Zvi2WPvTGYO/JQdzXjIRYA1h4/ubDwU3KSSUBxqoLr8oZ13oKpywvWD2j1ldJdUTqdc6DzowmZqgMm/p2l71eWc6VBlihDNCexOck+8POZZP6V6oPOMqXqx1rKyLUwHyOr3XaiY7QaA67n033U/cqCV5zulVQ1DmJGj+QMZ5ERB4FGalhmsovQPoGo7AKuIWQVQddmMG81WYpIs7A/SslIrIrJw5W3Z5ZtgThIKYpcK1UsfKVQ2/FFvbewrxqXPO7m2y+TF9W6opNxy+Jarp5pTv3RsbuKtdaqPFmoFMly1648NSsKU4lBM/eF1yu1TiM3VFb4k69u9uE7+vB+tnhUWmTuX2EXLUpWfTWDnCDYUwQoR+SlCFkJqRW1qNZvUbtQparbJ9CMqJhbV7DL12FXRo8ZgOB1mVPGciHeoBCxkGVOqs4arExmT2tGjsjY1V7LUf+c9ttKHY5yYsUUO7HligESLCnbhWLVcuW3Tpk1/t3lT3x2X9FwLkHq6qXhVd4h7LI7c2//Atz7x/qmDj/xrK5y5tFpMjIJD5DnwRsA4Dsm1Ua2RmF9e+MEwax9YcbqUbwBVdYiZ08IKgWoePy0ER6tnVBeU8LOGnNx7qb/KOqAurZJr6OHVdSydzp3MGqnzI92Vnu1h1H2X5jJ9frpzncdPmrBuusOhCkBVcD8LftDwq/vmCrBfDlUsLltYHUQ6W6DKrDtvznPXV19rRT5Js2PHugqbISZaHJGvgWVNyVVmip1+FX1RNXrgRr7MKQjMKsCpiqdmptXm5zhCQEeh55RVHvi8Xej526p1xQPGpZe2V/XwnOWLV3cXzuDD0nS3Vz/08I3+9IG3RacOv9FrT9cK5EvMZZJSyAkOjCZUIKpQ3IsbR3QO4LwDVS0PnXfF5ut+VjIz6kxyXXbP3pLfTHXjizusMoHOLSaqZK8feJ1r3jksndol2i6+kiyuzgPTPFBVO+QlEnvWO6O62JDsYoj4/FNuqooihAC0qNUMqF5Pqd1yKIkqCqhiN2qS5ZpsWQWNKmtWudEKE4Ep7B5HIBoUpi1KTZQfwaJAxJ6SiQpB7FDqjMyWezZ9rH/4so8ZW1742Bk8Ns+KXwFIvXXy1kvHZyd/frp5/G0z/okr7YrJkbWcbARVBowZopS/mSmDB66ZqG9VUdCuNM+Kq3IuT2IpoLqIhZveu0p0Rm7by75gFEUh+UnAXql+HHK5v1VvUNwASI2pRDYb+ZesAhVRkUDkY4ziO1xMsXnDIqcS3RggqP916VPns6cdH1FZ8MUhmTf2qtGKy+kMVG3WpRqxmZQL5aO1cu27Az19n7ty09W3btiwoXEurnKa3mwdubP1sqe/d/N/SJvjLypY7UrJBUg1yHVsvmZAp9xsyeV+5Z+KZqoMqAp3hRl4IVDNcc+nYVRXClTnA9DF9ivzwZUQH1qi0AGSon/S2xoduqGrdPK6hUBVWZJpMZtmXrv0pCIB4IS5jOHL20cpxpUDAdRC3EXxiH8CuuJ145QI5Dpf8ool/KgW2Rx0HojVQaSzBarQ4fImTpJuMma5I2XjdnN1ruhjkdEkXfvwWAW7WqLULLDVlDCv6vnRNg7aLYEvh/ai1+C3s7UEGObACjLJR1JWcfAZtzLwiWJt9PPephfuXuuN4HLP7OruwiqffuxA/cm7tjUmH/3lcPbAW5K5w5eVjYBcsCZgUXCNlKl6nOAhj7nUih3zegOqS+3NM8C4wmvDA4PfLOcVq8JKsi6yLAVGdo+SvtP11KlZQflK5huneHBru2yp07BvqgatSusiT4GWInT8WPOnMX8zcKEZVb4a8/SoizVRdQNV0VqlSUhx3KYoRLRqRI25hFpNi6KgQoZRIRPsjG2S4Yi3KjLm8dA7rsOLEFJmxEgZTKtJAVwqjJQnB/wMDBT7AGN0Gz2JW9v07XLP2EdKOzf/s2FcjXzEH6kvPPt3Tt258dCpoz8/2Zh+66ng5PVmMSGvDI1ZxDrfAPZTMUrM8MSUwSiWMZiIwa1KQ5VoJn/8dforsDKgOn8zLUBVZEeoFiQw8o98aoc+d/e3g5D8eov8epPsIKVSKvZTNSTlQNPG9lPScS+5UzaX5PkNQYHhudHl3KyjX7sAiHu/PFvKyV8385jwRBXwon03JTDZ4gYtM7GTklOa6Kv1fXtoYPjmHdfuuGPIGJo7/XVa/Sswnqfu/Hhl396nPnBiz+1vKxmzm8peanq2STZifCGVTRLWtONP7moHI5UZUemGMmliVc6q/K+8GrD10EKguhjwmV+NXopRXQyAZutVLgXqtECVD0t7fmsv4yTLsu/INpQPlSJcVHecsOlaopadYodRlUdfVU24rzJDs12BBlykNpWVl3K80a1BeQlCVszWpCT/yVBW9espnnbepLIeGFUAVXxlrKe6pPm1T+ykNCiXLn/u9LfgseoyUCW7TKlZZM2p3DsRpcgpqzS/zGhC/pvXTeVxrCsCeCnGt59YFNnVxCoN3mMX+/7G6d345droDVOrf5LO7DfO6fyfTu6qzM7O/Fx78ol3JK3DP+Elp2wj9gmpCGmszWmRxqATY+Riibi++9DON4O60supJ/2l9KnZEpvpQaTsk3KCkoom5BqRAqWcS53Tpi7WKMSXRmWWY4LHJGciCk0EAIaF0ptK5NBAFUsJTwJyjTsidp26JMey1HXGQ4zMjNN9raTpbLH3WO39XdXrOWU3ojRuURy32KcTQLVZNyjwS0RpCcHyRLZFhm2TA0YV+lTX5YXHdUxyHOniBSjltCokiLDdgzjW8f8jVQ2Z3kaZ0sLAHqe84eNDV7/qE0Z5aOJ01+3Z9u9Ppk9WHzvwxJsPnhh/11xYvyH1iApl6KkMDvVgxi6MWJ8OTCPJclBTyCZOKgUyDSwV+ftsu2Znez7skJAtYp13Y0igJijEK+afc60L5MapGF6pIYVongJQDdpsQeU3fArqPhmtmKpmgfrcGlXtEqdNsbUUzPg1E8SwxBTtsYIH7B2q4xu1V6p2FlDzPNu+KaCKxin8t2WBlTXEZk4lT2HjLa4CZmIm1omNQ6NfumTDJZ8Z2z52/7kCqTwz777FO3L04JUP7brlz4vJxPUlc65UApNqQeogA5UZ5MxiCiV/pc1UbixaiSChlUryxQ0s2pi+e83rAoDz2co8C75AR7n4+8yv/slYUdAlv85oWzD1Z/44ZOWQZ5RHG6M/0RNz8IIkmqt1RPPoHd/ubFmfR7zwuyYp2XAAwfWSbGxE3wqhwoloJpHjiPE9a6jxM4H3tuprwUaLq5JqzDHs46VS7BylKqb7NroDdxYDqtnWb4Va1bNlVDvjR57f+R5BnSYr2eix/Zmq4IuG22GrKtOpMlgly2XwKf6q4qYhz79SuqrxClmFfKA4fnTkEykZccTWVX7iUGRVm1ap/9bq4Nhfl4JN3zQuPz9hAOcUqAZTd75get/9H6Dmkdc4wbGalTR4wHAlNkHSCAZyTAa6KdTCtBhQXRUoOdvZfonfX1BCyT/Y8/zv5C53NDF8ThkAjclANCx2eKDtmcbABZHIQojwUdqK4P+ZfUa3FIL1Wmz5IXskAU4CskzX5p0VBi/v8E2LHNuWRizlLSo7/lQmVQBdUPwYxKz+X8ha6nO/aIEqnxOAqk9J0qa4HVKrHrNO1fdhMo9uCESqusyoAqCaDnanaKbCnyjtwT/VIguNEVjs4eGoEoBUWwgXWRALGVsOpW5f3a6MfnF420v+P2No+/3naFiuz7dNybi9cfurHzrw6AdnW40byDUst4hyP3TpojNrwy8VYQyYDzAWs+AK2bDx/+fYl/V5ouvtqE7PqHZXRTSTKn618K8FSG0nLWqHbfJbEj8c1NvkBiZVrCLVrAqVrSK55KG20OFoIInBfKR0gBqisEF5DqgKoFNsqioHSye/AApowaWZ1pDADmwAsRFnZscl27Qp9MOkYBdbV16249O9vf1/EW4On7rBuCE8l3djzzf+xzC1g1/fc9833u/Gx3tqxdgoeQ7ZzFhhsErGerZOaKJAsVnQr4tGEnM2zgvzt4An5s+UMb0+h/x6Mx+wqg/MTncpRnX+e60WqOrHr3NO2v4Jp6ue0dxF59encF7olppIwIyymcMax0CpAz0yzAr/WZABIEW4GS1Hpxgmu7L40AqZqHoBkGGTBD21qrwwxsKuV9ZRHouqeYgxGJe8RRLADOM8RczFAFT1+szHqpx9eD1XBJ/4C3tkOjUip8yWVWD2E27Alt8R+CtAlSut4g6oCIKMd5YNiGr6wzWPU4sio0BU6DvlVIdu6evb9l+Njc89L9K2cwJUxdj/kd6ZJ+/5QH1yzy847ZNbi+SbRuJLowQuE8dQ4hENWcEju2/RTi4oRaylseqZzmb6/mmbKPU+LFKYv9vKle61xyqzpBhQDEQjMqDFgz4vjvlniI1MIokp5P/uiiSft69SnbRs3YOJHSs/StMc9wlayiDbMsm2oTHJlVGw48WiYDsc/oUmtljqfWSj21cB1aUu0cUKVKWJGZ6qAVHiUxxE1KqjoSqmdtOmiJOqCmTYYFVFlM7WVJAB2Ba5iFm15ZqapisLknIB0HdGWkBksYototAqpnZx9I7q8DV/Wdnxsi8ZhnFOF9IzHdZr/Xv3pfc5PdRz+Tf27PrDY3NH/wVR2lstVangeeT7IVtQgYTDn9CpY4fGvIj2C9TDtbN6ndb7ca3P4WJ9P92AoZr2uyCEzvnG1Zb5SlgVdPZzpAJHDocUxD41wgY12wCo8Ej12YKqZpap1+uhsl0mGw1TqehRtY40W9RUSUU+A58q5W+tGdTNUgwguOFK2DDMf5iK4K4BoIrfAQDBF4MXXi9MAMO44BWPjm3Y9Dmn5P3lYDx4ZOfOneG51Mul6WPuI5/51LVTh5/8cHLq4Atdc86tlS0qwFoNVkBgqxSjJyyXXhNw3rlNGEIAlK2LsKuqKpZ1Z3eW48XAafc6Iw/I4gze2jCqmX2hLpOpMjSv0dnCJttKkY4K8sOapK0BUDlMeY0LFUmlom8XKUFKI5EClxgHFtxW0KQqe1c0taIMzfMF1lG2YRRGt+tLs7zsNw76oAO+RKeqxv88Pd96AKrzPWaVHkr1msybmfJsOK/jcp5wmTCcKpkMVLGm4Tm12R9VwKpodbkKyKyX9LUwCNaMs9IAC8YQ0gvPa0wOwGqSOj27iwObP9Fzxda/INrZOJfPH4/ztZ6UdfrU7MGHf372yH3vN9uTO92o6bnYHWPXzs4iMljBplro5FO0Myt39IVaD+A0d3Hy6U5LXjNVvtcyVB42vLtjClmB1Jj1jGkUs3ckvnlHyK8TN2Sxj9CoU+lIM2dVvSvCBC+lFmalAPatlPPp8Y3Npgaroq+EMb0A1cQ2KTIN+HFzrjcsPxzunl1+NFyMQFVJHwWopkhACymNIvIbATXqAbUbRH6Acj2AaolSC/F0sPpAtz/YaGFTdenftKWUkk2o6oEXDR6SUwxKrIgCE10Ww/u8ypa/G7nypX9m1EbPm55nrZ/plb4fDP3vOXnP2IHpA+9/Yu6Znw+ccLhoO1YJHeEwY49h6g+ro4hCijizR2v1NKuqlt9c819nAl3pcfyovi4PVDvXQE3xbJiv5TsKpMYxxWC5EbCQRBQEIbWDFtXbdWo2W5QgErWNSNQS9TkVKiES1SyQmUo3MHYcupqgg25EXyzlbNGTaqAqoIq3czoqk4Fqp+mTMZxuotL/phuxYovs1A5LxfKekeHhvx+oDX02nU333HDDuWVScR2Pf+9jo5OHn37j/odv+8895ly/58ZmoWCRAw0qg6FOE0/mWqDAUNZcAJCqFga+I3zBcpUDzXjNA5+LMavqiVgRUF1QCcyt+EsSQhkTqYBPbkFjwpI54Pk2OIjblddz9Y5DAbG2oZKFpDmpIip5pJyCure6Y0h0lp2edHF5QFOagH+saUj8AnOPcYYGV3wLadCNZuTKClOt3Jiz0re8WF3/HFhdl0BVV5r0kFluclPJbQxIrSIZSKxyCmxfBcsqkaXh3GW8dvw1OkBVLpu+73JNwZBjfuAQIrIoSGyK7dKcUxn+weCmq/6QpvffYVz95nPah3EOgOquQjgRXH3s0BO/F83tfUnJmK25SZsoRPYxih6OEmHjvEIGRwBKGs2LFuk0iOkCrER5TeeSF02xk1z2ZwYVDGkHlOLvYE3jSDOoeJD1IBFtF6Z2RbjrdvzMwKoTuMf7HEoTpT3DwGI/6SSJjShKjAh7fNu2UhCDBtK+kI2NBiH8ILENisyUgSoYQEQP2gxUlx8OFytQBYxnsX4ac3Y5ocTZCqjZaHNaVasNsO/xLjQ1iqLx4VQqk0Gq6xgMWOGnaqB5irshwSiJLo3VeLwyWxRbKaV2RAF86KzeuuONfH3syhf8nrHhhkcuwLA9bx+JDv/bT9y+6fjJY2/aN3XgfSfcxia76tgl0yE7NCgNpasfGUetOKLYjKVUrPPOWfojPb+y2OVXHt3Acd5O56L8oG6gmn+WVSMFV0VRJlSlftwHbjKMKIoDTpuCfRtAauRH5EYGVcmlPrvKmlQbnb9suA7dIL5lxpJGTXkWpCtbgwYoWOV12b+r5VFAqzh16oCBDNup6gSACj9fqQGpgV92q4/09fZ/cePQxq9ct/26p5jzWGMLqvk3Pk132U9++Y7r6scPvm967z2/1OeFNkAqKi3c3c9aW1m/5IqrVC8NhgCqdIMgM1Yd/1PdP88srJp7lwam89nTxXPqFQLMTmM1QJXXYPWbelPReSP1rxlb2TE4zIxV0QQdoyc6UeuckDLCwOh3Vl0bMlgyth3XDS5AKO/j59CfotrHvRaKGICFpWFCKqjmDvSrmah0sRpAACtH1worC4DLulYGq4pZzSQZqnVNybcENy9c/863RjVhtkg5FjCezrHs+t7k4dE8IwMwnzFkKLCIswtkOQWykVpluxKxyhtM6avgT+FrLPsmGY+6w0p/LjaWMm/wXK0CLCLDTVKndqzcv+ULlZ6xP6aN148brOE8N19rClTTm2+2Ws93R/32zNtOTe39N7Z/bKBgNkwr9ZnFShPQ+J7cCMPn7l8pF8iEBc2fPLTrD6hKqax7csgunrrJUs1BaV99hwCmESVhRHEYUcI7TOxORNzMViY8yasJHyyCmrzl2db2E2Ku0QGq+FXoUNUuyTLSxKQotdJWbKVztmeecM34mGUlTctKa6aRbiZKRikNi7aTkukaZNgppfABtWRnZUEzfBqC/eIFqopxxumCscYC7fvUbjSp2fCp2U4oTDwiq0apgXIJUj5g92GSa5MAVUfAPjdcAdij81iDVbVDBZsag01ykIuOTVkxsb3++zZsve6/u9tmv2yscULOuZkSzuxdd83uGpyaPvbKoycmP3C8PfU8o88zzIJJDjRrEVIloYGMKTKxPU0ohgEmnndtwaYmSd2xa/CcoEp0mtE5s0P7kfmtDlDNLW5ZY4SAqTgOpRElBUiFZVtIERqn/DY1mw1qN1oUN2NyUpuqrEktUsUqUMFwyeJ7ghKiMhJXALSTZaWTpTRbJsAtX8bmuS7zSpVjgu5U6/rF2slkbINFF2V/13JatULtwf5y/xcvGbn0K1duu/KZc7ko5gdMeuJbPY99/ZuvnB5/6rfCySde1F8m1rAzA5D5cmrQpRB69nNh7cQrNbemKZDGP8mBo/z8Ox80LQRRSwHV7iW9C6gqkMlr7by1rOucc6Atgys5CZk0OCqgqhQMIGASrHfwQw7V+qeagmWTohruFHDk48rYPWkti+KUK1m4/1B9SLMW0KjB7RVIo028sQuKAAAgAElEQVSMJDEdI7UcMzWNxDTS2DWNyDTNGMVCMmEZqECrdovg8cRJTpLsJJuKjgRGn/v6Aao50LwIeTS/8tm9GcEmFBhK/HvZH5xjwgucoMiAnXGGqgJkSWk5oJrdG7n7ImcBGx7x5sw0bYo5idH1zdLg3mr/lg8WC/RtGnvNzLnaOK4pUJ3efUuNgukXBycnfi9uHXlukeoOxXWiFKBUSttpglIQFnkRygsJqah4BqqZB+36WmDUzkN3d+pjh5k8ZAxs76BBahgLMA1DStXfUeoX0TfOXwYM9KMZi8rd+RIHyICU2VLR+ogkAqBVUfJcfgFILVBiuXFs2c3IsqZjxzxsFJz91Z7iUz21yqP9wwPHW82ZwcbM1PP95twLg3b9ckpbGxwrKDp2ZNoOokAxD3QyhBfXPMmtuDiBKhvuqC5HkyzY2kAPF7bIbzWoCbDaQnynS4nRQ6lZIcOCCwAiVMGkAqiSYlQN/IWvFxpJbAaq8tBzickgiqyES/+pZVKEPGa7drB3YNtn+7a8+A+pf/vcuXqQL+TDcld6V/H40eMvmjx59N3jJybeZJRM8mpFCrnkJ/ZSYFYCPxTiGYw+ys0MVjsaPs5zx9XUzwJXWlTTWo75uJDnup4/Ow9UuxYvlgepZzhGNG0sIDUOKQx98gOwqHgOmpS0QvICh6pmhXq8CpUgg0kNshNTSt2IAlUdxGwopLqExZpKNt36bzyrK8epTCqjtuXKZJUPyrEc0aNiI2lZkj4F27I4pmKx2KoUKw8NVgc/u2Ps0q9uGdmx/3w+QycfuvnSw4/c/gvHn3n4N8zGobG+qs1RldCxy1qlbY+EwctAuVogePbmVVaAHa917K+qHAE0cFL+2YuBpsXn5IVAVb9O8zwLfk/50a4UqOrxpOUYHUwt0hFpECZOBouxzgUxJfhGRB8ncMn6hqQyw4BkStmNKYZUM3siJECnv3ih6nEFw3n8N5r7wziOItNqxCV3yil5xzzXnLatJDXScDCJguE4afcZaVAzKHRtMzFsRnNo0tZDFBKBTke7gOelQb2+DxeGUV0eqGoXFBFEdDPB2spSsAJAviRXmW6Rm6wSjvJV0h2VdKUZVYFhco1057/gHbGIE6AKrgbNWQa1I4NSpxYUahu/WCj3/WmxNPCIsfnFrXMxR64ZUE3T3zXnnr7mirBx/B2NqX3/pkCnHNcMjSSsU5wGQskDMMTQpMJ7z+USUgK9KndBikWVMKrLn+pyu8FzcZF4MHDMqxoUCldz9yKodpQ3+GmKRHcKkBqE/N8UQawjk7DsmPHAFmXHw5osFVkIYBpL+gEGGdg66dTLZ/uKiTRbFBpuEhtemwrlKbNc2+fWBh4rDg3/sGfTJQ9G5coztbGdpxAfmOKDjtzb25o5uOPk8UM/1Txx8FVJe3KHGc0NeFYLzdhku9Cu2JTkGgLy11Ez3OvBRzWbQE43SNQLUWqT9j2RmFixahqLmxS2m8wiNVoh+YFDUVqjxKySaVVZ02MxQE3hiMKAFU1rBrpNDVj8C1AFt4qKABaeGA1qFtjCiJOXYvb8KzS90oa7N237md+g0Yf3PNtYVWjSvzn9zR3jM0ffNtU4/muz4am+Sm+JrwvsjsI0pjBBTDIaKqBLhc4MMwH06gmh1CWkgcgnzASLmfguCqOKRittX3eunu5nwfsyaSfzpxifK7s5/rHyrIYrBZwWYOgPkBr55PsAqXVqNhr8s0JiU19apV6jRiW7xHIX8b8xOA4VIz6TJgFEKLZKfFQFpNqpxeAWdw+NhZjj80BVdJ1ZgZM758UZRTVSMQKEdskO+vsHHxnoH/j4SG3ka1dvvPrQ+QSpGNtHv/NnN0ztf+TXThx8+C1uPF3oqTpEaLpk0C50osRRap9UWRxkYdWeqThZBVRVCACvhqqsLaMfAQCdcZhnoRcbnYtUqTPgtRZAlTvmtYqj68NkzYOFGHfcY80LUDEUoMo50tz5b/G3NNx5RAZSAEXTmz3vCspyFKjyneV2DgasFicjJYaRhlC02fZcWqzsc0Y3f7+6YdOdfRvGHi6X7WZ75siWU9MHr5udmbg2aExfEwf1jVYa9NpGWDQptECIIYjFhsxINcEqnlClDOYgUG5MqiW+SwqxklliOaJnJb8vpf/lgaoAfO1i0A2Wss9XbDZbecGyCqyqBV9VcQGQZpZOFDs+VqZc7eer51/pb+FmKoxR1ggro6IUz38pTZ3aqdLA2H9zyoM3F7b+1IFz8YyuHVCd3FU5Mf7kz0SNqT+I5yYud6hJZhKQgbaJNGTqGBqTNA5Vh3lJNH2GLFmAEwLklweqGjSd7YBYyaDRr+GbyF1vAlYz2he+g8yUQoeaUhgEFPkAqCiBYGeZiDG1gU5Imx+8lByKE08YU1hoqG5JTphgJCjMKRKPWLubMaoORaZDkW2nseWkIbmnyv3Dj/UOb/x2/+bLbrfHtjxNA7PHlzKXx0aCjr+pRP7RnZO7737jqYk9byD/5LaiE9mFommYkALwzCQyjM7uXDS0rFRQAQHZTk4ZOeP1sF/hCVobO6/mAqtFdTW/slJ5CB+3Vj+iaxjpOWlMRtym0G9So1WnZiuglo+oOGhUwajWOJIOCVS2Dd2UBqommbCugl8d8qhYoydyDdlAmAxUkVOPOFZMOlFsJqbT//QlO1/7fmu29B3j6meX+f+udFfh8IGJtxyvH3vviebMdaUaNFEmxX5MrlegII1pttWgIA7Ig5wCZb0oZLCKpsqIGVXtEwOgqjSPSrfeAarrUQ60mhF7bl8r9nMLgSqqPdrqh/WplFAQhhSASfVb5Dca1KrXyW+1yDURiVqhIbufqmlZOtqVTzMfPUuVpALDpVywXzyHi960A1RNZmAxWXJzIeaGvHUTzy+4z8rcHI4j/EyJZWGapKlpWEFvX+9Tm0fHPtTT0/+da4avOW5gAj6PX2mauvu/8gcvP3X4sffWxx9/bdkLqOhZvFkNUQxAQ49y/dFawo4cQIAqWyLly/uKSV0OqM5//UqA6nwGfcn1UdkyIZABFlOy3naerW6NKu6pnKeoF8T/myuDsIlCsqQfUOhD1gbXGoAnkxwLm3hYl4nHLoBqSkLOZLZUal0TD1YBqgyqmKUXcAU/IJ/MMHXd6d6R0QeHt+/4rDd06d3eVc/FhoUjPKV5+36bGl5/NLn3ipNH979o8vDelzdmjz/PTv1+x/RtywiNghmRY8Uc0y69VzgzVDYNnqdl0VPKTQxXxUgKKZQl8ig1Uh42SdVHSzvOFpecCVDN3z+RzuiQG+HIsC5xUxUqhWgGhisAwCrWrS5ttI5bVSNOSzMMkA6YszHeVe8NQwW8l0v10KJy39it5drI//B2POc2w9i85qzqmgHV4Km/fkEwd/Q97dnxX478ulXAYhUFFMdomkK8JAaknKQMAgFEnZvceVhEFLAWXx1bJ93cl1d6ioZFHQVvobTuoGOwlveA43mSyx3CDCP/kdmJts8Pa9gOWZ9jJGCEMO1ClyOpLTrqLGZG1WO2yWJ2WXbfWEzQAoVB5LgFSsOEXABb6PtS7A098p1iUre9ljM8um9w49in7Urhm6Visq/XDZu08008TShJ2qIXjx/q+++3T7n3VqJGetOJicO/4jembnLpVLnq1smxAjLdEpkIDFD2NexYgJ0zHAIkaFmZJ0vGtonIULCWFsq6KAfJZLXagbVS4Dn/xFbyewyhuWlPp3RhYm1zA0nQblOj0aZmC01uHplmDxnMqGIHCl2qQZaDBKqEI1ZtC9cHlmAi4BeLD0yuePAdSiyDgSoCATDmudPSrB7ZuPXFH/YGtvwvGjr3Vh5r8eSs9D2+Mfedl/9g9/2/ORed+ulyrWAXDIefcbClaIYIYHsED1sFomQSFVDFj5va/OgHkaFLBlLV/DDPRmalx3YxvG6xU8vmpJyykRlHxTELGMopGvmZywRUKpJaohZlXpHmKTCbfhCQH/jcONVuNimsN4jaYFIN6vdK1FuokZsW+bnm4q1OucsyyHXqndKe6nAWyJjYSzWfgidNMfAjxoOik8a4ZY7N3G02dEeZny2vMG9GMNF3m0P9gz/cuvWy/1KpVu7b1rcNkpnzClJ55B19qLx318dfN3dk9/uC6b0vLpU8cjyTEjzqnLaVA6Ls+jF/1hOAM58dVZyZwBv17xlWWkE5Wo/rpT6PN37qS943F6GtyrqYuxFVLHOjpCXKNkYDa1W45w0FCBesa/gGaxrBy1bWPBAzAO3w1OUkLvnWkihe+zAvIns+gawDTDSwgVwFNK2iAoBxCvY+TkxuBgpShyK37Nu9Q7v7Ltn2xZ6hwU+269bRkVe/GgA1mc/aoZnz8ce/YA9NHneTkjvUajZvbM5O/tzcicOvsKNT/UW7SV6KzZhPnpWSZSABE77ZHrVNkGkBu+i4hkM2qjrIdk9RFcNmC89Op6qjrd7ABEsylu4eWYLdXOVEdDZgN/tdNbliyee+bniAWy7ZbpFMq6BIMwldkplDBQhI2VhJrmQuxtNJYKbR/M7+77LWYWMBF4EYm1a7MlXoGf6L2sDYp41LXrF3lad82pevFk8sDoAOf3+gMfHtt4bNY++L28e3Ytdls85IPEJ5Z5npeeQjuwXB3Tf4fAPVTK+sdxdKa4WZRCeI8HaRtY7iC4fSfhyEFAUxxT7+DhYVZRFMCmDtHDL5ZsrOBTc8STGwHb7xAIAOO3yIfpJN5C2IlMHs4XPVjjS24IUWU6k2a/cOPmX2DezyC8Wv920c2lPvc05s3fpT/mqpdgGsX6hNtk6+oDl3/E1x69hrDf/AJiedI6dQJNd1lP4oUZ2UxOXbFB6sPIZTDhNDA5aZgCVOKbJ9BVTF73C1A2slgHOxwbei3+OHTRYWAUKI8PQpiUPy0USChqoGfCQx2VbJNGrSUIUIR9sg0xFWFb5+bM/D3l/YfImmGkCVS1ypeKzGyKpH+Z/3YmBWqzODo9f+Y7n3sn9PW/cff7aU/+9v37/9tsfv+o8njVOvD5ygH1GzPWaBxzYy4lH2R8lfOs075V++BSuUbpx2BrvIX7BSoKqvmS7W5Z8wzXbpRYqTvtirOmUtcAg9Kn8jtjaiVrNJrXqTwmabrCChUmpR1XSp1ypQCRsxNUdJP74Cqwqwio5YqkQClcWWTZgxlVPO2Eja4vD7HInNiaJgYTsMnmbzIAVzDIfM2CLP8mb6yr13bx7b/NFKf893dgzugEfjeQepOIXZ8fsGJ7718Te3Jp58T3Ty0NWFcpFM16LUSTOTdCHbVDFZAcSsGqULx/N+3jVks8Yr+elKdJNLA9VMQaO2ONg0aKCq7xVbvYjmEOBU9TTpJLh87w46dFEBYbdcrOXccxHy2ofKYRjAekpIJ4ih4DGNDTuAqnCTGK1C1gDYxLH2SO3onHk8sDcqceOPHyeoHKZGsXfK6x2+qzg49qXq8OiuvkLfhLFCKzI4NZx8cH9lZvrUJZS2b0zbMz89O/nMC6x4Zrhotd2CjVYgjEyPQ3JCG82vAGJY09D8CYmYhLug4pMgGlvJPDqSFWnQ6lhd5Z0NFr+Xq5mqzhSsLgCq7JUO7gDJiohXBbMK6Yrcq3xjJLeY8TCRsaG2EtxAKZ0yvmp+dShN4T0OBhZkHx5uL3Yrg99w+oY/Urr8575lGMaa2lWtFk8suNbYybSf+aebmpMPvieaO/A6O511s3KCSqGQjnlZrNgMWN1e/ss8ETl+tHZAtaMW0ieaZx5YFpdjLbIJQAmIlSUgdziyD5wCqXEYUNgOhEkN8ACDXcXuGqUr6HDkT3lIITxWjGoi3oPYbYJRxeTM54v3xWTm2BSbFkHqY1gFihJYJJWbxXLv04Wegbvc3p473Grf/bVLKofoDADq/JuX7r6lNnNy8trWqUOvD+qHfjZqjF/hmLFRLGDh0FndgrNDbJu5XIAEK8Wa4E+B2hRbgVivKGPu1Q6sMwUuK/o9pfXFWMP+nrkdGP/HIQW+Ty14qjbgI4kFuEKmURWgCmYZQNVOWK+KHb9t4EG3iLBYaaDKDUC47yiFoJQE7aUksTA0NmvNUt+lP6xdcvW7XH949/mKnVvNxLia12Kjc4JOVL+7//Z3PXbkybf7xehyu2YZ6G52IlwCg9oxWAph8iSJJmcb82OQml3u0wHV/FzJC4e6dgoaqffBvwgoxJf4ooLJFhlKmITUjgIp+fvwDm5y2pThJ1QyXOp1y1S1i1TE8p1oNkyaBLMUKdaziX5YN1hoZglMqgZZokXlA5WmQ9Nmf1Y8FzBsl+NTIBYliQQRjSZiUdOyV56olHpuG6z2feHarc/9bm9v78xqxuVav3b68D1jk9/82C83J554lzk3folXLpEBPT8clFQm/Xwd53yAoXDioiD0dMD0dGBl0X/PioFqLlarrd5USMOMitFVux5tKSYMryKNlNaLhU0Yc1HE6x1/c/8FqooA1tDso1kKDDwskAS0cmNZZoMk6x43B7M2V0ncuOQv7ikoTwXo8/BKvlXrfdLr7d9V6Bv4Vt/QpfeXb3zFGck+0vvucxr9R/pPHX5me3Dy2EuS9sxL4mDmeUkwu8FMfKtoW2TZSBIQcRi3ySjSAfM5j2IDpAPWZ5WsxdsSkSh09LYLQepi93a14/N093+x9+sGqoJvWP7DjL9NNhqrYL/I0aogzUCeKY1wBlR14598An5PgCoYVbwjfg+yCcwPqiptOhQ7lUNWaeBjg5uu+xtj9IaDqz3f5V6/Wjyx4L3SyXs3nBh/+NfCU/t+mdpHtnsmS0c4jo85Z7ndDFQZKGCRz31p4Jj/2doCVXWx1QfoiUWXXeTour+yEhs3UWk/VOwe8YDKZB/ggfUjAanYKXKXI5rEBKhys5TWLzKbKlZTmOiRAiXx1QJseMfDpXXEb1oUGDaFhkd2qW+8WO6/t9wzsKvWt+Ge2vYtu40tz1nTyTt96BvlZnroitmTB1/XPDnx1qR5bEvJiZ0CHmKlL4vRyS6Wy8IWgzXGt7q3UhrRFmoSILDarxUBzkXedGW/10lKEW4VzQCIU41YV9xq+tSoR+S38TCXCO6REJ6bKFPZYuUFoIpuRwvm9RCmMVDVMbbCqGKC5m5JC0yFTF54vFOzEtqVjQcGt177bq9t3WNcfVN9tddnPb3+5sdudsdGxl764IGH/stUcPL6uJiWnAp0TykFrSYDVbCpHIE4D5TO18Stp/O6EMeyHFDVx6NBKUuV8tdTMXUCU/EFkAAfS+WNmiBWIWJ9cDNoswVVa65JSTskOyAqpA77o1bdKhWtAkuVwJBBIpN17iumVDNkAoYVM6abOlTZUECqGDtq+x+AEJYPqahmPn4mWDG/AKiyhCiplir7e6p93+zvGfjHrWNb793cs/nEhbgf+c889vQd2yZv/9tf9Scee6fTOjYMRjW1JTCFz0dLMbKggiW8ONUquxK2dCX6VAEPC5fu+UxuRxyiOrnnX1DpWcs5ZGVOmuLAwPN8KuE0vk8ByBk/YHkbNzxiztMglUkXSUDi78yvVNk+YH2EPhLu6azDkoYeWSfRie6kbbL88siGe9zB/q/WhodvG9x82W7j8hfNnu044IbifbeMTR3afV3z1PhNc6cmb4raM1d6ZstzrZA8m10apRoKqQNAHCqbCbrcO43echyyYZPnQZCD5h4XXN7FOt5WeTKrBasdoKp0JVIHZgkOCDOcG1wAJAQA54lrr7TBCqhqR2uphHcCOmC4KKNOem2YXMvGNnCLF5ilgW8X+zZ/pGfnG762ylNd9uVnBVTBrLQPfO2nTk08/ptRY/xVbjJTdA0AgISiGJn2eQioiOT5GpxzzqjK+XcYVXl880CVmVWVK9wBqaJF5W8lHk8CCMfxwIomFaV+EGcMUrjcr3xQNVBV4JTtN1gzIo0ivBBAoAzAigFvOwxSwZW3TTMNnUKUurUjtcFNX+8bHvun2qYND5SOxceNm246J4a66e5bPD+e3nrq+KFfbUw++QtWeGq0YCcOzO4BQkOAUNZkgXGRcr+kkECyELMnZpZ7r3xhVztIVwY4F77ryn5PGWorKQeuepIEzJBHIYAqUqpCarWwoy6SAVYVyR5gVOEzq4Aq9FW24UlkLTCpJcJ83VCFkilmfe5kx8Dg8hquYTlJnP6pjZff8O8KbvFrxpaXrulmY7XX+mxevyvdZRdP0Ia900f+n4Mnjrwp9oyB1AGYx/wFDWRTRXKKtnmxyXtl9+xsjvLi+t35YHW+daIq2kpTYKelW5bJTFYPLZqqb8DAPwwoSnwK44D8sE2NdlN0qXNN8hKbKkaRQWrZKlPBLJJluFLKTIRBE78RaXrSIFW0sd1AlY9NJ7Vpyx/FqMqmBIbs2LgrnTjb8ilXh4TQdJOUCuWDfbXeLw32Df/91iu3PjhqjDbXwx2c3Hvb5RO3fuqdwdFH317wj/UXy0VKLJMSnA9XBpU+cQVAdTlgqc91JUB2Za/VW5cMRWQ+BMpqRgHdvKJCOxWoKidLu4jSAExqwJUn1qOqhimUxcGkMlNKYFOV7VEKEKNM5XVXuWoYNh0J+2G4Y7kMUuMEzXhuQm5pzq70/nBk26WfqGzavKt4/SvX3EA+Hb+v1Jh4evvR8T3/sjk3/obEP36Nm8zWylbCulV2YILbAOyXTJsrETb3XUgjNf+7qixIBUMD1cVH62pB5mLvstr36Hq9miAAPFHBhf4XGwQkL4JZtUyRADCZwt3+yi1EyUJ0vTmrgmdzDyQDqrqqNqW4HjHsr7yeg0Zx4JMjV9zwJ0bv2pFqZwdUjx4tN6a/+a7Z40++PfWPX+UaLe705zQK1S2Yv/g8cXWH2GcWGPnXrcQGaaUTmS5lZN5jKkUlX/IX3bE0AmVsAG6KSpXipik/lAe23eayP8TgaJqCCTaE2dzhiNK+YlLZsohpd+woxScOJRdmdBN4c3qophCUMaZXoNh2CFevZdmttFw72H/J9q/2bdzy+cHRwSeN0RvO+cSdpvc5dHTqislHb/vt5on9r7aS+rDnJnBpotCEVhXniq5sgFSXzx1AFSV/zR5Kl2snmG2l94h3pWdYDl7Z7yknCV1yZCmHOFFAxtFu+9RoBNRsYnNSJIPKCqi6HOkHQMql/xxQZXcPlP6R7KWYc1ZzAaiiXCR2DtI4YJYoNGv1kW3X/b6Zmn9bufYNx1ZzbdbTa3fN7OpthfVXPrzvsT9tW9EGq+Da3P2NMr8ZU2gGrIlEmSBrll1PJ3ARHMt84KrFUvlmFzFDF39DnmdQxYrFXB6xlXHoUxC2eePQbjfYhi2AJjUyqWIVqdepUNWukGcWyUTYBfTzGNTMpqYZWJX0IEiY8IEiBZCPFv2q/F0b/Xc3FOHnIC1c2+WFEvMgPFPREQ47IyM1omqpOj48OPKlnp6eT9a21x692lg/rhjHn/j2FUfv/Ow7/aOP/qrnH+0vlwqUoOEHvq8qpIADKxRQXaoUnzf1XxnQlFfNZ1eXc7xZ+NmacsEtVdpDLXTj8CE8sx0bLZa5yUTMo8mE9hQgtRWQ34LETUAqgCmvd6arwmkATEWXyv0YvO7l0o8U6YYqC7SoEf5UKUlRbAKkRlahNu3UBh689Pob/7q4YfBW2vqPs4bxu+dMl9x86JaxU6f2vfLk8ad+IW1MvND1Z3uLVmRCBsBpVqhswtQegY9glvkeQwIgAEHAKp4RuU/yx9IM99lOOasBq4u9lu9oDL06C3KEVbVQGUTzsMg1suSufCqWqgpKYIXIIph0UxZrOGdR6apdqF0g3ygGsVvbNbjl2g8Vtrziu6vtn1nqWp0xUOUxPv3UjqndX/1g1Dz4KjM62WchcyYKpNmGbRKEAcgesEWOgh+necTLhQSq3BzDehXYSykv1DCisBFQ2JSdJfvFsT7TYb9I/AmgymUMBnCSXgSQykyqtJNlWcMQqONTYjz42Fk6LrUNKw3sYsPqH3yif9uVnxm6bucXigPXHTtfCSwKLBrR03/38mNP3vs7QfPoiy1jruQWJGQZp4EpqQNU8TOAEw1UdYPcmQ2plQHOhQNoZb/XDVTZ+xAX34C9GKIjAVRDajURbYvkNJT9AVbBqAKoplypQunfMTz5mZPIz7mLXe53HqhKlB9mfwCAAoVWtT2w6aq/8rzKnxSvfv159YM824lS/z7Y1JlDM1eeCE588Kmju19frFUcJMlwTCZk2hRS22iz5prlIYtO32t1NM/e99HzYb7hNF8BwgKaOSbAkQOMCRqnolg2DAm8nNsUtJvUaiFtqs6NU6kfUl+xhyp2iSqaSSVPPK2RdKecWBhm6MbDrPSvAamGzZIwtRxQ1au4zYb+7EnC3pqQDVmpFVTLPcc2bxz9TP/g4N9es/GavWvdgHG2I+Tk7jsvO3THx9/ujz/2Dqc9PlSteERovkHCDyx+uEFTMgPzwDIPFqRpqXtOXAm7utj7aZ33/PNawMQqD2IZIwJSxV2jQ8+g9idAVTaU2jdVKogxbzTjps9AFUEdTMxwZz/s+RQg5QoiqkiaURW5m4DVfCKZcnTkQBSHUgtNUzCudGK7OjDRP7r51qHtV/9N5UWvvAPe32d731by++jPaLennz89/tTbZw8+/jNWPNtbcBGCA6BqUIwkHMOWgBh+FhB3wzoVZVCSMuMsX6LgPN19WclxLQnUVigjyMbCPFAF5WXIPUOiVUXZ34LcB/iDNeZgu1Xnv645M3kHhwR1osyWs7etEDFa3MhIOOHGtLbhUuz2HKgMbP1MT/9Lft/YvDZWVWeGKoQBM4KD33jTzDO3/WczmNxpU5Ot1cFQ4WJBiwrrJv1wacCqaeSzuWmr+13NN6hSTcaodqyrpGytPFLV7gkoEucCTQ4m+GCuTXEb5sZKRM6NBdLZzyV97vpW3mQ84Uu2cAZUlS0IygoAL2EUc1c5Ys0CstmKw+0feWBo+86PFwZ2/EPPtdfCsP+c7SqXuoZpuqvQvPep/8at9FcAACAASURBVPPk5EPvDloT19uWT46H3TP2yTFrk1J0E+BcWUgdMoPYWVTPbEitDHCeOVDVNVKWfSi7FVhuAKj6bZT+pfMfliUCVFH+Fw2xBqqO7ZADXTGAKnf9CzORWbHwLkfM7NXt5tJ/hIfXrgTVkcu/ZJZ7Pzhwzb96+nxNyKt7VpZ/9b3NezfvPbb7l546vvuDdbPpuaUyFdwCsy/wEY4pprl4jvdqDqQwywDVH2tV5Vpr6JAH9VkTZ+52sJBEldRhmSNOerjmAKko60nwSAgNPRqn/DaF8K9ttihtBeSGCXmGTQPlPiqATSH4NLvcAGiSSxbKt9wEqrK/VbFY2FKlydR+t9oeK9fNLrKAhVZMLIfiTRx8fqRT1jW8sLfa88ylm7Z9tDZY+2z9QP34DSvs6F7L8Xy692oeuXfzwe98/K1zhx/5dbNxcHMvdNiOS6FZoMSQZCoDheycV+qijNa8KXElQHWlWtU8oNWgSVcPZS6SBind1c9jjiNQBVphrHGEA1f6lB6Vu/sjCuda4mYD6IjnGSwqysXgGLVGVWlS2VdXsW0doNpJOZKhg/92yE8t8u0C2X2Dh8sbxv5x5Iqdf9Mzazx0rqRti91nxuj7d3n15vRls/seeH99+unXU3JiyLUDjstm/SyIqNhTTCKuISRwIaWmkBwAsTro4VwD1YX3efHR2w1UVYKYal5DQ3TCliASpgCgisYq1m3xeq5cffj1yk6Ut69g1EC6odPfZpCKVEG8ykK4A9ZTJXOLIJmwK620MHjX6I5XfICGdj60FjjmjFBFmt5s1evb+8M99/2uP/nwG534xIhthjxhookKIBWMKiZNDVpxWTGRYud2fr90R97SQJVRFjrvefSKVxxsOKLAp7DVorgdUjgXUBroxinorLCLdKQEnqodJWtSZWLmbjqtEdHRdWwKj52kJLBA0NyKU4iQo2L/yA/7xrZ90hncfPPIi189tRY390yuMzYgjUc/Ozx37KH3+PWJt6XhiUtgcs1sKm92sRN3xMlAT9Sq/KUnwTP83DP5tRVKBtRuV5X+hVEFxZMDqo2AWrCogh1YUibTKYndCtAofPfgSAWgip8tCVRFfM6NZ6r7mTOssXEpVkKvd+tdTnnktwa9qx6+2Iz/j6ZHy/fs+97LJ5rHP3CwdfilcQm+hy65KB9FBkcnwgopsmHlAt9FrWbsyDrypcsfA9WlgapmavRMqcGsMGNiKcS6M2Xmz3G0iEWNI2oHPrVaiAduUcggNSQvMqjHLlJfoUKu6ZGDeQsdv3iGOdLa5soQEqU06FJrVVbWzwz7FVuny/36oc3K/1rXqoI/oMWHGTwap7DJdcgJK6Xqo6PDo5/a0L/h8zs275g08CBqWvKMZoFz80vpxANDT33rY79YP/rYe5JT+3b0leHCgqaRAiUmyqYA5+sMqGrXFW6JYA6wC6hq/bMGqpBzcfmWNxFIlxJNKqwXUUXEBpShLJvEC/OOtQ2sHOuaVSd/x44KMjfpIud3VpscREoDEIWxRS10n/eNTBSHN3xucOvmTw9u7n/cuPQm6cI+j19s07jnn936zOHt00cf/83W7P7XGvGJjQU7IcfCOoDekzL3Zkj3vwaqgQKqYjspgSXnllHNP2fLXSINVDuCoA7bj1sJCQDAKj/zYFTtQubUwH6KuWhfofJA4EWqQowNmqSJsk84V1hB0YF1xfsmlNgORVYpDa2+Z3pHn/fhir31o2vhcnNGqDEd/2rJT+MXH33qnj8qRdNXevGcl6bajqZjQ8OxW1q/dBY6xLMbu1pfIaeqC5Iy+UtbFQNUlGpFzEHE3f2woGpzcktQ9yltp2TGJhloJlKaRNDlYCF4N8LfmkmF5kN5dwrNkGU7o2wX4SG2PYpg5G+6sVMberQyMPp31c3b/mH4JfftP5f6nJVcS1iONX74P19+cvKpd/tzE68rwnvOQsMU94gqPYsMai56sPG1kjedoTDxTBlVBsen0bfyvVbhIqKrywNVZVHVDKnZjKjVSsk2a7AFE/8/BqqSSokNGIAZdKnio4p5WOx8mE9gbaoYE2KTohtNYLacOF6cVDc9Uekde8/Q81/0A8O49LxPzCu590u95u6p267aO7XvbYdOHXnXbKFVSwoG6w3Z4QFWNRGsqFKK8RjoRJ4z1B2fzXFebL8re1npiNKsKsCD/tJjWzNiXOZXQSX4XfFGDblpKozb5PsBNesNChqwn4o5ErVmlajPLlPJLrL3MesJUc1R/s5aZe3oVDB8PKdOqQ5+XQ3KSAatRdXlY2y82XFVOGIuL4oHp2k6DHYAhApusV0t137YX+v7wuaBzV/esWUH4hbPe9VopWMknd5de/rW//mzjfEn3+tPPf2CvhLkPygNlynmjmls3qU8uhwDmoHDZTr188e0EsZ1KeAiPQK4t2AAAa6YPlUhEKo/XY01ThmTajYZcSosqh9Q0PQ5vAbhC6JPBtuGEr+sc5wVz01xwqKyqwNGFdL8uFoIgIx7L9VDkDOYA1PLo2ZiklMb2l8c2vCFno1jf7/h6rFzlg+/4vucPuZO3vO1F9SP7327Pzv+01Z0ckOPZ7HrAVFFlcWxaiDGpE2p4XPKJm/CVOT5udSozj+P5TSrGVDltVoW5Y47geoPh3IR4RoIN+BoVaxpYuCvWigz03+pNCM1FB7vBW6iQrOwYWJvKe4P0OoC8bAIyTQpMgsUWb3Tbs/2rw5tu/I/0sDMMcM4u0bwVQNVBjH7vzCcRjPvmt73wHur1Ox3Y9+IYSi9hFHDqj9kpSNsRa8ToCppWAJVlfw3s6XCYgDBMN9QyBXYzL9NAbpk63UK6gGZMAFOsDCrzn6O++uU+3XZn5sSlM8ae8nlgCrHtXGsIAT5LvmwOqr07q8ObPpMbWjrzcNe32Pns/yx3OVLp76zafLxu37JP3Xo16k1flmtgMKu7K9iJaYW50Y0WEl0qi5k6hLlim6PetHpwOayx3oaQKRc8kQjp4AqNiR4AGHlA7uxViugZiNiP1XH6iXLLbMvoMFAFXnHWLtNpObwn/DeY/s/BVQ5kQd1TZhXg1Hn5gRZsFnzZDtJXBw5Uhnc+o7h61/+PWOddDav5B5NppOVu/d/73UTc+Pvnmgee1lUNSh1TbEXYkcMCFTFwAxjQ7aDXC9cydv/SL8mnyKkXVJyiY58beQqijaOiS+U+tmjFhG9EQNVP2pR029wsydAKrUTKiQO1awy9dhl7vJH+hN7P3LjCxguKc2yC0lqkKvjj9W/6U2XYOlco5S2xUJzJZosmT3rWKngtSKJEVkMDtyzC41Ksfz9gb6Bf9g4uPGbO8d27lvv8pc03VfY97W/fTUiVBtHn3hVnxeSi5vjVlTXs2zbtY3PUuBRp08tNtAX6EtXCGaXBKrK31OqOqrk3wla7Gr9YQca2CQCpAYRNwyzo00LFlQxWZC2aYAKBj4rEauOb/4sJX/CmsCWi5CzieWRAfkfz4oIPXGoTVZs1vrHq8OjN9c2XHLzhue85FFjdH04PKTpfaXJu7/1mtlje34lrR+9qZTUKx4/HiWpICLvHkDM8IkMn4kLrkoAqC4Rb7OaJqjVTIIrAarMeurOmNz6mMCmClwcF0dtshWrijhUnhNAtvHzL0cE8MljPAdUOXoXQNXQrkcoOkpyF+azmBw0D7eMypaH+i+75gPFjZvuP9tY1VVjSDy8zYN3Xd2c3vshf/rpFxeioOgoz0Te6S9yxU//IfNfsZYL3GJAtaMN0ysBayxwsaOYEuQXo3zWbDCjGrcishI3A6raH5X94vJMqmZUAU44s1jSW0TQ3glaw2Ie2V4alwfb5eFNf18d2Pi/Nz7nZT9YK+Hxagb9Uq9N08fcxsN3v7R+bPdvtE888YaeUmBiN8XwDnIzBmaGEptjjOJ8lVEwU9Oru4fnBaiqRHK+zwxUoTcOKUC5FBZVjZAazZgcZlQr4hEIVoCBqsHAjFlEgFEGqliQwajabFNlsU0XJgBpJuD/wY7FJIpsI40KIzN9G6/41YHnvvpWwxiaW4v7dD7e44n2g1fcu/e+Xz/WPP7WWaM+aFZcBt84VU6f49xv3HtRMsuuXBtkr24cnI/zWVefkYG+znKn+yBUvadjQwWgys1SYv8HkBpGEQVwrgibNNucpagFJjWlUupSj12hmlWholEkB6BDBY4w4MhVuoC9uBakbZaUEbtme/VmmxfIHJBi52jIvDDfYcPC74MNjHL+YB9OKy2XynPlcvXO3lrt8yODI7deM3rNkfXMpOrxkaapfejWP37x9KHH3zV7+PE395pzVtGKyXCKKnEwE2WcllFdKUu60tctDVQ7RAxeI44sSt/MjcKaGcD9BlBVsp02moVhQRVQGupmYehwhUllbSLrUdmXTxETonW1IeswTAqxYQWTjghwFvDbFCIOFWDVKkSxW5zq3bL9S4Ojmz4xMNjzmHHdaxrr6VlsPnXzpvr4oz/bnDrwtnj20PVFMzRg44R1HmAbxSNm0A2JC4f8TbtgrGQTslbnuiKgyhtb3Synqsrc8wSgCrsq9i0gC81xbFdVFJsqRbIpAbbahAHZKUaV5wZUEHAdUE1VVVW1YcOiAPeQkMpxWtx4dGDLNX9Qst3Pn60l4+kx5Lyrm47vGmw0Dv7Lk+P3/YntT/Q7EVzlpKuas5xX2+mrNE9dH3MOqkHdka3dPqr8b2zsHxOFMUUo+dcb5M81GLCmAYaqRxY3H0i5Q6Z2KYHojlnR6+Q8ybDtUhoWYU6EhAeI9a1iUhjd9vTgpVf8weDW7d8wdtwwtVYDea3eJ33mO1umD935i/WpR3+naJ3ssRCPydm+GIyq648tuiQAQNs3iI3H6gDKuQSqWSOB6jrm+wxZCsZrAka1rRjVkOqNUJX+FVAFWOXOfw1UYXItQNW0pYkOrIMA1UgtDOIvyKbpLPWIKXIoDdzBZu+Gne8cufy6r6+lx9xa3e/F3idNU+fWiX963eNH97z3eDD98rRkkFXwpNADTVIcqdQ2TIpiAi5j/sdAdSX3Ja/VXWg/pDf+8icaphBSgdcxUAWTiqQpjN92g+aac2RECZUSh/rsKn+XzBLZ6OrngHpl7A2gwRtNcThh6Y76OxZeXdrVtAovjGzYr7yG1AY8i1FF0lEiWzNs5iz2T4UuwUhc05vbOLLx7qGBob+qlWt3XDV21fRKrst6eA00jMfu/sQ1UwcfedvMwcfeWfQnqhUnJstBVLKGfB0NII55qWaqlQLQlb5uKaCqK4b870rLnHX7K3KBF31+PFO473OTMMr9QcunJIi4QYbL9gClOgZcAVUBq1rmIQ1Y2m+XK4i2yzrGCD+1HAoNm1pkxYlXmuod3XrbJc+9/k9rw+WHjM0vbq2He5w/BgQD1B/+1FWN8Ud/ae7Y0+8ww6mhkifzP+u5Wd6Fkr/IbyJ0xCNOm3cCC9e7C8qoKtJQ02Py6GK9A5uKja4OOHC4V8a2SryxEKAqFlxy/IJYwJDHBtKoxKqOgaryOmBUo16LdRDuAWFaJHIHGqXhbZ8z7MLv9Z2l082qgCrK/v4z/3BZe/bYr80e+8FvFY1TAlLY4B7JB7h9i6k1lhmSFxioysUGIxBJ+RIi8mab2rN1BqpxO2BtqmUUVJesOIehxAGanHdUKA1gyueyGm4wGo20xgu2L3KZeTkwbUosh5rktTY998ZPVAY3frj6kp+BNct5seVYzeQA9vzE3Z/8F/7s+H8N5vZfX3CL6CNijQpvSbhTVCatzFPuDECqPOerA7bzJphlT2s+UGVNchSRYQqjGnIDCrr+Q5qrA6hWyIRGFdY9aCLAVoyBKiIhJa+cLVOZURXnB0hHAFS5gQHBCBCrK/ue2IgodNI0tHrb/WPPee/Q2LVfNTY+//hq7sWFeu1TzQc33bvv/vdPNCf/9Smqj9oVBB5AmyVd5gycuCsUzI2Ww/wYqK70fvFiwBZ+2j5IwI74pKqiP+ZWdb2jOGQvat3hj8apZrNJPvydw4CKpku9Vpl6Ue4nMKno7kfjFPSCMhexZEexa7wssZ4aDRKqv0D5Yi4FVHFUUto3mJ0BSEWlQRqmlN42NWPX9E4O9Q//YOslW//YLbnfv3LoyoumiqDvX/Op72w6+MTtb5w6+OT7zZk9W3q9kBwXD39nK76cPlUJ1RcMh5UC0pWwZ11zIU+m0rHN0g0FoiQjT4AWV0LQWRMmDFJR6ocmNfbZ2Jt9bmFbxN37quQvjKrWNWMECbOG1TAFmw5I63mUWg61wdghUtNECdhJQq884w4M33ndT7zkw/fMWHfcdI6Ca1b6zC33uvTQXcWpPXfe2D514H31qadfX3Qj20U/AksbVAIlV0fhAZuSgVhgEB/rDqiqXgFFj2E8MFDFXMKMKr4xiNHUXSDbLohOVdqmO/ZigDesY0OVWCzseFOrWFV5CqTSgkcfm1T8d5ji/lcDp2fjQ+W+De+t7bzmIcO43D/Te7RKoLqvUN9zx43hicP/3p96/DWu2RBQxtnBuAgdTzk5oGXefpEuuUx0LtP0Gnx1xDmy/9Xvq0GR6HjYAxUl/zBiYBrWWwxUg7kmd/qjuxFWLpz/mwmO+bFXRtny53ygyg0JfONxKZQcANFlhVrke6WJ7T/5ireXq2N3G1dfvW4jNduP/eX2uZnj75k8+MD/3VOyyQUiBcDDBMXyLAlbRGFA4OuqhlR2j88HUBVNrTK6zoAqUnwAVNvUaPg0NwegWlVAFXpUmP7bAkoBVAE+MUfbiFDFu8HeB13UeJZ9ARnQMnNXLDYzKP1HFDsRtczecHDz9b85vPWKLxrDLzy6BgP8nL/FnVPfesMP9v7wt2ei2Z+IKxZZJThdGAJS2X5OsrBlGya+SZgPcn5l5/wYL+YP0GV+qUFo1wheCaQhhudVLCro6sc33EhCdlTxW21qQZ7UblEaEhXsIlUdAalF9NfHFgeSsJbewGYa94XNiKT5T5vooZjEnTWSpMYx0AJrZBbPM6rZxRbBrAapnuNxVSqB7Z5hUaVUmRyqDX3z2iuv+7OZIzMPX331+jHyX814SdPx0pNfv/mls+NP/3b70AM39bltKhYQRSnYZP72ejHN6YKksVXoUJcFwYuciOK/cpriTvCGtEug+sVCZ2ZRffiDt2BHxSVRaY4xsemABaEAUwapmSm8SHukKTUlB01SKtXRcl1qhQlFtkumV6Z2alLsleqFkY23jT3vxj8fuf5V31jNtb9Qr0133zx08vihn5468ujvh80jY0UnMD1Iv1gkjqsIWQOkABLuwsz0IjzLhWVUpXqbde4D56jO/BQglZlVgFYEABSkEc5CUpXo19W2RqqHuL8cZCP6Va7E8PmKLhX6XfEAANssG9g4NShK3CQtDsz0j131O9XBS79ibLhu8kzv6apQRTpx+9DJ44++Lpg+8J/M5uFLHfJZf8dUIEBqrsPswgNVbRkhp8gXVvmlZgpVvUqwoDzhHSXYVH+2ScFsi6KWT0aUincml/2hz1Hd/NolEqb+ysBfiiB4sHFDOxQ6ACzSeyAoDy2P0mLPzIYd1/5jdePQ75Rv/D+Or2e9VrrvS73HJ3e/avLQo5+uWk3Hs0LgM5mkE9G0wDHBRitdKvZVOSXUisfl+QCqAFFZms6yQBWMakU1UwGoYmFCOawDVDmyxARD4XLTQR6optjUMNOKC5UwUE3chJpUiQc33/DvqqPXfqF8yfPHV3xxLsALUfbcS3uH7n581/976NTE6+qmP2RWPTI9sRtKAVLjiA3PVeiasqpVLho6PvECHPvF9JF5X26xnRKQKnGp3SBVmFQBqOjsbzWbXA0AQCwYBep3+6lkFagICypUOmARBs0gyrdsnYcmCF32z8JQ+XKxXEeV9xnGss1RJ3GKKdh8aVvHYmJxArCBiU3AOXtJrVJ9ZmRw5CtDtYFPPffyFzxBRMFaJdSc73uL52DPro/ubB4/8N5T/z977wEm11meDT+nT93eV2VXlmS5G1s2YJpNSUwJEL4AAQJXki8JhAQIIQl/8ocPkwQSvgQTQrOBADEYsLGJDQYDwRjjbssducmy1aXt2p12+vmu+3neMzMry9pdNY+MRpculZ2dnTnnLff7PHfZdNuf5ONpPesk7LWJzopYEzW20f0By4MFqosRWu17PfjAo96OtGiVRyrfZJxIEqXwT6hWqZFX9nnf42hsDq/BeAG9SUTD0hnEIadRUcVnlmOMVGjVwKDYMMlFlS5TIBc7guV4ue6+XwytPfk/zRVn/rh33bFRUU+SG83JuzauCr2Zv5jYvuH3nWQum9UjcuBsAbE0uN7KDSaIQlWlfjqUevaAqvi3i32kFA95fxJTOwJQRREYSXbs0shxuA5zVdFBTDUWAJ7yGVRHWDnacK1KzHg5Kpxb/Vxxb4SJK1YJRVZ71D588iW59v7PZla9/LGDnb9LAqrutu+cUJt88l3uxPa/yfiljKlHVIMtla5ouEsAqvszyE0/hGp8Hexnku/j2SosLAGqKrtUcS6kby0CKrQugLbhl+qVquTNVigoI8klYrGQyZ6DiBlEZaIhkpKdWUWKif2tVFyVj2rqQsanE9h0GDa5diEK812Pn/bSV/x1rj34mbbmNQddDj+0C7S474aoave9N53mTu34ClWeODmrV2yL6Q6mJG8xlwVJZB5RAuCi0kkW9/L1Zx0doIrRIBUA+KjihAmOaqOi6qqKKoBqUQFVCKrQ+heRiMFkVHFqQcVczNIhOgC5XCqqxFVWhCSk0aIhkRNTmfJR7/C5f9W/7NQrtRYHqlcmVxr9k8XX3vfkfR+bjWunBo5malmH00eiMGCQinkjRs9YFEVlyl0VRl8Hsvtf4uB4Dj+9GahKwUYqqWxDhdARgFMkTUUhxRBOeRD+ValWrlDgeXyVM6ZDbUaROvUucviQJGImadEJVxqglRMDmWMmG5AAmrRtJylrIodSIFVtVOlz041X6Ar4TtmYmPoVxWRpZlzIFx9rb2u/pqe776qB1QMPjx5jNmz7G2q7Nvygx931wKunn7znX7TS1gFT93TH1shA25fXwn1A/D5c1Wag+kzgZTFUgEUBnzSJiqlZUqFnfMEiEhj6x1z1DmsheTWfwirmMqqF8NKFH7ji3au4XNnZkVokbV/M+NR6LKWtyPyHYMqkyHAoNHPkG07sdHTd1dY7+PXBtad9P3f2S/YcS4eVmfu+1mHaySt3PHHrPyXlnaOZuGLnTVQMLYoincViuqmRFwWqvtxKQFWKaSxvVd7wKNLJWg2eqtB1mO2IogNvaDZTAED5gIA49YHn8aNeS0RUSoSnKuqIzY50g2D0j/EBfjO6jljFIPYMjTbK9K75qV3o/HiHse6Og/UPXzRQxcmytulL53rTO/68Nrnt97JxSLalUSl0KYYhOhA7C1Saa+DP/PJHF6jCggUtSmX+r/7kW4n/DyOunIa1gGqzFXJnKxSWPdICUBFVNCbBvkGJp5raYqLml4EhtABpk0iSA9YKlQ1sWBSaGfLznbN674obznrtm95LfaMtXU2VQ3iiz2z8xrKgWvr70o6b3pbT5gqOLibh8IGNMJBxUIESMg5VU1ERzJcAMI46UOVkMNx+XwHVGlUqLpVLARlQ/ZsFnrxidC0BFgCrJs9UAaosskpb/xgFAOv8UNxWAPkY3nIhaRmiChXCnuGz/6q4rLUrqgCpZ5RWdd6/51cf2TTxxFt9O+6nrEOJCV9ZnUETuL0CVKVqIzBVjMCOA9XFD/w6UFWhILCckkhUCB4AVCOC9V+AtCnXJbdcJQ/RlgCpCVHGcqhoF6jdKFI+yJMZwyOVeSgqgUi8Mtk9FW053r1S/ryqCKqfLQ1d4bAK0FXrdyqkqgMwqdJJm9gghIjrZARt+baNHe0d17S1dVxnFIyHz2tBwczi70zjmRs3Xmm3PbFpXWlq2z/Uxh+5UA/3Oo4dkWmhmySaBYbtzXqLVHimqtWpZV/jqs7fGxsgNN0/lbWhlCtV0XL/+2mqC0mr8UwbwbqjxC68GqN9Cw0GxMJeSG7F5T8hFEaVkJPKlBBS+PVCZRNxsFgusu0iF2rEQ7VRTQVwQ1XNoNjOUYVscjp7Nnb09H+td/notW3nv77lrcj2HRfJxittL5Mf2bnl9o+544/+phNMdRaMiIMAgkgKNKZtko+Kqkq73Pc1FnWwOIgBuTBvuQmTMB1TWaixV3xTpwaYJ4BAE+uAycp/CKuEq4rAIhmtbD7HawQsqSSNShnSUayjY6gLJxk0QAVUUQQKEEFv5kkvLn8s0znw8e4TTv+h1n7K9EF85MUTCpNkgzV1149fR9XJD0eV3c9HGRwcBQ8pTiIKJS3ZN2DkQDj4maNIDk9IibRkVF2BAbT4oKmblsJLTOggZLU/kjgAVNH6j6pieGwplSMbHqu4OPkTaCU9TCsvtbqFh0xw9tBE/jbEJ5ZFrpWjuKNvc9uas7+69tVv+b+ahqiL1n/Mbv9xl16de/vExv/+hzzt7bShgtS42Q9hr1g3xUi5SRWgB/eZjhRYbRZT1TmqkVhsUOxT4EP1D45qjWNUDb1IhlEg0h1lUYUNCd0eKJrxF1B50EbFwJdxwQc1zhzDpFe2Vvg7bJv0mHRLowoVg67lZ/3lwOr1V2l9p7QsR/W25LYslYLn3b3p7v+Y8qdOSTJaBkp/TpYBX5Jb0qlzgjKqT3laKj3pYOgfBzdqWu+7GlDj6e9t3oq4zxNZ2a+AKoz8A/BRYeQfeuT5LrlVtGprFNUCshOL8maOik6eckaOMolDViDHalakM8c1FTaJP4mJAybfJwGoLATl3G5Fj1L57Dhcszcq1i+s7xjhJtY8EVakDqnYoE3NTIzECPPZwr0d7V3f6+jpuP6Fq16IiOCW7hQtddTsvfkLnXtnpt40tumuj+j+nuGMXjVtW2NKkBD2sUkrj21FexEfWuw7KiwltQtSoDYNn2lgUdFQDF9l5wAAIABJREFUSKG7eaSo9mv6X0oQxcNHbid/jwBV+c1rKdr8ylQK1dSYHW0CFk/VyjWYHpMeSyUV7X6xW1SBNtjLIukOcoWNNRZclFUHd4AZcULhairgEIRUhhPH+c6dHUPLv97ev/yKgZ6Rx7UWjMdd6P5zatXkrYWJHQ//4fgTd7zfqe4aKRpVHemqAfY60yLdNChEcU7YT/t9HBGwuh+Oc/rD5UsNK8xUkC/KfAxHFOfk4AKNQRBAawCrLV0BVYiqpCjHCWOKkSyevKnSP6XQibcz7Dal4i5hE9LRURHPSC9zOmcK3cv+vWtwzTe1lS95cqFrv7+vL76iOnVH28RDP/j9uDb+91Yy3WvaBnke1iKxq0hJu0u1JTqYN73Y72E1K7hWfCHTeo8AVcYYKIsDSPgBJZ5P/pxH7lyF/JJLsRdzhrmpPp/cNPwWvio+N6xD2S5VLS+p1xxzUsENw0nDD0izLApsm6rZYkRdQ3eOnPeaT/Se9vwfLvZzPNvPS8ZvLES+97Kdd13+nwVtps/UEy0ycIIOKdSkimqGeckQ5lPX4TF7Pxjgur/vaeRcSwaPqP6VQXHkcUW1Wq1RGSK6WlwHqpouk1Y2dMSoorKKz5iQBh9VgAH2CwQfVSOL296c48ECLBHIxMocGtGBRa9r5Vnv6x8949pDIZYfyfGABfrm8s09persO+/ZfM9HAsfvIEfj+FhcPS+KGayKP6O0kzCPEPvJG28C0r1QAZ7Lj30/XtrelXsuj3qrXCmCBW40ltz6WFU4JIoTTpoSQ38kTvnkhy65boVqtQoFiLasBSySajfaqMNup4KeJysWgRvXPhQvUd5AozIqEiplOaO4p7xuK97ZPHDERv5CEQD1AJuaZeFABoU3umeKTpDoiamZtbZc+6P9XX1f6ezq+fHpK0/focFo8jn2AG9x7yPTw0/c9uNPRdOPvcJO9nY4VkhwJ2IHBGgYwF1MwSoDOMyTkNAe5ZQoVLSUywIqT0ycSEXFvGamQDWtYKmxogaXiHLTcSVfkwQqZRDBhw7hG/OQwmEccxQvG0KDIalTfhV/hqzuT8WgXE3l1DLpCvJeB00Gjjjq4IMjC8ambpqkGzZFsUaGIboNNMAjw4l9OzfXNbrmyo7BVZf0rj79EW302Ergax62yY03mrUV4QuefPD6f85Unjw7H09nLQPHDos0y2FtDjogiw1jPFTQmn4/67mW9EitprA+I/JXKAFJHFEYBEzlknspkaoaRFVsRYU9DGtB+gMFkc9fx2S9x4EGMBa2ZhhDONBgbITw6dWsoK1vxdcLXUOXWuveeO/BUEAW/ZGTrTevmnzqhj+PK9s+YNG0TrZOIQQpMQazqGskwaB1Nqg6UGVxAruBMXBgroUSWOmoGPg+JTWP/DmX3NkqBYhM9QFi4RHaaH+wcChx2LaIS+NMpk9rR1gkcKoQ7qaYvScggZDmOOQ6DvnFzpLZt/wnq1766o8VV5zxqyWNtWfxybCporEnztx9x+XfzkbTK3Qj0kOTKISaHXtSYpIZtPNCzSBVT+2KDu1NHw6gym459bchyVSpPRWfElGx8l0GqhUAVRe55FJR1QFU2fBaqqgCVCE0QHyqZA8mBtSfIpyyeQ5IJhMZ2MEw5mLZyDQzcbWOWtfIGe/uO+llP9Lalx9UC+TQrujC3w2T8x9s+8GJ0+70v26eefKCJBNmNPDxVCsQ+B4oBEAVmy8oNYYCqqiwod6Gtph0Lp67j4MBqowz9lkeFd2TjfzhjQpxBqdOUUhe4JHrVqlWq5Jbq1JY88mKTerMdFCH2UZZypAdWtzuRyuW8bAUU4WHqsprqjGthDUNgURqVp5yVtO7xfZjTFuKyTBNtmSL2HhRLNoYYsV6bOpWJefkHlu1bPWlHW0d/71ueN1MKwtDD3U0JhsutSZq8Ts3bbjuL81w8kRbr5mmFpJtGmRjg491Cn3hAfM1xF2MfSJLwCSAKhdJcBBQe4SI1hR3kB1o5JH6bs8DTmrsMGBRvpXyPLnxWKZkjxO+sUSjSmpc5Ic8fuCVCn5qHEAAK9Z66BuiJJN6gjNRhL12AUZRSZX3L9UdqSKjPcwaBfxcK0OR6SSuYZfbhlbePXL6ORdlMr33amec0VKG/ku9/1xVnX2o48m7v/9vyfgDv5ULJ3odM6YQ1WYOM0BhIqXLLPzqRxWozuMUpQdUlBWwZiurKriIBD77MceorhuOAFUTfum2OD6wELwBVEVbVS/t151B2L6K5QrgxGH9wOsBqMrpqti7/Pu5nhWfdaorbzqYCvuigWrt0e+9vLz7ofeHc5vf4JgligxRpGpsJq1aTHWT74Vv2tF4xn6BKhOCxU6CObUKqEYVl7xZ2FJVKKz4pDF3x5R2jvJFlfYOqqkOWzU8HagKTwM3jGM244SjxTQny0CVuvu355efcMXoC179Ka1vtGVbv/vem+SpGzNUME7ec8dll2fDiRMSCqyIY0Gh+As5N9gMC2TAVBxjoMWAKhf6ZPVXEaqoMIQMqmNUrTwBquWyR14N1aMi6XqelZCoqO4PqHKEHIoOOJygMqEhglLZC2FVNwUxiGEX87qSyO6dLfaf+IeDJ593g9a9Zu5ozIGl/oxNyaa2+7fcf8FTu5/66pwx10E5OHQpK6IQU91goCrVHYmhTSuqDaA6Twi91LdwTDz/mYBq85tn7i5zwpqOSs1tO7RmFb83TCLmdPmRz37U+NODR2qlyip/KLPNyKCCmaOeAtT9OTJDnTQfEMMgE7wyjrBsKPUFiKZs06YIVGFUyleaolHTjRSHsTTQgb1Rwc8GH5UrhxpcHxLbsCo9nb33jS4fvfTMlWddcazQmA5lcDFw2XX3snt/eulHqjNbf8uMygNZKyKAVXDXTe7SSayoeANJ+SnWIg5JEU8r5WMrJKF5Tjl8LxThNF2vnvZ+6yAVLwgUIBQ83Gt8CRU+/AIfGfXRCJaLcLOpIRo1oNAFSEWVFc1+AFU8S8CqdAwbXuAcG6rAKAy0UVlNuYm8nKoocF+zKXTyvtE5+PhJ577oE1m761pt/frqoVzrVvre8bsu+UBp0y/eY/vj67I27JhAe9PIj1FRl27aYoBUywHVGJacAQNVCKuw16VAFRVVCXdoXjdETJU+8HlEpSC0OKaFKNcjAarQsUiwQL5r+PZcz7LP5ofOuk47CD/lxVxfFtTsvv1LfxSXt75Pr209NWtVyUf2BE5dzE1Uze8WA6oMRtWJoF5RVUCVFwQAVdwh1yMfVh2zVfLmanV+KpSQAKpibiyeqKioov2PqlEKVMXsHoRikyJM7IQ4WhDcDxOnkUyGanaG7L6hB7rXnPrl3vPf8ZVjicOVbNrkBNk966Yf/MY3nGD8xCQJ7AggzFStrVgjK8iy3yzAixjAH3pl/XBUVAWfSupxukUwxgoxM6GA9RioVspVKpdd8j2NLKuddD3H1lPNQBXtUPmN4dAAquAvs1ZWARIGp6ioio2qSBoSK6bi0O62vtH/3bfqjFu0gdasNty46yfrJioz739g20PvTtpIN3I6GZYmliYKqGLx4SAyYaY10o0AYlRkcCttNEfivSwGqIpa9ulANa01M8SAHy23+mMKk5CCyCfXBwWlxh6pPjwuvZhssqhoFajNKVJGc8iEnRDU2hh3GJMAHLFUThrgUzXpWLkrX+Pigqq27gtU+TopOxoBPjD0R0fAoIxlUxhEfA7NObmZjmLXL4aHBr8a2XTDc0U0tZhxkmzYYE2Fd7zm8Qdue19Y2nVeXqtl8zY8KX0W5mZt7A8Jb/64+qBMwP+Wix2qaZpeY/EelnWyAQAVD2Q/b6ZxXyUgYt9HXYWPDgfjWMSjBuRXPPJAG2GQik4hxg14qeKxC89ndrRJk8tSARVALzi4EJSqNLO6GxVXUh1ydYsqiZUkxa7NK087578GV5/5RVr33KqsB5u+e/62u7//fwxv/KUZMzQ006BITyiIIr6/qUZ7ofHTakAVHlVwEoEncwT1P7y/zQz7qmoausbgJjeAqohkm9PXlFCcWUbsKTAvhhVAFSlYON85HQNPZLqHP9+x9tXf0ooDS/ZTXRxQnXi0uOVX3/s7rTb+7kw43pmxPPJjX2x7QNRksibebYu1/tk6RS40RArcfqkDVdh1wJZKgCpSqNy9VfJLNYprEelslg2RDHg8apHhyYyK6tOBKiv/Ndjeox0CvocIESBgSDJZ8jK52O4buGno9PX/UTz7jdceDE9joYlwpL6eJJscGt++buy+Ky+z/T3rkiS0ofZnShZa/XFCZuiIjRcaXi3GUZV2mNSWUh9VnQ3kBKjCML0MoFryKAqNOlBFfCC3/lFRwnoNeyo4P6Crr4Ojis8vhtjCOJOJLG0y+R4Wq5BBYWJFdufKRwr9K/6s95zz7tJa0LZnU7LJuefxO18+Vd77ye2lHaeZ7SZRBsIxAFWiGCwPHMgYjCpivgKq0r6UrVctBkdqOLbk6+6P8SS1LsUjVCBQKtHiksBKbEShogUHkJqAk+pRpVqiylyZRS8QdGYoQ21mgdrsNsqbeY69RE8NFU6sM6CWcKWOD9UNsFpnkzVXWevt44ZNFb+lFETJQs5jnV8XjgH4OYlBvhdQPlOY6ursvn6wd/Bbfb19t53QdcJsS96QI/imSpt+1LvrkVvfvHfrg39Apd3r2zLgpGOOh3yog690KjZkux74k6Jgoo7vwiMVKzJR1cucka1+EUBVGezvu3nzd6KDhwIMDj8w3/cCFY/qM0hlpwYlnhKVv7T86wp/ZSvH+xnGAMJOsKcpDrRpIOFMqq6xlaGakaGk0PVEYWDZ1QMnn/W14lO7ntDe8paWS1k8lOFQ2fLjwcm7rv4kuRNvMqiahzAWUYxw4zBwfbjotTCUaj2gCmtOAaqs/sexV0f7P8s8VQkraj747qeiWj+5CAZMU63YGYILd6L2M/I9E2bX8Fc6Rl/4n5n+0zYv9X4sfHXxw8d+tmrLxps+qtUm355N9pqO4VOQoGomXJvUR+5gMt6X+oaX8nyuGCiFq8pSUkA19ZWLiIKQEti+zFXJ3Ys0KvinQhzCDTX+jaqqGDsrMZUCqmjnYPCBC5QCFgaq+H+2dMGcNimxMxQU2nynb/j7a9a/8GLtpFfevpTP8Ww/F0A12L3tlMkHrviGHY6voSSyuHLGtx7K+YSsSCJDuWV4mHjKh6uimvK2BKiiiqBEdASODniAsKaqUaXkUxSZZNsdpOtZ5ZuLhRmbD9obAlRBLmffVHx+iCZUzg8fZxiEqP2GnyeKSJ+coDiw5tZs99Bf9Zx1ykOa1npJPbfP3D7y6M6H37lr784Pl/Va3izArQJUDsh9wcNHRS4NspBtV2qoyvaNuWyqu7Kvy/mzPYiP8M9vHvLp31VRSyoNKf1ECc1ieBniF4AqWv6BS34EdX+NypUS1eaqzKDJaFlqt9qozWqjnORNcSWVx7DKQWXQy1Uy4ao2t+vmUwFS/1OsW4oW0FyBbbJX4rnC/DsBqwDM+Ux+uq2t44c97T3fGVkxcvvKjpUzR/iytuTLo8M4vuGLI1Mb73xbsHf3O2Nv9kRcJiuDueGTZkRMUYdXM3qftpZVlACAUswRiasV0aEAVYGoaZlUzaGmf4tYOd2u1bGbK+XpI3V44MghdrIJAFKh8kc8qi9e4RgjJjwz4Uyi7KjYR1PFfzcOUtJFhCCG/aCxDGgGJxhhj/MTnQI7R1pb99ZMz8C1PSNrL+9++evu1zSQ5p5bDzgejf3g8ouC8p7fj4OZId1KCBoyVNH5QMdzpHEnnunTtw5QVTaibM0Z8voD9T8iVYWnCqCa4TS7lDUt770BVIUnLQdxqeQrqzsexeIbjyo8KADcjXY6ylbnim+0rVx/SWH52Q8udYQsCqgGO69+0c7H7vw7rTb5mhxVydIDCjiFCDxP2f5Tw++lvoEj+3wBqkCMOC8ol2o5s2LmYSHxQ4pdl22panvLLKQin8hMxLIjjROU3RoTWin+NZT/G0AVX4thBqwcBgDiIL5ho387S9TZW3J6h7616pzzP62tOuegExqO7PXa/6snyY0ZGkvO2H7P5d/KxFMrEV2Ahm8DACZk8zhQorVFjaqFP8nhAqqpw2cDqAq41lDFAlCtCVCtVuAPatWBKvLR2SeRAUHMPBwWSijvWJ6frO6VQMo0s4y5YtwOkcjKWLPJ07J+z4qTr7EKPRd1n/XbsO9pqapDkiTGNduuOn98duz92/bueH2Cln8Wd1pa17Ae4wGvBDqygKkFTzkApICM14XnOFCdDykaIimJFmw80kKLVNBUJQ1tftji8W9YxEDZX6OaW+XqPripsR9TVnOoiEqq2U55PUdmZHLLn1u2fHISyxhQB7BRoKMhyv60wzWfsyrnJ0UHEPm4HLRT65Im43ruRGG0c6VWj3NOfrKrvfvHvV1d3x4eWHHnrytITe9sklxpTFz/0OmlqV1vLc/s+Z1abe8JmSwgX40MLSQLywbODwCHekaKHIklBzm+BRI9zDx5RUxVngD8I+QupWRXWVua6VSptyXfz/qJCEEmYrcYeBBO+ZwWhk4ISLIsDuZoZ+WZqhxtVFxPA2wo7iHLwkyAWtlHpZtkkxvp5Fs50ood27M9A9d3L1txRfdpL75DGxp6zvBS992dpm+46M9rU1ve49cmTjFstPxB7/BYXMghN/uJhN/3NY4mUE3tqBhApm4fGFFwbVBiKlb+w5QfQSJ+2MRTzZFuAqiKMLwhukxb/w1BVTqemf7Joqt0XRGgik0OB5zQavON9mVXF5ad8fnOE15y21I7youCFNVNX3rL9M6NH0iq0+dlKSCDfJ5c4B/IFo3NWhTOrfVQXqo88QQX1H2Y0SKBx6kfUAzRwl4BqiykCrBAW1I9A1hh+oBYjyClg62p4B3HQFUEBpJQhWQOuRawlzFttI1NijN5MnqHduUGVvzn8he87Ita78m7W+s6HfjdJMmGXLhr8rwd9337sqy2dwANccSnMp0C52uNyGLgJ+0saWkd+uOwAVUuJCkBHVdUAVTxO1IeqmL271YjSmKbHKeTNC3D1UPORuczCipYDFN5cwcHjKunTFiV6gMDNB5jUi1jnp9hU6hnyKO827fq1C872fynOp73pm1LnaiHfjUP/Aqbk83ttz72y7dN1CY/OOFOrNUyOpmOhb6vpCOFaCeiHYw2obQs08a2HADVsYVvvbQYn6uPZsiQfkoRbs5v3DZ3BHE52CIPPrRxzEbhrPQPPB6DUPVXK+CkutzazxoZKlp5KugFykHdn9gCUplTqFK/lJJciC0q+pJbdfi68k1sij6Vyoe847pwii2smv9PQAkLRCRyOMzZucm+rr6f9vUNfK2jrePeNS0qBDza4y3Zflt26vE7Tts78dRbZia3/E7kTS7P6jXd0QOE1jLA482e/bUhtAWHX2y+YKGtaz7pmseAFW1WdstQIFXdvoZQSgmvGuSAtL4qlS7UjfgwGUbMRfVdBET4lIS4j0Jf47Ejjrr8f2kwDau705a/WtPEG1XnCirS+Hg8cCHGpkpiktXRvyPTO/ijjsHlV/WtHb1bG33e3qN9/Y/mz6veevHvzux65H1+dew804nIMJEU55HJNAij5SqqykVZsaBTeyrlg9wMVJVFlec1C6pyzFVN1ft1X6N6q0gOR2m3hkuAwEjK6i71kGfdDrZO3SDfyCdm54ofFpad/rmu1Rf8bKmFmgURRZJcpO99MP/+6syTf0y1vSc7bOoPxTROFBGnA7OtRepTuuArHs3hdQCgCqACQQ2IxGj77i2Ru7fC6VR6aJARQyBjMjeLvfHS7GNljDwfqKIHjMoZqqzi2RrBqCpjM1CNIIAYWPlQbnDlpUPn/NY3tO7ullR8P9OdSTZf2R6Yxut3PnjNpzNaqdvmkqFO4TygKlxVADdcm8PxOLxAVfZuiYcUkIpqFoRUiKSsVlBZha1LhmyrgxAlxYpGBpvcOiDdEB9WTFAs9wAEktTSSPrBSQjnSIkSBdDlSMHENzrKA6vP+ESStb7Wf9obxg7H9Tmcr/GIe//am5+8/T27q3v+uKbXComhkW1j/OoURsiYB1BNbaqaeXQC29ilmCt8DM84AOK5+tgfUGUroJT/2VT74ooqV1NV4lSsbKhU4pTrlsn3auRVa2zCnrgRZXSbOpwOFk+xcAp8+UgnC6pc8MYASBjJ6IqGIgcHWYebxA5pgUOd0NMWnfxTea6qyikOYXy+ZAqBKNf1RI9s057o7e6/Yc3o2s8V+4sPLNeW156r9/VgPleS3JaduP3hdXt3P/rWsR2/eks2nB3MGa5jJb5mso2dJalOsHpi+ApnFGF6GwxU0SmPKdLwPHVgUG+Et9ImK8WUGtDYYsVZBul3EOWx4NGPKKiFnDqFair2JThCpLxUaffjsCkm/iyg4iKLtGglAEIcbWC1aJgo2MDSD8wBkyI9E0TZwlT78Orvtq8c/U7fSec+qPX1lQ/m2h1L3xPe/YVXj2154INebexVlh2SYQaUhDXumoLni8LNQo+jXVFNyVmNimoa2CFuE1xowDoU+OR58FQFx8epG//jUAUl/75ANW37px0ZPEOidVPbtFSAJXod0CN8PUdG54obCoOnfb77pFddt1Sv5QVhZZJsz+657dKPkrf77eTPLTciTDAhiwNI4JSWRmMI/2ah23U0v75/oIrSN4RUCTLL4SNWcak0NcuJVOQLP1WPTNLAU2VeKrwzVTVCJVTBukMsR3QyIoAXlMkNjhSFIhAO6AaAqpkh18xSYfnqmzpXrftC18CZ3z+WTJBx+Cpvvqw3dMM/27vl5x9wklI7NxjZhiuhCF6aWkIWelwtClSZn8yZ1zrr/QBQ2VEuDLjVWsVBpQKbqoRsq0iGXqAEKiIGmuw5UweqMMnGg2UrqholVVWN7z0AhMmkZfwgCBIcTNJYKwxNLTtp/YcTyl/bfsp5LeWhCtudX4zf8IoHdz3wgV3entdFuYQcA6lcioHKFkupEiTl+coClgLTpwNVVfU7mtP9KP0sXuKVep6rZtzJlY7CvAeD0wY/Fcp++KT64IRB7R+FVHHnqFYpk1euUuzGlNOy1OG0U7vdhjoqmRBIxcqrse69mQJNJaLiQ5McpmVwClc6faQbSLPq32BjblH1M23ANLnyAb9UC7z6KI4t3Zru7uq7af2pZ/zzk/dtf+CCCy44JpL0jtIwqP8YhAHUHi/3T+/a9Lvjj972rqQ2dkKGKllHDzm/EeJbpDuxpaFKR9Q1iOEkLINZ3pyvLilX0rZt3EPer5pkVqnhGDeJEMARBGxthojU0I0ocEPpfqgCi/SBVCVVCajQ0uWKKtZx/HwRVDDViW2neOs0SUcCE9sMaYkfm4FV6Ny17OQzrsz0D3+57azzty4VcBzte3O4fl7y0DfO3/HoLR+qVfa8znYCsk0AvCpXVLlKzjhhcY9DBaxpktyBfhpz2JW4tTmunqugnC4HNb6IqcCTD7yIPC/kw4ll5RisQkyMrilbbda9feWnptVUYVbKPtEs3mS3gCYGtQeg2rHi1nz/ukv6us+6Wlu+tAPvgrAymXusZ+yh//y45o79tubP9bJNJvO2kXCAxVlOaFxVqVdUFnfDjvyzngmoqtZvEFLseXWg6pcAVFWsXAygCt9UDEIBqnIywYKCyikWF6mq7Q+oJgCqWQGqnl2g/PAJ1/SuPv1z7edceOOxZIoN7uLkA18+gfzSv1Ym7n2VTeWsrRTGEIQcK0BV5fIIDyuJ2EM3igI2VK+Wa1StwvhfJ9tsI8NoowT3XYeQSqqpZIRcvZKKqmRdc+WJRWWoZAGoSjvc0MRbFEA30RzyzbYwKQzvGDn13PflOntvOhgfuSM5V5Ikca7betU7N80+9ac7vT1nUUajDFuUSIoXCnipcwI2RyiZJVEnXcCEApLo4N1hTQAP6rkNVFNMmgJVRvJp6z+171KcVE6awnjjKqpUVF3PJc+rUqU6R24V605MmSTDILXNLJITwYJKJ0t59MpZS5ZracPiHqRqcuGR1a1kuLzbbCMjnCfmo6JVqd4r8xUBkDgHXoCRZVr897yTm+jq7PnJyLKRL5w2fNpdS23VHcnx2oqvDYHV9BOXF7SJ2dfufvL+t1Ymd7xQD2Z7HT3SbGgV0MHTILLSyDCx+QOLiu0bshR0G76VKoykiY/KKXhSPOfn1uklGGMI3wih2A75N1T9MWyG4LyXRqEqPxLep9N0RRRUWDyVpk7BSg/8U/k3V1R5PTM5FBrtfjNTrOQ6ex/qW7Hmm07/mu8WpqentV+jg0vyq2+9eNujN/2VV9nzBtsOyTIDohAVcUllajmgqvxXhPfcJLlT44kDcQFUUY3HwdkLGaii0m4ooApvXYihGPukVLd9DsANoDqfPiSCzgaVxddypHeuuN/pXf2VodHnfVNbolvIwkB14v61E498+5+S2s4LtbBUZNYSQFriiwk0JkCsqN5qo2qdhURpJdk/sMFRRZoOC6mg+Pd9CkpVqaiWXNJD5NabpEXwRwOxQaIjRfWPiy8nXwGq0vo18Vy0d1jxD9ummBIrIS1jUWJkKcx2Un5o1WWDa8/4XP55r7y7da7Pwu8kSTbaUw/88szy5NYr9GDbMjupmhaEU4qjCqCKxdQE+GP3g4YJ8MKvfuBnHK7Wf72yxP5J0qbWo5jC0OdoykqpRjWktUQ22WaRdK1NuMgcHTgfqAK8MUQFWFXtVj5R6gqoolICmxqe2IjZzVBgdrhx+8jGZWvPfG9bjh7Slp/XUu3TJ5OH+m9+9I7376zteddEPLMM/NScnmGwiYWK8+cV7xZoTIAqi2z4FM0iIVUpIk2Kbs9loKpKCvUq1zxDf0awjc4SFvJQCRYAVJmXGkZUqZSpXAZILXN3J6M71Ga2UYfVTnkq8DrEPqnKz1QpQFU8ZhphioO02AdxHS7ljTFQVSKblI+qNhi3+tkMAAAgAElEQVQkjKW+nhbMyiH+DLFyQeFtcJh73smPd7S1XzfYN3CZnrfvXj/03DFvP9Q16UDfj87E3MPf7XSnpk6qzE2fX9o79orazK4zdX+606EKOXpEtq5ggzrpsEDTNAnxuSmJRipWivOMPznyR2x+uGvFrX7wm8UxAlVwzmsPsVxBLOUIUOWDMzs8KzEX9kEgXoBSi1OnsCui2gsuPtPWMNAUWPXR+jUzoV3oeqrQ3X9j+8DAdXmreEfhJa+e/nU7uCQbv/GS7Y/98kNeefwNqKiCtmFwfBtfwPqhfTHj66hUVA8SqMYIgrDAUc3K/oW9ng/BzZSiRou/7vJSL1qk607KlZc6q69lidqXPZLtWfW1oZPO/prWduLkYq5VY+9e4NnJrjvXTzz23X9K3F0v0+MKws+5ohonOGsB1KHiqIAqKxn37X8t5e0c7uemlGK8bpqjzFsrG/0nvgBVf65Clek58kse27Do4KdyRbUJqHKbk/2I+E/m8Bg4AWtkxTYvDAxUEatqJpTYCWmORbGRobjQF+aHRi4ZPv0FX3TWvODhw/0pj+TrJTM3dszu2PgbE0/96rKMNWPbiadZSkHK2c8cmQq6ROqg2XzND+2dHU6gKtQNZn0zqIJ1DBT/tUqFymUorXHCzEgqFRUIFutsscH0Y+wAUlFNucrzwSroHjpJow+MNAgOIaYApytLvtU5Z/addEPfmhP/smPkBchCb6kW6r3lO8+4bfPtfzPmTbyxZNZyhmNSTstwy5mp3Gw5JhxUEUol0o5mcaHYsTWAKra+VEy14Dn40AbIs/jd6Waz7xhl6pPylAV3EFcsYqCKBJiQAlbYelQpV6hSLlPie5Q1bCo6RSoYRcpSlmwcmMjmaywG/WovrFOrhEcKACKBJOI3UeeMcds47cSpe5Aadyt3Don1VYctHDrQKTMMcgx7pqPY8f2+noHLe3p77lh3ECkyz+JtedZ/NKdXjT2YG9/x5EB5csu6yuzu50e1yZdp7tSpsTvTZkaeCY4/jhcMSJnijgkkkcxSiUptgKRNy5xkrn4pPioiUTn+Uv4UpoBQ03SMG0LMt1A7xOdBVfwQyKGeB5Enp07p0t5HRRUglXUHqBBadky54nSmret2u9j5U6PYcfuKtSdvppEzZ1tNCHo0bnqy8asv3/HY7X/pVva81rYD0ingK43bJr7Ii1/rnk2gKk6nOL40Kqpo/8PGDIIqAFXDyJJpAahaDFRlkDa6MozwFB819VmVIp4cltPFpx5ikRD5sHtsG97s9Ix+Y9npZ39Jyy9NUL7g1U1233z+xMP//Q+au+sFWlK10BbgzZsrqhoZHKEq/AwYvbcWUG02IE95Piq2Dkb/UPx7PnlzFarOzJFf9kgLREiFzwSwiomfWvKISEj4iACp0uptAqo88XUiOyFyAFYtis0s6R1DlfzAyH8sP/PFX9FWnv7k0ZhYh+tnJE99e2Tv1M7/PbXjob/POTUyE58sDnXC508o1GGcL2ssL5aH8XG4gGp9YVAtT2YOAjT4iE6tckUV/FSNcmRZbaRRnuLEEqAKeyYYWuoBi6nAV045X2LyLyRyjIUAFSlIDqDojUEBQJUiR57VMV4cPfcys3v5vwyvO7fl8tBvnP7J6+7Zcs+HJoLpl3pOolu2RbkkS3okzg5gLkV6zJ0Cps3js2FTjKW7wH6QXEWUEAU2HVdVvsM4HFrqpdKR3nwsZz/MtPIMGjwELqhGx2jNBuT7vkqcqlG1VqHIDSijmdRmF6hoI3Eqw0JOiKccIyNuKuCQ1tM3UyCTElnEw1E2BIxDWYeVJqbu5zuPoxoiLQldMLSSkfRrkgVnCj9KHNsud7R3Xt/V0XXZ6LLRW0c7R5/TSu4jOaBABZiY+EXOe2TLYHV68ykUl85xy7Nnx7XyiB56PWYc5LU4tPVEZEsJgombIo5S4RTzCNmhREAq2v8CWFndxPeYD80shkMXEPuxWCgKtVV1PupOHdKq1kyH827gSMBtf9NMEt2MNcP07Ex2WrczmyiXvz3f3XtL+9DIg9kz2sc1bT2Mrn4tH+49n/+tya33fsCr7HkFgCqO7w5a4yxsVABtkVfm2QKq8k5FsifxvcoiTwFV1/Uphi7HEEGVxjGq6Sm5AU7rwJxPwwJi63xU1clJcyDTSxLARac4tN3pWfGtZSc//4ta58lbF3m5ZE1b6Mnhtp+/fvqx6z6i1XadpWs1XSLVIK7w+ARnxo6KX0PVpbWAarqJSIqOfNL0BnGEpgKq7myZqntLFJR93ihQUQVQ1SIBqmn8nagkhQvGrV4sDtDhogKbiOcY81bhQpKJKbYsiu08mV3LpnL9Kz89fObL/0tbtmbHQte8Vb4Ofurcg59ZH1amP1Ke3PRaB2rHOCATQDVCyzehEDQH5r3A9in1/js8n+BwAdXmd8MdNGwMAU6QkqVerbgU+hoZep5Mo0gaFVjhytVTBqoBA1XNkOqEwFOJTRVzH1BBAFShpIW2NyA9hjuGQYmRSwKre9vAGa/6eFdP++U0eHatlSoSVyZXGvau6D0P737k3VPR3GlJziTTtCkXZZh7HUIARDGFRkSxASAakQGgiopqLLw39g7mySW+kOyq8FwHqmo9SYV6vHgrG7Q0dQpcVKixuaIaAKQiqrdM1XKFgtAjOzGp02zj1CnYUcEHFTQqAy1/XeWwM8VCtd1SFb8ql7KgoV43Q4VUaABIRqqv7vMiEMXMFeB0HlDVbRAoyx35tl/2D/R9uaet/5ZTlp/SUoK/w7OiPDuvArHV3qfi4ZmnNp7uzu5Zl3hzqzW/tlz3vR6KwqJOUS4Ma9lYC+0kjs0kibHDiucPwASTiBPGrKkURNJWdE3TUBs3NF0HW9LQksTWksjWpMUv0KRu3irAQtN0I9FNB/tVHGlGqJlmVTesOdN0pmzH2Zkp5B63s21355aNbMgUvT3amtd4z86Va52fOnPzJ99ZHn/0zwJ37Pm2hbjciGxyKJaA+yWJyI8mUJUdOe1443qi0JCmoCn3myjiiioD1chg03/TTGNUYTtVN+FTlVRJJpMqa/q1hgWWfL5G6x9DOdAcivMDe+yeFd9Zcfq5n9M6lpZOtSBQrW364Tvnnrzhw4a36xRdcylGnCLagLHHFTQzyRFhw4LxdAsB1fmVDgVUWWWJtyrRqWj7x65Ptb2lhocqgCqqacxTVRVVVnqnNxtkc1F4o3oKHoeBVCZYVACYAKgyPzWh2DYottrI6Vu5JTew4uL+M152hTawesk5t8/WdJ2auqONttz6am/vjk+Su3OlaURMmeBOONrCAKqmMqzG9WLfxUZ+9aG+7yMGVJOIIlS3IKSqVKlW9SlGJcsokAGgmuRU6x+pDWh5K6CqxHMQJsDuhb0JFVRA25+BKkVkawJUeTMxCpFeHNy48oVv/IA5Ft2qrW+tqgT8U3/5xE/+z9aZ7W+d06rDWg5RuDZlQ4ctkVBRDfSYAiOkCDdeC8lIEjKjFKiadaDKaV0EVgOA6uJVsIc6Tp6N7+cDTz2WWdruKVBFdDJcAfAn2v0AqT5CRXAoKpe5qopub8HMU6/VTfkkQyaEUeAr6jgoo0WLw58yaGe7KKls8IIN8MmCf6Xe4jmHsSjVfmkdN6o8qUIX38p0jUhoKSYOYglcoI1SV0f3huXDy/7d0q1frj9h/a9dLOrRGkNJ8miRtmwdruwdX+7OTA16pVJ/GNV6Pb/cE8dBWxyFuSiOrCSOdaYR8L1l3IrVBCfFxNCNREsMTcfJOdaMGIaX2Npi3YDnCLf7hI+vR0mi6anKDlhWkstiTTdj0i1ft51Zy8mN2Zn8tkKhbbNT7Nic7R14klaetKeVDtRH6/4808/Z9ZO//6A/t+3dFEycaJoeO92YkU0wuue7tATK49EAqmLqr84obD+WgmkIXbEOSHeMbRqjWAFVj8JQJ1NXFVVFD2EBJl+YFIxKolpq8M/HoaakOwGpDfQuHFWHonzfhNW1/MrRU17yGa3v5E1LuacLAtXSw1e/t7bttvdr3q4TDb0mQBUuobEnLKkkK60GBqrhkm7YUt7owTxXKIm4K1KVYP+6ZqDq+RTXPKrsnaPabJmiSsC2VDD7p1iJqfD3OlBVkXdYMfYBqsxpxSKANcJKiABULZ0Su51yA6MPOD0rLu479/XXal1dx8wmkOy5aXRy64Z3VScf/dusNu0AiIDPYkBwxtVjqaiy0IZpEuK/KGYVh85VPjJAVQBEAOBQq1CtUiO3FvD7t612BqoUw0MVrX8AzUbrX5KmsG3IGGHhgmpKoKLqs1o2JocCOA5SDI8Xq62S6111y7KX/PZ76af3b221HOxNycaTr3/wun8ec8dfXrXCgpHJcipbBkA1lKSxwBCgGhjwfEStGZxkAaoA7WlFNQWq0sr8dQSqcEgQdT8q0aikskdhDSC1xnxov1ZjuXbWyVC7XaSuuJOykQPooETZUqEAUBVpDH7h8MygslEx5QhOxRtmX06sxaoKmypzmYaQWsnIJsO2ckHMVVXTgL+mUctauV+detLJ/xpZ9MPjwqmD2WkO7nvQsSKayBJFWdo9kyPLd3zXzWg4Bbu+wYIJDpiR00kYwr0/1rXYMEwsTpGuh5GmRQmZKK3ia1EQGlEc4O9aHHMuohbpiW5ylnOiRzogjBVotunZtlO1M/lpK9c1Qx0DoHlUfl3sppZyx5IkMTdd/cF/NqPxdxnRZJ9h+GSijh1aEikNGzrF31/M6x4toKpOtSygEzCtKqrzgCr2dKmo1moeRaFOBoCqlSFdt3knTylFAn1lHZHo3xSgppVV1d9RAlAR28rD12yKc32TZsfQVauef8GntbaTHl/MtUqfc0Cgiok0+6vvfNDbeed7dG/PCYbuioBIQzvLVVkoUBhiMrVm61/ECIroy6cM4WaI4t+jxHWpPD1L7t4qRVVwCwFCbNIjsaVCizeNEgMXLx1kaesfX0NFlTdttNRMncVUmpNQhBy9TBtlB0Zvy/Qu+1TfK3/zx5p2bMTMgWNVevy757lTT72/NrHxzXmzxDZN4NsxFRGDkJ0PsDlLAEDKlmtkvy9lKD79uYcLqEqSEiaV4uVEIXl1WyqXPBfVT4ccp510PUcaWjqcSgWHC0xw9Eoixf1L2/9pyotUunBwYTGVFpKZBGTpGoWRTonVvq1r5ORv9Z//lk8Q9ZRbrUpxj3vbhf/z0E/+eSqeOSO0Nc1yclwtdgKT90ngp8gAFzmkUA947iNW02BrWek0AKim/Cc+pCj3h0O7+6373alEJa2o4p1KXntCIWJ5wUnFYSgOKETlHq4Sc2XyYegPGyrbpkK+QO1WG+W9LDkxZBmoesScaIeDnwHeIGMPXGuAVQg2Zf3hjUKHHRgOUejaC0cMyVVSUW0IqNKETdlC8HUi23AYrFKsR8V82yOrR9d8aXTN6Ff7qb/aauOzdUfB4X1nwpo69MP9/t7Vxz72MR4QHyWij+HPj370aT/o+H1/5vuZlDcOPHzdZz9lBuNvsvWZjGkE5ADEheJNKyBQRbQvYlgcDaDaSKZKdToCLLn13wRUmacaxeTV4IDjUoSOsm6TBW2NbosuFP6/qrYvoLVJ9c9CwOa2vzBg5TM2gCpa/2G+Z8rqHL7qhDNf8u9az+mPLuJS1Z/yjEBV2g5P2NP33vb/+WN3/4EdjK3EDZLkJfBmwEWTVlKjLX5kJtpSPtB+4A7/V1rhkajDiCj0KPFdil2PatNzVJ6eI3I1MiKobW3SUFFtiotMFLGYbwPHxYKbB/9MVJWUyAqehKYOHjvptk5axqHAsKl9xYk/Lw4t/7e2/uf/XFuz5pjg+yQTjxYnNv/szVpl7C+12vZTHCpRQB77pjIvr07Ox2aKao9ELkpJdfGTdn/3tgFQDzSeDnTGmr/mS1Edhv/wGfQoDFxu/VdKLpUrAQWIzDXyZNlFSjjQAadk2Luk0YGin+V7r5S5glrxPFMlucgo07jiiPa3Rh5lScv13DN65nmfLJz8+qtb0T/3x7u/92e/3HLrX5SpstrIZcix8pIJjsUHWEYZ1vOcVzGpfC14HqUdxpQ82WoRyoe2cjzzd8tYZ6DKJyA5AIP7DKDqxj65kU/VAGMtIG9vhYKZCpluQkUjR4VMkUw7Q46eITs0yVLdCE73Uy1ESY5KxVJiNcSjMQ0YSNuNDFKl6gErK8xLPBd+rXyfmEcv6nFUUOGRauPPgJKsnXt8sHfoiuUrV35t3cA6mLe34gJ+pG7i8dc9fgUWdQX23nv1K8efuOEjerjnxY42o+vkkgm/4ThLUaQS3njqLG76HCpQ5bS7fR77vua+QFVAqrjSzGv9JzHFQcg+quj6hIFGhpHhCFWdxTZy8JWEvVSwmfJem5xGlOAp5c3L4V1ALa6KrzuU5Psn7a4VV6064wWfOcxAdSw3seFHH4knN7zdCsaWm3pIMfzW1KLMH53tTmSLPsyi70UNogM9iS9Riqm4RC8LNstdQ4/Ir1HsuuROl6k0OUvkQfHvsJiKrak4bQpqZlSMRP0vNGK5UYi9Y6CiThiJAqqaqZNuG6RnbYIXXdfoiT/K9Qx/qv2ly3+pacdGukuy42drJ7fe9+64tPuPbG+izdTKFGghq79DzqaWKo5YeeFPdrDmibAUvs7hB6oCmupgV/wypO1JIUVhjULfpdDzqVxyqVpBldgh3SqQYeYk4pAzi+Vuyy9VqeKNX+yXUg9d2LvgtywDUFTCTzZCQCKFTkfNKA78bO3Zr7jIHnnhvYc8oA/jC+AguoN2ZG7bfsM/3rfr/rdVdHfIyuTIMXPShq57zqY/VIEy9c8FOUOH8b223kupQ1ka1sWHdhzgYgqSgIFqNfJozi1TUPUpnK2RXgkpH9ksnsrbedIgWEAkKuJRY4DLRrcmlbhK2pRS+LOdVPr35quvqqwMYhk1sx+qmPojElh9HzIr+FAttJ28U9jSUey8erh/8Jtnrjln4/GWb+uNsuPvqDWuwNjNX/zQ3l33/okR7F6bMcpkkMd88ohyrJKXTt3itRlHHKgqU3+Jtpadaf9AVVIj4gCdn5AqZeyNxIp/TqbS4LMM3ATQmRbjlJBKEfzkQM2xN+m2mUJWcUdSWMnXMwCqY5nu5d8dXf/i/9DaDxNHVSqqjxXG77nlomTinreawdiwZYRsZyE0XGWbknoR7xOx9ewPMeVsNg+ogkOJ/wgPAFThH6la+Qqoii2VAFUISQBU8X/gMQpIQStOYvDIhPWHRoZtkpa1KdAs6ly59tpCz7JPFV/2e7e2YlVtf/dq5oEvvd6b2fW+pLLn5ZlwTjfIpVBHJnXMbWBMAQ7TZBuvNKlITpXPLlCVzVqAagq4ZCKhjBQzUPWYN1gueeS5mGg5MqwCESYTJjWLpiQBKAWp3FLFKyqLJuHoiA+hnBwlv1vBZArAcc337Mh0r7hyaP2LP5XvPWvXsz8nGu+AE8doa9+1j/7gM5tmn3hlzQw6bSdLlp6t24wdDPWilT7jEX0vsOfidj/0CAF3mPAriH2qRR5VAo/mYOiPtLtKSLnIpE69QO1GkRxYv+hiys42X6j419tlqcK/AUrTzUAdDfeJR21UWpU4nCxL8RrrQFWq4whhwO+Mmdnb3d51zVDf8GX9+eE7li8xzvCIXtfjL378CrTIFWAMtPOurm0PX/8pb3rza81gsidjumw/CAAWkSMdVW6qLL6bdFSBKlcRDwxUwaOP/IgqpSpXVBmoGgJUuaus2v4SKa48m5X7Ub0IxDz5JhspBWyFMmCQz/ZU/buz3Su/M3LWSz+ndaxdkk3nAVr/F+lE7yiM3fPzf4wn7nuzHY4NWqioMlAFUn5uANWIK6olKk/OqYrqUoCqqqbxzdQogerbRNIIgCr4qQ6FhkWdK9Ze3T4w+Knsee+641horyW7f9S7Z+sD74sqU3+g16aWZROX9CRk31QA1QiiOQZlUlkS83cFClsCqCoRneLISEMTgq+A4kCAarVSo0rZp9C3yDALXFFF1fzpQFUqqkICgCk6C3C5DZKCVaEBALhLuxUT3NecxGrvv6djePWXBldc8M2lZhsf6bV6Y7LRzpB+4rX3XnPJHn/seb4TZS0bFkkAULIsHAeqz3AXpN8vGdjwmY0CisBHpZD8yKeKX6OKW6PSXIn8cpVsX6cOI0+dVpEKsEDTsMGhdQjXFOXFWxc9pXxqFZPapKZNvQkb7f80T7vBXYV36zygCu6qsqMCWDV1M+wsdt7a2913yeqRE3+6vH35cRuqIz3Zjr/+MXkFkhtvNMPRyXO3PHTjvyblibOdqOQ4BlKpoMvADghPeaR+yf6y2McRB6r1hrsUaxrd7n1b/1JRBQ0u8iIOvolCANUMA1WJ2EWoiyISsNJfWXQqoCrVVDQh689q8FPBbVW0S279Fwa3O70j31r1/Jd9QcudsG2x10tW22daixMA1XcWx+796T/FE/f9LysYnwdU60XlekW11Vr/i6uoMlCdKlF5anFAlVN5FP8CbEQAd76ZCqiSaZJmCVDVMjaFhk3dK9deWegZvDj3knfduZSb82w8N0ku0qubR39zes/jfxFXJy+wgrKFOiN4vew7zUpiHFhCBmY8iNBOROuf6R+Ln7DPPPbS1zhYjmoKsmR4M6Ub7z8EUHUp8NH2r1K1ithUKByLpJsw+W+yGOOKKiagqliBAsBCbImnTNSEZasg5VSHP7nSrmcptIp+pqP/+v5VZ3y2/fQLf95qB5TtyW3ZGS/zou/fe80le7W5kSiTGKZtk4lUm+NAdcGph2ILctthxo6IVFRSue0fuFSqVqhSqbCASvNCKlKOOuwitVkFchKnIdAMIdeGUCpt68+PPU15qmnVIuWs8pxLuarc8lftNwj4gpBMrEFMpBc3AARPMIc81qitUNw60Dvw+b7OoatOX3n6llYblwte+ONPOH4FjsIVQDV14uHv5rM08fs7Hrv1Q7ZfXplJfM1CVLjqpMDZA+YLS0mlap67B/sxDhdHlftBWL98n0IXsc4QU2lkKo4qxDaphzx3ldO4OxTmUqN/McJJoWzdPk/WLOynoufx9AxRcXBztm/VZSPnnP9lLT+yeymff0GgumfDTz6eTN73JisYGzT1iCK0OpvwbYOjujTT26W8yYN77tKAamlyjjS/wVEVuynhqDa3/hmo4v42tf7nAVXLJN3SyWDFv0WRYVPXyNrvFPqWfTp33jvuOrjPcvS+K5n+n/axzXdf5Fd2vSWpTQ9ZcRoVJ76OcnYERxVWZJD/A7CmCvDDw1w8dDFVoxrIgj+8rRj8VBG3+Gj7l11ya5CFgY9TJN3IMpUD1VFOjWNOq4iweNI1Ka7xgsLZEd9YNW15soaaRZ6eJ8r3TOa7hr59AlI4Rs5+5OjdwcX9pFuSW4pGhd70o/t+8H8rlteXZIhMC0BV1OV8n4+QCnlx77B1n5Uen9gqEJnrcSAgFdVUr0ql0hxV58oUlVxknVGn00btlkqegvAQHryI140SslI/02bwWRdMNUAoj7WnCaqaK6pyIoNvK0RT/FwlcMQcMBI9sUzbHxle8V/t+bbPmyfmHln/a5w01Lqj6/g7a4UrkCQbrNkntq8o7brzY+U9D78mr4WdThKTHopnMeZaBEUiW9zOa3ov+PaPVkVVtEONdE7ZsxpiKq6TRjEFQQpUa+yjahlZFlRxRZX1OUKHS4FqGsLK1VQVLtIM19mV5GlAFQmdyzY6vSu/Pvq8F35daztxcsEL1fSEhVv/9/3sH8OxDW92wvFBiKkiHd5hAlhEQZ+KqY51oDpLmm+KmCqSpKmDAaoaA1WDwaoAVYe6R9Zenusd+kz+Rb9391JuzrPx3GDbd39jz1O3fTTxp84xo4oFY2AIpuIQkaDIFue6oQBVcFU1if5DdJ+0/w/9cViBqoR8EkViFYRqKgz+K2WPAqRw6LDhyJEGDg14yHC1EIFjnTeooGo9Sx2cVJmIHFSIurpwnxGsp2WoohfJ7hp+sNi7/Esrn/e6b2kdHTOHflUO3yugWvCL0i+6I9/9458//PMPubbfTVmdTNNha6q0KH4cqD7zNWdHNli7hAHbUPlJQFXfo3K1QuXSHHlzVTLdiLrsNurKtFPeyIqdVwSBlMnG/qhwQqzAMbyLaf0rF4D0XaVCq7TiClcGxGwyUFXsah7MESypTL+jo/vx1StH/6jfXPbgcV7q4ZtPx1/puXcFks1XtvsUvnLLQ9f/C1X3rMwbmmWjFMF5JogZBfXLEwck1VNb7FV4NoEqx1szJ17tWVFEgR9Q6IVSUWWOak4BVXE14qJFHaimrX9FN9JFs5N2VxkX1iuvErGNn+bqGdK7VtxXHFr75eEXvOpyTeueW+z14td8pienYqo99/3iomhiw1stf2yYOaoKqII7zCpUBqpp1veht32X8uYP/NylVlRF9W/G4KgeGKgClKCOFmsipkJFlatsBsRU+wGqoyd+M9e97DP5F79tw+H7fIf3leR+786WHrjio6Wph99uRLPDWhJoyJWGqXsYIccAHrNcauNqKhKb4iagKpXHAwyqRb7lQwVIaWqQDHAROcGWKvB88jyfqhUACp/9UlFNZZCawIrDmgdUU6uNlH2bGh0T7jdXWAFUY7IA5lmkZ5Cr56jmdAf5/pHr2/pXfnHwnNf8TNM0LG8t84BH7s+nfj447U1++K6n7nyXb4XtZsbi6FRYzB8HqgvcKranSyiCiArxqHFA1dCnsluhOUSklipE1YDaE5t67DZqs4pk4RAEUQOuL64y2vFMJ1FV0yUC1ebWvwBVEbiCNwvwK5uRuHGYmhm159u2j64c+XjGLF515siZs8db/i0zHY+/kRa7AuCmljo3rvJqk38z8dS9v5vTajlb44QvSkBxg786BLfkcaw2i8uXUKQ5GkC1vogzyuSep7rKzUAVB+2YizeBG3CUOAz/TTNfr6hKQUbE4hKXKq+V/r90HJKdYDIAACAASURBVGPhqKb+zbyWNfcaAVRzZPWM3FpcdvIlg+e8EVaNtaXc9gWA6u7s2H3XfiQc3/AOKxhfbukwo7bkBLEPUBUrBACYpfz4I/ncRQLVWo1q+4ipjP0AVQAZ5ohxtKGU+2OkLSwAVGMzQ10jJ16e6xlo6YpqkvzIofGOs8ce+/4nEnfHeiOq5MHrFCK2QWFAZKP6AzsyPo/EFPHBBSbwiTJ/b0WgiokZUhz4FHge1WoBVcouVWpokebIdtoogcE/nB5wCFMTmi1CFQVA7EeURQcqYeyzKg4Q4CyZsCfiM6VFNT1PQXFoptC38suDq078enHtC1uu7Y+klZ9M/GRkvLrnXx7Yef9v+mZYcLIZsiyHgxuOA9UDVFJ53VeeqVFAmBhBFFDZd2muWqZSuUx+xSXDi2nQaGcBVU7LksH2eIhYhiJfDvgAqxKS0SygOoCYSlVU520IzBVLua0ICpAEKxww8TPxMzKGPdXb3X/9SWtP/dsdD+7Yc8EFx4ZF3pHcHY6/9vErsL8rwAWbHZcNTe166rcnt238sF4rDRUc4LCQ++hs8M/dVmyBHhkmBEMQVy3+eh5doCqG/OmDK6qpxCoGUA0p9ANOpsK+GEVGU0UVjjaq5c9/pkC1EeecfhYpuAKspvVPrEuKNsAV1TzZvSM/61h+2uf7zn7dD5dqh7cAUH3CHn/g53/j7rrjD+1ocsQGUEUNSZlK8wdWFdWWBKpq8DB45o1CHFA15Nuyj2qVIgDVqRJVpkt1H1UAVRj+w44BrTRU0OJ9gSor2uZXVBm0WiYLqdD+r3NUR0/6dr5n4N9blaOKClv5ieu7I3/yj8o7bnuvncwMGomPD8/afvBxmU/H0ZnYZFXMI3OWIzaC12MJfhA/uUN/NOyTm1aA/VRr0+Qxnh77WyzikNv+UQArKo8qFZwcfQpwcrTyPCnxySCkAlCtZ9Sn81OUWMrpCpPPpBiG+AZatgmZcUgGxhMGmZWjcpIns3fV/ZnuwYtXn/WCH2ido4gmbKnHpmST89TEUydtmnn0s49NP76eTC3jIDoVn1+8SH7tH+kCnFo+1f+tKpcxDj+ISvU98kOPyp5Ls6U5KpfKlHghFbQMDVtdVKAM2Tj4coKNhENIertGBodQ4ODTUO3zON6Ho7qvmGr/QBWvkbomKlpBrJNj2EGxUHhw9fITLj53zYuu0DQQy48/jl+B41dgv0B1x/e6p7f/6hXVma1/Wp3a+pKsZhgOGmjoV+CACvCVINIYcxgdjDTqY/GL5lEBqmrPYhVFk+YgdUFFV1RjoApKXEC1ikfVqk+UoLMGOlxGxMX4vLpUS7nJnyZONfmnCjSFj6qwYnl9gwMSKtAswjIpsIqx3TdyXdfIGZ/rOvU3bliqTecBMUWSXGlMP1T5QHnHzX9qhROrbeS6M1CFebTiVSmOqmznrVVRlXuF94TNtwmowvA/QDJVM1CFQheeoDYZzLfEhVYJL6ZFMYCr0KgPKKZioOqYLKZKwFHVYfi/7op8Z9+nW1X1n2y/LVsLdpxWndjyCW/qkRc6VM4hqz6KEQkp5vas3YthZq/SyBKJT0UAANO1AV45i3zxxscLLZWpujGlAhyIVrAvSOWJhco32rOhR5HnkVvzOImq5uI9Q+2fYz9LnJBB5dDR+q/bAWFSygmRK2j8d9x9g6JEJ1MBVSMOSY9QeTYosgpUNdrctuETv1XsW37JwDkX3tuKwGBXsiv30O6H1j8488AlW8tPnaCblp2xsmSw1crhOGYsdGdb9+vNkcu8pmEMqRhm/jciZeGZGocEsBr4LrmeS2W3SnOlEtVKFTJCjbrtdhow2ykb2WQm4P3Koo9kP6xHpgKqbOp/yEBVmf1jnCYJGZolyWKRRnknP9bT1XPdmSed8omVS/QubN27dPydHb8Ch/8KJHseyM9uv/G86uST76rNbHmDE5eLtuJoAqRGiAtXnqKg7JiJzF3WbHAa4+IeRwOoMlzkYovsy1xwU017rouCqsYFO6RSBVSeq5DrRqRpoMNlmQ5HXJoCpVFAuLT7lfE/A1UlVMYX45iLN/g5eLZhWhRxUiXWO5PibKef6Vv53Y7R9V/oWvfS25dKPVpwV5re+I13l7bc9BdWNLnONlA9A4CrW6nP4yRyFWzBV1zczTz0Z0kq1aKA6nSJqtNlrqjqHKGKtCUA06cD1WZ7qnpFlU8dOu4OkWVxRVV8VC0KdTb8/26mt//TxRb0UYUdVe3xkwcDf+p/Vae3XESlne2O7uk4LYYRS6ZwKmHBlA5QBtcDtqIC9QHVVkxSFafJh5YjCFRltvBj32HG/1aRlmkrtQ5UfZcC1xURVS0iL9BZRIWYOI3zjAWA4hgy78SIiQlVpwKqDGITU6Lk8GxkssdIJQKYRwpZLqG2wc3tA6s+0TN6+g+Lq88YP/RxfPhfYdPUprbN/mMv2TB536U7qzv6LdM2s1aegeqvu9B/QaAKGWESMS8Vql8fdBK3SuVKmSolJFEhONemHqeDurQiZSKbDB4z0vrHnMF8UaNN1PlNXqk8tusVVZVMxalVqctEc4xqQ/XP4Xg67xdseYV6vxEbcTFX3DA6vPKSrpN7Lz9FO8U//KPp+CsevwLH/hVIkk3O3APXn1Ea3/72cO+u39GqE8N5G1VHOPxoDFL5N4unpFhjImqdOWLYAyWxcDGPowpUVUWV17WUXcrFJgGqSKXy0PYvlcl1USFGfKoUcFBd5YqoUvanCZwpWG1mBbAVHoTIsRiX6qZNESAY23eZpOW7S5meld/oX3fuJYUTzntoMdep+TkLwsrqU9e8dfKRH/2dFU6eZmqhRpzEIwRaJuyn9j9MKD42gao7U6bKFICqLkBVqf65eobM7KaKarM9FXLhIS4TiTiUNTa3/jVLJ9Mx2Uc10ExqW7Hme/nu4YuLL3kHThKLP3ot9W4exPOTZEOu/Oi951Rndn84KO240AzKGigeuJkwD2dNI0f2xpzoxQMcvDgWhsimy7bCqRPEEQCqgkHnLwJq7gho5bKnkAWaq198ugsCijyX/GqNatWAqh4qYjYZJmIskTamKAvK1F/arOj1KEAAkMpgNZb7DH6SOOmSmXJXcaAxMuRqxaBz2ZrvZdraPr7spfbDmvaWlmyzPpg82Ll1bOtv3Dl2+xfH/PH2rJHVs4iQ5UPo4hbbgxhqx9S3PFPrH0p/AFXYUYWxT57rUqVSZqW/W66S7ifUZuYYqBbiHLf9YUclfoRN1mc45KgKhfRpnt7+f5qPKh+P9g9UNSaJJQJU1a+MlZ1tzxevOnPNKZ9aO3Ray3Glj6kBcfzNPmevAEDq3vt+ua48+ejb/dmdv61XZ9fkeX6GXKiI0EWB9RtXVGHJKAJjM0KKHyqG+D8s9Yvb2o8WUOUaqKqoYl0XC3DRW2AfhxAUZv+e61NlrkKen5ABFxzsjRr2RinKYP/jPZg9w1N+qvJuZrQqWBCfC+sPnidAFesdro9BRlvfeL5v5aX9p738q9nBk7YsdTAtCFTd7ddeOPmr6z+qexPnmHpoaIbFKne0vYDITZVMwNXfFgOqUmVT4Dlt/bMYSjiqaP3HtRp5MxUqT4GjqpMWSjWVK6qKo/pMQBUV1URdD76JpkXUBFT1rEM+GdS+bM01ue6hi1stQpWJ4+M/HN27a/M7S+Ob/tYIJh3mofI5JKYErQHOXgQORI69TMSGN1s6fBqE7SNRUU0HdTOIeiag2jwBALSTIKSgVmUQUauimmoQGVnmp+Kgodjf0n5VANzABFWAQAK3cGJW/CTc80RAqgSnIkrPosDIRZTvm1qx9vS/zzg91xTPeunEUifj0Xr+hrkNPTur215/6+7bPzcVT2XyelHLGXk2hpd6wfFHnTqigHv6bzZmS6D0RwqVS1VOoJqjytwsRVWXMrHJllQ9mU6ykHqWiJNCamnG6zzEhxwoAYU+qvOLBKoHsqeCChnzNCKONUZVtbPYcV9PR+8lv3HWhf+laZp3/K4evwLHr0DjCnCR8Z5LzUqx9+SJbfe8N9y77bWGNzXsJCE54GrqWNt9prelYFVa/PitkxnlpGjDILX1Kqr7AlX2GRFLHKIIlo0QUsGu0WWgGkY6GXqedCNHpIAqYz31mUXJL+KN9MDccB9RQJXbq4KFYPQfATXoBmU7hx/N9S77/LJzfus7WtvQkjxUuRi10MANtv7Pi8cf+cFFmj/2Ij3xMwaqhjpa4h7n2x6LQJXN0ABUvSrFrvs0oCoc1X2BqpCD9zX8T4GqVFQttqdKK6p1oLpi7Q+cnsGLO178eze3EmcxSW7LTm588JVJaeyD/syT59txRcPAFIAvBxFOr2BbDrZ54AqqDFyuo0qE6jz7i4YMaqGxtdDXAY2lZKoAclO1rxmoykBuAKwUVERBSBFaG5UqeeUaeW5CPirmiEw1s4oY31ArSkwqvGLRclVVY+6XCAdJiOE2xWFEINij5Y+JGGgZ8oxCtW34xNt6Vqz+694zRx/RtDUtCwzuKN/Rv3t225tv3n3LZ+aMsp7X2yivFRg0sTfogqvCQnfuufP1efxUUDySmIIkIh/V1LBG5WqVSrOz5M7NkY4UKi1DvU4HddjtRAHGEtYR4UCnIBXjxuAUCmxzUP4vDag+TUyl4lzRekMAAag5GTMbdLV3fX3diSd/7tS+Ux9aKifsuXMHj3+S41dg/1cgSW7MhFvLz9vx+O0fLU1sPscK93bkzVB34HOMTggqhORxkUJobqqzxkAV7hpImUtLN+meuPDVfrYqqvsCVfaAhnaj6lGlVKMogvYCncYsazhSw38Acez5zfzUtJDToCkpGyvV7icDAmWdQmAH3aRi74pfFnqXf3bg/At/pGlD1YWv0vxnLLglJVO3nDJ2z9X/mLjjr9Rit6ibFmfZR5HHx3eL/cTQcgVQB5BZ8CWX+h4P8vkL2FMpMRWA6v5b/0sDqhoMgA0Bqrqt1yNU0frvGFl7ba5n+OLCeW+/pZVa/8n4j1ePbX3g9/29O97j+FPdNnkUgc6AiZgEpBNa/cCJsLvBRDXgXkSJBuaqgFi0PgSoCgMmrbce5E2b9237AlVeEhRYPRBQxfPQ9oeaMYR3arlKftWnINApSjLS2jBzTPaGrwH6FlBgswobIJVTyVLSOD5vzMIxcY2wKYkiskEwj2MKyKTALMRxpnPX4EnnfqGts/il4hW3zGgXXbS4PtDhuFBLfI1bJm4Z2uPueMeNe276pGu7WpHaKU8Fbk/j3h+OGNwlvqWWffq+QDWK0faPyIuRQlWhUrVMldlZCssVcoKEOs0C9djtlNfzlIRondnsKpGK9Fh1C753Pf1M/FT3benz4Wsf/moaodq8OfBhUW2XvBLHxGlX7bn27Z3tnZ8+69z1ly3Tlk217AU+/saOX4GjfAUgEqex9u7Snk0v2rl5459HtcmzckbQZkQV3UgCckybY0QrNRd4S7a2VDkvKUcCT5kTl1I4F9+JOhpAte5Uw5Q8ERanQBXWdQRaH4AqtBsVl6pll1X+llkgTc9SjAM2aG7wDGcb8JgBp5y2U159g0+PQzK+BkDPa51mgjhBIQCD6SRdQ6Pf6+xf+dmOF74NGGjJlLgFUWVSuXdo8s7v/ENU3f2GJKz2aIYo2uPI5aobgKqgVNX0PcaAagSguo+YKlX949SECFWIpOCzyaeIWCLIhHvRaP0j0YirqypCNbWnEjHViVcVeocvzp73tjtapbIBXk7psZsvnJ1+6k/j2Z2vLEYVw9ZCcmElAa81zSODOakamRE+u0VhYojykb1TAWSRSMW25cqr7fADVRFqNSuolEhuHy5lc0U15ddC6OK7AlTDWsQWYwlSqPQcJYZDofKDBQ8Jw1gcHQBUcZpOgSoOXzhRw54EUABWQ0QmR5QkFOg2RU5Hxelcdvey017w90VjcIO2pnWrqVhYb5r6yfJdc+N/eOPYLz4aZmOtnTool6CialCEIIf9+nwd5d2kRX7cvkA1BFCNAqpFHpVqZZqrzlG1VCKt6lIhNqnHLlKX0UZWDIqII77TzGMXE3547wpQFcsXqajKBoB/zwehKQ8s5aXKXJtXxajHNwpZHPPVMRzq7er5aXdX12cuOOlVCJw4LqJqkfF0/G08u1cgefSW4lS4Y11t9qmXV8Yfe21SnT7LjN1c3mKGPtPdgMVQcAugTwFQU3ZyjSRO7IExxUbD8SaNnV7Mpzs6QDV9J8o1dR5QhS1VxPxU361RtVKjWtljAZVtFojqQNVQQFX4twzMUy9VZU8lB2oRe/J2qjipKGqh2xhB1GnnvN7lqy7tW37CV5zT37hkIRW/7EIXNhnfWJja+M3/P6zsensUVFZopk4WrJeiGuH4Dh4Hd4e5E6ze7EIvepS+Lj6vaY1PmdXiP5SPKrf+ay7VpueoOl1heyqAVAaqqIIoMRUDVSjDuXqozN9VMhXpFmkGeI8AqlD9SzIV2v+JbVJo2NQ5su7bxcFln86f+7stE6Ga7L5xZGznXX/ilXa/S6+NDxdjj+NAa2RQgGqp5nNFFb6p2HQ1ylAAuy6ANsMXoMpxbFIPgv3XEauoyvm1yShV1JjNj1T1z4df5K+HAbku2v0+uSWXIh/DM0uaoSZiegjRU9AgkakMVGEnpERWYngMkKoqjZFBlmWTekEKjCxF2Y6tHcvWXD567oX/Ru0rkPrTstVU8JJ/OfbTke2V3e+5cc8v/jrOa1q73kH5JM+fuf45j9IcbfUfM0+clyQURiH5SKLyqzRbnaNSpcTUEssNqF1zqNduo3Y9TxSgqpCVJD9Y3KROEQCqTUkuAKmLb/0LsK1vQYorVge5icDenJ0LBnoGLx0cGPp/7L0JmF1XdSa6znjnujVKVaV5liXLsmUZbGNjFOYhhCQ0SafzQjp5j5cOr0maRz86Ca+BBNKdAJlJAjRJICEhNoR5cCAYjLEB22AbyXiQbI1VUpVUwx3PfPr719r73iupJJVUJakkV+WryEh33Gefvf+91j98ZMfyHYtt/4U+yRY/30UfAVRR/YP5VZPHRnZOHz+yK6iPvNAKR9fnjbrrpJANSZQxaw6MWA7soLrBPx33FQ6B0NOq9EUBqijYYA+UkI3Z/lwSoKozQLiayshbHWnbtlTwgPYaDa6oevWAFf+uW2oBVbjhcKdY8W+1kIopcOpgLfBPV1HFN1X4+NhLJODEzpWP9Q2v+cNl27beaSzfdXi243Ta/n62J6ZpalW+/Z5fb1T2vykKpq/Fmuu6qAwEXD5GFQZ+o6IAPyfunbWFw4V8mVOfw2EEykqLK6AsFdFiqoBS36MIp4kT0+RNe2R4BtmJQxZhcqJlB86eJBJJYpGY3bPSTyXNGKZNpmVRalkUA7C6DpmwpsLhI+NSYGeob/U1f9s7uPLP3Zte/8P5+F5zfQ3ctNUfV19bndj7/ySNY3e4cdVyo4i3QN8ArwRAVc5DqB7b3ApHBRI3MVrgkWoHQEmozKB0i+EsYpzZzI7O76ZTovRRo7PSJydYpfJXoRNceQXHEiTxMKBGo07NJm7GhOLYYaK4ZaGi6nJoBZ+tjJgMExVkRRCHlQZbk4nvJf/wCoVGBirIsLYC+MBYuOQ7RS/Ndj+wfOuNvzd442u/uVAq5meaIwh3+LcjX14/0jz6lm8d+fabjbJNRauLckaOQZCIqWbfxprrXLy0z9czsP399H91zk35b/n/6KiwqQTkEqCTJCF5sU+1oMYgtVGpUlT3KBca1GMXqM/toryRpQQHIzvLvtNcTWUhlNosWCErlQgWVHGVtF015XdX1dVO6yr9+NYHUipcTRHgrTY1qTtfPjG0ZOj3Vy1bc+eGvg0XtDFc2uuy+G6LI3BxRiBN77HpSFw+MbJ7bVCrvLRZn97VrI1fl/gTSwqORxk7JhRG0RnkBCeOC0VAn1oJ2eUF95V09iTgSHlrW5H4azMQXFhAldX9CqQCn7F0k7GQTmr0Vdu/QY1qk6LAINsusjVVamQ4zIgBp1b1tzIbFc5T6xWXJvkxtnQosc5ZYmsV4S8yBcp2D/+gMDD8nlU3vPDrxsDm6oVc6VlhB/+Hf/m64yOP/ZfAm3ih7UTk2jFlrZiSAO1PZKQj8Rwf+WTD/xk7iGctNs20bVzI11KJWQCV6hQEqkSCFCXIYllMFVHq+RTWGlQfn6awFhB0sQCqJgNVEUBAuSableZhwhQdv4pXZlqcwpAAqNoWpRmHDBenioSsfJ5CO58OrN7yF+XhVR/KXP/aPRf2beb3Wen4V4cOP/293zGaY6+3w4mlbgrPJhjGiWecBoRawa/N/OUwIvGRAvg7U6hkKp0t2Ohshv0zf8N2PjGDUn5vPUdUhTxGJJwKokwSSmDEHgWcGNSoV6je8CkIM5QaBTKNPFlmVvxS+WVwk4VsQQKBoIhebKJEWXOwohOPick0Q7JS3L4GhXDvcovkG4UkdMsHrPLST974+l/4H4YxcEE34fxe3bO/GoDq3Qe/cM1Rb+xt9x3+zi87vRnK2gVyDQgDQOG4lJ/m0r5Xu+ohc4mBqE5z0t+bF3PdgsdBlUnaFEM4p0RUzbhBlaBKzXqNfNja1UMqJVlW+3dlimSj3R8Cn7rcaWiDVAGlvBmqdhn78SrPiTZYlXFpUwHatIDW32k7OLUuoWCA5iXYX0N9Q48t7ev/3a2bt3+tz+irXNpRXny3xRG4vCPAbjb0uFN94slS2BxbGjW9HWHl2Esa00d2Jd7EMtfwLBfnRwZY0iGVZUCVITv2QOGmKlumjrWRD68cdnP+5vEXvaIKVxGpc3InGIE2LP6C1ykbwwaUBA3ymw1qVhtUr3hkUo6y2W6mx4XAPqArWVKoY2N/5tbLa+L/o/AndDnBRugchfBQNSxyILg3TC4SGfnepLRy66eypb4/XLnrF354od3GWQHVdP+nbtj/2L+9IwonfzqbCQ3H9CmDChNTYrM8EMzW4Gpbe5JebqCK6oIBAzRMKhuymZjSJBKwGoWUNgWoNsZrFNV9Bqow50ZFFWa3AsCVl6oiCXMbj5NmUFk1yIRKHnFhAKqgRLg2GaqiStksRZlyOLBm0x8MDK/9mLH1FXsv7y3MYiTLe+Yff3702e/+Vzuc3p43PLKSgEUYs7XQPJvX5nwCVQEWWoUuIFUAhj40KBypKudwGEYSlcSlNslrVKneDClKC0RmF5GRJdsArUOuHeaBgeowKqqcGARzLpDIXYYPfLszlzAiy1BAFTx0sqhpFsl3uhpuz+CXl219/p8uuXbXfZf72s7m/e9J77HDI41rR2uj/+07hx/4Obs3QxknS7aZ4ebXwiUtzObbnf0xHPPL1VHlucuUDoarXImUTUedX5RgQAPViFBNjcmPfWrENar601SvVSme8MhtpNRFBeqBiMrJc8JZHKVksU8v1hRtQyVAVccKChhVfqraU7Vl9q/qui3e6slgteXzK5CWO1sMVhOTVg+u+kypVH7fHZvveOh8M7XnPsqLr7A4ApdnBKRu8pA99ciPCrbrDIe1yvVe/fgdjcmjLwtqY8vMsOJkzIDyGVQPbQoilVp5ysedCUieen6fC9icy3N5tZoBtZ30mgqoMiUT+xiwDA7IcAQBVSH2KAogMK5To4K2P/a2ArmZMsWUAeGPC2+pZfBBXZXk5Lm8fsoaJkBVwDqAqhQrTcVrRUU1SdP8QKN/444/KPeu/HjPjhcfuNCZMTugWvle3+Pf+Pt3mnHlV4tuPe9aPpkpqkwSOQobAuGozqIcc4l2Qmn7a0CSAnMyUE2SUHFUQ4obTQoqDfIm6hSDoxFAKoOamQKquMiGzVGiuCqcm8tMTlteG6POrX8BqqltEYGfCrDq2BTZLqWlgVrfmk3vGVi57Z+MdTsPXuiFmo/nsdpxasOKsSe++le1qWdvc5NqMW8jaSpkXudszd4vHVDtPLDOPLeQL8yfBzEYcUIxR8JByVgn32uwiXFiFomsEvNsUS1nLhKrtHDjgTwv1lOGthFKXMUrVK0S0AOUeMzCCdXMUB1V1+LAk7m+4Y9suf3V/8voXTc9H9foYr9Gmqb2l/Z9dvt4MPbb3x198GesHncRqJ4BqPLVVxVVBqpxxG3/elSjqifeqcmkR/nIpm6rRGW7RDlLUSjg5maisiD2bbrxf35A9RRwOoPhv4BdzF3OoqKM4dL6lRs+0N/T/+Hty7Y/vdCpKBd7vi++/nNnBNL0IYf2jl07Nb73jubUoTuC2tEdYeP4sJE0LMc0DdvGYU4CW7iohurMDHjkqgKqTMsUIThxsiQ85AMKod+o16lZ9SiE0b9RIssqUkIuF2KAZcDRBd3JMoWWxB6s/KMO2/gvRWHiZZKFZ6jCwugfwutsZPcMPTO49tq3Dm7d+W2jb8MFd3dmB1TTh5yn/+0L/yltjr3ZCY9uLGZQlUw575y5mhKAq73Tz35nXCKgygu44i5yoQT2QmkiQQVxRGkAoNogf7rOQDVtRmRGFjkspEFlDYBUqqpo++kWnvghCueD/1u1/lEmh6jKcCy2qAJX1TNdcgdWHCuvWP/OJZu3fdZYuu3Y5Vw2Rh76UL63q/v/PHHw+2+14ukVZtIwEX7ApI0kYl/c2fxcHqB66ieTm0as0dDOSCmNYEkVkd9sUh1K/zCgJMHJEEC1yN5wnBLEBytUSvHL3BA1edH6xuFEhHQCAsTSnyuvfGM6lBhZCsyCn+sb+uzAivV/3X/z6xeUP+7ZriGA6hee+Zcbxhvj//3B8YdfY3U75D5HKqqGqqhKTVX6fdL6n7miqoEqaDzIaIPa34s8qod1mm5OUW1qiozpgEpplnqdMnUxhQLVeGyG4HUr+5qTYKrwvsSjUKz9eDWZwfJF043afFUhCsi87Ki48tZrkWW6ac7ONDev3vT25b39n149sGV0Nvfz4mMWR+BKHoH0oYecqKf6/OOHf/ya6rG9t5I/vsZJKmUjquUs8mwHrpHwmTIsihL8wTNNHwAAIABJREFUSsvfZJR1+p53xQNVtS/y3sirC6huBtsqYi9LQo8C1fb3agGlMcINYE8Iy0bsbwCqBmG5ZKAKcM98erVPsmCqbfyPsYQuxAL+MWABCZCaoThT8srLN93tlnrfvmbXL+69EFsqPS9nCVRTY/ThD7+0Pvb4f6b6wdd0ZUPmDqOSKDaUSghwWn381L+YRcX1YtwxeFus75y2JEA18QOKYAQ/VSdvqkGGF5MVI5MIG42kKmjOYgIfUajaWbkrHDMuc2MjMm1OYUDr2LRMMm34hlmUOhny7EyaW7bhR8WlK965ZOuOb8zlRDHXYUmfvScb0vjmyZHH/zCpHLklZ4bFJA0pjAK1WYrIbDY/lwyo6rABnqWnTlUATBwgwDuGyCmlJEw4t7hZg+WGR2kMaoZLqZWnxMwKnxrkeGWlJveaABYusPIkwa+yIusAquC5SNU1S16SIbc88ExxYPgjw5uu+6fc2hdccEtjNuM9n49J09T5wt5/uXG0fvTdj0w++jKIqZ4rrX8NVHXrvw1URRTIP63Wv6hl+X8a0L3CliqgZuhRLYQt1RRVJyfJqsRUNvPU55apZBVk/UgtMjlqGutFu6KqhVMntf4ZpIpzRqc9VRuMdlZVT/Zb1Y9hDiyyxw076in0HFqzcu1bNq3ddO8iP3U+75zF11ooIwCePdGxnH9oz2D12L6tU0efvcWrHL/FjBprrdTvyxhR1jYC00xDslgsK3UI+Ie2VA7KammmcJOrA6iK+IslVViH2PY7IiOJKQo8Vvuj7e83UD8F9avEdnpcTYVeA21/xMfC1gpAVSdOtSiQ4NnLoZvxfoyxlgN0DG9xq5DEhf7jK7be9Be24Xxo8AU/MzaX+TMroIo3aO6/e83IE3f/Wlw9/JaSU8/CpgrWBQCqrWoAWuSdgOISVk/PNAhKMqF40uIfBn5qwkKqJvlTNfKnm2SGqVL8K8U3V9aw2aD1D2sqDV6UGtgEoRgtf4dMy+WxgFWXhatl2xTbWfIyhbS89tov55cs+/3ega0/MNas8eZyseby3HT0bwaaU/Wfnzqy+3ccr97vUGyhyhzC4j1GFC4m9gIEqowdlHBKryqqCsYkaRw8wGOFJVUQUbMRUKMqNyAsxkw7S2RlKWHjdXUdOZ9ZqBsAqsJDlRtaTp+alaPoAeDhAKxgLhh5aqZu2DO46ks9g6s+PLh+473G4Pb6XK7NpXzunnSP+/QTj+886h/73ccmf/RiKlvPHaCqeKhSTRVUeiYxlfyr1CQwP+CEEUQ+NcOmUvxPc0XVqabUbRepL1OmIlwlWGgpAkstwtCc6DZQhToBjxMQKmKqTvGUzIhOcZWen6cGA7TcKgBUU8tfPrD8vuHBZW+7afVNjy/6p17KO2vxvS72COCQTYcfWDJ5Yu+aibHDW4PaiW1GVNtCUW1D7FUGndSzHDM1sA+3AjW4uIBPBhG1VBRFPQWRtFK1n/LBrwqgqpc43X1BNxn6HFDjYPJfg3dqQKFvkM0i4wILqbhAZynnA1DiVHoeDt+M+LmsKvuneMmDTpGSw57rgh8iw6XQLftp74qnNu544e/Etv3Ngc23zUloPGugmh59tHBg9yd+PmmM/7Ybja9FWihzFphUK5ZNyvG147LLaF2mOqr6ONIa5smKFnEUEQURxU2P/EqdW/9RzScrMslOHW7tApQy7xZA1LQojlFlQ6VVLB64EgP+hgm1v8t2DLCoAthzAN4thwI7m8bFvqh34/UfMrv7/7Jvx0uemkvpey6LAMz9m099ZbtXGfnv0dSBlzle7MBaDJXfyCLm3nEAx0Jr/auZw0BV2V8JwgBwxIIDoBpwpRzc1MAPqV73qVmLKPZNsgykUGUJXre4ofgm1L8qt1gWMbGnwjxm8NA2EhJqgAI2oeGSZxQpzZaPDCxf/Rcr1m65K7P+1mcvVMk4l2t6oc8FUH3iyd03Hasf+73d1T27qOs5CFT5oDOz6p8ho1qwWN2qkrqiNCIv9KgZNKnu16hSnSKvUie3mVKP00V9bjcVzByxYAvrhK6oKp9h8egVLqm0zeTwpcypTgOqnW3/zjCA0zK21fqL93XJrW1cveHjxVzX/7xp3U2HF/mpF3qXLD5voYwA6yrGt+b88T2Dx0ee3hTVj2+nyL82jLzNYdBYbSR+2TI9EzlIFpIUWaEubWlGVeowyHoEvrHxpxj6t+0PT/62VwNQFW9zWefkGIwkqoAjxYOmT/VKk7x6TGnsMkg1jRyLroB3mM6qvMMxMugz81+esnYBqCbMw09YgmWiaJQSRWaGwlzvdG7Ftm+svu7W3yo17WeNrVvnFDoye6Ca3mkde+DpF0X1sf8STh14dc4JyDZjVrzLhNAugadP8bMpwS/WDaHdJoQ0HUu6EQBrEDM/NWr45E/XyKvUKG3GAlRZEQ5+qj5tYVNBChe+W0ZaesxpRKSmSaEGqjYutkUOThYsqsqQb2YTo3dZpX/j9ne5A3135Te9YPRybByw6miOfG55fXzv673xPe8omZUes0lGEqaU2CYD1SRRFVWuiJ/751K1/ttHHDW/Wl51OADByxU3ms+84zAIObO4UQ8paOAedfmkaJoZ5hFjYZJIVnUyZFNixfNTNzNasFzJ4sVNmxrryptJgZGlGnUl3UOrvtq9ZPkfr9y0+bvGkq21c4/YwnlEmqbuXXvuet6xxpH3/LjxxB2LQFXmvI7kFSMaEehh3ULrizsP8E/1m2z0X0ciVWWKwrpHWd/gtj8qqnl40cZs58/CAlbAsuJfH3206l+MsbkaqoRWrbl3kupf22SpwxNeh6MKT/ZZxas7qZPmrNyJHddc/27Hyv7j1hVbJxbOrFv8JIsjMPsRSNN3mbT3PzjV6EfF+on9g/7U9CYz8m6M/albotrYFjOp95pG7JiWIXQ7xqNCA9P+xNzq5y0fVUHtEiMHReWEKoWOGX6uDqCKtUeAOYPVNKI4hG1jSM26T7Vp8FRRbMyTZeQppSxTHXndYu5+RAlsGdHxUfZW7Cevkrr4EG8iUj1DphGTm4R8UAAWjK1cEheWHOrdevtHy0NDf9q7/qs1w5hbpPisgSquZ+WxD22uHj/wK/Xj+36zZFWcrBWS6aBcLEovnX1w6rUXntfsJ+p8PJLbexBQtUzhYcuQUArvVz+ksOaRN10nv1onBAyaCSpwLqsC2xVVSVdIYoOMJEsWl7kFqML1KrQcSqwMmQxUBeLacABwsuSZhcBesmbfwLrNb+3asO47F2p0O9exSNMvZ078eP/t/tTIf/XH97ysv2BQ2hQ+Jtr+IRJ5Vc49eJ6z+bk0QLXzs6iKKs8xPg+z/ykWmiTyKI4D8v2AY+CajZjiEGk/eTb354QxJikJ7MUpkA3Y2dFBmf5jqrQEKmIXJP8miR7MSTZt8o18Urd7p1ds2vaersHlnxzYfNvIbMZrIT0GQPVTj33y+Ue9o+99ovnk7WmXQRkn95ywp9I+qmJxduaKqoqwYLdgiKjwZ5D41ARQ9RtUb9SoOj1NScOnQuJQv9tN3Q5CEzIEHiwHoDC1RImpZgCqPOPQogSQnTE+VVr/DEo7AgE6RVRSacXzLXLNTNjtdO3fed0Nb+5Kw/sHryA6ykK6PxY/y+UZgfRd7zLpna+x6NgJd/zgSIkoHDSatS1+Zez2ysSxl4bV4+uyhk9FNyIHRvu4L7UfMbvu4HCJ9jaAmXRQRQCkuxc4OMI8Van+2Y8Re8jJYqozWUedJr+ZVbjRzGN50e2p+OCNb64ryOg8hgxSQy+kRs2nWsWnMLDItkpkssVohkGo2DRidBFmEJOFNSqBSEqKdhKjKnsjW3eio4wCXeKx/ByUptgueEbX4MMrbvnpd/bt2f9N4w1vmB2n8CxT77zgY1p5qP/onm+9pn78qXc4lb3revLwz0IFUUz/dedYX4jTfDm5qjU7MHQ+twvejysgnW/IGAOWS/AOU8JuVFP9iEJUU6to+zf4v6H0F69DZebPqUSoqqpIsMSmNDbJMV0mDCOZKTIEqEY22v4Og1gHHFVQBZw8pYX+an5445eKy9f+/107XrTf0LLx8/li8/BY79Dn1k+O7/4lb+LAW/LRVDmLz+7j5kQrXKJBhefWriqd623PDlRb2W2n2V2dn+G/UvXztRU7KXFxwKlYpWukISWxTyG4g02PGvWAvGZCFGfJtopkmXn2+OXbSr05e8DhZmQ4qrivKvyV3Q/SlDKuy2pHNIniROYAWaiSFxr5Vdf9W/fwqncOb38JOID+ucZqof07A9XHP/n88frYex+r7b4dFdVcJk+OlZX42FkeVhba95rN55kNUBWWh1Q7wV+FyX+cJgxU6wqk1us1alarlNQCGsh2UW+mTLkkQ05is9m/+C+3FfqWSqWSWq3ETIMaIEBV2v8MSFub3+m2VPBI1eucVFXFuQL/jU0pZ+VqK/pXPHDduu2/sqx32dHLtd7M5josPmZxBDpHoNXeT5tLqXJga/Xo3h2V8QO3+VPj28mr9LtGRBnTgPMjmZxlquSQSl/ApkO8jynz/lavTLpj0rZuB/hIy1/cXDqB6tkAZCdqmS3QnO3jznc2wDZqpp/OfVkSI7GOgJsL+0lQ40CL86lZRfcRTj8ZcuwSe+G3E/RUsA4APPzFsVMiLYmxkM2dZBH8gKOK/+1yYI4d+6zRgZAqyZSO5QZWfm7rT/7yb1Np2cR8dJLPD6ime9wTj957fTBx5DeaRx7+hb5CQqbtSAlYtctOvjgCIDv/biaz2vO9UHh850XRC/jJiz3GUqUoJTFXUylMKfYC8mtNCqpNbt0lPs5ZFsEfE7nbkllvi0WDBI5RmuDfHaUMxgWE579Fie1SZIkNDUrmKJMjjSZxinGYKR/auPMnfr9m0p09N76kMh8X63zHCdzUqae+/ip/6uCbg8kDu3JpYNppQmGIG55tELhtzskT51nyPhNYFf6dfNJTH3N+QJVfQW3OnUBV/T1aGUlIceRRGAKoopoaUhhg1RIVI6qqALnCpVYuAYq/hBuz1d5XrFTQi6MoIscR79wYY8K2Jg5FRiaiQu/hwS23vy9OnX9e9rwXz8sNeL7XdK6PB1D9zFN3Pe9Y9ejvPVbd/SLqMinraqAqSW5X68+5gapU0CXTmqVWLKLC//lxQHWvztXUBhKpqqAMhTSQ7aZet0xZOEEgfrmVc43XEHDJFdNURFPio4oNBLvuhQNVzF32LmQxlkV5Oz+2cXjDXStL9LY1a3bhADX/FYGrdWIsfq/LMgIQRzVHHhwMp45eW584sOPE6L6dZjS5yQimB8ygVrDSwHWM2HItg1zss5bFMZ2QROn7U+003F0TK8HOtERGBEJLVEBVBLUCVFExvBKBqsZQM1IUOOYVeiilGcL+zgWdiPwGKqkNatSh/MdqhK6jiKiwx0kIly7qiBsO/gpng1OBqhzk0fpXXtFJRBY0L6mdmIXu76/ZfvMf977g339qvvQb5wlUU4MO/Mvg5LEDPzV98OF3u+GJPjfjWCZ8Q/kLtsGFABWdAtOuFujVkwHNHH7OBJTarTEVQZsmzM1IMcOjmKJGQB6qqVWPYj9mThmAKvin8D4UayKVSqRjYVOTIyYTJB+hbIw2gwPdPC6USqZSVlVQmKe5ctUqD9236Y5db6Fj6QFj585wDl/1gp/qjX13Q+XgPb8aVPf/EjXHh3LY3KCOj02ybFQaQ0qTkCvOOirufN5spmswn0C1FeWqhVR8mGafEbYZA1BFVKrv+9SAOM4HZxWCOLT8c0SUUxBU/FJx6uYfViu2XRwYRCibjRhec7i+ZDA9H3ntseGCID5dXLLqW8tv+Il3FqLij40NG664aiq+Oqv+9z2+82hl9Hcfnd79YuaoujlywDXCYe1qhjea49xq/YOLJVNC5pXo9JVFCHccoiQi/J8f+VTzalRr1Mir1dkxxPITGsj3UI9Tokzikp1gJZHKDfO5VKqUludx10bRSk4HqpqP2uGRqiq7WFilOqIEWAC46GSpDpJj2FR0SwduWLvtTycP1v58165dYvq7+LM4AgtwBNL0iVL4xGMbq+P7b6iMj+z0ase3xX51mWmEZYP8gmXEtmXGhm2msCfnLiZmPnxcsBYDIAmzTyp+cse2gapOyFQ9Od7bQI9hjYnKvUe3hDuuHSfzK6Wi2lnsm+kzY3njLo2y48Qen8QhNatN5qbqaqoJ71Qzy37xouDHGiMCeP4TLHt+LRHNiwtSuwvJVVUTvvPg5GO/NMjIFI9nSgN3bnrebf8zv+3lh+Zr+p03WoQfZ73x9ObayL7fmhp54tVZxyjkshbZtoCBTvzJqS7q59QBBb/kYv7I5IURPAxuUXkDPzWmsI62f4OCekBpiC0FmwuU/sJbFLGNKHdFbS6nMjwmYR82/DPU/ha3/wFU4SicWI7cRE4udLr6nuhduel/LV31vA/R+vXBZamm7tnjVjO7X1U/9tivRfUDP+HGVcdFZTCC1Y7F5ryUBmQkAVeCLwSoymHkZGQzn0BVrIOk6sRXQXFJ4YeHGw/VzwApVE38BhRF2M7BF85zChWlMPjHaVqRylueqXxOFHW2MkNmhjUWL6XwR4sjQhSmmYEHa2Rku55Zumbr3wwvv/mvae3a6nydFC/mPTDTa6OK8bmnP73jWOPYu3448cgrAFSzbpujer6V9Uv9+ef0fqqSIgl6mqOq3Gq46in3ehuowjtVgKoXNanarFGtLkA1rvuUjU1aUuilslUgF6bZic1gHy0xEfCpcxGvHyqbiltoM1VUZ/BRPY2bqsEqyf2r7j/XdJPufPfjN2983n//wdCjn3+DMXdO2JzGefHJiyPQMQLsezr+eN739w5OHDm8tn7iyNZoeuxG8qc3U1BbZqVej2mEGbT2uSoKZIoAHVXhY/tAFJyY+w1ghSKLAFVTclOl98nrdzvKvSWWBVDVwsVEdA4iGNKR3Oo+PQsmWUitf9AneWc8JW5ZDznAJR+4AVSjiDUckR9Qo9Kgei2k0Ec3EUJjiKiQwog1S8ZEc3tbKyHoRdrOS3nPats9ebAA2MSyKSAnynb139+3bNWH1g497675LNCdN1qEinzymbu6nOkTLzm89wdvs8L6dVknymedmGxbTjV6eebhlBE97cadK1Bt82BnLgGx4g3E6jjkixUFMUVeSEHdZ7CKaqoBkRSAqgEjeAGpAlY1SNVqQa0ExvHO5l+cQCLcJJZFJlrFlkuBlSXKlUcL/YNf2LDt+X9sbLr1icu1YqUn7ll+4tmHfj2sHv73hje22iaPt8oIIE+l4mBs2BQZnM3zbP3r73VJgCrvyErwpJScHJUKBWOjyW1/VFORQmWZ4KfiBsThA6c9XFPMQVE/ckIZ/2/ViOUDCgjjuP1SVpHGbD8G664MeSCSu13TpZ7hby/bvOMPSltfdP+VClIVsLE//+Snrx8Lxt/x0NjDPwUfVQBVVFRh7HxVA1UtxFMLfesQrZwe9LrVAqppTGESUZDC6L9JNQaqVQaqaSOikuHSQL6XuowcObFNVgwRnwgwIUyQW0or/tWf5wVUhTqgf7V4Cq/aCVSzTtbrLfR+94XX3vq2ofLKH17J8/NyrZeL7zv/I5Cme9zGk3v7m5NHV9SnDmxIwua1gV/bGnq1teRPLzOjZskh33StmGwLYmalCeFKHVrLKn/DVC19CBRjlSyoKxf6Xm51dNt7NkMPpvKoqmCr+qr9kU/+zldKRTVWh+yzAVW0s9nwP4olUrzRpAaU/h4SqjIMVMnIMRbgceZCKTZBtd5oay/siVzHkla/7urIWiQRqijQBaZLlC0fK/UN/8Pya3Z8tP/Gl/54PmfUeQNV3uzuvNOiW3u7Rw488qv1o8/8kulPbsjanpvJQLgEsKrbWCISmAlKzgRU2xD3wr7iSeA1gco/JhAyAVQDcFPrHoWNkOIA/4YKimoHAKjyhZF2cKdvpwyQCBegaIPBf2pKcpUcKCDOMSiAsCpb8jI9g/f1rlj3ocHb/91nLp9vamrF+z7+suOHd7+VvMnbnaSeMSigCKpI3KywmGCHJ5j0or0CS50L/+kEq/NVUZUaqHBU1RmYbzz8xmzuj7Z/RLVak7xmiAwHInLItrNkgX6R2pwm1rqxFC1F2kLahEgqqqyQTBS3x7EoAC/RtChEaEPiJHa+9+llazZ/Ytn22/7c6FkzdeEjdfmfmaap9eX9n902Wjv23743+v2fM7ptAapWFslGVzlQlfEXE3/575YtVeugpjc6tBojClPwUz1qhA0GqvUagGqTLC+msl2ggVwPFVKXnMhmGxccfLkhqSzRRKgosj0WTp0GVJWTamvNVHCZn4eqkrKxYlEhRFgWK5s1UMWjC9nCicHy0q/cuuW2t/fn+y+LDd7ln9mLn2ChjAAA6uj9Dww1apPr0rB5nRlOb48b41vScHpt5Dd6TTMyXROK8pgsRJnqdZ4N+IU2g/0o7mj0AUjZ4GNDX8ECV3QzIQaWx3EqqvJz5/a+4prL/a2jskWzIq0T4Y13/lwpQHU2FVUWWqYpJVFIXr1B9UqdvCpccuCYnmdaHKqpLIjCnmgiuUnridrYiEeI4QLWTFA8BfbzKmkgtSqlyHSpSfm4sGTlfeWhlX+98RWv/IJhDM5rCM4FAVUFPg1//BsbRx++5zeDiQOvtpPpZflsZGLyQajDAKPluXX6LTRXoHqaUKdjoWeLCvyGMPcPKPFD8ps+bzCxj7hNdh5U4ilsBKioYisBuFFAVW0vukDMc9pCMpFLEXisps0E7ySF4CKhyM3GdvfSpwpLl39i1fYX/Z2xYtORy7FwoOJN1e/3Nvd96/+rju39eTOsrbRRIUyw6UaUWAnzfgjALE6RZsPEa9jwXGBRtfU1xXty/sRULf4gvwOU/mDSw9wfp8RQDP5rAQUBkqkgaHMZpMK9AXZpcpg4GawKL0luNYYCKcAZPOfUydsxyUe71zApsPMUO8VatrTkXzdf+/w/zl+7677LcU3n8z2hsL37YHbz0cax//e+Q/f/R4Mrqnly7dwiUOWBFqAqW1pMQRKSH/vsn1ptVKhaq7IIMxMa1O2WWEyViW1yIiRDSQUfYo9TgarU7dubo+aosohT21B1dJ4E4J4MVBlYw/4ljltAFar/Uq50YEX/in+87trt7x2c5w1iPufe4mtdnSPAew6ROfrwhzPO8ePlqaCxKmMaL65Vqi8JvaktZjTd48QVxzKgDEdwI7CB+JrzHQdXDFaTY18VRxZtHajk0K313+LDnoxjJ0gFntAlDVnLhcqjQpBbCYTMSWXPVU0pa0OgKwaodqC2M3FUGf8kMcVBQPVqjWpTdYoaGCFUUous+E9gqAmdDQPVSAFVXmXI4H0RfHuDUktRJJRQVLpEuG54hYRCK0OB2zvRt3zjR4c2bft4z3Uv2jPfdMcLBqr6lms+8rFdJw499OtRffQlZlIt21ZsQFwFBRiAKrghp+rwZJKd/tbnU1HVQFX/qau4AKn4TSGKCUJKPV/M/Zs+RaqSyqIR5rk4yh/MoZTr35osLCcyOXWpb8r2my4F5FKADcm0KGPbFEKoZVHqdvdPFIeGP9G35rqPZra95LHLtSSl99xje2vqt9f23/MnVD+2zUl8dnQM05QClFHtiEwzYBcEEyrlJCOKPhNZ9nOpq8o37gx3mKvqX4zTUzJw03FYcSw0DlTImyH5XsxANYkxz1w29zcMXFMAVWkd4b+1yb8AcXxPBVQ5I93mEzq3vFmobbK/bGDYFNq5NNc9+GRX//Bfr37xr37warD8AV/sa4e/uO6od/zXv33g279BJcuAmCqzCFTVLasZbyk7YgRJQB6Aql+n6UaFatUqryeFxGVbqn63xCDVQWAI1hNCRg7OvVD1a1P/9sFIV3HOBlRbLb0ZgKqFzk0UMVBlxb9lUVex60cblq37q1tX3/6Rq2GOXq61c/F9z28EGKDedZc5elsuU46Sbn/8yDpvbOyV44ef+NnUm1rlUJhxjIhsOyHHlcMf6wxYICVJgNw5A6aSfxUvTxVnrVxQBWyyXSAAlUDP9k+7A9KiHSoOuhbjiq+qCnA56clXaEVVfewzqf4B5BGLDhF5CNvGSp0aNTgc2eyGYxhFShioglsKmgUE4iFbVYpWA51mh4wEzvBI4ETAkfDjdZy5ROewkyoocmlx2aYHSkNrPrDqJa/8mmEMzCkudaZZOGegmo58Id848OQdY6NP/7JfO/ZyxwrKrmsSIlZxehIPU/ZREZGSlCalPSa5pq30BI0KTy3Jd35wlLM7f6Syr6BwCt9LidNMoohSXyVQNZoU+SFXUS0DlVQo4sSGStrgaNepiqriZqjmgHLYxOEvZmP/ADm2DFQzZDkOeX5A2VKx2j247M7SwJK/Kb3wmgcN4/Ko/JmScdvantqJR95dOXT/67Px9BIk3CPTGPySkFsl0E42mZxupxkGqxgz+doLCagq/1II9PD52KAZrQvhpvqNkDwPKRvwiXPIsnMCVLnlj2qqamOwG4OOTuXJwuCXb0kslji0cIVdODfMxXEsMKfItwq1fM/Sf1615fq/6r7m5Q+f3zK+cB9995HPrjhen/zlew99591pyTQAUjMWBFUiUri6f7TgQr5lZ+tfOoLaJhuiQ1RUffLQ+vcaVKlNU61aoaQRUpeR5zSqbqdIdmSQBZ9lPvjabKHDc04DVa7cKwmCFga2rKskglo4XzL6ZwOqNh+OY3LYFs8gx3bSUrHrgc2rN/7hTctu/tzVfe0Wv91CGoH0xNNd1DiwemL0qRtPjOx7YWX80K3kTS/Lm1E2Z6MhnBgWQlm4TS8CKdi38RxXHSxhn2ILN8i00dlrC3SVVl+0A1jTjYQieBtroKY6FLqYJKIfEUnpRCa9p3FnTRWf5P1lrT8J8i5wMRV3GNkyClUzqQqrwRSqA++RLBWjKATd0eMuch3i8SbojhkVl1pgg3+2l1IiKkKHN2XSAAAgAElEQVSIgqZtsk2n0JgglmJOrApXUAo3xb3HEpemnpmrLN+0/f3L12/8p8y1r7wokeJz3pdwqpp65O/Kce3ozvr0idfXp8deG3gTQ2U2EgcH0mdFnmnZZJkZjraMYokoBb8ToAFxmEmKKNiIbQ6Q7iKteA1y9YaiYlCVNys3a7XRP8/NVKptzF+UFIawCbNbeKECNMNxEPZFmo8q7yMVODktcMtB8cEEEwuAYS8xtN0AVEEeJvbWTOxiV6VnyeA/FrtL/zQwVH7U2PxT836amO3ilB59tBAFI7cdfeqbH7CDwxuy1HDBvUwQWABrDwajMJGIkCWmuJnibMCV0DnPhnZFVRYfOVSc+rIn+6nKdZ7pB2BTH3TAN4ZpMQ4h4BvjhNhoBpQk4NxkBKTC0w2HD76WqhquTufiwSU8QeZAgZerE4N4fcN4GORkclSLEmqamdTpW/7DQt/gBzfdeP2njd6d07O9Dgv9cfeM3TN4rH7w5+4/9L33N93Ads085VEZhGdsB1tZLh8WP1mozjQ9OueNPuqc+apevtFh6ginrghHFfc5G2Mr2zO9kaESE6Gqnkbc9g9in+qNKlVqU+TVamR7RN1Uoh63i/JOTsJC+FclnklpXioT6g7QVBPMzZZACu+r56emBqhWqBY16EQ1rJWceof7ICHmFePzZuyMXy51371lw7Xv3dq/9fuXb3QX3/m5MAJszl9d1d08+OQ1x47sua1y7NDNSVDZaKf+UjPxS06aODB+dw1m/4t8EfccG/W37d/0anJS2Ynb/lrsqsGsLmYxX03a1GqgZf9vr0qyxGv+Oe9Acvd1BGnIbqTKULNxHprNY85y4c9GJ5jpaW2vZ/Vd9PfR3xvUNRRWMJYtr1SUXSSJKkEIVRxREkTkIyq12uQgHMTAW0aOyMgqRxyJipfURlSqAZBkXFjJL6x6pdlh8KM2coMMaHUgNk5NsjK5sLRk2efLy9b80aprrnnEGN7ZuBj3wTxAEwYkxuTDd3WF9dGtzfqJV9WrYz8TBmMbMmbNzrkhZZ2UbCSoMEjMUZxiQ4QtAkquaOuGCCmUWEw+NIi4Se2PyitNnb0U/5QbCVxoA8pK2R80jUBLDSkIAgoDKP2JUnhIsUgKmwJb+8uJRKn8ZaIDqErrQWaAakm0bgjJ7DbYgsohL7WQ+x45xd6jpaXDn+/q6/+HJX1LdtOmF9Tmm5sx24uOlm7zmbuWR9Wp35ge/cGvZo2pLjv1OHwDQFV80iReTvzRMBUVrGidLuc+HZjkrj70GYGqOtHKw84GVNEiks8KkApiOGw2fC+get0jrxmTYeaJuOUP42HMK5wEdYqVrlBptCycVAAU9sBVhsZ8WyYpAw4rk6cKUnbdrlp52aqPdw+t+5uhHa++qpTUD1Xu6T9QGXnN/Qcf/LNpo1ZwzbwJoOqiDdLRWOPrxzyyUxf8k2el3ivaW8PZrupsZ/T8P47n0UlAFWsNAKZBVqL4o0qYERkx+UlITQBVKP7r01SrTVFYa1AmsKnP6Kay2wWgqNnOarPQh18R6vF6pvnuel5qgaAC/7KZqTmrgSv+VIcr3j4sg4EqDuNpTIhMZWO9XCY/1VXs+tTN19/4nuHc2gPzP2qLr7g4Athi97iNQ3v7G0dGNh4/tveFjanRF1hxbbUR15bYqVd0jdiGFgKCJ6zDbPsH5xUu/iQChBTomhm8dWgbZtyGNMA89Wroo+AMFRG9f58BbM4KRF5qoKqOtrLiqgO1gCJlvYW0TSRgKqiv8I8OF4d+Iwb2aUbk1QNJa/SgQHHIMgFUoccBvmr7iCsjdQaiSofWihAHVoLINorhzIBQAIODcGDdGFmuny33P71i45b3dq9Y8fXSxhchBGfubdkZbri5I5OOF00P3Z+rndi/dnri8Msmj+//SQrGrrFpui9j+k7GTrldxWDVzJJpZVTyU0KGCacAcAdDihmdZttAlVu4Oj0AqEv4KhqoJpGIa4STISVv/o1AfAEhGCcIBV70KU+Z/rauioo15NhDtVHopC0pqsIz1RZfTcNNYjtTcwrlvYW+oXvKy9d8sn+w93EaurF5uUAqT+mxPcXp4z+4pTG27w+N4PBWO646FqrUrCsTcKaBqiaZq0aLqlvLZjnXH81R1RXVM71i++/P/J76E8Evj7mpvk+B55OHFKpmqBK2igqoSnQlA1UVt9qCwPqFWBWqQDtXVGUeiSIbSyoCHDJUTV1y+4YfLQ0M/9GSrdu/3DW88/hcx2UhPX9f+lB5z8izL/r+kR988Kg/vtRxc3bOLXBFlS1HWoulHAL596TKxJULVLH4azUx05ITCTBFTKBu/SdmSiHF5Cl+qufXGaTWq9MUNzzKhS4N2H1UdktkW1j0BWS2WvhKIAVXEdlj5N/a+n8xwju51a/FU6pSosShqqnDoBV8VNBUWAiSWOSaLpXyXQfKpfLf3bzz1g8MXARu2EKat4uf5dKPQPrEfSU/HF8yMfHsutrEsev9xonnB82p65JgapWT+k7OTsg1EwJIxRxnTYryIed8eCVMVEZTSvpx9pb7+Xb2zgY4L/TfWiN9yYGqhqhyxG1pPtiqS9ebUVHFmoNiHTQc4pyAnygMKWqG5NUAVOEznlAYQRDlkglchQQqLtyJDSfDXXVgbgUlqMx5TX/EgRj1ClhxJiY4+BbsqGIjUxoZWLHun5ddc8Of92x9wcjF5MfPHZmccu9AzFNfTf3TRx6/I5h+dpdfG92RehOrrbTRnbHJcSyTwLOyUD7mQUJetRQy4eMFflcKk3UNmjQnVfmigiuqIq8ojVOKw5hCeKQyLxVlbwipcAGV+buBdCIMddu+QipuKmEBoEYJviDA0fYLclARFXtiueQZGfikeoabG80WSruLPf3fGtpwzVfdH448Ybzh8htsT/74n1ZH3vE31saeenvRqmVTv27YHJ9mKmHR6UCV0zxUG0TbJs91KTybmOp8X5u3edA8ENoQxQJSG03yGqiYI/4Vor0CkZFpZTnDkqqVc6zBFQNVtYCyBYpcZ9yYQhJgogAbSQfkpp7TFfStWPe3hZ6lHx6+5Wd/dDFvwPMdk/l4/Eg6kn9s/Ps3Pjq6+8+ennjmGiuXy2SysKhyCEdJ4euq+GN1H1w9QLVteyNAVVlHsRG4/MBHVwNVWFM1vTpVq5PUAD+1GVAxydJSt59KdokstONVEox2bOQEHNCakJGtYiW0IZoWiOgx7mxLaiuqFl9Vb5KcRNV2DWC/WwBVw6HuUvcPevsG/uqlW1/6t5fLDm8+5uTiayycERAV/2P5ygP3DQXe1KZ6Zfp6r1G5wW9Ob4uD6TVm0nRcMyTXQmUfqX5CYeE2Mrf6BWC1qoDMuJG7Y6ac+lPB5HMXqGrGbps/2/4bzXIQ+MgjrYsI2jM1SXiPDBpIoYKOgyiO0DdF/CyoccBVSLTTmg0VqiBwVVW+VTxtB0C3YGGJCirWRgux8Zk0zRQn8t1L79u0/eY/Gsmc+O7WrW8Ad/Oi/cw7UNWfFJni9MyXN00ceeLm6fFnb2tWj91AcX2Z68Rlywwty0xE/WcaTAuwWPAixvPgP0j9WJ0gOKpdTg8xkzAEoCJtin/DhLPZUSFlkMInOxCCYQ4syn7BKso/VNW4W+CMbzDhZQAgs2IcnwN3jGVS6uTDwClOULa0r9jd+53ewaF7elau+YGxdNuxi3ZlzuOF0/Qh5+gP77018ibfFVUOv6jsxBQ3mhwEiyktHGuQzGHNJMpLIWULUMUiMm9AVSn/JevhJAbSeXwjZRIk3A4ivs5Q+vvUrItvKjg3wkvNUQqzYbbSwE0olTEWSjEeVaCUW1Di08egi+eDBqn4pBZF5JAHs6He4WeXrlz326XeNf9W3nrrxHl98CvgwYhRPTRxaMP+8af+x8OHH/mJNO8U3HyWXCtDLnuptkEbc/bVdzrTYnEltf4FiGouteKnKu4y7gPwV9Eoi1RFlT1UvTpVpieoUauQ4UVUpgINZpZQwSqIEpZpNFj0IdiQtUSUszJiCvq3KQDMjW3PTX4UV1w7+KtK1CVcVfyzHK5xCHctlxzDJZvstLvY/dVVK9f86fPXPP/uK2DqLX7EBTwCDFD3/12mOd4YOD41do3tV2/zqxM3NaqTW0K/MWiZkZux4Wcak20m5NrK4VotEBqgslyE7zHZvzUVi/UBis6ih2FG5fp5opILrZouuNa/SuDSYL/DXOu0WcN0Uh531fECJopCatTq5Dci8mopxT72Q1c6jaAoGS7H0ApQZZLryT1UZXYkhwxNqeBdlSuwsemQD8Bq5/1MeeCRVZu2fWTV1hf9Mw0M1C92N/k8p8T532UQ+ATT9RWN40/edHzs6ZedmHj6DosqvZbZcLN2bGVsMCAsAxUCpE4wf9JSDQPmjaLVD5AKEjGEQVCxE4U+osGUyo3lcAC7LqfrcIsMFVtUE8WjSG22iqzNVwJlXFwCi8II9AOX2KrA4NzbNEqNJEmt2LQcP7WzI13L1n6la3DF3b1DQ4/QwJbxhVS9SMc/Nzxy4NFfaEwdfnee6vlsEhL5AkAFaEiusUTG4RpKvZpj5+YZqHbOEM1R7cwmns0MksM45gCSxRKupsI31Wv41Gx4FPrQhsLcH55wGckgRqUUrXsNDtgGRaLzhHMMTipEVAJUcUrko4mq2MemjXZG6pnF+tDmGz6a7e76k8HrX3fwYnFuZjMOF+sxd6Z3WsUjxaF6ePyt39z77f/YzCfdViFDWTtLmdQl8fY8fWloWbWd8sGuGKCK068yCOd1nhs6ONyqe0GB8thIKCAY/Yviv16vMVD1alWywoS6zRID1Tx3axRQVUlnLM5Ea97U4QkKgGpZlWrpa6DKPP1WKEA7hYor2uoasJQBYioc4KOEHNMlF3ZsZIXlYvnjN16784839G3Yc7Hmy+LrXt0jwAD1m9+0JnJH8qY5vjaqVl43duDxn4wbx9baabPkGKmFLqhtwysYBRzROnAHQLWJta4JAlVW+Wudk+gXZU3Bit6xrJwJKJ5PRfVcYPNCQWzril/K1n/LrQDj21GdbnWXtYesoim18BH2yIh8z6N6rU5ePabYd4hiUChdMkwVUgRsw4OrRVT6W+JaqgvTqoYroGqmlLEtqjY8svPdVCc3oWzXwa4lK++8+cU/+UfG0rWXpFh38YEql+pSg0Yfzvr1Q0OVqWM3NBvHbqtOHLjVb04sj71mjxknGTuxDFjkZGyHorjBVkS4IUTQoY9oAlS5Jc83AMCpk5gGslstwzIdS6X6ijeoakNoSwWmcwPb8t8jUQoGwwJOgySlMGY9fEpW1s/kShOlcvczvX1L7nVz5W8Y2ezjI05tYv36VwYX+/Rwvsvi2GPvf6XfHHt7WDn0woIZGmkzoAxlyYgBxVBFBf+XMzlaFlQCULW9OZs2ne/bnvPxcwGqLPZCkhbM92G10Qyo2QA/NaQ4xIYOezAkUOH6gSeo+VCqZY1ieCt+UqzIYlhtqBuSWToqKxrfPYBIzs4FRtfSp9dtv+VNfl/fI8MXScF4zoG7BA/47okvd9Wj5D/c/fi/vvuEUx1IChZlnTzlKSeZ9c9BoMrDzptswkKqBoBq0BSgOjlBfqNObmxQr1Ompe4AZQmVfDnyicJf7PcY/JqQbbY5qpr/rRX/2g8A6xC7nygua8sRYAag6toZrqiaickbf9ZyK6V81x/d/KJb/2yVsWryEkybxbe4CkeAu5+H7101+swjuyZGnnydd/yZm+14sitjNMxizjaymSxT6YIgYhFyJpNlkIouF3uVciVOhIrYW7HOtlxkcGjD/ymj/vkAqucCp2er1nZevlm9zmUBqu1PKVS6jgAD7sRgwIXeiPUA+2PoBxwl3qzXxYoqKZJp5MnAGsXpU0qbwbzXTjs8Kc128uVbOhMRLJBrW1RpBBS7BbJK/ccK/cOfXnvNdR8ZuP6lj14qLDT/6OQMN7LwXh62Jx9+OO9bSU8SVZclsbHG8OPVceCtCJreUOQFvWkcligNc2kau0xCREEVTXjIBlFWJQNx9bFhmImRmoZl2qZhWI5p2Jk0sRz4FYFbnCapgSfp6raBEmiSQNzNZ0FU4QzTTsi2otRwfdPOTNmZwoibzR90c4V9jpl52sqY+0rZ4qHc0t5JWnqdJzkFZ6orXZ4VLB25b+WRA197k9888mYnnujOAuD7MWVS2NeAQgGQKmb+skjIgqKrrVL8Z4bKvHyBVpKXIm50vujZK6tKsCOsBLaLYm5qHFPotUFq6OMetcgys2RYWZ4iIqJS9mL8hiLAk/a/LJTgn2qgivYTJomdJmShQm8Y5NvZNMz2HO1ZvfVjA8Mr3l/a/OLJq7Gaqq/H/en9uWw9fsGXHv3qnx1KR9f72djJZQqUpyLZ8NDrsPNqLfxnmCLnUwGZl0l2gS/CwmOuqArVRSqqqFKo6r2qskYUkRcH1Ig88vwmx6ZWp6Yp8TzKGw71Ot38m00zUjriiqekoOlS0kxAVeRS7fa+PFGLGTR7FR9RTM/FoU+/vtCj8Hk5qjUk6iv37enpKr/vFTe++hNXG4/6Ai/x4tPOcwTSE/csH919/wtPHH7yFX517Pl27A+7JuVtMzQzNhbbUOyQDIcsCz6cLhv0SxgV+7qp1Cepsra6dpi82s1Ciw2x97YKd2eGHmdbT2YFLtUYnOux5/p3ObjODSLN6j1OQs+di2ynj4pKfuX9UYBqwiA1pcCLWGDsNwPuPMYhVhkA1RylBtyVpJvIsmHeGGVd4f/kt1NCfV7zVSeHH2+w/y2uGVxxjVz3VKl/6LN9w6s+RqsHv7tmzS5gokvyM7ercIEfEVZKdPiBTLVxohAnUTGtT5WaodcVeM1SGoTFlJKMSamdcMAXhwmB25LGeKJhcUwRVyvYI9gxEzJsmxwb+QppyLssLN0tfj6XLCBINKw4xt9hrzCRwZCapu0nqdGMDbNJ5FSyudy4VSgezzuFSdPNTJfyS+u0fLm/UAELhqPyyMde2ag/9eageejlNk2bLgYhMol4smKMpKKK9Anm//LJF3Gk7TxfuSHbNkQXeFnlZTRfaQag2im0Ov092kCVgQOoHhG4qDH5bOyPamrEHrw4JdpWVsjhibT1WwpTBcY1UFWkEPGRRRWAEzYMsmFHxScaABeLQqdYT8oDD6/dcdvvH06G79m6detFJYfPZYzn47kPpQ85ZT+z8ouPfP4DTwXP3lHL+N25XIGKRomBkEQaiu+s/jlX638+PtfFfI2ZgSo3JBUFBCfghMI0pGbkUyP0yPOa1KzVqD5dISOIqGTlqDfTTV1mkVzwv7AacQSkEihI24LH79SK6myAKldUVSVWxxG3qqwJhCsWt/4pSJOhgaFPrhgc/uDz1t96/8Uct8XXvrpGAEWjvXu/4vbVqjvH9n/vtUHl4G2GP7HejOq9tpHYloUoapNMC57bqg3NvEZILdtFAVnscQO0bQ+5b8fcf71u6GqgdA0Wgeq55pIeN8WZUHaSrShYgFSmQkIoRRR4MXkIv2mETIlLIeBM4ZEqbX+mxSmQivVE1pLWii6x5MqmUXirqIYribFhUmRC4W9Rmsk3ugeWfaW8ZPnfDWxceV/Pml1T5/om8/nvlwWonvoFGLgyceKwTRNHHDIzJhk1g80DO38qHf8D/2ZaBhWJqA70YYnxIH49X8gzuCp+aJLhS+yFERgUqL933dSLwzhr50JyihJ15PT7NDQEgBIvtMrpTBc9rX5nyfEffefXQm/kjUl0bK1NDbLClIUWaShG7SgAC1BlphvOvGphQbCCy2IzPhkb4H3O3QKtE8y0zoacy9DhCacOqkIPVQBVxIxS32XLjZiSIGDuTb3hU6MudlTgphpGVkWmZoWDzKd3OS1qtamgZnk9EQfBWsOgSFUKcarB+7i2CxFVEriFg4Xlaz+97vl3/An1fmbEMN4198GYzzt1nl9LOhyjuU/s+eJvfWfsoTfW3MaKTC5HBavIQIjtlBR3UivWMZ/ACxfho1y706sf55JezfMXOY+X00CVAx+U34VUFuTAkqYxRWlIQRqwNVXDb1Kj0SCvWievUkP6MHVnitSb6WGKhIOwCdWKk4hG4afqzHExvpLRE3pAu6La2irEuVs5rWpDNeW6oKof/Ir8XKmogp/qGG5loGfgvTduvOYfVg5sHjmPYVh86HN4BCC8HXnwscGJI0/eYXonfiqsjO504ulBx/SzKPnI+umS5YBOpRdRERa3A3DkMNUS5kodTjpZ6IShsqRiTFU/oHX4mqmrNhvVv35MZyz3uaqVc/n31vvNca6c6zOc/PLgu2shK/q+2KTUvqz8rDlJPAIF0qDIT8lrRNSowVscbkcSqgQ6IyyoEKokHHgJMpLLqZX+Wj4tnGN2LoGQFk1pRAIBDCPgyM2mdcMJe5Yu/07PwNBflgcHvzV4wyuPX2p8tCCA6hznwnP26enhL9wy/uz33xp5R19pJNMFKxURVcZ22SCfSe9cURW1v7Q71SkYW2OCyFG1IHHYwtyx2UxVN66kzgBUGeqoZLHOLR29JfimpoHPcam1GnxTY27zw4PXwC8XzjPclhLiedswGqiD4ZJKmhOgCk6yodq+kjSGMAjHzVJs5ZpUKD8wvPXGD3bv2PRFw7i6q6mdN8xX93/mZ7/67DfePm1Ur7eytpN38+TYWcgblUWVqhiyB63Yv4GPydduRm/nhQtU+QDEhxnV1moJnERUl6QxhUnAQNVPAqp7DapVa+RV6hTXfcqmFvXmytST6SYndshmVxHthypzkPl4GqCqFCoBw7IBaVsq3jNaFQ49+9vhF7zBqV9+HjygQVdKDKZmlPPlH5e7un/nNc97zVcMw7hkLbjn7GJ7hX9xDuV55utd3tgz6yZG994RTo/+nNU8er0TTbtZKzIceE2ZJlsQoVVs2UKrEsmp3jPYfuekw1fb6lE7teAZbGTEB0CdAqXj059LQPX8QKqsDilE5XxwFW95AaqolKKtLIJyOB1FQcpc1GYjJr8J5yM8L8v7I3NSlVRazsidQFWOzkCm2hUnAZcDOWIAuBxvLw45ieUkgZOrWeWB3UNr13+kK9v/5cEXvHzsctwKi0D1coz6PLwnTsbeE9/75fr4078WeiduMFMf3AaCx79jwaAXSV+ysIigSrdd9KIDn0cAPghCMJkj+Z3jjwBVxV/SVlUKkJ5MpFdvpICqtpTiIAd8jzCixAfvxqdaPaAgxGtmyLRyDFAlbUyJVxT3pgWROBJOQLlwEKXK1RoDU7xW4xiRBy5Zxe5Dhf7hT6294aa/MFbd/swch+CKevrD0/evv/vpr73jSOPoq3wjGMjl8+Q64KLB3k1z0QRgMUcShx0daHaFAVXuMPCBRgNVPVdlWcdmgLa/n/jkRR7VmnWqTlfJrzbJClLqsrLUmylT0SmSFVtkaaCq6qEakGqgempFVbQJHd6FjEVVEIASOMgnkkOXBqtMLeCDpcEm/0ZspsMDw//SVSy/b9d1ux5cqNSkK+pGuIo/bJqm1rHH/r7PqFa2V8YOvLI6eeiVVuPo5pxRo6yZkuOgAWkxNQrNfr5LIDJG65gPXbjhReeA/eTk1rE6ZKlKoAh0YXuoexbiRc5Pgv3bKYhjJjA3E0f11IrquUDguf5dHxTPdNnno6I6m8/Qfn9VcOEOpxpDQ8YRgc5pHFKSxNzRioKYaXAAqKGH9Rh7OLzEs0QJ0qPgbtOZatXmpar6jT6i8xoDgbqF4pZhUxDiattIaEzMTG4qdrOPrL7hlr8vZOPPdl//uulLXUnV47MIVK/QBapx/P5ljX1feUdUPfI6iuqDHBIbp4TEBBAm4sSH+5asD1zN1GIqzUU9FaiG6vQ2twHReelatKVfLT5NrCXVLfbH5dOdgpmJ2FHFYURxM6BGrUlNP6EYOepINOOKKmIrHYqhgOZKn84hlkx6rvYxUBWsrn0suXVtEAdOoC0SJjaFRjbM9QzeO7R+y1/1Pr/vc4axa+5ofW5DeEmfjQPPJ57d/aZHD+1+02Q4uc3K2UYml2GwKgCJozKYF8VwH3wlXXi/woAqW56xkErCgyGs1K1/hGTHaUhhGlAAIVXQpFqjRtXJKoV1H41+6nW7qNspUs7IkMmpdwDzUnnWuVPyejJmOkJVxxvKxtW2oJJ3h+eqVFJb/64OVbriyg4M3AFIKe/mU5tsb82yNe8ZXtr/iS3DOxZjUy/pHXNlvVma3mk1fty1ZPrIk7tqx5782WDqwO1meGIga4fkOAZZbMmI9VA17802R1EOWiJTFaEUKzxO6bwpagsXA1QMcKtioGhdMn3550JV/51A9VwA8Fz/3gI/ZxFKXQygOhN94VSgaoBOxOuCHA44sTOBFWfQSt30vJCBauAblMQOWUaOLDPPnqkpUiixRptyvbSXeeeY6LVKGypJux+CK4dissmLzcRyc1Pd/UsfXH7NNX87cPPmzxBtCS8XSJXxWPy5IkcgHPnKy489+aV3G/74jU4a2RY5ksjFKRJI6grIUrRdDSx4odFVUwC/tJOjCnw2H61/7f8obR+9MHVyi2TAZekSD0tlvs9KxoRj4DivuB5QtVrnCDgyUUmVCDgsrFChgkxuwdpHtVA7FyB+d8VHFd6gVHkZplgZClKLfHCxSksOFPqWfXTD9lv+xlhx/ZErcjLM8UM/ULn3BV979BtvO9oYe0XgBFmn6CBDXkRn4KvixKMCN3jBEzm6agOe+uYLuPXPwgHZAtoBF1Ix4s0gCSmAJVXkUd1vMFCtT9UoboTUbRdpINtDJVPsuywlKjkZqCqeqgKenUBV7L5OjU09Hah2jm+7oqr8kGOinJ1L+st9+4aWLHvr4JLBezf0behk7s9xJiw+/WobgbQy0j/+gy/8wuiT33tjNPXstqJRcbpLFpkOFN1ILXQoRJCEopeYiMnE/RHHqjWMrpTc0zrMUUHOlqG/5mFLrUFc47lTwLOB7AMAACAASURBVK+rpeUa7Kql4ywg8WwV1dlcn4UKVDs/u94P259VEYMgWuMTtKpIp6iiwqIxIN8PKPAjajR87gaiemoQCgpZohQmSS4ZoAfhGkKXwp1UfVhQhwjslbrrCUBrmBTGKdlOnmLTpQYaq26+Vu5des/qLVs/0n/T5n81jA3+bMb9Yj5mEahezNG9CK8tIpgHssf3/PC3vKOPvtEJJ1ZA18fJTLEQsA0z4UhZEcRI2peoPjALdd8WCwk4dp2gY+5AVcFOBUTbQDVR6kKNUfXEQ22LT3h8b0KsE1EEkIpTYw1iloC5UoaTE3N/fE8Gqi5/FfYfUxUnhQUUXxVtJh2OqitecDvAOmqTlzoUZbuC0pLVn+0eXvehpY3Svcau51Y1VU/PH6U/WvrtH37r/zpUOfzG48mJ9VbeonyuoA49CFbAgijXiFtFoE21TgWah9Y+fKit6CLM/rm+pNpwVXuTYSLPfyTbhRQmPgPVZtCgKtr+9Ro1Kw1yfINb/gOZbipSluNLtfpZAHtnMKrwoeWvFd8M9BOe8CdXU+VvhNPK46toAPxkpfkUFgC6H2KllTFdf92qdf9QzJXff8vGW/Yu2lLNdU5cnc9P03vs5j5zaGrfvb80se/RNySNsQ1Z08/mM4bhuiavjTFa8QxW2KpRpZ8xSmWNg2lK65kPYy16ldY5SJeurfhvQwl0u8B1xJ4k+0tbFHShqv/Zgk+5784Na871mItRUT21WNP5GaRYo8CkCjaCG2ccxeIj7kfkeYgOj8n3keqZIcvKUkoAqCoW1YDQWKn8UYntKDy1XpvHRuganNJo2ZQg7IZs8hMrdYs9o90Dw3cvWbr8nx3TuL//Ba+tXc5KamubuTpv06v3W6VPfzlDZdpy8Onvf8CqH7zJSapFG639GFyTmEwrJsME4RpjoEzIeThUNRXkbBXzqBXKMlrzAVJl6xUNqPi1avjCN2mH0kr/J0z3+dYBgEToQhhS4AcUwuC/4lEUwk/SIcPOEsGOSkWlWvg7DZ5UeIGOhNOcKHjHaTcAvAe8yZBIFabwTc2TVR7cWxhY/sGhdds/ld9w8+Grd9ac/ZvBqurwM/tf+qNju//TwfqRV0RuZJeKXZzwZiCo08LBQOAUbJfiSFdNcamvFKDaFna08rNhzM/JUjFFccBAlSNT/TpV4J1arbGHbz7JUH+mm/qcLiqkWTJgAcOLvVTztfJfmLy60Q9tChNyhCetNs/O6n/LrqoFUk8RU2mwylZyBtmGFeft7PEt67e+vbvgfHHzsudNLIRN5Ll63yzU750evbtQOTi55cTo4/9u6tCjP5mNJ1bl7SBrmzBERSCjavOigAHeOdZSLmgkUEty0IrFUzFspbe1rItU0YPXdiXMFVGlSpNkQAuQKr9yaNM+xUI/OxdIvFgV1XO9b+f1vJhA9UyfQ7k7qzRGdBaFjxoGCQW+AFT4pqKriK4g0jQljVElTVk2UWJSzCLqtgWsvF87Wlz2ZzzPpAiiKdtF4E1sl3qf6O4f/lJv/5IvrVi+6lFae2Nloawv5z56LNS78Tn6uSaf/Uy3TfWfP7rvwd/ORZPDmbRpcYITtwtiIjMSXiq4Kgk4dDDEV5wXg5232gk6oqKa55E8f6Cqc4vZ3J8FVB75TVRUURVG/JtLZGX4Txj3w/Af1SoGT/y9xV5IfVFWr/LfglSufOEACpyUCKA+gAddvjvML13zWbdn6IPLb7/puwuhvTHPF+K8Xu6+iftWPvDsd/6Pg7VDb5oIp1YW8gXK5XI8/rblKIqGweD17BVVPafme16d19eZ4cEyT3BvCB9PLHdQUQVQDSNUUz3ywgbVmlWq1CpUqzfIjA3qcboYpJapQNnEJZODNFQrv/WntvNSDhS4yxRXVVymZDw0UO0wrRKXgI5qamsj064AzLO2yHXcytKeJfesXbbqdwpBz94NGy5/S26uV2Xx+fM7Aum+r5WPP/vYjsnR/T9Xrx19uRGdWJa1Gk4+A/AJWyPwFk0yrBxXVAF6GExy0lFMRoo1N2VBLmpyYmuko7jlv+Vkpj+3ZkFqK0T9DyKe0s9o+WsrOtbZvvVcgOrZwOhCAKr6M+BPXWGVP1GpkfGHRiMKYwr8lEKAU9+gOMIv9AEWmRaKNnBkQBqjUvTD5k7texBccXdGOY3IxWozjnU1NTEsikw7jSy3mSsP7M5199/ZO7T8G25v396BzbdV53dmzu3VFtpuMrdvc5U/O01Tu3L4rtXBiUPvnBzd81P5tFnKUMjm+AkqkzjZWqHEyxLiFuGnBlCHgQExG0AVoE5vprrKxAyleRo9mVICFDtarZooq82F+TOKLRBzoNDuiGIKmh55jaaY+3sQPuW5ogqiN/vDobXB4ALdUSivO6JgeW3Uqm6xWZFEDmmfOgZSfYgCslKze/BoecW693X3rfhUftvLD83Tl79iXyZNU+fD+z5826GpA792ZHLktalB2XypSLbjktNq/RtkI4KD+3d66ZDKioxxZ3W18zGXb1jaRzEBqfjhdDr2hRSbFgaqoUdB5FPdq1KtDpBap2bTo7yVpSWFfipbRcpFLrkhTM+1IbbMKzkiqWpqS73PFdAWONUgVf+p3RLleeKm0LmJtUCtJgcYVpTP5PZes3HL+3tL/Xdu6t+0IFpyl+/KLr7zqSOQjt9XOv7wd3bWju9/Q3Nq5LVBVB3OZhOybJ9sKybE4IjzBSpwoujnCGoGlNrQSCn2QfHBWtua33pV13+2PX9brHS+5fUaoEW7KgBU7zmzaMtfKFA9FxA9878r8N0xoPNVUe3oPam1QN5EayZY6IwFiavZISWRL/tgkJDnpRT4MPbHmuuSAdqREhLz1eKDBqriogth6ZTSFav+l0TJs92VrE8t6ynDoti0Y8POnnC7eh7qGRz+dN+yFfeUr1t+ZCHaMy4C1StovUvTPUX/mUdunhzZ/af+9P71GSNybbTylXIeQDVVYikGqgk2Sr2gAMiyS16bl8onY32aOzewmO1k0TenLDgivmGLrFZqiSx2vDhC8Y/PH6UsoEI11Wt4ysDYJcsGNxVqRJwQJS6Vaebgp5rqlMjcSZHHCBoB7wrvAOEVe2OpShaea1Fg5aPC4NpvlpYOvmdw9cYHjeGdjStoGly0j3p39e4lTx7c/arD40feeqI6tc0qZcjKOWRlbbI5aUn/oq2neE7KgkyqhrLgAviJAf6Zfi7kUNQ5+05d/k/bsnl+yWGpI3pQtdi59wAHCHXAg39q4DcpCHyq16scmQpbNIRmlLNd1F/oE4P/wCQ7gkpfzM4FBKtKaQuoCujEj1RU21VU/Sm5qtr5TNUd4LuCD2DtsAXecFKTMnZmrLu7/NU7dt76rnuz3z/4BuMNnUzhizYnFl/4yhiB9NG7C5MTP76hMvr0G7yJwz9N0eRyKwNVPyZUxLoFXm9xWDcdirX/NLeNhUMtd3TM969Ya4JrKq37lm6/VRrV96Oyp2rdnjqZqjPpUCp6+r4414heCFC9MJCqPrRKbGx9LtUBaZdZNDjX97raa1pPUI9UXT2dACXCTb1OCAtN9l+1J+FPFqnCrB+/IUV+g6upfoCsIoOCyKIEfueUJYsFxUjD6whfYMG0yR3VkDdFFBNMLshwuiNWZcVDxt4XkwN/1DQxM57hZo9kC6XvLd+w+a6l69Z9nf76M03jXQsz6Ga22ONcc2vx3y/yCPBBeP+Xljaax356+sCD73Pi4znkLHV27qWFoALNGSC2Gi+Ko3qmDX52FABpr5/9R8ek6sM1TnBscMIWWTqxRKw30OrAa/JBP0wobIbk1wFUkUKF4LEig1RURjkmVUe8MWhV/ED+OGohVQCAgTH4fRz5B6AiC3RkONQ0s0mU7a0u27jzDzL50scGdrxsMdWn45J+8alPrB2tTvzKE0f2vaXqNItpl2VQziDHscg1LbJiJCMhKEII/IyWFJeS8554kwtl8VQg8dRFpiXgO9dkUpObq+SqjShP6azcnjwpZZNjhrRsEh1A1UpBF5FDTAhwio0Bqto0It9rkt9oULNap6DWJDMkyppZNvjP2QU2+LdiSKgkXjYhqGqFciKgs11R1RZteJwGpe37VEcYyp+4ZeFPC/cKtouBpyHEgnguOLSpSbZhB6Vc6cGtm7f9yQ0rb/iXRd/Uc06c59QDoFs4ceiZ6yujj/9iUBl5bRpMrHSciGwbbWLcAJpD2iYucmJRuzEvQsmT7iucRaVzcOrfnzy4uhOgq5JyP55eOFWpgRd4ZS4MiM78ZvJaQv+RH7TPpdqs/4q/Nd+fqDB3jpR6hlbTK9CJv+XCKB6t2vBAplDeS7cTfw2ACbuplMxYdRLh1BPFHBUeByEFjSaFYUpBbFGYOpSYOXa8gUcqaG9JLHx3tl3kA4aEcCJKHGsxrisoHgj/MZNIykGWS4mVIT+1KTSzCWVKNSNbfKrQ0//1Ldu2fy5HfT80FjiNaBGoXuCNc6mfBtPm6lOf3mA0jv/f9ZHv/2YmnuIFCLGgrQqmshG5WJ9tdkC14wTJqEG1GxiotqNaOXUj5UYEGVxNTcivBwxUgyZ842wy7CKlhqti39pVPF42FAhoicB0fKqq4ApAgNclBFSAFES+5ZKfKft235qnhzZe84tLMuueWOg36MW6lmd63T3pHnfvsz/efHj8yLsePbz75WmPmTe6TErthHlrhUyBzMgiC8bSnCsN8j5SncRtwsYiaSGCT2oJbWuw098R/6aKEMqNQR6vgxraFflTlikOcjj91MS8rxbdBEBVRULyYQV8ZkGGEBsEaPdTSDFbuSErW0Aq4lLJSyhvZKlkF6noFihr5kTpH8PSTSv62+JDcUMQz9k2F1WabxJZ2CGSUrs4Nhl8A8tGNUQ2L1iBIdIXPMIklAQwAONysfvIkr6BT61fs/ED6/vWP+dpKpf6nljI7wcXmGDfv27d/8Dn/3M4feg1Zjw17NoRV1LBJ8eBh49ufL+0gerpwO/0jlo6iwX/jMKgU5DqTFXS2Y7r/INUvglVW1yAansfUfSx1oeT+5xhbQc1V0zuNMyVsYOTAo81/7cadwbAHd1EVZiBfzha/AkcboKI4hBANSXfA7gEBx4FGpjwZygxXEXDAEfVpEwmI1S5WAAuX1lT4k+5QJMmZONwgkM4GAWWS6GVpUZipalbqpSXrrhvyfI1d67csP3r1L9idKEIps42HxaB6mzvlsv8uPTZZ7OT9Qd2xrXR30pO7H6Vk05L5UiZKZ/uUzr/H3gW61a7RaRu706gKiR8tIVVtCtOqziGxlJN9Wo++bWAb1gihwwHQBXte0Vh0G4FWAS0Ivo0twJABbEFYtcD9vMDOIHSP5PG+d6jQ5t2fDDr9P1Fz40vWTCqxvm/Whf2itj4Hh//ZmE0qN/0wJPfe+8R78j2MBfnjaJFJlMAXLKTDDmpS5k0I7GeXB+PKDIiBrSGZVLKTmhyUJGfGYCl/iuuesLKTPjTrCJW/KszFfE7N41Tv6kUYMV5or1JS2Qg7M/CNJJKKiUUoZoaeFSvVBmoRnX/f7P3JmByneWZ6Hf2c6qqu3rftNuyLcsLeAEbHAhLwAkhyU1CyEwy2QN5LiHJ3ITcycLMkHvJzITJHUiCebIzYQsxBHAgAQzYYIz33ZZlW7L2pdXdUq+1ne2/z/t9/6mqbrXULanVbsmn/JRb3V1ddeqvc/7//b/vXchDRKnXQR1OiTzDIzvN4lJNzP28pknFU145S45qBktoigGAqo5JkAoTb57kK4NYzjAU+g07AxAqqyBYmNz+Q1Sq7/qNnu6+b15xyRW3XbP+mjsN3uHlt3wEGHxaVH188MVvfO7/mhnd9ZNpfXJjYIVWAS1/ExZGWQxy1sQWyHV64NcCrGsBqC4FUuVyWh6MOeXjmNjZLhBrnV3zAgrmAdU2YgCz27TDTDbVNaPBtcgMG3eI1XC8bMOoOB48bsQUNyCeUhSjipq4OthGi4W5G5lVf8X3FGuZYcFODJ1GzXHVhVxMeQnWVFjjgeJBDkVo+Vte6nf3H+0eWPdpv1z+vN/Vs7N/+3jNuEAoRMv7hPNZ4SUfATV9X8/Evh231ib2/ZFbP3CZqyprEKguhBXtFdXMcw8Xro7kS2Ph6MSKq6m12TrFNfwM7QyflBkIzxSG81yrEsDKE05m5t9meaVhg34cJjDYA4k/ZWzYFNmFqtnR//DmV9z03tKV7nMvtxSq5Z7ESinz0clvduwbP/rOJ/Y/+mvHk8mr6n7qU9Ely3XJNQNyySOPAavFSWhIQonMmEJL2k1WYkOyNp8P3WwtZm3CBUe0IOmqvcHf/sjmUtoMcsgqRhlwbG/rcV1XIiABTFO0+2NKYEmVJtSIQ6pU5qg6M0dhrUF2YlLJ9qnTLVHBKpCNKmrW8sfGB9FmDCpbYpImUGW/yey/jJ+qz9e29Cp2BWKfIJz+aNGK/RfCLvBzx3YpqSfkOZ7q6uh+qL9/4O83Xbrpi5d1XDa+3M8wf9zFPQIAqdWdXxiYO/jsfziy77FfJVXb7JiJ65kJuUZCFjY/WYWvrfvAG6clgZ2csxwQc4rbmarrz7aiutSxLvX77PAXe9zJS0cWNTp/a30qsMqYlKPJs5Cb+S4H4IhKDp6ASYQoQJGfxDG39yMA1BjfwxUMVVRUUBG04klbnztB2Syo1z/L5m4Vr4kMVDH3QRegmHGAmQ5q/lC5FOH5bC9yC53jnT19T5S6ev/F9ju/nZr9B9a/5jX1C6GS2vz8Lu7L+eJ5d+r4v62f2P/cT88ce/G/ltLJDkfV+M0J+2gZ5NEVGIqlK6qLAVU0SbRHn/bdY+ETcxlhLJ1S0kioXmnwPYGZMTlk2gEl5BEhAUgbp+vEeX4nPPFwhaptMuVtV5u/Jf+tWFTFpquUV95fGr7001tufdsfE62/oC7UFfj4zugpUFl9+MQ965/Y++BPH5w6/M7xcOrqqpcGTmeRLNsjz/LJUw7Z4Ezh/OOgFEWRhc9VkQOgmmo1e2Zpo4Gq8OMWLoInw9KMbyoLAic1yGff9BwQf1G+LTj19FFpcRfOkphi1H0ZpMYUJwk1ogZVajWqzM5RXA9R7Kei7VPJLlDB8sgjl8zEJCOGjZVUOrkW2gTgWhIFgUrTtl//XmqmLdP/TEAlqrMmUEX1GNw1XuJYh8KcVK5Gd3f27Orp7v740PDI53et37UnF1Cd0Sl80T4Y1+bEo58aohNHf/jY3gfeo8KJ7Whz2K5JrmmSA9DSfkE0I0xbEr6Fg5NRcDKSJtNoFuuCLAlyF69wng1QPVMwfLoPfOFztTi5bVAom0rav2bRsm0lvXZRGHPhwRFtm5cstr0jMgEo0ZrXYqkYtlMxhFKww4OaH8p9cP1RUEFnyiET/H9u++tZLuO9ZpoMzRuWvYfMu9xBwnFowJqYHoVWR2L4Xce8UueOUkfX/cVy9/d6+wefLlz5uvELMSQkr6heINNZY98nrpwZ3/ers8f2/FbJqFm2CrVkZLGm6vl5U8sDqm39XM1MFyZqm10Jt3hTIZAjdaMeUa3SoLAKew6J7bSsgGJydfs+q6i2QGhr4mkBnIwkL1QBVA5sBqkR2ZTYft0u9d2/4cob/rTzlW//6oW0mzw/n+bSz4oF8Z5DX9n63Nhz/8f+E0d+YiKevTZ0qWB4DnmBT4HpECZl7PpB6DcckxIbEyaRE1vMCWVOZ+bIoBGlTMILNzXt32d8uuyz1fzmJlBtA6zNn2lOGPvqZnBWqg0Azmj0g5qAKmqcoN0fsv3UXLVCjUqNq7++5VGHIyDVSS2yAU5Tk8GqqMZENMUCBt4Q6aop1/CzhKnM9F++b1fwN9X+GTDlbqHEHnO9BOctLpPYVF0dXaP9vX2f7u7s/cebr7z5GUO85fJbPgI088hn+ipj+94wObrrvdHUC68puA1HeaahoPY2LGyvyGxDhtk/W/W+kwdRdLdLw4GlKpin+v2ZAtWVBKnNwkbb2xYRZGvOkTlJ73nnAVW57nkm0j/P5GXyNZVsA66aCoNAgmXQxAHXXPuiam/UKEaoDVHMFosuh9iwkh/dGiXzCJ5Qwmpk/WLnBX18Al8hytLcWRbLGRTDHxwdGdslwy+dMIKe591S3wPF7t77B0fWPdlR2nyQ1l+4xZmlz8x8YnjJRwCt2NkdH31Nfebwb1WP7/2popmQhYrkInteXvSWMeGczZtaNlBtVr/kspoPVMUHgPfraIE0QqpVQ6pXQjY3hprcQjyc6VPSrKZqUKAzpLOJR97ngspck5sqNIHEtKkO+kBQPlLoHv7i5a9+w58aw9ftO5v3/3L8Gwar41/ZuvPwnh87NHn0J8drk9c0rKRoFRzywFm10fo3hQ+HdhTsUrBQJm3VTg1QTz4vT9UJ0ECV/05m//ZH8oLbVl2V80E7S4j0Vr8iCqqIR5U2P/Kv4yRikFqvN6hWlXAJihV5lksFJ6DA9MhVNrsbAGizUwB6fyypZdWUiKNQ5dftf0ntElAqBl5aWKXTvDJqAAPVtnumbcE1izF0kBCUGolFztS64fVf6uvq+9uNXRufGhkZye3TXo4X3yLvWan7gtFvfu+m2WN73jU3tvsdgXHCLbAw3CaEFuG6sFGZ05XAbEvY3MQveM7mdaUr/acb5uWsK+cKVJd6jaV+v9jxn6rtz1XnpgCq9ZfzOzkZQpVOCM9Murkjwk+ISLHZxIYYFVRFFKOaSqRiJEkllOiv4KEmEJ+mkgwGehuxeb+rk7xSMsBj1V1AmPpjnuEOVFYQQLWcNaFCaYL1FGhtoWEnynIrXrHjiBt0Plbo6b+rY2jTg4PDA/uMgavmLvTLJweqF8AnqNQu7/hjn/vhePbo7ydzB290YUHBdhhiw9PcCWou0tlczMsZhuUA1XYrE/Hgy4CqaEAy71QQypEnXa+FVJ2DNRAUjIjodBmoGobDEW/S9s9AQWap0u5NKVW31nuWeDixr8JF7FDN8pXd2f9o34bL/3r4tTd/0jC21JfzfvPHaMAHzurYfVt2Hnv+h/aO7X/nscbxVzScekfqpoYV2OS4LtlQnUIMxBsN2SQ0qyiZlYtWui826bT4YrpamoHN5i/mQ9WTPhs8N/uiis0M/wdj/zSlOBZOapKEFGqQCp/UqBGz44RrOkJlMB1yUpsrqCZC3pA4CSsZnWAlFRSYagOUZ/6RUgmFQp8DKHBnsCqAtlWB1bYymiPYLnQBSNVANfbs4Hh/d/93N/QP/2l/aeTpHKTmV2Fzfr/9dmt0a3jF1K6Hf7YxsfeXvOjYsGtFFAQOtKfClWQnDnFIaS9anGpNyPiXy1kzzuUxy6monsvzn+osOdVztuhD8/+yBVIXzjfzZy3ZSmvuu4pJwQoKLX442ESwW0RrX6LM0wQKfbT5MSfaLBBWpsfVVPwboBW6ON1OkVZ+0y0kA6mwcQRIxaYW8afAw6ZKDS+K3WIl9csTXkfvC11D679VGhj8bl9v+Xmjf9uaSpc6lys5B6rnMnqr9Ldq/LmOsRc++XNJffQDVv1YP/hyWNikeCQXVLvqfzkX/Nkc+vKBqjB2slQTnkA1KZx/yjtPkMgTalQbVJmrUVjHFtQhy0I1FZYcNrdsBaTa2uJHNz50VUoqaW0TCgOhzFgaX+Eb51Ld7ax73UNfvvyaGz/sXPaG+8/mvb/c/waV1aeO3df/4uTB73vh6O5fPtY49vpJNVVIPLKcgkeO45FNFjmpw0lWZOtov6wamplog5+5kE+qCXLyUUoLv/0xcANYSBVoceqkxIHzCyCVIyK14hbfc6sfQDWNKAzrVK9LoERUx0pC5FkeFWyfHFShOIHYJAtiPtAW2IQ7ZXqDDa9Trm5o+yxL20vB85RBKhwRLOaXMmDVzhMiu2r5/jaJAVqRjee0sSillNimfWyge/DbN95404fWFdc9axhG9HI/7/L33xqBqf1f6T78zEPvjMb3vtuePXB90aqR79mEwApsxLB5gtIbG/XWLvH0qnj2Ol5mB+4knmdbDGh2lIs+1yn4rgs/2+Ucx3Iec9pjaXtRea7Fujrz6WQMkjjJrvXHvJ5py0UVN7joohKAVEUx2vsNAFQ4RGGdlrAaw4LVIiqpLinLpkRJDGqKWHAOqdFCY3bFEVoRDo99/LMgEHBUU4MSw0pS26/aQflI0DP8RNfI1m9392+63ymUd9PgYO1i81rOgeoFMBOq8UeGDz/5mf8zqR76w5JTMSVxCiTsU7VOz8+bWg5QxVUl4LEFVFt+OkLy5ySqKGZ7DoCGarVBcYgKlCcRcRzvJ1VRVkgz2TwDqZmPZeu9c/48vySqVhb462zfAdDTwI611H/E6xv++IYbXvOxYv/1ucH/WZ4emXXVWFzdtnfiwC88dfTZHz0eTY8o17Ddgkee7ZKjIAiwmK/KVcdMyKFVyJIm1ubtmBnmo03OTk3682Wah3zmnAKF6mhzURF/VEmHAjBlx1QNUlP2SUW7H2K9MEZ4RERhElKtXqEoDJkXjXa/rVBJdcmFFRp4qFFKCG/Dv9G6A+vAAmBlsZRu22sjcLFHg7m2RbYFkGqTZdoMVDkUAFxBAHZ2JpDHNQMAwGOzBNSiTegZTtpZ7HxucHDo9nUDA5+9YuTa3bkN1VmepBfxnx1+4CNvOb7vifeEk4dvLarZoAOnF6Q3NlrHOmkN56nOfD8dYJunZF8CqK4EX3SlKqpnBkIXVEvb10td7Jhf4MlUmuLTzEp67dkMi6hMRMUwNk0pimM268+KLlGUUBSi1Y/JSQCpyfaK4lyDWUQAKRT7wkHFishxzjrENgZRzsE8IuZ2cAuQgpRUYwFqQ7KjYvfg7u7+4W+V+9fdFZQHnvZK9lEavBadwvRi1F/kQPUCmNgaB75+9eTeb7w3mn7x14p2lVQKGwsA1dU9+KWAahahyV85lQMWJ0Lt4+oni0YU83CYn8oiqjrVqhElsAECULX8VlVAq/tZZa3V/JkPYHsllZM50McKxAAAIABJREFUGKiCK2lTAgqBjRQPRQ3TJ6dn3T2lkUs/tuGWm+/I2/7nds4ArN5/6H7/WPz84PFa4217Jw7+1OjM+PW1uNbpBi4VvIAMyyLHw+QsEz/zMlusDbFqwZQNQ/KM1qHTfJn3hfNELwy8SHL3QLfzs8Qp/ipxrZz+0qyqJmz5BFV/GKPV35AqalinOEVlNWGQiuopXAlgqQ8+KgCjivBzKHZhYUBSYUVQAMdOylfmm5om2RAt4OdZu19XU23QBwyH/WUdCzVmpANJtZW5rbxiw9zfIsdykH4VdpU67+/r6f9MZ4f/teCS7tGrjKty4dS5naYX3V9XD929fu99n3lfY2r/TxrhiXVFxzR822LxKUIiGNZoL+LMW5vn3FOA0OW2/JeqYC71++yDWE2guhSwzuqlWJ9kcUIFU9tBaa/jbC3jLFnMPbyQSecS6noIgbEBZnupELQ10IxAt8BEh8061jGJ/OYKd7OVL5CLH8ebXYmwxWHEmPssPF7mCABYKDrQXSTLS02/WDGd4t6egaE7TMf7tkvFF4c3rpukrTfBAii+GAFqc2Ny0V3RF9kbAjCYe/5zb6wcffg3k5ldP1awquK3xruz1d1nLAeoclxpM52jLa2DwYe2TUliShEXB35qpUaNOgAHjI49MgBUkUbFSkfNPdVVKdnRoo3SmoAFnyJCTkzeUUnFhIGv4AjFbkdY6Nvwif4rrvnL8rb7HzeMtZllfKGdthD4fWPiX4Z2jx6+bqo69abp2uzrZmqzV9SjemdqJeQVXI5vxN2C4AohAKIC4M/LtNCelEopf65YKHTrX/LtswlduNhSTRWiC1dSDR2RqoEq205h8UAsahJy2lQYoZraoEYjpAg/Y1qA5p5C7AUOKqofUKHgK2INWUAFoCrHKuIoAFKAVaHcCDh1+SsEUADc+OqgOqvvqK46oASwib8jFVW9WNmWRZ7rKs/2jnYVuu7p7Czf0V8o3fv81gNHcwuqC+1KOP/Hq9QOd89d//zLk/sfehdVj14TWLFT8AOCvj+NoF/ExkiCTSDuSc2WzLYdtLXTZaQBdarWty4sZBZJp3mLqwlUl/tap+Sltiv7dZIUzyhNWpomHvGmWQRSnCAH9X4MnmnKcwwKIKAT8Z0BKopGDusqcIfOwgQFAyCVucI62BxziCUbXgSP4Pm436I571I1tShMsW5aHHtKbrFqBqVRJyg/7wbFh+MweXjDZZt2lnsHjtLwDWjxr3K56vyf74u9wuoinZfmPV7QrwpAMPH4x346ntrzm8bsnptdo0JkuZQw+Xp1P76lgWqraioxclJRlR2kBqog3CQJxY0Gx6VWK3WKQrwTnww7ECUkyOXcxtdCqXm8U22grifazFaF2yOcxgHuDyp4EjdHxZ6Dhd6Rv9h041s/bfRvy9v+K3w13D12d2kynLx0dGr0VRMzJ14zVZ1+ZTWauzRWYUdiRJiTyXIssl1E4rL1tQBVW6eHNU/hTEOvY0ib7QLdFuOKKqqlkmDFVQ2+Cz8Pan4sHGHcoDAKKUkiNtYGYMXikrCoCkAV3FPiFr9Cq59BKgCqgFOx1BJXAflP3FMBBGxUUtHaNxzyjIDBKcz6bcthQZZjugJWbYBYW/8MQFYM/fG8ju1EhUIw0d3V9aSpzPv6unu+W+wq77hu6LrjFxuvbIVPtZfl06m777an+0Zf+eJTX/8vam7P6/x0sitwLHKcIreXFfyKweHn+RWUGLmfRATXbMymxVITtJ0a57RH/55q8JcLHpeqqC5VBT2TD3/hc2Xt/XmgXXdq+N3z/+A4ox1DMNdAvc8R34ao9lE5jcQHFXMJC6S4LY82PmwXRADMXFRO60MhSSqssrnWr6E5+mzXyKYDMstIrxGPtSm1nMhwi5NWoXzAKpZ3moXOp+2g55mO3g0vDPjlQ7R1a/hyAah5RfVMzvyX8LFKPeIcuveb7zFqR3/TrR+6xKYKKcvhlkA7YX41DnFJoKq96bJ9Orf+dYCPAFXYbygyEGNZb1B9rsat/yQGnzEg0yqQsnzeieKWAVWxTteClJbDcSuhig2X8Rjh/8QAG8wJdMnrHvyu1zXwkeHtr/m6MfQKxHnltxUeAaTkPEQPdR0ZHbv08ImDrzw+M37zVG3qmlqjsr4RNboTFXsAqZZrkoIICZYuqLYCrPL3UlVlRmqWkd10tJB2e8ItNw1UNQc14VY+OKktQBoxMMVd+GMAqfBNxcICJa6KDbaNIbTrQnBSUwGu7D2pFbba2D+rgDJBgIEqvlrkGh4FVoEcy2MeKsCpVFSzqqrH/3YN/TPbVbbl1F3bOe567p5SsfTwug3r7hrpH3liQ2EDDLhz0dQKn5MXw9Op22+35q6jnuP7nn/32N77f9VNj28o2g3LtbCZ84ngw4kWM1cAodzR6X/NOFAttG1b7TNY2gJtLz1QXUmQire6LKDKYyKCSBFLCUhl5T7mFABViKMAUPkr6iv659l6xOsNFPxIUUQXEAA1W5cBOrN1ixM+pAsE2hsHSwkdINuPK3hcmW7DcQoTtlfcY/nBU16574mOwfXP+j2b9hU2VScM48aX7TyxuiW5i2H2WOX3oEafLO5/5p//kxWe+HU/HusBUE0sUR83y5WrdEzLA6raI1X2qE2gyrMAQCpzBGOKa3W2pQJQRWXANIvsKQfbDvaYwyVvwFMOAFeqqGI5pW2BsghLU+Lr2GsO7RIyKYJ6C8DBDdLO/g2fKnQN3db5mp95JK9Ynd8TJeOvpv3pxicPPP2a8cnxmyZnJ6+tVivr4zTqINMopFbixqiJWikhS5w3MtnCCh4o6AF6p8MNzEzNr8VSchoBnKIFh+qG3FFNZcU/WnMQUgGk6vYcRHv43owsIraOSYlPEnBVYT+FjY0Gp1xxRcueW/Vo24u/Kdr4aNk7qJQaHvlmQI7ti4DM9sgFMLU98h2ffCfAv1PPcmLLsCuu7U4W/MK+clfXEwMDg/cNdw08uK5n3eGXW1Xk/J59F9+zqyOPFCbH9lx/8Kmv/pGq7r3JMypF30nFFD6FSAdm8T5v1gyKyMQGMDPn5eEQj+l2zmoTsy6oqC5W8WzFBC8+tsutpmbHsPBZlvP3y3lM+/Oe0eO5IqopReDNp1Dqo1oqgBTYv1GPdPs+45+iE4T1CnOEWE3FCiInAE8x7ZcSrZRXGKFCOMXrFHxUJeIUPP5YmSpNjdi03Krj+ZOuVzzgl8qP9g9t+p432P+oH/cdNS67rHHxndln/o5yoHrmY7aqf6FmHuzd98AX/7MZTv5aIZ32bapRamOzh1ZFm0JlFY5qOUAVOIN3pjqLCvFy2Q0ggoEqSOgwXJ+rcWwqGeAzlriqmpguX/SsqF4CqOoObROkAqyi7R+hhQvjdr9Y7xne/P/1Dm/8B2P7j+xahSHKX6JtBB5Tj40cGh99xcSJsRvGpyeumZqdvGK2NjtSj2tuaMRWYsR2osBoTa3UTAxlKIOdHvhE03ZTWryQWU5lwFWM/EXUgIUFYJRb/FHEqn6+A6jiXON/p2TFSJgyyEy0mIpM6PMZjIKbihU9E+VZFnilNvNrIY5C5dSzbAGkpke+VSDX8ZXrAKR6qWs7qef4SeAGccEtRr7r1zr84mS5s3tHb3fvw31dPff1Fnqf7e7unspPknwElhoBjkl9/LPDyczxX9j31FfeV3ZnuxwrNG0LpnsWUeKQYXmsVQiTiAwzItPCNh0Uk4wWdvZAlQsDp+jXnxEY1G904VMt5zmW85iTgXfLqjH7+0UrrOjwAYxy9VTa+VI9xVfFQJW9TyG0xHpkYmMAAaXwUEUdis6fRQkET7onJK18ganCCZZMRqxLCRkUM0h1U+W4kTL9uuUVxgul7ue7evsf6ugf+V55+9WPEHXP5JvY+VdIDlSXmjFe4t+rE9/YuP+xb/1no3riFwM1a9tGg2MvUFGaJ6VeheNcFlDVSkrRUqKiKrY+4BcyUEX2cRRSVKtz679RiziFyrCLzPVJIBAwoZqESADPgMs7q6S2/CgzMYBEzElCBwPV1KQYaUK2R0FQOlEe2fTfeoY3325svfXgKgxR/hLtI6DI+MAffcB4+7vf7qddaW9STzaemD5x+VQ4s6ke1zaOT41vnK7OrGukYW8YN4qNJHQjFdvwPkXrHq19zq+GlAoxqFhQ0MqPobiNWXUL3lgaQ+wQs/o2ajQoCgWooorKQgiusqZY+w22nEmJbAW+KbP7RIii09ERXuC6Piv1UTGBUAoCKdhYBY7wT1E59byCKnrFqFTsiIrF4mxH0DFRLpYPl0qlA+WgvL8YFA92l7v3e5G3L0mSsfUXcHxhflKv/giog/cFY7sevX567MUPTI0+8f0dfuR4dkweYlKRBZ/C/sjhgkWUNIiciGDGyyGcEPZomzepZraM3Rg7zXMC0PSANiTQBHgvIVA9E5C68D0txknlcWD1vnRpoL4Vn2TpxmA+YXDKVVWo8LFpheUcgCnM+UGzwB0CKYinUBQRi0hsZpnyyq42Mr7MxtfdIMSbxmRSbDqUWn5q+B2VoKt/R2f/+gfL/eseLHb0POkG/Qeov7+SA9TFr7UcqK7+HHRGr6gmvnLloSe+84eqMvHvXKpajhlRCmWnjlo70wv6jF58wYPPHKgy0ZQBJIMNJvrEpEINVFnxH5NtFsi0S7rt73LrHy1g7FXBa23FVmq7dO2Bx2bVbE0le1iAVVRjE+yAYeLud+7vHNr8wb6R7V82Lrn52Lm89/xvz34EgBC/Td+2vEOeUwkr7oyVFGyLinG90hkbcTkkKqcqKiUqLkTsvabsREVmkiamSlnHjEnfSNlwUJmxLDBGEidGHKWmkSojbsQmHpNEkaFiZahEAZQa2LmkcWKm+Hv8G6LbVJlghBkpmnKSMYWT1EA9V8cWGpZlmKZpmJaJimrq2U7s2m7k2V5oO07oO0HNdd25gl+YdW0X9ynbsSd9y590DGe2oAp1f6sfraf14JUl+QJ09ufPy/Eva4/97abpw/t+5siLj/6B580WHTtCt1hcJtD2T4SaolRMqRmT4SmKVcQ2STZ5C4BqK8Hw5PViPlBt//1iFdVzWW9OFnLN39VmnB95jVNBkybLthVlmgFvIbs3TfwzPXwzAARFEm7xC0BNwpA3uREqqQConIQIMRQqp7CWQuUUVVOpnLLNFP6tZJ1p0tC06FeBf8pAVX6HIkoM3ygclOWEbrHzUEff0Pc6ugbuN/2OZx3PO6BSd7LLHajS5z4XGx/IHWlOda3nQHWNz4Jq/+03HN11/+8nteM/4RgNwzIiwgXB4G2Vj30poCqdjkzFqM3YtUCGp0qOmIspRUW1LvzUKFRkmVD7F5hzpbBrZXNkcFS11RXy4zmpI/s5XgkAViyp0LIV4QsmEINisiiyPAq61z9b6t/4wb5tr/i6Ub7qxCoPV/5ypxgBOFlgZ7GbdltVqtoRRXYym9hTRmzFtdC0DMtoUN0IiKhhNAyYBOJm1cPmKR+2/TuqR/zzMJTfRw353g7hOeWj8srfx2FsxGZsWHiFCEA0BqA18T1s/2MA05h7fUSOQ77vy/PYtjITM/VMD12+xA3cuGAXkmJHMTY9M+4NeuNaVIu9Pi/aTJuxNuXAND/7z3oEwE0de+xfX1ed2P0f5yaeu9UrRoYTWJQicpMcslOb7Bg2aniJhJSZEjJgEqj951n5ySG0x2yfFmhqUWN24Ce163mCX/6qI4/MEj+azyodtjZAmf1bfD+yOGz56+zYm9xPFC74WYVXLqXMTLGLfax0YNgGjxlEOqlOd1bQaUFHJuvAiCpfUqNEHwHqmQaopngls/UhuOzwUGbLOUTVZkIsCHfhbiPG/CiSKFS6DYsiRH8ExUmnUHwuCIoPFwqlR5xi8dnhdYOHqNA/R4MnGkRvyOeKZVwpyz/rlvFk+UNWfgTU7k/dMrrvwf8U1078CKqppiGiEbQrM/+3lX/VxZ9xaaAqvCa22+B2E3aYaIcIlxaWHyyAieoU1qtUQyIV+wAWGKhyiwU7WJ2jzklFmCgsIaRLWwugFZOZCK10s4W9LzGRwBILPKA6eIT9lz9c6N34x4OXXHO30XvZzGqNU/46a3sEuNLaui2cA083J4rTzMvEu3Btf4oX79HVn/rKJWM77/rZ2tiOX7fj0UGriIqpQ6FZoJR8jvj1OFlNnFRSU1GCuU/rAQRCnazmX6oaehKXc8GVsNTfL/xEmo/Xh8NPp59zMaCaGd0Lz1MDVW6nt4oy2Xvjn+lOGnfTWBiB7hqjSi5kgPbDldOmDyoElrhr/2Zu3dvCPwVIZX0EHHVsFjwRuis6vIZrvNpfNXtt/IwpbkhDxLrDVDc3NYNixQk6R8kJXrA9/2kn6Hyiq29g58Bgz2FaZ828nNX7Z3vV5kD1bEdulf5O7f7Em0b3Pfy7UW3iB10AVYC/LHbyFBPS+Tq0pYFqy6gdnj8Kd55ohNzfAqoNatQrTaBqmyUyGKzCi078NTHVSEY6MVBVUISDe8o/A1CNdVSr7KYZqGrv1ti0qWb65A9c8Z1i78b/PrDhsu8ZA1fNna9xyZ83H4F8BPIRWIkRgLn/2F3ffsPMoSfeE07s+NEuv2YYvqLQMCiyClxVRayvm6TkwEUFEA3BaibAlUAnmT3nA9WlQOZivz8bAVT7GMwHqnAJ1R2wpq+oPDp7HamVNgPt5r2HTJzEe8QM+KJoIUbaUkkFM4jtpcT5g4VR8D7NhFFcaM2ivbVrAmhmOjlKWvu4w3hffMDBAQZfHQQh9k1FeVV3CVEsQoslBNi1g9Dy/QnT9fdZQWlXobNnR0ff4FPlzqHdXnnjMervr+auM2d/heRA9ezHblX+Uu36xK1H9z70O3F94i2uFRGa2800nwsOqBLzVGOkBbUBVcfqmAdUJVIOrRZtPYWKKtoubMwi7SFUlmWLC+4QgCrXW6WiatnUsALy+q/4Rkf/yP/ovfbmBwxjpLoqH1j+IvkI5COQj8BZjoAae2ho9/13/Ex9dPe77Mr+bV2FhEzPphoCK6DyN20ylSInTcgGUGVwanIX6VRAdSmQKsDrZCjQDlSX8xwL3/JCoNr+HOLipDtt+qXF+B5ze1YRFrDNUJS7Z9ruVDvo42FiEIJUOYgvYSmVsMsHBFLgnSYJFPeIYM7a+Ta35hV5lHIaokM2dwFTHlfmJGmIDJCKQ+RqNXQW2VcuF8FKz1LK8uuJGYx7QXl3qav7yXLfwCOlof5nilvW7Sd6dM4w3gmzxPx2jiOQA9VzHMDz/efx859427H9D/92XBt7sw+ging8pmfqdsciLZ7zdUzLrqgyoxwJKWj9ixKVd73Y0caYSOpNoJrEBtlWiUyj2KyoZrWAJlBlb00BquIAkHJFlQEt+Kw8YUmGEH4W2TaFZkD+wGV3euV1fzJ4fQ5Uz9c5kT9vPgL5CKzMCICSUn3hn27c98jd7wkn9/9Ulzlb5C6a61OkrY2AyQCTLJVK6585+iYlBrw8WXqu/VNbFdWlQOapfs/apDPgpJ4SqKLK21bgzXQFWe1UADF0Big6wHZRWvdcPUX3TCvo8SipiHK/XWximRiKyqmAU443ZQU/qGcSAAO1vmLPWfBQUXkWwS5iT7mCCgeANCJTgVKn/T/Yqzkl23OpAfCLg3R8MlxfKcuLQmXWbdubVk5h/8Dw5ruH1l36taDvsqepr28upwatzPXQ/iw5UF35MV3RZ6w//4m3Tex95LeT+rE3+3ZDLJtA5DZhQHwyD2lFX3zBky0HqGIC4amE89iXC1SLDFRNjk/FxNKqqIKbCg4WWi9wvWTzfzw/lK4aqGLyQqoQWyybBiWWSXWrQH7v1ruC7pH/PnDda+7LK6rn88zInzsfgXwEznUE0PY/eveX3jG+/7H3qLmjt/QGJlEUE2FetGDbJ5t/5P+CEclOnmw2j6KFjuzkubfV+j8d0FwShLZ5YJ/Ne5Pnn18dFT6ptOsFqLbRxVh1L1GmKEYISGWTQ7GW4p8jGlunREGtD2u6SLF/Mlrz4J+y1Iq1DlJFBUAFOIUQDeMExT4KHLy2gOPLfqqK0+fgqcy+ynhNHZiAfJDEtFVq+Sq2g5pyOw8FPQOPr99y5Tc7h9Z/2xugQ4aRG/OfzTmy3L/JgepyR+olely069O3Htvz8PuS2ugPBFaNbBO7RknO4eSeVTyuFQGqLKZqUKNRoVqlRq2KKniq2PXCFgSkeMW7W5i/A5QDqMLIGoCUJzFM2uzRCkI8uEoaqIJXZJtUM3wA1QdKves+2Lf+qnuM/m2zqzhU+UvlI5CPQD4CZzQCavbJgZ1f/9j7osm9P+uEx0eKrk2u6VIUOWTaqAYCpEYiUtViUnDzYZfUAqqi+llK77ckSMWRnwegygmCmlfaDlSz45GobQGqLOhnBT/AJDyVs+QoAFNUTiVBCiY4UOFLhDZEtbCYAlBFBw5A3mbrKeagst0UWvkQoIm/LF7b5DREWUvE/1R8wGHh4fhB3S91H/HLvc8WuvofMQudD9dCc0epq3C8fzvVc+X+GZ3mZ/XgHKie1bCt3h9FL/7jm4+++PDvprWjtxbMObKNmFSKpAxcgItpO8/fsa0UUE3jBoUNqP7rovo3UVGF6t8nAztdbV+CaQZgVL7X0ZYZSxXVWvyO+UZCqkf7Hxt1iK8a5JHbd8mTxf6NH+y/9vpvGsaWPBHo/J0a+TPnI5CPwDmOwMwz/3TLwUe/8AdUO/wDPlVdpKA5VkBxAi4lqo/oUEUMWDm9zZDwCmzSYbEEhqW06xdX/bcf3koAVe5onaar13oNdNek0sm3JvkVlcuWph9zuOgvZGUDYOWEulQnzaEFH+qAj4QtksX7VNtJZa19BsBcnUVxQ3iwsGDOYpJZrGsSxUbCI8qWU+CfKovgTgcjf7JhzF+sBB3djxfL5Ye8QvC4bRd3ewV/tLs8MEVbb4I5f84/Pcdzfrl/ngPV5Y7US/S42p7PvW7ixQf+76Q6+vaCMU02dtRIHkESk45pW62q6ooB1UQD1cpCoNqqqHIXPwOqOt2qOdHwbh+V1hZQBeWAW/8AqiZRnVzyei99oaN/0wd7L7n6q0bnFRMv0UeYv2w+AvkI5CNw2hGAt/CeL//X36oefexdTjR2ZdGD2tyhNEU6UkHrEqTtDyoU7vgPXFXm/zcN6TOr09OvCucKVNsroKd6Y/PEU4s9SPu2Ni1VdTXT4PQo8S6Fyp6jkBsRf4VBP/NTWffgkIIpP0RmzEO1+c4BMGxtiFKHKLDYHQCMMV4jDBSh2Xu2geAcheor7m6qTK9u+aUxr1DeZfmlx8xix70d5f49xXLvsY5tpVmi7VHOQV39izkHqqs/5mf0iuGBO2488ux3f181jv54yZg2bArZGB+8JJ6gFvopn9Gzn9mDlw9UW2IqqfmKhZRw5NHGCSkKq1SrALCmZBoBWbCoYnsqaf1LGpUYTMNQme/MT9XpI9xBws5YUkOYEsDTUsotncgMyOrceLhzcNMH+9Zf/SVj4KrRM3u3+aPzEchHIB+B8z8C7Ot77M7+x7/22Y/YlUM/WKSp7sDDtOZSlEBs6jE4g9gH1VJEUsTcaYJSHTIrzLJSUV2O9mlZIJWLAaeHB8utqGZqfWnl6xur+DORlVhOsfYefNEEXFMI+YWDGnNEssQhi6BW7hJp6rD/KQAruKfMP8VL8PohXuMszsL6gPHD60DfYcFvG9ZSeJ9+6vilCdsvHrS94otO0LGjo7vvia71G3d65uBB2ry5kYPT838dnO4VcqD60o7/kq+ujn5z++7Hv/6HVjj6053mFIyXyDQDAsGb1ZNrDKi2YvdA/EdfSiYJ6eIo4t1yGlEU1rj1X68lZMDEGsp/05ddMCYSHaOHKFXu4rAaU3ioWujKHCKoXaHslP/QOkooRkPHKRIVhk50Dm75b33DW2831r364JKDnT9gTYyAUso+RIecClVshxyzQhXTmrGMRLX+K3eXVUIJ33upVx2jYxRRhH+nMcVqK23NmDHz1Bz5grMmPuL8INpGQN1+u1XZNvfGHfd+6UOFdPrastWwHCR12g5BG8Spe0xtEjAHuyQAVcyvJoXa/yXzAF18aJcCp0vZUy33A1v0eVipL2WEFi1Bm/JL6VQ750MkpSgOU4qZgyr2UsI/xfu3yNKFCa6oKoBzuafcYZQuozwc6wScZuTy52hkTkcUX288PjTs2PaKk1ZQ2ueVep4q9Qw81tGz7pmu/qEXaf3lxwy2lslva2EEcqC6Fj6F0xyDmvzept0P3PF+szH282XzhOsYDfaAY284nRy3Wm9hORXVUwFVsacCUIW9VgZUa1SvAW4CqIrqHxXVJlDFLhjzEYKpGKi27uJvh0kbHFWxrrK52gpbkZgS2yfyBuc6Bzd/qG9o26eMzTftXa1xyl/n9COgk6HM++l+N5lO/BPRieD45HF/fHbcq0ZVp8vr6gjcoMOxncCg1DWVaRuWYaRxmsamSowY+l48i0rSOEmjOFZxGiWNKEwbjUbcqNfjWlyLG3GSpGEjbjTm4ih0Etu0U095SZJYykxjZdkWolG5AGM5lrISS9klWxWdosL3kEkExSC1XVs5qaNKHaU0TmPV4XakQ91DiRd7aVgI0/5CfzwXzSXBcBBvp+3grbEreA6K8ythOSOw9+6P+0564P2jz937S0VVHelwFNkWEvlsStA7w79jWFIhDAUpSLhjM6+BKgeriFF9W82y+dJLgVR9rp50qAsN/5fzXk56LZ0eheqmKPdBX8Ccr220IJSCiX6SUsgWU4riBiqqqK7iPWFWtxlo4iveZ+Z2CnEtwCkbSnGMqmgZMr0+/s3iKCj5IUZjrionSSWp6VYMt3Coq3/9w8MbL/lqMDD4lNvReZh6tsJeKsseWM5bzh+zCiOQA9VVGORzeQl15JG+55/63B86jfF3dxrjBfjqxSnI9RBTSftktW4rClSjGtW5oordtDcPqIpRckkOAAAgAElEQVR4Spv8o7pqgh6AbGsBqmJLJUAVbR+AdgipHFhYceZyRBHylt2+sHPo0g8H3Zs/3rntTc+v1jjlrzN/BDJg+ig9as7um7XitMOLvLGOIHDW11W4baY2d9VUZeryE3MntlTDSn+cxl0xJR56BljYUvZElIo8d+q4U6jPe81jq9frKk4SFYVREsdxEsdRmqRJnCRJrFRap9iOilZHw1V+bJEZG2REJpmxaRixZViJYfLXyLGdxLGd2DLt2LbsxHas0DG90LGdhmvb+FoP7KDSWeiqOoZb8wN/xnWsKcd0JsmmE7HhTqmpSq1nqCdyp91oeno6veGGG9I/oj9SHzA+kC+A+cUxbwRQTZ27wu7dt+PLn4onX3xNyUhKgQ1xD1FqA1jF5HomRWFIJrQJhJhPSaFioGpEhBRAvmnh0EKwuhRQPZ2P6pl+XCc/V0vEhEIFHAtkHyeVVKj5EWsK79MwjCiODIpj/ArAFOucSxbcYDT/NEktuMiKBEsnU3ERg2kRQoVDRdWwLOw+KUwV1WH6j6AEx1OW48eGWzjuFnse2nztTZ/q6e69m4YvP5GD0zP9pFf38TlQXd3xPuNXU+qRwu47v/S7ZmPsvUV1tC8wI4qgArU99nkTr7fVAavnClS5/8+tf3BUa9QAUK2jwuqRaRbIsoJ5FVWulC4JVFFdFsW/YxpkgfukIrR1KLJ6qDx0yW1dvZv/0tt+6zNnPPj5H5zzCCilrAN0oJNCGpmuVzZNzp3YfuT44esnqmNXTjdmhutUK0RGbMdmYiVWYiZ2aiojQZvfgMchyyYyz2CuyACviqciYhNhY4bIRFSaYqiD44hQYQ3xNZJ7EiXIoCRVI2WEqE4pBfDLRt8GmM+we+OqvEIEI85RrtCbloIi2LFsZds22ZatXNNRDrmJk7ixb/qJ7/mh7/rVwPNrvh9UCkFhqhAUx4pecKi/u/9AUAwOlPzSkZJTOtZf7J80DKNxzoOaP8FFMwIHD94X9MYTr3j2W3/39344vrVoWY7DFn0Su5SokDzPogQeTCn4AJJFL16kKRkmgk/axecSAJDdzhakMu49Q3RwytcCoExZxpQ1GyTiVF+jAlBTTpKCow2/T3LJNFwycIdoSokaP2ZPVIS8iDE/p0mlxPM+xoOrqCbAqslOs1gHlO1RgrXFL010dPU92DMwcIdf7P/WTFd4eOunH4qMD+QbyLV+QZ3hqbjW387Fd3xKPeLs/8433qWqB37TrR+8omCDgeeTaaGVAaCKSWptA1Xxp1vAUY1q1Kg1mKOaJi4DVdPy2R8WtiLc3kEOM3NUUTmQmNSTK6qIwgOHi8gxDLLZGy+iGEDV7KLS0KWfLHWP/Hnxmh975OI7O9buOxpX4x0HwgNbxqfGX3F8+sQNM3MzV1fC6oYwSYoJpcXUjIPUTh104WG1kxopG5rjg84SabgyxBxsqcRwRYY9Dtu/onWIcwiPwGOklYiFPUalBorhOGYhhoK1TZRQhBZjCACLBBv8DbqRbJzIfEBkeEu1Rqx/4OcLIAzAbJNNnhGoglEkjzymDzimndqWkzqOm3qOnwSuH7m223Ast+Y7/myxUBovFTv2B0HhhYIX7Ozt6nre7/APDtNwLacHrN1zeDWO7MSLt5fTuejHDtz/qT/pMKYGbNM2DcMhy4S3Z0xRUifXk/kzBYjT7W/Wr/MJKlxPUSPpdYC9ppcWQi31/lYKqGbJgQx+YcqfQCCFazCmqBFTFCaUQCFmApTCA9WRe2bQjxY//g5RsZwuhXHAegDXA4BVXLf6vSNNFTxedBxtl+pkq9gKqh39Q4909gx+NSiU7nVLwQtD1/0QNo05B3Wpk2CN/D4HqmvkgzjVYaAiNf7Ix368MbnzN9TsntcXbJg9l7RxMfg+FxpQFY5qDNP/ugDVJAYHKQOqqCa0A9Ws9Y9JSTSfLKbSytfUFAcEM8W0hp01xiOi1HKoTh1UHLj0Dq9r8CNdr3zHd3Pfu/N7skME9QK90DVbm7302YPPvnE2nXtVnMRb4iQZiNK4O6U0iBVkzCaZDpJh2C+Gwam4V+hKKaqaWnwB/8WUmXoihODFLnsc6YqqFmMg8hAgNYXEChUbRCsiYILBaMz8OLa6iSO5A7BGCKCA7U1CKpbUN94McYEGBwUWHBZ+0ErAg7bIVi55qU8OueTYIvCwLYds0yHXdsmzXHLggYnqq+0kvh0AtFZs257ybHe8UCjs7y73PlMqFB7oLfe+sD5YP5FXWs/vublWn/3oY3/fH9br75186ou/1UEzZdN2SJmgQmE+iymKa8xRxZyISipERHyGsi9oW4mCE6uy62Zp8cJSQHbFKqoZkGTfQIiksFFMKAwTikJEn0IwJaEFAKqooko6oeajKsmm4lqsYVIC0RQ2jlpcJiuFjAUHxfAdRQqbEssLzUL5UEffwL/abuFr3evXPzs02D9GwzfkG8S1ekGc4rhyoLrGPzDw+2ovfPKWyQMP/0Y0/eI7i05Cpl1mY2JsCIX3vfYrqtluGhYhAKqcTlUPqVYFkMDkC0FVwN6B7UCVAwDMhHfMAlSzCFWiyBSOKqAE/45BBcYkIrJdqqQFcnu3fMfpGv7w4NAtdxobNtTW+Md9QR7eXrXXn6nN9E1Oj182PTV580w4c/0s1a+pUbghNZKA11Qb6WLSlRR9BRag1rnLuJDb+NJ6BzDkMF4Wxwkgbb8BwHJHgSusskDDAwBAVSgBcuffa/AaY4OUImpRwCva//Bl5MoqV1tReYXgT19SsMrhDqyYkvNXPs9wvtlkGwCjFlk2QKrNQBVtW8fA9xa5pscAFulCeKzFNAIn9lyvGvjBMcswd3b6nU+US+VHS27pub51fUf7qA9G4jmX9YK8Es7soOGduu+B/70xnB17f2P3N/59yZgukONSantkmwJUVRLKdWHaupIozifa758UlO+scs8oAMIJXeq20kD11G1/sYcChzQNY2o0EgobAKlEcQyBLegMaPFDFOuKPyrSBpEeldkaaqtC3jdyFVn7pDbjAlBhxVyRCc2cVLn+jNfZ9WxQ7vvaui2X/UstjXYN3/D2HKAudWKs0d/nQHWNfjDzFuWDX77s8HNfe084deA3S25k2m6ZwhDtcHCUTgVU5+23V+RdLs1RlYVcbi17Kva84x01CIbgWqGS1aCw3qBaHRUt/A3oDAFZFnbUsk+GNx6AqgGgynA0A6qiqIFFS4wqg+lwpQvm1wZ8Bc2YDMujudglt3vzU07X+g8PXXHrF42enukVGYj8SXgEdqgdbqPa6JueOX75XLV6fT2au7lWq756JpzbmPqGwVQzyyDDQlVcoh05ulABfGagUuxjWrzTlqeilFsBR7WYSuNHPrO1DyP/HQNeye0WOoz+L0u20WA2wgYJ/7HzBAhxCn1CSlFljVJSkVADAFaZS81fUaiSymoW+AMgYJk4G4UmgH/bhgBVfHU46cYiz/I1eHUZyMLrl//jv0E8ppN0eMXRold8xveCRwpB4dHOcueObX3bDhFRvqhe5NeZUso5+Mgnr5g6vOuPnaMPvDVQ075yHUodADck08e8+Y5B3rQgoBKPafAy8XOx/cuAKjpJqKqykdOSI7eyQFUErnJr21AKoZwMhW5FSHE95g5aowGPVLTzhYvKiYTc5rcpTeEHICp+sV/U5qu6s2KYOh62GcOKIgeq0DbFGDHLTQw3GPM7y4/0rVv/r5uvfuXXaPi6AznFZslTYk0/IAeqa/rj0Zf+zIO9Bx745K8kc0ffHxiVDi8oU9iImLeJC3fRiiojg2zSENumc70tDVSF09ecsMAXRe50NnFq82W0YQWohtRoxBRCXqJ8smwAVXa6ZsI8UkYAdLiaKrb+Uk3gyQugBzF48K5yJAaPW8CoqCoybIfqkUtm57pDftfI/xp8xfd92ujYOnauY5D/PYuZjN0ndnccSg5dUo/qr52rT79hrjb36kZc28CZOfiwXJMUVMtwZ9CcUYaQqJCiBajQim8BVFEq63M0E01pe0VeBPVMJbVTWRAFlMppblpy3slPMjeMFpdVqlLy+6zqKhsnAFKprELNkYSIawRYlXUflBIRAGoaIF4kC6Fg7C3nJFMCAFJRWcV34LQy1xBf5XsGqPgPNAILFVmL7NQk13Ip8ArHi4Xi04VC8N1CR+nuoCPYWSvWjt9o3Bjl59zFOQLq4H3B4cM7XjF+4Jn/WTix49UFNesCqMZo/6uEGHqh8wCgyj6hYsUnrqQ4dwXU8a1p+STn51K35QDV9udYnK8q/qbaIVVfINpUnzefrI6iFDSbBjpoCTVqRHFkk0o8MpQY9qPNj40mwCk3VKBpQEcFsbEcHauvdsztTE/Fa0j0Ka68lFxKDJdC21fKKx0r9w7ePbR56+eHNw99x1h/0/GlxiL//dofgaXP6LX/Hi76I1TqYDB6z0d/KpobfX9aGb2sVCqyMTIDMpmlFpFotgNVvZpnI3WWoHV5QLXt49AEdzlKmVwlJUQUn41GSFEjoWo1IpW6ZNtFsixfTJxZ7Y+2v3AGm3kk2sgZ7x0RqowjtGVVBmE4kYSVsx41rPKMVx758Ppt3/d3xrprctP/c7xa0K58dPLRDmWp1x6ZPvLT43Pjb6pElZHUSizHtcmzpcKD0IWIUoohakKbHWCVOaXZv/FVgGTz7MwEEfOOUfho2Q2PziqqZ0J5EZyZmVq1AWQdQiGCD8WANUV1lRNyBKimMaqu8LgRSgLTFjQfEHQAqeZr/ir7+WoeISzVTERg4i4+j8x1xflsAbBqSgF8HoUyoHzbn+3q7Hy8p6vvdtf2vxbMBIe3bt0a5hWhczxx1+CfK/Vk8dhD99x0bO9THwkmd20LqO4YjkMJV09RyoduPSabVfM4e+D0gt8B1MmUr0D/YmGRpsrwZvD0VLDMxul0QyLXg6wh0r3QcDG7FLVvqYSSZixR6ZiZLHtSlIBmA5AaRlRnmldKYdUlQxXIMgr8fjB388zA3cHMgBhANQswEACLtQd6KxQu4O6BKq2LjZ7lU5yaVCefVKF7tjyy5ct9Gzb/w4ZLr/+eMTRUWYMfe35IZzECOVA9i0Fb7T+B8v/Eg199Y3326O80pg68taPgcOtSNs6yq215iZyu7aMrVucRqGKxz0gHDE2bZ5iuAqBqBqAaRVwVhuqzVo0501qAaqCBKvKYBRRgwmxWU5neaPBGm4EqKmKa89jktvLu3GYeYd3uCL2e9bcNXH7LX/rrX/nCan92F9ProZL6+NzjffV6/ccPHj/4G8fmxi5NvdS3CzbQGi9MRqIYhDWSBkUAp5nACTxR3eJH27/Zntd1/+bSikVRnzNMR+Oq5cpMU2wzzswCqchg4wSgnC2zwv0zWJ8o3FUBrgb44CyuNhhwx21gQLjRJtl8x4YKZ6qtNWIQCWohlq4M8RULAIvqqgVaS7bVFFDrGi6AblL0CpO95d4vdnX2fXpoaOjRAWNg7mI6l/L3QqTG7+04uvfRW8ZeeOy2wuzejYHRsOHmklgOIYdCmTEr/50EynZs2MDhhD2TSTFv1OGUEZMFZoCSGGncAPpOBVazSupSl9TpgCoD3ea6I0EDcp2iEIFjxvUFR42ICxIAqShGhA2T4kaBLCqSSQCq0Bfgeo9JWYi+jrWoEikvAlS5q4b3xnQfUL1SMmyTK80YkyQ1uZpaSZx43ZXX/Wv38MbbRi7ffL8xcFV+vVxEF9nKrAAX0YCsxbcCgFB59mOvmDu+/z1z47vf1elCXJRw25F945oJyotVVjWQlSlM3t5LAFSFAtCqqIIXmAHVagUCl5OBaspWRQCmEo+qA1QZqKItBNqDAFU8CO9LlDqKxwW7cIvqVkm5PZv+98hlN/+Fu/lVj6/Fz/dCOKYX1YvlE1MnrpuYnHjHeOX42+fiuaGQItfwDcOBfY6pKEqgpo95oYwgAmERk4idMjEUi5s0j7TJP1sIVvkcFei6kkA185dES1J4rVIlyizP8FpcHcVPwJWLiKIwIuRY4lrDz9haR5uL46+xWLKPIwNWqUIBqAogRbtfqqgiDtMWbVnKGifmwBMTnFliHqsDix44DyRGUvI7Zsulzge7y71fWN/Vd+dQ1+b9eWX1QrhalneM6vgDnYeff+D1x/Y8dltx7sC6AtUt0/bYsSThDRvoXSk57BWKuR2+JogLBTjD78FJjbj1jo2SqaMK5Xfzj2Fhq395QFVfIVlMN1+MGfFGX52Z+wBvKgGodeoUoqxDLZhloBpSggyPtINsgFSlCxJYE0y0LhTFKmoBVa6o2oT0KWHdoughc4ntgDJgUIRr0XAo9YpReXDTd/rWb/rz7pFL7+vY9tVJIw/XWN5JeIE8KgeqF8gHpfbdvmXsyI6fmzm26/dKxlzgW7CpgjKybXebLe3zZqHVBarZ0QhTUE9q2noom8hQUV0cqBbIMn3eRaP1gwIBJlhw+4SbqttMWfvfNOCcKaBG/yyrMAOsYpKrmyXyei/5fM/ma/6idNnrYVG1OhYJF8h5tZzDfH7m+b7Dk3vfNFGd/KnJ2uwtoZkMmp5lmg7OP4iTtEiJUooUvB8FpGbq+6y9n70WBE0ayc0L0ZnHtj4PQJUtwnVFlflzjBuZOCIiFHbLQrVGuKbY6EBclTRi5qtyMwAAVidjiY2lVmCDRsg+vzjvZMMkADUTmmgmX1Yl1nQVVFVl8Zfz28n4rArHgeqqPVNwCs+Xy113bhjZ8LktXVueyW3WlnPWrv3HAKiO7n7odUd2Pf6xQmXfuoIBoOpI2h6fEnAETclW4iGNbHvh74soEZVIoQcQ2amI9XANLQSqi/FRlwKq2V4x6461do3tQFWbyPGFKxp9qaoq9jAO63Wq1SCYBc0L3QufTFUi0yhyZZivJawSuJAssaGTOQATv7xXXE/8KroDwuuBZRPgeUOZlLiFarF/+KmhzZd/pDA49O2Bq98Mq7f2BIS1fyLkR7jkCORAdckhWhsPUKNfHzh28IkfmR3d9V/8xujGkpswjxPTQ5NQ3zzUtvZ/Ux0p1SOZcM5OWLUsjmr2MgxO5fTCpJpxVEXwBGugmKK6VFWrFey2wTdCOhWAqsPiAQYPzOOThCpm9IFArwEAqnhNudg8sCo+SAAMdaNITt8l/1pYt/2j/dvf/I18Ejuz83m/eqr7uX27f/R4dfqd03HlptCIe8l3WMmPzyZln9KYIgjkAFJB64BQSj55LajQr6lnm8xWqr2imh3VYruIlZqkGCpqkJl5sTbFVzqQgoVRrNj3WOSESmlTYIXKKriC8HbkgAB8nwUDZGFC2hNSn/FyzrbkJoK/AUp1nYi7A7ZswrTtjm2Y7BbAfYQUujS3HniFA4WgeNdI/8iniiPFRzfT5ka+6Tqzc3mtPRqt/9HdT33f0X1P3ObP7t4YGFULVmcAqmjvC/ueMRzfpR1u6tY+5n8kssEZwCALkaMrDFTbx6t1BmfXsu544ITW6n7QvrijhSC4RkS1ap1q1ZDQlEhSm3UIBqqphi9uBXy8AKrY5QklB2sGu8SgoqpdMrCDFEqZIlwbiMwOLZciL4ioWN4zuHXbxzdeee0/FPdVJow3vjE38V9rJ/oKHM9KrQErcCj5U5xuBJTaURp9/M7X1Sb2/4E5vfv7Op0Y2ZJCrNe7ztbft3+si9ABzidQ1UiD2/GiTdV8KUw04qcnSlAkkghHtTLXoDg2m0AVSlAAUt5Y8/OIpQ+39rM2Kjh/TZI/HocJT7OlWA0q77tOJbJ6LrmzNLLto33XvvWreRrJ8q4z0E12VncOHTj23FuO1yZ+bjau3NSwkg4jcMhwbWpINKlUGVFBSRMK0fpnBZL+5DnOdjHoKf6miwHV5R3dWT5KVzM1XtUBxPOtsZpVVcMmH+b9tk8WWv6wrgohqII7AMwltF0VWrK898vsqzjBgH+G2EcBpfoxuvjPNSItpJKEoYzLCl9J2d7Bh7VlgcUOAaljuBO95Z6v9fT0/n13qfvJzV2bZ3LP1bM8F9bAn0FMdfjh+28e3/fMn7nTOy8PaM4BUFXsDS3V0UyqhGp9az5FNw3VVFgUClA1GajCGWDlKqpS2JDXFaDaVgDRQTMi6JU5HcsKpvc4TKlei6hWiaheiymGT7bhU8rUBbi6gO4C7qm085uJWryLw2sgIlXmcOl2yGigLIPNW5xa1HB9pTp7R4PBkTu33vzq/9W9ZXSHYbwzr6SugfP6fBxCDlTPx6ieh+eEoGr8ySeuDmeP/Mdo9LGf67BqhuGAiynmyHJbAFCzny3ECmfZ/V5ORXX+cfAUpn+kLUW0mAoq6iiE6j+mudkGJTGU0JJOBfNnqTDJgs5WJZxWIvGqDFaZv5q9X5bEagGLbrlqSgSAqtlzybeKQ1d+dOCVb/1KDlSXPjnvvvtue+CqYt/xeOrtB04c/NWZaPqa2I0LRmBRasNYn6gRYaMR88LEdqTwRtXG+vzZ4GRhj9MWg7r1ypn+vmU7tfRRrcAjuCoj3oyShKWFJ+02WSyaEtDpmA4V3IA802PVMfushpJgRbG0+gWoCy0A7Umt7BOPC/xeUwo0VG2GcfGyz1GXbdcviwTlvJfQA4NsC9ZWUi1Dc7foFmrdXb3/3Fnq/GShq/Do9s7tiILM6SwrcHqs9lOwPdWRna+cPLLzQ8bxJ19dUDOuDSqI6Yg9n6aRMM85A6r8UaOaiuY31PXScjdTZ1GgeiobquW0/iWWVQcIiBFyWy1EuDDZMWAi4JjTWFFYTVggW6+mFIUQvKLw4HOyFu4cqS1ViIyELs/b7o3KAip9/WT6Bol2oRhWVF5H1eodenBk+7V/vfl1P/7FPNlttc/e1X29HKiu7nif9auhwjW19wsb46kjPz+75973l4wpx3Isg22c5gHUxVT/K/MxLw+oZpxYWajhmyl4eXGgGtYjqahGAKoBmWZAhvZF5QosV05FxZ8BVRZK8YKuGVTN55bqVcYLxOvXjCLZvZfe5Q1su234+h/8ssGxVfntVCNwu7rdunJsY99MWn/bwcnDvzNWG9sau7FnFy1Sdkr1qMGCIpxzsEgL44TiLPIUGwgN+oDIRLCUtQjnn4OoqJ7Oy7Edei1vUV36M20+ZxtQBX2EBXnZcbPDjnirAoj6lkeB45NnOVw1VRHuKVEkSmxpELTCACRjQPP4QBFocl81lVq7CmeqahNiEFRsUZEyDbId0ACQNilVZ/xMJ1qRgzCMSIGSEA72DH2+s6Pz412lroe29mydzcHq0p//WnsEig+jTz5z+czRff9v49D3frBIM4GLuFSkUDGY0zZn8E9tdiAAHqGOj7hlLuIlImsRoHq662tZ11TTEjvrEkh0awZQhUMLeyzZrcEhA9XU6mxCtUpCUYMoTaSKmipP0rUyTQU3vDIgqiun3J3QtC28d+33z7SxrHsG/YJbSM3ywO5C/4bPXvPmt/+l0b/56Fr7bPPjWdkRWBkEs7LHlD/bKUZg+uDXemj60FuP7/reR/xkrM9xTMuwhJDeuq0NoNqckHjd5jIV84xQARAxlVRU5wFVMyDLLAhQBRDN1NUA4wCqzFsVj72WUKXdTUD8oTO6AMZEA9U7C4NXfXTw+rf+W85RPf3ltXPmwd4Ts7NvOTw19sdHKsc2qqJpk492IuJHG834UUSQhmzkD1EHKtz4TMRKDGblKhNM6ZdriYqEKrDU7XwAVRaksH+/XDHswQsrHx0UwI1OrejiUzZGAhAxXxVg1bUc/l6FKaWNVDxWOeVKwCoXoHjNFoCatUpFCDK//Y/nkcQriEY0RUand/G1ojdibGGV+a2yR6vDaZklrxT39w78c0/3wF+9Yuiqe/MN2FJn1Nr7PYoPhx/89Lq4euwPZvZ88+eLaqroWmjn604Zt7/B1QRnVSvutb8q+6eyyT8KAHA4scnQqn/m7i9h+r80UIWyUMMDrqbKPbOKMygSsResMXAMXE1NqFFPqTKdULUCP2Icf0CG4TFHFfM33FrEcyPV2oVMJItNH9QIYv6fgexmMQLCWQPzkEPK65wpDo58fvtNP/DR4lWvzZ1c1t6pveJHlAPVFR/S8/eEau/dfrV2aPvs6DMfqh577rWBR4GFDSvvOKWSmGWbY6HLAEFrZ73w4874q208odMc/nIqqtnGXzxN9fHoHbEQ4sHzg5gK9iVCuK/DniqxuJqK9j8i8fCeLOadGmL+ryuqAlIFqMo7T8niUIDM2U+PAwMnojkVkNt36ZfLG67/i56rv/9bOafv1B/wTrWzd/+hZ289euLY756oVa62y4EdO4oidi8EHxX2UyElUSi5UIYsNsKT1jG5zRVwvmAvq7MvdXUs1sReelFd6lnl99n5q7EoL/6ZcbqmmkofH6AzM/xHXCVbRznkOy4VXJ9sZVFcjSQYIEXrVYR7AKtIEZJrACBWnh+Le5OKpy81xP0y9xoAg6tn2nNYR0RiXJsiLO18AQoAgCoEXqaylOu4s6VC55eHBwb/5lXrX3VfDlaXdx6spUfN7PxCb2N28hePPvUv/zlIxsqeFZNjy/zGwA2hJREq7Z5ca+CcgB8KSycttmLwCFDLVBLN+1ziTZ7umsrAIW/hdOtfALNcMNiIwh4R1llIApQAF6ROSXesXgGn2yFKAyIFTio4t9k5nrKVHYcI8L5RUwtY2S/XEewI0bVB1cG2baYUATQjsatm2Unvui3fHVq/9bZ1w9f9i3HVVeFa+jzzYzk/I5AD1fMzruflWZEKVH3+s0P16SO/c3zfI7/s240uz0H1ZX6Fik3M24Bq62AWfNxNTtBKAlXd0j0VUMUCnaKiCiFVSLVKg+pV2Bk5ZGcVVbR3ABCwaKNmwAlVOq1Ec1UzX0pUXU1wIhm1tpKDmANlmgJU+7f8U++mV/1Fz9Wv/955+WAugic9qHb0PHPw2beOzR3/peO1yddHpuF75RIBkoZxxEp+RDQlcUgKxv6oixhIlEFVUudzNx0osNkTKYkAACAASURBVOisPaDaDoIZpOoufbZoZ216pi8wWNUiKRY4GeRYNvmORx7EfjF8ViEKFEGZ8FVFDMUbRFRV+bzQ/EKNjnGpCj9VKmEGV1RFOCNoVosPdRe0yW1FrYljWSGsQroCKAG2KvnF0e6u7q8M9g/+1bX91z56EZyKL6u3oJ78erHiVF77wn3/+LGiOr7ZN+u2bSQIYCLEnHASlZIse4kgxjmCExOAtcWJZqCa1e2XQVk+FVBtpwuw3zF7/ko2oABV2cixjze3HbSDSxhTvRJStRJTVDMp5YhUn6OxFYuoIPwVy62Uwwyafi3iksrWbvAdtoSGo0sPeH3Dtsl0fJqJYwr6h1/oGl7/1+s3Xfr57ut/eP/L6mR5Gb/ZHKheYB++eu6Ojrqa/ZGDO+/9f1w1tcmzG7ZjY3GUlmqrxSoTweJt1sVEV0u3Y5dTUW0OpwaqaI3yGgzQyR57GqhGETXqDarP1lkZisnMtlBRDbiiigXf1iwGGFyLrypaRyKoYqDKvpdZWzXjQgKgWhLiZxhUs0qJ37flbwavueW2jo2veuYC+7hX5XCV2uXdf3T/G/fO7PvFsfrYrTUr6rIcn2wvYA5qGMdNoVSahASar3DjoD4WuRSqqgl8fXW0onzW87dIp51sTlviWfrcXM5AZceTCakWAtWmxjkruTarq4hURUvWYFN+UAF8yydC3GoYcxWV06sYeMqGSTwiW0CVq6wZFuV9IagwmZVVltfOVyxXzhgwaOCqDdoYqGIhx1epoBnk2l5S8Ap7O0qdn9+27vK/2pyHAiznVFgzj1Hqbntyx+zI6NP/dhvNHni9Z1Y6XTMkhxX96IpBYFegKMGGHQBPwJ5UUzHpyzynfyHn2FkC1YWcVgBVqajKuS2bLl0Q0OGnqKbGETpjiEiNqFFDohvmbwBVzOUe01uEDoPny4CqUBmk2yDPzfIp7kSkZHCMrEUxfu94pCyP6pZb6d9y6Wf6Rjb9XX2o8MRll72tsWY+yPxAzusI5ED1vA7vyj85CPh0ZOaSvc/c/T/T2X2v981K2XNlYYOfJSqpuAtAPNUCf3Yf+3KBKrefdFxllkgkblKoIglQTcKQ6vDZm60xrwlxemj7A6gyb4/brXL8AD8Aq8xR1eIqBuTwF8wmz2yo8RgkuwBGATx53bNe/8Y/G77mTX8bjGzPd+CLnJI7jt+zfdf4wV8bDcd/8oQxvU75AGQ+qdSkOEbKlCTCIPo05YhEcNMSwnZAssDFpDvmxBwBXe2uMwLX5ntSzD+MxRLVskcsr9q/3CutWYTSV0fW8s9w8jxwzeTVVNr5CTypssoqKABFTqRisAqbLnYBkNqTduvRl1/GL2gTOGsQLwt0xvvTwkAcV9PEoyVEQ7UJHpIMWiEmBP1Ft0kd022U/OLOkf5NfzPS0/+Z3LZquWfDS/848FRp37e90d0Pvvfonofe6xszG4tOZLhQ9ae41kADCCgCH9oEDUoY1c16PXuRttIJMyH9Uu9s4b5wMeEVgGo2z+pSf9OsCnO4KP1TCushVebqHJOaRKAsoJIKoCptf7bNagLVmFLss7RFm5z/ch2APMTUNVwfSGyzMY87FBk2RcpJO4c2PNa/ZcuHBrdfcVfn+puOL/Ue899fPCNwdojl4nn/F9w74YmNnnWOPXDv+2aOPPQrrjqxpeCi0GgyUMXEYvG/xVJucU792X3syweqAk1YX6KrvMzLZ5AKH8qY4kaDahUA1SrFoXCxTK36Z6DK1VKZKLm1jNY/g1WpL4lwh3jx1nEm4g5g2QxUI0yMlkVmeeBFr2vdhzdsf8M/GSNXTFxwH/h5PuAdakfP4QO7f27/8QO/MmXMXBMWEyLXIjM2JesenW1lcGxojDYfhD4s4kgIPEu2ZNLhDvicEr1J0cXAeUe/2FmXVR1PynzUfynVoZWpqC42lJmoqvk7LfTihVufvwpUFYBVrcSHCt+zPU6vslKTFNr/EF6l4I4iarWVYqUHR4RWmYFrE6hKf7/5c30QTdDM712z+AyTLOYtyqbUykICGMAioMCvlEu9j470jXwwCRsP3rT1ptwJ4DxfOyv19Ep9wKR9r7r2sbu+8CdmPH5Lya0WfatBRlxnugmM8sHR53mQL6ysmooNISqqIgyUG2bHpW/LA6riTd2+eWNIyW4XsoGLI2n5z80hLjXhzphJBZ08BcssSZgSNoyi1MSOTuJfpCsmIQZcWc2cjTHnWyaR41Ni+VSLzdRwO6Yvufr6j3b2D3188NXTB3LP1KU/44vpEWeHWC6mEbhA38vcC19/y9Edd/yhFY3dFDixD9I5x0GC22RJdVVoAIu1/8/uY18OUM0ank0lcxsdAZMbQCoxP7VBtbk631lIZfgcnwrAitQSjqDUlj1SSdAtLgaqkv3MadC8eEuuOiquKbhcpksNrPGOpwr9I98o9A7/ed/GN99lbNhQu0A/7hU/bNnwkPWdibt+aN+xF3/3RO3EjRW7HlAJGwKDDNgwwS9UsU8DxQqiKhFCaAdSVsBn9AsGdU2+avbpy8J5qlsLgp663qpr8yv+/tuf8JQ5bTqwILOKwlckUgEsWobBFAB4rVqJIiNWrG8BWMXiy44AoBJKp3RedZXBPW48fpmYRD+uWWmSh3CFVoNcS/POmb9tiTOGxAsDrNrkWn51qG/kS13l7g/1rOt47jLjsrw1el7PnJV7cnTK9nz5G789PfHsL9jJ+BVFp2o61CAXIqLYJst2dQphVj/VWzyARuyLJLVXt+mXPq52oHoqGyuubDatjvXrYn0BTTVWHILRqIqxf7UWsWcq/FINsyDt/hQAVSILshM+QRuCO/0yg4uxP9dSWZQFFxtQX2KAVcen2A5UpLy5gfVXPLDpsmt/v29wyw5jy5b60u8wf8TFNAJnh1guphG4QN+LOvb04NEnPvN7cWX/O8y0st6B/6K2E7Esg+IEPntSUT2Zp3p2H/uZAVUdmpoBVbSIuYUaUxqFFIGfWoHiv0EqtckyAwarrBLVlj1MEzClooqvQmUSr1SuQ8GUnXlc+DXsT2yKoRjlKd4iwy/EXSMb/6rct+6vSje+8+kL9KM+L4d9t7rb7qv1De84+PiHDk0efGvDiXsogFeqWCupKOZKIYMztP1RzYFVko1kGF2tzwRC0PQu4KRKFvnaAqoZID0dDQGwMeOw4gTLQCq7HKAtmaacY45qkms7FJgu2eARQoiNsLisqooFmsMc5fzMisKyP5Abp1lpsVUT0GbwVFNbsmor7yosEZrws6Kiig6DBrZIt7KUk5bc0tzmdRs/OFQe+OylPZceyv1Vz8vlc16eVO37xnVPP3DH+6K5Az/sG1PlkoOuRcLzowEP3WZaleb782YHXSbhNQOsCuVm6fmdQe0SFlYCVKXSyZZpqINqrnUcxhQ14JcaU62aUNhA9wXnZEBkeJQCpKLboOkqWdsrhZ2ijg8W4paEWWDzBlqR5ZgUqZgS06QIMal2MfQ7B3fe8pYf+wPPrd1lbHljDlLPy9m3tp906TN6bR//y/bolLrdqj958N/PHH7q1+Pa1KsM07RsrT7C15cKqIryXgu5mtU0IB8RpEDtn4QNCmt1alTxFVwsh/1TMcGpFET8VnyeGBMApGqgyvGcmOL0Ha1/djJxOdElQnKJ5VKICMxyeay87pIPDWzYdrux9fsPvmxPlgVvHNXUe6fv7arX6/9hx6Enf286mRmyipZp+xh/k71Roe5PkpCSNKKUY1ENMm2HY3tD/F5bUrFaFxU+lZIDARyjwZRiC4vnwqb9/OlmtSuqWMz5xlXMVq13nvZEH2LTtgrtfl2pgkVXBNoK26uJ4b9rWGBXk52YZKcmWVDjpyJ6EqCaRanqpTo7BG1ZxS4ATVqAvDiLrJjnK0cpvFThpjZBLmTh2fgyFcAhU3nIfFfDvf3f7S33fai3s3zPtv5ts/l5f2GMgFKjxSP3/MO/mzr27LvjyuFXF806uSYoJwiBgHJenx9ghMPZhc8lk7scCaziWLDaSrE67bvOPFJP8yBQfqTYAYqPcFK5PZ+kDFIb1ZiqczGDVKYnKI87Yil8XwFSucsiE7aEf0ADqPm0HHMtFVWT2/8QBMdkWIpiM6XEsiiyPDKLPQfXbb76M1d+/63/g/LI4AvjRD4PR5kD1fMwqKv1lI0XP3XN5K77fqNROfETBoW9HtuPKnJQFQMoZPUwTw/iRJ7deGKQjz5j/y3nRDhVRbV9oWcNuObWNZmF+B4tU4DUKKK4EVFYa1AIoNpIyFQumaZPRnOCQzsTfD/ZvqOdz0AVk572TJVEaMluYb9BG0BVAGpoFSi2PCr09t/TMbjxT4auvvxeo/fmmdX6XNb66xxUB4MXjr9wzcGJA39yePrQTbGXBKYP0YYNBypdRY0pBdLCAqXPHXwcyKEBXzhT+KMmCAqAzSBVMVgFUE0sLJ4XIFDN4jOyiFWcz7yoY4lOKU5i5n8jlQtewLgmHLLINWxyEgBVk31WcWery6yiKm7HUl3FTZMKsypVs4zLILoFNpqWQxlk1fnolo1rWMYXVB8TQBWQObWo6Hgzg10Dtw31D3/imuFrns+rqmv9ipTjg/3g3M5Pbj+y55Ffrp848DNWeHyw7JvMlgInOZuzeaPOwj58+rDtk7me+avNDU72nk+e2U9dTV3IBdfJUVxJBVldEqiQ3FavhVSvxGxHFUfob3lE6IiRy5VVgFyJSdVAVdvVYR4Xrq2EtwCkYsPHFCIrpRgiTc+hEHOME0wF3UPf3n7DLX/W9cofvCf3wL4wzuPzcZTLwSfn43Xz51yBEVDjd3SM7njiHfXKkXcnjYmbrbRKJdcmB+pr+DxyJRLlxpgUZMm8q8VH7rQScXSL8WTBysmnRuYBqWUhzXeAFmYTA/OanmW5S4wmG0OniuIwZJN/AFSYQydhSkmIh2Op///ZexNwua7ySvTf+8w13HnQPMu2JNt4wpjBYMYALyGQgYSXbrofGV4GwnudQPJC0glJJ+m8JkkH0iEJ4ZEwhBgTyACYIQGBwQPg2ZKNLWuedXWvdG+NZ9r7fevf+1SVZFm6li3rSqryV9+VpbpV5+zaZ5+117/+tXBMDq+FzJAyswQ7FpyHyb4GYIUOFewSFmpOjIaVCRgnP6RcBtTSHsV+VXuDk83KxJK/Hhgc+cjoTW/ZJkTBbz0HA38BvwXY1Dubdy6eah5+62O7tv5OLJIBWfIloazMoWEowSFZSrN3Kpf9iqmA/Ybt8MfcYkmGlWBgbvB3wnPBlCE7JfTTjFd35px6Kepqnp/9oPfehp924eP+JdPEZICgKX+yhwaXJyGFMAbnDFoVwCoanRzytCQ/l+QrlwKNRisDOLnj2QjzOkAVdlYWnnSbVfgAC1a1GNsuVO3IAKAhtgEfHIfOyWDGss13fJKp0MPloXvGhoY+uGnDtV+YEBP1Zz96/Xd4PkZAH9lcOfTE3S+vHd7+jnhu3xv8rF4KHIdca81nrKgsIC2s+TpTyVyrBTlhRSIdMqKY/53Z3YmgLhqmzLXbveZYIW0+jwGqYiP+PMmp2UwobsGaCiYuCK2AZCsgBd9XhX4JAGhracV4F3cCw6uCLYWEiIEsDpkTC63EwHEpx1rvRVkwNPrg6LI1n7j8+ls+1W+EfT5m38L9jD5QXbjfzRmPDKBj5tGPbTx+8JGfjWsH3y7j6eFBT1DkIhvaJYJxvoRvXUKKI+4BVrEYQe8E+tWaODPY6BHSmX15J7O890AwYWxh8gRfyOKmXnSmYkkyXZwZ78ahTWUmtZ1Q0kooaaJTWpDOsFhhV42fxjAdiyKYJsOoAqB6HJ2XWx0qSqC2l5Q8XulgX+VR5oYUO2VqeYNJadGq748sWfF75aHJzYObXjJzxsG8RF6wVW/1H9+/9fqp1tRv7zm64/VOySPpl0xXMY99xmDMgDKjRS3gk/H2NMFN3b/tDpwpYZ+0ablIxpWvDgsQkMyT5ykleELDa1ksV0sKlEORcilUDvlorEJTFc9mm8yDaw0bMcuosrl5B3jYUe1oDK3PpC3/M2S1usLiz6xTtToG/JPn+qRjTVW/Mjs6OPaxVYtXfHjT4mu2XiRfw0V/GljTm499ctHske+/pnF03//RnD5ws6fabiXy+doCa2quwwKwIhjFeOoymOSNlbEm5ClW+Kz2zF/2L+3Vp+I9O1R/AVRNJHDRzMeGLfBUTkwCFbyvkwSvgcYU9xvzRDgB7isArF2Xa9uI5eLvLWXCrGohwYFTDTbKmrTjY63XXmVk18Dkks+tuOyaTwxd+8ot/ejri37qn/YE+0D1Av/+9YF7S3t3fOk1zeMHfiGvH3xVhdp+xcMOPOBSLhaDTOaUi4RIJoSMaLP8YIGxT6bJjFjuxOLPydPDRkH2xpUWkMV2fTNvy+uoAT38hNYRJf8WmqhSSlspZfBOzRwGqkxg5RakosGEm6MESSAi6RkQKrDTxvm4RoIvkcyjyeNFW1IuXUrdiJJgME+jkanBlVd8qjK+7EMTNLhH3HADUHr/QUSP6EcmH9j1wFv2Te/6/bo+PuqXkSMekkbIAhvVpx09WRHWwED1DI0Xl8rgGmCJ7v+UYgWwqtgNAZMeDCoY1ZJ2KASrig0YG//ztqvDqgJUMNuKa6UDVLvXWiGlOUGjWmwPe4AqNmzF5gEXjVHGuCRzQaGIaCga/s7wwPBfbxjb9OklS5Y0L5Xv6EI/T0gAaPutS4/s3/GGqX07fqE9t29TNcg9TybkiIwdJzjBqeOfWlj2oYyBssiJQLVXy9zZYD4FqBqqoaisYXslOOTC1M8gCUrjjNqtlFqtjNJEU57jPuKTEOgrQLkfbi1GkKVspDJX9ayEy/Xw77YqUeRo2fUbvqlwZk6Fq93S8NTA6KLbR5as/PsVl7/kzr5by4U+o5/98feB6rMfw/P+DvrQVyb2Pf7dH6of3f1rXnp0fVkkInR8jlsk4XMHZSYzyp02aYlae8o3UEf55MCYmbfeRsPa9ePrnlaH4LH6uSJjuiu4M9AXr0N3OFjVAqhqRG6mCeVxTFkzoQwgFWX/WJPIHSZ5+fOzIicdt3RTSmWGlfWpAKumJIRyEjOqAKpoKIGE0vFIBCXKvJKK/cpxb2TZd1a/8GW/50Xpg/0u0e73iE7/2sHaTQeOHfjlndPb3+pUFIXlkHIwIQqyCzCpGNAuy3feJ/eCOwADVHOVUcpgVVOKIIQMGy/NOtWSdinULkW8ETQ1CKNPNcpqNuaxugi8F28ObeMUbwrsbrEDVDvXXXfDYJWsXQmASQxm6UwgfXJyl0oyqg9Fg5/ZdMXGP1o7vuGJBTeU/QN62hEAWJ1+4guL21N7f/zInvt/TrUOrKq4jTCSsXBVTi5mEceqmtgNhKKw/ANzhd0kCthp1mV+MDg19bCT1/mT7YrZJ1mhGmbs2LJEMYuKJ/xSUd4Hk4r7C0gPE/UKoMzu13ZzZo3sinsC1uxc8dqNJkR4t+TwaIYrs+NR4viU+aXZ4SUr/2140fKPrbn2+jvE6Pp+b0H/OjmNyWF/cC6oETj+yN+tTWaP/sz03od+sSTq1UBnIvQckjIgJTzKpKbUTUlLuHvEpgkkD8jNIQPAYmZi+U5ewHpkc1Y/Z0AtE6bsfXfiMLGGirVJEDSmpJOEFEBqO2GgqhikInpSE6XIS4cHJZq/sCCCDSA2NseiW+icWHgPfapjBPh4fwmtKu7MKBk5AemgrPOwWhcDI/cvveKGv6rc/JbP9MtFJ343j+nHRu/e+p23TzWOvPdYfnTMKWkKSsjidilNiWNSrWjsgpr7z/fBMqOqM7bRQek/UdDqZaRTRV6mTfmfPCqxdZW5IRuZH34a31M0oBnNarEp6EptTseoFufKmr4iBYzt2wBUTdBH5EUc2IDnUGnwnitWX/bBq1fdcFv/eni+Z8qz+zyttdPY9b3x+tSWtx7efs9/1s39l4VqLgpFAjGUgYOeT27gE+ogcQJg6ZDvIBXKfDa2QWaqFYaoZp71kg9Gs2oYft4z8cYoI6Eg2YI/qgGn5gmjf8zhkIQo4lEBVIvNWKFdNwb/eO8iWRA+wE6Wk5PnXAkD+48KWY5yvxfphvCTgSUrvzGxfOWHlq+94lti5dXHnt0I9n/7YhmBPqN6kXyTyGs//sA9VzTmdr179sCWHx1wGlHkpORKj0gGXBrPHWSxo7Eq5cYXN/PIVdgVwxIEsoCuJpGLQEZJ3+km5TqQ+Ssr6LfiOKt/MvnumgQanJDmA79JBqkxA1TVyki1ctIJfDoFqdg0UwGkdr2MbBMJCFX4A9pFFOywdODTB5YYzKpLynHJLw9Q4obUkkHsDI09uOSyKz8u1mz45Oj6fpf/yVP77kN3v+j+/Q+9c19t30/JQRLKaVMYhnzjydDtzxo3kwZWPDgOt6Nfu0gulmd9GqahCkldicoozjNKU8zrnGSqyM/RWuJQ2QVchf7aBFgYGbhxtDABQ93rp/eQBDrRTrDPKmCEARkm1rKnoQov7gWqfkgSnpaZpGpQPTwxMvlPN1374t+uiurUsz71/hs8ryPAMoA93x5szR28Zd9j3/vP6ey+l3npzEgo61TyFXfKx5BWSYdcN2KbPg3tv0Wi5oexWOttXITnNqcGsiF/MQ8tiMVyzGlsMSVJSnE7pThWlCWI5kZFILBd/kUlxoBU44xhgwcsRctNmbYBM/A8cpGYmEC+IMmFnhrhLNLTiRu1hlesv3d09do/iQZGvj2w8cXH+m4Vz+tUW9Af1geqC/rrmf/BcdLQ4a+W5g4fvvLIvod+J69vf6nMjg+UXEGhFxmtpwNQipugMt6XCswOTJkVSwNUD1BlPFosNj2zpIiW7P4VWCLDCkn47CERK0tJZxmpBCX/hHIA1HZKqomfygDVRFAe5xao2jsts0TmFs1VUthscVc/7Fk8cpHGA4CKc3EDyv2QUq9EWTSQBGOLtlQnl95aXbHi1pEX/vD+vpXJiXNnm94WfHfLvf/hYPPwO6fSo9eIKm5yGXmeR2mCMTaaNzRS9fWoZ7ruTP8yA1WdU8JANaM8zkgnGbmZJl87VHFCCpBcZU3NjXTQRKHyIz+V5yVKt+bqKq4xBrbF/1mPVfwdv6ZgysBQWfCBDnFHe+RCgiDDeLA8fOeNV1/3W8sGVt19pjPr//vCGwEGq09+qTJ99NCG9pH9P9yY3vXm1uzuDZHbpGoZNmUJwafDgeMDgGoRS8rrt9GrGp1q0dVvNjlWytrlU9H4xynXkGGBoW1TEoNR1ZSh6gV/ay71h0aTak39bRQADxyDYe7RtTGvDF4t+WA6I8hD85eQlMENww20LA3N+EOj3xxdufp/VIYXPT60baom3vrWLmuy8L6S/hE9zyPQB6rP84Cfy48rwOrBHVtvPj796M+p1uGX+7oxGkltcsklDJmRG22+dnZT5U20YS65TNSZET0uAJZZtXfGE+10UNLkWElrCp21SWcx61JVO6G8jZ8ZaeiamhnlLbCsAKpksuTRb4XGko5kwHa04v9hDq2MFICBqgyInICUG1EeVQBQKSkN1NzR8QdLIxOfG1q67Paxlw3vEOKV1mr9XI72hfXeW/SWFd984O53TcfT/6nu1Md0mJPvG1uYLMWtxOWbB1jVS/nR6cA/bfOY8a3MAVZ1Tin0qrBdixNSSUoyydn8v+wEBK24JzySYEkZgHLh32zG0P3fYbSKUS/AazdhyLTKWHBbANWepioj3UHp315H8LWFr6v2yCNfl4PK42tXrvvAjWtu/AjD4yKR41L+oi/Ac9d790bTO768qjV38KXt5tHXp62pl2St6QlfJo7vKiyXJpqU5VEorRuzfm60syt8b3yv6Z8FyWBlJ0i4zjWvB/iZgEXFGp1jAwv0iXmLrn6fVOZQzo2CSEtDhcsGUNjEK4QQgGc1flkmgYpXG8i2PDTHSsocN/bLA7sqw4u/VhoZvHX15au+R6tuifvz8wKcnOf4kPtA9RwP8PP99sYhaHP5yTu++aq8vv/HsubhV7hZfWkoyQmFYSVhW8XrBxzJeSFj+tJ2JRf7YpuVZwtGvbZDvB6y97MR2qPED489mMOrpEkaYBVsqgWqmoGqItVMKWumpJBkgj581ITszZvTp2wXq/GFLHz4HG4KQ9a1cEJSTkR5UNFqYDhVldGj/sTiu/2R0S96I5N3LH/Vm3f3/VJPPePumLvjpffv2PIrR1pHf6jttTw3Igp8hxTEqbjh9DT9nPwO8wNvz/dMPzef1ytzeDpmmU2AeHNnWFVEyqYpyqMxZXFiSps5USR8ihzfNDcBkNp4VXRsA7ByuhVvFdCEYs6n8Eo1fzZ/j+bBk4EqX4PWx7bDvQqwasZyDs2IHDxAHkVu6cjk8MS/3Hj9Te8ZpuFav9pwbubO8/GuevNmtzE2N9qa3bfx+PTem1Rr9gad1tZR2limstaA0JkrARKF5o2LlMbH2vCaIBMswwqUynZ0WIONUQDYVMQDp4n1R83ghwrZCuahY0z80XSJKpz9WcSu8NptkLGZxXBNY0YXf8AmOOReiRT/7geJU6kc9kvlh4PK4B3Do4u/uWz19Q+J1av78ajPxyS6AD+jD1QvwC9tPoes9bere+751oua0zvepNrHXuVk7TVuGkehK9lrkRDNBwcABwuZy/GL6Nw0C41pairKRswD2dxnFtphgQOLahugcpT5odFDtGRqQKpOUgaqWcvoUzXrUzNSXB5Fx7/R6HGqFPvqQIJg7Ka5YQrd/rA9ARvlBSS9kHI3RFdoRpXhmj++dBdVx+4aXrPmS5XFK75XufolR/s34FPPDDRlfHbfP79t+/TOXzoaz9yUein5EZouJH9n5kYF+MUxC095k0sJqPI2rYdVPhVYNfptANWcS64ZGNUspSSJKY1jyuOUKFMUkkuRDKjkBOQhhQd2PgCrYJiEw6wVc6XMqnYf0A0yULXlDcOnFq8pvp9CDGD1lkIqEwAAIABJREFUq1aDiIYqPKEk5LYt7ZIvg9ZIafi+G1940zsOB4d33SD6dm3zWUMX8mu03uzSzny0Pnd44/ED2ze15g5fqdLmep01l1HeHNV5XNU699CVIGVuzdFQpDfpUiYK1azhSDHk4Cks6wWjmiEaOWImVcM6kEMrAGYFM6kGgLJ/BTuxGHN//B3mNuh9E/uLRliNaGynpERQbusgOEp++EQ0Mnz/0PjkXZMr1z0Qrbn+oBBs9N1/9EfglCPQB6oX8cTQemd49OGvbmxM73p989ihN2RzRzcGIqmGgeMKkQntJCS8nBuunBwCeex87Q2waKwpGqSsyQ6YU2ZP0QBlFzkA1TyFJtVo9NBUAkAKkJo2Yv4JVlUkimSGZivbSAJwBG0rFjeAJrMN71hS5cyghiT8UIuonOVRuaVL1SPO0PjWiXUbvz654fqvUWl8e38nfvpJvFVvrdzz5Hd/dU/twH+czWbXUijIdRH1qcl3PdOxzgR60RRxEV8Uz8GpFUDVgFUA1dQA1TShJGlTikpCnJGvBZWETxUvYq0qmptQRcB8R1MgGCwDVHt7rgFQizK/7cYuYlWtvRADgY6OtWCwTNkfzg2+73fcMwCCPe3n1Whg97WbrntXM21uvmHJDX1P1edgHiyEt2C519RUmea2LmpO77587sj2Tc3a/iuypLEujduTSmVlSVkoSXlQhAqtHO7L11roLNM5bAFREbPpqKzgglY1g+A5EFkmBDuy4H4gOG4AezCkCmtUvQx1ajZe8O0m4fDfS9dVjnQyIdxUuVGb/IFjojSwuzI6en91cumdo0uXPRKurh4SYn28EMaxfwwLewT6QHVhfz/PydHNPf6psWRu6qXHDu1+a3r80A06b09IkUTSS13ppdIVQniws2FrqCK1xCaUMFA1tSGR2xI/tt4AqhmsSsCiIrEEJf3caFFbir1Sk2ZCacuwqzIjzj4vjM6ZLeoYlmPfb0r/iEglzyftRjr1yioPopzCUktWBo5G4xM7Bpau+O7k+su/4t44eHdfizq/6bFT71z0r4/d/gcHm4feUteNYS9yGajKTHDkJlKWzKPbLTy/d740X8UtKrguOAFSs6dqkieUZDHFSUxxu82sqpNptqga8CKKREASzShgqnhj5pBCVaHDqPY4LTyFUS00qj2WVMVrbKMKWFRYuiHS1XVRskViEa5pNFY5VHJLM5vWbPpg0sg+ePPVN/dtfy7SqcuNV/u/NkzxzIZ46sjG6Zkja+r140vyJB7WeTogVF6WWrlK55xsbayoODpZ57nSaZrLPFVS5dKN27kk7UohISKAmUsuFOW8lEsptElFY8QqJCpfwlXCcTPX87XnhUngRbNe4B/1KwN7y2OLtwwtWnKPF2Zb+zrUi3TyncPT6gPVczi4C+mtNcRGe++coNaRlx/Z88TLp4/uvT6OZ1Zp1RgORNsriYQclRodkxXim2YrE6+KGFSyWlSAUwapsJ9KIbhPKUUjCXSodWhRNeXtjFOo8lRxyRPNJGCOmCOyPqi4WXMiie0ARRcosXl/qHVpIInLQ7XSoiUHBxYtfbQ6OXnvwOSS74RLxx8Vy140vZDGdqEfy8Pxw1d9fusX3n8knXlV6qVeGIWcHS5jIhfZ2kBMNtO+sLVZ6Od0vo/PMEy4fVugCvP/LKZ20qJ23OYUNplkFEqPqm6Jyk5IPoAqp/m4JwLVHg9L3i5Y4/Ru6d8AVdZuF96pJwFVvmYl7IPg5gBmHBpFE5yB68+VfmPV5KrNvpv9zGuu+uHD53v8+p///IyA6VnYGVAtqVCuKtRulSjP/DSPHbOzkTLLE8fLHZkpxX780IDlSoLAwIRCh6VM8JNSobLMyV2T4ao4H1hJIaSENloKLxPSSxzPyXw52JSBf8zzxBTJ8rRYtKjx/Jxx/1MuxhHoA9WL8Vs9xTmxLOkbmx2amApnlZqktL0qbdbWZ/HMunbj6Fpdn16ps+aSJE4GsjQJcpVJDQCDJ3uj5qbbn8GqYVHzDPZSEN8nHK8HX1QRa5KJIGHLnLjpAhRBy4TbLeuguBnFNk9JkWs3UOQFmR9VWpXq4LHy8MgBb2h0hzc68f1gYGRbXvW2R3504LjIasv2UdK3Lnlmk/bOY3f88Fef3PxbU2rmegq1KIcRubCWAVCFvy7617mod2IJ+pl9yiX0ajbvL5wq0FCVUaJTZlRbSZta7RYlcUzUTinUDg04EVWciALhM2gstHyQWxTWUwUoLYAqbxDZT9V+K/x5Tw9UoQfsLOZwy4CkxnF4IwK5gaPdZLw6sWPx5OIfefn6l2/rNx1eOvOV5QH0GUn044IefVSSv1sQrSdaR0S79nWmzb6DgVi2nOjgYV8sxvAsITo8NS0meagW0dTM44JonGiiO3Yzx+bEqP3fseEBTaMj+vBhZL2kevHgYE7r1mEX3HeauHSm2zk50z5QPSfDurDflNnVx++MyJ8uzc3ODLQaR0ZVu7XIUfmiTOWDeaYHclIlrbQv2CxPC6FzmedK5lkuZa5EnnOJSOCpslTkiRI600InSkrk4qFHS7u2tUNKpQXCeGROWmohhMTNVDq5dJ22cIKa44XHvDCYiqLy4VJYOqCdcH+lUjoaLVvZoGrWolW3JP1mqbObV1/c+/l33XXoO784TccvdyJJZS8iD/G1MRpvXMpETjl76GIr0QN4zu7jLv7fOgmo5rCoAlBVCbWSFjUAVJM2qWZigKoImVWNyDc2VdiwockEYNJ2/ZskocLM32hUoS/lcOKOhvXE0r/Rkxe/Y6JXQZLBpwiOBBAScoIbvFuVowaC4eMb1m54+0h15Fvr+9GUF/887Z9hfwQukhHoA9WL5Is829NgTRM96tJMLaSsHrXqzUBq7aet3Et15ooslnBjJJGLuXZdEkT2WS5EnossywXlEvhRZG38WYlM5SJPMulJKYRyoHVyhKPZLSUh5Qjo+KXWjpRaey7qlLHjRs1SqdIMRypNtzTRLPvDTVq3rtlnfc72Wz3x92597OP//f65R3/quDu73AtdqsiQXCQXpT7bgKWyAKoIbegD1dOPummvLxhVQEIw0hmlFDNQbVMjblIct9iOzc+JqhTSIICqCMlRJk5VwX6NGVX051srqoLR7qRPwRbI5gZZRpWBK8txuob/xmfV+K+i3A+7Sw7vYG9Vo1OFn2ooS9mm1Vf+l+pA9R+vmryqX/5/bi6vs3oXOHEQHQyodqBEdSrVjx2tKp2UBKV+nCaeMLsU+EerLNXagYN+Cr2Jo10llOZYKcq1IxGSlusQNi5YUkPlo0qlHEVtpYOyo+I2qAlHwdoj9ANNXiUn38sp9HMK3ZTiKKXJSfiX9v2nz+rb7P/SuR6BPlA91yN8Eb6/KSV1Hqf48zcE0S1EdJ+gRyNBvo82c0HuQfPaZYvZkpxozqGjxwTliEmaEVxTGs+MoyRuoyrVlCfavB5/n2iilnWcvL5IJNBEv0tEv2MjrYuU64tw4M/ilHBD/MgDf/nXj7V3vKkW1MeDyKUyBeTlPjlZyE4LmZNTDq6b08W6iUhn8XGXwK9Yc3TgCABB5i5zSgugmhmg2m63KG/G5KWaqjqgQbdMJWmBKqR93IhiPFSLzQHrTxmYFvZUlt9mQItLxyT6mHS4HjaV2Vf8FtwEBAGjKHTKcK+LsalylU8BRfqyFZf/0VA09NfXrblu9yXwZS2oU2RLqUPOcP3gk+P12emJtFWb1DqddLDqtdsjQutyrnSYCfL4UhQKxk9Ka4V0a6XQop8pTTDpSJXKkizL4ixXsUrzXGdayUxrmefazbVi4z+lBbYpkrthhXSVcB0l2OrFzbTwYjcMG24YzgVhdLxcrR6LqgOzo0uGjlFl7SytWtU3319QM+jSPZg+UL10v/vn5cwtqHVo1zcqLVUbaNXq1SSpl7K4URaSytIRoctWqq7DJn1aogHVtG+BOVBZrh2PF2iNmJVMa2Srg5GVoZ9rmSslZIbfA/sA5sFRJQXWwZG+IiWVKruZkl5WKoexG0XtjKrNKlWbtHgxrFHUxZqEgrE/TIdLn7nnU5/Ynu95daPUGghCj8o6oEAF5OQR5VpT6uSkIMzosSJ7XibHBfkhAImmHI8HgCpkE9CpxjqhZtqiRtKiuN2itNEiJ1FU1T4NuWVuqII2WOWSFBoJLTDtAlXbbIj3Z0uBQp9qRRlF6pBtuGJm1WpTGahqvKem3OHIK5YAoCsbENbTPvkq1GsWr/27clj+o5s33PzEBTn8F9hBa/0+SQevD9uH5sYPHtm+QmTpBpHHl+uksTrPmou1ao/LLBvWSbuk89xRWku0s5qvHi1xSqBXQGvFsdTsDZVp0onSWVOpPM5V1lJ5FmdZGus8TUmnWEMhOoefFDYqApOBE6u0cFxN0lfC9ZR2/djxg5YfleacIJx1ff+oH4b7/LK/OxfertLiJfuHhyYOT6zceJzWrYP06tKOrbvA5t7FdLh9oHoxfZsL4FwsMJVE3/Boz4Ho+HRrIFO1UelU10pBl+dpsiZL2kuzpDmuVVYlykPc+WHYw1kmWsP5Crye0gIwtbhdIyEF6gLYsMIayNXS87gnlST612UmhaMc4WeOdjNfuKlU8PETce66Le07denKY550j5B09og82ZtrdTiKguORX2nQqlVtolWpECzWvCget+nbnBe3Xrzo0/f/w8f30L6bWqW4FIU+lTQ60AMSyiMYODCb6pj4XHZ4uCjO/lydhGUzGUxivApGNaOEUmqBUU2a1Go3Ka23SMQpVRioVqjiRuRxRrrxCjZg1Bj7d5OmTNc/M6fc/W/AKnOr3PFvDNXNawqwbMv+/HeaMpmTcAQ/2XgdjKr2yc19vXJi1RfCIPzN11792kfO1Qj13xd7vtscui8K9td2jjhpe60r1StmZva/ol07cjllzTFXpIGPDYVKSWUJRYi/5QsQux9Jmhl3cPV4Tc42gHDlF1gAsUIlmnSsOI46a+UUN2Jq1xNqNVOK2zklqeJYX4RKEDZGcOvnuePzMxcOKYSqSI/IxdMl8tzcLwWtyuDgXDg0cnhg8fItYaXy7dD1H6iWB/eOrxmbo+t/ECzrRbNG9ufqhTEC/XvShfE9LfijNPhGC9r1Db8p4uGS014R12evaddnXlGrTb08adfHHUo8V2q+f7KbAKcAFafGKynbJIE94FQAEAEc14pYSJe0cUoxjims9ZOEvi22CbJJPGgOcvC0N3MOupTaxvux+4DSwmtLJ6gH5erucmXoPq8y8D3yq1u8YHDPk7P+sXXr1sFYFD1fFzSDAGXaI41HNtz+8Bf+5qA+fE0cJUEYBBQR2FTPpMpw3xs7z5uxv7BP+Xm6ToryPyed8/ilaKiijNo64dJ/ozlHaROpbDGVyKNhr0xVp0QumtjgbSp9E7LQkVoYoGLAZ6FDtextJ5eqKP/3+qoWGlabXsWpQEidg5zR2Ms5kARoF+V/vWR46R1hGL77jde+8f5+c+JzP13MRv0+l7bHw/XjuzbNHXnyB6YPPvlmJz++RuY1V4hYuI4mx4VMA7MHDk+afNYSm0RTcyXaJ2NXszZyYhqeDFY1aaihMmWcV+KMQyayWkzt2Sa1a21q1BqUtBHGIkjjmeN693gtJe0R51XBpB/e1TgWLMyuIOG55Pg++VFZBdXB2cFly74/sXbt1ycv2/RvYtnq75d3H52mW27pd/I/99On/45PMwJ9oNqfGs96BHhxnpmpUvrEhnh6xwvT2qGXxK3j1yRxbbHKW4HjJL7jwGA6FTpP+eYsYZsDdAR2qTgCdqBGKCVArCKlrLYfWdGI8tMue1CCGTCLrctAFaVY7gnjbHRbDrW+knzfxzoMQ3SO82MKVqvc0ZADkOOnWno14UV7/fLQI6XBiXvCsSX306D/JNGaCzoXfave6iet5IVfeuiLf3lIT21IwtQFUAWjCvN5jje0Nz+GO1xqNMxq/3G6ETBAFWMH00kDVJUBqiqmZtykenOOEsQHt1sUaZeG/ApVZIn83OMSPQzSuZnKTv6CNy18hvHpgJ78/9qAUPMw87jzb7b0X7zGxFfa75CBKkhVgCCXNyeLhxffO1gdevdrr3rt3UKIpP89P7cjoI8/PNzY++QNxw9v+4G5wztfmdUPrwuoWfJEw5E6E46jLNPN4aaErQ4s+zhi11x9J4DV3qNjY36DWK1loIYKlfI0pywziYCEmOp6m9J6TPW5FsX1mOJWRkkzpywmUgliq7Hpx/yTlGNxxCcjaooJe0nSleS4MPB3yIkipUuVTFUH6v74xJ6Jy664e+0NN/zb0MTK79Kyy470o0+f2/nTf7dTj0D/ltSfGWc9AsYx4MEBmjpy9fTR7a9tHD/yEhmnK500G6GsXVGq5TkigW6fwCIIdAEg3QorM+geexNmrMnUKpg9Yz7P4ZQF3WqDAuxKyr8LwAnQiuZZcEb8dwxYASDsDZ7BKl7LdvZs3YObPKepYHHGjUI6pMhRueMlwg3rwo+mya/s9kpD36pWxu8IBxdvEYPLZ856kM7jL96+7fZg0fJFN3/xe5//4GFx9LK0lDtREFCokZLEcYc8xij3YzTNTbIPVM/8lZ0OqLapGbcYqLabLVLtNpXIpSGvTBUHQNXlTYK0jCqau40yFY+ikerEzn62sOLXWRFAL+vK18GJYBZTnC8Zy6gW6VdoqFo0OPnwyNDwu1995eu+JYRon/lc+6+YzwjozZvdZE3rsv3b7ntDbXr3a/LmsU0yrY87qh2GjiJXaGJTfKxB9g3Bk/I23W4mzBXYZVOLF1rnMuNjzUDVKgQKNl5pIw3IFEmAVY6vTqhdb1Or3qZmLabWHKQBKaUtTTqVzK6iOpVzZcp4WnM6oNU2g/F3gxIpBIIglCX0taxUE29k+Hg4MrFncvXau5esXvulxVesuo8WXTvdZ+fnM0v6rznbEegD1bMduUv897TeWkl37V/XmNv38lpt/w+l2eG1QsWTXu6ESHlm3pJQQU8IzvJCZyb1ihtBbFQng0zLIwC7gkkFq2pX5KLZhBsJ7CJtfhqgyZorZgSg9ytYVyy8BrQa9kmaspZN9Cm8KiEXQIIP68GEw2WwjF8bqFyGLeVGBz2vuiWKBv+9OjT6TX/50h1CLLmgMtK36W3BTG3mtV954PY/PSKn16alXIZhSBEDVVPuw55BKGP2z4xqv/Q/jyv7NEA1N13/KP23mk3S7ZiipwBV+Nf6hv3vAaqdsn/BpFpX2wJo8sy32tSu+b8BrwbMWumAlbpwDLttpsK/g1GdHJh4dHxs8t0bNm745pILbD7P44t53l+CzfrsI18cTOOpF0wfevInatPbX0LJzKpQxpXAhQrUrHkcMUqBbaAz8iash1z8hz68i0G7fy5kAMVdmlGs0ZAX0Ry8JTeZvgQhKiQBAqmBScox1u2m0a4259rUmm1T3EgpaxPlqSQUrIBvWTPNEiA82YyXtOOScgKSfkDSY/0qUeAThaHWUTkdmJg4UplYvGV0xcovrrh849cq4ZIdYv16NKf2H/0ReM5HoA9Un/MhvbjfkP3/9n9pcTJ3/IZmbfrVrcbMzXH7yFXamZK+p0lmHknlMYRkWz6VktYJ8arIizP+c6wPJJZplOstUSBygl2g5T8ZfLJnpf3PZlrxYm1+pSj3G0kAvx6eryhrFSwr3g0aLHPX7nRBm45pFqLyE0fGYNYJKCePcgHv2KDuuOFjYVT6VrUy/I1gfPJ+Gn3BgQtFu7p55+awNFR6w5cf/OL7jzjTa7KyEgFrVEMuP2NMGKhaRpXJmj5QnccFfCag2qB6s0atRp2BKjSqQ16JGVXPMqoOmlisFVXhXNsx7+fNV+GVypYYxvy/eD3P3aJq0ANSrbaVS/9ozmGvMWNb5UAXm7s0PjDx/YnhyV971dWv+roQoh9rOY9v++legrWw+cCtkzPT+2+am9n/lnbz0GtUe2oscltuyVfkSVQrsObYdUmHZpPNpXusODk5Ar2gZmWzZOlTgarZm/dQreZ/e8Eq48tCwwqXAHShJjnrVtNWbtjVuTa1azElDUgBIBnAE+0COCZgXfOTJQHSoZYW5EUl8lysrTgNh9wwIhGGJMplcoaGWwNLlj48vHT5V4aXrfjKkvVXPCLGr6g9iyHt/2p/BE45An2g2p8Y8x4BvW1bUKeta9P6oVvyxvQbVbN2o05q40LWSXqzJncq90hnAJhY8cCigqvkwpIBmB0WyTZI9faYd4CqBaEsD7BlTAawtsmKZQEFy2oYVJYSaM90tVJgASuYVByBAaSCLYHMs9AGFpntbOMCFgFHim5YYcpiJLzM96PDYblyHwXVrw4Mr/4qLavsIVr4di0GqAZvuP3BL73/qHtsdVbKZRDCTdMAVZY+dCypDFzq61PnczmcvvTfaAOozlGr0SDValGZgSpK/4iudclRLrlWo2qihS3ssF38pkrQ6fXvMKb4cgA6exuuOhGsRcJVoVE1Nq0doOqyRtWlsYHxJybHF73nyo1Xfn1CTNTnc7b91zx1BKDLn/nOR5bGc/tuaR6b+tHZ44dukao2WPITEUDqJBA5jTVPkpABsZpZ+x2RB9YyXhvxOpMhYXTPxZ97rsVTdXQWcpECrHZv5HZtRLMqmq1SzYA1BbuKRqu5NsX1hNq1lNJEUQbngAyNVtCuorHLVKty4VKMTY7nmxkKPbbrUhRFJH2f8sAjqlTIGR5JS5OLdwwuW/a18aXL/3nishXfpeHr5y6UzXx/bl8YI9AHqhfG93Rej5KlUFo7x3Z8ZoNqH/uJ+Oj+H8prRy/3VSsouXA3ySjTNUpylPmNbpQBoDYgFbFUaKBndoGZIaO5Mz3TRZMIys5opCq6/43o3wi4uD6NyGirYbW+ggyA8XmCvSnxekHoZg+IkKtOngGcEBUAqEqXGwS4bKqsmToWY4BURE1KSUmW8BE4sGsBYGXXdGhZvVh61R3ewIrPlqqV2/yovJ0WX99ayAsySv+zx2Zec/vDX/yTw3JmfVrJJZqpQh2aHHkrhygsqXDT6wPV+VxqBkQqpU7RTNWmRrtugWqTgWpJuzTsW6Cae4bd5HlrDP8LJrWrVDUbNPNvNhSgeB17pRpGlUv+trTfkQfIbjOVkWObCoYByB6NVcaeWDwx+e6Nm67a3Aeq8/muT/2a2raPjh978rH/LZk98h+S2pEXZ1mrVAokBa4yMieNlk3QkLwCsjyJmz7xpfAGwq5nvNrgd7B2mY1iRwbQ4wBw8lEwUO1sbApO3mrMi/fEDh2FLEgBwKw2AFDblNRjatUSSmBjheYrOAJkxRpq3VSwWfLhDID+Vk2ucChwfXI9j72XnVJAwdAApWFAulpVpcnJI8NLV31zZPmav3MGxF0j675bF+J9xWJ+9gPd/83+CPRs7/qD0R+BU44Ag9Stt3mtocnJuemHfi2Z3fNjonl80s8SEQncqDNKs5gyePw5WJRNqd4QpViA0b0PD0DgTXQ7AyABoBYdHwaocsmfy86AlVhwJUsIzKNosjIaVgBgtrBiy0HTDMAm6my/4hKhq1V45IC1wo3Bhd7Kfia0mdbyytzoAVK7npR4bwbGXDotSmI4H4eUqKjcH60Nji39WFAp/a23atljROsT7s1agA9uphoev/lLW774gYNi6vKkopwwNM1UfEeEJILHohudaqy++o/Tj4ABqtiMOeyj2tv13wWq7XqD8labytCoAqjKiPzcYbs1x/FIK6PRLmBGoZ/mTRR/DwCk5jVFl78x9bd/U6RUWfbVsORm/8HBWRao4u8ZHCufJgYmHx0fGX/PFVdd8Y2+RvXs5rneept/aHbXT87ue/j/TI/tfFFALcd1PcITmwJOCMPg4wEfU5T5ebNu5Eaq8+xqwrnBztpTPR1QLZpLC4BaHD02K52HRESAkU9JZkk161YpVZS1U7ZMyxoJN1il7AaQURprUmiwylzSvI5avWrHx9W4VLhOQK4bsmZV+g7JwCFZ9onKAalypP2Ridr4mivunFi+9vfb0n94fOMtjYW8kT+7b7//W+djBPp3pfMx6hfQZ2pYHB08sDZpTL3z0O473xbo2mCktfQUkQNLlDwhpTPDGvANkvv1mRllpg7drgxOwXiahZMbnWxWOVujWJDK+ki7yDLrakGl7Raw/1Ys+mY5N0bWptOffVbBrFrgymwr2hnwFCi7QWtlGFVwWsZU3fZbs0MADtNCbZazGqcA3Aig30q1T7GItBuOTEeDo7eGgxOfjFa97IGFavOzdetWP11cu/GLD33lzw86U5vicuYFQcg+qnzefaB6llficwhUuQGqqCpYa7UeoGpMquwGD5D1GQBVIJ9irgOourlPE0OLHhkZGPnVV1/z6n7X/1l8+9Cl1h7+hzfueOTL7xSNvS+riOOlwNHkeiGLnNLMSovQ3GlbRREWbUr9ZmU0FR74O6PL3rzeycz+eD6M6slAleU7vAyiIoL4XM1Rug7eDBFXDFbRYGW8VvNWSs3ZBsUIB2jkzKyqGEAVqWmO9VsF4EVuqyKNc5HQ18L71zSn+qFPTiDIjSRJlNWigHSpor2Ridbi9df8azQy/idjw6UtYvUr+84SZzHP+r9y4gj0gWp/RjztCGi9LWhuf+DK+uy+dzRndv6Ep+vDvo6ly8SmYONpsAVa2hqT5BwVYwVldU0GRpomJuM92VVXFR0CBmuaRioGuHgH1rJaVqK3J5ZZ1y6ByWRCx5bK+mHnsGsxgBgMqxIl0jIiIdF5azLamclicGq63VnaB6TKZ2CBA2vGjKUVbvhKOJRJSRn5uQwH9/mVsc8Go0s/NbiCweqCK3PB8P+x+sNX/Mv9//zX++nIde1SFkKjGqKZCuAHTDN3CsNN0TgkLEhqeMFdo9bwn30nzKYMPqqJTqmVt6gRN6jemKVWrU6q1aaK8GkQGlWJLQKaDR0DIBjMdK3UihYZtqziwIouo9qxprIa1eI1HRYW3x/HDiMqAAAgAElEQVSshgSR40n26iwmJGQG0KjKTNKSkWX3DlQH3v3aa/s+qs90WunbbnPoBRPXbb3307+i6rtfFVFtPHJSgYYoJElhfWAD/WK9sysJd/ZzkQmgz6xwXPCXsIQy37WD+dBZG82Rncysnny8XcDac9XyBxXdqbY4hBU4RwSrIp3mlCcZtevwWG1TE5ZVbehYJeWJY8IBsmLdzUhpTYrX0IC08EmhWVVK8nyHA628QJIbOSQjj0RYIjE4rN2BRdODS1f+4+DIko+Ollc8JDZt6vv1PtPJ1n/9CSPQB6r9CXHKEUAEYOP7/sZmY+/b4tr2/yjjmWUBZeQA2DAzCgMqwDqg1oyEiA3YLGyh2C6neOtimpnO5UKLZ8hM09NvglHNk6EuswTWc/B0wsmTOoC4e1XllINBgBk2ZABUJi1KJGARY9ldw5Za1tSyp4xT+WHav8xP3Ehs3CUTwTmlYGy9aupGo9vDytinS+PLPhYtetHOhTaVEKF6Xeu6Jf94760f3asOvqRdSkthBJga8jnB17EDVK3u0Wwk+o/Tj0AXqPYa/ic6oXbWplpcp3pjjtp1ANWYqjKgQbdEZRkyUEUzFRpYUP4vroUCcPLsY9b0JO/UIq3qFECVt11cJUAzoCLHhXuFBaoafzRA1c1dvWR02Z3lqPzu113/unv7UZjzn+dav0/SrhcM7Nmy9dfbRx/+CRlPLQ9k6rocs2eT7wA87Ua4Z/GzG29jqmcuL+NbahxHzEaFZfidKtOZgerJrGrxG50wPfbxM6ISaGW5sQtgFetiiuYqWFXFDFSTVk5ZW1igaphVDgfUBqhm5FJOPlelIPYSEtIVQa4nyMMzgBuARzIKSJarRJVhFY5O7h2aWPLxwcVLb61sfPVjfQnA/Oda/5VPHYH+Xak/K04NVKe+vWRq98M/GtcO/LRu7bt6wEmFSNHJChsTNCiBDcgplynbUAlC4lRh5I/Gga7yrsNQ9libFxDV8AaGaTCmU7a7v8PLFu2vXZazWIBPPPCuEyF0pjmD1ZwyGFuriLQ2QJVN/zmqymU2lRd8BmlGk1p0VButJv7NeLXy2ciMhEz5CFMRkXYHExmMPBxURj8xXlnxMbH2htmFNJ3ep98n30Xvqv5/d374Y7uzfa9shslAWIookoZRxVjwbTNH0dKwzLaIuJBOYwEeSzdCFWVd1BFSlVOqDKNaQzNVHYb/ddJxSgMFUBUh+RrNVC7pDNpohC50l+BOY1Xn2yhM/k1DFOuprZu/aabqugXgz+wkwNHDmKvmyjIAFhpVnzzl6mXjy79SCYP/55XX/sDDffAwv6mFDv9j9314oFk7/trpHQ/+1yidujwiJO7BbxRWeKaBzWBQw2ia9cz8P0rx5gHAWKxePeZS9p97V0xeH0+6O3fe5Wl15F2PVWM8bWcUF42MzyqeCAfIYjCp0Kom1G4gCIAojyXlKP+DUWV9q+LGqVw77AIAtpiTtLB6OJJcPF1JXuCSF/okA49kGJKsVgFY8+rY+H0DI+N/O7H8ss+JdS89Mr/R7r+qPwJ9oNqfA/MYAX3ooXL92NbXzx3d/jNZ/cArw7wWVBxFOmFTU8qEoEwqBqlKwuM5J4dtjnB3BEg19jpdtqirwetyBUUJ34BUXtx5ce0+Oz1KNmnKtsvyCt7NdzGQt3iCUeBQS5VxrGAGl5bcJ50byyrJeisAVlhZobPf6GcLPSr+DADLS37R0MJsFk4nJSli9qjMdECpjoi8wVZQHr9ncGTFH5d88XVadUu8YAAAVxy1+7+++z//5vHGzh9shvFoWI4ociJjEG+Bqsyx7TA30K4LwzwmyiX7kh57KsgAEZ+qM0oAVFMDVGt12FPVSKY5DToRDYBRpeAkoIoNU9HaXZT6Tbkfj5OtpzjSsgeo9rKwuCLQmW2uJTD/ZuPFQJWbqXx8tl45ufJW1/X/22uvf+1jl+zX9wxPXOvN4cHvPnDlsX2Pv7d9+PtvGKYkLOErcnzKnMCU7xm+Gf28af40ANU8TQOVucLM9wz9qDHrN9//qSQ3pyxunKbZsSuqKqwDrGDE6KMMqwrNKTbxaUZZklELrCocAJqasliQylxSKcAqXC1Q9gdQhV2VcWgxRoOQTBmnFMdxyfd98sGm+h5pT5JfKZOADd5gtV4ZGbt9ZNmqD5dnx74pXvlKm4n9DL+A/ssv+RHoM6qX/BQ4cQBQ8m/uqF43O7XlnVn94Ju8dGaoKhXpdpuE8kwpyMkpd1LKZcLgjQkFdDBzF3PRzX+yFrVYjHs1phakFkyENfc3R2S0qmYVN2V4cwe2kMqWycwS3MPCcjlfM1DNczwVpalhCuCzioYqCUbR8VlzxWCV26NN9z+Aq9GtGu2qub0UsjMYdBv7Kk0+ZdqnjErkhMNHKyPLvlKeXPz7/mJ/uxA3IJJrwTw+/OCH/mTL8cd/su42lwTliEpuyTBzVvLAco7C45ab2xbMoS/YA2GJBMwhsDdTFqjmCQPVOWZUa9SszZGbazb7R+k/Mqwmudpj30rWPjNQtVxaJ3XqaYAqmFELYjuG/+wMUIBcTH7jWGF65SS/HnpWdPyHItRrV6z7gB/5f37zZTfvWLCDu4AOjNnUrZ9YPndkx48d2nHPe8vp0eFh15O+FpRLnzIXJXFTi+DtOTbbPaxqLtA4ZcCqeZhNtoOvCeS3Bav5Ka65p1yHZ3Dk6AWqOASeo9isdMbTuLAQXFNyRXmac0MVHADajYzL/yoF2+9Slkne5MMwgI0LOn0GAN2mTQxNVVJ65HkB+WFIToCgFE1RNSKvFPD/h0NDT1bHlnxyYu31fyXW3HR4AX21/UO5gEagf0u6gL6s5+NQ9dx3Rqe3b/mV+vQTb5PxkdVVJyUfjFEzIUERaTCpbpNyp8m+pwbGuSRz36QdGWTZWZTN/xYWVNa6qmBAe8OruXO/93e7KUnmZV2Qat7clq0tE8sLMJZTtucxHq7QX6L8n8OahRNYTHOVRGOVCIn4GbAMoGiYQhMKE4181zHxh6bZyroYINSASSskVwGo+pTJKHOj4b2ji9Z/IC5XPjGw7MXHFgyrSkSffPzvfuO+ww/9zKxsrPGigMpumVwONzDj5VrT/2JD0Aeqp7/Siq1WkegFqzSU/uM8NkC1ZUr/AKq+luyhCkY1VB55mTX7B1AtnCcKtq0nbYob/TqbMWP0j80Fs6wMWGwTViEAsM2K0rGm8WiqQrY8wHAu2Ee15Jbzy9Zc8d5KpfLJ61Zcd+D5WE8u9M/Qe++K9u+488X16T3vqU/d//oyNWjYr3KjJypLOVdkzFYDLGnxn9nHWEYVXf5ApfaBpYUd8OwTfw2f55OvO8a7p/j7041pt45lGldZAMDAspBVgVll4RaDVVhUtQBU69CtEuWJ0ahmuUtxRpSZnBa7plv2l/sHUI3CRssj4XjkgFUNQi6oBZFHQTkkx3fIiUpxMDTx7cnLrvvT0lWv//JCbDq90OfopXD8faB6KXzLz+Acs/1fetOB7Xe/V9UPXl+imhsSLE1ScqRPOXd/KlIAqbJt7KJgVK09kjksj+BfWpjyG41Ut/xvIWzRtc9WLPDvNGUxlMB6G3kYDNhGep6kJ3XEFqfEC7n1a7XxLlZ3ivK/WWXRPJCh1IXIQKRmgVGVIWnO3g6sFACSALAEBqhaRYBZoG1gAWNWfB5HjqJ0jvHwKFEuZaLcGphY8UA4vPiXS658dCHZstx+8J/fvnnnXe+eyY9fJQOXSl6ZfBeMsiF/0HsO6YYBYH3T/zNdLicDVcyzVGUMVJtpk+aapvTfrjUoFA4NBxULVF1yM7Q8+US5cVkwEukeLoz10j2MKocCGAaLNaoMVAtpTVFMLsCIJNdzKIcTBzOqhk1Fv6OnPV3xq81N6zb+7KKJpV9eObTy2JnOs//vRPrA11buefiunzx28KH/21X7FvmqSZEzQK4MTUkfZlMsCTYNUfwnXiM6YiRjOWXvtOynaq80yTGqZlMP4UCvh3EPzz7vCsdTXQC6Uh5spgqwKsgEEiA/OY8VN1W16xnFiFWNBVHqUqY8inNJGTfO9pAAxhbWpNpxmh8kVZCwOBSUInIDn4SryfOhW3XJLVfIGZw4EE6u+eyKa2/+bRpaNbuQNvH9OX5hjEAfqF4Y39M5P0qNdv3aEyNH9375vzUOPfrmIDs2GVEqZJZR2s5JBoG9AeImaIz3cROUSINCyR8m8txglXDTkVmme1ZoewZFp78p2RsYyz9592/8UE1XrAGqXZbhRBVX13ynGBpbpi+yBvD7heYVZa44oxjpLCjKw1O1AKgo/7Nm1TURq7b0b8y5bbtKUeriGxC6teHZatlkx2H/xLbylDMwMTu0eNUfOlH49+VVrz94zr+0eX7AHbWvv+KLj33196aTYy/VjnBKfoVCPzR6RqXJgz0Of1emla3PqD4zRhUuE0meccd/I2nQbKPGQDVtxVSSLo1FA6xT9XOX3NQlB/MPyWBctu9ptLF+qmh+4gY/C1DZU9h29p8aqFqNNVTYvsvXKdhy1hHim1WCfAqyoWjw4KpVa9+6dN3SB1eL1X1/yzNcP+yZ+p0PvXjmwPd/cW7q8R/35awb+tBxwvg+grECkYL0CdpUbLgL1pK3tLaSZDcLcHIw1KtxOOEUPmPJZx5W2mT/rxeozusyt1KlYrtp7ACNjMfozgt1qSn9c7A0XABSsKo5xfWc2g2wqpp04pDSPiUa5X+jVcV/fExmYTanx1pV2FWZTT6CAPwoJOk67DoB3apbqhBVRtticNFDqza94A9K67IvCdHXqs7rO+2/qDMCfaDanww8Anv33hYtckZvPrxr8++rxp6rgnwuDHRGEouUcigBS+MU6VGmLMlpKgxSTRMVl7pkaoGqXazxoxf5dD2ruiPfaSgouqkNuwD29kSg2ttoxW9syvAdtsKArY6NIJe0jW4sS1KKWwnFCW4MKPVjgUVzlQGqElZBTlerakCqaUYxzJdhsQAC0DyAzlkwaWCt8HstNG255aw8tnyzNzj2vpErNt0nxHp0mp33xwPte9bf+si//uFMfPwNucjLJb9MpaBkPB21AapFc9qpmjrO+wksuAOwDCi0vWwnnFGcxdTK2lRPmjRXr1G9ViMVp1RxAhqPhmgAQDWDsbtDDpj4IiHNbteKcj57ahayFv5pAS2ab5hRNclURaXixAhWIh+xl3C90IpL/xxsoRwKnag1Whm7tzpQffvrr3n9nn4J9syTSh97YOjQPZ97c/3ok7/Umtt1QylQFEUhJRnWDbg3YH2B4wkAJyyqsF51I6ABFCVXnABWTcJYdwOek4KMyAacGGuq7u34mQDVrjzAAEquMNno3MIGq8vvglkFUIX4FOV/TYpZ1YzacyYAIE8ARH1KUSlSknK8xoYKmBjs4jjNOi0dWN2hukTkBgF5YciVKS8MSAYhqbCq5eD4wfGV6z5dWbHiD6pLb4Q0asH5Tp95RvRfcb5GoA9Uz9fIL6DPhUdgffvVY6o+9c76zBM/S8n0hMxr0oODHtYlgDCFiNSCrrQejyeYVBtu1LCgJ2lU53uuRQOAFe53LF7493ubsAwANQ/7B8t+9v5V8WcBrSqY4TihOE5Zr8q2UzJgCQB+AqyCGQDygM7PMKpYb6HzMxpWwyLApxI+gzb1Bc0wDlKr4IbgaQqHj5RGVry/PDz+mdLa1+6Z76mfy9dt09vG/+Hhf/ytI82pt7bz5qLQ8alSrrC+IcsVR99yTw/7LXaB/pmP6enNrBYqK1vMGybDela/09lyGemJGQ3zKxgn27ikc0pUTG0VUzMz+tS5Wp0N1UWsaCwYoLFgiCrkk5uZ3wPTaaCCiUJlY3/LnhqA0hOh2pG8AKhyLMNTNKqdCE1tgCpcCGAr5LoGqMIKK3Cj2dWLV90a6vC3XnnDK4+e+bvtv0I/+S/rdj34pZ9uz+54h0ynJ3x0tHsRKQps/C0K9qiswPAf44WNfDFZ7GYCINUI3jtzx0REF6C2IyR5ikyqMz1P2+lf7NK762HBfposXcuoFpIrlh4Y7T2X9HOQwkarGtcSihspJTEIAIeyzKdcgV3tJgB2LpqiwZXXS4fBKkCr47ncRIUwEc/3SPoB6SAipzrUKI0uun/R+o2/WvKdRxaSNKo/0xf+CPSB6sL/js75Eeqdm8M027exduDJ/xG3Zl5MqlkSqkkOQZuqSWWwZbJF+g6gOWnqWATQZeSe+dQypfru7xWarU45q2ckjB5sng9YssA7ME0pbseUxBkphbIVtKolEjIycgAAVdj6OJrXeJxzB6iy7ygatSBrwB88tuEyPqyILTQGNaksZeXRVV8IK4v/rJJM3CVuOP8OAAf0gdJnt/3rL+6e2fWOufbxDZ4rqQILGeiOMYQumB7NkmMHZeZ5ju1T5RddKcdCBKrWuakDOnvJITZqf5pHMdeKmQmwaQAnNnAxtXWL2jqmRtLksj+AatZMyU8cWlQaoVF3kEoKyVAWrkg04WDLY+NR+f0MaC0eHZ/UwuXCyk96gSqD216JCsz9wfCj6x86anRlY97mUgdudOjaDdf8nlb6Uzetv2lunlfOJfsydPsfv/svXz61+853JrM731xx2y4DMngxi5JlxBUJTuUrlq2TLxzLi54CaBYSKPPLJ657Jw/6qc397ceeEsSeRBR0BLKWaGBLAEijoFNFEhUM/zNKGim1GzElLbilwCklIMVOL1Zzy/rUYo4atp/dJ7j7H2lokqSLp8OAFUDV8TwSQUAiKufewPDBpRuu+e3ycPgvtOwHFlTD6SU70S+QE3/maOICObH+Yc5/BPRjnxttq+k31PZu+ZMsa45KmTlCx8bEn7fcOXmOJIXIVF5XnwpSOyzq0zQ9zedoDFDtPuAFyR930t/j754JUAWjCvYAvqpJu01xnFAG0CB8ckSFgaqWRfe/AarcH9ABqvaGD1NvmRnNF4AteUa3ZSUK4CoSEZE/sGJbaWjy/YPjGz4nlm2Yns+5n8vXQH9866HP/MgjO7f88tHGkZudgERYBkj3+YYiwIawGTjG9USH2hOP62Sd8FMRLd8DnypNPpenN+/3RuN1MXONdq87la2/Q897de3Xe1lYBoeKW2d44xKrJgNVGP3X4wbNNWpUn2uSamVUpTJNhCM04lQozOGMYYCqdowPMTOqcKEA6DVcqf1889MA1y7YMS1VllEtHAE6QBWbKoOYGKwWG0olyRNBWo0GHn/pDTf+vDMb3Ld6dV+feqZJA+/UvV+54231I1t+nhq7b6yGOSeJQQYFxxAANl7zeCE6zc7OLBBn+rin/ffTgVT+tk8DVAuP1s6stySvqXyZdZX7YTOr4W8m1K63KW6h6iSJVGiBKtxSwKqaQBezHBtPVWOxZj2ZAVSRWOW6JD3HAlX8mYMAtCgN1Bddcc2Hw4HRvwgvfx3kJxbln/Xw9H/xEhmBs7+CLpEButhPE8wBPf6RVa3G3M/P7H/03USJ9FwsQfBzSq3wXpHvuZSzV8mJQPVEZsDcKM/2cc6Aqk1lga9qGsfUbrcpTaC7gtaszHZVZIEqd/2j9M9+rKiOm9K/SXLqAlX4qJqs9gKomm75lEKiYGK2PLzsI2OLV31UrLzp0bMdj+fy9zY3vn3Dtx/a/CuHGoffkvhZGFQCcoRkva0Hdhjm3pw//3TM4tNrAk4jO34uT+FZv5eJqbRA2r5bsec6WTBXGLP3fmhR9jcSCUFaaopVi9qqSa2sRY12g+ZqNWrVmkSxprFghEb9IRogNFJBz207wgUxUMX7wAPAbA7su3esp3qBqjkK3jidoF8tZAAGsODfYcfG2lSAVRynkhR60dz44Ni3X/HSm352jJYf7gOEM08lPb152aNf/6f/Kzm+838PsiNLBktEruNxMyZ07R0G/hwC1TOB1KcHqub8utcl5p0B0531mi38AFQhska3f05JM6FWo01xM6EUOlUNoOqzDIAbqiyjahwN7DoB/b4FqvwT3r3MqDrkemBUDWgVnk8qrMQjazd+NZxY8vujG698WPQb+s48EfuvMHO5Pw6X9ghovS2oPfTVFya1g7/Tmnny1Y7UwmNhakqagapZknHjg1a1axNl2U7+UdzmT1/COtNInyugKs0KSwpANU2o3YpZq5qn0J6WSDplEk5Imn0Bsdhae6qCUWUPS7xWk0BDGV85sHcyQFWClkBjEkGnGlJbDmXV0eX/Uh1b/qHK5a/avBDsWHboHZOfv//zP793bv9Pz+jZ5eFwSFJoChzXmNCzjk5yys6p9ZoXPlA9HaCeP1A1BBp7VAplyv55i/1T68061efqlDTa5GSSFpcnadCtUEkH5GWm+9s0vgjK0fXNQBUNN9aCqkhCs5uF3uz3woGi46Paw6gawGIYXtiwAbB6rk8O3CyUoJJX2rdm2Zq/f9VVl/8u0bL2QpiPZ1oLzve/Nx//pxsfu/uffzOvH3jjgNdwB0KzBqYpJBUB5SiZw16P8dq5YVTPBFTP+O8d+X6x+TRMatFLwJsflPJh4ZfklLQMo9qqJ5TEeFVEpH3W45u9vvW61sjgKrr/exhVdP47koRrWH0DVB3jAuC5pIJKVlm67vHRJWveO7Rq6TfFyMKKnD7fc67/+U8/An2geonPDn3wjvGZgw+9qXn4sT9ysoNjLgzvOdkp5W55h21OjHceNxT1NHd0d+jPTQPnuQKqOA/4BiIEIANQbcecyJKkmP4ROU6hU/W4LIvTdLihymSlG0YVQBVyLB4I0ij7o+xlfREBWnDjSEVAbarqaGjpdyojy/5q6OobPyvERP18T7Pb9G1O9mj8o49Nb3/Xzubel/pjPkUhHD0l+alDIdt1uZSySfn5Ptpz8/knA9VeBUtPr/ZTdu9P+T20o6BpWuTcRNXOWtSKm9zp36w1SDcziiigxQOTVJYlChCGAYN/6FCltQyychbWQPcwqr0sWdHRX1BhRQhAL0DpuAWg7s8pWabREIEOvvThyqFCL3rkhquv/aOrl1z76T5Ind/cOnrfX/zIjgfv+FXZnnrJSJBT4OS8GchVTo4XomHe6oBP/37P1LC/eLdTgdAzAdOTj6TY6JjfMxIFM+dhX2biXtlnF6ofeE23jEYVsartJta5CmntkYLMofBP7fhdF4tEl1EFakfSmgCjykDVgFQwqij/516ovMmVU6NL1//m5OjSz4t1Lz0yv2+j/6pLfQQu0lvSpf61zv/823tuXzt76LH/VD/84G+UxXHXdXC3y9knlKP+0GAEpjDNGbAZuxzTTWpsUnu9A+f/uad65bkCqlhli+jAPEspRvkfQBXdrSog4ZRJOkip8phVlZD4WVa1AKocXQmGFeV/Nuc2Y8FyAE6wMoxjJgKKRZWcyqKd0fCij05ueMFHRfmKBZEC9PV9X37Bt3ff94s75vb8dFJJneqgT6H0KExdipDSdZED1dPNzmcCVKEuNS6YilqqTa2kRc1mg+pzNUrqLXITQYNOiSarE4gtJSd3SeTGnojjebEZUGDjjM3biWV/c5TMoPbqvTv2VCdKMzpRqmigYmkK4lKN5tXRDvnCr5ejyjduvuGm/7p6+LIHn90Vemn8ttY7w31f//jPHtn1wM956fErBwOMZcbfCQCedE2UNMBbx3GhZ2hOBpTzbSw8ExA907+fCqh2f6cAqma9Nql0BVDVrFPN2rCniqlZj6nVRPmsTFqjocoCVSv7MsEsxrXCrIEmKMV4UNumKshPXMmMKqQA8FjNg1DrgUXN8VUbfzesjt46etUP7L00ZlT/LJ/tCPSB6rMdwQv499Fk03zyc9fMTT3xS40jD71jwJsjB4wPN9YoZhMBVLEzT9OcBBBcx8jaxBoVQLW3sfRsh+TcAVWOIiChcsrzhJIkoXYDVlU5d7YKWTI6VccnzeUro1E16y8YVRtFKQQByJtsGdNdzYs9WwIaT81MeJSCiQjHjgUDE7eOr73yL4LFN2492zF5Ln9v6+xdI19+8t4f31/b956D+eG10ZBLoe9RRZUoQGADGKNOI9RTl4ZC33nyMZ3cYsVA63Tl0OfypJ7Re/Ue1anLtadaEE9kVE12e6ZzSnVGLaRRtZvUqNepNVcn1UipTAGNhkM0HAzBaJ99TNF8w4V+25EPStbF/OkBoyczpb3NMGxhxVIUC1TtBWdcJ8xTScxFSS6YfoDVXFDZK++cHJ381LUbr/3T5YPLZ57RcF2iL9b6gaEnv/C3v14/su1tftZYWYXOEgDVAZOOTn9b+u4xneodqrMBqvMBofN5Te9xGFus4vF0QJXjtYxOtZ1SuxlTs9ZioKoJjCqsuE4EqkUjlY0AMA1dBUDF/ERTFTZMYFYBVuEEgMQ0P6IkGskn1lz1/sGR8Y8MXfXG7ZfoFOuf9jMcgT5QfYYDdjG9XOut/vRjD748mdnxX+KjD7+x6tXNosPdnUVsozH050YqsK2dtCljy2SAalEuBnPZ7V1+pmN1roCqlWWhvZV0Hhugig7XFoCqx+V/dP4Lx1hUMXkqwSZj/TWdrZyZDhDApVucu00P4pI/GFUjCVDCoVRWKHUHY786/vmJNS/4QLTipXcuhJIrknY+vvNT1++e2fUL26e3v11XMxlEAQ24VfKUz4yfbR0/pXy9E6Rw0qrR7XvutBXzjX2hPdAAYltKnqIrfHpzqt6mFFM6zQneqSklKqNWllCz1aRGrU7xbIOcWNOQU6aJyhhVRJkcMjZmivWp1s4HDH+u2UmDS6r4f9u9XQyt+X8bYFH4rfZ0ePN3ZbPgjSYFQUTYZGrypMtsqqNkNhBU7rhs3RV/dtO6m27vN1HNb0bqxr2LH739z/9Aze79IU/FY5EDdxDBpeyMk6iKcKZT21ssBKDaSTU7JVA1Pq548LabxfWa8iSnuNlmoNpsoF4AoAqNKiRfLGW1MddFeqCdo2D/LVBldhV+quytitK/JJaTeYJyL6KWP0gTa678UDQy8ReLrjhF+2wAACAASURBVP3hxxbCuji/WdF/1fkcgT5QPZ+jf54/W+uHylMP3PeGeG73e/TsozdWvEZnQTJpU9YrD1F8XOq3EYD2uItUlS5QNVGoZzupzh1QZVMg1qjqrE1papiDVjOjLIHJf0TSidiuCmlVnGBpS/9gmIvyP4AGM86FJQBbA1kDbQarsCUEUC1RIivKHZj82vCKDR8cXv86gIQFgdzu0neN3P3wd39w99Ed//24PLbEKftUDirkixD95x3GrnOzZWRXbFzMF39yKfNCAapdr9QTjxjndOo5a5PP2IbHnDsYtZRSSnI8M2qmMTUbTWrM1SmrJxTlDo0HQzRWGqFABewWga7pIhvdhAVocnLNc8mMbtf3srjEbHiv5ey6yWH8+x1ZgLUnMmJqk+aWo0HOI9eU/Y8MlqqfuvG6m/5szfCa3ed5ublgPl4fuWvdo//+gfdT88CrfZ1WfQdxqQ55nktpnpAW7G1nJBsn2fGdivWcT+l/PmzpfF7Dc7nY9NiGu+7AFxUwA1QZUxZu/kifShQD1UatSa0GQiNM6Z+BKtsE2iuF4657wCo38nVL/3hjju9Fyd8BUGWrVcq8kNr+II2t3vTxaGTpny254U0P9zdPF8xlcV4P9GwxxXk96P6HPzcjoKe3DRx68t/ektT2/bqsb9tQ8ZrM3aDyzyAVANWW+jslSwYqRQd4ccPvNuAsSKCKOwUrFQyjWgBVaLGSGCxXiVwXBvgBaenx+XU0qihh4YmGKrgCcNe29a7iimsBVM3SDaCakE+JUyG3OnnX4NJ1/2ts05s/IwTubuf/sVlvdrc/uv2qmdbUb3x/etuP5GXhuGFEoR8xwIGFbNdU3tzImPEr/sP520ag4gbcC/sAlthecgEyqqcCqqdjUmGIbozzbbc+dKl5waYmFKcpNZOYarN1as81yEmIhtwKTUYjNOBWSMKSSiNa0rDwxn8XulRF3TTiEzd/BoSaeVLoT40tVbd5hf/Nsqn8ery3RFka703kCZ9cJfOBUvXbE0OTf/m6Fy77JyE2Jed/9l0YR6D33nH1lm/8zz922odeFggVeW6JI1DhD5qphBRBr4pzKfTF5rt5OiD5FNvpefqqzheYFqN68ut7XSPMa7pAFSpVJJfBIxuG/7jOmVFtxNSoNShuEWV5iRQkQTZZqxPIYgkM846Yv2ZeFxrVE4CqFMgTIccVlLoBJdEQDa/Y+JloePRPl75o3X1CnP9AlAtjVl7aR9kHqpfw969nt47sf/RrP5HW9/2629i5suK2eFFCh7+tJdpSj+1WZn+qAqgymu2UUBUThkUc5NkN6jljVDuICuEFMPuPKQFzUIdOFZdAiRwAVQHTf88aqBpW1WEJgGVVAVgIDVdGnwtUUBS7AViR/a2kSxl51JYRuQOLHqhOrPmbiWtf/HdCLMfgLojHnYe+MrHn+OEfuWvXvX9Y89uDTjWUaHbwHZdCgbJx96bbG6zQ1Uza255dPS5UoNoVKjz1a2Gzi56gCXZCwM1cZRSrlOIccwdsatuwqc2UIu3TSDBIo8EQlURAMsdmr2BTDePJAamcJ2G6843GtGtwdEqg2hO/Wfjc9gJVBkkMpo2FHLZEJb8yPT409lfXXvmCj6weXr1rQUy8C+Qgkj3//sJtd/z5/ytbB18SOiJwnQqzip6EhCMlLVMmUrv64q6f7alO8fkAqqcCtU8Fqpa9Zys9ZZxNsBHNDVCFRVUb87nWoHYTc73cAaqGsCg6aE2lrZjPptJmY38LNrVgVCXkUhaoOj61gyEaWXnF50pjS/946Y1vuVcIgUDr/qM/AqcdgT5QvYQniK7dP77/kW/+VDq379e99p5FZRfmeSjzY1EyvpoMTNlWB5p73AWLLv8uPOEI0cKIfMGV/m0uO7NUGZGKTUNVC8xBTHEb5weLKsOoKnij8mJriALuzC66WbmxqheoGkYVeJ29ZjFu0qFMutQGUKlMPDowueb/b+9NgCS7ruvA+977/+deWXtVL9ULGo3GvrBBEuAiElaYFCmJ2iyKkmUrpPAiTmhCDmvCmnGMHaAdM+NRyPJQthymNkqyFgqyKEqGSFECCW6iCBIgwAbQRAO9offqpdZc/v4mzn3vZ2Z1N4CuJrpR1fWSLFR1VVbl//e/vP+8e88957cnd775N8TY7jVjWwnt3M+efOHW/ade+rfPXXjpvXGFal7Np0qpRGWpGHDz4A6DqgFbz978kUkb/YpqMQHcfzOt5Yoqw8WC0nCJuGqvnNlz7+HKKnjYsOG1FdUojanb7VJnqUvhUpe8VFIzqNN4ZYQaXoNkKsjTRhkCcTLEkD6gURjKYaBqbXht6AYBx0q3KivqP+Be1eOxspavGfrD9LaXezQ5OvnoxOjEr7377ndDxzfawGlutacu4iOPv/XgV/6//1eGZx4oK+zf6pRnijesAjsBmRmOZ9EKH7iubwRQfaXKaw+o2o6SgammG9bTgEX7LDOcaUhUhe0OtZYMUM2pQTmVDXWl994ftFAttFQtR9VOoHIHgodSzfCgjw2/B3tpn1peg8Z23P4/6qPTv7LlbT/qgOpqV+cGfb4Dqhv0wjPQWP7byZPPPfEP44UT/6oAqphM7gPVPjepD1TNhDt/8E3e8LSM9qZpW17toro2FdVLgWoOoBrGDFTDLgBIwKL/LPzPQBQyPwCoxfS/AauoZhmgajF8MXDNTkWokpnKQuZ51CWfZHXipfrEzt/bdPtD/1WsoYlruJF9ZfErw4utxQ98/vm//Tdn0rntXtPzqvUyBTwwZs4XYvTGhcm2mnvvlZVAtZCqGZyjX9NAdXCNXkIdXglUM7QXdM76mTlseAFU04Qlqcykf0gUaqqJCo2Wh2m43GRNWh1hqh+GECYSpkXab9njuwaoFjapK1vHBQ91kPFdbB76ALX/TgOoxRBVEqY0Wh85OzU+/dGbtt30id2Tu4+4gZVVJXkRn3j8rYcf/9X/hzonHwx8Knl+g7Jc8sZDwfVTYtAoWxNA9dXoASuAql18BVAtOvYsCJtnhNPKk5S6AKqLLYq6kF8bYtF/XcworNhsFfzqYgNmZFKQN9jdj78GUMW6BFBVlCiPllWdxm6644+aE9t+ZdNbPvDMWqFErWqFuCdf9whcLaa47gfqXvD1j4BeenL89LNf/Ilo+fgvqs6xzXU/JhLwfceyAOwCaDU3btxPNSqS9rZrRkXto+CyfodWZ9cOqJqp1aKimucxJd2QWsshdVE5yEoMUpWq89S/4VsZ4X9u6fcqqqiIGSDL0/F4DoPzlUA19xR14QleGz9Yndj5+1vvetuviaE951//K3j1f1Fr7e1b3DfzuRe++r8dmHvhh8MgmvZqHlvl+p6iAK4y5qJzW9Bwjy0fcgCRclW10FUcaGGvRaCKG67ZTvUfrNYw8DAqFmZwEFWzjPUyDVBNU1RUUwrjiFrtZW6R5m2I+5dp2B9ikFrz6lzRzJLcSLvZdr/Z0lmqSEFLZcCMo7FtU3sc/WEYO1LVc6xaOVTFm03LHwZQDcjDEk+3TGz5nxPjY/9l19ieJ6anp9tXv0o25m/qU1/ee+Cxj/4SdU+8zffysiqh9S/Jy31SLFOFdZGY3HhRRfxyEbuWrf9VAdWCtsUtILv7RDU1h3QfWv8pdVqmogqgqkWTcoGKqlXL4PVq30N2g9WXqDJAlTdY1uEPg1QAqjA6VEpSonxq+w09efNdv1Ue2fyft771A8+tlSHTjbnS189ZO6C6fq7V636kemHfyNkXPvej4eLx/120j+ys+RH715sbeh+omoGSAaBqJan6UlX9qtCr2gm+xhlcW6CKpW5a/zkkqrpdarFeIPwNypcCVct8gMC/0ZO1YEL4hr6rkMi5OW5E221FFRWyXAnqakWiMn6wPrXrv2+++8H/ugaBqniKyDtx7HPveur4V39utnPmuyIVj/iVEvkl6KuWyFPQ4zTjvuyqxKoA1kZxENz1mLoGswKUrUWgakrhKx8XA9X+ILfmCX9UVPEZldQkTSlOEuqGXVpcXKC4HVGQShrxmzQSDFPdN+oJ0E3NM0xVo/VvFAMM3cAo8JpZGvtNKwNXwOeVrf+eFYCRtupxVS86Caw9LcnXMh2uDL+8ddPML02Nbn50z8yeMw4IrD5t6tNfu/3Q4x/9pXT52LuVimuqUiPSHvmpz3JOSuWEzS4IIW8kUH1lkGq2RZdUVC8GqggNg1RUVTVlUcLOau2lDkUYvRPDpvVvwSmfbvF18dkCVj4WO2yKzz3hf+7QGK5/LJmjmk7dfPevNqY3fWz8nve/5Kr9q1+fG/E3HFDdiFfdnrPWLzQufOOvfiBcOvavsqVDdw0CVVRTuW05WFHlSY2i9W8rQVwuKHrhnPle3fv6VeJ9rYAqbjJm8AFANaQsCSkOu7QMfmEHhwuOap2F/1FRZptLy1GF8xQoAINAlSuqKNKyYDsmu6E1SyzvxBGQgkI0zhsTB4amb/69qdv/3n9bS63/wUtwSM81Hz/4yR954eT+n5pPlu7PAln1Sj6VSyXyPY9XAV9hbdyO+tBpcEuykqNqKHFrQo1r5Wq7CKia5HfRcVq3NYAQAFQGqbkBqWEUmQGqLuxSW0RJTkOySuOlEWp6Q1SmCkkNXV7D82bLYYYMhsHNdSmuwlmpNzNaZWXgBlv/VtyfS6bWpcoK/Q9SagugIjX4sCorS//ctultfzw+tenXG9sah3aL3Y6behX5XZ/65vaXv/Sr/3e8dPh7tOiOqmoFxAryYQ6SZeR54OQnLDfdGyJ6tbx20V32Sqf5X7Va+qrKAbYLxnMG/Y6H+dLMFvB7FF9bcxfoqKZhzEC10+oae2lUVHtA1ZwE51HuoljlE96IFSoohZ2qBap2cw8qEbozifJ1Up/sTu2+8z9MTG/9vcrt3+0k065ifW7EX3FAdSNe9R5QfbJ64Zm/e080//IvJAsH3lHniqo/cJM1UkQ8z8+OOuClFkDUcFMB0gqFAJvJrhqsXiugqhmoAmSlpPMOA9WogxZXl6IuzgNT/3UiYYCqEa0esFG1eRicK/wcDkDAICzFBECag83JX/FNIJOCIuGRV598rrHp5t+euuXB31pLw1QXL/m/7X5u+xMvPfGPTizM/vh80t5DgVJo/QdBwFVVhQoJD1b1RKq4c9hvaRqgOshRXUENWSPvsRWWpOYOfsmmioemMBUNkAonMwaqqZGi6nQZpIbdkLIopUD4NB4M01ipSVWqkMp8EjmoI0aI18QD1WhjNVAoT/YBA2Bqf2ixxz0tXKhs3HpUgJ4TkgUNrPPP606XVDA3Vhv90l233fHvvXb12zt37gzXSNjX3WHopQPjpx/76L/uzB340Uy3tspKQJ4skZf4PKzm+1A/Sc0WZ4BjzP9kGTIzYFk8Lmn9F9X014jMKw5Jvaa81cVA1a48XjYmf7MEH/5th6kgUZV0AVShoRpSkkL8dIin/ouVazZddpNl6T49C187SFVUVnsDVdyNMsN+iSrlemTT/NZb7n64Nr71k7Vb37EmrKXX3QLdgAfsgOoGvOi9BKqfD85/62tvD+cO/Xw299wP1IMuSzRBC9RmMa4Amal/K/rPiQr2ekh4RUXRqAQACPA0bI8asLrgXhugiuM27loFUE3jDkWdLi0vdigO8X0AVTM4QGjtK7T5MVBlKA9mPsBwrxiA4GvWcML/bUWVa2MGsGVSUgwty8bEU0Obbv7Y1APv+v21JE918VXBcNWnz//p3m8e3Pczp5fO/oPYy8ahXROUQQMISClTZeZCYKbJw1DZRUNz7M3FzlxmtvhKLFTNGMarPYq7/aXPumRYf1VLzR7dZSb+sQYznZm2f2aBaobhqZCW221qtzuUhymVqUQNr0YT1VH+7KUeidS+DyBxZq2IuegGoMprxYBWA1SLKX5DDzAgwE7nWWTDa64AqwPDWAC3xW/gOb5U7YpXeere3Xf/8oEnD336gx/8oNGRc4+rioA+863a2Sd//8NLs8//TJ4u3+aXPZLKJwF/4TwnX8GNLjUz9MzjLqTHbIWVL7ChzFz2wfznlT+53PvgOweqttvFEmlcBu0NwiJ/c/HBAtU8ySm29qmwl05zcPHrpKlkCheFUsYgSGaQblpPBqAWX4ObihwJRz9UU431b6TKmRqfObx5193/ZmJs62PitrdeuKoL5H5pw0XAAdUNd8n7JwyAMn/gT+/qnN3/4c6JJ352sp5RkgekPZ9yjIGKxLQrM3S6YQVpbqq5TNmdhXflPEgkSKGqaKtsRgFg9Y9rAlTZvhISQKgKppSny5REbYo6beaoRiGS6RApr0ma21wAGQDm8PTGIBXZRGtglcYNyyZ9tk61DjXGHlNQRooy4VPu13VpaPLLo1t2/lrzTbv+bK0LWx8//tXK03TiLYdnX/qZI2eO/th82CnVJ0aJKiWCvozyPfJww0kz8nOiQCrCTDtuxrxtEYJSKSiRmlvlZuJ95UK4GBca0FYML116UzecTgvhVpZrL1GX6K2di16kV40EiLbDR+Z2XbQ/+5JRDFIzTPebDxb3TyOK4pDamPLvdinqwH2qRNOlCWp6TaoGFcKIDd4jQOmGyWtan1AJGHzwWuET0kwbYQYJNkYAOhhYK2SOeFNoq2IWrPLqMwIE5MOYAfFOUvKUl440hp+emZr59bff9s4/FEKAzOIe30EEkBfjp37lH7z4zS/+SxG1H2jUypwPQPkJSoLSsEUSF0OZDY9lHltmNvjq2MiZlcu1zGKJ92yWeanwe8YASCIFrqityK7m0C8Fs8agg981DKKRl5C38SjUWsxnic5Bio+csjinsJVwlynspqRUhXIBZypuHRn6jz0Rfk0tzfFboGo294rBKW/yrREFnoq1iiHV1KvFjR13frUxvesj0zvf/A3hBv1Wc6k39HOvElJs6JjdUCc/f+QzO9rHv/mPwlNPPTwStGXu1UlLBTdzFrYGEV5mEIbGYE1gbBplQpmEAkBmE7E0QDU3lYI1BVQBtdGOZRiQUJ62Gah2MTTQCimJUS0cIqUsUEVS54l+TG0boMr/5MlsaGJab1UeijGVst7ADAapCM5UAKpDSWV402fHtt3yn5v3fP/frPWhAdycn5j7TOP43Mk3nb5w/qePzp760JKMfDlUEaLmEUZ3IRAO+Sp0PksY3rGTRwB9qdAMVLWnSCNoSSHf058b6mNIQ5FY0R+9rJ6pBW+98pOFrRfbVlpAgOMAuO1jWlP2RVWHQWqvGmSeU/xZAEr8D9UlBqsAqWlCaZZTkkTUarVoud1inira/cNqmCa9MaqJGgXYuPAaM7s0roJaLmzhJlW8TnHzNudth6xsJ6IAqaCdmGKcBRsMEMyEGm8KcwOFDU6Sul5v7JsYnfjv22a2/eFt47dheOoVyng3VNq65icT7//4A4e+/vj/kXUW3ldTmR/4OaUyIRVg+DLkSXasLXPZDbEDDmSFAgYPH9qug/kMnnI/P6I4m3EHwoBAD0B1oIJ+pSf4SkC1oJHw2iy40rym0PHK0Pcx779MU5ZoSsKcuq2EOi1I96GTBKCKtr/JnSynZt9ZBVA1Dn3G0IIn/tFxQiX1IqDKA5iQTvOGumO37P3jkcnt/3Hk/ve8KIRwbmlXeqE3+PMcUN3gC0AvPTF2Yf+X398989y/V/HpbX5lCHdbyvKIE5qnBAvZ6wwc1YCrB6aimtiEZ6qqChJPaDHhls92Rqu/X66monqlC5d5iRqSW8jRMekMVdQ2dZZa1GnHlOG4ZYM/CLQHJGaj3m+rqQCjZhjAyAgZRxbclHiam0Gs+YwPANWQAhLl0eXq6OZPbt2z978Eu97x5HpYZg/rh+W7Fu4ZOnty6b7TC+f/yUvnjr4/rGRDWU3LPNDklxTVymVSKVGQK5ZDAmjC/S/VOSWo0OCeBV5rqkmuaH0W1UQD7G1dsb9KBqSterGCMHlPUWDgil8yFGVmkbFBYv8F/k+xBs1fMGoEBcfWDnthlsRKT2U6NS1/0pSgkhrHlEQpJVHMkj1JGJEvfRoqD9FoMEwNqlOQB9zSNBQYsxUyw1HmBdH+NA+roWrKXL0SG9/wGXjaqq4F0mi1stKGBS78GtBlT3KqBGUebMuTLGvUh54baQ7/0ejYpj99cNeboJfqWv6v0xtNn/j01sNPPPa/RAsnf8JL5rbXSjxex/Rj6KiapgquU+HQBKBaZD2sB1NnZSU7u+KL1VBQZAaBKkw2Xs3O93KndXlqgN2o2eMzA33FKxu7ZxQY8FlrOFIRpaimtlPqLicUdjPKEsiqgQIGoGp+v8dC56Vsz4hzoQGrDFS5qorXMqCb1791rSJVyrNKc37LHW//T35j9OPj9/19p0jxOq3VjfBnrvR+vxFisSHPUesj5eVnPrW3M3fsX7fPHnhfvVbjWSKdY7NrbPYYBPAtEJQAJCfr08j3RQiXSwaqAoBQ5Obn1xioXunFKmSVUPHKk5jyLKSo26bWQpvCEFW/CkkB/VQMUiE5ozJg7K25koqqKrs0mfl3A1RxUzI8XgaqqKwW0EsodqXyh6ZOVEe3/MHUnjf/Znlm78ErPd43+nmorD52+LGhVrpw/4uzR376ePfUuxdpeSov555ftTqr0sOUOfmAqlBJ4IqSaadjEAkxQdX1EqBqS4s9R6uBG/vgtmaQv8e3Vlu17sfGlrMGgrUykVkHnhVVW+tJzpVJaEeatYsBwVyD8pJQyp/R7k8pDGMKO9DbjYkiMPU8apTq1Cw3qKFq5AOk5oU+rxlqQhx6QLUgLVjwuQJU9Ah/pkpqqvW22jZQme1XUq01MVdRYZUUJLVydV+z0fzj0ZHRRx/Y/QBkftDicI/XKQLIi7Nf+LMfnD+178N56/h3DfkJBUiMyGzKbIoK7juLsVlKB9Y/U6K4xloM0q2wbTCbfd5YFSDXWuquIme+miKA2aiZ90jfUKIgKZi2PwPVDCr/REmcUWc5ps5SQgnqE1QiooAyEfDGu7BOLmTW+gNklpfaq6QWNBqTAwreKnKl9iqxP7rp0I673vF/Dg+NPCZ2P7BmnPpepyXj/sw1jIADqtcwuOvhTwOYhAd+c0e0cPafzh795i/Uy+T7KhdS56Z1VSRgVKjgdc2tJFut4haSAaoyQ3JDGwggdi0BVW6REsH+Mo4oTWK2CcQgVRKjUgqAiiGqMpEMLFAFh5ApaMZGFcNDPNNvhsqQyjPozVpZFtZWBF8VE//Cp0iU82B0yzON6e2/ueWu+x8RQ7etq6EBVFZ/iH6ocmp29oEnD33jR2bbs+/uiO6O1EtAyKRyBbqzHnkSXElIWCkGUAzUELM8I8mcy0H4aVQiehXGXuvdfL/flrcVSEYEthJ60XDeYO2p9ycL2acVr2lFzbnTbnYf3KJnSZ6U259g2IKPGucJJRDzT2MKo4TiMKWok1Ae5VQTVRopNWgoqFNVlimA65jl7tkuvuWmmht1T2uyOP2BLNsDGEWHnr0jDKgons5rzXKfmfeaG+qJJzwtchHVK7Vnpyan/nhsbOwv7t16LyqpDqReg2Tb3vfI3lMHv/DPw7nDH6rqpUbTh44qUSIFpbyePLNZsZsps0m3lVebD3omD3xxi+vMENZSBsziwGb3SiXdXkveqv+uGzSSGASqqNZj454SFAejENzUiCuqeQr3rQppBqoeA9WiV1DQVfiAL5Kk6v3MdhEMLQotf0WZDEgHjaXmll1fuumeN/9icPPYQSHucG3/a7Bmb9Q/6YDqjXplV3Fe+vgjo+35899z6qWnftkT85NlFasyZEXQxy1EdoD1kNx4xaDFjxuyAWeGO2f1I9cgUPUwvJKZNm4cxdRthWyfmmeoBgKkVkgLDElh0hXJ1fBPeyAVQwJWRdRjDqEBqqgUGGBiEj/igSpEqGpxdWLmM83NN39s+v5bPrdek7LWOvjs+c/e+fyR53/w9MLJ983Hi7elflqTNZ9k2ScVIGYGwmOgyOP/SQNS5cU6qgNV0BWAFd8vuH19kFrUoLjdOrDxKZibgxxT/h5Lp9nfYsqAeZiBPwAIXDefgWqeQU/X8PTgtpZmCUVJTFGcUDcKGahmsSaRSCpRicX8R4IhBql+ZkwQuO0w4PHer6QWuqeGT1ocw8XyBn2wUcTJVL9wczeSVeb3mVKQ83CO9oTXGqoMPT81Mfm7E5MTn75j0x2nHEhdRaJb5VP17NemDj39qR/tnD/4s3779B3jnmDOfiQ9fv8LC1QNHQqVVKwz497HVGEr5dcvoBcKAbZ1bmkDvW3KJXa+/QN+LXA6eGrFe8RUU+2Ob8XYFwap0PJPKU1yCjsJdZYiCjuosPrkySrlGt0z20EboN9wtuNqaQGCCz1VRtuG5VJQonjmyqdMVXJdHT6x9ZZ7f6e6/Zb/OHrzW5cdl3qVi3GDP90B1Q2+ADiN6SPlxQNfvnPx+IH/ELcOPFgRnWpVSAps1Yhv+56kRMTMbjLT/7YVzkC13+nnaut1kKe60suG9rPIU9Ip2loJhe2IBwaiEJW1gAQD1RLpnn4qgCor3PeAqjE/ACgl8nuDE3aIoOAfWsCaiICyysh8fXLm42Pbd3989Pb3Pnelx7pWn/ds5+szX3n2Gz9wavHkh+bixXtaMqzqipCy6pP0PbZHRK3J0AGMGgDbKA6is16m6fPlivakOW/z/f4okP23bVMWPzCw7mJ5H3NrBi7krZXtAjABgIerMC6P7YRHWa5J26l+cPTyPKE4iSgMAVBjiroRpVFGSvtU82o0XB6mZjDENql+5pHKUNvEa9lBLdsOLib3jYubsY4cBKrMth2U9rEXu9dOtdQBrkJhKDHD+jTavJ7wMk94S9VSZd9tu2/7WLVefXTP+J6Wu9lf23cMbIZPfO2X3xGdPfrhcPbgDzfzJa8SEKXovMiAqU5mcM4oSEApRUt0lIocaDRLi5Vs+PK23d8bCOzzOi+nPbwagFpEg4sItkrfM7TgDZsh6HBxmLGnMgAAIABJREFUIdeUpjlF3YS6rZi6bWzksTEKSElUVE01lekJPU5qQSewItO9NWwAKsv2WUUUlqdi4xSf8lKjo5rTT+6+753/rjknvigeesh1AK7t0r3h/roDqjfcJV39CaH9f+bgx8dLreznL5z44s8G6dxYTcCTxLR1E1SQfEWJCLmqShpJ2mdXJsNfQm8yMhqqPaeqqzqOFb9UJGmWErroz13871dayMyTTCLKk4iHY9rLMbVbMeUpBmEqPDQA7i1aVALVVFTjiooqKqbgX1mXLryGZ8XYMRBhJiuK9rTRWI1UmcrjM883Jjb/8szd9/65GL57fvWRWHu/cUAfGH/+hee/6+jZYz95fPnkdy/q5UboxUJUPCpVAgoCxSA+EIo8VSKdovI4UG1h7h5uXsWVKyqJA7uci6WlChOny8zl9XiuA9P7WH89eh5vwCwHlaf5Mfgi2GktzWGJmlKWJXZoyjhOpVFKItXka0VVVaVmqUnN8jBVZIUkzieDBJuhNzD4LeTJ2FbWSExhiKsAqoPDgcUN/GLuNji+ZrNoKCZ4P+UZJINS8oRPZa9MlVJ1tllvPnbzjl2/eev0rV9ytqjX7/3RPfyX2xeOPffB1ukXfp4WXtpS8xMiVSahAkv/MFV7A1StZJ/998qjNDbLxeBdsTljzjt/+/JObqsHqpZSgE0bT5D2RxcNaDYaZ3mKoSlicX90l7Bx1zCsoDJJUSJBvhm5YuBZGAYULlTWcW1w42WdrgxYRd4E119Qpkqk6uPHR7bd+ke77n3/R2jTpq7bYF2/9XujvJIDqjfKlfwOz0Of+p/VTofec/LAow/78ZlbqzosVdn6TlGaSZYcSlViJ6sBUgN24TEi/xlp1TbcVK7CDk6aXvmBXTz1/50CVdwYcBvIoy7lcURxlNHyYkSddkYCQ1SySoICdpuyGlSmNIw2HsusWJH/Aqiyjaht7Q5YYaKtnAqPUlGmSFW741t3/f7w9PR/G9/7w8/cKKDiEf2ImliYaMydXd692Fl6z/H5Ex84sXTqzkiEVVmV5JUx9ZuzSkTgV0jhhle4lhVjz4XTIg9cDQw8WfmeYqXYYmVRr+kNc5hbrgEFDO4GQCocpLjdypVTVFKN1BQ7q1nZKf5aY6o/pThJKIpiCkMA1JgoMXrBNa9sBqb8GlVVjTyNKio2bKZ6ZsAo6NoAvZj+LnjLdtrfAgNjkLESYRd87/55wprXDGQZ5gIkjSTpLIc6GlVL9bherT/bbAz/xejo1KNjemi/c5y68nzyejxTH3m8fPrkt98czZ34F+3T3/zhumxR4GOTa+1JjW4Yg9W8AJs9QX9Ld7EL1tiP2g6UzSM9atVlq+1Xc3u+HFC1r2mHvFCtR3cpzzV1lkNqLUGmDwz8MilZ4kIEoRKK7gO/x8wb13w2XmgXA2iAUrz/WISLh6vM51SVQq8x9uUd9739P03c//1/5UDq67EqN97fuJp3wsaL0gY4Y/344x7taW459uIn/12ycOj9pXR+vKZSKimPcu3BCppyZRIRWv+Sb9w+a6dCV1WrFuUisZVW8FVXv7SuCqgyYLTjK4Vbkp3Gh5A18xGTiNIwpE4ronYrozQBN7XGA1TgpXLy5VaVhT9MJRton/FNyfBUkbl9JGGjd8UJO5cexaJESVDXujr+reHpmf9rctPuzzfveNvcjbR0MGS19/T3lWW4OLHQntt7em72vbNLZx5aiOa3R6oTiKomH6A1CHgD4CvjamV8AdASFeR5Ri0BnOFiMthsKApxJ2MgYSDpSnMfXntcyeyrsBZwF3E2Qv19wXMGtQCnWX+yP8liipOUB0hMmz8lhQqqX+GPRlCnmlehErzdtc8/A/jlUToGwbaRa5d3ccNeMdc9ADq4lW9ItEYL1bb4zfGiDYvNjzl7iHICRChSulFrnBseGvlMvVL/TKlSemqmNHNyZmameyOtp/VwLug2tfb92cTi+cPvnT/93EdE9/S2uspVoFA5N610bFggbMbtbuQDvtR2ErPIGz1qi+W/260Wb6usdNqr5czXqqyyaoTV3+XlJg3TGevfzBHYNxM2b3lOWZpTpx3R8lKXdVN17pNEPsTGHQrJRbcIz7fqBH2gWqx2KzlnX9sMleH9X6ZunJD0Ayo3Ro/Ux6b+YOtb/t6v1Xe+5cx6uObuGNdeBFaPJtbeObgjeh0igIRMBw8G8+3P/9TskSd/zk9mb6t7Ha/MOMMjAWcRDFGBk8U3b7uz5iJWQtprUU4AqqAFINmtfmldDVA1w0wFLbZQ3TTfy1IMC2AwJqIEPu3thMIQLdoyCchRQYaFB6UMSO3NHhTEwWKyld1X7HQvxO59j3mvAKvCM05U7dzPqT613Ny04zeqo6O/seUtP3ToRtW11FrLZxefbR45c3zXiXMn3nW+c/6dC/Hc3ct6aXOsuqXc12w5GZRACQhIMTi1gvj2Zo4lW4xXmTl5tNWtA47RVyiwXU/6hwV/eKqaISgDwMJX3dyo8x5QNQBVmzWQppSgzZ+FFKcxJXFKsIykFLfkgGpelfVRAVTLsmSm+nNJih2GsD76PEPzVuu7WQ2+9RgUFE5l9gdmor/gcFtYihu/BdAFSGUtYpJ54JeWatXGc/Va7fGh2tBfj20a+/aZxpnFh4Tj9b0Oae6q/oR+8kn/XPrsjk7r+M8unPj2T5aTxbGqnyiFDTqUT+wGt+CiGgUHw+1EvmTQV2j/spQdNrigqRi+KM/c9WxOLz3E1wKpvCJ7GrymCsqtd153dtqfMTUkqfCeyHmz1l4OOSemKVYh+PqGBoVCBLfvLeUKm3YGqXhPWk622VbadwNr9OGsjGwfNu4ZKEClSrc+MvE3EzM7f336oZ/6rBv8u6rl537pqtCEC9sNHQF9+rHbDz79+V/MO0ffV9ZzE2U/5pqA55cY4Glro9onjaJMhIpqlyeoC/7q9QKqqhhmYdkhAyiKwmiSJAxU406Hok5IUUiUJKigVkjIiknKVgEV1ZFeIcyKuPclWAr5JLR+JfkAXmlkaAB+QIkMqEOlTmli19Obd+/5yGSl+TVx6zuWb+iFQkSPa+3V5p7b9OKp5+85u3TqrRfCC29aThZ3t5LWltzLypnMJFwTPF+RD3DPPGCwLBSbAhQ3WFNlBN/Z3FxNRdWYKxg2aGYmjbliUwxI4fsWrNoqEd+XMdWPf2c5ZUlGSZxQkqSU5inFaUhZlvOQk689qqgKNfw61W2b3xemgspya2Y6xEr496W2+tuvgs9w8VU2ILaYt+5Rcu1fMmcIEG4qrCgQK6HSwCvNlYPykVq19uzo6MQXppsTT+gJfXy32B3d6OtoPZyfPv5IZWk5v+fUC0//Qjx36N0V0Rr1/UhKmbGdKu9tLdMDWw5DOgJQNd2YIs+YLoz5kMwCRS0WC9fK3V0SjEGjjFeO1CCYNe+Vfkui2MijswDTCEz7dzoRW6VGMaqpaOWXmJvKTlTI8byGDedas9KJHQKzldYV5gTIwexmKIm8EkGemvxA15tjB4Ynpn53y813/GH1zr9/bD1cZ3eMazMCqy97rc3zcEf1OkVAa+2ff+K3fmTh3NP/LA9PPViSy+USXJrQ0qEGC0Gbh/WN5kGqlO1WTQkM1QNju7fax2oqqsXf5gRtRdyRVLmNDMya5WZQBpJDrQ5Pt2apojyHXir4qWV2XTETsoPtuEIku3BdsSmZeWgAWqimGiUBvHQufUr9WkrVkRPD2+/6WG1m5rendr3t/I3CTb2Sa/ikfrLaXexOX1iYvfXE+TP3n1k6uXc5W7ypnbamu0k0lFPue74nmBLAxWlFEmAfVR9UIBVkmSz/rTAF6LlI4e5vdXl58MSM1jEYtZxTtDJhb4p1wDdjUD4wLJJm/JmHk3DN2Hfc46ppXVWo7tVYvL8kSuSBb81ybFBzKGq9XKoy9pfQFS4qq0wBsJWygWpWH3gbKkPBXSj8sJijyNQEI9wvpUqUkOd9v3SsUW3sGx0Z/drkyORTzcnmwSma6jg+35Wsvuv3nJde+nRpZGn+e8++9JUPZ+2Tb/FVdyiAs4VOeH3AGMSsHNNtYoCKCuMKzj7WoRHch/ytkUh7ZaB6JdXUYt2ZnZ/56A32mfIq5yyAVHQT4m5Cy8shpQlRxmveJ6nQXQq4EMFrG2cBuo7lqBY8Ve4s8Qaux7Pi9wgqqBnON6hSiIFAVVqc2DLzJ9u37/qdkaFbvyHucLqp12+l3nivtHo0cePFwJ3RRRHQi8+PHv7GH/3zaPnkz6js3K6hUi4oickTdW4RGa08A1RZ4J81M81gCVcQLrK4vNIAXw1Q5dwMEGIVYXhBQ3olgR1gyEMDXTgMRagc4NgrRBKt/4AyO9yAXzY1A1PtKlp1/eRsuAXMW1U+i2R70nDRIvK0LjfnRrbc9Pntb3rnvw1OxYfE/fcDtW+oB6gj+2m/n7bS4aVsaWbfsafvP7d45m2LraU7OmG4OdO6oUVezkTugesMs3QBUUqevbPuCoXlormEvL4YOloAUHDwAFJhfQrw2RuU4rZmQfcwABU3axbKlzAk8KgW1Knil5mDWpMQnAqohEnnVHCr3xgPKK4gFXaY3NVErYgNMIxQj/kvqlBWR5ervBYlMCfQfs2vbxyrChtUneVQR4095S8r4Z2YGJv46vjYxBenxoaf3jq066QQwvFQ1+g7h+lR84eHzj3/qZ88c/RbP51Hc3cFXhz4GCKEgx2bnxTa0sVGhu1ABqyATe7k6Xs2TAEYBOy7dAD1SkHqJUCV0aXpMLFxBL4EVd+C1DBE2z+iHGYF0I/GAJX0WaKPN2pW2QLGHcxKYCc+0/ov7FOL7hNLUJGgFO8SFVAiSpT65aQ8PPHl5timj9794Pd/XkxOttboJXWHtU4i4IDqOrlQ1/swOwceecupI898OG6f+GDDW656OiQPw1N8g0arxwAJlqSy066oIlw06Lyqw74aoMqtVdZKLdpdxnElDiPqdjo86Z/EMKZCEi5boOpTzjqBprrBFFSWTrWy/jAvkLi5oKpqpWMkzhW1PFRVfZLSp0RLyvxqGDTGv771tr2/NHHf9/zlqk74Bn4yNChfpBeHz5w+c/vx2ZPvPH3u9DvPLZ6/dSlcmAhF7CUqkVA4y1UuEpkJ7j76goRv1hbH3V5XDOzh2rDdKQZBBoAq34/znDmnvc0Kt+5B0fB0OSgDnArIPFVllSoCEv4Bt/5VSqQSI6zvSY95tYANaMYCqHJLVuQsSWbsMA1w5mqZ5SwbZYFCYcAcczEYht/ypdISmlwoBad5Iki26tXGsZnt2/96amTqz0e8kRebzebSjcpnvhGXuF7+5sTBL//5zy2fO/oTWTh3U6MiZCUQpHRClCdmY9OfXeKKpsklpjtjOM/GEKBwo+pplQ4E7GqAao8SjV0b3jcmTbM2cNjF5h25MaMYvlDofEkMTgVG75S509A+tfQVq3BhOgw4fmtEMTgsaGkBKTZ4foXamcy84ckTm7ff/Au37rnzc2LnfQs34hpw53R9I+CA6vWN97p5NX3uhcbpQ4+/pzN3+MOdCwe+e6gUUc2TTAEQLOcE0jzPvPI5AUgU8kEXa0Ve6UlfDVBVaEPZ6gGGBVBJgwNVFIYUdbqUxKi6YUgAIBXC/mVOuGi6FSCUW/98DmZ4BgiKuVpWZgYi3izBxRQBOFJ5FEOU3a9F1ZGppyZmbv7tzVum/0DsfCi80nPdCM/D0NWf7P8Tj8pUqWbVMa3Vzijt3jEfLt4yH85tWWgtbm4l7ckwj4bDLKomeRxApzcTYKWiZQ/wCQBgHZqKmSTLBeyJP7EfhSIlPQpUgI+s5AWp75eykudTyQ9kSQZKpb6nUiFYtB/gE/xQy0dlCgImttHG5CpS4cJmqCTmA8DCtnYBOixI5nVr3XrAmQbohewUWvsip44v/XO1Wu3ISGN4X6NcfzKn5JmlKDxZ3lMOH/3Io9nDDz98eRHNjbBI1uE5Yl0vvPCJbXNHnv+xcOHsP87Dudso7YpqiajiY1Ekhg6ATg3yJBx7C86q5VqbG2/BfTbdmsHHakAqg18rtF8AYWyesJCZs53kvGEPOzHF3YySFK8VGKc2AjcWuc7YY2P9M1tAQEG7UN8wVBczNTZoy2pcqNCZYnjuVVNVGzm75Za7f6VUb3xi64Pfd3ojUaDW4VJeN4fsgOq6uVTX90CRjLsHP7N57uVnvre7cPjndHjyzrofku8h+QYkVJkt9kxB03g3mSlRlDYHRNxXcdhXB1RRAoMMFUBqyoMCSRhS3AUHK2GbVNJwn6qRFiU+ZtQ7kJAxmAN7Tval7gFVj0RmtVUZqGrKGagaMW8pPUq0R5lXSctDE083xjf/QXN6y/8Yv/f7T67iVDfUU7llSqS+cG5/Oc4Xqp3ls40wC0e6YTKWy2wsSdPxOE3H0zQZzXU2lCZpPc3zSpZlpTxL/FxDad+YNhqCHF84LuWzzjqJzFd+JnKZe1AbQC1VeL4kUVJClHROgdKwrPADSRIkPJTXuc/J0qVYtXnGV7k/tI8XYAKfZDUCa+xj3FnNL0khcI/OpZSJUiqSSrV95c37XnBekZytVKsnlFCnAqGO+0qdrAeVs9WR0cVtzW1wldpw9JAbadFr/aR//smv35RcmH1fuHTuQ0vzZ94SyEhUA/RcQhI6Zk1hKF5k2EADEPYIRsZjdHAqf8CS7bIOZq8Vu0FDCXZcyzLSKXipGaVxRlEI5yn8G6onGGwERx/HhO5S4UBVbN4tBarnSNV3pzKvU1gVF/OAknJVTv368Imxmd2fGJ7Z+fGFWvzy7t3vd4OAr3Xh3M+vKAIOqF5RmDbmk5CMl555dsfS2UM/2Jk/9L96+bnNgYqVr3xSXl+DFJxU6EwaMXbTIu9XVS+2FbqMzRCHl8U2+7/G+dAkTnAS7TPszwf+zS4+ZnAmA0iNUTWIKY0iI6LOw1+wBKwyUEU1FS2uomqGsprhjBmeotGGhTKAGQiDS5UBqhllDG59SmUpqzQnnquPTX5iZGLTp8b2/shLrnV75e8RbIIAFPfT/qC13ColkV9aWpivpNQut8O4QqkOut3Ez3SqMh2pLItFzv15HkKSUkAjwKgGSCW1lAEa+fxvX/iirMqeznTgaeHpPA10Jn2PiQVeIJTwhVBeTgJGWp4Wmcp1roTQMhe5AmUB5SUWLIP1Gti0LCRJ+BkmwMCJBjhOpKCISHaFEsukaZF0Pq+VWPC1v6yUWq5Wq0vNoWZrcnyyPUIj4J4mbkDqytfJWn+mfunTpWjp1MzCuZMPtRbP/3h76exblV6qVFQiSl5GnsQmmAlGlqdqB/UKVZGeWjDO1Fbre5XVV8qTvUx4+QostISz1GzaU0z4ZxSHKcURNvLGIhWtfq6oCrNnY6DKHSaTb4vsaobCDGXBVFStYoXVVWXdVPye8hK/0jgyPLn5LyZ37Pndkfv3vER0c+zW+lpfwevn+BxQXT/X6g05Uq2fD87v++LO1ukjPxEtHv+QT63tvk5LoBL6CupDqKVaORZT7zJtrEKLlJmgsO0z0uy84Lj9VYBSO3pSZMgiPzMoLHiCK2WnMDWDCir/TQzQJACoqBjgMySpzGANN6+ET7kO+IMkKqVGcB5AlfULe6AaSRzUBojVowprbiqmRgyQqilVgU68RlIaGjswNDr5yMjk6F9MDlUPCFc5eF3Wpq28DozcX/pnn6KnZIUq4na6nQ7SQXEz3UxH6ajwMJ3FoyBKeOc8KSZQgZVCLixJKUelEEJ2ZVdF3UhJPISUkRAyEbFM4kSWS0IkIuHv499ZkvHXqUilTKXMRMafoWimtMoznWVSyTRQQezX/G41rXZVqLrj4+OoIpnlxVZZ7nEjRwAaq13/hanWuVNvX5g/+2NR+8xelS5Nl2QYBDIhkIwwI8hybJiM15pFqQqTEXyJoUCYBfDD6p7yyF5PG9UK91vaQF+BuF8P4G4Uy52hkmryIEwt0jinNIEtL+8NSSK/oROG/MZca1CZjPQUA2r7mr03IQ8YGn4qbKbxmSf8ecOvtFClVqlae6E2NPzZya07/nTibRPPCaf5eyMv+Tfk3BxQfUPCvr5eFMmYdi1uPvR3n/9nFJ19b965cIvK2g3wsSo+d2WtE4vHycwkvj4IvJgOYLpHGIBCZjWakqydaXmuhkSAnqqRISp8iDB1zdAxg091ahxWEkz4g5eKAYGMqwjE06yALhiKAlA1EjHMrTVkQpuU7b3BssWMNaBnTA2MjpKB2aCdCZVnpfpy1tzy7bHN2z7VbG56dPqetx8UQrj21vpazu5oXQRe1wjohx+W9KH7au1u+4HZE899b7R85gERLt4ks9awT5Hvy5x8T6L6b2kA2FHBcpil/9lRTSkMolrdUjaOgN6w0VAtrICNtXABIa2Or5U7gz4w8qGGHJvduEch8iH+AAT8SzwAajpFRpmFa7g8NGqrqRwVI8/HAhzFkCDyufJZig/QO0Ke9iuZ8CuzQa25rzk69dmtu2/+q8Yt7z7gNmev69Jyf8xGwAFVtxSuKAJc7Tr7uZ0n9z/1gYXZFz+QhfP3VkTarPqZDGSKvGvsMmG5amdZefioIPrLwbaSrazaxFtUA3qDKpw4NfGwNJIvW2NiirWooiIZG15qiDZ/ArcVSRD+MfJYkFxBcjatLUy0skRMUd+yDkK9IkZR4cCQFXQ4AWohQwURa4y5SC/xy7ULXnP86eFd9z9Smhj56/GZ+846p5UrWjruSS4CGyICyJHRkb+6ZeHUgXe0zh1/V3dx9j4dLWwtibihKFK+0gRFNhBLgAR7Nqsr2v0sd2G26vx9Y9PMX3EuNMN8LKVmDSMAUvkDrX42uUC+NFVUcFBRQUW732zCjZoJD3kVr4SNeM88zZhtsIZ/kTDxXOVTIjwKc5nH0uuU6yPHy82xL49Ob/3sTdt2fY1m7sPglOsgbIiVfv1P0gHV6x/zdf2KevGrowvHDr/r3PEDP758/thDFM4Nj1S01ygh20UkPUnCA0i0OoJAg5g4sXwmLqKym2YhpG+kfQYfPCujM5J5jLHVniYgQKtxVzHJGAAV7a08A/XAcK+Yf8WJGeAUXFRFCV4fVQLpkSeLagEmczFVzjOuVm5IUooKhSqRCioUa6HDWCcqKJ0cn978+E133fc7tHPiCaLbHddwXa9id/AuAtcuAlqfqbUO7t/RPn/4weWzh967fO7Q22W2OFLSoV/ycumBiGKpT5BE8zxwRsHtNxXTgnBkNIKzvuMV61RjGMo6r2WomJqOUpZpSvHBlVLDPwUwBVfFcFINF5V/n1/DUJtgvmG4pwb4GuxrZK1Y6UJB3UUiF+ZRrlIdVJaGJrbsm9520x82Jjf/bWPH1MtCzDjt32u3nNxfvir7IBe2DR0BwyP8u/L5516+o3X+1Pe1zh/7obx9+nY/W/YCiqjka/J9wQkOwNAkQJRODVA01pmCMnYK6ktE8Y7eAlZIq8D5KYuR/9DKN85COTsO5ZSww4oBqhiWEiAOIhlDjYCTstFJxaFiwl+jrWat/1iQm2WGYH0oCHJCqC7guSkO069QlEnqppq86tByc2zq62Pjmz85NDH5mfKe2WNCfNDYtbiHi4CLgIvAZSLQ41qf+0K1NTs7E7UuvHVp7uXvWZx9+QEdLk4HIi+VeTDQUOS5hqpT/kuS81Hfj7XXfi8280iHWU6pHZZCHtUYKGVtYfBIS0RehbtI4NoDnBqnQGNSYSSmjFkJign9goF1huPvAeQSJTDNAIdVeqksVRbKQ6PPT27e9pfNyW1/U6vLF2nT3tDJT7m3wPWIgKuoXo8o32CvwYn46BdKZxaOTudR+550af6haOHUgyKc2y3TpSGlQ9Pm8gBWe7nRiJ0UK47LBwV532j3cbI1uLRXSc24apCyX3uWmp/r3Hho4zOrDwCoMliFu4pp83PSZkcYngznuwHoA6igSsxuW6UjvBbAbKYlpVpR5pUzr9ycKzdGvlVpjnypVh/6ipJD356QjQsb0XHqBlu67nRcBK5bBDhP7t/vL9Hf1TtJvkl2lnbH7e69cXvp9qg1vysLlzaLNBrxRVYSAKo2+RWcfkPlNw5srKiC4VHkPwamJkVCX08KxfP84NRrFShSZS8XnjD5DzQB447F3FMkZCJKc1M3hbg/i/nbiip/raXOhRfL+vC5Uq15qFxr7A8q1W/pkv9stTl+eOL2rfNuqv+6LSP3Qq6i6tbAdxIB/fjjHu2g+oW5g5vixbnbRLR4d7R87p48Xr41S7tb8zSuEaUCoBWFVCWsEApnWDMwwMnSzBCYPA2danb/E5xM0dICwMxYvJrlOElixw93KAxLWWBqpFYKcGqqtgCtZhiBs7sZUABKhSWgRrIGBUEReUEmvEpb+dWT5ebIt1S58U1Vqu2rjowcnJyanqWJ2+G77kTZv5PF4n7XRWCDRsBUWJ/y6OhybXH51Ghrbn4qi5a25El7q5eFm4ROp5Nud0KnyUiSpkNZnlV1ngc6hzheBp8JjQe09Y1xmkD5NRcs7AxtPdhDSShcQ+Da19L3cs64AKtGVyrXgsUHhGQiKRx9BTOpWIpFJkp63VKptFAu1WaDoHQiF/7RvNQ4pkrVo6paPjHS2HS2NrRpkbZuRRXVcVE36Fp+o07bVVTfqMjfQK/LupiHH2tE4ZmJ+WOHtobduZ1Zlt4aZfmdURrdRGk0IfKoInXsSx17SsNwD97pliOKTMyVUiulCp6VkDrJ2TwzFUKm7H0lPCmFUlIojwTKtWZCv9D5Q/WAdf1YE974tiM9Mw+V2QfFJL/MU5JpLrzEK1fP+6XaS1L5+1RQfnZsYubF0S3bj5PK52jq7q4DqDfQQnWn4iLwBkfA4M39Ps13K9Saq0Wd2UY0N99szc83kzRsJElUzZK4lCQZ5EqACUWuNVSEhSfYjjfXWmnIArJygIYSNHpGKshzGQglvUwoDzlSCk9mQmImigmrbODG4qjIwHb7AAADxElEQVTCE0KoVOs4T9Ou1vkSabFQDcrzQ0Mj80PDzfOyMXI+LU0t1ipjyzQ1BXDqKE9v8NrZyC/vgOpGvvrX4NxNIj5aOvPMM9Ot5XN7Fhdmb0k7C9uFjieVDkdlFg8pSqq+zgKVZ0rrXIo8Y9KUmWjFTAGApNJaBKmUfiqVlwuhpJCeJ1gMlUogYWkkYTC6YBSkhcwFZ3GUPo3PH7MLRO4JlZKWKQkZC6U6WqjFhPzzpLwzperQ4erQ8P76yOj+ocru42LnTmeDeg3WhfuTLgIuApePwEr94C8IoncT0VP23rwXv4ScKlEhNcxWKej8AvSu4EsheIK1EyrGqzKSFAK3Juj1izBSslxNZJTknkDfP0llInOVJJn0lJ/US9Uu1bw21ettohMx0V50jpwGsFusayoCDqiuqctx4x2M1g9LWviBoeX5M1NptzUZdxZG07DdpLhTk3lUyjOtBMimOZymuSeVaw0Xdj9P4IBFCsZAnsjJz0gGQue+1uTrXHqCtJdJ6SlbLcgwNcD+gFoBrGKO1iMRK+mFRKKjtVhW5fKFRmP0dHVk6lhSKR+rRGNnHTi98dadOyMXARcBFwEXgRsjAg6o3hjXcd2exUA1gYi+YDWrGoJor60i7BA0OytJoUqwBKt2o5wNtey6EHQ+hOipraBG+JmiuONRyYYECtiZjskvh9RqdGjTJrTzHcdq3a4Yd+AuAi4CLgIuAhspAg6obqSr7c7VRcBFwEXARcBFwEXARWAdRcAB1XV0sdyhugi4CLgIuAi4CLgIuAhspAg4oLqRrrY7VxcBFwEXARcBFwEXAReBdRQBB1TX0cVyh+oi4CLgIuAi4CLgIuAisJEi4IDqRrra7lxdBFwEXARcBFwEXARcBNZRBBxQXUcXyx2qi4CLgIuAi4CLgIuAi8BGioADqhvpartzdRFwEXARcBFwEXARcBFYRxFwQHUdXSx3qC4CLgIuAi4CLgIuAi4CGykCDqhupKvtztVFwEXARcBFwEXARcBFYB1FwAHVdXSx3KG6CLgIuAi4CLgIuAi4CGykCDigupGutjtXFwEXARcBFwEXARcBF4F1FAEHVNfRxXKH6iLgIuAi4CLgIuAi4CKwkSLggOpGutruXF0EXARcBFwEXARcBFwE1lEEHFBdRxfLHaqLgIuAi4CLgIuAi4CLwEaKgAOqG+lqu3N1EXARcBFwEXARcBFwEVhHEXBAdR1dLHeoLgIuAi4CLgIuAi4CLgIbKQIOqG6kq+3O1UXARcBFwEXARcBFwEVgHUXg/wdo8/p785Dbs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fcAAAHrCAYAAADSYdTHAAAAAXNSR0IArs4c6QAAIABJREFUeF7svXeQJOd1J/jSVVVXtfc90+MtZjBwA0OAIEUI9CKlpURAFCnD02q1K3N3cXeh0G3cxZHSRVzc/bHSSispbineCgqJlBakRC69SEKACEOYAQhgBgMMxpv23pRPc/He+77MrKysyqzunsaYLERjZrrSfPm+L7/fs7+nQPJJJJBIIJFAIoFEAokEbigJKDfU0yQPk0ggkUAigUQCiQQSCUAC7skiSCSQSCCRQCKBRAI3mAQScL/BJjR5nEQCiQQSCSQSSCSQgHuyBhIJJBJIJJBIIJHADSaBBNxvsAlNHieRQCKBRAKJBBIJJOCerIFEAokEEgkkEkgkcINJIAH3G2xCk8dJJJBIIJFAIoFEAgm4J2sgkUAigUQCiQQSCdxgEkjA/Qab0ORxEgkkEkgkkEggkUAC7skaSCSQSCCRQCKBRAI3mAQScL/BJjR5nEQCiQQSCSQSSCSQgHuyBhIJXOcScByH3mNFEE464DR8oj/4gz9Q4HPreOA/APjc5z7X8AY0BqXJANZx6+TURAKJBOJLIAH3+LJKjkwkcE1JwHEcFQD0GZhJLcBCxgBDy0M+tQqrmgptqepqxSiqxRSYdlqxFKNULaVXC4WcA2bGBkUxrWpaMR3dtE3FBgAHHMMBRVEdy1I03dTwaVXd1hWoarpe1VXdth0139HeVtJVpexoutmmZYuO41T1dqMCUDbbod0CgEo3dFcNMMojMFJRFMW8pgSXDCaRwE0ggQTcb4JJTh7x2pSAAGccnKMoSp01/IbzRmoFUpkcaG0rM5Mdy2axs1QpZhZKy52l4upwoZjvXllZ7c4XlrtXqoWu8fnx/rxV6i5VSu1mxczZtmnYjq3ZjqM6toU3UBRVVR2H/g6OYyu2DYoDNjj4C4J4RQHH4X8qqqMpCigKbhOKo6qaozqKY1qWoyqKo6kajttWVK2qaWollUrl21KZ5Xa9fWkg17/Ykc7NdnV1L3a1d81nc7mlrJabbM+2F9Jtbavt6dRKf3d/vgu6im/Cm+WHlIcSBeDaXKbJqK5TCSTgfp1OXDLs61cCAtTR6lavwBVtGS63TS8v985XF3vmZpaH5vJzwwvLCwOzS/N9cwtzvcv5xcGlwnJfqVpor9imbgIa1XbKBkd3wNLpT8fRHBsMy7Z1y7Y0vAfCsqohnqOrXAHbccCyTHAI2vHVZwe+/9/u71ETwP8CKofiKKBpGgE+XcF2wLZQG3BsRVVsTdNMVVEtx7ZNDUFf1S1FUauqrViqo1QM1bAMxah0tnUsd3f2THe3d870dfXN93f2zXa398z29PaN9fX3zQzkBhY7oXNRA62yF/ai1mGhInH9znoy8kQCmyuBBNw3V97J3W4CCfhj4A44+jk4l12F1fTiUim3ujzbNzEzPTI9PzU8Oz/fu5hf6Fk054eWqjMDy+WV7mKx2FG1qm22BmkHnHTVrqTKVjVdMsspE6qarTmEuI5igwU2/Uf4a6PhrSBeC9jmP9noxgMUOpJs8uBb7/83ob08R0yWBHjxp4irA2on5HbwKwA4BAXAVtDBj7dS0eYH1VFAdVTQbPpxUqphpvRUmX4UvaLYalmzlZKm64VsLrfcrncsDmZGJruM7umezr7Fvp7emaHB/omezp7prlzXUofRUWqvtpd39+wuKIpSvQmWVfKIiQRakkAC7i2JKzk4kUC9BHzudf3FlRc7Vu3V7rn5ub75/HzX3PLc0OWZy6Mr5ZWh5eJKf6FUGCiUi92lcqm9VKlkbcfKmFDJFe18umJVjKpZVU3HZABWEWcRxB0CcgR0R3VAEahKYO0fDka7yYFeC87eMY4H3EEAJ5SOmN2gFc86Q50mQIdJ5OcR8ZhQL7ER5PFr/3/4eyDwV1UNDCNlpdVUtU3LFXTHKKi6XmKXf3olk8ks5jK5+Y5U+3xnpntyZHDL5aHO/onhnuHFkczIbE9vz9Je2JtXFEVII1mxiQRuTgkk4H5zznvy1GuQgLTIfacaT88+3Te+OD5yZWZyYGJ2fHB+cW50ubS0vVApbqko5Y4KVDsLldXuolnszJvFXMkqpctmWauYZbAcRDQFUY3c5dKiroFstNKlA11Y3YyxYUgc43WuMbPDhSCz7huJiCPya/0w0LNbn8cr/+/+m/z9CmigAhYCkJ6j6pDS05DW02ZGS1cyWrqQUtuW2lPZhayeW0yDsZLTslcGOgcuDPb2XR7sGZgZ6to6NTA4MPlg14PL6NuQeQ04j2E5Dmt9ouS8RALXogRi7AbX4rCTMSUS2FwJCGDXXoVX2//5zNO7fnLy1W2Xxsa2KeDsMFR91LStgXK52Fso5vsK5XxvGco5E6pq2amA6VSgYlfAVEzA/HaEa9uxyEWuqCpb6HaMcHIUqJIPPuITcY0oYCe1ImocUWMQ33OiXuMPjoVvhdqAygoBRSUU0BwdNNDBUFKQM3JgWJqd1tIr3dmumVwmO6frqTlFVSYtMC+ks8aV0eHR6YO7D146svvIpQV4/+qjiWUfc5aSw65XCcTYDa7XR0vGnUhgbRIQQK5egAvGqSunsqenTg++evrVrWdnz45UNHOrkUndulDM713Jr+wslvNd5UolbdmmyhFwEyzHAtAQuB2wbI6Mk5Wu2KCqKsWhMRGNAR0td5nUth6LOBj8bvDsUYAaYwgbBe6Rs8OakMgboAA+hSnYacHJBCpoYGg6oMgVS4GUmgINNIrzG7pupTOplWw2M9+R7RzP6bnTVtl5o1PruHBo263j9+6/c+zw7sPzKUhV98LeapKwFzkjyQHXkQQScL+OJisZ6tWTwOPO41rXVFfGcqzshZkLHdOL0/1jM5eGZ5bmt4MKhxZWF45MrcwcWCgu9K2aebWiWKAYKlhOFWzLooxzBV3sZGci0oj4tu0AaJzohmYoO6NVSoDj5DdFWPMYU2+CrDFANzpoLjPsmsgxJN/uakg9UkEgUNf51qQY+RQgjOejkoIykfLF4zCer6gE9Gjxq2jpY80AWvq2CmlIQafRWe7P9o0NdQ29mUu3vZ4v5M/tGNo+Mdq/ZXyob3Rua8fWlQPbDxS+BF+qfl75fAx3ytWQTnLNRALrl0AC7uuXYXKF61QCCOgDMwNtJ66c6Jybmes1HXN0tbq6Z6mwtGuhPL9nYmHylon5iR2rZj5TskpUeIbWt2nbZJEjgCsGZqGL1DauLuMfAiDOYqePAHOB/uJL4WqmSnP/AQ0EGgXwG/E2R92DcDX6RsyZF/Fp5t73gbuD4I4/+BGJhu7fZTUAAb24n5gH8pJYWDVItjx7ALCw33ZAs3Vo0zOQ07PV0YGtbw92D77Rm+l9uzPVdSard5zPpXOTA+0DS9t3bl/94NAHi4lVHzWZyffXmgTivILX2piT8SQSWJME0N3+1FNPaZd7L6ePzx/vmJ+a7986PLxvJV+4a2p68paJxck9s6uzuxaKC51L1WWlolSIs63qVMkdrGhoGWJmN1rlCmD9uOWI8jLMYidKN0C7nYFEGJ0E9LKMjFCPrU5ijaWsdUSyGKi6QbHuSOFFDGXDwD04kODzCU4dFiYJjJQmV7a+cWLqglSc6DKkK7HVDo6YGKw2II8Ka2C6qkJaS0G1UIUMZKA71e0M5Aanh7pGzg71DJ/p6+p5UzfaXp9fnjm9Y9uO+b3te1ceOfQIuu9jTFaklJMDEglcVQkk4H5VxZtc/FqQwOedz6uHTh7Sxypj2aXppWG7TTk8PT/x4VcvvvpTS5WVgZXVpc58qaBi0psFmPSGQI3ucoR0k8lfRKwXt3XKgaPYObp7OfubctoVBywHwR3JXTEHTAETwV9anMQlI7LEiQhOfiHN/fVJK9LVHePyGwVbsSz3ZuNB4eBFJGqT9Y5hDQ/nqXwOsdsG0AS4uwUIqgZ4NOY64Axg4qKqYakdGu82mKYFNnLiOQCZVIrnooqpEjrF7Q3dgIyeMbty3fPDXcNv37bzyJNt2bZv5Wfyl7t3dC8dOnqo/Ag84mbgxxBtckgigU2VQALumyru5GabLYFjzjEDVqDrzbHjtz73xvOfPPbmSz9/bubCiJmxoKCXoSr4T3jjV8DGBDhbErCwgUaAzKys9G908eLfCUhsDaiiWsR3EY8ssACNOwQUE0w+lw1JvoZrofp9ypHm8qaI7poAd1c+wkwX1jY5ODDiQd4TmUCoAliYqKiTnC1L5DXg36l00OJSQ5spdknpcn8U0gosy/PnY6IjxelFpj4m7LWBARkzDelyytm/df9rD93zU3916847f/DAjgcuDcFQ4rLflJWZ3KRVCSTg3qrEkuOvaQk4jqOfglNtK7OzW05Ov3nk2KkX7//Jmdfee2Xxyv4VcyVVUa2Uqdkq5rZXAWvLAzlTMm4un1K+IdKtLrzoyLiGaO2ADg6g21dmczN7nPeRsWLvd4pwC/sFuW5LN+as+F3qYZZ+HHCP5SGI2llixO39j8QkOEJDqnlWabKzIsC2vbg5KliOifY7MwXIUIl/bPLvwXknD4HIyHcU0DEpz1LBcHSzDdLlvkxvfvfgrmO377nz2Tv2HD022r/j7R3dO6ZHYKScEOjEXIzJYVdVAlGv4FW9eXLxRAIbIQGMpZ+Dc52Xpia3nbp4/K6L0+cPv37+taOT+ck9i+X57sXqQrbolBDUwUZDD01uzKiWvlzRE62OlrUGfcU/ZBzXBREVHEkZ5x7PiXcuz4xATPdlI/dyraXueugbCCQWoMYQ5kaAe4zbBLnz6k+JCe41yobMUfCmopYKj+ZBArs8yAIF0+fdtAdh/vtBPWyevRPoW1n/j+x6SlWBlKM5OS1T6k73Fnr0nvntfdtP3rb7rmO7hve8vmdkz8negd6pg8rBlTiySo5JJHA1JJCA+9WQanLNqy4BBPQfw5VMeeby1rOzbx84eenE/W9cPnH32OL47pXyUlfRyneUrCJSuqpV26JyM8CGJ6rKue2CBpUHiqVWXM5GvO28m3sk7e5Gj3XXaKXjnyJLDt2+df1MBHAHPe0+65+SvST+SA66db6NcRLdanAsJEEvjuUeZ3Kb9ZRntIx+WElYI+/HpYIRSpG8rgzOC759d1LlNcIeVF5a4r97K2y6g+tHBU1B2lz09KNXAKscNTAcw0qp6WJHpmO5NzcwP9I9enb/yIGXj+44+tSB0SNn78wemEyy7eOsmuSYjZRA9Bu2kXdLrpVIYJ0SQB73Zy490/XW7MUDb10+ef+py6feO7E6tmMFVgaW7cXeZXuprWKXFUdFRnaOiztorjucAMeudMYIneBVWHWq4G6X4C4BXtht7KIV4E7Ajm5gVAoqgTo3F7Frn9RnmlMGd42bAF3G60/AjgPuUR6ADRgGPfd6www8Dmw640K7JyPfIGs8HkF3O2XNC0XMHRDXzLNC55O5D9jJ/ncLGHjeHVXnSjsEdVLmas+n5EpFg4yWtdv1rkKX1j3frfaObenaeua2Hbc9edvuW38y0NN19t39715Nsu3XuQkkp8eSQALuscSUHPROSoAbs7ys/dcTZ7afmTh526sXj999aXnsroJZ3rOSXxldNlfbymoZKkoZTK2KWW61SWtkvWlsbVN2O27FFmgax2Jpq6dOa/gvf9zW93rglyIuy+AsXO+SsCYoID9Wu5cJC/qKEyPexChQ3qj52Shw35jx+IXiE2ijQYbIULG5zh3LDqVnxp27oMdFelYEsKMLXhbWO06KlUXOogTQuImPy2fAiwgU7HrnGNAGbZCFnNOuZ1fb23IXOtLZC/t6dr14567bnj+0f/9xbbBz7n3wPmxju36tbmOEnVzlBpNAAu432ITeKI+D/cnRZHpq5amu46eP733j4uv7Z2dm7p1dmb9zsjC+a6Y6N1h0ShoSyhBuU3Y01jbh5otlaJxoxdnp+Be24PA/akGqmGCT1c0fdvgisJP/3vPLuxYfmYHUOFUe6f1ZK3XXCJThX1HOHuy1imMm+Nig7X09CoBr9Ut5bcJCijVefwhd6kYh+hDJUOhfLqcA8Qywt4Xm1g25SKvbl/go9DX52DIzny14vIbBGfQK5m14Xh6vNk96Y1h5xHWGjW9Qf9AUBdq1nDWcGh7rbxs43dve9fLWkdFXDu09cvLQwUNXHoQHVxRFwcWbfBIJbJgEEnDfMFEmF9oICWAs/btnvpty2pwdL7x1bMe52fNHplem751bnbtlMT+/Y7m42JV3lqGqYU26yIAmkMQNGF2m4u+cHy2KomVnUgmmiAJcw+6hu99il+5gL/DO10Jwl/5aRmQGAe818nA6ELsPZOvVuJMD11irHGOBZcjFa9z5mwTuLY9VlK/V6EE8jZ52Rv8Ws+Hra1+Xvig1AWYQYn4cdwrFmvEpEBz7F8l6ImZvO8xl4DfdOZKgcM8AKr5HVz278jXkujcz0K53Qk+2d6En13emN9fz+kjX8E/2b9l7Ys/w4QsHd+2cOKwc9jTOtS6E5LxEAoHAXyKQRALvmATQ9f7dM19qP7ewuO3UpbO7C9XV944tjB+ZzM8cnM5PjSxWF1MVtQygYzqcBWBZ7CV3adt591cUbhriWJgOL6w5io0zNzme7X7oArKUygNoBuyAOU1WHyNGjTHvbvx4VXmOZwbWxtIbEbcHTNIoAG4wSy0DpgQwf3JbDHCXT9fIMojjiIgzVnn9mvi9/6buuF3XCDPSsdol4uJoZXu/8TMFMmCrnCwnZ48mX8bUfYL2x+SFfseEROQmEv4c/gJJcsirg4yGMmlRoZ6zoIJB1LcZaIMeo7s0kB24MtI5/MZw59BrvZnu527dd+vZuw7ddekwHK7WL8J37PVMbnwdSiCx3K/DSbuRhoyW+t9M/U329MnTOy9OXb69Wik/NLk4e+fM8sQts/m5tpJaUspaheLpliAkIdtc5EWRPY2Wl2iwxmAtaGLJiuM4KblkRVzd430XCXLCupLgjHXoLrj73hAJ1G4+nOvud2EoZGqYEEd+OHSPY/IfKjwKQf0gWJtHJ4X4qd2LyxZqDdE/eunQMwkmuEBGO+Iepi+QOkSNW9g74X96n1oTVI8a3tv1YviAkA72c8VLvJZXoZv6gDyoi4kECeIc8O9yruNFARUfhgItkrvW15yGzhMX9Z+PUR+B/wTsbltaoTzKOD7KSVPARlIdvAyGjjDaI/QGDQwwnBQYpgE5JWcP5gaXh7tGjo/0DhzTFf37t+679e2t2a1XHj38aGLJR6/a5IgQCSTgniyLd0QCGFP/wstfaH/h1Kt9y+b8EdMx/9X56YsPTy6ObSvYBbC0MtgY3xQxTipfkwYabdC8aXpWdI1J5278cn/2l1HxOaQi8AUCiVUE7ERn5qKmZ9nJUxkXBHd5OFjzSd51vLi2RHFvzDw+prKlj/AQ1FR/uVgjbx5i8ZM16ffJNejQHgA8HpEAIrcUnFUcAmwSk+OCOw1F0u76VhBZ5DQ89nRIq5jH5EE/e1l4EMIn4iVB1uhKAYXGr024Splfe3LF5167rvRdet6lPH318TUehZDSOxfvsfrCp1AwpxFfOERvcyVUu+GqgGRImqORNW/YKejUO61tPdtPH9xx4LuVfOkf9m7Ze/7wLYcXTo6eLCdd6t6Rreq6vWkC7tft1F2fA3/SeVJfPnWu7dzM9MDM8uLdb42d/cRbE6cfHlsaGygbZXDSyBxXEoDr3yY5Ju4ad5FNVAQANhETuvDRlKov2/LirpJ2lrKk/aApk+GQBU1gOKOJD3Dl8IVhSBXSCHouqMgxIggyUTomYckP/s5Bsnris9dAUbCcT8T4pUuYaq4ZUlSdKViRPpUoWvF439/dbH8BrBJc/TF3WQYmgZtodn0/jX7vP8ZGdn2LOd3ZQS1yIdDyF1COcWmk+SUFSWojolpBaA2c14g35Bo0mfUoxOMjo8Hz/aSAPoO7puowGC9wdz/+C7r0pdLSaNkEkx+FHuN6hsRIA2tFFFdQCIe/wkz72rGhJ0EFrWpAqpqCLqUL9g7ufvvgtgNfH+ke+afuwe437+i7Y+F9O99XSWrmr8+9b7NHnYD7Zkv8Jr0fxtQfu/BYKlVMbRtbuvTu198+8TNvXXz7wYnV6eG8WoSSUoQSFEWZEYMrb5wyg937k2CeCN2Du3Wz+uoosK9v3e3nlOc4quQlFxYngl7gDZL92pGnHpvLIHpVq1UCMMyfphABOQaElUeedOZDZ6CTQMPtYPEa9IP/KSromg66kYKUYUBKT4Fu6PQ7BPFMJkPHappGP7qu0w/+Xf7eMAy3eY18Pnlf0dJGKCu1oI6c66SAINY6NoG3aZpQNatQrVTpGfHvlmXRD/3dsegYs2pC2azQn5VqBSwT2fdF9oPPEkdZopxt0wKQxEOC550tfQGMInSALnfy3rgKgMyx4L7unGMplIjgeycUCn/PAEbd+jXFp8rcDInbjVu9u1eo8Y5g5jw1nhXJnOj2F65/sTQxByClpkGpqGBYBugVA3JOFnYNbT915MCR7x3cffA7/Z39r+lFfSHpTneTbqQtPHYC7i0IKzl0bRJAF/zLCy9vfer1p3/u2IWXPnL80uv3TC5O91W0qlLVqlCySwDYKz2N3LBVt56c+duR3lX8yaYcAfv6wR03Z9ywG2/SfC/RJEZk4iNo+39HeCAawzA4CFe9T1QIsOjPltYt+qo59q6AJrrL4UjwOARf/EkbGUin0wTYqVQKcm1ZSBkpAdwGdS0zfODtt779FnkN3Sxa0m6TlPC+7KyOeO5yjlCItraEfbIiwXtA6pDnY4azHQR3k4DaBXvLJAWAwN40oWJWoVQuQ7FYhHw+D6VSCcqVCoM7/qBiYGNHPlSG+P50D1HuRl4J8oKIJEkhU/Rt0G+EAkDnUPTFDTCINeR5gZqu6hqwxwutHdyx3p6YCaW5T14jX2wfr419bgwd7LINhpOGrJ4FtQxOSss4o32jZ+/eeedT79p/33cO7D7wowe6Hphf2xuZnHUzSCAB95thlt+hZ0RQf6n40pbn3nju57718nd//sLsxSOLlcWOolIyKk5VtaAKjuYwGQi5vdH/rABU2SIjN7YAd6w/5wYt+EFwNynuLj/NGNHCv6vd7GtF5L0WfjcsWdIS+BBUqDMcbs7oCkcLG13nIlhOgCSB0SamNLKMVQVSug6pVBrS6QxkUmnIZtugq7ML0kYKMpk2SKe45Sha5NitTlPRWc+Wo2vhU72+B3b0jdvTXFjdMnHPB46qJmUodCghw9pYc215nycbfiZ8Bgn6waUlPRLceo0tfe6Kx251khm20LWw+x5b71TSaNtk1SPYFwoFKJVLsLiyBOVyCSqVCpTLZVIITAuVBgvQk8AXZ3cKSVdnelhmJsROcJJSWI4SgdVTTujuslUcCzfkI/3ovgNiVBTUXIiuiwRK/MPgjusdqYv5+q6LHueQugziKRooJroz0GNjQBrSVrvSXhnKDk0e2nLw6Yfv+umvfvTwh57YomwpvEOveHLba1gCCbhfw5NzvQ4NXfA/vvLj7hcvvvjg9178/m+emnvr6Gq62L1cWUybSkWhTRX7pVPIm3Z85ILl3t0VBG6RDU+sYuyOlz+8AWMZHCoA0eDeGNgDad71uzGDqc9LWxNvFfFZXUdAR3e7aCtKMXK27tk9rkOaLPE05LLtkMvloKOjA9rb2yGbzRK4q3i+ZYGOIC6tYLw+Wq3CsYAxdM5QZ+c5KxG1K4TyAsQg5TF+i1q61GvOcrFLxLTFl24c3HewBOg6mlvhhfDS5kU5mMKUQK5vRAA7FTYINztZ3gJgKXeB4udsjau6ClWTgT1fKMDq6gqsrK7A6soqrBbyUK6UwcQwAHkDUEVAHgKFS9BI08GiSZv+80xulp20+rm8UWyDkeDuA3iZKRjnJZXXpQVPT8nrVyQwcjKeGCEqtRkF7KrDIG9wtzvFxH9jaZ2GZXRWh9KR77W7Ju/YfuePfuPjv/5nnZOdJ+++++5qnOEkx9wcEkjA/eaY5015SuydPnV+asuJK2/e8/xbP374zMyZ9y3aS9umi9M5U6mCk+FYrZuCLawu2lyxLh2buagOhyLFNkhboNsPXVLAiqzuJk8Vi6sdLVAym2ovxPjIzmm2jsVx6PoVZWKaopMygtYh7sxoXWtokesGtKXboC3bBrlsDtKpDPR0dbGrPYVWeZr+romOdITHxEvuWcPMqsduZ2LUc7PKxbhc3nORaV7jOvYsTTdvuzYvkZUW6d8OylDEsIPfN6xL98XMXWFKaxiJXmj+fCEAKqcTpXY1rPw4pwpVMmJWPlPFeu50BG609NG1XyyVoFQuQrFUhOXlFbLu84UiFMtFqFYqBPg2/lAJpChRw85wdF3hFseENpn74OUwet6ARoV8UpbB0HyjUL2Ur4jxe//kNezivlSq0LjHV4TK5zlHQ3o/8BAM4yDA20UH0nbG6kv1LnVrPWfu3nf0ux++94M/PDh08I0jXUeWkqS7TdnyrumbJOB+TU/P9TE4BPXSRGnk2OkX7njl3Gs/fW7m3Hsurlzavmgv95f1IlQUjKMjoxeCOG7sqhfH1TCjm0lncFNHyxVdtIz77M6lRCuJ9gTGTPHZ7BML3AN13NIuk41diJmMstLFvSwGdxyjoaUoRp5Ko3s9DW2ZNshmc5DLZiGbyVKsnIBcTxHgc7hYsJz5U7LJEpfJWh5CsOXtsxSFYc1i4BFJwJWu8KBFHQbI8ndhmfIk2sgqBA+ow4/1oZ90+Yu5lPPF5XLiGSQJkXCls84hww0E6V51gch3QKuewdsiIEd3frlcgUK5COViCfLFAhTzBQJ/BPxylS18Okf4EbipH19fuvY9Tc+nPfkXmR/Aw8C8GcCTm11czB9RCPAa0VpHb73GIRysk8dxsudGrAd6HxxQHR1SlgFZu83uT/WN7+7d+dbB4X3/fHT/0X+5Zc9tbx/tOLqY0NpeH3vo1RhlAu5XQ6o3yTXR/f707NNDT7769F1vT7z93ssLl+6bXp06QjwPAAAgAElEQVTcP1eZH1qqLqrYxAV5uH1mOGjUWIN3dGrWgmDuxmSZ8AXjpR7uckxeGNO+/ddzT/sTvtwMd1l+5QMs1xoVGd8McNJN6994BXyKcXK3WI2y0zG5DePiHdl2yOZy0J5j69zADPYUZ7FjfJQsLHpwzJAW5W/ietL692q9RUxaVAjwSJhOt/bDr6tLsBNSZx5WQVCDT+R5kEBRD9RBwK5zwcdZ28RB0LzpK88nP0+jI9mZwWEbd/7d+niXJo7c+milm7YFVpXBvlKuQKVahkIxz2CPiXsF/HseKpUyVC2LQymUv+HnsfViMRyG8GlVYsw0bBnFqJkj6Qnyx+mFwEQjQVd8vsrKmnp5Mbtu5QK+C6I/DS4fCxnwZPsDVAupdbEKKduAXqO30m30Xt7SteXEnoG9Pz6y9fC/fOCWD5zc27sXueujfAtxZjY55jqSQALu19FkXQtDRUBHl99rzmu5Hz71wyOvXXrtQ2PLkw+Or04dminPDKzay4apIu971WvaIiAJNyzDRreixGgFw4hEy+mRgPji3IJchjKKxYctVuE9DbG8ef8VICiAoA78ZdyTYuXSMuRBcZMQmdunQSadhmymDTo7OqCjo4vj5Gipp7OQTrNVji56qVTQn8KrIOPlroufADtkFrkYoDY+QDF3z23ruuYDgO+BcSN/cfiqaWTl+8F9TcAuHsOfDxE2AjfG3GRR0yz6OeIDuxXHy315F0yd55a/oQfItLFMr0LWOwI8xupX83lYLaxCPl+AUgWz9MucpEfJdnwNtpJFOSb2EHQsLm0kYj6prIlDKcHQqyhoNMc1CXt10yVdU95D4nuiESMe5y7g85oa/gSEhjkqmOPh6GBYaehN9ZcGMwOXR9oGj+0d2vXE4R23Pb3v3n3nHlIeSprTXAub6CaNIQH3TRL0jXIbdMGfvHhy9KlXnnrgytSVj44vjv/UTGlueNle1SpKBWyyskXLVdf9yG5Y2qwks5yIxdqY3SwA3nU7ujjn3wFlM1bhqpdWrljBQR42ETGvoX6lOfADpqqTl0DWQuMGidZ5BrPY0xnItmUpix0T4Lo7Oslip7pxStYSjWroeqJXvHQnC8yhNqM+DwKV9tV8hOVK1lgt6vsx3K3iCuK/fCC/m79RrFhgllQX/CPhO0tyHTmOoERbXMFRCWf1+YB1svFarsoRekmQ3soQiwzPljkUpAByCR0/mUudAxZm5VcqZMFjcl6hVISlpWVYza+QlV+pslLKV+XmMDjdlmUL3gJMEMRkTnabCz2R7+ea8w1kFVRG/euB3BSsPLgaIDackeAuND1LdcDCijr3MPcFYJ0ErXgnBWknBd1aV2EoO/D2cM/wD/eN7Pnex49+4LX3jXxsPonHt7iWr9PDE3C/TiduM4eN/O8n4aRx6uzL3c++8cLBsaWZD5+bu/DR8wvnDyzZS5mqbopyNvQbYomW6J2OOxAlT9nUYlWkf0lI4vp1stpFLJp2p1qyEMkSIzOLyXLHfHvKuRdlaAS1tfXnmIFOHl2M36NiIa5LCUoyA13VORFO0yjJrS2dgY72Duju6iZQx4Q4jKVjaRoCuoXlVZZF98LrS3ZS6SyXe7u0wRDcCVOlJ6GBYxSBXfaTl/PqxsZjOFNrrffmJ4RZ47Wx+/D695bWW6ulYqEXlx4etln9Lg/6l2/ncp+fBM+lbn5vjX/dEU8BJkI6gmzHMqFUKsLC0iLML8zDysoKleFhDJ/d96bg2WPFgu5FCezM/ocf5g6QLYm8Urv6nARJdyw1Ld9D0Njlv2V2P4ckqFZEKIyimk54r4RCIIVBB2HiIIBmaKDYCqQqBgxmBuf39O15YbRj5Nv7t+x79hc+8P6zB+Dd+QTkW1rV193BCbhfd1O2uQNGN/zXLzzWeX5sbO/p6XP3XZy8+PNvjp1+16Kz3LairiqWbgEYYutF/EZwt3WyIDjTnEFYVbF/umje4n8EEfdmUMflKJPO5NJkE4++oT/xGjY4qixxYjAi7i9FIUpT3FSp3hlxHDO2hXUtt1RDY6KYlJGhxLf2XDt0dnZCV2cn/R3d8JgIx9ezQSNmOS7vkvkAKioGOGbqWiMsxLpQq8eqVvPIgSlkz4UXefbHoONGSt34cMTyqAV3z1qXnoKwErjgJWMl3cVQSpoPVVK1kjpXe6jP6pfJhH6A52eUTW3Yuqa6eAJm0jhZORAxd1TusH6eSXUK5K5fXlmG5eUlcuNXypiQVyVSHVTwqAEReWW4IZGb50FCrCVFcsflJk4iVAe2XaGUuLkpsnTPi+u4FSR4jHsHzDJ18F0TWRiU3yKYGw3xXpgapKoGdNjt1nB2cPLAtv0/3DI4+o3bt+49PtS+79JH9n4E6WzXPVubuysld4sjgQTc40jpJj3m8TceT40Xzw2PTU3cM7E4+cnXLr/+0JXl8aGSWQRIYbzcBHQTOlizTsCOf2dQxx/eRynfmQFZcoW7q85vfsk4p8w88lvwIs+ccvMwwQ59leK6giQFwZ3NKLba6AwCdeZZR8sdSWZShg7ZNsxqz0Fvdx9b6t3d0NbWRla8TKCSJWjEf04OAkEnKwhYuIQNPcE1dVRsY/oNMgKa2g3f3/DG/VZahTHWWqNCgVa36KDF7vcyNBvG5oB7DEHwhNdY6X7lhcYp2GFksrnb2Y/CJcz1T4qAXD5IV4vJeaZFbvrlJQT5ZVjOL8Py6jIUCkWy+nGFYRkkueiJxEj4B4iYR1SGiEfw3PX4Aoh16YNTHqLXcMfLIxBlo3Xalb9ihJvPEM7TNSTXAdfJY/KqoWIHOp0IcdrTHeXt3aNv37Hz9n/u6+j7+0P7bz9lvGAsP/roo6gVJJ8bSAIJuN9Ak7lRj4Ju+N/7/u9l24y2gxMLUz/31oWTn7gwf+HWWWsGrLTXOQw3EsxQxn1KNTRyK1LpjtyrKE4oIp5yA5MGusyokla5AGeKrBPQSec2M9WxccHWHCoKaOl6cWJh1VMyG4OthslyaGXZQExvWKLW3dkNvb290N3TTdnuHbluKr8TXLCiMYtCpXjoaiWPAFp1Vd73JEc7n4MRBJWteWFhhSWJsYsYk7U2anYa8+e3Au5rdcXHAXY5/xv3xI2v5JLRhJTw4VhR+cK1gB/pqscSOoRgGa7B7Ho9hTwFGsXkkRSHjHxBKIQgXqwUYXZ+FmZmZmBhaYky75Fcx3Rs0HTmsbdsPE+wLYrafpmJz+XqnjeKcFhEG9yyTUFmE+xSWPf08t3w5xOqwhshFB5O7GTOACqjI2UEvVgqtCvt0O102beO3vrsLbsO/XWuI/cDZVyZ/Nwjn6smVvxmrNrNuccGbjmbM+DkLldXAuiG//KlL3e99MorH3v90pu/++bEm/cuwTJU1DJoKQ3KxVXqPqbpCljVCnXu0lM684ibJlswYlUJmPdSvhn2+QHIQ8pJW25MkWLubJGTrSs3LGKqk95ZbxOj38n4ubTgRea6VaqS272npxcGBwZhsH8AeoSFjhu+bTpgVmwwkOIVCWkUjKcLtzuR5XHDFtJcRHKYm7GOx4nyK6Jzldn+lJTmM8l8Wf4skzAee954KYQRpgEE2tE2nX2h2EStkGbA3mxDiAvsze7vJ26JGie2+6391Mbe5Xdh4+KkToyHs+dFF81zJGBT+RwpZsxbgKsOQdwSxDusyCmUY4HueKw7x3WOn+XVFZiamYaJqUmYW5iHQmGVkRr7t9M1kdiIaXpJuXPj8WLE0kiXveG9t4Id8oLXgXLk5YT4lF2+uFhnpO361xwvM5nsR10F8d+aCqqGCaQAThUgp+ZAKagwmOo3Hzxy/98eHL31L/aktp945P5HSgnAR63M6+P7BNyvj3nalFE6jmN85exXbvvO89//714999q/urB0eaSYLqtm2gLLroBi2mCkUoIXvAoqEm1QJy9iB+cadREgp+3GNb698jLGdwYzrt91OIOefi9i124MGoGcrswuRxf8WCUgywu550UGPsbBEbgNRYfB/kEYGhqCgf4B6OroIqsbSUxws3NZ39CFb4u8el9/cT9oSOsOS7two8eHQnY5N74vntEftHTjwALMZaqV216WnRAsCkknK3vLB2d6g8G9mSuelBdZZxiEVfJOSDJZ+Wez7UNqXuHnuF4GqbRRpje6l22a03pgFxphIP4uu/XRGvBlo0twp4RJReNcDAHm7EbnOZR5FaSsiax6f9khATQo5KGiHE08DseqqRSHn19YgMnpSZianoSV1WURl2fue7baWUGh9eF6rUTVhqhfl8lyUv1zQwT4dvCL4YN/cTVXgD4FSC5CVxH2VRCQgioSVnHNmQ4YWhvoJQ3a7Zx5eOTQsfsO3/uf33fvh//pQ/3vmUqS7TZly72qN0nA/aqK9/q5+CvOM1u++tS3PvrCyed/8fz8xbvmy/NdeaekmRomr1FKMO1O6OITEOx7OLYe/IuJcul8m638O7UNlZsr7WZcNuc6LPEcZOZCVzYZX7gDshVFh5s2bdZIFGNWMWNOofK0jJEihrj+vn4Y6B2A3p5eIpfhzR3zAFh38JcrRbrKfVSsHPX3AZwocxPUc7XZ3AEXcQ3o+DdesWWTPGMww7W6mviSreVKMcENhx3kPPN1guAuNZTg9X1o3eSc2hACK2+UGEZtXGsY6Wsee63eA9cAFkmZEhL9hD7Nru3/znWyoLeHyHNMKBTyMD8/B7Pzc5R5Xy4VRUvcMocAdFRjPTVPPhSpqaIRD3oZPA+VwGLqfsehJs7K57LSOh0wmMjnv0HY35EFL2WAagKoVRXatVxlKDc4ecvWW77/rlve9fcfu+djLxxWDq+2uuaS468dCSTgfu3MxTsykmPOsez586ePfu2Zr//Sqem3HhpbGd++ZC23VVRTQevJIdeihgFF0TZTEL2EjNa/YfsZ5sj2EK5rtHiI81uAOoNjrfVsVU0yMqicDb0DFMYkIlrXfY0AoCs6tGWy0NPTAwN9A5wgl+skkhkilqExSg+BAFABWhznrO/HHnwsuanXZpl7NK1hHO1BkAieGzbRawWtZotmLdfkeatt8fqOLEzPkePefi3P02g+/b/nvIjmShCWlRHAih3TJVYizxKb4JZlUnb90vISLCwswNz8HKysLBFjHlVD6Ki0cj083VN0tuP1weQ7RL9M612oH6SUCn5+oeC6lQ2BIcuQB7FC+tU6/y7v/zv2N0A6aNHfIG2nrf50/8qO7h2vHdl2+zcePvqhf/qF7R8/lVDYvlNvwPrum4D7+uR33Z6NsfWX8i8NfueZb37yubee+8SF+Yu3zlVne4tqQTcNm2guMQaNVgOCLP1d0MA2ozchu951Jcqou4/uVIA7usily1tubGyUCFc/sXIJtyR2CRNxb7TEU3oaOnOdBOgD/YNUwpZJZcmCVwFdsGzdo4u+RuEQuyL+jjdpbiwSByAbgnuIFRUFFFdr0dQ9SwQFbNg4mFnOQ4136llILQuA10aMZc3XkPkMblWDWDsC3D2iHA5TMd99mUrqpqdnYGZ+BlZLeSq5o1C6yOdwyCOGnexE1QWFDhiaOV7PMXOSB4I75qEEUg/8dMTkN5HhrRoNJjDb7Fpjz5mKDWk0UCwFjKoBnVpnYSQ7Mr6rb/cLR2+5979+5qd+8Qe7lF2lq7Vuk+teHQkk4H515HpNX/Vx5/FU8dTSwW8/+0//+u2xUx+YrczvWrVX0iWlpFjohteY/AXdhIqiA8ayEYyxto3cp6FPJ4A88GUdKArnpIx3UkRTkM3QBoaQjvFQkUCEG6XMXG9ry0JnB4P68OAwtGc7yEqnyL3tCPY4TnqSllYNQAhwxxgnlw6FJbjVPlyk5R4A9zWDxwasmCC4r2Us1xK4u7zuGyGbdYc9AiWPlIMgSjylQitC45RcaqMVzpb66moellaWYGJ6AhYW52GlkAfLRL+419eAMvlFf3svWU6EtmT3Oqk0yz9lTl1oomYgIFMTMyMaJs43wPdacahSgBLvLICUY0BOydntSsdSf67vtUPbD3/1V372t//+/Z33zW3AVCSX2CQJJOC+SYK+Fm7jOI722MnHBo5fOP7uY2+/8Mh0fuanJ1Yn+ktaWbF1ru9lo8CXuU2WO7rSRQ1tTQy31q3tGuy+hw0atsQYh5nolFbPpWq0J6KV7b+vqC2neHoqQ33QMY6OPz3dPdCebfe6y+H+pKqQ0nVKuiMrv5Z2vCamLaPCGwHuQU2ntQj31V0V6wX3tZy/oU8URWEb82Yb8xy1W6Vb/sh9C+mtoHQRjY/DLnSknGAxhaNSg5qV/AqX083NwcryMnWtq5omWfr47uG7QfF3ss45k98N+4hFKxNWa0pQ4ioubuIBl4wi7wMlCFKFgPAWiPp/1VZBtzXo1NtLw+0jZ/uzA9/7xIM//w/v2fKe128buq2QZNTHXHzv4GEJuL+Dwt+sWwv62NwTLz6x54WTLz10dvr0Jy+vXLx7wVlMV4wKWCrWYSN1LFq8CLIaga10NfKb72ZYucOWcWt/gk+IlzpoCjO4Y4yRMpiZcIbLzpAMR1rgGrVSRSrYvt4+AvSOjk5ij9OwpAc3NOyIRdaPyHyWeX8Bl65rfftGwtn867fco9z6mzXHYfcJA7Wo+LK03DcGENf59EFw92lOksUvKp/haj2HW3XgcuGJd8SXSErWOBLagAaqjqAN1IJ2Nb9KxDgLiwuwsLhIjWywuU3VqlLZJZbdERMdJpW6Se6+vIDgrt2KRinPxSoRmawnlGG04IkgipgkuRlNytEhY2XsgdTg0p6ufU/dsuXWx++988Fn9+0Znbxbubu6zhlOTr+KEkjA/SoK91q4NMbW/+7E3w2cvHLq6FuX3/zw+Zlz7x9buXzLorYEJb1E1LGstONugtSxGpUice02kn1gchsmDEneeD6cwnWBoGgzYK9daKJdq2B9Ef8ikMdYObLHdbZ3EuFMb3cvlbJh4hyS0ZBxTxY/l8YxuLO1jhYQKwrMNFeX2CYfVU5MBLi7Weyyx3iNciAyyq+hN6hujw9adP4JahCPV4S7ucUk+6uz1H3g3gik3wlwD46FwtekAXPtPH64ugNJjpC6EWvMuRKASzqBOOuRCGdxcREWlhZgcWmJku+QAld6lCQlMd/P9cEHeCNaLIiQ61V4AkiRR6CnRjjYu8YGG5V9eslF+b6tQs7MQbfZa+0Z2Pvi3m0Hv3Zg+4Ef7t+569THt3y8cHUmP7nqeiVwDW1N632U5PygBBDY/+TlPxl989ybH7gwdfETl+Yv3TtfmhsopUqw4qwAuuIBQ9REHUsNWQncCTgR+HTMlucEIPpYAvhFjI/D4tLJ3Vz+sukZ3oU8/AjDBMJsweuqTrzu2LAFAb23q5doYamcDX2bronMpgxnG9fuc/74eCyLjTbb5uOOirlfS6vOalKCFzbOOpAiNzD/rPfTClteo3s5VPrV/LNecCfXdxOt1C3hlNnrscbjVzgZ3EkZRtcYWvKieQ21cDVNKJYLsLi4BHOLczA3Pw+rhRUolkpMnIiKK7noBaWtoLltOoyo6cP3Gd97QUOP7zxS09KzaljHz7wV9N4juR82oqmo0G51QLvTAVt7t5/d3jf6g60DI18f7ht+8d+/598vRM1T8v3mSyAB982X+abc8Q3njdSffeU/7FouLf/cmckLn7myMH6koBaUklIGUzOhqlQlOTq/5BbWgxsUi6PNBDNrsCmM6m9lqYJqi7ddlLbxw/j6qAbLc+h72QREWDgiWQ6d80Q6oxuUKDc0OARDA0ME7NS4RXbJsBWy6L2NzmvWwcqCiHoKazTK9SwngFyQEZ+NAPeovTZqDHG/l/dpNObgdfzg7oUurg1wp/E0iiX7BLoecI8jJ7mWGoU43LUkMtx5hdeax+5X9J5wIh6xMJJiAaDq/M6hy352bg4mZyZhZnoGCqUCgTpBLR5LLWaZbIdfK0k6FJjZqAWHw8PXWByH8XXFEtSS9IcFVE6Hx+Cx6LyzFUhDGtSKBhlogx6jp7J7aOczQz1DX+wb6fvn//jwf5xVFOpak3yuEQkk4H6NTMRGDQPj69+Y/Ub7KydePPDK2y/9mzNTZ35usjA9VNKrYKr80kqKS+bnxNal2N1MUKCSLw6NDYusdnIRSsvdxiYVGrGH8abKu4O0fsmQF2DrbhzCyuaycrbasewGrXYE9mwmS6C+dctWSpbLGBmyyCk0QGFx8WfAxK4hhhEc9ng8Jf41+NRZ6TFi7t7mXXtdef9AVVLonWN5EdawAILXpbwFwaHebNxhFrs8/p223N1YdoRFHQeYCRCjgM4nr0aKQvP541Xvya+2hK/uXMmv4LIpe50SHZXzTbDP/OTUJExMYXb9AtfJi8Q3yYuPlSuS3KZhR8BGz84RAx42d6ul901WqBArpAwhuEl4oq2yowEl21kaZO0M7BrYfXz/1r3/35Htd3zzXQ++a/wh5aGkZG4N7/LVOCUB96sh1XfomgjsXz7+5e6JwsTDT/3kid84Nf3W/VPFyc6iVgTLoJA64zG9yMK97WCGOWeuE1zLvQpdc67bmr9j5jCVe7czjNSAO3VeE+U1uKlJmlfZzIWJZ5hxC9nkkPN9y8gWZpMz0ty5Dc0FaZg0APY68cq63mZ13b42od5OHG25X0/gHgZObt5AkzXpB6BrBdzX+wrVPFMEwDdzzUcrZi2CO2msrBL6FUNKecGcessCI2OQpY7lc1NTUzA9Mw2Ly0tQLBbpGC5VFUayfwcndlmmY25aRhiIu3vhfH+VjKwB8OkuvnuhIpBxUmCUDNjeue380d13/7d7Dt33+F0Dd716/+j9CT/9ehfwBpyfgPsGCPFauAQC+1OLT3U9e/zpz37r+W//9uXFS7sWqwu6nbHBNhyo2FWX2pJ7rUuLmIliOImH3YSuFSJat7rc1lTnjka+YMAKmkWU+S66p6F7X3SI01UDMH6Ktb3dXT3E9y5533NtOQJ1jp+z+5053D2r3T8eqVL4u5+HgXV9LL2+MUs4f3n4bAY3eddyj1uGdBUWSR3wCAazZrcKA6sguLdKWRu8HyuCrT1wKIj6EurCFJdG4ZdoQI4/NtdDEPk8tSAfdgfqJuj7cD6pAHrxDnLcW8TabWw9a5IlPzM7SyA/tzAHhVKemRtFPB4viQ2MKDyFeQqSqq7hY6qgCcWZWCiZoi6QwCKjbazu0cdPgo/DrgK061nQKzp0Kp0rh7bf+qOPvedj/+9d3Xc98cC2B4rxpZwceTUkkID71ZDqJl/zcedxrWu+a8tXfvT4v3/+1AuPzJamexfKi2hGg6M5YCpVzmwXpjn1WqeXmzm8qYUquemkLcENWeg/W+dGHhgjRIIbardaC+5y46XFhOVtGK7HHtKaAdVqFcyKCR3ZDurMhpZ6f98g9VFHNzJuXgjqKT1FmxMej67JMHBnsfKS5U1XbJZumMATvM/uEL+88cE9qNCEWvINlBF/zH2zwb1RPBuBKiqmHnzV1gLsjRS1Vqz/enSs3wRch5d0oLm7L7vm6fWh+DrXvVMnOiSQcmzKosfs+unZKRibHIOl5UWoVKrUahlJpqrVEk2bZhhuAl6jeUTFXrP5HeN3H710IoGOfinGLqhvyVUgjiWAxx88xlRAc1RIqSnsF++0OW3Vbd3b3/7AvR/6y1//qc8+tk/Zt7zJW2FyO58EEnC/zpfDd5zvpM+8dub2bz33zf/zrdkT9y05Kx0Fq8TebRNbm2LGu+0recMKc8yTE805BOscx9k86li5ASgE7hxftzQLLMyelx+p7cue7NiljbqbITc2gGMCdWjr6eqBbdu2w5bhrUQbizF3CdC4sTJNLCcVEckNfx3+ceMG/lUs3euem91rmuLGGdzkAMkPHt6CtcFtG2Si1ysRm7egooCsFXB356PGWby2Z2nVcg+Ls9PYI0hswtzpUTIJe6IwcK/z1ERa7t6VG1VgSG9ZnUJCuzArqy6RDXVCxMZIbN0TD4XjQKlagoXleYrHT05OwfLqMp+qy7p1TtTznP6BgYvuexrG6QiwMQ8H82saWO7ovcMKGtbcvRwcAe4q6KBiZA/72oMKOTVbHUgNXLlj9Og//q+/9vt/dJdy1/jaVlFy1nolkID7eiX4Dp2PbvhvX/p298vnX3zfky8/8T+dXjx3dFGZz5aUKlhoySKdZMkBDQvZdRVMqneTzG0cG5fZNATsAuT5cZjBSnF0UgIQsmm7UE1fMp3HYe11n+TGLshFj41bsuksDPcPw/at26Gvrw9SGFengCF3tpIJYEgvS3zwmga6rkHFqjSXqpvBJzeu+ti5tznfvOC+tqUZnS0fBaBxwT3qOkR0FOJpqLGo/W1e1xgiCbr364CdyRVii7NxeWVtrwMG19rLKjX5Ix5xlOxmiO+pBSbki3nirL8yMQaLC4tgOtiW2QbHNAHTaFziqWBZo6hd56oXwWVB7vbA4wmrXSVNGN9/tvJdFz7pE2kqY7UVU5D1cDvkjJk2+52BqaM7j377t37xt//DfMf82UeVR5NM+tgraGMOTMB9Y+S4qVdBN3zl9crI6+de/ugLp1/87LmFc3ctqAvpolYGC19UZLgizRoxFAN4DM7S30YATFnsUhuXcT9xFFkJVInOyXYiXV6h2JzPOhYbkQR3TUUSGp1c8mStb9kGWwa2QK6tnZPriFEOa9alnuFjvfPF/IIlatJl6QpZ1Ml7Qud6dUkJGtguxQ7KpkntFr0RCXVe9H9TF0EgK55Uso0AuhiWexQoxwH3qGvQ88TH08iubq3MTajy0MSLwAAtQ0R1q098g++gVxLaaDzILy+VXlQoqA+9KJmj5jII7o4Jlm1B1axSF7qpmRkYnxyHpZUVcunj980sd5atCG8FiajEo5C3jnJuRAWGyLXxx+dpb6k6FPpDzwF1mHPQW6dBrpqzetXeuUNDtzz5s+/+xJ9v37r9lQ8OfTChrW1lIa7z2ATc1ynAzT79tHM6/V/ZVbkAACAASURBVORrT+59+cRLP3vyyolHLq+MHZ535lJ5rUhlbrJ5FdNLsYtcWuP0J4G2KGuhl5xjaDJ/lxPmxCnMouGez/hbv+PyZq5AykhBd2cPDA9gvfowdLV3QdrIUGtWag5Dyoa4nhfeF53gvHaYFNPzfciz4LsvN5txB8khA/oeyT44hOABndAavDIA35VbA3cSBxPjkXIkVKPNXgKejtOEtCYInmEu7PCB88SEGHLu72IBs1w1DQA6KkGRxluz8hqLOc544k5SGLDTimoA7p7lHWxmIN46sd6xdoSnKwLgxX1C50vUuGOlOzPeAXHTI0c9ZtNPTE3BzNwM5IurIpvei+XXKR/+CZZ6iTDgia1OPph4b/AdtAQ1LT0ZCQVZ7bgEx83ZQMZI2wHD1KENss5Qamhle8f2H7/r4P2P3b3j7ifLt5ZnEys+7mpc33EJuK9Pfpt69nnnfOZLzz5+x+tnXv3k2fHTH5/Ij+9ZhmWtrJWhqnAPdMGCyaAsa9HFpiI3Fopzu7uSB5Ic2xPGOu9ogqmKr6Va0k2KWe3ciQ1jgpgMh/XqA70DMDK8BXqRBz7XQbF0bBWLsThuFOMRzrhEH9TLHTcqz7MQtIVDbeMAaPAxOF4G99oEJ/8yD9nVQtyjrAi5/3PtWXl12tLCyuuuworw8gcECZAYRBA3/S7dWu1IZmXXAk7dUOXzCiVGPr1oPOpZ0jFobOX+T0MNc2nLwYvp8Bu/NYqdb0nznDAC+Q3OFgz8eN6AkAuGbZQ1z9XoAWQCKH3vU2wDwveUGdk0xpsrTx+W7wgmGvLypBWvqNSoZn5pEeYX52FyepJ6ypdKRbAwu5XYpIWCHPYgtB/wPHHajSTTle8AVtRgIm3AfY//lOAuQm30mmPVjKOAoaQg7bRBn9ZT2da17djte+74myN7Dn/nNw//5lhCeHMVNorAJRNwv/oy3pA7ILB/8YeP3X38wvFPn50+/bGJ1YlteTUPpo4x9mA4S7yersXLLytp5C5/lmSmEW432nt4A+DEOv5xk+wosQbJbpiEhsDdxKodHfq6e2F0ZCtZ6x25Tm69KpPmqD+1YOLCGlxpg/vj5tIkbkFS4dYat+nwwD3eBRvHSD1gkkAuLXd5l3h3WN9Rjazc+quKKoZmRD5NyGGC1qL7jJL5T4Ae52vwJ5bVHDNeHXDYiDivp6/KuDepbuFe8FiCjnT3+wkXxdhbTU4MHYgoVYzKIwjK1r03954B5P/HOnf0BmBFDNe2A1TMKnHWI1c9kuBMz06TFY8ATxn41NPVX7fug3HSGyS4e6NnMSteHwlXSRHHinkQXnzv+tKydzRIOxnoVbvtLbmRV/ePHPi7W3Yf+NqBBw5cSCz4WMt1zQcl4L5m0W3eiU9OP9n+7ef/6d5TF09++tzchY9MlSe3rKqrUFZL4Bi+uLVwodEmKSwJt3uWgHWPGlOCu3C0k6XPbypuAhS/RhYssSERqGF5HJbRKBxbz6ay0NvdB1uHtsDI4Agl0GFtO/Vjl+5IihsinzYn0dX5e9coxjq3swSbFq4XjFgETyVFRMiyFeuwhSFEHtoIPMNLxFiRavZp5p4P+y7sejIkETfJzO9ibza2IGB7VQ2NFYm1gHwkuAvlgR0ZnjyDMo+Sdd2zUivX+vlpdB2/q5sxluAcVNEUiZkp8Ef0ZhehK1TI0U0/NTMF03PTsLS8AEWkshXgzrzx7NZHDx41u3FfT/Kj1a171/knwJ5CN4FIBGb00xYkE/QkuiAvvdIObZU22NYx+uau3p1f2jOy5x8f/cSjZ5LOcpFbwJoPSMB9zaLbnBP/8co/9r3w6rF3vXH2xGfPTp796bnqXG85XQJknatqSEwj4sbCny6T5cgR63N188YU5p52na5sU1OXNRlDE3q7wm54y+IGL4aeprp1BHS02DF5DuPqtHdgln2IZefPst0IyQU3xDjR86CFHrU508b5Dr4hUeOrB/jNAXeZXR7JlSIVLj9Axph8WUbdynwFrf4Yt4l20Qtr1n+tdSUtIviF5Kw0m+cahUtBQGWAp7I5UU1go1eNSOq5AgXvgdZ6sVIi0pvxiTGYm5uBUrlIXepMdKHr2HiJQZ30BkmA1IgHgQ4Skgi4rVhZ4gQ8rpf3uT5wWJYCWlWHHOQgXUrDlvYt53cM7fr7I3sOf+XBux58+0PDH8rHma/kmNYk8A5uXa0N9GY7Gkvd/urMX/WfOn3qIz95+/ivnZ88d89SdaGjqBehrJfB1E3KUiXQFChE7Vr9AO6Ls3kWe1CSwuUWcI2TAo7156IMCN95zILPpNugv28Atg5vhYG+AbLWORMe9QImvqlNSuIXHzPgo8Aq7hwHLSoZiWx2fhhIR41ns2LqYeOOGlv4s9aqOLXzwK96lOVOyp0EZT6hoVjjgHtdSCHGJCM2BK12OfZGp28WuNfKx+c1i/Fca1mDtZflKLsrd0E16zbP83nGpAsenfFYCz81NQFT01OwsrwIpUqFwB9JcmTsnqtka+e6LvTUEC1kZr0Ef3b/y6vpmgp2yQbDSUEWcmBUUtCXGxzfP3rg23ceuP3LhwYPHHv08KOrMUSYHNKCBBJwb0FYm3UoAvtXTn6l563Jk5/+/rEn/t2lpbF9K+ZSqqqWgZLn1CoTvaBrTdSuo9asUYGrdLdzByqZPR9MQOKNhn3OqG1LIMfNGJnBENax7hzd71iOg1t+X88ADPUPwsjICNHIEq2sySlshqrjGUyBSS0qxauteZnrrQJWM2s86lpxLO46136MBLnNcs9HPV/YWlQkKX+TMrlocKeaOvfydHzMh+a8Dm9kzZ4h7sbjRpgi4vtXBdwb3HNd1ntg4uLOMx2Hlju979KjJurPxWLHShG053VDB9M2iRRK1VQqmimV2IqfHJ8gd/1qfhWUFCvwpmVSEpw0wNGKd/eVZhPlaoGchYsufu5ZwXsPKmiUYIc5fejYqwAYjgGGkwbdSkNvW//8LSMHnnjP4Qe/eOu+W55JesNvLMLEfcc29q7J1RpKAIH9L07+RW5peemXvvYv3/jfx1fGti7Dqla0CqCkbKaTdUzQDI0IIyr5KvVmRnIYyRnPoXdBTMPVtaK0RSbMMbC7OW3kilfAQU53bOOuGmSBEzWsrVCfdbTWt2/bAf29A5DLtoFZteilzaS51K1aqVJmPCbT+cEdLXY/SUgrdKI3K7jH3fDlIpLHqz5kDbuG6073Z7v7ViIpZiE7Qivgzl6kaG0gzsYjr+JiSJPrXo/g3so8e+DO5aj8jgnJiHbIUrHHznGazi2Sq1aVwBvJoRDol5YWqSZ+fOoKLCzNQ7VoEekN0tiim54y3ZEnAwE+qod9A3DnLB42LCwTINOhQgWZMi1mrgRLhbTaBiknA91qT/7QloPPfPDeD/w/7ZB55t/e/W+rCTxsjATivGMbc6fkKrEk8Pgbj7dPFyY+8eff+eKfT8N8e8nJKyWzQNSv9GYQYQQAVACUqgJauwZ2BV11knCCiS7wvcfSFdbHZelbbd0reeIpI55j5Y5pEahjvTpmwdtVm9zw2I51546d0N8zSBY5Zku7NLOWA9igCjcS+cMPyluzdMdLPnpy4Ytq+UYQEGfTi2OZ0/2bWOON7hMNTeFu41gTHHFQnGcPgrr8txYB7vK4RgpW3Hs3A/tG12gFfOWmFGzf6x93FOBL13WcZ6oJZcWwrNedWBejyiBIieu33PHZ0SontZ386pznQqQy4toYW6ffYYGLY1OpHLrYDF2nznJjk1fg/KXzRGGL19ZSOljYOx6PQ+cfArwf3H0vhawY8eI37JZny11yYTCxFBbYcBgtUJ1K7aMNSNlp6FG7Kwf697/83z/yP/zPx7/4youf//zn46TQbMTrdkNfIwH3a2R60WL/uxN/N3h24q1PfeP57/1vZwoX+pf1FcWGsmCAEj5P2X9ZY052q8yEFhhvl2DGmbDooPNsH8kPL9ne8E/eQGT5FFrsyCOvgWPaoIMOvV29sG3rKGzduhW6OnoAG0hQfbfI1iWiC5GhL61C6fYVJHdEL4MfCe6yHK9ZnDzOhhwH3KNi5mH3iQPs/Dwbv3DiPLf/rsHjJbhHXWc94E7nNiJ02SDL+noDdwmorayIuHMkj+M/BVudyHpXVLbOHVvwR4iXAr1nWCpHVSrkxZOVMHy+aVVAMRRYXF6AsStX4Mr4GKzmC9w8ClnwZLWMf403BXfWorknvKfYo2veouSd2mghbyJowaMyoINhpaAXuku39Bw88e8+/pt/+OjBR38AAGVFEje0ItjkWFcCV2GLSqTbqgQcx9H++sQXdr545viv/MuJZ35nqjTdu2QvqVYa02LQROeyNEZvEdKSpW3UzEnSxApLVVrtbiY9ns7aPZFaoPVt8MaAmjq+kIaRAtu0iEKyPdMOw5QJP0ru+EyqTZDeCO+A+6Lz8qm1MoTFLlcWxt7oIF9Wvy/pLxRgW1iVcUE2DLSbbbAk5hbG0eqcRx0fHFvQkgs/fwMMHlHTHrw+YUTkoL1josBLXioYp4+6Rd33MUIAtPxC6NPlteRY/R6JjbDOg2NtFCppprAFx8jxbP9q9rodemOWeTeSktk7Ht35rGhboOgKFAp5GJuYgCsT47CwvEhufDQOSJFAy130iKdQv/g3wb8/GULsS8xq562SmlayYYuHrsHltUbZcPr1gfK+vv2nP/meR/+vA727vvv+3e9fTgC+5TciAfe1i2xjz3zSeVI/9cLL+49dPvGZl87/5DPnVsZ2lLQymGYVHBVdZAjsEhhpmxKENJKURmS0i2GRxU4/HqCSE11k1iHUsgsPwLaQCEOBdCoFVhGT9DTo6eym7m1bhrZAd0cPGHrKVQyIxKbm472xvLGwZeAHRbdnegi4N3SLR6KIT8+JcWyr7v+NBvY4QLceMHHBKW5wvMkSbjbW4OyHXUYOIc4z82pujUN+zeDe5D5h4L6WtzxMAYuSQyvzLq33ugxHj3NaKNoeyLrnyDAZJeZx50XLNul9LVXKMDM/SwCP9LWYfMeJeKj8iy6Q0toWRDp4mRrlV2bj1VTrCCn6+lHQb+peSM4JSjlt0KN0V/Z27X3zg3c8/KcHdx785iN7H5lTqKlF8mlVAjG2xlYvmRwfVwII7G8dO3bwx2de+OVXL7/xS5fyY6Orelm1MFkNO7LpmH1eobaM8sPJcWSrsxJfoylzTB2B3WWZE8l04gzuEy3i42BhUg664zkZD630bVu3ETd8e7YTUprBHeGw2s7G+tro7d194Sne7y+vCaZH1bOb1dU1R6xO/x4R5U539x7f5DRULvzHbMQbEjU4iXIxxuZtjj5rTO6hvmz5uGuwHiwbnxkURUPRhJRVues3RBZ1140jL3FBF5hjPHDkfYRL2V2p0lnWhNXPf9uwLHq/Wz0sHNIKuPMrL6lr/Iul9r30lAx5jN9yF1n3KoBpVXkv0FVqQjO3uABj4+MwNTUJ+cIqh/VE+I6CfLgNYUpPCBmP9365Ljv/AGtnx43Ly5AB7xNYSptyUtBptVf3dO05855D7/5Pu7ft+4ffuv23pmNMb3JIQAIbsXUlQl2DBNAV/8cv/fHBF954+pffmnrzU1cqYzuWnLxiETczJshluZczccYzuEvyWBfcxbvB1rL4kVnwFGfDjUB2eBMZ8USCwb2fqYsTqGBoOowMjcAWopAdotp11BDwP10zSEVH932zxCPaeNzVJMfSXDBBcA2Ce1yXu9Bzmt4szBqPsqpqn2kNk7yOU+KMzd26Xdf0+g2cVoz/Zq76RuOPc/1Wku9aAffgdEg+9WbTFGe8ruKC8e9AmKCVeYy3XBAGA/Pss9yjruEqG2ARSGPSIibYqZpGRsHS0hJl0yN9LfLTY/c5fg8wk57/xIRaPI9UCvHO17xf9DsvH6fWUncEx42n+hOznY7dLNFJqYJuK9BR6YQ9nftOHN1z9D89sPuBb/7y0V+eSiz4qNmt/T4B99bktSFHO45j/MkLf3LLc28996mT4288Ola8vKdgFKCCbjJUjrHjk5Um7nYQrnlZzkaaNsbP+ZUTZBGCzAZfezGj0k0eZKXD32u4GYjs+o5sO/T39MLOHbuhq6ub4uvEG28xBSU1fEE6WRxYMJFKWOeuUPwveggTV1B47kYTWIUS5FuxzOuu7dt4XBAMHLSWeP+a4vCRceEQWt5A7JtF5BeUqEuuEdLGt8xuBm5hNlq9whH+ysS5rguaTSz59YA71WS34CWI1B7lO0mB6hD3c+Q6iLO9eB3Ygu+d/+zQx5IeFeGh0DWdQBoT7HC8WD6Hnr18oQCz87MwPjEBc/Oz1HUO4/OoAGBZHaG8yNGjxxQVKZ7XToyEfiHT5Xm1IHUuyV2wZ1K3PKE8gEGpAKAaAGpZha5qD+zt2ffyHTtu/+J7Dr3nW5+57TPjCcDHWSN8TALu8WW1IUe+4byReuLYE4dfOPHCL52YevMXLuUv7VpRlxRHs+hFQ2C1sSYUdFDp5UPAR6JJ0YNddH7gchQfuAt3HZe31drY8kVHoKY6VluBlJqCzvYusti3Uie3PlCRiAazXvF81M5th8aEAXoNk2ys2i0j2HddqBux98tG4F7HKb4GyUdlytNYg1ZWjLdhLeAex3qLcs+GuXTrrkum1UahlSf0KOs1zIKPeuaoa/qnPFYyXKtrhPBlY2Xlf+bQioQmPeFbGX6dbAMh6WZP5eUXqG7feEqyEx0gsckbxtrL1QrMzM7A5bHLMD0zDWWTFQAsl5PATK+LiL3XAbvcDHwWvFcmxyMkVzyRX6lgmVUq88VcAMdgZ6VeNqDH6YUDPftevG37rY/dd+sD384czowlDWfirZYY21m8CyVHRUsAXfGPHf/CoaeOP/urr114/ZHLhfEdK3oBqloFHMckN5lmq2BWqsQOhwluluhUzolHXk83ejlIYxbuLaEJk8ZGGaheNJ6ceMg7jYBdtcFQDejr7ocdW3dQVjyCvIY+MbLoxWsnXWuYeCcS5fA1lC03+f7+uK98YaUcopfW1QB3OaI4IHytgHsc4G5Uvialjc+C3cKafYIzFHpsWEw8AgNDZzoCOCUwRL81bg+kUEtkrZY7y8uVnsexHkLwI8s8o8YaXE91c7Zp4N54wvj19vVrR2gVCbbMiiHaPGOdThXj8HPUQhZ7xa+sroCtOqDqaCRwoS0R6vgXgPy7+yJycxoX62mD8hFoUXmtTiWzFG4wBKumhaX2GuhlDfqdXntf/94Xb9t95K/uv+W93/rUgU9NJFn0UasxsdyjJbRBRxBX/PG/2vWjEz/6N69ffv1TF1cubV928qqlW4yp0tQ0TdANrBm1APkk0FWFMSl6IWks3pvkxbk8chq02V1gl28dWt0ClzFJrq+nH3aO7oLRoS2QSecozkUxduKKRO4K6gtHGjxmzaK2jnWzKcFlXZ/45jZyFdLyynOag019Gw1/7G4tdlWcOL3r9m/BcoujLGzQUuGNMGRsYQlbtfdcf8ydlLcGgo9rbTeLxfuVEVcNjDnRYRZ8HaDGnIQaK7tJmVzMyzWcM35jZbwq+kFJ6WjAIOgfi3/8bvMocUBo0p18MwXpDSbHkYePms7wuOj1RyIbaieLnRwVQG76lcIKXBkbh8tjl2C1iN3l/MmybFy425IP3OV6cSsoJKGUb4EoFu5XbMjYikUVPNSNkmk7aC8zqjr0qX3VXb17Xzyy/chf/sw9P/ONj+342EIrc3MzHhttXt2MUtngZyau+DNf6X/i9Sd/47mTz/72ZHVqdFXNQ0WpgEUsUPiC6cTpjtZXOmNAuViEVBpfLpE+I8livGg7W+74XhEmM8e7dN/LTRo3CiSnIZIJRYP+3j7Yu3svbB3ZBoaiA2bmI388slshqJPbngJw5N/3lbZhyIA9ch45DgtKZtV6YqsFdwoVSPddjWwZSCSgu8xXYdUyMeckCtxpG3P32ujN1gWjdbwpzVzUbP2IzMja3TvmE/sOC6Bv2JCj3OXN6GPjgjttyr5hhUrZ3yku5jSE3j+gBNU9swTKiES3oOLAFq43sLqwiQTLBrMUVB6iJ1O0WXVB2LdQg++MBHGxeIIJdo3BXTLaEREGKRHU6An3GCS9wQ402GdC8NGjq55q3lWgOPylK5fg0uXLsJpf4SAgEWWJ7P0akgCB9yHzGlSSVRUtdxXMkulS4GLpL8b47aoDCrroMenXTEOP3ePs6NrxzP2HHvijj9zzwR8k3eSar6p1bFnRyzU5giww5esXvt517Pxrn/7mj7/5e1Pm9LZFe1GrQFH0V2YXmUySo/cVXxTsokbtsWRci8FWMsK5ssV3Dw1vfDFtJKZAznkGatSCDc2AFKQgo7bBQO8AbNu+HbaObIG2TBuUy2WoVi0wDMO1FHEsLgCKuL58R4OFcNJOrLUi6mfdUZmWkpWR8J1cgpz8Ngqko9aWfxNpCGiBLOM41nn9uITlEjWgwPdhLtxI4G3xHnEs6CBgem7Z+PXnUaDf7LmCYwzzTriW3wYx4DFue+tQWstyMwy64cOsaS92LWr1/RZ6YJ6kQqz4ygDCZBIZs3dBvd66x3PjrB8pXylTbBfrEkz55CKPQ9paTPDVdB0KxQKMjY3BlbExIrwx7SqBO3kOxOaAxgGVy2HuUFiYKOz1R8FTDgSGE/khbdr/PEVcBQNSZga6nO7qzu4dz/7suz7yf9+297ank2YzjTeFBNxb3DBbORyB/b+c+i/t80uLn/7qv3zt85cKVwZnq7NqVSsDpBHpbGSSoAQ3jLVTTTmWnKBiTe1cEdxFbJBK28RWGEAhjJlhqZqR0mmnMSsV0r51wwC7akG71g47hnfCjtGd0NvbS9eh43WupSc+6UYWiM+KXgu4ryU5br3ATpt3HOv8GgP3IOi0stbCjr0WwD0KcMLGGCSDudrgLmXXymYYBHeysyn31LsKKbR+hQR7PkSkm7rXbeKaDx4j/x0la/c5qeJGgGhgPDXXkJ47ESpAWlskuJmYmIDL45dhZn4GTMx8w6paZLrEZDxNAYuYLgG0dMje4oK7VPg9lz6SZMlW8BaCO4rSBXgFoKpC1m6HkcxweU/3ruc/9aFP/+F9B44+c1g5XFnvu3Ijnt/Ker4Rn/+qPtPfnv7bzvnl+V/86vf/8Y9OzZzOLevLSjVjgoXENFjXSRorgjcuaiSSEdNBjV+4ZWKzj3xP8Hz8aOhmU1Wy2jH7FFs/YrLc9qHtsHNkJ/R29UEqlYJqtQoV/F7XycrfMHCnndqXE4A1tIFniOOBjXrupjLx3a+hlyDmql+bTR5vSTVLvoq7Sce7k3dUHLDHmGujoHuUhR4cTyuu6TALvk4OMUrX4tbIh8k45rKoAeywPICgnFyQl8gVY+LCrHjpUWi4rmPmkDTL3ai5r8oZ9bg/YIdI3C9w/yiIUrkLVy7C9AIy2hXIgqducrh60HpvtNiabAB1lrsEd4y/Y/NL7FFramCsajCaGVm9Y9cdT3/qw5/6w1/Y9QvPxxDpTXdI3PV80wlmvQ/8nbnvdB5/6/gHv/Pcd//wwvSFgyuwqlSzVSgoRbAU7GroRlsJ3DUEd+HbkgkySC6BLu2wD7vvxXc2gzp2ccJSOkyUQTd9V2cX7Nm5G3Zu2Qnt6XZut4jKMCbGCRd5mMvRfz8/wEVa7g3APWgNRMl2I8C9GUDGcb/TJrWO2H/UM9L1m8V0Y27UNXMVI0MdvTxNlaMNAvc65SWGVhfJf7iB4O6XvwRN1rXD4+yN1lMr4E5hNmEpB2P4QW9FmPK3UeAeZ23SMcJYwLEguKPRgMYAfrCKZ3FlCRDgx8fHoFAqUAIeeSYwbi+MjLoShwbrgHDcR2+Nlrtrtcsl6yigWzpkzAy0ldNOp9q5dPTg3T/4nUd+5/ff2/XeC0kGfe3MJuAee6XHP/A157Xc15/4+gPPnfrx//Hqxdfvs/SKsWqtgpk2wVIs7vImuZoxsYXKQdgtzx/ZqQ1dXipVucva0nqNmLPjMS/P0DQin0Ee+YHefti5cxfVsGdTWfYOYJ07ZcNjmh6DfKMyn1aAzWss61nuRIErNspm4E73ifJQrGGVRjtA6+czzjNHjTX+KhFHCrKayDp3wYrSDCPjAGrwPvUKG5dChYFW8NmaWfLNwDCujOrAPqSpTaveBNI/fUL0K7c05mCCnlCG4oI7k0x5T+g/z5/o1gjcpdKB5/nd71GVEnXPEVfITY6jxxA8F/L+lHRLrHZsqWPs/fKVyzA+OQGFYp4sdtxfcINRU2z1s6LQ+EaUYkQvH7ePw34UbhxfegDwqypACgxKBLZXHcgqWbsn1btw78F7v/arP/2rv/+h0Q8tJADvyXkN2+YGrJob+BLnnfOZx773pbtfvfDK/3js8ss/s6gstlXsIiiGA1XLBMcQRA2E4d7KZUpZ3s4UgnOGJwcBWWSmUj6dr+xE2v5uQp6jUB/2vq4e2LVjF4xuGYVcJkuc0HgMMlDhOfjC4QtKtfREVlNfQhUH6OQ01gEp1cbXb3A13gaJbSHgXreRBnqyxyoViohuhik1cZ55w8G92eYaYkW25LKPUeLVENybNFrxPEb1qkbU+CTwxakdD44t1JUewyMQFHEj132N1R44KQ64B5PV3PdDKrk+XviwNeyXSeizBhSNMOs+eM+N2GrpvRBxdzlGLJejMlm04JeWYGx8DCamJmF1dRUsx2QsR+oMSqQVu0EDtKFohQB3G/c7PJ5+apUC+ieWztkqoDmk2Qa2i7UHjMG5jxz5yH++a88df/7Zez47nbDYRepTG7Esbq5rILB/9bmv3vn8W8f+9bFzr3xiVpntLal5egE0zSGyCNPG/utAgEucFuR2F3SwQr2lsnTpQ0cXOya28OqvrSkV4kXLHfuvY6lbX1cf7Nq2C0YGhiGTbgNd0dhil8kxwC6z+o2ndq7i7Jku0AmLis4JAHHYdeRxZBiELJFgqV3dIQH3f9gqc70GYV+irysC8wAAIABJREFUdRVSS+4fy2aCeLO3xG+9Ndu4efONeN/CaueDIOabkUaXc/kPg5Z0SMOYuvgzrRHflZu52kOs6Joxxbhf6PSLX/oT9YJucd8LErmJyTG5ikudTNkCltXh8us66933PjRUJnzXvtrgTl4IwSNvmUyNLQ0CHAZmw+N/CPRIcDM+MQ4TkxOQLxboO2xGg9Z9TR1+YFG5Vjv5K3mfYrcRsi0KcEecp2Q9AEBKbksB3UAiHRWcqgLt0Ols07dd+cDd7//TXdsPfvl37/z1yQTgExKbyBc37gHIF//Hz/7x7T9+64Vfe+3ya5+crM4M5408WBrG13G9WuQ+1zGBrSq0UiKJwDUsVFSBLlgKxzY2M0sg/zK2cfVotDwYQpgiLRY06O/qh13bkZxmFNpSbZSFT5XvGAuTXdpCSDLkCxwH0P3yCGak4/kSmN3NMmSjiwLOjQZ3/3NFuTdJ4YgCybiLosFxcazWGjmHzFmNu1eAoCQjiaUsrOMZMDuE5BSiLESFBuosVjYLQ0cTvBYxqQXXU1ABaGERSws+qECFyZYSX5toT43CGLXPUOshC7tes7G4SoH4SzNwbzQ/rUx7XR5AyMmy3M1yGOAR3LHxzDKy2eFuQE2tRJgxREgS3GnvcCuCaPRefoLwQJFRRGFF7r9BxpENoEMbdFW6YF/vnlP3H3zXHx/Zd/i/XTx0cfrzyuc3gNWpFYldW8de5W3s2nrYqzWax53HtcmfTB748fEXfuXEleOfvpS/vL1olKCiVjiYRIvQAcVyIGVoYFeY/Q1ZYRDcyQkv+qHzJiLgnv3YBO6yUwNp/xQH44Q6YnBSdRjoH4LdW3fBUP8Q5NLtBPYI7vRy4X/kHOCdL7iBxAX3OtDzWU6SYE++lo1k7T9OHlNz3QbtQv3H0KINbLTuViA3+5DvWVmSO6O/HW3jlREN9C2gyVoXoLxFi2OvvR2vQ7pEWOxayjTku+CwGya+iaXuelNDm9/4ruYLG7hSpL94D1xrqdfKOs7m1Swm754fCF+4Xh9/WKTB3LkA7fNANB7X2rAmOB7/9cOU1YZeiAYKGU99+Khr9gpfaRxvJGjZexTYCPD5fB4mpidhbGIcFpYWmI8edznRudJNK5K2i++V5ERavy+e9zra/bjFheC39/WjoXFokLHboBd64ODAwRdu33nrn94zes/3P333p2fX+srdCOfFeT9uhOe8as+AtexfeOML25578/nPnLh44rMXli7sX1VXoAxlAIP4HNn/jh0NbQpDCcpHdrfjgpZ/MtMLpc+xPU8EEwjQnPhGL5IAa8yK11SVerFj05c9O/fAtqFRMLQUxaXInhdISilSVF7XGIjibDtBoHM3nYArvhHAEwCHrLhG1w0Ff/HL4GZEBVxNss/FXlSzDqLiw43GWweaEbXLV23xtXBhctv74uiNrL4omfj1o0a3b3YfeU6cZLxgi+GwsUVl2MdJuPPH4EOt9ib5YEFw9T97vXzivGX1Z9UpGz4vwlrBPbgT0P7SYEIbrgkCd3ajswXPWhK65a+Mj1Gi3dLqMsfekVQLm9MgtSwZLB7NMd63dg/wPJnY3AfnhzOP+DjeM316AH5lqdCh5qAH+qxDWw9978jOw3/20bvueeahwUdXW3hNbqhDE3Bf53R+6+K3er57/LufePHcsd+6sHD+6JK1pFSVCi9owdWOriPcZHSq7vA44m3sp+wuVq8NIm2gBFTM906GuniR6GUibVaFTDoDvd09sHv7LujvHYDObCeRR9iiT7sEd8L4ALgHX+449meQ9c09p0mc3X/dOMBOL3DA1RpqPQcsDepe5/+4VoDvl8FxRjRaCeYPhC+VOJJb5yJbx+liS6yL6DR26dbSoNaJtHnis3u4P/7cMH7cRHSsjNQCjh8QXCUhIJvghhYH3BuNtUZZbDIHQUu50T0xUXYtn6thudeBewzrPTh2YtWkYDiCO2fFo0fStKqwtLwMswtzcObcWaiYFWoVyx0rvBI3ei7e5urfXdq00DPJzk/cD0kJIPY6BnfuiulyYoOhaGBYGRjKDq/sG973+G2jB/7y3tF3/+TRw4/elCQ3Cbiv5W0T5zx5/snM98587+Fnzz7/u2/PnXrvbGUmi80PyJrAEjbBn0iJn2i5kwbq9e72tFC2qumFq9kZuM0rvQRo9aO1rulEEqGpOgz1D1KMfWRgCNrSWYq8I1c8N5nx/qNrix/5uK1sM6GgHEJQQ8AckGdYzXqUqzsq5s4hjNqP34sQNaXemOJLIWrMUfd8p7533aqBiWkWr20ExnEIYoIzE4xrN5NDJBDHqXMP4kQLuhentXgnxAX3uHOrRimTDS5UMx8NSvXo3XNzL4Tvr0lORCOxhFnwDZUzaT77XPMyv8c0q1Asl4iq9tLYJYrBY3IdlblhOR2GHqUF30iAgo6W4/LeysL8oxpwx1Q86rHBbao1JwVbs1um9g/s++v7Dtz32MPvffj0Q8pDmIp3U30ScF/jdD/pPKm/+OxP7nji5A/+l5PTb3x4Gma6qxhjxxIRxOIqkr7rFBySeSR+gipeqx7o0mL1gTtb6Oz2wpcBLXXMfMff6ZoBAz39sGvHTtgytIVc8fgdWuz4ImIjGPmh890GD/xb2sNaeO5g4pyrIARWT5g3oM7lHmPFNQPS4Njpnv4NOeL6ta72Gxvca8ApZMKDYNBIYZK/Xxe4+9ywjZbeRoC7P2LrvgNRHgJfc5ngGFwZtfC+NDo0DriTx0LEthveMgTg44RT/Ner83T5vpSvULPYPR2OHB20Z7mFu/RrGYdHK734/7P3HXBynOXdz7TdvX6nk07Vku50d5Ilq9nCtuRuY7AtGwMGA6Y5+cAOGBICST4Hvo+YhBIIkNBDQmj+IMRAwCTYwdi4YFzloi5L13vvZXenfb/ned93dnZ2Zmf2dDoVa/kJS3ezM++85fk/9f+kUtRwpr2rE6ZmpsgMpyx77IOBF1KSnFfzdFbOaXNNIUrHymdykynpTCKg4YQWvR0jhh1QZzWoq6hr27xqy/det/G13++9oLfr1ZZgF0HUzsOuPsNugXH2H7f+ePV///5/Pvl8x3M39+jd1Ul5BizFoiYukoEdjTCjU6UYkaCHzcTHBETxkg/hbqIQu4gusUkT4I6d3TBJDmlqaxYthvUN62Hl0pV0wER9PGvjiNnxvNMT7/IkmKPmCupi+Rj1Te4nCqiLb0V1zbuf4jdu9rNgqe2XuJc7cn9wj2KlF6IcLfT2F4c6n8Cn9A6PpRc0znxu9SAB4vdzvE8UBSEIlP3GEaYQBIF9luLjqR93J3WfDHAP2y/kng6oMAj7rvh9PnAnueNy0weuP8Wt2ElgVjivaxfhB9kGkyfStbS1QVNrE8zMTvEYPCfpobSk7NMk3O9cAjJyL2/WrVMWzL6Lsk+JcXe9jCFQDYqSRbCuvP7QxY07v33Za3bd+84173xVtYk9C+5RT4PrumeGnyn/yVP3feK3L/329u5kd82sNgMGYIck3GGSQxrDqD55yg+6jOjvgtABY0jY4jUrgZtRxzo0tLjxLVDpnjaooMGyJcugYW09WexxJY6OAicej2Q0AtxxLJTkQjEp3nK1AIudeRGyJ+dUAfcwYKfD7pPk92oC9zDhHwaKWcpVAJAElX/5bB3ndl7Xd77jF2RFu78T9h5+4M5qqII/fu81H4Aa1XIPE0lRlLewe8wHuJN8o9I0JtOYYcJHx8vfsKucGldhNjULre1t0NLWAtMzU6BojMbWwCYznJOe1lIQ3rhllUiTzyp1wSdllEWM+CsxrERiLn8MW2qGBmVGKdQvrn9+96W7/6Gxq/E/b7311uAuWWGTdpr9/iy4F7hgDxx7IN6cbrvtm7/4xmcGk/3LZu1ZCSll2T63qEuSgRmhqG+K3jA8cc7GQk0EdxKWguJTbNBMr2VMxLMAXeu4UU1QVWwsI0NVeRU01jXC6uWrQbVZSV1xrIgOiHDlYTyKuONlGzCFBa12WmSuUwSJtSgx6yDO9yiW+1zc80FO83zgXggvfRa5Rsg+OJUt9QxyCtri3NGGgWDm9XPh0G3l5wVFV8pIqGChCpLw2vEwJSPsveYT3ElpPA6LuVBwD/Ks5AP3UJc+n9DjAfcgpQunBom0RCiQkuckCWZSMxBLxMhFj9Z7V08npPU0hRsNAw0SlHWYJIz7lrPT8cS5bCOD5yvx3AsynURX7JgMkLKgSEtAegqbYrFqItlUoCJWNdu4vOF373/DHZ95x8p3PCdJ2MruzP+EnsEzfwqiv+Eee492rK/1kn/51Te/eHjg0OZRfTTG9iMVcxLbnKVaoGNjGAy5i2xfSUZSJcZGx0wAJthE8yT6byY3mIE7K39DvnjL0GFR1SJYt2YdrKhhXPGqpFICnWWw+1D3JpZWzxNX0CXGMvkoLY/L+3zgns8dPZ/ATkIyZOd5gZ2FN9hakVUeIGSjgjsTGtFi7qcFsPP3CXPFh+12UZ2Rc12ItUuPnwO4M4sveDO4gWQ+3PJh9wjyRrgz3W3X5g3aG5k3wj3GPHZRQhKOkh1Q1ikS3vA633cJi9dHBHe8TDQZCpozkR8gEuNwXkjWIGmWbRNzHZLN4O/TZpo8idPJGejo6oSuzk5IJmdBUhUwTD6LEs4RA3eWMOfxHjpaDXsJlmhHhHVs8yGhjaVBQtYAE/osMEgWqrZqL04sGbhg9QX/edfNf/b5qyuv7ng1cNCfBfcwacd/jwl0zc3Nax949r///tmWZ64b1oeLdcmQsAexZKlM76Q+7AbY1PWNualEG1fW3Y276Mn9hHS0mPyBLE4AKud9J9c6tWHFRjAq2CkLli9eCrVra2F5zXIoLirmxZ58g1PcCxUBkSTHSk24Dhz6dn7JcmQZe3ZGoFLgV+Pu/W6eXeYXT88Bf56Zn89KiwLqfu8QpmS4JzDKM0In3PcCxm+Q9xPGLcvBIB/YhFm5fs8nAR7xpcT93SAf9FW6Jw02f4fzLEDM0ziGQNkP2JzxMwTwm2XhYcsAe/auZAE14RVhpFOOkknOYfcMMXexG9xFzk3OXPD3d/883xo5YMq/4AXdqDkUXDj5N3bi9yYbJGDxxJ4gn6Dv5uB17JyuNpVKURGcFtfIuzkyOgrdXd3UbIYl2bGyNgxBIoEXcdajqx8H4PRz9wxG6APEXc+vw/4ZpgoqNtKyDbCwJzyJXAniZsxcGV/efsXGa773gbd84PM7pB1MSJ/Bn6jn9gyegvBXwwS6Tz30qSXdY50febT5sQ90TnVW6Jou4YaULZXAnXiRqZYcrXaDb3pmu1M5Gz0mpxUGkdCgpqsbaXJhUczdtkBT42AbFtSULYG6VXWwcvlKKCoqYneRWJ9lAnCKd7mW0SUdgoDT/cZecF9IYBfyPcet79mVrE8Z+whQ8G7cKMAb9px8OyHK/cN3UtAVTLDl++SzbqO6iqOArt8YCkkqc3uj8r6P65dh489XTucoFD7gngEhCoI5kOtW6IT1J+aGw7YL2jhjJF8fspi5Is/2by64Z6fEYl5NMNWO993DmtrQOF2Knvv7YeDu/p7bLR82/951dD/HY0znLDnKJ+wDj8aNibXuOH+WBRMTE9DZ3QU9/d0wnZzKJrdBXEePI08M9qUndh9mAndeXWRiCJMlKlsoj7lyoBoylJml+jlFdUdfd96NX/nimz/9r3M/r6fHN8+Ce4R1+vqzX68+1nPsjY/vffyTram21dPqNJgyK5vEdq2SpbDubejmxZ9TSEdY1Blo99Zn4yHBRgyKrICu66RJ40HAAyFLKpQmSuG8+o2wvHo5lJaUOk0cGAWzYK8LdhrnA3evxSpqy32tW88cOQqBz9xFja2L50Sxpt3gLh7p3bhRxp0jpCLs/nzvKu5XiPXvu90IMELA3c9KCrB881l/4pULseILAXd2JjLqZqTnBIRYvM/1kto46dlC8cMz4QofMHBnLVipcVLAWac0MM4hJcCdruWTRS1wHcudmZOZ98rdRNlPwt3LiF785sILrEHrkzUXAeDuvJ6YT9d1dN+Q70UFeS+4B0sg1oEyFouRdZ3mMk7TNPr58MgQ1cD3DHTBbDpJRg6FF9OYJYwJcipY2MHSb+W84M4Jw1g/DRaOdLv1FVuBuJGA0nRFel1Z474PvOOOP7+gcetzm6RNZyzBTQTxFgH9zuBL7j9yf9nDxx6+8qUjL33yyMCxHVPaFKRVlhnPHH3oU8LDy2O4lFyHO4+BO7Uz4oLBz/pjHiW0xBUip6GYpwUQj8Whbk0dbFjTCCWJElbuxh5IWx0PBwI8KgdBhzIyuGNSiiDR8QNsz8/yWbGFgHuOJU0ad7YQwkf7gXvYlssncKKCsp8XYy4KQthYyTU9B8s9aN2jAGqU+K8zT6LcKfxFnCvEGCI9JwTcxU0z7I6ugbjAnBReL7hzQqegtWR2d27/evf1bC/x/+cKg2hTSja532ZzwlVMNRA2fs7+CXh377y51zrIcg9bnizLnVfWuL8jnhHmASgE3PGZaKyQ6srRRnSlTKWTMDQyCG3drTAwPAh6SgcZu70hXweqRArKQt5NL1Sbx5VgC+FWroQ8wvCpZsSgCMqgWC+ZvXzzZT970yW7P7e5YXPzmQrwZ8E9z4lABrrftf5u657mFz+wr2Pvu4etMdnUWCtDcqE7OMRcdyJBi/+GbTPSlplVJkgXHBcz3YNZFtShGF30FibRxagXe31dHVSVVIGmaKzkRPRU5gkrZOG72rc6wpj/JdCaFRaJS7C4ATsIGB1r22fXuC0dR94FXeeRh45QcQkAfkojE+5EAnP3WufZ+c69QsrpvO8cJlyDfz+/4O7CIjGNOY8OUgACp8VNFMTvlk94uN3lfu/t/m6gxZhT/5yho3XcwagQi/FwamahIwrLnZFNZDDYLfwFsLsRWpRRZrw2Lte74Dp3/dfPdqfz7orNsyEy/vUo734iwN0L5N5QD4Uc8jDgOfLFVdvO1JbgD8onA9vFcqtcPIMl4SHJzQz0D/dDV3cnDA8NE00tlcYJ7gFU1iJoq7yJs5MrxL4isvIYhTey3MWUIpDSsrWyaOnQGy7a/eVNdZvuLVtf1n+rdOaVyJ0F94B9adv3KV99trfu6ean3/lS5973dcx0rExj+1ZVAzOJuRis8SVVVaC1jlucMtPxp9QexrkzuuuZJcBdRY6GiW4obNgqU30mktTEtAQsq1kGGxo2QFVFJZXAYVyekoG4dYfWOokKpHH0KSfK5+B1W9bugyzAPd9BDcyY9wPxgJ3l501wwN3znULi3JHAPeJuj1Ijf9yu+Kx9l8/H4r9Bo7pQxbcjyEemCHg6pHmfnmVB5hHqYc9zPycyuHOBT+eOL7hjRXpi7uSKJxDi7i7XWEVynHhfN2cjJcUKTHCgmLVdpu1jYekq/mHZ7/j37Kh75l8ZvgoBgbx6xa0oLaDlHgbcfuBOc+RJ5izEcnemXWF5B+hxxA/LGbLBsHSYTc/AwGA/dHR0wMjIKJNpaMHTGnPLPUiF4Dl9MsXphQHFnorWOpJ+UQNtfDwm2FEGvwKJpGZvX7lt367GXX+3cemKR27f9pHxMy2DPqK4y3OKz9Bf/dcrP158/4u/u3lv3/4PHR1r2jaljAO2NFS0BJhJEyRb5YBucIBnh5wBO9ZtigPN+hk7XMg0X2jpM80S3fpY1sZ0BAmWVC+Fjes3wbKa5Zx6kSkMIu4kLHVxEPHf3prVQMvbtdpZ1rIrOz7Q2s9TvpbPFZ/jevfsF9EMJEvp4NcUAqBh4O53r8DvRCDAKWRs4UekMHAvFNgzIBY+EtoiARPjWMvuMq2AW4aCu+s5weEFz0BE5zK3AiKsSL9seSo5dYM7u59IeENgFi53sZ7ZwM7OKFWjEE8qK2NlgI7gzmuzOcBzSGG2OWXuI5c6Pp+F5ihuTxPDwgAMu/wnO3f+XF3UAionvO5077xGce0HroVPvN4py8uzrRxLXWX1726DhMG2SXzzM7PT0NvbC+0d7TA1MU3JcIxZk/GHsI/PXPESWTFfSEErRK/MK5lQJtvIT6uaYJk6QEIGTLArnymFXXU7f3VB3fmfu7L+tS9fVXtVMvyEnD5XnAV3n7XCevZf/tfPLnuu/cU/3z94aPewPCKl5Vm2aSgRXqUewnRIZYMxzdGRxv9XwAKNV63jpkRgRzKaTD91ZuELwYF3UyGhFkFFSTnUrV5HsXbZVgGw/pP1iHXcZQLcxSFBK97gDFGB2465GLJ+TYcuQsmb3zXiRr6A6bW+Qw4+HdkQiz0MuN2PKAR0C/IMnNCTEh3c5wLsfksQBr5+3ymoCUwBoB/0Tjnxeh8gdF+TE3PHHe6AOwKqAHdeI019yjhs5FjsAqolxwJELxqFxgRQOwWnArTFZsZwHP4dk2xF7g2z9gW4O2fIpZzkgw0aOz8I+SonmL7gf2L8wN39M7dy4HcPL9d8FHDH8ZC1rmDTK4XF3x1GO14IyZtaTc9MQ1d3F3R0dsL0zAwrkRNVCo7W6VX4+DoJT44oTECvCgd3NKCwoZel6hnbywbQxmWoK6pPX1x30T9sWLPxO3dfeXf7mWS9n1CRdfroOJmR2rYtf2vPP6196LlHPnh0sOV/tSQ7K5PxGYA4sdKANGGCkohR9yEWP8OsecqHJUFiSSr9oXaFyGxDDQ4E5ayrlsuJtaNNoEJFaRU01jZC3Tl1EMOe7AYjgqBcWw354rGUxKSfIcA7iSrUYSlkGTkFraP7RgR2cX0QYIYlzwVDlrCXsnVxx47yKiIFbKQzGdz9Wp4WMDVZl84F3J3vBICH+wFBO9L73HzWq28ynufZ+cE9k2JFNqATJ2cjRfc8RcG5Gz4774Sp6nSOTWwlKoNtEFsUy5FFFy+YzCvnWOTieaITvXAti9warOPOBM2ywDZMg+WkV6xoIv95L0QB9Lri3QBO7nF3xr2Xg597UsKGLhR4vC4D7OwdMNSI+Uoo3xD8RydGoampGfoG+qiCyEQJiH3g8WLu9cjeyEI780RgKAWKueUp90m2wFJMxnrDiULjhgYlyTJoKG9sqltR/8kLt1/z4Ee23X7GuOfPgrtrpyCwP9L9SNW9j33v9kO9R+5oHm1rHJdnwFSxSTpqfZj2xjJyWS9hkTLD2ehsGQy03HlXNgnd+NTIjVneJBTEYcEyOCqpkaAkUUoWe+3qdVAWL2NJdRIrj8NnYv2823qnfS4OGh0QdryCNHp2MJjg8bZTFRZ8VgZugFs6Msj7ONCc5CTSxHPFga8XwbM7M9/KjaN6QS5K3NzvO1HB0hHRfgIn6k0KuK4Qge29rTtGHfbIfKDvdfuyV48i2gO4TjyD8T5byseKlwfks28r9gqz3Fmc3EPTS30fmCKNijJjpuBNUdDo1CWQkzaMD49BSVkZxErioMYV0G0dLNlkAIRnHPuMEyBiThhWsWBDE+alQ24KiSzWkPkK471nhXi+y5jPDR+27uL3+fZZjnzha+B9I79s/mAvWcYEwO9h6HN4bBSaW5tgYGCAVQZZBnWR8yO0wfJ2mjJv9IVEpiiexLVhvd/p/bBznAGg2hrIMwpUyYtgy5qtj2yp3fKlK7e99fGbVuyYiTpfp/J1Z8HdtToH7YOxB5/47xsf2P/Axw70H9w1bE6AHVdpU1h6ijHOkV+e8R7ihhURNXTZ4ek2yXJnyXaKZIOJ5DQKSyBhNZvAatux5M20oThRAquWr4I1K9fA4qrFEJcTZCFgZidlmmJ7RN4Q3tetFgLuIh2FZafmgrtXMcgHimfBPbNZzoK7MKRObXAX6W6syQinauYNm0ixRXDgwE4VMLxihRLnsIYFL5ixYKZvAno7uyFWnICKxZVQUlkKSpEKSkIFU7FBt3Re+criyoauE6BjTTdKA8wYx/96BW4OmM4R3P1AeS4K4ckCd6EQ4H9Tehr6McGusxMGBwfAsA2QVfSCMJc+Gkmidzs5TdBR6kZZri/kzDXKaxllsQRmGpvLxMh1b6clWFWyCnbVX/z9m7a/9qtv3/iefWcC//xZcHdtip+3/eT8Hzzwo7v39u+9vkfvLTU0GyQ1xtxxaYMaEVB2vMqaw1CFDec3RnDHvm0I7BYqAUQvaxG4I9MSgbuByXcKqEgra9mgSSp1d2tY1whLFi2hPuz4M+SLR3Y6FckePODubGJPgouf1S6AnZv1vpzsAtwZPa7/Zz5AHe/MBEe2s74wi52NjwR2WCiCv0ohbvocSz7czmIenDBrbB7U+yiCupDDHKn+3DtuDjyF1FlHeU7guD1A55dh7/1uTgmZKxvGC+7Ci4VJWGRxU+WKArZpgYz0z9hm2QSYHZmGzkOtMNI7AqBJoCU0KK2uhOrlS6BySRXICQXStk5Wp6Qytz36ATCMRiQuikrkVEg1nc/T4XaR5/OgBGWv52wzH7pecU0YE57flvU+l9IK/CiBfZLvAi13srAz7n80ZBRNhWQ6BZ1dnXCs+RhMTU9QhjuFONGCR+8FdsrE8mD0jAhwxwFRU3dR686lJd8kzBBjnhl9FtdKBSUeA1NPQdxMwLnl65tfc872b7z3dX/8o0uWXTIwD8f2pN6iEHlwUgd6Ih+O9LIvwAvVX/vR1/7s5faX39WWbF8zGZvEkA2AoYCkS6BY2GUIXewGmAq645griIE7T5ohcMfkDfwF0k6ybnHOgSI3PHf5WQBLqpdAQ+06Ri0bKwFTR+0e9XsZLN2gpgqsfI7HqEWs3OOC98bGBJA6rvB8me58cIUQ04j3yYm5B7jjs4HpLLjPZS+fBffsMj0nROCZTDdo0bHkCXVey12cEZYdz7xaqHjblgSSYUEMy1JBAX06DWO9I9B/rBtSk0k6k6BKYKsSKEUalC0qh8UrlkBpVRnl2KKrHuUC5smgcMAGJpQnQ14+5lB3C90gV/p8gHu+PTNf4O7IGs86eJPvggi8RGhHeBax2QwKWlXD+PsYdHd3Q3tHG3WWkzDESdacdJHXAAAgAElEQVQ7D3UIgKcidqHNs97vlIDokp1cJAMYEilt2I0OG87ICUx6NEC14lCVqjQ2L974xMXrX/PV2256z4OnO7nNWXAHAGwKs2f/nt2/fOT+v24bbz9/GIa0pJpkndt0BRQ7BpqsUPKHbicpOQM3Gps83EjkhGf88mRVcgDDmLuqgIWWAObYyypYugWKrEFlWQWsW1sHq1euhuJ4MWOmQy2Ud3hjWnymNp6FN10c63ksdybUMo4qt3Uc5ET1O3xhCXMOyOeNsWc/kZSVAEvXT1nwA8J8lnsUS12w8Qdt/ii2eOY5Ua6eC5wX/p0gYR7lkEexsP1i7lGUDl8rMKSensYc4KL2i/V735GuySKuoRw4ThjFgipEbEpZ8rzWBf+B2GLKkMDy1JQJY/0jMNDWB9P90xCTYvQdw0LFG3NhAEADKKkohUXLqqF8UTnEimMgxxQwAJPBsCsZO8PM4mSj9GOa985jVHDPN//HC+5hHgInWz6P9S7GEMzOiSqPzBKUKX6OOQw2KBqGJE2Ynp6G5pYm6O3rgWQ6yWNBLPTBkvAw5GGxJDnSNBi4sw9fcHIxsH/KJhLZYDWTAmlLB0uxwFYwd0qFUr0YlqvLJtavaPjJW6972z+9e827X5HcGZCFH8mT+o0o5/6kDnAhHv7rwV83fueB7/zffZ0Hdven+6tm5GmWWYmbQUcSGY3IZqhtIbnlcWsgEAs9nLVo5fY1r2dle4xiQ+hilzDOzsC9HEve1tRB7epaKC0uJRc9NYPBb6LrDivlVZVc8m4KB3c9u9c1mvVvD3yeSeDO3sVr/2R2SVRwDxKyJB8iONpPJ3BnKmj+j9vlHXTlQoI7jTko/sxdue5xRgF3EUJj6XMZWmOkoGIdHGWQLQlitgqaIcPs6AT0t/fAUOcQKGkVirUSMEyTrHHiQVcVSFFOjQ1FpQkoqyqDiiUVUFpVShahoWAPUuZ5o5x6nsgndm/e+HaeVAayciMkMi4YuAeU37nHGQju3JOJcg+vR3c7hjcozwhj42DB0PAgtLW3wsBAP+imzlpa826aeD3JRbEBspr0ZDUMYPLcRhhHjYspD1hxjOCOSl3MikGJVWqvLF1xZMOK9d+6+/a7/22HdPom14Wd+YXA1pP6jAfsB+KPPPjIhx7e++gH26fb10xKEwpmx+PhRctB0m1iiMPNaaD2rWFGBrrpObhTLSvjvKIucbZJMM+yZzngk2KJ/1OhSCuClctWwLraelhcVU2Z8Rg3YvF8IOFB1fLY9pU2LVsiEkZu8hCfmHMmI91ltfONL2LUXpnhdt2LhYgaY3eud4Gh+7tZ3gO+03h1ve+a+43FfWFGSWHiMQqQ+8lI8bPcHn1c+c+zI3OfGUUVWJgtHibw8x32nN/5WNbzCe6OwpHHgj8ecHfvTaHIkQJDz8u23Il9jhLpZFAQ3C0FrKk0DHcPwGBHL8yOpSBuFwOYjC0SFXFT10FRZBsBG1NryfrTJIiXxqCkuhTKlpRDoqoYlCIFTMkEHa1914YT8y3i1kE7ZC4li86751EAorjlI1vu/IH59l8guGMYxGbxc8qmwdinbFMSHXWQk4GSFfv6eqCjswPGJsbAMFmog3QlniQnzjTdSyA9TXKGvpZRfaN3xgabO1JwzUhZwEoGSwLFUKFCqphdt6juiau2XfOPn7/2s79ZmNM7/095VYM7xtq/d+B7O7//mx98sWWidfugPZRIKSnH9UOaPrrUsb8wHmF002NPYsx8xW5wvJ8gdXum04LAjsxVzOK2kPddYu54TMpTIQYrl66AdWvWwZLqGlbPjlnxlIXPaj5RxyeeerT4qbkDC+6HgbsfqDpufMLCjJLg3kbeQ3eigN0TJMjZyWHATsfUcbMWkFCXxwrPErAFWes5Ksf8n8w53DEM3B1AjXBv2jIezWi+wV2Mxw/ABOj5glsEy93vFYXlLhIgGSzjvkL2NJk6NWuWDKouwczgBPS1dsH44BioVgxkM0bVsJqkUQZ9XNHSixcterakqGhyaHh4w8TE2BpdSitWzAKpSAKtIgGlNWVQXlMO8dIExeh5sZ3jV3M1oaXdl8HijFhm3kHvfhPqvvvnuaLcvR+EZ1rMZ5Dgz/pOAO2seKqXxGYu4M4KgTCfCcOeJnkrKVkOwx9oWdOiATHY9fT2QGd3J4yPjzFxRjISeT+y8xQZuLt7zbON7Bj3JiMTJgY8bkCJ3CZMqNTScViiLB7ZULP+/g+88U8+fcuaW1oiHJlT7pJXLbhjTftP235a88P7v/el/cOHbh6Rxkpm5CRp2UwlZNKe6mJRs2PHjzIsbd1kgI0xcYsDDWbP89aQzF5HigvcQJwb3gQoK6qADfUbqPQtriXIBYj1sMSzTDF2ESNi98KfucFdxN2zXfB8TzmWMWd94oKZLGUfYBdyO0pcPUtxCBI1Ac93xz3FpNL9eExUHDpnPPz+vha3a7cGKiEB48t38sRw/K4J9w7k8Z9GUBjmVyL4jMXnR1EPfS6wOvZRRli6mNMKeRdnDPli73nY2wTbnAM0gcsggmVsp+Fz0ToXP0UDzmKZsiDrNsSRrGZSh5GOQRjs7Adj1gBNiYNpSCCZCsRtDWDWgrXLVx9pWLfuyyuWr2w+fGj/hQP9g9dNzk5umTQmq5JKCoyYCXaxDfHKBNSsrIGy6nKQ4irrMY6gReQtjNmSnRF+3ukfzMRnlib7e+YtsKaehRWyrW82o8JYFVDGZBLXirM2ep59K7QMN7j7xdXpgdxoCAkT0NP89BT+C4V3gGPtrhl9L3beJCOJ84RMTk1Qch1m0WM4RMhlktccz2mu+D29SX1OVQvlNfFnYDiAJpP9mzw4hgRxPQYri5e3XFS74xsffM+Hv7VL2jVbyP4+Fa6Nes5PhbHO2xjQYv9py0/Lj3YdfuP3//u73xhMjJVMKbNg4ioLogk+M+LIOEeHd3LDOnVGAcs2OONBFgdUHFgEbwzqWJCIFUHtqjqoXVMLFaUVlESCLnlq5er+EFVtpkuYF9zFpf4u71wqV+d6z+xFsdj9EtyCRIK4VihBvotFiUvZ6XQ0rx4LgdxxeXdmpoLA+5wolLLed4gC7rg1woHef4tGsajnY3OHuVHDgdCzFUMGJeL0Ud7Pqyj4xfiFtR5lLrz3y8qSF0DDSy+JAZa6MiJjGYbIedIVMkCilxYtRcuGmClDLAkw3TsGgy19MDM6Q4lWFs+tsXUbSu1iiOna7Pnnbvv2hjX137zzxjubHzv0fM3TLz56cUtH8/XDM6O7RlLDa6btmbKkPAsz9gxUL62GipoKKKoug1hpgpLFsNaOcrWQCwNjzBjOIxOUywQiYBHeQZ5MS8moyHrJPIPuI8IIWxjGYYWAu6KegTtXaBzgztdeiq1A2LrmV2ujrCLPbxGylt+QOEO4SsO8dZyF3jJgeGQYWtpaYWCwj0BfZCWhwiPWWeTrkmcBZQ6Sjrnj8v7CCSQsd6B8BhNUkKFKqkitLV793G3X3fa/P7L9L5473WrfX5Xg/lTnU0XP9j17/hMvP/b5PzQ9ffFEfFLBjm8Ud3GAxrV1MdGDN6YQbrIs5ZZrmlTdKsrVyLPO2rfi5lq+dAVs2bAZykrKmDse/4fxJo86i5n47GCxek5Oa5eVX+49dA6w5lnNHMvYc60fcHl/FiQO3C51Oow+WjzTgUQjiGyx4Gbbw1f2suh5z6JfbXmQJ8LvHBcilKIAeiH3yx5PtiWc+Z3bRRtNSOJVZPEIsRhiSUWJ5YYJh4yVmOE9DxptDrjTJs825uYd3OkZXN1kflzMfaNOiwR2PFPeRCwxLSixYmCOzsJQcy+M94yAlca9rIBh2qCpGlhJE8qgBFZULH962/pNn/ijq/7o2eXLl88iHzlW3Aw+PbH2SMuh173Sdfia4anhC6bNqZqRmZEiOSaBUqxCvLIIymsqqHxOK1GJKQ3PO2bfYxAYXdMYDxbJfaxgnlvGNF2sVwVrLZ296/CdxHqRIcv3gmOUeBvVhGwAunsUazz69vS9Ep9DMoOXFeNFWHac9ZGRn94gowcVob7+fmhpaYbxqXGWYKfKxGKXKYfjolOAu08r29zBuDwmxFECkDBisFRZMnjl5qv//Z273vKFq1fd2HM6cc+Hnd/jXLpT7+u2bSvf2fed1fs7Dv7Jr57+r78ahhFIybNgqQZQEQauKu0419izwJ3rlIJ4gYA9czk7i0R7RXEdBPfSknLYuGEjrFq2CmIoJHR0PaHNjuwZHnHvAXdM1nOLQD+LXdwhsCWrEPj8IPkCns9OCAP3nDi/qBn2lOGJ5xG4u56T9S55xuYAlvNd7wJlt3oM2nVzAeEwcM/kAczvXhdz441z53tKUJKUH+lMFHB31i3k1fxK0woBefdYKBTl2q/8NOXcLpLlzkNpjPYIFXSupJMXBvtA4PFjybAxWwEtCTDeMQgDLT2QHk9RAqyOLnzMsLZliJuqXa6Wjl7+mss+fu7q9T+9ddetI+6BYaivZbSl7KXOlzbsPbz/9U0dR6/sHujdPJueWWRIumzHbZBLZChZUgFlNRWgVcRBKpJBi6vEZqnrabIYmQGBibpc1ghvlyvb3i2gyGJ3bVQWzss+0GFWuK9MiJCRf7y7XoC7e68ha5z7gyJQ5xUKSkwBbDCDrvnW9laYnJ4k9jrMqs8we7uUTfK2cwUp3/sIuc2JbnC95bQECTNh1FfXt7z9ynfcc/PON/1nAzSkeQrU8b76Cf/+qw7c7x+8v+y5fc9d+cSBJz/9Us+BLelYGiwrheoimCpLaMucKh6H4clF5OZxIwRPyKB4OZ0wRhkrrHJMziiKFcOGxvVQuxY7vckE7kQvi6x1eIBPMLi7h+s9SFmCKYIl77XcvVa6mAMvaAeCO2pQfID5xnamgnshyUtRJAFll4u2qFm6aa5FP6/gjs+iBQxXn/ws+BMK7vzVUWdWXZVRWIliKJjEioCvQLGUgGTfOPQe7YDpgXFQMGPekiBt2hBXEyCnAYrtmL61fst/bFjX+Ncfvv7DaMX5OrPQgHhh8oWqjpaODc++9PzbjzW9cv3w5NCypJQq0tW0pKsWKKUaJdxVLKuCospiUJD0hnWfYtPIQwr0E9djWJsJ4YB37wp/vxpbkXDPyqkA7kxJwZGgguPewOgRZQ16xKsjwB9tPgY9vV2kFJFRxmM9zrkKcoz5vSzTp+iDngNsFITVE5KlQKVaOX3h2h2/veOGD3z4+pXXB657lDO6kNe8qsAdNetPPfm5+sM9+z/68N5H75xQZ0GXUqBiaQQ2gdD45hHRK+ZLpn95mzW4tUE6VlxDpJ/zjkRFajHRy27fth3iWpzVZloAMRnd8ugx9NGwueWOXgR224zlnpX97tolOfFznx0UBJ45cfU8O8LdHpNEBhfmbutV1Lb6iXlhuYvrfd33LqsjyGqmCFwUt2KBJynMSsfbRYnpBz22EOtpLpaXXza7WM4g66UQkHeUtJB5db+n15sQBdyDbu+7NT1nCJ+XtS+51YalzDEiiWJBH8yv0SmRVYIExEGatmDoWA8Mt/WBnUQXuQq6gX0dZIhLcSgyYlZ1orLvj2597+1VlVW/j9L7G3N7mkaayg42Hbnm14/8+s6mvmMXzNgzVaZsKKakg5QASCwqhvJlVVBcU0GAb6HCIWNeAI7VpPEy9x5PNKOQAsbiXQob/TUD7qILZWYdcj1dmbh28GIWsl8LPGrO5W65lLNX+FU4DkVVyQVvmAaoMZVofYfGRuDosVdgaGiAUu8EuGfxAGQpCXlGKfQl1LGQyMiQQcZkZ1UBRZdhibJo6o4b7/jLuF36g4/u+uhpkVz3qgL3JwefLPvXx//txuean/9a00RLtY79fZEwRtLA1BnzHDJOMbc6s9r5v3w7MTGLnSXTOaCGgMcBvKZyKWw7bzssWrSI4qG4WSzDpCQ7keSRI8R9wN1tEPkBUBi4H6/Fni06XI6NAsGdSlcC+elyD96ZAu5zEZJOzNTlUiz0Pn5Ja95ZPhHg7lb8FgLc6YzyeXL3nMf9gxUr+NFsgDiWtdo2mNjzQUYmUhUkW4WEqcFY+yAMHO0GYzxNVrtBrZQBFJVlx1dC6dT1l17/r7u2Xfy5y+ovGy6UuWxv397ax/c8+eY/7Pn9Hb0DPQ2goqfQlEb1cTDjNixasxSqVlZDUWUJSDEZVBXlCtZyY023gSTqZIFjgh+Ombhu8SdcXiCg47s77aWzEuKywZ05CPx48rJ3R6H7bS4AHwXcWac9zvzJE+yQcwTBvq+vFw6/cgSSyRlKsBMC2ylzizooRwtmKQ0yVkdggiNOdcqCMqnE3LJi27Grzr/m9fdccg9a79jr+5T+vGrAHa32jz/68dcc6Dj0id8defzG2aJZidzxskoHxjax25sJMmbcEKmCK9mNx5LZSvKNxpM0iFXJ6a/OekZrigblxZVQv7oR1tetZ80jNAR0VvrG2JW8Vjt3oHnAXRzCHAvbJ0Yd5BT1A/cwiz1X1+dvL+KAPBSR80wPe5b7OThX+cA9iuXMViDXcg93CBee7R4lVFDo6Y4iML0KnxssC32eUE7nAuLiWWHf9RMiQe8pwDfonvi9KFS4TlyeK5hez5oIlTFueQbumgB37O2NSVrIVWaqYI6koP9oD0z1jIFqMKY6nfgtsMmTAvG0mqpfXP/y7be+66Nyp/zcVVddVbBgR/nz4LMPlk6mRzYfbmm65UjHseu7xnrrZu3pGJJm6bIOdgzgnNpzQC1TIV5RBLFijdjvLOAAT6yYGJVXnTwcx0qnXhZuxRv/nYl5UTa9D/FVvv0UZa/OZT+6vxMN3LGawCLrHQ0ujL+j5w4VMGQLPNp0FHp7u6mbnKClFSSWjrczz0DJi+qy3Kn/B2IAJVizSU2oGiRmis33XvO/vr56Wf0/TGzt771Huie85OB4J+g4vv+qAff7eu5b/bPf/uf7nnrlmY8NSAPFaWUWQMUTbrM/qso6viFxDGq1PFFOzG2ma5qrgxGRzDBwxw+CNma8lhQVw7LqFbBl/TYo0hJQVFQEyWSS0VtymirKiM0CwhMD7nN1x3vB3S8RztdFHQLuGOukMp4Ahr3sOcnd2WxcGdYpZ30iHIKoyoP7noV+J8Iw5nTJcQla3uqUgL5AAU/fCdGcCgF34U1YKHBnyagyqLYNKlE7I7BbYCLYWQqopgqjzYMw0tIP+kQaZBMBhJVE4TfRnV8dqxy4cef1X73x0hu/XldVNzHXjGl00z/Y9GAsNZRa3j3ed+Hh9qM3NHc0Xz06PbzKUkwpbaeRAxWKq0qgYlkllC4uAaUkBraGvcyxBI7F221OnkVKH4/HM8sd5RA/IXzNWYIiY2ZjaUFstSIpwxFyKOa0mV1figLumCGPdfBowRODJ1XdMOUL/40NZva+/BIk07PUWpcCL5QpL/hC+AMD0M4duhJsJSy8iq4QxnOPnTpjRgIaSzcM3HzJzX92+dZLHrx20bXjx/v+J/L7rwpw32PvKf76j7/1hoNdB+8+Ntq0dVKdAlNJUzTb4SVG1zruNOJDYFzTToJGlpUsyGXY1BFYs2J3io8rkgSLqqph68ZtsLRyGbn4cBNSmR0vp2ML6tge7LA5O4wpg6IcjHKHXeVlvla4Z4cEZXD7AZWvR8DnfjTGIGvdR1gEgSIxgrlfP8/uDvIesIkMaj/DbjgXUHbmjQbI1tRLvOEVigt1gI4L3IVsC2nWElXQhIG9+z5kFfmARBjIs0X0cCL4lM55x0yGVla1BguvYa9FhfcDR9cACWs5DqnBGeg91AHp4VmANApxdP8qoGlxajQTM6XJDSvrH3v3dbfdc/W5V79cqDveb04x4e6XLz9W1j/asqa3v3tne1frTa297VdPpacSNrWTNqC4MgFqiQolS8qgckUVQLEMusS6TOK74DsSz4ZsUx8KLKcjFkxsVMVBieaYeyApRs/Lc4mzHUvHXB+30pcVYsx3Pj3eR29eh3fdIyuWIoHQyQPMeEuZvKZdxWvS0YI3oaevFw4ePsCS6zCvwk0MhNdTJ9iMJyPr3cUcsU3HiIZc4pnhvASqqUG5Xmldu+W1921bd8EX7t750QOSJLHY7in4WSjZdNJeHbXlb7zwje0P7PnNh15u3/uOURhNpBXMrjQIu4n9iFJQGQ0i1Z4L64ZUXbYhMlYqJ0RAYKf+z+hqx8Qc1lsY69gb1jXAujX1UCQXUcZl7icb2LPASGji/EtikzlJQhHc8VE6vIkxFQLuQS51PysgSJEoxNUd7POKkFA3h53tVoq8yWnOfHkWM8pjwoA5itALu0eUA+bazlEuD7xmPsEdH5LPis8WwrkkZ27lIaeahatopFgDdgNDQhrWhjWO/BNTBgy19MF42xDY0xbYBpLLxDALh7jHVcOGRYnSV2664oa/vXz7Jb/csWJ+m4gcPHgwdjB1sOLQ4UO17d2dV45Njb67b7DnXEu1FAR5XTPALgIoWVoOVecshkRlCbW2wyR9tGRNC/PHeedJG13UggiHKThoyaN8opAFEm/iz/B/2JxFcG5yRWguoSBvaDEfuEfZ485aI0lPHq9BjlcRbEjrOhw4chD6+voI4KkvPLbMxhwLDLm6K4o9Aou54bnSxMGd6MS5DiF0AsXUoMQqhsaq9YOXbbz8by87d9d9b65/8ynb9z2KbDouQXCyv/zU+FOLfvDw/3v7C60vfPDo4LFNKTVJnd3QncV4pRmdIxMy2C0IeaY5mztTfbPAnbK0SQPmoI05eDK2EGQc8uesWg2bNmyEkkQJKJYaAO6ZWclY7Nwt7yKaFKDvuKI9FrIXVB1FwGfSo8TYmd7qMzb+I8pI9XyCxuCnPIQBe869AjePT8w9wk4Os+Z9lZR52MBhwExDD3OX+9B/eocWYQocR0QgoNJY3JsgF1Bznhvi43W/v/vW9Hcfb4IYm2AzdI/V+x1HCfMJOTAPHBKgYMwWyBpHTDN1E0qUIhhp64X+Y11gjaYA0jgWDWxJA0lSQdYlKJUT/Y0r1973vre+9+8vXX1pzzxsBd9boCX/9d9+fWl7c/vl09MT1/UM913VPz6wMqnpihmzwEpYoJXGoHrZImK6i5WoIGsy8bATcGFuHeUAs+6SjDnTBjQ9GBMm80hSdQ6BOzNWSPY5XioxNDZnuT/3EyrheyM3tyh8FomFL+TjbDkiI2K9OPqHBqCpqQlGxoYpLo89QYgBkJIRXb12+Zedvchj7MiDgB8M22ArWOfDBRd6YRNSHCqsSri49uJfblu79Ys7anfsuaHhhlTYeE/G76PIg5Mxrnl5Jh6arx745kUPPv2bDx/s3X/TcHqwRJfSLG6Fh57cL7iIbPGxtQueFKbkZXjeacH5TIkSLIytU/91SpJTqS3skkWLqaZ9xfIVYKaxzWt+cM+AjUuJyJargg/HN8fcK1MDSWx8VtkLdH5WcpbXgPHyZH2iWOxRaG65jI8UB6RrSdpnPz0KcIdd47fpQnBrXvZplJuEKQh4j0IOc2BXMBchk7hnmKUe9vsgcA+6fwbcmSvVe38/D4T33R1QIdcx7hnklED6WQUUTEqbMaFj3zGY7B0BNWWDZKLrVgPTxM5wKpRppbMrKpf9/rLtF37hT6+767ETTT2KHsZ9/fuKj7Uca3x679NX940NXtM3Mbh9PD2xOGnNqLZiQqIsDiWLS6C4uggS5UUQL4qTdYpWqoGlvJTdz6zVTKydu+YR3LnljvNhUaIeNyjmGFsXoZUo+7eQa6KAewZ4qQcnzYFuGtDe2QEdXe0wOTXJQqEozInP36VF+oE75/Enb65sEsBn+HwJ8an+HUMicSMODYvW9+2ov+DLl2+9/N/fWf/O7rnmYRQyL4VeW4g8KPTeJ/16tNq/89vv3f5C64t3to40N87K08wFT+Aus9IJodYSXGAiDcu7xS1DTOg+ljuLrlMQh1is8E9pUQn1aK+vq4d4LE493KnbWwCi5FrIwnLPTBs5EwlUc+PLWd/nX4kSU2fgmK2UCnB1Lxjd30MlG1py572vByjcz56rlczGng3uvu/t3X0+YwnboFHGuFAHKAq4FwLwAjBzQNFnnvzANWd682hBcwZ3J3rFb+56Bo2JQqks/pzlbHDAijo7sWoWWQXWej0GMUuDkfY+6D3UBjCrg4K5ariJeGmcZmhQU1bTtKV+47+95+a3/8umik1ZTHRh++Z4fk+18X1Nix/Z99i2g82Hru0a7Lp0eHJoQ8pOV6TspGzEdIhXxljS3aIKKKsoAzWugok0trwPOuYD0ke43AnXvARcGbkSdW/5rfn873+C6ghTmJ28g0l3oEgwNjkOza3NMDg4AMlUknf+wjxpDtYuYcfGzrlvRTtY+hHmMgjOEz4UVAyJLtwCzdJgkVYDW1ZufmDL2s1ffP/r3/9UPdSnTzWAn/+1ibAsC3EJHpJ/2vMPu+5/9oGPHe0/et2wPlRkqAbxELPcNtE2lHVmovAKZWFiPTrPLKUEMiZR3MBGsT0em1dtDRJagshq6mvrobpqMVkaKFCwfCPsk2uDioQgRj9JeaGu5DE/GRrFYg9McPMMMAv4PTSyQW5/37h9wM5y3yPMKg62tKPF3MPu712bKNd75/pEWS85Y5uDdRXlcHsteHfeQdDejVKqJr7rTXDzjsnPCg88MzgHnkXKR3xC2dJIBENKMsbRNVANDfRRHdoPNIE+NAmyzjuz8YTYGMSgTCmbWF11zgOvv+J1X3nnRW/DhiHhBznsoBf4e/Q67mvft/qh5x7aebjtyLUDE0M7h6ZH1syYUwkrYYKckKC4vATKq8qhrKociitKAGISpJEQn1PxYTMaofgQz4ZIxENlCAl8uPJ+KoE7s7AduizPrIndIwA582uSkVQeZ0B3bze0d7TD+MQ4mLbhNJ7JDTfl3ofhPZPKJH/EI6nvPDO2ZFOCIiiGlSWrejet3vTVN1z0hnvf0/ieU453Psr5L3BbnmAB+BkAACAASURBVBqXY4b8V/79S3/+UutL7++c7FiTUlPE/kR92UnpExkW6PYTWdFMu8tY5rng7pBl4PdNzMBVoLqy2mnliq546uyE4I6ldS5plAseovVkZs6EDMcxsFCPyPwUynjGihdjORHgnp1x7G/ti1G/GsBdrJ33XaOAexThGZZwFOUeOZZVhKO40ODObSVnZEFxd9+h+4A7Ue7yDyndri8iuJN9aplgWwpoUjFYkzYMtwxC79FOKLFVMJJpNNjJslMVFRJWzF5ZseKF7eu2/PMbrnvDz7dXbR+LMI0n7BLbtuMP7H+g8eEnH7+uva/t+tHZofMmjYmqpJ1SbU0CrUiDovIEVNZgPL4S1GIVTMlgcWPObEfueC7XHJe9wtz3+JnL3hIYSEaRXzVEWA5JvucWBO40ApLruN5IXjMxMwEtrS2UQT+bmmWttIU3w70/PMnOOeE+ly7hiHGkMZaxhFKm5Lr1yzY8unntti++/+b3/3aHtOOUypw/I8H9HvseufTF0u33Pfzvn+keb7tmwhxTjZhFrR3TBmbAcfY5onLE1Wb1oehyQUgldzppuSK+m7HchRBGEEfiqOJ4MaxduQYaahuhqqyKsmwzB0jE9NmOygHhLNVQgDd3FnFCCje4032zhBe7NkpcO8xyj2KxkyDwEWOFgruft8J92/DY+PxY7iIuOxeL3QGUCOVlUYTnyQJ3r3Iy35a7AI8orv0oHgFasyz3vLtJiAfc8Uxj7BQTqrAkVY/DVO809B3uhtTwDBQTM6UBtmaRly0uabAoXj62bmndj2++/Oav7z5v95FTxdU6aA+W3feLH1+yv/3wG7tGuy6ZTE+fM63PlOmgy2kpDVqpBotWLIbKmgoCeBllnIpmJmsTy/Y637UU0uB94ufgEfLu/bmAe94zEQHcnXAnT6gjcBdhVBmgd6CX3PPDIyPUTpd537NPOnpfyZTj96DfO9fwyRKxejF3WEWhKiBjzwFDhcXxZTN1NQ3fuvWK9371jk3v7jxV9otXiT5h2udC3/jR0Ucrv/vg9//PnqZnbuub6liuq0kwVBuw0oWqOykdHoPZCO6YUclcMcjjLON/ue2eAXfWQQrRHjVDtNZRKdYkDZYvXQ6NdY2wuGoJxNQYJexQtir55pnlID45gtMD7mzDZ5fOiax+B1h9AD4M3EX83G8dvHzx7DlMYIrxEhj7dJqiaz3qIfM2+K+4+3759sRCgjuNI4KVEeQdiWK5z8f+j6IgeJ9TiOZO7vOIXyj0nb2A7IBDwMTkBXm2GZ1vZjK72b5lGc9s/7IgmwkK/tzUIDluwkDLMIw0D1HvdkVH0ikJTNkkhT5uqmZdzZonLqjf+vX37tr9m2XLtk7Px9rN1z0w1Ph82/NLnzv6wpWHmva/sbWrbdd0enbJtDWTSEIS5FIFYqVxWLxyERRxhjs5hu53LJjDGnlO7iKaz/B+9llnliaUSQH/RMmMPBM19EJeuN8zn7Lqd33WHBUC7tzgwOdhvTtWD2gJDVJ6ClramqGjqxNmZ2eJk15UFdCzHKWcG3gc2NnOEv54xjjq/JOzmSDpmSpJELM1iKUT0Fiz4dnLzrv8n+7asPuXtbVXJedrvY/3PhGP8/E+ZuG+jwfg2698+/X3/uoHn28bat0yYY+CGddBV2wwcAGx2o2S4xnNJP6hzS1ztw5uavTiYEwKJDCQdQ4zUCUJzDS68FSqkUWPe0KJU9nbOSvPgeJEEcgSq6NFFjZirYuoFQtLlixzz4o4Wfp5pjAKuHtZ4bxBRObCY89367dZ48G5CgFu9zD9rkWlx5seGGY5RwUdfHaUxi5hz1u43Zp5Uhh4z6UOuZD34JCY/yt5aqIdkegzuVkJdREm3zEwqXGKSAbjVhZZWpx5jH5kUfyYyt0srP/mTVV4orSKP8MzmZRgtHca+lsGwBhNgzRrQHEsRjXvuOM1S4HlpUv7N6099xu3Xnfr91+z4jVdp5IV5l6YVrs10d/UWXfg6NHXP3fghZuOdR+7cNKaKTI0Q04rOkDchpLqEqheVgWlVaWgJLATDZNxaMViKANNCJwrtHh1In3BaxgzJyljeA0lKrIFw8a4TEKIHHtBkOPDPeBSlv0YJ8P2etR969zHZuV/FJbBuLuNNOIyTM1MQWtbK3R2dxHYi5gNtYg1mTVP4VNswY1eDoc8zB1sZz91KjiwpDIGYCQxtUGBYrsEarQafV3Nuh/d+bY/+fSblr6pOer4T/R1Zxy4P2M/U/7Pv/znTz239+nbhmaGaqblKUgqabCQXBqBi6egk9YpwJ06BWQSKETfZ+r5TEF43ofcsqmmnQgubBnq16yFxroGqCivYN3b6DpMpGPWBSaxRPn4gXtYZrr7vmHgToqqV2nwDMwP3HOtcv9mE36u3GAl4Cy4++2JMIF3osE9yj51sq8D9jV3gOXcqlBwd27AtHCyxtl5Ff0eMuAuOCrQMkV2SGzOhPXcmA+DHgAN673TNkyPJqG/fRhGuschbmigIqMrygPdgBjWtacAXrPh/F/u3LrzS+dccs4zV0mF88dHmsN5ukiUzg2Oja87dOTALY89/8S7Okba19hxWzE0HVJSCuQiGSqXVMLiFYuhBBvSaMw1TWzZhglpE8lekLcHOewV0C2LiHHwg0XBjMeFc/07NLeoIHD7VlDaet7pRISYvNPmPS9YisyoZ7F2H8FaodK4gcF+aGtrhYHhIXoh/DkqOA4zKb+xIL1jugxPtnY0XotoiJ2EDnTcGshvEgMtrUGJWQIbljW8/NoLr/jKLZe988ebpE3ImnDSP9HQ56QPM/oAftx139VfvPfzX+sZ7V6flGeVpJKEtJwGCzNIaVMzN6wb3BmwZ3oFU6W7xUEINTvuo1YUrFuXiOaxurQSLti2HZbXLAMF0BXPHfCUuSKDZaKrL9r0esHdl2HOMwV+7u98Fu6ZDu5RLHYxhRGMx+gbbp6uPBPAXUyFF+R9Y7JRFiEA3N2Ng+jccp4KtMLwfxaeXfTC2jIUSSqYU2kY6BiAvvYhSI2loEwro34SUtoCzVYgbimwoqrm8Irq5Z94y+63PBilnes8Lftx3QYB/jF4TJl+crpsomhm08v7X/rQMy8/c+1keqIKEthjxgKsEFJLNahcWgWLli2BWHEMdCtNXedIYqFFj5asbYFuMEpapLPFdlpgkmmTsVq5Vw876rFQC7PsvVIur0s+ojczbGK8e4q8phgOFZwllFwnU0JdR0c7tLS3QTKdpHaxaT0NMu9QSVOgsWZeGU+rqKRyhSiQy55aBWdGhgqFnMLGQjFYUbJ09NxVG376/pv+5LO7V+xuDxv/Qvw+GvosxEiO8xm40dvG2iq++Psv/80DL/7Pu8fSY9VJmIG0nAJLNVl9u/hYGZc8uVsEmY2IvRPdEyuNozal5PJRKC6HvR3QBd+wpg42NmyAuJZglgUpAXx/yMyZ5XRlyvNuDrDzWHdg5vsJBHdWEpPrlp9vy50pJOKNMy8UJuejuOXPgvtxHqAoXw9xy883uBORFJ0jtMKZQs6sKtwxPK8FbTVbuGQ505LJvHKqJUPMUGBqYAJ6WrphYmgCJEOGhJwAK20DsoKXSglYpJbqm9ad+4/169Z9+4PXfLDV8UVHmZNT4BqqjYem2CO/fXL1yPTA5QcO7333wEj/BROpiVLsNmclAMyYBGpJDBavWALLVtWAhe57JL8BE3RUomSbhTTwjKJZig1TiKeDN6vhhgr2t2feTMYhwNYo+AR7gT5MiY0ynX73wJxJCoVyDwMqK5gfhRb68MgwtLS3wMDgII0bW8UiBS9JIgw/qEhwxOPrfAAk+4nLhJnvmLuBHydNijfxkXQVEnYRVEhl1tqq1S/uvnD3lz9xxSd+dipwzp8x4P6o/ag60Tqz6wv3f+Frr4w0nTsLU1rKToEppcFGn4rjUWa92oVL3g3ujMkq43IiN7vYAIrGtDtDglXLlsPmczfBksrFdC8VgR+bw1DHJs6qRWDPNV/Xjs3amPz+tGkCwD3o2MyX5Z5xkmeX3Dkb2T12T7Kf+FUUt7wD6T4x96ADfTqAepTs8igCK/QaP4vH4xlyl4WF3m8OF4i9G+aRmi/L3Q3uorMZ841mwJ0STi1MhGWZ8mixo/WOtqdiKpAaScJQ2yCMdA+CmTIgJmO9OytjRZdqGRTBeasaH6tfU//pyy7e+dSuc3bNzmFqTomvYG38Tw/9puLI3ufWzyanb+jq67q2d7j33Aljqjwpm2BoNqhlcSitKoLKZWWQKIuBlogRsKOskjHvCG1fUycrBdtTs97vmFDMko8tsniZMJVwsj3lvt6J8PLNH89E5VMMkFc/FkOGQdE1Dh0PmFFgUyvY3v5eaG1vg6npSVIGMcbOoqdc3juJHmyEzB+RIaSXkDOAkqS5e154gS0VYhCHuBmDJbHqoc2rtvz8E++6+zMXFl/YeTzvOh/fPSPAHTXXPwz9ofShlx/+2P97+id/2pvqrUxLSQnJHDBP1MYNqHAXC3meMOmGscdR3A21PU6CILjjaVNizJ34mCVQENx1C4pjxbC+voEIa+KKxoQICgzW9I1WHuNWEmqGXFEQeoV3czLtUGwmphTkxM+DOMVddLDOAcqzmm6gxHF4s+SZezP7M5+We+Z5uZb7XMHdT8HJdyjCPARzOVALBe5Ryo1eHeAuFHC2oygTHGvU0WrDH1EsVKWKFmvWgpH2URhqHYTU+AwoxL0ugaFboEEciowiWKxVD1y2+aIvrK+r/clbd771lCMimcuexIY0R0ZeXtXU235+71DvlV2DvZf3jg82TOgzCUsDgCIb1AoFyhYVQ9XiKiguKwIFa/0lJHzhWfUUimSyL8PXiYnF2CRLEGwZmHKcw2Q5lzGHfSfM4sffo+cB4+6UWIfJgqbJAF6yiY62pa0F+vr7wEDlhZQU5vEhGnFeB08ygsfdmeXOFRnyFKF7gI8UrycBpIBkyqAaCpRKpcba8rUv3XLpLZ/7xKV3338yyI/c83hGgPu393xbi5XHNv38d//5red6Xzh/2BiOmaCDFEc6WUywQHAXhx9XRIA79lfntejkmud/uCuQTRQqAMyNj8zCK5eugPUN62FxZTXF9LD8DZUEE+vnefKdSNYQoQBnkj3WVxa4c7Yob3Z80KbOAjbUUAI+vqVqLoVB/B65mR1FI+B2LMc28xFnwA2afs9zzkuAW9479CgWu7gmH2CfCDD3G+uCPCcCUchCgbtQJvMJD/E7L0Odd/78y63Eyct40bKfxf1c3EWA+S3oPaPyJkOCmBwDK23B1NAUDLcMw3TvFEDaZDXvqO4bFsTtOFSrNbBp5cZfbq/f+tmGDSv3ny6x9jAgpPNm2/ILLS+U7W3fu7a5s/mCzv6ea/pHhi4bnhxbkVZTih5Lg1QsQUl5MVRUl0HFolKIl2ggE8hjzzhOwEUTz8xV1nsDAQ+LC7G6KNtyDwPgKOP2uybKfVmmPFY3sZp+BHo0zrAEDseKjWSE9T45NcEpvZnrXsTasyuD8Oco9znqU04W8RQz55Fj1CsABpZayhC3SVkc3lCz4WffvOtrf9YgNZzUhjJnBLh/4+A3SofHht9z72/v/VyP3lc2q85SZSfjCuSLQeea92nnLf5o8WixWF9kh8SA13oSsZGs0B8TrfZ4CWxafy7Urq5l5XA2axqDwoXIHXmmPGmDRB6RbQ17Y/AnGtx9gd3limKWDztOAtzzJuV5wD1Ka9mcZjM+MfdCwT2Kxb4QgCvmbyGedSpZ7lHAXawptXIISaIKAni3guAFd1ZSiXIWGegsSmol7m9TgZikwezkLAy0D8BkxwTABCvtsmRMpGJ9opSkYtctqu+9bOslf1m/5rwH3rjtyvFTtfRtrqDIQV55uuvpiseefayhub39srHJid09w327ZuypmK7plBavlShQXl1CBDjFlUUgxyXWPIUADWdZIBnG5Jmhwz4I7pmYe9g6z/U9otzXCRmpqlMWiYmBROHD3fNovTe1NEFPbw8gFz3tIKwAxAx6g3fwcNzzDMFZy2704vLuocI17/g5mUeYGojZlDlvLk0s3Xf76//owx/f+Vd/mOs7z8f3TntwxzjTp5781Jrnjzz/7T80PXn1lDotW8g4hYuASRKk3TMfNvHBo//J8aWyukjUxpCuUYA7sdPxpnCqqhGIW7oNSxcvhQvP3wHlJRWZBB/8ncnq2qndIid7YeR3Hle3V8hxt7yItzOQZcuaZQ17LX68wF2PHmC5e61bd4xJbJ6o4M7Gw1mt+Jf969izx5/r6g9xy0do8DJv4J5R2ud8lqJ4GeZ8c88Xs0rK/CoxvPSsglW5gAFk3JKZLznyLiChLq8F73dD16bIeLVyB+mAu+dAkFDmSiJFTi2bSlNlZKFDchpTgeG+Yehv6we9Pw1aCtu42mBycFcx4W5a0q/cetUPz6vfcs/7rnwnuuMXnD++gGU57ksxdPnDR364qHOw5/IDrxx883hq4uLJ9NTKqeRkwtQMSS4GiFXEqOtc2eIyiJVpYKvCm4kilMk30fucKWQkVJ2xRQHhubxIlPuKPh6KyuLulIdBDYNYQjTKS7TikXf+aNMxmJmZYvxlMlKFM8+rE1MXWXOuEkzm1eWgQISmnBnRpQygcqkZMahSqkZ2rH7NfZ+/83N/djLL4k5rcMcN+/2271fsPbB39389/1/f7TW6YyklBZaw1h0EYyYqZrxTPbqreINwnxYOYzNcimDyCMba0TKXFZBtGRJqAhrXNcCWjZvBMtjvSIN10iezty37MaseD/q4k00yIJsL7jQqwQPtU7NOiQOuj5/FLmpTvWOJAu4ZWczAPV9mutCbgqxZv2x5r6IRloQzX+BuY1WDj1Xp/VlY3e5cBJbzzhEz0KM8Yz7GnXMPVymUd8z4by+fe9g4g9jtshQXvnmChJOo7GAsahbF2NFDLKPVbiMT3Sx0tXbDRN84KFMKxPQYKQOGqhMxS0yXjJqiJcfufMudH0oUq384Vftxh83lXH5/0D4Y6zraVffoE7/f3T3Ud3X/UPeWKX16yaw8G0sqSUkqkaFkSQmU1pRCvDxOpXOUTW4jQRDrDY+eEpXT12b1zpinMje3vIv6jmTM0Rf9dw2Bs23DTHIGjjY3QXdPJzWVwf1LpZPuZDkSYtwip0oNlHl4X2G9c93SY4gRR5qlQLFVbK3QVrb85Zv+8h2dv+p88Z577jkpiuNpDe6YIf/Y/zy2cX/nwc8+3vLo7gl1DEx30gOtNjcFCdwZ0UwWpxJmivJYu7ORKPOWW/vIRBcrghVLlsN5526CqrJKBuqOie1D7CK6uKFHIOLudIO7HzBSVjvzQ2YnvgnPhNva96wqAnsw2LIBBrnlszwIwnIP2DVuT8HxgntO8qF7HiNa90FTL8YWxerGcZxIcI+4PeZ0WRRXfo6y5xfb94BtJsM4sxGiChIhg73XRwV35gjgrmAcq2VSOaqUtkHWkRI0Dn2tPdDf2Q/pCR3iegxipgaWZYIhIWGNbJVCfOCmq3Z/bfu2rV953dLXzZyJ7vh8GwaNon7oL37q+ed2PLXnyd1tvR2XDidH6ifNyapZOanqcQOUChWqVlRB9fJqak5jmGlKW0JCD8s0IIE0baL01xPqm9NmdX0piqXufYYfuDtGNb8Y74vsdcOjI3Dw8AGYmJ4gRYX1fM+GhQy4M4ZE1kWU7Tty2HOnMO5HakTGH4ZGX8yKQw0sGX/z1jd+74Yrbvw/J2uPRT2Tx7teJ+T7v2j9ReVDzz108+P7nvhuq94qpxPYAcjVIMEF7izvE+PinG2OK3normOL44IjDMVQgg7G8GyoKK2A8xo3QkNtPZhpAxRkqSPNzo+OVTQwEOVt0V5dWLyid7sXUHx7untWLwis/Bzh3mv9wN0L0FQO4/MJiu37X5s7mjCQdaIoeaaykLh3ITXx0Vbv1LxqvsBdvJ2gioii8IQJFq8F7zvWgEVFK5LELffOaxKWvcnUZ3t2aBraj7bD1PAUyGkJYoZK1LKoB2CctUiOT9cvOeexu++6686tRTvPiOz449l9RwY7Vjy3//cXP3/ohd2tfc2X9M8Mr5qEqSIoleTKFZWwdM1SiJVqkLZTEI8xik9dT0EMw5vUXMvf+3U8Y5oruHPbh0l9zp7HxsgqkSgJEJuHmTocOnIIOro6iIueWe28dp80FvbHvYd5U3C6N54D+pO5lNqUCLmi2CpUGBXGxpINr3zo1g+/c3xy/NCdO+5c8I5xYWfweNbohH4Xs0H/7uFPbjrc0/TXD+995B1jsVEw4jq5jVh7wwzjgEj5yFjuma5iTm6IM1q2GfAOWOKWUGKwfPFS2LZpK1ntRtJgZXEckbKAScQBeROOKFa729p1A/hCgjvblKK0KLNs8w3uTtjD5UfgU513r0QB46jg7nbph8Ww/XixT+imnuebnyhwjzLMMMFyvOCOnR+wdyMSrdhp7OiWICBvOdAMI11DAEmJ4u+ywTjA0Y2sWKpZWVTe9JZr3/DpOy97349ebRZ70Lph3tKejj1rfrfn8ev2Ne+/qXOka7tVIlUvrq1RS5YUA8QtSFozgJy9rMuewQhjRBb9SXTHO5LLSbBkb+kGdzTSHFZDjK+bBvSPDMDhw4dhJjVDpXEiuY6+zJVGcoqSS97l7eegrzLGcqYHIJkf70OGwINlmKVWCSwxFyffd937/m5pxfJv3r7t9gVP2Aw7g1HO8Um55tGBR0t/9MgPd+9r3/eVpomWpWP2GPHHk7vESTZir8esbJY8QW5tstYZHIhrmVXCrHpme8uAbV0XlVVCQ+06YqTDhAns+kbaqstFzb7D1D3m9Bd6Iq8HDbJAXLNP7h1PSxWKB4m4jl9seB4s9wxwcvpd12rOJ7hnlKDwdq1iCCcK1NmeyH47P9d7FHAP8zrM1+GIYs14s87nEk6I8pworVnDBEskcBdBLU9eC3GH8w5wWK1ip0xISHGY6p+Elv3NoE/ooBkqKBYWr6IQRqtegapYxeCmdZt+/qFb3//JhrKGwflamzPlPuiu//men2/b33LotpHU6E1SqVKbiiU1PWZIaTUJKZgFSTVAwiZcBgI8ze68vH6UfRf0IDJLeMKbyOTPBXcu97HIzzRAtw041nQMunq7IK2nmOTlIVuHVpeLCAfcxabGKircWyRDmOeXLHc+FZSjJSWgMl2qX9Kw83dXXHDtn27auqllofsVhJ3BeVm4+b4JbsLv7vtW4xOHn/rQ7/Y/cteIPCpNm0mQMAxEiZFiw/FevRw0GbgLYOfUlthsAkviSOJzaJYVSqDQFA3OqVkBm9dvIi55KqEBRo6AjRZYHEbkXjB4pux70T5TkD2EgLsAdq40Zk0XJn35gZEzXDcYB8XCPdn37u86yoNPsvCJAPd8CXXiVZzkwTz1+861ETeXn8U+F/DzPu4suPssQIQ8heMHdwbayKKmGBKY0zq07G+C1GCKWe0pIDY6Spg1DSiyYuk15ee8+PYbb/vMW86/6X8kKtI++8nZz7YtPTvybFnvyOD5A2P9b++e7HnDUHJg+ZQ0BWk5CVKRTb3iUzoS+bHyX/cnSsjmeIDcb8WEoYYx8XzgjunN1BUP2UMlEwaGBuHAoQMwk5xmzb64aYbgLotyKRFTFzF57rJHcEcnBopcE/O2sPTZdQ0l1iU1u76ibuZd17z7QztXbf/VzlWvH11Ib9FpCe7H7GPxf3ngm1ft69z/iT2dey4dg3GwFKZ5Uftd2nAMdVkyBHfMY3a0CNQJ3mpUBTi4Uy9oJKSh9ocqVJRVQP2aWqhfXQsJ0Ii0RuJNYijTmusDGct9/sBdgG6+zPGcWPcCg3thsXZ2LAsBd5yDMAAOcscLq9sN6l4lKezeYaKfhBQxGea/MorAi/SskItOBcud3tXlEQt7L+H69Bf42YEth1sehS/vFkdnMgUw1DMIHYfaIJGOg5JWQErJEJMUsGSDSKyWFS/p2LnuNfe+9bVv/urWZVsHwsb1av49Gk9Pdz2dmLVnV/Qb/Tu7Rnvf3Dfd+/rh5GBxWkmBHWNZ494KHL9ES795XDBwd3l88JmUWCxb1A4WuwjOppJw+Ohh6B/sB13HfcIOMlZUELi7rPIsBwXG2zHkwwQUeYGpQoswiL2xpNugpmVYpi62d2/e/cONq8/9u2W71rbdKt3KSOoX4HNagvtDgw+t+OFDP7z9+Zbn/qon1VkxZc2CmlBZVyNO+E/Z7s7i8mQKqlwTARXGF0tpdh5wR0oMVYvDyuUr4dz69VBdXkkJO6ipYd07aqyGhSxO3Gp3+NJ5T3gRi0HnoStPI0dLFi53p49wdia8G9z8DkQUcHenr4mxiO+53d6idWaWFu4ZsDeh7kSCu3tsQSCcL84uvuMNdbjnEeOGvvPqctkHPltcExHc6cBH7BI4V4HI/U/O1+c75i5uHOSWd4R7Ae8aDdyZR41ph6whE0tqkomRTp9IQ8fhVpgZmAIFQd2KU0kSHlDs8FCsxmfPWbTyd7dedcvfv/WCNz1z1moPRxan49z4dNnU2FTtuDl1Rf9Ezw3dE11Xjpsjqq3xXhQi9yjCmfEq1+GjiHaF45YXu0S0ovWAu4irU028BOSa7x/og6PHXoGpmRmnsgmBHQEeP8Llzo16R0AjuQ3iAXlviaU2w71AqELcCxKU6AnYvHhb06VbL33fHdd+8NlaqTYZ7a2O/6rTDtxt+z7lk48fufDpY3/48z2tz98yI4/JZLWDCibWK3JficOi5I7XUYI7IyIgFz1GuU2LXHuUOGHY5IqXbBVKi8uhYV0DrKutIw55dMkjiUM6nYZ4IsGIEkhiM4kjgIbZ8+wX+RLq3MCY5TJ2ranX6hRP8oKaH8iK24hrRcY5Dlf83XuNSBH1B01X/N8b6+c3YnErRwb7707OKxC8dVn2bRR3d6RrguLr+caZWcL8JwyvO5VOUE5ehmdwQWPN+h5jLF02vgAAIABJREFUE/cTxIJhMXNF9vT4JSjmmx7Hyg/Q0hgzqAUmgjgSklB5qgUydizDbl6WDMasBcMdQzB8rB+UWQlkgynraduAuKpBLCnD8qKaA7u2X/ytt1x5870blmyYPH6x+eq5A4L8ITiktQ22LRqdHd3UOd75t4eHXr5gNjYbz3CvF3YICrXc8ynxeRV8LoeznseHinS0yEyXNnQ4eOAA9A300Z6hfvc8f0qUHpOdiLCBzWaY/94xDEWGlcABUkOJCwAgFpNAsWJQblWnX3fhDZ+tPafhXz91/v/uWajdU9iqLNSoAp7D6jP3FX/kJ5972/7uIx9/ZeSVdbY6y4DARC5hFSwFQ2ki9pJpE0nrwZPpJDI9WFkExuNQSJAVh6F0WwFNisPyxStgQ+MGqKmpoVpI1jxGoQ5DSGuI/v98GwufFwTuvhavz0pQLD4HSHOf671fLuVrJquTwN2jQLinOwgw3QpBsMUutFdPLb4ACwGoIXXqYfPqp/QEbc0g65WSFUNX8CRv+AIfHyVJ0O+WWaDMW4U4ip8L+AWVbD4PhNc1G6xPsFUWlrt3XLyymNjFLCxLxcQ5OlQWaCg40eOmA0wOT0P3K12g96QgZmgQQ1sdCWsUE8CwoEauHti4uPE/bth17Tdv3HnjKwsZ8yxw+U7pyx+1bTU+s2fzb1544Pud1rFzp5RxjQVgWElcIZ+5gHuYTMj3fK/SSS56zmCHQ29ra4O29jaYSE4QTwpzsGVK/CjEh8RlmgvcAx6I4SLVksDEc6My4jTNLoGL6y55fOXiVR+998Zvv7xQbIiFrUohK3gCrqVszsM/rv/OY/d++MXe/XcMwiAG2Fic3VRAllXW2chJrHCBu0h8Q6sd3eimCXJMJXILJP7XOM0sLmJZvBwa1q6H+tp1kOBWOlEZ8hp51t89fOrCwN3ZdK4Ob1lAi0DsZZ/zZNQLpcX9PfdzBRAHAWKYF8BRijwAnTNO+sGpC+5+6xXF8j8B2/iE3XK+wT3nfpy0JF9+dKHgLgDeW1dMjUXRakdOeEUFG8EdaZ4tG2KATHQSmFMpGGjpg77mPtD0BFntcUtlCoOKpDZg1lWtfeSqDZd9bff26x6urV04l+gJW+STcGOUu490P7KobarnAy+3Pf+x6cRIRUqZpoxElv3gLwv9ck0KBXYuVeashvt5kwSwEy0tAExNTRHnfO9QL6TMFPfqutvBis5x4TX9yIGK7njDspi9qWC5Zgmsia8dvbL+0r9+45bdP79p/U1DC7GM4Qi1EKOI+AzcZB/9jw+94dnOl/5q39ChXVPxKQCy1DHBgXUssgnckeCCbTqRhCNK4PC/RFxjmSBr2KqV2C1AVVinOLTiVyzGWPu5sHTJUgZZvMsQunJUDdmuolSw57HcPQDt735nk+LrQvda855/zye4Z4UMAnZLJq5/6oF70NYipea02v3hhyQKuAcl92Xi5bwvep7a5XylcNlegPAxu69w3xfBXSGXPAN3zIPB0JhqyaDhOZ81YLp/FAaOdMD00DTEiyrATFug6TLEpRjIpgmLSxe1N66s//bbXveu71++dkdvYaM5e7WYgac6nyrqkvp2vtCy52uDqf71hjqtWIqObWOovtv78QNUcc1CgrvfeRBWO3phKfzHKzvaO9qhubOZWOtEfF18n3qGoEEXQFedtYex5yiBuw1A6VlYI6dBpV4FV9df+e+bl234wt/c8Dd7F8KDdFqJt4cnHq7+8ne+/JHmsda7uszuqmkFwZ3ZngjuJI9k1r83CNwpqUyQzeBiYfwOs+NNVr9WmiiDDbUboG51HSTiRezePPFK13XQ4jFnU4Qd/xz3OIPrXLe4j5taWNQ5bvk8wO7E110DOx7LXQCgO27v986nIrgHgViWkIlQahe2xqfS78PAPYrQpe0V4gONCu6F6k9ualoEd8li6ZA2dmXEuDsBuwZy2obpgXEY6+iDma5hsNM2SPEiwDbd2DSmyI5DqR2fWb9y7a8u2LTtGxtfu/GZha4xPpX2xfGMBSm+e7p6atuGuv7ilYHDd5iJNJHYYJKSKVs54J5vD84F2MV2LNQtH/Qst2cJvXmYO6VpGgyPDsOx1mPQP9QPOm4kl5wVlTdReC94k1FWFqexbHrbVKBYL4NNZRtaNq069xPvve5d/31VzVVTx7MuUb572oA7Wu2fe/ofLv/Vk7+6u2n42HVTsQlIyrMACvdp6yzpJh+4E9EBSi4Z4+0YY8d2kTYl3uhpgzq9rahZCeet3wxLq5dSUgRqeLioSNqA/5VVVuc+F7e8N8brtcr95GqmDt1HQ85jsTsgFhDnDnPH+3oT5sFyz/IEBGTYhh3kQmLuYh68JYV0yM8wcM9nQXl/5xumQCsmbPI5/WaQcAkSqoUIGsbbjWeTxT8pxYkqWlRQbQ3M8TSMtvTDaHsfqLMGMdWlyLKKgWypkNBjUF+1+sDm2savXH/5639x0aqLhqMIw7PXZM8AytxfdD+yqGfq2M0H+w58ZhgGlulyCoogQcaQqO92fyvIWj6euc0YD9Hv4rcPhaWOxhpa4ijbhRcWO8a1drZCR087TM9OUzMZAnhOisb614e75en8INlZDMvtkM0PY+8xiKXjsNSqti5at+PLN1x+w7f+uPGPW6K/zdyuLOTMze0J8/StR1sfTXzr99+562DPwbtaxltqk/IU2BrWFnKrO41zqFGnHxZzp8ibY8EzV4sojMLkCNbDF0wL4locTN2EhJaA+rX1sH7deigtKqNWrrgBRAvBWCxGSViMnSmcmclruZ8scM/n9vcqAc6/BaePjxcg6zDzfzBMCHfLZyXmLRC4O0DGOaZppK9ycCerOkrbWJ/zG9T8xZlXv+8UIAdEO1GKu3PuCrAVkCEGdkqCmd4JGG3qg5m+UYq940nUwQRViYOlK1AhlU9fVH/+Dy4/b8e3b7noloOShN2kzn4KnQHkE3niyFPnd850fPzo+JEbU8UzkDRmoUwqp/wG7IiOrbKFq2eulnnYuAoF93xWuwixokwXMpzkuSrD4MggtHW1wuDwENW9M8WSa7uc4TTfO2a8XjKoMRV0Hb0cAFJxHGDGhgqrBC5as+M329ds/cLrr9/9xIn2Jp024P7r5l83fuaXX7qnZar5zcPmQFyHWeb24B3a0GVH2j4COLnlveCeqUPEbFrmakctyybWOaSxrK5YBBsa1sPKpStBk2O8TSzvB4yxFAR623LiNGGbMiv27VPeFdVyz5fB7h6DX5Y8h9yc0rL5sNxzMw9yqWX9avHpsPp1H3P1t883t4VY7kEkQGfB3R/cs1z3IVa8X/vWqAI+XPCw5jAKelewDJXq1jWYHUvBWMsQzHSMAMzovK+2BRq2JcW6djNur1++/rnz67Z84a2X3vhwQ3XDRNg5Pfv73Bm4x75HvqT3klVHB4++++Dw4b8eiQ+VzKhTZOmWWMXUXpcY33iIM+q6z2WuCwH3KOMQFjgCPFY+EeOoDDCbmoX27g7o7OqEZHKWxdgRUyg2z+jLw8Edd7YMsiKBieEL3L+qApC2oAQSsKFyfef2ldu++CdX3PXjC5ZfMHwiY+/hZ2wuqzHP38EmMV989B/f/pMXfvaxw+OHz59RJ1kiHa66wcoNVFkDPZVktYjodueo4k6oc2rSBQcwciObaNBLUKQVwaplK2B9/XqoLK8ii1/U8+JmEPEZBHeM0URJqhPgJzZEEND5WcL4M+I0zsOCFqUEbs7g7pcHEBoGOHXA3W2VBmryp8Xun/thChN0Qa558cQwF30OhSwz3SMNONrU8w4OyEVhqQApGcZ6xmGoqR/0oSQUyxop56ahQ1yTwZzVoTKxaHrXll1f2ta47bu3bX9zx4kUnpFe9DS9aK/dV3Kw6fGr20da7j4y+cquqcQkpNUUlQUXQTFVGNFHyKgT+J5RwT1sv9NwqX+7BaqiQjKVhHg8TiPHODsqKz193dDa1gqTU1P0bshqh5S15JRUwsCde4rxGaZBCXVUkZUySDHABkbL1WX2znN2/uDtF972lTdufOP+E+lVinbGTuDCRbn1Pru96qs//NxfPNH1h/e0zTavSquzrF0PrbpMpDNktZN1zPrzhoE7uWRMm4hr4kqM3PCNdQ2weuU5UBQv5vz0melxLEARww4RYswpwJ3VPklwOZazz0T4xdtFklsUi11ckxXn9jwnisLh3GcewT3MMg/7/fGUsbmVLTfAecEuirCIsn8X6pr5GG8+pchxx7tij1mWPmMbz3ldXy9NyKTgd/CM4v2wBE41ZdCHZ2HgWD+MdY+DYmqg2RqAroMi26ChJ246Zb+mYcdvG1ev/7/X3Hj5SzukHQveZnOh1vpEP+fXgw83Hu05/MHmoaa7xmBYNRIpSIJOuUpW2qQkZEpERjEs5FxEljqvMROmDjIfbPbHu6f86pf84v9B84byBJnrJqYnob2jDXp6eqhbnAilIq5QrJ5oaf2STnllFgl+zlgn6GjxZxJLnC/Ty+DCmouevKLuyi+/7ca3PdAgNaRO1Fqe8uCO7Qgf6n90x1d+/tVP7x/cd0Wv1a0ZaooDO9a3owBgpjjxHRPnpCiBEyDP+b+5qUHJdERhyTQtdDGtqFkOG+obYemSZaBiS1fMnvf5RAWV+QJ3X/a5EJDNR5IT6o4PIJjxe+/jccuHgXfY76OuQ+Bh9om5B7nwT9Thm+/7zie4+wJygBQW1zKH5DyCu/T/2bsOOLnKan9um5nt6WXTy6YXICGhCQFBkCZSBVHRx7M8pKigPssTO/oUhWfDh2J7NlBUEGkaRFBKKElI276b7b1Nve39zvnuN3Pnzp25d2Znw4bs+IsJM7d+5fxP/R+Jkl4DUgDMsAZDTb0w1NwP6qgOoDPWyIAogRaLAfaMmlc2a+CMLaf++5mnnP7EabNPm2KiK3CBHTQPVjx54OlLWgdbbusYa9sIARU0WYO4qlIoFPOaZBlzILCCAdnYLCPmCIG729rMyimSxzNhODeWSEB7RztgadxYZJQx1oki6KpGSXJ+wB0NS/Qek6FpJeWxZggApXoI1pVvaDl+3pa7b3zbDfdtmrZpsMBp8jxt0oM7lmK8umvvFT//268+2ThSv2lUHgIdqaksmj+MtWPzCNaWLxPck0WL5JKxMiBtJXDISCeZMsXaVyxeAZXlVRRrdy4gp2vdK1ueg7sbCPmNtTOFxaGx0ounf5ct1s6P4pa7m2z2Y7nbj3HVkJPPk3Kg+WG6ywq8Xlady7h4rnQPRc2PG7+QexzJc4oB7n6eN5e7Hp+BloOVP8FZ7Xxd13aQSe2V0SuHbHQyjHYNQk9tO8R7IiDrCphY+op7X8DGMRpUigE484RT7lkwf96XbtxxY/uUO97PiLsf89uWB7fs79x/S+NI01VRMawEQxiXVkFN6CAEBIgLMUDSQBlkMpCSlKxWLo2XbLTf1Y/L3Wm55wPuSRnoo1MhGoUYdh0YHIDGxgbo7OkkVzzeX9d0xlBnS7BLF8X2XiYkuakqi47nglcCCBgKzDertePmbXngXWdf883LVl/2ykS55ic9uB8wD8z89p++94m/7fvrO9vCh6vjcpRY6Kyxo848FA/nDHSUVcO6wVFHOJsfm4M7lTVgor2AMTuAaeXTYNPaTVA9ez4oMtoA7sPC3P5suXgtYMohzcKRfiTBPZdL3lV5yBFr92LcS7pTcoCv27s7RYyXm86ZUEeA4oMxMOM+tmmeAvc8wMDIPt5JK36c4I55MNggOwgyqCNx6G5sg6HWPhAjJiiGAqYhgyighw0gZMr6hrnL9560efOHVi5d+cr5NedPmKszj1E6Kg/9p/nPGU899/QHOyLdNw9A/xxNUYngS4urlJskBiSIQBgMwQAZ2+1S1xSvHZt9KPIB91zKqz9asRzPgTLE6vSJ3eJaDrdAQ1M95RjoxEvO85+sa6RSDqwv7OCOPnjun0+Vl2LaCBqTVdp02DB7w7M7Npz+rc+f/fk/CYIwIeGjSQ3u6JJ/uP3BDXc9/MOv7+ne+6YBrb/EEFXKYOQeDwtpLQ72FOMQE9YI7va4udUWVsAMeSY8kGapZulKWFuzFqrKqkAwJdbJzW1kPDjR0yxlF3C3E8rYj03TZHlMn68h23O4utvt1o7LM6eVnuU41vXZPGPs7IKp5zrylrsTTLji5ceKtY/n0e6Sp3kYh5DNC4nyAHfySvqsn+fPQDvXECAgKCBEAQZae6C3qQMSQzGQNRFkQwLRVEg5Nw3JnFkyffjCrWf+94LFy79/zcYLhqas9rxmM3kwlr7trH36/Nqu+pu7o91vSoRioi5jFaFJREHoQcFe7hEzRgQ26JhHNrYjAe5e9ygU3NNyRqx+E2i99/T1ULe4kZFhcs1LAQk0FbPf7UKUm4Ec2K3fLP4MbDVMoSp8OIQbCX8XIaSXwpKyxa0b5q+759PXffp7xwvHDxU2Y7nPmuzgrnz7n3e8875nfv2fDeGWmogQxl561E4P+0LgB4kUqLe65Su0J/2kXPI88MH7b2MWrgCGijE7BbZsPgGWLlgKQSkEWE9L9Y0O36NbQp0fTTLNpe3mYnfMTzZGOi9gTwfZ1EX9grvzvm7Xm2yWu3NjcmD3C3RuXpgjBpATsJuP1LN7ueXt88DnIhernXMomEAUIARBGO0agd76doj2jADETWrxKoMEiqiAqQIEpbLoxiXrd16146L/nD027cDWrVNJdIUurSe7/7Lp2ZaXbmkf7bh0GIardEUDExk/LSM0CBK5meOggiFh2CRJEFroLa3+ax4g5UNpRZrifL132fYLyv7RyBg1k8E/2EmUmowhLwoBdOpDidtpVoLVD8QaNNwrMuYlYEUn5R9ipoIMM4Tp8TUzVz1464U3fuWSFVfuLXgAc5w4ycG9Lnjjb77+tUfq/3pNm9Y1OyEmCNhFXQBSKMGEhGwwqj/+Jrxdu2W5s3e3/8jiJrgwMVN+zow5sGXTCTB7+hxKzpNE2WIiYv2K02cyFT7JJUjtrqYpcGcj6OYZyLYuvZx8TNakH8U3dj4W+BS45y9S7CxddpB386Dwqyfj8LgTvSbX2q2iLoIQMaG3qQuGWnpBDOsgIpm5hrxVMsiiBGJC1OdWzms97+S3fPGKsy749UJYGJuy2vOfUzyjzqyr/OvuR99TN9T0wR6tf11MiYOGA46kn1aqErb8xTIytEeRXMjyjRZ2Q+ssX255r8okfC7revkAfKYMZwIfr4alcV293XCo7hBE4hFqPUwfB3cZB3deNo2KAZMr7M1wvWMXQzSedGo8JhDxWolZAmsqV75w6dq3/fdn3vq5303Eup3U4P5cZOfCL/zoSz9+eWDvab3mYAm148MkGgvckUBBlXU0tlOfJLi7M8iRcMKBx1i9IcDamjWwbtV6KA+Wga5ib3eZaGxTyyXt0ql+5TkWHF+wTuUgs31r+r5wjcU7FMOkwHSpxsiVvOeVJe/FYY/3HY/l7uYZmGhw94rFO8H9SFm+45KGOU6e6Od35iVwoHbzoPDHZBWrrBYo+f8WWFhqn+2NLMAwBXK/j2BNe1MPxPtGQY5hrF2kJDugEiwBKqSy4U2L1v3lqouu/uSbq09tmahxfaNfF3lE/tLxp5N3Ne+6tSPWffaQMFwelzWKWiJASBiGwf4nBHBoewYYrSp+LBIb+icnofJhaeeSY87xRqUiq6ywfrPLJl8Ab2OrTK5VgVVR4Xvi/4bHhqGBEus6mCnhwtqUbrlbHmT7mNi8GzpeHwdURsCXYZG8oHtjxboffePmb39hIkriJjW4//DA9y+8+4933dkUbV0RgSgtNWSqYkKFEaboVl07+dKp8sDSoeyxapoY7qRnZXJYAhdSSmD7lm3ESEdCAwGfiuRTJoZV5JE02bNlgdsXX7bs9FzgnhXY+YO7dPPgSz75tyVt7VvBNYHNJXfAsCUZ2N8x7VpZOoqkj0kq6ZDrr/R3Histl3HHFKf05jtuteqUzOjhqmO5FakHm2hwnGiQmOjn59ZJEpRtNc7Jd6PxZOiN+4zc8TShIimHVB6EFg0tCmydjMAhgqGjeSOSRR4wZdBHEtBxqAvGuoaJiU7E2mq0gkSFEUzpklpdOW/fuSe++Ss3n/Oh309UxvFEz9lkuP4h89Csx3b/5camgcb3DJqDSyJyBOKYtIxtrhGc0FuKYUxql40zybppMjnHdmtyH+G+y/OlPI/PBu62e9mv4Qfc3faKQODOLHf8HzLWdXS2Q11DHSD3fEZSnSXgaF+wvmM2hcda91ZuHf6EWQp0DLr5TQFm6FXGiuCihz5x/eduvqz6sqIrp3mI3DxnbJyH7zJ3KT9+9N4v/G7X/e/vMwZnYJIDdnzCPxhn1zHoTkWW/EaozTPSCyavGfjTHwvc8TdWXiOBbMowd8Zs2H7iSVARKicuYVnCTHk2udZ8uXRPt+bPRpWabXEmXdFcu8wSc+fKQFKbTVNMLA+ETRt0Dm2SCY8EJ3MBuV3LqYDY/9tA1dwBwhkuM+v6yWu7zLGXtyLXskhTJFzqU/HanBgoG/mMF8DZz3O69se5ZCfF6V7vzx/Sj3vc7ws578mUJtaZEXtbU/8MBHf8J1k/9F+Aqe4EFqIIGoK7LkJICkIoIUF/az901/VCYjBK4CKTtw3JUyQsJzLLpYr29YvX//LT//6Rry0SFg34fdap49JHAGlmN7RsOO/l1pc/1RPr2hpRwkFVSRBXPxlTBO4oM1N5TXxrkouZDKHxKch+16xz7nJ5jNzm2es+CO7UsggpxkEnQMduceiaH8bEOh6fsPDEAovMW7mgKhPfFrhLTMEt04KwrGzRS1edesVXPnP6V/4gCA4BO87FOinB/fbbbxfPuuGsuZ954LO/eLnvpZPDYrgENUU5IYGkSaBLJmiy1ZYviWxYqyCyWJAlubBcg2mWzJIguhty7ckQkkJQs2wlrF21FkoDpVZzGEsDtSx3biW6jTEHiVxZmmQ120Aqm+VuB/fMxLnCwT2XtexUSJzgngHstKDT39ZNqZlQcLfF2qfAPfvO9xJiNJWe5pJ/yeJuBTEvGgIDmkN2cKc+LoaOvd6Yw83EXzEDXqY64ERfFLpq2yHSEwMzglYO0oXiMxuUUFculIUXT1vw16svesfnL117IdYJF/Ft/L/3G+HInWM75+167eXb28Ktl42II7MiYhgSQpwlkVHjLTaHnPGTGQDEuM7ix2RMvT7gTs9iyddCrfU0g4dbgaSAonvehOGxEWhsaoCurg7QqMzaWmq2NK6MdZAFVakSCw/GILxpQiAhwsLg3J4TF2z51af+7cuf3ixsDhdzTU1KcEfimrHGsTM+fN9Nv+0w22aoAWwQASBrEkgGWu4GMSYlNSfm68gJ7qRkIvgjuAsyTC+fDsdvOA7mzppLDFh4/URCYy1eecMAywXsZW16We78/Clwz7103Sx3p6XNj5kCd4+x9Ih7FhsO06woG1Md7jkKkVCZEW5C/H8dBFNnHXeJ69skIins1S4lBOg4eBj6m7vBHMNGMBLICrqBdezmDCFd0eeXzX7tlPUnfuezl37qpxNVI1xMITtZr4Wx9t+3/P69z7723KdGpOGlamlCjAoRSGDZNWMfIpIaxuRpA3AEPoq+sO+c4O4VDstlgRcyVn7v56X08t+TGC8KEImha76NAD6mJqywksdT2oGf6T/MviRwx4Q69AwboGgSzNArzaWhJf+4873ffN+pi9/cUMj7ZztnUoL7PbvuKQ1Horfc8cgd/zkQ6C/XsEkMlb/JFHM3RB10/C4Z3sN/YCyeWbmoyPOMReoSZ8X4GF2iCIoUhIVzF8DxG4+H0mApufrQS6gjh7UsWw0DsKEhTwbKYSW5JLbxo72sWA5UU5Z7Sk+za+NOwcEb9jq/z8dyeKO75dMtkewGbbHBnc8bqdlWD2z6jnqxW2BAHgO00vFb3ioULT8RBKxf12SID0eh/tWDYAyrIMXRalSoqxbqKoomwqxAVd+KuUt/84G3v/sbJ88/ubmYwvBYuhb2an+q96m5z+7/5+86xrq2RIKRYFyJQ0JOgCFRM1fqvZECd2uP8tAKTW52cHfu0ZwGUh4JeIXOkRew8+dlCXUsqweNvISmwtDQABysPQAj4TFy1+d2E9lIUtDSt4O7geCOOV06CJhUBxKUxYOwKLDotY9eeOun37P1fQ8V0ws16cAdtcn7a++f/5cXH/3RQ4cePnNQHgywpveoxaPljby9OgF8MtvZIu7NDu7MRUhueVOEUqUEVi1fBatWriarHV2CmmoANolDy50nY00kuNNis8ftrZl4o7vlc20y56bJsAhsiYBTlru3mMs11hMB7vREjHWTCE5wPjXMU7XEIQE7WoPUWcNqnUzpWQGWSzOqQkfdYeht7YWALkAJKKSMR1QdFCkE5VACy2YueOYtJ+741rmn7nhkmbAs5j0KU0e4WMoI7GXt8e5PP/PS0/+hhrTKRDABYYiAoRhgSgbomN9gIkkNzidLQGbJkFjSZe1UinZmuuXzcZU7lflizpYfQLffj5d5cnBHYMZcr0h0DA7VHoTuvt5UkxzX8LjlQSZERw9VKneLlAcDM0fQAGXgjiHkYFyChfLCzos2XHjf+658/+fXC+sTxRqDSQfuj5iPBDsOdGz/3oP3/KkucqgyLI8JlMmNcR+Kl+OA6RQTSmaCo+ZPiXLZLPcUuGPv9mll02Hj2vWwaN5iEEXkRxZB03Tq2sNzPVnJXPEt97QFNwXuaevYL7g742tTlnsOz1IWq2iiwJ1b7rincD5VdIoR37zVn90CeN0wQBBxN7I8Gow/Yulb7Z6DxB2P/a+DRBEtgQ4S6DERqsvntm5esv4n7zz7ov89aeFJbcUSgsfadVDGSsPS6X/bvfN7vdGBpaoclxOKBsgjYsom0a0aug6KgHkQWKHE2gGx3h0s5k5GCDXgTIF70q2dR7MWP+Du1+3u12vl6UVA45vKoXFzxr86AAAgAElEQVQsDFBVFZpaGqGpqYHF3ZNVH84r2cEd1zwmfaey6AXsh4Ap9xS316g4FEvi5gizRk6Ys/XRL773SzdurtjcU6z1OKnAHV1Ff2j+Q1Vtd+013/nz9+7qE/vkmIQ9hFmGO/nmKBGHZcoTuFvEAH7AHTXRoByE+bOrYf2adTCzcpbVNJ3XxBuU3INgMQXutkIEvtqKkFDnx3LHY6glr/VJCg3Lcp8C9/y2v2vC2wSloDFwZ3FadMBrEu4pdO8ySwYtd6pHEZAIRQYZK2BiJuiDceht6IKu1k4IKuVgqhhjVwlgAlIpKHpIWzl3xV/O3nbG/1y//eqnBUGY4o/PbxnQ0ZjPFO+NL60baPzkyy0vXWsqZjAuJSAhJEC3CMEMJOzXDZDRYOIVRlb4kScpY8ydVSFnQkixs9jz9QT4URiyDR0pEtibxGrviuCO3/UN9MLevXshloixUtzka9tSj8lYY7lfrPCN0agiMx1Z7gTuLOxL9IqCAZIkQ5VRqa0qr9n7yas/dvMli6/4RwHT6nrKZAN36d4X7l38Uu+u//r1P+9/95gyJmpY8qYi2AZIYxQMlTQi0qso/sNYf+zgzsgGLLub12GiwAGJYuzLFy2H1StXQ3moHLSEDtiBKhAIgG5oxEQ0YeDuLKybstxdLXcO7txNNgXu49/uToCfKMudhBhlWUvMyhNZzbCElrrNFyZg+EsTQFElCEQBhpq7obO2A0RNhITOGNAULJnTTBBiEiyavnjf2qVrv//Wk869/y0rTuktZmxy/KN79FzhOfO5ys7Ozoufafjn17rUrvkqqIIQFCFuxIkzhICNE4FhzN0KZyYVbcGgJl2ssJvNdS6LuThZ7ClNtBjXyzZbXN5guBTHAUvhCOwlEaLRMLz0ysswOjoKugXaPK8raQYlwR1Z1cjflAJ3qgCVAUwG7iZg0qJO1w5oIXOBWN12w4Uf+upHT/zo/woCkgyM/zOpwH2fuS/w5PNPbnyi7om7nzz415PjUlwgQEdgx0HB7jyggoiZtkyKJCn9GLgnmWoIpEWJEdKYOmbnCtRooqq8CjasXg/z51ZDiVICGloIgkyxds3QiImJWLUoJu5ivTrG3LVkzDomGWu0QNxPtnxG7bVVe2lngnJuJupLQEpOep37ZCiFc6afODenHXRyueXxnXlCndsG59/xfAlaHh6d4vIh1hn/Vnv9r5BmUfmw3O1jmhTuvji8sWETbiSEc1wBOii0UZC6FIO4WNcmUXKsEhNA6xqDnto2CHeNUsa8JiugkVsYM4oFKNdCiTWL1vz0zC2nf2/pKdWvnSmcWRTh9/rPyJF9ApSvrzbXrmsdaPxM7dCBS8LSqKQhjkgCaFaiGPEOWHF2bHhC+WBWuJNamDLagnE1Kco3Fu5nlIpxTerbriOXvgmiLDGqXfQUyxIk1AQ0NTdCY30DmMgzj01hcH1bnigiuOE+eCtmQbkl1niRPCJwR+DHcdQZ6bxggqwqMFua2/+2Ey782cfe9rHba4SaET/v7HXMpAL3Zw7+seJf/QfO+u3LD3xnd9+ehUilwFwYCuPsQ2Jp0MjFR2ELavWKoMYWIFkjqHlieQ0qAtT6FQcV3fkAsqjAvJlz4bgNx0NVxTRQpAD16UWuaiIvsGIkzMBg0s8LAF5PcOcLOll9btVgciXiaAB3GmM+1o7V6gTnbNnydiD3And7/M5rbr02z9H4e9LFOYHgbjngKV8Uk+gQ1BVUlA0DNBRsCO6YrKVLII7oMNrYAwP1naDEJQrBxbFGDuPxhg6lmgQ1M5c8v3r+iv8++4QzHztz/ZljR+O4T4Zn/m3Tb+f1RIffVd/XcFu33jY7LmH7bJ67RAKVjCaUoxzgmRXPaFOxConRFriRc2e+oVusvBgg7DaWxbguyhsO7pIsk4GI1rukyKRs9vX3wd49u0HVURXCHC3GrIhGFZVPs45j7A8ZWjZeEBpHBHfRMsSQNh3Dy9gMSYIqYVp4W/WWv9/5nq98aH3JlsPF8ExNGnDHePvvD/xi3q7Dr73n17t+fXu73hFE8n7McjMxaIHlajRYCO68jZ7AOu1YVJcM3C2LAZM+kAELk3LwOwM7wAVh+eJlsGndJggqJeSmN3T0DHB2tlTZHK938AIAL3BPK71yjLZbKZxfy92+mFMMdRYpSJbM+zSL37FDJorExstynwL3Iyv28wF3rjTlKzgxVEbryVLC0X6XLc5uclQKWLYqA0QNiHWNwFBdF0Q7h6FSKgNdBxjTVQiFykHUdJgXnNa1ecnqu7cvW/eLq8943+EjO1pvnLvtNHeG9h+qPbl9sPMLHdGu0yLSMCTEWKqhEyU9cnBPgTwDepxPVtxjB3c38HZ6FfNJdh3PaOe7RrPdC611/CBw4zU1rBqQWHJoOBqBPXt2w9DwIClF5JkiNjurWQIRNxAJf4pz3yrXxoFmHhAG7ghIBjbmIVgTIaSV6DWlSxu++s4vvzfyQuL5K6+80up7WvioTCZwl+569q6Vr7bt+eSf9/3puiFlCNS4BmIAtXl0Y1jgjjFxK4OTXB4p8mrmTkergMkPcsejBS5LWFIDUBYsgw1rNsKKpSso854GG2kV+fhxekFGMFwUy30iwN25kJ30s9gC18vr4DTcpsC98E10NJ2ZL7gX8m4c3FHwyST3MFdGt6iDGYmUAkEY6x2FvroOiHeMgDimQ6kQJLkYM3QIyCVQaga09Qtrfr9m6bI737b0/FfWry9emVAh73W0nmOapvSbup+vahzpuL5puO392BjGwK5vAlZdcUuAxdep74b1bTL2biXTkUeUsMvilc/BDueWBFcsAJ4Iyz0jJ4W8v6yJDMvBYmHBAwcPQmtrC4u7k5HOEu6YRmCFhSlOauuOlMbwx0ugEdN4C1kBFE2BecKcgdvO/8gn33zSeT8tRkncpAF3jAf98slfnvBSw6tffa7t2R2j4jDoqgmiIhKnL6M6ZO51csFj/IK+T3d/MCUAvXoCmEj2jw59LHczRJhVNRNO2IztXWdTu1dirBNlwLIcrhBwYpxiueXzAXfX0jvrfZIJgi6lTZMF3GmJ21YU/ne21qxODZ+UEceunXLLFx9OjgS4ExsdWjVIGU0aNxa5aCzvBdu1GjIIMYCepi7ormsHJSpAiaGAGWchMlzPkibCwmmLGresO+5L29eve+ii1Rf1FX80jo0rPjny5MzdDa9d2jbc9vEeo39lTIqCKaFrGcuxrA1rxddZfjz7cHBnlikz3Snmzjuq+QT3iQR1khvjIMFxA3V+TSswm8y/QoKzw+1tsP/AAYgnYsx6twxCXOtJrYgvKxpITAyTKdyBuSdU5WX/3RpsZF6dYcwIv33D2361ZdWJN39g6wci412dkwbcnzGfqbj/kd+/5e+vPf3NhuGDS6LCGAE6unWx4J+0JEI//IcEgqHQejNF1D45vLFYHR5HNetk5bPuVIqgwJIFi+GETSdASAlRbp6I1xGlJCMRkQeh9kWrd/wx91wMdRQbtmaPv1ZS+7PNKiM94GTgrNOZ85MB7lZDhyMdc3dTTrgXIddCnYq5j3cb+z//yIA726do9ci8XhhzW7CsDXm54gDhrhHoquuAsZ4RCEKQOsFp8QQEkVRKN6DMLImduHrbLzatPe6u40656tBWATlRpz75jgA24NrdWLu9obf25sNDLZerpXFISAmSb0gOhi53+tiwKQXuXEaleOTZHrfa9/JkMpfk1fEArp93LMb1c12DhxxY/hYDZEy6Rq55LIkbGhkC3VApGZFwyGK1SyseoIGUQNAscBfUFH2trVKKxLWBiaNl6nEzjt93wSkXnP7xUz8+Nt64+6QB9182/nLuk3v/8c7HXnz064OJdklTVJaliNmLkq2ukMBdBsEIMppZEctdbeEJqo9mehJlzJPmBFBeUg5rVqyGNSvXEHuWBHgNVq7DMhpxIaMmxlLkeQ/h8cTciwru/PlcVr5bVziWPZ99m0yEW34K3P2Ipdf3mELAPZUV7PPZrUQUTGqlxCTBpK5vAVEBRRVAH4hDX30XjLQPAiQE2oemjjkyJoRAAkXVoGbOir1nnnj2ZzZtXL3ztNmnjfq889RhdsPANIW/DDy14NX2vde1DbXe0K92zTMCUUYvazACYFYSyXKSmE3AoZshfrK9spUsRuLXCmWijLQFNQvq517ohE0EuLtZ8dx7SERMogCqocH+/fuhq7sT4mqMGYO8Fwn3ZPBEbDIUFapvJ/I1JAlKJjAyo5PyvRDHTBNKEiWwQFg0duPlNxw3b8u85iuF8cXdJw24f3HX11e81vjaLY+99NiH4zCIXWLAEAViCDIscKd1SHFyBcAIsO5vyGUhaFb3N+Y6wpgeJToYBkjIXmcAzJ4xGzau3QjVc6qR4I4y5Q1NIJe8hGUPxEbE4iis/MNSaD1GKFdCXTZwd1qqfix3lp/qnuKcteUrb8nosoOmwN27EqJQwTOZz/MCd7ckqXzAnVKKKB7D2L1AxkxrEzQTICQEAEZVGGsdgKHGXjCGVKKeVXVMXDJAxF7uOpizxWD8rSedc+fyxSu/d8XmKzqL3QpzMs9PMZ+tzjSDT9X/5rz6/vpb2qJtOxLKKOjmKHk1DRNlpOUVtKg+WXM9m0SjkCcCDwpEqx0qVT2wEjBRQHKi1BO7lU768dh5lay6XWO84O52PldkSORb74XPxpPrcD0LsghNTU3Q1NIEkVg4lUxHrcWpGI47Qiz3sQKCplD5Nois2x7Ja4uiWUQGRgt3QloIquIz4zdfdcv7p0vlD4zXNT8pwB355G949JYtdd2NX37m0D/OEeUE6GYc4qoOQkAAkSgR7W55hVnvFO9gbvkkkOKgKQrRJ5q6AQrG+AQZFs5fCJvXb4bKskowEiYocgA0zaDSByWAioIAGrpZLHAvRkJdccAdN1LKLe+20LOBOytfyZziTGC33Beoh6e8dJmqhAdD3ZTlXkzRPDHX8gR3mnVrEfC/uAvRERJyI8Lh4I5WnY45LzLr464DxtWDoPZGoa+WJdFJEQYUBqKNKFGudkgDdf2sxS9cdc7bP1C9eWntVmHrlDu+gKWA1UdPjDy/8oWG5z7cOnb43YPQN00TIyCYcUsmYDgyxQJJ2dxJYOfIxvyZaKkzOcKy5rOBe76P6ZZ05+caEwHshLfJZc/yDuyZ8/g7lsApigJtne1Q31gPo5ERIDY/WwYiZYbxfGzSomQWczeRMh2rv6yYu0WtjGERVdNAkAQICiEIxsu0S7Ze8htZMG/60ZU/GvAzHtmOmSzgLp1050nn9kR77+syeudEo6M0YKLMS9Ss+DdDuSTFH1tvKZc8690ugCgRoTX9hIl0ZaFSWLlsBaypWQMBirfjcZwm0DY0Sc01c7gygNpxSC4XuJ28xh5rTybJ2WzytNIRChd4TxEldtiu4ZYt72bzZ5DqOJLhnO/ktOqc1/QD7u6+h9Rg2jeuPV5v/z6Xpp+PwPAKuYxnY03Gc/MRisnYKlcO0fWIrklrAlOFJfiddbR1LBGhgAmJRAICskKdFqMxHQKqAmNNAzDY0A3miApCgp0rBwJUkqonACrMkuHPv+fWfzdLzD+dX3P+FMVsgQvJNM3g3Qd+dGXDcMPNffGuLQkJc5iQNY2x/CNwpa//NJuT7opzQ1H3JLhbKU/c/Wyzbp2Pmc9ay/aKxbiG/drjvR6OlygKMDQyAnWNtdDb30vkNuRZJ9c8Cy2li2yGM8j3QPhEpGwsgYzryuQZQ7wyRSgPVpiLA0taDEM55cCnX+oscPrZ/I3n5GKdu7NnZ/kXf3/7FXvb993bLw2KhsYIaIgkADPZbR3UUvdkiQxpk2dpUMRLjoNlCKCYEvVuX7m8BpYvWQaSFMDyW/axa640GBY8uYzKkQJ3mhRuKfH4lscsFQLuuYCdKwpu4J72fE4Fx4rSpc2JVZbHv8sF7s7NNwXuxdph+WcU28Gde4DsVn8ucGfWHma+i8QRjz0dygIV0NfSB321nWS9izETAkQeBaBrGihCAIJmcPSk1dv+eN15V3xgy/wt0fEmFBVv9I6+Kz3Z/+S6p5r/9dn2cMfbR82BoCklKFSJ3LGSqFApl5dym2TqdCTMucWmiw3u4wVitxkb7zXZeJkQiUWgsaUJunq6IBqLMAWIO0G8rBfrwRjApzcmQ39BQAnAfHle5Joz33nxOSef8+yZwpkFdz6cFOD+k7qfrHj4X3+84bF9T3xkNMAIqMj65q4Ri/LSOW5OC44G33ojyaqFx8YT82bNp/au82fPo+zFVG2nzS01icCdA2gyeWWSgXvy+YoI7q4xMJtiMGW5Fw4w+Qk1tomYxUZSnYGARbVJxgdaH9zsIC2A7Ux7zBXZHtFqV6MJCIlBKNUVaNhTB71NvcREFwLMikfXJ9aDiFAihLTZoen73nfxdTdcdfzbni38bafO3G3uLnv0pb/d1Bpuvb5f710Wl2Jo5bB5Uk0qDS4muNvnnuBvHKVpxTh/IoCdnouMLQMSegLaOtrhcPthGIuMMgOUY48fcKc9xOK/NFbcIY2uekmCWcZM810nX/uFxfOXfvemE27qLXRFv+7gjvH2jz7w0VP39ez7zLOH//mWcCCcFifGpDjmameMQbmEPFkYlvuQMuJ1gTJ0ly5cCqtr1sC0imlgkMnKA8uTF9z5YiIH5yQEd0uap627Qt3y2YTBlOVe6LZOnZevoMUMXsaRnapQYYLIcstb3q1kwqlNkKeFlOgqAraCoL7soy190FV7GCJDUZANhUriROxAQj3DZZhVMq3jlBUn/Pj6a27+xgphxvD43/zYvALG2v+v/YELdjW/9PHBeM/2mBQOJCQVdAl7a6BMZIqZbpvfbCPl13Ln5+ebUJftvvmu2VwzXcxrkbFJ/zOhu6+buOaHR7EkzsZSx4z73B87uKMbn7Qj/pcAVWoVnF9z/h8qpcqP/OC9P2gudCVPBnCXL/j2xVe0jbTf2RCvnRdRIumaH+dPsOgA/YK7jAVvBlBzmJplK2HV8lVQEiyj+nZGiDN53fJ8MhmoTwy48/WXSqBL1d0nF5PVOCfrWnXERabAvdBtODHnFSLYCNztE84TTClTKCW5kiVQnK3MSt5kh1jZ1IZIjWD0wSi0v1oHan8ETOKVwrCZCKKJTHUBKJfLR5ZMm//UO8685KuXbrrohans+MLXw7PRl5c8vO8Pn28fO3xxXIhMR4pTFasVBPSPAARwenSDEuO8PvmCu9f1/PxeyJo9EkpCSiYzpbd/aAAaG+thYKifEu0oU55zsXi9aBZw5676ingFnDbvtF1BCL7zwY89WOt1uWy/+5jiQi/t77zn+p+r/MSP/uvf6ntr/7tP7pHiSjQZY89wuzuzdd0ywYlaHuvYRbIMppVVweoVNbB00VIIyEEwdYvg/xgHdz47fJNncNpbBxBg51oltjkoBNxzbeYpy93fHiqmcOPgboUXreoRO9qzhCEO7hY7BD0CJQbhLwjuhgmKqUBQU6DrYAsM1rWDFMNULiQFwQvIYOoShMygUV1ZfWj76q3ff+8Zb//Zihkrpqz2Aqf9sHm45K8NT73rX+3/+siA0L9KE+OsDlhUQMMWvJoGAUmg8jWs2/b6HElwLyaok2j38X5e7+/2OybFoVwaHR2BZoy793ZTvTsjR+Fd4jyu7ALuVC9v6c4V8XLYPmv7ayXB0sv/dMufDhXynLQfCz2xWOf9X+Pvlvz44R/d8FLTy7eNBQdBU7Bu3d9juZZ5CSxugZnykonx9rmwesUqmD9nHrV8xZwSLLlhFYnp95ksCXVJLZFmaGIsdye48xirG5CTGHBpf8vFQ9Id51hR+HtmI5zUmHttwClwL3yXeY1t9iun3DWMpISTm1jJP0T/mJRDqTa8DN2thcI6jCiaBHp/HFr31IE5GANZZWE1WhcClgcFYLo0bWjlrGWPXHHGJXe8bePZ+6as9sLn/ImeJ45/tvm5rzRF6t8UDoyVJbBM2MRqxCAYhgSqqoIkmaBICPS2jmVZbnmkwL3wtZp9rAq+pr2+00UYUrKoJEA8HoW29jZobT8M4UiYEdF4+uNTFlMy5m655Xk4GZXrcrUcTpq5dV9IUi5/6NbHDxa6IvyhaKFX93Hel/75tW1P7n76thfrn788FhwFQ06khiiJHunJOvyy2cBdlmQwVQNkkGHZoiWwankNzJg2k+hmCdyJr93OrcSuONnAHYERvRDJMEKW8SwkWz4D3H3Q7WbrR8/kOltKzv3g7ArHFTc/m28K3H1sIJdD/IxtLnBnS4HFZhl1Cecbt5pkUNlPqiwqXcnD5iNIuSmCENZhoLYLhlp6iHJWojYQWLqK9dISBMwSfV753JdPXb7l7uuuvOqBZcKygjODCxupN8ZZGGdvhMbKRw88edP+3n03DEDvXDUYg4SpEVENEgVhoyzdZHzysiJTYp2X8D9awb3g9e9G3OAQaBhxF0QRNEOjbPnGJoy7D+cN7vbBp91F/AGswqtcR8t96/4SUbnsqAV3XJTv/d0NFx7oOPCZ3e27t6lKGAyJcVawRDrrY2MJ8sqaRiCUkS9eNYinGoG9ZvlKqCipoAVO2bki9od3aVQynlI4ph24fvKpc+cXIAuH4piSq9Vsv1EGuPPsZtvzZHPC8bXL3XR+6/WTz5mcIktZctzTzd3v7RBkFyWlxn49q2rCSyTj2PlhvfJKVPS6z2T8vWDBltpsyYQ6qoi2DHVLdQPD4pIgMhO+iyzXDo45UWoaEkAcINEbgfZXG0AKGwDENWWChHw1OK+6CBWByo6ls5b+4uarb7j7lFnHtU/G8Twangm7vj0+/PgZT+7feUeP2r0pKowGdQlhHOcIExaxFwe6kw1IgErJyRiyTPLKu72krQqCRJs9/MYNgRyNY2j/+tiH41+v6Q8/ruv5BXeqIDGhb7AfautrYXBo0Er2RuD3zqdzDnfSMKJadwHK1DLYPufE/aXC0Q3uyoU/uvRdjf0tn20YbliqihEwscetyycbBWamEMfEEdY7tyxYAmtr1sDyJUshpJRQjefEgXumU4Y/Gwd3vvCS4GaR5rBYdWaciJEmSGmWu3Pxspgna0vIr8t6L6dzyzvv7Rw3K98zZ3w9IwnHR0JdLmvfS3Dyc71Ia/jvfI34ESpMefB6An8CyvsqE3/EuISa7fEYWzhjK6M/ZL0nYZyVA1FvJYusg75g1j3uOxEJO1QBEsMJGGzqgeH6LgjpAcqKx5IhCRV1A7AULrpoxsJH3nziWXfdeMb1/xIEwX3jT/zQHdV3wGqjx8cen1XX2XD7i+0vvDsqRcqQrAZnzwCJwJ2CkKYOmqCBJjHyGlnHhMYcG8AB7s5B8jKyvAa1GOu1GNewPycjQWMf58ikZZ1YoamRsVEC977+XtB1pDvXAWSfcfccA1QWK4Ntc7bsV8TQZY8fjW55tNpfGH1hxpd+97UP7O88eFtLuGWajty7NsY5+/vnA+4S9nTXAWZUTidwXzRvAXHJI+AzPhxWQ++0IMfllneJuNjB3b4QCwV3t8VcbHDPBXrHKrg7LRcvwXWkfy+WkGM4nQ7uIoK7ZaFxax3DJcSzjUCNewrjhkgjj01fEEqiBgy1DULL7jqo1EuxQTt1X5QkmQhrRNU0FlXN37emesXdt733lv9bJCyKHukxe6Pc76GOh0oHjZELXmx58c4+s6s6ClERLXUsLzRNxcotQrBXQRd1Anf8SFSt8PqAezHWazGukaGw+AR3kpGiCbFYDBoaG6Cju4PYGFlr3HRimkLW2RsC3B9ue3jlDx774Udead/z792JbhnLNvIFd6fgReBGcMeY+6K5C2DtqjUwa/os6gOHi54i69QE4dgE95Rqmr6xueWersmmL81jGdwnK8AXU8j5BXddBNZwSZCpjSs2fkDSKAX3mA4Q7R2D1n0tMNI+AFVyOYgac9cz/nIJKuWy4XULV/7i/O1nfv/y4y7fV4gAnDqHvErivYfuXdIW7v3+vsF95xihiIgyVDQCIOkBEA3Zyo3AJlwJ0EUDNJERWiMt9+sB7sVar8W6Tobl7rNjGFr5uqFDy+EWaG1tgXAkYnkCMZzqN/DovorfEOB+7557t//uuQdue6ntlUsHzCEwkt3dMl86m+XuFLqiiL1zRTASBtQsWwHratZCZXklJSoguLNEoMLAPc36znBJu7vl8Zysrmm/bvkcvAj5Wu5T4J5aW37d8k4P0mQBlmILOCe4c6sdbflkySTxzgig6RTNJWtdMgTkmyNgTwxHob+1FzoOtkGFXApaTAXFlBlhjQoQksvMlQtW/GP9kjV3vvuitz82lURX4GoyQXik65FZPSN91+5seebO4dJRMIQwSLLAWoxqCO6SRXGqgY5ENti0hJOlIINnLgzK4ZZ3rjs/+S38LYuxZotxjYxRp2x3ItRnP3kIB8xzwvfu6Owg6314dIQI1LD3e/IaBU4tgvv2OVv2y0ezW/6rO7/01r/u/9ttr3S8smNEHAEdBziLp8gvuKM1gZIILYV1NWuoDA4bx+B34wF3Z2KYM4M9VyHEeMDdK1veL7hnuKB4Uoz1Qy5SiyTRjYMn3q1W1jl/b4SY+7EC7k6ZRsl0Vs9uO7gLkky5K9QDHFkgTRmCpgRaOAYD7T3Q39ID2oAGQTFAneFMzYSQIUPACMKssjl9G5at/d6Z2077yUWr39I8xR9fGALsMneV1tXWnXyw5+Adh9TmrUjbrcjYuAR7cWACnUxKF86fIegWsFtJul7Azt2aWWrFCwX38YDyeM71NcI+wZ0/B+Y5YWJi/+AA1NfXUxOZpEu+CJb79lnb9pfJR2lC3T5zX+C+h++7/LmGZz76WvfeLWNStGBwt08er2UvCYRg/eq1sGLxcggpwXGBO89cT3fhpGshU+DurvC+0cB9srjnJ1zYWX3ZiUPeElY4lxR3FyQq0cR0bEqOMwMgqwDhvmHobm6H0Y4h6gBnqiROTL4AACAASURBVACYtS2LCgQSApSoATh+xXEPn7DquG9tXnXOv05ZNBVr9wU8joPQHX9/x/01Xf1dH97fc+ADoyVRZUgbAjkgUbiEmDyQpxzDIFbVDatyoNWb22JPmtipngHZDAP+vZflPt61Ot7zfY2xT3AnvYfoe3Wy1MPRCDQ2NpIFj9+xuPv43fJHNbjXmXWV33jgzve83PDch2sHD6yKKHHQrExct8nIZbmnWVboAgQBZkybAetWrYGFczGZTmGkNsBjUPm55Z3gTosNO8/ZPgWBu7UQcmXLe1rupJl7Z8t7We7JPe1GVsPJk6Ys9+Qwegk0XwKlwIOOhLCjrm+UH8RWJxHPWGU+WKmOncUwaVVGy92QQR+Nk9U+2NYD6mACFFUGUZAgDgkIBIIgx0xYUl7dfcLyzV86ZeMZD5y/bkf3lNVe2AJ4fuT5ma907Lm4caD+s31q77KIEIWEqFG1IfbFwo58AuggYtIjoRHKKsZYkNMVnybQWPtSL5ZQL2W3GGu1GNfwHOk0cLcRrLgR2aDMteibNIy7t7RAS2sLxBIxRkF7rIP7c2PPzf2fP3z/P/a0vvjvTUN18+MKxoSQ3MJ9GpK1gF60goZIST7Vc6thbc1qmDtzDkYFGbijy54oAlmZWDLGQgXlqU5Xzvm0g3tyoY0H3C2WLuyuxZnfspXC5QJ3iufT7nIHd9rXWcaT3slpEbgAu/0adlIZ/P5YdMunKZI+mRQ9BUseB0y8oLPITQjcGXmN1SPOstoBNBNZziyFWRNAjgOEu0egu7kDxnqHQVFFkDRMbFWotlqLa1CiB+CUtVt/tnHl+m+fcvqJr20VtjJCi6lPXiNgmqb8y6ZfnnB4tOXmppHWK4aNEUUz4gCKBDGcMxkL31QwTRUElAvU3U+k+DuREflJNKFNPwXuTDi7C1A0qLC0E3Gprb0dGhrrYSwSZnXuxzq4PzL0yIq7fv3dT9T27Lu2O9ZZEoM40fpl/dBP/HerTR4/2CZkWWkOwMplK2HNytVUDofkNWhlsNYJ7DIIimzeMHCIhPSZ3hRe3evqZOGMbNYzJFtk2l6ATzI/Pxm7TrLBpV+ZW/D8Eux4i8jF+rfFF0KHJAW9A5STx7iwxvFz0uo2uWWe9uyZM+HHxe4Vc0++mw+R5qe5RTHBNlXNbR+IHA/Kl+MEgPzEg7jbe7HqaFpbLKeayke5BkreKWxCIupERBMwJAiqIphDKvQ3dUNvay9oUayuxvOwhA47jcoghk1YPmvpvk0r13361C0n7jy/5vwRH9M/dYjLCDwafnT+3ra9V7cOHb65Pza4WJU0MAwVRFmChMG6lhGfPP5B/gurnyirVmB8BCRVslikabdkdcOOr9Jrwfn10uTROGeukLU/HkBNMsQlDUeb5W69C45CmkEkmJQ8h2x1Xd3dlFQ3NDLEgL0I4L5tzrb9iqgcnXXu/9f2f8f98I8//PSh7oOXDRmDQsxMUAwj18eNJYkWqh3c0S9lAKxdvY46wVWVVhKwc3BnLnWMHXJHOgosa8FbZrSdKz0bX3D6Me6NCkzaYKlPBpmNy+vaz0gqAxYpDRO6mcqkm/LhBvDZvANuFrzbPLzhwd3LK+QyKMns4yICfCHCbZzy1DodIR03C4Z60AKUKTmLlUyhx0sHQzSoXloyAULIHx8xIdw2DANNfTDWHwUDaWdFAQQ8RgcIJYIwU6wKn7h6yx3LF62874Nnvbtzij++sNnCPKW/tv799Nbhlls6htvPjRuqLMoiaHoCREnCikTqN46+d9zT5BnkBES0thkDGnPPZwftpALuwjBnX5spWmJ2RrHWbSHXGQ+4cwzJeV9bAjIeh45bSrIWBOjv74fG5ibo6++juDuzIQuPu5fGy+DE2dsPBMWySx+/9aGji1seCWzuOXDPm36+8+efPNi5/60jMErsSVn5W7n25EKB6AR3tDSCShDWr90Ayxcth9JAKdXhovWOFgVb/CwxyCBBlgJLvvAnM7gnl42bte6QGWwfs01MirubK56LdW6959CvjjS4Oz0eXiJxvHHwwoRK6qnGe3+7UPV614n5nSLrFk82Lhh05WLmNeOoI1ekgOVUOiimACFVBK0vDL11nRDuHgMzgSQ1vNZKg5ApQ6kaMjYu2LBz+9rjbzu9+uR969evp9Dw1Cf/EXi4+8nluzr+dX1ruPXfhvWhOYBKlCCAqqsgYktsJgwtt7C1e4ggnifHpSxSO7hnW/f4fa6Y+xsJ3HPOhk3p5wYSgjs3D0fHxqC5pQXau9pB0zWLHdS7MU+2ex7V4L7T3Ck/+/zzFzz03B9uPdC1/7SwOAaG7HC1u7y5H8sdFadpldNg07pNsGD+QirHwR7S1AIWXfZWEhvL+mWNMOy1n+S4srncvSx3cu9nKxmZAMs9CQA+LPhUXoHVmMAF3Pn1kl6FSQTuyXd1yQVwS7AcL7iOF9ydimb+4pudUchzFHqv9PPQEqEVTdogUclaxE/4LZaqoscLHWzY4S0QMWC4tRd66ztBG9VBEUvAwP4Nug6iYUApBIw5JbM6zzvpvNvnVVb+9tqTrp1yxxc4Ubu7dpf9reeZK1pHW27qinccn5DjVIqFeS/kHhaQNdAC77SsOes7h4yaAnd/E8H3oi0gTPuTUq6wRYJhQDyRgMNtbdDc2gxxNX5sg3udWRe857F7rtn52lM3Hew9eFxUigBgjaaHJ8MPuBuaCfPmzIPj1h8Hc2bOYUQOWONOEXckGWAxEeaWt+KL3NiwXFZ5gXsOwJwIt7wXuNu17aQL3waO2YY4qQjkSMJzi4F7ufSToQWXveTXccVDDPbjsyVYjgfgCwFVt3ybQp6hkHv7E0/+j6Je1VZ2POKDTHwRrD0yzr1K8UQBApiYOpYArWcU+hs7IdIzBpAQQBSD1Kdd0EwIGiKUCaHwCauOf/C8Hef810VL3tIqCFm4pf0/4jF5JDaGub/t/i2vtO69rSfec8mYNCprEibNsdlCqx2BRqMad4vzP4lGSf8XjV0yTQSTij0E7uthuXs9U7YFMF63fNbr8uY41gF2y53GXNcJUzo6O6GuoQ6isSiFpZyyP5+Fe1Rb7h1mR+lnfvtfH3qpedcH6wfrV0ZFBHdvi8Ub3AUwNQMWL1xC4D6tYho1iyGXvIBWCMuaQ02XwMyyrFOWO0u48wPuaSCbZeZeL3DPeAeXpE8nUBZEP2tb8HYr2204cpLk+Fz5dgVkCtx9Dloeh+H4MqUXgd2EgM7AANOyiGAOMcQUocRUQB+IQl9tG4wc7gMhjvXuEjUqwY6Lii5BuRlQ55XPqr/ygis+M72s7M/n15wfz+NRpg61jcBz3c/Nfbb7+Rsah5uu61N7F+mKRmyeuq6TrJJkmbj+0xR7F+CmKF3SkPdWrY8EuBcK5s4FMhHgnp5fYN1RwOZjrPsbOngR3PEf3T3dUFtXC6PhsSKB+7b9waMxoQ5r3G/94cf/82DvgfcdDh+eE4MomOiW9/h4gTsKHqSZXb5sBWxauwnKS8qJHQuZ6URMELK0Wkp6wI/lvkqCO+snl3wKloKS+7lSKSuZDz9ecMcrMiUkPWmQvs/ilnduFmfc3a6U8H/juE40uNuBOWNjek28XWvmXWCz5F/YFRufl03Nt5fryOWC2SqL8rXeiyXk8n1n+/H4Lgji+FF0AAWFGBLRYbEJCjIEEl2EYFyCSOcwdL7WBNpQDBRTodg8ktbh3yEjANPMkv6TNmz76fWXvPuOleUr+6Zq2gubGSx9e6D1ofNe7Hjh1q5Ex6kRYUxGxjmq+DEYSxomBGvYkEcUmUs4yzrOB9yT7uic2fJ2aeltnCVlTwH7zGv0xgPubu/qHEO7W56exTIMiTRIEKCvv58s96HhQSvvYbwx96MQ3DGZbv/I/uk33HvD15tHm67tSnQHkeiC0m+LAO6yIEPNilWwfs16KFFKCNxlkFkTSwvcqVyEwNE5AVSkyHLQLFf2ZAB3tpjSe5vbhyoZL3eJ13JQpU3vFk+3Nq8buCc3o3VeNuvbbeaygV4ukHdTPFyXBCk8NiXMzUrxkb2esYFdzvEC3Wzvma+Skes+bhaU114p5HcG7kyblLGWncAds+MZtzzyQyhaAPTeCAw298BIaz+IcYzNy7RhqO2rLkAFlKpLKxbuvu6Sd99w3vo3v1DIs0ydw0bgmciuxc/U//Mj9YMHrhqG/vmGzNzAAsbbqc6aGS0I7oqi0Hf8w3gK3JNosPIh2yfNYn2Dg7vbu7rtRTu4kzGEREFW62OUfwODg9DY3Aj9g/00B+N3yx+F4I4Laq+5d+71X33ft1vGWq/qNwcFypQvErgH5ACsWbEG1qxaCyE5CKaGtgTRNiXBPVl/bgN3FFwM/bCMh2HpZLHcJwu443P4ibszxclddBxL4J4PwGdNyuQxPx/KyngBkdzyrPs3SKYBMgGFAQZ5uBC4RQiqMgzWd0P3oTYQYyLIugzomSSFAERQNAEqpYqWi08+9+5bL77lu4KATvupTyEjgIbQz7v/dNWLzc99qjfavlGVxsCQWKYQeiLRJYx8A6wcXSBwx9ajvG67EHD3UnjTXdX5W+5eynIh48Tkjbdx6Ly227vm8nqQ/DNNkLDs0MCseIYR+N3Q8BC0HG6F7t5uCpccs+D+cPPv1375ga9/vWGo8cIBYwg0dDOhAMEyNevj5tbkLientpU81hCgLFgOx208DqrnVUOpUsLQSBdoEzCNC+12JrQIgLCchIg6OLFDeimJHaTcJt7plk8LHYwzW94Jkm7WNy0uR+jAvsy9LHe3hDgvS9xP/PxIgrubQCjE2nXV2HNYLrmUmEKF1Ot5HtNvJdA0HZBPKiCJoKoxkGQRAkIAiAJtVIP2V5uIPz4klIGpi6Cjdwz5400BSnQ5PL9i9mNffP+n/2Pj3I3dr+f7HO33bjb3z//2v37+vW61+xxVjJSBqIJOuz3dC0fVbqQEWnwdLhZ78neK8TH5l23fuMlgd2uWgXtWQHQJEUxmcM+1XpyWO3IIUEo28swbBkRjMWjraCPrHd/xmAX3n+/9+Y7vPv4/tx8arD1j2BwjYgz65AnuCHb2xCoE6arSaXDCphNg7qy5VO9uFbRTNJ1XJpILmlO2Uo7dkQN3++J2A0DnlrMfQ+BOWkhqGXqBexKAsrjl/YK7Hcheb3Dn+QbZ4tq53Iq5NvAUuDNmOoyd416UROSQF0BXNQiCAnIUoOtQGwzUdYEYBTA1GQJKKVnu2B+8HALmnPKq5y886/zP/ccp73tyiqymcPUCm8P8+NC9H3t+YPcN/TCwWDfjAs4JSTHnXqYJSwkGN4t9POCe3Zo9esE9XyXDGXMXkCjIqlZg5XBxaOtsh8amxmPbcr/72W9d/rN//vwTBwZrt4YxUz45cv4sd/uWScuaNgSYXTkbthy/FWZNn8W45K0yOMr6peQHdGtRL0vSYLEr9REDd0d6XiHgbn93fj5fqNlby6Zi1FktauvCORPfHK52Py768Vjw/F0zFBDL7e8H3Enk+XRpH+vgjmNFSXEC1k8bZJUEFQXMhA6KKkCscxha99YDjGhQAiWgaxj3lUAwZcqQn10yrW3NgiU/fe8FV39r+8Lt/YVD29SZT4WfPfGB5x/4Xr/ctymmRALo6iWKDqvsLW2ELLFptaqw/WQlD7la1/4t90LB3cszUMxZztctXyi4U74D5T+lgrb4XUJNQEdXJzQ0NVBo5Ji13D/7509d/8e9D91SO1K3PiYlrAC3t1veDdTJouQJVYYA1TOr4cTjt8G0iulg6hhBFEESqc4ODAPb9DE3NtX0knsK3fIS03utmDtbKLziN79s+Zxu+XGCe9pmsCXYeYF7ErCzNIZhL8+Q+2gCdzfgzuUi9BImU+COCrBJVKa4L1RdBxkZH00ZtMEIdLzWCJHuYZATyBmPNe0KGKoAAQhCpVwRWTRj7hM7jj/l2zN3lP3jSuHK7BlbXhNxDP9+u3m7eC1cO+uBPY986bW+3VfEgqPTVClO84JKFLXaTcsV4pSyyeKfIwLu5DXNo6wuTU5PwPz6Bfd8QZ0/qlu2PHO/s0RtVVOhq6ebwD0ajR6b4I5JIjf8+oMf+1vjzg81RpqXJ7ARNEcUD7d8cqCz0dCaIiyeuxi2bj4RKkorQcfYITZ6lSSaAAbuVtkX0Wgy7ZWzcCXBnUVTkhnzudai35g73d9h+eZruTufw3l+NkvatWzOmfBmH1MalEx2ZOf9kmqPT5KcjOfPcp9s483vZ38fp1Wea/N6WfB+Nn7G/XyUS06ALJuwSyI9Mwlu7OiGFVcqgBIXYLClG9r31UNIQ5IaAEFnNe0BCEFQD8L8yjn7Nyxd87+XXXjeL7ZWbu2bsAd8g194Z9PO0IgcvezPtU9+eSjQv1CTI5JuxsGg0KHV2c1K9WXaeGpA3Nu5Wk17HTYKbxCUsSdtlSfZyuqSe4A2Ynbjx89+KtZ0eoH7eJ8lKS55HkGS3ZSBO9LO9vT1EriPjY0du+B+9Q+u+NKLvS+/r1VtnadidwmL8dK+ULIJ4ly17uheX7FgJWxevxnKQuVg6CaBu4S8y5Qtj8FB1sCSqGezgnuqMCxXqRPfW/bl7bTc7Yvq9QJ3N4s8472ciWNudfQ+MuCzbfVc4QCvMeYCwAvcvTbwhIC7NSZe9y6WEJvY61geK6TXFLCANAhCzIRo9wh0HmiBRP8IKJpIfdqx+F0WkLBGgSqxYnT5rMW/P+vE07/zrlPf8coUE11hs7TL3KX0DYys2t245xuvDu07K1YWDRgQRU2Kwoc6szeSfUmc2zFbr3aW0Z1+tOgjoS7bW6TAPTtl+JHeD7nAvRjPwkePJWVbIV2b5a4bOvQN9BO4Dw8PH5vgjgvmgm+cd/e+0f3Xtpkd0zVJYwwZZL3njrnbLXfnhCGBA7aGWb1kDayrWQclgTLSapGZjghsDCtL3ur66gbu3IPA3fIcFAuz3NH2d+8KlwQrF7DMlVBXqOWeVELsiXg5LHe343ONhd2Vny+426+bOwCSMlKcnoi0vAsPuZoL4P0IgQzL3T6mE0DOURhMFHoWWu1WH29DAgVCYIxo0FvbDr0NHVAuBECPJsCUJJAECWRThoAqweJpC17cuGTdd68795oHa2bWTPHHFzD8mED3ePfjs5rCXdfubtvzuQFhsCIihgXDTICkSGSQ6OSapywhcoknAce6X7ZqMAbu6Q9ltZnJeNK89oDzorar+blOAcOU/RTyHmZKkGI9R1bL3XKeIOAPDA0QuA8MDIwb3LfN2rYvICmXP37r40dPVzjkST7rq2+6py7WeFUXdJdjb2jQec9obsL7S4LiE4cCF8EdLYn1KzZAzdIaCAVKyMLgG4EoZymRjq0PBu5sMfCYO/ebTyZwd3OPZ1MOciW4Md5w/u5OZHf2beZZ+UzpYnUGtnh8spUku2IKbFPXZf3A+a/2OtQs5r9HvD91pUx2vnzAneY7S4KdH0GQC9zpGR0Aj//t5TEonpBLz5p2Xpd+zamAsIYYAoKILoGATHRdY9B7qA1ifWEooQRVExImNolRKPY+U6nsX7Ow5r5ztuy494qtV9ROMdEVNpu7zF2lDV3t219u3/OFpnDzqYacEOIGxm6BerXrgNY7kgoJIBLIp8A9m8WelBMu5bJZrXwfCmpyv+FzZHldP3upsJHKchbyj7nsPb/38NqnGeBucXraw7KDI0PU1723r/fYBPfd5u6yD97xb//bEm19e6/RH1KxDI7iSdxyt+LgPjKc7eCOCy4klcCm1ZtgyYJlEAoEKZGOgMlIEdjw1ZjuxiH6rSTzCvNgWS5Kl9Vrj0Wl64opFjl2dnoFeqYr3CWubdd+GRJlpcD1HXOnqgDe/Y479tiLibQhWBtc1jEP78fafeIfE1MiNANEWcaeIEz/odJFzJdCsgZ2DrsD/siSsVLbnrUJ5XW1Ateuku+ZPsBpvAIOKuA03dyZv+B3F1vnEWNhxjnenQl54mHaqVlc8/b16ffxCj/OZCWlVAjC+ijwZYxjyrogsqsTpQTG1nHarfJKXl4lYtc3QwBZlUAdVKGvoQfG2oYAYqiEGyAHFFANnZLsSmKiunLO0sc3L1v7P9dcds3flwnLYoU//7F7Jlrt93ffv6RjpO8DL3XvvWlEHi4RkCSF8nQkov/VQKOJw7kTdfY3/+Tib2GKeaZNm+scv3krKFcnE7g7lWu/CoaffWo3Veh4+wBacfiRkRFobGmCjp6OZFMy+6rOlsPgXPnYOOaotNyfNp+ef8t/3/jD9rHD5w1qw3KCVis3p1E4pTum3RKmKOGHE/hzJcAEIrDZun4LzJtVDaFgiPU4JtBmukPGOY5R5ZNsB/cM6ye74Zk81G7l5qoJd1LKOhcj+TFy3M8L3Gn/k8XOGJOY+5yBNvHwIxTTeGMuAh6DIIBAjSGOABgxAcIDMUiMJqC0rAzKZpQCcpnooIIgIZ2GCsRzbfWSxrieIMgUH8SyBIvmAUxBo9IqvDvrzWd/KXQx2ix+20/4HLRhOXjahJTTrZiRz+DC7IbXyZazMZHQ4lfIMF3OxwJzeVicX11kXPCSKYJEHd0w2Yd1dEPnGDGbiajHmWAiFzl2fsPEOUDwYMFcOh9JnyIChA8PQ3dtF5ijOpiqAaBYc2EClGgyLArMaty8eO3Xrzjvst9trZ5Koit0DT0x8ERVQ3/tObWDzbc3q63rMclYNkSi8sX9Srz+EjaLMdicGUj5m6PVNF/7Nuu+kGfzWrdOBcHr+GzP4JUMNxHPXsg17coDB2q+X7HMeiw8Bq3trdDa0QoYg+eYQ0oQJakiVYGbqpX+NEctuD86+uj6T/7gtu+2j7SeMWKMgopaDwdhNCVs3Mhuwo67T9zAvTxUASdu2ApzZ84ncE9qSj7A3b4w7W75iQX3VAmaU+vE/+ZqTq5acfvzuda5e4A7codjJ07DVEFRZEhoSGmpULx1qGcM2hu6ID6qQllZGVSvrIayaSFIGDFQSiXQIAEJI0FuQ7LeCT0Zz7gFIZaGq7HSQ3Ir5gZ3O5g7wZ2nOfKr53z3LOBuX1OFCqNCBUOu8/xYDznPt8Adj0FgQHBHYhmcCwQHBHd07PLsVckwQBGwTFShBCENhQ5SmIrojjch1jUGg/W9MNo+DLImgyhKoKHygNUmCQOmQ2ns1JotPzlhybrvvOfM9xyYIqwpbFX81vytNFQX3tgX7fx47Ujd1QPKEAE5cvjj/AmGDdxFnZxmEn7vI0s9s+49v2f02h92cPc6Nvfa9cq2Ke5z53e19KPt+9SJRQjuhzsOQ3N7C9HTclmDgM6BHregV7+Soxbcf9X9q1O+8pMvf7N9pOWkMIRBQ2GR7NiGsSTWupB/clnuzgVVWVIF2zZtg7nT54KiBHyDe0asJhlTzlwGfjK7fVvutsvnKosrFNwJKJOVAUzDIaua3O7YTcpSIZCtDxuFoGDXTRA0EeKjCehq6YHO5h5QYwYBv1Qhwsr1K6FqZiVIZTJE9BjokgGCzOxoBAm0FMklbKuDJbIgO3cA8xVyssx0yj3bmOQD7vy0ZBOdHJzs3IIfj0Aaj4BwO7co4C7o5BVB4S/hHBisYxjNjdXOlZI8kR8bTCoRRRe+oRug03ygv0YGdTgOA41dMNzUCxA2IQgBCrfETJ0qT7Dr28rZS3ZtWbb+cxefdO7fN8/bHC72eBwT1zNBeLrr6Vkv9r5yZeNA0xd7jK7p8RKVwF00ZCu+zkIshqhTm1e0f7jXLdsYJdfSEbLcx7uPimm5j/dZvNYdvz56hVnjHibr8PtwNAyH2w9DU1szaLp67IH7Dxt+ePZdv/nWV9tHW7diH3cNB8kCd0sMFQTuKNQqy6rg5M0nwezpc0CWlNR1LMudwM4lwemNDe4WxJPljKjK3L445iwOy/wDCAYYyysTg5AYjkJnYwf0tveBFkWvvUTxvjjEoGRaEGZUz4GZC+aCUhkEoUSCiBql5iKyLBNxELOseUzfCrnQPVloAHuGI8CwI1LP5NxYhYJ7LuWQRqMwz7fXvh/X78UAd3YNVNSwHloE0eIYZ8qmCSaxMrJ+1Mw9L4ChmdQmGclRyCKMA4x2DUFffTskekahTAiBiICvGqCBAFjZPlOuMs7aeto31y3feM9VG97aNGW1Fzb1pmkGftn4+9PrB+o/fnDw0DmJ0jgk5BjoogYmtqk2UVGTQKJUCpZQxz65F/CxCO4TDer2GcZ78ZCvPZk3GovC4c42aGptBFVXk1hjt9z9POdRa7l/65VvXfK/f/nB7YdHWjdHRVzI2AQB3bqszIM7o90EtD0hIS2pDS0RUYKqsmlwyvEnw8yq2fTfyWvkAHe3wS6mW54BqffmnzjLnQkDglLLYmYAizFarEK0ePVVE0KGBMGEAMNtfdDV2AGxoShIyEKGQh/jsYoBUSMGYkkQZi6cC5ULZkLpzHJQJYy+a0DTiOCCd7OcLyy5C0sR0frA8miDQMbpiCOIt77MDC8wBSB9Tbikw7kQBRUaw/aeMXaEH0XBz4bm9yv8eS2PFyprCO4Cs/iSk84TKqlNpQES9gHHpheqTi2RFUEBWZMg1h+B/qYuGDncA0IkASVigFq6qoYIilQCYlyCTYvW7Dxpw/bPb1uz7sWt1Vsjfsdq6rj0EXi474m1+9sO3dAw1HR9P/QH1WACDCEBuoi58cwDpugAClrrVvIaeWByrLu0PXIMWO757K1irD9nrJ0bjPgcxC/f1Q6NrY2QUOMUX+dx9mT83Uc1wlEL7nc8/+VrfvrXn37q8HDr+qgYBx3bTwkojCit3R+4E8dyStjjwMqSDNMrZsDJx50E0ytmUm2724db7rkWRbHAndnMhYM7KQa5NrJDaXBXImyueKsCAIGdJ1khuDMhIkFIl2GkrQ/6GjogPhjBJlTU8QsVA+aG0kBURAgbCYCSAJTOqoQZi2bDjIVzQCgRKBZPCXbk5mfUvmh9sHa6MvMUSHv7UgAAIABJREFUILATuGfUGYwL3Pl8OsegcLD0JwomD7jjQmE9pjH0Qv3uLcudKc1svNFTQyQcGErBwdJMCEoBUFABCxvQ39QLA809YAyFQdGQftYqFTXRYV8K5VAevnjHBZ9dvbDml69seKb3duF2d5Jyf8N3zB5VZ9ZVPnHwb29vHGq7uSPRc3wsEIe4GQVRRPtcB9XKjJcxjxE7YlsENrjeMIciWwKpfUCPRMy9GOBaqFu+GPfOdwFycE8ma/OeJQCMX767AxpaGiGeiDG3vQ2n3vDZ8p99+rPX/+bpX9/aNtqyOi6hlsrBPb0UzjlxydiGRZyAg2bXmtAlPKNiJoH7tPIZyYxst5i914QWG9yd92NZ65blxzU5Mqwzs8b9kNrkzJqnHy1hbwd3kQE8ur4lU6IEHnUwCt11bTDS3g+yKoBiYPtPDQRRAkWUyXUfi8cgWFEZjpmJkrhoiEpVCGYumg1V1dNAKhdBlzXQRdUqkWNxXHQxoqvY7h72SipxV8y4upQqOeTHZYZW2DG5BMBEA7/XOks+u43CttBnYoKchUQw5EK8UJb1Rx3aqYMVK+GhygVZAkzoxbK3oBgAIWZApHsE+up7IdI9BgFVx3oJEPAgHd3DISgTqvTNK0/483E1mz6xpWJVw9atW1lgceqT1wggBfcjbX/chmVvzeGOt4/IkRJV1ik5ldHVYAIkqy5BcJd1/NuqfqDfXKisXSzC1xvc/YJZIeCesd+PEJ8ET+S2gzt/FqSgbUdwb66HGII7hiiPFXDHRX3rkx+/5Y/PP/jh9tHW5aqcAN2qq6ZuR1nc8nznkOCzUJGDO1m3mPkrKzCjciactHm7K7jzCXCLuWeCb8rScQNmr53ME+o4FGUDdzcFJinwLZzPAHc8wGGx5wPuLO7Nyt4oWmFKIBsSQBigs64dBtv7QIgaoGgsuQ49IDjuWB6laLJZEiiJLl+36u6Epi5vbm9701B8dI4WMqTpi2bAjKUzQK6SQJVV0GWD3PDMnY4xYCzBQyUjlVznNY4Z42YXYFn6C6TG79gDd9FqCaqLKXAnldEwQLJyHNBrouNxkkSFKZg8GRJkUIei0NfUAyOHR0AYNUAxTJAFDbCwEfnlZS1kzi6tHjjvjIuvq15d89crF52C2RhTnwJGYI+5Z/rf9/3tusaRwx/qUntqokoCVBxnNFgos9oEnWXOEQ+FrKPljtUPrI+7Tk2vUjfOpsBONLgzbT17pvuRBneSNgWWkuYzjU4M4Yl1mqFBZ3cn1CG4x6Pp4O7wNue631HplkeyhhseuvHjj+159INdkbYlcSFu1ddaGYdklef28pF16wA3btVXz15Ade4VJVUUc3cDh0kB7txFmnSWZk41bQwrvmb/lbaS0x1vXS+Z3EGhVitsYbPcCVipD7FOFq2M1jgmy0V06D/cD52NnZAYSUDAVCgOy4wHkyh8g2bARA7xNSvX/GzZmuXfMQ1hVlNzywWNLY3n94Z7V2mlRklJdSmULigHZWYAoFQEXRFANRiRT1ApBVXVrNJ+i1TIsRk55Y/fDeomVpKCLlkbn04U5Pfa+Wz2cR+bq1ufz4tTfTqVkZqUpMoYnVloChnNENzxv5AvStN1kJCUCCQwYgaEQIHh9n7oqu8AtS8BATVA/AeCmQAFy+NU0ayQK4dPXH3SL88564LPnrvw5MEpJjqfE+M4DA2cH7f8bEdDb/0tXZGOtwzDcEhTMFSFHi7cbjRLpIBTHhJ5T5iHBfkLWJjPHVAzjAUfMXd+jpuHM6vSYOMWyVbYRduPyyCPoSKbzUcsOk0O5nl8tkdwy+3K9bh2/HA+M3aG6xnohbrGOghHxsgHw7Pq81ktHNxDweBlj97y6KF8zrUf6yPVq9BLZ56H1LPXP/j+Tz914G/Xd0c7FsVMBHfUWC2yEpvlnuuuzoXIXSRLFiyFE9YcT2Q21OY1c2O5ZstnHFekUji8rnMb2heE3T3vfAYO7k4fgl9wT92XxV65UBBkJFLQwdAMKJWCBOzDnQPQ2dgFsZE4GAkBZAgQdzgeg4k8QVGGcqlsbH31+r+ce/b5X6zqkg/s2LFDfPDlB1e8sPuVNzd3N13UPtK1NRyIzpDnBkCeWwIV1VWgTCsBFcHExNp5Vv9OT4IgZMXkk4oKkwa+EtQylB3bF5nu+WMH3GUdy6XQbZtuuaP1R5Y7uebRVYiKr0TcRUEzANHBMPQ2dcBw+wDAmABBIwSyhG5gDQRVg3IIRlbOXfHPS8++7D8v23Dxy1PZ8YXLxEd7n57/QudzN3WOtb9rQO1dkBAjjAySwlcI3lb7aWy9h7NlsUtSzbtFPJUpVdjzHHFwd7lnISOTL7jnqwh4PVM2BcftPLTSJavLqP08/B7d8n2DfVDbWAejYyNkhBG4844/tsTuXM901IL7ex547xeervv7dT3RzuqEmQDNFithgOQvP8deX8jAHWDpgqVw/JrjCNyRV97NLfR6Wu4ZwMPwjG1Mx2xzcOe/2X/PcMNzy93yajgVANT/8d6U4kZCWwBBMyGgC9SfG8veRntHQTYDYBgSmIbFYGeKlFAVEgORxTMXvHjRKRd+/V2nXvm4IJDkwWtK/zjwjzl/f+XvJ9d21F3SMdq9ox9Gq7VpIJUurISK6ukQml6OuXSQUDXK0KZIMD2gFXWn9+f/tlzpWVa+XRNN5iy4KHAZ4G87kcbVa7e/Dr/7SczL9ljc/SpaXhIMdWFIhJc+UrMR3CD4u2lCSbAEtIROtHSlQgkcrm2G/uYuMMZ0kNUAyDqS1oggCQZg5Gx2qLLx7BN3fPvyCz7+oxoBi+WmPoWMAJa+3bXnnnc0hJtu7DP6jovBiAxigrFIIhsdsTsyo0Qkn6YJmlU+SsmRJpY3stoXt8+RBvfigWx+O7J4902Noh9c4AqUvfyNn4d/I7j3D/fDofraYxLchXf85to7nqt/9t098c55CUhYhHS8UUlucHeWwtkzF/HMZQuXw+bVm6EsgODOYsUZgOoj8WK8CXW0CCxXaxooZ3El2WP0fLnlAnd+TJKW1bquHSBSLnoUGswNzjBVBAU7emkiRAdGob+xE4a6BsCIIgDIAGIAVI39OygHIWBK6ozSqoOnbz357nec/28PLBOmDzkFS5e5u+yPjz5z/EuNey9t6Gu9oE8fWREr06TQ3HKoqp4B0+ZOB0PCWC9zNaK7jqdP8CSvtPx5asub+eEg5jZe/GjKBM/1scIdhQjnyXwOcY1b784Ia2zgbiVSohcGqxeCSgCMOCZpYelbGJoPNEKkZxQCRgCCEARTw/p3ZLATYLpSMVgzb8kj1138jtt3LNzRMOWOL3wVPNr/6PqnDjz/xQ6t5y3D8lCZIUUBeR4pN1hHhkeJAB7hWzLRp8nA3aD9wJRyAvckR0T6sxQL3Pl1vNzyxQNZ/+BevHsWNo9pbnmLSpbjDFLODgwPwMH6gzAyypojitIxYLljrAlf9vJfvOMbL7Y8d21PvHOOitzklqTmTUtyWe65wB0dvssWL4fNNZugdBKAO6kpblnxLmtqvOCeBDZneZkFZIz6FS1mEQRdBMWQwYxq0N3USRabgMaDIYKeQJdTkFyDoi5BUAiYVaGK9tVLV/zq/Ve955sbyzd2Z9sS2Iu69sXaVc/vf+WyA221l3VHB2oigURJYFYI5q9YABWzKsBUUIbpRHiDTgarnU2Sx4YDvF2xsenWSVY78kRkCSh5gjvtuOJFo/yLpcKEid+zSPGxgTt7LiLTT5Ydot9ERuoaSo5EwhoBWvY1wlBHP0DUJIIazLVAUhtQAUJCMLFw2ty952w7486bznz//YKAqXVTn0JG4KB5sOLJ/X/78Gs9te8fEIaXRoNRMIQ4iIYGEna1NEXQMVECw4kI4khaYzIuCkY2ZXncqDGQe8OWYoC7F7DTqrJi7sUDWu9dVLx7FTJ7NilkGYdkLDlYMDm4H0BwHxnOBHeftz7q3PKYTIe2xdt/fsVdu1pfvLov3jmrWOCOiw3diCsWr4SNNRuhVCnLarn7Gd9iWO5JcOcWc44be4G7W6AiV+yd3yqVlMdirch2hdaZgXH2jkHobO6A2GAEkEme+MowI1fAPt4BkDTJLBVLh5bMXfjY29968dcvXvfWV72sNpzj3+/5S/X+xn3nvnzo1Xe3j3ZujCjxaUKlJFSvmA9BbDxTJoFJCUSMrpYl0aFQwz/OPnr8TdIzDxi4uwO0H3AvZlJdrrwJP2utqMdkdOliFh89o1VqKaN7N2FCiS7DcOcQtL7WBPqYylzxFPxliZZBPQDT5MrOjUvX/OZdl1x757aZGw8X9VmPoYth+Orhrkff9I+GZ77ameg5ISxHAqqCTZdUMJGD3AQIIMc/VqdgMRxtiVQnRwR3SiQm1zwqcYz21P5xAz8/2fJOgBoPuOcTu06f/uzgPhlAPUNpsjzC9vdlnlGTLPcDdQdheHSIGSNWsxh7SZzX0j8awZ1W40X3XXb3qx0vvQPBHWPuuJxx4VLtLS3Y7DH3bJY7lWqJEqxcWgMbVqyHEgvcnYOYX2lGlriWT6OPEthsWfG5JjQbuJOCYNldbk/DrVf+Xk5rlsWXLdIY6vYlgZKQIdw9Cp11HTA2MEZNYrQ4ugZFCCgKGKoBYkKAaXLF2LK5S3e++ZQd/3PtqVc/lY/V9kTDrqqmlkMn7arb9c7azkNv7Yp0zxCrJLFy4TSYtmQmyFVBkBQMAWAXUWI7Zy1nKU7sln+bP7jnmuvJAO5uAsNr03v9zq9pOUZYIiXG35PtXhnvvJwwQRzToeW1Roj3hUGMCSCouAuxVJH8NlCqB9WF5dX/uvKcS792zfbLHhOwu9DUp6AR2D26e84z9f/63J6hfVcNySMz40IUdExbkQXq067rBoE75cJg8pVVMsqIapjyy1q8Wq2pHdUxdFSBde7ZwDMXqLpZ7vbj899fmdJtIkDdb1zdS2lyLoKkQgQmDI4MErgPjQweU+BOlvuF973t7t2du9/RF0sHd9J8cmSp09K2ArU0SWKKsJ/AXZKgZukqWL98XRq427Wr1wvc7fanl3TgzFN8g9gVBOcWcII5WWcOlxmOKV4TwVuKA8R6IvD/7H0HeFxnlfa5bYp6r5Ys2ZaL5G7HSewkxOm9EieBhIQEshACC0tYWJaF8MPCUhY2AQJhYSmhOgRIQnqC07BT3G3ZltW7ZqTRzEijqbf8zznfvTOj0YymSHJiW+PosaO59bvf/d5T3vMeR9cIjA24QZNRM16CkCyDIAqA1ehcUIVsMMmLSmvf3LJ6yw+vufzKJ2u4mrRrmjVNk/52/IXFe5p33/nKvlc+5OYmSseFCTGnLh+yK/IhpzAPLFYLaDwucHpzWPJW4oXNUwf38KKQJHSY6lxItlAZxtd0zzUVLyvZvEh2HYYhiK8QdVGmzAcCO+sKR94faZXzIPg1GO8Zhv6jXWAOouysCBDSLQCRVUhUWEo71tWs+vm9d37kR4u5xSzGOP9JewQwmvVU3zPX72p78zt9mm2hN8vLK4qfvG9V4iGINe0YLQEOKKoiM+eGlTJiCRzZvcxjNxQvY0tfE/BM0vHc0wG0KWtMPMMirXrzmYF7qqCdSWQh1shIhCeG5+4ad8GR1qPgcjvJT0UCc1iGNhkfSH8IJ6vnzl/5s+sePGTfd7OdwD2kd9VBKUwWOp4u+5II3HFMUKFuaf0yaKxfccqAO9W562F9QyU8Wn892uOPBvZoS57ARwOQsBH7hAyDzT1g77SDGSyAAXhPMAgmaxaVI8peP+RoEiwqq2luqlvx8O2XfPC3i4syX9iRZ7G/a3/+AfuhG7c//ad/HQzY652mMclckQ1ltRVQUFYMotVEohxEHCJxDlzN4oVHmPEXziXHbZ6BbHA9+kM13lMJlcYidnqAOwMIEnXGnC0GfRUBVHcI+g52gG/IBbwXwCKYWS8GXIwUFcyqpFUXVvzhS/d+7t/PLDizM21Em9+BRuAB7QH+Vri16K+7n/l5u7v1ohFhLEuxysBrMonVBDkVZOzZgKVVCqbNNJB06x5/T3buNOBuODzRABQNdJmAeyoe81yDeyrXEHaYpun+mMjDDjuKKczT2GuJ7gQXPQ7z4A7AX/3Lax/cP7D3ZptvqETGKnfdo2BmKVu6KRAVrUBmQD77Qq+XngwAIi/AssVLoXFRI1jErLC2fLyc0nReEHs54liSsapwMaz7WMUo1mo1Ji8WO5l0oky8OWYsyjIJWTCFKvrRLXiSBdc9Mix7wnui+9KFgDCyoYBKeTxBEUHzArh7R2C4sx+UiRCYeAsoigYhgQdZ5UDkJZACGlRai+zLqup/esn5l/zsihVX9CTLsyd7PxDgn2171jTS6zz/5V1//+xR9/GzxyRPDl9ggqKaMiisKQUxzwyyqIFPDoBoQsYwB0ooRDwKlEBQFNaJnGr09cgksr5p8YtuEYwGApNqYUQyg3WvJ8aNRirG4zU64iW7h+m+p2ecJFWTzmI1k2vhBZFqavF8SNJCKVOsb6d6aZwXqEQYEGC01wW9h7ogKyiBhfLsCgS5IEjAg9VngkUFtW+tW7r+e1/cdv+fjbLHmVzX6brvDm2HxTU0fsufDz/5P75cf15QC2G7pjDxkRnnzGA15iR67+S5G2as/r4nmmKxwE7vxCQh6/ijH2+/6Z5T4lD81LUylShTNDjHO/a7MWdm+p7ik3SOu+Bo61FwukZZtRZWqCBjHnXmqYgxOXnwpPTcj8AR6Yu//OL39wzsQXAvDrFyaf2DZJFUwZ3VmkVPIlRRW75kGTQuagKLaM0Y3NnFTA4D02+SLeBGvXrUPUwJm8fM2OmAIQzuegc1UeFIX9oAd7xCtO4p5IrtO9HzRh147AkiiqBqCiB7E0EbfDyM97thpHMQPCNOELGdJHDUwpM3WUBF9rQiQg5n9a6qXfb4llWbfrL+vPW7m7im4Gy9ZDt37rQeG29bvbt774dbhtuuGPaNVoWsmpBdmQd5C4rAVGABU54VMJqDoIuAjveEhhbKpWIEgzrTkVfPmMMM3DEywTTVjSeHwh+4cQTc0W7EVyvCOGbPNDVNhZMG3AEXEdboh2wODRu/qJjaZepmQQE8I17oPNwDGmpseFFIUABR1CCgeQHnWK2pamh56bKfX3nmpT+9eOPFPbP1/E+342D1yFDv0LJ9/Qd+eVhuWTtmGhdYKVuslxBxanCMYiNKLNcevUpO/v94YeNE4J5Jfj28OsdJc7HjZQ7u0Y7XTIF1NubXTK8B3zwjLB8N7mFSXVTlynTXe/KC+6+/+P09fXtutvttxciWj54aYY8qkedOI2KgaBxwX7wMGhevBItoOWHgHsnxTp3miVq9xsudx/ud0REOv0NQj+RS2bmonhm9Ux4JiSz8ToBnWO7owSk8eO0+GO4YhrFhFwDm1zmepGBRxU8SLaAFAAQ/ry2vXfri6oZVP75k7fmvrK1b656p1x47gXd0dlqaO59e3Gbvu661t+P6wTFbo98csppLrZBfXQi5FQXAWXkgpW2Kaug8DN1bp7HGPCRRvvRWtVHgbowhk9mldim63kBkbMg0SG48p75WULg78YdOlWKuLfWTxt8S5weFB9GDx7mhyCBqGphJ1wDA7wyArdMGw90OMCsWEEICSNhkJhQEXlQgh7cEV5Q2PHv24jN+ePGyi19vaGiYF6zJ4KFQnn3wpQXdo92f3jew9+NjWS6zX/SR74KpEVrFouZgPFCZLqQeNmTTyLVPB1ypgNpse+6pnDODoZ/RLjO9JvLciVB3FJxuZ9hzPy3AHTHqml9e8+C+Acy5x4B7lA5ywrA8M211x3oquC9bvAyaTiC4Twpt6aHg8OxClnIiJamYKRidOze+ii2xMl5oRqA1VgajzIkDWVVAkCTyUFVZARMvkgqdb9QDI92j4OofAzWkACqPqqpC4SITdQMDkEISLCxeuH953bKHVjdufPamM66wz5XEKHo0e/a01XZ1t57f2td2Xb+r/+xxbbyYKxAgt7oA8iqLKEzPWwQIaQqElCDzQqn8hJHEiNVNJowxFpH+8cwxwgoBA9j1trlRzyLWG5rRivAe2RlvG/Oz9HqIKI3C0hkiVkGg+tl4EFy9DhhuHwQ+KEDQh61ezcS7CPn8YBV4qC2qbFu+YOnDl2644I8XL7t4cLaNu/fIUM35Zbw4+mJ+3/Dg5QeGjnxzUB2qC4leUCWViHPRIfjwux4HpKeboyyDmdhCjWcYzATcJ6VIo86bqec+UxCdqwc40+vCpKBrLEKoM8Lypwu489f96roH9/bvudnmt1GdO/Ns2OOKDq3GzblHkDNuWH7ZoqXQtAQ99+nD8sZhEueGkoflY3NW0WVpxs0kCvpO8dKnCftT+FnvAkWEMzo4+aQkSoO/wE1w4eBEicposGhJUnkIjE3ASI8NXH1uUCaQS8ADpkIUVQazyQwC6sh7eajJq+6ur6r7dmP98ic/cvlHcFGf07InrPv989Hnyw607F/b0nHkhj5n39VOxVkuFEmQXZUP+QuKwVyUA5qJA78coEY3SPgjACNhFgFUkk0w+MOxaW9mKRr13YZYjtFa0vCajND+XC0WJ/K4jJeB9c88qAIHQQISDiReAt6ngnfACc6OIQjYxsEEJggGcVsRRNFMCqiFvDWwonbJ79csbfzJ1q1b981mSuZEjsO7fa5WrdX8VsdbqzscPfe3eDpu9Jq8AiXAeA1k5MDEucB4oJIQ3FOIAsWCezLQSvZ9opw4psPifZJxmt7tZxR9/mT3nuq1UsQsKizvcjnDy9PpAu7c9b+6/sE9/btvsfnsJSEUcSB0ShPcDVfXIJHhwsbxkC64Rz+4yRMyNXCfBPC6ZRJ9nOnC8rhv+KVJAO7MG0M406i/s4z5dx3oSS+cejwzqOdFCYIyZVvBKlggOOaHkZ5BcPYOgzKmgKiaiTHtQ20BHru0mQDGgrAgq9zduGDFj+sr6n/yiRs+0TtXHnvsS4JEu4O2g1l/2vGnlW0DHTeM+EavdgRHG3zmoJhVmQ+51cWQVZIHYEJ7xQjrsK5nWImNPcvZ3UY+7P90wNcNIUOdj14+I8yv74Jje6p8CNx1ngJyMULEUTCBqEkgO33gbB8CT88ImLwKaEFsEi6CgoagJoJJlqChZOGBlfXL/vuysy94enPN5tFTZVxO9H08MfxEVae979bW0bbP2bjhch/vAxMpzukE1zgdAFMB9+htktB/wmVz5AbEGAPR6850kQNytqYRyknktcfbby7AdDae62wCO3O5dELdcb0UzliKDCGbUzjnTjTma3917UP7+vfdYvfZS1BbXg9U6d4oe2QJw/KsfVA4LM80ytlUR3BfWt8AKxtWpey5zwTckf046UO4Mvm1M7z5KZ66EZ4zSCoJwB0xTaCDYBtPBHisWWcgxZSq2A+qygmiCQIBhWRkJU0C94ADhjr6wD86AVJIBEHDkjOg8htO4IFXOC1HM/nOqFv1/BnL13+9uLai+YqGK054jlXTNPFHL/9oUdtg2zXdw73X9Tj7V3uEQK6lPJd06bNL8kDKMQF2sEG/h0Q/yCtHLvhkj516xhu/091zZk8bf1geX7eIWOTjFPkwQ1AFAYmVaAyiPjlvAtUH4Blwg6vDBvLwOFhlDrSQDJrAAyeIoPhRsKjAu7Fh7cNrFjf935Lzalq3clujma6nyAjN/W3s1nZn7Wk7cE7XWP/nen09F3mkcQhpAeBlnlT/cP7GS9XFA+7pcvKZgvuk80RXIyXK3c8yuM8WmM7Wk5yt6zGOE51zd7ldp5XnzuRnf3399/f17f6AzTtciuU3EYiM6CVnAu5oGaPnvnLJKrBIqYXlZxfcIyVRxsM2WtFGe/CTJlRK4M6uEmvBCdx1gDe6q1HtMhY9KfgvFCPhYWJkHEZ67TBudwH4FBCxZ7vKk+euCShVI4CkCqHllfXvXLBuy7cba6p3nLnk8vF3K8eqaduFJ1uU8ub2zgsPth+9sWukd/M47ysR8kxcfnUR5JTngpRrAjBxIHMI7qyZBpPljHwi4D7Zo9clciI1EJFauNlaJ9714zCqgQ7uJEMrgKCK4Bv1gaNzBLz9LhC8MpgUNIQBZDUEAieBGJLUhsplb65d3PTApWec/4+NVRu97/rNnIQXgJGoJ/ueXNzi7rq73dP1MbtqKwgJPuB4ldooCzzyYeKzy6PXhHjh+FgQerfBPXI98fP+8cLymQJpqnoUmUyZTK8p9lzz4K5ry9/4qxu/s6d/9212n608gI1jwkSn9MGd+sDrVifJzy5cDKsaVoPVNLnOPZU6yunC8jSFY96oaM+dJmDU90boyzjmJJW5aCs5CtzjtX4ldjwt2sxbR0AjYMNRoy9YWB47uCl+BXJMOeBz+mCoYxDcdieoPgU9dArfM0lLDMMKIGiSXJ5b0nXxGVu/u2Hl6u0v177sfoB7YOZ1YZm8Yfo+yDDe79qfd6C1ecOOt1/b1jXce4nDN1olFVtMWVW5kFWeC+YCK3AWDmRBAYXH3uUsr8wYdzhOzBNHJn04r07jF5G0NYiKqdSbzuB2TviuDDawyp8JQomaCJyPA1ffKAx32EFxBsGkCqQLIKChiJoCqgjlWWVDW9ac+82G8gV/+NCWD9lP+IWfIidEr31X897LB31Dn+sO9J7p1BzASTIjOKK+AOo/xmn4YgBDmDAbg5fpAjutCtHk5CkEODbgiUhyiR2eSIh/OnCfbWBny99slrdE7nBWjhu1tqCEuiE/6x6L8dzp2Z/Cde44p7b9Ztt/vdP39u12r60CteV1eRJWq6zP8CmPMrx4699QjTtr6aoqGIDkQJIkqK2sgdXL1kKOhbV8Db84MTWa0+WS2MTXWcdGzTqB6/SrULLvce/YHHy8KYssb2NCs5C7fo9YAiZgryiVWOQa9mXH73AhV0VSHjOHROht6QbXkAtCniCgEBaG7A3LRNCwfbSgZQlZ9vdtOO9/P36xNlA3AAAgAElEQVT1XQ9W5lY63i2PPd6INjc3m0ZLvAueePqJmw+2H7rFoTiX+i2yxVKRBXk1RZBVmg1gBVAEmXLxMj4jHjkHAiiqRjrdSCKjuiNU96IHE3l4xnOiWvhZ+MzNspP+hYX143E+gAhSiIeA3QvDbTYYHxyjsjeM8aBugKaEgFOCkM9nhzYuXvPHlTVNX7330ns755pImf5dnRx7oNf+WN8TK4/aWz/RO95zxyiMWBRLiKIjODeZaiLLuxNHJgas6NsEEykW/FMZEZr7SSbmTIEtXhRiNoE9lftMZZuZ3meic6Bzh5FZWteJyMqAe3h0GFo6WD93Q3Y2bKCQtlZygD/p6tz1G+Ru/cOt33yr+80P2SeGKv1akImT0A1HB+hjhjQeuOOLwmOvXEbslsQIuOdac9MC96kPcHL4DCdIMvBO9j3dfwyZJjzxovNftBhEvZmURxVIkRVL2IhSRh683phG40FUsdxJAGf3CAy29UPA7QMloIFZslLJGHr9aCRwIU7L5XM9NYXVr33mM5//6MbsxsFUXpB3YxtN00wPv/Cz2//2j+c+1js+sNxn9meZK3L44voyyK3IBt4KIFgE8CsyhFQFTBYTAX0wFAKRYyI9hmiI0VErzIHQsX42AP69BO6cKEAoEAIrZwLBo8JwyyCM9TgB/BiHxwoDAE7igVcVkIIhtb6ouuv6rVffW1pT+vrVVVfPh+MznOhvaq15L+955sMDnv7P2EKDC2VzAEDCMk40wvW6dkOJMw7wJgL3eLn4VC5xrsE9keeezGlK5dpnc5u5AnYCdE1lGEORBaY+h78zwN0zMU7gPinie4qDu3DnX+788ustr9w9NGGrDgADdxLf0FngBIKxTzhW4pM4UXqvagR3jgdJFGFBeTWsXbEeZhPcw/mUWfDcjdsKh4ajdJFj79nw8tEqxKgErswqKtAhSPM8BFWsm0WjxgR8UIWJ4XEYONoNXocHLGACDkOwoplK5LDzGhLzsjizd1Fp/Zu3XLHty5c3Xb7zveSxx3upNU0z//XQUxc8vfPFjxwZaDl3WHYV8wUiX1CTD4VV+US000QOUNRTFRG4ULxFYRK8aDRiC1tkhBsseuqShvMLpe5Qy356791Ir8zmgpPoWDNdiGiRQY3ykAZWWQDvgBsGm7tBdgTBAlmAWTEsj8MyOQvPQ64qeq/afNFPN9Sv+dYVjXOna3Aixu7dPMd2bbsg9VvP39m15/4uT/dlQbMPBAujfoaww5sgEr0RAcBIF6Wi+U5ZpgzD0XMJ7pOvafKqlUqo/0Q9q0zGLtb5ir3W6Eiw4a0bXjneOyqCjowOw/H244DgHs34Dde8p+q5l246bDGZ3//cp59ryXTMknEzMj1u3P0wr/pPT/3Tv71w+Nl7hjy22hAv0wSmUFWa4E7ys8QhwtgrslEFqC6rgnWNGwjcqRFGFHiGQyNxSjyMi43k5vWSq+h81bsE7sQrwICPrNBkQTY0Zm9kWSXGOLaK9Lm80H20HbyDYyDKPFh5C2gyR4uLivrsHA9mTgpWF1TuufHCa7//gbM/gJrhc1rLPlsTB9n0z7a9tOrpXS9/8Gjf8RuHPLY6NTsEBVV5kFueD7mlhcBbRZiAAIQ4hbowIXBTftMwAllfLdZIhn50cMeLjAH4KSHTtLpbZX7XmSxGsWeTFQ0sggUUZwAGm7sgMOgB0YedxnDOiCRug8aeFaRgU1X9wY9c+YF7K/2VB5qaZk9mOPMRODn33OXbV7fj0Kuf6fH23ubgHEWyKUh92lEKGjkuKAWtaDJF3ZihOTknnsCoTdauYNrBmitwnzpHp8at5pIAl84MyeR9SgTu8daEuOCuyGB32KGtow083hmCe8mmwxbzSQbu971w32efeuev99o9tjpFYGFmJsQSCX0n89zRa9eVSMPgjqVwFSXlsHHlGZCXlU/gHs/ymk5gIbI9a74R/QmHdBNZ03HqVxN6afG2jQMixAannucI7EyX2lBo4zmRhOX9Y14Y6hoAe48NpACrcUc5WdbuUwCBE0ECCcryS1o2LF/78wvOO/9XWyq2nFTEqR3aDnFov2vB4Y5jVzR3HP5g72jPBq/oNWeX5UJ5XRVkVxRASFTBzwdBlVDQJwQ8lgsy/R8d2JmqHQN4rBzQvfYocI+3IKQ2X9JZduJvm8liFH0kBA6cD2ZNBEfHEAwe7QXJx4NZkUAJofwutkWWQOREyBWto7dceN13z1q9/uENhRvG3usRnJmP7twcoVfrte7ofe3mA33H7rP5h9YFzD4+IIYgIAfJU8e+DmSMowgTOSK6wZngcjINw0c7LvjvVBQYM5lvqYD73Ix0ekfN5N5oDFPUIGBcJ5Znj/6E5BAMj9ihrbMNJnyeyFfoZOjp1lRIdXrO/eQCd7zbz77y2Xu3v/aHz9i99iUqgTsjf6QK7jSgKiPJG6ErUi/TAMqLyuCMVZsgLzsfREFMC9xjw01GHiVKyp6Ol2jipJJzNy4oroWYwEPEum7SU8c6WSSMyRoRxsyCCYLjARjutUF/ey9wQQ0EmQczdnsLYtMVkbTjlaAGxdbigZULVzy29YxzH/Gu9x7fxm07Kbz26Ae4Y8cOcbBkrLi7s+2cI11HPtAx3HWRl/fl+fkQ5C4ohtqViwCyeRgPTYBo5Sksis1zjGZEBOqUI8Pv9Jcyidee3pLy7m6NfdolRYDgqBf6j/aAz+4BMSgQ2ZLeGZx0IQ0sYPasqmvccee12/7l/AXnd5wo0aJ3d3Tm5uyveV5b/ffmVz4/4Ldd6QR3fkAIgCyqECRyMA8iGVwKiSULSJqJXwkXd01JJ6Q6xbNMgVCX7ojEX/emZ5ycyLTWdGtzqveaCrjjPSGRLh64B0NBsI/YoL2zDbz+KArL6QLu//HWf3zo1y/98gt2j32FwsvU8Ys+vE4QS5JzZ5Neb1JNeuO60puqQWlBCWxacxYU5BSkDO7Rk3YyUSQycaNL3U44uCPlHUk5PGODYz27hPXsfgXGhpww3GOjPLuZlwjIcRHXMNdMLj8H2WK2t7609m8Xbjj/h+dceM7bDdzJ2wwE0zp/3f/XvCM9x9d1DXXf3G7rusHmGS3liswglZqhuK4U8ivzwaf6QeGQnxARrImAO2r+I8kQfxNF4swwv5nqwjHX24kKD7xXIe14Z+cw8AEBFYuIdyCIIqsoCXFQYsrvvPq8y798Zf1lj803hsn8qRzQhrLfan/6ruae/R9zaqPLPaYA78fyTAlFhDjGpFYUUJHgiH0edD3FuBUyUXMvHVAPOwux7PtZBvfEnnBicI9NiWY+0qntmam3Hn30hITnqI0McI93vkAwAPZhG7R3tYMv4I10+DtdwP2bh755/U+feuQr9gnbmhAEQdYYIY455Gyxna4UjoVCdE9E96Tpd4oKJQTuZ0JhblFa4D4Z4Nk1RDvSsw3udI+xIaB4njvWtiMZBzt3IaEOMMduBj7EwTgCe9cgjA+7QVI5UIIy8LwESEFAZTKsc+YVIVBTuuD1tctWPbK16bznz1l+znhqr8p7e6vnDzyfvd/WvKK9p+e6/pHB6wbGbcsnzH7BWpENRbXFkFWcDZwFdXuQNKd3ltOXVwbpOoOZ1R7ofzJZVmdvnIw5H2FOIxzoinph1UajQY5u4uopBwJumQf/0Dj0H+mG0KgfJGQYqgLq2tAiI4IABUK2Y1lp3V+vveCqf79m5TXYHOi9QvafvYE8QUf6m+P5zbta//Fl+0TfuR7eneWXZAgIHCi8ADJWZwo8aIoMnILd9sxU1ZMM2HW3JeEdJALMufTcpwfNUxfcEzpx2GlTEMhzn2QYYKVOMAC2ERt0ELj74oO77pBON01P2rD8D47+4NIH//KD/xya6N3gBz8GnVliWRfhiFugGV53I8pjFJaPKozHTTAcf/bas6Aor5jAPZIT0WvHjaZyYUsXc5GxNaFxJmxUW8/wt0ZNfhyPL7bkKnoJjRZHw5I2g4ASbgljkABpWFizCbQ0yBtHn12RwOfwg71rCFwDo6AFmYeKIWisl8NFnJclyNKylMrCqj0NCxt+ds6GM5+6sunKoRO07p2Q0zzT+oy5y+ao6+o5fmGPre+67pGesz0mfzZfIHL5tcWQXZ4HXBYPsqAixlHOi9UY67WmVGKo681TISbjcRhyyKxAwzAkYypaopXGDFGEmJRNOsxhnFNohODZkFchUKkEpg/QQEHJYSZapCEpi9r/oleICvsCVUuEggpwXhVsRwbA2T0MFk0ACOGbhfNLoP4EWZzFV5lb9sZ5q87+xueu/swrJ+QhnaInOagdLHxi77P/1ufpvW0CnJUBwQtBTiHyqoKNe3ABoBwrI3aadGEhYziStXudFuSnEcKJHu5oU5UtKdPZcThPDD2wqdsl3//dedCz4a1HX7lh6ie7m2jSYPS/0XPvH+yDzp5OCBHvQseWcFfL1GzpkxbcH+16dPN//f7b3+3zdJzt5SboZaBabLpvWs4Sjm3sgkllYeiJoaCAwEO2KRvOXncWlOSXErgzkQG2aBNAYmhskuXEiHORl81I5E/14qbUcE4D7oZnbpSzGQSXcJTYCDzoynZYH2lcRNg6J3EWLG/SKNcugAlEWYKgKwSOXic4+h0kVINisiqvgMYr1O0N83zmkAUW5NccX17T+H9nLDvrsRvOubLrVMytIpP+xZYXy5pbWzYd6T76/tah9otGtfESrsgkmCtyIAfL5fIt1F0OZedxsUWAlLBkDIWAKGrE2sOyWYcsen0ZpBcTDSpd9U7vvkfPliaUrjuo17omWxCm+x6B3QB3zJ3jD14LnkXG6APJDiPRBBnXACKG2hUOUJRI4s0Q8MvgHnCC46gdZHcAe+1QmxKc+LyGvdxFrcRacnx9w+qf3n/bJx+p4ComZnK9p/u+v+767Q3v9O37klMZbfILEyaZC1CEDfPstJbp88jw1Q3eh9GFMJGCXCJwjnERo3gkqT+JmQDhTPZN/QrT33K2r4t1j5z+E1sNYPw//u3z+6Cnrxu6+7rJ2VKxFFK31NKpIjhpwX1731/W/ufvvv5Qj7v1nAl+jFNQkAW1z8lvQW8jA3DHGlKehyzJCptWb4Ly4nIQBWSq4iIesYN1jI96gDHgTihvrOKTAX4KuOsB3URTAY33WHDH9dkA/kg7Uh10dAsDxWboirEmGcdCRK9dA1ExgerRwNnvhpEeBwTGAuEqLk7QSA2LIEHmoMRc4lhVt+Y3q5au/cVdW287wnFcKP1X5+TYA9vHHhk+Yj3W277y2V3P3dpu777CEXIvDOZokrUyB/IXFIG1OAc4Ez4PTHEg2Qk7pqEokBwGc8Yw5MlIxEdBLyaVHqJVEBkLem56e0cWoZl5OJ+khfVmQMh6N8Cdee4q9RSgVjBIvVA14LGlL8ZoZAE4hQPfWBC6j3SCYgtSeF6RQyAKaJhgpzgOcvkcZ11xzVPXX3bd929qvO7AfDg+s7mNSnSvuN5c+PLhl77fHxq8yCN6coK8D2QuSNUZTDiJlariD/aDIG6HEY3Ty3dn7LlnwA+ZCRDOZN/MRjr5XnNxTZmCu0Gu8/q8BO69/b1U/kgiNqcTuD/n3rHk3x/514e7xlovHOdcKH0OCvaoRJlUKr2eXlgkUovOvPDosgQE9/WN66G6vAokwTzJc49f0hRT8pYGuMfr7hQ9JQ3wxsebyHNn27CIAkI5biuEwR21WBCMOCpf0rwA7qFxGOl2gGfEQ2IlSJpjUWENlJBMZXBWsPqWVjc817Rk9Q8v2HTeW2sq1pwWXtr27duFyq2Vi3/92PZtHfaeax0h13K/KZhtKcvmChcUQVZJNojZAmD5ZVANAi8xzxjD9SikhEI/WC6GY0pqfhTRYZEh42OQnfFJJWznG9XKN/kSZbz7bAYYtfjUrc4Q3KE5iZoGzCjBzbBXgKCI1BBI9oZgtG8Eelt6wOqXwKSJ1BUON5Q0AbLALNcUVO4+Y+mah++67s7Hq7iqeSW6VB9M1HYE7HAku6ftwD2vH9v1xXHzRHHAEoCQEACNk7F1U1gV0dBTMOZJRFOepYYmrRMJgDqhyUjzMpl/mdo5Uh2GuQDSVM+d0HlKcwySnY8M9hTKmRN57ri/1zsB3b3d0DfUx9bu0w3c39LeKv7Ef933SO9E+9UuzmmSEZjQc6e8+8zA3SKYYc2y1VC3oA4k0cwY43pYPj646zn3cEP51D33ZODOPHSmiGYIqkwGf5xMesMZXUqWmJh6TphJpuL1YRhWgomRCbB3DcOY3QOqXyWvHQEBMw+Yp9UCGuQIOerC4po9m9ac9d31a9a8eO7Cc53JJvWp9D0uwD3gLvjZ4z+6fm/LgVsc/tF1Ps5fCAWCkL8gH3Ir84DLxjy8DJqEte56/p0MKo3IZ6Rshz3VEOSpKsMAXRaJwW+NRZt9E2l4lNFYGs2BWNKIGQ3RdZXoEep9FzB9QwrlCP4hjvTiPcPj0H+8G/yOCchWzWQfqyKmpAQQ/ACllgJ7Y82yP2y78OqHt9ZvPT7vtWf0lAA5Hkqhec3bx3b9pGeif6XH5JP8UgA0IQSoB8Xju6vqxiC+j7q5xh6lPkfi1MsmAs544E4pRD2ql+pdZALMscS9TI6R6vVlst1sXs8kMnUK4B57vWHOlKaBZ8IDXT2dMGgbYM29onLu6dznSRuW79Q6Lbd+69Yf9/o6b3KoI9nYX1xDApCu0ZuJ5248IFRrW7GoEZYuWgoWyRL2utj3rNlM7MfIn9LvZ9FzZ+Cus7KNcj/j5NTNjPnq9L5j3SQBuS6ZyrFSGiJXaSJ4nV4Y6RkB54ALZC9KyVICGVRNppwwhnHFoKCVWsoGLjzrwu+uqF/6x0s3XGo7FfPsqbwkB7QD2btfPXTe6/teu7Xb0fs+l+quVPI0KXtBLoXpkWjHZ0sofkyNi/AFFTAcj1CNHjxyOPAZ6I0+GPQzY4DVybNOCMSb0hdu2ia2JCmmYVGia6fuf5gK0FM5GM0yPgIBOhKz0BBBjx7zCTypzsljISJWYvmbFSQwqRyosgaKIIJZzALRz8mLiha8vmXVpoeuvfyyZ0/mMshUnvtcbYMlmE+OvFgx6O799Dtt+z7lz5LN49wEBMUgcDwK1CggoFAmmyDhah6MtkTWlRijTb/YKXMmzk1EbzMb4E7rTAJdjUnnSoHZPVdjPt1xZwvcY4+Tiuc+HbiPjY8RuA8ND7HVPcPowkkL7jg4533nvB/1eDs+OBgayg8YRJQwo3OasLxeL8gMgUhYnkIqyErlJGioXQpNyxupp7uevdYHGQEzIklrPKS5A3f0yo38eUzZhF6ehVKg1LGUwJ3dEwE6jzQ5oAWcC3Aw0DEA9l47KAjs1JudBXDJa8eWrkFeyxVy3JdsuvQnTYtW/PCqs68aPF2B3XiuzVqzqe9Q36qXdv9928Hu5qsHfUOLAtmyOasyD4rqysFcZAEpxwwBLUSETCNEbxiZ1JFP7+RFv9ONNRYk18vU8BnoLHdmnUZay6bKlqfnjOWLOrgrTJ6AgB7NCAR34tJhjwEBu90JoIY4gAAH7iEXDLT2geoKgBU74akKaIoGCidRxURlVnn/yuqlP77zug/938bS926ToHcDINI5JxqLh/sOv29/f/P/DHodiyckP+8FP4BZN7wUhZ4fKUhGpVQMR4XNlrD/PunUycA93vephuXjgUusVx59MfGM00wBKp3xTWvbqHcseg1PZKykYyTMBNxxDXG5XQTuww47E2U7HcH9yh9c+Z2W0eY7+gL9pQHUlzfq1snSnSafpIN7vFIEHEgkGS2qXgSrm1aD1WLVjWZsmWoYAgzcpy68k8E33kSJZ+VNN3GIC2CYF4bnrlvyDCiMWndmBBjVVQJJxvIAsgKaH2C0z0nA7hmdIA8d5WTREkDwEbE4ThMhV8idWLNk7Z/ef+kNnz+z/szh0x3Yo156oWWkpfzpd56+7I1Du+480n/8bC1PFLF1LJcnQPmSCuDMHDnDIQ29eFZOyGMZExHcWIg+8tFLNlU9naL3KZjuJU5l0UHwJkllTEwhgQ7BnVcpHG949UiiE5BEp4oE7l6nD2ztA1QOaQUzCDJaAEiqFEBT0Iu3qKvqVj562VkXPHTbhhuQRHfSqRKmtejP0cZI2Hy87/FF3WN9X94/ePC2gFkDjzYBQUEBHssSFDTAAEQEdjK62YsdicAbpuD04J4ox/5eAvfpPP45Gv5pDaGZgHtcwyfNsLwxHvg39hJwupwE7qOuUeLITL741Lm3J7Xnfusjt/77Pts79/QG+2pJD5yk0w260jTTJAG44x5oOYmaAAsr62DdqrWTwJ1ha8Rzn2twN46fHNz1znYkp4smKU9a1HgfQX8QlAkFju89DppXpd7siiwTj0BExStZBT7EQ46U419QsOCd++76l7vPXLC2fR7YY94pJEJ1vWLe13rozIMdRz+1v/XgDR7BB2KRCQrrCiG/Ig+yi/KI2RzAFsSCBhqKkWDZnF6FoVe7h8lQSLxj3DYd7KNW5nieUTKAZzYtOwgT3mEEOvxQLlfjQOIkUP1IkpPouQ91DkH/8V7gsZ8AiqQEQxjqATNvAs3Hw8LihYcWVy7++i13ffypzVyN70QsvqfiOd50vJl3bPTYZXsH9j88pNqLJyAEihnbMSIRUyEj3MSh2UVNIOg5qmjYh+cEM9D0QtwpQxSeL3EGLx4ApRqWT2Rwpuq5xwPy6fY9Ec8+3UhEomtKODYpgnt0nh3PYYD7qHOUwN015jp9wf3Tj336k6+0vXzf8fG2pX5k/ehC/OlOkNhFEz3bqpIq2Lh+I2Rbslh9OIchbsxVMu9oSkkb5q4ZxoajBqmEU5JryccJy8d67gbZDwlcggRqSAVVVqmkb3zMA53NHRAYDpCMKJGpeNasAA8jKSJkQVaoPLf82NUXXfWN28+9/fFTueQt3bkRYzVzT+15yto+NrCqu7/ntgNtR6+zB2wLAlkTgES7sppyMOdlgWLiQTFxoAjoxcskIEQ0Nyw/w6oFzINQ612mcUd6/ym0cJz+2pmnxzpC67xSLI1TQ3rtOxLoODL4BFkESRbBYxuD3qPdEHQHgENiHSeCaBBSAwqUiIWBtUtWf2fzhnN+fsva67rnSXSZzR7UUfi/w4+u7R8f+H8dnuOXjlnG+ZCggoyUF6N0VdFADIfkdcJlGNwNA03vg6FfRvT6Eu2xxwXzKS3BdSWmqFuKt6al62WnsuZlMoqT7jXNDouzfU3JjpdqWD7aYzfGPhQKgd3OpGdRV36K557G4J3Unvs3X/j6rY/v+/Pnjrlb1k3w3nDHnGSDH298oic25rvK8kth0/qNkJudR8slhilp2dRDZkhUiz1PxMpm0YNUriM5uMch1EWBOzMldJKfxhOw85wAZkEC/3gA+nr6wDngBBjnqSEMThYZsJ6WI8UxSRblypyK7jOazvjNNRde8/CaijUnVae3NOb6rGyKTPpdfbssh1u7FnXbey5t7T/+ocOD+9dweSpYinOgrLYKssoKICgp4OdCoEoYa2XtY1lUBSsUWLkTMxdZCR01o0lz0Yq9IaqLJrIcpgJworKYDyNcsjksahKIIR5CzgA4umww0o368YxwiQ2CMJqAIjdiAGDjolXPNS1s+NbGlRvf3Fq/1T8rA3gaHmR71/P1QxM9HzluO/YphzaU4zf5CNhRY4gcAtRBwDmBZDqdSMfq21FYiuIwtA19p6cD2T8jqUcD3BOtOVM7vE1dn2YK7qmsd5k+/ky9/bm4pmTHTAfcjeYxxrgEg0Gw2Yago7sD/EH/6Qvuv9jzs8t+8vdHvnTEeWyLh/PQ7A/z6dKcRbHgXphVCBvWroeSwmJGTKMeykwIBpnl8Tr6TK5ZjimPS3A9MwF345AU3sXIgoba8BrVsyMTfqB7EHo6upAoB4JPIq8tpAaAk4D61kNAg3wpb2DtknWPn7PmnB/LZ8knZae3NB/1jDdHgD9y5Ii0x9le0WNvP/dw774PdQ63nedRfRZzUTbkVRdDblUR8HkmCIoKhBDkscxJ0Bs1Iosew+RUWMFieDMF97DWARoJaEAoyL5GUSaBojX4fwInMa34CRWcvSMw0mEDxR3S9eNRx1yi1BaqE1bllPSdtWzdd9Yubnrshg03DM177ZlNGwzHvzOw//Ie1+AXh/wDq/3SGLHjVeJjMGYQAjNjyYcFJgnUZQJ3BuBoEOI29O9pqidigceoh5+ai4/vfMSmGtPx3JOBXmYjyPZK5zoi62J6dfx0nmm0pFKVz03lrNG6Ksa44d+BQAAGBgegu7cLgig9G5tzT2MQyXMv3XTYYjqJ+rkb9/dcx1NrvvTYV795fKzt8nEYY94RqzfK6GNMbATyXFMOrFm5BqoqqkASkUEcabVIlctR5R3h3PiUnGny/P/MwR0NDlwUGEkOZUIVvwKuYRcMdA6A2+HC4iYwyax2GVcQXmTlcVmC1VVdWP38+RvP/5/NVZv3NjU1BTMauNN0p+3adkE8VlRw6Mg/Vvc5B2493tN+pTMwXg55kpBdVQAFC4pAKjRDSES9cPzRVe3IW2OlcgjuTN7YKJHLfDBxiiKIo0gNr2KbWgz5s2ZBChEnJRBCPPhGvDDcNgieQRdYVRO1c5VlBXhRQkQBs2ZRz25a//vVdcv+58Lzzzs0X/qW2TPZre2WWvo61rXZ2u/tGuvbNsGNW2XBS/oIFFPR+xSQgqFe6UB+Oj5H/GEaRGFpa9EAf2z7GqdkMh64Ju7JnjyymKq3PJegntnIRwyCdPefTlQq3WMl2z46LG88T6/XC/0D/dA30AshJTRzcC/Z1Gwxm2987tPPtSS7nkTfT2PvZHrI5PvtHNlZfd/PPvm9Tk/3TW5wcYheRl/35HsnvhUEb6tgpVK4+tp6MJvMYbl6Q22MAN0Ii+mWtDExwjph0Y1BEpwuEbiHXxiSjoutcw93Etfb1rLSGZE3Aafw4La7oK+jDzvmjLkAACAASURBVMaG3RR6R2lRDMdioxCj7l3UxFBxbtGra5vWPnj3zXe/XDNPlsp4ymC53O7du5veObh32/HezuuH/c562aqZTCUWAvi8inzQTKgXE6IcPDHomduuaybo3numVqluz1J9u+7ZIUOexIkM1jVWSKDq3FgInL0OGO0eAdUdBCuHnf+wOxUzBJBkV5Vb1Xbhme/7+tpVG/52YfWm0XmvPbOp8cLEC1XNXUc/0O3u+8RQwF7n532gCQpFcVRDFZJIlcwrN4AYJYQR2GWjdwSpCepMet3Vjyd+NSlMrzs4iRfm2QH3UwnYDcMq9mnP5j1GG0yxx8X/Hx8fh77+PhKwkVVcK6ZXWp1uZuo595MP3FEQ4tj4scI7f/rh73R5ej44Ig+bVA7L4WK7s6X/YmJ20sSZYdmiBljesJwY8xr2XyRSCr6MOqEuAbgbLx6rI50+jBAP3Cc/dLTwEQkicpHR/cPpWhC0NSxt48E/5gNbjx1svTbQ/CpJyaroleEfLI/TBJBUKViUXXSkbkH9z2675QO/2Vi00Z3+KM3vET0CO7Qd4tjBscUvvv3G9b0jfdcMjNuaJnhvrrU0i2Rrs0tygc/iQZMAgloQFE4l6Vp8tihZy5qzzGxMybikHz3TrreTlEACHlvaBTlwD7hguMsOAYcPREzXKBz688TBwHaiFsWsnLP6ff97xrI1Dy49u659I7fxlO0nMLPRnn7vVk0zv9b72/d12Ns+OeAduGycGxMDHErMRpW3kTwxC8WLmO7Tly4MxRueO+Xk9ZC9hIY6ThWeRSijp0ssUCSfS6cuuM8EjGM995kcazojITosb2yH53K73dDT2wP2ERsoJBt+moL7Ifeh/H/5w/1fPuY4dseAd6AQqWKz0H+Dhbg1ERbV1sPqxpWQnZVDzGYKoVKnkJjWnbq3FO7qrZvLmYB73MkUBncK3kTJUBrGhkBmvt8TAMfgKIz0j0BwLEC165IqMbU0ganWWTirWmItaVtS3fD7rVsu+d0Vay5snffMZmeZx1z83/t2Ve14+/XLjnY1Xz3oHtw4wXvLhFxByq3Ig5yyPLAUWkEWsVwOyXYYdsWcOBpfumTwTC6F5h0rlsLudYqKHaU0MvCEIA9Blx/sHTYiWPIBHkyaBFpIpfIr1HbkFVWpLqg+dt05199fnlvw2tUbr57Xj8/webzkemfRm93/uLt3rOtDDsW+QDb5QaGOi3qnPnpWrLkQ8i8YuDOlSea5M4Ansqwetpdk9m8Ef9K4ibq20xncZxOA5wrcp3Ah9MouqlrSU7y4zejoKHT3dMPI6DATsDlNwZ0bgZace3//lU/t6d17T7erq1bhQhTunKEDxMhzCg+11TWwbtUayM3OJTlO8nyRsIQJzCgtAcM/N7xw42+SE0miLhTrucebqEa5DJFjSBTFUKxjUQRcmoPeEIwMjsJw3zD4XD4iSeEPJ2Nqj2ftXBWA0uwy+4qaxj+vW77ml7dvvX3vfNlbhqv3NLu9NfZW8c539mza27L/yr7R3q3jimdRyCRbskqzIa+yACzFuaBaUBxOgZDe60ggzz3SNjh6DifLeekEa131GPPrGvAm1v5YDikE7rwHSXQOYseH3EFSKERvnnTMETw0UAuzcuwXbDj3e6tXr/7f6+quc88bfZnNjVat1byj7Z1rjzuOf2rA33f2hODmVSzVlbDTHukF6r0iOOK+4HMnBUHqEqh38KMOf0yUitQmMSyvnFzgnmrOPrNRZnvNJrDHhuVn89ipgDtG8BwOB3R1dYLTNcraS5+O4I4PYkDbnfWfT//ijtdaXvvE8eHWpqAQAE7E8GLmoQwCbQJ3DipKK2DdmrVQmFdILBfSX9c997APrYfeo0EaQ2+s2piFW6f7TP020tdLn76sFlZ/8dHKQ9Icc+AxHC8AJ3PgGnHDQNcgjDs8gI1ZRcyxYq4dDRK9jI9XhcDi6iXPr2/c8MilZ130+vLS5eMzebHm9008Atj74MCxIw2v7nntyiMdR29weB0rA6ag1VKSBQULy8BSlg2yhYMgsqQEXMBxcWckONbhLwLp1NDHYNfrvyerXidfGf+mFA3Wz6sKmEwSA3dZAwtYIGDzgq1tACaGx6kkEoIaaDL2pEeeBgcmkCaa6pY+9293ffaTK7JWnLb9BGZjTj9lf6HhrY53PmsLDG1zca7CAJLoIKin17DvG1MRJOlnDLVT1IZ1cMf/UHyIyuT0pk8knEV18MzTZx5dRKI43jXHdo2LbMNWnGTM70n5+2lKNKcDwEwY7umM/2yCr3HeMG8qQ8nXuNcfr4QrSpOFPHdsxqyqYLfbobOrA8bHx6jBqeHYpTMuxrbZ/mw4o/QkJdShhbz99d9f/+TuJz99eOjImV4JrWMs02U9tDP9UA4beMjNyoW1q9ZS61cESA1bZHICfYcTC8OpLL/OcmARtr3RXIb59PEsWPzddJOTHUtPyOnNA1i/XwEEJM6pGEHAZi8ieN0+GOgchJGBEdKIx8Y3aiCEcntgNplw4QZT0KKU5JU1L6tf9t33X3z931YvXH1adXrLdC7MZD/khewb2Vfx5HN/u2J/66E7bF77mgnRlyuWWsBanQd5C4oAcgWQeZk6GbLmsWizGeDOjETSGZcVXWBGN/n00C2GcNmPrmGPACArYBUlCPlDIPAW4II8DB7tB2f3CCg+GcycRMqEmiyDxOP8sCj5prz2j9344S/ctP6GJ+bVCTN/6jt7d1rfGdt/xxHbkfvGwNUUMgXAp4aAwzJDUsZk64XxYVE4FrGJrlVnBpseodN7UTGFOsNbTX+BSxcMUwHndI+ZzNtOpsJojFsm5030VKOPlYgtH73vdKWI8e6PqQGGnzj9g95ZYrHqz5gDYsf39feT5x4MBaJ3ymhCntTgjovnT/b+z/m/feUPXzg8fOziMXEcVIxfJZGWT2WkUKXOYrLA6qY1UFtdCyaBMeZJzEb3pDT9RSWAJ8EQ1pWOvbCsJCn2YUdPjFTBHY9jEDAUBdMDEohYrC4LIE8o0N85AKODo9QgJugNgETEOQCLxQLBQAAEWdBKpPKhTas2fXvTmef88bLG8wZTGYP5bWZnBI5pw7mvvPjEprcOvnXP0aGWy9y8J0fO4/jSJRWQW5UPYo4JY66stxzpwZNPR+I26GKhuIxZlEDxoxFASwNth1K3tEjw7G9GrsQQroaHA0HhqczNPTQGtnYblcBhVEfAbXQRHUERtHxzwci6hvWP3X/nx/+jhqsZnZ27Pv2OguvRswMvnv1y60vfGFFHzvUK41xICIHGCyCjIS6IoGrIT5waWYwF93ijZ4A/pxMl0xnh2QTD6PNmctxE+7zbwM5AN/moRpdBx9t6Sgg+AbiT8UTNvghYwOf3QQ/2ce/vA0XBdz19Ay76egxwNwnS+1+4/4Vjye8s/hYpDEmmh55+vz+0Prr+J8888qUjwy3Xj2oukHH1mkGtu3E2aq7Ci9C4tBGW1C+BLHM25doR3NFzR7ISkwSnjrsM3DHERh73bIE7C70haxJbiVLNcojosiBxIvjG/GDvHwHHgAN8bh+COJgEC3l4udZscDvHaJKUZBe7t6w99wf1pbU/vevSu3rn5knMH3W6EdA0zfT00aeXvtOy/+7XDvzjA7bgSIlsUXgk2hUvLANroRU4Mw8yr4FMESHdg9c0UEiQBsDMo45B5CxkCEQ1DzKiSEiQ0/wKWNFrdweh93gPOFClMIgKdSJg0TtGBDDCk8NlBSuzi/fcfdNd/37lsktfm28Mk/k83jveWrqj8/kvHBs4fKsbXJVylgohASt4MO2C5Aq2WkR/prDa43QrM7Z/r4B7JoBu3MNMgT3WWcr8abE9Y68nFXBPdk4UkYrIE+ly0DGeO77hlGIVeJAVhiXY6rWzqxPswzY94juz9PJJDe7ITn568C/Lf/jEI//abDtyqy1kMwe54KyAO/GHVYCl9Q0E8HnZeaCEmHeEoflocKfSFOqhPhncDWZ7osmQ3HNnIhbUDwpzcmhMUDGzhn29YMwxBt1t3eDFTm8Kkud4EMEEWlBjte3k8ZmVM9du+tOyBUu+tj5v/fGNG+dLm5K9nHP1PZbLDbWMldmHh65/bc+rd7UNtq/ycj4ppxIFbwohuywXxGwTyJyKbUVQRpAEh/Dlx2Y/EiklsnpoWuipaxgzJNk8YR3iUX0QCaGiXwVvjxMG2npgYswPAm8mcKd5CiKIqgClloKeLSvO+vlNV1zzg9UF86mamTz77fanbt7VtvPLo4GRFV7Nw4UkFWRRJX1/E3rvIZkpBka5QlT+lmJ+1wjJY34+nU+qx489ZjwPNdNjTQfuqXjsMz1vKh42uWqz4KamD+4ygfywYwQ6OtvB6Rw1XvB0HvOUbU9qcMe7edX7as2Dv/n+fQeHDn+4199XGuADMw5n4HFZy0sNaqtqYeXylVBcUMxq3VUGmhhKYWQHldWdRoG7IXTD8maR0HystON0T86IAGiI6IJArQAxJ8tOiRKzPIQmAuAYGqHSN787AIIigaSZgJcF0IIAVjFLaViydOdZ6zc9UJtT/dalay6dmNFsmd95xiOAqnbW49bCIefQph27XvtYR2/nVq8YyOFLTJCzoAAKK4uo+YzMKxBAwRtRL3tC9UVFb92qYuzISP/oMmYoNovboOQsJ4BJM8GEzQWjR3thYngMZCzlxC6AlFZCgJcgm7f6agqqXr77ypsfuHLVlfvmc+2ZP949/j1LHj/y9De7PX2XBDVvHlanBLD5L4/vqgq8EqIWwMisQGPd8NhTAa1Inp1dX6rgnsqx073j6GOmkpOPPX68azqR4J5sTGYK7uz4xo8ewZ0UlmcjouBajsRragKoUHh+0DYInZ0dMO7Rec6JWZEpPbaTHtybtZ1F3/7dw3ft6d7/sbaxjsUBAYUiZp50JxKTqkFpURk0LW+CqtJK4FAIBDupUe4s0k4zGtyZYaDr0OvgHj2hYnPuiSZ2GNw5nhpIYK06dhNDqpUqy5Tdx9SB7AuBe8QNjn4HeEY8wAdFMIMVJNmsFOWX9Vx03kVfqW4ofWq+tCml9+GEbIS52VeGX8l6/Y3XF4+OjH587/EDNwyrrlKtgIe8yiIoWVAGWUU55PVhJAqB3pCuZYs7EilZlzf896Te33qRBhfgYKRjEEaP94HgZ8QdlTx9NFpFgIAAlfkVR89dc/bDl5957s8312yeb+ea4dPHrm+/7/79PTt6d94/rI0ulLkgzwsCSf5iREXAKIzsBZMkQUiNgHsyoAlfToynngq4p3zsNO4502Mm2y8ZuCfbP9VbSOU4mYL75GOnDu7orVHvB02hXHt3Tw/4/fgqxrTxS/Umo7Y76cEdy+G+9ddHb93V/uanmoePrPaJfsxSz6g+kAE0R557jjWPZGgXVtdR2RCCO4bl0UMyCA8I7swcYzGd2QR3tPKxbhkXcEEQgMMyGSRbYCMJIk8hO5oDn9MHjh4HuAfHgPMLap5YMHTOGef9fPXKxh9ds/Ka4XmvLIO3Y453QVD43l++t6jL3vfBjpGuG/s8Qw1+IWTKqyiA4gUlYCmygpbNgWJSSdUOCZwkXUugzoCdatWRSKfzPEhkKajSPBjuHILA8BhICrYNZ6kkFYmYqgT5Yv5obWHNHy+7+Mpvf3jd9V1zfKun7OE17QH+Tc/WZc8ceflHXcHes5z8uBW9dSLUYntd+hsrV/wUelU11nkv1huPHqDYyHAsKJ0ocE8FDFN5sMmOMx24J9vXOL+h9TDd9aRyrPQSHpGzxQd3/N7IuU9+qobnjjiC4I4d4FC8ZmBwkHhSFNqfYYrgpAd3TdOEr7z4lWt2NL/y2QNDB7d4Ra+u3z0zMgLKcaLoC5YKNemkOqs5S1enY6VwyGLHv+cS3NFUMFqBEhkHa6GRm4PWPHX1REa0AEJQANkVAlefW/Hb/bal1Y3PXrDp4u/se/qt1gceeGBmg5HKGzy/TcYj8ItXf9twfODY5a0DnVf1jQ5u8IGvyFxkgayKHMitzKPmMz7wUyUIqZPpIXkG7qh1wBoBEeirHGg+DXqP9IBzwAEmBXUQVDChKaoiH18EM5etVBdUvbx+8drvfXXb51+aJ9Fl9uiQ8/OC7YWsrvGu+/f077vPyTmLvVKQUwTkyHAkFCSSqqUCWKZAxEieZAnphLFgQ2tKVNe3eNuwyE1yCEoFyJLddbJjJGONh4E3yfUmAvdk54++fvKVk4BhOsdLNjaTzj3l/gzPnW1lSJZH74PgTgRplJjVVBjzMDLdyMiI3ixo5tHnUwHcuYfeeuj8p/c887m9vXsvd/NuqhtmnnXmH+rhjioCCkBD3RJYtngZ5Ofms5pjvTaVLbNREoGo9oV/9NhOdM49syvRNexJzQDLnXBKMEYVs/zZufgQB2bFBBbZDKoLRkWP8NyGhjN/fPuWW3fNL9yZjfyJ3AsN1CcOP1F1qL3lzJau1mv7R/rPdwfdlVDAC9lVuZBbnQ9igQSypBLAYwlcBOAxi47eOw+8zAPn12B8aAwGWvogNB4k4hw6kqKqsMZBmggleeXti8vrf3zDOTf/4rKmzfOlbxk+7Ge0Z8yB/olzXu/c9YOB0FBDQPCLIVEFmUeDnAeRShFRuwbNcoUWciqXjYPNBvCk4qwlAvdE6b9Ub2+2wS/R8eYiDJ8Q3KepPkh1XKYH8nhHSQPcVRk4noNhxzCBu8vppBSagS2ZXKOxz0kP7ngj25u3r330jd/+y57ePbeOKMOigi0VkVyUgoWbcPAwty5JoAQVqKmqhRVLlkNJYSmF5MPgHibMMUMCvWj6G3ObKguhzjS0Ylh+ZMWjKhVSAcJEC91bU3gwKRJka1nefMh/e1F+3ffOX33+i/VcvX8mk2N+3xM3ApSHd+3Pe+f1HWtaOluuGhjtv8wRcC0PZMmiVGqGoroSyCrNgaAgY4wdqCpeRXoWtoxFGVkeRIzejAah92gP+IY9wMsiyKhbTt9rIMoA+abc8SWV9Y+va1z/8D9feO/ueYnZzJ7xdk0T/N2P1fYOd3zj+Nixm8ZFj6Chdjy1aqVOASCg6BXrx6zrxGNFTXyvexIwJ7mkkwHcp1t7TyS4zwgDYp5D6sdKDu6EGFT4hFEdgIGhAQrLY1c4khhHgJ8JfgHASS1iY4z9yyMvV//gzz/6xIH+g/f1B/pyCdxRS30mg4PejiiAElChoqSCusNVlFaCZITVdNkhOoeu/ztX4G4ol1FJHD50ai5hVFJi3l0AUREgn8+1L8iv+tMVKy7/WiM0ooRo8vhdZmvb/F5zNAKapkm/fOWXiw91HrmqfaD9pgGPbZVH9FrNpVYorS8HscACQrYI1ASQ2PGYGtJlTCc0GOt2wkBrP4APxRolwGoLbHokCRKIIdAWFy/Y21S34gd3XXbHXxcXLZ7vBpjhc9zeu71owO248WD/we/6ssbyJsDDeDrYe4LVMrCyRcypkuAQk5zlSYAm5rXUpaX19T7hFYXr3OOsa7FrXaoh8/S90uQDlmzdnY0ce+xVxPPck11H8juJbJHesWLB3ahsiTxhw0HDmA5WQvX290JfXx/4/F4G7DMUsMEznRLgvlvbnfW1//3Gncftx7/YMdZeLUuhmYM7stFxYQxqUJBTAMuXLicP3oxKdaQ+h3qzuoSsHiUgzfdZ99xxqWCRAdXIvyPzGbWJ9bmHoXkE91wh21WWVfpKlbX8J2vK1+z25nrdW7mthqxZOnN5ftt3cQQwl/vnPc9XNHfvufRA6/7bbF7HuhG/o5AvkriiheWQW5YHYo4EnMQTyQ6tfy2ogs8+AfbjQxBw+kH1q0zQSBAh4AuCKFigxJLnbqpZ+qvNKzf87+2bbz86n7LJ7CHv0HZYOjoGN7Y5Or/RPNJ8rlggQ0j16WWGLEWC6TlMDWLlDnrz2L8drXLsITBJoS4NByQieBMxDtIDncT3e6KPk05ZcCpPaS7BPf2xiTh8+MwNWTO6Dwy9Uj09W73RUfN6J6CrpxtsQ0MQkkOsP0oGKoSx43RKgDuGNG/97W03HB9s+Y9m+5HViikECubd03hx4k0gmoAyQJYpG5YuboD6hfWkVGfUsaOBToQ6TMwbKlR6v/fZCcszbXlcENjk1b0C/Fv3BHByIEMaOTtSiIdcLnui2Fy0r66g7lfVBdWvVZZUdjVCU0jfPJX3ZH6b98AIIMC/0fNGQUtPy5k79+68rWu0d6vN7yyDHEEsrSuDrJJcEKw8SFkmUrfyuMfA0T0Mrs5RMGsmCAWxooKnjnDYDlhTeLVx4fLX1i1Z/b07r9r29wquYl7zIIPnjGvN0z1P13V5+u/e5zj2WZtmM2uCFzgBW0Jjv3WBKlhY+1YEdvyh1jAM3GO1sVNco/RAoX7FEe2MROtWOmtfOtsmG7JUjzXX4J7qdczW/UT5+FE9QRh6xwN3BRTdQQRwupzQ2d0JjhFHuF0zNT9LhYAxzQ2cEuCO9/eZZz7zvrc7935+b9eey0OmICh8aGbgjo45/kHQFCywqLaOZGjzcwqYVU5seZ31qoN7dFieGjzNOOceaRzDniEuEEiVZ2E/ysHrbz2FABUOJFkEU1BUyizltrrS2j9UZJX8Kh9KW89ecLZ/Pkyf7FV+732/o3OHJRAMLHt9364PvNW8+/oxzVvr0bymvMp8rrSmFLILskDWQjBss4O9ywaqWwYe+8iKHMh+GaycGRvDQJ65wLF2+ZrvXLrl3N9dsviS/vnSyMye9YujL+b32Hou6nD2fLFbta0f0UZAgyCYTDyoSG5VOZAUBHGmGIjkxzC4693f8MzTlcLFXtkUidooYSxj2+j1KFlIfraAL/Y60znuXIF7OteQygxI/3h6SN7IiMaCu35SKm8mo08Fm91G9e2uMTcQpCCvarbAvWzTYYvJ/P7nPv1cSyr3G9dYzHTH2drvoeafND6+80//vLvt7XsCon9WwN3wxgWQoLqsCpYtXgqlxaVIYQqDe6Kc+6yAO7V21FXw0ENHwp6G7Gf03PWWj7wKsoqylhyYJNa+k/dzwHk5KDAXylUF1Y/VVi56KAfMhy4pv8Q7D/CzNeNO3HHQW2yDtuLXdr595VOvPnVf90jviqAoW61FVq64sggEM0etIl1DTjDLJirh1AQMy5tA9ckg+gV1y7rztjfWLf/uxy/5yAGO4+ZTNRk8Poym/KX3L01tju5/PuZoudtpGuMCYiAsMITpMexbhUQ69NxJL1BPnxllWobcbDpOWSy4M3nT9D/pA1Vq55ir46Z2draVvkqms0vSbTO7r/TAXaZOcH3QN9AHE74JbC1KziOF5dOZJHHuRvfcD1vMJzm4P6c9V/SVh796T0t/yzc9nGd2wB29YWzxqnBQnF8My5YsgwWVC6ihjGEpzzW4s3ae7GXG9q5MmYx57jilqfczMqgFzL1qoARDIHImyOKyqNWn4gVYUbni7eXlDV+uF+v/0VTW5Ek6q+c3eE+OADWfaX95y5MvPvW5Qx2HznEF3DmcBTjRil6jSp461lYjVwRFb3KzsyHg9kNt3gL7mSs3/dNH3/fRFysq5sPxmT7cY9qx3OeaX7i+d3zgq33+vroxxQXm/CwIaIwUJXIciNgDghHk9UJZxo2hslj8Tkf5ZOv25DD85Ct+L4F7ZgAYez+TCYbJ2PTxnt9sg3vm95UauBvmmT/goxI427ANAtjmlT46Uz7ZJEkykRm4n3nIYjbddFJ77ru13dKdX7v7dod35GEH5zCHxECkj3rUIExRMjLasxLrHT3l8PhSjTsKDeDfudY8YszX1daRtjzl3TGGkqC0hRUiZ7qMGNdg9OqOgDsCOwI8mwMM3NFLC6lBCgOixKUWQvU67PmOAiYcmPwmuZwv7V9asfShpppFj68r2Nw3T6aa4bN5l3bHed56oH/lG2+/cV9L97GrRidGy2ROZq2OdR8GxVJEkQdNVsASEuGyzZc8WFO68Hv3XHRP73zkJrMHh177ox2Pbmkb6by/3d15dTAryMuaH4KcCkEMtwvYZhnfO9Sg0HVn9cWGdZiIABhrCT39ZzpwR0NOzwgy/TP9cAYgRYfojbNkDlbTX2cqx003TfBug3sq95R4VCYz5RlUT4YCfFPxHnG99k5MQHtHO9W5YwQ2DOzGjtMOvzGP9LnFON56pTYP2f4cOKt408FsPmvbk59/8uQNy2Po8o7/u/vSrtHOr+8d2bPeI40DlqSTf4tgp+epsT6YQt2IjwawEwEGc9hYQqfXpqP4hMDqzTQZwGKyQn3tIlhSvxhys3Kp7IXAP2bwMwuYTVZXokdmvL0kksMeHgI7vbg649LwDUiWlDWeBVTWYy6D7uFrel9vRVTyhZzBmqKavy4pXfr79WXr91dxVd5ki8z89++9Edje3GwKjjcvOdbeeuORtmM3Dzpsy30QEGRJhgC2m1GCUGjJAd4H2tKK+p1bNm3+18ZFjXu31m+d1z3I8HHu0HYseLX5jXv6nH2fcIXcRSj5p2gyVSsEMT/Ko+g0FavGPYMBGMSjj+cQUDhWN89iSHaxYBPdnyLR7Rj7xALlzIAr9cGbjfMky8tHnyOhiE3UJScat8nXOhWcU79rtmUsmEfvj7l2fTEnZTqny0VkOpfbxfq6kzgZI2qHISDmAnQ0YMl5BHSSpNZIW0VEAUQNQAlwkBcqhgurtu7IlbI++qtP/ao93fswtk9uimZ65BT3Q8v6W89/b/WbHTs/+/eOHbd7cyZAVgM00EhyIalWEMhawiYcDJWZKgwS4TBPpnEKKAITFcDtedSrQcVXJMmIJqiuqIaGRQ1QWlhCxyR1OB106aFgiJyhcKSfbwpWOtt38o3Gs14zfWFYlAFAVEQ1R8txVGVXvba4ePEf19aufaWBaxhOcYjnN3sPjcBuTZPe+fuvy+z24Qva+7pu6bb1bXbKrgLFglUiCoh+Tauwloxdds4FX1tetfzXb6972/EANy9DnMkjbNaafMfD0gAAIABJREFUc55re/G6TnfHJ2we2yZ0ATiBAwW5LtSPWyXPnQRJqOHHZIAPA63erjfeNUwHZPHAPdlacKqDe+z9zx64Z+qeRZ5qWG42jAOR7wxwN7rBDdmHoLu3GzweD6iqTtJGWKJIcmQqGbwLQ9+EFnQsvdZ1VhDgeaqcQjIetiW3QrFcCu9fce2PiqTCb3z11q8OZDL3DWMl031nbb8nDj1R/tNXf3bnGx27/suX54Vg0EsgLmFnNRm9d4HYqwzcjdBZBNwR0WWU8WLpbOqfTuQkLGHhRWr7iqS62qoaYtGT5Ge49SbLqxngbjT4SCp4rN99PBsgmeUaPXDJXnaS09UEEGUe8/GuUkvJgdqCBX9ZVNbw5PsK3tc5aw9h/kAnbATQoH1237Mlh3t6zmjtbbuubbD98iH34AKLRQKrYgqsWdz4/MVbtn55mXnZ0aampuAJu7BT7ETP2F9ct7PnjU93j3fd4AFPDi8KtPhiGFUQBQgpMjV1MjyvMLgT4kwG+qnMd92Ri3LTpgBXiuVyscOebE2Yi8d0os6ZCbgnut/Jx5oFcA83cppq6IXBXQAIBoPQ3YfNYgbA74+kkaNdfyq4ihI6JXBnoV0G7vQ3ltWhgYnAjppqHFikHCgJlSt3n3fHR1eULPvzto3bMhasetc9d7xdFJf4fw/95zXtIx0/G4LB3KDsw36L1CpVCakE7kRQwzcsVXAPUaybQiDZlhzy3Jcvbog07Ijq1UvKcbrnPhvgnurLl/yFwggDW5AwbChqAlg0szcXcjtKLWXPNlY2/u6K6isOzpdHpTri753tCODb3so9dHz/0tauY1f12vo+4HSM1FfkFHVffdHl/7li7Yo/bSnZ4pnPtWf2zPZpnQV/3//kR7rHu+6xy/aGoBCkdJ2MqyiSXEWBiFBM1EpfBsNlUDqrLurUicA9NeBJ7x4SrQuphPXTO1Nk6+RrUaZHnrzfbIH71Os9MeCO+OP1eqGtsw0cow4iZBrheBZqj+gYIp0Gp5QB7NHgjis7ilGT1orulGIPCbOWo9VKda7z1rxv6y3X39A8EzGz9wS4Y979ut/ctGXA2f/goaED60JcADSR5SKQ+Eaa75SOxkS0HjkPC0+wWHy0504DLGN4HnPdHHWIQyGbpmWNYJUsxKJnnjubeGFwpzy53uwvfgpuygxPMXof981I/kJxwPHYppapmaEUDnaSM4VMSi7kDlRkVT6/pHLJb9YsWLN/MTcvSTo7y8+JPQoS7V57fv/Czu7jVzmHHVeV5RYdu+3qW7/TVt/Wt43bxpBo/pPWCGBL3sdsfzlvd+eez9p9tgu8gtcik34G6vqr5K1jOD4Q8ofBnS2EOn0uyuM21ohUFsrk73NqtzEpJx2ly3HSgvs0TWBSCcvHjlr8cZ4bcDdgACua8INh+VHnKLR2tMK4Z5wqnfB6wteEDqW+rYi4rQHIRlsTw3NXqBE4a0xEIWY0NjkQVQlEv1U5u37z66IFtj1717MzSr2mMmdTm5Ez2Aq9mPtf/+KK1t5jX/z7wZc+GJL8IIsKee2sTSqWGOjgbjDhKHeOqlKIxirIRs49/DQYuJPSkCZAVXklNC5rhJKCYsq7G2Uv0eAejeepDszcgjtafRzwIvaTlqkfvAjYsUoEKSRpuVy+s9Ra+kptQf3jS6tW//2M7Hld+hlMw3dtV2J0v/BoqcfvO6Mkr9B90/k37ZyPxmT+OPZO7K16qfOVT3Y42z7olN01siBTO2lDGhSBHd91RQ0R0EfAImqRNghWqRr5GYbgjbsM59opRhc5KSNopboaZTZms2WUJDr7dMdPF9wTH2v2wT2aomeclxc56O/vh47uDvD6vAyXiL2tTxiKFqNDilwpxB4NQgjuRhU0bqZQFzHgiASOjdIQ3LGBlAks/uzgnZd++BuKkv39H1zx1bHMnijba25nTRpX9lDrQwv2NO/76DNvPf0lD+fi/UIINEUDHExWksGUo8JXTODOg0BevQoKxUCiejtQrbve5lXjoDCvABoWLYVFtQup1SbmN6L5M6wthNGSM40Lp4eZ/ieVF8pQssNUAWPTa6ApRCYAURNB0kxgVqy+Mmv5vtqS2sfKc2qeXFa2sH8JLAnOh3PTfybv9h7YQhaQasJx8+z4DB8GjuH2zsev2DWw619H1OFNPs5vot7b+h9cExiwMxKdAe7sfWQtmcOfFJpDpvIeJ7uV2ThGsnPE+36m503F7kl6jqgwdibGQWSfuQd35sip0NrWBoO2AQgEMN+uX4FBtddBHCVOJJlKuyAkaJPBXcWW5LgjKicxGMZKKskvQSlfMfGFO75wrWqqfeNTDVcYBfSZPN73Drj/zfW3wmf+8fy1L+978b8HvD1FHvAysBaA5dxVhPAocCejh5XCkSgMj6VykTEIF6hQr3YezJIF6hYshFWNTaQAxowmIxgXLk7T+22nMZb0UNMD+KQTXj89pQgwT4hCGyBQMxFk+obkAP0ePRCQeTArZqXcXN5Xain7XU1x9VO11trm54qe88yzrNN4jvObnhIj8LJ3Z/Wbx3Z+qd3dcuMY7y6lTpOoOqd7wKh/ge8fagoY/zaypJmoTqf6Ls8MuGb/0cz0uvGKmNrm1M9sHHuSjZVSVGRuwZ0VLAMEgj441NwM4x43yLJCDihVtkW3esVSbh3ccU4FRZWBO8N6InRjqp0MTiJzcMArImTL2UpDztLez7z/k5tvW3Ebdged0U2lh0qzP8fCR9w9sDvrz8f+fPauI7u+cXhw/yan6gRVYkQ3srZlvW5cHyCyd5ANrwO0Ae7k4FL5Kk8Drw8dGQhVZZWwftU6yMnKIe/XEJWhfIrR0EUPsaQ8MGmCe7oTH3MyeO2ouIdhRRVnBVqCaPwhIUPViFMgu2UoEooDi0vq/1JmLft1UVntO77cYed83nYOJ+38od9TI9CsNZtePf7Wh5rtzV8YVYcX+cDDUYUNyoIy1hMziPUcKUbDMAcfzadL+b03DPCUgCf+MMVbC05EGJ6AeQbXbdzNqQzupFFCUsQMSxS9lt3hdEDzkWYIhQIMnJEXhloHOrjTuCYBdyZ3jBEkDRQeo0U8CLIJirki37m1m1/YtvGmO27acNPYTKOv6c7lOXuZkQTzrV3fWtHcffg/ntv3zE1u3gWyidWfkxcej5RB5QbovWMjLea544MgJSjMXakYzmbtXDHHgSVxjdQCthpUWQEzb6JJHsLwP9bP8RxZ9OTrp+iNR0cLZuOFCb84JHrDav3DbWqxTSiK3uDfevkewb2mgkU0AxcAsAStsDB34T+q82seqS2oflkqkewzYVzO2QOfP/D8CMziCCBv4SXPS8uf2P3ML5yCe50PPCaFC+lSspETEXiG/5d5Y6kw4WPV2uK968kIb6msD3MtXpPKNaT6WBKBe/ped+Izpn698Z3c6P2TcReMrqFMWgxz4YyDYTKbqaUr4kpXTxdpygf8fuJCIcbg7/HfeHzEj2hwxzsLCZM9d+xYipVPpKeGKVdeBCEgQqFa6P7nqz7x3fMXnf/fm2s2+1J9Dom2ey+BO/do86M1B7oOfOr/s/cdYHaVZf7vabdM771kMiU9ISQYuqEIEgEXUeyuirJrRVBWBVfZdS3sf8Wy6oqCKCBIKApCDCAGAkQCoYSQQjLJzGR6y/SZe+9p/+d9v+/ce+bOvXPPbZNJmMOTJ2TmnO9852u/t/7eB5+///o+oU8gvzshN1o0WNQ4Es7Qxf3rdr95EGiJyIYNPIkGqJXrJmS6M6BhUT2sWLKMATjzvgMSVVnaO+a8JgLuzhehsymjQwiDMpCKlptvMBWQ1ZpGcGcmMfQmIpUtCzzEoAwJcrRsqPBU7K/KrbpjceHiR0qKS44uh+VqspKgs54v3LUwAnM7AgjsHdDheezg1m+/3PfSNSMwWhAw/JwFbDr3XKLgHv5F0cB9tnPAyRkRD0dGvKPs5P3xtJlucI+vv9Et2FY7TsA9qETywG0CbgrANMnHvu+tfTA4OAi6pjFw5wxzqLkTNS1q+FxzlzBwDtBzysnXOGZhITFMhGNFx03AAmcZehZUuMp6vv2Bmz6p7FP+dtVVyWfKzBtwx0HY2r614LWW195337Z7ftzqb80akyYZuKusEAwVcZgF3LGNIEugjBGJKHnxwDrivxGhorQC1p9yKmR5MkDXeFqMIIGqMhIcBEzU2kOkkrMvd0ugiG8hxt5CFrhbrLrs20MhkNbGomQBSYSApoGEBTBAAZg0QQ6IZnlmWV9NYe1jTeWN96zJW7OrRChZKD4Te+gX7jjBRmCbuU0WtYxz79/xx7v69c7ygOITiVDWTvds0wKs/3WisbMzxVYmOglztpMzIl3g7uTd8Uw7gZqDYLh42kxO45/dPe3M3cGzskyDqnWSOV7XSTOXFBmGhoZg95u7wT/lIyzCuCcSBlCJpEA6S+NkAQlYDAovXeQEa8FfM2IVCzskTYZcqSCwqmDl7v/51A8//Xj+4/tSES81r8AdyWxeeWHn+i2v/PWXr/e8tnLcNSWogkYc88jShuBLldasyJeZREKsdDregj53HHT0syEFEHFDC1CQkwerl6+E8tJyMDSuHUsKgTulznEWAqcDQws8iQ0fbfEHpU2rRhW5dlDeY9G+zIrBUyxEETSVLW63hOVjAQyVgvCMTNE7VZpRsnNxQcOdq+tWP75aWD2U6IZbeG5hBObbCGB0/I7hHVXPdb72/d0Dr1wxCce8pqKBILiIzpPto+kHhVNwj7Wv4wXiWO2RQZIyg5zEocc3E6lq095OusA9sb4mFXtGg4mcKCFhjrlqsS8Y0IzshkePHoVDhw8RXwLhDA+ym9ZfCzh4CjYKkEFwt6bMyv8jxR6trQoUSoXDFy7d+PB3P/7dG+ugri8VVlanGBbfSkrwbvS7//yVnzfs3P+P/37iza2XjnsnBJ8ZoMhCjIy3Nikx1fErjA6apCkKvsMUNfw6JMFBI4iAvnkRMt1eqF9UD0sbG0ESZNBVHSRR4X4TJmmhUOBkYCzpNcHPjfkY+X3IUoHlKLF6FSsqQ2sDS8UKOuXBW7n8eA9p+mS210EXAyCgO8LInCpRSg9U5lbfv37Z+t+/Q3hHT8yXL9ywMAInwAg83/98dr+v/6rHDz5zyzHXQL4GY6IgYpqbAqaOJWFC4B5+VkTT3FmSku2MsRFeRRqSWL52CzCO13AmBpYzexvezskA7tO/yTKNosUXAy0Z5RyVZdY1OHDgAPQO9DLQR6+8weK8gqx0dqGMgzsbRdQ20ZYUukwU4kR2nrs0D5RLJT0fPfeqn37ywk//uFFoTCoFLoiNx2vBRXrvzebNYuWblcWHe9763D3b7/33QWFQ9BkBYvOhcotkCmKAFzRRW0I5jTLZ4G3pCShesYhGCrwDAdyyGypLK2DNilWQmZEJWkADNGaTDMW5p6OWg7VPDp/IZEhsYo09RsYzPzvWhBeJOpdz6zHyAwqww0tgxAhohqQIRFYr3pADNCZuzQWeQIY/08w6Wp5X+fhZy8741Vnus5oXysfGmoGF38/nEcDo+ANtB1Ye6j9yyxtD+84fVUZFUcHymya53ERBZueBtUvCFOJo4I7AHq47OzXhh49XqoA17nmYhRUu7rb4A3MB7omOFxZdiuVTjz036DfnfnQqJsQozBHEx8bGYO/evTDpmyQLL3EnUFVBlgYXFOCC3Ai47piyKFAclxEkV6V6aKR8snM7w8jSF2fWvnXtFZ+/6epl1zySCq2docI8u/7S9ZeMQ/0HLvjdk7//46HRQ16fGRAw8A01d2aK1meAO7O64Sjb5G17ihqZ57EAC8K4DEX5hbB6xUooLiymCWLgzjV9hxYxaxGmE9xZQRtcFlQtOEi6w+RLKy6ALUhKk+O+H9L2UatHkwdq/Wj60RXwGl4t08juLXIXbTu16pQ/vKPqHS8UQdECf/k82wML3XE2Ag/3PFzSMzRw9Z6OPd8YloZyxowxEN3snDAwBgXdcbz+NheB+WHL2o92+IWDO95HAVBRzOWz+XMTBStnIxDlrjkAdgKzFPvckxkrBHeaU4dZTkEwnjaEFrhjpDzjVEE4wEj53r4+OHSomVgNg4FzBDzTwZ2OXr66DJ6pheAumgzc8dII3JmPHllW88T8idWly7d/7YqvXX9ZxWUHkpp728PzDtwxOObQvkNL7n/+vntfan9p+aTok0G3nMtRwJ1mCk0cjIdqGqEA54qnADlitQOq6758yTKoqayievEo4aN1gNLgcMAdLJC5AHf8LFwSdNigIx1NO5TKg4IKuhm4G4FkF4PiEVjgHXMrsMqFLJoeF5Kiu8CteowsPWu0zFP+cl1J3f31BYuePK3gtK4FLT5VW2qhnbkYgR3mDu/ut/aeceRYyy1Hx9rWg1sDv+EHU5IoAhmLcqB7iv6zSeC4t2fTwsnVxoHL+g4L3CMBgh2Q5iqNLdb5lAxIRpq7qEJNCsE92T5b4B4PwM98J1ObyCSPDSHXjGGAz+eDto526OzsYNFOtEaY2d4e5EwuYFTmOarqFOtFfl6QkFeFs9QinBE9iyBSAHSxUjzwzvoz7//KR66/8XTh9KQoZ+3zN+/AHU3zTQebCp7fu/37D+x64GMj8phX03jeOgEXo5K0l9ejDyJRCAGNRS7SxFl8v8FiMCxK0S27oK6mDpY2LgGPy43cb6TdWqlzNB8RuZecH1vRNPpph4FlLbBJnDMXnMhL0qL+bhnhGYEPcuazA4eVwmWSdCiwBLUNvJDshqVciKAYCvLSQ4aR4c/3FO6tyq94ZFHJooeMY0bzpiTpDp2PzsKdCyOQ+AhgoalfH/x1U/dk75cOjzR/egRGPJgpwlBZoR1AbilRDTKCkVuPX5EOvRkm57DuzXZQJgtMTkZiNiHC/rzTvsS0ODrQ/h0aOWd83sw+JtbS9DFxMorT7wnvB3GjBAMwmZtX03UYHR2FI22tcGxogJ+3THMicGc/YXYgRhVPgfOUw27xySPfSjBuAwUCFpWPS9YjeqHKU3nk/ae+/9bvXfy9X6VSyZp34I7jcue2Oz2qV/3I9x793q29Ql+uiiXeKEiMG8zspZqsL0BwJ8DjseSRyjlxkVwWJDLJr1l5CuRl55CpHq06WGIWLQAIlvaAmviXDXsifANF2niWFB4x8pby8qy3W8z3/N8kvNimj7SU6Rf9lhYgo9/kqjyBvKCK4FIVKPWWtebKOVuqC2rvXVW/6vU1wpqJRL934bmFEZiLEdgytqX4zdY339860vLNTr2jOqAEQNYUEE0ZJN1NwrAqBUCXVNLSJeSKmAXNnAJitG9L9nknY+YE3OPpByf2nPXV8bTn5BvoTJzh2uABj04bsN3nZExma3YmuFsx2JwNFUwIqCoMDAzA4dYj4PNPzaLyMa2fAppprZmheic2ahaLUx1dxHhvlphp1mTU7vr6pV+/9iOrP/KPBIYh6iPzEtw3m5ulrLb81Tf94d/+cHj8cKNP9Mu6oDHWoBkhr1xw4nlhDNwR96wo2bBvJ9Y3EbIzs2D5slVQU1FJphFT08Elu8hegkQEYVCa0Jg7AXeGv9xLw/+etugi0AvPtunwd+SCCM4so+vBC6lscRzxn0jpKwUEcAfckGnmTJZklD5SnlN2X31J/csbizcOCALeuHAtjMD8GgEMonvx8ItnHR1q/drB4YObxj1jgFXfJN0FkiGDiJzV6NdEcBc1irNBF1a6wD0dAJjIiMfbj1jgHm97Tvocuc3Ewd0uLMRyVYT3L6KiRWnTLFgOo+Px/31+PzHStbW3xcAEVCwZOwpVMaWgZq5uWcZUpm3R7yVTouJfBVLeRH1ew2O//uyvv7AsZ9mgk3F0es+8BHdknDoCR3JuvOubP95+cPuVo8JYjg98ZFwOVX5j0lFQs6X096CaOyu4Y747Anl1ZS2sXb2GNHci+hdlRkpg+d2cjmKU+5yCux3gZzQVBu6RFuVsG5GAnRfPESWBFq4haJQyiBX1RJXxGns0j16aXfpceV755sKcwm3ryte11gl1C9XJklwDC4+nbgTQHL+1Z2vNvu59H28dbvlCt9ZdqnoCoIk6CCYCu5VNwq18FKMSOnQj9SQZEEvm2WijQsK5g5gf+/OJ9GM2cE+kPSeznA5wtwA+FWOGiiHRl5sGaAZaiwUYHx+H5sPNMHBsEPD8tOq6z/xets4YfLMYqKA/3hpsrphSXJcuglt1Q2VmZfP5K8775W1X3vZLQUAC8dRd8xLc+YQJ/73jh5+784k7b+rRu8vHYFLQKaiMmz0s5ERO+WDwmHNwl0UJsjKy4cwNZ0J2RhYokkJkOTT+QV9KcgMdC9ytxR7JNG8BPhIU2iXUuA8ofrhhTj/SKGKpS1UPkI8e6wkj+MsYUKhJRF1b7C08UJ1f/XBlXvUji8sW710w0ye3BhaeTt0I7DX3Zr381subWo+1frl1vPWsCWUCVBE19JCLigJq+RFLf0cp25osgCX7vJN97BSwEulLJHBPpB0nszt7u8lp7k7eb90T8/uC9KYMUFRNI5P8gUMHIaD6KQUOs5IiXyFwt/hYrPOfcbRwazIHeMmUIUvLNmuza5/50lXX3viZhk/uTFUKnNW/eQvu2MGn+58+9du3f+v2QxNvrTwmjCgagjv3aTApHQcMNVHbcHPtfTazPFXlQbO0IMPqFauhvraOSsKqfsx5dxYt72RRxQL3aG3YwR5N6ZELK4aeDl+04dI/Ajj+RwtM55WOZKbFq4D8/SzeQMaawgEF8sWCvsrsqicW5S+6pzqz+sUNBRvGUr3wnIzfwj0LI2A7mIUtHVtW7uvZ94XW0baP9ml9WbobXXVWpgjjwKA6C+hnNyXS5IOHqv2ISAEDXEygiGPqorXlBNwT7Uc4uCfaTqzPjN1u+sA99run9x7vp6JjIoAkiTAxOQktra3Q0dVJitDsYX8WuLPYJot2hS1ATLXm1OkkiAJ4BDeUymWTdRl1m2+55pavbcjZkFKTPL52XoN7j9mTed2vvvKz57uevaIH+vJVZJ7CaERO6MIEdEZqE1ysDsCdZskAkAUFSgtL4LR1p0GGJ4PM1yQyJBa8OWOdJwru9FmW/50dX7H20KyUlZagQ/XrDREkSQFJlpEiB3ymHzDNX9V9xE3vwqCkKRkyA1mBqoyqPcvLl99emF14z8bijRMLAB9zGhZuSNMIoNb+/N7nP9Qy1PKl9smO1RPSJAguzDJCAGdngC4i6RMLFZF1mYouWdBhj9WJ99AP/6Rkn7e3F9H368Asn2wfTiRwnytXBeEwTQ6LuRoaHob9bx2AycnJUBZSVMREcGcaf1Bjp8XHmFGp0Bcqp7xYiFtXoD6rYe/5jRf87Mr3XfnbdFTunNfgbpqmcsuTP/jq7166/QstvvYqP6a20PghWxtGwLLpoI0tcXMJ/cwq+h7FJsezylBz98oeWLtmLZSXloJLcbPZZepA0sdUvOAeyUxvae6JSvGMCEcDUzSoLrygy1imiIpqIOcNHoiiSwCN/PDIfWOCpImQoXohU80ycqXctvqyhjvfs+yS20qhtH8B4JNeFgsNJDACW3q3nPVyy0s3HB1v3zQKI4qqYGlNEUxkBKFMWI1Z8US0vgEoGlZWkILVEy1wTxYUk30+lqAw2z5P5bvt4J7KdmN9X6TfIx/BbFf4uehk+ST0TUQ3y2Ku/P4p6O7uphQ4KuOKmvusFp8I4I5KqEUZjgqoqBOrKKa/ZxoZsCR3ydZr33X9dz++6uM7nHxTvPckj2DxvjGO+zGw7tG3Hj3zB1v/83+ax5vXD6ujssapZDHHmwXLWODO6QIdgDuZ3tE6ogK4XW6W8960BLzujKDZf7boWqefkCi4kwATQ3OPdgjMMNGj4AMqGBKCO/Ot4x9JdJG/nfHY6WBIOphYd5gIF0TwGG5QAjLIqqznufK6q3OrHztn+Tl3rlHWvLwA8E5XwMJ9qRiBw+bh3Id3PXhdy1DL1X3GQJXuYcK8qurgklh0vG6xMqKwajJwD2lMnJgmSXN8QoAxywA41dpT/V4ShvjJn4627Z88W/sh0HYG7la7iSo6sdYi6XXEKQ8wMjYCR1paYOjYECvv6hLBQLrZGJo7CZH8HvS1Y3omYY0N3LGYXJmr5NjS4mW/u+WjP/qf9Znru2P1LZHfz3twf3Pqzap/f/Cm77zS9fI/9U31F6qGzhinENx1lIJkiv5G7TSksM+iuXM7HZZ1VUQ3aAGVct5Xr1wNOdm5FDGPaWJxa+5hpA9Wjnm0SbGbmiL5zK3nGBOSDextB1SkRR4J3Gl8KBhRBFHHqGI8+BgrH95P2r0U4u3HvkvootAFcoG4DEX3mJlDxRklr57RdObPIb/o7xfB6skFkE9kyy08E88IYDGpe1vvfc+u1p1f7VcHzphy+WSqFMmJQChghGpKBE1ulP6GmSCUkhRGkxoJbJxohmkDwfBzw2aST9s7idgqtqsv2jzNVign/j6nxuce/3tnfh0jRxNA01XoQq295QhVhJMkCVR/gNyX0S+uMAatECzdDUOmsEIpmoNRc0f2VFkXoLGwfs/ZTWf//D/e8/0/lAllaeEWmdfgjgO5u6cn887d3//0k3uf/FL7cEfjpD5JpPtIGYsDR+CEwC7bzPLkd4+S546N0hwK5HPHwjFZ3ixYtmQpVFZUkSZPZv8EzPLhCyyqhBmD/cneTvLgjuOAQYfoR2I572QqMjDtz6JQYp6MYBAiUSwyXz8ej3i/rLvMHCl3MhuyDy0uWnxvXVntQ3m5ee3rhfXMV7JwLYxAGkbg+dHnl2x76+83to22XTYMQ/mqohEwmSh8ijJxNzBwZ+yUuG8Z1nNzvQO2yeMK7rYxm03gT/XQJgPu2BdiZ4tgCYkfZOcTuLMotPHJcTjafhS6uroYFa0kUa0Cqjga1frDwZ371CmX3ZBpnRLzOQWL6aAIEmSLWcaKyqVb37P+slv/be3Vd+UOAAAgAElEQVSNz6aLU2TegzvWa77tzdvO//2233/n0EDz6cPasIR5rbixUbs2NPSHGCy4Bs0mPIhhNnBnNIOcwpUfEsgzv3TpMsjKyGK87RhaN4tw6+RAiLghndA62haQHdyjCQ+xNhTpLzhWQZMRCkRYYMOK8AwR3bB7rTxNTvVLcYsimfOzIUvPk3JaKzIrHllcUH3P6trC/XXCeQv58Kk+fRfagy6zK+OxN5/47O7eXZ8bNAYap1xTIrqXUEA1dQEEEXnkWSEpVlgJY3EsyiZmkbLzyocPqWNhPCKzWvwTZAfv2Z6OtZ/jf/P0J7D9WCQ2ibwjsX7PI3BHylhDh/6BfgL3kZERVqsEzz+ZVYcLXjOwIQTuaPgll7EmkRKKwI7OT+ScdxsKVGZXDCyvWn7nR9/1if/7QOkHWtNlAT0RwF14euTpup9u/tmNe7r2XNET6C0ISAHuG8FNTtZmMBUDQOU+EQeau2Wvw8pRhmZCXm4erFyxikz0LlFxDO6WFOt0MzjdAKH72DdFk5Sj/Ty0CEMMXURDi7wAokE+SjRtMgGGVSdiBWlC5iWWZshZARHwNQCvmAEuVYYcyOksyyrbWlVQ9ceKgopdG/M2jqRrkTod24X7Tq4ReKrnqdNfaN75n20TR84akYYyVFeAjE1YMAnXK8rACPaU3InkLwTuWEPSSotjQq1TV3u6g9nse99pzEwqZ9T+/lSDu9Nzbeb3JA/uib/bjtUsLmPK7yNGuq6uTjLJE4sKWoQUkSmSFmLOBu4WQagqkRKK/CwofGIFE6/ugaXFS/euq1/30+su/+r9jUJjygrFhI/tvAd37PAuc1fGXQ/fc/W2A9s+3zZ5dOmUPMmIWChxTebpcBqAbgUzxDbL43mApVJpk5kCKLILGusbYVFNLWR5mPbuRHOPBO7RfFLxLkK6nzPUxQTxKKcASpCYWYCHHmoyGB3PUoYwfdBePQ5N9SL5iaw6CBafP+UO89Emq4ahgKQqkCvlDRZ4creXZhU/tLhs8faLCi7qTpeJKZWH3EJb838E3jDfyN++9/mvHOg5+Nkh4Vj5hDhGfPG4JtkaRJOnSX5QOpYJwVEwRbcTjx+xUpsSdy+ndKCOJ7iHnz2pAvd4z7RUgnvy7w5x3aMXBzXzkdFRONrRRuQ1Vl0OtsJQkrQxokYDdw4aVKZEFcm6hPFgkiSDYoiQa+Saa2vWbrlgxcafbDr78u0rhBUIZGm5Tghwxy//zSu/Oee3T9/5rUMjzReMSKOSagaYb01wgWlgwJidCn12cCfyG1KIqXwcSLKLaqGXFZfCksYlUJJfDBLWkI9xKEQzs6XKH2UHd/vsx+MSCII7BncguPN0IR01eEtwILM7au8o0OB3o12J12vmxXqwqjwemiKZQiUwdAwMcUEmeKeK3AWvlmeVPlKVX/FkTWXNofXC+sm0rNaFRt8WI4A0s4+3b33Xc63P/Ue3v2fNlDjpCUh+0ASVldpE6xIKoiIXzq3CSMH6XAzo8XICALMFiKVywE82cHcytrHHLzHNPRXvtreB4I5FYvr6+0hzH5sYJeWPLEKiAAalw9m+Jga406OYmURspxrIClbjlKHKWzm8ftFpv/7Q6R/6zeX1lx9Op7XzhAH3V8deLb7xrhu/ubd//z93B7oLsFgEi6NRwNBVEGTuYyO3SAxwJ20dJTEs82qArLhA1w3I9GZCU0MT1JZXg9flnbXYROxFO/2ORBcj45MLraR4/ITsdGPaDPkpubnSxHxLq8Iep+5ldXYQ3K1MAVarGLV7/FtEf5Oug8utgIrUjNQtCSRNgiwhyyyU85tLvMWP1+RXP1qfU/vquvx1o+lcuPGO/8L9J8YIYMnnS8cuLXjhrV0/3DO8+6oRcTg7YPpBkHG76sSqSNYywwSXrGAOHG0P8mtalSNRu6cqkaFvTlf6VDyj6sTnPts5EY9QH0kZsP8sGc090bMs8ljNH3AfHR+Djs5O6B/og4DKFWoO7qysNscNOlfDv8bmc0dUJdYaXpJbQM1dAbemwOqK1a9sWLTh1i9u+uJj6TTJ0x6JZ3Eez3s3m6a0fctXPvjsvm3XHzx2cF1AxiBtkyR4U9fB7ZEgQD4SDu5WVbhInUahAHmCNVakgVLCDB0kCYvJVEFTXSMU5hSkDNyT2QxOwD22RsAOQBZATBV2+KhwLn1eyYj9EH2UFJ40LY0ItXbkCaLgJUVAHhxQkXMAJFDAA4rfBbmQM1CdWfFMeU7ZvZWZxdsvrLow5ZSKx3MNLrw7/SOw5dAW95ioXfrSwZd+1iW2l016JkQD9ybaObG+NpJTIHijwGmKIOlY9EmgCnA6gjsKAIIJks787ywaylm/k9mnzt4w+11OgJ12qAMGO+tN0dpMFNxTP0bxg3sq+hDeBp6N3b29cLTjKIyNjQbXDCp/hDMyKoK2vkYBd0zJFEUBqHyHhKxgeOJqIAkKZBkZcHrT6XddsPyCn96w7obXBSFCyc9ULCTehsNln8I3JtHU3c13N/zy0V99o3mw+RPD4rCCZjpM30Yt3O2WYcqnIak0283RbOrkxhYoQEJXdRBl9N0ZxLmOZpi83HxY1rgUqsuqidENFwFjsZ9+TSuryqvITb+Dzf7MYB77qpht+PnzXFyxtx0O5rHAPbgkycfO2rUPz/ShsgE73c0CTSjDwzABCRgoGUlGQnoZAroOmmqCR8wAr+GBLNUzVeotfq2msPbXWTmuLcVlxUPpoFZMYhktPDpPR2Dz5s2Sb52vsrWn53cHhw+ePeEeUXSXBshJwbaBCbqJOe4GyLIEesAABRRayxgXEgR3QEGUpXxyeXXm/o2QT54K0Ih7aOPMnkE/cKRTI7IHkWW+hF90HiRw8qdnfOID92T7QC5Z7q4JOW8EUHUVWo+2USCdP+AHQUJ/OZrjDfK1E4mNajPNRwF3fAbXq+bTQXCzHHckxnEZHigRiydOq1v/Xx+79GO/f1/R+3rSbdlMYIrjXr4pfeDSn77vM23jrd84PHawfgomAGSmfRsYyIhgTMJQtMo9s3WFifjoz6urroNljcsgOzObJleRMKee0Q9iNTkqLhAmPTNmIguQma8v4iaMQUITS+J2+vsIp1nUjw/vZ7RQAwEHmV+GgHzJImfqZeF2GKegaBJG0xtFroLOpRVNty8qrLmnPLe8YzksV9O9mFO60BYam9MRQDbKpzufLmifbP/Y43uf/IlegGAdCPnYmajM+8QDZ8lvxH+E7iMCLSaOstraIb+7vRiTBRDJAkU8AxQpDieR90cD5kTaitX/2G3GB8yx3jdDCHGa5mATVsJ1unDDDc6Dqut0fmP8NZZ4xWtwsB+OtB6B4bFhR7U8In8Ly0zCP7qugpjBYrxBFyFby4MNleu3LS5p+PaFH9j4j6uEq0KHabwD4/D+Ew7cf/LCL07700t/+trunlc/MOkaFwIQIDEUzR4IuomDOxsxPBTycwqhsa4JaqqqQZHRp8+CeFCCw2pyVPM3rPSfBe6WVEhtRZmEWL6z2JvKWaDQtNfHYcqLunYsf6eJ/nuMvse/0e3J4x0okhlrxAvgCshQ5CoaX12x4uGmkuW/rM+p3VMO5VMLAO9wZ77Nbms32707Du04643ON35zWGxbNATHQBFkYpqb7XKyV6I9n8yzyU5Pou+OBO6JthXrG2K3mz5wj/3u6b2fVqzF9is7uFNv8dzmgZgBDV2xEvj9fjLH9/R1g88/lTy4o5uX0o2xJjyAYmZAsVGsX7L64h+eveq82z+59ENtc3EOnlDgjtL9P0b/kf/du7/32UMDB7/RFejK80mTFOmOfg5SLImGMvGLmIUEBWoramDZkmVESaupGsgi4wimIL7ZwN1mop/V6I6afQTAdbqond5njURyo2JpR0xNYkF3KPEyqZcCmTC1zkCJGMAtukFRJZB8kplr5gaq82t2NVYt+b/a8qotq2DV8Fws7MRXwMKTcz0CGB3/p84/NbT2d35tV8uuq6FYF8fUETKLpvOKdw+lsi+JvvvtAO6JjE0scLfEEFVVweVy0VQGNJXAfeDYMTh85DCMjY/y6m+JnpaYxcEsRpIiUbo2stp5A1mwpuSUvSsqV3z5fWsvf2FT4yZ/KtdStLbSu3vS8AV7zb2u326967yXDrz4tdc7X71wyjsJVOfdMnIk+UVMQxehOL+YIufLSsposlwyWxBUBADN8mF6uT363FoaiXQloYXtwHyV6HK1TyH6NfEiEhEehc+q8lmkIcj7z7R32VTApbtA8iug6O5AeX5l5+LC2tvzMnJ+f1n1ZZ1pWBoLTZ6gI7DX3Fuw862d793dtfe7PVpfpSpMgOBC/zqWNUrPlcg+S7YnqXhnOLinos1o3xW77fRo7rHfO7PHEcGdDj3uHqWUNAAEd0VRQCd6bSCiGqzX3tHeDr6Aj+srSZyWPKZLcDFGUAXckD2RDZdveO8dy6uabrlhww3Nc6XcJII/ya7xpJ5H7f3eI/c2/OnvD33+xcM7v9gr9cmqoiIDLeWu0yQnMTcWaGV4MqGqogoW19ZBTlY2KJLCiggIMuga0t9OD7OzAs8ssCNBIM4vTWRR0/KdA3Bn9YjZhkDOZBxvSrHjPk6qeoQFPazBx6BFE2tqu0HWFVBMt+41PP11RbUP1RRW/XZp7dI300ngEOfQL9x+nEYAyzrf3Xr3qS2DbV89OHLkiilpUtZVHyiKSIGbqQZ3J3slXUORindb4J6KthIHdevJ1IN7qr4r6Pq0ncMUjYWKGZYK5pbT4dERaGltheHhY6BhLvtsWVZxLAwqFiNK4NW8UCfXDp639vzPvfecS5+8MP/COUsRjhd/4vi89N26bWhb3oNPPXjZy0de+sae4TeX+1xTgFkHGmbHpQjcMVK+ML8IGuoboLK8AmRRAdXvB5fspgUSHkEfCdyJAMGBr3u2BW3/XTKUlUnIOzSR08GdpRlRNDLfDATuVDfeBFHGmAQAXUPPPMYzu6iGvKzJkCdk95VmlTyxqGTxAyuKl+5cnbV6IN0pIelbiQstJzsC2ye2l+9ofvmjzcea/23A7C/WRD/ISFCDAU9oJI3FJBVHB1IFHHG80pHgHVd7FC6c7G6O/sb4xih14B7fe2OPWDi4T+upyArAaIYOnZ2d0H70KPhVP88MSlKctJz8RLQkQ66RB+ctOvfJtY1r/u3K867cP5cKzQkJ7lgG8kfP/mjtP468eN32I9s/3G/0geQijhV2JbX2ud/EFCAzIwuqK6uhvm4xZGVkUiqEjPWjOY+19aqgtspfzqqrhfLgkuGsnm/gzipuRQF3QSdwR5jH0rzol5dlhcz4GIsnGS5QNAVyxKzBYm/hK1W5FX+pL6zfurF4Y1qZmmIfBQt3HI8RaDFbPH89/NR5LcdavtYy2nrelDQmgKSTpQcDV3VejjhVfUs1gMTqVzrehydLusA9/v6mBtzjf2+skZ9uzbSnv2Ech3VeD42OQFtbGwwNDnIbUUhFi/2GKHdY4G4IIAc8Zm3moqmr1v/TD1aXN/z2Q2s/jelvSUoPznt2QoI7ft7mvZvLtu558kMvHH7uOy3jR/JUSWU805T37nwAZt7J0mtQc0cgz8/Nh6bGRqKmxQMHAybwQsDCa+ZGYz5oO7jj/ycaPDdfwN3yq9O3E03t9LK4zCyPNYtZoRn0aRHFjYgEQSbFREiiiwp+yLoMmYZ3okDJOVSRVfZ4Q3HTg4sqF+2bS6k2mRWy8GxqRuDBtgdX7O8/+C9Hxo58fMDozzOVAAVkAi+4EeT0Ts3rImrRVCEyuQMjau/SAlppAvfE+jo/wT2WJZTOKtMkXztp7QFMubSAPSnwCJImiboEWVqufmr52j0fPOP9Xz2t+rQX11fMLS33CQvuGFj3q7/86oz9Hfv+6+WjL509BmMAHmAR86Q1R4BtbiKPuZCJs14GURDBrbgpJW5p41Lwut1gaAaRFCAHu/Ue+6vooEghuNOncJ/68TTLYwEb6xBktbKtiHk+DBgxT3XjTQBraMjCwYh8WB0A/IVINn5kEHPrbj1Hzj1a7C15qiq/5uENDae8sEJYMZ6is3yhmXk8Aq8NvZa3rWX7h46OtX25w9+5zKdMgCgbRPoRmEKSGiVIuJSKz4i551PxElsb6XpfaBemtsOJ9Td5JTSx987+7VHbxDPKYMoXVn87ePAgHDt2jGhl8RmimHUi6NkipmfwF3DeJFlVoEKq9F+y6uI7z1l6zvdcq13dc5Hbbh+ZExbcMbDux7t/XPHavleu3vbG3/9jQBgEv6JyikCio5khkbMKcLyKVIy9gVzsVAJVkCA/Nw9WLVsJZSWloAU0UGQkuuZDR0DHFgeTKUJ6gBjFX5jqBe2kvXBZJ9Iz0d0HTEK32O1CnJ6sJjwL8mFfTocPrzZH7guL3Y4HQ3C6AJZrasggqy7IMnOGKzPLn2vIqf39ssqmZ9dlrxucq4jS1B6RC605GYFtpil3tPzxjL1d+6/tHG+/fEIaUXTcu4JBjJFTUwFwu91YXNtJc9PucbIX4m7UYdBqIu06ecb+TZFS4cLbcFIIJxXjZAdDJ7FF9n6m4v3h7YV/N74j1C+mYaDGjmPY1dMNhw8fhkAgQFTkNK4OwJ1wxQpg5qW46dwnalqmu4ggQoaWYTR46nuvfvenrl1UXf/4ZRWXzXkxrRMW3HEcUXu/9d5bT9/T+vpdB8cP146LE5yekg+0bfBZVcjQz2fbVMFFQrUCRPC4vVBVVgFrVq4hk71bUYiXnqH5dHCnn/FRxUjy8CvVi5q6kGC0vJPnrP5TVTj+D5Z2gqCOLHX8+zkvILGD8fSTIC8Ar+SFoI+avUYmfBFESQHZcIHoEyFT807UZJW/Vl1QcVdVadXfFucu7mqAhsACyDs5/k+se3ZMvl757N5tn20bbfnkgNpXa7h8xAmPB68oyRSvgelKVD/bwdq2vj6e9RzviKWz7dn6Ev5eJ+Du5NtS8T0WGB5vYMfvjcQaGhoHzmgooLyogy8QgAMHDsDQ8FCIjCxYFCaGWR5/HTzfbcpiEFowhFiGPCNvakPZ+r9f/+EbPrOxeGPfXPraQ2e2k5UwT+9B7f17f/9eRcexji//+aVHvzoqj0h+McCitsk8zjoeNJ3YzCmzgjsnzyBpjABegtzMbDhl9VooLSplzQbN/1YERajF4GIPi51IxYZKVFiItmSd9ikc3E2k/EUYJ2tIiI8+qK3bqs2RGGAK5I/XMOBOYtSPFNsAMoi6AILfhCzRq5ZllBytzKvYXJJX9ecKuXj/WUVnjS8A/DzdgAl065B5yP1K25737Dr66nWdU51n+uVxUZBV4t82qPwgyw8mmZEWifPL6Vp23qINHuIQMhJpP9oz8x3cHSQDTfu0dMxR0GoaMTuJaeykxYsi5bl39nTDkSNHQMP0KlQAuVne0bxhcxY+4Jqwm+hBBNmUwaN5zHwjr/eLl37uOzec+43bjwewM/XrBL/wsHjguQfWP/KPLfft799XFXD7hIDoo8MieNnPCIdfHJxArBwHArhlF5SXVcCpq0+lIDGMGKemuOZuH8Z0g3siGyTWMRmrTeZlZ+Z5BHSL1psb3tlSorXO6H2o0Ay9FKl72UJDcFclVgnR1JBBwgQJCYIkmbniMZ5Bl8x8Kd9fk1/7eJmn/NdlnqJdF1ddjKx28dtoT/C1fbJ1H4XxZ0afqX9h30vXHZ04+v4hYbhEUwJgmAFS0LE6AQtGNUA3sGAM2opib9hYazcV4zgX73AiuM8nzZ2XYIlreFM5jva2oroirFRdk5nkJyYmYO+B/TA1NcXAHc8qlwSmyqMZYi834jghHz0qfxbYU5VCCRTVBTlGjq8hr2Hnz2/82QdOFU7tj2uAUnizg09J4dvS0BQeGD965b7CwaH9X79jyx3XjntGFJ84RZHbIfP69ElwtMAskz6vQ4MFYzyKB9auORXKS8tDFacQ5SyTzDQx1hZY59B07mR4HPU9QkPJgntIEsQBQV55THizrlCAXahcRwjc6S6q2gWgS6xwg6Jj/KNM4E5MZLIBmoJlFQEEVYJMLRPqMxe9WFtQ+/Pi3KqnJ4r7++c6IMXJfCzc43wETNN03dV81yd2Hd39lf5A34qAywearEHAZEAuU9F2RmFsmDpGvMRsPNH9ELPhsBvm6j2kL8xiJUgFuKfuW5iw7/RK3XtnjpEoyjwoLlSPhc5/GymNz++Hrq4uaG5pBkmWQdM1lsXjlskFRP1zgIjhlmD6N1onDRE8Pg+UCqUtX/nQV75z7WnX3u10bNJxn4NPScdrU9sm1oAeEsbO/Mn9t24+OH6gYEwYEy1wt0wuwYCHWF9sWdkRZDD1Dc2Emk50qx7FBaWF5bD2lFOIjpYY2njgXSSpWxCZOSiVV6LtpaIXWOedXQzWLTraUAUuVlUvFHCHaXHsfkaCQz4S0DUNZFMCL3IGGAYEND/o+L9uCVRkkDIEyJFyQBmToVQq7KgvbvjF4spF9z330+fab7755gUNPpULag7bem3qH4seeunRH3X5uy8eMUczNUUDTcbCQyy2RUKGSSzmgWUz0ZKD/47Rv0T3Q7yfPV/ekwy4p/4bZgd3MoUj8KX4DIwkAGFFUFbMi9e/EHANoXDIlCzdMGBkZATeOvgWjE2OsZgpBbWNkD8+5mKjF/OVYw+m4+Z5SZehwCxQG7z1z935nTv/aQksmTieFsdYUBfvHjgu92MdaO8Z3rKtu5/8rz+/8vBV/UZ/hqqprPSjVXzCaUAdKaGsAhwBFZmQTQIcl6yAS3TD6lWrKO9dlmUCd2Y+ZNH1dv8PaqupvJLZJLMdks42IJKKWEEMbBMxr7uloSPdLIK7FVcv8MpIWPGQsQHgvS4ktsF0FAxnENneItM+5sNjvW4KotJBETDYTgZXwGUUyAX9i4vrNjeVNP5heenyN6qFaizdtHCdQCOAwa879z//hVfbXv7iiDhc51dUwSfqoCObIc49BtOhYIdWHWKoE1l99iTA3QKXWMOUzL6K1Xa8v4/VlxMF3GN9R7zjYr8/ctvMVE7nEqYqW2nPqFgYOkz5fNDd3Q3tHe1EsqWrBoCLn2doXreQMKY0yQEeo+J5uViqGioI4BW9UJtR2/y+Ne/98X+9+we/FgQsC3f8rpMC3KlaXMc/PLtH33zfzx/72Q+7Ap0V4/4xUTOQDhWBg09IeLS8ZU7HgDDLMYxzEbyfTQz7lUg+YkVyQUVZBaxYthy8bg8Bu4g+eEruTh+4J7tZoq1ZJ2kzbBRmgjsV4MPgJ57PTiZ5Cq5jWjr+0dEcjynx3A/v0gEwgxlDHlVMnJPQzyoSVS2W93QrLtC1AKvyhzS/qgguzWNkQuZYWWbpjsUlDXe/o3HdU03QtJAud/zOjbjf/Ldjfzvnr6/99X+G1e5TpuRxV0A2wC+YoOIhLEpUVhm3nQs1LtSq0KeJvs0YJ1S0fWH93Ekkd7J7K+7BmOWBWH1JFNxjtZvYN0TW3NPzLtbD6G1bLhybOxb97IZO8RtDw8PQ2toKE1OTVOVTVPA80ynIjll1OcDzAWYWSE5IZluDeN7jWrUC8VjNa4YL+e6C8bqsRU998/Jv3nx53eV7jncg8EkB7nzSxR0jO+p+uuV/v7+j+blLRvxD2VO6j8y9pH3zmuxYgo9q+nK8J+A2sP4uHiZs0njc2DSbIIWJYTk/AYPr3LBy+QqoqaqhUrCY14i/w4WHwXZoztfVAJBCb8XcRdk9sQTFeFKBZtugsTZcrEOQEtyCnZ25qa2FZBeArbssSgD8ncSrxqEuz0z17AkKqELWO4pc5f4vmjoJRF0EUZMgU8kcz/Xm76nKrn7klOpT/3JO1oa3BAFLAi5c83YETBD2wJ6Sh55/8L+7pjouH4OhvIDiB00yAb3qCOnE9khnK6vZIOKhTFL1dLO8fQ071cqpmRimYSd7I5KwQD/jvBmx9o91Dkzb7/SP6SdAzPMgxkTH+pbQ47FsItOzECNFxUcbV+d9cLZqnbSHsTqKy0XR8Jiih7nraLXVdR3Gx8ehu7sLuro7idKY4jmsCHnK9uHAzs9rOm9QIyHFxGDVrcOnCh9RJAJ2UQXIEDKhKre6+azGM3/9hfO+8Ju1+WuHnX1d+u46acAdh6jdbPfe/Y+7P/GHp//w7/1TXZXjMA5+NP1JfMugj5yA3SalcTpVNBEjwFOYd8h1EzbyTDPF/1B7X9q4BPJy8hgVKzfPU0AYabAkNcwK7o42cor8VbE2SKzDiYB6Grg7X5T27wxfcDYXVjAymgKq0ERLfjNGX4txD0gJ7JWzpnLNvKPFcunT56w56/fnZpz5kvOeLNw51yOAdSD+2Hrvx148+MJ3hoTh6nFxTNIUnVwyGMPB6hRgWCXXlDhHQnjBmPD1G49mnozQ62S8nPbFEnLtbcbal07eb90TX1tOwJ3tzlhnQ3gf4+tH7C901l6o0hu2iKZ3VBQQ7Pv6+qCjswNGx0f5eRzh23lMMN6AwI4MmuSrR/4F26ElSSyDA88nMlzqAC5dgUKlaLKxpOnJqzZ+4P99fuXnd84HpeOkAnc0zz9w9IFlv9vy2++/2fHG+UMwnD0l+Kl0pCCjRi2BEeC5jXiIWJhP+dpB+/usGR4I5Hh5XB4qKLOoug48LjdpmKi16zprVxJFomOd9WBxIIWnYoIYMM8uSjjZwLHaiL1NuQDsoC+WZmb1izaTaYIMMrh0j55pZvYWePKfXVG+/M41dWueXeCldzr6c3fftm3bZGWdUv/0q0//b9v4kXMmXZMen+wDAnfafyyldDq4W0GYYRrtHAm50UYnlvbvZFTTCe7x701n4O7kXEhWWIm/7zNHG6Pl/X4/uN0u+iW6ZPEaHx+D9qPt0NvXGywgbJWuntEKRdejTsZih6zoISshinkhBRZkzbOxJF0Cr+6F2uzaI+vq1t159aVX33Zu9rnHLf3N/k2pwA4n63rO7tlh7vBuefovn6AFFfMAACAASURBVHjghYdv6PH31k+KE6BhUjUGWSDgUm4i6gkGSFjcBP3CwYwbK6SbTWykWF0L3HGSCwsKYUl9E5QUlYAiuxjhDaesZXn2s2+gaHBrX+ypmKD5BO6JbORpBwz59wWQDMnM0L0jpa6SHZXZNX84c8mZzw55h3rPE847rkEsc7bQ5/mLTNMUnxl7pqCto+3Trx157RsDZn9ewBMQVJcKAQGJphg5FAI7muWZjxP3Iys8RBqjJXwnCeyJrLnw4Q0H93jcAlZb4eCein7RSZXQ+MQG90SWWCJ9SeSZmfPDouUldLvynHZ/wA99fb3Q2dkB4+MTWA2MHosM7jzTh6e1WbFEFFdESMBYPhjTqQGCgutXAElVIF8sUJuKG5/Y9I5NP3rX6e96Yb2wniXQH+crFdhxnD9h5us3H9m85P8e+81/7u/ff/GIMZiriQHQdJ0CtwQB8yFxItG/p9FBYvBCJ+h7FwwM4sFAisjl5ezgLksy1FbVQsPiesjOzKYcbdTYJUEmggQ0C8W6wgE+fKHHbiHWG7iY4kBbnq2lVGzAeA4i6zC13mtFpjL2fo1ZRzQZvFqWr8hT9kZFTs2f6svr/po16X5r46KN/uMdzBJ7Vk7uO1DI7jzae+aeI7t/2DvZvXZMHpd8Lh9g9Ub8jyoGYjwFVRdk4M4OXUyb5IL1dKqIhAYsVevWDu7hZninQalWHEE8+8DJRyf2jakH98T6kahwMn1kcMVIElpO2bmNQD947BgBO9HMUpVKDtQRsphw/bFKn4xJ05Qw/RlN9Chkog9JIvO8IKMfXwVJNkEyRJD9HqjNrWtZXbv61/96+TW3n5dz3oCTOZuLe1KBHXPRz7jegX6+r/39Wx/468uPfa1rrO0UnzghaoIOBga9IQsWHSaYxqVSEJ0VMCHqMmkSaHIxBQb84VcQ3LkYnpudC431jVBRVg4uxcXTKtmwomTn9AouvDAQdt7C7G+K5d9PdGM6/T7rPqfvsR+Y07UkTH7GDayDSSlTXnCbGXq+XHi0PLdsS21Oxb0ZmRl7Li+6fIG2Nt7JSdH9qLXffeSBqoHJ3usPtO79V5806fZ7VPBJPvCDn+JaENopVoWXDyafO+07C9wNClK1NKdEu+ZkvdktQ9HuTw24p6e4rJNvnDl+qQP3xN4f6lGyz5OwxPPOEdxREUAmuvZ2Zo5XNQxutlLlImvuuBYlQyYhU5d1MCRmAEQdT0LrkqGwAGDFAN1UQRJMkDUFCoQi37KKFX+6cP3F/3vGO9a/PJ8sh6nCjkT3Xtqee3Li+Yr//t13bz7Qu+8DA2pvnu7CwhRIgIW1yDGnGmcOwR1FM16SVMfJxWIoTHOPZL5h5kNicKFFhKxa5WXlsHhRHRTmF9KvTN0koLei8p18ZDrBPRawU58TMu05+bLp9zh5T7hmZG+BTGLMNsYsLCKGMsog6S7IlXJGy7JK/5Lryn6grKjsxQ+XfHhgPgS2xD9KJ/YT9xy6J2dEG7nwcH/rf/eO9tRPClMAGSYERBX8hh9kBZkJJTB1ASQMcrWkawJ2yyx/fMB9+lpzsnOcz1U6yrU62U+Re5gcuCf+3pm9SUVbgiQG6WRx1np7e+Ho0aPkc7dKulq6VjSlTTIwSRdZNDUwJB4vReWpGbgTD4fkZyWtdRMydC8szV96cEX1qls//+HP33e6cDqL2Jsn10kL7tvMbfLWrU+9/8k3tl7bPHTotAlpQqIgCIxq11EKQ5IV9MXjHwDMgkOtHdV4lqLFtIiIHFkUbM8jfQURvF4vpcXVVtfS/yO4Y742/h3PhYs8vifiaX32e1OxwVLVGxoHLmxYhBT2/pEJDaMbJBP8mg800EBSZABVgEwhC0o9ZS+XeUvvqMiteCo/kN+5qXGTP1V9W2gn5jqSbn/r9hVdo13fPjjQfKXhMmBMHQPBI4AmYmirDqIkgYTWMwNN8gjuIV/oXIG7k0Ax+5qbbj1KbBWkGtyT27OJg3ty700XuANoGlpbAUbHxqCjowMGBwZBR4pZSoXENCZ2ukY6YylQzkRSMiTX0kNp0RhcZ6DyILHoeUUFEX33AQGKhMKp9TXr7zt/5fk/v/6M61+fb67AkxbcMXL+tcnXyv/9vu9ct79v3z93TnYWBwQ/I/1XmeZOCoOAsQ8YLoEmGJYPQUVRgpzEYUuB/xMj442AQSx1iEOF+QXQUN8ApSWllPuOGwC1E6cDbG2YBXAP+c6sdLgZkcocEKh+PBYdkQ0Q3SJouglGwASkvKlwlx6pzqn4Q11e9UM1YuahdeWXTs23zZcYRMzfp3DPPdn7ZPGb7bs/cKD/4C3HYChT9ErgNwOgy8QLxsmJkPERaZ8snzvj5maxLiGzPEYtJ3tFAqJ4gd1u2bKzn9l/7qSfqQT35AE2MXBP/r3pAXcd6xNIIvhVlYAd2egwep4sfBjhQYFyIX6Tmb0gdY0hPyp2jKGLgYQhgUQOdxN0OQBYZ8RrZEJTftPry8uXff/aD177+Hph/ZzXa4+15pLfPbHecBx/327u8N6+/elLnnrzyS/v79t7zhiMiBons6FgdpHYbUCQWQCPqSKwiMRqR1H1USLm8ZMo1Q0JDLjW4VLcUFlRCUualkBuVi5MTkwS2Y0FTJSzjWVSeUoXBn/gxfiQo19zBfbp2LTxTn08fbB47tHignETSFWK4KBTAQdMT1GgSMnrW5RduaWxaPHd2a7ylzYWb0Su57ka0ng//4S/v8Vs8Tzz+jPnHx1t//bB8bc2TLonye1FNMMY24KWMNSQyJeOWjtqS1blN7bfUHPX6WA1QsWZ4hyZaVYeB3Ev8aw7J12J1l6yskoq+4lEUdblRNiJV5CJNk7JfINdsKJzFCnCsQ6BJBILnW4a0D8wAJ2dncQjz5QDlnbhxCqKfnnGNY/RukAxPSAqmFdHQC9i3Jagg0dwQT4UaGcuOfv2i0591y+vWXrNvvno/jupwR01ib8N/a36F3/+xWd3d77xmR61u8xnTvFiL6hV88pAoAHIvIY0nj/MIc/XZxQswEhKtAJoJkuJEGXIysyCmppaqFtUB4qElYYMAnhcZGgyQoEgyEccA9StzTFXSJTMpnNy4MW6J573M1kcU+JY/ARdJgplCAwY5aqDbAqg6BLkQpa/IrP0haXly2/fUL3xiWqh+lisviz8PrEReKrr2WX7O/Z86a3+A9f0y72ST0H/JKseGIxf4eBOvnauGZG4ZdParYqDKAAkes0WtxHeZjxrz0l/0gHuqe8jA/e5BPZEBYTw4FpsB89R/IMFYbC6m+yWCdBRY0fSGr/Px6ZKRFZR5u6cdQxJCODU4/i/VJJaBAHdqxhpj7FZhk5V5LLFDFhTfuqu0+pP+/6V66/829nFZ485WRdzfc9JDe44mFjvffOOzRc+8doT173S/uoFfrcfdExTQ2g3XWDKIqjgJ2BAZdpQUWJj1cumA/xM8zxRGBomS3mjuDwBCgoKobFxCVSWVYJAXPQKpWcQuEsSA3fiPA5VL5pt0lMB7rSwY8y0k8Mj2chldppYFpHQVzt59/QxYgZOlnuKGQoy1oEn2lIRTb+mBprhI8OMJMimbHjUfKXocH1h0+bTl59z12nC6iNzvdFO9ve9Yb6R/+KeF9/fOth23dGxtmW+DB8EFHbAWtUD2fQzbZ2IQngtAmtsLJN8SBBIHNwtIHECXvGvv+mzGe6PTzW4J9u/SGsPNXcnYxOcmxQF3CbyLdEyFayfo8aO/3V0tUNnVydMTfhYLjqey/zci/levI8oZRnAm5jUgeZ4yUWBepg9hW1lSB4oFAqNi9Zc/JOzGzb8ZtGqpub5FCFvn+uTHtyJtW7fA/l3bL/jU4f7Dt/YMdlRoMkq4xfWBJDcHlBlZD8LsNlFgXYGuNMRNW2P0MbQACRFBAP9OmiiBwFcLjeUlpTBksalkJeZQ4+FqFRZOgZG0SPIO2G9Sie4x1zwYafCfAF39J2xgEccTwUE0wVYbhFLhoqGRvwFmMqigwo6Su6mAorqVvMhv3txYf1TZy7e8MvTc0/HAJjEHI8nO1LH+X2Y+rb56OYz9nceuPbocPt7J+QJV0D2gS5haSDmw7QDO6vCycCdEUrxAh3BegN8WpLQ3OP5hHj3QTTAi5XvnohZPtG+xf7+2Es/1e9Opj3rWevcxDM1GJMjCdA70EfgPjw4zAvChKDNUblv63ZuCERmMwkUsgAiGQ6CvktyQ4bmhVMqVr9+etM7brrolE3bzys5bzz2WB+fO056cOcSvPj1J76+/tXmV7/6euvrV00oo2DIOmgqmlsEMGSq60oaNSnWCPO0E+3DwzeD9SP8G635ikS1gXHxSTKL/PW4M6C+rh4WV9dRqhxednM8gjtq8ccT3BPZaOkA93j7Qd5Y7l8nWwlq7RR1zVnO0HSGZR8lk5gJdbSsCDK4TRe4VJfuBc9geW7pi6c0rvnFsoKVLzZAw9iCHz65w2eXuat8+57tV7cea/ls92RPje7WyT1Cpkz7ZZmPbKYka5cxIYBni6DgRv9MTnOf7aviXXfhbUV6fgHcZ454suNst8CQz52JgvQiC+A1Q4WDh5thcGgAVL8a1NhJkbIsDjw+LuqaQCXfKvRFgfVoZZXI+ooEOKIig9dwQ6FRaFy49rz/XFm3+s5r113bMZ8VhLcFuOOE3nHgjuxndz67aV/Xvpv2D+xdFfAGKBBSw/rhokxWeNPAakH8kCF+Yc45z5YSWxfWiCEbnczqUFO9d1ocGDAHFC1fXFAMS+uXQH5OPng8HjLNByVNvkCdDH46NPdEN1wqwT3RPjBwZ3/IRYbBWTQ9aDdhfjXKdgjuYlZnHlOvJF3AlEcz05UxnufK3bOsaPn9tcV1j0IedMxX01pysJv+p03TlO44cse7j/QdubZjvGPjqDCi6JJVdnP66uWuddapMD8R+yebO6KhpRLBscE93CTu5IsTXXvT5JQIZupUg3sq+hl9PGIE8h5HM3wkQcrS2PEcxXHBLCUc7/GJcTg2NAhH2lrBF5hipnVe8c0av1jzYp3rdPZTzBX66XkxIwMzPCQATYAsLQvOqjvjmVNqT7nhrKaz9sz3FFsn+OJkv5wQ99z815sX7e7e/ZldbS9f1xXozjBdKJWZ5K9FQNZ0lfkHqZ47Kx4QOoNmgrvsksFQDZLsyEXP+SUx4t4te6CmlOW+FxQUBMHd0tjJ54486VGiea13zwW4Oz0gUwLudHAn/lUsjloAzFrEyntYQpYtYtYmA3YkLpCDdQQUEUko0DijY3wNpbK4/LJeIpUeqims/XN1ae3DFWUVe+djOst831jbRnY0PLfvmS91jB390CAMlATcPlZUA6mc6ZBkXN+hixEQsQ3DM49sWM9M12yvsRz42Ucg/AB3Ml7Jgma052OBSDxm+WT7GHscooN7Kt+dirbIKsqziyiXnYM7nqH9/f1kjj82MsxS3bjvnM4Yrq1bUfaxMpNYkjs2wbR2y/2HJFlyQDIas+v7373m3V+rKap59EsbvjTvLX5vK3Df1rLN8+j+hze80rb7P145+to7J8QJACwA4AdwSy4IILhLXHsIgkYQNqZZ6YMmIkzHsLQODu4kZRoiZLkyoam+Caqqq1g+PJmIp2sjsSYgcRicdpxOU5TCN9xcgjvLNU38qxDKEbxZcopBAM9KOjChgbR6Du6EKai143ZldWQt0RxkVYIsNQty5YL20pySbVUli++rzi/feXbu2cMLZvrY0IB37DZ3Z76455WPHeg78LneQPeqCfeoqLr8tNZETY6oeROZCF4I+nzx8/PYptBbPnp0tzgDd9ZkrN3E2koKcHj99ki9ShW4J9U/Z1MXtahVqt+divascbXKrFKWkmlSnfauri7o6ukElWq042cxUzw9w0x5zNxKccwc8KOMEZn88TxBF58ggiGyWBDZUKAA8nwXrbrwnnNWnfPt/GX5fVcJV81e8tPxPKTvRme7IX3vn9OWMbjul/t+Wbr78Jsf2r5n+zdaxlpK/aKPfH0KFh1QkUgYmesw6I1phDYrfOgfnMeYgugwJZJs+gxeDFxh+AfN9ppApDb1DfVQUlRM9chNzLPnkfiRBn+mVpv8FE2PTw8zlVpMcMTBO8t0ECtf8lfy4M7MZgzccY7YH2bSDbXOTGu4o3FuWEYDzhMGUlLMA/6niaBoLshR8scKvMXPluSW3VNYWP7Mh0su71sA+JigKjza/ei6nQdfubHH133RmDic6ZMmQZORgU6meJSZZnU8eLm+bh2+Ya9h2i1boywPPmY/gjc4AfdEwcbqRtTnaftwf3CUPkeiPY30dYn2Mb7dObOT6Xhv7DZZ3gsbPQuQrS+xnzjMyko4LUng9/ugu6ebwH18chyDmpg1SMdUWBMkXrQLeS9YOW/b6EQyWmC7KHBinjtJpyh8ostPgSwzM7CsYMm+z1zyqeuMCeOFf1n/L/Oi6lus+U7FeR3rHfPq93vNva6t27eu2Nm866Znmre/b8Q8JgR4Pi6o3CLPsJlVBeJ7gFHS8hQ5spmzM0hGEOeLhczFSG7DFxYy3iGhYXV1NTQ1NFLlOHwUl4yVEWZNQDDWCBm6bCPmxO842wDH3lzOp8felpOD1N5y8NkIqXBOemB/t2WIZ/WWrStklqefRMj9s9+Ld6sQAJfkAsGngNfI1soyynYUZZX+sTSr5OlzF284WifU8WRZJz18e92zvXt78St9uz9/oHf/J4fNY4tUZQoCoIKBVRElLsQmYKCxT1ssYJ+zdR+MAkh2jmeiSqr2ZzJ7k7ZLinzs4SMUq10G7Xhysog2sojydWPxjVCsEqW1kaGc8tpHRofhaNtRODY4CKCwam54CSi4o4WUiwxYzhu5aIKaGjPyceGRH+Mc/NnZzFUFep0Ebj3TqPRU9L5nzSW3ff7ya25dAktOmIJUbztwx1m9bddtub3DA5c9vPPhH7b7O8pHjCFRE7BEK6a0cb2BF5NhwM1MiAzgkbWIm5YxeM4O7gL6grFkIPM1ouZo+lTIyMyEutpFUFNZA5kZmaSRkImeS6v2A83SPkPaS+ygomhHTqyNFe9RlYh/c8bBkQC4p/o7sE8UcS+x4BwzIIKkuiAbcqHQXXSwOLP4T7VF1Y801S7etw7WjS5o8dNXyi5zl9LR0vHuF9t33dTl61w7Lg67DJdGmScaBZfiAZ0Asse7IKPcn+r1Yjl9ku/edHBPeT9t9Rji6Wuq+xFRqI82Vxa4kzWTnXUhcA+qPkEmWAT20bER6Onthf7ePlADAQCFa+0IzgaWYkWLKtPYZ4A7eeZYtUGy2nNrH4uzQoZSboXFcq6mG3L13IlTKla98K+brrnpysVXvjqfo+PDh/htCe6bzc3S1O6psh3NO254bOeWfxlWRjw+YRJ0rARkO5QQwyUyDQoM2Ekz56hPVJq4kJh2z2MxCNixKA2zMGE4PrYpQlF+ASyqrYOy4hLwuj02Ao/pU0AHCf0oFFQUz0YN6rFpOFyd+uZn3dzzBNyxj+i7MzD6liLuMe0FTfUuKHQX9JbnVT5dlV2xuaZ0yQsbs9cNLgB8aFZ3Te6q+fuB57/Z3PfWlaMwXIxMdLrCSmSCjvvCIoFKZOUm90w6gArbjCcYLvoXhMA9Hf20BOmErWpxDn1qvsHiOKAdGQR31jb7N9oy0a2GYD0xOQE9Pd1kkvdNTlF99aBFlcAddS+KugkpZJbmzqR6lmFjWQcQ3Cm1lr+OczAgwVmmka1XuMsPX7rhkh//88X/fM8KYcW8zWmPNHVvS3DHgUDto7OrdeX37/jRfc1jh+snXZNyQPJR1So6ndAkj+X+OLiz8C0AzSI5IJBC/mukQWXSJgkA3M1rEXVISEOrYxEZkcht6mpqoaigCFyyzCPyZ4I7W4OJg3tqNl2cO92pFhUnuKfzWwjUycKC5XsZcxrWF8CqgVlC9mSJp/SV+qL63+XmZTx2RekV/QsAT+Zb6f6+Bz+6462d3xry9S32CVNSQNYhgIWvQcf4VL59js/RkrL1EhY4l0pwT1kfk9iiqehDKtpg5nIrH50FyoXcMRzcKVhOgIAWgIFBizt+mH4myCIYlM7MB8OmbAVTYi2fO2dHxCIwDNyxJgUz21OhGMaDTAF0roAbisSCwVOr1j7yrU9+61vrM9d3JzHcx+XR47MDj8unznwploU98NreD996/89u6YdjZVMZfiEAU2BimUDUrbFylWXCwYMfjy9eBCMkYvL64rz5oImdREeMy8DFZwKoJmRkZEBtTQ2Vh0UeeokCvvBBXpEoReOSkk2Xgr5E7IdDcE/7N5giqAbLl0VWOwM5DiioFiU0zIl3U3W5Aqmgs6Gk7veFebU/+kDVxRhJH5vaKwVjNx+bwIDUN6beqLxv30M/PzJ6+AINfFk6FtzFPYFCkqGDCwwKZtIwajl44s7N16RqzURqJxXgzjIFTiJ3RUqsgyHN3SoGZa0WywKBf6uqCoPHBqGzuxOGhoYYvayEAbKoVbFCL3RZGG2NNCEcR3eKoRLJlWqlGk8Dd1y7kgJEdTXmMiqU0p3/9onrbvrEik8/cyIK9m9rcMdpx/S4O5+/69an39z2wUHpWEFAmqTKP7QguD/d0t7Jh8P9OAzcLTXFtmltkZm0gJBznqe/YSRmXk4e1NUsgurKKvB4sPY7DybhOcHJHoOpOuDi7YfdHz9rHxyA+1x8gwFIG4waOyJTgNLkBJHXCSBKVAUk3QWSXzazxNyhxpLGx85aftYtG1xr35qPFaDina9E7r9t121KXlHONY8d2vqfI8pIgQbIBsbGEUk/JAQvzc8qJlJgUuLxIvH0L9XrZb6De0rcY/EMcJR7UzHuVkAde0Xk9YIBmsMjI3C04ygM9PcT1zur2sYsrIIiUgZM5Ct0IJPJHuUA4k9ArV0kZY0VJkTkB6rT7vVnQH3W4uazGjb8X/nh8p/cfPPNJ6RA/7YHd3Sk39V877m//etvf7C/b/+pg+agW5Mw04GTzOBiIO2dDRVJehgoZwNxZofkAM9d8gT7fHRRe8c/uqZTwYyiwiKoX4TpcSWgyMq0AhpBaZWzcwWLaDjYjKnYbA5eM+OWuN47b8CdWWHIs4caPMI55s8aJiccwsAwGUTRBTK4DUl1jZdllu46u2nDL2oKK//+CDwyerNwYm76ROYYrVyBocDSv7+57Y9H/M1LfF6fHDACICK7o6mAhAyB6JtGQQk3lchol9N9xbX2HHQmWnvzSXO3C9IOPoluSfU4papNO7jbYwWwv1afJ6emoKevF3p7e2FyapLnsLN0ZQRkTI3D2Bn2oZbSNe2ADmr0SE2D7lZmksfMJg7udApLSFEN5XLZsWXFS+79zCWfvuV9De/rPBG1dhyKBXAHgKeOPZX71ItPf2bLq49/oXuqq25MnICAgIcUCw6i8r42/gPU+hj2YpSmZf+Z7oO3ouuJoStgkgkJ/e96QCNALy0tg/pFi6Eov4jWpFUhK1FwT8fmdXJwxP3eeQTumoCBOhKT+nWD4itoWvkBwSw1AgiiAoLhNj2qe6rcVdK6pnLp7ZW5lZvPLxzsEU4AMgsn8zjbPTebN4ur2laVdk523/RK266rx13Dbp/sE9DPjhq7CyvzqWwrUG1tXXNMKJNs3+Jef7O8cLa25iO407kxF8Q9UcYsNWNvD6gLvcgCd0x960Simq4umJyYIIWJCGZwjWEtd1kCPYA+eZ4KywYlDNpY3rLlVreObCtGijHcSODSZCiSCtUlJU3bzl153k8vO++Sp9YL60+InPZIU7QA7gCAh1fDgeUrHnz27uv3de+7tEvtK5qUpsDAMn+cKZNM7JZyLqOvhw9dsNoAB3dKcQvxn9OgM8YVZp4n8xHS07qhsrwCFtUsIlM9mYfJFySAoRugyC4miHIXb/hGSs3Gmr6ZrH9FpcSdQSWagEYQBdzT8T2zHXxsuzPJn+aS2Kso25aCJK2cWnLQIPUlUhRrCuSYWVqekNlZm1P2l9rCurvX11XtqRbOnEoWpObz88+bz2e3trZv2n5g+89GpGPFqjwpqGIAVEwdRZoPKrnLQpIxHY7MxhYRRJo+LJXrxUlbiYD7zHY5OUaaxmS2Zmc7P5wKCOHtW/QzCX8OMRGztYJCIdJ4I3c8noUYCzPp88HwyDB0dLTT30QfS8Vj+LnDycTQ524BGbVGRGJ2tykfd4qBwmJfIqh+A/Gcq7cCSLoC2WoGNOQt3r+27pTb/2nDlfduWrSp90TV2hc0d9uq3GXuyvjr03/e9NeXnrjhyGjbacekEUEVmXkeLYwG4jyuLR64wYI/aHWxvym4xCATL0qIVo7ltIXPY2kQwPGZLG8WVFVUQk11LQXYGZoBLtlFgXYBn0oL3MrZmA/gHmkTOzkYpz2XknruCR8nYV1hKU7seMH/2LxYwGSx4KPZD4sGSgaSWqAf3oRcOau3yF3wXE1hzb21+Y3bL6y6cDA1vZpfrSDp0xtt+1cc6m3+zv7BN98b8EyCAQHQBaz8xsAd3Vbox0SLFpo6SUtKkmY4HqBKdsScrOF4wT1ym8fHdRupL/afHS9wD7oXCORZgJx14VF5bHgI2tvbYWhkiPnZo1z4lMVHgi5TKxWZmeDCghgxaNZggXiURkfKlwAe3QPVUtnIqvJl92887fxfrVp/6p4TvZjUgubOFwxGAj/acl/JQ0//+ZpXOnZ/st3XtXgKa1IzHk2WdW7FewQFcEs85AwI4eBujW74KFsaIoiQk5VL4F5ZUQkeBHZRBkWWGbjzYgmRCq04OZDiOfQS8eORZSHeiNnjDO6h/nK6S2YfYcz0jL8i9Del5QggiwqAxoQ2FxakUTWiqcwSs0ZL3OU7awrq/riqcvnfzso/q0sQ0Nxz8lwP9W8tb+9v/9ie9je+MQQ9BYbLT1IuCUO0ri3CGuR3kDDemKweIkaSpiEyPN71xpNRok6I0/bijXGfL+Ae7fucgHussYlAAul4RrhyvQAAIABJREFU4QfPG2QDQeIvwwDd1EhrFyQRRkdHobOrE/r6+iGg+md1IDNwZ2cxA3eb1m6Bu/0MZsZTQAZRjI5Hq1OumQMri5c8u7761P/95JX/9MQKYf7WaXc6yAvgHjZSP932/1Y+vnvLFw8OHn7/gHqs0C/4QcWoYBeae4hAPnQFTw4L3E1iSAqmXHKwoAfsI23T4GVJgfy8fKirqYPy0nLin0crANKiWn6n8MmMtemcTn6y9yXUjzBwT6iNBDs+/V10JLCpIX+LEawTj352AnoKpJRAEWQgyDZ0kBWU9nXwmwFAoos8o3AyTyjcU5xZ8pelVUu2nFqx6kC1UH1SmOnbzXbv1sPbzmgeaLvpyEjz+X5pBEAKUOAR43Zg3kvcF/hHBwxXssA99WlfiawVS2Cbqz00ex/nRnN3NE52aSUKCsRqJ1FwnyZY4GpClySY4EcQJ7YEEzo6O6C7swsCaoDM9bNVkmSuNMYPjlo7csLzjR3S3C1HO343xnqiFTYggkvwgMd0w6K86iNra1b/6uJV5//xQys/hXXa45XnEjyV0vfYAriHjS2S29z16G8veP3IG19s6W+9YEgd9qiKCqqsUdERSk2f5jqzB2+gpmf3/zCTL3Pch72I8xhjCJdLcVH99/q6eijIK6DIT4/iYfXfwx6MteHSt1RmtpxQX2zgntDzSXyg/X0m8haICFKoZTJwJw0erTQYSMdTuURTxqQ4qgVvGBjEo4MmaKBKARAFBTxqFnj8GXqulNtSnl38REVu2aPvXLrmpTph7XASXT3uj6Il68/tf158cPDIp/YNNn9+TBnJ18xx0Aw/SIKL8oXRFIqiDjJ8GSKLPmaiLaP/TPWVyHqJCO6zVHZLps+x+5d+cI/dB+dfGKutRMA9vE3LEcasZwbls/cfG4D2jnaYGJvguezGLBZC5kZjUMzLSAUD6lgNScuCZK1INP+bmgBeMxMknwilmcXDK2tX3LmucfWdm85974ETOYjOPrsL4B5hrT82/Fj+I088+P43mvd98chg22q/xw/jwgQYoIGgMP55VmSA+2unjSJbQkF+ZBZexyXJsJdR6XiRUjlQUy/DCnJ1DZCbk0NmX2JO4wz0+GSszeZ82yZ3Z3L9SK6ee6I9D+8zBtFh4A2T+kOHAHFN87KxxP5vSqQVoE8ZFQwTNAiYKmA8hiAi6Cvkr3NrLsgC70CJt/D5yvzK+2uLFv/9otKLTlhWu+f7n8/e1b3r3R3Dnd9omWo/1e/xgSjqpEnJBO4SJwNhwI5CkU4aPNsMVH4hhck4ia65SOCeaFvR1p7z9tIH7s774GwHOWkvVeBOFTUxWE40YWRkBA61NJNZHqPhMd2NtPYIyhH7Ena+Wr8mZYqqdPJ1iL58rvdjhhOa/DF+StBkKJAKwRtwqSuqlz65rGHZDy665KJdm4RNzHxwElwL4B5lEn936Hf1W7Ztufr1lj3X9AR6CyfkSTDcGpgYWcVT4/BRFpAVIkEKNmcxJaGGaCF9mKXHCqzDKHrm25WouMzSpiXgcXl4beG5IQKJtZadbPZYbZCAksZAq3gP32mMWEF/e0jjpMI+pgC6jqFiAsVAoJaqUY4sqa3EjiWj9cWQQQpIkKF7J4u8RW/UFtbeVVlY87iv3Nd5ItR+to8dau33tNyz+mBf85fbRlo+PiKNKH7JR9XeiPjHEngM5m8ngQgBXjB4dgfeE0wgdrIsot6T7LpLN7jH17/0gHt8fYg+HfG2Ey+4R2qfKTACqJpKBWE6Ozuhp7+XTgpJkUDXuDIQA9yngz/jASdeGpMSl5mbDelqcQ1rEogBGfKNPGgqWnzwzFWn33zm8jP/ekXdFSe0tS18ZhfAPcpaxyjhPz790IbXD736xdfadl8+YA55dI8KamCChEXMe6eznVeLC6ZehERIntrGCW9IAJiuwSOxDWEdUiOjRKka4Ha5oamxkShqXYqbDslw03xSp2UCD8e76Wd7xVyBe6w+M58xS2hH+tRglC1ZXUyQ8A95kAUqMUmQLwlUFwUDx0CQSdATBRXvYNo9uEDWXeBSPUaeXNDdUNZwZ5mn5Pdr69e2N0BD4ETw4yGwP3708bzXe9/4eM9E9w3d/o4q3e0Hv6CCiYQ1ogyixri5Wb11FotChTtFDUxid8TfYe2E5ATTWHPoZCmHg3uibRJfRZirIZ628N50uXHj6cesezNOV0o84B6tj2RUNwwYGx+Djs526OntAZ0XikFYp3HntT6m9T0og3PLqN07Skct0iGj4GAr/8rzOGTBC4rPBRXeytF3rbvgZ0uql//m2nXXoJ89PdKXk4WahnsWwH2WQd02tC3v8Re2vvvlg698dU/PvnXj0rCgCj4QJO7jofg6HmjHc6Zt9qHo4D5NTeLBHYLINENNB687A5qWNEFFaQW4jyvAI0tUalfdfAF3EpkMPD4ANJFV+2P6OQIWFgTCtEaDxVBg9LeMkeAAKloPBQUEQQHTUEEw/eSH1w2dtFpJdINouED0S1AkF40vKWl4YFF+7W1FHmHfWUWXT8z3A+SQeci98+DOTXv7DlzXMnr4nCl5HCS3DiqlvmERJAqnI1Cnw8NWOhOBHf+wMcTA0HkA7jamyGRA0EoXmx634WxzWM+kA9yT+abwnR1vW07BfbZ20Rw/PjEOvT3d0NfXB1MBP4gSGsSsqOMo548d3C0rmnUrD/YkgA+msjOyEQFkyIBs8KpZgXOXvfORjevP/a93rjzzwAphBbKWnVTXArjHmM7NLZvLnn35uY8/veeZ/+j0d3jHtSGQs2UwDBEM9AeR4x21FYMWJSNF4Y06DBgm6ZVAxCpDCpCXl0cBdhXF5SCjxoTAw833dHjizfh+eo5No7XZyDxqi/pjZWnseXwRPjqC0BrvZo82lOloJxgRG+GlTt5HYV/8AGHu4RBnAdPorax3jmBWKV4aZF69CgyQKV2ORdqjkKBRtK4IIubEqwpkqC5jcd6iF1dULflldX7p3zZkXjAwn7npnxh9YukLB/9xfcdQ+0dH9dEMU8E6iRrltAd0DRRFmabBWrEnLMjEFrzE7KA0O/HmUTuZP6ensJMIj0jAnSzwRe5fahTDWBYEJ+OdmjEOU5d55sQ03cV+PlkuHIx+5z+fnJyk8q1DQ4MwPj7OuUSYr50ER/S7x0qptLqB56+1BHlFGGRQpCBoLAwFJngFN2QaOdqyouUHPnnZp69flbXshfUV6yedrqcT6b4FcI8xW1ji8rbXb1v82uHXv/Dg9gevDWT5YNyYAFPC6AzOhEQryobk1mJzAO7ETIcWAI35cEUsYYhUqJJEKXJL65ZCaXEpyJKLIknxXgR7lHhRz3S5+M/DwJ0giaLArZpzzsE9NRufDWwq27K3Fw3c43lfSKOKbxsEn7OC8YKkRQjwGJDHNFvkW3fpMmQbHr3MU9a2tKLpjqqCyvvFXG/bfCTI6DP7su47fN9HDvQf+HzfSN8ajF7GzDYkrEHCD3RPILGSFpbDbj/iicmR5p2NqROgCQeDVB6gTsE91rqJ9XtnfX77gTueY1NTU7Ru8I+qYyAqK9iEP0czfFd3J/imfOSWpPxzjGbngrcTwSuongfD4dG1hkgvs9g6FCYMneilM7UMyFPzR6//yPU3rWlYc8/GvI0jJ4K7zNn6mn5XfKdaIm84CZ7B9LgHtjyw9GB38y3PHnrukgnXOAQMH4DM8t4JQ4Mczzxy0wq0i2G5I787KuEaS3sTqcIRFuAwqNhMSWEJNNU3QUlxKY0k3odEN0xzZ5o+VpYj4AvOZujfxMREumaMqbZp7qk5yNID7pYeHWlY4+233erhdJnO/g5mo2aefMsnLVLwjsdw67li3vCi4roHqnIqfvHB+g/unW+HyrbhbeufOvDU19tH2zdNmJMZeMjqJnpAdRAUBu643tAyZL9C4M598FyoO97AjnMVLc/d6Xxb98W7tuZScw8Xop2Me2q+x5r5UG5wuKke+0KKCNESG6AhyKKAqGnQ09MDHR0dMDE5zsDcopO1KQWRYh0ijS3SyjJmb8tixFOSmYmOira7dDcUmAXDl61/zx/evfLi71yx9Iqh+e4mi3edhu/LZJ5/2zx7645bve2j3et3HnjppwcGD6wehUEJFA2w9DspMsRLixBqAMVlcJP9rNjO672TpIqATmVHmckdwR2N6aj9VZZVQl1dHRQUFBLhAwoTEuVoA2gI9lZJ2QjgTkATIZMkfOLS4QtPzQEyc4lNoxngv07Xu2aMky0Iwc5oZxUX4vUrgo9R3rcg///23gPKjus8E/wrvdg5R3SjEQkQgWDOBEWKokzLtkTySLItr7xnrDDW2LP2bJg5Z8zjmTO7c3Zn56x3bGsVxqZkmRIVSFMUKZEUCUvMBEjkHBvdaKBzerHSnv+/99ar9/p1V73QQAOox9PsRnfVrVv/Dd/90/eDaqqg6Jodh5qpzpq2f+5v7/v7HWu3/Wo7bF8RmsMR+0jzK/tf+fLxiRNfHNPHBizVlNCqrptZyj/GmAOkAJVVlUh8lgJ3cQArdXOo1hi627nWwH0xGbl/v2RNhaoG0XiDO/YLNXbT1Ik3HlPRdMOA8fFxIqnB1DfMtCBmOh60iHsffUpQPVn8B1oENOYutUzGSYtV42wAzQxBo9wyu7Hthlce2rbzf/p39/27a4KoZqk1VoL4Sl2q19b1GEX8w9M/rPvw9IHf/9m7L/wvZzOnOpNqUiH2JEIbdLYrdHAkHyxNLg8CTipKg1XHmBmK/EwOuznWFldAxhOnglXk2mHVqj4y1SOYkxcdqRaJEU8Mo3s4WVtCiyzWk4UbhTgF+AsUWmyEq7VJL9p+EWLT5X5moXaE/2aZEozNDjcQFQ9dVPyHnaiIDEdifnh0q0iGAlIaIG7FZttiTbv7W3uev7F3/atttT2nr3RAzw8vPffxd47++n+9mBq7Ky0nw2iVQlA3kLiHgkFQAzNB1phLCCPknQxPh9chl9dR6gyq1vgt8Ee7WSLL3JKq1bd8esvSOuPVBy9w97q/tN6wqwX98FK7HNPaZTCJAAqzTSwC9gvDwzA3O8cCUVEhQqWGIud5qVc8E4tYIj8HEoqMV0CRNapKSEW/NDYLVVOBZqUpubZ+w/v3bn3gP//vH/sPv1hpVrNy5O91TwDuXhJy/R397z8998qq59569k/++cwbXxhKDjVm5SwqZkRVigXCKXANaRBRnadqBotvc85W6GLMcpuhWA4oho4CRKNRaG9tg67ObmhqbCJWO1FGHilv2UJYLDp5oa676GL3UZK1UGTLsXEsNSyFb7Pcz19UW5KAB9AhyQ0Hd85vwFLDbDAkG3QaGoUsPLjRRM0wRE0tUa/WnOpp6nh1U9/WHz/W9NgeSaI6w5f9c8w+1vLMh8/+2zPTpz83Z852WLLJctZ5KLyEpnh8H9yoFcoaZodGEdDssgyJDcUvuFd77KoJ7tXuW7ngXo1+VKONBeveB3o4z5WBCJAmJyfJHD89xaq8McDn5RgoOJk9BX8vPt59x71XIaUHvwxLB0vD/GKWZlxr1+hrG9YcemD9g9/89H2ffubehnunLvsiuwIP9DE8V6BXK/iRtm2rTx94ettPPvjJn+8Z2vPoaHa0HulpiauYSD0wkhrzoBHjiZB86bcRQcYcm90mNTzFYmCWTBGfEkTCEWhraYPenl5obkQTvQKmblLhBfzQQYAtDWfjZSfsEsDdWV10p+dIeC88zyYWXIBtepdrZbctx/NLaVdo7owwg+V/42jQsU62nAA79DWiq0aTNEZ4o8sQkUJGvVZzoVlr/ecbO278waqGVb++o/mO2dIlVv4deGD9++PffeLd4Xf/zaQ9viUrZTWWt47BJLjJyjT3DHJoMlh3xS3RNWQ5KnT9LLGzXM4xq8QsX/1+lh5QV40+VKONYjPMTyocxmxgUB2S1JApfmSEmeKJWpvPKJxvIoCOHO+5p/nruwyShRlFOF8tUqxsjIcCgLgdg96a3jM7um/63mdufeLvPr3u02evZT+7e5wCcC9jX0SCm+ffefHel9574d8emzp2x5Q0FcOEIfK3otaO5lcsEwqsZOySH84xz/ZHBubkpuV+91wKG/riAaKRKHS0dxLJDdaBZ7WMBbiLPO1CDZ6xiLk/3otGUOx5dN+PyaxEGTsL3QlSzG9AHFW836HEB/PLS26Xdqmca4RPA15QheXSk5uGStUIhjfGSqiZGtRZtVMdobb3uhu6frJl/bqf3RP/+IXyel76Xa/Nvrb+lx/u+j/PZc7tTGhztaZs5gM1JxGhwEzU4HkGBh0hHc09Z45nLonF/aUly7aEVyrWdrngvjz9vPzgvjzvwQ/WPtADwR3nw8TEBLHPIbBjMB2vyk7LhmX1isMkb5RbMxlzvJeSIQOYGGSM5jNkEcW5ilYyFTpDneObOjc//8i2R/76T2/90wMrOQ21hKnu61Ifw+OrnevuojP2mch//N5//Px7w+99ZTBxbksC5sM2ojvG0hmo7SCDme4mmWcyKiLxPN8S41pw/PAYQGeZ3AzKG6iJxqGzswt6unqhvraW5cBTdLaocsZ215yJ1OHCpRZoqXitl2J8zgU3LdfG4QfcHZKLZZh5ft+LpMwPN5iaxwiNsDKV6BTuUBiTYYFKwUJMW0FOelSEDUx5lBSIGmGIpsOZ7vquY50tnd8dqF/7Qn93/9lNsElfLt8gxpC8BW/VfHR435f2ndv355PyZLseYcFzGEQiqtrToZMDNoE7afB8KvM55Fdz9yvXcoZ0KdeJ51QveGDxtkptpdhblNZGNeRV9MBDHA6Vb/0MmFk7Yl5Q9g534eAj0KeOgH7hwgUyyWNQHW0/fB5RMDH+J8hB3H4d3r57P1jwPiRSPB2gQmWDjYEvyC5pSNAsN82vrh945Za+2/7mi49/8VfXSkEYv+uj8hH2+6Rr8Lq3Z95u+qsX/urLHw7u+cJI5sLalJxScMMm8zzWtrZZEAlNSDTbC0IGHkjHNs6lF/yCoBIyg8oQj8bJ/97T3Q218TpW+93CZyFLKo/kI188m/tkZuWqFj2zHPawghQor75Xa8gLn7PQycA1CZcsvdKBlkqx8fteDNwZYKN5nr6Q4MZJg2QENyqxubkIXiSJAu3YyEtUcS6sKxC1IkZjpGWoq77nx/2ta57tirQeea3ltcRT0lOlq3wewsf0ztGp0dt+eeiX/+VCamR7wp4P2xjGIaOJ1P04NoHyTLAOSxMPCPWTjVElC4/fsXGOVz4C6vy1WfUhcEbI3/P9ryY/7fkxqft5YjFwxwWB+ewI5HNzcwTsU5OTFCVP646YIZl27VvPIJIpppTQ+3HkIvpjcuOhudMGW8EAYxnqrZr06prV72zq2vTX/+H3/tPPVkur037e51q6JgD3Ckfzpxd+uvEbL3/rK4cuHvzMxczFzrSdlok0gUxDbGcRPwtAIV+64Ez2eH4xcEecQCKb2to6aG1thd5u1ODryDSM+3JEC1MUvZHVQVGw6hxqXLyUnfBTu8zIvkVwBcC9uOaxuOHBS+v3elc/G6OjuZIGxKpOsfIUvJ40MdhxGluyqOBelAN3EWWPhwH84B4XQusLRt6lFLsx3Jxc3bbuJ43Rxu+31dfv/p3235mopjnRtm35pbGX2s5Onv2z94fe/co0zMQpGh7D5nht9pycXPWxxS9FVgfvf36qpbDL51ooRaaF41PgTCqdDnmFg3slsllsLvtps1rgTr5zDPzlLht8Nv6M4D49PU3APjM9DdlMlpM/MFMQgbuPsaHjL7/QWduc8ts5wJOyxNNXZIC4XJNd17D2wJaeTX/1ex/7g396uOnhGa91fy3+PQD3CkcVNaADRw7c/P03n/3KkUtHfnMyM96YsdOAPngqjGVyyi6MsXMVn/DnS2KdK4ygZ1HyNgXUxWNx6Ozogp7uXmioqSNQR80dT7JUNpbz6yyax16KBn8VgDtpAh4BeZVsinn3YjoYr/yOYE414slFwjImuMHS+U59c1yKovY0011s9E2iy9DWQLXCEDFj0FHT+W53fee3upp7Xx3o7Bqplllxt707dnL4zIPvnn7r/z6XPjOQ0TJKSImAbbD0N9Le88Lm8reJQvnmU9ByOHbNKz9gU2xMcu4NruFVSftfcIDw1e7yaO7lyqbSOVwtcOcjQ3MYXWVktbJtB9jRFK9nMfYI6zMQo0yONz4vMtNjI+biR0WFLJEiZY5AHcm8JIjIYVBNze5r6D9229rbvv7ILY/86MneJ4cr3OKv2tsDcK/C0CHAv7r7jftf3/PLf3Xg7N5PzJhTGkRsyNoWmFgiVnwc3+XCClNLdcMBd5c5n3F8YqEShYrLdHZ2wkD/GqiN14CpI7OODCEV7ay4mNActsgTfIC7c2J2MbRUe1MqZcNdzCxf6VCW/E6k5SIos5xvYn3BkDmeNUHjJjMrji2RN5sd1gj4ubmb9iYsuGIROyEra62AYoRATgL0xLtHVjf3/3/drf0/uKFz4HSlfvhnbVtJn/vpquHxo//+wPjeLyQic3JW1kGzNOLDx14iqchS4F4oZ3p3d0YGWasq31rc4F7y2HhMhtLbqz64l96HxV+q1LaqMDyMowNdTKZBvnVFxSBiIN86Ms+h5o6meZbrztySdAAQh+8CE/uib8cXPPrnyaePexonuqH8eEpD1aBGikF7qHX6ri33/NW9W+7/zh+s/YMz10tkfDHZVb4CK91Rr5H7MYL+6Ref/uQHxz74N/vP7b1Tj+tSUk6DqbBUEJzkpMVjMDzmClOQnLezUiwgOqmiOZT70AXhg8i7wlrw/atWw8DAGqiJ1dC1lHWP1WwoEtUran9hjvyCDeMyVUT02qiWA9y9nllsmjombK51Y3leUeucAR4LrjOR043qnbOwB1EqlVVPA8A4SATUjJ4FWZWoOIuZMUE1NKi14xDTo4nVzf3Pblu95Zsb2278qBL/4W57d/3BM0d+682jb319Wh2P6tEMZK0MyIYKKhI2EDGPm5+BcjrFsYR/LzCW85Kv7kMsZX1U+EF5lTMuXo8tr83qgnt5fSj+ZuW0VYXhIX8SgjpGvyPo4tfs7CwMDg5ShTcBxNQ/oRiIDAuex+63724TPLk1OVU3EnnJhgyhbAga7Ab7kZse+vbWgZv+69du/9qxarqyvObUSvx75StwJb7VFerTc2eea3h99+uf2n9u/5/vH9q3ZS40D4ZiUNENkdomiiaQCRQB16sqJgcJd01jCszjVZNQJUcQt3QTwpEI9Hb3QP+qfqitqaPfUyU5wXazlFyKaPArGdwpNWtRc4Q/DWepoDo/UwjBnczYaHKkHHf8QoDP8QxYig1YDR6rqokNla5DRi1uujeRc1uyQY1oYOgZMA0DIiFktAOw0zYG2tlxqybb3dj7+ua+G7850DPw+i3SLSX7ETGn/W8PfmvzyNzwfz05c2JnOpyUDEUnvm8EdoXcCsisVwK4c2BnB1VhkmfWibKCNl2C91P0xc84ua/xCyYL260OuJf/fH9z2q88qgHumOZGcx8Z6EyT0t3Qx44aO7EY8jVKkfGCgkNYL91+dB8o5PjduYKEWjwpOKYNalaFFmiGBzbf/+Ob1mz9Tzd23nTok+s+mfEri2v1Oh9ivVZfvfrv9ZT9lNz3QV/be2fe+839g/v+7PDMkQ3T5nRetTfS3IkfnhM3eI0ARdnnAsgY97zwOSErKIuQJ/Ic04ZoOEJc9F1dXVBfVw+qwskdXK9bFBQLwD23CblyU1aI5k6mPaFLlgDw1d5YcYNEYGbec/K00zjktFYMUEMKWgaYbEPFvzPwQ3BneY94DaYTGdSGImHNdBuIeRCj6W2FNOuQFU01RpoO9jX1P7u177bnHqy/65wkEVOSr88zw8/3Dk2c+xeHhw/+mzltLpKRU1QSATdiTLkkKwLfsIsmq3NEcDgTuCmeWVIYuNOGzuu9VwruCB3V/hTOAf/xGZWDe7XnH8qm3DarAe7kwrEtqlaJ6W4jF0ZgcmKCRg2tlYaugxJC4M/VzMjb9/z63FEHQmsnp+jGn4nZDgm8QIbWcKt5Z8dtv9zSv/3fb9m0Zf8TPU+klyuFtNrzcTnb84KW5Xz2Ndk2akdf3/v13t0ndz/+zql3/uX5+cH+lJ4GOSSBbjKCBSKgJ409f/Ny88zk5j0Hcw5ogpZRBOrRCRYz7ZBtESPjkRhF1sgH37eqjwCeKs/lLPrFNV6PACjaBAuroizTCC61YdECL5CcXw2+3I1wqdckzZ0DGqMQYgwD4viBdd6xvzlw5z537nfHscPMX4QOBccSAd2yQKNMC7TuYJYD04IlE0M5YulGpWmwq6bnja2rNv1gR8eO97qkLs961GiO//Xetx87OX7yL8fN0QF0GemgQyQcBdPQyWxK8QPcClEOuLOgTfb+1dDclxvcxXzwN39WHrhXMp+rAe6496TSKRgbGyMzPKa9oS+c1iiPmrfQbuXm7hAWR07U5X4HNxjlp15iKWx0L/Jqmcghjxkpug2N8frMxrYb3nlo3YN/eceNa9//ePvvJwNgZztWAO7LAFDPHno2dH7+fP++0/s+/8HR9/90JHmh3oyYkDBSgJs9steRliPSozjwMoY7XqEQR4YFl4r0zlxPeb4noQb349KZAU+0aKI3TAiHwtDW3g493T3Q0tBMGjyLsOfVl3hACpaPtZBYgsz3guAmPx6ADhpkYltaWOXoWaJtr2FYcJ1XZwoarGQjFE0Va8PhXxeWBGdZMWkImZBEHSOIOASwm3Dvw7x3OvMR5bDNrZjM7M94ChhRh2aFIGLHjbhdM9kSbtm9qfeGv79v9d0v9kq9qcVkiBal5mPNOy7NjvzZmcmzj6fUpMoMqjgfNDpAIDOdLTMjgISEIItsDQuzPMQxRsxnTp/kI1CzWH/dMi6MlveaI17tlXM/uyc/99/fYSD3tHLmXjn3lPJ+5DVZENOQPy9pLvAGcoYYAAAgAElEQVSSrfizML9j37DSWzqbhvGJMarJPjM9S+m27iJYTl32wuzIvH+zRcFiUVh2j4U1uNzuSrJeorYuAxg2yLoEMYhCHGKZVc09Bx+89WP/x71bH3jl/f/3/fmnnqo+J0Qpcl1J1wbgvkyjgQA/ODe4dt/Rj776/vH3vjxmTChzUgLMEDPPMqKQnJ+STW7cWAUvuQ8SOQd1csc0CqDj5WMj0Qg0NzVDV3s3tDW1QiQUJrAxDZPAXqVa8MwsiwuXtjEnLYhR1rKgfAZRzIy8+KfcQDe/G1neKb8EcPfbvtdUKNpOAa2vVxvF/s7y3nkaMMNy2ugobYi7Qmxy5aApH7npw6BmFTukhxOt8ZYP1/et+buda3b+ZC2snSumtfw88fPOD4+//7vnps7+6bg50Y1xILKtcu1aoWA+Q8kSwJO7YAlwXxpA3ce70reWQvlWCu7VGnc3uF8OYM9fh+XMKO97cCkXk6+bs0DIz4lQ5znt+Pt0Jg2Xxi7BxOQ4zM/Pg6Ezwi46g6LigHsZss95phlyKw9ajDjpFp4L0U0lgodFZhDOTdVWIGyFocaI6701Pcfv3nzH337moc/+4z3192Dp5MrNK96iu2quKH0FXjWvduU7igA/lZq68bU9r/zPewcPPDoBU7Wz0oxkyJiaxjZvnI6MZSmH1IUY6qUR03mbn8IFNz2dhgFLjarQ3NAMXR3d0NLUDNFojLRw9FUxPyuCRrE1keOj9+saKwfcvRd//jiWZkot3ye5NIi5/loNcOcMdwLU2Xd8BkbYs8MgHQXRumLJoFgqhEwNAR7CZjjTUtt4oDXW+qNt/Tf+vLNt1cmtsNUxTZ63z0dfOffKA6cuHvva2dlzH0+qCQXbxDbI/2+pgFXgMLDOIrM8grtwMHivoVLHb8nDYQEQVALu1eyXAPfLBeyXC9yL7SuFgEBydBNu2QBz83ME6miKTyYTjHqWU2YjEIt/E7FN0b0lNwvY8hHmR0FnK0yWXMGgTqHLSqa67HVQZ3SHO07f0rfju194+H94+v7u+897z9Tr74oA3Jd5zBHg5435m/7p3Z/9y2OTxz8xPH+uOSnPyzaWg8U1YbJKcoyX3AYbC3e4inLQQvfoI/k4qd62xRy4Cg/a47S3YS0EdTX10NrSRoF2dTV1YKNvjBPhMP9o4VMWFpvxElWp4F7dDXhh76rZ/qJtVQnckZMeP4zNDqPv2cgjEKMrhwL3FCo7A1iyQLPR/x4COw2gGYrVEmsa6q7r/EVvY/dz7bVNHzzQ+dgkNvDS+EvrDgwd+B8Hp878wag+2p4NZak9BHeM7AdbJV87HjhRgxfBfn65x6sl42LtlAvu1epT/owqXSmspB+V3Ou1TmlmLbHzuw/QeKDRedEj/BlT3ahk6/QkpNMpSoVjBwAXkxyxz7EHeL0HXeWwYeO/kCcCVQ800RsUjIp9RZO8bGkQM+NGV6Tz9E092559/P5Pf+czA585FWjsxUc8AHc/K6HCa5Du87snvn/rs//8/a8duXjwkYuZ4ea0lJFo4tMOhnkiyEmO3Mjo92QavSjY4fl4jCZVWTQpqXjCpCWs9ZSJohBdLQbaIaMdkt0g2QregwF3dIs4Rbuinz2f7bqgFHD3WvSlPLfYtZW0X2j+X7KtqoM7HvZsqg8vUu0wRx595CL9xzIskEwZNNBANiT6iklRqIX4XHtD+67W+rbvt7d1vbGxZePca4df/9TgxLl/NZIYvj2hzoMRYmFqMpadxU2UwB1L0xaC++IjUIlsSxmrcsC92n3L9ffaAnfaJvJcWzxGRBRC4sE+uDdgSiLyws/NzsKlS5dgcmoKMplULvXRBeIOLwePbPeM6hKBPtQX1NhVQAMSq7ygE1siWZNAgZgVN9sjnadv6Lrh2c/u/N2nPx8A+5LbZADulaKIz/uRxe7dj3bf+dL7z/3J/pEDD05akw1ZCXOMEcVRc0bKWNp1OeuZD5VdqPXcvyW64uawZ8dnVmwGg2AwVa6lpRVW9a6CxvpG8s+TyYsr7iyNi6+4EoHLD7gv3+abPxDlPKecexzB+ZwHxS5jJnehubOxUIjVjgXUmWiaV0iPoaAlIu5AimHMkDCZHxKB3k5bUKfVm02x1ncb65u+E4/WXBwZH3lidP7Sb02bk7VGxCAQR50INXcCd4sFd14JcPeS99UM7l7v5jVdKr3fu33GvZHT4FmUu/hQtA0GtlkWfaHGfn54CKanplgOO0J+YSU3fmCgdjHVF3PSRX77Yh1yFBHcA1XGjYC02aSxG7QVYWR81IpaXeGuwRu6Nn//yQcf/++fH/j8ySAqfulRDsDdaxVU8e8I8Lveeu2hFz742Z+enj5z96Q5FU/LGV7LmPnN2YBw+g4vezzvm2MC44vNnRPKLmGED5gTj+YATdWgraUdVq9eDU0NTaQpskInPNIZrxb2shLev1rgjptMqf7Nwm56bY7FnuF1T1FRlHgAWhzc2TiRWR6JcHiKHZrQaTYoGCisk3leVRUWAIkshJw0J5vRIaxooNkhkNMatNS1Hg1p0fRcYrZnzpxtyWgZMFQdDGC1tBVTaO4yN/0z2tmcWb7yw9JSU8dNyrTYdaWCe1nj53t+L665L8dzl6PN/FflAbQcAZwAX65T0FYh2ZBOp2FqagrGxkZhamYGTF3nFd14IIjLSpgj1mJUs6RXeAXUFYI7iZlHFqP7CBSImlGrM9x2aUvPlh88ft+T3/rc2s8dDoDde+IG4O4to6pegQFOT7/+D4+9uu/VrxyfPn7HpDQRzUgZThHL8kDo5EvOc/7xAHnKYxdRqujHV1wBdsL3xQlR8FKsD4+LprOzA/p6kc2uBkJamJnn+VEeDwJscrjoRz2CUasJ7vTkJSLiPTeNJUbN7VN0ROy1CS3WXlXBXVDTYtYECzIiYCcSHIzHQNM8O/oZhk4alKaqoMmM3hj9n5oSASmtgGqFKJ6Dhi9kQVbNggGYz84COB3NHeM9yK9vcnBn0cvujaFUWbMMi6WXTaltei3Care38HnFwX25nrtc7ebeK5drhs9C1wyHVRbAaZnkU6fKbheHYXZmlohp8IOkNDg3hQme7hOkXMwQSODuTqNbdPzEPMH9BoN7yX/PA/QkDTV26NE6xm/u3f7j+zfd8a0v3favPwx87F6rgf09AHd/cqrqVRfsC7G/3/XdT7504KWvHho/cs+cPKcZGBnF66wzcOdOdy/tHf+O5tkQW6yUhsKDW2ih8MUmXoAOymQ2oxUMzU2tsLqvH5qbW6jQjOIivCFN3wF3F73oItKoNrgvBfDlbn6F/vSlwN2XBaFCcGcyy0UFk9bO85RQi2faq2C44wF2nB/BqYeNhWpkm6LeMcMyDFGAjAQqFpLF8pugg4nmeIWR5TL6W4X73BnBDhWLkYTmTlx7ubNliQefyw3u5c4F/4u6+MxezucuZ9tsXSkO2QyfYXwesvmYSCRgdPQSjE+MQyI576K7RuUBQRhDgHmqmwB0XkiGDgsi/seLXps8gLRhMR8+EXbg7xSIQAwazYbEvevufOahbfd/419s/+peSZKwxFzw8SGBANx9CGk5LsGym6+999rDr+5/40/2Du/bOWlNgC3rtJsrIQ3MZBZUTSYzLIWXCKB2obTfiNS8ADtKu2Ogj+tJVUKARWf6evugs6MT6mvradFiLjxq8iqe1m2bNEMs7SRO7yLFxR1AQ0Q3BcIq3KT8HABKkfeC9jkQ+THrV2MDdahYS+m061oG7AxY6VCGOeZUVY4FGCFjHQuD4NkU/Hragl3CJoBWdPJZMq1cYf50CtRkmrnQzvDx+HfiVqA0PMZOR+9C7hkG7uXKdjFwr4a83WL2115pwHy55k3p75G7w69VpPBd3BYrokmWJKorQPTDigyaxohppqanKHBufHycXIZIcuQUrXJrCV6KBye+IYUDtzFxZhRDItLnKDbeAgmDgrMmQFgBKaNBp91mPrj5gb+754a7/tuXbvrSoVKolstcjtfUbQG4X6HhtG1b2jW9q/61fb/a+f7p97+yf/jAw2OZUbAgS1qYJsmgp00MHnU2cZHP7gZ1XxucY/oSOfVco8dNXlZJu0PK2o72Dujp6oG6ujpQ8fdkmmfR22QgKCC7EZqts4lQ5P3SGl8A7vkTjsBdBFFSxgLyDii8+AzT4lnWBEs3EoeBXCtM3khAg9o5Xsci4RHcOUg7loHcbqxwhzZtq3S44KmPywTuvuZpCWvRf3uLz7jCNq4GYCct22PXFgG1i1ml6O/EauwOqLMhm83AxNQEMc4RlSwVfyEG+dxBz7WXLOCBLjZ+Tp3jnKk+z3qGWxEeYHGqEuUyVnlTYVVdX/q+9fd8c0PHmm+sa1h3/MnNT2ZLmB7BpYFZ/srOASo0c3Zb3YdH3r33yPmDXz04tP8T0/YEZCEDISyMgH5U9LeKPVnkkvJuF4tWXfSNXL4ttih5o7iZk2kMIKyGoLGxGXq6uqGjrQPCoQjoepbM96FwGEwj53csdsAgXTMA95ImVSG4E+8mForhIEu56PThIMXJj3K/EYFRFgE8qkjiXqaB87tdgCA8CUJrJy++E08hqrlVV3P3D8be4iutraWPk25t1uvJpT3XqzU+LiW6PPyAe96TXW65wsNLJp0hyupQKASJVJIquo1eugSpFNJk53zwTO12fXiwHHMjerwn19jdz3ZbIVmhJLQIqoDGQc2OQKvSatyz6d5vr+1a9ze3d950LKjw5m8uFV4VaO7lya1qd6EG/+3D3248dO7E3ccvHPnS/vMf/sZEZgyy2SyoUY3SoDAFatGNpZQR5OZdhhV8YfLFSeZ1LDqjaFRsBrX49tZ2iMfiLHCGruNEOdzcVugWEIGvS22C1dDcK91kK73fPfiVmuWZeZ2lP7J9nqUEMapfVqktV68H3R4F5niXrZMxzDHXSC4kjmUMi09eiIDzj3xwx8wJT/VwiRVQaJavqrxLBsNqzDgfUd9l7AjlysVLc/c8sHDAx+tQgUD62NGJcTLDp5IJHq0usSweHvNBM1ME54o9xwe4C2sjbTmOlpITFs5t1cQsdhXCUtxuCjfP3rv53n9c37r2G139XUe/2P/FDE96L0PC1/ctpUDD9S2pZXz7p2xb7jn8w4bTQ3tvPzKy/w/3ntz3G1Pp2aiu6pBVDDAknn7iZn3idd4dZjq//VvgFHctNB5Mh4lYNfEaaGttg7aWNqitrYUwRtNjgparTrM7WpbDUhGmu/yOVbLVlrsZih5Uen8xEVcK7qx4EG6iwvTJWOPQnCIyF5hFXsQzuMw4dCc7BDBQ5+F5HLQdWXPLDHOx5N4i13d35fTKgJ02cW46rra8y2uvkhnnklXJh4rFF2R57+Eet6UXu3CXsTP8QtUarUW4b2QyGUpzQ1DHkq2oUOBMYDQXubLKNLe4eY/ac8Dd36bjuAlcigRjnMWUTAlCugoRO2p11HaN33zDrd+5a92d/7DqplVHH4VHs0HKmz8ZF7sqAPfyZVfVO1GDf/nky7V7R965ae+Zg1/Yf/bo4xfnR2oTSkoy5CylQbmLu4gAl0L/mu9OuX1nfEemUzYvX4q++IgWJlY7AfII+IwHn0XD5gXo8IMH+ueX+pS71Va6IS620fmW1yIXVgLu7J1Y6k9ObgjRCi8kwwaJAbKoGy86QiS1XCtnujoyGmNbIjee+eh5MDKvIV+Q5JZLPWJPqkhjdw5RnKmhUtkW3l/eHCh3xq1MYKd5XMKuXbhG8d+GYUAykyRQJ20dzfAmC6yj66kATLGiL9w8n3++9DhpuP5MmZm5zqPLKUxc8TV6R7R9cMvqLc8+fMeD371Zv+vU5s2bAx97hQuohGlS4ZOC2z0lgAD/w6EfRiZmJ7a8+sEvv7z/3L5PX8peqktCQjLBZKdnroU5G52vEXRfJI7PBREXVFaRBdARIvC6y6qqUQR9S3MLdHd0QywSIx8dfiiCPn/teuZWlk7iWR2TaHnA4DlkTsU87yvzr3D3R0Lg5hoR078x9zx3vdDI8bqck1MEyzEWbioSRHntrNgM4+RmRWcYAyHjMMhtrmwekJbnHMh8TSbPV6Xp4+mM9Wwm74Jyx0+Qs/gJlivWIz/P9TSD84b9tOVHKn7BXRzAUSkQ5VpRW8c0t5HRESoAgz/jWndIZ5xxy7lzctae/IO774Ot2HIoYI6b5yUATdKgUa7Pdke7T2zq3vjM79z9qWc/M6CdlqQn8zcWP0IJrlkggeqs5kCwVZUAFpuZVCa3vvj2i187MHzgNyb1yaa0mZZMTElhlUVyqXFFiV4KtWcPcBcp7BzcBdOU2BAVSaHguvbmdmhraYWWlhbQNA0s8qG52OS4xW6xSUWbTQmlWoVQq7EpVqONopt/GXnuhX0heOYAaxHHAYti5vDLtXv8baGGz7V3Tj6k0okA890ZwIsoeIxAlpDemEA+36aKfRE+fX5urHguVxvcKxk7N/NaqQDv57l5hzSPue2nPT/C9wPujmVNQkUcZ5gNyWQSJicnYWJyAqZmpijFjVJaKc+cpcayE1/um5vQKDcf+d+Lzn23SZBvCLhPYD+IVZHxcmA2Tk0onu2Odp3Y0rnlB0/c81vf/e3+z54LzPB+ZoC/awJw9yeny34VFpv59slvb3vmlWf+eGhm6OGxubHOpJVULcUAE8lIbNSNkHgZc+V4gJygr6UFy4NhHJBwLVx+nbOZ85x30qp54RnGMCUTmx25hCUZQooGLY1N0N7eAY2NjRCNRGnBku+dijvknpE3sRwzHoWD+dbp6LYq+DqL+h2rQHFL3asCuJNRXRTsIHAXm6drp6VBYPJgVwgvPGr5nLYW8+Mpb50FyLH0NpZex7T3wsnA2s+9QnXgHUe4HAvNwkWWc/2UuwAd14cH42Fh+36B2K/Wzqby0i4r6sMCf/bCLXohuBe0yw//+DzcJ9DChqb3yalJGB8bh9m5WW7RYad6YRGkQ73YNsRUcLEVsjhLvn5dU4XNXxH1wZPZMX6HTo3YZo4jnlI0dRUaIvXJrvqOY/0tA8999sHPPvNEzxOnA+a5cmd58fsCcK+uPKve2o/O/WjzM6/+4A+PDh35jfHkaH9Sng9nlAzotHlLIKka8cIDEkUQfzwVVAaWyMr9c2JBurDCicLmM4AVLylMjhS/wCAvXo7UBojHa6C9vZ188VhdDk33WBueasvxCFpWZ06QTuEGwhY9EaZ4wLvYBHOb2MJNMaeBFhe5n420HGAudYD99KPonr7gQa5AJvffMAaCk3vl/VoERjm/FA54HwBT4ksWvqPw85fYTN7lrM3yjwiFfSpFa/c7Zn7er+S2FnCyF1C8FU4DJJq0ucvOORSyNYagnsmmYWZ2FibHJ4hKNp3J5PLbaYnmy5jVFsh9ud+RSC1Fdzi4M2DHWuvYD7QQYCEiMhdw0hqscmnQY1RLhYgZhjqpbq63YdXerQNbf/jbd//2C5/s/ORgoLH7mU2lXROAe2nyuiJX/+LiL1Y/84vv/d7+wQOPD82fXz+jzEV0zcB6YegoB8Ca8Kg3UyYU09ZklWl4FCSDo1wkXdrR2FyBV4XaA/PBI9MZ06JYHjvmxmrQ2NBIKXPNjU0QDkewEjPX4LlnlxeiYYG2EpHgsGCdpcXoBe5ewO5XS1pucC95Y78Ms2s5+lRtcM+1Vx1wXwrY8VkLcrCrNA5lyVouDGQrOHE77JKMu53BM0uVZS4IRgaDdQYSyQRMTk1Q0Nzc7BxQqWBFIpZJWov8btofXGc+VrxI/I49X8RvuBUA3AvoDIbbEAE7+2LdQhciUSGyYFBDhogZgWapYXZt89p3tg/sePrJB5/8xV31d01WSdxBMwUSCMD9KpkS7ybf7fnOS9/5zLun3v+90/Nnts5JcyFTyjJfGeaKSlgHWSUFXtCJkvYuuJrdI+3kMfMFXmQWOKd3bs4lqmhkktIkIp1gkbUSxKIxaGtthU401dc3UAEa2ivw71i1DKO4FSxny8Ddj95Y1qZYMI5+2lhOcPfz/Csx9ZajX9UE9/y2Sgf3QrD2kvFKAXc/fnR6Fx4UyQo8svVE+eiMoRhkWYJkOk1+9bHxMZidm6HoeOfAjMFzPCBeyEZ4a9x9YC4ccbBg4M4IFHIR83gIwEfTKlc04qun4DwEdsVg/cLbNAnCZhRq9drk9q7tP7993a3f/Nwjn3tzs7R53mt8gr+XL4EA3MuX3WW/c7+9v/Hrz3/90++e3P3lY5PHtie1eRVUE2zGOgrIPoplw2wZi0LggrZAViU6QdP6X3QHKW6aU0SAHFGOy2CpMhg6PgRAVhS2sA0LwuEwNDQ2QEd7J7Q2t0IsGqGysrZlgmGYZFVAs/3lAPZSwGu5wL2UPlzuSVRJ34r5l4u1V65ZfmFbpYG7+34/ZvhKZOE1bqW27RfcRWQL1n7AypGyrBDLHD5P1zOg6zqcHx4mcE8nU4BBuLKai5anAzfWlEArn3DJobmdV3B1Tglo6ivWKQfc0QDPfPQWBuwhsJNVgdR4Qb1A9NkRKwqNRmP2toHbfrq1f8t/+ezHPrtnsxSkunnNoUr/HoB7pRK8zPe/MXqo5pd7f/Lg7lPv/Mneob0PzsiTkNXSRN1IFT1xXZF7W+LpUNwe7+y4riF3fhSbKKvKJAJkENypPRu5ywEMBVmr2IImiwFuLAjaqJEbFsRjNWSmR02+qakJwppGfj9LuAtsm7jsi228pW6GhWIv5/7rAdzLkUulsr0S4F4qsJMS7CfArcT1XW6bXuBOijTnoMD1KdJQVZWtJ4yEH5sco2j4qfEpMC0DJJWxzNkYFEvnfm7Kt21Q+e/w9wTsAty5242r6bkTgDD5cx89WfYwkJMzz5FbAONpVCBAp+cZEoSzYegJ9cKDNzzw3zd1b/5/upq7jgY88SVOqjIvD8C9TMFdqdswF/4be74RHZkY2X7s4rE/2nP2g8cHU4PxtJoFWeEHZrKgoSmNRbvjwiNfOSv6VSRwruBteO4zetp5vRJa0gYu6BALnMNKT8ykif/CErKsBCSmzNXX1UFzUzNF1GMRmkgkQu2g1o/bQT6RSnU22XI21eUA93L6sVxzqVp9KbWdcsC9+DNK19z9aOyOOboEcC9VBqWO6VLgzoCTucVZxIvkEFph3jqyy1GK2/QEpJIpJ2CVzPacP8GJiMc1y0NfHM6MYsAukMFJ3eCAjaVeRYYbd8tjpgcG8koaI1fEwzwCe40dtzY03HDpzoE7/7a/s/+ZnvqewQDYS50Z5V8fgHv5sruid/50909jJ+YObzo+cuqzH5zb/blTc6e7ZqQZgBCq2WzVocmO6MYReJ08agbulBLtjH5h0WWev07qDb+O8mCZrx1LkiIwEqg7UuBpNEgpKSsQiYShvr4BWltaoKm5CWLRKCiy5ipnmhPf4hsn66TYTJxNuSDivtyNt9rgXm4/lmsildOfQmAup41S32fxZ3iDezFXgZ/nl/pepV6/VB+8tHSmTbvendLMuPbN014N04RkKkUR8GiCxypupm6wq8gZzu5Akz2xWFo2BdRRvrnG/u0G91zUbV5wjivpnfEhEJBzJYGi46maG4/Aw58xhz2rQmuoObuxdePBnZse/JuupqaXDSs09qVbvhTUYvczOat0TQDuVRLk5W4GNfh3ht6JHBw5OLDv/L6HDwwd/MMPR/ZuTodTsolc9JYNii2BTLTluZM/LsYF7ne2I+TQ3lV5zI2sBOoO2vMcdAH+dBDgQIwpehIWoVHJH48afHtbGzQ1t0BIDkGu0pmX1s4OHQvAnZcwXUwDYxYF76ldTXCv5uZfrblUTp8KU+EL2/ArW7/vsHQfA3BfIB/bhmw6A1PT0zA+OQGzs7PECU/XUV47O5hjYJ0gm8wLdqFlwUus5k7LVGrVucFJoxEh8+xgITBc/Jl+izXY8bCNLjeQIWyFoFFqntvetfXNHWt2fPOO1Xe/+ejaRyeCHHa/K6J613nvgNV7VtBSlSWAAH/48GFtv7K/5ddH377r0NDRrx0aPnj7nDwb1qU0Ra066c4iFZ6noRK5nGCzNUSp1hw7mpML40bWYnutK0rOMbfztoUrAPPg6+pqobG+ETpaO6EuXkcMd2RuFKZRPhOZiZ/x6AtLAZr8CeTRBUD58riJVc5QWTG4uzSqKg8tNefe2P0cVgr7IO4vRbtlBLd+Qh9Le+NyDhqL5blXIpdi/Sj3wFLyOznFV5iM3YWX0CImqrBRHAtPPRXXoI8dQXwOc9YnJ6mSG1LHYiQ8FRki8iOMcOXHbzJ68bQ6sdadqm484A2vQRMeRdzmCI5QO2fR8QVJ9SJgnk8PVmeKWdeQnCZihKFVax3b2rflpRu6N/zdg3d8fO9DjQ/NBjnspa2Val0dgHu1JHkF20GQ3wW74j9+/sV7j104+sUzk6d3jqVHmzL2vGzJmA+P/zHlnACN0ldYijy54hHceWERlquKEfYsQMZhtGAH/rx8WOeVxWIXmwemw1DAHQ+2M5FIT4FIOALNDc3Q0tgCDfUNEEVTPU+TE0DPgnR4jXIO/vg7vI5IcNAKwUL/K5Z4peBe8uZeRo9LAWZ38+6+lQKG7vpwZXS36C3ly6m45l7K+ywmk2q8W6nvheCNa8LJT3cOrRycsaiLbSywOomyrGiCx6/EfAJ0Q6egOoJWXGec9IdWhdeuTqZ0fp2F6WvMT8eP9pzTAh3zyJfBy0yQjZ+Z3QW9Bi5BFRRQ7BDE5VqjK9Z5enXj6p9u69/yg7/8xF/ukyTM1Q0+V0oCXtPgSvUreG4ZEtht79Zee3vXnbuP73n89KWTH7uYGF49a81Es7JJRBcmMkXxJFdmxuN80iaQ+R5riCO0Cm5zKj5Cdn0OpD7wVFSNY1zVjLHO4daQZQjJGsTjtVQzvqGuHurr6yEWj4GqqExzEdXLRBEbfqhg1e94bq/odxkyytvsy6COFfeXurFX0tVSNMtK+3U1gLvbquHXovS/kkcAACAASURBVFGpXBazipQyrsQk6Crb7D64CU0dj+F4kMW/oaaeTCaILnZ2ZhbmE/OQyWSpghsdhnluO/XBbUXy2tVdHjiwFIqDwbXPagww6mKaB3j4R3Zrns/OKwtT6oyKee0GQMQOQaPWNNPd0HtwQ8f6F2/dcPM/fXXHV48FZvhSZsbyXOs1DZbnqUGryyYBBPiTR05ueOPAG584dOHwY2enzm+fNmbrs1IGdDvDFqtqg60zszbVckDN2gLmoyemKRYoZ8k2mEhzKyqL+Om1S7t3qtiJzYei8JEERwFM4YnH4uSPb2psgpqaGvLPo7keNQPBWY+bGEbmC0Xd72buq6tlgnu1gcJPX/1cU2m/CDCK0c/7efgS15TfL2+fu5+ulf/8xVsvp02s18Di4RaWS0aNHU3zonpbOp0mf/r0zBTMzs5AOp0Bi3JKXeUWCmPfSIsvVqq14D1EMC1VG1YI2BVel4CY6BDaFZuIKSljTrjZMB3HRLeZCiEIQcwKQ1u0eWRVQ+9bW1Zt+enHbvvYP3+y85PnA2D3MyuX/5oA3Jdfxpf9CbZtK6+Ov9r+T2+/fN/+U/sfPzs+eN+0PtWqqwZYig4mZInVxlRMbgCXQDJZFKxM5NEYJMP8gqzCGNv0PT+Fmr3jm+PBPVRGliXDUdAPVZsLE8sdpsxhbnxTYyOEtQjzIQqzPFoUuF/R0dp8WBG8+luOWb6cTd2rH+X8vVTfsVtjLHxengm/iuBeuawqB/fK+7BwdMptk0o9Cf+4G+BlrPdnEbgjqFNq29Qkmd+z2TT51VmgHP+4ct5Jfxd/4pYBX/1jSxAUi5UCpgRX7mvH9Y6bAWruCO5kbJBkUCwNZEMFxQqBpmvQVdNxZmPP2hdvXnPT8w/c/MBH99TfMxMAezmreXnu8bNlL8+Tg1aXXQK7bVv76Wv/+fa3D775B2cnzj6SMOc7ZvUZzQrpYGoGZMw0pcrJIebLpvxXXvebOkdlQ5n5rxSNjgX3cLIbakf499grM62c0dmSli5JVCMeAR41+baWdtLi8XdUixqtCe7NjXPWVyrAqxHcl9q43WbeQtksBu6F7ZUyzkvJ3xfAeA5geeBenWcvDGistF2nnh+PWKfXR/4Hy4B0Nk2V25AHHjX2uflZp866W+N3RCbM8O4DNG/PV0Akp62WuUleOOrJJO8UmsLCVDyt1lBB1RHUw9AYbU5F7Ojpmwe2fe+OrXf/aOvtG87slHYy6srgs2IkEID7ihmK5ekIlo79xoG/X//uwbefPHj6wOMj08MDaSUdn4VZMGQdIIz5rzzfjPCc+d8YuHPWKd41T2VZmPBI+ecV4viGw9pjFaRYERqRiy9TCo3wt2taCJobm8kXj5p8PB6HkBriOfXsPmxBBN1VIrVSwb3Szd0LDL1cDos93/37pdoQ1hB3P1YyuNsF1c78jHWpY4TXu2VW6v1++uRcg2ZtMqsjuQzT1DMYAT8/B1PTkwTq+EV9klm/aJlQagszudP9/N9Ou7xWOtVm5+yRnkF1HNxZQDyPmCdXHCsVTMF0igwymuEzAFGIQr3UaGt6aHpN17q9d26946+27rj7jSebHp4pSQbBxZdNAgG4XzZRX9kH/eLiT9reO7L/wfcPvff7B84eum9WnounQ2kpDWmwNXS8szQah75OoK/QurH7IuTeeZUCzcplHqT0nILylbRZUWlarsm7qsbhhkUl6DHy17CIBKeuBjX5JgJ51OpDoTALuOMMfJVKtBRwX9ZN35X2thQ4L2aKF3LwOhwUyqtoe1Uyy3tZGPz0FcGdpooPzgLxbqWMUzFLRyn3lzr/DCSAwiAXm5nfZ+fmYGpmmnzqqVQS9CwWgmJbsgB3kc7m9Mu9xlwdcA5uJYA7Oyk4s4c9W3Bc4I+mBEpWhrAahrgVN2qNusn7tt/33M7bdv7d2nVr998l3ZUqVQbB9ZdPAgG4Xz5ZX/EnnbfPR984+MrmD07s+f3X977++2dnB+uNmCVnFZ3ltZL/zhVtU5huRhsBquXFq8lRwVcJTfx4UCAHIGfB4tdzbT4vip4H65A+j74/mbHgYflY/FnVVKiJ1+ZAvraWNPlCzd1PGdgF4OYzoG45NnyXcYTtsS63w2JgVk1wX9QKsMzgngNUccJbfFm4Ux79ArzfsVpM3mwYPG1UvtcyLQO+rDB1LZ3NUK761NQUTM/NQDqFdSFyVduc2BIMbHMi4lkjOUoIwRGPZ3KeYUI557ngN8E+l99R10mddn7X4bwACXA9aXYIImbIDmfD2dUtA4OfffjJv77lhtuevRi7OPqk9GTlRBO+pRhcWI4EAnAvR2pX8T1vvPGGOtV7vunM1PC9r3/w+v/25pG3tus1lpJVLTAp4R3LszJNnqhmeV6uZWD+LTMpEr6768Nz7YoA2qG/47nqYhNxlYr0Ep8Af+c6W6b0IDTRowbf2tIKrU2tEFKxzCSrXY1+eYzAxz5jABIeDBh8SCAT+Q0L0KOIZPxPlSmICTdct2l2Kb81bYcLNsHF04oLr3W/t9j0BcR5nTP8gNZSzxPP9tOO1/gsOCQV5Wivgr+cVUDy1Z0F7gXKzBDnS8acmCd/nAu8aSKNIVM5531wMj9Z7QSMCTFNHZQiFgThiRJziA6nWK8Nc9DReqUqYBsmZPQsXBq9CNMzM5CYn4d0Jk3R7wyQc2Z3X+PDg+HIPYUBcRzTyaSOElN4HQlhvhciFIQ1mJsuI4kUpskYlFpHAkKvAQXVShAyQxDKhKFBaZi+b+t9Lz9272P/V2Ok8djH2z+eDEhpfE3JK36Rv5VzxbsZdKCaEnjKfkoe2D8QvTRzas2R0dP/+lcfvfmZCX26NiWnISsZFFCTA2/OQcXNiWgTZ+Q2XMmnnDm2KeBpn/4jKkv2QY5ssgq4DwNeipEwDChMe2cme/RDSpQqF9JCUBurhc6ODmhtaaPgOwR03FA1WeOEN0yrERWxBNizHD8k5eIkPfxgwkhy+D0usCrcbKsB7oWZB4LWc6kx9rPprxxwF5BX3qx13pX7qP204paPc0Djbp/CygkMT3Pg7o5FECmYgjEOo9TR8x3iueekTfP5YbsyOJw2udZPB1RFJvP76KVLMDo2CplsishnDN2kQksLDsh+09i4QGiZUrS7OEhb3GfukhivEMmIalC9p6Mtm+tpdKZLoIYUqiJnGzZFz4dNDWqhDnrrV52648Y7v7W6fvX3PnXfp0bXwtpsAOx+ZuPKuCYA95UxDlekF5gT//Kvnu8Zm5z47O4jH/7uSHp03ZQ1E5qHJBhYP1ayQFJZFTcL8+JdZnlJHAAExSUBPNWrYjw5ZIrkm41QwHC24XUeSh1xZbm0Gdo4MSdHlJmUJVBlxltfW4sm+0ZobGwmzV6VFBacx3R2TsTF3QPs6EFRyMQWprie40q9w+e5U5YqHRwv0CVj6SIHHj+gnjtILd3TUtry+87F26wM3AVQSlgj3OPj5apg2JYvXJqqrgMcFlhiAW6cWRHngiBg4gSrrBYLHlRzxgR34SRGQsOuyeo6JFJJmJ2dI386FnXJpDIsf1xUaRPc764Syp5GCvFsoapT/EnuQM3M/xjtjtwULhY6OtDivFfoIID9wOQ7La6AnjYAua005JiwNAjpIWjRmqbXtK1+e/OqLd9fv3b9a390wx9dooSZQkF6DU7w9ysqgQDcr6j4r/zDUYvv/ai54+DpE/cMzgw/enz85P3DiZHeeZhXDTlLGwUVnskiYuN0wQ2Xl53D7qPZnjSOnM2aKfZUsSZXfU6oTz7AXfjd8yJ/ObAzkz1S5rJoYhVpbSNRiMdriAinsb6BvmPUPXLaK9g/zLijQD5mZsWqdZSKx6nz8rQxHj29VF54qaNWDriXA8SLPaectvy84+LtVg7u7PnFdO5czxaNG3ADN1UvzP8UgrubU4GuJBDN3UUHPV4+1anOJpjmeNNoOUql0zCfTBCYz8/NMe73jAGmbVLkOSeBZlkjLqpmUaHNk4CmCLjT41Eb50WbqO4C2euZdYoWi8tVxs4FjHWSXFOGBSEbKWmiUAN1+qqG3kPr2tb8fHVr3y/6V/XvH9o0NP2U9FR5PhY/kyi4ZtkkEID7son26mr41VOv1u8+t3vt4YmjD5y+dPaR89ODO8ZSo80pMwmoQKmaDAYCpIQn/5wpnqLi88pP5cz2bnVUkNxx1tslhSM2W2qXz1C3L5w9D/3nrOwsboqKrJLJvi5eQxp8vKaWGPCQICccCjnc9KxtjA3gVTCcngiiHOYDLUw38looS3kaCv9WaJZ3a+6VAHExcK+kvcJB8t9WtcC9mNRzgWWLTSJ3P0VMp/ta6p3rAECmd2Fi5wQxhe+KSiteQ2Z7nP6cHhbN7pjOhjnqc4l5KuiSSqTAMFlNB6JjdnieGbmvU2DJ3Q+/BDQiRpVAXVgRmJyYgYIffl0vTn91JhnZGFhdCeSYyMpQp9RDZ033UFfjqrdXtfS9tHXNxrcH2geGf7PrN5NX1y4W9NYtAa89K5DWdSQBNNMfPn2484NjH207MXz04XPjZz9xcebiOkyXszQDdKTIFDsFlYTiIboCscm3XlBNiteeUfmvTV5Lfkm3u4igd2lPtNnymxztnZe2pAh9bkxQZQU0TYVQKAKxWIy0+LraWtLso5EIqFrIORgIP7zQ3IU2Ra8ocotFapLHPPAKI8gDl8KIdF4nu9KpVgju/sHY+8mltVUtcF/YLz/aet4Gt0gaXT645xd0yT8c4KGPISn56XnAZiaTgfkE431PJJPkW9czWdAR1KmqIWdlFD56aoTTKDugnB8vyMz8S80ktCDwowGZ4JFFTiwK8dY8GEbEv/BKdBRtL9wCWKkVFAhbGtRBHfS19n+wqrn/Zxu6b9x1Q/dNhz63/rHJgGnOe02s9CsCcF/pI3SZ+4ekNyMwEvnGrv82sP/s0Z0j4yOPjScmbrk4f7HJiBiQsTHKF0/+yHLB/HdMg3BVkOP7DQWKcQUZuavxY8jMbOgHDIWG49baHU2egy/pUcLvz7UZthnLxGEf0jSIRCMQ5yBfW1cH8WgUNC0M6Gt1mLlEtDTx73BNSGhHRWK2hdtTDI+f98m71r3ymCpZ8UgvF7iXBuxCaEu/T96Y+nzzUoGdFNZFItzd8hYFXcQhT2jamGXBYZ0iyzEXHU3uSAubREDPZOgLg+Qo4lwk0eWZ3YVFu2DG8PF3m+epgSV2ZAJ2MsGLCHlW2InRQ3N2J+FSQF88edLYdwouxfoRsgIhKQzhbMjubeo901LT9OHqzjXP3bLplrc3RjZefKD/gUzgW/c5IVf4ZQG4r/ABupLde+7Mcw17Tuy9bf/J/b9zbnLw3klzfGA6OxXFqF9bscDSRDS8O7qeKSgY6CO0dab4SLwQTS5KebF3y/N3C4xwbZjsPm6eFXsnla8VNnz2PBYZz/KbsORsNBxmII8AT5p8DMLhiENzy1yaLl+rK9CtcKGwgEHy4vs6qCw9jq669gUXlgKCbnAvHZAX72HpbXlr7oXasZ957hU8V6yNouDOTe/FrieA59MH/ehYmS2TQWrYBCRTzJ+eSCRB1/Xcgcxt++fzlR0QFqbM5/XHdf5xOOJ9gTsGxvHmJVxPWCeCm8ZEIB2PbaEQV4yoN7AwlArxUI3VEGqcadVaj2xcdcPzd26+/Zfr69Yf3rl6Z9rPGATXXD0SCMD96hmry95TrBN/Ek6G3jyyb9WBMx9+/KOT7z86mRzdenFqpCsJSSUTyoIuG8w0KDYy0hgkkCwsNMEilSnKGPc5hfR8TzAsFszmpCsJKyTPycUHuwEwZ77nRB9cauRD575VLRyi2vK18TqIx2qgpraWasujlq8qmAOsOL5VHlHgQL54FrMYuMG9UFP19hezswgTHJGR8M9i7+81AQS4lw7GHkePkq0K3uBOx7MC4p5i/XaDYeHf8d/uNLbFwZ0bu0UiuzgDukzmQmvHcdANg/zoqJ0nEvP0NTc/w0zyghchN1jsPcTwi0NmXglW/kCXq2ehT59ds/TY8bVFGjybmbkCT4yy1kk7pYMtqxWhWipEjSjUKXWpzoaO0+21HR/s3LbzhdvW3fba3S13zweautfKujr/HoD71Tlul7XXT9m2/ND4sfjg+Ic3vnf4rU++d3z3oyOpi31T1kRDElKqIXPCDtLYcXdTwCbbuw2A5WVtnUyCaAVfygJdUoT6YjPXt3Ub0+QU0NQwATt+xWMx5wvBHwP0sE8I9oLAhMybHFTIZy80PR8Mc+7N230goZgB3i5eI2IBiESoIJd6sYEnf/AyrebyDgv+A6yXMre7UxILrRhiHIodFJzfkTkmd3gSQXH4d+RFoC+bgTb60RHQ6SuBmnqKfockSexY6vHxkr/vubnIc0T74uxE5EwyMJZeCRQ8PFP9ZvYgsp6BBjVyXbpFaR7rjnUfuXPdHS88dOtDr+3sqjstSbfoXq8U/P3qlYDXdLx63yzoedUlgJr8WThb/+axXXf87P2Xf2vf4L6dl+ZH+hJmKoI14mVVIiu4SXnkXFsitzbuPi4bZaWbHNvLin98t83AHQ8d4hZNUUijj8VjEItEoSbOTPhYnS4cDoGmqA69LgGLy2pAWQOkzItAKh51T6VtSZ3L67IAcwFQSKJTCHLFtPliLy3uWw5wLw/Yc7nlXqZ0J4ixyCEGzeLi4wC7nGMcxFRGd1YDtSXy0x2tPOeLZu5oli2BfnIEbjS7T81gvXRWlQ2/stkMmAbntZcxGwMLG/lgW/XaTX3PzSXA3QXwlCUiqWByDgqyBGEEPIbD2BKEpYhVp9TNddR1Hdjev+OlR29/5NV7eu850iF1JKq+OQQNrjgJeE3HFdfhoENXXgII8gfgQMNLv3r+0Vfffu3LgzPD2yaykzHU4s2QCRY622WbNCJyPWoS2KoMgJuQK0W+ojfxO3MX3VCRYpflM4vAKdEf0u7wCxgjnkOUU99AGj7y3Yt7iKqXw/ZSZmX6m8s1QKVsBbUvmoLRh+siz3Gbo5cyPbufuXLA3Z9ZvnD83aZx/Juqac4hzn3QISsFd2MIZsFCE3+ubXQJMWcQ3pPVszCfTFLN9OnpaUpdQ+3d/aF+CBO5K+bDc756zclqgDueE1VkvwOwkzZIWQAljFYxBQzThrAcATsJUCfXZttDrRMbO9a/tPOWB57+7dse39MJnanABO85itfMBV7T8Zp50eBFqi8BBPn3Jnd1/+Mvf/x7e08f+MK5qXPrZ8wpOaUkJUtDliyb5cbjR3DfLDXjqrmROirf4u+NDGj0Re54FtTmgITQwjlHuShig3nzDQ0N0NjQCLW1NRAOR8lsz4A5P+hdtCXM7CJrCa8VACVM78iLXwzsFut9sYNEtcC9XG3dETnJkblqxIHF/V28v9usXsy3zszhuY+IUXC7KpaKVcBYD+SET2dSVEoVwXxmdhZSGSzWgi4Ppslj9ocYP+dpBVH2vmTitZtWA9xJeOw8idNOwwwULCZnAqhyGFQ9bDUrzdbW3i2/vmX9zX/7qVs/9epNjTdNV3/1By2udAl4TceV3v+gf1dYAshwB7sg1BJp2XZq5Njv7B86+Njp8dM3XEpdknUV8+KxII1FJDOqooJhGWAupr6XAu5+33uJGS5LKgN0rlE7xeKxWIjC/OksxYk1QgVoiDAHffUqReDX1dYTWU4kEmFf6KsPaVTERmjm4tBQlGKWv7Pg+15cA829sPsaN0BWAu6+wMuvzCmTYWGAYCkHFQJbolHIHbocOXIyGVbwJT//HM3swsSOP8/Oz8J8ch4s0yLfuTu2QfQHrS/EVigMDu55SLZ83y++LBfmskAkCpBT+DzMGBmyMEWUCMgZCTrDbaktXZvf3b56x48aG9peDimhoT+6+Y+MQFtflmFZ8Y1e4Wm74uUTdNCnBF468VJ4eOJk64Xk+LZTo2c/efT80Y8PTg2tTVgJMtNjoE/WyAD65m1SdBdP//L5SH+XLTXDEQ25r5e0Qa4UIXsd86kzel2iu6X/MdO649tFg4SkgKIgaQ5G4LPgPAH0yH2PII9+e2bqZ/nJ4uMAKo9sLgwodJPsFGq2hWBMGmiZq7m6wC5Uy3w11esZxf6OVQqF+0LIQgTBIUjjzxj8hr559J/jFwI7scZh/rmug2Gj9s9Q2ymZWsAG5/ye+/PFRMjz6ZcpW3+TdPGr8twztgSKKYOEX1g3QcFwuRDUyHFzY/e63TcNbHuhM974i876ltPalpbZoCxrpdK/uu+/QlP26hZa0PviEnj22WcVeACiQyeHOganh28cm7z40IkLJ3/r1Nip7gTMSRDBGhWouS+MPPba/POfWKhOlejj5bMetWUM/GMV7fgTHIIdlh/vpM4LBOAmURY4xwhCsA69CKajbVdRyC8fJn57Bv4I+BiNj8F6eAgg3nuRdocHBHIRsI4JU7PwtVOZWl7ClqDT7T5wHxaI+7+0T2ly90rVyj3bXWOk2DPE74SJvZhZ3gITDMukSHYMcNN1pHlNcwKZNBi6TkVaENz1rA6WwTVzBHInuJENbs7twvrotrrT0PPxzwt7dKYZr51QmmiLXO0j4r7grgXgLqmgWiFQDQ0a1Ib0mrbVh1Z3rP5eV0vHnoHugZOdSufEo2sfDaq3VTxWV38Dpe8GV/87B2+wzBKwbVt5YfyF2P7D+zuODx3fMq/Pf/r4hWMPjSXHWhJWQtElk/JxGcs1A2Zi2eIVsxZ0z6UE5mLuXVOXfunKtc9d5EYb/jNHZ05Qk9Pm+E5OzQqrAs9fdm3yDBnY81iFOfaLnOlUvAea71mqEqXRyTKoFESnUC59KBxyUvCi4ShEwlHS8oU5H7+j2R+1fXc8wILYADcLG2dUK2V4SwF3/9ciq7qg98EIMF4DgGTLsgkc9kGuUaNlBwHcMHTQdaRwNSGZSVE6GmrnqImLsr6osVNJVh5UJ+IX+Eiw8RNCcE5tBZaE3DByszsbZDGr2NWu/PVFaGxLkTW71t0PPmeLNELdtlldQ1ZpkZnkVTsEdWp9uquh+8Salv4Xo1r85x+78f6j9269d/ZpeDobFHkpfUSu1TsCcL9WR3YFvBcG3L0D70Ree/O19SfOnLhnNjW788zkmVvH0uMdST0R0i2dEdtIJmTtbK5MZZE9kAg5xIacw9T8t6SINvxiJV/zfaU8TUpEI/HNk6t4DLM5sNPjWZk71+GgIBrKqf6SK0UrLmaaINf8iQgXa+RxoOCnCfTpayrzzWMsAsYkKCqa9zUqZYtfoVCYovUpmA+BXmFgnzNVuw8kjLCEvUfBsnYz9xVQCPkC7Jz5ovi5q4DkhqCVuoLuDewLK6dqmgYFsglgRpDGAit61oCsnoFMOguZbJr+bVsm6JZBhDKooeN9rK+O6cQ5ZxWb6vnaOIdVt1jcB0D6OZf1kDdxqCGW/cHAXjTCrDa5Med/F1zu/A9sLETVRBodbibibRYpfEfsc5SurhEBjWwpENGiUKPWJFqibSe76rvfaq5r3HXz2u27//i2Px6UJMo1DT6BBPIkEIB7MCEuiwTePv9203vH3tvw4cUP7xrNjN42PjO+ZXxqfNW8Ph/PShlI22kw0TePZPQO+xxHc16PBnN3cX+l5KYcLbyLHYyDHWl0rqnNbLSuXHt+HS+TSd71PA3PZad3gKsA3HndeuL09uTc8xYxamZYUheD9Zgpn5nzFYWBOYI8mvLxb0zDZz+jJYCKlIAEYTXM/Po8jkAE9InvoheF4L/gMMAvLAR+97/defriZ/oONgWu6WaW10hHNwNq5EwrJ+0b/47mdNLQLaaxI/AbJpgWK7xC56NqyVWkKi6224m5QY8VZhp3AQQ8rCB+YtAdorFNmrTr5Mcrv7EDHZuk7B1yufcS2CZWlVOo4IINBuODLyxZbwGoeIDLyhCBGP1XH22caG1sO9EUb/6oNdTy3q2r7vjglrVbz97SdUtQtc17aV23VwTgft0O/eV/cdTkX55/ueXgyYPrT509seP8xeE7x2YnbhxPT3RNpSebM3IGdEUHU9LzN3Yk5iANWCalnPzkCgNDJ9DN0RapUDvbWMnqma9hEWhw2lixleMvGEgzSBHXsB8LQd2BSOZvLxoCX7ps8yluFgKbO7AMf2bgz2lyOZhrSihPsxc0ugTuSMbich8w0GHg4y6t6/Scvza5AbjVQYC7A+Z2TgvHaHTSyDH9zDZBx/wswjj+e5fGju2IyPUF4s0jAlpM9qXIl1G1Mixeoj3nfLdQM6dARXGI43MiF37JawvQNeJgQExOTie5PYVYGyUEd4WlCuYdXpB4Bl04lgohDJPLhqGttm2oLdo22F7fsWd1b987m1dv3r927drBuyGgjC1lBlyv1wbgfr2O/BV8b/TJvzP0Tv2ByaPrDp07sO3ohePbxhKjt85kJvvH58daUZM3UbNRGG+80AhZrDk3caJ/GcEdNX0CH1d9dq54oyVVfDlbOzfpE8AvMfsFDLh9sHR9NfCmmOwLH5jnARbHjvyHu0GZwNpV5tMdqFaYb+5olC4TfqH2XphuR/LjVgz398J4ACbnnDVDpLK55eb0m8vTKZrilkvVdiZ3Qzn5CRh2Q/5ij3TKHLsOf07hFn5YdCxDNA7cLcPlRWywmM1QwG2PciBrFE1dGTQ5BGGIWq11befjUnyot6X39a29m/Zv6Nl6YGvDhqGt7VuTQVrbFdy4rrJHV20JXWXvHXR3BUgAQX4P7AmfGznXuu/Mvls+Orrn/pODx+9Om+n+lJlqTEtZKSsbkLV1yo1HLZlZPbl2TiZoFhkt/LFMQcOtkgG7JACJz3QB6ouCuxs/RbyTy9W6XNguIuNzgXkF+dVCk17kdME0cO7AdeLAivW2cMn7eSN/24Tb84GR7i4sZD/zZvIsBQv81vxSdxnfKs9VRzcXMnUjvauf4rHu8Aonqp67dPh0y5VcLegrxVKKFHphaaICbhJo+J+pgWZpEFfi2bhacymm1xWFggAAEyBJREFUxc9s2rj1tVvW3/rBxrbVe/o6+mZ+CD80gkC5Kk+C66A5f6v2OhBE8IpXVgJYR37XyItNZy8N3/byr3/+mYvzl24dTU20zpqJxnlIhtJyRjLIXG+yYDXOHOewjKHp1fkdM5oyxZDVunaDututmgdAbve5iI/yEIsfaPSSbKFZPM/XzV0L7jbcrgD3YYBn5uc/zh3stljE91JV38qMEhepcIXvkifvYruPKO3rrqrmJUCPv3ttcq4YuZzLvRDkxdzA7wTOLIKdnTV5PXWsykZauuvLPae46R4LuiCoR82YWWPH041aw1R7vP3Mmo41v3zyE0++tKFjw8Ee6EkHWnqFA3+d3+41769z8QSvf7kl8Kz9rLJ5tqf+0IWzW94+9v7Dh88f/djQzHDfZGaydt5ORrKQVdEnDzZGVDNopRRwW3bYzJyAatT+qN61C4LdG6+IVHY2bmFS5eZ3AayLBM3laXRVFJRjRndF/LtTx5gLnMcGiHKj+E9XLnyx7iwWOFdJ1xeLthfgXkjMk5ffji4WlyWC/iaGit6nkp7xe4W1oNgpjEfIs3Hkbh33/GBmIG4pEi4Znh2BY8OD6+hJfI4wcBcBnOJaFvuBz1FAgwhEsnVyXbot0jbe19h3ZFPXxl13rL/jlds39J/qkLYFRV2qMOxBE1ecWDEYgkACi0vgkH2oZnh4eO0H5z64d/+pQ3efGDm5Y3h6pGvOmgtZYVPLWhlANjnaWJ3UK76Lu4FhgakdN1q0l7qeTQDP2OjIdy0c7M7BgOrZFvfTV0F9LwTBBdZ39zMcu3KRtDf3KxXTyAv76ud473HPgoA8CoHgN7lM3nlENUT5W+B68NOXUhbMIu0xHGYhmux7XoYbj8QU/ceoQCwyxAMzJQNstLMX8W6gRi5y0qlRnj2gKBKE5ZBtJEFvjDRlV7X0ntzcu+n9Las2/+q29Xe+21XfNbxaWp0u5dWCawMJeEmg2svJ63nB3wMJlCyB3fZuzQKr+eS5k5sOnzl631sH337kyPDRHQkrGdLtDJiyCaaK6XFYItTM33gdsyjTtAi0xYZOqc08vcm1lwtzKzGbcbM+JeDhtYX+WbfZteQ3KzhcFFmNxbRtR1suBPxygLuSPot7izx3wWGl4Dm+3qvS3alwrLgijocKNKtT/gUd6NiDKJTD/Uwnak4CCQGetHucXyz+g2ns/MUwrtNCwiIV8D/ZVEDSbVAsGWKhMNSo8fSOjbe+sWPDjhc39mx8r7ez9xwAzNwS1FSvxgwM2igigUqXTyDUQAKXRQJYoKZzT6cynZ6OhMKh1ktTF24/du7k5w+cPPzQeHYqkg7rkIEk2KoBUhh3aSwvazuBdZiGZGNSsayxTTyrA1XOJJM+89ejOZXxyqOFm6WPYdEb5q/HwqHC4VrgUy2dVXR5ZLaSVnMVrBkVC6mY75v6xXnfENgtiZgDMcdezAESIyMVpBE3MJ0PUy85KyH+iNkZlsnSMrAEK3tdFvGu6hrISQVqrBprdcvA2O1bbvmH9tbW5+Ox+OmQFZpeP7c++8ADD5iBT73iEQ4aWEICK2k7CAYqkIC3BJA/BJ6V/2bX4ehHw0MNc6m5noaWpoeOXTjxqcHJ8zcmzNlIQp+XTDSfol/eZuQjmHZsktNTxkLhxBonGRlQUDtH5Z0AnflKMWWJ3L88fxy1OQbwAsVdvmGhDXr3fPmvWEmreaWAu5A6D2YTVhtSynmqJLoQ6M/IBUAuBTbOCO5oYdBxPqiYyoYaPCOwUbGIC/B6AJwmVrYxRz1itURbp9d2rP1wbde650cGB1/ftnrb+PZ122cfXfuoLknOJFr++RA84bqWwEraDq7rgQhevjwJoMn+9Q9ebz46eKqnRlVvn5mbunl48sINF2YurZlKTzcmraSqywaYCiZnsf9EVD2iOpUV5b5fCgzn2hoxz/LgKMd1TYjA1UGH5lb0eyWgWXkyvLbv4oMqwJ2YddzlaFl8ABt7Hv3uru/OiwGK6oFYLwAniWIgwGNwXBRicjzbGG4c7WrqOtbW2L43qkV3q7Z06NYtt144s/HMVJDGdm3PsJX6dgG4r9SRCfpVkgQwZ/7XJ19u2nN2T8ul5GzfZHpm81Rmdv3Y3OgNo3Nj6yaTEy0JY141JOSwZ0CPpWfxJ9rLcSW4zeuFkfQOo63IJVd4rDc31S8bu01JYgguzpOAyP3HTAoR0U7OcXaV22wvLDBiDnCqeVY/XSGyGdu0QLbQ9B6GuBo3mmMtFzvqOo+01bQdrQ81HGmJth7pamgb7N+0Y/zRptvnAy09mI5XUgIBuF9J6QfPrroEkOJ2CIYih84dajgxfqLl3MVzq0amh9dNJaY2z2dmNk8lJ/smU9NN09nZiKVJkNZTZH5XQgoFzyEPOqsB60rFcmnxZNZFTc9CkyzVs8ux5FX9bYIGK5MAxq4rZEYnV4tDWcgZ5Nw0c/ggAnYZZElh1LkI5qBASNFAsSWIa1G9Ld481FLbdjKmRg7WR5pPdrf1HV/Xtnqot7V3Yl3Hutm1sDYot1rZoAV3V0kCAbhXSZBBMytPAkiMA3A29OuLR2r3ndnfcXLk1OrBmeH+2WxiQ0JPb5tMzKybnJtqSWUzsq3aYMoGWGAQtR3T7jG4jtOLCZ8s1oA3EdwZGS4jMBHov/JkcH33COldEdxZsSEEdwmj4ahwIJIhcQUeufox2BJT2TDi3daoEhtGvccisUx9Td3F2pr4uZgaPtgcqdu7oXvjmY09687saN00Ga3vSAaAfn3PspX69gG4r9SRCfpVdQkg2O+H/dGDQwe7jpw/snnfoQOb59LzW5LJVGfGzHQkMrPtSTNZk5UySsZO8zK0NhhYqQwrgSkSFfcgLZCy4gjeSXtfGZ+VtJxXQgwCq4dOWjj+DwPkWFE3CppTsD46FnIxJYioUQhDGEJ2yIipNTMxrWYkHI5eiEZjg3W1dQc3rFl7avumGw9vr98+tAk2YWDcSnjBlTHtgl6sSAmspN1gRQoo6NS1KQEE+iEYCn80+NHAqXPH+k+Nnls/Mn5h80x6qj9hJVpn0zNNCT1ZpytGZD47F0oZWSpHiwBPUE7V0vAbFaBdIUISy/lKL+tqJf9XLlZJwtgI5kqh9DbMgLAw0l2GmBqBeCiWUQ0lWR9pmKoJ1UzWqPHRhkjTme7m3oP9nf1HB/oGzvR39o9sljZnK+9N0EIggcsngSu9C1y+Nw2eFEigiATQR48Wd9ToL1662Hbh0oWeCzPn1gxeOr/+4vSlvpnMXNdsZqZ9Nj1flzLS8bSVjWWMjGbYpmQheY6EWj2W77RypGVOhDULrl+Kup0r/9w+LCL0XR1dSj90GN6YBSHH+EYE7QvfltpaqkH3PUWuK2SUW3RGiXt5e6IaGl1fpF0R2Cb+VIJOzN+cWqanuR9JJDUqUb6Slg6KHVZC2agWnYursURttGa+VotdaIo1ne9p7TrZ29pzvK+1/1xzQ8fFDU0bJjuhE/ndV8rJLVi/gQRKkkAA7iWJK7j4epDACftEOAvZ+PzMfP3w9HDHmdHBNWfHzmw4P3Ghb2TiwsDE3GRrxsrUZaVMPGUkYlnIKFii1gEuLFMrgJSKiXAGdSTJKQQ3XiKUjLzEiFekGlwe2IlUvNwvGW85jw1wIsAFyhWMWOFJw4XDnqxyIjVQBBwWmwzCj43vxeneiBwGOQQccBcX8V/xswh1jQuA8s3JhO7iFBC13vE2DrnYLJ7PRKabRHZ3RkyEfvQQRLJxpTYRVaOJsByaq4/Wjfa09R9Z3dp3rr+l78yq5u4TrbWtowDNs7c3rU1IElLQBZ9AAle/BAJwv/rHMHiDZZQA1+zVY3AsMg3TsbHp6Y6RyQu9x88e3Xb83Intx4ePbpjPzDfaYIVNy4gYph6xZFuzFRsM2wTdyoIpoYbPQJtF13MUcwK6JGLEIxC0uH/YAV2eWy8OCyIZX2jqXBl2XMDCFSysB4XaMO+H0HjFdzRXs0ewG9xKOoE+lZTldclNDDR0nTgKdxHnZhd5v4Pt/N0dy4Krni6vCCdq0ZsU9JZ/iCHudvxC9kEkk5FUimhXLUYlK0tyVpW1tCwrKQWUbEdj5/kNPRsP9HX2HRzo7D/e0zFwobNmYHgLrEoh+ZwkSXgqCz6BBK45CQTgfs0NafBCl0sCR+2jtenUZN1oYqrzxMlTN+4/cfDOk4On7hidn+hPWGklZSeVhJmUIQSKoZoS/mfL6LlnUfmOrx61UIQYrE+P/mFM2eKhenQgIDVWnAQK0NrRdnkRGaRILTDJuzVyixO0KKj8og8azxMIqhyQ8xR7l6WfVTTj97iqzxVWhaPuOH0VueSubSaPvJ0X6WGnHueDujPJhlLXRBtYF4ABuWzJtmKplmapdhgiZtjWrIgVNmvUqNXV2H5wfd/6PRvWrH97be+GQz2xngtWrTUXBMFdrlURPGelSCAA95UyEkE/rloJoHa/Z88eNboqGp62pmNT1lTzxOzM+rNjgzcOjQ1vPjd6dsNMerpxNjnbOJOeqUlmE6phZcFGFCPllpUDJfM9fmHgHmrSGAfGC9eYFtayd5GvCNATUkNwLKaD8hUu8J68ABzM6Ts+R2jrbmu5iBVwm+2FhdzthS7YQah9XnAtL55AcMfww4gsKyCT1i1T7R46XNDBgzLT8w4oLOZdhZAchlgonq6L1s80xuqnGuJNl1Z3Dhzpbuw+3NvWdSAC6tmGcMN8LdQmT3eezjwBT1hBVPtVu6yCjlcogQDcKxRgcHsgAQdfeXDerl275LP9Z1XN0EKDk4NaZjYTb2mub7Ns6J1LznbOzM90zsxOd8zMz7bMpGbbppJTHePpyeaUnqxL6ylJNwwy5SPiYS16DNhTNNToEb+JW49Xq+NPdlYx6taiJr1L22dl0HIDJX4UVnNhmxdWAOG3dw8tObfRj15I41d4esCb0P+Pmje37/PHo2Gf695g8wJ+CNtoXscqbfgfEsZEwlEjpkYn2+IdY03RurG6eMPFurr60fp43Wh9be2FqBofNiwYHp8cn+yJ96QTdTXZPjWiwyYwD8Nh+y/gL+wA1IN1eb1LIAD3630GBO+/bBLg/npSzQ/DYXXo0pB2YeSCNmFOqEbaiKmWWmOa6bo5SDckYa4+a6brsxm9KZNNdydSqY75xFzLXHKuI5lOtMzMzdansglNt00wbBahT1Xs0HQtWWRa14kQl30ct7ejsqNFgKnemKefo2DNRdYLy4HweYt/U5EdDu6YH04V8+hAwM0HVC3NZVa3sf4e84kTGwBa103yhxMxjCapUBurSdbG6ybj0dhoTbR2tDZeMxaLxC6GwtpQSI3MhZXobAPUTIfD0Vk5C1MpxUrUh6VsQ9MqfSAS0u/seUJn9X3J+uA6uSzbcAYNBxK4qiQQgPtVNVxBZ68VCWAJ27+Av5BPwkllBmaU0clR9ULygmrr89r8fCo+OZWMJ5OzkUvTlyKpbCo8NzUfqY3HG2qjtS0SyC2mabSlUtnmdCrZlMmkapNmtmUiOdWUlXTVAlsxbUu2LUvGoDTLItodCf/Dj2VZ+DuwULvmke8sUp1hJFVHE8z5FpbNlUFRkG4XCXzQZUDUMKYsK7YsKbIiK5YiybasyLYiydkwhGbrI3WzMTU8GYlG56KRyEQkEpuSFPtS1tDH5+anJwzbnquN16RrojXp5oamVFyLphta65PRpsZkWzRktBpNZkSXzZs7BwyAQybAk5aI+btW5kDwHoEEllMCAbgvp3SDtgMJlCEBrvHLu2AXrc9aqJWiEJWmxqfCljEbuTgxHr00NhqbmJ6MTIxPRZKJmdC0kYgOz18Kp6SsEgqFQtFwJBLWwtGwpsU0VauRZTkmgRSSZClimqZiW3bYtGxQJClMZLuWhZpwWJIlxQY7TVQvkqTZlm3LkpwBSU4qMhY8NbFGT0ICO21aZjqrG8msqSczeiaVySYzJqYLyJFMZ01ntlaNpOrqm/W2hsZUc0tHpqmxKdnT0ZMKJULpmztvxue5wgHZz4EWXsaECW4JJFBEAgG4B9MikMBVLgE8DAhQxJ93wS50vqsaaFp6Lh1KZBLh5HwyZCQTatI01YyRkS3bUnVdx2A6VZZkSc/oGLun6pYuK6qiy6psy5asWLZlh0IhI6JGsqqm2qpt2rG6xkxICxn1DfV62ghn41lD72nt0dfCWgHYzAIQmMuv8pkVdP9qlkAA7lfz6AV9DyQQSCCQQCCBQAKB5h7MgUACgQQCCQQSCCRw7Usg0Nyv/TEO3jCQQCCBQAKBBK4zCQTgfp0NePC6gQQCCQQSCCRw7UsgAPdrf4yDNwwkEEggkEAggetMAgG4X2cDHrxuIIFAAoEEAglc+xIIwP3aH+PgDQMJBBIIJBBI4DqTQADu19mAB68bSCCQQCCBQALXvgQCcL/2xzh4w0ACgQQCCQQSuM4kEID7dTbgwesGEggkEEggkMC1L4EA3K/9MQ7eMJBAIIFAAoEErjMJBOB+nQ148LqBBAIJBBIIJHDtSyAA92t/jIM3DCQQSCCQQCCB60wC/z8Jbf2s5L/G+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
            <a:ext cx="9144000" cy="5212080"/>
          </a:xfrm>
          <a:prstGeom prst="rect">
            <a:avLst/>
          </a:prstGeom>
        </p:spPr>
      </p:pic>
      <p:sp>
        <p:nvSpPr>
          <p:cNvPr id="16" name="Rectangle 15"/>
          <p:cNvSpPr/>
          <p:nvPr/>
        </p:nvSpPr>
        <p:spPr>
          <a:xfrm>
            <a:off x="99060" y="4602480"/>
            <a:ext cx="2499360" cy="426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orizontal Scroll 14"/>
          <p:cNvSpPr/>
          <p:nvPr/>
        </p:nvSpPr>
        <p:spPr>
          <a:xfrm>
            <a:off x="155575" y="4008120"/>
            <a:ext cx="2473325" cy="1021080"/>
          </a:xfrm>
          <a:prstGeom prst="horizontalScroll">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vi-VN" sz="1500" i="1"/>
              <a:t>Bản đồ chi tiết 11 nước Đông Nam Á</a:t>
            </a:r>
            <a:endParaRPr lang="en-US" sz="1500"/>
          </a:p>
        </p:txBody>
      </p:sp>
    </p:spTree>
    <p:extLst>
      <p:ext uri="{BB962C8B-B14F-4D97-AF65-F5344CB8AC3E}">
        <p14:creationId xmlns:p14="http://schemas.microsoft.com/office/powerpoint/2010/main" val="145191711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91"/>
        <p:cNvGrpSpPr/>
        <p:nvPr/>
      </p:nvGrpSpPr>
      <p:grpSpPr>
        <a:xfrm>
          <a:off x="0" y="0"/>
          <a:ext cx="0" cy="0"/>
          <a:chOff x="0" y="0"/>
          <a:chExt cx="0" cy="0"/>
        </a:xfrm>
      </p:grpSpPr>
      <p:sp>
        <p:nvSpPr>
          <p:cNvPr id="30" name="TextBox 29">
            <a:extLst>
              <a:ext uri="{FF2B5EF4-FFF2-40B4-BE49-F238E27FC236}">
                <a16:creationId xmlns:a16="http://schemas.microsoft.com/office/drawing/2014/main" id="{88E7BF35-F07F-E64E-6A18-50A91B14672D}"/>
              </a:ext>
            </a:extLst>
          </p:cNvPr>
          <p:cNvSpPr txBox="1"/>
          <p:nvPr/>
        </p:nvSpPr>
        <p:spPr>
          <a:xfrm>
            <a:off x="4176541" y="2808996"/>
            <a:ext cx="4968240" cy="2015936"/>
          </a:xfrm>
          <a:prstGeom prst="rect">
            <a:avLst/>
          </a:prstGeom>
          <a:noFill/>
        </p:spPr>
        <p:txBody>
          <a:bodyPr wrap="square">
            <a:spAutoFit/>
          </a:bodyPr>
          <a:lstStyle/>
          <a:p>
            <a:pPr algn="ctr"/>
            <a:r>
              <a:rPr lang="en-US" sz="5000" b="1">
                <a:solidFill>
                  <a:schemeClr val="accent5"/>
                </a:solidFill>
              </a:rPr>
              <a:t>BÀI 18: </a:t>
            </a:r>
          </a:p>
          <a:p>
            <a:pPr algn="ctr">
              <a:lnSpc>
                <a:spcPct val="150000"/>
              </a:lnSpc>
            </a:pPr>
            <a:r>
              <a:rPr lang="en-US" sz="5000" b="1">
                <a:solidFill>
                  <a:schemeClr val="accent1"/>
                </a:solidFill>
              </a:rPr>
              <a:t>ĐÔNG NAM Á</a:t>
            </a:r>
          </a:p>
        </p:txBody>
      </p:sp>
      <p:sp>
        <p:nvSpPr>
          <p:cNvPr id="32" name="Freeform 2"/>
          <p:cNvSpPr/>
          <p:nvPr/>
        </p:nvSpPr>
        <p:spPr>
          <a:xfrm>
            <a:off x="1" y="1"/>
            <a:ext cx="6299199" cy="4666913"/>
          </a:xfrm>
          <a:custGeom>
            <a:avLst/>
            <a:gdLst/>
            <a:ahLst/>
            <a:cxnLst/>
            <a:rect l="l" t="t" r="r" b="b"/>
            <a:pathLst>
              <a:path w="10635994" h="8229600">
                <a:moveTo>
                  <a:pt x="0" y="0"/>
                </a:moveTo>
                <a:lnTo>
                  <a:pt x="10635994" y="0"/>
                </a:lnTo>
                <a:lnTo>
                  <a:pt x="10635994" y="8229600"/>
                </a:lnTo>
                <a:lnTo>
                  <a:pt x="0" y="8229600"/>
                </a:lnTo>
                <a:lnTo>
                  <a:pt x="0" y="0"/>
                </a:lnTo>
                <a:close/>
              </a:path>
            </a:pathLst>
          </a:custGeom>
          <a:blipFill>
            <a:blip r:embed="rId3"/>
            <a:stretch>
              <a:fillRect/>
            </a:stretch>
          </a:blipFill>
        </p:spPr>
        <p:txBody>
          <a:bodyPr/>
          <a:lstStyle/>
          <a:p>
            <a:endParaRPr lang="en-US"/>
          </a:p>
        </p:txBody>
      </p:sp>
      <p:grpSp>
        <p:nvGrpSpPr>
          <p:cNvPr id="33" name="Google Shape;794;p47"/>
          <p:cNvGrpSpPr/>
          <p:nvPr/>
        </p:nvGrpSpPr>
        <p:grpSpPr>
          <a:xfrm rot="4026513">
            <a:off x="7911386" y="2273517"/>
            <a:ext cx="952121" cy="672529"/>
            <a:chOff x="1582903" y="1051290"/>
            <a:chExt cx="952093" cy="672509"/>
          </a:xfrm>
        </p:grpSpPr>
        <p:sp>
          <p:nvSpPr>
            <p:cNvPr id="34" name="Google Shape;795;p47"/>
            <p:cNvSpPr/>
            <p:nvPr/>
          </p:nvSpPr>
          <p:spPr>
            <a:xfrm>
              <a:off x="2186857" y="1051290"/>
              <a:ext cx="273739" cy="169834"/>
            </a:xfrm>
            <a:custGeom>
              <a:avLst/>
              <a:gdLst/>
              <a:ahLst/>
              <a:cxnLst/>
              <a:rect l="l" t="t" r="r" b="b"/>
              <a:pathLst>
                <a:path w="373705" h="231855" extrusionOk="0">
                  <a:moveTo>
                    <a:pt x="372474" y="226769"/>
                  </a:moveTo>
                  <a:cubicBezTo>
                    <a:pt x="372474" y="226769"/>
                    <a:pt x="415019" y="-6876"/>
                    <a:pt x="0" y="156"/>
                  </a:cubicBezTo>
                  <a:cubicBezTo>
                    <a:pt x="0" y="156"/>
                    <a:pt x="144268" y="272043"/>
                    <a:pt x="372474" y="226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796;p47"/>
            <p:cNvSpPr/>
            <p:nvPr/>
          </p:nvSpPr>
          <p:spPr>
            <a:xfrm>
              <a:off x="2313338" y="1110740"/>
              <a:ext cx="160692" cy="131939"/>
            </a:xfrm>
            <a:custGeom>
              <a:avLst/>
              <a:gdLst/>
              <a:ahLst/>
              <a:cxnLst/>
              <a:rect l="l" t="t" r="r" b="b"/>
              <a:pathLst>
                <a:path w="219375" h="180121" extrusionOk="0">
                  <a:moveTo>
                    <a:pt x="0" y="0"/>
                  </a:moveTo>
                  <a:cubicBezTo>
                    <a:pt x="0" y="0"/>
                    <a:pt x="129418" y="75314"/>
                    <a:pt x="219375" y="180122"/>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797;p47"/>
            <p:cNvSpPr/>
            <p:nvPr/>
          </p:nvSpPr>
          <p:spPr>
            <a:xfrm>
              <a:off x="1959849" y="1108808"/>
              <a:ext cx="304546" cy="152193"/>
            </a:xfrm>
            <a:custGeom>
              <a:avLst/>
              <a:gdLst/>
              <a:ahLst/>
              <a:cxnLst/>
              <a:rect l="l" t="t" r="r" b="b"/>
              <a:pathLst>
                <a:path w="415763" h="207772" extrusionOk="0">
                  <a:moveTo>
                    <a:pt x="415733" y="193098"/>
                  </a:moveTo>
                  <a:cubicBezTo>
                    <a:pt x="415733" y="193098"/>
                    <a:pt x="427299" y="-53889"/>
                    <a:pt x="0" y="10803"/>
                  </a:cubicBezTo>
                  <a:cubicBezTo>
                    <a:pt x="0" y="10803"/>
                    <a:pt x="186507" y="271405"/>
                    <a:pt x="415733" y="1930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798;p47"/>
            <p:cNvSpPr/>
            <p:nvPr/>
          </p:nvSpPr>
          <p:spPr>
            <a:xfrm>
              <a:off x="2112869" y="1160450"/>
              <a:ext cx="197566" cy="130026"/>
            </a:xfrm>
            <a:custGeom>
              <a:avLst/>
              <a:gdLst/>
              <a:ahLst/>
              <a:cxnLst/>
              <a:rect l="l" t="t" r="r" b="b"/>
              <a:pathLst>
                <a:path w="269714" h="177510" extrusionOk="0">
                  <a:moveTo>
                    <a:pt x="0" y="0"/>
                  </a:moveTo>
                  <a:cubicBezTo>
                    <a:pt x="0" y="0"/>
                    <a:pt x="162378" y="81815"/>
                    <a:pt x="269714" y="17751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799;p47"/>
            <p:cNvSpPr/>
            <p:nvPr/>
          </p:nvSpPr>
          <p:spPr>
            <a:xfrm>
              <a:off x="1786587" y="1230075"/>
              <a:ext cx="291040" cy="119827"/>
            </a:xfrm>
            <a:custGeom>
              <a:avLst/>
              <a:gdLst/>
              <a:ahLst/>
              <a:cxnLst/>
              <a:rect l="l" t="t" r="r" b="b"/>
              <a:pathLst>
                <a:path w="397324" h="163586" extrusionOk="0">
                  <a:moveTo>
                    <a:pt x="397325" y="131815"/>
                  </a:moveTo>
                  <a:cubicBezTo>
                    <a:pt x="397325" y="131815"/>
                    <a:pt x="366380" y="-88116"/>
                    <a:pt x="0" y="40191"/>
                  </a:cubicBezTo>
                  <a:cubicBezTo>
                    <a:pt x="0" y="40191"/>
                    <a:pt x="208049" y="239127"/>
                    <a:pt x="397325" y="1318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800;p47"/>
            <p:cNvSpPr/>
            <p:nvPr/>
          </p:nvSpPr>
          <p:spPr>
            <a:xfrm>
              <a:off x="1930607" y="1275002"/>
              <a:ext cx="197820" cy="84649"/>
            </a:xfrm>
            <a:custGeom>
              <a:avLst/>
              <a:gdLst/>
              <a:ahLst/>
              <a:cxnLst/>
              <a:rect l="l" t="t" r="r" b="b"/>
              <a:pathLst>
                <a:path w="270062" h="115562" extrusionOk="0">
                  <a:moveTo>
                    <a:pt x="0" y="0"/>
                  </a:moveTo>
                  <a:cubicBezTo>
                    <a:pt x="0" y="0"/>
                    <a:pt x="159376" y="48980"/>
                    <a:pt x="270063" y="115562"/>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801;p47"/>
            <p:cNvSpPr/>
            <p:nvPr/>
          </p:nvSpPr>
          <p:spPr>
            <a:xfrm>
              <a:off x="2277898" y="1306973"/>
              <a:ext cx="143331" cy="317624"/>
            </a:xfrm>
            <a:custGeom>
              <a:avLst/>
              <a:gdLst/>
              <a:ahLst/>
              <a:cxnLst/>
              <a:rect l="l" t="t" r="r" b="b"/>
              <a:pathLst>
                <a:path w="195674" h="433617" extrusionOk="0">
                  <a:moveTo>
                    <a:pt x="134090" y="0"/>
                  </a:moveTo>
                  <a:cubicBezTo>
                    <a:pt x="134090" y="0"/>
                    <a:pt x="331998" y="143531"/>
                    <a:pt x="18254" y="433618"/>
                  </a:cubicBezTo>
                  <a:cubicBezTo>
                    <a:pt x="18254" y="433618"/>
                    <a:pt x="-67889" y="128705"/>
                    <a:pt x="13409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802;p47"/>
            <p:cNvSpPr/>
            <p:nvPr/>
          </p:nvSpPr>
          <p:spPr>
            <a:xfrm>
              <a:off x="2346318" y="1278022"/>
              <a:ext cx="26328" cy="212495"/>
            </a:xfrm>
            <a:custGeom>
              <a:avLst/>
              <a:gdLst/>
              <a:ahLst/>
              <a:cxnLst/>
              <a:rect l="l" t="t" r="r" b="b"/>
              <a:pathLst>
                <a:path w="35943" h="290095" extrusionOk="0">
                  <a:moveTo>
                    <a:pt x="0" y="290096"/>
                  </a:moveTo>
                  <a:cubicBezTo>
                    <a:pt x="0" y="290096"/>
                    <a:pt x="42678" y="141980"/>
                    <a:pt x="35024"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803;p47"/>
            <p:cNvSpPr/>
            <p:nvPr/>
          </p:nvSpPr>
          <p:spPr>
            <a:xfrm>
              <a:off x="2091739" y="1373195"/>
              <a:ext cx="160806" cy="332518"/>
            </a:xfrm>
            <a:custGeom>
              <a:avLst/>
              <a:gdLst/>
              <a:ahLst/>
              <a:cxnLst/>
              <a:rect l="l" t="t" r="r" b="b"/>
              <a:pathLst>
                <a:path w="219531" h="453949" extrusionOk="0">
                  <a:moveTo>
                    <a:pt x="174467" y="0"/>
                  </a:moveTo>
                  <a:cubicBezTo>
                    <a:pt x="174467" y="0"/>
                    <a:pt x="351397" y="205022"/>
                    <a:pt x="4096" y="453949"/>
                  </a:cubicBezTo>
                  <a:cubicBezTo>
                    <a:pt x="4096" y="453949"/>
                    <a:pt x="-41915" y="102652"/>
                    <a:pt x="17446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804;p47"/>
            <p:cNvSpPr/>
            <p:nvPr/>
          </p:nvSpPr>
          <p:spPr>
            <a:xfrm>
              <a:off x="2162846" y="1318204"/>
              <a:ext cx="70108" cy="260884"/>
            </a:xfrm>
            <a:custGeom>
              <a:avLst/>
              <a:gdLst/>
              <a:ahLst/>
              <a:cxnLst/>
              <a:rect l="l" t="t" r="r" b="b"/>
              <a:pathLst>
                <a:path w="95711" h="356156" extrusionOk="0">
                  <a:moveTo>
                    <a:pt x="0" y="356156"/>
                  </a:moveTo>
                  <a:cubicBezTo>
                    <a:pt x="0" y="356156"/>
                    <a:pt x="85695" y="141831"/>
                    <a:pt x="95712"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805;p47"/>
            <p:cNvSpPr/>
            <p:nvPr/>
          </p:nvSpPr>
          <p:spPr>
            <a:xfrm>
              <a:off x="1869138" y="1450665"/>
              <a:ext cx="175764" cy="273135"/>
            </a:xfrm>
            <a:custGeom>
              <a:avLst/>
              <a:gdLst/>
              <a:ahLst/>
              <a:cxnLst/>
              <a:rect l="l" t="t" r="r" b="b"/>
              <a:pathLst>
                <a:path w="239951" h="372880" extrusionOk="0">
                  <a:moveTo>
                    <a:pt x="217891" y="0"/>
                  </a:moveTo>
                  <a:cubicBezTo>
                    <a:pt x="217891" y="0"/>
                    <a:pt x="342359" y="206622"/>
                    <a:pt x="0" y="372881"/>
                  </a:cubicBezTo>
                  <a:cubicBezTo>
                    <a:pt x="0" y="372881"/>
                    <a:pt x="12479" y="57553"/>
                    <a:pt x="21789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806;p47"/>
            <p:cNvSpPr/>
            <p:nvPr/>
          </p:nvSpPr>
          <p:spPr>
            <a:xfrm>
              <a:off x="1947993" y="1397029"/>
              <a:ext cx="98364" cy="225844"/>
            </a:xfrm>
            <a:custGeom>
              <a:avLst/>
              <a:gdLst/>
              <a:ahLst/>
              <a:cxnLst/>
              <a:rect l="l" t="t" r="r" b="b"/>
              <a:pathLst>
                <a:path w="134285" h="308320" extrusionOk="0">
                  <a:moveTo>
                    <a:pt x="0" y="308321"/>
                  </a:moveTo>
                  <a:cubicBezTo>
                    <a:pt x="0" y="308321"/>
                    <a:pt x="104145" y="123008"/>
                    <a:pt x="134285"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807;p47"/>
            <p:cNvSpPr/>
            <p:nvPr/>
          </p:nvSpPr>
          <p:spPr>
            <a:xfrm>
              <a:off x="1663460" y="1340850"/>
              <a:ext cx="247631" cy="115899"/>
            </a:xfrm>
            <a:custGeom>
              <a:avLst/>
              <a:gdLst/>
              <a:ahLst/>
              <a:cxnLst/>
              <a:rect l="l" t="t" r="r" b="b"/>
              <a:pathLst>
                <a:path w="338063" h="158224" extrusionOk="0">
                  <a:moveTo>
                    <a:pt x="338063" y="123244"/>
                  </a:moveTo>
                  <a:cubicBezTo>
                    <a:pt x="338063" y="123244"/>
                    <a:pt x="298097" y="-120409"/>
                    <a:pt x="0" y="77465"/>
                  </a:cubicBezTo>
                  <a:cubicBezTo>
                    <a:pt x="0" y="77465"/>
                    <a:pt x="202327" y="223085"/>
                    <a:pt x="338063" y="1232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808;p47"/>
            <p:cNvSpPr/>
            <p:nvPr/>
          </p:nvSpPr>
          <p:spPr>
            <a:xfrm>
              <a:off x="1764649" y="1397655"/>
              <a:ext cx="185017" cy="43536"/>
            </a:xfrm>
            <a:custGeom>
              <a:avLst/>
              <a:gdLst/>
              <a:ahLst/>
              <a:cxnLst/>
              <a:rect l="l" t="t" r="r" b="b"/>
              <a:pathLst>
                <a:path w="252583" h="59435" extrusionOk="0">
                  <a:moveTo>
                    <a:pt x="0" y="0"/>
                  </a:moveTo>
                  <a:cubicBezTo>
                    <a:pt x="0" y="0"/>
                    <a:pt x="161366" y="18358"/>
                    <a:pt x="252584" y="59435"/>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809;p47"/>
            <p:cNvSpPr/>
            <p:nvPr/>
          </p:nvSpPr>
          <p:spPr>
            <a:xfrm>
              <a:off x="1582903" y="1506584"/>
              <a:ext cx="226713" cy="170062"/>
            </a:xfrm>
            <a:custGeom>
              <a:avLst/>
              <a:gdLst/>
              <a:ahLst/>
              <a:cxnLst/>
              <a:rect l="l" t="t" r="r" b="b"/>
              <a:pathLst>
                <a:path w="309506" h="232167" extrusionOk="0">
                  <a:moveTo>
                    <a:pt x="309507" y="27698"/>
                  </a:moveTo>
                  <a:cubicBezTo>
                    <a:pt x="309507" y="27698"/>
                    <a:pt x="117470" y="-109854"/>
                    <a:pt x="0" y="228110"/>
                  </a:cubicBezTo>
                  <a:cubicBezTo>
                    <a:pt x="0" y="228110"/>
                    <a:pt x="265370" y="278026"/>
                    <a:pt x="309507" y="276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810;p47"/>
            <p:cNvSpPr/>
            <p:nvPr/>
          </p:nvSpPr>
          <p:spPr>
            <a:xfrm>
              <a:off x="1654242" y="1228701"/>
              <a:ext cx="880755" cy="390928"/>
            </a:xfrm>
            <a:custGeom>
              <a:avLst/>
              <a:gdLst/>
              <a:ahLst/>
              <a:cxnLst/>
              <a:rect l="l" t="t" r="r" b="b"/>
              <a:pathLst>
                <a:path w="1202396" h="533690" extrusionOk="0">
                  <a:moveTo>
                    <a:pt x="0" y="533691"/>
                  </a:moveTo>
                  <a:cubicBezTo>
                    <a:pt x="0" y="533691"/>
                    <a:pt x="554669" y="136018"/>
                    <a:pt x="1202397" y="0"/>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 name="Google Shape;777;p47"/>
          <p:cNvGrpSpPr/>
          <p:nvPr/>
        </p:nvGrpSpPr>
        <p:grpSpPr>
          <a:xfrm rot="17757097">
            <a:off x="3689124" y="4219584"/>
            <a:ext cx="613522" cy="793043"/>
            <a:chOff x="425193" y="2394009"/>
            <a:chExt cx="613515" cy="793034"/>
          </a:xfrm>
        </p:grpSpPr>
        <p:sp>
          <p:nvSpPr>
            <p:cNvPr id="51" name="Google Shape;778;p47"/>
            <p:cNvSpPr/>
            <p:nvPr/>
          </p:nvSpPr>
          <p:spPr>
            <a:xfrm>
              <a:off x="425193" y="2870205"/>
              <a:ext cx="133273" cy="250544"/>
            </a:xfrm>
            <a:custGeom>
              <a:avLst/>
              <a:gdLst/>
              <a:ahLst/>
              <a:cxnLst/>
              <a:rect l="l" t="t" r="r" b="b"/>
              <a:pathLst>
                <a:path w="181943" h="342039" extrusionOk="0">
                  <a:moveTo>
                    <a:pt x="172575" y="341878"/>
                  </a:moveTo>
                  <a:cubicBezTo>
                    <a:pt x="172575" y="341878"/>
                    <a:pt x="-34014" y="360435"/>
                    <a:pt x="4874" y="0"/>
                  </a:cubicBezTo>
                  <a:cubicBezTo>
                    <a:pt x="4874" y="0"/>
                    <a:pt x="229971" y="146955"/>
                    <a:pt x="172575" y="3418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779;p47"/>
            <p:cNvSpPr/>
            <p:nvPr/>
          </p:nvSpPr>
          <p:spPr>
            <a:xfrm>
              <a:off x="470393" y="2984903"/>
              <a:ext cx="102075" cy="150190"/>
            </a:xfrm>
            <a:custGeom>
              <a:avLst/>
              <a:gdLst/>
              <a:ahLst/>
              <a:cxnLst/>
              <a:rect l="l" t="t" r="r" b="b"/>
              <a:pathLst>
                <a:path w="139351" h="205038" extrusionOk="0">
                  <a:moveTo>
                    <a:pt x="0" y="0"/>
                  </a:moveTo>
                  <a:cubicBezTo>
                    <a:pt x="0" y="0"/>
                    <a:pt x="55298" y="118514"/>
                    <a:pt x="139351" y="205039"/>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780;p47"/>
            <p:cNvSpPr/>
            <p:nvPr/>
          </p:nvSpPr>
          <p:spPr>
            <a:xfrm>
              <a:off x="486281" y="2690331"/>
              <a:ext cx="123298" cy="275424"/>
            </a:xfrm>
            <a:custGeom>
              <a:avLst/>
              <a:gdLst/>
              <a:ahLst/>
              <a:cxnLst/>
              <a:rect l="l" t="t" r="r" b="b"/>
              <a:pathLst>
                <a:path w="168325" h="376006" extrusionOk="0">
                  <a:moveTo>
                    <a:pt x="147705" y="376007"/>
                  </a:moveTo>
                  <a:cubicBezTo>
                    <a:pt x="147705" y="376007"/>
                    <a:pt x="-68046" y="366570"/>
                    <a:pt x="21961" y="0"/>
                  </a:cubicBezTo>
                  <a:cubicBezTo>
                    <a:pt x="21961" y="0"/>
                    <a:pt x="233907" y="182800"/>
                    <a:pt x="147705" y="37600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781;p47"/>
            <p:cNvSpPr/>
            <p:nvPr/>
          </p:nvSpPr>
          <p:spPr>
            <a:xfrm>
              <a:off x="529456" y="2814455"/>
              <a:ext cx="97501" cy="182114"/>
            </a:xfrm>
            <a:custGeom>
              <a:avLst/>
              <a:gdLst/>
              <a:ahLst/>
              <a:cxnLst/>
              <a:rect l="l" t="t" r="r" b="b"/>
              <a:pathLst>
                <a:path w="133107" h="248620" extrusionOk="0">
                  <a:moveTo>
                    <a:pt x="0" y="0"/>
                  </a:moveTo>
                  <a:cubicBezTo>
                    <a:pt x="0" y="0"/>
                    <a:pt x="58341" y="147701"/>
                    <a:pt x="133108" y="248620"/>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782;p47"/>
            <p:cNvSpPr/>
            <p:nvPr/>
          </p:nvSpPr>
          <p:spPr>
            <a:xfrm>
              <a:off x="602162" y="2550900"/>
              <a:ext cx="101435" cy="258449"/>
            </a:xfrm>
            <a:custGeom>
              <a:avLst/>
              <a:gdLst/>
              <a:ahLst/>
              <a:cxnLst/>
              <a:rect l="l" t="t" r="r" b="b"/>
              <a:pathLst>
                <a:path w="138478" h="352831" extrusionOk="0">
                  <a:moveTo>
                    <a:pt x="100322" y="352831"/>
                  </a:moveTo>
                  <a:cubicBezTo>
                    <a:pt x="100322" y="352831"/>
                    <a:pt x="-88540" y="308545"/>
                    <a:pt x="51997" y="0"/>
                  </a:cubicBezTo>
                  <a:cubicBezTo>
                    <a:pt x="51997" y="0"/>
                    <a:pt x="208612" y="196672"/>
                    <a:pt x="100322" y="3528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783;p47"/>
            <p:cNvSpPr/>
            <p:nvPr/>
          </p:nvSpPr>
          <p:spPr>
            <a:xfrm>
              <a:off x="643485" y="2664965"/>
              <a:ext cx="58010" cy="178755"/>
            </a:xfrm>
            <a:custGeom>
              <a:avLst/>
              <a:gdLst/>
              <a:ahLst/>
              <a:cxnLst/>
              <a:rect l="l" t="t" r="r" b="b"/>
              <a:pathLst>
                <a:path w="79194" h="244034" extrusionOk="0">
                  <a:moveTo>
                    <a:pt x="0" y="0"/>
                  </a:moveTo>
                  <a:cubicBezTo>
                    <a:pt x="0" y="0"/>
                    <a:pt x="30016" y="142494"/>
                    <a:pt x="79195" y="244035"/>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784;p47"/>
            <p:cNvSpPr/>
            <p:nvPr/>
          </p:nvSpPr>
          <p:spPr>
            <a:xfrm>
              <a:off x="635865" y="2987532"/>
              <a:ext cx="282974" cy="117783"/>
            </a:xfrm>
            <a:custGeom>
              <a:avLst/>
              <a:gdLst/>
              <a:ahLst/>
              <a:cxnLst/>
              <a:rect l="l" t="t" r="r" b="b"/>
              <a:pathLst>
                <a:path w="386313" h="160796" extrusionOk="0">
                  <a:moveTo>
                    <a:pt x="0" y="95889"/>
                  </a:moveTo>
                  <a:cubicBezTo>
                    <a:pt x="0" y="95889"/>
                    <a:pt x="109219" y="279361"/>
                    <a:pt x="386313" y="29372"/>
                  </a:cubicBezTo>
                  <a:cubicBezTo>
                    <a:pt x="386313" y="29372"/>
                    <a:pt x="127892" y="-69631"/>
                    <a:pt x="0" y="95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785;p47"/>
            <p:cNvSpPr/>
            <p:nvPr/>
          </p:nvSpPr>
          <p:spPr>
            <a:xfrm>
              <a:off x="611265" y="3043583"/>
              <a:ext cx="186858" cy="10201"/>
            </a:xfrm>
            <a:custGeom>
              <a:avLst/>
              <a:gdLst/>
              <a:ahLst/>
              <a:cxnLst/>
              <a:rect l="l" t="t" r="r" b="b"/>
              <a:pathLst>
                <a:path w="255096" h="13926" extrusionOk="0">
                  <a:moveTo>
                    <a:pt x="255096" y="0"/>
                  </a:moveTo>
                  <a:cubicBezTo>
                    <a:pt x="255096" y="0"/>
                    <a:pt x="122892" y="25431"/>
                    <a:pt x="0" y="7562"/>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786;p47"/>
            <p:cNvSpPr/>
            <p:nvPr/>
          </p:nvSpPr>
          <p:spPr>
            <a:xfrm>
              <a:off x="706079" y="2832598"/>
              <a:ext cx="299088" cy="128641"/>
            </a:xfrm>
            <a:custGeom>
              <a:avLst/>
              <a:gdLst/>
              <a:ahLst/>
              <a:cxnLst/>
              <a:rect l="l" t="t" r="r" b="b"/>
              <a:pathLst>
                <a:path w="408311" h="175619" extrusionOk="0">
                  <a:moveTo>
                    <a:pt x="0" y="124845"/>
                  </a:moveTo>
                  <a:cubicBezTo>
                    <a:pt x="0" y="124845"/>
                    <a:pt x="164368" y="294934"/>
                    <a:pt x="408311" y="12492"/>
                  </a:cubicBezTo>
                  <a:cubicBezTo>
                    <a:pt x="408311" y="12492"/>
                    <a:pt x="106375" y="-55269"/>
                    <a:pt x="0" y="12484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787;p47"/>
            <p:cNvSpPr/>
            <p:nvPr/>
          </p:nvSpPr>
          <p:spPr>
            <a:xfrm>
              <a:off x="657189" y="2890994"/>
              <a:ext cx="232459" cy="40441"/>
            </a:xfrm>
            <a:custGeom>
              <a:avLst/>
              <a:gdLst/>
              <a:ahLst/>
              <a:cxnLst/>
              <a:rect l="l" t="t" r="r" b="b"/>
              <a:pathLst>
                <a:path w="317350" h="55210" extrusionOk="0">
                  <a:moveTo>
                    <a:pt x="317351" y="0"/>
                  </a:moveTo>
                  <a:cubicBezTo>
                    <a:pt x="317351" y="0"/>
                    <a:pt x="124161" y="57619"/>
                    <a:pt x="0" y="55132"/>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788;p47"/>
            <p:cNvSpPr/>
            <p:nvPr/>
          </p:nvSpPr>
          <p:spPr>
            <a:xfrm>
              <a:off x="788526" y="2646743"/>
              <a:ext cx="250182" cy="137342"/>
            </a:xfrm>
            <a:custGeom>
              <a:avLst/>
              <a:gdLst/>
              <a:ahLst/>
              <a:cxnLst/>
              <a:rect l="l" t="t" r="r" b="b"/>
              <a:pathLst>
                <a:path w="341546" h="187497" extrusionOk="0">
                  <a:moveTo>
                    <a:pt x="0" y="160360"/>
                  </a:moveTo>
                  <a:cubicBezTo>
                    <a:pt x="0" y="160360"/>
                    <a:pt x="169898" y="284935"/>
                    <a:pt x="341546" y="271"/>
                  </a:cubicBezTo>
                  <a:cubicBezTo>
                    <a:pt x="341546" y="271"/>
                    <a:pt x="66284" y="-13767"/>
                    <a:pt x="0" y="1603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789;p47"/>
            <p:cNvSpPr/>
            <p:nvPr/>
          </p:nvSpPr>
          <p:spPr>
            <a:xfrm>
              <a:off x="740487" y="2707560"/>
              <a:ext cx="204210" cy="67728"/>
            </a:xfrm>
            <a:custGeom>
              <a:avLst/>
              <a:gdLst/>
              <a:ahLst/>
              <a:cxnLst/>
              <a:rect l="l" t="t" r="r" b="b"/>
              <a:pathLst>
                <a:path w="278785" h="92461" extrusionOk="0">
                  <a:moveTo>
                    <a:pt x="278786" y="0"/>
                  </a:moveTo>
                  <a:cubicBezTo>
                    <a:pt x="278786" y="0"/>
                    <a:pt x="109377" y="75953"/>
                    <a:pt x="0" y="92461"/>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790;p47"/>
            <p:cNvSpPr/>
            <p:nvPr/>
          </p:nvSpPr>
          <p:spPr>
            <a:xfrm>
              <a:off x="709911" y="2442273"/>
              <a:ext cx="100362" cy="218046"/>
            </a:xfrm>
            <a:custGeom>
              <a:avLst/>
              <a:gdLst/>
              <a:ahLst/>
              <a:cxnLst/>
              <a:rect l="l" t="t" r="r" b="b"/>
              <a:pathLst>
                <a:path w="137013" h="297674" extrusionOk="0">
                  <a:moveTo>
                    <a:pt x="96809" y="297674"/>
                  </a:moveTo>
                  <a:cubicBezTo>
                    <a:pt x="96809" y="297674"/>
                    <a:pt x="-111978" y="243678"/>
                    <a:pt x="83683" y="0"/>
                  </a:cubicBezTo>
                  <a:cubicBezTo>
                    <a:pt x="83683" y="0"/>
                    <a:pt x="194378" y="187485"/>
                    <a:pt x="96809" y="2976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791;p47"/>
            <p:cNvSpPr/>
            <p:nvPr/>
          </p:nvSpPr>
          <p:spPr>
            <a:xfrm>
              <a:off x="763276" y="2530298"/>
              <a:ext cx="23262" cy="164366"/>
            </a:xfrm>
            <a:custGeom>
              <a:avLst/>
              <a:gdLst/>
              <a:ahLst/>
              <a:cxnLst/>
              <a:rect l="l" t="t" r="r" b="b"/>
              <a:pathLst>
                <a:path w="31757" h="224391" extrusionOk="0">
                  <a:moveTo>
                    <a:pt x="0" y="0"/>
                  </a:moveTo>
                  <a:cubicBezTo>
                    <a:pt x="0" y="0"/>
                    <a:pt x="3226" y="141806"/>
                    <a:pt x="31757" y="224392"/>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792;p47"/>
            <p:cNvSpPr/>
            <p:nvPr/>
          </p:nvSpPr>
          <p:spPr>
            <a:xfrm>
              <a:off x="859376" y="2394009"/>
              <a:ext cx="158800" cy="185613"/>
            </a:xfrm>
            <a:custGeom>
              <a:avLst/>
              <a:gdLst/>
              <a:ahLst/>
              <a:cxnLst/>
              <a:rect l="l" t="t" r="r" b="b"/>
              <a:pathLst>
                <a:path w="216792" h="253396" extrusionOk="0">
                  <a:moveTo>
                    <a:pt x="17390" y="253396"/>
                  </a:moveTo>
                  <a:cubicBezTo>
                    <a:pt x="17390" y="253396"/>
                    <a:pt x="-87094" y="75496"/>
                    <a:pt x="216152" y="0"/>
                  </a:cubicBezTo>
                  <a:cubicBezTo>
                    <a:pt x="216152" y="0"/>
                    <a:pt x="238615" y="234765"/>
                    <a:pt x="17390" y="25339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793;p47"/>
            <p:cNvSpPr/>
            <p:nvPr/>
          </p:nvSpPr>
          <p:spPr>
            <a:xfrm>
              <a:off x="555453" y="2451808"/>
              <a:ext cx="409581" cy="735235"/>
            </a:xfrm>
            <a:custGeom>
              <a:avLst/>
              <a:gdLst/>
              <a:ahLst/>
              <a:cxnLst/>
              <a:rect l="l" t="t" r="r" b="b"/>
              <a:pathLst>
                <a:path w="559155" h="1003734" extrusionOk="0">
                  <a:moveTo>
                    <a:pt x="559155" y="0"/>
                  </a:moveTo>
                  <a:cubicBezTo>
                    <a:pt x="559155" y="0"/>
                    <a:pt x="169459" y="451072"/>
                    <a:pt x="0" y="1003735"/>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998D7C62-5E4E-E8D5-35CD-F52A301B38AD}"/>
              </a:ext>
            </a:extLst>
          </p:cNvPr>
          <p:cNvCxnSpPr>
            <a:cxnSpLocks/>
          </p:cNvCxnSpPr>
          <p:nvPr/>
        </p:nvCxnSpPr>
        <p:spPr>
          <a:xfrm>
            <a:off x="406400" y="2278129"/>
            <a:ext cx="8382000" cy="0"/>
          </a:xfrm>
          <a:prstGeom prst="line">
            <a:avLst/>
          </a:prstGeom>
          <a:ln w="28575">
            <a:solidFill>
              <a:srgbClr val="472913"/>
            </a:solidFill>
          </a:ln>
        </p:spPr>
        <p:style>
          <a:lnRef idx="1">
            <a:schemeClr val="accent1"/>
          </a:lnRef>
          <a:fillRef idx="0">
            <a:schemeClr val="accent1"/>
          </a:fillRef>
          <a:effectRef idx="0">
            <a:schemeClr val="accent1"/>
          </a:effectRef>
          <a:fontRef idx="minor">
            <a:schemeClr val="tx1"/>
          </a:fontRef>
        </p:style>
      </p:cxnSp>
      <p:sp>
        <p:nvSpPr>
          <p:cNvPr id="766" name="Google Shape;766;p4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500">
                <a:latin typeface="+mj-lt"/>
              </a:rPr>
              <a:t>NỘI DUNG BÀI HỌC </a:t>
            </a:r>
          </a:p>
        </p:txBody>
      </p:sp>
      <p:grpSp>
        <p:nvGrpSpPr>
          <p:cNvPr id="777" name="Google Shape;777;p47"/>
          <p:cNvGrpSpPr/>
          <p:nvPr/>
        </p:nvGrpSpPr>
        <p:grpSpPr>
          <a:xfrm rot="-3297831">
            <a:off x="539524" y="3916088"/>
            <a:ext cx="613522" cy="793043"/>
            <a:chOff x="425193" y="2394009"/>
            <a:chExt cx="613515" cy="793034"/>
          </a:xfrm>
        </p:grpSpPr>
        <p:sp>
          <p:nvSpPr>
            <p:cNvPr id="778" name="Google Shape;778;p47"/>
            <p:cNvSpPr/>
            <p:nvPr/>
          </p:nvSpPr>
          <p:spPr>
            <a:xfrm>
              <a:off x="425193" y="2870205"/>
              <a:ext cx="133273" cy="250544"/>
            </a:xfrm>
            <a:custGeom>
              <a:avLst/>
              <a:gdLst/>
              <a:ahLst/>
              <a:cxnLst/>
              <a:rect l="l" t="t" r="r" b="b"/>
              <a:pathLst>
                <a:path w="181943" h="342039" extrusionOk="0">
                  <a:moveTo>
                    <a:pt x="172575" y="341878"/>
                  </a:moveTo>
                  <a:cubicBezTo>
                    <a:pt x="172575" y="341878"/>
                    <a:pt x="-34014" y="360435"/>
                    <a:pt x="4874" y="0"/>
                  </a:cubicBezTo>
                  <a:cubicBezTo>
                    <a:pt x="4874" y="0"/>
                    <a:pt x="229971" y="146955"/>
                    <a:pt x="172575" y="3418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47"/>
            <p:cNvSpPr/>
            <p:nvPr/>
          </p:nvSpPr>
          <p:spPr>
            <a:xfrm>
              <a:off x="470393" y="2984903"/>
              <a:ext cx="102075" cy="150190"/>
            </a:xfrm>
            <a:custGeom>
              <a:avLst/>
              <a:gdLst/>
              <a:ahLst/>
              <a:cxnLst/>
              <a:rect l="l" t="t" r="r" b="b"/>
              <a:pathLst>
                <a:path w="139351" h="205038" extrusionOk="0">
                  <a:moveTo>
                    <a:pt x="0" y="0"/>
                  </a:moveTo>
                  <a:cubicBezTo>
                    <a:pt x="0" y="0"/>
                    <a:pt x="55298" y="118514"/>
                    <a:pt x="139351" y="205039"/>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47"/>
            <p:cNvSpPr/>
            <p:nvPr/>
          </p:nvSpPr>
          <p:spPr>
            <a:xfrm>
              <a:off x="486281" y="2690331"/>
              <a:ext cx="123298" cy="275424"/>
            </a:xfrm>
            <a:custGeom>
              <a:avLst/>
              <a:gdLst/>
              <a:ahLst/>
              <a:cxnLst/>
              <a:rect l="l" t="t" r="r" b="b"/>
              <a:pathLst>
                <a:path w="168325" h="376006" extrusionOk="0">
                  <a:moveTo>
                    <a:pt x="147705" y="376007"/>
                  </a:moveTo>
                  <a:cubicBezTo>
                    <a:pt x="147705" y="376007"/>
                    <a:pt x="-68046" y="366570"/>
                    <a:pt x="21961" y="0"/>
                  </a:cubicBezTo>
                  <a:cubicBezTo>
                    <a:pt x="21961" y="0"/>
                    <a:pt x="233907" y="182800"/>
                    <a:pt x="147705" y="37600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47"/>
            <p:cNvSpPr/>
            <p:nvPr/>
          </p:nvSpPr>
          <p:spPr>
            <a:xfrm>
              <a:off x="529456" y="2814455"/>
              <a:ext cx="97501" cy="182114"/>
            </a:xfrm>
            <a:custGeom>
              <a:avLst/>
              <a:gdLst/>
              <a:ahLst/>
              <a:cxnLst/>
              <a:rect l="l" t="t" r="r" b="b"/>
              <a:pathLst>
                <a:path w="133107" h="248620" extrusionOk="0">
                  <a:moveTo>
                    <a:pt x="0" y="0"/>
                  </a:moveTo>
                  <a:cubicBezTo>
                    <a:pt x="0" y="0"/>
                    <a:pt x="58341" y="147701"/>
                    <a:pt x="133108" y="248620"/>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47"/>
            <p:cNvSpPr/>
            <p:nvPr/>
          </p:nvSpPr>
          <p:spPr>
            <a:xfrm>
              <a:off x="602162" y="2550900"/>
              <a:ext cx="101435" cy="258449"/>
            </a:xfrm>
            <a:custGeom>
              <a:avLst/>
              <a:gdLst/>
              <a:ahLst/>
              <a:cxnLst/>
              <a:rect l="l" t="t" r="r" b="b"/>
              <a:pathLst>
                <a:path w="138478" h="352831" extrusionOk="0">
                  <a:moveTo>
                    <a:pt x="100322" y="352831"/>
                  </a:moveTo>
                  <a:cubicBezTo>
                    <a:pt x="100322" y="352831"/>
                    <a:pt x="-88540" y="308545"/>
                    <a:pt x="51997" y="0"/>
                  </a:cubicBezTo>
                  <a:cubicBezTo>
                    <a:pt x="51997" y="0"/>
                    <a:pt x="208612" y="196672"/>
                    <a:pt x="100322" y="3528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47"/>
            <p:cNvSpPr/>
            <p:nvPr/>
          </p:nvSpPr>
          <p:spPr>
            <a:xfrm>
              <a:off x="643485" y="2664965"/>
              <a:ext cx="58010" cy="178755"/>
            </a:xfrm>
            <a:custGeom>
              <a:avLst/>
              <a:gdLst/>
              <a:ahLst/>
              <a:cxnLst/>
              <a:rect l="l" t="t" r="r" b="b"/>
              <a:pathLst>
                <a:path w="79194" h="244034" extrusionOk="0">
                  <a:moveTo>
                    <a:pt x="0" y="0"/>
                  </a:moveTo>
                  <a:cubicBezTo>
                    <a:pt x="0" y="0"/>
                    <a:pt x="30016" y="142494"/>
                    <a:pt x="79195" y="244035"/>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47"/>
            <p:cNvSpPr/>
            <p:nvPr/>
          </p:nvSpPr>
          <p:spPr>
            <a:xfrm>
              <a:off x="635865" y="2987532"/>
              <a:ext cx="282974" cy="117783"/>
            </a:xfrm>
            <a:custGeom>
              <a:avLst/>
              <a:gdLst/>
              <a:ahLst/>
              <a:cxnLst/>
              <a:rect l="l" t="t" r="r" b="b"/>
              <a:pathLst>
                <a:path w="386313" h="160796" extrusionOk="0">
                  <a:moveTo>
                    <a:pt x="0" y="95889"/>
                  </a:moveTo>
                  <a:cubicBezTo>
                    <a:pt x="0" y="95889"/>
                    <a:pt x="109219" y="279361"/>
                    <a:pt x="386313" y="29372"/>
                  </a:cubicBezTo>
                  <a:cubicBezTo>
                    <a:pt x="386313" y="29372"/>
                    <a:pt x="127892" y="-69631"/>
                    <a:pt x="0" y="95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47"/>
            <p:cNvSpPr/>
            <p:nvPr/>
          </p:nvSpPr>
          <p:spPr>
            <a:xfrm>
              <a:off x="611265" y="3043583"/>
              <a:ext cx="186858" cy="10201"/>
            </a:xfrm>
            <a:custGeom>
              <a:avLst/>
              <a:gdLst/>
              <a:ahLst/>
              <a:cxnLst/>
              <a:rect l="l" t="t" r="r" b="b"/>
              <a:pathLst>
                <a:path w="255096" h="13926" extrusionOk="0">
                  <a:moveTo>
                    <a:pt x="255096" y="0"/>
                  </a:moveTo>
                  <a:cubicBezTo>
                    <a:pt x="255096" y="0"/>
                    <a:pt x="122892" y="25431"/>
                    <a:pt x="0" y="7562"/>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47"/>
            <p:cNvSpPr/>
            <p:nvPr/>
          </p:nvSpPr>
          <p:spPr>
            <a:xfrm>
              <a:off x="706079" y="2832598"/>
              <a:ext cx="299088" cy="128641"/>
            </a:xfrm>
            <a:custGeom>
              <a:avLst/>
              <a:gdLst/>
              <a:ahLst/>
              <a:cxnLst/>
              <a:rect l="l" t="t" r="r" b="b"/>
              <a:pathLst>
                <a:path w="408311" h="175619" extrusionOk="0">
                  <a:moveTo>
                    <a:pt x="0" y="124845"/>
                  </a:moveTo>
                  <a:cubicBezTo>
                    <a:pt x="0" y="124845"/>
                    <a:pt x="164368" y="294934"/>
                    <a:pt x="408311" y="12492"/>
                  </a:cubicBezTo>
                  <a:cubicBezTo>
                    <a:pt x="408311" y="12492"/>
                    <a:pt x="106375" y="-55269"/>
                    <a:pt x="0" y="12484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47"/>
            <p:cNvSpPr/>
            <p:nvPr/>
          </p:nvSpPr>
          <p:spPr>
            <a:xfrm>
              <a:off x="657189" y="2890994"/>
              <a:ext cx="232459" cy="40441"/>
            </a:xfrm>
            <a:custGeom>
              <a:avLst/>
              <a:gdLst/>
              <a:ahLst/>
              <a:cxnLst/>
              <a:rect l="l" t="t" r="r" b="b"/>
              <a:pathLst>
                <a:path w="317350" h="55210" extrusionOk="0">
                  <a:moveTo>
                    <a:pt x="317351" y="0"/>
                  </a:moveTo>
                  <a:cubicBezTo>
                    <a:pt x="317351" y="0"/>
                    <a:pt x="124161" y="57619"/>
                    <a:pt x="0" y="55132"/>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47"/>
            <p:cNvSpPr/>
            <p:nvPr/>
          </p:nvSpPr>
          <p:spPr>
            <a:xfrm>
              <a:off x="788526" y="2646743"/>
              <a:ext cx="250182" cy="137342"/>
            </a:xfrm>
            <a:custGeom>
              <a:avLst/>
              <a:gdLst/>
              <a:ahLst/>
              <a:cxnLst/>
              <a:rect l="l" t="t" r="r" b="b"/>
              <a:pathLst>
                <a:path w="341546" h="187497" extrusionOk="0">
                  <a:moveTo>
                    <a:pt x="0" y="160360"/>
                  </a:moveTo>
                  <a:cubicBezTo>
                    <a:pt x="0" y="160360"/>
                    <a:pt x="169898" y="284935"/>
                    <a:pt x="341546" y="271"/>
                  </a:cubicBezTo>
                  <a:cubicBezTo>
                    <a:pt x="341546" y="271"/>
                    <a:pt x="66284" y="-13767"/>
                    <a:pt x="0" y="1603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47"/>
            <p:cNvSpPr/>
            <p:nvPr/>
          </p:nvSpPr>
          <p:spPr>
            <a:xfrm>
              <a:off x="740487" y="2707560"/>
              <a:ext cx="204210" cy="67728"/>
            </a:xfrm>
            <a:custGeom>
              <a:avLst/>
              <a:gdLst/>
              <a:ahLst/>
              <a:cxnLst/>
              <a:rect l="l" t="t" r="r" b="b"/>
              <a:pathLst>
                <a:path w="278785" h="92461" extrusionOk="0">
                  <a:moveTo>
                    <a:pt x="278786" y="0"/>
                  </a:moveTo>
                  <a:cubicBezTo>
                    <a:pt x="278786" y="0"/>
                    <a:pt x="109377" y="75953"/>
                    <a:pt x="0" y="92461"/>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47"/>
            <p:cNvSpPr/>
            <p:nvPr/>
          </p:nvSpPr>
          <p:spPr>
            <a:xfrm>
              <a:off x="709911" y="2442273"/>
              <a:ext cx="100362" cy="218046"/>
            </a:xfrm>
            <a:custGeom>
              <a:avLst/>
              <a:gdLst/>
              <a:ahLst/>
              <a:cxnLst/>
              <a:rect l="l" t="t" r="r" b="b"/>
              <a:pathLst>
                <a:path w="137013" h="297674" extrusionOk="0">
                  <a:moveTo>
                    <a:pt x="96809" y="297674"/>
                  </a:moveTo>
                  <a:cubicBezTo>
                    <a:pt x="96809" y="297674"/>
                    <a:pt x="-111978" y="243678"/>
                    <a:pt x="83683" y="0"/>
                  </a:cubicBezTo>
                  <a:cubicBezTo>
                    <a:pt x="83683" y="0"/>
                    <a:pt x="194378" y="187485"/>
                    <a:pt x="96809" y="2976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47"/>
            <p:cNvSpPr/>
            <p:nvPr/>
          </p:nvSpPr>
          <p:spPr>
            <a:xfrm>
              <a:off x="763276" y="2530298"/>
              <a:ext cx="23262" cy="164366"/>
            </a:xfrm>
            <a:custGeom>
              <a:avLst/>
              <a:gdLst/>
              <a:ahLst/>
              <a:cxnLst/>
              <a:rect l="l" t="t" r="r" b="b"/>
              <a:pathLst>
                <a:path w="31757" h="224391" extrusionOk="0">
                  <a:moveTo>
                    <a:pt x="0" y="0"/>
                  </a:moveTo>
                  <a:cubicBezTo>
                    <a:pt x="0" y="0"/>
                    <a:pt x="3226" y="141806"/>
                    <a:pt x="31757" y="224392"/>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47"/>
            <p:cNvSpPr/>
            <p:nvPr/>
          </p:nvSpPr>
          <p:spPr>
            <a:xfrm>
              <a:off x="859376" y="2394009"/>
              <a:ext cx="158800" cy="185613"/>
            </a:xfrm>
            <a:custGeom>
              <a:avLst/>
              <a:gdLst/>
              <a:ahLst/>
              <a:cxnLst/>
              <a:rect l="l" t="t" r="r" b="b"/>
              <a:pathLst>
                <a:path w="216792" h="253396" extrusionOk="0">
                  <a:moveTo>
                    <a:pt x="17390" y="253396"/>
                  </a:moveTo>
                  <a:cubicBezTo>
                    <a:pt x="17390" y="253396"/>
                    <a:pt x="-87094" y="75496"/>
                    <a:pt x="216152" y="0"/>
                  </a:cubicBezTo>
                  <a:cubicBezTo>
                    <a:pt x="216152" y="0"/>
                    <a:pt x="238615" y="234765"/>
                    <a:pt x="17390" y="25339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47"/>
            <p:cNvSpPr/>
            <p:nvPr/>
          </p:nvSpPr>
          <p:spPr>
            <a:xfrm>
              <a:off x="555453" y="2451808"/>
              <a:ext cx="409581" cy="735235"/>
            </a:xfrm>
            <a:custGeom>
              <a:avLst/>
              <a:gdLst/>
              <a:ahLst/>
              <a:cxnLst/>
              <a:rect l="l" t="t" r="r" b="b"/>
              <a:pathLst>
                <a:path w="559155" h="1003734" extrusionOk="0">
                  <a:moveTo>
                    <a:pt x="559155" y="0"/>
                  </a:moveTo>
                  <a:cubicBezTo>
                    <a:pt x="559155" y="0"/>
                    <a:pt x="169459" y="451072"/>
                    <a:pt x="0" y="1003735"/>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94" name="Google Shape;794;p47"/>
          <p:cNvGrpSpPr/>
          <p:nvPr/>
        </p:nvGrpSpPr>
        <p:grpSpPr>
          <a:xfrm rot="2514685">
            <a:off x="7647227" y="422687"/>
            <a:ext cx="952121" cy="672529"/>
            <a:chOff x="1582903" y="1051290"/>
            <a:chExt cx="952093" cy="672509"/>
          </a:xfrm>
        </p:grpSpPr>
        <p:sp>
          <p:nvSpPr>
            <p:cNvPr id="795" name="Google Shape;795;p47"/>
            <p:cNvSpPr/>
            <p:nvPr/>
          </p:nvSpPr>
          <p:spPr>
            <a:xfrm>
              <a:off x="2186857" y="1051290"/>
              <a:ext cx="273739" cy="169834"/>
            </a:xfrm>
            <a:custGeom>
              <a:avLst/>
              <a:gdLst/>
              <a:ahLst/>
              <a:cxnLst/>
              <a:rect l="l" t="t" r="r" b="b"/>
              <a:pathLst>
                <a:path w="373705" h="231855" extrusionOk="0">
                  <a:moveTo>
                    <a:pt x="372474" y="226769"/>
                  </a:moveTo>
                  <a:cubicBezTo>
                    <a:pt x="372474" y="226769"/>
                    <a:pt x="415019" y="-6876"/>
                    <a:pt x="0" y="156"/>
                  </a:cubicBezTo>
                  <a:cubicBezTo>
                    <a:pt x="0" y="156"/>
                    <a:pt x="144268" y="272043"/>
                    <a:pt x="372474" y="226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47"/>
            <p:cNvSpPr/>
            <p:nvPr/>
          </p:nvSpPr>
          <p:spPr>
            <a:xfrm>
              <a:off x="2313338" y="1110740"/>
              <a:ext cx="160692" cy="131939"/>
            </a:xfrm>
            <a:custGeom>
              <a:avLst/>
              <a:gdLst/>
              <a:ahLst/>
              <a:cxnLst/>
              <a:rect l="l" t="t" r="r" b="b"/>
              <a:pathLst>
                <a:path w="219375" h="180121" extrusionOk="0">
                  <a:moveTo>
                    <a:pt x="0" y="0"/>
                  </a:moveTo>
                  <a:cubicBezTo>
                    <a:pt x="0" y="0"/>
                    <a:pt x="129418" y="75314"/>
                    <a:pt x="219375" y="180122"/>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47"/>
            <p:cNvSpPr/>
            <p:nvPr/>
          </p:nvSpPr>
          <p:spPr>
            <a:xfrm>
              <a:off x="1959849" y="1108808"/>
              <a:ext cx="304546" cy="152193"/>
            </a:xfrm>
            <a:custGeom>
              <a:avLst/>
              <a:gdLst/>
              <a:ahLst/>
              <a:cxnLst/>
              <a:rect l="l" t="t" r="r" b="b"/>
              <a:pathLst>
                <a:path w="415763" h="207772" extrusionOk="0">
                  <a:moveTo>
                    <a:pt x="415733" y="193098"/>
                  </a:moveTo>
                  <a:cubicBezTo>
                    <a:pt x="415733" y="193098"/>
                    <a:pt x="427299" y="-53889"/>
                    <a:pt x="0" y="10803"/>
                  </a:cubicBezTo>
                  <a:cubicBezTo>
                    <a:pt x="0" y="10803"/>
                    <a:pt x="186507" y="271405"/>
                    <a:pt x="415733" y="1930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47"/>
            <p:cNvSpPr/>
            <p:nvPr/>
          </p:nvSpPr>
          <p:spPr>
            <a:xfrm>
              <a:off x="2112869" y="1160450"/>
              <a:ext cx="197566" cy="130026"/>
            </a:xfrm>
            <a:custGeom>
              <a:avLst/>
              <a:gdLst/>
              <a:ahLst/>
              <a:cxnLst/>
              <a:rect l="l" t="t" r="r" b="b"/>
              <a:pathLst>
                <a:path w="269714" h="177510" extrusionOk="0">
                  <a:moveTo>
                    <a:pt x="0" y="0"/>
                  </a:moveTo>
                  <a:cubicBezTo>
                    <a:pt x="0" y="0"/>
                    <a:pt x="162378" y="81815"/>
                    <a:pt x="269714" y="17751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47"/>
            <p:cNvSpPr/>
            <p:nvPr/>
          </p:nvSpPr>
          <p:spPr>
            <a:xfrm>
              <a:off x="1786587" y="1230075"/>
              <a:ext cx="291040" cy="119827"/>
            </a:xfrm>
            <a:custGeom>
              <a:avLst/>
              <a:gdLst/>
              <a:ahLst/>
              <a:cxnLst/>
              <a:rect l="l" t="t" r="r" b="b"/>
              <a:pathLst>
                <a:path w="397324" h="163586" extrusionOk="0">
                  <a:moveTo>
                    <a:pt x="397325" y="131815"/>
                  </a:moveTo>
                  <a:cubicBezTo>
                    <a:pt x="397325" y="131815"/>
                    <a:pt x="366380" y="-88116"/>
                    <a:pt x="0" y="40191"/>
                  </a:cubicBezTo>
                  <a:cubicBezTo>
                    <a:pt x="0" y="40191"/>
                    <a:pt x="208049" y="239127"/>
                    <a:pt x="397325" y="1318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47"/>
            <p:cNvSpPr/>
            <p:nvPr/>
          </p:nvSpPr>
          <p:spPr>
            <a:xfrm>
              <a:off x="1930607" y="1275002"/>
              <a:ext cx="197820" cy="84649"/>
            </a:xfrm>
            <a:custGeom>
              <a:avLst/>
              <a:gdLst/>
              <a:ahLst/>
              <a:cxnLst/>
              <a:rect l="l" t="t" r="r" b="b"/>
              <a:pathLst>
                <a:path w="270062" h="115562" extrusionOk="0">
                  <a:moveTo>
                    <a:pt x="0" y="0"/>
                  </a:moveTo>
                  <a:cubicBezTo>
                    <a:pt x="0" y="0"/>
                    <a:pt x="159376" y="48980"/>
                    <a:pt x="270063" y="115562"/>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47"/>
            <p:cNvSpPr/>
            <p:nvPr/>
          </p:nvSpPr>
          <p:spPr>
            <a:xfrm>
              <a:off x="2277898" y="1306973"/>
              <a:ext cx="143331" cy="317624"/>
            </a:xfrm>
            <a:custGeom>
              <a:avLst/>
              <a:gdLst/>
              <a:ahLst/>
              <a:cxnLst/>
              <a:rect l="l" t="t" r="r" b="b"/>
              <a:pathLst>
                <a:path w="195674" h="433617" extrusionOk="0">
                  <a:moveTo>
                    <a:pt x="134090" y="0"/>
                  </a:moveTo>
                  <a:cubicBezTo>
                    <a:pt x="134090" y="0"/>
                    <a:pt x="331998" y="143531"/>
                    <a:pt x="18254" y="433618"/>
                  </a:cubicBezTo>
                  <a:cubicBezTo>
                    <a:pt x="18254" y="433618"/>
                    <a:pt x="-67889" y="128705"/>
                    <a:pt x="13409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47"/>
            <p:cNvSpPr/>
            <p:nvPr/>
          </p:nvSpPr>
          <p:spPr>
            <a:xfrm>
              <a:off x="2346318" y="1278022"/>
              <a:ext cx="26328" cy="212495"/>
            </a:xfrm>
            <a:custGeom>
              <a:avLst/>
              <a:gdLst/>
              <a:ahLst/>
              <a:cxnLst/>
              <a:rect l="l" t="t" r="r" b="b"/>
              <a:pathLst>
                <a:path w="35943" h="290095" extrusionOk="0">
                  <a:moveTo>
                    <a:pt x="0" y="290096"/>
                  </a:moveTo>
                  <a:cubicBezTo>
                    <a:pt x="0" y="290096"/>
                    <a:pt x="42678" y="141980"/>
                    <a:pt x="35024"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47"/>
            <p:cNvSpPr/>
            <p:nvPr/>
          </p:nvSpPr>
          <p:spPr>
            <a:xfrm>
              <a:off x="2091739" y="1373195"/>
              <a:ext cx="160806" cy="332518"/>
            </a:xfrm>
            <a:custGeom>
              <a:avLst/>
              <a:gdLst/>
              <a:ahLst/>
              <a:cxnLst/>
              <a:rect l="l" t="t" r="r" b="b"/>
              <a:pathLst>
                <a:path w="219531" h="453949" extrusionOk="0">
                  <a:moveTo>
                    <a:pt x="174467" y="0"/>
                  </a:moveTo>
                  <a:cubicBezTo>
                    <a:pt x="174467" y="0"/>
                    <a:pt x="351397" y="205022"/>
                    <a:pt x="4096" y="453949"/>
                  </a:cubicBezTo>
                  <a:cubicBezTo>
                    <a:pt x="4096" y="453949"/>
                    <a:pt x="-41915" y="102652"/>
                    <a:pt x="17446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47"/>
            <p:cNvSpPr/>
            <p:nvPr/>
          </p:nvSpPr>
          <p:spPr>
            <a:xfrm>
              <a:off x="2162846" y="1318204"/>
              <a:ext cx="70108" cy="260884"/>
            </a:xfrm>
            <a:custGeom>
              <a:avLst/>
              <a:gdLst/>
              <a:ahLst/>
              <a:cxnLst/>
              <a:rect l="l" t="t" r="r" b="b"/>
              <a:pathLst>
                <a:path w="95711" h="356156" extrusionOk="0">
                  <a:moveTo>
                    <a:pt x="0" y="356156"/>
                  </a:moveTo>
                  <a:cubicBezTo>
                    <a:pt x="0" y="356156"/>
                    <a:pt x="85695" y="141831"/>
                    <a:pt x="95712"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47"/>
            <p:cNvSpPr/>
            <p:nvPr/>
          </p:nvSpPr>
          <p:spPr>
            <a:xfrm>
              <a:off x="1869138" y="1450665"/>
              <a:ext cx="175764" cy="273135"/>
            </a:xfrm>
            <a:custGeom>
              <a:avLst/>
              <a:gdLst/>
              <a:ahLst/>
              <a:cxnLst/>
              <a:rect l="l" t="t" r="r" b="b"/>
              <a:pathLst>
                <a:path w="239951" h="372880" extrusionOk="0">
                  <a:moveTo>
                    <a:pt x="217891" y="0"/>
                  </a:moveTo>
                  <a:cubicBezTo>
                    <a:pt x="217891" y="0"/>
                    <a:pt x="342359" y="206622"/>
                    <a:pt x="0" y="372881"/>
                  </a:cubicBezTo>
                  <a:cubicBezTo>
                    <a:pt x="0" y="372881"/>
                    <a:pt x="12479" y="57553"/>
                    <a:pt x="21789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47"/>
            <p:cNvSpPr/>
            <p:nvPr/>
          </p:nvSpPr>
          <p:spPr>
            <a:xfrm>
              <a:off x="1947993" y="1397029"/>
              <a:ext cx="98364" cy="225844"/>
            </a:xfrm>
            <a:custGeom>
              <a:avLst/>
              <a:gdLst/>
              <a:ahLst/>
              <a:cxnLst/>
              <a:rect l="l" t="t" r="r" b="b"/>
              <a:pathLst>
                <a:path w="134285" h="308320" extrusionOk="0">
                  <a:moveTo>
                    <a:pt x="0" y="308321"/>
                  </a:moveTo>
                  <a:cubicBezTo>
                    <a:pt x="0" y="308321"/>
                    <a:pt x="104145" y="123008"/>
                    <a:pt x="134285"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47"/>
            <p:cNvSpPr/>
            <p:nvPr/>
          </p:nvSpPr>
          <p:spPr>
            <a:xfrm>
              <a:off x="1663460" y="1340850"/>
              <a:ext cx="247631" cy="115899"/>
            </a:xfrm>
            <a:custGeom>
              <a:avLst/>
              <a:gdLst/>
              <a:ahLst/>
              <a:cxnLst/>
              <a:rect l="l" t="t" r="r" b="b"/>
              <a:pathLst>
                <a:path w="338063" h="158224" extrusionOk="0">
                  <a:moveTo>
                    <a:pt x="338063" y="123244"/>
                  </a:moveTo>
                  <a:cubicBezTo>
                    <a:pt x="338063" y="123244"/>
                    <a:pt x="298097" y="-120409"/>
                    <a:pt x="0" y="77465"/>
                  </a:cubicBezTo>
                  <a:cubicBezTo>
                    <a:pt x="0" y="77465"/>
                    <a:pt x="202327" y="223085"/>
                    <a:pt x="338063" y="1232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47"/>
            <p:cNvSpPr/>
            <p:nvPr/>
          </p:nvSpPr>
          <p:spPr>
            <a:xfrm>
              <a:off x="1764649" y="1397655"/>
              <a:ext cx="185017" cy="43536"/>
            </a:xfrm>
            <a:custGeom>
              <a:avLst/>
              <a:gdLst/>
              <a:ahLst/>
              <a:cxnLst/>
              <a:rect l="l" t="t" r="r" b="b"/>
              <a:pathLst>
                <a:path w="252583" h="59435" extrusionOk="0">
                  <a:moveTo>
                    <a:pt x="0" y="0"/>
                  </a:moveTo>
                  <a:cubicBezTo>
                    <a:pt x="0" y="0"/>
                    <a:pt x="161366" y="18358"/>
                    <a:pt x="252584" y="59435"/>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47"/>
            <p:cNvSpPr/>
            <p:nvPr/>
          </p:nvSpPr>
          <p:spPr>
            <a:xfrm>
              <a:off x="1582903" y="1506584"/>
              <a:ext cx="226713" cy="170062"/>
            </a:xfrm>
            <a:custGeom>
              <a:avLst/>
              <a:gdLst/>
              <a:ahLst/>
              <a:cxnLst/>
              <a:rect l="l" t="t" r="r" b="b"/>
              <a:pathLst>
                <a:path w="309506" h="232167" extrusionOk="0">
                  <a:moveTo>
                    <a:pt x="309507" y="27698"/>
                  </a:moveTo>
                  <a:cubicBezTo>
                    <a:pt x="309507" y="27698"/>
                    <a:pt x="117470" y="-109854"/>
                    <a:pt x="0" y="228110"/>
                  </a:cubicBezTo>
                  <a:cubicBezTo>
                    <a:pt x="0" y="228110"/>
                    <a:pt x="265370" y="278026"/>
                    <a:pt x="309507" y="276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47"/>
            <p:cNvSpPr/>
            <p:nvPr/>
          </p:nvSpPr>
          <p:spPr>
            <a:xfrm>
              <a:off x="1654242" y="1228701"/>
              <a:ext cx="880755" cy="390928"/>
            </a:xfrm>
            <a:custGeom>
              <a:avLst/>
              <a:gdLst/>
              <a:ahLst/>
              <a:cxnLst/>
              <a:rect l="l" t="t" r="r" b="b"/>
              <a:pathLst>
                <a:path w="1202396" h="533690" extrusionOk="0">
                  <a:moveTo>
                    <a:pt x="0" y="533691"/>
                  </a:moveTo>
                  <a:cubicBezTo>
                    <a:pt x="0" y="533691"/>
                    <a:pt x="554669" y="136018"/>
                    <a:pt x="1202397" y="0"/>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 name="Group 34">
            <a:extLst>
              <a:ext uri="{FF2B5EF4-FFF2-40B4-BE49-F238E27FC236}">
                <a16:creationId xmlns:a16="http://schemas.microsoft.com/office/drawing/2014/main" id="{9C373187-3FD9-1A0A-10BB-DC0D291D110F}"/>
              </a:ext>
            </a:extLst>
          </p:cNvPr>
          <p:cNvGrpSpPr/>
          <p:nvPr/>
        </p:nvGrpSpPr>
        <p:grpSpPr>
          <a:xfrm>
            <a:off x="821349" y="1821543"/>
            <a:ext cx="3286215" cy="2437830"/>
            <a:chOff x="821349" y="1821543"/>
            <a:chExt cx="3286215" cy="2437830"/>
          </a:xfrm>
        </p:grpSpPr>
        <p:sp>
          <p:nvSpPr>
            <p:cNvPr id="22" name="Oval 21">
              <a:extLst>
                <a:ext uri="{FF2B5EF4-FFF2-40B4-BE49-F238E27FC236}">
                  <a16:creationId xmlns:a16="http://schemas.microsoft.com/office/drawing/2014/main" id="{98281666-6699-92C7-6D68-F2C7FA6F9A31}"/>
                </a:ext>
              </a:extLst>
            </p:cNvPr>
            <p:cNvSpPr/>
            <p:nvPr/>
          </p:nvSpPr>
          <p:spPr>
            <a:xfrm>
              <a:off x="2046515" y="1821543"/>
              <a:ext cx="928300" cy="9283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01</a:t>
              </a:r>
            </a:p>
          </p:txBody>
        </p:sp>
        <p:sp>
          <p:nvSpPr>
            <p:cNvPr id="31" name="TextBox 30">
              <a:extLst>
                <a:ext uri="{FF2B5EF4-FFF2-40B4-BE49-F238E27FC236}">
                  <a16:creationId xmlns:a16="http://schemas.microsoft.com/office/drawing/2014/main" id="{5B4F9E43-4C39-E150-49BB-7CFB7CC09321}"/>
                </a:ext>
              </a:extLst>
            </p:cNvPr>
            <p:cNvSpPr txBox="1"/>
            <p:nvPr/>
          </p:nvSpPr>
          <p:spPr>
            <a:xfrm>
              <a:off x="821349" y="2839048"/>
              <a:ext cx="3286215" cy="1420325"/>
            </a:xfrm>
            <a:prstGeom prst="rect">
              <a:avLst/>
            </a:prstGeom>
            <a:noFill/>
          </p:spPr>
          <p:txBody>
            <a:bodyPr wrap="square" rtlCol="0">
              <a:spAutoFit/>
            </a:bodyPr>
            <a:lstStyle/>
            <a:p>
              <a:pPr algn="ctr">
                <a:lnSpc>
                  <a:spcPct val="150000"/>
                </a:lnSpc>
              </a:pPr>
              <a:r>
                <a:rPr lang="en-US" sz="2000"/>
                <a:t>Phong trào giải phóng dân tộc ở Đông Nam Á </a:t>
              </a:r>
            </a:p>
            <a:p>
              <a:pPr algn="ctr">
                <a:lnSpc>
                  <a:spcPct val="150000"/>
                </a:lnSpc>
              </a:pPr>
              <a:r>
                <a:rPr lang="en-US" sz="2000"/>
                <a:t>nửa sau thế kỉ XIX</a:t>
              </a:r>
            </a:p>
          </p:txBody>
        </p:sp>
      </p:grpSp>
      <p:grpSp>
        <p:nvGrpSpPr>
          <p:cNvPr id="36" name="Group 35">
            <a:extLst>
              <a:ext uri="{FF2B5EF4-FFF2-40B4-BE49-F238E27FC236}">
                <a16:creationId xmlns:a16="http://schemas.microsoft.com/office/drawing/2014/main" id="{A4DCAF9D-2E90-DAB7-2DCD-FB8B18C9BA60}"/>
              </a:ext>
            </a:extLst>
          </p:cNvPr>
          <p:cNvGrpSpPr/>
          <p:nvPr/>
        </p:nvGrpSpPr>
        <p:grpSpPr>
          <a:xfrm>
            <a:off x="5036436" y="1821543"/>
            <a:ext cx="3286215" cy="2441046"/>
            <a:chOff x="5036436" y="1821543"/>
            <a:chExt cx="3286215" cy="2441046"/>
          </a:xfrm>
        </p:grpSpPr>
        <p:sp>
          <p:nvSpPr>
            <p:cNvPr id="28" name="Oval 27">
              <a:extLst>
                <a:ext uri="{FF2B5EF4-FFF2-40B4-BE49-F238E27FC236}">
                  <a16:creationId xmlns:a16="http://schemas.microsoft.com/office/drawing/2014/main" id="{1BEFDF3E-7DE2-38D0-5FA0-70F4C018A35C}"/>
                </a:ext>
              </a:extLst>
            </p:cNvPr>
            <p:cNvSpPr/>
            <p:nvPr/>
          </p:nvSpPr>
          <p:spPr>
            <a:xfrm>
              <a:off x="6169185" y="1821543"/>
              <a:ext cx="928300" cy="9283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02</a:t>
              </a:r>
            </a:p>
          </p:txBody>
        </p:sp>
        <p:sp>
          <p:nvSpPr>
            <p:cNvPr id="32" name="TextBox 31">
              <a:extLst>
                <a:ext uri="{FF2B5EF4-FFF2-40B4-BE49-F238E27FC236}">
                  <a16:creationId xmlns:a16="http://schemas.microsoft.com/office/drawing/2014/main" id="{5F9D1EE9-8571-FDEE-B43E-342D97309434}"/>
                </a:ext>
              </a:extLst>
            </p:cNvPr>
            <p:cNvSpPr txBox="1"/>
            <p:nvPr/>
          </p:nvSpPr>
          <p:spPr>
            <a:xfrm>
              <a:off x="5036436" y="2842264"/>
              <a:ext cx="3286215" cy="1420325"/>
            </a:xfrm>
            <a:prstGeom prst="rect">
              <a:avLst/>
            </a:prstGeom>
            <a:noFill/>
          </p:spPr>
          <p:txBody>
            <a:bodyPr wrap="square" rtlCol="0">
              <a:spAutoFit/>
            </a:bodyPr>
            <a:lstStyle/>
            <a:p>
              <a:pPr algn="ctr">
                <a:lnSpc>
                  <a:spcPct val="150000"/>
                </a:lnSpc>
              </a:pPr>
              <a:r>
                <a:rPr lang="en-US" sz="2000"/>
                <a:t>Phong trào giải phóng dân tộc ở Đông Nam Á </a:t>
              </a:r>
            </a:p>
            <a:p>
              <a:pPr algn="ctr">
                <a:lnSpc>
                  <a:spcPct val="150000"/>
                </a:lnSpc>
              </a:pPr>
              <a:r>
                <a:rPr lang="en-US" sz="2000"/>
                <a:t>đầu thế kỉ XX</a:t>
              </a: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66"/>
                                        </p:tgtEl>
                                        <p:attrNameLst>
                                          <p:attrName>style.visibility</p:attrName>
                                        </p:attrNameLst>
                                      </p:cBhvr>
                                      <p:to>
                                        <p:strVal val="visible"/>
                                      </p:to>
                                    </p:set>
                                    <p:anim calcmode="lin" valueType="num">
                                      <p:cBhvr>
                                        <p:cTn id="7" dur="500" fill="hold"/>
                                        <p:tgtEl>
                                          <p:spTgt spid="766"/>
                                        </p:tgtEl>
                                        <p:attrNameLst>
                                          <p:attrName>ppt_w</p:attrName>
                                        </p:attrNameLst>
                                      </p:cBhvr>
                                      <p:tavLst>
                                        <p:tav tm="0">
                                          <p:val>
                                            <p:fltVal val="0"/>
                                          </p:val>
                                        </p:tav>
                                        <p:tav tm="100000">
                                          <p:val>
                                            <p:strVal val="#ppt_w"/>
                                          </p:val>
                                        </p:tav>
                                      </p:tavLst>
                                    </p:anim>
                                    <p:anim calcmode="lin" valueType="num">
                                      <p:cBhvr>
                                        <p:cTn id="8" dur="500" fill="hold"/>
                                        <p:tgtEl>
                                          <p:spTgt spid="766"/>
                                        </p:tgtEl>
                                        <p:attrNameLst>
                                          <p:attrName>ppt_h</p:attrName>
                                        </p:attrNameLst>
                                      </p:cBhvr>
                                      <p:tavLst>
                                        <p:tav tm="0">
                                          <p:val>
                                            <p:fltVal val="0"/>
                                          </p:val>
                                        </p:tav>
                                        <p:tav tm="100000">
                                          <p:val>
                                            <p:strVal val="#ppt_h"/>
                                          </p:val>
                                        </p:tav>
                                      </p:tavLst>
                                    </p:anim>
                                    <p:animEffect transition="in" filter="fade">
                                      <p:cBhvr>
                                        <p:cTn id="9" dur="500"/>
                                        <p:tgtEl>
                                          <p:spTgt spid="76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49"/>
          <p:cNvSpPr txBox="1">
            <a:spLocks noGrp="1"/>
          </p:cNvSpPr>
          <p:nvPr>
            <p:ph type="title"/>
          </p:nvPr>
        </p:nvSpPr>
        <p:spPr>
          <a:xfrm>
            <a:off x="710046" y="1504461"/>
            <a:ext cx="7723907" cy="120516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2500">
                <a:latin typeface="+mj-lt"/>
              </a:rPr>
              <a:t>Phong trào giải phóng dân tộc ở Đông Nam Á </a:t>
            </a:r>
            <a:br>
              <a:rPr lang="en-US" sz="2500">
                <a:latin typeface="+mj-lt"/>
              </a:rPr>
            </a:br>
            <a:r>
              <a:rPr lang="en-US" sz="2500">
                <a:latin typeface="+mj-lt"/>
              </a:rPr>
              <a:t>đầu thế kỉ XX</a:t>
            </a:r>
          </a:p>
        </p:txBody>
      </p:sp>
      <p:sp>
        <p:nvSpPr>
          <p:cNvPr id="833" name="Google Shape;833;p49"/>
          <p:cNvSpPr txBox="1">
            <a:spLocks noGrp="1"/>
          </p:cNvSpPr>
          <p:nvPr>
            <p:ph type="title" idx="2"/>
          </p:nvPr>
        </p:nvSpPr>
        <p:spPr>
          <a:xfrm>
            <a:off x="3870902" y="646916"/>
            <a:ext cx="14256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01</a:t>
            </a:r>
            <a:endParaRPr>
              <a:latin typeface="+mj-lt"/>
            </a:endParaRPr>
          </a:p>
        </p:txBody>
      </p:sp>
      <p:grpSp>
        <p:nvGrpSpPr>
          <p:cNvPr id="835" name="Google Shape;835;p49"/>
          <p:cNvGrpSpPr/>
          <p:nvPr/>
        </p:nvGrpSpPr>
        <p:grpSpPr>
          <a:xfrm>
            <a:off x="3047063" y="2834719"/>
            <a:ext cx="3049804" cy="2461192"/>
            <a:chOff x="5792938" y="2239294"/>
            <a:chExt cx="3049804" cy="2461192"/>
          </a:xfrm>
        </p:grpSpPr>
        <p:sp>
          <p:nvSpPr>
            <p:cNvPr id="836" name="Google Shape;836;p49"/>
            <p:cNvSpPr/>
            <p:nvPr/>
          </p:nvSpPr>
          <p:spPr>
            <a:xfrm>
              <a:off x="7007612" y="2591962"/>
              <a:ext cx="545510" cy="1019916"/>
            </a:xfrm>
            <a:custGeom>
              <a:avLst/>
              <a:gdLst/>
              <a:ahLst/>
              <a:cxnLst/>
              <a:rect l="l" t="t" r="r" b="b"/>
              <a:pathLst>
                <a:path w="744723" h="1392377" extrusionOk="0">
                  <a:moveTo>
                    <a:pt x="744662" y="668880"/>
                  </a:moveTo>
                  <a:cubicBezTo>
                    <a:pt x="744994" y="691549"/>
                    <a:pt x="743999" y="715712"/>
                    <a:pt x="741429" y="741292"/>
                  </a:cubicBezTo>
                  <a:cubicBezTo>
                    <a:pt x="740682" y="749841"/>
                    <a:pt x="739604" y="758522"/>
                    <a:pt x="738443" y="767394"/>
                  </a:cubicBezTo>
                  <a:cubicBezTo>
                    <a:pt x="736536" y="782029"/>
                    <a:pt x="734381" y="796473"/>
                    <a:pt x="732142" y="810793"/>
                  </a:cubicBezTo>
                  <a:lnTo>
                    <a:pt x="732059" y="811963"/>
                  </a:lnTo>
                  <a:cubicBezTo>
                    <a:pt x="728244" y="836249"/>
                    <a:pt x="724264" y="860022"/>
                    <a:pt x="719953" y="883214"/>
                  </a:cubicBezTo>
                  <a:cubicBezTo>
                    <a:pt x="718460" y="891895"/>
                    <a:pt x="716884" y="900510"/>
                    <a:pt x="715226" y="908993"/>
                  </a:cubicBezTo>
                  <a:cubicBezTo>
                    <a:pt x="713485" y="917674"/>
                    <a:pt x="711827" y="926289"/>
                    <a:pt x="710086" y="934772"/>
                  </a:cubicBezTo>
                  <a:cubicBezTo>
                    <a:pt x="702374" y="972790"/>
                    <a:pt x="694082" y="1009066"/>
                    <a:pt x="685542" y="1043328"/>
                  </a:cubicBezTo>
                  <a:cubicBezTo>
                    <a:pt x="632392" y="1256749"/>
                    <a:pt x="569872" y="1392378"/>
                    <a:pt x="569872" y="1392378"/>
                  </a:cubicBezTo>
                  <a:lnTo>
                    <a:pt x="174769" y="1392378"/>
                  </a:lnTo>
                  <a:cubicBezTo>
                    <a:pt x="174769" y="1392378"/>
                    <a:pt x="112332" y="1256749"/>
                    <a:pt x="59182" y="1043328"/>
                  </a:cubicBezTo>
                  <a:cubicBezTo>
                    <a:pt x="50641" y="1009066"/>
                    <a:pt x="42350" y="972790"/>
                    <a:pt x="34638" y="934772"/>
                  </a:cubicBezTo>
                  <a:cubicBezTo>
                    <a:pt x="32897" y="926289"/>
                    <a:pt x="31239" y="917674"/>
                    <a:pt x="29581" y="908993"/>
                  </a:cubicBezTo>
                  <a:cubicBezTo>
                    <a:pt x="27839" y="900510"/>
                    <a:pt x="26181" y="891895"/>
                    <a:pt x="24688" y="883214"/>
                  </a:cubicBezTo>
                  <a:cubicBezTo>
                    <a:pt x="20460" y="860022"/>
                    <a:pt x="16396" y="836257"/>
                    <a:pt x="12665" y="811963"/>
                  </a:cubicBezTo>
                  <a:cubicBezTo>
                    <a:pt x="10426" y="797261"/>
                    <a:pt x="8271" y="782427"/>
                    <a:pt x="6280" y="767402"/>
                  </a:cubicBezTo>
                  <a:cubicBezTo>
                    <a:pt x="5120" y="758531"/>
                    <a:pt x="4042" y="749849"/>
                    <a:pt x="3296" y="741300"/>
                  </a:cubicBezTo>
                  <a:cubicBezTo>
                    <a:pt x="726" y="715712"/>
                    <a:pt x="-270" y="691558"/>
                    <a:pt x="62" y="668888"/>
                  </a:cubicBezTo>
                  <a:cubicBezTo>
                    <a:pt x="145" y="660082"/>
                    <a:pt x="476" y="651467"/>
                    <a:pt x="974" y="643109"/>
                  </a:cubicBezTo>
                  <a:cubicBezTo>
                    <a:pt x="1720" y="631965"/>
                    <a:pt x="2715" y="621152"/>
                    <a:pt x="4042" y="610721"/>
                  </a:cubicBezTo>
                  <a:cubicBezTo>
                    <a:pt x="9266" y="569395"/>
                    <a:pt x="19299" y="533517"/>
                    <a:pt x="32234" y="502166"/>
                  </a:cubicBezTo>
                  <a:cubicBezTo>
                    <a:pt x="92432" y="356496"/>
                    <a:pt x="217223" y="307724"/>
                    <a:pt x="231319" y="264524"/>
                  </a:cubicBezTo>
                  <a:cubicBezTo>
                    <a:pt x="233973" y="256232"/>
                    <a:pt x="235962" y="245610"/>
                    <a:pt x="237289" y="233305"/>
                  </a:cubicBezTo>
                  <a:lnTo>
                    <a:pt x="237704" y="83357"/>
                  </a:lnTo>
                  <a:cubicBezTo>
                    <a:pt x="234968" y="36525"/>
                    <a:pt x="231319" y="0"/>
                    <a:pt x="231319" y="0"/>
                  </a:cubicBezTo>
                  <a:lnTo>
                    <a:pt x="513405" y="0"/>
                  </a:lnTo>
                  <a:cubicBezTo>
                    <a:pt x="513405" y="0"/>
                    <a:pt x="509756" y="36533"/>
                    <a:pt x="507020" y="83357"/>
                  </a:cubicBezTo>
                  <a:cubicBezTo>
                    <a:pt x="504201" y="132063"/>
                    <a:pt x="502542" y="191913"/>
                    <a:pt x="507435" y="233305"/>
                  </a:cubicBezTo>
                  <a:cubicBezTo>
                    <a:pt x="508761" y="245610"/>
                    <a:pt x="510752" y="256232"/>
                    <a:pt x="513405" y="264524"/>
                  </a:cubicBezTo>
                  <a:cubicBezTo>
                    <a:pt x="527501" y="307724"/>
                    <a:pt x="652209" y="356496"/>
                    <a:pt x="712490" y="502166"/>
                  </a:cubicBezTo>
                  <a:cubicBezTo>
                    <a:pt x="725426" y="533517"/>
                    <a:pt x="735376" y="569395"/>
                    <a:pt x="740599" y="610721"/>
                  </a:cubicBezTo>
                  <a:cubicBezTo>
                    <a:pt x="742009" y="621152"/>
                    <a:pt x="743004" y="631965"/>
                    <a:pt x="743667" y="643109"/>
                  </a:cubicBezTo>
                  <a:cubicBezTo>
                    <a:pt x="744165" y="651467"/>
                    <a:pt x="744497" y="660082"/>
                    <a:pt x="744662" y="6688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49"/>
            <p:cNvSpPr/>
            <p:nvPr/>
          </p:nvSpPr>
          <p:spPr>
            <a:xfrm>
              <a:off x="7181522" y="2653048"/>
              <a:ext cx="197881" cy="109837"/>
            </a:xfrm>
            <a:custGeom>
              <a:avLst/>
              <a:gdLst/>
              <a:ahLst/>
              <a:cxnLst/>
              <a:rect l="l" t="t" r="r" b="b"/>
              <a:pathLst>
                <a:path w="270145" h="149948" extrusionOk="0">
                  <a:moveTo>
                    <a:pt x="270145" y="149948"/>
                  </a:moveTo>
                  <a:lnTo>
                    <a:pt x="0" y="149948"/>
                  </a:lnTo>
                  <a:lnTo>
                    <a:pt x="415" y="0"/>
                  </a:lnTo>
                  <a:lnTo>
                    <a:pt x="269731" y="0"/>
                  </a:lnTo>
                  <a:cubicBezTo>
                    <a:pt x="266995" y="48706"/>
                    <a:pt x="265253" y="108555"/>
                    <a:pt x="270145" y="14994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49"/>
            <p:cNvSpPr/>
            <p:nvPr/>
          </p:nvSpPr>
          <p:spPr>
            <a:xfrm>
              <a:off x="7010636" y="2959993"/>
              <a:ext cx="539528" cy="79517"/>
            </a:xfrm>
            <a:custGeom>
              <a:avLst/>
              <a:gdLst/>
              <a:ahLst/>
              <a:cxnLst/>
              <a:rect l="l" t="t" r="r" b="b"/>
              <a:pathLst>
                <a:path w="736557" h="108555" extrusionOk="0">
                  <a:moveTo>
                    <a:pt x="736557" y="108556"/>
                  </a:moveTo>
                  <a:lnTo>
                    <a:pt x="0" y="108556"/>
                  </a:lnTo>
                  <a:cubicBezTo>
                    <a:pt x="5224" y="67229"/>
                    <a:pt x="15174" y="31351"/>
                    <a:pt x="28109" y="0"/>
                  </a:cubicBezTo>
                  <a:lnTo>
                    <a:pt x="708365" y="0"/>
                  </a:lnTo>
                  <a:cubicBezTo>
                    <a:pt x="721301" y="31351"/>
                    <a:pt x="731251" y="67229"/>
                    <a:pt x="736557" y="10855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49"/>
            <p:cNvSpPr/>
            <p:nvPr/>
          </p:nvSpPr>
          <p:spPr>
            <a:xfrm>
              <a:off x="7032999" y="3277050"/>
              <a:ext cx="494765" cy="79517"/>
            </a:xfrm>
            <a:custGeom>
              <a:avLst/>
              <a:gdLst/>
              <a:ahLst/>
              <a:cxnLst/>
              <a:rect l="l" t="t" r="r" b="b"/>
              <a:pathLst>
                <a:path w="675447" h="108555" extrusionOk="0">
                  <a:moveTo>
                    <a:pt x="675448" y="0"/>
                  </a:moveTo>
                  <a:cubicBezTo>
                    <a:pt x="667736" y="38017"/>
                    <a:pt x="659444" y="74294"/>
                    <a:pt x="650903" y="108556"/>
                  </a:cubicBezTo>
                  <a:lnTo>
                    <a:pt x="24544" y="108556"/>
                  </a:lnTo>
                  <a:cubicBezTo>
                    <a:pt x="16003" y="74294"/>
                    <a:pt x="7711" y="38017"/>
                    <a:pt x="0" y="0"/>
                  </a:cubicBezTo>
                  <a:lnTo>
                    <a:pt x="67544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49"/>
            <p:cNvSpPr/>
            <p:nvPr/>
          </p:nvSpPr>
          <p:spPr>
            <a:xfrm>
              <a:off x="7007658" y="3063291"/>
              <a:ext cx="545419" cy="18882"/>
            </a:xfrm>
            <a:custGeom>
              <a:avLst/>
              <a:gdLst/>
              <a:ahLst/>
              <a:cxnLst/>
              <a:rect l="l" t="t" r="r" b="b"/>
              <a:pathLst>
                <a:path w="744600" h="25778" extrusionOk="0">
                  <a:moveTo>
                    <a:pt x="744600" y="25779"/>
                  </a:moveTo>
                  <a:lnTo>
                    <a:pt x="0" y="25779"/>
                  </a:lnTo>
                  <a:cubicBezTo>
                    <a:pt x="166" y="16973"/>
                    <a:pt x="498" y="8358"/>
                    <a:pt x="995" y="0"/>
                  </a:cubicBezTo>
                  <a:lnTo>
                    <a:pt x="743606" y="0"/>
                  </a:lnTo>
                  <a:cubicBezTo>
                    <a:pt x="744186" y="8358"/>
                    <a:pt x="744518" y="16973"/>
                    <a:pt x="744600" y="257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49"/>
            <p:cNvSpPr/>
            <p:nvPr/>
          </p:nvSpPr>
          <p:spPr>
            <a:xfrm>
              <a:off x="7025768" y="3239263"/>
              <a:ext cx="509219" cy="18882"/>
            </a:xfrm>
            <a:custGeom>
              <a:avLst/>
              <a:gdLst/>
              <a:ahLst/>
              <a:cxnLst/>
              <a:rect l="l" t="t" r="r" b="b"/>
              <a:pathLst>
                <a:path w="695180" h="25778" extrusionOk="0">
                  <a:moveTo>
                    <a:pt x="695181" y="0"/>
                  </a:moveTo>
                  <a:cubicBezTo>
                    <a:pt x="693689" y="8682"/>
                    <a:pt x="692113" y="17297"/>
                    <a:pt x="690454" y="25779"/>
                  </a:cubicBezTo>
                  <a:lnTo>
                    <a:pt x="4809" y="25779"/>
                  </a:lnTo>
                  <a:cubicBezTo>
                    <a:pt x="3067" y="17297"/>
                    <a:pt x="1492" y="8682"/>
                    <a:pt x="0" y="0"/>
                  </a:cubicBezTo>
                  <a:lnTo>
                    <a:pt x="695181"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42" name="Google Shape;842;p49"/>
            <p:cNvGrpSpPr/>
            <p:nvPr/>
          </p:nvGrpSpPr>
          <p:grpSpPr>
            <a:xfrm>
              <a:off x="7010028" y="3112138"/>
              <a:ext cx="540977" cy="91240"/>
              <a:chOff x="9432648" y="4210107"/>
              <a:chExt cx="738132" cy="124491"/>
            </a:xfrm>
          </p:grpSpPr>
          <p:sp>
            <p:nvSpPr>
              <p:cNvPr id="843" name="Google Shape;843;p49"/>
              <p:cNvSpPr/>
              <p:nvPr/>
            </p:nvSpPr>
            <p:spPr>
              <a:xfrm>
                <a:off x="9432648" y="4210107"/>
                <a:ext cx="93779" cy="124359"/>
              </a:xfrm>
              <a:custGeom>
                <a:avLst/>
                <a:gdLst/>
                <a:ahLst/>
                <a:cxnLst/>
                <a:rect l="l" t="t" r="r" b="b"/>
                <a:pathLst>
                  <a:path w="93779" h="124359" extrusionOk="0">
                    <a:moveTo>
                      <a:pt x="93780" y="62180"/>
                    </a:moveTo>
                    <a:lnTo>
                      <a:pt x="31509" y="124360"/>
                    </a:lnTo>
                    <a:lnTo>
                      <a:pt x="9370" y="102204"/>
                    </a:lnTo>
                    <a:cubicBezTo>
                      <a:pt x="7131" y="87503"/>
                      <a:pt x="4975" y="72669"/>
                      <a:pt x="2985" y="57644"/>
                    </a:cubicBezTo>
                    <a:cubicBezTo>
                      <a:pt x="1824" y="48772"/>
                      <a:pt x="747" y="40091"/>
                      <a:pt x="0" y="31542"/>
                    </a:cubicBezTo>
                    <a:lnTo>
                      <a:pt x="31509" y="0"/>
                    </a:lnTo>
                    <a:lnTo>
                      <a:pt x="93780" y="621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49"/>
              <p:cNvSpPr/>
              <p:nvPr/>
            </p:nvSpPr>
            <p:spPr>
              <a:xfrm rot="2700000">
                <a:off x="9588999" y="4228363"/>
                <a:ext cx="87999" cy="87999"/>
              </a:xfrm>
              <a:custGeom>
                <a:avLst/>
                <a:gdLst/>
                <a:ahLst/>
                <a:cxnLst/>
                <a:rect l="l" t="t" r="r" b="b"/>
                <a:pathLst>
                  <a:path w="87950" h="87950" extrusionOk="0">
                    <a:moveTo>
                      <a:pt x="0" y="0"/>
                    </a:moveTo>
                    <a:lnTo>
                      <a:pt x="87951" y="0"/>
                    </a:lnTo>
                    <a:lnTo>
                      <a:pt x="87951" y="87951"/>
                    </a:lnTo>
                    <a:lnTo>
                      <a:pt x="0" y="8795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49"/>
              <p:cNvSpPr/>
              <p:nvPr/>
            </p:nvSpPr>
            <p:spPr>
              <a:xfrm rot="2700000">
                <a:off x="9757733" y="4228360"/>
                <a:ext cx="87999" cy="87999"/>
              </a:xfrm>
              <a:custGeom>
                <a:avLst/>
                <a:gdLst/>
                <a:ahLst/>
                <a:cxnLst/>
                <a:rect l="l" t="t" r="r" b="b"/>
                <a:pathLst>
                  <a:path w="87950" h="87950" extrusionOk="0">
                    <a:moveTo>
                      <a:pt x="0" y="0"/>
                    </a:moveTo>
                    <a:lnTo>
                      <a:pt x="87951" y="0"/>
                    </a:lnTo>
                    <a:lnTo>
                      <a:pt x="87951" y="87951"/>
                    </a:lnTo>
                    <a:lnTo>
                      <a:pt x="0" y="8795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49"/>
              <p:cNvSpPr/>
              <p:nvPr/>
            </p:nvSpPr>
            <p:spPr>
              <a:xfrm rot="2700000">
                <a:off x="9926426" y="4228374"/>
                <a:ext cx="87999" cy="87999"/>
              </a:xfrm>
              <a:custGeom>
                <a:avLst/>
                <a:gdLst/>
                <a:ahLst/>
                <a:cxnLst/>
                <a:rect l="l" t="t" r="r" b="b"/>
                <a:pathLst>
                  <a:path w="87950" h="87950" extrusionOk="0">
                    <a:moveTo>
                      <a:pt x="0" y="0"/>
                    </a:moveTo>
                    <a:lnTo>
                      <a:pt x="87951" y="0"/>
                    </a:lnTo>
                    <a:lnTo>
                      <a:pt x="87951" y="87951"/>
                    </a:lnTo>
                    <a:lnTo>
                      <a:pt x="0" y="8795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49"/>
              <p:cNvSpPr/>
              <p:nvPr/>
            </p:nvSpPr>
            <p:spPr>
              <a:xfrm>
                <a:off x="10077000" y="4210107"/>
                <a:ext cx="93780" cy="124359"/>
              </a:xfrm>
              <a:custGeom>
                <a:avLst/>
                <a:gdLst/>
                <a:ahLst/>
                <a:cxnLst/>
                <a:rect l="l" t="t" r="r" b="b"/>
                <a:pathLst>
                  <a:path w="93780" h="124359" extrusionOk="0">
                    <a:moveTo>
                      <a:pt x="93780" y="31542"/>
                    </a:moveTo>
                    <a:lnTo>
                      <a:pt x="62272" y="0"/>
                    </a:lnTo>
                    <a:lnTo>
                      <a:pt x="0" y="62180"/>
                    </a:lnTo>
                    <a:lnTo>
                      <a:pt x="62272" y="124360"/>
                    </a:lnTo>
                    <a:lnTo>
                      <a:pt x="84411" y="102213"/>
                    </a:lnTo>
                    <a:lnTo>
                      <a:pt x="93780" y="3154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48" name="Google Shape;848;p49"/>
            <p:cNvSpPr/>
            <p:nvPr/>
          </p:nvSpPr>
          <p:spPr>
            <a:xfrm>
              <a:off x="7286897" y="2591962"/>
              <a:ext cx="266377" cy="1019916"/>
            </a:xfrm>
            <a:custGeom>
              <a:avLst/>
              <a:gdLst/>
              <a:ahLst/>
              <a:cxnLst/>
              <a:rect l="l" t="t" r="r" b="b"/>
              <a:pathLst>
                <a:path w="363655" h="1392377" extrusionOk="0">
                  <a:moveTo>
                    <a:pt x="363594" y="668880"/>
                  </a:moveTo>
                  <a:cubicBezTo>
                    <a:pt x="363926" y="691549"/>
                    <a:pt x="362931" y="715712"/>
                    <a:pt x="360361" y="741292"/>
                  </a:cubicBezTo>
                  <a:cubicBezTo>
                    <a:pt x="359614" y="749841"/>
                    <a:pt x="358536" y="758522"/>
                    <a:pt x="357375" y="767394"/>
                  </a:cubicBezTo>
                  <a:cubicBezTo>
                    <a:pt x="355468" y="782029"/>
                    <a:pt x="353313" y="796473"/>
                    <a:pt x="351074" y="810793"/>
                  </a:cubicBezTo>
                  <a:lnTo>
                    <a:pt x="350991" y="811963"/>
                  </a:lnTo>
                  <a:cubicBezTo>
                    <a:pt x="347176" y="836249"/>
                    <a:pt x="343196" y="860022"/>
                    <a:pt x="338885" y="883214"/>
                  </a:cubicBezTo>
                  <a:cubicBezTo>
                    <a:pt x="337392" y="891895"/>
                    <a:pt x="335816" y="900510"/>
                    <a:pt x="334158" y="908993"/>
                  </a:cubicBezTo>
                  <a:cubicBezTo>
                    <a:pt x="332417" y="917674"/>
                    <a:pt x="330759" y="926289"/>
                    <a:pt x="329018" y="934772"/>
                  </a:cubicBezTo>
                  <a:cubicBezTo>
                    <a:pt x="321306" y="972790"/>
                    <a:pt x="313014" y="1009066"/>
                    <a:pt x="304474" y="1043328"/>
                  </a:cubicBezTo>
                  <a:cubicBezTo>
                    <a:pt x="251324" y="1256749"/>
                    <a:pt x="188804" y="1392378"/>
                    <a:pt x="188804" y="1392378"/>
                  </a:cubicBezTo>
                  <a:lnTo>
                    <a:pt x="0" y="1392378"/>
                  </a:lnTo>
                  <a:cubicBezTo>
                    <a:pt x="53814" y="1247421"/>
                    <a:pt x="158622" y="989373"/>
                    <a:pt x="160031" y="908993"/>
                  </a:cubicBezTo>
                  <a:cubicBezTo>
                    <a:pt x="162104" y="796482"/>
                    <a:pt x="84327" y="448791"/>
                    <a:pt x="32007" y="401645"/>
                  </a:cubicBezTo>
                  <a:cubicBezTo>
                    <a:pt x="-20397" y="354489"/>
                    <a:pt x="63930" y="0"/>
                    <a:pt x="63930" y="0"/>
                  </a:cubicBezTo>
                  <a:lnTo>
                    <a:pt x="132337" y="0"/>
                  </a:lnTo>
                  <a:cubicBezTo>
                    <a:pt x="132337" y="0"/>
                    <a:pt x="128688" y="36533"/>
                    <a:pt x="125952" y="83357"/>
                  </a:cubicBezTo>
                  <a:cubicBezTo>
                    <a:pt x="123133" y="132063"/>
                    <a:pt x="121474" y="191913"/>
                    <a:pt x="126367" y="233305"/>
                  </a:cubicBezTo>
                  <a:cubicBezTo>
                    <a:pt x="127693" y="245610"/>
                    <a:pt x="129683" y="256232"/>
                    <a:pt x="132337" y="264524"/>
                  </a:cubicBezTo>
                  <a:cubicBezTo>
                    <a:pt x="146433" y="307724"/>
                    <a:pt x="271141" y="356496"/>
                    <a:pt x="331422" y="502166"/>
                  </a:cubicBezTo>
                  <a:cubicBezTo>
                    <a:pt x="344358" y="533517"/>
                    <a:pt x="354308" y="569395"/>
                    <a:pt x="359614" y="610721"/>
                  </a:cubicBezTo>
                  <a:cubicBezTo>
                    <a:pt x="360941" y="621152"/>
                    <a:pt x="361935" y="631965"/>
                    <a:pt x="362599" y="643109"/>
                  </a:cubicBezTo>
                  <a:cubicBezTo>
                    <a:pt x="363097" y="651467"/>
                    <a:pt x="363511" y="660082"/>
                    <a:pt x="363594" y="668888"/>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49"/>
            <p:cNvSpPr/>
            <p:nvPr/>
          </p:nvSpPr>
          <p:spPr>
            <a:xfrm>
              <a:off x="7007612" y="2591956"/>
              <a:ext cx="213719" cy="1019916"/>
            </a:xfrm>
            <a:custGeom>
              <a:avLst/>
              <a:gdLst/>
              <a:ahLst/>
              <a:cxnLst/>
              <a:rect l="l" t="t" r="r" b="b"/>
              <a:pathLst>
                <a:path w="291766" h="1392377" extrusionOk="0">
                  <a:moveTo>
                    <a:pt x="277256" y="326057"/>
                  </a:moveTo>
                  <a:cubicBezTo>
                    <a:pt x="244503" y="346521"/>
                    <a:pt x="9266" y="484745"/>
                    <a:pt x="34804" y="709758"/>
                  </a:cubicBezTo>
                  <a:cubicBezTo>
                    <a:pt x="56197" y="897981"/>
                    <a:pt x="160010" y="1267114"/>
                    <a:pt x="193260" y="1392378"/>
                  </a:cubicBezTo>
                  <a:lnTo>
                    <a:pt x="174853" y="1392378"/>
                  </a:lnTo>
                  <a:cubicBezTo>
                    <a:pt x="174853" y="1392378"/>
                    <a:pt x="112332" y="1256750"/>
                    <a:pt x="59182" y="1043328"/>
                  </a:cubicBezTo>
                  <a:cubicBezTo>
                    <a:pt x="50641" y="1009066"/>
                    <a:pt x="42350" y="972789"/>
                    <a:pt x="34638" y="934772"/>
                  </a:cubicBezTo>
                  <a:cubicBezTo>
                    <a:pt x="32897" y="926290"/>
                    <a:pt x="31239" y="917674"/>
                    <a:pt x="29581" y="908993"/>
                  </a:cubicBezTo>
                  <a:cubicBezTo>
                    <a:pt x="27839" y="900510"/>
                    <a:pt x="26264" y="891895"/>
                    <a:pt x="24772" y="883214"/>
                  </a:cubicBezTo>
                  <a:cubicBezTo>
                    <a:pt x="20460" y="860021"/>
                    <a:pt x="16480" y="836258"/>
                    <a:pt x="12665" y="811962"/>
                  </a:cubicBezTo>
                  <a:cubicBezTo>
                    <a:pt x="10426" y="797261"/>
                    <a:pt x="8271" y="782427"/>
                    <a:pt x="6280" y="767403"/>
                  </a:cubicBezTo>
                  <a:cubicBezTo>
                    <a:pt x="5120" y="758530"/>
                    <a:pt x="4042" y="749849"/>
                    <a:pt x="3296" y="741300"/>
                  </a:cubicBezTo>
                  <a:cubicBezTo>
                    <a:pt x="726" y="715712"/>
                    <a:pt x="-270" y="691558"/>
                    <a:pt x="62" y="668888"/>
                  </a:cubicBezTo>
                  <a:cubicBezTo>
                    <a:pt x="228" y="660082"/>
                    <a:pt x="560" y="651467"/>
                    <a:pt x="1057" y="643109"/>
                  </a:cubicBezTo>
                  <a:cubicBezTo>
                    <a:pt x="1720" y="631965"/>
                    <a:pt x="2715" y="621153"/>
                    <a:pt x="4042" y="610722"/>
                  </a:cubicBezTo>
                  <a:cubicBezTo>
                    <a:pt x="9348" y="569395"/>
                    <a:pt x="19299" y="533517"/>
                    <a:pt x="32234" y="502166"/>
                  </a:cubicBezTo>
                  <a:cubicBezTo>
                    <a:pt x="92515" y="356496"/>
                    <a:pt x="217223" y="307724"/>
                    <a:pt x="231319" y="264524"/>
                  </a:cubicBezTo>
                  <a:cubicBezTo>
                    <a:pt x="233973" y="256232"/>
                    <a:pt x="235962" y="245610"/>
                    <a:pt x="237289" y="233305"/>
                  </a:cubicBezTo>
                  <a:lnTo>
                    <a:pt x="237704" y="83357"/>
                  </a:lnTo>
                  <a:cubicBezTo>
                    <a:pt x="234968" y="36525"/>
                    <a:pt x="231319" y="0"/>
                    <a:pt x="231319" y="0"/>
                  </a:cubicBezTo>
                  <a:lnTo>
                    <a:pt x="277172" y="0"/>
                  </a:lnTo>
                  <a:cubicBezTo>
                    <a:pt x="277172" y="0"/>
                    <a:pt x="310008" y="305593"/>
                    <a:pt x="277172" y="326057"/>
                  </a:cubicBezTo>
                  <a:close/>
                </a:path>
              </a:pathLst>
            </a:custGeom>
            <a:solidFill>
              <a:srgbClr val="FFFFFF">
                <a:alpha val="36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50" name="Google Shape;850;p49"/>
            <p:cNvGrpSpPr/>
            <p:nvPr/>
          </p:nvGrpSpPr>
          <p:grpSpPr>
            <a:xfrm>
              <a:off x="5878903" y="2284535"/>
              <a:ext cx="335677" cy="368422"/>
              <a:chOff x="7889293" y="3080890"/>
              <a:chExt cx="458012" cy="502690"/>
            </a:xfrm>
          </p:grpSpPr>
          <p:sp>
            <p:nvSpPr>
              <p:cNvPr id="851" name="Google Shape;851;p49"/>
              <p:cNvSpPr/>
              <p:nvPr/>
            </p:nvSpPr>
            <p:spPr>
              <a:xfrm>
                <a:off x="7889293" y="3080890"/>
                <a:ext cx="458012" cy="502682"/>
              </a:xfrm>
              <a:custGeom>
                <a:avLst/>
                <a:gdLst/>
                <a:ahLst/>
                <a:cxnLst/>
                <a:rect l="l" t="t" r="r" b="b"/>
                <a:pathLst>
                  <a:path w="458012" h="502682" extrusionOk="0">
                    <a:moveTo>
                      <a:pt x="457997" y="110176"/>
                    </a:moveTo>
                    <a:lnTo>
                      <a:pt x="387525" y="173135"/>
                    </a:lnTo>
                    <a:cubicBezTo>
                      <a:pt x="346464" y="127149"/>
                      <a:pt x="293347" y="98584"/>
                      <a:pt x="241723" y="94828"/>
                    </a:cubicBezTo>
                    <a:cubicBezTo>
                      <a:pt x="219186" y="93211"/>
                      <a:pt x="196516" y="96901"/>
                      <a:pt x="176110" y="104670"/>
                    </a:cubicBezTo>
                    <a:cubicBezTo>
                      <a:pt x="148125" y="115424"/>
                      <a:pt x="124295" y="134015"/>
                      <a:pt x="110564" y="157588"/>
                    </a:cubicBezTo>
                    <a:cubicBezTo>
                      <a:pt x="101691" y="172936"/>
                      <a:pt x="96443" y="191012"/>
                      <a:pt x="95017" y="210373"/>
                    </a:cubicBezTo>
                    <a:cubicBezTo>
                      <a:pt x="92686" y="239776"/>
                      <a:pt x="98972" y="271973"/>
                      <a:pt x="113673" y="301309"/>
                    </a:cubicBezTo>
                    <a:cubicBezTo>
                      <a:pt x="135439" y="344965"/>
                      <a:pt x="174103" y="385321"/>
                      <a:pt x="231690" y="424633"/>
                    </a:cubicBezTo>
                    <a:lnTo>
                      <a:pt x="178449" y="502683"/>
                    </a:lnTo>
                    <a:cubicBezTo>
                      <a:pt x="129866" y="469524"/>
                      <a:pt x="91716" y="434807"/>
                      <a:pt x="63093" y="397560"/>
                    </a:cubicBezTo>
                    <a:cubicBezTo>
                      <a:pt x="49686" y="380139"/>
                      <a:pt x="38417" y="362196"/>
                      <a:pt x="29155" y="343539"/>
                    </a:cubicBezTo>
                    <a:cubicBezTo>
                      <a:pt x="-9642" y="265879"/>
                      <a:pt x="-9708" y="176427"/>
                      <a:pt x="28898" y="110043"/>
                    </a:cubicBezTo>
                    <a:cubicBezTo>
                      <a:pt x="70805" y="38079"/>
                      <a:pt x="159153" y="-5900"/>
                      <a:pt x="248605" y="642"/>
                    </a:cubicBezTo>
                    <a:cubicBezTo>
                      <a:pt x="257021" y="1222"/>
                      <a:pt x="265379" y="2258"/>
                      <a:pt x="273737" y="3751"/>
                    </a:cubicBezTo>
                    <a:cubicBezTo>
                      <a:pt x="341099" y="15277"/>
                      <a:pt x="407102" y="53104"/>
                      <a:pt x="458013" y="1101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49"/>
              <p:cNvSpPr/>
              <p:nvPr/>
            </p:nvSpPr>
            <p:spPr>
              <a:xfrm>
                <a:off x="7937462" y="3291271"/>
                <a:ext cx="183520" cy="292309"/>
              </a:xfrm>
              <a:custGeom>
                <a:avLst/>
                <a:gdLst/>
                <a:ahLst/>
                <a:cxnLst/>
                <a:rect l="l" t="t" r="r" b="b"/>
                <a:pathLst>
                  <a:path w="183520" h="292309" extrusionOk="0">
                    <a:moveTo>
                      <a:pt x="183512" y="214259"/>
                    </a:moveTo>
                    <a:lnTo>
                      <a:pt x="130271" y="292310"/>
                    </a:lnTo>
                    <a:cubicBezTo>
                      <a:pt x="81689" y="259151"/>
                      <a:pt x="43539" y="224433"/>
                      <a:pt x="14916" y="187187"/>
                    </a:cubicBezTo>
                    <a:cubicBezTo>
                      <a:pt x="10961" y="174683"/>
                      <a:pt x="7204" y="162444"/>
                      <a:pt x="3647" y="150595"/>
                    </a:cubicBezTo>
                    <a:cubicBezTo>
                      <a:pt x="-8790" y="109078"/>
                      <a:pt x="11806" y="55190"/>
                      <a:pt x="46848" y="0"/>
                    </a:cubicBezTo>
                    <a:cubicBezTo>
                      <a:pt x="44517" y="29403"/>
                      <a:pt x="50803" y="61600"/>
                      <a:pt x="65504" y="90936"/>
                    </a:cubicBezTo>
                    <a:cubicBezTo>
                      <a:pt x="87270" y="134592"/>
                      <a:pt x="125935" y="174948"/>
                      <a:pt x="183521" y="2142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49"/>
              <p:cNvSpPr/>
              <p:nvPr/>
            </p:nvSpPr>
            <p:spPr>
              <a:xfrm>
                <a:off x="8065403" y="3084649"/>
                <a:ext cx="281886" cy="169375"/>
              </a:xfrm>
              <a:custGeom>
                <a:avLst/>
                <a:gdLst/>
                <a:ahLst/>
                <a:cxnLst/>
                <a:rect l="l" t="t" r="r" b="b"/>
                <a:pathLst>
                  <a:path w="281886" h="169375" extrusionOk="0">
                    <a:moveTo>
                      <a:pt x="281887" y="106417"/>
                    </a:moveTo>
                    <a:lnTo>
                      <a:pt x="211415" y="169376"/>
                    </a:lnTo>
                    <a:cubicBezTo>
                      <a:pt x="170354" y="123390"/>
                      <a:pt x="117237" y="94825"/>
                      <a:pt x="65613" y="91069"/>
                    </a:cubicBezTo>
                    <a:cubicBezTo>
                      <a:pt x="43076" y="89452"/>
                      <a:pt x="20406" y="93141"/>
                      <a:pt x="0" y="100911"/>
                    </a:cubicBezTo>
                    <a:cubicBezTo>
                      <a:pt x="33748" y="62570"/>
                      <a:pt x="68788" y="27462"/>
                      <a:pt x="97610" y="0"/>
                    </a:cubicBezTo>
                    <a:cubicBezTo>
                      <a:pt x="164973" y="11526"/>
                      <a:pt x="230975" y="49353"/>
                      <a:pt x="281887" y="1064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4" name="Google Shape;854;p49"/>
            <p:cNvGrpSpPr/>
            <p:nvPr/>
          </p:nvGrpSpPr>
          <p:grpSpPr>
            <a:xfrm>
              <a:off x="6476525" y="2284535"/>
              <a:ext cx="335680" cy="368422"/>
              <a:chOff x="8704714" y="3080890"/>
              <a:chExt cx="458016" cy="502690"/>
            </a:xfrm>
          </p:grpSpPr>
          <p:sp>
            <p:nvSpPr>
              <p:cNvPr id="855" name="Google Shape;855;p49"/>
              <p:cNvSpPr/>
              <p:nvPr/>
            </p:nvSpPr>
            <p:spPr>
              <a:xfrm>
                <a:off x="8704714" y="3080890"/>
                <a:ext cx="458016" cy="502682"/>
              </a:xfrm>
              <a:custGeom>
                <a:avLst/>
                <a:gdLst/>
                <a:ahLst/>
                <a:cxnLst/>
                <a:rect l="l" t="t" r="r" b="b"/>
                <a:pathLst>
                  <a:path w="458016" h="502682" extrusionOk="0">
                    <a:moveTo>
                      <a:pt x="0" y="110176"/>
                    </a:moveTo>
                    <a:lnTo>
                      <a:pt x="70480" y="173135"/>
                    </a:lnTo>
                    <a:cubicBezTo>
                      <a:pt x="111524" y="127149"/>
                      <a:pt x="164675" y="98584"/>
                      <a:pt x="216250" y="94828"/>
                    </a:cubicBezTo>
                    <a:cubicBezTo>
                      <a:pt x="238803" y="93211"/>
                      <a:pt x="261523" y="96901"/>
                      <a:pt x="281920" y="104670"/>
                    </a:cubicBezTo>
                    <a:cubicBezTo>
                      <a:pt x="309863" y="115424"/>
                      <a:pt x="333661" y="134015"/>
                      <a:pt x="347425" y="157588"/>
                    </a:cubicBezTo>
                    <a:cubicBezTo>
                      <a:pt x="356297" y="172936"/>
                      <a:pt x="361521" y="191012"/>
                      <a:pt x="363014" y="210373"/>
                    </a:cubicBezTo>
                    <a:cubicBezTo>
                      <a:pt x="365336" y="239776"/>
                      <a:pt x="359033" y="271973"/>
                      <a:pt x="344358" y="301309"/>
                    </a:cubicBezTo>
                    <a:cubicBezTo>
                      <a:pt x="322550" y="344965"/>
                      <a:pt x="283910" y="385321"/>
                      <a:pt x="226283" y="424633"/>
                    </a:cubicBezTo>
                    <a:lnTo>
                      <a:pt x="279516" y="502683"/>
                    </a:lnTo>
                    <a:cubicBezTo>
                      <a:pt x="328105" y="469524"/>
                      <a:pt x="366247" y="434807"/>
                      <a:pt x="394937" y="397560"/>
                    </a:cubicBezTo>
                    <a:cubicBezTo>
                      <a:pt x="408287" y="380139"/>
                      <a:pt x="419563" y="362196"/>
                      <a:pt x="428850" y="343539"/>
                    </a:cubicBezTo>
                    <a:cubicBezTo>
                      <a:pt x="467655" y="265879"/>
                      <a:pt x="467739" y="176427"/>
                      <a:pt x="429099" y="110043"/>
                    </a:cubicBezTo>
                    <a:cubicBezTo>
                      <a:pt x="387225" y="38079"/>
                      <a:pt x="298835" y="-5900"/>
                      <a:pt x="209367" y="642"/>
                    </a:cubicBezTo>
                    <a:cubicBezTo>
                      <a:pt x="200993" y="1222"/>
                      <a:pt x="192618" y="2258"/>
                      <a:pt x="184243" y="3751"/>
                    </a:cubicBezTo>
                    <a:cubicBezTo>
                      <a:pt x="116914" y="15277"/>
                      <a:pt x="50912" y="53104"/>
                      <a:pt x="0" y="1101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49"/>
              <p:cNvSpPr/>
              <p:nvPr/>
            </p:nvSpPr>
            <p:spPr>
              <a:xfrm>
                <a:off x="8930996" y="3291271"/>
                <a:ext cx="183573" cy="292309"/>
              </a:xfrm>
              <a:custGeom>
                <a:avLst/>
                <a:gdLst/>
                <a:ahLst/>
                <a:cxnLst/>
                <a:rect l="l" t="t" r="r" b="b"/>
                <a:pathLst>
                  <a:path w="183573" h="292309" extrusionOk="0">
                    <a:moveTo>
                      <a:pt x="0" y="214259"/>
                    </a:moveTo>
                    <a:lnTo>
                      <a:pt x="53233" y="292310"/>
                    </a:lnTo>
                    <a:cubicBezTo>
                      <a:pt x="101823" y="259151"/>
                      <a:pt x="139965" y="224433"/>
                      <a:pt x="168655" y="187187"/>
                    </a:cubicBezTo>
                    <a:cubicBezTo>
                      <a:pt x="172551" y="174683"/>
                      <a:pt x="176366" y="162444"/>
                      <a:pt x="179931" y="150595"/>
                    </a:cubicBezTo>
                    <a:cubicBezTo>
                      <a:pt x="192369" y="109078"/>
                      <a:pt x="171722" y="55190"/>
                      <a:pt x="136648" y="0"/>
                    </a:cubicBezTo>
                    <a:cubicBezTo>
                      <a:pt x="139053" y="29403"/>
                      <a:pt x="132751" y="61600"/>
                      <a:pt x="117992" y="90936"/>
                    </a:cubicBezTo>
                    <a:cubicBezTo>
                      <a:pt x="96267" y="134592"/>
                      <a:pt x="57628" y="174948"/>
                      <a:pt x="0" y="2142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49"/>
              <p:cNvSpPr/>
              <p:nvPr/>
            </p:nvSpPr>
            <p:spPr>
              <a:xfrm>
                <a:off x="8704714" y="3084649"/>
                <a:ext cx="281919" cy="169375"/>
              </a:xfrm>
              <a:custGeom>
                <a:avLst/>
                <a:gdLst/>
                <a:ahLst/>
                <a:cxnLst/>
                <a:rect l="l" t="t" r="r" b="b"/>
                <a:pathLst>
                  <a:path w="281919" h="169375" extrusionOk="0">
                    <a:moveTo>
                      <a:pt x="0" y="106417"/>
                    </a:moveTo>
                    <a:lnTo>
                      <a:pt x="70480" y="169376"/>
                    </a:lnTo>
                    <a:cubicBezTo>
                      <a:pt x="111524" y="123390"/>
                      <a:pt x="164675" y="94825"/>
                      <a:pt x="216250" y="91069"/>
                    </a:cubicBezTo>
                    <a:cubicBezTo>
                      <a:pt x="238803" y="89452"/>
                      <a:pt x="261523" y="93141"/>
                      <a:pt x="281920" y="100911"/>
                    </a:cubicBezTo>
                    <a:cubicBezTo>
                      <a:pt x="248173" y="62570"/>
                      <a:pt x="213098" y="27462"/>
                      <a:pt x="184243" y="0"/>
                    </a:cubicBezTo>
                    <a:cubicBezTo>
                      <a:pt x="116914" y="11526"/>
                      <a:pt x="50912" y="49353"/>
                      <a:pt x="0" y="1064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58" name="Google Shape;858;p49"/>
            <p:cNvSpPr/>
            <p:nvPr/>
          </p:nvSpPr>
          <p:spPr>
            <a:xfrm>
              <a:off x="5941072" y="2243858"/>
              <a:ext cx="801873" cy="860148"/>
            </a:xfrm>
            <a:custGeom>
              <a:avLst/>
              <a:gdLst/>
              <a:ahLst/>
              <a:cxnLst/>
              <a:rect l="l" t="t" r="r" b="b"/>
              <a:pathLst>
                <a:path w="1094707" h="1174264" extrusionOk="0">
                  <a:moveTo>
                    <a:pt x="1084156" y="605539"/>
                  </a:moveTo>
                  <a:cubicBezTo>
                    <a:pt x="1021221" y="845130"/>
                    <a:pt x="696566" y="1172091"/>
                    <a:pt x="696566" y="1172091"/>
                  </a:cubicBezTo>
                  <a:cubicBezTo>
                    <a:pt x="696566" y="1172091"/>
                    <a:pt x="413452" y="1184271"/>
                    <a:pt x="361438" y="1150971"/>
                  </a:cubicBezTo>
                  <a:cubicBezTo>
                    <a:pt x="327947" y="1129529"/>
                    <a:pt x="181697" y="1001288"/>
                    <a:pt x="85836" y="848812"/>
                  </a:cubicBezTo>
                  <a:cubicBezTo>
                    <a:pt x="71135" y="825429"/>
                    <a:pt x="57595" y="801532"/>
                    <a:pt x="45870" y="777303"/>
                  </a:cubicBezTo>
                  <a:cubicBezTo>
                    <a:pt x="17562" y="719012"/>
                    <a:pt x="-440" y="659096"/>
                    <a:pt x="8" y="601775"/>
                  </a:cubicBezTo>
                  <a:cubicBezTo>
                    <a:pt x="8" y="596982"/>
                    <a:pt x="199" y="592190"/>
                    <a:pt x="464" y="587463"/>
                  </a:cubicBezTo>
                  <a:cubicBezTo>
                    <a:pt x="6293" y="495748"/>
                    <a:pt x="43797" y="418278"/>
                    <a:pt x="87967" y="357723"/>
                  </a:cubicBezTo>
                  <a:cubicBezTo>
                    <a:pt x="158895" y="260312"/>
                    <a:pt x="246788" y="206482"/>
                    <a:pt x="246788" y="206482"/>
                  </a:cubicBezTo>
                  <a:lnTo>
                    <a:pt x="180918" y="25249"/>
                  </a:lnTo>
                  <a:cubicBezTo>
                    <a:pt x="220039" y="-9212"/>
                    <a:pt x="613714" y="-1890"/>
                    <a:pt x="802236" y="9312"/>
                  </a:cubicBezTo>
                  <a:cubicBezTo>
                    <a:pt x="859201" y="12678"/>
                    <a:pt x="897509" y="16434"/>
                    <a:pt x="901405" y="19477"/>
                  </a:cubicBezTo>
                  <a:cubicBezTo>
                    <a:pt x="906132" y="22977"/>
                    <a:pt x="902567" y="38200"/>
                    <a:pt x="894938" y="58532"/>
                  </a:cubicBezTo>
                  <a:lnTo>
                    <a:pt x="894689" y="59245"/>
                  </a:lnTo>
                  <a:cubicBezTo>
                    <a:pt x="873877" y="114559"/>
                    <a:pt x="823546" y="206797"/>
                    <a:pt x="823546" y="206797"/>
                  </a:cubicBezTo>
                  <a:cubicBezTo>
                    <a:pt x="823546" y="206797"/>
                    <a:pt x="918155" y="228820"/>
                    <a:pt x="1014091" y="354995"/>
                  </a:cubicBezTo>
                  <a:cubicBezTo>
                    <a:pt x="1035732" y="383428"/>
                    <a:pt x="1057374" y="417175"/>
                    <a:pt x="1078103" y="457208"/>
                  </a:cubicBezTo>
                  <a:cubicBezTo>
                    <a:pt x="1099330" y="498335"/>
                    <a:pt x="1098915" y="549570"/>
                    <a:pt x="1084156" y="6055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49"/>
            <p:cNvSpPr/>
            <p:nvPr/>
          </p:nvSpPr>
          <p:spPr>
            <a:xfrm>
              <a:off x="5941084" y="2504034"/>
              <a:ext cx="801861" cy="230820"/>
            </a:xfrm>
            <a:custGeom>
              <a:avLst/>
              <a:gdLst/>
              <a:ahLst/>
              <a:cxnLst/>
              <a:rect l="l" t="t" r="r" b="b"/>
              <a:pathLst>
                <a:path w="1094691" h="315112" extrusionOk="0">
                  <a:moveTo>
                    <a:pt x="1084140" y="250536"/>
                  </a:moveTo>
                  <a:cubicBezTo>
                    <a:pt x="880080" y="293545"/>
                    <a:pt x="687479" y="315112"/>
                    <a:pt x="507547" y="315112"/>
                  </a:cubicBezTo>
                  <a:cubicBezTo>
                    <a:pt x="415633" y="315112"/>
                    <a:pt x="327094" y="309473"/>
                    <a:pt x="241920" y="298205"/>
                  </a:cubicBezTo>
                  <a:cubicBezTo>
                    <a:pt x="145280" y="285378"/>
                    <a:pt x="64834" y="266597"/>
                    <a:pt x="0" y="246780"/>
                  </a:cubicBezTo>
                  <a:cubicBezTo>
                    <a:pt x="0" y="241987"/>
                    <a:pt x="191" y="237194"/>
                    <a:pt x="456" y="232468"/>
                  </a:cubicBezTo>
                  <a:cubicBezTo>
                    <a:pt x="6285" y="140753"/>
                    <a:pt x="43789" y="63283"/>
                    <a:pt x="87959" y="2728"/>
                  </a:cubicBezTo>
                  <a:cubicBezTo>
                    <a:pt x="139451" y="17753"/>
                    <a:pt x="204607" y="32396"/>
                    <a:pt x="284018" y="42429"/>
                  </a:cubicBezTo>
                  <a:cubicBezTo>
                    <a:pt x="528078" y="73324"/>
                    <a:pt x="785802" y="46376"/>
                    <a:pt x="1014075" y="0"/>
                  </a:cubicBezTo>
                  <a:cubicBezTo>
                    <a:pt x="1035716" y="28432"/>
                    <a:pt x="1057358" y="62180"/>
                    <a:pt x="1078087" y="102213"/>
                  </a:cubicBezTo>
                  <a:cubicBezTo>
                    <a:pt x="1099314" y="143340"/>
                    <a:pt x="1098899" y="194575"/>
                    <a:pt x="1084140" y="2505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60" name="Google Shape;860;p49"/>
            <p:cNvGrpSpPr/>
            <p:nvPr/>
          </p:nvGrpSpPr>
          <p:grpSpPr>
            <a:xfrm>
              <a:off x="5992867" y="2542718"/>
              <a:ext cx="685220" cy="168858"/>
              <a:chOff x="8044790" y="3433166"/>
              <a:chExt cx="934944" cy="230397"/>
            </a:xfrm>
          </p:grpSpPr>
          <p:sp>
            <p:nvSpPr>
              <p:cNvPr id="861" name="Google Shape;861;p49"/>
              <p:cNvSpPr/>
              <p:nvPr/>
            </p:nvSpPr>
            <p:spPr>
              <a:xfrm>
                <a:off x="8044790" y="3442291"/>
                <a:ext cx="198360" cy="191313"/>
              </a:xfrm>
              <a:custGeom>
                <a:avLst/>
                <a:gdLst/>
                <a:ahLst/>
                <a:cxnLst/>
                <a:rect l="l" t="t" r="r" b="b"/>
                <a:pathLst>
                  <a:path w="198360" h="191313" extrusionOk="0">
                    <a:moveTo>
                      <a:pt x="169433" y="191314"/>
                    </a:moveTo>
                    <a:cubicBezTo>
                      <a:pt x="168091" y="191314"/>
                      <a:pt x="166722" y="191098"/>
                      <a:pt x="165379" y="190659"/>
                    </a:cubicBezTo>
                    <a:cubicBezTo>
                      <a:pt x="158579" y="188420"/>
                      <a:pt x="154889" y="181098"/>
                      <a:pt x="157128" y="174299"/>
                    </a:cubicBezTo>
                    <a:cubicBezTo>
                      <a:pt x="168762" y="139001"/>
                      <a:pt x="177692" y="107434"/>
                      <a:pt x="169102" y="78629"/>
                    </a:cubicBezTo>
                    <a:cubicBezTo>
                      <a:pt x="162568" y="56747"/>
                      <a:pt x="145205" y="38231"/>
                      <a:pt x="123771" y="30321"/>
                    </a:cubicBezTo>
                    <a:cubicBezTo>
                      <a:pt x="102345" y="22411"/>
                      <a:pt x="77122" y="25205"/>
                      <a:pt x="57934" y="37593"/>
                    </a:cubicBezTo>
                    <a:cubicBezTo>
                      <a:pt x="32744" y="53869"/>
                      <a:pt x="20032" y="86763"/>
                      <a:pt x="28365" y="114101"/>
                    </a:cubicBezTo>
                    <a:cubicBezTo>
                      <a:pt x="32968" y="129200"/>
                      <a:pt x="43855" y="141961"/>
                      <a:pt x="58249" y="149109"/>
                    </a:cubicBezTo>
                    <a:cubicBezTo>
                      <a:pt x="71226" y="155551"/>
                      <a:pt x="85471" y="156480"/>
                      <a:pt x="98356" y="151721"/>
                    </a:cubicBezTo>
                    <a:cubicBezTo>
                      <a:pt x="113796" y="146024"/>
                      <a:pt x="128314" y="116041"/>
                      <a:pt x="126092" y="94424"/>
                    </a:cubicBezTo>
                    <a:cubicBezTo>
                      <a:pt x="124567" y="79591"/>
                      <a:pt x="116035" y="76630"/>
                      <a:pt x="109749" y="75693"/>
                    </a:cubicBezTo>
                    <a:cubicBezTo>
                      <a:pt x="106184" y="75179"/>
                      <a:pt x="102121" y="76747"/>
                      <a:pt x="99858" y="79541"/>
                    </a:cubicBezTo>
                    <a:cubicBezTo>
                      <a:pt x="95338" y="85096"/>
                      <a:pt x="87179" y="85942"/>
                      <a:pt x="81632" y="81440"/>
                    </a:cubicBezTo>
                    <a:cubicBezTo>
                      <a:pt x="76076" y="76929"/>
                      <a:pt x="75231" y="68770"/>
                      <a:pt x="79733" y="63214"/>
                    </a:cubicBezTo>
                    <a:cubicBezTo>
                      <a:pt x="87735" y="53364"/>
                      <a:pt x="101035" y="48181"/>
                      <a:pt x="113563" y="50063"/>
                    </a:cubicBezTo>
                    <a:cubicBezTo>
                      <a:pt x="135512" y="53331"/>
                      <a:pt x="149475" y="68538"/>
                      <a:pt x="151863" y="91763"/>
                    </a:cubicBezTo>
                    <a:cubicBezTo>
                      <a:pt x="154973" y="121986"/>
                      <a:pt x="136192" y="165377"/>
                      <a:pt x="107320" y="176016"/>
                    </a:cubicBezTo>
                    <a:cubicBezTo>
                      <a:pt x="87677" y="183262"/>
                      <a:pt x="66151" y="181944"/>
                      <a:pt x="46724" y="172293"/>
                    </a:cubicBezTo>
                    <a:cubicBezTo>
                      <a:pt x="25977" y="161986"/>
                      <a:pt x="10256" y="143528"/>
                      <a:pt x="3582" y="121638"/>
                    </a:cubicBezTo>
                    <a:cubicBezTo>
                      <a:pt x="-8002" y="83637"/>
                      <a:pt x="9319" y="38140"/>
                      <a:pt x="43871" y="15819"/>
                    </a:cubicBezTo>
                    <a:cubicBezTo>
                      <a:pt x="69758" y="-914"/>
                      <a:pt x="103812" y="-4679"/>
                      <a:pt x="132742" y="5993"/>
                    </a:cubicBezTo>
                    <a:cubicBezTo>
                      <a:pt x="161664" y="16673"/>
                      <a:pt x="185113" y="41656"/>
                      <a:pt x="193927" y="71199"/>
                    </a:cubicBezTo>
                    <a:cubicBezTo>
                      <a:pt x="205544" y="110146"/>
                      <a:pt x="191788" y="151903"/>
                      <a:pt x="181739" y="182392"/>
                    </a:cubicBezTo>
                    <a:cubicBezTo>
                      <a:pt x="179939" y="187840"/>
                      <a:pt x="174881" y="191297"/>
                      <a:pt x="169442" y="1912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49"/>
              <p:cNvSpPr/>
              <p:nvPr/>
            </p:nvSpPr>
            <p:spPr>
              <a:xfrm>
                <a:off x="8280852" y="3472266"/>
                <a:ext cx="198359" cy="191297"/>
              </a:xfrm>
              <a:custGeom>
                <a:avLst/>
                <a:gdLst/>
                <a:ahLst/>
                <a:cxnLst/>
                <a:rect l="l" t="t" r="r" b="b"/>
                <a:pathLst>
                  <a:path w="198359" h="191297" extrusionOk="0">
                    <a:moveTo>
                      <a:pt x="169454" y="191281"/>
                    </a:moveTo>
                    <a:cubicBezTo>
                      <a:pt x="168111" y="191281"/>
                      <a:pt x="166743" y="191065"/>
                      <a:pt x="165399" y="190626"/>
                    </a:cubicBezTo>
                    <a:cubicBezTo>
                      <a:pt x="158601" y="188387"/>
                      <a:pt x="154911" y="181066"/>
                      <a:pt x="157150" y="174266"/>
                    </a:cubicBezTo>
                    <a:cubicBezTo>
                      <a:pt x="168782" y="138968"/>
                      <a:pt x="177713" y="107410"/>
                      <a:pt x="169114" y="78596"/>
                    </a:cubicBezTo>
                    <a:cubicBezTo>
                      <a:pt x="162581" y="56706"/>
                      <a:pt x="145217" y="38198"/>
                      <a:pt x="123791" y="30296"/>
                    </a:cubicBezTo>
                    <a:cubicBezTo>
                      <a:pt x="102366" y="22386"/>
                      <a:pt x="77134" y="25172"/>
                      <a:pt x="57946" y="37568"/>
                    </a:cubicBezTo>
                    <a:cubicBezTo>
                      <a:pt x="32764" y="53845"/>
                      <a:pt x="20053" y="86738"/>
                      <a:pt x="28378" y="114076"/>
                    </a:cubicBezTo>
                    <a:cubicBezTo>
                      <a:pt x="32980" y="129176"/>
                      <a:pt x="43867" y="141928"/>
                      <a:pt x="58261" y="149076"/>
                    </a:cubicBezTo>
                    <a:cubicBezTo>
                      <a:pt x="71230" y="155519"/>
                      <a:pt x="85475" y="156447"/>
                      <a:pt x="98369" y="151696"/>
                    </a:cubicBezTo>
                    <a:cubicBezTo>
                      <a:pt x="113808" y="146000"/>
                      <a:pt x="128327" y="116025"/>
                      <a:pt x="126105" y="94408"/>
                    </a:cubicBezTo>
                    <a:cubicBezTo>
                      <a:pt x="124579" y="79574"/>
                      <a:pt x="116047" y="76614"/>
                      <a:pt x="109754" y="75677"/>
                    </a:cubicBezTo>
                    <a:cubicBezTo>
                      <a:pt x="106205" y="75147"/>
                      <a:pt x="102125" y="76722"/>
                      <a:pt x="99861" y="79516"/>
                    </a:cubicBezTo>
                    <a:cubicBezTo>
                      <a:pt x="95351" y="85080"/>
                      <a:pt x="87192" y="85918"/>
                      <a:pt x="81636" y="81423"/>
                    </a:cubicBezTo>
                    <a:cubicBezTo>
                      <a:pt x="76081" y="76913"/>
                      <a:pt x="75226" y="68754"/>
                      <a:pt x="79729" y="63198"/>
                    </a:cubicBezTo>
                    <a:cubicBezTo>
                      <a:pt x="87722" y="53339"/>
                      <a:pt x="100989" y="48165"/>
                      <a:pt x="113568" y="50047"/>
                    </a:cubicBezTo>
                    <a:cubicBezTo>
                      <a:pt x="135508" y="53314"/>
                      <a:pt x="149471" y="68521"/>
                      <a:pt x="151859" y="91755"/>
                    </a:cubicBezTo>
                    <a:cubicBezTo>
                      <a:pt x="154968" y="121970"/>
                      <a:pt x="136188" y="165361"/>
                      <a:pt x="107316" y="176008"/>
                    </a:cubicBezTo>
                    <a:cubicBezTo>
                      <a:pt x="87656" y="183255"/>
                      <a:pt x="66131" y="181928"/>
                      <a:pt x="46719" y="172285"/>
                    </a:cubicBezTo>
                    <a:cubicBezTo>
                      <a:pt x="25974" y="161978"/>
                      <a:pt x="10244" y="143520"/>
                      <a:pt x="3578" y="121630"/>
                    </a:cubicBezTo>
                    <a:cubicBezTo>
                      <a:pt x="-7998" y="83629"/>
                      <a:pt x="9324" y="38132"/>
                      <a:pt x="43867" y="15811"/>
                    </a:cubicBezTo>
                    <a:cubicBezTo>
                      <a:pt x="69770" y="-914"/>
                      <a:pt x="103825" y="-4678"/>
                      <a:pt x="132738" y="5993"/>
                    </a:cubicBezTo>
                    <a:cubicBezTo>
                      <a:pt x="161660" y="16665"/>
                      <a:pt x="185109" y="41648"/>
                      <a:pt x="193923" y="71200"/>
                    </a:cubicBezTo>
                    <a:cubicBezTo>
                      <a:pt x="205548" y="110154"/>
                      <a:pt x="191784" y="151903"/>
                      <a:pt x="181734" y="182392"/>
                    </a:cubicBezTo>
                    <a:cubicBezTo>
                      <a:pt x="179935" y="187840"/>
                      <a:pt x="174877" y="191297"/>
                      <a:pt x="169437" y="1912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49"/>
              <p:cNvSpPr/>
              <p:nvPr/>
            </p:nvSpPr>
            <p:spPr>
              <a:xfrm>
                <a:off x="8534874" y="3464140"/>
                <a:ext cx="198395" cy="191313"/>
              </a:xfrm>
              <a:custGeom>
                <a:avLst/>
                <a:gdLst/>
                <a:ahLst/>
                <a:cxnLst/>
                <a:rect l="l" t="t" r="r" b="b"/>
                <a:pathLst>
                  <a:path w="198395" h="191313" extrusionOk="0">
                    <a:moveTo>
                      <a:pt x="169425" y="191314"/>
                    </a:moveTo>
                    <a:cubicBezTo>
                      <a:pt x="168099" y="191314"/>
                      <a:pt x="166689" y="191098"/>
                      <a:pt x="165362" y="190659"/>
                    </a:cubicBezTo>
                    <a:cubicBezTo>
                      <a:pt x="158563" y="188420"/>
                      <a:pt x="154914" y="181098"/>
                      <a:pt x="157153" y="174299"/>
                    </a:cubicBezTo>
                    <a:cubicBezTo>
                      <a:pt x="168762" y="139001"/>
                      <a:pt x="177717" y="107434"/>
                      <a:pt x="169094" y="78629"/>
                    </a:cubicBezTo>
                    <a:cubicBezTo>
                      <a:pt x="162543" y="56738"/>
                      <a:pt x="145214" y="38231"/>
                      <a:pt x="123779" y="30321"/>
                    </a:cubicBezTo>
                    <a:cubicBezTo>
                      <a:pt x="102345" y="22410"/>
                      <a:pt x="77122" y="25197"/>
                      <a:pt x="57943" y="37593"/>
                    </a:cubicBezTo>
                    <a:cubicBezTo>
                      <a:pt x="32752" y="53870"/>
                      <a:pt x="20041" y="86763"/>
                      <a:pt x="28374" y="114101"/>
                    </a:cubicBezTo>
                    <a:cubicBezTo>
                      <a:pt x="32976" y="129200"/>
                      <a:pt x="43863" y="141961"/>
                      <a:pt x="58258" y="149109"/>
                    </a:cubicBezTo>
                    <a:cubicBezTo>
                      <a:pt x="71226" y="155551"/>
                      <a:pt x="85480" y="156488"/>
                      <a:pt x="98365" y="151721"/>
                    </a:cubicBezTo>
                    <a:cubicBezTo>
                      <a:pt x="113804" y="146024"/>
                      <a:pt x="128323" y="116041"/>
                      <a:pt x="126101" y="94424"/>
                    </a:cubicBezTo>
                    <a:cubicBezTo>
                      <a:pt x="124575" y="79590"/>
                      <a:pt x="116043" y="76630"/>
                      <a:pt x="109757" y="75693"/>
                    </a:cubicBezTo>
                    <a:cubicBezTo>
                      <a:pt x="106200" y="75171"/>
                      <a:pt x="102130" y="76746"/>
                      <a:pt x="99858" y="79541"/>
                    </a:cubicBezTo>
                    <a:cubicBezTo>
                      <a:pt x="95338" y="85096"/>
                      <a:pt x="87179" y="85942"/>
                      <a:pt x="81632" y="81440"/>
                    </a:cubicBezTo>
                    <a:cubicBezTo>
                      <a:pt x="76076" y="76929"/>
                      <a:pt x="75231" y="68770"/>
                      <a:pt x="79733" y="63214"/>
                    </a:cubicBezTo>
                    <a:cubicBezTo>
                      <a:pt x="87735" y="53355"/>
                      <a:pt x="101018" y="48181"/>
                      <a:pt x="113564" y="50064"/>
                    </a:cubicBezTo>
                    <a:cubicBezTo>
                      <a:pt x="135512" y="53330"/>
                      <a:pt x="149442" y="68538"/>
                      <a:pt x="151847" y="91763"/>
                    </a:cubicBezTo>
                    <a:cubicBezTo>
                      <a:pt x="154998" y="121986"/>
                      <a:pt x="136192" y="165377"/>
                      <a:pt x="107320" y="176015"/>
                    </a:cubicBezTo>
                    <a:cubicBezTo>
                      <a:pt x="87669" y="183271"/>
                      <a:pt x="66151" y="181944"/>
                      <a:pt x="46724" y="172292"/>
                    </a:cubicBezTo>
                    <a:cubicBezTo>
                      <a:pt x="25977" y="161986"/>
                      <a:pt x="10248" y="143528"/>
                      <a:pt x="3582" y="121638"/>
                    </a:cubicBezTo>
                    <a:cubicBezTo>
                      <a:pt x="-8002" y="83637"/>
                      <a:pt x="9319" y="38140"/>
                      <a:pt x="43871" y="15818"/>
                    </a:cubicBezTo>
                    <a:cubicBezTo>
                      <a:pt x="69775" y="-914"/>
                      <a:pt x="103812" y="-4679"/>
                      <a:pt x="132743" y="5993"/>
                    </a:cubicBezTo>
                    <a:cubicBezTo>
                      <a:pt x="161631" y="16673"/>
                      <a:pt x="185097" y="41656"/>
                      <a:pt x="193969" y="71199"/>
                    </a:cubicBezTo>
                    <a:cubicBezTo>
                      <a:pt x="205578" y="110137"/>
                      <a:pt x="191813" y="151895"/>
                      <a:pt x="181780" y="182392"/>
                    </a:cubicBezTo>
                    <a:cubicBezTo>
                      <a:pt x="179956" y="187840"/>
                      <a:pt x="174898" y="191297"/>
                      <a:pt x="169425" y="1912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49"/>
              <p:cNvSpPr/>
              <p:nvPr/>
            </p:nvSpPr>
            <p:spPr>
              <a:xfrm>
                <a:off x="8779245" y="3433166"/>
                <a:ext cx="200489" cy="183872"/>
              </a:xfrm>
              <a:custGeom>
                <a:avLst/>
                <a:gdLst/>
                <a:ahLst/>
                <a:cxnLst/>
                <a:rect l="l" t="t" r="r" b="b"/>
                <a:pathLst>
                  <a:path w="200489" h="183872" extrusionOk="0">
                    <a:moveTo>
                      <a:pt x="83262" y="183873"/>
                    </a:moveTo>
                    <a:cubicBezTo>
                      <a:pt x="76296" y="183873"/>
                      <a:pt x="69248" y="182935"/>
                      <a:pt x="62200" y="181029"/>
                    </a:cubicBezTo>
                    <a:cubicBezTo>
                      <a:pt x="39895" y="174959"/>
                      <a:pt x="20908" y="159901"/>
                      <a:pt x="10045" y="139727"/>
                    </a:cubicBezTo>
                    <a:cubicBezTo>
                      <a:pt x="-8694" y="104703"/>
                      <a:pt x="-568" y="56710"/>
                      <a:pt x="29033" y="28095"/>
                    </a:cubicBezTo>
                    <a:cubicBezTo>
                      <a:pt x="51172" y="6653"/>
                      <a:pt x="83842" y="-3671"/>
                      <a:pt x="114272" y="1180"/>
                    </a:cubicBezTo>
                    <a:cubicBezTo>
                      <a:pt x="144703" y="6031"/>
                      <a:pt x="172563" y="25981"/>
                      <a:pt x="186991" y="53244"/>
                    </a:cubicBezTo>
                    <a:cubicBezTo>
                      <a:pt x="205980" y="89197"/>
                      <a:pt x="200590" y="132828"/>
                      <a:pt x="196609" y="164677"/>
                    </a:cubicBezTo>
                    <a:cubicBezTo>
                      <a:pt x="195780" y="171775"/>
                      <a:pt x="189313" y="176808"/>
                      <a:pt x="182182" y="175946"/>
                    </a:cubicBezTo>
                    <a:cubicBezTo>
                      <a:pt x="175134" y="175067"/>
                      <a:pt x="170076" y="168607"/>
                      <a:pt x="170905" y="161501"/>
                    </a:cubicBezTo>
                    <a:cubicBezTo>
                      <a:pt x="175466" y="124611"/>
                      <a:pt x="178119" y="91925"/>
                      <a:pt x="164023" y="65325"/>
                    </a:cubicBezTo>
                    <a:cubicBezTo>
                      <a:pt x="153410" y="45126"/>
                      <a:pt x="132763" y="30342"/>
                      <a:pt x="110210" y="26752"/>
                    </a:cubicBezTo>
                    <a:cubicBezTo>
                      <a:pt x="87656" y="23162"/>
                      <a:pt x="63444" y="30806"/>
                      <a:pt x="47027" y="46694"/>
                    </a:cubicBezTo>
                    <a:cubicBezTo>
                      <a:pt x="25551" y="67564"/>
                      <a:pt x="19415" y="102298"/>
                      <a:pt x="32931" y="127497"/>
                    </a:cubicBezTo>
                    <a:cubicBezTo>
                      <a:pt x="40393" y="141410"/>
                      <a:pt x="53494" y="151808"/>
                      <a:pt x="69000" y="156020"/>
                    </a:cubicBezTo>
                    <a:cubicBezTo>
                      <a:pt x="83012" y="159810"/>
                      <a:pt x="97192" y="157952"/>
                      <a:pt x="108883" y="150788"/>
                    </a:cubicBezTo>
                    <a:cubicBezTo>
                      <a:pt x="122896" y="142198"/>
                      <a:pt x="131354" y="109968"/>
                      <a:pt x="124969" y="89197"/>
                    </a:cubicBezTo>
                    <a:cubicBezTo>
                      <a:pt x="120575" y="74944"/>
                      <a:pt x="111619" y="73733"/>
                      <a:pt x="105235" y="73998"/>
                    </a:cubicBezTo>
                    <a:cubicBezTo>
                      <a:pt x="101669" y="74172"/>
                      <a:pt x="98021" y="76511"/>
                      <a:pt x="96279" y="79695"/>
                    </a:cubicBezTo>
                    <a:cubicBezTo>
                      <a:pt x="92962" y="86021"/>
                      <a:pt x="85169" y="88434"/>
                      <a:pt x="78784" y="85109"/>
                    </a:cubicBezTo>
                    <a:cubicBezTo>
                      <a:pt x="72482" y="81768"/>
                      <a:pt x="70078" y="73940"/>
                      <a:pt x="73394" y="67605"/>
                    </a:cubicBezTo>
                    <a:cubicBezTo>
                      <a:pt x="79281" y="56378"/>
                      <a:pt x="91304" y="48733"/>
                      <a:pt x="103991" y="48120"/>
                    </a:cubicBezTo>
                    <a:cubicBezTo>
                      <a:pt x="126130" y="46992"/>
                      <a:pt x="142796" y="59256"/>
                      <a:pt x="149678" y="81585"/>
                    </a:cubicBezTo>
                    <a:cubicBezTo>
                      <a:pt x="158633" y="110623"/>
                      <a:pt x="148683" y="156833"/>
                      <a:pt x="122398" y="172886"/>
                    </a:cubicBezTo>
                    <a:cubicBezTo>
                      <a:pt x="110541" y="180158"/>
                      <a:pt x="97108" y="183864"/>
                      <a:pt x="83262" y="18386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65" name="Google Shape;865;p49"/>
            <p:cNvSpPr/>
            <p:nvPr/>
          </p:nvSpPr>
          <p:spPr>
            <a:xfrm>
              <a:off x="5974689" y="2250688"/>
              <a:ext cx="768274" cy="853321"/>
            </a:xfrm>
            <a:custGeom>
              <a:avLst/>
              <a:gdLst/>
              <a:ahLst/>
              <a:cxnLst/>
              <a:rect l="l" t="t" r="r" b="b"/>
              <a:pathLst>
                <a:path w="1048838" h="1164944" extrusionOk="0">
                  <a:moveTo>
                    <a:pt x="1038287" y="596219"/>
                  </a:moveTo>
                  <a:cubicBezTo>
                    <a:pt x="975352" y="835810"/>
                    <a:pt x="650696" y="1162771"/>
                    <a:pt x="650696" y="1162771"/>
                  </a:cubicBezTo>
                  <a:cubicBezTo>
                    <a:pt x="650696" y="1162771"/>
                    <a:pt x="367583" y="1174951"/>
                    <a:pt x="315568" y="1141651"/>
                  </a:cubicBezTo>
                  <a:cubicBezTo>
                    <a:pt x="276962" y="1116909"/>
                    <a:pt x="88349" y="950186"/>
                    <a:pt x="0" y="767992"/>
                  </a:cubicBezTo>
                  <a:cubicBezTo>
                    <a:pt x="106292" y="846365"/>
                    <a:pt x="267501" y="973378"/>
                    <a:pt x="346007" y="1008486"/>
                  </a:cubicBezTo>
                  <a:cubicBezTo>
                    <a:pt x="474057" y="1065807"/>
                    <a:pt x="713001" y="848952"/>
                    <a:pt x="759269" y="712611"/>
                  </a:cubicBezTo>
                  <a:cubicBezTo>
                    <a:pt x="805537" y="576269"/>
                    <a:pt x="699320" y="322624"/>
                    <a:pt x="684726" y="297558"/>
                  </a:cubicBezTo>
                  <a:cubicBezTo>
                    <a:pt x="671708" y="275146"/>
                    <a:pt x="741110" y="48905"/>
                    <a:pt x="756367" y="0"/>
                  </a:cubicBezTo>
                  <a:cubicBezTo>
                    <a:pt x="813331" y="3367"/>
                    <a:pt x="851639" y="7123"/>
                    <a:pt x="855536" y="10166"/>
                  </a:cubicBezTo>
                  <a:cubicBezTo>
                    <a:pt x="872783" y="23250"/>
                    <a:pt x="777677" y="197485"/>
                    <a:pt x="777677" y="197485"/>
                  </a:cubicBezTo>
                  <a:cubicBezTo>
                    <a:pt x="777677" y="197485"/>
                    <a:pt x="872285" y="219508"/>
                    <a:pt x="968221" y="345684"/>
                  </a:cubicBezTo>
                  <a:cubicBezTo>
                    <a:pt x="989862" y="374116"/>
                    <a:pt x="1011504" y="407863"/>
                    <a:pt x="1032234" y="447896"/>
                  </a:cubicBezTo>
                  <a:cubicBezTo>
                    <a:pt x="1053460" y="489023"/>
                    <a:pt x="1053046" y="540258"/>
                    <a:pt x="1038287" y="596219"/>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49"/>
            <p:cNvSpPr/>
            <p:nvPr/>
          </p:nvSpPr>
          <p:spPr>
            <a:xfrm>
              <a:off x="5941078" y="2243864"/>
              <a:ext cx="661834" cy="621754"/>
            </a:xfrm>
            <a:custGeom>
              <a:avLst/>
              <a:gdLst/>
              <a:ahLst/>
              <a:cxnLst/>
              <a:rect l="l" t="t" r="r" b="b"/>
              <a:pathLst>
                <a:path w="903528" h="848811" extrusionOk="0">
                  <a:moveTo>
                    <a:pt x="894930" y="58540"/>
                  </a:moveTo>
                  <a:lnTo>
                    <a:pt x="894681" y="59253"/>
                  </a:lnTo>
                  <a:cubicBezTo>
                    <a:pt x="870635" y="45588"/>
                    <a:pt x="289797" y="23822"/>
                    <a:pt x="289797" y="59253"/>
                  </a:cubicBezTo>
                  <a:cubicBezTo>
                    <a:pt x="289797" y="94684"/>
                    <a:pt x="359166" y="198314"/>
                    <a:pt x="306770" y="241904"/>
                  </a:cubicBezTo>
                  <a:cubicBezTo>
                    <a:pt x="260851" y="280121"/>
                    <a:pt x="1633" y="491917"/>
                    <a:pt x="85836" y="848811"/>
                  </a:cubicBezTo>
                  <a:cubicBezTo>
                    <a:pt x="71135" y="825429"/>
                    <a:pt x="57595" y="801532"/>
                    <a:pt x="45870" y="777303"/>
                  </a:cubicBezTo>
                  <a:cubicBezTo>
                    <a:pt x="17562" y="719012"/>
                    <a:pt x="-440" y="659096"/>
                    <a:pt x="8" y="601775"/>
                  </a:cubicBezTo>
                  <a:cubicBezTo>
                    <a:pt x="8" y="596982"/>
                    <a:pt x="199" y="592190"/>
                    <a:pt x="464" y="587463"/>
                  </a:cubicBezTo>
                  <a:cubicBezTo>
                    <a:pt x="6293" y="495748"/>
                    <a:pt x="43797" y="418278"/>
                    <a:pt x="87967" y="357723"/>
                  </a:cubicBezTo>
                  <a:cubicBezTo>
                    <a:pt x="158895" y="260312"/>
                    <a:pt x="246788" y="206482"/>
                    <a:pt x="246788" y="206482"/>
                  </a:cubicBezTo>
                  <a:lnTo>
                    <a:pt x="180918" y="25249"/>
                  </a:lnTo>
                  <a:cubicBezTo>
                    <a:pt x="220039" y="-9212"/>
                    <a:pt x="613715" y="-1890"/>
                    <a:pt x="802228" y="9312"/>
                  </a:cubicBezTo>
                  <a:cubicBezTo>
                    <a:pt x="859193" y="12678"/>
                    <a:pt x="897501" y="16434"/>
                    <a:pt x="901397" y="19477"/>
                  </a:cubicBezTo>
                  <a:cubicBezTo>
                    <a:pt x="906124" y="22977"/>
                    <a:pt x="902558" y="38200"/>
                    <a:pt x="894930" y="58532"/>
                  </a:cubicBezTo>
                  <a:close/>
                </a:path>
              </a:pathLst>
            </a:custGeom>
            <a:solidFill>
              <a:srgbClr val="FFFFFF">
                <a:alpha val="36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67" name="Google Shape;867;p49"/>
            <p:cNvGrpSpPr/>
            <p:nvPr/>
          </p:nvGrpSpPr>
          <p:grpSpPr>
            <a:xfrm>
              <a:off x="6046733" y="3225256"/>
              <a:ext cx="610948" cy="1475224"/>
              <a:chOff x="8118287" y="4364449"/>
              <a:chExt cx="833604" cy="2012858"/>
            </a:xfrm>
          </p:grpSpPr>
          <p:sp>
            <p:nvSpPr>
              <p:cNvPr id="868" name="Google Shape;868;p49"/>
              <p:cNvSpPr/>
              <p:nvPr/>
            </p:nvSpPr>
            <p:spPr>
              <a:xfrm>
                <a:off x="8118287" y="4364449"/>
                <a:ext cx="833587" cy="2012858"/>
              </a:xfrm>
              <a:custGeom>
                <a:avLst/>
                <a:gdLst/>
                <a:ahLst/>
                <a:cxnLst/>
                <a:rect l="l" t="t" r="r" b="b"/>
                <a:pathLst>
                  <a:path w="833587" h="2012858" extrusionOk="0">
                    <a:moveTo>
                      <a:pt x="0" y="0"/>
                    </a:moveTo>
                    <a:lnTo>
                      <a:pt x="833588" y="0"/>
                    </a:lnTo>
                    <a:lnTo>
                      <a:pt x="833588" y="2012859"/>
                    </a:lnTo>
                    <a:lnTo>
                      <a:pt x="0" y="201285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49"/>
              <p:cNvSpPr/>
              <p:nvPr/>
            </p:nvSpPr>
            <p:spPr>
              <a:xfrm>
                <a:off x="8118288" y="4371456"/>
                <a:ext cx="833603" cy="388560"/>
              </a:xfrm>
              <a:custGeom>
                <a:avLst/>
                <a:gdLst/>
                <a:ahLst/>
                <a:cxnLst/>
                <a:rect l="l" t="t" r="r" b="b"/>
                <a:pathLst>
                  <a:path w="833603" h="388560" extrusionOk="0">
                    <a:moveTo>
                      <a:pt x="833604" y="0"/>
                    </a:moveTo>
                    <a:lnTo>
                      <a:pt x="833604" y="388561"/>
                    </a:lnTo>
                    <a:lnTo>
                      <a:pt x="0" y="241108"/>
                    </a:lnTo>
                    <a:lnTo>
                      <a:pt x="0" y="0"/>
                    </a:lnTo>
                    <a:lnTo>
                      <a:pt x="833604" y="0"/>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0" name="Google Shape;870;p49"/>
            <p:cNvSpPr/>
            <p:nvPr/>
          </p:nvSpPr>
          <p:spPr>
            <a:xfrm>
              <a:off x="5946784" y="3060672"/>
              <a:ext cx="828400" cy="169608"/>
            </a:xfrm>
            <a:custGeom>
              <a:avLst/>
              <a:gdLst/>
              <a:ahLst/>
              <a:cxnLst/>
              <a:rect l="l" t="t" r="r" b="b"/>
              <a:pathLst>
                <a:path w="1130921" h="231547" extrusionOk="0">
                  <a:moveTo>
                    <a:pt x="0" y="0"/>
                  </a:moveTo>
                  <a:lnTo>
                    <a:pt x="60058" y="231547"/>
                  </a:lnTo>
                  <a:lnTo>
                    <a:pt x="1079430" y="231547"/>
                  </a:lnTo>
                  <a:lnTo>
                    <a:pt x="1130922" y="6891"/>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71" name="Google Shape;871;p49"/>
            <p:cNvGrpSpPr/>
            <p:nvPr/>
          </p:nvGrpSpPr>
          <p:grpSpPr>
            <a:xfrm>
              <a:off x="6208328" y="3264617"/>
              <a:ext cx="287753" cy="130352"/>
              <a:chOff x="8338774" y="4418155"/>
              <a:chExt cx="392623" cy="177858"/>
            </a:xfrm>
          </p:grpSpPr>
          <p:sp>
            <p:nvSpPr>
              <p:cNvPr id="872" name="Google Shape;872;p49"/>
              <p:cNvSpPr/>
              <p:nvPr/>
            </p:nvSpPr>
            <p:spPr>
              <a:xfrm>
                <a:off x="8338774" y="4418155"/>
                <a:ext cx="392623" cy="177858"/>
              </a:xfrm>
              <a:custGeom>
                <a:avLst/>
                <a:gdLst/>
                <a:ahLst/>
                <a:cxnLst/>
                <a:rect l="l" t="t" r="r" b="b"/>
                <a:pathLst>
                  <a:path w="392623" h="177858" extrusionOk="0">
                    <a:moveTo>
                      <a:pt x="0" y="0"/>
                    </a:moveTo>
                    <a:lnTo>
                      <a:pt x="392623" y="0"/>
                    </a:lnTo>
                    <a:lnTo>
                      <a:pt x="392623" y="177858"/>
                    </a:lnTo>
                    <a:lnTo>
                      <a:pt x="0" y="17785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49"/>
              <p:cNvSpPr/>
              <p:nvPr/>
            </p:nvSpPr>
            <p:spPr>
              <a:xfrm>
                <a:off x="8366029" y="4451811"/>
                <a:ext cx="320476" cy="28888"/>
              </a:xfrm>
              <a:custGeom>
                <a:avLst/>
                <a:gdLst/>
                <a:ahLst/>
                <a:cxnLst/>
                <a:rect l="l" t="t" r="r" b="b"/>
                <a:pathLst>
                  <a:path w="320476" h="28888" extrusionOk="0">
                    <a:moveTo>
                      <a:pt x="0" y="0"/>
                    </a:moveTo>
                    <a:lnTo>
                      <a:pt x="320476" y="0"/>
                    </a:lnTo>
                    <a:lnTo>
                      <a:pt x="320476" y="28888"/>
                    </a:lnTo>
                    <a:lnTo>
                      <a:pt x="0" y="2888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49"/>
              <p:cNvSpPr/>
              <p:nvPr/>
            </p:nvSpPr>
            <p:spPr>
              <a:xfrm>
                <a:off x="8366029" y="4521023"/>
                <a:ext cx="320476" cy="28888"/>
              </a:xfrm>
              <a:custGeom>
                <a:avLst/>
                <a:gdLst/>
                <a:ahLst/>
                <a:cxnLst/>
                <a:rect l="l" t="t" r="r" b="b"/>
                <a:pathLst>
                  <a:path w="320476" h="28888" extrusionOk="0">
                    <a:moveTo>
                      <a:pt x="0" y="0"/>
                    </a:moveTo>
                    <a:lnTo>
                      <a:pt x="320476" y="0"/>
                    </a:lnTo>
                    <a:lnTo>
                      <a:pt x="320476" y="28888"/>
                    </a:lnTo>
                    <a:lnTo>
                      <a:pt x="0" y="2888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75" name="Google Shape;875;p49"/>
            <p:cNvGrpSpPr/>
            <p:nvPr/>
          </p:nvGrpSpPr>
          <p:grpSpPr>
            <a:xfrm>
              <a:off x="6136497" y="3394963"/>
              <a:ext cx="431427" cy="1305517"/>
              <a:chOff x="8240765" y="4596005"/>
              <a:chExt cx="588657" cy="1781303"/>
            </a:xfrm>
          </p:grpSpPr>
          <p:sp>
            <p:nvSpPr>
              <p:cNvPr id="876" name="Google Shape;876;p49"/>
              <p:cNvSpPr/>
              <p:nvPr/>
            </p:nvSpPr>
            <p:spPr>
              <a:xfrm>
                <a:off x="8240765" y="4596005"/>
                <a:ext cx="81375" cy="1781303"/>
              </a:xfrm>
              <a:custGeom>
                <a:avLst/>
                <a:gdLst/>
                <a:ahLst/>
                <a:cxnLst/>
                <a:rect l="l" t="t" r="r" b="b"/>
                <a:pathLst>
                  <a:path w="81375" h="1781303" extrusionOk="0">
                    <a:moveTo>
                      <a:pt x="81375" y="1781303"/>
                    </a:moveTo>
                    <a:lnTo>
                      <a:pt x="81375" y="40688"/>
                    </a:lnTo>
                    <a:cubicBezTo>
                      <a:pt x="81375" y="18217"/>
                      <a:pt x="63158" y="0"/>
                      <a:pt x="40687" y="0"/>
                    </a:cubicBezTo>
                    <a:cubicBezTo>
                      <a:pt x="18217" y="0"/>
                      <a:pt x="0" y="18217"/>
                      <a:pt x="0" y="40688"/>
                    </a:cubicBezTo>
                    <a:lnTo>
                      <a:pt x="0" y="1781303"/>
                    </a:lnTo>
                    <a:lnTo>
                      <a:pt x="81375" y="178130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49"/>
              <p:cNvSpPr/>
              <p:nvPr/>
            </p:nvSpPr>
            <p:spPr>
              <a:xfrm>
                <a:off x="8494394" y="4596005"/>
                <a:ext cx="81375" cy="1781303"/>
              </a:xfrm>
              <a:custGeom>
                <a:avLst/>
                <a:gdLst/>
                <a:ahLst/>
                <a:cxnLst/>
                <a:rect l="l" t="t" r="r" b="b"/>
                <a:pathLst>
                  <a:path w="81375" h="1781303" extrusionOk="0">
                    <a:moveTo>
                      <a:pt x="81375" y="1781303"/>
                    </a:moveTo>
                    <a:lnTo>
                      <a:pt x="81375" y="40688"/>
                    </a:lnTo>
                    <a:cubicBezTo>
                      <a:pt x="81375" y="18217"/>
                      <a:pt x="63158" y="0"/>
                      <a:pt x="40687" y="0"/>
                    </a:cubicBezTo>
                    <a:cubicBezTo>
                      <a:pt x="18217" y="0"/>
                      <a:pt x="0" y="18217"/>
                      <a:pt x="0" y="40688"/>
                    </a:cubicBezTo>
                    <a:lnTo>
                      <a:pt x="0" y="1781303"/>
                    </a:lnTo>
                    <a:lnTo>
                      <a:pt x="81375" y="178130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49"/>
              <p:cNvSpPr/>
              <p:nvPr/>
            </p:nvSpPr>
            <p:spPr>
              <a:xfrm>
                <a:off x="8747997" y="4596005"/>
                <a:ext cx="81425" cy="1781303"/>
              </a:xfrm>
              <a:custGeom>
                <a:avLst/>
                <a:gdLst/>
                <a:ahLst/>
                <a:cxnLst/>
                <a:rect l="l" t="t" r="r" b="b"/>
                <a:pathLst>
                  <a:path w="81425" h="1781303" extrusionOk="0">
                    <a:moveTo>
                      <a:pt x="81425" y="1781303"/>
                    </a:moveTo>
                    <a:lnTo>
                      <a:pt x="81425" y="40688"/>
                    </a:lnTo>
                    <a:cubicBezTo>
                      <a:pt x="81425" y="18217"/>
                      <a:pt x="63183" y="0"/>
                      <a:pt x="40713" y="0"/>
                    </a:cubicBezTo>
                    <a:cubicBezTo>
                      <a:pt x="18242" y="0"/>
                      <a:pt x="0" y="18217"/>
                      <a:pt x="0" y="40688"/>
                    </a:cubicBezTo>
                    <a:lnTo>
                      <a:pt x="0" y="1781303"/>
                    </a:lnTo>
                    <a:lnTo>
                      <a:pt x="81425" y="178130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79" name="Google Shape;879;p49"/>
            <p:cNvGrpSpPr/>
            <p:nvPr/>
          </p:nvGrpSpPr>
          <p:grpSpPr>
            <a:xfrm>
              <a:off x="6975024" y="3762648"/>
              <a:ext cx="610985" cy="937838"/>
              <a:chOff x="9384887" y="5097690"/>
              <a:chExt cx="833654" cy="1279626"/>
            </a:xfrm>
          </p:grpSpPr>
          <p:sp>
            <p:nvSpPr>
              <p:cNvPr id="880" name="Google Shape;880;p49"/>
              <p:cNvSpPr/>
              <p:nvPr/>
            </p:nvSpPr>
            <p:spPr>
              <a:xfrm>
                <a:off x="9384887" y="5097690"/>
                <a:ext cx="833587" cy="1279626"/>
              </a:xfrm>
              <a:custGeom>
                <a:avLst/>
                <a:gdLst/>
                <a:ahLst/>
                <a:cxnLst/>
                <a:rect l="l" t="t" r="r" b="b"/>
                <a:pathLst>
                  <a:path w="833587" h="1279626" extrusionOk="0">
                    <a:moveTo>
                      <a:pt x="0" y="0"/>
                    </a:moveTo>
                    <a:lnTo>
                      <a:pt x="833588" y="0"/>
                    </a:lnTo>
                    <a:lnTo>
                      <a:pt x="833588" y="1279626"/>
                    </a:lnTo>
                    <a:lnTo>
                      <a:pt x="0" y="12796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49"/>
              <p:cNvSpPr/>
              <p:nvPr/>
            </p:nvSpPr>
            <p:spPr>
              <a:xfrm>
                <a:off x="9384888" y="5104688"/>
                <a:ext cx="833653" cy="388560"/>
              </a:xfrm>
              <a:custGeom>
                <a:avLst/>
                <a:gdLst/>
                <a:ahLst/>
                <a:cxnLst/>
                <a:rect l="l" t="t" r="r" b="b"/>
                <a:pathLst>
                  <a:path w="833653" h="388560" extrusionOk="0">
                    <a:moveTo>
                      <a:pt x="833653" y="0"/>
                    </a:moveTo>
                    <a:lnTo>
                      <a:pt x="833653" y="388560"/>
                    </a:lnTo>
                    <a:lnTo>
                      <a:pt x="0" y="241108"/>
                    </a:lnTo>
                    <a:lnTo>
                      <a:pt x="0" y="0"/>
                    </a:lnTo>
                    <a:lnTo>
                      <a:pt x="833653" y="0"/>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82" name="Google Shape;882;p49"/>
            <p:cNvSpPr/>
            <p:nvPr/>
          </p:nvSpPr>
          <p:spPr>
            <a:xfrm>
              <a:off x="6875118" y="3598058"/>
              <a:ext cx="828394" cy="169614"/>
            </a:xfrm>
            <a:custGeom>
              <a:avLst/>
              <a:gdLst/>
              <a:ahLst/>
              <a:cxnLst/>
              <a:rect l="l" t="t" r="r" b="b"/>
              <a:pathLst>
                <a:path w="1130913" h="231555" extrusionOk="0">
                  <a:moveTo>
                    <a:pt x="0" y="0"/>
                  </a:moveTo>
                  <a:lnTo>
                    <a:pt x="60033" y="231556"/>
                  </a:lnTo>
                  <a:lnTo>
                    <a:pt x="1079422" y="231556"/>
                  </a:lnTo>
                  <a:lnTo>
                    <a:pt x="1130914" y="6899"/>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83" name="Google Shape;883;p49"/>
            <p:cNvGrpSpPr/>
            <p:nvPr/>
          </p:nvGrpSpPr>
          <p:grpSpPr>
            <a:xfrm>
              <a:off x="7136612" y="3802009"/>
              <a:ext cx="287753" cy="130352"/>
              <a:chOff x="9605365" y="5151396"/>
              <a:chExt cx="392623" cy="177858"/>
            </a:xfrm>
          </p:grpSpPr>
          <p:sp>
            <p:nvSpPr>
              <p:cNvPr id="884" name="Google Shape;884;p49"/>
              <p:cNvSpPr/>
              <p:nvPr/>
            </p:nvSpPr>
            <p:spPr>
              <a:xfrm>
                <a:off x="9605365" y="5151396"/>
                <a:ext cx="392623" cy="177858"/>
              </a:xfrm>
              <a:custGeom>
                <a:avLst/>
                <a:gdLst/>
                <a:ahLst/>
                <a:cxnLst/>
                <a:rect l="l" t="t" r="r" b="b"/>
                <a:pathLst>
                  <a:path w="392623" h="177858" extrusionOk="0">
                    <a:moveTo>
                      <a:pt x="0" y="0"/>
                    </a:moveTo>
                    <a:lnTo>
                      <a:pt x="392623" y="0"/>
                    </a:lnTo>
                    <a:lnTo>
                      <a:pt x="392623" y="177858"/>
                    </a:lnTo>
                    <a:lnTo>
                      <a:pt x="0" y="17785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49"/>
              <p:cNvSpPr/>
              <p:nvPr/>
            </p:nvSpPr>
            <p:spPr>
              <a:xfrm>
                <a:off x="9632645" y="5185044"/>
                <a:ext cx="320476" cy="28888"/>
              </a:xfrm>
              <a:custGeom>
                <a:avLst/>
                <a:gdLst/>
                <a:ahLst/>
                <a:cxnLst/>
                <a:rect l="l" t="t" r="r" b="b"/>
                <a:pathLst>
                  <a:path w="320476" h="28888" extrusionOk="0">
                    <a:moveTo>
                      <a:pt x="0" y="0"/>
                    </a:moveTo>
                    <a:lnTo>
                      <a:pt x="320477" y="0"/>
                    </a:lnTo>
                    <a:lnTo>
                      <a:pt x="320477" y="28888"/>
                    </a:lnTo>
                    <a:lnTo>
                      <a:pt x="0" y="2888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49"/>
              <p:cNvSpPr/>
              <p:nvPr/>
            </p:nvSpPr>
            <p:spPr>
              <a:xfrm>
                <a:off x="9632645" y="5254255"/>
                <a:ext cx="320476" cy="28888"/>
              </a:xfrm>
              <a:custGeom>
                <a:avLst/>
                <a:gdLst/>
                <a:ahLst/>
                <a:cxnLst/>
                <a:rect l="l" t="t" r="r" b="b"/>
                <a:pathLst>
                  <a:path w="320476" h="28888" extrusionOk="0">
                    <a:moveTo>
                      <a:pt x="0" y="0"/>
                    </a:moveTo>
                    <a:lnTo>
                      <a:pt x="320477" y="0"/>
                    </a:lnTo>
                    <a:lnTo>
                      <a:pt x="320477" y="28888"/>
                    </a:lnTo>
                    <a:lnTo>
                      <a:pt x="0" y="2888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87" name="Google Shape;887;p49"/>
            <p:cNvGrpSpPr/>
            <p:nvPr/>
          </p:nvGrpSpPr>
          <p:grpSpPr>
            <a:xfrm>
              <a:off x="7064843" y="3932355"/>
              <a:ext cx="431347" cy="768125"/>
              <a:chOff x="9507440" y="5329246"/>
              <a:chExt cx="588548" cy="1048062"/>
            </a:xfrm>
          </p:grpSpPr>
          <p:sp>
            <p:nvSpPr>
              <p:cNvPr id="888" name="Google Shape;888;p49"/>
              <p:cNvSpPr/>
              <p:nvPr/>
            </p:nvSpPr>
            <p:spPr>
              <a:xfrm>
                <a:off x="9507440" y="5329246"/>
                <a:ext cx="81341" cy="1048062"/>
              </a:xfrm>
              <a:custGeom>
                <a:avLst/>
                <a:gdLst/>
                <a:ahLst/>
                <a:cxnLst/>
                <a:rect l="l" t="t" r="r" b="b"/>
                <a:pathLst>
                  <a:path w="81341" h="1048062" extrusionOk="0">
                    <a:moveTo>
                      <a:pt x="81342" y="1048062"/>
                    </a:moveTo>
                    <a:lnTo>
                      <a:pt x="81342" y="40688"/>
                    </a:lnTo>
                    <a:cubicBezTo>
                      <a:pt x="81342" y="18217"/>
                      <a:pt x="63100" y="0"/>
                      <a:pt x="40630" y="0"/>
                    </a:cubicBezTo>
                    <a:cubicBezTo>
                      <a:pt x="18158" y="0"/>
                      <a:pt x="0" y="18217"/>
                      <a:pt x="0" y="40688"/>
                    </a:cubicBezTo>
                    <a:lnTo>
                      <a:pt x="0" y="1048062"/>
                    </a:lnTo>
                    <a:lnTo>
                      <a:pt x="81342" y="1048062"/>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49"/>
              <p:cNvSpPr/>
              <p:nvPr/>
            </p:nvSpPr>
            <p:spPr>
              <a:xfrm>
                <a:off x="9761002" y="5329246"/>
                <a:ext cx="81425" cy="1048062"/>
              </a:xfrm>
              <a:custGeom>
                <a:avLst/>
                <a:gdLst/>
                <a:ahLst/>
                <a:cxnLst/>
                <a:rect l="l" t="t" r="r" b="b"/>
                <a:pathLst>
                  <a:path w="81425" h="1048062" extrusionOk="0">
                    <a:moveTo>
                      <a:pt x="81425" y="1048062"/>
                    </a:moveTo>
                    <a:lnTo>
                      <a:pt x="81425" y="40688"/>
                    </a:lnTo>
                    <a:cubicBezTo>
                      <a:pt x="81425" y="18217"/>
                      <a:pt x="63183" y="0"/>
                      <a:pt x="40712" y="0"/>
                    </a:cubicBezTo>
                    <a:cubicBezTo>
                      <a:pt x="18242" y="0"/>
                      <a:pt x="0" y="18217"/>
                      <a:pt x="0" y="40688"/>
                    </a:cubicBezTo>
                    <a:lnTo>
                      <a:pt x="0" y="1048062"/>
                    </a:lnTo>
                    <a:lnTo>
                      <a:pt x="81425" y="1048062"/>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49"/>
              <p:cNvSpPr/>
              <p:nvPr/>
            </p:nvSpPr>
            <p:spPr>
              <a:xfrm>
                <a:off x="10014647" y="5329246"/>
                <a:ext cx="81341" cy="1048062"/>
              </a:xfrm>
              <a:custGeom>
                <a:avLst/>
                <a:gdLst/>
                <a:ahLst/>
                <a:cxnLst/>
                <a:rect l="l" t="t" r="r" b="b"/>
                <a:pathLst>
                  <a:path w="81341" h="1048062" extrusionOk="0">
                    <a:moveTo>
                      <a:pt x="81342" y="1048062"/>
                    </a:moveTo>
                    <a:lnTo>
                      <a:pt x="81342" y="40688"/>
                    </a:lnTo>
                    <a:cubicBezTo>
                      <a:pt x="81342" y="18217"/>
                      <a:pt x="63183" y="0"/>
                      <a:pt x="40712" y="0"/>
                    </a:cubicBezTo>
                    <a:cubicBezTo>
                      <a:pt x="18242" y="0"/>
                      <a:pt x="0" y="18217"/>
                      <a:pt x="0" y="40688"/>
                    </a:cubicBezTo>
                    <a:lnTo>
                      <a:pt x="0" y="1048062"/>
                    </a:lnTo>
                    <a:lnTo>
                      <a:pt x="81342" y="1048062"/>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91" name="Google Shape;891;p49"/>
            <p:cNvGrpSpPr/>
            <p:nvPr/>
          </p:nvGrpSpPr>
          <p:grpSpPr>
            <a:xfrm>
              <a:off x="8025318" y="3552778"/>
              <a:ext cx="610936" cy="1147708"/>
              <a:chOff x="10817953" y="4811334"/>
              <a:chExt cx="833587" cy="1565982"/>
            </a:xfrm>
          </p:grpSpPr>
          <p:sp>
            <p:nvSpPr>
              <p:cNvPr id="892" name="Google Shape;892;p49"/>
              <p:cNvSpPr/>
              <p:nvPr/>
            </p:nvSpPr>
            <p:spPr>
              <a:xfrm>
                <a:off x="10817953" y="4811334"/>
                <a:ext cx="833587" cy="1565982"/>
              </a:xfrm>
              <a:custGeom>
                <a:avLst/>
                <a:gdLst/>
                <a:ahLst/>
                <a:cxnLst/>
                <a:rect l="l" t="t" r="r" b="b"/>
                <a:pathLst>
                  <a:path w="833587" h="1565982" extrusionOk="0">
                    <a:moveTo>
                      <a:pt x="0" y="0"/>
                    </a:moveTo>
                    <a:lnTo>
                      <a:pt x="833588" y="0"/>
                    </a:lnTo>
                    <a:lnTo>
                      <a:pt x="833588" y="1565982"/>
                    </a:lnTo>
                    <a:lnTo>
                      <a:pt x="0" y="156598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49"/>
              <p:cNvSpPr/>
              <p:nvPr/>
            </p:nvSpPr>
            <p:spPr>
              <a:xfrm>
                <a:off x="10817953" y="4818341"/>
                <a:ext cx="833570" cy="388560"/>
              </a:xfrm>
              <a:custGeom>
                <a:avLst/>
                <a:gdLst/>
                <a:ahLst/>
                <a:cxnLst/>
                <a:rect l="l" t="t" r="r" b="b"/>
                <a:pathLst>
                  <a:path w="833570" h="388560" extrusionOk="0">
                    <a:moveTo>
                      <a:pt x="833571" y="0"/>
                    </a:moveTo>
                    <a:lnTo>
                      <a:pt x="833571" y="388560"/>
                    </a:lnTo>
                    <a:lnTo>
                      <a:pt x="0" y="241100"/>
                    </a:lnTo>
                    <a:lnTo>
                      <a:pt x="0" y="0"/>
                    </a:lnTo>
                    <a:lnTo>
                      <a:pt x="833571" y="0"/>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94" name="Google Shape;894;p49"/>
            <p:cNvSpPr/>
            <p:nvPr/>
          </p:nvSpPr>
          <p:spPr>
            <a:xfrm>
              <a:off x="7925350" y="3388187"/>
              <a:ext cx="828394" cy="169614"/>
            </a:xfrm>
            <a:custGeom>
              <a:avLst/>
              <a:gdLst/>
              <a:ahLst/>
              <a:cxnLst/>
              <a:rect l="l" t="t" r="r" b="b"/>
              <a:pathLst>
                <a:path w="1130913" h="231555" extrusionOk="0">
                  <a:moveTo>
                    <a:pt x="0" y="0"/>
                  </a:moveTo>
                  <a:lnTo>
                    <a:pt x="60032" y="231556"/>
                  </a:lnTo>
                  <a:lnTo>
                    <a:pt x="1079422" y="231556"/>
                  </a:lnTo>
                  <a:lnTo>
                    <a:pt x="1130913" y="6899"/>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95" name="Google Shape;895;p49"/>
            <p:cNvGrpSpPr/>
            <p:nvPr/>
          </p:nvGrpSpPr>
          <p:grpSpPr>
            <a:xfrm>
              <a:off x="8186906" y="3592139"/>
              <a:ext cx="287753" cy="130352"/>
              <a:chOff x="11038431" y="4865040"/>
              <a:chExt cx="392623" cy="177858"/>
            </a:xfrm>
          </p:grpSpPr>
          <p:sp>
            <p:nvSpPr>
              <p:cNvPr id="896" name="Google Shape;896;p49"/>
              <p:cNvSpPr/>
              <p:nvPr/>
            </p:nvSpPr>
            <p:spPr>
              <a:xfrm>
                <a:off x="11038431" y="4865040"/>
                <a:ext cx="392623" cy="177858"/>
              </a:xfrm>
              <a:custGeom>
                <a:avLst/>
                <a:gdLst/>
                <a:ahLst/>
                <a:cxnLst/>
                <a:rect l="l" t="t" r="r" b="b"/>
                <a:pathLst>
                  <a:path w="392623" h="177858" extrusionOk="0">
                    <a:moveTo>
                      <a:pt x="0" y="0"/>
                    </a:moveTo>
                    <a:lnTo>
                      <a:pt x="392623" y="0"/>
                    </a:lnTo>
                    <a:lnTo>
                      <a:pt x="392623" y="177858"/>
                    </a:lnTo>
                    <a:lnTo>
                      <a:pt x="0" y="17785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49"/>
              <p:cNvSpPr/>
              <p:nvPr/>
            </p:nvSpPr>
            <p:spPr>
              <a:xfrm>
                <a:off x="11065711" y="4898688"/>
                <a:ext cx="320476" cy="28888"/>
              </a:xfrm>
              <a:custGeom>
                <a:avLst/>
                <a:gdLst/>
                <a:ahLst/>
                <a:cxnLst/>
                <a:rect l="l" t="t" r="r" b="b"/>
                <a:pathLst>
                  <a:path w="320476" h="28888" extrusionOk="0">
                    <a:moveTo>
                      <a:pt x="0" y="0"/>
                    </a:moveTo>
                    <a:lnTo>
                      <a:pt x="320477" y="0"/>
                    </a:lnTo>
                    <a:lnTo>
                      <a:pt x="320477" y="28888"/>
                    </a:lnTo>
                    <a:lnTo>
                      <a:pt x="0" y="2888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49"/>
              <p:cNvSpPr/>
              <p:nvPr/>
            </p:nvSpPr>
            <p:spPr>
              <a:xfrm>
                <a:off x="11065711" y="4967907"/>
                <a:ext cx="320476" cy="28880"/>
              </a:xfrm>
              <a:custGeom>
                <a:avLst/>
                <a:gdLst/>
                <a:ahLst/>
                <a:cxnLst/>
                <a:rect l="l" t="t" r="r" b="b"/>
                <a:pathLst>
                  <a:path w="320476" h="28880" extrusionOk="0">
                    <a:moveTo>
                      <a:pt x="0" y="0"/>
                    </a:moveTo>
                    <a:lnTo>
                      <a:pt x="320477" y="0"/>
                    </a:lnTo>
                    <a:lnTo>
                      <a:pt x="320477" y="28880"/>
                    </a:lnTo>
                    <a:lnTo>
                      <a:pt x="0" y="288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99" name="Google Shape;899;p49"/>
            <p:cNvGrpSpPr/>
            <p:nvPr/>
          </p:nvGrpSpPr>
          <p:grpSpPr>
            <a:xfrm>
              <a:off x="8115076" y="3722485"/>
              <a:ext cx="431408" cy="977995"/>
              <a:chOff x="10940422" y="5042890"/>
              <a:chExt cx="588631" cy="1334418"/>
            </a:xfrm>
          </p:grpSpPr>
          <p:sp>
            <p:nvSpPr>
              <p:cNvPr id="900" name="Google Shape;900;p49"/>
              <p:cNvSpPr/>
              <p:nvPr/>
            </p:nvSpPr>
            <p:spPr>
              <a:xfrm>
                <a:off x="10940422" y="5042890"/>
                <a:ext cx="81341" cy="1334418"/>
              </a:xfrm>
              <a:custGeom>
                <a:avLst/>
                <a:gdLst/>
                <a:ahLst/>
                <a:cxnLst/>
                <a:rect l="l" t="t" r="r" b="b"/>
                <a:pathLst>
                  <a:path w="81341" h="1334418" extrusionOk="0">
                    <a:moveTo>
                      <a:pt x="81342" y="1334418"/>
                    </a:moveTo>
                    <a:lnTo>
                      <a:pt x="81342" y="40688"/>
                    </a:lnTo>
                    <a:cubicBezTo>
                      <a:pt x="81342" y="18217"/>
                      <a:pt x="63183" y="0"/>
                      <a:pt x="40712" y="0"/>
                    </a:cubicBezTo>
                    <a:cubicBezTo>
                      <a:pt x="18242" y="0"/>
                      <a:pt x="0" y="18217"/>
                      <a:pt x="0" y="40688"/>
                    </a:cubicBezTo>
                    <a:lnTo>
                      <a:pt x="0" y="1334418"/>
                    </a:lnTo>
                    <a:lnTo>
                      <a:pt x="81342" y="1334418"/>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49"/>
              <p:cNvSpPr/>
              <p:nvPr/>
            </p:nvSpPr>
            <p:spPr>
              <a:xfrm>
                <a:off x="11194067" y="5042890"/>
                <a:ext cx="81342" cy="1334418"/>
              </a:xfrm>
              <a:custGeom>
                <a:avLst/>
                <a:gdLst/>
                <a:ahLst/>
                <a:cxnLst/>
                <a:rect l="l" t="t" r="r" b="b"/>
                <a:pathLst>
                  <a:path w="81342" h="1334418" extrusionOk="0">
                    <a:moveTo>
                      <a:pt x="81343" y="1334418"/>
                    </a:moveTo>
                    <a:lnTo>
                      <a:pt x="81343" y="40688"/>
                    </a:lnTo>
                    <a:cubicBezTo>
                      <a:pt x="81343" y="18217"/>
                      <a:pt x="63101" y="0"/>
                      <a:pt x="40630" y="0"/>
                    </a:cubicBezTo>
                    <a:cubicBezTo>
                      <a:pt x="18159" y="0"/>
                      <a:pt x="0" y="18217"/>
                      <a:pt x="0" y="40688"/>
                    </a:cubicBezTo>
                    <a:lnTo>
                      <a:pt x="0" y="1334418"/>
                    </a:lnTo>
                    <a:lnTo>
                      <a:pt x="81343" y="1334418"/>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49"/>
              <p:cNvSpPr/>
              <p:nvPr/>
            </p:nvSpPr>
            <p:spPr>
              <a:xfrm>
                <a:off x="11447712" y="5042890"/>
                <a:ext cx="81341" cy="1334418"/>
              </a:xfrm>
              <a:custGeom>
                <a:avLst/>
                <a:gdLst/>
                <a:ahLst/>
                <a:cxnLst/>
                <a:rect l="l" t="t" r="r" b="b"/>
                <a:pathLst>
                  <a:path w="81341" h="1334418" extrusionOk="0">
                    <a:moveTo>
                      <a:pt x="81342" y="1334418"/>
                    </a:moveTo>
                    <a:lnTo>
                      <a:pt x="81342" y="40688"/>
                    </a:lnTo>
                    <a:cubicBezTo>
                      <a:pt x="81342" y="18217"/>
                      <a:pt x="63100" y="0"/>
                      <a:pt x="40630" y="0"/>
                    </a:cubicBezTo>
                    <a:lnTo>
                      <a:pt x="40630" y="0"/>
                    </a:lnTo>
                    <a:cubicBezTo>
                      <a:pt x="18158" y="0"/>
                      <a:pt x="0" y="18217"/>
                      <a:pt x="0" y="40688"/>
                    </a:cubicBezTo>
                    <a:lnTo>
                      <a:pt x="0" y="1334418"/>
                    </a:lnTo>
                    <a:lnTo>
                      <a:pt x="81342" y="1334418"/>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03" name="Google Shape;903;p49"/>
            <p:cNvSpPr/>
            <p:nvPr/>
          </p:nvSpPr>
          <p:spPr>
            <a:xfrm>
              <a:off x="7980426" y="2339218"/>
              <a:ext cx="685071" cy="1055479"/>
            </a:xfrm>
            <a:custGeom>
              <a:avLst/>
              <a:gdLst/>
              <a:ahLst/>
              <a:cxnLst/>
              <a:rect l="l" t="t" r="r" b="b"/>
              <a:pathLst>
                <a:path w="935250" h="1440927" extrusionOk="0">
                  <a:moveTo>
                    <a:pt x="933960" y="638192"/>
                  </a:moveTo>
                  <a:cubicBezTo>
                    <a:pt x="929565" y="652703"/>
                    <a:pt x="916962" y="705364"/>
                    <a:pt x="900212" y="777253"/>
                  </a:cubicBezTo>
                  <a:cubicBezTo>
                    <a:pt x="893413" y="806333"/>
                    <a:pt x="886034" y="838588"/>
                    <a:pt x="878157" y="872725"/>
                  </a:cubicBezTo>
                  <a:cubicBezTo>
                    <a:pt x="873264" y="893902"/>
                    <a:pt x="868289" y="915801"/>
                    <a:pt x="863231" y="938147"/>
                  </a:cubicBezTo>
                  <a:cubicBezTo>
                    <a:pt x="811076" y="1166469"/>
                    <a:pt x="749883" y="1439989"/>
                    <a:pt x="749883" y="1439989"/>
                  </a:cubicBezTo>
                  <a:cubicBezTo>
                    <a:pt x="749883" y="1439989"/>
                    <a:pt x="682388" y="1440246"/>
                    <a:pt x="595324" y="1440503"/>
                  </a:cubicBezTo>
                  <a:cubicBezTo>
                    <a:pt x="438279" y="1440959"/>
                    <a:pt x="217137" y="1441349"/>
                    <a:pt x="211913" y="1439989"/>
                  </a:cubicBezTo>
                  <a:cubicBezTo>
                    <a:pt x="206855" y="1438629"/>
                    <a:pt x="140355" y="1164645"/>
                    <a:pt x="82810" y="938147"/>
                  </a:cubicBezTo>
                  <a:cubicBezTo>
                    <a:pt x="77089" y="915734"/>
                    <a:pt x="71533" y="893844"/>
                    <a:pt x="66061" y="872725"/>
                  </a:cubicBezTo>
                  <a:cubicBezTo>
                    <a:pt x="57189" y="838397"/>
                    <a:pt x="48814" y="806142"/>
                    <a:pt x="41186" y="777253"/>
                  </a:cubicBezTo>
                  <a:cubicBezTo>
                    <a:pt x="24602" y="715397"/>
                    <a:pt x="11253" y="668830"/>
                    <a:pt x="3955" y="650431"/>
                  </a:cubicBezTo>
                  <a:cubicBezTo>
                    <a:pt x="-6243" y="624718"/>
                    <a:pt x="4287" y="579702"/>
                    <a:pt x="24022" y="529114"/>
                  </a:cubicBezTo>
                  <a:cubicBezTo>
                    <a:pt x="31982" y="508774"/>
                    <a:pt x="41434" y="487597"/>
                    <a:pt x="51633" y="466354"/>
                  </a:cubicBezTo>
                  <a:cubicBezTo>
                    <a:pt x="62247" y="444198"/>
                    <a:pt x="73772" y="422051"/>
                    <a:pt x="85215" y="400932"/>
                  </a:cubicBezTo>
                  <a:cubicBezTo>
                    <a:pt x="126342" y="324822"/>
                    <a:pt x="167138" y="262451"/>
                    <a:pt x="167138" y="262451"/>
                  </a:cubicBezTo>
                  <a:lnTo>
                    <a:pt x="126425" y="0"/>
                  </a:lnTo>
                  <a:lnTo>
                    <a:pt x="837609" y="0"/>
                  </a:lnTo>
                  <a:lnTo>
                    <a:pt x="821026" y="62893"/>
                  </a:lnTo>
                  <a:lnTo>
                    <a:pt x="768291" y="262451"/>
                  </a:lnTo>
                  <a:cubicBezTo>
                    <a:pt x="768291" y="262451"/>
                    <a:pt x="805272" y="325667"/>
                    <a:pt x="844409" y="400932"/>
                  </a:cubicBezTo>
                  <a:cubicBezTo>
                    <a:pt x="855519" y="422175"/>
                    <a:pt x="866713" y="444331"/>
                    <a:pt x="877327" y="466354"/>
                  </a:cubicBezTo>
                  <a:cubicBezTo>
                    <a:pt x="887692" y="487796"/>
                    <a:pt x="897476" y="509040"/>
                    <a:pt x="905851" y="529114"/>
                  </a:cubicBezTo>
                  <a:cubicBezTo>
                    <a:pt x="926580" y="578077"/>
                    <a:pt x="939516" y="619660"/>
                    <a:pt x="933960" y="63819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49"/>
            <p:cNvSpPr/>
            <p:nvPr/>
          </p:nvSpPr>
          <p:spPr>
            <a:xfrm>
              <a:off x="7974061" y="2239294"/>
              <a:ext cx="691427" cy="145836"/>
            </a:xfrm>
            <a:custGeom>
              <a:avLst/>
              <a:gdLst/>
              <a:ahLst/>
              <a:cxnLst/>
              <a:rect l="l" t="t" r="r" b="b"/>
              <a:pathLst>
                <a:path w="943928" h="199093" extrusionOk="0">
                  <a:moveTo>
                    <a:pt x="439417" y="0"/>
                  </a:moveTo>
                  <a:cubicBezTo>
                    <a:pt x="916608" y="0"/>
                    <a:pt x="957570" y="81815"/>
                    <a:pt x="941069" y="87271"/>
                  </a:cubicBezTo>
                  <a:cubicBezTo>
                    <a:pt x="924569" y="92727"/>
                    <a:pt x="804918" y="199094"/>
                    <a:pt x="804918" y="199094"/>
                  </a:cubicBezTo>
                  <a:lnTo>
                    <a:pt x="144811" y="199094"/>
                  </a:lnTo>
                  <a:cubicBezTo>
                    <a:pt x="144811" y="199094"/>
                    <a:pt x="25161" y="92727"/>
                    <a:pt x="8660" y="87271"/>
                  </a:cubicBezTo>
                  <a:cubicBezTo>
                    <a:pt x="-7840" y="81815"/>
                    <a:pt x="-48719" y="0"/>
                    <a:pt x="428556" y="0"/>
                  </a:cubicBezTo>
                  <a:lnTo>
                    <a:pt x="439417"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49"/>
            <p:cNvSpPr/>
            <p:nvPr/>
          </p:nvSpPr>
          <p:spPr>
            <a:xfrm>
              <a:off x="8051759" y="2273270"/>
              <a:ext cx="515403" cy="38957"/>
            </a:xfrm>
            <a:custGeom>
              <a:avLst/>
              <a:gdLst/>
              <a:ahLst/>
              <a:cxnLst/>
              <a:rect l="l" t="t" r="r" b="b"/>
              <a:pathLst>
                <a:path w="703622" h="53183" extrusionOk="0">
                  <a:moveTo>
                    <a:pt x="703622" y="26592"/>
                  </a:moveTo>
                  <a:cubicBezTo>
                    <a:pt x="703622" y="41278"/>
                    <a:pt x="546111" y="53183"/>
                    <a:pt x="351811" y="53183"/>
                  </a:cubicBezTo>
                  <a:cubicBezTo>
                    <a:pt x="157511" y="53183"/>
                    <a:pt x="0" y="41278"/>
                    <a:pt x="0" y="26592"/>
                  </a:cubicBezTo>
                  <a:cubicBezTo>
                    <a:pt x="0" y="11906"/>
                    <a:pt x="157511" y="0"/>
                    <a:pt x="351811" y="0"/>
                  </a:cubicBezTo>
                  <a:cubicBezTo>
                    <a:pt x="546111" y="0"/>
                    <a:pt x="703622" y="11905"/>
                    <a:pt x="703622" y="2659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49"/>
            <p:cNvSpPr/>
            <p:nvPr/>
          </p:nvSpPr>
          <p:spPr>
            <a:xfrm>
              <a:off x="8018268" y="2633061"/>
              <a:ext cx="604821" cy="47922"/>
            </a:xfrm>
            <a:custGeom>
              <a:avLst/>
              <a:gdLst/>
              <a:ahLst/>
              <a:cxnLst/>
              <a:rect l="l" t="t" r="r" b="b"/>
              <a:pathLst>
                <a:path w="825694" h="65422" extrusionOk="0">
                  <a:moveTo>
                    <a:pt x="825694" y="65422"/>
                  </a:moveTo>
                  <a:lnTo>
                    <a:pt x="0" y="65422"/>
                  </a:lnTo>
                  <a:cubicBezTo>
                    <a:pt x="10614" y="43266"/>
                    <a:pt x="22057" y="21119"/>
                    <a:pt x="33499" y="0"/>
                  </a:cubicBezTo>
                  <a:lnTo>
                    <a:pt x="792776" y="0"/>
                  </a:lnTo>
                  <a:cubicBezTo>
                    <a:pt x="803886" y="21244"/>
                    <a:pt x="815080" y="43399"/>
                    <a:pt x="825694" y="654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49"/>
            <p:cNvSpPr/>
            <p:nvPr/>
          </p:nvSpPr>
          <p:spPr>
            <a:xfrm>
              <a:off x="8028842" y="2978844"/>
              <a:ext cx="594860" cy="47921"/>
            </a:xfrm>
            <a:custGeom>
              <a:avLst/>
              <a:gdLst/>
              <a:ahLst/>
              <a:cxnLst/>
              <a:rect l="l" t="t" r="r" b="b"/>
              <a:pathLst>
                <a:path w="812095" h="65421" extrusionOk="0">
                  <a:moveTo>
                    <a:pt x="812096" y="0"/>
                  </a:moveTo>
                  <a:cubicBezTo>
                    <a:pt x="807203" y="21177"/>
                    <a:pt x="802228" y="43075"/>
                    <a:pt x="797170" y="65422"/>
                  </a:cubicBezTo>
                  <a:lnTo>
                    <a:pt x="16750" y="65422"/>
                  </a:lnTo>
                  <a:cubicBezTo>
                    <a:pt x="11028" y="43009"/>
                    <a:pt x="5472" y="21119"/>
                    <a:pt x="0" y="0"/>
                  </a:cubicBezTo>
                  <a:lnTo>
                    <a:pt x="812096"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49"/>
            <p:cNvSpPr/>
            <p:nvPr/>
          </p:nvSpPr>
          <p:spPr>
            <a:xfrm>
              <a:off x="7980426" y="2727006"/>
              <a:ext cx="685071" cy="181762"/>
            </a:xfrm>
            <a:custGeom>
              <a:avLst/>
              <a:gdLst/>
              <a:ahLst/>
              <a:cxnLst/>
              <a:rect l="l" t="t" r="r" b="b"/>
              <a:pathLst>
                <a:path w="935250" h="248139" extrusionOk="0">
                  <a:moveTo>
                    <a:pt x="933960" y="109078"/>
                  </a:moveTo>
                  <a:cubicBezTo>
                    <a:pt x="929565" y="123589"/>
                    <a:pt x="916962" y="176250"/>
                    <a:pt x="900212" y="248139"/>
                  </a:cubicBezTo>
                  <a:lnTo>
                    <a:pt x="41103" y="248139"/>
                  </a:lnTo>
                  <a:cubicBezTo>
                    <a:pt x="24520" y="186283"/>
                    <a:pt x="11253" y="139716"/>
                    <a:pt x="3955" y="121317"/>
                  </a:cubicBezTo>
                  <a:cubicBezTo>
                    <a:pt x="-6243" y="95604"/>
                    <a:pt x="4287" y="50588"/>
                    <a:pt x="24022" y="0"/>
                  </a:cubicBezTo>
                  <a:lnTo>
                    <a:pt x="905851" y="0"/>
                  </a:lnTo>
                  <a:cubicBezTo>
                    <a:pt x="926580" y="48963"/>
                    <a:pt x="939516" y="90546"/>
                    <a:pt x="933960" y="1090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09" name="Google Shape;909;p49"/>
            <p:cNvGrpSpPr/>
            <p:nvPr/>
          </p:nvGrpSpPr>
          <p:grpSpPr>
            <a:xfrm>
              <a:off x="8124624" y="3092767"/>
              <a:ext cx="412310" cy="253896"/>
              <a:chOff x="10953451" y="4183676"/>
              <a:chExt cx="562574" cy="346426"/>
            </a:xfrm>
          </p:grpSpPr>
          <p:sp>
            <p:nvSpPr>
              <p:cNvPr id="910" name="Google Shape;910;p49"/>
              <p:cNvSpPr/>
              <p:nvPr/>
            </p:nvSpPr>
            <p:spPr>
              <a:xfrm>
                <a:off x="10953451" y="4183676"/>
                <a:ext cx="262075" cy="346426"/>
              </a:xfrm>
              <a:custGeom>
                <a:avLst/>
                <a:gdLst/>
                <a:ahLst/>
                <a:cxnLst/>
                <a:rect l="l" t="t" r="r" b="b"/>
                <a:pathLst>
                  <a:path w="262075" h="346426" extrusionOk="0">
                    <a:moveTo>
                      <a:pt x="261180" y="185218"/>
                    </a:moveTo>
                    <a:cubicBezTo>
                      <a:pt x="258195" y="136272"/>
                      <a:pt x="241943" y="86977"/>
                      <a:pt x="209025" y="50676"/>
                    </a:cubicBezTo>
                    <a:cubicBezTo>
                      <a:pt x="176024" y="14375"/>
                      <a:pt x="125030" y="-7026"/>
                      <a:pt x="76854" y="2103"/>
                    </a:cubicBezTo>
                    <a:cubicBezTo>
                      <a:pt x="45345" y="8073"/>
                      <a:pt x="15246" y="28504"/>
                      <a:pt x="4550" y="58727"/>
                    </a:cubicBezTo>
                    <a:cubicBezTo>
                      <a:pt x="-3078" y="80335"/>
                      <a:pt x="-259" y="104398"/>
                      <a:pt x="6706" y="126222"/>
                    </a:cubicBezTo>
                    <a:cubicBezTo>
                      <a:pt x="13754" y="148262"/>
                      <a:pt x="25445" y="169571"/>
                      <a:pt x="43853" y="183618"/>
                    </a:cubicBezTo>
                    <a:cubicBezTo>
                      <a:pt x="62261" y="197664"/>
                      <a:pt x="88214" y="203178"/>
                      <a:pt x="109192" y="193402"/>
                    </a:cubicBezTo>
                    <a:cubicBezTo>
                      <a:pt x="92692" y="183029"/>
                      <a:pt x="80419" y="164339"/>
                      <a:pt x="82161" y="144970"/>
                    </a:cubicBezTo>
                    <a:cubicBezTo>
                      <a:pt x="83902" y="125592"/>
                      <a:pt x="103056" y="108179"/>
                      <a:pt x="122127" y="112226"/>
                    </a:cubicBezTo>
                    <a:cubicBezTo>
                      <a:pt x="141032" y="116264"/>
                      <a:pt x="151149" y="137416"/>
                      <a:pt x="153553" y="156645"/>
                    </a:cubicBezTo>
                    <a:cubicBezTo>
                      <a:pt x="155958" y="175873"/>
                      <a:pt x="153719" y="196039"/>
                      <a:pt x="160684" y="214123"/>
                    </a:cubicBezTo>
                    <a:cubicBezTo>
                      <a:pt x="144349" y="206122"/>
                      <a:pt x="123039" y="217307"/>
                      <a:pt x="116572" y="234338"/>
                    </a:cubicBezTo>
                    <a:cubicBezTo>
                      <a:pt x="110187" y="251370"/>
                      <a:pt x="116323" y="271237"/>
                      <a:pt x="128097" y="285101"/>
                    </a:cubicBezTo>
                    <a:cubicBezTo>
                      <a:pt x="139871" y="298965"/>
                      <a:pt x="156538" y="307779"/>
                      <a:pt x="173287" y="314868"/>
                    </a:cubicBezTo>
                    <a:cubicBezTo>
                      <a:pt x="159026" y="309918"/>
                      <a:pt x="154962" y="288932"/>
                      <a:pt x="164498" y="277215"/>
                    </a:cubicBezTo>
                    <a:cubicBezTo>
                      <a:pt x="174034" y="265499"/>
                      <a:pt x="192524" y="263840"/>
                      <a:pt x="205791" y="271137"/>
                    </a:cubicBezTo>
                    <a:cubicBezTo>
                      <a:pt x="219058" y="278434"/>
                      <a:pt x="227183" y="292812"/>
                      <a:pt x="230252" y="307605"/>
                    </a:cubicBezTo>
                    <a:cubicBezTo>
                      <a:pt x="232988" y="320581"/>
                      <a:pt x="230584" y="333715"/>
                      <a:pt x="231910" y="346427"/>
                    </a:cubicBezTo>
                    <a:cubicBezTo>
                      <a:pt x="262341" y="310283"/>
                      <a:pt x="263833" y="229463"/>
                      <a:pt x="261180" y="1852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49"/>
              <p:cNvSpPr/>
              <p:nvPr/>
            </p:nvSpPr>
            <p:spPr>
              <a:xfrm>
                <a:off x="11253949" y="4183676"/>
                <a:ext cx="262076" cy="346426"/>
              </a:xfrm>
              <a:custGeom>
                <a:avLst/>
                <a:gdLst/>
                <a:ahLst/>
                <a:cxnLst/>
                <a:rect l="l" t="t" r="r" b="b"/>
                <a:pathLst>
                  <a:path w="262076" h="346426" extrusionOk="0">
                    <a:moveTo>
                      <a:pt x="896" y="185218"/>
                    </a:moveTo>
                    <a:cubicBezTo>
                      <a:pt x="3881" y="136272"/>
                      <a:pt x="20133" y="86977"/>
                      <a:pt x="53051" y="50676"/>
                    </a:cubicBezTo>
                    <a:cubicBezTo>
                      <a:pt x="86052" y="14375"/>
                      <a:pt x="137047" y="-7026"/>
                      <a:pt x="185222" y="2103"/>
                    </a:cubicBezTo>
                    <a:cubicBezTo>
                      <a:pt x="216731" y="8073"/>
                      <a:pt x="246830" y="28504"/>
                      <a:pt x="257526" y="58727"/>
                    </a:cubicBezTo>
                    <a:cubicBezTo>
                      <a:pt x="265155" y="80335"/>
                      <a:pt x="262336" y="104398"/>
                      <a:pt x="255370" y="126222"/>
                    </a:cubicBezTo>
                    <a:cubicBezTo>
                      <a:pt x="248240" y="148262"/>
                      <a:pt x="236631" y="169571"/>
                      <a:pt x="218223" y="183618"/>
                    </a:cubicBezTo>
                    <a:cubicBezTo>
                      <a:pt x="199816" y="197664"/>
                      <a:pt x="173863" y="203178"/>
                      <a:pt x="152885" y="193402"/>
                    </a:cubicBezTo>
                    <a:cubicBezTo>
                      <a:pt x="169385" y="183029"/>
                      <a:pt x="181656" y="164339"/>
                      <a:pt x="179915" y="144970"/>
                    </a:cubicBezTo>
                    <a:cubicBezTo>
                      <a:pt x="178091" y="125592"/>
                      <a:pt x="158937" y="108179"/>
                      <a:pt x="139949" y="112226"/>
                    </a:cubicBezTo>
                    <a:cubicBezTo>
                      <a:pt x="120961" y="116264"/>
                      <a:pt x="110928" y="137416"/>
                      <a:pt x="108440" y="156645"/>
                    </a:cubicBezTo>
                    <a:cubicBezTo>
                      <a:pt x="106119" y="175873"/>
                      <a:pt x="108358" y="196039"/>
                      <a:pt x="101392" y="214123"/>
                    </a:cubicBezTo>
                    <a:cubicBezTo>
                      <a:pt x="117727" y="206122"/>
                      <a:pt x="139037" y="217307"/>
                      <a:pt x="145505" y="234338"/>
                    </a:cubicBezTo>
                    <a:cubicBezTo>
                      <a:pt x="151889" y="251370"/>
                      <a:pt x="145753" y="271237"/>
                      <a:pt x="133979" y="285101"/>
                    </a:cubicBezTo>
                    <a:cubicBezTo>
                      <a:pt x="122122" y="298965"/>
                      <a:pt x="105538" y="307779"/>
                      <a:pt x="88789" y="314868"/>
                    </a:cubicBezTo>
                    <a:cubicBezTo>
                      <a:pt x="103051" y="309918"/>
                      <a:pt x="107114" y="288932"/>
                      <a:pt x="97578" y="277215"/>
                    </a:cubicBezTo>
                    <a:cubicBezTo>
                      <a:pt x="88043" y="265499"/>
                      <a:pt x="69469" y="263840"/>
                      <a:pt x="56285" y="271137"/>
                    </a:cubicBezTo>
                    <a:cubicBezTo>
                      <a:pt x="43019" y="278434"/>
                      <a:pt x="34892" y="292812"/>
                      <a:pt x="31741" y="307605"/>
                    </a:cubicBezTo>
                    <a:cubicBezTo>
                      <a:pt x="29088" y="320581"/>
                      <a:pt x="31493" y="333715"/>
                      <a:pt x="30166" y="346427"/>
                    </a:cubicBezTo>
                    <a:cubicBezTo>
                      <a:pt x="-264" y="310283"/>
                      <a:pt x="-1757" y="229463"/>
                      <a:pt x="896" y="1852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2" name="Google Shape;912;p49"/>
            <p:cNvSpPr/>
            <p:nvPr/>
          </p:nvSpPr>
          <p:spPr>
            <a:xfrm>
              <a:off x="8080193" y="2385207"/>
              <a:ext cx="501507" cy="146269"/>
            </a:xfrm>
            <a:custGeom>
              <a:avLst/>
              <a:gdLst/>
              <a:ahLst/>
              <a:cxnLst/>
              <a:rect l="l" t="t" r="r" b="b"/>
              <a:pathLst>
                <a:path w="684651" h="199685" extrusionOk="0">
                  <a:moveTo>
                    <a:pt x="0" y="4"/>
                  </a:moveTo>
                  <a:cubicBezTo>
                    <a:pt x="16501" y="-5"/>
                    <a:pt x="684651" y="4"/>
                    <a:pt x="684651" y="4"/>
                  </a:cubicBezTo>
                  <a:lnTo>
                    <a:pt x="31012" y="199686"/>
                  </a:lnTo>
                  <a:lnTo>
                    <a:pt x="0" y="4"/>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49"/>
            <p:cNvSpPr/>
            <p:nvPr/>
          </p:nvSpPr>
          <p:spPr>
            <a:xfrm>
              <a:off x="8416739" y="2385209"/>
              <a:ext cx="248996" cy="1009202"/>
            </a:xfrm>
            <a:custGeom>
              <a:avLst/>
              <a:gdLst/>
              <a:ahLst/>
              <a:cxnLst/>
              <a:rect l="l" t="t" r="r" b="b"/>
              <a:pathLst>
                <a:path w="339926" h="1377750" extrusionOk="0">
                  <a:moveTo>
                    <a:pt x="338636" y="575440"/>
                  </a:moveTo>
                  <a:cubicBezTo>
                    <a:pt x="334241" y="589950"/>
                    <a:pt x="321638" y="642612"/>
                    <a:pt x="304888" y="714501"/>
                  </a:cubicBezTo>
                  <a:cubicBezTo>
                    <a:pt x="298089" y="743580"/>
                    <a:pt x="290710" y="775835"/>
                    <a:pt x="282833" y="809972"/>
                  </a:cubicBezTo>
                  <a:cubicBezTo>
                    <a:pt x="277940" y="831150"/>
                    <a:pt x="272965" y="853048"/>
                    <a:pt x="267907" y="875394"/>
                  </a:cubicBezTo>
                  <a:cubicBezTo>
                    <a:pt x="215752" y="1103717"/>
                    <a:pt x="154559" y="1377237"/>
                    <a:pt x="154559" y="1377237"/>
                  </a:cubicBezTo>
                  <a:cubicBezTo>
                    <a:pt x="154559" y="1377237"/>
                    <a:pt x="87064" y="1377494"/>
                    <a:pt x="0" y="1377751"/>
                  </a:cubicBezTo>
                  <a:cubicBezTo>
                    <a:pt x="38308" y="1087315"/>
                    <a:pt x="113597" y="565656"/>
                    <a:pt x="113597" y="530416"/>
                  </a:cubicBezTo>
                  <a:cubicBezTo>
                    <a:pt x="113597" y="481320"/>
                    <a:pt x="27695" y="301323"/>
                    <a:pt x="7214" y="258114"/>
                  </a:cubicBezTo>
                  <a:cubicBezTo>
                    <a:pt x="-13183" y="214848"/>
                    <a:pt x="34162" y="0"/>
                    <a:pt x="34162" y="0"/>
                  </a:cubicBezTo>
                  <a:lnTo>
                    <a:pt x="225453" y="0"/>
                  </a:lnTo>
                  <a:lnTo>
                    <a:pt x="225619" y="133"/>
                  </a:lnTo>
                  <a:lnTo>
                    <a:pt x="172883" y="199690"/>
                  </a:lnTo>
                  <a:cubicBezTo>
                    <a:pt x="172883" y="199690"/>
                    <a:pt x="209948" y="262907"/>
                    <a:pt x="249085" y="338171"/>
                  </a:cubicBezTo>
                  <a:cubicBezTo>
                    <a:pt x="260195" y="359415"/>
                    <a:pt x="271389" y="381570"/>
                    <a:pt x="282003" y="403593"/>
                  </a:cubicBezTo>
                  <a:cubicBezTo>
                    <a:pt x="292368" y="425036"/>
                    <a:pt x="302152" y="446279"/>
                    <a:pt x="310527" y="466353"/>
                  </a:cubicBezTo>
                  <a:cubicBezTo>
                    <a:pt x="331256" y="515316"/>
                    <a:pt x="344192" y="556900"/>
                    <a:pt x="338636" y="575432"/>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14" name="Google Shape;914;p49"/>
            <p:cNvGrpSpPr/>
            <p:nvPr/>
          </p:nvGrpSpPr>
          <p:grpSpPr>
            <a:xfrm>
              <a:off x="5866719" y="4097596"/>
              <a:ext cx="2854297" cy="296887"/>
              <a:chOff x="7872669" y="5554707"/>
              <a:chExt cx="3894524" cy="405085"/>
            </a:xfrm>
          </p:grpSpPr>
          <p:sp>
            <p:nvSpPr>
              <p:cNvPr id="915" name="Google Shape;915;p49"/>
              <p:cNvSpPr/>
              <p:nvPr/>
            </p:nvSpPr>
            <p:spPr>
              <a:xfrm>
                <a:off x="7872669" y="5554707"/>
                <a:ext cx="1989410" cy="405085"/>
              </a:xfrm>
              <a:custGeom>
                <a:avLst/>
                <a:gdLst/>
                <a:ahLst/>
                <a:cxnLst/>
                <a:rect l="l" t="t" r="r" b="b"/>
                <a:pathLst>
                  <a:path w="1989410" h="405085" extrusionOk="0">
                    <a:moveTo>
                      <a:pt x="846722" y="405078"/>
                    </a:moveTo>
                    <a:cubicBezTo>
                      <a:pt x="305801" y="405078"/>
                      <a:pt x="12230" y="92743"/>
                      <a:pt x="0" y="79443"/>
                    </a:cubicBezTo>
                    <a:lnTo>
                      <a:pt x="85704" y="398"/>
                    </a:lnTo>
                    <a:cubicBezTo>
                      <a:pt x="86375" y="1128"/>
                      <a:pt x="154484" y="73639"/>
                      <a:pt x="282152" y="145015"/>
                    </a:cubicBezTo>
                    <a:cubicBezTo>
                      <a:pt x="399240" y="210470"/>
                      <a:pt x="592231" y="288495"/>
                      <a:pt x="846722" y="288495"/>
                    </a:cubicBezTo>
                    <a:cubicBezTo>
                      <a:pt x="1348207" y="288495"/>
                      <a:pt x="1931865" y="2886"/>
                      <a:pt x="1937669" y="0"/>
                    </a:cubicBezTo>
                    <a:lnTo>
                      <a:pt x="1989410" y="104501"/>
                    </a:lnTo>
                    <a:cubicBezTo>
                      <a:pt x="1964617" y="116773"/>
                      <a:pt x="1375902" y="405086"/>
                      <a:pt x="846722" y="4050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49"/>
              <p:cNvSpPr/>
              <p:nvPr/>
            </p:nvSpPr>
            <p:spPr>
              <a:xfrm>
                <a:off x="9777751" y="5554707"/>
                <a:ext cx="1989442" cy="405085"/>
              </a:xfrm>
              <a:custGeom>
                <a:avLst/>
                <a:gdLst/>
                <a:ahLst/>
                <a:cxnLst/>
                <a:rect l="l" t="t" r="r" b="b"/>
                <a:pathLst>
                  <a:path w="1989442" h="405085" extrusionOk="0">
                    <a:moveTo>
                      <a:pt x="846755" y="405078"/>
                    </a:moveTo>
                    <a:cubicBezTo>
                      <a:pt x="305800" y="405078"/>
                      <a:pt x="12272" y="92743"/>
                      <a:pt x="0" y="79443"/>
                    </a:cubicBezTo>
                    <a:lnTo>
                      <a:pt x="85736" y="398"/>
                    </a:lnTo>
                    <a:cubicBezTo>
                      <a:pt x="86400" y="1128"/>
                      <a:pt x="154558" y="73639"/>
                      <a:pt x="282169" y="145015"/>
                    </a:cubicBezTo>
                    <a:cubicBezTo>
                      <a:pt x="399248" y="210470"/>
                      <a:pt x="592280" y="288495"/>
                      <a:pt x="846755" y="288495"/>
                    </a:cubicBezTo>
                    <a:cubicBezTo>
                      <a:pt x="1348241" y="288495"/>
                      <a:pt x="1931897" y="2886"/>
                      <a:pt x="1937702" y="0"/>
                    </a:cubicBezTo>
                    <a:lnTo>
                      <a:pt x="1989443" y="104501"/>
                    </a:lnTo>
                    <a:cubicBezTo>
                      <a:pt x="1964650" y="116773"/>
                      <a:pt x="1375935" y="405086"/>
                      <a:pt x="846755" y="40508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7" name="Google Shape;917;p49"/>
            <p:cNvSpPr/>
            <p:nvPr/>
          </p:nvSpPr>
          <p:spPr>
            <a:xfrm>
              <a:off x="5839987" y="4181593"/>
              <a:ext cx="111519" cy="518604"/>
            </a:xfrm>
            <a:custGeom>
              <a:avLst/>
              <a:gdLst/>
              <a:ahLst/>
              <a:cxnLst/>
              <a:rect l="l" t="t" r="r" b="b"/>
              <a:pathLst>
                <a:path w="152244" h="707992" extrusionOk="0">
                  <a:moveTo>
                    <a:pt x="152245" y="707992"/>
                  </a:moveTo>
                  <a:lnTo>
                    <a:pt x="152245" y="0"/>
                  </a:lnTo>
                  <a:lnTo>
                    <a:pt x="34576" y="7570"/>
                  </a:lnTo>
                  <a:lnTo>
                    <a:pt x="0" y="9801"/>
                  </a:lnTo>
                  <a:lnTo>
                    <a:pt x="0" y="707992"/>
                  </a:lnTo>
                  <a:lnTo>
                    <a:pt x="152245" y="70799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49"/>
            <p:cNvSpPr/>
            <p:nvPr/>
          </p:nvSpPr>
          <p:spPr>
            <a:xfrm>
              <a:off x="5839993" y="4181587"/>
              <a:ext cx="111519" cy="187836"/>
            </a:xfrm>
            <a:custGeom>
              <a:avLst/>
              <a:gdLst/>
              <a:ahLst/>
              <a:cxnLst/>
              <a:rect l="l" t="t" r="r" b="b"/>
              <a:pathLst>
                <a:path w="152244" h="256431" extrusionOk="0">
                  <a:moveTo>
                    <a:pt x="152236" y="9"/>
                  </a:moveTo>
                  <a:lnTo>
                    <a:pt x="152236" y="256431"/>
                  </a:lnTo>
                  <a:cubicBezTo>
                    <a:pt x="112063" y="249226"/>
                    <a:pt x="72569" y="228281"/>
                    <a:pt x="38150" y="205113"/>
                  </a:cubicBezTo>
                  <a:cubicBezTo>
                    <a:pt x="25190" y="196357"/>
                    <a:pt x="12438" y="187286"/>
                    <a:pt x="0" y="177800"/>
                  </a:cubicBezTo>
                  <a:lnTo>
                    <a:pt x="0" y="31003"/>
                  </a:lnTo>
                  <a:lnTo>
                    <a:pt x="34577" y="7571"/>
                  </a:lnTo>
                  <a:lnTo>
                    <a:pt x="152245" y="0"/>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49"/>
            <p:cNvSpPr/>
            <p:nvPr/>
          </p:nvSpPr>
          <p:spPr>
            <a:xfrm>
              <a:off x="5792938" y="4038065"/>
              <a:ext cx="204550" cy="204550"/>
            </a:xfrm>
            <a:custGeom>
              <a:avLst/>
              <a:gdLst/>
              <a:ahLst/>
              <a:cxnLst/>
              <a:rect l="l" t="t" r="r" b="b"/>
              <a:pathLst>
                <a:path w="279249" h="279249" extrusionOk="0">
                  <a:moveTo>
                    <a:pt x="279250" y="139625"/>
                  </a:moveTo>
                  <a:cubicBezTo>
                    <a:pt x="279250" y="216738"/>
                    <a:pt x="216738" y="279250"/>
                    <a:pt x="139625" y="279250"/>
                  </a:cubicBezTo>
                  <a:cubicBezTo>
                    <a:pt x="62513" y="279250"/>
                    <a:pt x="0" y="216738"/>
                    <a:pt x="0" y="139625"/>
                  </a:cubicBezTo>
                  <a:cubicBezTo>
                    <a:pt x="0" y="62512"/>
                    <a:pt x="62513" y="0"/>
                    <a:pt x="139625" y="0"/>
                  </a:cubicBezTo>
                  <a:cubicBezTo>
                    <a:pt x="216738" y="0"/>
                    <a:pt x="279250" y="62512"/>
                    <a:pt x="279250" y="1396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49"/>
            <p:cNvSpPr/>
            <p:nvPr/>
          </p:nvSpPr>
          <p:spPr>
            <a:xfrm>
              <a:off x="7228133" y="4181593"/>
              <a:ext cx="111513" cy="518604"/>
            </a:xfrm>
            <a:custGeom>
              <a:avLst/>
              <a:gdLst/>
              <a:ahLst/>
              <a:cxnLst/>
              <a:rect l="l" t="t" r="r" b="b"/>
              <a:pathLst>
                <a:path w="152236" h="707992" extrusionOk="0">
                  <a:moveTo>
                    <a:pt x="152236" y="707992"/>
                  </a:moveTo>
                  <a:lnTo>
                    <a:pt x="152236" y="0"/>
                  </a:lnTo>
                  <a:lnTo>
                    <a:pt x="34576" y="7570"/>
                  </a:lnTo>
                  <a:lnTo>
                    <a:pt x="0" y="9801"/>
                  </a:lnTo>
                  <a:lnTo>
                    <a:pt x="0" y="707992"/>
                  </a:lnTo>
                  <a:lnTo>
                    <a:pt x="152236" y="70799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49"/>
            <p:cNvSpPr/>
            <p:nvPr/>
          </p:nvSpPr>
          <p:spPr>
            <a:xfrm>
              <a:off x="7228133" y="4181587"/>
              <a:ext cx="111513" cy="187836"/>
            </a:xfrm>
            <a:custGeom>
              <a:avLst/>
              <a:gdLst/>
              <a:ahLst/>
              <a:cxnLst/>
              <a:rect l="l" t="t" r="r" b="b"/>
              <a:pathLst>
                <a:path w="152236" h="256431" extrusionOk="0">
                  <a:moveTo>
                    <a:pt x="152236" y="9"/>
                  </a:moveTo>
                  <a:lnTo>
                    <a:pt x="152236" y="256431"/>
                  </a:lnTo>
                  <a:cubicBezTo>
                    <a:pt x="112021" y="249226"/>
                    <a:pt x="72553" y="228281"/>
                    <a:pt x="38142" y="205113"/>
                  </a:cubicBezTo>
                  <a:cubicBezTo>
                    <a:pt x="25206" y="196357"/>
                    <a:pt x="12438" y="187286"/>
                    <a:pt x="0" y="177800"/>
                  </a:cubicBezTo>
                  <a:lnTo>
                    <a:pt x="0" y="31003"/>
                  </a:lnTo>
                  <a:lnTo>
                    <a:pt x="34576" y="7571"/>
                  </a:lnTo>
                  <a:lnTo>
                    <a:pt x="152236" y="0"/>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49"/>
            <p:cNvSpPr/>
            <p:nvPr/>
          </p:nvSpPr>
          <p:spPr>
            <a:xfrm>
              <a:off x="7181102" y="4038065"/>
              <a:ext cx="204550" cy="204550"/>
            </a:xfrm>
            <a:custGeom>
              <a:avLst/>
              <a:gdLst/>
              <a:ahLst/>
              <a:cxnLst/>
              <a:rect l="l" t="t" r="r" b="b"/>
              <a:pathLst>
                <a:path w="279249" h="279249" extrusionOk="0">
                  <a:moveTo>
                    <a:pt x="279250" y="139625"/>
                  </a:moveTo>
                  <a:cubicBezTo>
                    <a:pt x="279250" y="216738"/>
                    <a:pt x="216738" y="279250"/>
                    <a:pt x="139625" y="279250"/>
                  </a:cubicBezTo>
                  <a:cubicBezTo>
                    <a:pt x="62513" y="279250"/>
                    <a:pt x="1" y="216738"/>
                    <a:pt x="1" y="139625"/>
                  </a:cubicBezTo>
                  <a:cubicBezTo>
                    <a:pt x="1" y="62512"/>
                    <a:pt x="62513" y="0"/>
                    <a:pt x="139625" y="0"/>
                  </a:cubicBezTo>
                  <a:cubicBezTo>
                    <a:pt x="216738" y="0"/>
                    <a:pt x="279250" y="62512"/>
                    <a:pt x="279250" y="1396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49"/>
            <p:cNvSpPr/>
            <p:nvPr/>
          </p:nvSpPr>
          <p:spPr>
            <a:xfrm>
              <a:off x="8685223" y="4181593"/>
              <a:ext cx="111514" cy="518604"/>
            </a:xfrm>
            <a:custGeom>
              <a:avLst/>
              <a:gdLst/>
              <a:ahLst/>
              <a:cxnLst/>
              <a:rect l="l" t="t" r="r" b="b"/>
              <a:pathLst>
                <a:path w="152237" h="707992" extrusionOk="0">
                  <a:moveTo>
                    <a:pt x="152237" y="707992"/>
                  </a:moveTo>
                  <a:lnTo>
                    <a:pt x="152237" y="0"/>
                  </a:lnTo>
                  <a:lnTo>
                    <a:pt x="34577" y="7570"/>
                  </a:lnTo>
                  <a:lnTo>
                    <a:pt x="0" y="9801"/>
                  </a:lnTo>
                  <a:lnTo>
                    <a:pt x="0" y="707992"/>
                  </a:lnTo>
                  <a:lnTo>
                    <a:pt x="152237" y="70799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49"/>
            <p:cNvSpPr/>
            <p:nvPr/>
          </p:nvSpPr>
          <p:spPr>
            <a:xfrm>
              <a:off x="8685223" y="4181587"/>
              <a:ext cx="111514" cy="187836"/>
            </a:xfrm>
            <a:custGeom>
              <a:avLst/>
              <a:gdLst/>
              <a:ahLst/>
              <a:cxnLst/>
              <a:rect l="l" t="t" r="r" b="b"/>
              <a:pathLst>
                <a:path w="152237" h="256431" extrusionOk="0">
                  <a:moveTo>
                    <a:pt x="152237" y="9"/>
                  </a:moveTo>
                  <a:lnTo>
                    <a:pt x="152237" y="256431"/>
                  </a:lnTo>
                  <a:cubicBezTo>
                    <a:pt x="112105" y="249226"/>
                    <a:pt x="72553" y="228281"/>
                    <a:pt x="38142" y="205113"/>
                  </a:cubicBezTo>
                  <a:cubicBezTo>
                    <a:pt x="25207" y="196357"/>
                    <a:pt x="12438" y="187286"/>
                    <a:pt x="0" y="177800"/>
                  </a:cubicBezTo>
                  <a:lnTo>
                    <a:pt x="0" y="31003"/>
                  </a:lnTo>
                  <a:lnTo>
                    <a:pt x="34577" y="7571"/>
                  </a:lnTo>
                  <a:lnTo>
                    <a:pt x="152237" y="0"/>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49"/>
            <p:cNvSpPr/>
            <p:nvPr/>
          </p:nvSpPr>
          <p:spPr>
            <a:xfrm>
              <a:off x="8638192" y="4038065"/>
              <a:ext cx="204550" cy="204550"/>
            </a:xfrm>
            <a:custGeom>
              <a:avLst/>
              <a:gdLst/>
              <a:ahLst/>
              <a:cxnLst/>
              <a:rect l="l" t="t" r="r" b="b"/>
              <a:pathLst>
                <a:path w="279249" h="279249" extrusionOk="0">
                  <a:moveTo>
                    <a:pt x="279250" y="139625"/>
                  </a:moveTo>
                  <a:cubicBezTo>
                    <a:pt x="279250" y="216738"/>
                    <a:pt x="216738" y="279250"/>
                    <a:pt x="139625" y="279250"/>
                  </a:cubicBezTo>
                  <a:cubicBezTo>
                    <a:pt x="62513" y="279250"/>
                    <a:pt x="1" y="216738"/>
                    <a:pt x="1" y="139625"/>
                  </a:cubicBezTo>
                  <a:cubicBezTo>
                    <a:pt x="1" y="62512"/>
                    <a:pt x="62513" y="0"/>
                    <a:pt x="139625" y="0"/>
                  </a:cubicBezTo>
                  <a:cubicBezTo>
                    <a:pt x="216738" y="0"/>
                    <a:pt x="279250" y="62512"/>
                    <a:pt x="279250" y="1396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26" name="Google Shape;926;p49"/>
          <p:cNvSpPr/>
          <p:nvPr/>
        </p:nvSpPr>
        <p:spPr>
          <a:xfrm>
            <a:off x="2426347" y="3022852"/>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49"/>
          <p:cNvSpPr/>
          <p:nvPr/>
        </p:nvSpPr>
        <p:spPr>
          <a:xfrm>
            <a:off x="5548571" y="2475597"/>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49"/>
          <p:cNvSpPr/>
          <p:nvPr/>
        </p:nvSpPr>
        <p:spPr>
          <a:xfrm>
            <a:off x="6250337" y="2834736"/>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49"/>
          <p:cNvSpPr/>
          <p:nvPr/>
        </p:nvSpPr>
        <p:spPr>
          <a:xfrm>
            <a:off x="2804072" y="2571745"/>
            <a:ext cx="207608" cy="274295"/>
          </a:xfrm>
          <a:custGeom>
            <a:avLst/>
            <a:gdLst/>
            <a:ahLst/>
            <a:cxnLst/>
            <a:rect l="l" t="t" r="r" b="b"/>
            <a:pathLst>
              <a:path w="132445" h="174989" extrusionOk="0">
                <a:moveTo>
                  <a:pt x="78357" y="72130"/>
                </a:moveTo>
                <a:lnTo>
                  <a:pt x="72089" y="0"/>
                </a:lnTo>
                <a:lnTo>
                  <a:pt x="58291" y="72130"/>
                </a:lnTo>
                <a:lnTo>
                  <a:pt x="0" y="81052"/>
                </a:lnTo>
                <a:lnTo>
                  <a:pt x="57255" y="91632"/>
                </a:lnTo>
                <a:lnTo>
                  <a:pt x="70837" y="174989"/>
                </a:lnTo>
                <a:cubicBezTo>
                  <a:pt x="70837" y="174989"/>
                  <a:pt x="77105" y="96582"/>
                  <a:pt x="81500" y="96582"/>
                </a:cubicBezTo>
                <a:cubicBezTo>
                  <a:pt x="85895" y="96582"/>
                  <a:pt x="135438" y="77768"/>
                  <a:pt x="132303" y="77138"/>
                </a:cubicBezTo>
                <a:cubicBezTo>
                  <a:pt x="129169" y="76508"/>
                  <a:pt x="78366" y="72122"/>
                  <a:pt x="78366" y="72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6" name="Group 5">
            <a:extLst>
              <a:ext uri="{FF2B5EF4-FFF2-40B4-BE49-F238E27FC236}">
                <a16:creationId xmlns:a16="http://schemas.microsoft.com/office/drawing/2014/main" id="{146BF2C6-54D9-B0A1-B8C4-97E2C6ED8CBA}"/>
              </a:ext>
            </a:extLst>
          </p:cNvPr>
          <p:cNvGrpSpPr/>
          <p:nvPr/>
        </p:nvGrpSpPr>
        <p:grpSpPr>
          <a:xfrm>
            <a:off x="798286" y="1333407"/>
            <a:ext cx="8218714" cy="3260365"/>
            <a:chOff x="762000" y="1543864"/>
            <a:chExt cx="8218714" cy="3260365"/>
          </a:xfrm>
        </p:grpSpPr>
        <p:cxnSp>
          <p:nvCxnSpPr>
            <p:cNvPr id="7" name="Straight Connector 6">
              <a:extLst>
                <a:ext uri="{FF2B5EF4-FFF2-40B4-BE49-F238E27FC236}">
                  <a16:creationId xmlns:a16="http://schemas.microsoft.com/office/drawing/2014/main" id="{207A1863-119B-1776-F00D-F16D9FA6F503}"/>
                </a:ext>
              </a:extLst>
            </p:cNvPr>
            <p:cNvCxnSpPr>
              <a:cxnSpLocks/>
            </p:cNvCxnSpPr>
            <p:nvPr/>
          </p:nvCxnSpPr>
          <p:spPr>
            <a:xfrm>
              <a:off x="769257" y="1543864"/>
              <a:ext cx="0" cy="3260365"/>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DD83C4F-674D-36E4-D391-C77CAE62FF10}"/>
                </a:ext>
              </a:extLst>
            </p:cNvPr>
            <p:cNvCxnSpPr>
              <a:cxnSpLocks/>
            </p:cNvCxnSpPr>
            <p:nvPr/>
          </p:nvCxnSpPr>
          <p:spPr>
            <a:xfrm flipH="1">
              <a:off x="762000" y="4804229"/>
              <a:ext cx="8218714" cy="0"/>
            </a:xfrm>
            <a:prstGeom prst="line">
              <a:avLst/>
            </a:prstGeom>
            <a:ln w="38100">
              <a:solidFill>
                <a:schemeClr val="tx2">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C8485E4A-09DE-7BE7-C5E4-A37E97B901F2}"/>
              </a:ext>
            </a:extLst>
          </p:cNvPr>
          <p:cNvGrpSpPr/>
          <p:nvPr/>
        </p:nvGrpSpPr>
        <p:grpSpPr>
          <a:xfrm>
            <a:off x="161472" y="1333407"/>
            <a:ext cx="6812189" cy="872034"/>
            <a:chOff x="125186" y="1828800"/>
            <a:chExt cx="6812189" cy="872034"/>
          </a:xfrm>
        </p:grpSpPr>
        <p:sp>
          <p:nvSpPr>
            <p:cNvPr id="10" name="Rectangle: Rounded Corners 9">
              <a:extLst>
                <a:ext uri="{FF2B5EF4-FFF2-40B4-BE49-F238E27FC236}">
                  <a16:creationId xmlns:a16="http://schemas.microsoft.com/office/drawing/2014/main" id="{25022627-B5CA-18B0-54EA-F865176A666D}"/>
                </a:ext>
              </a:extLst>
            </p:cNvPr>
            <p:cNvSpPr/>
            <p:nvPr/>
          </p:nvSpPr>
          <p:spPr>
            <a:xfrm>
              <a:off x="125186" y="2091885"/>
              <a:ext cx="1449601" cy="46807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1885</a:t>
              </a:r>
            </a:p>
          </p:txBody>
        </p:sp>
        <p:sp>
          <p:nvSpPr>
            <p:cNvPr id="11" name="TextBox 10">
              <a:extLst>
                <a:ext uri="{FF2B5EF4-FFF2-40B4-BE49-F238E27FC236}">
                  <a16:creationId xmlns:a16="http://schemas.microsoft.com/office/drawing/2014/main" id="{97FC637C-485B-6226-25E6-CF6A37B06557}"/>
                </a:ext>
              </a:extLst>
            </p:cNvPr>
            <p:cNvSpPr txBox="1"/>
            <p:nvPr/>
          </p:nvSpPr>
          <p:spPr>
            <a:xfrm>
              <a:off x="1721304" y="1828800"/>
              <a:ext cx="5216071" cy="872034"/>
            </a:xfrm>
            <a:prstGeom prst="rect">
              <a:avLst/>
            </a:prstGeom>
            <a:noFill/>
          </p:spPr>
          <p:txBody>
            <a:bodyPr wrap="square">
              <a:spAutoFit/>
            </a:bodyPr>
            <a:lstStyle/>
            <a:p>
              <a:pPr algn="just">
                <a:lnSpc>
                  <a:spcPct val="150000"/>
                </a:lnSpc>
              </a:pPr>
              <a:r>
                <a:rPr lang="en-US" sz="1800" i="1"/>
                <a:t>Anh biến Miến Điện thành một tỉnh của Ấn Độ (thuộc Anh).</a:t>
              </a:r>
            </a:p>
          </p:txBody>
        </p:sp>
      </p:grpSp>
      <p:grpSp>
        <p:nvGrpSpPr>
          <p:cNvPr id="12" name="Group 11">
            <a:extLst>
              <a:ext uri="{FF2B5EF4-FFF2-40B4-BE49-F238E27FC236}">
                <a16:creationId xmlns:a16="http://schemas.microsoft.com/office/drawing/2014/main" id="{B479098C-EF8C-FA3D-CD82-F56120025A7A}"/>
              </a:ext>
            </a:extLst>
          </p:cNvPr>
          <p:cNvGrpSpPr/>
          <p:nvPr/>
        </p:nvGrpSpPr>
        <p:grpSpPr>
          <a:xfrm>
            <a:off x="161472" y="2511383"/>
            <a:ext cx="6826023" cy="475252"/>
            <a:chOff x="125186" y="2815862"/>
            <a:chExt cx="6826023" cy="475252"/>
          </a:xfrm>
        </p:grpSpPr>
        <p:sp>
          <p:nvSpPr>
            <p:cNvPr id="13" name="Rectangle: Rounded Corners 12">
              <a:extLst>
                <a:ext uri="{FF2B5EF4-FFF2-40B4-BE49-F238E27FC236}">
                  <a16:creationId xmlns:a16="http://schemas.microsoft.com/office/drawing/2014/main" id="{9D786327-4951-5A90-9091-F4A9E6C50A18}"/>
                </a:ext>
              </a:extLst>
            </p:cNvPr>
            <p:cNvSpPr/>
            <p:nvPr/>
          </p:nvSpPr>
          <p:spPr>
            <a:xfrm>
              <a:off x="125186" y="2823042"/>
              <a:ext cx="1449609" cy="46807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Đầu TK XX</a:t>
              </a:r>
            </a:p>
          </p:txBody>
        </p:sp>
        <p:sp>
          <p:nvSpPr>
            <p:cNvPr id="14" name="TextBox 13">
              <a:extLst>
                <a:ext uri="{FF2B5EF4-FFF2-40B4-BE49-F238E27FC236}">
                  <a16:creationId xmlns:a16="http://schemas.microsoft.com/office/drawing/2014/main" id="{A16E4F98-8FFD-B532-7EC7-1041878C0C06}"/>
                </a:ext>
              </a:extLst>
            </p:cNvPr>
            <p:cNvSpPr txBox="1"/>
            <p:nvPr/>
          </p:nvSpPr>
          <p:spPr>
            <a:xfrm>
              <a:off x="1735138" y="2815862"/>
              <a:ext cx="5216071" cy="456535"/>
            </a:xfrm>
            <a:prstGeom prst="rect">
              <a:avLst/>
            </a:prstGeom>
            <a:noFill/>
          </p:spPr>
          <p:txBody>
            <a:bodyPr wrap="square">
              <a:spAutoFit/>
            </a:bodyPr>
            <a:lstStyle/>
            <a:p>
              <a:pPr algn="just">
                <a:lnSpc>
                  <a:spcPct val="150000"/>
                </a:lnSpc>
              </a:pPr>
              <a:r>
                <a:rPr lang="en-US" sz="1800" i="1"/>
                <a:t>Mã Lai trở thành thuộc địa của Anh.</a:t>
              </a:r>
            </a:p>
          </p:txBody>
        </p:sp>
      </p:grpSp>
      <p:grpSp>
        <p:nvGrpSpPr>
          <p:cNvPr id="15" name="Group 14">
            <a:extLst>
              <a:ext uri="{FF2B5EF4-FFF2-40B4-BE49-F238E27FC236}">
                <a16:creationId xmlns:a16="http://schemas.microsoft.com/office/drawing/2014/main" id="{951EA6B2-2074-6362-BF47-19637A714051}"/>
              </a:ext>
            </a:extLst>
          </p:cNvPr>
          <p:cNvGrpSpPr/>
          <p:nvPr/>
        </p:nvGrpSpPr>
        <p:grpSpPr>
          <a:xfrm>
            <a:off x="849088" y="3325025"/>
            <a:ext cx="2804883" cy="1494321"/>
            <a:chOff x="812802" y="3535482"/>
            <a:chExt cx="2804883" cy="1494321"/>
          </a:xfrm>
        </p:grpSpPr>
        <p:sp>
          <p:nvSpPr>
            <p:cNvPr id="16" name="Rectangle: Rounded Corners 15">
              <a:extLst>
                <a:ext uri="{FF2B5EF4-FFF2-40B4-BE49-F238E27FC236}">
                  <a16:creationId xmlns:a16="http://schemas.microsoft.com/office/drawing/2014/main" id="{F025EC92-B049-9F9F-37EE-08BFD2A9AF67}"/>
                </a:ext>
              </a:extLst>
            </p:cNvPr>
            <p:cNvSpPr/>
            <p:nvPr/>
          </p:nvSpPr>
          <p:spPr>
            <a:xfrm>
              <a:off x="1226457" y="4561731"/>
              <a:ext cx="1977571" cy="46807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Nửa sau TK XIX</a:t>
              </a:r>
            </a:p>
          </p:txBody>
        </p:sp>
        <p:sp>
          <p:nvSpPr>
            <p:cNvPr id="17" name="TextBox 16">
              <a:extLst>
                <a:ext uri="{FF2B5EF4-FFF2-40B4-BE49-F238E27FC236}">
                  <a16:creationId xmlns:a16="http://schemas.microsoft.com/office/drawing/2014/main" id="{B42AB4BF-BE5A-1B1C-AD81-1DB20647BE72}"/>
                </a:ext>
              </a:extLst>
            </p:cNvPr>
            <p:cNvSpPr txBox="1"/>
            <p:nvPr/>
          </p:nvSpPr>
          <p:spPr>
            <a:xfrm>
              <a:off x="812802" y="3535482"/>
              <a:ext cx="2804883" cy="872034"/>
            </a:xfrm>
            <a:prstGeom prst="rect">
              <a:avLst/>
            </a:prstGeom>
            <a:noFill/>
          </p:spPr>
          <p:txBody>
            <a:bodyPr wrap="square">
              <a:spAutoFit/>
            </a:bodyPr>
            <a:lstStyle/>
            <a:p>
              <a:pPr algn="ctr">
                <a:lnSpc>
                  <a:spcPct val="150000"/>
                </a:lnSpc>
              </a:pPr>
              <a:r>
                <a:rPr lang="en-US" sz="1800" i="1"/>
                <a:t>Tây Ban Nha củng cố ách thống trị ở Phi-líp-pin.</a:t>
              </a:r>
            </a:p>
          </p:txBody>
        </p:sp>
      </p:grpSp>
      <p:grpSp>
        <p:nvGrpSpPr>
          <p:cNvPr id="18" name="Group 17">
            <a:extLst>
              <a:ext uri="{FF2B5EF4-FFF2-40B4-BE49-F238E27FC236}">
                <a16:creationId xmlns:a16="http://schemas.microsoft.com/office/drawing/2014/main" id="{6330ED88-EC32-087F-7C2C-9456699D61D8}"/>
              </a:ext>
            </a:extLst>
          </p:cNvPr>
          <p:cNvGrpSpPr/>
          <p:nvPr/>
        </p:nvGrpSpPr>
        <p:grpSpPr>
          <a:xfrm>
            <a:off x="3686631" y="3346264"/>
            <a:ext cx="2126344" cy="1473082"/>
            <a:chOff x="3650345" y="3556721"/>
            <a:chExt cx="2126344" cy="1473082"/>
          </a:xfrm>
        </p:grpSpPr>
        <p:sp>
          <p:nvSpPr>
            <p:cNvPr id="19" name="Rectangle: Rounded Corners 18">
              <a:extLst>
                <a:ext uri="{FF2B5EF4-FFF2-40B4-BE49-F238E27FC236}">
                  <a16:creationId xmlns:a16="http://schemas.microsoft.com/office/drawing/2014/main" id="{9B7405D9-2B57-D79C-33AA-5BAB75F5E8AB}"/>
                </a:ext>
              </a:extLst>
            </p:cNvPr>
            <p:cNvSpPr/>
            <p:nvPr/>
          </p:nvSpPr>
          <p:spPr>
            <a:xfrm>
              <a:off x="4043140" y="4561731"/>
              <a:ext cx="1340754" cy="46807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1898</a:t>
              </a:r>
            </a:p>
          </p:txBody>
        </p:sp>
        <p:sp>
          <p:nvSpPr>
            <p:cNvPr id="20" name="TextBox 19">
              <a:extLst>
                <a:ext uri="{FF2B5EF4-FFF2-40B4-BE49-F238E27FC236}">
                  <a16:creationId xmlns:a16="http://schemas.microsoft.com/office/drawing/2014/main" id="{8CC54813-D4EA-F7D4-9C28-4015B1D91C2F}"/>
                </a:ext>
              </a:extLst>
            </p:cNvPr>
            <p:cNvSpPr txBox="1"/>
            <p:nvPr/>
          </p:nvSpPr>
          <p:spPr>
            <a:xfrm>
              <a:off x="3650345" y="3556721"/>
              <a:ext cx="2126344" cy="872034"/>
            </a:xfrm>
            <a:prstGeom prst="rect">
              <a:avLst/>
            </a:prstGeom>
            <a:noFill/>
          </p:spPr>
          <p:txBody>
            <a:bodyPr wrap="square">
              <a:spAutoFit/>
            </a:bodyPr>
            <a:lstStyle/>
            <a:p>
              <a:pPr algn="ctr">
                <a:lnSpc>
                  <a:spcPct val="150000"/>
                </a:lnSpc>
              </a:pPr>
              <a:r>
                <a:rPr lang="en-US" sz="1800" i="1"/>
                <a:t>Phi-líp-pin thành thuộc địa của Mỹ</a:t>
              </a:r>
            </a:p>
          </p:txBody>
        </p:sp>
      </p:grpSp>
      <p:grpSp>
        <p:nvGrpSpPr>
          <p:cNvPr id="21" name="Group 20">
            <a:extLst>
              <a:ext uri="{FF2B5EF4-FFF2-40B4-BE49-F238E27FC236}">
                <a16:creationId xmlns:a16="http://schemas.microsoft.com/office/drawing/2014/main" id="{D6DCDDAD-D93F-8CFD-A6DE-43B28A0C2DA6}"/>
              </a:ext>
            </a:extLst>
          </p:cNvPr>
          <p:cNvGrpSpPr/>
          <p:nvPr/>
        </p:nvGrpSpPr>
        <p:grpSpPr>
          <a:xfrm>
            <a:off x="6039530" y="3063742"/>
            <a:ext cx="2596244" cy="1755604"/>
            <a:chOff x="6003244" y="3274199"/>
            <a:chExt cx="2596244" cy="1755604"/>
          </a:xfrm>
        </p:grpSpPr>
        <p:sp>
          <p:nvSpPr>
            <p:cNvPr id="22" name="Rectangle: Rounded Corners 21">
              <a:extLst>
                <a:ext uri="{FF2B5EF4-FFF2-40B4-BE49-F238E27FC236}">
                  <a16:creationId xmlns:a16="http://schemas.microsoft.com/office/drawing/2014/main" id="{FF57343A-9285-AF39-53DF-C0D0700050F5}"/>
                </a:ext>
              </a:extLst>
            </p:cNvPr>
            <p:cNvSpPr/>
            <p:nvPr/>
          </p:nvSpPr>
          <p:spPr>
            <a:xfrm>
              <a:off x="6397172" y="4561731"/>
              <a:ext cx="1977571" cy="46807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Cuối TK XIX</a:t>
              </a:r>
            </a:p>
          </p:txBody>
        </p:sp>
        <p:sp>
          <p:nvSpPr>
            <p:cNvPr id="23" name="TextBox 22">
              <a:extLst>
                <a:ext uri="{FF2B5EF4-FFF2-40B4-BE49-F238E27FC236}">
                  <a16:creationId xmlns:a16="http://schemas.microsoft.com/office/drawing/2014/main" id="{BD28B05E-0A3F-B230-9D4C-5A63EFE6112F}"/>
                </a:ext>
              </a:extLst>
            </p:cNvPr>
            <p:cNvSpPr txBox="1"/>
            <p:nvPr/>
          </p:nvSpPr>
          <p:spPr>
            <a:xfrm>
              <a:off x="6003244" y="3274199"/>
              <a:ext cx="2596244" cy="1287532"/>
            </a:xfrm>
            <a:prstGeom prst="rect">
              <a:avLst/>
            </a:prstGeom>
            <a:noFill/>
          </p:spPr>
          <p:txBody>
            <a:bodyPr wrap="square">
              <a:spAutoFit/>
            </a:bodyPr>
            <a:lstStyle/>
            <a:p>
              <a:pPr algn="ctr">
                <a:lnSpc>
                  <a:spcPct val="150000"/>
                </a:lnSpc>
              </a:pPr>
              <a:r>
                <a:rPr lang="en-US" sz="1800" i="1"/>
                <a:t>Việt Nam, Cam-pu-chia, Lào thành thuộc địa của Pháp </a:t>
              </a:r>
            </a:p>
          </p:txBody>
        </p:sp>
      </p:grpSp>
      <p:sp>
        <p:nvSpPr>
          <p:cNvPr id="29" name="TextBox 28">
            <a:extLst>
              <a:ext uri="{FF2B5EF4-FFF2-40B4-BE49-F238E27FC236}">
                <a16:creationId xmlns:a16="http://schemas.microsoft.com/office/drawing/2014/main" id="{376838F9-1B46-75B5-D69D-D884C219110B}"/>
              </a:ext>
            </a:extLst>
          </p:cNvPr>
          <p:cNvSpPr txBox="1"/>
          <p:nvPr/>
        </p:nvSpPr>
        <p:spPr>
          <a:xfrm>
            <a:off x="769261" y="305064"/>
            <a:ext cx="7707081" cy="958660"/>
          </a:xfrm>
          <a:prstGeom prst="rect">
            <a:avLst/>
          </a:prstGeom>
          <a:noFill/>
        </p:spPr>
        <p:txBody>
          <a:bodyPr wrap="square">
            <a:spAutoFit/>
          </a:bodyPr>
          <a:lstStyle/>
          <a:p>
            <a:pPr algn="just">
              <a:lnSpc>
                <a:spcPct val="150000"/>
              </a:lnSpc>
            </a:pPr>
            <a:r>
              <a:rPr lang="vi-VN" sz="2000">
                <a:solidFill>
                  <a:srgbClr val="C00000"/>
                </a:solidFill>
              </a:rPr>
              <a:t>Cuối thế kỉ XX, thực dân phương Tây đã phân chia xong thuộc địa ở khu vực Đông Nam Á. </a:t>
            </a:r>
            <a:endParaRPr lang="en-US" sz="2000">
              <a:solidFill>
                <a:srgbClr val="C00000"/>
              </a:solidFill>
            </a:endParaRPr>
          </a:p>
        </p:txBody>
      </p:sp>
    </p:spTree>
    <p:extLst>
      <p:ext uri="{BB962C8B-B14F-4D97-AF65-F5344CB8AC3E}">
        <p14:creationId xmlns:p14="http://schemas.microsoft.com/office/powerpoint/2010/main" val="1583376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2"/>
          <p:cNvSpPr txBox="1">
            <a:spLocks noGrp="1"/>
          </p:cNvSpPr>
          <p:nvPr>
            <p:ph type="title"/>
          </p:nvPr>
        </p:nvSpPr>
        <p:spPr>
          <a:xfrm>
            <a:off x="720000" y="575654"/>
            <a:ext cx="7704000" cy="1543432"/>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vi-VN" sz="2200" b="0">
                <a:latin typeface="+mn-lt"/>
              </a:rPr>
              <a:t>Phong trào giải phóng dân tộc diễn ra ở khắp nơi, tiêu biểu là các cuộc khởi nghĩa ở In-đô-nê-xi-a, Phi-lip-pin, Việt Nam, Cam-pu-chia. </a:t>
            </a:r>
            <a:endParaRPr sz="2200" b="0">
              <a:latin typeface="+mn-lt"/>
            </a:endParaRPr>
          </a:p>
        </p:txBody>
      </p:sp>
      <p:pic>
        <p:nvPicPr>
          <p:cNvPr id="1026" name="Picture 2" descr="Lý thuyết Lịch Sử 11 Cánh diều Bài 5: Quá trình xâm lược và cai trị của chủ  nghĩa thực dân ở Đông Nam Á">
            <a:extLst>
              <a:ext uri="{FF2B5EF4-FFF2-40B4-BE49-F238E27FC236}">
                <a16:creationId xmlns:a16="http://schemas.microsoft.com/office/drawing/2014/main" id="{6FE0CD04-5BF4-E5C8-47CD-E558081818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276"/>
          <a:stretch/>
        </p:blipFill>
        <p:spPr bwMode="auto">
          <a:xfrm>
            <a:off x="516801" y="2466320"/>
            <a:ext cx="4055199" cy="2101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á trình thiết lập thuộc địa của thực dân Anh ở vùng Đông Nam Á hải đảo  giai đoạn 1786 – 1909 | Nghiên Cứu Lịch Sử">
            <a:extLst>
              <a:ext uri="{FF2B5EF4-FFF2-40B4-BE49-F238E27FC236}">
                <a16:creationId xmlns:a16="http://schemas.microsoft.com/office/drawing/2014/main" id="{CCEC239E-3F10-E6DF-536B-D64A08D97D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064" y="2466320"/>
            <a:ext cx="3664050" cy="210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270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7"/>
                                        </p:tgtEl>
                                        <p:attrNameLst>
                                          <p:attrName>style.visibility</p:attrName>
                                        </p:attrNameLst>
                                      </p:cBhvr>
                                      <p:to>
                                        <p:strVal val="visible"/>
                                      </p:to>
                                    </p:set>
                                    <p:animEffect transition="in" filter="randombar(horizontal)">
                                      <p:cBhvr>
                                        <p:cTn id="7" dur="500"/>
                                        <p:tgtEl>
                                          <p:spTgt spid="517"/>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randombar(horizontal)">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9" name="TextBox 8">
            <a:extLst>
              <a:ext uri="{FF2B5EF4-FFF2-40B4-BE49-F238E27FC236}">
                <a16:creationId xmlns:a16="http://schemas.microsoft.com/office/drawing/2014/main" id="{8A9DFE21-1DB2-6F6F-A1C4-D0B4D7228C3F}"/>
              </a:ext>
            </a:extLst>
          </p:cNvPr>
          <p:cNvSpPr txBox="1"/>
          <p:nvPr/>
        </p:nvSpPr>
        <p:spPr>
          <a:xfrm>
            <a:off x="929021" y="522432"/>
            <a:ext cx="7285958" cy="646331"/>
          </a:xfrm>
          <a:prstGeom prst="rect">
            <a:avLst/>
          </a:prstGeom>
          <a:noFill/>
        </p:spPr>
        <p:txBody>
          <a:bodyPr wrap="square">
            <a:spAutoFit/>
          </a:bodyPr>
          <a:lstStyle/>
          <a:p>
            <a:pPr algn="ctr" defTabSz="457200">
              <a:buClrTx/>
            </a:pPr>
            <a:r>
              <a:rPr lang="en-US" sz="3600" b="1">
                <a:solidFill>
                  <a:schemeClr val="accent3"/>
                </a:solidFill>
                <a:latin typeface="Arial" panose="020B0604020202020204" pitchFamily="34" charset="0"/>
                <a:cs typeface="Arial" panose="020B0604020202020204" pitchFamily="34" charset="0"/>
              </a:rPr>
              <a:t>ĐI TÌM NHÀ THÔNG THÁI</a:t>
            </a:r>
          </a:p>
        </p:txBody>
      </p:sp>
      <p:sp>
        <p:nvSpPr>
          <p:cNvPr id="4" name="Rectangle 3"/>
          <p:cNvSpPr/>
          <p:nvPr/>
        </p:nvSpPr>
        <p:spPr>
          <a:xfrm>
            <a:off x="810491" y="1267170"/>
            <a:ext cx="7523018" cy="3359894"/>
          </a:xfrm>
          <a:prstGeom prst="rect">
            <a:avLst/>
          </a:prstGeom>
        </p:spPr>
        <p:txBody>
          <a:bodyPr wrap="square">
            <a:spAutoFit/>
          </a:bodyPr>
          <a:lstStyle/>
          <a:p>
            <a:pPr algn="just">
              <a:lnSpc>
                <a:spcPct val="150000"/>
              </a:lnSpc>
              <a:spcBef>
                <a:spcPts val="100"/>
              </a:spcBef>
              <a:spcAft>
                <a:spcPts val="100"/>
              </a:spcAft>
              <a:tabLst>
                <a:tab pos="1356360" algn="l"/>
              </a:tabLst>
            </a:pPr>
            <a:r>
              <a:rPr lang="en-US" sz="1700" b="1">
                <a:solidFill>
                  <a:srgbClr val="FF0000"/>
                </a:solidFill>
                <a:latin typeface="+mn-lt"/>
                <a:ea typeface="Times New Roman" panose="02020603050405020304" pitchFamily="18" charset="0"/>
              </a:rPr>
              <a:t>L</a:t>
            </a:r>
            <a:r>
              <a:rPr lang="vi-VN" sz="1700" b="1">
                <a:solidFill>
                  <a:srgbClr val="FF0000"/>
                </a:solidFill>
                <a:latin typeface="+mn-lt"/>
                <a:ea typeface="Times New Roman" panose="02020603050405020304" pitchFamily="18" charset="0"/>
              </a:rPr>
              <a:t>uật chơi:</a:t>
            </a:r>
            <a:endParaRPr lang="en-US" sz="1700" b="1">
              <a:solidFill>
                <a:srgbClr val="FF0000"/>
              </a:solidFill>
              <a:latin typeface="+mn-lt"/>
              <a:ea typeface="Calibri" panose="020F0502020204030204" pitchFamily="34" charset="0"/>
            </a:endParaRPr>
          </a:p>
          <a:p>
            <a:pPr marL="285750" indent="-285750" algn="just">
              <a:lnSpc>
                <a:spcPct val="150000"/>
              </a:lnSpc>
              <a:spcBef>
                <a:spcPts val="100"/>
              </a:spcBef>
              <a:spcAft>
                <a:spcPts val="100"/>
              </a:spcAft>
              <a:buFont typeface="Arial" panose="020B0604020202020204" pitchFamily="34" charset="0"/>
              <a:buChar char="•"/>
              <a:tabLst>
                <a:tab pos="1356360" algn="l"/>
              </a:tabLst>
            </a:pPr>
            <a:r>
              <a:rPr lang="en-US" sz="1700">
                <a:latin typeface="+mn-lt"/>
                <a:ea typeface="Times New Roman" panose="02020603050405020304" pitchFamily="18" charset="0"/>
              </a:rPr>
              <a:t>Chia học sinh </a:t>
            </a:r>
            <a:r>
              <a:rPr lang="vi-VN" sz="1700">
                <a:latin typeface="+mn-lt"/>
                <a:ea typeface="Times New Roman" panose="02020603050405020304" pitchFamily="18" charset="0"/>
              </a:rPr>
              <a:t>làm 2 đội (4 </a:t>
            </a:r>
            <a:r>
              <a:rPr lang="en-US" sz="1700">
                <a:latin typeface="+mn-lt"/>
                <a:ea typeface="Times New Roman" panose="02020603050405020304" pitchFamily="18" charset="0"/>
              </a:rPr>
              <a:t>học sinh</a:t>
            </a:r>
            <a:r>
              <a:rPr lang="vi-VN" sz="1700">
                <a:latin typeface="+mn-lt"/>
                <a:ea typeface="Times New Roman" panose="02020603050405020304" pitchFamily="18" charset="0"/>
              </a:rPr>
              <a:t>/đội).</a:t>
            </a:r>
            <a:endParaRPr lang="en-US" sz="1700">
              <a:latin typeface="+mn-lt"/>
              <a:ea typeface="Calibri" panose="020F0502020204030204" pitchFamily="34" charset="0"/>
            </a:endParaRPr>
          </a:p>
          <a:p>
            <a:pPr marL="285750" indent="-285750" algn="just">
              <a:lnSpc>
                <a:spcPct val="150000"/>
              </a:lnSpc>
              <a:spcBef>
                <a:spcPts val="100"/>
              </a:spcBef>
              <a:spcAft>
                <a:spcPts val="100"/>
              </a:spcAft>
              <a:buFont typeface="Arial" panose="020B0604020202020204" pitchFamily="34" charset="0"/>
              <a:buChar char="•"/>
              <a:tabLst>
                <a:tab pos="1356360" algn="l"/>
              </a:tabLst>
            </a:pPr>
            <a:r>
              <a:rPr lang="vi-VN" sz="1700">
                <a:latin typeface="+mn-lt"/>
                <a:ea typeface="Times New Roman" panose="02020603050405020304" pitchFamily="18" charset="0"/>
              </a:rPr>
              <a:t>Mỗi quốc gia có 2 hình ảnh tương ứng. </a:t>
            </a:r>
            <a:endParaRPr lang="en-US" sz="1700">
              <a:latin typeface="+mn-lt"/>
              <a:ea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tabLst>
                <a:tab pos="1356360" algn="l"/>
              </a:tabLst>
            </a:pPr>
            <a:r>
              <a:rPr lang="en-US" sz="1700">
                <a:latin typeface="+mn-lt"/>
                <a:ea typeface="Times New Roman" panose="02020603050405020304" pitchFamily="18" charset="0"/>
              </a:rPr>
              <a:t>Lần </a:t>
            </a:r>
            <a:r>
              <a:rPr lang="vi-VN" sz="1700">
                <a:latin typeface="+mn-lt"/>
                <a:ea typeface="Times New Roman" panose="02020603050405020304" pitchFamily="18" charset="0"/>
              </a:rPr>
              <a:t>lượt quan sát </a:t>
            </a:r>
            <a:r>
              <a:rPr lang="en-US" sz="1700">
                <a:latin typeface="+mn-lt"/>
                <a:ea typeface="Times New Roman" panose="02020603050405020304" pitchFamily="18" charset="0"/>
              </a:rPr>
              <a:t>các hình ảnh </a:t>
            </a:r>
            <a:r>
              <a:rPr lang="vi-VN" sz="1700">
                <a:latin typeface="+mn-lt"/>
                <a:ea typeface="Times New Roman" panose="02020603050405020304" pitchFamily="18" charset="0"/>
              </a:rPr>
              <a:t>về quốc kì, quốc huy, công trình nghệ thuật tiêu biểu,…. và gọi đúng tên quốc gia trong khu vực Đông Nam Á tương ứng với hình ảnh trình chiếu. </a:t>
            </a:r>
            <a:endParaRPr lang="en-US" sz="1700">
              <a:latin typeface="+mn-lt"/>
              <a:ea typeface="Calibri" panose="020F0502020204030204" pitchFamily="34" charset="0"/>
            </a:endParaRPr>
          </a:p>
          <a:p>
            <a:pPr marL="285750" indent="-285750" algn="just">
              <a:lnSpc>
                <a:spcPct val="150000"/>
              </a:lnSpc>
              <a:spcBef>
                <a:spcPts val="100"/>
              </a:spcBef>
              <a:spcAft>
                <a:spcPts val="100"/>
              </a:spcAft>
              <a:buFont typeface="Arial" panose="020B0604020202020204" pitchFamily="34" charset="0"/>
              <a:buChar char="•"/>
              <a:tabLst>
                <a:tab pos="1356360" algn="l"/>
              </a:tabLst>
            </a:pPr>
            <a:r>
              <a:rPr lang="en-US" sz="1700">
                <a:latin typeface="+mn-lt"/>
                <a:ea typeface="Times New Roman" panose="02020603050405020304" pitchFamily="18" charset="0"/>
              </a:rPr>
              <a:t>Lật </a:t>
            </a:r>
            <a:r>
              <a:rPr lang="vi-VN" sz="1700">
                <a:latin typeface="+mn-lt"/>
                <a:ea typeface="Times New Roman" panose="02020603050405020304" pitchFamily="18" charset="0"/>
              </a:rPr>
              <a:t>mở hình ảnh số 1 được </a:t>
            </a:r>
            <a:r>
              <a:rPr lang="en-US" sz="1700">
                <a:latin typeface="+mn-lt"/>
                <a:ea typeface="Times New Roman" panose="02020603050405020304" pitchFamily="18" charset="0"/>
              </a:rPr>
              <a:t>+</a:t>
            </a:r>
            <a:r>
              <a:rPr lang="vi-VN" sz="1700">
                <a:latin typeface="+mn-lt"/>
                <a:ea typeface="Times New Roman" panose="02020603050405020304" pitchFamily="18" charset="0"/>
              </a:rPr>
              <a:t>5 điểm, lật mở hình ảnh số 2 được </a:t>
            </a:r>
            <a:r>
              <a:rPr lang="en-US" sz="1700">
                <a:latin typeface="+mn-lt"/>
                <a:ea typeface="Times New Roman" panose="02020603050405020304" pitchFamily="18" charset="0"/>
              </a:rPr>
              <a:t>+</a:t>
            </a:r>
            <a:r>
              <a:rPr lang="vi-VN" sz="1700">
                <a:latin typeface="+mn-lt"/>
                <a:ea typeface="Times New Roman" panose="02020603050405020304" pitchFamily="18" charset="0"/>
              </a:rPr>
              <a:t>2 điểm. </a:t>
            </a:r>
            <a:endParaRPr lang="en-US" sz="1700">
              <a:latin typeface="+mn-lt"/>
              <a:ea typeface="Calibri" panose="020F0502020204030204" pitchFamily="34" charset="0"/>
            </a:endParaRPr>
          </a:p>
          <a:p>
            <a:pPr marL="285750" indent="-285750" algn="just">
              <a:lnSpc>
                <a:spcPct val="150000"/>
              </a:lnSpc>
              <a:spcBef>
                <a:spcPts val="100"/>
              </a:spcBef>
              <a:spcAft>
                <a:spcPts val="100"/>
              </a:spcAft>
              <a:buFont typeface="Arial" panose="020B0604020202020204" pitchFamily="34" charset="0"/>
              <a:buChar char="•"/>
              <a:tabLst>
                <a:tab pos="1356360" algn="l"/>
              </a:tabLst>
            </a:pPr>
            <a:r>
              <a:rPr lang="vi-VN" sz="1700">
                <a:latin typeface="+mn-lt"/>
                <a:ea typeface="Times New Roman" panose="02020603050405020304" pitchFamily="18" charset="0"/>
              </a:rPr>
              <a:t>Đội nào trả lời được đúng và được nhiều điểm hơn</a:t>
            </a:r>
            <a:r>
              <a:rPr lang="en-US" sz="1700">
                <a:latin typeface="+mn-lt"/>
                <a:ea typeface="Times New Roman" panose="02020603050405020304" pitchFamily="18" charset="0"/>
              </a:rPr>
              <a:t> </a:t>
            </a:r>
            <a:r>
              <a:rPr lang="vi-VN" sz="1700">
                <a:latin typeface="+mn-lt"/>
                <a:ea typeface="Times New Roman" panose="02020603050405020304" pitchFamily="18" charset="0"/>
              </a:rPr>
              <a:t>là đội thắng cuộc.</a:t>
            </a:r>
            <a:endParaRPr lang="en-US" sz="1700">
              <a:effectLst/>
              <a:latin typeface="+mn-lt"/>
              <a:ea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3" name="TextBox 2">
            <a:extLst>
              <a:ext uri="{FF2B5EF4-FFF2-40B4-BE49-F238E27FC236}">
                <a16:creationId xmlns:a16="http://schemas.microsoft.com/office/drawing/2014/main" id="{7A562977-3793-F66C-AE4D-6570E3D07272}"/>
              </a:ext>
            </a:extLst>
          </p:cNvPr>
          <p:cNvSpPr txBox="1"/>
          <p:nvPr/>
        </p:nvSpPr>
        <p:spPr>
          <a:xfrm>
            <a:off x="2380343" y="428171"/>
            <a:ext cx="4383314" cy="477054"/>
          </a:xfrm>
          <a:prstGeom prst="rect">
            <a:avLst/>
          </a:prstGeom>
          <a:noFill/>
        </p:spPr>
        <p:txBody>
          <a:bodyPr wrap="square" rtlCol="0">
            <a:spAutoFit/>
          </a:bodyPr>
          <a:lstStyle/>
          <a:p>
            <a:pPr algn="ctr"/>
            <a:r>
              <a:rPr lang="en-US" sz="2500" b="1">
                <a:solidFill>
                  <a:srgbClr val="002060"/>
                </a:solidFill>
              </a:rPr>
              <a:t>THẢO LUẬN NHÓM ĐÔI </a:t>
            </a:r>
          </a:p>
        </p:txBody>
      </p:sp>
      <p:sp>
        <p:nvSpPr>
          <p:cNvPr id="5" name="TextBox 4">
            <a:extLst>
              <a:ext uri="{FF2B5EF4-FFF2-40B4-BE49-F238E27FC236}">
                <a16:creationId xmlns:a16="http://schemas.microsoft.com/office/drawing/2014/main" id="{C51DDE02-FEE1-D240-9C4B-C25D5B4279D4}"/>
              </a:ext>
            </a:extLst>
          </p:cNvPr>
          <p:cNvSpPr txBox="1"/>
          <p:nvPr/>
        </p:nvSpPr>
        <p:spPr>
          <a:xfrm>
            <a:off x="544287" y="1232003"/>
            <a:ext cx="4027713" cy="3266985"/>
          </a:xfrm>
          <a:prstGeom prst="rect">
            <a:avLst/>
          </a:prstGeom>
          <a:noFill/>
        </p:spPr>
        <p:txBody>
          <a:bodyPr wrap="square">
            <a:spAutoFit/>
          </a:bodyPr>
          <a:lstStyle/>
          <a:p>
            <a:pPr algn="just">
              <a:lnSpc>
                <a:spcPct val="150000"/>
              </a:lnSpc>
            </a:pPr>
            <a:r>
              <a:rPr lang="vi-VN" sz="2000" b="1" i="1">
                <a:solidFill>
                  <a:srgbClr val="C00000"/>
                </a:solidFill>
              </a:rPr>
              <a:t>Khai thác lược đồ Hình 18.1, Bảng 18.2, mục Nhân vật lịch sử SGK tr.70, 71 và hoàn thành Phiếu học tập số 1: </a:t>
            </a:r>
            <a:r>
              <a:rPr lang="vi-VN" sz="2000"/>
              <a:t>Kể tên một số phong trào giải phóng dân tộc của nhân dân Đông Nam Á nửa sau thế kỉ XIX. </a:t>
            </a:r>
            <a:endParaRPr lang="en-US" sz="2000"/>
          </a:p>
        </p:txBody>
      </p:sp>
      <p:graphicFrame>
        <p:nvGraphicFramePr>
          <p:cNvPr id="6" name="Table 5">
            <a:extLst>
              <a:ext uri="{FF2B5EF4-FFF2-40B4-BE49-F238E27FC236}">
                <a16:creationId xmlns:a16="http://schemas.microsoft.com/office/drawing/2014/main" id="{CBC6B1E0-7C17-07CB-017C-94B3B4B08875}"/>
              </a:ext>
            </a:extLst>
          </p:cNvPr>
          <p:cNvGraphicFramePr>
            <a:graphicFrameLocks noGrp="1"/>
          </p:cNvGraphicFramePr>
          <p:nvPr>
            <p:extLst>
              <p:ext uri="{D42A27DB-BD31-4B8C-83A1-F6EECF244321}">
                <p14:modId xmlns:p14="http://schemas.microsoft.com/office/powerpoint/2010/main" val="966316500"/>
              </p:ext>
            </p:extLst>
          </p:nvPr>
        </p:nvGraphicFramePr>
        <p:xfrm>
          <a:off x="4720772" y="2013154"/>
          <a:ext cx="4085770" cy="2587875"/>
        </p:xfrm>
        <a:graphic>
          <a:graphicData uri="http://schemas.openxmlformats.org/drawingml/2006/table">
            <a:tbl>
              <a:tblPr firstRow="1" firstCol="1" bandRow="1">
                <a:effectLst>
                  <a:outerShdw blurRad="63500" sx="102000" sy="102000" algn="ctr" rotWithShape="0">
                    <a:prstClr val="black">
                      <a:alpha val="40000"/>
                    </a:prstClr>
                  </a:outerShdw>
                </a:effectLst>
              </a:tblPr>
              <a:tblGrid>
                <a:gridCol w="968828">
                  <a:extLst>
                    <a:ext uri="{9D8B030D-6E8A-4147-A177-3AD203B41FA5}">
                      <a16:colId xmlns:a16="http://schemas.microsoft.com/office/drawing/2014/main" val="1365972013"/>
                    </a:ext>
                  </a:extLst>
                </a:gridCol>
                <a:gridCol w="856343">
                  <a:extLst>
                    <a:ext uri="{9D8B030D-6E8A-4147-A177-3AD203B41FA5}">
                      <a16:colId xmlns:a16="http://schemas.microsoft.com/office/drawing/2014/main" val="2374164655"/>
                    </a:ext>
                  </a:extLst>
                </a:gridCol>
                <a:gridCol w="2260599">
                  <a:extLst>
                    <a:ext uri="{9D8B030D-6E8A-4147-A177-3AD203B41FA5}">
                      <a16:colId xmlns:a16="http://schemas.microsoft.com/office/drawing/2014/main" val="1650261096"/>
                    </a:ext>
                  </a:extLst>
                </a:gridCol>
              </a:tblGrid>
              <a:tr h="921423">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Tên thuộc địa</a:t>
                      </a:r>
                      <a:endParaRPr lang="en-US" sz="1100">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Thời gian</a:t>
                      </a:r>
                      <a:endParaRPr lang="en-US" sz="1100">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Hoạt động giải phóng </a:t>
                      </a:r>
                      <a:endParaRPr lang="en-US" sz="1100">
                        <a:effectLst/>
                        <a:latin typeface="+mn-lt"/>
                        <a:ea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dân tộc tiêu biểu</a:t>
                      </a:r>
                      <a:endParaRPr lang="en-US" sz="1100">
                        <a:effectLst/>
                        <a:latin typeface="+mn-lt"/>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310674870"/>
                  </a:ext>
                </a:extLst>
              </a:tr>
              <a:tr h="416613">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 </a:t>
                      </a:r>
                      <a:endParaRPr lang="en-US" sz="1100">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 </a:t>
                      </a:r>
                      <a:endParaRPr lang="en-US" sz="1100">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 </a:t>
                      </a:r>
                      <a:endParaRPr lang="en-US" sz="1100">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866058239"/>
                  </a:ext>
                </a:extLst>
              </a:tr>
              <a:tr h="416613">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 </a:t>
                      </a:r>
                      <a:endParaRPr lang="en-US" sz="1100">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 </a:t>
                      </a:r>
                      <a:endParaRPr lang="en-US" sz="1100">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 </a:t>
                      </a:r>
                      <a:endParaRPr lang="en-US" sz="1100">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23903702"/>
                  </a:ext>
                </a:extLst>
              </a:tr>
              <a:tr h="416613">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 </a:t>
                      </a:r>
                      <a:endParaRPr lang="en-US" sz="1100">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 </a:t>
                      </a:r>
                      <a:endParaRPr lang="en-US" sz="1100">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 </a:t>
                      </a:r>
                      <a:endParaRPr lang="en-US" sz="1100">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17143489"/>
                  </a:ext>
                </a:extLst>
              </a:tr>
              <a:tr h="416613">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 </a:t>
                      </a:r>
                      <a:endParaRPr lang="en-US" sz="1100">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 </a:t>
                      </a:r>
                      <a:endParaRPr lang="en-US" sz="1100">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350" b="1">
                          <a:solidFill>
                            <a:srgbClr val="000000"/>
                          </a:solidFill>
                          <a:effectLst/>
                          <a:latin typeface="+mn-lt"/>
                          <a:ea typeface="Calibri" panose="020F0502020204030204" pitchFamily="34" charset="0"/>
                          <a:cs typeface="Calibri" panose="020F0502020204030204" pitchFamily="34" charset="0"/>
                        </a:rPr>
                        <a:t> </a:t>
                      </a:r>
                      <a:endParaRPr lang="en-US" sz="1100">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53509976"/>
                  </a:ext>
                </a:extLst>
              </a:tr>
            </a:tbl>
          </a:graphicData>
        </a:graphic>
      </p:graphicFrame>
      <p:sp>
        <p:nvSpPr>
          <p:cNvPr id="7" name="TextBox 6">
            <a:extLst>
              <a:ext uri="{FF2B5EF4-FFF2-40B4-BE49-F238E27FC236}">
                <a16:creationId xmlns:a16="http://schemas.microsoft.com/office/drawing/2014/main" id="{CD340C2D-C419-FCA2-249C-565CD196AEA7}"/>
              </a:ext>
            </a:extLst>
          </p:cNvPr>
          <p:cNvSpPr txBox="1"/>
          <p:nvPr/>
        </p:nvSpPr>
        <p:spPr>
          <a:xfrm>
            <a:off x="4744357" y="1393373"/>
            <a:ext cx="4038599" cy="400110"/>
          </a:xfrm>
          <a:prstGeom prst="rect">
            <a:avLst/>
          </a:prstGeom>
          <a:noFill/>
        </p:spPr>
        <p:txBody>
          <a:bodyPr wrap="square" rtlCol="0">
            <a:spAutoFit/>
          </a:bodyPr>
          <a:lstStyle/>
          <a:p>
            <a:pPr algn="ctr"/>
            <a:r>
              <a:rPr lang="en-US" sz="2000" b="1">
                <a:solidFill>
                  <a:srgbClr val="C00000"/>
                </a:solidFill>
              </a:rPr>
              <a:t>PHIẾU HỌC TẬP SỐ 1</a:t>
            </a:r>
          </a:p>
        </p:txBody>
      </p:sp>
    </p:spTree>
    <p:extLst>
      <p:ext uri="{BB962C8B-B14F-4D97-AF65-F5344CB8AC3E}">
        <p14:creationId xmlns:p14="http://schemas.microsoft.com/office/powerpoint/2010/main" val="216627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14" name="Group 13">
            <a:extLst>
              <a:ext uri="{FF2B5EF4-FFF2-40B4-BE49-F238E27FC236}">
                <a16:creationId xmlns:a16="http://schemas.microsoft.com/office/drawing/2014/main" id="{36E19A97-600C-6C6D-BEFA-D5ECD9188CE0}"/>
              </a:ext>
            </a:extLst>
          </p:cNvPr>
          <p:cNvGrpSpPr/>
          <p:nvPr/>
        </p:nvGrpSpPr>
        <p:grpSpPr>
          <a:xfrm>
            <a:off x="464457" y="931495"/>
            <a:ext cx="4189582" cy="3777956"/>
            <a:chOff x="580571" y="438009"/>
            <a:chExt cx="4189582" cy="3777956"/>
          </a:xfrm>
        </p:grpSpPr>
        <p:pic>
          <p:nvPicPr>
            <p:cNvPr id="4" name="Picture 3">
              <a:extLst>
                <a:ext uri="{FF2B5EF4-FFF2-40B4-BE49-F238E27FC236}">
                  <a16:creationId xmlns:a16="http://schemas.microsoft.com/office/drawing/2014/main" id="{E32CAE47-DFD4-88ED-7CB4-D01C5ABE721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523" b="858"/>
            <a:stretch/>
          </p:blipFill>
          <p:spPr>
            <a:xfrm>
              <a:off x="580571" y="438009"/>
              <a:ext cx="4189582" cy="3001119"/>
            </a:xfrm>
            <a:prstGeom prst="rect">
              <a:avLst/>
            </a:prstGeom>
          </p:spPr>
        </p:pic>
        <p:sp>
          <p:nvSpPr>
            <p:cNvPr id="10" name="TextBox 9">
              <a:extLst>
                <a:ext uri="{FF2B5EF4-FFF2-40B4-BE49-F238E27FC236}">
                  <a16:creationId xmlns:a16="http://schemas.microsoft.com/office/drawing/2014/main" id="{D1CD3727-67E5-D4EE-FCC0-4A5EAB67D5B8}"/>
                </a:ext>
              </a:extLst>
            </p:cNvPr>
            <p:cNvSpPr txBox="1"/>
            <p:nvPr/>
          </p:nvSpPr>
          <p:spPr>
            <a:xfrm>
              <a:off x="810277" y="3517248"/>
              <a:ext cx="3730170" cy="698717"/>
            </a:xfrm>
            <a:prstGeom prst="rect">
              <a:avLst/>
            </a:prstGeom>
            <a:noFill/>
          </p:spPr>
          <p:txBody>
            <a:bodyPr wrap="square" rtlCol="0">
              <a:spAutoFit/>
            </a:bodyPr>
            <a:lstStyle/>
            <a:p>
              <a:pPr algn="ctr">
                <a:lnSpc>
                  <a:spcPct val="150000"/>
                </a:lnSpc>
              </a:pPr>
              <a:r>
                <a:rPr lang="en-US" b="1" i="1">
                  <a:solidFill>
                    <a:srgbClr val="002060"/>
                  </a:solidFill>
                </a:rPr>
                <a:t>Hình 18.1. </a:t>
              </a:r>
              <a:r>
                <a:rPr lang="en-US" i="1">
                  <a:solidFill>
                    <a:srgbClr val="002060"/>
                  </a:solidFill>
                </a:rPr>
                <a:t>Lược đồ Đông Nam Á cuối thế kỉ XIX đầu thế kỉ XX</a:t>
              </a:r>
            </a:p>
          </p:txBody>
        </p:sp>
      </p:grpSp>
      <p:grpSp>
        <p:nvGrpSpPr>
          <p:cNvPr id="20" name="Group 19">
            <a:extLst>
              <a:ext uri="{FF2B5EF4-FFF2-40B4-BE49-F238E27FC236}">
                <a16:creationId xmlns:a16="http://schemas.microsoft.com/office/drawing/2014/main" id="{FDE87D73-18C0-0028-4E99-A7014E36C3C1}"/>
              </a:ext>
            </a:extLst>
          </p:cNvPr>
          <p:cNvGrpSpPr/>
          <p:nvPr/>
        </p:nvGrpSpPr>
        <p:grpSpPr>
          <a:xfrm>
            <a:off x="4804227" y="279181"/>
            <a:ext cx="3904343" cy="4469732"/>
            <a:chOff x="4971143" y="487374"/>
            <a:chExt cx="3904343" cy="4469732"/>
          </a:xfrm>
        </p:grpSpPr>
        <p:sp>
          <p:nvSpPr>
            <p:cNvPr id="18" name="Rectangle 17">
              <a:extLst>
                <a:ext uri="{FF2B5EF4-FFF2-40B4-BE49-F238E27FC236}">
                  <a16:creationId xmlns:a16="http://schemas.microsoft.com/office/drawing/2014/main" id="{9D83FB40-F473-EB79-74D4-0092073141A4}"/>
                </a:ext>
              </a:extLst>
            </p:cNvPr>
            <p:cNvSpPr/>
            <p:nvPr/>
          </p:nvSpPr>
          <p:spPr>
            <a:xfrm>
              <a:off x="4971143" y="2193294"/>
              <a:ext cx="3904343" cy="2757714"/>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José Rizal – Wikipedia tiếng Việt">
              <a:extLst>
                <a:ext uri="{FF2B5EF4-FFF2-40B4-BE49-F238E27FC236}">
                  <a16:creationId xmlns:a16="http://schemas.microsoft.com/office/drawing/2014/main" id="{740FC8EF-2775-7470-8BA1-93C879EB7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869" y="487374"/>
              <a:ext cx="1335766" cy="18320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3B0C123-DAF2-F5CA-B86F-A22696FC3E1B}"/>
                </a:ext>
              </a:extLst>
            </p:cNvPr>
            <p:cNvSpPr txBox="1"/>
            <p:nvPr/>
          </p:nvSpPr>
          <p:spPr>
            <a:xfrm>
              <a:off x="5104204" y="2319396"/>
              <a:ext cx="3471437" cy="2637710"/>
            </a:xfrm>
            <a:prstGeom prst="rect">
              <a:avLst/>
            </a:prstGeom>
            <a:noFill/>
          </p:spPr>
          <p:txBody>
            <a:bodyPr wrap="square" rtlCol="0">
              <a:spAutoFit/>
            </a:bodyPr>
            <a:lstStyle/>
            <a:p>
              <a:pPr algn="just">
                <a:lnSpc>
                  <a:spcPct val="150000"/>
                </a:lnSpc>
              </a:pPr>
              <a:r>
                <a:rPr lang="en-US" i="1"/>
                <a:t>Hô-xê Ri-dan đại diện cho xu hướng ôn hòa trong phong trào giải phóng dân tộc ở Phi-líp-pin. Ông chủ trương tuyên truyền, khơi gọi tinh thần dân tộc, đòi quyền bình đẳng cho người Phi-líp-pin trong cuộc đấu tranh với chính quyền Tây Ban Nha </a:t>
              </a:r>
            </a:p>
            <a:p>
              <a:pPr algn="r">
                <a:lnSpc>
                  <a:spcPct val="150000"/>
                </a:lnSpc>
              </a:pPr>
              <a:r>
                <a:rPr lang="en-US" i="1"/>
                <a:t>Hô-xê Ri-dan (1861 – 1896)</a:t>
              </a:r>
            </a:p>
          </p:txBody>
        </p:sp>
        <p:sp>
          <p:nvSpPr>
            <p:cNvPr id="19" name="Rectangle 18">
              <a:extLst>
                <a:ext uri="{FF2B5EF4-FFF2-40B4-BE49-F238E27FC236}">
                  <a16:creationId xmlns:a16="http://schemas.microsoft.com/office/drawing/2014/main" id="{E79D6FA8-19F7-7FCF-0A96-E407E37495B5}"/>
                </a:ext>
              </a:extLst>
            </p:cNvPr>
            <p:cNvSpPr/>
            <p:nvPr/>
          </p:nvSpPr>
          <p:spPr>
            <a:xfrm>
              <a:off x="4971143" y="1908629"/>
              <a:ext cx="3904343" cy="404669"/>
            </a:xfrm>
            <a:prstGeom prst="rect">
              <a:avLst/>
            </a:prstGeom>
            <a:solidFill>
              <a:schemeClr val="tx2"/>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70C0"/>
                  </a:solidFill>
                </a:rPr>
                <a:t>Nhân vật lịch sử </a:t>
              </a:r>
            </a:p>
          </p:txBody>
        </p:sp>
      </p:grpSp>
    </p:spTree>
    <p:extLst>
      <p:ext uri="{BB962C8B-B14F-4D97-AF65-F5344CB8AC3E}">
        <p14:creationId xmlns:p14="http://schemas.microsoft.com/office/powerpoint/2010/main" val="4201564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 name="TextBox 4">
            <a:extLst>
              <a:ext uri="{FF2B5EF4-FFF2-40B4-BE49-F238E27FC236}">
                <a16:creationId xmlns:a16="http://schemas.microsoft.com/office/drawing/2014/main" id="{8F0F6390-6799-A6FC-F62C-390329EB0956}"/>
              </a:ext>
            </a:extLst>
          </p:cNvPr>
          <p:cNvSpPr txBox="1"/>
          <p:nvPr/>
        </p:nvSpPr>
        <p:spPr>
          <a:xfrm>
            <a:off x="546098" y="210458"/>
            <a:ext cx="8051801" cy="375552"/>
          </a:xfrm>
          <a:prstGeom prst="rect">
            <a:avLst/>
          </a:prstGeom>
          <a:noFill/>
        </p:spPr>
        <p:txBody>
          <a:bodyPr wrap="square" rtlCol="0">
            <a:spAutoFit/>
          </a:bodyPr>
          <a:lstStyle/>
          <a:p>
            <a:pPr algn="ctr">
              <a:lnSpc>
                <a:spcPct val="150000"/>
              </a:lnSpc>
            </a:pPr>
            <a:r>
              <a:rPr lang="en-US" b="1">
                <a:solidFill>
                  <a:srgbClr val="002060"/>
                </a:solidFill>
              </a:rPr>
              <a:t>Bảng 18.2. </a:t>
            </a:r>
            <a:r>
              <a:rPr lang="en-US">
                <a:solidFill>
                  <a:srgbClr val="002060"/>
                </a:solidFill>
              </a:rPr>
              <a:t>Một số sự kiện của phong trào giải phóng dân tộc ở Đông Nam Á nửa sau thế kỉ XIX</a:t>
            </a:r>
          </a:p>
        </p:txBody>
      </p:sp>
      <p:graphicFrame>
        <p:nvGraphicFramePr>
          <p:cNvPr id="6" name="Table 5">
            <a:extLst>
              <a:ext uri="{FF2B5EF4-FFF2-40B4-BE49-F238E27FC236}">
                <a16:creationId xmlns:a16="http://schemas.microsoft.com/office/drawing/2014/main" id="{4FAD58D0-0B9D-7701-6EC7-361B392DFE54}"/>
              </a:ext>
            </a:extLst>
          </p:cNvPr>
          <p:cNvGraphicFramePr>
            <a:graphicFrameLocks noGrp="1"/>
          </p:cNvGraphicFramePr>
          <p:nvPr>
            <p:extLst>
              <p:ext uri="{D42A27DB-BD31-4B8C-83A1-F6EECF244321}">
                <p14:modId xmlns:p14="http://schemas.microsoft.com/office/powerpoint/2010/main" val="3952253819"/>
              </p:ext>
            </p:extLst>
          </p:nvPr>
        </p:nvGraphicFramePr>
        <p:xfrm>
          <a:off x="185057" y="708199"/>
          <a:ext cx="8773885" cy="4324482"/>
        </p:xfrm>
        <a:graphic>
          <a:graphicData uri="http://schemas.openxmlformats.org/drawingml/2006/table">
            <a:tbl>
              <a:tblPr firstRow="1" bandRow="1">
                <a:effectLst>
                  <a:outerShdw blurRad="63500" sx="102000" sy="102000" algn="ctr" rotWithShape="0">
                    <a:prstClr val="black">
                      <a:alpha val="40000"/>
                    </a:prstClr>
                  </a:outerShdw>
                </a:effectLst>
                <a:tableStyleId>{F01A567E-3FDA-4C7C-B57F-001573DDC41E}</a:tableStyleId>
              </a:tblPr>
              <a:tblGrid>
                <a:gridCol w="1410958">
                  <a:extLst>
                    <a:ext uri="{9D8B030D-6E8A-4147-A177-3AD203B41FA5}">
                      <a16:colId xmlns:a16="http://schemas.microsoft.com/office/drawing/2014/main" val="2519163843"/>
                    </a:ext>
                  </a:extLst>
                </a:gridCol>
                <a:gridCol w="1252413">
                  <a:extLst>
                    <a:ext uri="{9D8B030D-6E8A-4147-A177-3AD203B41FA5}">
                      <a16:colId xmlns:a16="http://schemas.microsoft.com/office/drawing/2014/main" val="1547326802"/>
                    </a:ext>
                  </a:extLst>
                </a:gridCol>
                <a:gridCol w="6110514">
                  <a:extLst>
                    <a:ext uri="{9D8B030D-6E8A-4147-A177-3AD203B41FA5}">
                      <a16:colId xmlns:a16="http://schemas.microsoft.com/office/drawing/2014/main" val="29879279"/>
                    </a:ext>
                  </a:extLst>
                </a:gridCol>
              </a:tblGrid>
              <a:tr h="370322">
                <a:tc>
                  <a:txBody>
                    <a:bodyPr/>
                    <a:lstStyle/>
                    <a:p>
                      <a:pPr algn="ctr">
                        <a:lnSpc>
                          <a:spcPct val="150000"/>
                        </a:lnSpc>
                      </a:pPr>
                      <a:r>
                        <a:rPr lang="en-US" b="1"/>
                        <a:t>Tên thuộc địa</a:t>
                      </a:r>
                    </a:p>
                  </a:txBody>
                  <a:tcPr>
                    <a:solidFill>
                      <a:schemeClr val="tx2"/>
                    </a:solidFill>
                  </a:tcPr>
                </a:tc>
                <a:tc>
                  <a:txBody>
                    <a:bodyPr/>
                    <a:lstStyle/>
                    <a:p>
                      <a:pPr algn="ctr">
                        <a:lnSpc>
                          <a:spcPct val="150000"/>
                        </a:lnSpc>
                      </a:pPr>
                      <a:r>
                        <a:rPr lang="en-US" b="1"/>
                        <a:t>Thời gian </a:t>
                      </a:r>
                    </a:p>
                  </a:txBody>
                  <a:tcPr>
                    <a:solidFill>
                      <a:schemeClr val="tx2"/>
                    </a:solidFill>
                  </a:tcPr>
                </a:tc>
                <a:tc>
                  <a:txBody>
                    <a:bodyPr/>
                    <a:lstStyle/>
                    <a:p>
                      <a:pPr algn="ctr">
                        <a:lnSpc>
                          <a:spcPct val="150000"/>
                        </a:lnSpc>
                      </a:pPr>
                      <a:r>
                        <a:rPr lang="en-US" b="1"/>
                        <a:t>Hoạt động giải phóng dân tộc tiêu biểu</a:t>
                      </a:r>
                    </a:p>
                  </a:txBody>
                  <a:tcPr>
                    <a:solidFill>
                      <a:schemeClr val="tx2"/>
                    </a:solidFill>
                  </a:tcPr>
                </a:tc>
                <a:extLst>
                  <a:ext uri="{0D108BD9-81ED-4DB2-BD59-A6C34878D82A}">
                    <a16:rowId xmlns:a16="http://schemas.microsoft.com/office/drawing/2014/main" val="1759823317"/>
                  </a:ext>
                </a:extLst>
              </a:tr>
              <a:tr h="416108">
                <a:tc rowSpan="2">
                  <a:txBody>
                    <a:bodyPr/>
                    <a:lstStyle/>
                    <a:p>
                      <a:pPr algn="ctr">
                        <a:lnSpc>
                          <a:spcPct val="150000"/>
                        </a:lnSpc>
                      </a:pPr>
                      <a:r>
                        <a:rPr lang="en-US"/>
                        <a:t>In-đô-nê-xi-a</a:t>
                      </a:r>
                    </a:p>
                  </a:txBody>
                  <a:tcPr anchor="ctr">
                    <a:solidFill>
                      <a:schemeClr val="tx2"/>
                    </a:solidFill>
                  </a:tcPr>
                </a:tc>
                <a:tc>
                  <a:txBody>
                    <a:bodyPr/>
                    <a:lstStyle/>
                    <a:p>
                      <a:pPr algn="ctr">
                        <a:lnSpc>
                          <a:spcPct val="150000"/>
                        </a:lnSpc>
                      </a:pPr>
                      <a:r>
                        <a:rPr lang="en-US"/>
                        <a:t>1873 – 1903</a:t>
                      </a:r>
                    </a:p>
                  </a:txBody>
                  <a:tcPr anchor="ctr">
                    <a:solidFill>
                      <a:schemeClr val="tx2"/>
                    </a:solidFill>
                  </a:tcPr>
                </a:tc>
                <a:tc>
                  <a:txBody>
                    <a:bodyPr/>
                    <a:lstStyle/>
                    <a:p>
                      <a:pPr>
                        <a:lnSpc>
                          <a:spcPct val="150000"/>
                        </a:lnSpc>
                      </a:pPr>
                      <a:r>
                        <a:rPr lang="en-US"/>
                        <a:t>Chiến tranh giành độc lập của nhân dân Hồi quốc A-chê (Aceh)</a:t>
                      </a:r>
                    </a:p>
                  </a:txBody>
                  <a:tcPr anchor="ctr">
                    <a:solidFill>
                      <a:schemeClr val="tx2"/>
                    </a:solidFill>
                  </a:tcPr>
                </a:tc>
                <a:extLst>
                  <a:ext uri="{0D108BD9-81ED-4DB2-BD59-A6C34878D82A}">
                    <a16:rowId xmlns:a16="http://schemas.microsoft.com/office/drawing/2014/main" val="3994289493"/>
                  </a:ext>
                </a:extLst>
              </a:tr>
              <a:tr h="416108">
                <a:tc vMerge="1">
                  <a:txBody>
                    <a:bodyPr/>
                    <a:lstStyle/>
                    <a:p>
                      <a:endParaRPr lang="en-US"/>
                    </a:p>
                  </a:txBody>
                  <a:tcPr/>
                </a:tc>
                <a:tc>
                  <a:txBody>
                    <a:bodyPr/>
                    <a:lstStyle/>
                    <a:p>
                      <a:pPr algn="ctr">
                        <a:lnSpc>
                          <a:spcPct val="150000"/>
                        </a:lnSpc>
                      </a:pPr>
                      <a:r>
                        <a:rPr lang="en-US"/>
                        <a:t>1890 – 1907</a:t>
                      </a:r>
                    </a:p>
                  </a:txBody>
                  <a:tcPr anchor="ctr">
                    <a:solidFill>
                      <a:schemeClr val="tx2"/>
                    </a:solidFill>
                  </a:tcPr>
                </a:tc>
                <a:tc>
                  <a:txBody>
                    <a:bodyPr/>
                    <a:lstStyle/>
                    <a:p>
                      <a:pPr>
                        <a:lnSpc>
                          <a:spcPct val="150000"/>
                        </a:lnSpc>
                      </a:pPr>
                      <a:r>
                        <a:rPr lang="en-US"/>
                        <a:t>Khởi nghĩa nông dân đảo Gia-va do Sa-min (Samin) lãnh đạo.</a:t>
                      </a:r>
                    </a:p>
                  </a:txBody>
                  <a:tcPr anchor="ctr">
                    <a:solidFill>
                      <a:schemeClr val="tx2"/>
                    </a:solidFill>
                  </a:tcPr>
                </a:tc>
                <a:extLst>
                  <a:ext uri="{0D108BD9-81ED-4DB2-BD59-A6C34878D82A}">
                    <a16:rowId xmlns:a16="http://schemas.microsoft.com/office/drawing/2014/main" val="3013995715"/>
                  </a:ext>
                </a:extLst>
              </a:tr>
              <a:tr h="688988">
                <a:tc rowSpan="2">
                  <a:txBody>
                    <a:bodyPr/>
                    <a:lstStyle/>
                    <a:p>
                      <a:pPr algn="ctr">
                        <a:lnSpc>
                          <a:spcPct val="150000"/>
                        </a:lnSpc>
                      </a:pPr>
                      <a:r>
                        <a:rPr lang="en-US"/>
                        <a:t>Phi-líp-pin</a:t>
                      </a:r>
                    </a:p>
                  </a:txBody>
                  <a:tcPr anchor="ctr">
                    <a:solidFill>
                      <a:schemeClr val="tx2"/>
                    </a:solidFill>
                  </a:tcPr>
                </a:tc>
                <a:tc>
                  <a:txBody>
                    <a:bodyPr/>
                    <a:lstStyle/>
                    <a:p>
                      <a:pPr algn="ctr">
                        <a:lnSpc>
                          <a:spcPct val="150000"/>
                        </a:lnSpc>
                      </a:pPr>
                      <a:r>
                        <a:rPr lang="en-US"/>
                        <a:t>1892 – 1896</a:t>
                      </a:r>
                    </a:p>
                  </a:txBody>
                  <a:tcPr anchor="ctr">
                    <a:solidFill>
                      <a:schemeClr val="tx2"/>
                    </a:solidFill>
                  </a:tcPr>
                </a:tc>
                <a:tc>
                  <a:txBody>
                    <a:bodyPr/>
                    <a:lstStyle/>
                    <a:p>
                      <a:pPr>
                        <a:lnSpc>
                          <a:spcPct val="150000"/>
                        </a:lnSpc>
                      </a:pPr>
                      <a:r>
                        <a:rPr lang="en-US"/>
                        <a:t>Cuộc đấu tranh theo đường lối ôn hòa của Liên minh Phi-líp-pin do Hô-xê Ri dan thành lập. </a:t>
                      </a:r>
                    </a:p>
                  </a:txBody>
                  <a:tcPr anchor="ctr">
                    <a:solidFill>
                      <a:schemeClr val="tx2"/>
                    </a:solidFill>
                  </a:tcPr>
                </a:tc>
                <a:extLst>
                  <a:ext uri="{0D108BD9-81ED-4DB2-BD59-A6C34878D82A}">
                    <a16:rowId xmlns:a16="http://schemas.microsoft.com/office/drawing/2014/main" val="352078477"/>
                  </a:ext>
                </a:extLst>
              </a:tr>
              <a:tr h="416108">
                <a:tc vMerge="1">
                  <a:txBody>
                    <a:bodyPr/>
                    <a:lstStyle/>
                    <a:p>
                      <a:endParaRPr lang="en-US"/>
                    </a:p>
                  </a:txBody>
                  <a:tcPr/>
                </a:tc>
                <a:tc>
                  <a:txBody>
                    <a:bodyPr/>
                    <a:lstStyle/>
                    <a:p>
                      <a:pPr algn="ctr">
                        <a:lnSpc>
                          <a:spcPct val="150000"/>
                        </a:lnSpc>
                      </a:pPr>
                      <a:r>
                        <a:rPr lang="en-US"/>
                        <a:t>1896 – 1897</a:t>
                      </a:r>
                    </a:p>
                  </a:txBody>
                  <a:tcPr anchor="ctr">
                    <a:solidFill>
                      <a:schemeClr val="tx2"/>
                    </a:solidFill>
                  </a:tcPr>
                </a:tc>
                <a:tc>
                  <a:txBody>
                    <a:bodyPr/>
                    <a:lstStyle/>
                    <a:p>
                      <a:pPr>
                        <a:lnSpc>
                          <a:spcPct val="150000"/>
                        </a:lnSpc>
                      </a:pPr>
                      <a:r>
                        <a:rPr lang="en-US"/>
                        <a:t>Khởi nghĩa Bô-ni-pha-xi-ô (Bonifacio) theo xu hướng chống bạo động.</a:t>
                      </a:r>
                    </a:p>
                  </a:txBody>
                  <a:tcPr anchor="ctr">
                    <a:solidFill>
                      <a:schemeClr val="tx2"/>
                    </a:solidFill>
                  </a:tcPr>
                </a:tc>
                <a:extLst>
                  <a:ext uri="{0D108BD9-81ED-4DB2-BD59-A6C34878D82A}">
                    <a16:rowId xmlns:a16="http://schemas.microsoft.com/office/drawing/2014/main" val="2117883896"/>
                  </a:ext>
                </a:extLst>
              </a:tr>
              <a:tr h="370322">
                <a:tc rowSpan="2">
                  <a:txBody>
                    <a:bodyPr/>
                    <a:lstStyle/>
                    <a:p>
                      <a:pPr algn="ctr">
                        <a:lnSpc>
                          <a:spcPct val="150000"/>
                        </a:lnSpc>
                      </a:pPr>
                      <a:r>
                        <a:rPr lang="en-US"/>
                        <a:t>Việt Nam</a:t>
                      </a:r>
                    </a:p>
                  </a:txBody>
                  <a:tcPr anchor="ctr">
                    <a:solidFill>
                      <a:schemeClr val="tx2"/>
                    </a:solidFill>
                  </a:tcPr>
                </a:tc>
                <a:tc>
                  <a:txBody>
                    <a:bodyPr/>
                    <a:lstStyle/>
                    <a:p>
                      <a:pPr algn="ctr">
                        <a:lnSpc>
                          <a:spcPct val="150000"/>
                        </a:lnSpc>
                      </a:pPr>
                      <a:r>
                        <a:rPr lang="en-US"/>
                        <a:t>1885 – 1896</a:t>
                      </a:r>
                    </a:p>
                  </a:txBody>
                  <a:tcPr anchor="ctr">
                    <a:solidFill>
                      <a:schemeClr val="tx2"/>
                    </a:solidFill>
                  </a:tcPr>
                </a:tc>
                <a:tc>
                  <a:txBody>
                    <a:bodyPr/>
                    <a:lstStyle/>
                    <a:p>
                      <a:pPr>
                        <a:lnSpc>
                          <a:spcPct val="150000"/>
                        </a:lnSpc>
                      </a:pPr>
                      <a:r>
                        <a:rPr lang="en-US"/>
                        <a:t>Phong trào Cần vương. </a:t>
                      </a:r>
                    </a:p>
                  </a:txBody>
                  <a:tcPr anchor="ctr">
                    <a:solidFill>
                      <a:schemeClr val="tx2"/>
                    </a:solidFill>
                  </a:tcPr>
                </a:tc>
                <a:extLst>
                  <a:ext uri="{0D108BD9-81ED-4DB2-BD59-A6C34878D82A}">
                    <a16:rowId xmlns:a16="http://schemas.microsoft.com/office/drawing/2014/main" val="1190368699"/>
                  </a:ext>
                </a:extLst>
              </a:tr>
              <a:tr h="370322">
                <a:tc vMerge="1">
                  <a:txBody>
                    <a:bodyPr/>
                    <a:lstStyle/>
                    <a:p>
                      <a:endParaRPr lang="en-US"/>
                    </a:p>
                  </a:txBody>
                  <a:tcPr/>
                </a:tc>
                <a:tc>
                  <a:txBody>
                    <a:bodyPr/>
                    <a:lstStyle/>
                    <a:p>
                      <a:pPr algn="ctr">
                        <a:lnSpc>
                          <a:spcPct val="150000"/>
                        </a:lnSpc>
                      </a:pPr>
                      <a:r>
                        <a:rPr lang="en-US"/>
                        <a:t>1884 – 1913</a:t>
                      </a:r>
                    </a:p>
                  </a:txBody>
                  <a:tcPr anchor="ctr">
                    <a:solidFill>
                      <a:schemeClr val="tx2"/>
                    </a:solidFill>
                  </a:tcPr>
                </a:tc>
                <a:tc>
                  <a:txBody>
                    <a:bodyPr/>
                    <a:lstStyle/>
                    <a:p>
                      <a:pPr>
                        <a:lnSpc>
                          <a:spcPct val="150000"/>
                        </a:lnSpc>
                      </a:pPr>
                      <a:r>
                        <a:rPr lang="en-US"/>
                        <a:t>Khởi nghĩa Yên Thế</a:t>
                      </a:r>
                    </a:p>
                  </a:txBody>
                  <a:tcPr anchor="ctr">
                    <a:solidFill>
                      <a:schemeClr val="tx2"/>
                    </a:solidFill>
                  </a:tcPr>
                </a:tc>
                <a:extLst>
                  <a:ext uri="{0D108BD9-81ED-4DB2-BD59-A6C34878D82A}">
                    <a16:rowId xmlns:a16="http://schemas.microsoft.com/office/drawing/2014/main" val="3964787514"/>
                  </a:ext>
                </a:extLst>
              </a:tr>
              <a:tr h="688988">
                <a:tc rowSpan="2">
                  <a:txBody>
                    <a:bodyPr/>
                    <a:lstStyle/>
                    <a:p>
                      <a:pPr algn="ctr">
                        <a:lnSpc>
                          <a:spcPct val="150000"/>
                        </a:lnSpc>
                      </a:pPr>
                      <a:r>
                        <a:rPr lang="en-US"/>
                        <a:t>Cam-pu-chia</a:t>
                      </a:r>
                    </a:p>
                  </a:txBody>
                  <a:tcPr anchor="ctr">
                    <a:solidFill>
                      <a:schemeClr val="tx2"/>
                    </a:solidFill>
                  </a:tcPr>
                </a:tc>
                <a:tc>
                  <a:txBody>
                    <a:bodyPr/>
                    <a:lstStyle/>
                    <a:p>
                      <a:pPr algn="ctr">
                        <a:lnSpc>
                          <a:spcPct val="150000"/>
                        </a:lnSpc>
                      </a:pPr>
                      <a:r>
                        <a:rPr lang="en-US"/>
                        <a:t>1861 – 1892</a:t>
                      </a:r>
                    </a:p>
                  </a:txBody>
                  <a:tcPr anchor="ctr">
                    <a:solidFill>
                      <a:schemeClr val="tx2"/>
                    </a:solidFill>
                  </a:tcPr>
                </a:tc>
                <a:tc>
                  <a:txBody>
                    <a:bodyPr/>
                    <a:lstStyle/>
                    <a:p>
                      <a:pPr>
                        <a:lnSpc>
                          <a:spcPct val="150000"/>
                        </a:lnSpc>
                      </a:pPr>
                      <a:r>
                        <a:rPr lang="en-US"/>
                        <a:t>Cuộc khởi nghĩa của Hoàng than Si-vô-tha( Si Votha) chống thực dân Pháp và triều đình thân Pháp </a:t>
                      </a:r>
                    </a:p>
                  </a:txBody>
                  <a:tcPr anchor="ctr">
                    <a:solidFill>
                      <a:schemeClr val="tx2"/>
                    </a:solidFill>
                  </a:tcPr>
                </a:tc>
                <a:extLst>
                  <a:ext uri="{0D108BD9-81ED-4DB2-BD59-A6C34878D82A}">
                    <a16:rowId xmlns:a16="http://schemas.microsoft.com/office/drawing/2014/main" val="4095624181"/>
                  </a:ext>
                </a:extLst>
              </a:tr>
              <a:tr h="576478">
                <a:tc vMerge="1">
                  <a:txBody>
                    <a:bodyPr/>
                    <a:lstStyle/>
                    <a:p>
                      <a:endParaRPr lang="en-US"/>
                    </a:p>
                  </a:txBody>
                  <a:tcPr/>
                </a:tc>
                <a:tc>
                  <a:txBody>
                    <a:bodyPr/>
                    <a:lstStyle/>
                    <a:p>
                      <a:pPr algn="ctr">
                        <a:lnSpc>
                          <a:spcPct val="150000"/>
                        </a:lnSpc>
                      </a:pPr>
                      <a:r>
                        <a:rPr lang="en-US"/>
                        <a:t>1885 – 1886</a:t>
                      </a:r>
                    </a:p>
                  </a:txBody>
                  <a:tcPr anchor="ctr">
                    <a:solidFill>
                      <a:schemeClr val="tx2"/>
                    </a:solidFill>
                  </a:tcPr>
                </a:tc>
                <a:tc>
                  <a:txBody>
                    <a:bodyPr/>
                    <a:lstStyle/>
                    <a:p>
                      <a:pPr>
                        <a:lnSpc>
                          <a:spcPct val="150000"/>
                        </a:lnSpc>
                      </a:pPr>
                      <a:r>
                        <a:rPr lang="en-US"/>
                        <a:t>Khởi nghĩa nông dân chống Pháp dưới danh nghĩa Hoàng Thân Si-vô-tha.</a:t>
                      </a:r>
                    </a:p>
                  </a:txBody>
                  <a:tcPr anchor="ctr">
                    <a:solidFill>
                      <a:schemeClr val="tx2"/>
                    </a:solidFill>
                  </a:tcPr>
                </a:tc>
                <a:extLst>
                  <a:ext uri="{0D108BD9-81ED-4DB2-BD59-A6C34878D82A}">
                    <a16:rowId xmlns:a16="http://schemas.microsoft.com/office/drawing/2014/main" val="993345778"/>
                  </a:ext>
                </a:extLst>
              </a:tr>
            </a:tbl>
          </a:graphicData>
        </a:graphic>
      </p:graphicFrame>
    </p:spTree>
    <p:extLst>
      <p:ext uri="{BB962C8B-B14F-4D97-AF65-F5344CB8AC3E}">
        <p14:creationId xmlns:p14="http://schemas.microsoft.com/office/powerpoint/2010/main" val="865743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2" name="Group 1">
            <a:extLst>
              <a:ext uri="{FF2B5EF4-FFF2-40B4-BE49-F238E27FC236}">
                <a16:creationId xmlns:a16="http://schemas.microsoft.com/office/drawing/2014/main" id="{09609BE4-7144-D1F7-0836-3524E68D626F}"/>
              </a:ext>
            </a:extLst>
          </p:cNvPr>
          <p:cNvGrpSpPr/>
          <p:nvPr/>
        </p:nvGrpSpPr>
        <p:grpSpPr>
          <a:xfrm>
            <a:off x="5443787" y="548312"/>
            <a:ext cx="3431700" cy="3524360"/>
            <a:chOff x="331700" y="690226"/>
            <a:chExt cx="3431700" cy="3524360"/>
          </a:xfrm>
        </p:grpSpPr>
        <p:sp>
          <p:nvSpPr>
            <p:cNvPr id="3" name="Google Shape;1406;p39">
              <a:extLst>
                <a:ext uri="{FF2B5EF4-FFF2-40B4-BE49-F238E27FC236}">
                  <a16:creationId xmlns:a16="http://schemas.microsoft.com/office/drawing/2014/main" id="{2D1F838E-EBDB-22F6-54CF-5E7815A94BA4}"/>
                </a:ext>
              </a:extLst>
            </p:cNvPr>
            <p:cNvSpPr/>
            <p:nvPr/>
          </p:nvSpPr>
          <p:spPr>
            <a:xfrm>
              <a:off x="331700" y="690226"/>
              <a:ext cx="3431700" cy="343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2">
              <a:extLst>
                <a:ext uri="{FF2B5EF4-FFF2-40B4-BE49-F238E27FC236}">
                  <a16:creationId xmlns:a16="http://schemas.microsoft.com/office/drawing/2014/main" id="{4779E7DA-60C0-FED3-BA41-D64F8F69C8C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606" b="98028" l="4800" r="99600">
                          <a14:foregroundMark x1="39600" y1="8169" x2="39600" y2="8169"/>
                          <a14:foregroundMark x1="44800" y1="62535" x2="44800" y2="62535"/>
                          <a14:foregroundMark x1="26000" y1="56901" x2="26000" y2="56901"/>
                          <a14:foregroundMark x1="29600" y1="56901" x2="29600" y2="56901"/>
                          <a14:foregroundMark x1="26400" y1="50986" x2="31600" y2="75775"/>
                          <a14:foregroundMark x1="19600" y1="63944" x2="26400" y2="84789"/>
                          <a14:foregroundMark x1="10800" y1="62254" x2="13600" y2="79437"/>
                          <a14:foregroundMark x1="4800" y1="63662" x2="6400" y2="80000"/>
                          <a14:foregroundMark x1="52400" y1="69296" x2="60800" y2="87042"/>
                          <a14:foregroundMark x1="54800" y1="63099" x2="70000" y2="81972"/>
                          <a14:foregroundMark x1="62800" y1="64225" x2="85200" y2="89296"/>
                          <a14:foregroundMark x1="82800" y1="74085" x2="99600" y2="90704"/>
                          <a14:foregroundMark x1="23600" y1="78592" x2="32800" y2="98028"/>
                        </a14:backgroundRemoval>
                      </a14:imgEffect>
                    </a14:imgLayer>
                  </a14:imgProps>
                </a:ext>
                <a:ext uri="{28A0092B-C50C-407E-A947-70E740481C1C}">
                  <a14:useLocalDpi xmlns:a14="http://schemas.microsoft.com/office/drawing/2010/main" val="0"/>
                </a:ext>
              </a:extLst>
            </a:blip>
            <a:srcRect b="24028"/>
            <a:stretch/>
          </p:blipFill>
          <p:spPr bwMode="auto">
            <a:xfrm>
              <a:off x="516293" y="1021574"/>
              <a:ext cx="3062513" cy="3193012"/>
            </a:xfrm>
            <a:prstGeom prst="ellipse">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FF6E9F02-C640-FA10-74B3-FB1858F0EFB9}"/>
              </a:ext>
            </a:extLst>
          </p:cNvPr>
          <p:cNvSpPr txBox="1"/>
          <p:nvPr/>
        </p:nvSpPr>
        <p:spPr>
          <a:xfrm>
            <a:off x="5963504" y="4072672"/>
            <a:ext cx="2392263" cy="698717"/>
          </a:xfrm>
          <a:prstGeom prst="rect">
            <a:avLst/>
          </a:prstGeom>
          <a:noFill/>
        </p:spPr>
        <p:txBody>
          <a:bodyPr wrap="square">
            <a:spAutoFit/>
          </a:bodyPr>
          <a:lstStyle/>
          <a:p>
            <a:pPr algn="ctr">
              <a:lnSpc>
                <a:spcPct val="150000"/>
              </a:lnSpc>
            </a:pPr>
            <a:r>
              <a:rPr lang="en-US" i="1">
                <a:solidFill>
                  <a:schemeClr val="accent2">
                    <a:lumMod val="25000"/>
                  </a:schemeClr>
                </a:solidFill>
              </a:rPr>
              <a:t>Hô-xê Ri-dan </a:t>
            </a:r>
          </a:p>
          <a:p>
            <a:pPr algn="ctr">
              <a:lnSpc>
                <a:spcPct val="150000"/>
              </a:lnSpc>
            </a:pPr>
            <a:r>
              <a:rPr lang="en-US" i="1">
                <a:solidFill>
                  <a:schemeClr val="accent2">
                    <a:lumMod val="25000"/>
                  </a:schemeClr>
                </a:solidFill>
              </a:rPr>
              <a:t>(1861 – 1986)</a:t>
            </a:r>
          </a:p>
        </p:txBody>
      </p:sp>
      <p:grpSp>
        <p:nvGrpSpPr>
          <p:cNvPr id="8" name="Group 7">
            <a:extLst>
              <a:ext uri="{FF2B5EF4-FFF2-40B4-BE49-F238E27FC236}">
                <a16:creationId xmlns:a16="http://schemas.microsoft.com/office/drawing/2014/main" id="{0319087F-BF0F-FA3B-0D6D-D7C3A6265026}"/>
              </a:ext>
            </a:extLst>
          </p:cNvPr>
          <p:cNvGrpSpPr/>
          <p:nvPr/>
        </p:nvGrpSpPr>
        <p:grpSpPr>
          <a:xfrm>
            <a:off x="-254000" y="290567"/>
            <a:ext cx="6255657" cy="430887"/>
            <a:chOff x="-254000" y="290567"/>
            <a:chExt cx="6255657" cy="430887"/>
          </a:xfrm>
        </p:grpSpPr>
        <p:sp>
          <p:nvSpPr>
            <p:cNvPr id="9" name="Rectangle 8">
              <a:extLst>
                <a:ext uri="{FF2B5EF4-FFF2-40B4-BE49-F238E27FC236}">
                  <a16:creationId xmlns:a16="http://schemas.microsoft.com/office/drawing/2014/main" id="{7141D931-9498-262E-9A62-B55C65510F9B}"/>
                </a:ext>
              </a:extLst>
            </p:cNvPr>
            <p:cNvSpPr/>
            <p:nvPr/>
          </p:nvSpPr>
          <p:spPr>
            <a:xfrm>
              <a:off x="-254000" y="506010"/>
              <a:ext cx="6255657" cy="21544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01A93F3-D119-9747-49DF-E28E55923690}"/>
                </a:ext>
              </a:extLst>
            </p:cNvPr>
            <p:cNvSpPr txBox="1"/>
            <p:nvPr/>
          </p:nvSpPr>
          <p:spPr>
            <a:xfrm>
              <a:off x="268513" y="290567"/>
              <a:ext cx="5595257" cy="430887"/>
            </a:xfrm>
            <a:prstGeom prst="rect">
              <a:avLst/>
            </a:prstGeom>
            <a:noFill/>
          </p:spPr>
          <p:txBody>
            <a:bodyPr wrap="square" rtlCol="0">
              <a:spAutoFit/>
            </a:bodyPr>
            <a:lstStyle/>
            <a:p>
              <a:r>
                <a:rPr lang="en-US" sz="2200" b="1" i="1">
                  <a:solidFill>
                    <a:schemeClr val="accent2">
                      <a:lumMod val="25000"/>
                    </a:schemeClr>
                  </a:solidFill>
                </a:rPr>
                <a:t>Đôi nét về người  lãnh đạo Hô-xê Ri-dan</a:t>
              </a:r>
            </a:p>
          </p:txBody>
        </p:sp>
      </p:grpSp>
      <p:sp>
        <p:nvSpPr>
          <p:cNvPr id="11" name="TextBox 10">
            <a:extLst>
              <a:ext uri="{FF2B5EF4-FFF2-40B4-BE49-F238E27FC236}">
                <a16:creationId xmlns:a16="http://schemas.microsoft.com/office/drawing/2014/main" id="{6047E023-F836-868D-BE40-9BDECBF14B51}"/>
              </a:ext>
            </a:extLst>
          </p:cNvPr>
          <p:cNvSpPr txBox="1"/>
          <p:nvPr/>
        </p:nvSpPr>
        <p:spPr>
          <a:xfrm>
            <a:off x="453107" y="813525"/>
            <a:ext cx="4880428" cy="4196020"/>
          </a:xfrm>
          <a:prstGeom prst="rect">
            <a:avLst/>
          </a:prstGeom>
          <a:noFill/>
        </p:spPr>
        <p:txBody>
          <a:bodyPr wrap="square">
            <a:spAutoFit/>
          </a:bodyPr>
          <a:lstStyle/>
          <a:p>
            <a:pPr algn="just">
              <a:lnSpc>
                <a:spcPct val="150000"/>
              </a:lnSpc>
            </a:pPr>
            <a:r>
              <a:rPr lang="en-US" sz="1800"/>
              <a:t>- </a:t>
            </a:r>
            <a:r>
              <a:rPr lang="vi-VN" sz="1800"/>
              <a:t>Là nhà thơ, thầy thuốc và nhà hoạt động dân chủ của Phi-líp –pin</a:t>
            </a:r>
            <a:r>
              <a:rPr lang="en-US" sz="1800"/>
              <a:t>.</a:t>
            </a:r>
          </a:p>
          <a:p>
            <a:pPr algn="just">
              <a:lnSpc>
                <a:spcPct val="150000"/>
              </a:lnSpc>
            </a:pPr>
            <a:r>
              <a:rPr lang="en-US" sz="1800"/>
              <a:t>- </a:t>
            </a:r>
            <a:r>
              <a:rPr lang="vi-VN" sz="1800"/>
              <a:t>Đại diện cho xu hướng cải cách trong phong trào dân tộc</a:t>
            </a:r>
            <a:r>
              <a:rPr lang="en-US" sz="1800"/>
              <a:t>.</a:t>
            </a:r>
          </a:p>
          <a:p>
            <a:pPr algn="just">
              <a:lnSpc>
                <a:spcPct val="150000"/>
              </a:lnSpc>
            </a:pPr>
            <a:r>
              <a:rPr lang="en-US" sz="1800"/>
              <a:t>- </a:t>
            </a:r>
            <a:r>
              <a:rPr lang="vi-VN" sz="1800"/>
              <a:t>Là một người có tài năng</a:t>
            </a:r>
            <a:r>
              <a:rPr lang="en-US" sz="1800"/>
              <a:t>: </a:t>
            </a:r>
          </a:p>
          <a:p>
            <a:pPr marL="285750" lvl="2" indent="-285750" algn="just">
              <a:lnSpc>
                <a:spcPct val="150000"/>
              </a:lnSpc>
              <a:buFont typeface="Wingdings" panose="05000000000000000000" pitchFamily="2" charset="2"/>
              <a:buChar char="ü"/>
            </a:pPr>
            <a:r>
              <a:rPr lang="vi-VN" sz="1800"/>
              <a:t>Sáng tác bài thơ Gửi thanh niên Phi-líp-pín (viết năm 1879), phản ánh tư tưởng yêu nước trong thời kì đầu của mình.</a:t>
            </a:r>
            <a:endParaRPr lang="en-US" sz="1800"/>
          </a:p>
          <a:p>
            <a:pPr marL="285750" lvl="2" indent="-285750" algn="just">
              <a:lnSpc>
                <a:spcPct val="150000"/>
              </a:lnSpc>
              <a:buFont typeface="Wingdings" panose="05000000000000000000" pitchFamily="2" charset="2"/>
              <a:buChar char="ü"/>
            </a:pPr>
            <a:r>
              <a:rPr lang="vi-VN" sz="1800"/>
              <a:t>Cuốn Đừng đụng vào tôi (1887) nhằm vạch trần tội ác của thực dân Tây Ban Nha.</a:t>
            </a:r>
            <a:endParaRPr lang="en-US" sz="1800"/>
          </a:p>
        </p:txBody>
      </p:sp>
    </p:spTree>
    <p:extLst>
      <p:ext uri="{BB962C8B-B14F-4D97-AF65-F5344CB8AC3E}">
        <p14:creationId xmlns:p14="http://schemas.microsoft.com/office/powerpoint/2010/main" val="1878429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1"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4)">
                                      <p:cBhvr>
                                        <p:cTn id="11" dur="500"/>
                                        <p:tgtEl>
                                          <p:spTgt spid="2"/>
                                        </p:tgtEl>
                                      </p:cBhvr>
                                    </p:animEffect>
                                  </p:childTnLst>
                                </p:cTn>
                              </p:par>
                              <p:par>
                                <p:cTn id="12" presetID="21"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4)">
                                      <p:cBhvr>
                                        <p:cTn id="14" dur="500"/>
                                        <p:tgtEl>
                                          <p:spTgt spid="7"/>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5" name="Group 4">
            <a:extLst>
              <a:ext uri="{FF2B5EF4-FFF2-40B4-BE49-F238E27FC236}">
                <a16:creationId xmlns:a16="http://schemas.microsoft.com/office/drawing/2014/main" id="{66970FE8-3400-2384-D2E1-90AA0B4C25FE}"/>
              </a:ext>
            </a:extLst>
          </p:cNvPr>
          <p:cNvGrpSpPr/>
          <p:nvPr/>
        </p:nvGrpSpPr>
        <p:grpSpPr>
          <a:xfrm>
            <a:off x="-253999" y="217997"/>
            <a:ext cx="3577771" cy="430887"/>
            <a:chOff x="-253999" y="290567"/>
            <a:chExt cx="3577771" cy="430887"/>
          </a:xfrm>
        </p:grpSpPr>
        <p:sp>
          <p:nvSpPr>
            <p:cNvPr id="6" name="Rectangle 5">
              <a:extLst>
                <a:ext uri="{FF2B5EF4-FFF2-40B4-BE49-F238E27FC236}">
                  <a16:creationId xmlns:a16="http://schemas.microsoft.com/office/drawing/2014/main" id="{2F33263C-CE94-502E-DD33-82B632D48264}"/>
                </a:ext>
              </a:extLst>
            </p:cNvPr>
            <p:cNvSpPr/>
            <p:nvPr/>
          </p:nvSpPr>
          <p:spPr>
            <a:xfrm>
              <a:off x="-253999" y="506010"/>
              <a:ext cx="3519714" cy="215444"/>
            </a:xfrm>
            <a:prstGeom prst="rect">
              <a:avLst/>
            </a:prstGeom>
            <a:solidFill>
              <a:srgbClr val="DDA549">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BFBF8"/>
                </a:solidFill>
                <a:effectLst/>
                <a:uLnTx/>
                <a:uFillTx/>
                <a:latin typeface="Arial"/>
                <a:ea typeface="+mn-ea"/>
                <a:cs typeface="+mn-cs"/>
              </a:endParaRPr>
            </a:p>
          </p:txBody>
        </p:sp>
        <p:sp>
          <p:nvSpPr>
            <p:cNvPr id="12" name="TextBox 11">
              <a:extLst>
                <a:ext uri="{FF2B5EF4-FFF2-40B4-BE49-F238E27FC236}">
                  <a16:creationId xmlns:a16="http://schemas.microsoft.com/office/drawing/2014/main" id="{3D51F696-AB38-D35C-ADB2-A0A33D1D635C}"/>
                </a:ext>
              </a:extLst>
            </p:cNvPr>
            <p:cNvSpPr txBox="1"/>
            <p:nvPr/>
          </p:nvSpPr>
          <p:spPr>
            <a:xfrm>
              <a:off x="268514" y="290567"/>
              <a:ext cx="305525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a:ln>
                    <a:noFill/>
                  </a:ln>
                  <a:solidFill>
                    <a:srgbClr val="F3ECE0">
                      <a:lumMod val="25000"/>
                    </a:srgbClr>
                  </a:solidFill>
                  <a:effectLst/>
                  <a:uLnTx/>
                  <a:uFillTx/>
                </a:rPr>
                <a:t>Liên minh Phi-lip-pin</a:t>
              </a:r>
            </a:p>
          </p:txBody>
        </p:sp>
      </p:grpSp>
      <p:sp>
        <p:nvSpPr>
          <p:cNvPr id="13" name="TextBox 12">
            <a:extLst>
              <a:ext uri="{FF2B5EF4-FFF2-40B4-BE49-F238E27FC236}">
                <a16:creationId xmlns:a16="http://schemas.microsoft.com/office/drawing/2014/main" id="{E2F149A5-EEC2-BE6D-22DF-B8E4084A6AC4}"/>
              </a:ext>
            </a:extLst>
          </p:cNvPr>
          <p:cNvSpPr txBox="1"/>
          <p:nvPr/>
        </p:nvSpPr>
        <p:spPr>
          <a:xfrm>
            <a:off x="389164" y="613732"/>
            <a:ext cx="8365671" cy="4305730"/>
          </a:xfrm>
          <a:prstGeom prst="rect">
            <a:avLst/>
          </a:prstGeom>
          <a:noFill/>
        </p:spPr>
        <p:txBody>
          <a:bodyPr wrap="square">
            <a:spAutoFit/>
          </a:bodyPr>
          <a:lstStyle/>
          <a:p>
            <a:pPr marL="342900" marR="0" lvl="0" indent="-342900" algn="just" defTabSz="91440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vi-VN" sz="2000" b="0" i="0" u="none" strike="noStrike" kern="0" cap="none" spc="0" normalizeH="0" baseline="0" noProof="0">
                <a:ln>
                  <a:noFill/>
                </a:ln>
                <a:solidFill>
                  <a:sysClr val="windowText" lastClr="000000"/>
                </a:solidFill>
                <a:effectLst/>
                <a:uLnTx/>
                <a:uFillTx/>
              </a:rPr>
              <a:t>Được Hô-xê Ri-dan thành lập năm 1892 và là tổ chúc có uy tín, có cơ sở cả trong giai cấp tư sản cũng như trong quần chúng. </a:t>
            </a:r>
            <a:endParaRPr kumimoji="0" lang="en-US" sz="2000" b="0" i="0" u="none" strike="noStrike" kern="0" cap="none" spc="0" normalizeH="0" baseline="0" noProof="0">
              <a:ln>
                <a:noFill/>
              </a:ln>
              <a:solidFill>
                <a:sysClr val="windowText" lastClr="000000"/>
              </a:solidFill>
              <a:effectLst/>
              <a:uLnTx/>
              <a:uFillTx/>
            </a:endParaRPr>
          </a:p>
          <a:p>
            <a:pPr marL="342900" marR="0" lvl="0" indent="-342900" algn="just" defTabSz="91440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vi-VN" sz="2000" b="0" i="0" u="none" strike="noStrike" kern="0" cap="none" spc="0" normalizeH="0" baseline="0" noProof="0">
                <a:ln>
                  <a:noFill/>
                </a:ln>
                <a:solidFill>
                  <a:sysClr val="windowText" lastClr="000000"/>
                </a:solidFill>
                <a:effectLst/>
                <a:uLnTx/>
                <a:uFillTx/>
              </a:rPr>
              <a:t>Phản đối đấu tranh bạo lực, không tin vào lực lượng của quần chúng nhân dân, chỉ chú trọng hoạt động trong giới trí thức. </a:t>
            </a:r>
            <a:endParaRPr kumimoji="0" lang="en-US" sz="2000" b="0" i="0" u="none" strike="noStrike" kern="0" cap="none" spc="0" normalizeH="0" baseline="0" noProof="0">
              <a:ln>
                <a:noFill/>
              </a:ln>
              <a:solidFill>
                <a:sysClr val="windowText" lastClr="000000"/>
              </a:solidFill>
              <a:effectLst/>
              <a:uLnTx/>
              <a:uFillTx/>
            </a:endParaRPr>
          </a:p>
          <a:p>
            <a:pPr marL="342900" marR="0" lvl="0" indent="-342900" algn="just" defTabSz="91440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vi-VN" sz="2000" b="0" i="0" u="none" strike="noStrike" kern="0" cap="none" spc="0" normalizeH="0" baseline="0" noProof="0">
                <a:ln>
                  <a:noFill/>
                </a:ln>
                <a:solidFill>
                  <a:sysClr val="windowText" lastClr="000000"/>
                </a:solidFill>
                <a:effectLst/>
                <a:uLnTx/>
                <a:uFillTx/>
              </a:rPr>
              <a:t>Ngay sau một vài hoạt động lớn của Liên minh, Ri-dan bị bắt và chịu án lưu đày. </a:t>
            </a:r>
            <a:endParaRPr kumimoji="0" lang="en-US" sz="2000" b="0" i="0" u="none" strike="noStrike" kern="0" cap="none" spc="0" normalizeH="0" baseline="0" noProof="0">
              <a:ln>
                <a:noFill/>
              </a:ln>
              <a:solidFill>
                <a:sysClr val="windowText" lastClr="000000"/>
              </a:solidFill>
              <a:effectLst/>
              <a:uLnTx/>
              <a:uFillTx/>
            </a:endParaRPr>
          </a:p>
          <a:p>
            <a:pPr marL="342900" marR="0" lvl="0" indent="-342900" algn="just" defTabSz="91440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vi-VN" sz="2000" b="0" i="0" u="none" strike="noStrike" kern="0" cap="none" spc="0" normalizeH="0" baseline="0" noProof="0">
                <a:ln>
                  <a:noFill/>
                </a:ln>
                <a:solidFill>
                  <a:sysClr val="windowText" lastClr="000000"/>
                </a:solidFill>
                <a:effectLst/>
                <a:uLnTx/>
                <a:uFillTx/>
              </a:rPr>
              <a:t>Ông bị giải về nước và chịu án tử hình vào ngày 31/12/1896</a:t>
            </a:r>
            <a:r>
              <a:rPr kumimoji="0" lang="en-US" sz="2000" b="0" i="0" u="none" strike="noStrike" kern="0" cap="none" spc="0" normalizeH="0" baseline="0" noProof="0">
                <a:ln>
                  <a:noFill/>
                </a:ln>
                <a:solidFill>
                  <a:sysClr val="windowText" lastClr="000000"/>
                </a:solidFill>
                <a:effectLst/>
                <a:uLnTx/>
                <a:uFillTx/>
              </a:rPr>
              <a:t>.</a:t>
            </a:r>
          </a:p>
        </p:txBody>
      </p:sp>
    </p:spTree>
    <p:extLst>
      <p:ext uri="{BB962C8B-B14F-4D97-AF65-F5344CB8AC3E}">
        <p14:creationId xmlns:p14="http://schemas.microsoft.com/office/powerpoint/2010/main" val="1872889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516"/>
        <p:cNvGrpSpPr/>
        <p:nvPr/>
      </p:nvGrpSpPr>
      <p:grpSpPr>
        <a:xfrm>
          <a:off x="0" y="0"/>
          <a:ext cx="0" cy="0"/>
          <a:chOff x="0" y="0"/>
          <a:chExt cx="0" cy="0"/>
        </a:xfrm>
      </p:grpSpPr>
      <p:grpSp>
        <p:nvGrpSpPr>
          <p:cNvPr id="9" name="Group 8">
            <a:extLst>
              <a:ext uri="{FF2B5EF4-FFF2-40B4-BE49-F238E27FC236}">
                <a16:creationId xmlns:a16="http://schemas.microsoft.com/office/drawing/2014/main" id="{AFF71423-B8F5-0620-C919-B8EC78A45D6E}"/>
              </a:ext>
            </a:extLst>
          </p:cNvPr>
          <p:cNvGrpSpPr/>
          <p:nvPr/>
        </p:nvGrpSpPr>
        <p:grpSpPr>
          <a:xfrm>
            <a:off x="189411" y="703941"/>
            <a:ext cx="8765178" cy="4357189"/>
            <a:chOff x="189411" y="580570"/>
            <a:chExt cx="8765178" cy="4357189"/>
          </a:xfrm>
        </p:grpSpPr>
        <p:sp>
          <p:nvSpPr>
            <p:cNvPr id="10" name="Rectangle 9">
              <a:extLst>
                <a:ext uri="{FF2B5EF4-FFF2-40B4-BE49-F238E27FC236}">
                  <a16:creationId xmlns:a16="http://schemas.microsoft.com/office/drawing/2014/main" id="{8C4A4056-0722-0FDA-B170-ADB9C979385A}"/>
                </a:ext>
              </a:extLst>
            </p:cNvPr>
            <p:cNvSpPr/>
            <p:nvPr/>
          </p:nvSpPr>
          <p:spPr>
            <a:xfrm>
              <a:off x="189411" y="580570"/>
              <a:ext cx="8765178" cy="4357189"/>
            </a:xfrm>
            <a:prstGeom prst="rect">
              <a:avLst/>
            </a:prstGeom>
            <a:solidFill>
              <a:srgbClr val="FBEFD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rgbClr val="000000"/>
                </a:solidFill>
              </a:endParaRPr>
            </a:p>
          </p:txBody>
        </p:sp>
        <p:sp>
          <p:nvSpPr>
            <p:cNvPr id="11" name="TextBox 10">
              <a:extLst>
                <a:ext uri="{FF2B5EF4-FFF2-40B4-BE49-F238E27FC236}">
                  <a16:creationId xmlns:a16="http://schemas.microsoft.com/office/drawing/2014/main" id="{0FA00E56-921B-D32C-6BBE-0F3053D8FAC5}"/>
                </a:ext>
              </a:extLst>
            </p:cNvPr>
            <p:cNvSpPr txBox="1"/>
            <p:nvPr/>
          </p:nvSpPr>
          <p:spPr>
            <a:xfrm>
              <a:off x="189411" y="656889"/>
              <a:ext cx="8765178" cy="4204549"/>
            </a:xfrm>
            <a:prstGeom prst="rect">
              <a:avLst/>
            </a:prstGeom>
            <a:noFill/>
          </p:spPr>
          <p:txBody>
            <a:bodyPr wrap="square">
              <a:spAutoFit/>
            </a:bodyPr>
            <a:lstStyle/>
            <a:p>
              <a:pPr algn="just">
                <a:lnSpc>
                  <a:spcPct val="150000"/>
                </a:lnSpc>
              </a:pPr>
              <a:r>
                <a:rPr lang="vi-VN" sz="1500"/>
                <a:t>Là cuộc khởi nghĩa lớn, diễn ra ở các tỉnh giáp với biên giới Việt Nam, đã gây cho thực dân Pháp nhiều tốn thất to lớn.</a:t>
              </a:r>
            </a:p>
            <a:p>
              <a:pPr algn="just">
                <a:lnSpc>
                  <a:spcPct val="150000"/>
                </a:lnSpc>
              </a:pPr>
              <a:r>
                <a:rPr lang="vi-VN" sz="1500"/>
                <a:t>     A-cha Xoa lúc đầu tham gia cuộc khởi nghĩa của Si-vô-tha, bị đàn áp, ông và nhiều nghĩa quân phải phiêu bạt sang Việt Nam (Châu Đốc, Tịnh Biên). Số phận của người dân Việt Nam lúc này cũng giống như người dân Khơ-me, nên cuộc vận động khởi nghĩa của A-cha Xoa gặp nhiều thuận lợi. Nhân dân Việt Nam đã sẵn sàng giúp đỡ A-cha Xoa chống lại thực dân Pháp và triều đình Khơ-me.</a:t>
              </a:r>
            </a:p>
            <a:p>
              <a:pPr algn="just">
                <a:lnSpc>
                  <a:spcPct val="150000"/>
                </a:lnSpc>
              </a:pPr>
              <a:r>
                <a:rPr lang="vi-VN" sz="1500"/>
                <a:t>     Từ vùng núi Thất Sơn, A-cha Xoa lấy Châu Đốc, Hà Tiên làm bàn đạp đánh về</a:t>
              </a:r>
              <a:r>
                <a:rPr lang="en-US" sz="1500"/>
                <a:t> </a:t>
              </a:r>
              <a:r>
                <a:rPr lang="vi-VN" sz="1500"/>
                <a:t>Cam-pu-chia. Năm 1864, có lần nghĩa quân đã chiếm được tỉnh Cam-pốt và áp sát</a:t>
              </a:r>
              <a:r>
                <a:rPr lang="en-US" sz="1500"/>
                <a:t> </a:t>
              </a:r>
              <a:r>
                <a:rPr lang="vi-VN" sz="1500"/>
                <a:t>Phnôm Pênh. Hoạt động của nghĩa quân trong các năm 1864 - 1865 càng mạnh mẽ. Biên giới Việt Nam - Cam-pu-chia biến thành vùng căn cứ của cuộc khởi nghĩa A-cha Xoa. </a:t>
              </a:r>
            </a:p>
            <a:p>
              <a:pPr algn="just">
                <a:lnSpc>
                  <a:spcPct val="150000"/>
                </a:lnSpc>
              </a:pPr>
              <a:r>
                <a:rPr lang="vi-VN" sz="1500"/>
                <a:t>     Thực dân Pháp thấy bất lợi, bèn ép buộc nhà Nguyễn bắt A-cha Xoa nộp cho chúng. Ngày 19/3/1866, do bị thương nặng, A-cha Xoa đã rơi vào tay thực dân Pháp.</a:t>
              </a:r>
            </a:p>
          </p:txBody>
        </p:sp>
      </p:grpSp>
      <p:grpSp>
        <p:nvGrpSpPr>
          <p:cNvPr id="14" name="Group 13">
            <a:extLst>
              <a:ext uri="{FF2B5EF4-FFF2-40B4-BE49-F238E27FC236}">
                <a16:creationId xmlns:a16="http://schemas.microsoft.com/office/drawing/2014/main" id="{E656545E-8C96-9406-B79E-6891E76504D2}"/>
              </a:ext>
            </a:extLst>
          </p:cNvPr>
          <p:cNvGrpSpPr/>
          <p:nvPr/>
        </p:nvGrpSpPr>
        <p:grpSpPr>
          <a:xfrm>
            <a:off x="1464128" y="131804"/>
            <a:ext cx="6215743" cy="430887"/>
            <a:chOff x="-2898866" y="343115"/>
            <a:chExt cx="6215743" cy="430887"/>
          </a:xfrm>
        </p:grpSpPr>
        <p:sp>
          <p:nvSpPr>
            <p:cNvPr id="15" name="Rectangle 14">
              <a:extLst>
                <a:ext uri="{FF2B5EF4-FFF2-40B4-BE49-F238E27FC236}">
                  <a16:creationId xmlns:a16="http://schemas.microsoft.com/office/drawing/2014/main" id="{D70CA53A-1830-4885-D6DF-5288A53B2558}"/>
                </a:ext>
              </a:extLst>
            </p:cNvPr>
            <p:cNvSpPr/>
            <p:nvPr/>
          </p:nvSpPr>
          <p:spPr>
            <a:xfrm>
              <a:off x="-2847702" y="506009"/>
              <a:ext cx="6113417" cy="267993"/>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BDB744E-6F77-4576-D105-162A866F3F49}"/>
                </a:ext>
              </a:extLst>
            </p:cNvPr>
            <p:cNvSpPr txBox="1"/>
            <p:nvPr/>
          </p:nvSpPr>
          <p:spPr>
            <a:xfrm>
              <a:off x="-2898866" y="343115"/>
              <a:ext cx="6215743" cy="430887"/>
            </a:xfrm>
            <a:prstGeom prst="rect">
              <a:avLst/>
            </a:prstGeom>
            <a:noFill/>
          </p:spPr>
          <p:txBody>
            <a:bodyPr wrap="square" rtlCol="0">
              <a:spAutoFit/>
            </a:bodyPr>
            <a:lstStyle/>
            <a:p>
              <a:pPr algn="ctr"/>
              <a:r>
                <a:rPr lang="en-US" sz="2200" b="1" i="1">
                  <a:solidFill>
                    <a:schemeClr val="accent2">
                      <a:lumMod val="25000"/>
                    </a:schemeClr>
                  </a:solidFill>
                </a:rPr>
                <a:t>Cuộc khởi nghĩa của A-cha Xoa (1863 - 1866)</a:t>
              </a:r>
            </a:p>
          </p:txBody>
        </p:sp>
      </p:grpSp>
    </p:spTree>
    <p:extLst>
      <p:ext uri="{BB962C8B-B14F-4D97-AF65-F5344CB8AC3E}">
        <p14:creationId xmlns:p14="http://schemas.microsoft.com/office/powerpoint/2010/main" val="4029091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8" name="Group 7">
            <a:extLst>
              <a:ext uri="{FF2B5EF4-FFF2-40B4-BE49-F238E27FC236}">
                <a16:creationId xmlns:a16="http://schemas.microsoft.com/office/drawing/2014/main" id="{1CCE770C-F33D-E59C-9987-C8163C401A15}"/>
              </a:ext>
            </a:extLst>
          </p:cNvPr>
          <p:cNvGrpSpPr/>
          <p:nvPr/>
        </p:nvGrpSpPr>
        <p:grpSpPr>
          <a:xfrm>
            <a:off x="5729212" y="420913"/>
            <a:ext cx="2739875" cy="4301674"/>
            <a:chOff x="5624172" y="420913"/>
            <a:chExt cx="2739875" cy="4301674"/>
          </a:xfrm>
        </p:grpSpPr>
        <p:pic>
          <p:nvPicPr>
            <p:cNvPr id="3074" name="Picture 2">
              <a:extLst>
                <a:ext uri="{FF2B5EF4-FFF2-40B4-BE49-F238E27FC236}">
                  <a16:creationId xmlns:a16="http://schemas.microsoft.com/office/drawing/2014/main" id="{3859B800-625E-5B6C-7773-8F2EC48ED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172" y="420913"/>
              <a:ext cx="2739875" cy="38680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B23CD4-25B9-FA70-54B3-6093C455D089}"/>
                </a:ext>
              </a:extLst>
            </p:cNvPr>
            <p:cNvSpPr txBox="1"/>
            <p:nvPr/>
          </p:nvSpPr>
          <p:spPr>
            <a:xfrm>
              <a:off x="5814823" y="4414810"/>
              <a:ext cx="2358571" cy="307777"/>
            </a:xfrm>
            <a:prstGeom prst="rect">
              <a:avLst/>
            </a:prstGeom>
            <a:noFill/>
          </p:spPr>
          <p:txBody>
            <a:bodyPr wrap="square">
              <a:spAutoFit/>
            </a:bodyPr>
            <a:lstStyle/>
            <a:p>
              <a:pPr algn="ctr"/>
              <a:r>
                <a:rPr lang="en-US" i="1">
                  <a:solidFill>
                    <a:srgbClr val="002060"/>
                  </a:solidFill>
                </a:rPr>
                <a:t>Bô-ni-pha-xi-ô</a:t>
              </a:r>
            </a:p>
          </p:txBody>
        </p:sp>
      </p:grpSp>
      <p:grpSp>
        <p:nvGrpSpPr>
          <p:cNvPr id="7" name="Group 6">
            <a:extLst>
              <a:ext uri="{FF2B5EF4-FFF2-40B4-BE49-F238E27FC236}">
                <a16:creationId xmlns:a16="http://schemas.microsoft.com/office/drawing/2014/main" id="{D49AF103-55DD-87CE-CF69-E4ED2FE86C54}"/>
              </a:ext>
            </a:extLst>
          </p:cNvPr>
          <p:cNvGrpSpPr/>
          <p:nvPr/>
        </p:nvGrpSpPr>
        <p:grpSpPr>
          <a:xfrm>
            <a:off x="540464" y="428170"/>
            <a:ext cx="5020041" cy="3899117"/>
            <a:chOff x="518693" y="420913"/>
            <a:chExt cx="5020041" cy="3899117"/>
          </a:xfrm>
        </p:grpSpPr>
        <p:pic>
          <p:nvPicPr>
            <p:cNvPr id="4" name="Hình ảnh 1">
              <a:extLst>
                <a:ext uri="{FF2B5EF4-FFF2-40B4-BE49-F238E27FC236}">
                  <a16:creationId xmlns:a16="http://schemas.microsoft.com/office/drawing/2014/main" id="{548ADF4C-5BE0-5C1D-BAC2-1C3AE0C60BB3}"/>
                </a:ext>
              </a:extLst>
            </p:cNvPr>
            <p:cNvPicPr>
              <a:picLocks noChangeAspect="1"/>
            </p:cNvPicPr>
            <p:nvPr/>
          </p:nvPicPr>
          <p:blipFill>
            <a:blip r:embed="rId4"/>
            <a:stretch>
              <a:fillRect/>
            </a:stretch>
          </p:blipFill>
          <p:spPr>
            <a:xfrm>
              <a:off x="518693" y="420913"/>
              <a:ext cx="5020041" cy="3193144"/>
            </a:xfrm>
            <a:prstGeom prst="rect">
              <a:avLst/>
            </a:prstGeom>
          </p:spPr>
        </p:pic>
        <p:sp>
          <p:nvSpPr>
            <p:cNvPr id="6" name="TextBox 5">
              <a:extLst>
                <a:ext uri="{FF2B5EF4-FFF2-40B4-BE49-F238E27FC236}">
                  <a16:creationId xmlns:a16="http://schemas.microsoft.com/office/drawing/2014/main" id="{107BD4D8-4542-0816-070F-6F6CD7F92275}"/>
                </a:ext>
              </a:extLst>
            </p:cNvPr>
            <p:cNvSpPr txBox="1"/>
            <p:nvPr/>
          </p:nvSpPr>
          <p:spPr>
            <a:xfrm>
              <a:off x="689428" y="3621313"/>
              <a:ext cx="4572000" cy="698717"/>
            </a:xfrm>
            <a:prstGeom prst="rect">
              <a:avLst/>
            </a:prstGeom>
            <a:noFill/>
          </p:spPr>
          <p:txBody>
            <a:bodyPr wrap="square">
              <a:spAutoFit/>
            </a:bodyPr>
            <a:lstStyle/>
            <a:p>
              <a:pPr algn="ctr">
                <a:lnSpc>
                  <a:spcPct val="150000"/>
                </a:lnSpc>
              </a:pPr>
              <a:r>
                <a:rPr lang="en-US" i="1">
                  <a:solidFill>
                    <a:srgbClr val="002060"/>
                  </a:solidFill>
                </a:rPr>
                <a:t>Nhân dân Phi-lip-pin giải phóng thành phố Xi-bu </a:t>
              </a:r>
            </a:p>
            <a:p>
              <a:pPr algn="ctr">
                <a:lnSpc>
                  <a:spcPct val="150000"/>
                </a:lnSpc>
              </a:pPr>
              <a:r>
                <a:rPr lang="en-US" i="1">
                  <a:solidFill>
                    <a:srgbClr val="002060"/>
                  </a:solidFill>
                </a:rPr>
                <a:t>khỏi ách thống trị của thực dân Tây Ban Nha</a:t>
              </a:r>
            </a:p>
          </p:txBody>
        </p:sp>
      </p:grpSp>
    </p:spTree>
    <p:extLst>
      <p:ext uri="{BB962C8B-B14F-4D97-AF65-F5344CB8AC3E}">
        <p14:creationId xmlns:p14="http://schemas.microsoft.com/office/powerpoint/2010/main" val="1282019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CDE5A5F-CAB4-AB0C-8025-6926B357D4DA}"/>
                </a:ext>
              </a:extLst>
            </p:cNvPr>
            <p:cNvSpPr txBox="1"/>
            <p:nvPr/>
          </p:nvSpPr>
          <p:spPr>
            <a:xfrm>
              <a:off x="1023257" y="463099"/>
              <a:ext cx="719908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DDA549">
                      <a:lumMod val="50000"/>
                    </a:srgbClr>
                  </a:solidFill>
                  <a:effectLst/>
                  <a:uLnTx/>
                  <a:uFillTx/>
                  <a:latin typeface="Arial"/>
                  <a:cs typeface="Arial"/>
                  <a:sym typeface="Arial"/>
                </a:rPr>
                <a:t>Phong trào giải phóng dân tộc ở In-đô-nê-xi-a </a:t>
              </a:r>
            </a:p>
          </p:txBody>
        </p:sp>
      </p:grpSp>
      <p:cxnSp>
        <p:nvCxnSpPr>
          <p:cNvPr id="12" name="Straight Connector 11">
            <a:extLst>
              <a:ext uri="{FF2B5EF4-FFF2-40B4-BE49-F238E27FC236}">
                <a16:creationId xmlns:a16="http://schemas.microsoft.com/office/drawing/2014/main" id="{95ECA673-E9B9-5DA5-D20C-9DC2BBB1F7EF}"/>
              </a:ext>
            </a:extLst>
          </p:cNvPr>
          <p:cNvCxnSpPr/>
          <p:nvPr/>
        </p:nvCxnSpPr>
        <p:spPr>
          <a:xfrm>
            <a:off x="-428171" y="2227943"/>
            <a:ext cx="9884228" cy="0"/>
          </a:xfrm>
          <a:prstGeom prst="line">
            <a:avLst/>
          </a:prstGeom>
          <a:ln w="38100">
            <a:solidFill>
              <a:schemeClr val="accent2">
                <a:lumMod val="25000"/>
              </a:schemeClr>
            </a:solidFill>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6E0206E2-206E-81F9-BDD4-2EF1D1CF8B48}"/>
              </a:ext>
            </a:extLst>
          </p:cNvPr>
          <p:cNvSpPr/>
          <p:nvPr/>
        </p:nvSpPr>
        <p:spPr>
          <a:xfrm>
            <a:off x="1582058" y="2064659"/>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id="{31F159C2-CA31-B988-1A6A-0333FC6713DB}"/>
              </a:ext>
            </a:extLst>
          </p:cNvPr>
          <p:cNvSpPr/>
          <p:nvPr/>
        </p:nvSpPr>
        <p:spPr>
          <a:xfrm>
            <a:off x="602344" y="1348019"/>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70C0"/>
                </a:solidFill>
                <a:effectLst/>
                <a:uLnTx/>
                <a:uFillTx/>
                <a:latin typeface="Arial"/>
                <a:ea typeface="+mn-ea"/>
                <a:cs typeface="+mn-cs"/>
                <a:sym typeface="Arial"/>
              </a:rPr>
              <a:t>Tháng 10 - 1873</a:t>
            </a:r>
          </a:p>
        </p:txBody>
      </p:sp>
      <p:sp>
        <p:nvSpPr>
          <p:cNvPr id="17" name="TextBox 16">
            <a:extLst>
              <a:ext uri="{FF2B5EF4-FFF2-40B4-BE49-F238E27FC236}">
                <a16:creationId xmlns:a16="http://schemas.microsoft.com/office/drawing/2014/main" id="{B9B4650B-E28E-BE9D-44D2-79E21677F2DE}"/>
              </a:ext>
            </a:extLst>
          </p:cNvPr>
          <p:cNvSpPr txBox="1"/>
          <p:nvPr/>
        </p:nvSpPr>
        <p:spPr>
          <a:xfrm>
            <a:off x="540658" y="2598337"/>
            <a:ext cx="2256971" cy="21185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Nhân dân A-chê anh dũng chiến đấu chống 3000 quân Hà Lan đổ bộ lên vùng này. </a:t>
            </a:r>
          </a:p>
        </p:txBody>
      </p:sp>
      <p:grpSp>
        <p:nvGrpSpPr>
          <p:cNvPr id="20" name="Group 19">
            <a:extLst>
              <a:ext uri="{FF2B5EF4-FFF2-40B4-BE49-F238E27FC236}">
                <a16:creationId xmlns:a16="http://schemas.microsoft.com/office/drawing/2014/main" id="{FBE9A29C-0109-677B-AA32-1D1695F2FA92}"/>
              </a:ext>
            </a:extLst>
          </p:cNvPr>
          <p:cNvGrpSpPr/>
          <p:nvPr/>
        </p:nvGrpSpPr>
        <p:grpSpPr>
          <a:xfrm>
            <a:off x="3100614" y="2634977"/>
            <a:ext cx="5502728" cy="2205082"/>
            <a:chOff x="3024415" y="2677703"/>
            <a:chExt cx="5502728" cy="2205082"/>
          </a:xfrm>
        </p:grpSpPr>
        <p:pic>
          <p:nvPicPr>
            <p:cNvPr id="14338" name="Picture 2" descr="undefined">
              <a:extLst>
                <a:ext uri="{FF2B5EF4-FFF2-40B4-BE49-F238E27FC236}">
                  <a16:creationId xmlns:a16="http://schemas.microsoft.com/office/drawing/2014/main" id="{AB68C4B6-977C-1DEA-37E8-B11C4B604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415" y="2677703"/>
              <a:ext cx="3037977" cy="21623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D823AAF-7BC5-596E-B094-5AB4B1786E96}"/>
                </a:ext>
              </a:extLst>
            </p:cNvPr>
            <p:cNvSpPr txBox="1"/>
            <p:nvPr/>
          </p:nvSpPr>
          <p:spPr>
            <a:xfrm>
              <a:off x="6119586" y="4184068"/>
              <a:ext cx="2407557" cy="69871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70C0"/>
                  </a:solidFill>
                  <a:effectLst/>
                  <a:uLnTx/>
                  <a:uFillTx/>
                  <a:latin typeface="Arial"/>
                  <a:cs typeface="Arial"/>
                  <a:sym typeface="Arial"/>
                </a:rPr>
                <a:t>Quân Hà Lan tiến quân tại Bali năm 1846.</a:t>
              </a:r>
            </a:p>
          </p:txBody>
        </p:sp>
      </p:grpSp>
    </p:spTree>
    <p:extLst>
      <p:ext uri="{BB962C8B-B14F-4D97-AF65-F5344CB8AC3E}">
        <p14:creationId xmlns:p14="http://schemas.microsoft.com/office/powerpoint/2010/main" val="395595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CDE5A5F-CAB4-AB0C-8025-6926B357D4DA}"/>
                </a:ext>
              </a:extLst>
            </p:cNvPr>
            <p:cNvSpPr txBox="1"/>
            <p:nvPr/>
          </p:nvSpPr>
          <p:spPr>
            <a:xfrm>
              <a:off x="1023257" y="463099"/>
              <a:ext cx="719908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DDA549">
                      <a:lumMod val="50000"/>
                    </a:srgbClr>
                  </a:solidFill>
                  <a:effectLst/>
                  <a:uLnTx/>
                  <a:uFillTx/>
                  <a:latin typeface="Arial"/>
                  <a:cs typeface="Arial"/>
                  <a:sym typeface="Arial"/>
                </a:rPr>
                <a:t>Phong trào giải phóng dân tộc ở In-đô-nê-xi-a </a:t>
              </a:r>
            </a:p>
          </p:txBody>
        </p:sp>
      </p:grpSp>
      <p:cxnSp>
        <p:nvCxnSpPr>
          <p:cNvPr id="12" name="Straight Connector 11">
            <a:extLst>
              <a:ext uri="{FF2B5EF4-FFF2-40B4-BE49-F238E27FC236}">
                <a16:creationId xmlns:a16="http://schemas.microsoft.com/office/drawing/2014/main" id="{95ECA673-E9B9-5DA5-D20C-9DC2BBB1F7EF}"/>
              </a:ext>
            </a:extLst>
          </p:cNvPr>
          <p:cNvCxnSpPr/>
          <p:nvPr/>
        </p:nvCxnSpPr>
        <p:spPr>
          <a:xfrm>
            <a:off x="-428171" y="2227943"/>
            <a:ext cx="9884228" cy="0"/>
          </a:xfrm>
          <a:prstGeom prst="line">
            <a:avLst/>
          </a:prstGeom>
          <a:ln w="38100">
            <a:solidFill>
              <a:schemeClr val="accent2">
                <a:lumMod val="25000"/>
              </a:schemeClr>
            </a:solidFill>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6E0206E2-206E-81F9-BDD4-2EF1D1CF8B48}"/>
              </a:ext>
            </a:extLst>
          </p:cNvPr>
          <p:cNvSpPr/>
          <p:nvPr/>
        </p:nvSpPr>
        <p:spPr>
          <a:xfrm>
            <a:off x="1582058" y="2064659"/>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id="{31F159C2-CA31-B988-1A6A-0333FC6713DB}"/>
              </a:ext>
            </a:extLst>
          </p:cNvPr>
          <p:cNvSpPr/>
          <p:nvPr/>
        </p:nvSpPr>
        <p:spPr>
          <a:xfrm>
            <a:off x="602344" y="1348019"/>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70C0"/>
                </a:solidFill>
                <a:effectLst/>
                <a:uLnTx/>
                <a:uFillTx/>
                <a:latin typeface="Arial"/>
                <a:ea typeface="+mn-ea"/>
                <a:cs typeface="+mn-cs"/>
                <a:sym typeface="Arial"/>
              </a:rPr>
              <a:t>1873 - 1909</a:t>
            </a:r>
          </a:p>
        </p:txBody>
      </p:sp>
      <p:sp>
        <p:nvSpPr>
          <p:cNvPr id="17" name="TextBox 16">
            <a:extLst>
              <a:ext uri="{FF2B5EF4-FFF2-40B4-BE49-F238E27FC236}">
                <a16:creationId xmlns:a16="http://schemas.microsoft.com/office/drawing/2014/main" id="{B9B4650B-E28E-BE9D-44D2-79E21677F2DE}"/>
              </a:ext>
            </a:extLst>
          </p:cNvPr>
          <p:cNvSpPr txBox="1"/>
          <p:nvPr/>
        </p:nvSpPr>
        <p:spPr>
          <a:xfrm>
            <a:off x="540658" y="2598337"/>
            <a:ext cx="2256971" cy="87203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Khởi nghĩa nổ ra ở Tây Xu-ma-tơ-ra</a:t>
            </a:r>
          </a:p>
        </p:txBody>
      </p:sp>
      <p:grpSp>
        <p:nvGrpSpPr>
          <p:cNvPr id="3" name="Group 2">
            <a:extLst>
              <a:ext uri="{FF2B5EF4-FFF2-40B4-BE49-F238E27FC236}">
                <a16:creationId xmlns:a16="http://schemas.microsoft.com/office/drawing/2014/main" id="{3E15ADC9-8E58-8ADC-D06D-DB9874C2BE62}"/>
              </a:ext>
            </a:extLst>
          </p:cNvPr>
          <p:cNvGrpSpPr/>
          <p:nvPr/>
        </p:nvGrpSpPr>
        <p:grpSpPr>
          <a:xfrm>
            <a:off x="3251199" y="905915"/>
            <a:ext cx="5042159" cy="1264353"/>
            <a:chOff x="3251199" y="905915"/>
            <a:chExt cx="5042159" cy="1264353"/>
          </a:xfrm>
        </p:grpSpPr>
        <p:pic>
          <p:nvPicPr>
            <p:cNvPr id="15362" name="Picture 2">
              <a:extLst>
                <a:ext uri="{FF2B5EF4-FFF2-40B4-BE49-F238E27FC236}">
                  <a16:creationId xmlns:a16="http://schemas.microsoft.com/office/drawing/2014/main" id="{A7BB8D2F-CA90-201B-6840-D533C048C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199" y="905915"/>
              <a:ext cx="1863529" cy="12462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FE8BF3-CB4B-5658-CBEB-854BEEEC9B77}"/>
                </a:ext>
              </a:extLst>
            </p:cNvPr>
            <p:cNvSpPr txBox="1"/>
            <p:nvPr/>
          </p:nvSpPr>
          <p:spPr>
            <a:xfrm>
              <a:off x="5114728" y="1471551"/>
              <a:ext cx="3178630" cy="69871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70C0"/>
                  </a:solidFill>
                  <a:effectLst/>
                  <a:uLnTx/>
                  <a:uFillTx/>
                  <a:latin typeface="Arial"/>
                  <a:cs typeface="Arial"/>
                  <a:sym typeface="Arial"/>
                </a:rPr>
                <a:t>Xu-ma-tơ-ra là quê hương của người Minang – In-dô-nê-xi-a</a:t>
              </a:r>
            </a:p>
          </p:txBody>
        </p:sp>
      </p:grpSp>
      <p:grpSp>
        <p:nvGrpSpPr>
          <p:cNvPr id="4" name="Group 3">
            <a:extLst>
              <a:ext uri="{FF2B5EF4-FFF2-40B4-BE49-F238E27FC236}">
                <a16:creationId xmlns:a16="http://schemas.microsoft.com/office/drawing/2014/main" id="{991A593D-60D4-D5E0-A7D6-53A25B4EB6BD}"/>
              </a:ext>
            </a:extLst>
          </p:cNvPr>
          <p:cNvGrpSpPr/>
          <p:nvPr/>
        </p:nvGrpSpPr>
        <p:grpSpPr>
          <a:xfrm>
            <a:off x="3251199" y="2315434"/>
            <a:ext cx="5118359" cy="2712401"/>
            <a:chOff x="3537855" y="2315434"/>
            <a:chExt cx="5118359" cy="2712401"/>
          </a:xfrm>
        </p:grpSpPr>
        <p:pic>
          <p:nvPicPr>
            <p:cNvPr id="15366" name="Picture 6" descr="Location of West Sumatra (red) in Indonesia (beige).">
              <a:extLst>
                <a:ext uri="{FF2B5EF4-FFF2-40B4-BE49-F238E27FC236}">
                  <a16:creationId xmlns:a16="http://schemas.microsoft.com/office/drawing/2014/main" id="{67F7CB36-A1EA-2FFC-1A7A-6CDC6B479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855" y="2315434"/>
              <a:ext cx="5118359" cy="23459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D823AAF-7BC5-596E-B094-5AB4B1786E96}"/>
                </a:ext>
              </a:extLst>
            </p:cNvPr>
            <p:cNvSpPr txBox="1"/>
            <p:nvPr/>
          </p:nvSpPr>
          <p:spPr>
            <a:xfrm>
              <a:off x="3918077" y="4652283"/>
              <a:ext cx="4357913"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70C0"/>
                  </a:solidFill>
                  <a:effectLst/>
                  <a:uLnTx/>
                  <a:uFillTx/>
                  <a:latin typeface="Arial"/>
                  <a:cs typeface="Arial"/>
                  <a:sym typeface="Arial"/>
                </a:rPr>
                <a:t>Vị trí phía Tây của Xu-ma-tơ-ra (màu đỏ)</a:t>
              </a:r>
            </a:p>
          </p:txBody>
        </p:sp>
      </p:grpSp>
    </p:spTree>
    <p:extLst>
      <p:ext uri="{BB962C8B-B14F-4D97-AF65-F5344CB8AC3E}">
        <p14:creationId xmlns:p14="http://schemas.microsoft.com/office/powerpoint/2010/main" val="307673195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CDE5A5F-CAB4-AB0C-8025-6926B357D4DA}"/>
                </a:ext>
              </a:extLst>
            </p:cNvPr>
            <p:cNvSpPr txBox="1"/>
            <p:nvPr/>
          </p:nvSpPr>
          <p:spPr>
            <a:xfrm>
              <a:off x="1023257" y="463099"/>
              <a:ext cx="719908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DDA549">
                      <a:lumMod val="50000"/>
                    </a:srgbClr>
                  </a:solidFill>
                  <a:effectLst/>
                  <a:uLnTx/>
                  <a:uFillTx/>
                  <a:latin typeface="Arial"/>
                  <a:cs typeface="Arial"/>
                  <a:sym typeface="Arial"/>
                </a:rPr>
                <a:t>Phong trào giải phóng dân tộc ở In-đô-nê-xi-a </a:t>
              </a:r>
            </a:p>
          </p:txBody>
        </p:sp>
      </p:grpSp>
      <p:cxnSp>
        <p:nvCxnSpPr>
          <p:cNvPr id="12" name="Straight Connector 11">
            <a:extLst>
              <a:ext uri="{FF2B5EF4-FFF2-40B4-BE49-F238E27FC236}">
                <a16:creationId xmlns:a16="http://schemas.microsoft.com/office/drawing/2014/main" id="{95ECA673-E9B9-5DA5-D20C-9DC2BBB1F7EF}"/>
              </a:ext>
            </a:extLst>
          </p:cNvPr>
          <p:cNvCxnSpPr/>
          <p:nvPr/>
        </p:nvCxnSpPr>
        <p:spPr>
          <a:xfrm>
            <a:off x="-428171" y="2227943"/>
            <a:ext cx="9884228" cy="0"/>
          </a:xfrm>
          <a:prstGeom prst="line">
            <a:avLst/>
          </a:prstGeom>
          <a:ln w="38100">
            <a:solidFill>
              <a:schemeClr val="accent2">
                <a:lumMod val="25000"/>
              </a:schemeClr>
            </a:solidFill>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6E0206E2-206E-81F9-BDD4-2EF1D1CF8B48}"/>
              </a:ext>
            </a:extLst>
          </p:cNvPr>
          <p:cNvSpPr/>
          <p:nvPr/>
        </p:nvSpPr>
        <p:spPr>
          <a:xfrm>
            <a:off x="1582058" y="2064659"/>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id="{31F159C2-CA31-B988-1A6A-0333FC6713DB}"/>
              </a:ext>
            </a:extLst>
          </p:cNvPr>
          <p:cNvSpPr/>
          <p:nvPr/>
        </p:nvSpPr>
        <p:spPr>
          <a:xfrm>
            <a:off x="602344" y="1348019"/>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70C0"/>
                </a:solidFill>
                <a:effectLst/>
                <a:uLnTx/>
                <a:uFillTx/>
                <a:latin typeface="Arial"/>
                <a:ea typeface="+mn-ea"/>
                <a:cs typeface="+mn-cs"/>
                <a:sym typeface="Arial"/>
              </a:rPr>
              <a:t>1878 - 1907</a:t>
            </a:r>
          </a:p>
        </p:txBody>
      </p:sp>
      <p:sp>
        <p:nvSpPr>
          <p:cNvPr id="17" name="TextBox 16">
            <a:extLst>
              <a:ext uri="{FF2B5EF4-FFF2-40B4-BE49-F238E27FC236}">
                <a16:creationId xmlns:a16="http://schemas.microsoft.com/office/drawing/2014/main" id="{B9B4650B-E28E-BE9D-44D2-79E21677F2DE}"/>
              </a:ext>
            </a:extLst>
          </p:cNvPr>
          <p:cNvSpPr txBox="1"/>
          <p:nvPr/>
        </p:nvSpPr>
        <p:spPr>
          <a:xfrm>
            <a:off x="540658" y="2598337"/>
            <a:ext cx="2256971" cy="128753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Khởi nghĩa của người Ba Tắc nổ ra ở Bắc Xu-ma-tơ-ra</a:t>
            </a:r>
          </a:p>
        </p:txBody>
      </p:sp>
      <p:sp>
        <p:nvSpPr>
          <p:cNvPr id="5" name="Diamond 4">
            <a:extLst>
              <a:ext uri="{FF2B5EF4-FFF2-40B4-BE49-F238E27FC236}">
                <a16:creationId xmlns:a16="http://schemas.microsoft.com/office/drawing/2014/main" id="{0C93B906-E39B-22EF-4B9D-CD47E60A1AC9}"/>
              </a:ext>
            </a:extLst>
          </p:cNvPr>
          <p:cNvSpPr/>
          <p:nvPr/>
        </p:nvSpPr>
        <p:spPr>
          <a:xfrm>
            <a:off x="4659087" y="2064659"/>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29D0DBC-0C99-A0F8-8327-3440FCA3EDEC}"/>
              </a:ext>
            </a:extLst>
          </p:cNvPr>
          <p:cNvSpPr/>
          <p:nvPr/>
        </p:nvSpPr>
        <p:spPr>
          <a:xfrm>
            <a:off x="3679373" y="1348019"/>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70C0"/>
                </a:solidFill>
                <a:effectLst/>
                <a:uLnTx/>
                <a:uFillTx/>
                <a:latin typeface="Arial"/>
                <a:ea typeface="+mn-ea"/>
                <a:cs typeface="+mn-cs"/>
                <a:sym typeface="Arial"/>
              </a:rPr>
              <a:t>1884 - 1886</a:t>
            </a:r>
          </a:p>
        </p:txBody>
      </p:sp>
      <p:sp>
        <p:nvSpPr>
          <p:cNvPr id="8" name="TextBox 7">
            <a:extLst>
              <a:ext uri="{FF2B5EF4-FFF2-40B4-BE49-F238E27FC236}">
                <a16:creationId xmlns:a16="http://schemas.microsoft.com/office/drawing/2014/main" id="{BDDDF6BE-D26B-7BAE-A319-301B16EDB63D}"/>
              </a:ext>
            </a:extLst>
          </p:cNvPr>
          <p:cNvSpPr txBox="1"/>
          <p:nvPr/>
        </p:nvSpPr>
        <p:spPr>
          <a:xfrm>
            <a:off x="3617687" y="2598337"/>
            <a:ext cx="2256971" cy="87203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Khởi nghĩa nổ ra ở Ca-li-man-tan</a:t>
            </a:r>
          </a:p>
        </p:txBody>
      </p:sp>
      <p:sp>
        <p:nvSpPr>
          <p:cNvPr id="11" name="Diamond 10">
            <a:extLst>
              <a:ext uri="{FF2B5EF4-FFF2-40B4-BE49-F238E27FC236}">
                <a16:creationId xmlns:a16="http://schemas.microsoft.com/office/drawing/2014/main" id="{A43B8532-BEB8-81F8-59A9-97CD6502BBF8}"/>
              </a:ext>
            </a:extLst>
          </p:cNvPr>
          <p:cNvSpPr/>
          <p:nvPr/>
        </p:nvSpPr>
        <p:spPr>
          <a:xfrm>
            <a:off x="7481283" y="2064659"/>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07D93BC9-3B4F-74C2-D991-1EFC987D8395}"/>
              </a:ext>
            </a:extLst>
          </p:cNvPr>
          <p:cNvSpPr/>
          <p:nvPr/>
        </p:nvSpPr>
        <p:spPr>
          <a:xfrm>
            <a:off x="6501569" y="1348019"/>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70C0"/>
                </a:solidFill>
                <a:effectLst/>
                <a:uLnTx/>
                <a:uFillTx/>
                <a:latin typeface="Arial"/>
                <a:ea typeface="+mn-ea"/>
                <a:cs typeface="+mn-cs"/>
                <a:sym typeface="Arial"/>
              </a:rPr>
              <a:t>Năm 1890</a:t>
            </a:r>
          </a:p>
        </p:txBody>
      </p:sp>
      <p:sp>
        <p:nvSpPr>
          <p:cNvPr id="18" name="TextBox 17">
            <a:extLst>
              <a:ext uri="{FF2B5EF4-FFF2-40B4-BE49-F238E27FC236}">
                <a16:creationId xmlns:a16="http://schemas.microsoft.com/office/drawing/2014/main" id="{C1004AF5-635D-3787-7A60-4B3984B7FA93}"/>
              </a:ext>
            </a:extLst>
          </p:cNvPr>
          <p:cNvSpPr txBox="1"/>
          <p:nvPr/>
        </p:nvSpPr>
        <p:spPr>
          <a:xfrm>
            <a:off x="6439883" y="2598337"/>
            <a:ext cx="2256971" cy="128753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Nổ ra cuộc khởi nghĩa do Sa-min lãnh đạo</a:t>
            </a:r>
          </a:p>
        </p:txBody>
      </p:sp>
    </p:spTree>
    <p:extLst>
      <p:ext uri="{BB962C8B-B14F-4D97-AF65-F5344CB8AC3E}">
        <p14:creationId xmlns:p14="http://schemas.microsoft.com/office/powerpoint/2010/main" val="294760910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p:bldP spid="5" grpId="0" animBg="1"/>
      <p:bldP spid="6" grpId="0" animBg="1"/>
      <p:bldP spid="8" grpId="0"/>
      <p:bldP spid="11" grpId="0" animBg="1"/>
      <p:bldP spid="14"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9" name="TextBox 8">
            <a:extLst>
              <a:ext uri="{FF2B5EF4-FFF2-40B4-BE49-F238E27FC236}">
                <a16:creationId xmlns:a16="http://schemas.microsoft.com/office/drawing/2014/main" id="{8A9DFE21-1DB2-6F6F-A1C4-D0B4D7228C3F}"/>
              </a:ext>
            </a:extLst>
          </p:cNvPr>
          <p:cNvSpPr txBox="1"/>
          <p:nvPr/>
        </p:nvSpPr>
        <p:spPr>
          <a:xfrm>
            <a:off x="929021" y="522432"/>
            <a:ext cx="7285958" cy="646331"/>
          </a:xfrm>
          <a:prstGeom prst="rect">
            <a:avLst/>
          </a:prstGeom>
          <a:noFill/>
        </p:spPr>
        <p:txBody>
          <a:bodyPr wrap="square">
            <a:spAutoFit/>
          </a:bodyPr>
          <a:lstStyle/>
          <a:p>
            <a:pPr algn="ctr" defTabSz="457200">
              <a:buClrTx/>
            </a:pPr>
            <a:r>
              <a:rPr lang="en-US" sz="3600" b="1">
                <a:solidFill>
                  <a:schemeClr val="accent3"/>
                </a:solidFill>
                <a:latin typeface="Arial" panose="020B0604020202020204" pitchFamily="34" charset="0"/>
                <a:cs typeface="Arial" panose="020B0604020202020204" pitchFamily="34" charset="0"/>
              </a:rPr>
              <a:t>ĐI TÌM NHÀ THÔNG THÁI</a:t>
            </a:r>
          </a:p>
        </p:txBody>
      </p:sp>
      <p:pic>
        <p:nvPicPr>
          <p:cNvPr id="6" name="Picture 2" descr="Quốc kỳ Brunei - Wikiwand"/>
          <p:cNvPicPr>
            <a:picLocks noChangeAspect="1" noChangeArrowheads="1"/>
          </p:cNvPicPr>
          <p:nvPr/>
        </p:nvPicPr>
        <p:blipFill rotWithShape="1">
          <a:blip r:embed="rId3">
            <a:extLst>
              <a:ext uri="{28A0092B-C50C-407E-A947-70E740481C1C}">
                <a14:useLocalDpi xmlns:a14="http://schemas.microsoft.com/office/drawing/2010/main" val="0"/>
              </a:ext>
            </a:extLst>
          </a:blip>
          <a:srcRect l="4218" r="5011"/>
          <a:stretch/>
        </p:blipFill>
        <p:spPr bwMode="auto">
          <a:xfrm>
            <a:off x="4807528" y="1475509"/>
            <a:ext cx="3262745" cy="19012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Cẩm nang du lịch Brunei từ A đến Z | VIETRAVEL - Vie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076" y="1475509"/>
            <a:ext cx="3231499" cy="1896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AutoShape 6" descr="data:image/png;base64,iVBORw0KGgoAAAANSUhEUgAAAqoAAAHrCAYAAAAHab8+AAAAAXNSR0IArs4c6QAAIABJREFUeF7svWmUZdlVJrbPOXd8U8w5VmapBqlKNWlAEhKTJFrQFg0Noo2xuw10Yxq8gIbuH16mzbIlvGwv23i1m8XYhoVpoGEhQ7sFqAXIUEWhEhqqpKpSVapGZVbOQ2TG+KY7nOO19z7nvRtTZmRGZOSLiPOyXsV0333nfufcd7/77b2/LcA/PAIeAY+AR8Aj4BHwCHgEPAIjiIAYwTH5IXkEPAIeAY+AR8Aj4BHwCHgEwBNVvwg8Ah4Bj4BHwCPgEfAIeARGEgFPVEdyWvygPAIeAY+AR8Aj4BHwCHgEPFH1a8Aj4BHwCHgEPAIeAY+AR2AkEfBEdSSnxQ/KI+AR8Ah4BDwCHgGPgEfAE1W/BjwCHgGPgEfAI+AR8Ah4BEYSAU9UR3Ja/KA8Ah4Bj4BHwCPgEfAIeAQ8UfVrwCPgEfAIeAQ8Ah4Bj4BHYCQR8ER1JKfFD8oj4BHwCHgEPAIeAY+AR8ATVb8GPAIeAY+AR8Aj4BHwCHgERhIBT1RHclr8oDwCHgGPgEfAI+AR8Ah4BDxR9WvAI+AR8Ah4BDwCHgGPgEdgJBHwRHUkp8UPyiPgEfAIeAQ8Ah4Bj4BHwBNVvwY8Ah4Bj4BHwCPgEfAIeARGEgFPVEdyWvygPAIeAY+AR8Aj4BHwCHgEPFH1a8Aj4BHwCHgEPAIeAY+AR2AkEfBEdSSnxQ/KI7B/ETDG4OcSPuUJOCEfgofEKTglYojlYThMf7sG16QAIRZgQYzBmDFgDCKmQZtpmNYAgD8Pnq/Ba3A/3O9+xk1pe3rJyof7Pf1WCLHi5/07K/7IPQIeAY/AnUHAE9U7g7t/V4/AvkHAEk95Ck6FLWhFczCXJGCibh/iLG8nvbJMyrIfl7qMCl0EWshImzxSQgW51mEpSqVBSBCgQBslhJQARhlhJJRCINNUEr8gwxVaG6OFhNKUYIwSWhitDYAJjNAahFYARkrJ20pdhirUUOIepTFFYaSSWoIkUiukKHGiFCgiw/i1AIBISW0KZVSgNEAB0kidgzFxoLTJkTQHJsABBcaoUGmdax0HcV6YIk/iJAshLCLIiwLiIoOsSCHNZ2AmB9yZJc+eJO+bU8QfqEfAI3AdBDxR9cvDI+AR2DICloyqs3A2bEIzudS9VFssrjSKvq53ut1GpnXDmKIJWtRFpBpSyboA0zBgGqUxDW10TesyNaCjUptEChNp0GFhRFBKrbQxUoCRGkBKkMKAVmCMZGlUkAQLwhghpDHaaBBCC1RZpdQCiSngz/gyoQXuSAgknlpIWUohNSBtZaJr8Gf8KgwYoUSB4i4SUdwP7h/fSCIxNoEWwvDvQSLVZbJskDQLTe+FPwtUbUUhDGQGRFdK6AghMijLXIigrzX0QOseAHQNmE4owr6UMovDuBfJqBPUgs54PN6ZBtUBmOhXyKzxZHbLS9fvwCPgERhxBDxRHfEJ8sPzCIwCAk4VPQEnVAtaqj3bDrLpLOi0O1GRFXG7l9cATN0YPZGq5EAh8iOlKO/SRXFX3s+O5kU+k+uimZdFBACBljoUAlQJGp8C5U+N1BG0jcnjV+SVxAKJjhqO7tsH/nXtA+nm4CE4f4AeSC9JlCW6Sn+g74UAKfhNkO7Sz4DbUdgfpMTvpd3OfqU3xu/t0w6E9ke75vcoSzP82f4eCawCWQoJSGhxH0hiS2FEKaXMpRSdAIJOqMJFqdS1QMqLUgQXJKgLpiwuFqKYBQ2LSqp+oIJ+FER9E5o+lJDNtGayGZgpT8CJ8iF4CJVgSmvwZHYUziA/Bo+AR+BWEfBE9VaR86/zCOxhBFye6BPwhLwL7lLlbBmVaVkPwtp4VvYmS1NM5lAe6Ba9u3p5955u1r2n1+sf7efd6X5R1KWSgTZaGCSgWkNpLAVFBofEUBqKzaP4iZRUo0BJfNEQKWRyqVEk5WTVW8wUXUluhwTVTZ0QionrgMwizeTAP/4NSSyOh574FyKyRDDpOPCrpbWA8i6TWgkKt5F2exZ+h1mxuG/6hWAibuks0V8cC/7SPjBBwZTIeo0JZFAGQdCJwmgxVMG1OAovx1F8TsnwjBTh6VTF5wMRzusiuyqUWDCZ6cbjcTYHc8XlJy7rD3zgA5S764nrHj5x/aF5BPYgAp6o7sFJ9YfkEbhVBCxBjc7BUkP0+9NL+cLRzPSPt3ud+3tl77521r1rubs0XYi8lZmiVpZlWIpClUIrLYw0xkiN0W8kmKhaoiKJQXuMtxNXK4mYEm0lkoZPjJKzQoq1S/h7FlExqG9AagMCs0yv81hDSB33XKHC8vsx6WSiWH0wYWXaacP9/J0jzpRdwD8rEQwVV0tWWY1FcspklZMEVr0fy8NEahETUMoqs0h6mcxSMgF9g6TVQCAlKImZtZiCgPRdY3IBkk4tQGopZKlMkIc67ARSdUIVXIni8GISJWeTKDkTyvBsLa2dLiE6G4Oem4RJTD3AXFj/8Ah4BDwCI4+AJ6ojP0V+gB6B24uAMSa5AqfGr2X9A9dM+3i7132wn/Ue7vX7d2d5b6osykapi7Qoi1QLE0kpiJxizVKhMWrN1JPYFxEwTApFYur+IedEeuVC+zZsb8P6lAxKiiszQeJySDDxqQ2o4a5XhP+JVw7/twmQOJWAwvMD3msHbV/N2a6rPhYHoX33fkhImdJSagAqr5U0AiKqICGQSEKR1DpFlgksPhTWg4G0h+kUZAuhTUfAbaRAgqpBl9acALGgVAUelNV5QQlllFZGGYX6ayFAZGAgk0L2Bch+IFRbSHG1mdRfi+P4xUAmrzSS1ukkkrMd6CzcI+7BHFn/8Ah4BDwCI4eAJ6ojNyV+QB6B24cAKp4X4ELSh36ryOTUUnfhcK+7/MBS1n1gUS/f3YbOgUKUE2Whp0pdNozRIdJO1Dxd7JoFRiadg3j24HeonmooWCe1xNJYksoqq+OIrK1aAut+SfVOSFAtWUU6RwooElf8P/6BidpQY3V/4yA6Mzj3Hf9twEzXfOJZ/dQqnUz9mAIOCOs6Yq6klASb34rjw3It+tnlviLJZHWVnpQGgGkCrDCjQoomBgEqs4Bk1I7bEVAkpEhU3RFVlOGVRNvm31JeLCUccOnYgMRyzq0USiuhMsxvFSCvhSq8FspgNg4jVF1fi8PGa1ESXJwIG5cmoJwDeKErxAe96nr7TkW/Z4+AR2CTCHiiukmg/GYegd2KwKvm1bgBjdZCf2GynfUPLHeXjnfz3r1ZUd6d6/xQWZZ35SY73DPd8Z7sRqVwhU0uRO04m2VTFdJEoXsybmJSSkIooNsTU1X+gLFqqX0dlUsRF+XCKdJdbS4q0jxUWGkT3B8xLks0HVFlydUxUno9vQTzW3GbShEV102xuluJ4K+ZSqRzODx6K6bFpIrauqs123M+Kiul9hCtuomYDVVaTgOwuaqOuFoVVoGCUEQQQADKEtoBTXZK8SB1YFioRTS6qvIO0MC8WfxPcf5sNffWEmm83yBCbSQEQmWBCBYDGVxWUl2IgnBWCnEuDeKTSZKcDlV4PqpFFxSouSPiSGe3rn8/bo+AR2B3I+CJ6u6ePz96j8C6CBhjggtLF8bnxNzBTrdzvIPEVOd390x2PCvz472ifyzTxXRhyriEkjRQLTMwMrcVPUz4kL1RYJ8UTPtPE+2jv6NDKRVEaTQttXmmRFqRqA7LhBw5pT1oJqhE8gZR7CHxZNZpUzSp0AqLjgypi/jK1R9atC8iqNf/GwutFUnX8V3iwUxOnZbqFFUep4N4pda6Ind18FouxnIvca9wBJh0V1JXiZ5CoPFriKQRAqUoJcClErBTgQvvsyuBU3zdd44SD9wRODGY3t/dRPA3rhhM2YIt9B+wTgeYpiAkBCrQgZBLgYwvRkFwVkj5hlDqlUDJ16MgPtOKapfqSX12BmYwx3V1owR/JnoEPAIegduCgCeqtwVWv1OPwM4jYIxRJ+BEqjr91vxCdtho82imi3f3y/4j7bxzT6/sT/UhSzKdy1KWUJIzKaqW+NQg0bge803RDhTLnpCkVnJLUQFFoliWGLRnlZLyTrF63xpLUUE/MqMS98NqqiOdFV7Iil+1EH5V0ZNjjFQxhO9kSe12oEoFTjaXlpXYlRLsekNx413x/vTp6ZTO4V+GBldO9mRy7JIJ2EUACaOC0BBdJUUV0wFIWZX8M+a44u84AcARVXSEZWcEpsT8cPiToroCq2EKA21N+b7Doi90FXBFW9aNllIHMDdWySCPgmAhDKJzSRC/KpV8Xmn5ZSXDk6rQs48ceGQBADJPWrdjVfp9eAQ8Ahsh4ImqXxsegV2MwMfMx+RH4aPqeXg+6nflpOj0HsjL/H3tbvf9y92lt3f63ckMMlFKtMjX/ERyqpxHqQ3AGw3k6IlqKdpJaSSfLJohWS0xmG8KaynFxBZVPHo15pXaWn4K21MBFOZLVh9MtKrpoith3/ijaJA+uuV5sgVILoPBKamb+BSspqnS94OiL5fjunJwVCpFBVOrjnLAXV0VPxPRQQ6rUSAl5q6iwhpAKEMIZEhK6+CfC+M7pZR49tBn1tlprXBCwORZ+6gqs0SB0VlhkOSAqrUtFSNvWfYWwFHGKszSMD2bROmzcRA9WQuiz4a98HRyIFk6DIfzn4OfKz8mPuaV1i2vU78Dj4BHYOXVw+PhEfAI7EoEPm4+rt4N727mkD8w2176lsX5+Q+2O0uPdrPedK6L0EiNoh3W2KClPmDuKRPMgoL9REVJNS3BoEpXCsBWooCheRfyJykQTaVKJqn2Z/Q9dSSVkwNsvilFhCUXF60oQqoUJ1XQdurmmkr72zAjPJ6VAf7q21RJtPu++tVty3m1KDyibdbGLBer/Td6UB6pze/Fr+zXyrihCysrqgEEAkkq/ozfK/od/8wEl8unGFu0w8InpQGQ0j2cAFJZV5BVHhn2+OIMj8pkodOA2zPnD9C6wMayoQx1JChhoRup4HwjqT87lo4/WQujp5O08co4jC96hfU2LF6/S4/APkZgE1rCPkbHH7pHYAQROGPOpMv97Nh8Z/HdC72lD8z3597ZK3uH8iJvlWWRgNCBUBKZBZHR3OQgFZvsI7lEwlmiOqrxyab7SFSxgajGJ31v/UzpE4LMPQeV+0humNZY8Yx+HhIdyl29XuVSRSJ1ux/CPFQhiX6tKhraynQwKbauAWsyXZnguQ9EznsdGga4IZNibI+WtllrZrXJIXJOLM4QCpjO2xXVTix0wq9IRpmQ8hNTAUhhVSGEmBJQIa1EW8vqzQHPJz4GDQsw19eU6xw5boTdX93QOTmgWhRmSt5EIZE2Eom0UULmAQS9UMXLkYouJHH05TSK/zqp1b4gY3naW15tcin4zTwCHoHrIuCJql8gHoFdgADaSp2CU62FpfYj1zrz37zYXX5PJ+vd2zfZoUL2xwtRhtgJitgVEh/KPdUUri+w0GlgBcXKKBFUS1KxcxSTJhTOsDt9VYmzWZhczk8krRJEHlT1D6yrLLkrkbzadlIrlVWbHLoK88E+XRenCgHczg8pR4yrOarXm35HRunIXYOCClndyti4yQESVU5gHYTk8Ue08h/8ww5Z9idUVS1pVUEIoQqs8hpAoENSYp3GSjNFu7aaqy1+cxNYLQZDForqOh4PE9SKawCRdv4dOcbadrMsriOxxjSFMAukmg9lcC4Io1eTKH66FjX++qHWW14EgK5XWXfBh4wfokdgRBHYyufsiB6SH5ZHYG8ggOT0LJyNATqTV+YX7r+6vPC+dtZ7T7fIHu6V2bHMlGkpC4CgBFCsbrp80apyigSk0DkTVmpZyvZTTFAdFWNVlMnTkJ4xybEfE8NWUhZgS1rsTwM1kvZBCa+2amnj+VirmLq9VD+arE3VVqfVKYyV/az9AFyRr7DiHVf+ZdVPt/BJSkhT61g9cBawHJhJK5JA8kC16iYnxwIWQGFOK6UGKFRYOZc1kimlB2COK7cgsAqrDd8PiqVcCRip3k5G5k5hOPWUTkD3JS59wK4CKuBiIkwiu82RxfEoGVgvWdBSqnagwnMRhC82VPJsmja/0Kglr6RJeuUgHPSkdavr2L/eI7DPELiFj9d9hpA/XI/ADiOA1ftz8LXGuaxzZGlp6YFO2Xlsub38aC/vv6tXZkcyKCJMJ8XcU5CYd8pP9ivF0D6H9wtdQFEWFP7n4ijrd2qpKJJVUs5smB7VPbcfF9Qe1rQzcXLkZKDTWdujofeoi9fbWHElJWA1jGuU1hUEEkPjzJw43L4ND7PSFxX3urbcyWWg3tz73VrBF88XqdT2k3ioLFtLKcR30PLV2Uzx7HAjAba0UjKCJKgxeaUCLG4mQBSXW69SbsNQUWaFlDjn4D7EFVa5lAtLVOnv3OLVpRNYyswuAtRtCx0FBFuPIdkVCmIRFRGoK2mYPh2G0bNpWn8+DcLXGvXG2cNweE4IWrT+4RHwCHgErouAJ6p+gXgERgQBY4y4Alfqr8y+cbTU/Yf70Pv6btZ7X6/ovm25126grRTW4MhQAuagUjW+yUBjeB8LnWwoHwufkIRiDmpeMmF1tkWDQiB3zJYI4Y8UhraEl//MNI5pogsFc3DY/ewSAawYx0ogl4qzololn7bQx2YE3OCDiT+aqEvVdj0w/3adPNSVg+QjJq2xMl5H5q43nNVktRpaX1GsNHhDbpBgeaBNdnA5tHYj1/jA+rmuIK12E+6IpSCSCRHESEX2GUIo8BlAaIuvqFjO3qAg6XR+uGwvi2opNk2g33LbA7K6sjcMtuiK7MuoNSw2SWAiTV8HKivfxpCqWxhqapCE8XwUxi/FKv5SoMIvRFp96a6Dd52egIklnxawXQvc78cjsDcR8ER1b86rP6pdhAASVACInll6pWl0++3z3aW/u9hf+DuL/aW3totuAoEBCARIajjEPqdUlU/qFVbzo3KaQ17wVwrx26gu0S4iEo7w8R8GP5NnJn8McB6rfW0VP/fawacFfzPoBmXZ7MoK+aGB/opdratirp0sV8g0/MvWCSt5v1a6qW5slcXvOiDflqxXIF3laGABcNzSqaMO13WNWe07DHJyB4kTRAKZ9LpGCzZFw3mkuvdheduOVVJVPt7JRBKLrQKIZQRxEEGiEkhEzI4BeJOhXctZLp4bEGzKb0V2zgVXA5srsl8dslBaJ5bsIkFmQo7KLb5GYt0d3TThS5I4gqJfgCkM5bJGIsrTqHamHjWebNWan1AlfLFXjM0/dvBgzyusu+hDyw/VI7CDCHiiuoNg+7fyCKxGwJLU9GJ+8eHT8+e/+8LihY8s9Jfub+tuVIQliFiCUZzHSHQBVdOyAF2UYNB435SQ6XxoG+VUVVulT+07yc9zeKpXw7dYwe0enDNpic+A3FZVUTaaX0k8eVyrySjb/q9PVq+3CtaG4leSwK2soI2I6o0Ia/U9NyarQww2kwbgiJ6AwDZGGL4Lqb52HgYZw4NkXiavnLZhzf0rX1HIRsKKQX8M/ccKiWpMZBW/r0U17ptFNmQcyh+6AyD6btZ4rl3DBXInGJBX3KbSbgB9d0v+nVKcI8s3QwWtT3w/JUJyCwDMWckBVdaikTZnJ2qTfzLWbP6H6XjimTrUZz1Z3coK96/1COxNBDxR3Zvz6o9qxBFAgnoWzk7M9eYeXWovfdu1xWt/b6m3fFe3zFqFKkMTGGEi9OrUUJBiyqF9yjUtuWUpKqoaLaYw7D8Isw+Noui7QS96VyJViX27am5bOHNr+aAbKZ2j+dFSHa3LUd3YsGoHFlHlRmHFu9n5vF7G7KAMzjYfGKjkSFZt6B3zV22TVnILqMc1SIIEkiCmtAAy2S0NQIFEE0km97SlIi/W1+mpBxZaNmvZOhOQlkrrx1J4ynl1Kq0GSV3OiOLaIizOZVWg8P86MKpdi2oXa0njqVZa/9S4an7uSHrkghCi2AH0/Vt4BDwCuwCB0bya7ALg/BA9AreKwElzMpm9uvDYYj734Xax/IHlTuf+rOzNGAkREtQSySl2goICjOSOUJhriiSVbaXY9xT9Ttl0nw331zfI5FGuMX+vDt45T12n8OlWj3U3vK5qQXVnxrvex3BFod3EoJxbw0BpHVBDJIUCAsNOAJGKSVlNgwTSICW1FZVXpQWYEsP2KLMySSUHCeuJy+5Uzp+LLHrZV8A6EbjFZ80KKLeYSawe+NHSOrT5zURdsQuXkUiYi1CEc5FK3mhEyTPNcPwvp6LmXx9qHrq8iUP3m3gEPAJ7HAFPVPf4BPvDGx0EUEV9YeG1e6/2Zr91sbvwdzrF0tf1df+ufp4l2DkqiBWIQFDOaVbmFNIvTM4V/CX6oaLXJecHkq0pEUwNVHR9g6Kj6xHV9Qt9Rgc3P5IbI4B8kXwdKsb9Q+svzh/FDFYkpaSwioDSAepRDZIwoXxWqtSjWL9dY5VEAC6qYtcBVwC2UZpG1aVB0SIVYKRLA3H50GS0xZ240JVAS1AmzBMVXa2p5OU0iD/bqrf+rDXeeuYgHOwIlwtxYyj8Fh4Bj8AeQ8AT1T02of5wRg+Bp83TYaPTmLm6fPWRq72lb+3p7EO9rP1gpvt19tFEc3xNBvmko9oq/pyq9jNSVjHcjyHYQUIjKVkYjyVp64YPT1RvCNGu34CsrnAtVYq3BnVw1pyfOl1h5ystKPQfqxjSCJ8pxGEKoQqp+5RNTh0o9xzYdxm6wwIs1n2dmj/0lKAtqaVrxQbLFrMNgUanAOsXaxsHKGzTCkEey+hyEiWfTdL4U6209YXxxvjpaZhue4eAXb9M/QF4BG4aAU9Ubxoy/wKPwOYQeNw8HhxYPNCay5bv7Zedb2pnnQ9f6y2+q2964xpKqnGSSpIiiuS0X/QhK/tkJ4XqGP7LNSuqVIxN4VRnvz/sP7T54h0e95qCqA2r0jd3nH6rUUGAiSJqlxiyd4b9RCYtUaWuUmQ1Zluhoo4qA1JV06QGtTCFGPNXTUBkVmA7XVJZcQEassFyOahURkfvMySqWH6F9lbcbAvfhwur7BBWuFHY1chNBtATFseGmQfoplYKiMOkqNXSl0IZ/UUia0/U4ugrwXhw4c3izf1RQdyPwyPgEbj9CHiievsx9u+wDxEwxsQvzb90eC6fe/di1v7Oud7c31su25O5LASqp1i0wgbq2Oa0hBztpchaKgNUUqlYinJPUa9i3Yqq04d9olYZKF0fZK+o7v1FiASRb0RWdhlz5XXYYRfzmwU2CUArKqucInlV6LUaRpQC0IgblL8akwcrlj3hnRTmFvBKRCqsbcEUEWJb+IUEGXNSye/BElXblWJIVJkxDzgqrWs7bttLixY6tWbFf1gMZqJOM2h+qRm1/iRS6afVzPhrD8D0sk8H2Ptr2h+hR4A+0zwMHgGPwPYhgHmoJ+BEGLbDh2aXL3//1fbc913qzN7XkV0IagGoUHCVvi2KQs/TDP1Pi4yUVGpvyj2krFWUDa6u8DC1PdwpV9VYOyBPVLdvFnfnniQWQlnfXJcCQDc7RFwdIXR5IrYllS3KFzYlAEkpktRaWIN6WINGhAVXEWBI3pSGU1CwiA+Jqs07dURVUqMArPS3JVPUUCC0d1j2ZmtFpzFu28oNA2zrCKps4wYGdIHSBkSpINYJNGTjWi2qfXasNf6bE3nr0zMzM5i7urKrxO6cOj9qj4BH4DoIeKLql4dHYBsROGPOTF5dnv/AudlzPzjXmf3Gju6Mi1QGIhbQK3qQo69kILlrVJ6TzySS1bLISUnF9qcC1Va0CaqEb90QXejWSlt8gVc3TlL1iuo2TvIo7grzQTE8z51SbetZG/639lVE/BR2k7LNIgYWuC4dAHNKAwjQfkJElAbQiGtUcIVOAfh7g4SVsgCojI+JMSke5FILwpQ29I+LV0JJhJOjB/yoKKo2EVZIadNR2B8WHS3I2xX/o1awIahcgsylDk3Yq0W1N6Ymp363Xkv/qIzLUz4VYBQXpB+TR2D7EPBEdfuw9HvapwiginoJLtVmu8tvv9Ke/Z7zV859MIPe/SYomiVeXVUJRhkqiso0VvDnXMWPllOV1qfse8oX/mHlNJ6iWIXNuakYHnX/HPn0Oar7dOGtOuyh8QOV53PCyCANwH6PLBNvghzDRNJpCS6nmkoINPmckkMA+q3WwxRqcR2SIIVQhhSSR/G2LNiBlsP8TFaRxQpnSYXbYacq+3a0DQ2Sn2RtJdDJwqUCkFnrwPuXeLTNrUV7rUArUFoZYWQeyfBSI6l/drwx+cdpOvbUPcnhc9571Z8HHoG9iYAnqntzXv1R7RACxpjw6f5Xji0uzX/r1eWFv98reo/18+5hrXQkA7wQl1TJX0IOGRZM6YxtpygP1dkAWSPTytk4tO0falaOiCBRQLI6uOSvE/30llM7tABG6W1YSuWMLquqDlR5SxAHtqcVojoIytuaKPRIpYp9agGgIFQRxCEXWqVRDVJ0B8BmASWARrJaIunE9YhKKJJV4BxsKSHHNW6H41Ysk1qbx0p52pjmYh0FsLJwaNfKx0JEmLcnxwL0X9USYoiuxUH6UrPW+stmvfVnY83as0fEkc4oTYkfi0fAI7B1BDxR3TqGfg/7FIEvz315/Fp38bG2Xvr2Tt759uWi92hu8hiv8PZ6CwZD+2TYn0Ff59A3fbabsn6om4OOg6vDAhVnFeTCvEwGqg9PVDeH7J7aCttHrSaqVp1ntX7YRIA2q7o9cBIrv5zIpm3eisRQoLoakTNALaxDPapDI6xBKiMusso1kDGFfb17FxxOiTdRomLzT4qrVWCdkIo5qkSuh0Sb3QSq6mpBPbLwJg3JsygliIIKrfJGVH+jltSeqKv6nx5sTH/uYOPgpT01r/5gPAL7HAFPVPf5AvCHf/MIGGPUM52vHlhYvvzehc7Cdy/nSx/qmu5RrTSgZzqJQDYPEJXTvOQnVvcjSUWN1Za3bPrNh63eV9b9o2UVpQZ4orppLPfmhoLyR1lJ5cUw1NxdKsmQqNJOkXEQAAAgAElEQVTfBq1zLb2lsiTXPhVXKeaiUqIoKZmBRFeAGGoqhWZUh7GoAbGIINQKyhzb+XIqABJMzLXGskDAqAKG+Z2qSq1XrTsBLVr8niMEQ5LN+2CVlQ+nFDlo21WVe2wpELkgwor5tKlMZ2th+vlmvfWJNIz/6v6x+08DQOGdAfbmavdHtb8Q8ER1f823P9otIIC5qAAQPLPwzPGlfu9Dc+1r37fYX/j6tuk0TFBCgBdliQUhmkL7mS6gT7moWCnNHuqUxkfJgPxcpXG56/KGoxwUU9ktsKrbE9UtTOqeeSlWzmM+6PAjHe2qXD8oXljDAnl34+NUUAq8O69ezBsV2MaXb6eoaIokTgmhUVxoJRNoBXUYi5vQCOtkJ6XJFcBgJgBuSgQTO65ZbZTzWEnYZZKM9lhc7b+WqBK9pZZr/KJC5pRCQ+qskNRdi2yscsyuwbzaAGKZ9Bpp87VGUv/DJIz+/djE2OuH4XDXk9U9s8j9gexTBDxR3acT7w/75hBAknoKTsUL/YXjV5fm/umV+bnvbeftu0uZKwjRsRwLo7BqH31QOQ81QyUVK/rRzsdQx3X2riSWQHpVpWhqOJ7rnpTElZ3+xBZWzh6oekQ+9H9z87sXtkYH04EEOfAyXXlkVPC0cqGsyAigphIC7acMhe2R+FI9P1Xjo7MAk1V8xhBBM6zDeDIG9bROxVdlYaBApor0ExtcmZzSXzh1xSm9eArwz0RUuQew5aRMrbkpBR8PrnEtSygl2rdhQwEBSpHLKqcAlNyClZ9Kp0E6P9mc/OMkrP3q1NTYi74F615Y3f4Y9jMCnqju59n3x75pBF40LzbavfKd5+bf+Jm59tz7+r1+C3tKhWEIIgDKPe3oHik/WdmFwmRkQYUV1Vyxj0Q1JMLKj9KqqngRX/WwZPRGg3OB06pS5l7jieqN0Nt7fx9SUCR4rKZu9AG/WlFlNGxZFZXac/4zeqVilADXU4kEFLtTGVzJAUQmBFkKSIIEJprj0ErHIFIx5asWeQlGl1zlT+eADfdbAurUVf49E9JBrzU3aDxvnEKMkQqJDgGcP0vbU8eMSpctI6k5gSnAJDLOJ5qTn6vF6b9OppK/fLN48+Lem3F/RB6B/YGAJ6r7Y579Ud4iAsYY+eXOy4eWu/PfOte9+iOX2hffmYm8rkDIQAakBqGS2iv70EE1FfqQI0k1OZFRJgRMVPGCjOUgzAPYHH1NgQvxBVsBvcGYXeX2oDbGV/3f4uzurZdxvjKvNyKq1tKsevOyun1uFQGq2LfKp9uT4V6opGqWZTnsIkXtVVnVRNKKFlbNdAxaaQsSFVP7VV3Y9Y8drYy1obLqqRsHEVXKE6ik11aOY8UxOF9hS6qHkQSmuNJw9qrUAiSmA5iwU48az9aT1u8fmZj5xNHa0TN7a8b90XgE9gcCnqjuj3n2R3kLCLxoXoyKueItV7pXv2Ohs/SRpXzp0Ux06ybAoikOomKBFIX5MScV26BqDHVi7ikGTLVtZ0nsk8KpbCnFoXsKhVYrsVdURG18albpCF/g12a6ekX1FiZ8V7/EVulXjmFYoORESCSdzrpq7cG6on80/eecVHYKEKioYtAdPX/xH4bibT5qoEKqwldaQU0l0Iyb0EqaUAsSSgWQBXBHK62pwIpvsoZKKXuoVtc6px4MHABsK1YK61tCS/6qsuS0GUp9sWZuVKglIMQxYWFZBhDosJNGtRNjteYnp8am/t976ve8IAQlzvqHR8AjsEsQ8ER1l0yUH+bOInDenK+dm7/0ntmFK9+10Fv8tm7Re6Agn3HMlSuhkBoyU7LlVJlRPir1Ucdh2upptrNk0opFJXQ5lUhekQPItcrpZpz7LQxVjrteXypPVHd2vdz5d+Oyp5UPVuara4FC+es8BuvJkOU/x/2pOl9TrilGB4imUqEVd5DC3GuXX4oKZqQDSFUMrbhBZBU7WiXAFlZlWXCutiWqjpxyu2AumBrcxg18V20+Nuak6oDIMJ9eeNPH5yG9joj0sEALCTp20ZJakbIaQtiLg/hko9b49Hhz/A8ebD74NJpq+SKrO79q/Qg8AptBwBPVzaDkt9k3CGDR1BW4Un/l2tfed21p/r9Y7C18qJt379KqFCoWUGIOqsnIvB/JKaqpZD2F1jzY45wqSBguTq9jNYqeghVWJqouvF85BTdJVNcqqmunxxPVfbNk3a3LIMd0eOS8tqp2qc5MfzU61RsfNNQntZ/C8lbhdBEBq2Barwlrw4ZpAFhPiLmrivxWG1ENmnEdJuMWhuDpnMAcV01+q+yPSkVSwDZWBrsMWK9XF21QNv+UiqeMLUSkFrFW4cViL6v2ugIs9A/AG0bMVcXWq6iwYjp4IIIiCeMLYZT8xfTY5G+GzfArD8ADy56s7rfzxB/vbkTAE9XdOGt+zLcFAfRHfWXpmYnLve67rnaXfuRqZ+793bI3LZSBMBKArVB7pgd93YesyCDHFqh6mLfHtHRlIHPQIYgpw6px39rpt5qobgYMT1w3g9Ju3+bG62ujdVBdt646f4iGLbIa3HjZYIDdAO/RNOavlpzUEigFkYqgrmKYSSagEdUhVglAKaHMDWhMB0ClFwukQEMhCnausPmwKOBikRaG+vErO2VUGwIM6q/Wdc2gm0TKz3VOAq5QC7Nq1cJka+oTzVr93042Jp87DscXhFgnyXu3LwU/fo/AHkLg1q6UewgAfygeAVadjPrilS/O6EB84OL8xZ++0p17Wy6LVEYCkKiWOoOe7kEmUE3NoSiKFcUlo46iJ6qjPkM7M77NrIPVDazo/FjnSuEKokrb3MIVW+HvlZCQiAjGgjq0oiY00xaRVVEq0LmBsuCQvwnQd7Vkv1WKOFivVVRoNbdLJb/VoYPVAKjrFYatiya1haWSq/zA2IFPpHHj/45Bff6h1kNzXlndmfXn38UjcCsIeKJ6K6j51+w5BE60Txye77e/6/LS1f/mwtyFe3KRqSgJQMUYOSygl3ehU/QgRz9Hjfl2pe3Ew1Dc9EVzhxHcDEHZ4SH5t7sDCGxmHWxY37dqvG7NUxqAxsp+LpqiDlUGKE80MTHlqo7Xx2EMyap0ympBKizuA/NeXXoMpcpYWwsM4wPZuVVsqjbAjC5kmE6wIs9h5cbkzGok6FxDLagVk42Jv5qsTfzqW8ff+mkhRPsOTId/S4+AR2ATCHiiugmQ/CZ7G4EznTNHT1x55XtnO/M/3obufRn0Q2xjriQrqf2iBz2N1lNo4J9TxikZoFcuip6o7u01sleObjuJqtuX64blzgkirVhopbHFhYJQoH1VjXxW0b4KC65QLdV5CWVBSavOwZUyuml/SDqtkktOqy6Ub7MbbuV8c0QVnQryTg6JTNrjzfEnp1vTvzU1Nv7JQ+KQJ6t7ZaH749hTCHiiuqem0x/MzSJwpvfa/V+98MY/mO1c+/4l03k4C/IIi56Fwi44OeRFBlmB3qgFFX1gXqq7rLr3upWL5s2Oc6vbb4agbPU9/OtHH4HtXAduX+S+Wmnd6ogqe6RioZVgsorKatqCsRTtq1JQhQCdlZSzSk0BLHzoTFBiTSJ1yKLbQiKqqIauzZ8dYn6j8xD/To7G2EErK8kVIFHxXCOufWas3vztQzOH/uMRcaQz+rPoR+gR2F8IeKK6v+bbH627GBojvrb00ptPXrvw/ZfbVz+yWC4/VEY61mFJFcjcCrUPeYlFUznn0WFocwuKzp0EfzsJyp08Dv/eW0PgdqyD1aZYA2UVLawMtjyV5AoQyQAaUQrjSRPG4hbUVA1CLaHsGupmxU4YAGiBqpUmC7iCbN00KbDkjVrtVrUOFNcnq664SoIQCmxaLI7raiutf3ayMfnbk5OTn7wL7ur5nNWtrTP/ao/AdiLgiep2oun3tSsQQAuqr/ZOHj936eQPXOnMfd9S0X4wC7JIRAaMQt0Uraf60C/7kGlshYoklXPwqBVqRT3aFQfMxWK7Zah+nLcRge1cB4Mc1XXWFuWrgoEc/ajwfCFHAIBYKGgENRhLWjAej0FD1UFkEqAQYEpBN4KooJaqpGcuClJVHVHlJhlcxb/msdHvV2yI7yFBSSzSouRaam4cq2i+EdeeGo8nfqWhGp+5f/L+JU9Wb+NC9Lv2CNwEAp6o3gRYftPdj8Djjz8eTL97euri/Nw/vLRw+Z8ulkv3F1EZyhgvrDlorOjXaOCfsUcqFk4NjNQ5jEkhxApZ3c6L/+1CeDeM8XYdu9/vEIHtXAfXOwe4Axt3bqPzB/NQNYbwATC3BsnqeDoBE9E41GQdVIFuAAC6sN6qsrCqak4pAOiLit2prnfBut4NJP2N7tUkJhLQ+WsMNTQGKQS1XVVaLU/WJh8fb0z8fFzGzz4w7X1W/bnjERgFBDxRHYVZ8GPYEQSMMcHfXn3uYLe3+G0XFi5/dLFYvEsnOoAYw40FhfuzvAtZ1ufKflR2qLgDhyfIzJ/6l1eI6nZe+G8nCLtlnLcTA7/v7VfWr0tWkQxKAwV2pTLWbxijEhoghghaUQsmogmYrE1DpCMQuaCKfIpgiAJKqUFjrrjQ7KmKKQTXpaorZ3hd4opWV/b81ZQcW4JCoooneSlNTdX6k/Wp36nFY78+PTX2wjFxrOvXjUfAI3BnEfBE9c7i7999hxDAcP/nu88fXVic+8iZy2c/2oX+hEyxngIJKdXzQ46V/Tojj1RjO00hS8WgpXYK6i70BqeUhXXSFTx53aHFt8Nvs968uvnf6TlH/9PSFKBRWTWY+43dAQy1Q41FAjVRhwONQ9AKWxBDTMpmWaBPcR+MLMEo7D7lyv/R/H/jS9bqSMe6sFtDVoOpPM67lTRWCQoUBDqEoIyXZhoHfv1gY+bf3jNxz4tC4Ib+4RHwCNwpBDxRvVPI+/fdUQRe6Lxw/PzSxf90tj3/E1d7C28qsQl4gPlzqNgUkJsc+hjy1+zviGFKhc1ygPrkcCcdul5yK9Td8nDExBPV3TJjWxvndX1Eb+AzurV3Xv/VlJ6K/wSSVFRWNejSUMVUYDCYkcB4NAkTyRg0oyZEIgSTl6DLHBNIiaxiEaML26/q+7bmTVev841UVXwhElWMmeDOMfyPLVulDiAsY9OKxi5OpBO/M9Wa+p1jjWNIVn2S9+1YIH6fHoFNIOCJ6iZA8pvsbgROmBOHT519/R/MLs//yELefUinIgS8AIocDF480SsVc1IN6qpo6M/Hi6FGNC3n/DgkqgZKNPynvuSj/7iRz+tOq2ujj9juHuF6830rc+zyS9dDA2/bbuaB22NRVSnwfGNFtdTYGACj7kgOA6iJGrTiFoyn49CM6hDhzSF2ripyimzwDSJHNjbDFp35/3rjZIMqexSOqFKRJN6OMlFVOoCgjMpG1Hy1mbZ+766ZI799JD3yxs0ct9/WI+AR2D4EPFHdPiz9nkYQgQvmwszzF57/yOWlK//lYrb87gyKJGhEpKIWJgeNKmreg6zIqGgD3VMLuiDi5QyJqiILHVUyUS0wVWAXENXVBMUrqiO4OLd5SBup5zdLVq9HVPGCsdmLBmuQZOGPnNRGI9CyChtpGFZWSwkhhJDKmFqtjtfGoBU3IDQSyl4OpsA8Us4rxaj/Zojq9WAdEFUaHJX901c6LuvVik1WoZAQibjfCOvPjDfHf/vew/f+wYSYmN/mKfO78wh4BDaBwGY/czaxK7+JR2C0EDhpTo6funzqO88vXPzBhWzxfZnIGiqQIGNJoX6s6qcK/6xHBR8Y3dMUqhRQUsEFZ66FpYCg4Msa2eZ4ojpaE+1HQwhsV5rHdhBVFygfdK9iC1RLNpGoorKqqcqfzjItiaxim9XJ+gS5AogCQPdLymnF89J1wNrqdLuCLE7bZpKKJ7cjq3iLSrmwpYRYxgvNpPGZyfHJX3vbxNv+XOCoNifsbnWY/vUeAY+ARcATVb8U9hwCWDgFAOHnFz7/gdOzZ37qaufaN/VUNqYiCQFGFU0J2SAnNYOyRBaKlcUkq4AWksiqkRgitNY1qP7g9QwrkUc8Xe16xTTVyb5ZpW3PLZQ9dkCjpKgOThE8E7EgsaqGCtQxubq/pHxwLLACareKHavG0jGYTCehEdYBMoCij8VYmBt+6xO22p2ASKntVMWJAK4ZADJWbuGK7Bjt6BIZXxmrj/3ZZH3y5x+dePQlIQQm0PqHR8AjsEMIbOHU36ER+rfxCNwkAi+aF6OiX9xzevbsz569cvbDfZlNy5oCqYCKNPp5BrkoycwfVVW8RqFFjSg1SLrCSgoIYrgSq/2R9w5FFKvA3OSYdmrzjcinD/3v1AzcuffZiRzVzYT+q/dx2A4VO1PRTZ5NBeAcUgMFFVcVUBQZ3xBiPjgqqyqF6foMzDRmIIIYsi7mkWMKwFYD/zw3hBNaUtGZzv/chZBatgq2pKNzpgCQpdSpTC4dmjjyW42o9msPTzx8XgjUe/3DI+AR2AkEPFHdCZT9e+wYAh83H1f3du49MNdp/+jpK6d+arm/NCljASpWdGHs5dhxKuMLJNcjDwQUYQ3JQyvdYE1wIQByJSBHuVUICEsAtT3Xy23H5EYV36vf0Cuq2z4Fd3yHN1oDm5nzWw39rw404Gmkrbk+hdI18lOssLeRCyihoFbFSFRt+L0QEJgQmuEYzDQPQCMcp2JGXRRAvqdbjWYIQSkHlNZjCyUpb9UaC2hpwMiC/F85wCKQqKJtVTmmWlePTBz970Cnf/LYwfuueCeAO77c/QD2CQKeqO6Tid4vh/m55c8dXMy6H3njwsn/aaG7OB43IiUC9HLEiyKqqDn0i5w6TwmSVAyQpyKG/sn4GyCgCyqXgSBR7SuATHE3qmhEieqNCMgoKqqEsf8E2vZTc6s+qttFVDGvtCgNNcog1RLv9QyqmECRCy3Zsoq8NtDkHwmkZqIaQQppWIeJ2jSMpy0wRQlllt+wkOtG3amodIqkXevmQU0E7PlO+elsiSUCCXmB70ftVUGVAYiuKGZaM18eb07+3PHpI38zJaYWt33y/A49Ah6BNQj4y4RfFHsGgZcXn55+ZfnCt59fPPcv54uFhwSEMkkSspQiM/8SCWpOeXFok0PFFFahcab4SFQpV9U+6GKLYpB1tME6qpu16BkFgG9EZLd7jBQ+tfC6D5nVZu3u97bmesUQBlMwqM7e+gjdmNbb03DO134krifi7WWCvZ1rhdPFh/2kBmvBtiWmUDveEFK+KjbaALKCQ5f/MIigVRuD8do4NCAFVUjqXKUx8iElNQLA7wXeZGKKAVJOzi8YPKrzxASciySJNNP6tGezcyhw682F/jElyGAURbKyKsNuqzH2h4209svvnXrvMz4FYOvnpd+DR+BGCHiieiOE/N93BQJnzJn01Qsvfcts58p/fbZ3/ju6qhfFYQOUVNbMvw+FJamo3BCJ2mD1r8ixs9tUL3+78aTZTvKxmQXhCs4cIcDXOKLq8KU6G+uRWTU9WkU1th7uHdx0bJyz4YlqhdytInubme8Nt3FE0JXV04Zr50HrksgqFU1Z6yohBdSSGrSSFkyFk1A3NTA5OwYQJ7XqqADNpNMS1UEXrsq5W31HauJhf7G2Jav9A5JTqSiKguPBrwpz10sNtbR2pllv/tJ4a/wP3pm+0/urbmmB+Bd7BG6MwG685t74qPwW+woBY4z8zOxn3nFx4eIPzffm/vMFvTCjIwNRkkBeFtAv+5DrYXjxejY+exW4O0NUSb9iSAcK1lofTqeoOvVrNY3ZLjcg1nhXP2y193Um3iuqWzgrHFG9QTc3XJ/UtQqfaF1VcipAGIZQD2owk87AWDAGgQ4odO/+jrOHKTt002PX2DA/wM44NQvgxwoVddVhVS+GlKKAyquQ9H5EVIWk9spBEJT1qP7UWNz4jeO1e/707vG757aAkH+pR8AjcAMEPFH1S2TXI/CVzleOvXT59R+41r76g+18+QGJ+aQRgI4NdPMumfljfipecPDi5x7V3uA7TeR2GvSdPj5WVIf0oJJlsW49jPPIXJ0fuZkq85vDci0NvtHrPVG9EULX+fsmiSruAeMcVaKKpBBD/JGIYDKehIl4AtIgJcJY5gUVWFE3KaGIgjpCSTNMqSeVubZkli54A5V3o9sWFvGVtaej9AJLVJEg4yOWcXssHvvkgdqB/+uxg4/9jRDCVoRtASv/Uo+AR2BdBDxR9QtjVyPwnHmufvbcpe87u3T+Rxezha/H+Bx6MWKL1LboQLdsQ66xYpgvWlU1dbW34q4GYp3B7zQ5HQ6BDdo3Q1SHOYSseq1HI7f/Q+rmEjk8Ud3CmXETRNXlEDtF1ammChTUZR3G43FopS2Iwwgg12Ay9N6XTFTRq9WuHiaq6N06XFF8w2NL+wdZ5itXFvuq8oMclKnakiyW6XMDFVYqsTQAIShoBM2zY9HEHx47fPQXj8fHT3oXgC2sE/9Sj8B1ENj+a4CH2yOwQwgYY9Tnlp5+74sXX/zoXH/hWzJZxHEUQ2JiaoS6VMxBH3oUUuS0u7UXpip53aFh78jb3DmSygT1ekR1PQA4V9X9j78fFLxsE2KbcTbay0VSm4VxW9fOzRBVJIFUD8WRD1RUKQKCTgA6gDq6ADQmoJXUIDQKTJ9dAqggyp7fBkP1AptyuKN1JVSYYIKFV7i2nMU/N/SoPgbFXtSZDvfNybBOrXU3t2htFZZRWVe1545MH/2Vx2Ye+V0hRH+zGPvtPAIegc0j4Inq5rHyW44QAuiX+j5436Gnznzhf39j4czfzUR/KkojCEQIpo8XlhI6ehFykYEeFIfsj+W+rUTjFud8dfeuauh/9S4HJJU47lrisF2zNqjwXle75VF5ojqMOtzi1K982U0QVa7/H0Y+yJ0DO1eVmrpvRCqB8VoTxtMmpwDkEkRhiKyyooqNOgQ5dDBvJTMqoqIS/2o/BxxR5ckerq6qojogpqzZroUC3QlKBYlM5ycak4/f+6b7//vjcOirQtwgGXdbQPU78QjsLwS26xqwv1DzR3tHEcAWqS/Pvty4Yi798DOzz//0ol4+LiOloiAmU/Esz0DjRQ4yKCGn3Le1JTx39BBu25uvR1LdRfe2vekmd7yeIfx6Lx1mEdvil03u/0abDYnqxltWw8U32t9e/fu23ujcIlFFbKuqqkY/VoEtVhNoxXXyVk1NDBK940pWVYmoCkFqKiuqSFudkrqWqK71XMXQ/7ChqsMB82Sp+h+JLqmr1rIKMCkh0IlM3rhr+vCvN0Tjlx6YfmDZpwDs1TPDH9edQsAT1TuFvH/fW0bgvDlfOz13+p1fu/zq/3YqO/eOMjVpoAKQWpJ6iqb+eZaBQFNxjWFA9ExdudT3auX/apJx54+TL+rrWRJdT710ZHU7i6k8Ud3cKXenierAXspW9xdlAQVaymkNgVHQDGswXZ+EVlCHoFRgkKwiIRZ4/g+JKp7/TFQ1d8Sy96tIaN1jDVnFBgDY+AMJL76nrfgn31aryCKZxW/RvgpVWZFBZ7o29vx9x+752UYy/vlD4lB7c0j7rTwCHoHNIOCJ6mZQ8tuMDAKopj5x8Ym7F7LlH3999pUf6ye9hkiURLXFlEBejJnpQ04VwZILIfBiVTX0HJmjuf0D2VbSURlulUxUj2J4MWeKaW3YOajrvCuv86njypwG5U4rirJWDGAteDfw/2TCjLmHw5euNaxa+Zs7T/S3Z41c7zhu1xqhkd+EokprxBntW0WVCquwq5wuqHuVKATEJoTxuAnTtQlIZQKAZLVkSkpk1Xqs8mxTMgARViSq/FkQrCjaq4b8XeSFySjJp1SYVSW0g5IrzHVFG6tS6LpIFw+2Zn5/Km3+wgPTj31NCJFvz8z5vXgEPAKeqPo1sKsQePLCkzOznYVvv9K//LMX+xceSBIpZYAVvoqMwLHzVKb7FO4XGm1rnHpi+6LuqqPdvsFuNxnZyDFhEC4lguJoKgpPSFSZBF6vzeVq4sjkZT3/05vHZlAow4NY08VovT1uZsw3P5Kdf8WuIKqum5m9k3CKpjYl5IaJKmAL41xAKmKYaUxCM25Sy1VTcEge0AGg4pu6MvxPzHktUbVerCtmZVX+6up1O8yrlhBoCVGhyvG4dWqmNfWxw427/uxI68jszs+yf0ePwN5EwBPVvTmve/KosPvUi6df/saLy5d+6nz/3HeZmoZQMhWlkL8pqE0qqi9MbUKbm2qbjK9r+L4noVpzULeTqLo3q74HtsHkfD8kD6xkrfa1dFY/Li1gPXUTX0PFcOt9UlmFjJUzuwG9Hb8n/374f/f+blcUCR6ovFZpdQ5GFQSrleDrHetuWEEbEdXtXhdrF569UdxEjdGg7a4lqjg2cgDAbHPbsAN3IzMByigYi7GwagwSlXCP4xI5qhrkmfJY7M0R3Zu47/EGduVj9fJyuarVVVQlq0MeK0CUAoJcQEOm5YHm5O+0Gq1ffmT6Hc95VXU3nBl+jLsBAU9Ud8Ms+THiBUs813/uzV899+o/vrB44ScXzHwzbkYQGcwTM9QmNS8z6kDFFzcJQgZARvIY/9/HJJUu19vZFrNK4jbI/cXe6EgYqZDNfspwqirOjX1YBY0rVPhmg8hkhbHyz+sT1fWOyam1G6m2JLo58irwJsf+hL3iMZSrhykKbpjsqbl+jvNuOTV3E1FdQQhpTWhLVAtuZ5oDtVKNZQITtRY0kiaEIqSiKsxTlzAkoituWihndX3D/41VfpvCsmr+aXu6AUOiCqAyAzGEMBY1Tk40pv7XA1OHPnFv495Lu2V9+HF6BEYZAU9UR3l2/NgGCGAB1TNnv/w9FzuXf2K2P/sNZVhQlA+Nt7HIAklqptGKCjtQIQNR3mqosn62k6huJhyOBNApYsQNrD8mfl9apWygstq/uf2uHuvNRv43Ih0COw1J7jLkFFhn6k6V3cg8KkR14Jm5B87DUSaqrqLeKapVokprBzVVU0BR5lAWaFcloCw0yFJCM67DWH0Man7cAycAACAASURBVGENlA4wXxRQzcdiqGF+rDXldepqpTPVhmtlQEzXWli55cAKPdtXqUJDaEKITGimWhO/Pdka/9XHpr7uC94BYA+cPP4Q7jgCnqje8SnwA9gMAif6Jx757MnP/+SV/uw/zIKsGUcBvazU2CMc/RYz0BjyRxKEhVWklbEz44rqmc282QhtsxmCeb2cz8FF9TYoqtctqLLqKM0HUQ0O/+MDm4QZKIfCKaqsg6YMrLoSBcBPJ/yGX2C7Aq1MEFjXYsgW5Az/RtIp5y4iV8Wq7kF6gNNXmbpS6NgSWTJ7r2Q5D303XSrJCC2UGwxltxHVlWRVA/4rygyKHM9xCZiuWhQlRDKEsdoYtJIGJCICVUhQWoJT9Knu3+asOpcJYbC4iinmRk1AhnAOiepaVZ3TTAK8Y0ZHArSrKhXUwvT1Rtr41/fec+/v3iPumd89q8SP1CMwmgh4ojqa8+JHVUEAc1O/dOpL//jM8tkfuarn3g6RkXEQ0RY9XVKLVIMVwVj27+y9qdrBhvyZgexKTEeRqG4UBq8qqJhXSH3bLQFltYwJqOvnzk4ASFJL0KVmKzFSW9kWiDcGECW1ExootKtJ14qKbNdRCMmo9b/kMK0BE2A6CP8e+7ijmop94yWF/RURWEde+DvOr1Ru7QwSE3cvUd3xk2ATVf/rKaoriSpbTJW6gH6OqT34E/olF2T234jqMJY2oR6kkJTBkKhSEwC0q1rpBCA3IKrr3fCx4r72s4O2pWUgaC2Z0vBaMhIbAfTHaq1/f9+xe375gfSBz3pVdcdXnX/DPYbA7rx677FJ8IdzfQSeWv7C2587+fTPLBaLH86DvKViVL0UFEZDX6PHIob7KVuMlRK6gKAvFSsnFHb2RHXbltnA/NzucVD0gr6T9h+2sEWlm+yFkIDSP0MKuNYl/a7Apgx0k2FJKs4j/t2pv2j9g8UzVb+hVUdRzUEkcuPspyqE1a0BESqQSoJQTFSRsAZSkR+mUgEoGRA9JZIqJJEQIrUDeyLugERL6WbzEbYN/Vvb0WZueG5tzzeScm9cTLURUXV75p5TeANTQl5qKIwBLJfMi5JSABIZQTOqQyuqQx0zRVFR1QokElUiqQJKS1aRXQb0WcGrxa2ZwfdrPifsNjzpKw4W9483M5SLbSgrntaNyQFacfO1qbGp37y7cezX7h6/e+62YOt36hHYJwh4orpPJno3HiZ1oIKXG184+cxPn58/+0M59O4P4gBkpCAzeMHSpKbihYvDshIkiWfYAxwVVmf0j5e63dkeczME4/aH/ld/TAytppxqqim3k+loiZSUfC8xr7C0hNSRU01tMVFBpa9O9aYJsjcblhiiwokG7xhSdY6sqIgOfC9JAR0SjipWLuXA9WkncRbJpU0BIJHVqatKAjaMILKKjSOqaqtipZXUVlLXUIld32JriFIVr42stdw222O9daPzezPr6Eb7uKW/b0FRHRBVjSSQgyJ4s9PHG9QiZ8KalxAYCbUghjEkq0ENIo0h+ICcAdhXVUKJBv6YowzYNICJanW+Bh2prnNDizfH1QeSVCSrtMZoZ5q6Z6ELQGSifiOqf/ruw8f+j0fHH/0b31r1llaPf5FHoPIJ78HwCIwgAk8//XS4eG/nPc+defbn28XiOyEwcRSHZOjdw+IK9FY0WGjhyArXcGNoD93/OeLPl6OdoQPbD+JmCIYrCKoe5fWM7NdLV3UXbicUcgtKh6vrpc7pFEhA3fUc5wAVbfqHucL2qTMufMHGC/iVe7Ybm42BbS+54h4VKAqZCgUBqZysepLKKSQEIgD8h9sSXVW4LXYhsqNjh3jb2pIJNB2fK9gi0wBMKQDIC2ypS4yajqLUpTEo2SpNEVwjjFCouoYBjUEGqLQOx4RjQ6xJR6M8aDsGS5h57XH/zgGBFpo9ZFctDYkkyhYKbZdP7PVW32bWEc22axW6XUt5mBi64R4HiioNYCVSzvABzfppO4md50roFxnkuNYKTakhEQTQiGowHjWo+j7QSFRRIceiSmmfpK1zQocL/w8K61bejK1QXO1iZ/V+2E2A1gIdH94AYWpKSetC4frIBNRU+vqhsQO/++Dxh/7VlJha3C5I/X48AvsNAa+o7rcZ3yXHa4yRzyw9M/nK8tf+5cmzr/+jUhYH43oMMpCQYVGFKaFX9LlQYtUqHnhjrptdtksAuJlhDlQrYmisHg945jqUdR2miphxewQGk+qXUJ6mfEAKvHLeKIZeyxxQnMISqVxn0DcZZGgPpnPo49wUBeheCZChaqrBFNh8AfcfQCRCiGQCgQghVvh9yGRUhhCSeomKJhNYJqec90e5quTmwOomK6b8OyQMw9SPYe7gwFuVeCulF5RGoLGR7udl1ssh7xTQ72cy15npx5np1Uso60ZBbBQxZIlkFYmrilhtZaKMGm/IPd+R+OC4kb5iKBgrzomo2hskR1RdZzQr7TuiiiqvIY/R0bmV2iypvZklutVtneJJir3QUGCbZPRMLgu0kSCLqFhG0EpaUFMJxCJmoor+qnSLY10dBkQY26qyTOs+PlbkOlcM/52CT04C1urNdcFCxZa5K+bH8/0TrgbsnhXruJuq9DNvOfrAz7x5/M1f2ioG/vUegf2KgCeq+3XmR/y4/9w8V497S+/5yrnn/83CwtybhBKhikMK3ZaApv5sAs6Zj6seq5jr2uyyET/4mx3eNhFVCmxTdNwVoSBhFaRaY94oF0ZxriDmmSJRyA0qWzl1BOvlPej2u5D3egCZoJB9qJCQxpAEMRGJSODXFCKIUPeiizpqUMoatVM/dkdAkfhZxRXr5FCVpb9VrYOQLLpcUtwPqp5scMkFWkhiqOm7MUkULRgwcwb0JRmos/VW/dT0TOtr0VjtQqe/lC70Fh48d+n02y/Pzz7YzjuH+rpfL5VRMgmEiARQjiuqrEEAQRCDlCGPW2N7TiSqqACjQoyEGyvTC5sfXW12wKsRtyU/WUtkPVG9waK3xJEcJJCoQg4lrj+0rMJ1UQB5qdajOqRBCjVVw9si8lVlBwBlxVpc4MNPDLeW6D6iEvZnpdTqqvb3rsfdYKSo7OMdG23G5wUq+fh+aFUV6wjH8fqbDt77C4/MPPLLPvx/sx9sfnuPgL0eeCA8AqOGAOamfurcp472Zf4vXjj3wo9qoRtxGmP5NRfoCKz0x0xIDDVbC6rqQThboVUEbtSOcyfH47RWElOtqkRh6hW44Z+szygSPfI35WIozAemsD6qqCV7WmZFDlmeQZZlkPf7UGBFdoEpFwJCEUAUxJBGKaRxQmQ1JHKK9DSwoVkMnSJRZZN2GhZH5m1ZFFf9k5paqeJ3RJClLEwjQH1LknpLaag2lYAUMC20UrIthZhToTzbGm99eXxs4jNjjeTL8xfOX5w7CFmj19CXgktCpUoFnaARdsVb2v32+y9eu/Stl5euPtyG5ak8yBVEADJVIBIJJsRCrBBSUYPABFTAg/+45SuipMnnl4qv7BPVN7wNwKMrMeVAIMEdHSXVLYWRVFQtcaSzXWgoJaaTIFEt2LKq1IAqdSxj8lSth3VSVXFuqBKf1G9LNStEle4VhqttSFZp+0oWK1marXpQCgqmFeDv8SbOphtpAYFWEOoQaiKdn2rM/OWD93/dTxyA+qwQqP36h0fAI3AzCHhF9WbQ8tvuCAIvmsuNNy48+w2nr538xfPLF+8Lk1BFSUTFMGjsj3SJ26SiurLOhd4T1TXzxF2f7GMjokpKpO3kZW8A0DoK0yzIcB2rrjWnXPSzDHr9HPJeDjorAHIsUpGknKZRAnEUQxAgWY0ovI+RdDRop7A4FrsgsSMCYRUvS0Sq0+ksgJA44b6wyIkKV7A7UaXimoroMC3Z/o4oo5BZEERX62l6cmxs7IU4jr643F3+qgJ1YezA2Nzk8cn2Q/BQvto6iFJOLjyTnFs8N355/vLhMA3fPt+79r7ZpWvvWMgW7umZ7lgRFxJSdA9QRFSRHKGah+4AlG8aGPJrpZA+pQPY9AUiqbgNEi0s9OOIv8sK2ImTaxRJ6KaOe5DrykVxhKEpOQ0o5zxojL4jMUWSipZVKd0cYQoA3wQ5lRQFdk5trmSirlJU6QajoqiuF5VB6sqpRzbZxna+ooRnrehmLDJx3lCN1x+4+60/vdBJPvOuI0c6mzpev5FHwCMwQMATVb8YRg6Bxy8/fv/swrUfef3aa/88T8pIKikwN5WJKual5RT+IxujqswxUAh5WVNuo2MCI5QDeCcAH+R0OgnJqkgD4kK2pZZIYTGaLmz9Pt4UYGg/oycWsXT6fej1+pD1ChCFoOKVVESQqgQLSCAOI1BYkGTD4FReYlUtJG3ofckElbVUIp0u1GoVRiIJmCNL4+U8UNwOSSoOj/UxLlyh7zXnqQYq7NbT2plaXHsxTtNnwyA6Uas3X52caFyqtWvzb3rTm/qb8bVEVf8ZeCYIl8OJl0+/cGSh13lkqb/0zsXe4jsX8vkHl2HpQCYLEWFaQ5xCHEUgFOdLk/1VwMqpU1RJFR5WgPENFm47KLzamVWxq4kqQiaRZKI3KvWropSTPM85L5oKq9ABIIFG1KCv2GYVySuF/wdFl7YlbzXU72zNXOrJKusqIqpVYssLk57UzoKsIPgrxQcw5aAMIDSRSUVtfqY587uBFP/z19/z9Zc3s/52ZjX4d/EI7A4EPFHdHfO0b0aJrVKffPnJb7vavvbRS93L70ina7YHPFdPU25qmbOBuyUxBM4KkrqKqDJLGKmClZ2e0CpBqebiud+jGumM1CkH1WD+L5PUvOxDN+vSs9fvQ7fXhzLXILWCRCbQDOrQUHVIZQIxREQfkbTxpZxJKf9TRBiogtv2ZHcWPy6v1OFCBSxYSU2h3qFqziVWnDJAvIBJr1Gg8jRNT9eT+vP1ev0L4/XxZw8cOPC6CMSVeyfuXdwKOUDSegJOTJw6e/7o5StnH77avfLea/2r713Ol97aybtNGQcirEWA1mlAPq2cK4tFV8PjcpZI3MigUsKzo0thtxJVTp/gmxYyVqBcdSyqKiArCiKqJaYAFIZyoethDTtE0ZqMsGMV3hStqbpcGdqvfkQMCqxs96rqOePujV2BFqq7fJ/FXfCIqlov10CHEIskq4nk5cPTB3/0nUff+awQorejk+7fzCOwyxHwRHWXT+BeGj4Sgv/v6pMPvnHl9R++OHfxn/VkP25MNdBIiKp7kbCgiop5aU5JHdS4V4jqIGTnFFVXB7/LTNq3Z27tKe6q5Ik9Dk977gCFKKJpOZrxu1zUgqr4s6IPvawDnX4Hur0uZP0Miqwgk/V60KDilbqsQyIS9I6kfuuocrq4NhNVVpk4GxVD/7YAyhLYgUeqE1CdwT61vuTOVZy1CpQXSh2jqGMVlsioPBDBfJrWXppoTT5+aObAUwePHnxxMV288rB4ONseDId7edG82Lh86eybTl184z2z7UsfvrR45R1Lun24iMtUpoEI4ghkEIFSmIsbsucrim12/KSzai644Vunta4V2z3m6v52I1F1YXvOlGCiiu5euCooHYVypjlXtcxKMjPDG6h6mJKqmmCuKhbuYQrAGrxtAweroDrXi8EN07CNyApF1ZbEkehP0QrKmnHtmvFdFJPVUkEMiQkK0T1+6Pj/MJ62fv/BmQfP38459vv2COw1BDxR3WszuouP56Q5mXzx7Be/99LC5X9xcfnSu8JaDDLi0K7z52RPTCxVwYJbScSq+iDSMyCtNvS/54nqwNFzAMWQk1tCVCnaqXrLuq5S+ELKR9VopI65qDl0sYo/60Knh0pqF/Iso1zUWIbQDOvQiltQkymGN0HpkEiqBCaS7JHKFJR9K5Gg2qakLr/UVeyTxY+rsLYhcQrF2kYNduzkt2pJKsppkYrbaVI710jrX3rL/W/5xHgy/tSlqUuX3yXeld/u0+C5i39e7wn12JfOvvCdp+fPfPBaPvfmXpCNiyQMwiSFMErJjss1C8CvbP+FKvBKojr0rN3aqHcjCd3METNRZbJv3b3Y/UMCN/0oubkEevbiGpWloJK9WpBCI0gpVxVt0dhXdW1LVF57NgqzqvuUs6Zy/rlDAsvuGO4CSnWAVlUVlEttU1xcrmoZwMGJg59qxrWPvvvYu7/ki6o2M/N+G48AI+CJql8JI4PAV+a/ct/nL3z+Jy51L/1YV/Zqab0G3X6fCmnwQoC5qUhU8VGiDYxSnqhaXW716Xwjouqo7aD9KQb6sWAKc1HRD7XIoN3rwHIXldQelHluvSpDmEzHoC5jSEUCAfVWRxUVSVkIUkSAXaoUFpRYL1QOfw9vILCwitqS2rxUuuBb9RQTUCnPc2XN9cCmiu5QSjBRGM2PNyaePXro6J/effzuvzjWOPaSEKLYycWMEYCTcPLAc6e/+P4XL7z4vRfal79xsegcNrFUYZpAkqRkVUVP1JMx7Zb8alllZiUOFdXt+Rje00TVRtapKBDhkthpSrALBUZckKhivmqWgclLUk/TIKa0lHqQWqLKudJ8y7C6u5jteOZyVCv5qKyK4xqu3FC5mw5UaG1zCRwP5tByBytc35JUf1kItswS6bmJ+uR/+9j9D39yQkzM7+Ra9e/lEdjNCGzPJ+RuRsCPfSQQwGrrz8w+8R3PXnzhn13oXfx22VRkb4SKKYWjsbORDV+vb+jDqohLFeOD2h+KqiPvw97l1RzIYbXZgMgMQuuoRnHXKLL6AjTs70Ov34NOvwe9fgadThe6nT45no4lDRhPWpCIEEIMaZqIWpyStdSgXQB3b+JcVNZT6f/UxcfNCiUHUAcpUl3xAo+9BIyGQGLbS6udOSWNUgUkhDIgX9QoiBemxqc/dfzoXf/uyMEjn72rddf8nfKoRLJ6Cp6IT8933/rsmVf+s5OXT33f5c7l+8KxCMI0giAIIQ6wb1LIirIREJKDgYB+nlEnrs20wN2uk3Q3klm2HGNVFe2psBkFdYKyRVWoqrooAKam4E0VFCW5MdRVDRqYq6owVxVvpEIwVsLm/a7MUx2cQ4OiqkoR1UD15/XKcYPh60vrJDA0KMAbEgVBKckBIBFpeWBi5hemWhO/8ej0o1/drjn1+/EI7HUEPFHd6zO8S47vrDk79dRrT/3k2c7ZH7pqrt0jawoCFYEpmKjSs2qxtOa4rkdU2bNyrz42Q1SJoFQuyuiagL9DJQpzgFFNzXSfwv1EVNsd6Cx3oMg0G6mHdQr3UxjVhBBRJbVtF2kLnPguwWajkiWQLXyy/a5c/h/+3oVziKiuejoyxUUpaPUjIFABdNs9qCX1a4dmDn788MzhPzhw8MCX7524d+lOkVS3npCsPnHqifiqPn/s/PLFD11Znv2Bi8sX3ltGRgRJAFEUQ6hiCLCoRwRUtEY5t9hla4fdKHYjUXVrhW5fXItcIqrcNIHs6ihXNaOc6jzLweQFhDKEukqgHtQoDSAm/CP25qX8aHtju4Ks2rW5KaJq7dxsLSeuY27iYJOSrfMIWlXhGo4hgQNjBz452Rj/P99x8B1/vdMRgL36+eePa+8j4Inq3p/jXXGEX+x88T1fePnpn5krr324l3SxfByUiMnM3RFVp6hufEBW31jhAGBluR0mBDsJ+pCo8ru64qShqoz5p3zl5Up6NvF3eb9UrKYzaOddaPfbVDTVW+pC3u5DbGJoxk1oxi1IZcpWP6SvCmsv5XJRbcEQ5aViiNW1rRyqTqiq0hicz+2gxAiL5SVZUIG9KcHtyNhfoxqFHZ+iMlTB5dbY+O9NjU380duOve2F6enp5a1U82/3HD1tng7PXHz16JVrVz4wu3D5H51fvPANWZClKglEmCQQhAm2QgBAE3oZcRctg9kKO9dCdTcTVZovS1Spba5QpLASUcV/uoB+0YMs64POc3KfSDFFRaVEVlFVDWVEFlbUqcouAFb8hz8NibHLm7ZfV1lUkRMBFQ4OV9IgjcP+jlvrsgtApCOYrE2emGiO/6u33vXWP/Lh/+0+A/3+9ioCnqju1ZndRcdljAn+9MKn/snL51/+8SVYeLtpaNBSA7UCMob7xds8sBsf1lDlGGzrDLlv/OJducWmiSqFJpEW2QIUtKHCgH+B7U/70M7asNhdhl6nA0U7owtrS9WhETahpuoQo3k6YEEKV09TByj6ym6S2GWJC6gwR88qqhjyd/TZhv/dhw4SUTLwx9dJSTnH2GEIb0wofQAVVSyMMWHeSBoXZ2Zm/nB6fPrfBWPHvzqqxum4lp+a/eMDb1w+942n58/94KXli+/riv6ErEcySFIQGH7GXvRBwzYuKLBUsCp239Y1uFuJ6qDF7MDaC296FLkAlAKJamlb+fYhy3uUq4o9oLAXmiOq1K1KxSBLdxM1JKAuT9qBPyzI5ND/gMZWwv/UzMHmV7vXDYmqvTEkVRXbCQcgcwn1oDk31Zr8teNHj//m/cn9r93WyfY79wjsEQQ8Ud0jE7mbD+NFc/LQ377y5P94cfnid/dl54CqYQhNE+HBwhwkLjd1gV3jl7h3w/4sMnFnnGq+3PB7VjHRKcEJmBgmxep+VlQL8kblwqk2fe13ehAUAiaiMWiFTVJVsR0ktUCVEZNQCtczCXWNQbldAP8e/YNccNVVVfNlnR/4dUBUNRNV13kKb05IqcILvJZlTaYXD88c/tSD9933K4leeOnYsW/ojvJ6x3zrJ+b/Q2v2ytw3vXr+1f/qYu/K+/phMS1roZJhDCpMIVJ1alyAwWt8ItHfiVzVmzqPRgZkPn+dRRmTSE4roXa06KdKZDWHXPehn/eg3+8DFJpUf7KqCmpQj5qQBlgAGNpmIEMS6s6XgbJqXQYGOauOrFZJqyWpNoGA17V1quBUI/bOJaIqQoAcIDFpMd2a/n+OzBz5lYcnHn5qlCICIzPdfiAegVUIeKLql8QdReBj5mPyQ73/5P1Pvfy5/2VZL38dhEWoQmYy6DxFeambVlPv6KHcwTe36k2FoA8JiS2mQg9a60OL5BTtp+hrmUO724Gldhs67Tb0uhl6/kBNxTBZG4emqkNQKJCFAqSqmDcs0MQS1VSylRr252HjH0dHnUmVywNkOjswS6eUWZsWQN2ZcH+2utqyEmGErgXplanG1JMP3/vwL11649JnP/jBD+5oZf9WJ/XjL/3W3z9x8ZV/ci2b+8Z+kE1BGkoVx6BkTJ6wAXYyIlLkierGWOPaHf6VivRwDdr1jvnWqKpiMWBm+tCnFr/oVFFS295QRFBTNUphqQU18vulDmnVFqlWKaW5oAr/oeVbdTtHRlcqrAMTtkEKAfk7D1qqov9vACKXRJKn6tNPHRif+eV3HXnXHwkhtt3rd6tr1r/eIzBqCHiiOmozso/Gg0UoZ8/+bfKl8Oo/f/rMcz+WBdndYYQXFgCpJGQFaiWOqFptw6/YdVbI5ogqBfqtmooWVKiqdrMeLLeXob3chl67D6ZvIA0TqEdoll6jHL/QhJSbGpiQm5aiHyWF5h2xZOXIXcQ5L49N/gdODKiyIrl1RSpEzpjs0nYDRwAJutSYS2viIJ6fbE49+dZ73vobb7v3bZ/ajd6TqK7+wdd+73teOffqD19oX/yWLMyashGAiANIY/SgRf9ZbiPr8LudHwG7UVGlRh8EDtdEksWUZqsp/Bt2hqLwv8ghR6JasqqaZwVAgao8h/+xrWojrEMCyYCoDv17Gf9h5mq1md3wBqqaBkBdqFwqgC0Q5NQXZ/7PXcgoSQHzrQsFqghgLJk4NVGf/I1773vsV4+JsWu3c779vj0CewEBf9nfC7O4S48Bi0/GID7+V1/97G+eXD7/rjwua0kYQGxVuQyNvImorncRX2n0vzLavzrUv9eX+Y2JKl7qEc1hdXRGFf4dVFM7i9DtdAEbO6Y6hUbSgDSusfenkRDIiCr/QyykKjl3lG2p3IWa8WVbVP4dkq+Aik0cgWXS6pIFXLchbjXK5BRJVCACaoeZJkl/amz6r44cOvpvvvmhb/6PQojbbuJ/u06jq+Zq689OfPq7Tl09+aPnO6e/pRMtg5gEiNME4rIGUZlS8ZknquvPAJJR+hywmjy6RuD6QqLK605DKUsoJBNVdK/I8gz6WFSVGcpJjURsiWoDmrLOZBfXpy3wG9xkrfFRHTr6OlKKZJQD+86JnG/KnN2VPRtcewI+HzC1pUSyGkBN1pfHkvHff/jhd/z8MXHg1du17vx+PQJ7BYG9fgXfK/O0J4/j8cuPN+JG8G1/+fzjv7igekdEqkQShBBqQcSFvT09Ub3x5FfClPZbR+5RwcSQP1dGc8epfplReBSN/JeXl6DTaUPRzSEuIxhTLahHNYiihNUibAOJBv1YRmUr8ElXrRBVvJRzK1ABhiyXkKiyuT1dwG2HKuc86Y4HL+xU+Y5ZmkVJrwsxtUCDGW+Of35mZubX33T0vj9+y+G3XN3NuXyoqv7N7P/P3puASXKVV6J/7BG51L509aLe1Xs32hACYxsbxn7elzF+2I/BG9geP7wwNja2Px62xx5jmwEPeGxgwAZmMGCbXYAQUgMCISGB3EJ7S2p1t7rUay25RmZs7zv/f29mVqulrpJ6qSWyv1KXurIyI27EzXvu+c9/zrfGH5i854cmZw+/7sn64RcmgzHZBZt8u5+8rMg+mzZkxMobVMJCuUVN4D0z0AhDkA2adlvjMdebgfPfKAvTes/j9S7FU3B+uIdlRDAWPUCVJS2pfJkxRVmbm6paEcr/LYpbwqpy+d8tUNkpUZ9Z4gqBQNBuUhXGvsP4A1h2Tu7pYLWTmqZ02dzZ37kOAMByvMwC85wQoMrXOXHTPn/g83u27f2rTcEVX70UY5i/Rz4CS3kEcqC6lK/eEj52bjiZ+vzqM3HtN+9+/O7XGb7Vb7kOmdByoZsX9klp3FmYO50UnSDFJXzyCzj0s0u1T2+4AZBHlzxeVHSgEPQJWwRAw2ZUFFFMYdaiJsqiaUTtOKJaAC1QegAAIABJREFUtUa16VlKwojc1KY+u0xlp58XdRjvc/ynaoqSAr0wqR1rKsVIyTGpMj8sAHSrC8v0FNuk2q7kOCVdSDNPeI6wt/CbdMDoHhsdGHnPulXrP7p3295Hl2LJ/+xLvD/L7KkjH7/i2MyxH5mcPvpbx1vHNjoDvmEEAdmWR37ikA8gYxgU27FIXthz1SZTlbnhDpCZLbaz0qleKXuJikUSrvVz/UBf7JIA4VPlIY12KkACclIeK5EAALDyZowbqmBV1aYkTsk0LPIdn0pWgQbtfvINnwGvav/rMqtIVVPl+67+Wu7v7j2r7DPUYPOGSzsA6Ew1pQnHxg0XBRsysLue6ZMVWQDM31o9OvEPfWv7PrjL2JXrVBfwmZg/deWNwHP9XFt5I5Wf8QUdgUPZIf+hM4/tOTT98F8fmnr0etf3fNfxeXFO0MmbJMRt0YpBuqBvvoRebH5AFfZGajHVJU1eOIEJJRo1MiJqZi2qJyHVoxaFYYtqlSq1ZuvkxCYv4H1OHwVWkSxoUlVXP5gi6d9XRv5KU6o1qDp5CvrTXj/Kjpl6R6va+RfZfGiGzABnKCDVzqwsMIvN8cGxfx4cHP7Hl77gpchEX9Qd/gu5le7P7nfvefKebVNTp37p8ROP/0LTbvVFfZZp+Q4VUpdKiUu2QRRZLYo5itOnLHXITJWO1YgpNZtkUNwBqgl7iVrMZhsZQ9bn/FjcYDVjFlkkPqwx6TRTcRme/wmQNWU/VSn9N7mpKopjfrpjO1QyAxpxhigwAtkQ810raWr8UEBVtl24N3Unf2/UrYpSVasnVw64eiCeqcy26uZFBtLECWVJlHJaltk2kZh1bLR/+GPXbbnuL/qMvtPP+aLlv5iPwAoYgRyoroCLvBhP8d6Zw4OHmg+8/MCxb76raswMe45vITKVTJvaaUZREvMyspwTpeZzXeYDVGE9pS2gwDTJsAlQzdKYYqROUZuaWZvqcUi1sEnVWo2a1TplzZhKhk/9LrxSS+RkHns+sgIV2jr5TsCk6sznNqoeplSD1U4mOjelKO5LpVNpPwDGzlzHRtJYylGiytg/s1OzNT6w+qtrV619x5p1a76xcXDjsstD/9SpT5WTVnLdo0cfedPh2aMvbpSSAlLYkKBUzpCcRNQ2QkotMOIBUeqQkTisFYZMNzVDMigS5jQzKDHsFQpUJV1KDYPiW5UMIIU3MMBqk1PW2nGb0ixhVrNg+jTmjlDBCLh6I69hcZQtd/qDHVXgdC5QldQ1eQijqpN+eYuoGFVcJ/2U1ITHq7ysZdlc6XAMm8y2AUa3PlDo/9I1W3f/4YS3/oH5fBbkz8lHYKWOQA5UV+qVv4znjW7/u5p3rT10evLVdx2+/c+sMpnIcYc+kUyTIkR7JgmZyzj2dL7Df36gCjcpAarcqMTWPbpjGWEJotsLEY+atqkRhWxFVa1UqV1vchxqn1NkoOoZAVmJo2Cq+Joyo6qN/XtAqwaqbFHV0fp1c9F1UVWaTCQgQOQBCqiqdhQ+bjgIZGa74BYf37F5x38d6x/7wvY126eWsi71ma4v61WP3zZ8ojH5M3c/fuC3zliVjYmfOgXPpbLjszMoNJamDWcFj7LE7nS4GwakMG0iQ4Aq2EBmUwGtFKP6fD/QFy+r2tsgqc7yHECVhS5wtkgAVkNqAqhGLYoTjJnBLhZj7igYTbYHEx5UMaqgZTMp/as7VYVZ6GZBxZb2uF0o2CobOfbFVZpXZlS1thaXx+INGaQzRmSQmzpJySt9c8em7f/fjv4dX1qO9/p8P+Py5+UjcL4ReL6fa+d7/fzn+Qg8bQSyLLM+e+ym3aeap3/3O8cP/D/+ANpzBBChhInSP5fyYKS6wh/zAqqc5CS61I47pNamogwKgBo3qRmhgarJdlSNaoOonbIRetkpKn9Jj6zUZu60C067FlIdVlWVN3WZs+dde+x6oAtUcaqKk+2Ua7mGm5FhapBrpL7tnrxi9fqPbd6w+b/tHN15ajnoUp/p1t2f7bcHwoG1X73va29+rHLoh6pGbcwNbKNU8MkyDUKkrWNL3GqKFKVOow4kExFx5FKHQ5TSvxTDL0ywxeIEq88CVPXnBatV0YSZsnNElLQobIcUtlsUxW2+5zxymVHF5syxfNk88f2sNNZnMarSJqg1qT3tUlrAqoUIrLM22PZKicNV+V/uAhw9tN/cdBWb7E1cdAr3X7nhyrftG933IQO7kPyRj0A+AuccgRyo5jfGJR8B6FO/duiel56qHX/rZPPIVVYB9jECjjiDHtowy+REqpX+mD9QBfvZNY+XFqqUwjSkMG2zXypAar1ep3q1TnEYk5/Z1BcgrScgO3M5fQoJOmw9xWb+3UYoKfuLdyW+x6OTPNWBxzr7HNcNekn8voqr5PjU7seNkYrBPd7Htd16X6H/7u+67rv+ePrx6TuvvfbaJWtFtZD79Sunv/ZTtzxw6xtPtk5cHbuR45ccclwAU4tcOyAztSnrdbqHmyhrttXfKqGpo9lcyJs/y3OXGlDVQJAbqjRQTcCqaqAKnWrEDZqoIIy4g1R2yjzGCl52oiiksU+NqKrodBsYlTaVmwiF09bda6zg5qYqAaoib5ENNzZk+FyzSSQcPL9ik3zLP7Jh9YYPrl2z9i/W0towZ1Uv0A2cv8yyG4EcqC67S7r4T+ie7NDANx7Z/+NPzTz1zqbdKCNdMHBdpGFLqTpF88PzaQtZ/GMw3yM8H1Bl2KJsjaSpQwrC+BNlMTUAVJM2NdoNqtcaVK/UqF0PyYotKrsFKnllafBIYTkFdarTZVMVUNXtVMo5tWM5pX0sezWqrPkztGY2FQZJWyxpgKs0tNiI2Kad9pf6H964ccs/XrVj33sHaGB2pSzYh7PDgzfe8/nXH6488eppmtmSFRJyfZfwx7MLZMTCOOuUo26IqHS4s68oSz0UnzqPT3PcT+eLal2KQFXAqnT/c1JVklCbjf9bSqfaoiRJ2d0CXf8DXh95TsAbKdyzHSW2cstgxh/JUsrQnzXW6jOJ7/ceoMqiFjhtcFVDN1ppeyqDDLXpxlxg/XfmkJkY5JvemVXDq27auWnn74zT+GnDWOGdo/P9UMyft+JGYB4fbStuTPITvsgj8IVw/5ZHjj7yi4dOP/EHhm+atmNQ4LhkZcSWVOjaTVXEZoeyuMjHtFhf/vxA1eRmDVkkMzJTABhxTYUNVS1pUhjD2L9J9WqNwkqTsjDhppI+T9hUk1y4pCrrKRZhiEWPWnjZpko3U6k0KZ0QxNpIVXjGQg7gBMaPbXnAjPd2/SsmSsCVNHwVvdLU6NDw57dv2fm2+1fff+8rjVeirr0iHtCr3njsxu85cOw7v3W8ffw/1Oxq4BRcGMKzXhgVfs6e52Qm7EbwreTbw1cU/26mYo0E6k799axjp++nZwOrywGoYhME4394qaL8j+7/OE7ISS3qt8o0GPRT4BS6QJWrCAYZCnCqSSVVfB7rLgjVClbV0Sa+Aapa0NWoKrNbRrFK25pkDFTZw5WjXZ3GcGn4rqu2vODXJ9yJg3n5f0VM+/wkn8MI5ED1OQxa/ivPfQTQSPW/j3/keyanT/7eEzOHf8gv+BT4HjlgjpKEsiwRVoSRateM+7m/49L+zfMB1YxjJIVRgz2RkSbc4RzD9DxrUzVqUjOWLv9GpUZxrU1ubFGfW6Z+t48XTgKXjZJ/p41KSvIaoDKwVJ3/3Pik8qU67JECqiwX4AU7E2IV+j5l+s9NK8yudrW0juFGg32Dd65dt/Z9O3bu+JdVxqr60r5aCz/679S+M37LI7e89snmsV84Y5zZbAU2Faw+sG1EMZFjmqDrOKxBrrFYKmVAqMzkCVDFOEMlMDeh7enH03s/PRNYXapAVfx5wahm7CiBJkIAVUhewnaToigiOzGpzy4xUC24Rd6g8X2p/II7QFV1/os8VZhVPA+PczKqOpmqp5mKS/9KP+tYNttToWmUKxEIISAn6iv2P3Dtjmtev85ed6dhoFMuf+QjkI/A2SOQA9X8nrikI5Blmfv2+//uVdPtmbecSac3+F5AvuOSDVoQQJXTd7DQSGBizqjObZB5GrjIYPiu7HLgO5smlGQRN1CFSUiVdpPqrTqb+4fVJplhxnZUg34/FawCl/zRNQ6gKglUAlDFnkp0qAJUVQFfAVUGSWw9pRpNOgGp2lxSPFwlVlKlK6HMmmTkOx6lUUrlQt8TI0MjH77yyiv/aefYzhUZJZllmf2Bhz/wQ4eqT/z6ZPupV7Tt2Cr7AwxUzYTIVkA1NTA30EaOjYVJKQPVjKwUWfYCnzi9aR6f6OcDq4sRqM41/J/b9d/9ABNDU9QU8KWjVMNWk5qtJpv/mzFR0SjQSGmQCl5JgGqqbdgsbobSEak815TWdC5QlY2b2h8qqarUFWDnpqhv/rnINmDBZlKWwFFANcch5Y3sNHCLj+/dsueNM7MzX3jxuhcvG8/gS7qo5G+27EdgHh9ry34M8hO8hCNwsHpw9F8PfvLXTrfP/HErSFzX8si1UA7DGoO8d/HXlBztHKie99JwKViSiShLKE2h8W3zIg0rqtmwRrVGnZq1BsUNxKRCo1eifmhTySVKYG1kk2FKTKp0+yvmU5f+hUOSL/VzXfrvBc6dzmnlMYlryVo//j2RFGRxRkWvAPqvPTo4euPE6ol3D28f3r+S03n2V/Zvv+voXb9ytHrsF6ejylCp0E8F2ydHXwdTEpeYOUeDFdKoAFSzjOOGAVaBUPFv8wGqvffUuUDp2Zuh8wHXczGz5/ud897XZz1BGqVUk5M6Sc1wdp7Kw6DaqTKU/tvc7Y+ufwBVsKsUpRRkHo32DVPRK0sUsIBGvv+ZXdWxtJqhBqOqzfyF11YbtO4+WpLgus2HLBdQD3gFYzzEqk1YcY4kNuzMMp3JPRt3/4mbuP+8a2xXbaHjkj8/H4GVMAI5UF0JV3kRnePtU7fv+frRO17/ZHPytVGQUGAXyDEdsmGxxAAVkaDatzC/Pc976bh5w+KFMM0iitOIIyTBptbadZptVKlRb1JYa5IVGVQyAuq3i1QwCwRrfyOzFVAVIMkglcGo6CM1a9oBqgrGdhjVOc0mSoKg9K3MJyWKVTVZBSuulZlFA6XBIyODo+/atn7bR7as2XL0vOe5jJ/wUPZQ+aZHbvqpp2rHf+ep2ql9tuNRqVAklzcPUnqW5ikgJwVU0bDGjKpJtnIGEDC7sIFatkCVMoqxYZsDVEPK2tJQNVweorJfRvmdrBT+pj1A1RQdsNb8atApbKtoqzsBG2q8hWEVoCpQFnIBuRb6b6lOKEs2JTVwDPfktnXb3lUICu/a079nZqU0Ei7sLs2fvdJHYIEfayt9uPLzf74j8KknPvXDD8888ptHmsf+Q1owqGgXyWbbIxWZqjqYWeGY353nH24wQMgRRxoPGKQEZf8WNZFA1axTpT5LzVqT2o02FQyfBtw+KpkFcnlxdsgyXQa6YEOl4D+XUe3qUxVwPSdQ7QJUWZh16IAwSZyFbjGDRA7eK7HSdRNXfHxkfOSdA1sH7ljJbCrGC7rtj5z8yA1PnDjy2wdPHvqZzDMoKAQUuNhKqOozzwX4OUCTjC8BqgBPXY1qDlS58YxZ1V6gKsb/YFSTdkxWZNJweYD6fIRceAJSwXKiyYnnkwaq0L50ASdcNbTmuhO5qmYozx+u9cvf4r+qflc5LUi1Ai4D8jxxG3CmN09s+thYMPKWnaM7T+ad/+f/yMufsfJGIIcCK++aX7YzhtH/+x9472uPNU++/kR0eqdRsKjgFBioGlnMPoecrKTsX5QA4LId71J5Yyx3nMSTRtTOWhQmLWq0m1Rr1KgyM0utRpOMtsENVLDlCQyf7am0FRUWTIBdlOd1gxTDVhUioNxRpRFKlf7nMqpzgSqelyZZx4sVJvbQWuK1bcPK+kuDp9auWvfnW9ds/bd1I+uOLZVxvpjH+c3sm+u+eu/tr370+ON/mpRSy3RNKgaBMpGXLQSDWgRiqBI3BzzA97PTTJUDVQ1UsUFiCUzSphBBF+j8D0OKWxEZUUYDhQHqL/RRwQrIycQ7mGNquQtQAoBZasEEqZTxWbut0qeYOVXNUrI56220wgwQoCovhKhg5XMMzTGAKrPgDFSra4bWfXFsZM0brhncdWw5B11czPmTv/byHoEcqC7v67uozm4qm+r/8P3/+w0nG6dfN5NWV1kFlwKOjQSrBENuJBYJsycLxYVJ2llUg3CBD0ZrReE9iy5/jkqNQ6qGdapWK9zpnzTaFJgBA9WSXSSPkEBlcdmT7Y4U42mZwigxAwrQ2mHztEZVhwCAAZcT0SXQjm5P/xtsfvA6WKAt0bxCsmobdrp1/dYb+/sH/mwgHjiwa9euvNOZiA5mB71/+eanXzHTnP4fZ8zpjWbR5CZDlP8dZvwECDFbqJumFFAVSzDMl4UHZCyr0j+7TUhDWReoRtSKoVENCU1V7bDNQBVs6kChj0oO5oNLVgJmGu4XFqWqtC9AVfxQhSUlBqrQl/L9rHWzYLhV6b+j02YYqsAqYlkti+C5B1mN1hSwLtywG+Pl8W9eMbzlV/eNbD9kGIgeyx/5COQj0DsCOVDN74dLNgL3ZPds+NJ3vvQH083pn28YrZLje+S7HjMO0FdK8w1YPS54cu+uZjMu2UEusTdioJqiRySmZtZmg/9au0GVepWqlQq1a00y28Ql/7JTIt/wpeQPmGrYwmArQImuf82o8lKs/VmV6q5jiq7sqTRQ1YbzuqlGiweEhdIlUe54TkpBcXrr5m1/OOgMfmrfln0nl9hwX7TDRfn/Hx543wtmGrNveXDm4R/zhlyyLIMKTiAbi1iAamLGCqhKp4+kkSmgyh3mC9vcLQWgKnrR7nmxRpQ3UXNDQcTwH5SnSE5YCpMCqLYZqDbDBrXCFplRxtZUg4V+6vdKDFRNBVQxB6CRZ8ITTVWKUeWyv2JUsWlgwKnssKSZUTGqLKPRpX8Bq9gJAqhCr42NG9LGAGFNC0DVaQ16Qw9uH9v6Gn/Mf3irsbV10W6y/IXzEViiI5AD1SV64ZbiYd/Wvu2a2x766h9MN2Z+IrUM2/Fc8hxHwj7TSKxcWCdmS+NIJzJyKZ7tpTlmXr+TlKIkpkbWYoP/Slij2VqFapUqGWFMXubQkDdARbPAUalS8gdYlS5kNIho/Rz8JHXwqQBN+YhgU/MeBas+uy6TqhtMpKAp9lZ47W4CfeD6tYmxVV+eGB59Y1808ljOps69Rz49+ekrjlVOvObOo3f9qTUIJprz4CmggLPhAYxiKyJYVWnrNiNVFmGdC7IwVnWpAVXu/OcQiS5Q1YsYt2IqoIrhiNIWb+B6gWrYDMmIUw66YKDq95FPHkeaQqdqmw5XGDDCHFohqhZpLgSjylKLs4EqnidVoK7zhYBUBrhoeoOOPEkEsGI/jvlhwWXDjUpG6ejuNTt+bigaunfdunW5RdWl+ejM32UJjUAOVJfQxVrqh/rZ2md/4O7H7vrd2Ubl5Zbtkeu55NgWwj7Z+1MAkUOUyWKRA9V5XHEYvbcjbqKqZy2qxg2aaVZptlqhsFYnLzapbBWo38aC7HN8o226XOLEagyGh03lmbw2GcDqDv9eoCr/1v3D10qxTHo17zKqYMXx2pYwSMKsxv3F8uHt23f+RdEvfnTfqn0rztz/fFfzjuyOvu888cDLvv3EPR9p+E3PC3zDt30KsoDcxFFAtU0pzEC1nlJ72fKLL2NGVd9wShgqQFVpo9XA6ghVZlQB6uEnjOZC6FTbSGdrULPZJIpT8kyXhgoDNKCAKjTbDFQtlyOJO+EJIEsZqMpSaWOO8OZOM6pi6q+t9Dpa1R55K47GMS1KYgGqrHDC1g9OGIab+Kl/5gXr975qfHz8zpUYenG+eZH/PB+BHKjm98AlGQGUNj96+qM/d9/k/a+vNKvXu45PruOSYxkc+AmwKoDHJoIJPevEVl7pX3tFnn1RdOWz1wmBS6JZRgliIuMW1ZMWVaMGW1JVKhWKGy0qo9PfKVPRQNMI2FSXTBM5YAJObdMil4Gq6INh/M9Rkso3VUqsolGV0r/+ieZZZZHWxv8CHeT1uNPfAkNukGu7M2ODo7e++LqX/PbqYPVk3jTy9Gl3d3a3c+fBb+86eubwJ5+KTqwJ+gLbtT3yUny5XP5OzIgyJAEooKrB2nMBqQxtZUc45/F8fVQvtIeqguBzj1H9n5z/WQ++tTOKCZ7CEXupNqOQ6s06NRoNyuKUXNOl4WCAhrx+CgzNqNpkmjZrVDsBU0oCIGID6FMVUFVBF/rt8be2qJLvBNzqdDbMsyRNePPG85Y1rfJqfuJVX3DFC/7TFauv2D9sDFcuyQdy/ib5CCyhEciB6hK6WEv5ULMsc95z5H/9+uHZo6+ttRu7Hcsl14ZGC4sldGXK1BwLcCrlZ3oOzSFLZYx6pYR6seP8ds1U6tVZsZYoITLLI/iQF7okzZiJRrmz1qxRLWpQLWxQtVqjerVGdkQ0CG2qVSA/c7l5yiSHMgNNI10bKgflTB5vmP+Lxg7vJ3GnKqlK/z8flw4E0IEM3a5/DXL4pchgmYFjOFnJKz68fdP2d92w44Z/yEHque/SLMvM9z32vk1Tten3Pjrz2A1O2fFsB+Pn8iaD7anApsKkSsSTrFNlYKhiPi/E/X8xgOaFOK7zvYYGrSmn28HKC5KYlqS0YSPXrLNlW9SOuUFtrDBIo94gBag0JOJ6IdZf+J6L8wJPFVjl9+d7H+KWrixAHxdrU1VclXZT1ZxvZ15oKY0KMzEzM3MTt7l3/b5fGSuOfWH9wPrp851n/vN8BFbaCORAdaVd8ct0vlmWlf7nE+/5L4dnjr66Hjc2e2BUbegkwTnEzJ6yYXkOVHVqo/wNUlktbmzXpTSf0NAlacrlzcSIBaiyJVWdQWq73iIvs2gQnf5GkbzUYcN9llaYFjecAOygjGkroMrBAeY5gKryYdALN+sie1J4AAq6Xc8qzpX9JwWoBlbQHCwNfPmGfTf88YbRDd++TLfgon9bANUPH/rwuqlw5r8+cOL+n7SKVtHyHA7EcJAihs0KR6eiGR2bCClx63jRcyVEPZeTXoxAtZc51o1V3Y2d5jtlTBC/bJgZJUaqSv+oOAijCqAaxjE5qUkTwTAD1YICqoZhU6I3agCqrC+VwAWed9yxfzZQxTPUBrMDVDWbqpq+FBv7NLCK7XhqkpN67b1X7P5/+/uHPrGtb9vp53LN8t/JR2A5j0AOVJfz1V1E5/Zw9vDI5x+96Y+erE6+shm3VvtugRwwqjlQ7QQb6DYY1b+hgKoAPjwkt0vcbRKU/NnkP6Y2hdQIG1SBwX+tRo1agxN4ylbAQDVIPXLR6Y9GKXT285fwQmB+EF8rjKqwSXMY1Z5Sp0RAdrWpXSseJeRjFYDq8jdSLvujm7rslx+bGFvzf/ZcuesdOWP07JPy48c/PlZtVX/3jkN3/qoRmH2WZxPHDOdAVVGbaJgSYDgfoMoBGIlYtvUCVTsxaJU/RKP+EMti7ETmRgeoqnZO7uXn94Mc4OlAVY5E2VepSgRAbQc6q/ALfhkFZPX8ZpFMZjFQ3b161+8XC+V/3jO+58Qi+tjODyUfgUUxAjlQXRSXYfkfxEPZkdWffejf/nyy/tSPNdP2UOAVyWV7FpT+ky6jmsKjU8CSLmkux9E5Z+lfnWhnIWNQKCXIDlBV5X8AVQapaZuacZ2a7SaD1Eq1SmG9RU5qUb/XR4NOidzYISeViEgTllTskao1cmBUM9WlD6ZV55F3k6i0RlUDVX083Q5nVegEoMZizWBV9K9WaiXlYv/+vdt3v+Oa9dd8IS/7P/vd/LHZLwxRUvvlL9/75T9MvWzA8V3yLJ9lGwBEOaP63IAqM6qQxTRqFEYRWQqojgWDVDQKZCWoNlgMVPn+5b588R7hwCmegkqprTTb/BnF/97dTHLToSr/MzhVjhkaqPKrKE9WFsdkJjmJF+1avfvPhspD79s+un1yOX7e5eeUj8DzGYEcqD6f0ct/d94jcG/4yKYbH/nk35xonfqBFkWFglcg14JmMmONaqf0z0AVjJ8Gqguz25n3AV3mJ84XqML+QBY+xaYqRjVOU2oDqCYtqrVmBahW4Z1apziMKTB9GvQHqM8skBPbZKco/GNcIR4FkJRCPv4LMzAuaKooVVl9lck/mFcugUrXv46QlIVX+Viq12LGCAb/pilG/5lBgVc4OVAa+PD1e1/4txsHNz5xmYd90b/9zdnN/WG1/TM33fOFt8Z2OuQGHnm2z9eONytopMpL/zIWHU33uUr/xKX/KGmLRhXNVAjBaNao0Y7ITohWeUPEQNUEUHV4bjBQZVkLSv8qApU3YAJUdelfUtoUElXWVTxneuzcpMFQt1b1AFQFVPnnmUVu4kU7Vu38q5Jf+od9a/c9uehv0vwA8xG4xCOQA9VLPOAr9e3ur96/6xOPffq/n2qfeVlsJo7vBuRaLpkoaKOZykgksCUFwMmBqp6YXUCrlIhIX+Qc85RaSURhElKlOU0NTqKqUbMKn0iDSk6JTf4LmU9OIulGAlSVOTmDS80RzQWqogeUhin5EtgqxvICWHsZog7w7bCpiEzFhsNIB8uDt4+Pr/77bXu2fHyjsTFcqff/fM/7a9nXytVm/Yc/980b3xU7yXAHqMKyDdeem6lyjer5gCpk2DE3Uymg2in9Q8sdkRVnDFTHg0EqmUWyUocrDSlv1jC+ilGVIoH6j9UBqvJPMktltvT8vyr995b/8TxEEvfOmw5QTb1o2/j2tw8EA+/as2bP0fneK/nz8hFYKSOQA9WVcqUv83neU7/vuk8+9Km3TSdTL0ms1PQdAaoWIiFTbg1S0Ydnl/5XMKOq5XGKTxWfSA1UEwojlP1hRzVNdTRTVesUN2JyyeOyf8kqkhc75GUeOZnY9XM8LbR2zBp1F1kpWbJdzhwLKg2zEavgAAAgAElEQVRWWSrQA1TnNO4ohpZLpmBSkeCTGeTbXm14YOT9u6/c/e5dE7seuMy34JJ4+/3Z/lLaTl/xmTs/+57Iikds31GMqthT5UB1fqX/ZwOq9XZEZjulcR9AdYjKlgaqJiUQwZicnCqlfwaqHKLK5lQ9YcJKFiDVjq4cpreBSlwAOv7CHSa1qyeQ0r8b71i1650Fq/C3V2+6+vCSuFHzg8xH4BKOQA5UL+Fgr+S3umv6nu/9zMFPv3UqnXkhnHZ8R0r/cBVMEnT9CwgTf0gpv6F7d7laVM2r9N8DVGG1wyyS5HhxElUzalEzalClMU3VRpUalZCoTVS0izToDZCf+WS3LfJNj2yMKcZWl/dNLKiQXAhglfI+knLE95QXWG52li5nZpCUNxbLBhQ7JIySSAkYqFqqKzo1aWRg+IGRoeG3XX/V9f+a+0POb/YDqGat7PtuvPtz722Z7THLs8i1Araoeiagym4QPSli83unZ37Wcuj6f1ag2mrPBao2gCrsv1DfsdgUQyQuAKoCVjVQ1aX/zrzhmdGjUe0p/Xf8VHuYVD2vNLMKKz4A1W3j29/jev7fXL/h+kPP9/rlv5+PwHIbgRyoLrcrukjP586pu3/4M4989k+ns+mrM88klP49U7r+k0SaqfihgCqAD4OzZeqlOh+gqhsxABwwFvoPGqmQuNNsC1Cdrk9RvV6hVrVFdmxTn9dPg+4AOdDdtUwKLJ8bqcBy6tI/A00Dy3IPKAWfqoCqZohEu6pK/fMAqqYlAaqQGlwxse5DqyZW/c/rN1x/V95ENb+JeSA7UDzTOvM9n/v25/5XaESrTMc0oFF1DO9pQJU9VHvsqbQ+cn7vlAPVMW+QxgtDVLZLZDNQNSjJLLIsZdjf8acFEAVs7Sn9o2rQlajyYOrIYNm8dduo5sgEOrIA9azUJDf14m2rtr/f9wpvvW79dY8/3+uX/34+AsttBHKgutyu6CI9n9ufuv1nbj56yx+dSk/vSz2iwCmSYyBC0GSNKutUwQxxJKQtRuZsIrqCS/8SPcVMJUBqnMUQSFCSJZxfDnP/RrNGs81pqszMUtbKqGyXacAboIAKZEU2eWy4j0QqMNVKl8rlzLllSbCiDGYBXeEVqQKLek3MNdMK4MweqbbNzgxYzy1sOizJOwcgHggGZ9atWvvWzRs3//OmwU15OXOe8xJAdbo1/d1fOPCF99WzcC5QxbVHMhXrJ8Wdgfd2XJoWneRCH5o97WXIlzqjymZSykf16fZUNaq3WmS0UmKgitK/XVKBCqr0D3UMVxjAowqryhGpcMxQPqosDdA9Vr3WUz2Maq8cANfl7P9nOKuA6pWj2/4xsIp/ed2VOVBd6D2cP3/5j0AOVJf/NV4UZ3jb8dtedfORW990Oj2zhzyTAqfAQFWgjXT+S9IOgJL8K0Aqg9Vl+JgPo8pDIF7j0kAFoJolFGVS9q83G2z0X2nMUL1SJTuyqN/p5y+U/c3YIddwmCUVharu3lfsj2JTtVJVFKqiw3s2oKpBDYApgxrY9cCKCkA1I3IMm1YPTdy1amjVX6xZu2b/5qHNs8vwEl6UU1KM6vd+4Z4vvK9B4Zjl2gb03GBU0yx9OlDlsnQOVHVbk4QgPDNQZYlMu0VGO6Uxd5BWKaBqQ4+UWZSwawX8TTO2htMaVQGqwqHCPg+NhdJApT6qerSoIgvoeqnyPO5IabqaVQ1UncSLrxzf/j7TNP/qpVe+NGdUL8rMyl90KY9ADlSX8tVbQsf+5cnbXv2lo7e8cSqb2g2gCo0q2FSbBWApM4dzgSroCjRYLU+geq5Ll+oEmx5tqiy7AkQAUPGnnbSpEYWcQgVfyFptlqJmmzPh+50y9Vll/t5Et7/hiO0Ul/BFadft5hdtqfZzZJiqbas6jKroUfUfZoZMsODC9PIiDICLLn/+f26ios2rN//TQKH/nS/a8aLvGIYRLaFb9bIeKjSqcSP+/pv+/ab3No3WKHxUAVRtcp8GVAGWtI+nmj0LPvblyKhiU4dbUeyp5hr+M1BthWREGY2DUfWHqM8ukZU5DFRTbvlHYpueK6qZihGrmke8kVO67R6gqlnTznzpcQWYEwCgZo00KEoz1dZVO97d5/b9zVUbr8ot3BZ8F+e/sNxHIAeqy/0KL5Lzu+XIl3/xlmO3/u60MbWTfIt8GywRDP9R/hJvSAFMYFTh7In/XWlAtasFVUVdLj3ij2ZUo6xNIYBqq0nVugKqlVkyE4NKRoH6rBIVjSK5qQuzfbIM+ENKl782McdyK7398l3HyFz3/OuEHWaCtOdqjx9kD1AVXZ7FQJW/N82s7JWb29Zd+eZV/as+umXNlmMG107zx3xGAPZUtWbt//rit7/4dy0zGnECAaoAUgCVvaX/XqA6n9c+13OWJVDFJkrZU8VpRK2kRWHUZMP/SqNKzTAkUwNV3fWfubzhSsCTmnpWKMN/llcAqEozosU6ei2d6TKqGqjONfxXatXehqpeWQ2SqdBMNbHj74p2+e151/9zvZPz31vOI5AD1eV8dRfRuX3x6C2/8uUn979hypjeYQQW+RZK/zlQ7b1EqfYnVRnj0mssdjwxyr5ZpMzLW6xPrdRrVMPXbIUCM6B+u0Rls0gBe6e6UsbnuFSwRELTgimChlQgKv4LnSmeJ2yRANizTMqV56oYmIupOQAOg1M294dLgxQ7HceJRktDj29au+W3N27e+PVRY7S6iG7DRX8on5j+xIBtuf/xlu/c/Na2mQy5BWX4n2Lzhvz6uKNRzYGqID4GjZ2NrriFzOn6R4SqNvwHoxqGZMVEE94gG/7Dxg1d/9iUwZ5KSvdzk6lw33O8MEcKi7OFektVcZCNtuhWdXl/7lySf+/OLVWLQDNVtG3Vjr/1rcI7r9187ZFFf5PmB5iPwCUegRyoXuIBX6lvd8vRW37llif3v+EMgKpvUdBhVE1mVLlBhz/+oXPMGdVeRlUaqfAl5uWNdkjVZp1ma1Vq1OvUnK1Tn4u41DIVqUBe6pKdwvrLJl6xufND9Hb41s4QmwqvUwGqaBLJpN1K/rAuVo6AU3rOob/DzyyOm1SRk0oeUPC8+rpVV3x6sG/oza3NrSdeZrxMHOrzx7xG4DOVz4yE7fZrb3v4tjcmdjrAhv+Wx9cKACxFlUE1U+VAdSFAtUm1JioQwqhasUETvjRTcTJVKhIZAFWgXgDOruk/QCq+xIeY9d5s9SbRqlpOw1BVNyk+i0ZVP09LbgBUd67Z/ZfFzH7Pvq0vypOp5jVT8ietpBHIgepKutqX8VxveXL/L9z65K2/e5rO7CLPogJrVG3WqZ4NVFH6R+0fcZErS6N67tI/GqjiNKYoQxkTQLVJs/UqVWoVatablDRiGvD7qd8qcxKVmzjkZmrhRdmfXXUQxYqOfPmyM1O8VTmaEzny2sxcEUVqwdWJO50UHt0ookr+YFK1VtUyzbS/3Hdq++YdfxZkwf+5auNVM5fxlltyb51lmfGRox+ZaFHrTfcc/ffXpF5WhuG/a2LjYVOKOZEDVa4w4PFsEaqaUYWeux2H1IwEqNbqVWq2QrITkyZg+O+DUS2QmToMQhGhitZFaOelsgDnEen6z1CdAEzNupUH5frf2dx1gKpyZOh1U5DY1e6Sy7Ia1qh67Z3r9rzZs7wPXrvh2qeW3I2bH3A+Ahd5BHKgepEHOH95GYFbJ7/yc7cc+dIfnMrO7IGPauBK6d9hdgL2VF1GNQeqwtJITnhKSZpwUwiAajMOVdm/SrO1WWrVW2TFFg36/dRnlihIXQGqhFKmTTHkA7ZBmQlz/27pHyAVrCs6mMmAhySAqnrfHmZIM6odtohZVgGnbJFkwHtVGksc2wlHR4bvvW7vi16bPJU8vHXr1lZ+/89/BLIsMz90+F/Wz9ZO/o9HZx/9frNgBpbvcPStlYBRzYEqNxbOA6jCnqoTocql/y5QbYRNclOLVimgKowqJDIW+6ii7MDbNkOX//GeYk+F5zCbyhrV7rV9ut1bt+u/U53QAoXOL0ozlZt64Z71+/6gWCh/ZM/4nhPzv2PyZ+YjsDJGIAeqK+M6X/az/PKp2370pkM3/8mZ5MxV5BpUcBWjyqW2jIwUPe9KJansqdJlbE/Ve0F0qxGWRTxAxnS6uI2Uk7uQWY6vMA6pGtZppl6h2WqVWvWQSgaSqAapZATkJjazqa6hm0MAVKG4Ez9IlP6ZUQWXqlgko8OoSh1Ta1QZpDIYFRsezuDhpmhl4QN2iYGquAW4jndq9arVn9ywZsPv7B3f28ibqBY27bIssz7w6Ae2n6id/LdjzclNTsl2bBfNOzYZiViBxeyZmnYskrQrhL5vFvaOMNtQ5fMe1LUYfVTF3oDvQB2R9oyMKh9/D1DVzVSaUW2ELfJSk1b7QzTmD1LBDMhMbS79p5lBKSoPWtbNGzPc9wCq4mph43pwzV8fj05w62FMlRRGb/A6G72OrEbOB9t0J3Gbu694wW8P+UOf2LZ62+mFXsP8+fkILPcRyIHqcr/Ci+T8vln95nf/6/2f+YvpZOoGOCYV3SI5lkOmCY0kgGoi5TPWfgFYiZG5QLZl+NC2NiolVpY8Dm2k1ARzhpIj/i2lKGpRlkYMVOvNJs02qzTTqFK1UaeoEdGEN05lo0AeueSAKVV/mOdkYSpK/F0tHbSN4qsKuCpmVarbqmMMiYYRrcXjBhEW4gnKNSxpWMHPHQtNW3hHN+0r9j28dfOWt92w8YZ/NDpRY8vw2l2kU7o7myzcd+QrNzw8+cinalal4Bcsw0bSVwpnDAuBtxSZBsWQcaQGWakw5NBSMveuNJMX+vCeCbhe0pAA9kfFjdj9TNDMqm6mkg2f3uxB051QlMYUJiE12w22c6s36tRohgTDr9XBMI15A1B1k5nic8fmhinZrCkPVVVd4K5/fnWLZTOYNfIZpTZxYFp71ap6Z6cuBpoO+fdV06H8Mhqz7MyNneoLtl77uk3lTTcNDg7mcpkLfQPnr7fkRyAHqkv+Ei6NE7g3e3DPh+/6yFunW1PfR3bqFdwApWIybOgjgYFSMdjuFKDRvLA8QapKIlUAnchS7lyAjyk6j1WqTsqu+xlFUZOyOKIIaVSNGk3XKjTbrFGt3SIKM7oiWE2FxCcUiTlbCiwnw0iUL6VErwr1zARpcMpQtKejnxtGFM8DaYDubu4AVStlCQGT4IiZRFOW4ZCdOVSwS/XB8sjXrtq59w+3jGy5J2dTFz4vv3jqi6sna2d+9sCT9/33OGhTENjkQGKcIPvCpMQwqWWZFDNeyxioOmlKNlsNw7rKZLB6oR+LAahqoyhxFNb+TvI3Nl6dqgS+N3EfpxSnCbWziMKkRY1WvQNUm82QioZHawrDNOb2UQCZTNIDVE2xcus188f7aH9UBqqqi0qIXokZlmK//M1XpPMCmC/Ke1jNRyBcbMpt1DVif+qqTVe/Zm1x7W2jo7lLxoW+f/PXW/ojcBE+1pb+oORncOFH4L7sviv+9duf+fPTzVM/EhmtAd9zybYdMh00MUgSDC84/NZSFlu2QFVFXkpkbEZWolOjbDYcTwyAjpRZVbamikOK2y1qt1tUa1RpBkC1UacwislJHVrtjFEhFaCqgSlzpWrxZCsqlCs7fwTEskkVl/dlEVZFYNbhyWKsrHi0vZUpQBVNbq6HJB+DjMRgPWx/MHRsrH/Vv33X9S/+k36jf+rC30HL+xXRSPXBRz/ygkpYffPjs4d/IgkiKgQ2uag4J0RZgvtCgGrC1y7tAariZ4afL3eg2s3h6qZiPA2ocod+ShGAagqgGiqgWqN6o0FhM6SSWaC1hSEadfvIR+MhgKqJjSIqPPLael5oPQzPFVYVSLWBwSg/Seu18XOZWVq+o602wKiyIkHPO94wIkLaiYO0eHzXxt0/v2rdqrtXG6sby/tOz88uH4GFj0AOVBc+ZvlvPIcReDB7cPjG+25507HKkZ9tJLW1TmCT5Vhkux5/YMsCgA96rUWTxWY5PrSsQRrIUMYFIMSqB6pSAVUDgDDlhpA4AUgNqRk2qV6vcbd/pVGnJMmoaJdo1BwkP/V6gCqAabfhiU11uMNfNYF0jKgUUFUdzrJFEAArZX8VFdkBqpkAVSMh13dFp5cY8HDNhgpDBzau2fz3N2znsn+eRLXAG/f27Ghw14Ev/uBsY/rvZo3pCcNPyfcsss2MsiSjRAHVGKwpIynoVDOyMzCqssUAUFXN5gt892d/+mJgVHs1qrrbX9OovUCVoaDBLYjUTmMBqrEAVaS4NeoNaoUt6reKtKY4RCNumXxotZlRBWuNOYjvFVBlHCr2VHhwkxWqDZo1VTmqIlkS8NkrCxA1ANhZ6DIU6wpgyw1ZJjmmG/WZA4c2TWx59bUbr73XMIzwgl68/MXyEVgGI5AD1WVwEZfCKUxmWeHzj33o1x89fvCXpuMzO40Ckelb5DoumTD+z2yyoBODHk8tApxwvwzvUB2Kyg1OWMdSxdSQxeeLFCpOojJQuozZ6L/RalC92aAGYlOrVWo0Ggw8uds/7SM3le5wYVTPBqrapBypX1KyZ2sctaizT6o2+WfWSBqkUG7WzVToKOFeEpT/oVPlhhMuXVLJKbdGisO3bNu08292r929fyncj4vtGPc3v7Hhvicees2Rk0feYhZisgODHMgreKOCMrY09KSGpbSRIpWxspR1qsI0Aqhe+Amz2IAqACpvYVVzoPaq4I2T0mVnGqgmbXbKqHPpv0b1ep3jhofcPlpdHKIhu8hAFZtF3ODYYUE3L4b/qrlQWbVxkxUDVUhsMBmUAwHPHwVU2Zu405EoUhpsNtibFT5xonNlYJsaAKqt4cL4/RsmNv5SeU35oa1G7pSx2OZmfjyXfwQu/Kfa5T+n/AgW4QigtPmpY5/96W8d+tZvn2qffElSSsgMDHJdlxwDPpEuWYl003ZvyuUNVPWJakZIWBaBHGCNIoopTNsUGQnVwzr7QDbqNapX6tRuhuQaNg0Gg1RICuTA5B8NHQqo4rUAQNmUH21TvIAKOOX3w89U6Z9L+IxChUVSbVQdaQCzQViMYTFpZWQ5JiVJQo5h8rXr8/qnRvvHPnrt3mv/aiKYyLPKFzj/MDf+6cgnXj5VP/N7kzOTr/D8jDwfUAkpVGgKIoo7lQYpOYNt5+uVJcys6ma8rsHYAg/iWZ6+GICqBqGsUe1o17WGXQuGBDDiXk0zsKmx+A7HiE+VFDcwqmkropFggCYKQzQAp4wUG2VhUtsA/5bSd3OHvjT7c+0DbhfsQSxNiJDl8Pagp/QPAMq/oOQ90mwlx2mZSIETwIpNINC2azj1iYE1t29Zu+n120b2Pp5XIy7cfZu/0vIZgRyoLp9ruejP5NbTt11/+wNf/b2T0ckfrRXqLlhV33fJIY+cNGCg2gVr8gG/HMv/uluYu/p7tLmSIZ7xvyGNKqKEwqxFzSzqeKfWazVq1ZqUtRIqWC4Nev3kJQXOgkd4whxGFZBTAVUpViqQqozHzwaqwiJJ+d80nG65kmN6xK8HTVSm5EQSVK9OatNgYfCB0f7xd28f3f6ejRs35qXLBc7Eg9nB0S8+9PX/dLJx+g31rLHadVLyXMTUppQqoJowUJWSMRBOAvBkAKSuLKAqjVTCUHYdQc4CqmhGTFMu+zNQjZpUb9aoCrP/eoOondB4cZgmgkEqGx45CWYCtKkmtdCcZgGIKsMMZm61hltXK2Tzx/OXQai2cVP2eorV7m2axPECqAKcakYV39uGW9mwatONawfG33RiYvZYnuS2wMmTP31FjEAOVFfEZV4cJ/nt+rdXf/W+r/zmseZTrzlpnVpllDIKfJdcIyAnC8SAPpXytPZLXK5AVRY5YU+5E5+dnxi5EmUpJRmAakxh1qZ60qLZVoNmEJk6W6OkIT6QfXZAZatETubDjVFAqWZUZTnsdv8rQyphrIVZZd6oJ/JR2FSAVfwc8auaoTLF9QeMKqQBpsGLuZFkFJheMlIevnHN2Lp3vWTHS76Ud/svfK7dfObmF31n8uBvnGxOvTL1UtdxiLWp8BYG4Epg9K+vWwYmT4AqcVsVbN2EUe1YjC38EJ71NxYTo6qBKsPUDrPaXcZ02R3j1krb1IpbDFRrzKhWqVlrkBMbtKo4TKsKg1TEBi/Ghk7ihgFUwajKtk60pbrbn8UAqESwPZUAVXn0AlVhdDuWAep/seGwLIfSJJPKByZTAnmHN3Xl2is/NFAe+2+7x3afym3dLvDNm7/cshiBHKgui8u4NE7iYHbQ+9q/f/VVj9UP/ecj7Sevo76UCgCqlk8uIR3GI6sDVLEQwUt0+TVUdRlVMdsBYpVmMpwugGpCiE0FUG2mbarEoQBVaFNna2SEMZVNjwbtIgVGQFbmKk9Um3WjqsDPpX9tTIXSJuvieix0NKPa6fwHWGYsqrxV2fsR3dAKqLJOVSyvHADVOKOyV5oa7Bv8+20btr17z5o9R5fGnbh4jvJgdrDvzsN3vvpY5eRrT4cz+6yCTZ5vU5pEfC+kScJNcwJC5brADQKV4w5Q5c3O8geqYrIv5fZnAqpaDABgCKP/XqBaqSEgo0F+bNHqkgDVAGX/GBIZRwHVhCwbGlTV3MmyV619VYb/DGPV0qmM/Xmmqfkmfq/auFg2dpDKCFBFPCteHzInk1zTP7Fz4853DJcn/n7T4KZKvtFbPHMzP5LFMwI5UF0812JFHMnnj3z6ujuOfOs/H24c+bmsL3E93yLf8cmmIjkGSthgGlioqZHbshsX7QTZywgBaDBYTVPKUgGqbYqoATa13aCZpgDVVrVBbmLSoF2gQatIDuQShscMKLRvqrdfle87/fs8rsykKmZOg1lhjJQ9lrLPwYIrCy3X+jmJiu11AFRZ92qQa7tktLNseGDka8N9g+/4wat/8DO5vm7ht+qtM7de88Dxh39rqj71401q99lFh0zXpBhANUkpjRIuFwPUcLMUe6Vq7TYYVdGqCquqYx0WfhzP9hvzYVQZOKqUqwv77iJJlfsWHhndCNVzMao4BjSUpZg/Ksmt0W5QtVmlaq1KETxUY4fW9I2wNRWAKqypwHBmpsXJX7jXRY6NTZlq7sRrduzeBKjy4qnmjwaqHR9o+aHaXxiUsqRAGFXINxAebRtO6jv+0V2b9v6pYbkf3bdqX/1Cj13+evkILIcRyIHqcriKS+gcDmeHBz/wjQ/8/PHGiTc2nPo6JyDyPZ9Ms0CeVWRAlcVoUFA+ic9g+q9TcS7W4ngxh7QDVFWvtnBh4iVrZAqoohEkjagWN2kmrNNUo0a1ap3iZkwFcmjIKXEjiBkZZFo+p+pwnKnOx+FFtsOnchRAh1FVCzCLA3THcoezU4wqXwD8owaqyraHFQAmA1U7s+urhkbfsX7r+n+6ZuyaRy/mmC3H1z6eHS9+8Yn9rzs2c/SX63F9lw07qoLDmmR46RpxQhSlZCaiawQUTcDOcRAEHl2gypeq03B1YUfrfHOsN6FKv/P5fmchR9gLVDmrTX0mnA1UGaTy/sqkBPMnblErkY7/SqNCtVqV0jCivsyjteUR3uj57DYi1lGw9zIcxKjCTUF1+EM+ozZsiZIBsJZcR5OoaFV4D0sylQavstlj0IzNBJqwLJc3HRRDm+qQZ3lJ4ASP7tv9wjd6A4UvbjRyffdC7ov8uStnBHKgunKu9aI50/c+/N6XPlU9/oYnzhz6UauQWW7gkOUUyDI9cpB0ZKAsJpnmz/Zgk/qLxOJc7MHCgipcmLLZZ892KfunSUxxGjEjVGkjMrVO07UaNRtNMtpERdOnAatAZfLJhv+j5Qnzyc1Tsoh2Y1JlAZ3Dtaouf7GeEh2qhAOA7YE9j0mmJT/DQitARHGwAMNgbjOThkqDD/eVym/c+aKdN+W2Ogu7Y7IsM78+decLv/nkXX82FU59V2YlfrHgETkGVdO2ANU0JTOWZCqwcACqsUlKn6qY1J45IkD1wj/ON8cuNVAVsPp0jarIaPgGpgjzJ2pRGDep1kIjVYU9iI1WTAMU0JrSEA1aBQaqsKYCW81A1LFZHw6gimZBnlUKjDKQVdrvjqGb0qPKpk+1Imq5gKpMCFA1uZmK9egJW/2TZ/ntol+675rdL3p9vdy6e5exq33hr17+ivkILP0RuDifbEt/XPIzuIgjcEd2x/hd9931k49MPvIn9awyFgwEZDOr6pBtOuSYjrJpWn761A7jpHqWe0EAu6dmCZd9EZfailpUDcEGAahWKQ4j8silMkCq4ZOfueRmNmUYL93hr4Eqd4hrq6m5QFW6jnuSqaCtYzA6F6gKrc0UkSzZAKgKpML7ddMVG987VB565w3bb7gv19bNf8K8JXuL+Rv0fxdvefC+tz4888hPNczGeKHoUtHzqE0JzSYhxSaCIDIyk4ycxGCPYYCzLlCVGNVeDfdKBKqdBCgGqYJTAZwFqDap2ZZGqkq9Qs1Gnex2QqN2iSYKg9Rv+OQhsS2TEAVIW1Lb4s2vpLlxS6GyooI0QHTCeoOn5wZXLhikqs2dYlVFPiMpVQxUeTMJBtfiplHP9uv9pYE7rt97/ese+MbjR172spfF87+L8mfmI7ByRiAHqivnWi+aM70/u9+986E7rz01c+JNj5189EfsQYeswOW0I4BVrMjCDj7z7akB3rnYnEVzos9yIMyo9rDBmj2GuX+EkmXUpmY7pApMyhsNqlaqqPRSySlSGSblmcu2Op7pU8apOLJYinpObKikuUMxrVyuVFIAlaLTiVBVhv/8fDXkbFAObapiVJkDMh1hZhNK+woDJzasXv+m1WOrP7d1YuuppTDmi+UYD2QHiq1a4we+euCOv6rajQ1ZgSykUDmGQWHSpjpK/5xIlbJO1UlZgawYVZT+Yfav9xD6G136v/BnuZgYVa1R5WCMc8mCVMNVFEfUUkC12qjSbH2WwmadvCSjCaePxv0+Kmc+uZzYhqANYVQzG1GnKP3z7MhjHCkAACAASURBVODPIDH3x0YBTYXdeaSjVXsjVDVYlc5/3YgFvGqpzzUJNxGgGpwaGxz7zIuuuvr3+mjtTN7xf+Hv3fwVl8cI5EB1eVzHJXUWMDj/7JOfXX2mfuan73383/+4YlSH7LJjeSWfLBtsKqI7AYw6qq+nnd+SB6oapComM0tRIMwoyiJqxSGD1HrYoFqtRo1mk71TYTTe55WpaBfZvxQsm2f5cH9X8Y0C7nXDFL6fA1SVrY5mhOZoVOHzCI9U5e0KJGRYAL8iHRBOFousifdtbVq3+VMjgyN/ee2Wax8wDKO1pG7Ay3iwcL6YnJ688onjT/zJk9PHXhEHiJ2HDjijLI6pHUcUWQgAFXpQ0qfA7oneMeHksrm2/hqqShTAhX8sGaCqGFXcu1ESM6OK6NRKfZYqtRlqtUIKUpPW+gPMqsKayuX0NYtBaIy56Eh6lNaoovyvS/8MVJk1lcZEbUElrhlaKqPK/+w1rG2qIJ+xKAMzzoyqw59vvl04tG71Fe//7h0vfxsRhXlV4sLfu/krLo8RyIHq8riOS+4s7p68uzDZmtz7yPGH/ujBUw9/H5WyglN0yfV8eAt2AJYYb5/7NsUCumQZVQVUJQMcBuUJxTD5T9vUjEKqtRtUb9SpVq1Q1IooCyPyTZ/KTokCKyAT3cqpRY4FD1WdNHUWUOVR1Ck7XT8Avah27KmUJyRsdPCFjmmwQZaNZ8jCDfALYGyTnQRe8am9W3f96WDfyCe3rNpyOl9g5zf9sEG7+fTNE7ON6isfmzz4pthOhimwLXT5w04Jco8kibmcH6WpmC7oe197pSpDDM3m6cY8HMFyBao4t3N1/T+NUVVAFTAfjGo7CqkR1mm2Nk2VxizF7TYVDYvW+0M0bBYoSExyUIbnaFqTW9MyB9BUmqm0RlXiUU1uZJPSvy3Akw9MwjC0JzFHZugkNw1WpT7EQFVK/wgedrOCV7p368Yr//rq9S/6qGEYedl/ftMof9YKHIEcqK7Ai74YThnNJLfVbhs+PnX8J7/+yNd/p0aVTTA794KAfLdEtul2Otilgvb0W3VpA1W5CixfY1P3RJJ00jbVowZrU5FN3qjWKItS8hKDilZABatIruGxwb9BMPlHOV4s/LseqopJBfup7Pv1d6rVSgsEpLwPMAoGtVOqTDkuVUdJQnKAKisYXd/2Z0cHxm7dsW3Xm52qc3Dr1jybfL7zaf/0/oGp6tR3n5g9+fuTlckb/LJvWC78O9H8I3ZK0HeYCYBWTAbK0EjaVCVutjCDVZUy6dR+vBzvqcIa5nssC3ne5WZUNVBVs6Vj9H+u0n+WyqaP5TNtANUazdRmqNqocJNiv+XQem+QhqBPjQyyGahalJoGmvGJkLYgScGE79Q2T4Cq7BzYCo5L+cp+SstuZPPQY/ivrKsY3ALYQtKkNpieWWiXin1fv+rKvW/eNLrr6/lmbyF3ZP7clTYCOVBdaVd8EZ3v3dndTtbK1t368K3/5bFTB3+sbbRW24Fnel4R+i2V4KJy5nUlTR2/LJ7nAK/zOL/nc9PPTRefx5vp49VPlZ6l3oAd9k3l5g+wqUlIVfg+Qptar1HYCMmMM+ozfSrZBfINn+NSDQN6Xhj9owNfAVUFVnu1qHOAqvZQ7W24Upq7rkG52IJZYInQPII6c4LmEot8y2uX3NLDO7bsfIdbDj66d3xvI19g53cPoOT/nSMPXndy9sSvnWmcflXkRqZTQECDzdrTkDcpEStRnTSlOIrJtE2O0WVvT8gyUJJOwWwDmEqTDjcBqe/REnQxHosNqD7dnkqmE0+tLKMYZf9WSGFbolNn6zNUb1bJSBMacnxa5w7QANoS20Q2Sv8mgKpJMTw4wKhCl4p4U97CyWwCAIWOFV8EV5LeVLeORZVKcjNxbUQKwF4emJ/c8S9NVACrvl2c6S8N3viiq1745nF//eMX47rlr5mPwHIZgeezZi+XMcjP4zKOAMqhnz716Zd++cDNv9+gxndljtFnOR55flHK2mD7ZIUmw5BlmW0kFZ0kuE9QrBj29Dw0KDzr/OZbIj27V0OAgTxkCep+z+Xxs0GphE6pQ5VEHen1kBfirm00VSXwTG1TO2lRIw6ZTUUueaPepKQVk5OaNOhAm1ogByAVzRimQ6aF702lYVTBqKr5Axo4XnDBCSlmVZ4xN+6R9XVgh5gMkmgqHKdtSowkqwASgzzTzYpeaXKg1P/p66978Vsn/ImjefPH/CbOx7KPWSOnR7YcPH7ol0/Pnn59g2p+/1g/J6+laUZxmlKYIJc+IsskcrnTDqw2sufhqQr3Mb4aZKN8rELk2aJJAVVmxOfe/fM7uHk8a6FA9XzPn8dbPu0pEqsMAKisqZQUAsBeGbvJzyChwHwKm9RsSVWiWpuhdlgnN8toxC3ShFuiEkengjkVoIrPjxiTwJZ2RN31r5sTudSP0AvWqSr/YdXAKLZU2pOYuxDlefgbZ8LSHDhtYFPpkJnYVHJLj40Ojn/o6qtf/PZhY7jyXMYk/518BFbKCORAdaVc6UV8nhytevCrv/jg4fteV2nN7jMC27T9AnnegDATTkqmHRNkXMg2h/QLekl0RZuwZ1IaM4DIXn9FjgLVDRY97GsvAGUz8V7A2Ytze0nbLKPUzBg0MCjA4qN+l6NP+UsgMEe/KpAK9keOKRXGhpuB4aUozkIdNjUJOfKx0WpQtV6nWq1O7WbETVMlpyQNVKqZCTo3LK76/PDvYkUlKVPSx4wAADThiBUVmLtOGVP5bTJIVZ39TBoBpBpSOvWhE+ZSJbr8TQrsoDncN/SVXVfu/Ovta3fduohvp0V3aHdW7hx+bOqxXzg5feJXTzemtxb6Agr8QLxy+SumKBP5B8HDs+de1YGhaKTCTcZ6ZLUbu0i2qYvOm1jmlkg/mfmEjhpJT3FGNk9e2aTGRkIxfIgpoWYTm70K1Zo1atRmiZpN6jNsGg/KNGj55LHeWm3aeoz6kU6l50knjJiBrJLI8Lzr2P3LHNRNVspLVUCqsrPiPbQ0YSVRSq4ZkBU5NFAc/NrOrbv/dueaqz6eb/gW3ZTND2iRjUAOVBfZBVmJhwNW9cuVL29+6LF7f/nJ6SdfOdWc3mQELpl+kSzXI9slMu2UTNjyID4Stj1pRo7lsu4L9kxsH6MYl05izZwVvcuBPlegyiAO3dmKFT0bqHbbWSTikokxbUxusktqt2M7QZc3wElKcdamdtqiegj2p0p1BVKN2KAATR9OgQJTSv7MAKETnzvyxSvVZpcExZfqTn8FTDlFRwFVWV6VK4C2neoBqpmRsMTOtmyKmjF5tkeBGVAWGVT2yw+sGV/9wZ3bdr5/ojyR21HNc6Ieyg759xy951WHzxx+bTWqvdAqWpbjSkMNdiqwowKbDoDFyUpnNQheDneLi8GIznO4zvm0ZwKqLhhRBTKxIYyg885iSoyYGs061QBUGxVq1Spkhy0aMlwa98tUtFxylP2UBF1o1lM2egxE2c7NIkNvCMGIKrDKwFMBVA1CpUFRAVotE1ASANlXmGSgeYs88o1COFAc+uTu7S942+bR7Xc/n7HJfzcfgZUwAjlQXQlXeQmcI7xVD00evPbBx+/7peOzx3+qktUHs36bvELAAQAwywaAMi1022bMPpm2LQs7dGYAcKnK385U5pMJDlNsfbBQLNTG55w2jbrG32Fie6eQUgnKyqdFCTL6hsqgSiVxCwA1SvC3aFNDmPvXZ6gyO0utRovL7a7pM5PqmwXyCZY2YE4lfQqNTrygptLw0csDSdKUlPzlT5cjYqCqGtN4kdZm/6ZigkEGYaFtE3mWS2ZiUdEtzQyVBz+5af2md09tmLr7ZUZuTD7fKXXz1Fd/+N7D9/5WpV19MS5nUPSYNUVTVJJGFKZtBli4H84FSnOgqkZazTc25VcWak4inCfmGuy8IopZPtHOIm6iqtdmqVGfpaheJ6+d0Ijt0VhQZjYVQFUqEHr7JpUOzZAyUGVwqr80EBWpjDxPp1GJt6q2rUKEK44TnzsQZEh9xSIHczhxqC8YPD3aN/qBHRt3/e2a4S1H53sv5c/LR2CljkAOVFfqlV+E533HmTv6Hjxy4Puemn3qF5+qTb684lULbtkl3y6Rbfhko9sdedk27GRQUofxOcqhSqeZwuMTmBD/SSk1Yn4eLxhq0WDwOY+7vtOcocZJ87F4P5YTqNfQcFT+H9q0bmMHL1PQoarfwd8AHgDZzP7ARidpUwjf1LBJ1eoss6lplJBnuBTYBQqsAnnoUE6lGYNBKdKhNBPKTR8CSrn7WCfndL5DV7NoVRWMV4uzAFJt6K9kvqojxSDX8ihtJ+QYbmtsYPQr46Pj79+9evfnh4dzPd18ps7+bL9dapT2fOOhb715Oqp+r+EbA24Bko2M5R4pSv5xi+I0YTkJl/jPYbeWA1UNVFXtX2nRMZfY0xc3LuYUpcymNtM2tRCa0ERlYpbCqpT9Cwn0qQGN+CWRDEDWopoKxeyiU2/oglUu5cPjVvmmAowiXrjDnGqWVSVWoWFKN1Hpzxz+3EGIAICqS0Zs00j/+L2rRib+4cU7Xv5BwzDq87mf8ufkI7CSR2AeS/ZKHp783C/1CHzpxKfGn5g89v1PVY695mjr8EtbTsv33LIByyrLCsgwHDJtNBJZrKVUbQwMUGEpw6ndGXqVEtZbcsEdi5u608/ur+rV+c35/qwT12V+vIcGqt3mff36Ki5RMzXM9iqgmgqvksIvNUmoZcTUygBSW9TUxv6NBiXtiLWoge0LSCWPnMzlqEfp8BeQKpGnQtzazLYqVkdlkzNgVdnkYl0lQFVJ+roLs5IAaJaVGdbM5BSqLE7jwdLg3aND4x9YMzFx4541e3L2Zx4T4vajtwdUou0PPvXwr0/OnPzpzDWGnAIkLCZlKdxyE2pEDd6kKJ6986pn27DlQFXd5pKN2rWpS8FV6jsam7+UWmlMYdZiH2LYUUGbGlcrZIVt6iOTht2ABhyfrDhVEhrhY1kzzpIZ1bXP76NM3wBU57Cq3RK/6FZlg8iAVv3dMfpXIJX1NClU45DveMn44KobN6zb+He7113/pVyfOo8JlT9lxY9ADlRX/C2w+AbgxkMfW3U6nP6Bg2ce/OXjjRNXRxkVvELJcLwCGdCX2R5/pVhwuGEIjCH0q8xd8OKDnCfQm8JwglWVwr/8rPuYw4z2zIazG1XYw1J9aVa2F6h2XocJHlVSVGwqYVHlDv+MkiTh9CFeUNMWNeD1WEeZss6WRLZhUWABpAbkGx45qcP+pS70qdIixYtqB1jCrsiApyq0qLJosiWV7khWizn/f0/ZXzOpvQAVvy9aV5MoMdJyqXRwzdia9w6NDH3ymnXXHMoX1fPPFWhSDx47uP1049QvHJk+9prISfps1zFtJK6hHJwlFGZtqsYNQnudvq80q3f+d7j4z1hsGlWZOQLp9XYM80mZHxC8U+Gc0CZIKVpUQxpVo0LNaoWoVqOgndCAabM1VdFyyMTnhvIX1lIYAamq9D8HfHbL/9J4KMlT6DyUCOIesKr0rDoEQD5teOtMRor561PBLdeGB8fft3XdlvdunXjB/Rf/aubvkI/A0h+BHKgu/Wu47M4Adj5DJ72Rk+GpH7zv8Hd+9cT06T2RaxTtgm/YgU+u66voUEmEsRkYwrAe7VTdcAAARiEd8TO93HUtrM5mUHtB69PkAbrDP+22THWhr0gBNAjusGDK1xGWObKsZgxGW3GbmnGTGoh4hI1OHR3+bWY9fdunggO/VJdBKuyokJ6DLBvp28diqfV00vSB7HBlTiWWVAxStbGOOBF0mka4xKlKnb2AF3wt63yxqBqJY3unNq/f+I8jfSP/tG/Tvsfz5JzzTzPorCdPTG47VTvzs5NTT/5GnZr9xb5AjbjILNDhX2nXqe1iK5WSCY9ayFfmo0c5/yFckGcsRqCKGcT3MeChqmpIoyLs3VKK05i1qfAhroRVmq3PUrtWI7vepHKS0ZDlUr/tEpyH7UTYWGFROxBVyWBEPCOgVbGp3PXflQDIJg+G/wrEKk9V7cQBWxKxsWLhN5f90UZlUUCDfWOHhgZG337dvqv/uc9YffqCXLD8RfIRWOYjkAPVZX6Bl+rpvSV7i/ny0y8vnmoc+/FvP/rt3zzZPLMrtFuBWXIMO/DINV1yLHTBqzYiXjy6AE4QqmI/lNvk2WMxV2e6sJHqegiIFEAWUfkGZUgByPI9zPwTOAZkGUURoh3FhgoWOmEYUhS2yUotClyfO/w902MGFak5aMCwUxT3BaTqXCJtRcW6VFhIMZsqrJCUIOX/dVe0ZoJ0qfNpjCqW0swGME5dyzu9ZnzNjVesWffWbau3gUlFZFL+eJYRgCbVrhY2HT1z9OdP1k6+/kRlcnB4bIBceKlFaJQyKM6I6kmLKnGL0gB65pTL0LYCXotlgBcjUMX8wQPVE5t7JTNKLMT9ZiKnQWBCElEzDmmmMUOztRlK6g0Kmm0ayCwacjwqmbBaS3hj2y31d32FZUPHNQueQ/hA4Q2fAqpdOYDyXmWDKwkIYLZV6cY7IJWBqnw5VkBWFmQTY+u+ONQ/+vYXbn/ZrYZhRIvlmufHkY/AYh6BHKgu5quzwo8NtlVP0beCOx997EcOHLn3V060Tt7QsMISBQaZtkVBIVBRq1KCExZRfAvxxc0purv3HGOpS/fPNswakHbK/IrF6VjmaPN/ZsXkgWYpZnoATMH0pBFHZMaUUDtqUytssSF5q9GgdjOkNM6o6BZhAQW/Ui7181dqM1sqXf2qxKgas7RRv4VFFCyoKtn3nr8Gqvi7I0dQUPdsoMq61NSmolU8uWpk/HPbtm5/64bhDY/li+n8JuG9rXu333PkoddOzh7/+dlkdmxgqGC4SPiCL2pGFLZaVI/aFNkWpZ5DjahFlgUWOyWL9ZbyOBsksjQDMueLZOZ/rrNblEAVeI+QJEXkQNWjgCpvAJOI4jjiCNpG3KSpyhR7qGaNBpXCiIYMh8v+BXibtiOytduFYlV586fkOtx0qAGq+hzhVCm2nFKgtGNVJSGr/Nlj9oJVxaYSYlNx4DZ5domszA1Xj1/xzivGNrx/28ZrH5rfnZU/Kx+BfARyoJrfA4t6BABWv3bkxoFjjTMvOTo7+TPHq8dfcSY+MxF5EVkll2zXIct02BEA7CMYVtZjgsmCL6jOmeHyOAAbr/rSmIESHcBBCsYLbIpMB07+6Wm+0g1Y6IvCwqjL/Jqv5XwgaOb4dVLK2DNVmqY0UG3FMTXjNoVhk6J2SFEtJGol5JkO+U5AgSvxqMydcoINAGq33N9p9FANUZoh5TI/QKryS2X5XA8YZQEAgx0spIqVVQywZTnckAaNn2PYWX9QPjTSN/aZ0eHRD1y75Vro56I8IvX80+NAdmDb3Y8+9Gsnqid/sp7U1/pFyyoVfbKiNmVJxE1TYPtCSilSqUVZAnCkcqWULOX873R5nnG5gStXJtR8BOh3lbVGZGUcohHHbYowt9pNqoVVqtRnqTI7TVa7TSNk04jpUFGV/Jm9Vo1TvPXTVYhOJGrXZqpTmWCgik8PRBfjc0O7AKCx0SHbcniuS7qqreaasK0ZLLQyj7LYpNGB1UfGx1a/ad3GdZ9fP7B3+vJczfxd8xFYeiOQA9Wld81W3BFrsDpZP73nydnJH36qOvljJ9untsdBRnbJ48XBgqaTv8RzFVGUGZKs2Lwb/qNYZIRxFZzabUgS8JpJuU8D1Z5R1lGnbOBvwStVng9QCk9MZrv4/xNK+UtShmDizrnjiHSMI2pyub9JUdgiOzaoYLhUQEqOE7DmFqV3AFT4pTLgBo+qm6B02V9Z6gCOMnhViVgakMqCqiQQYt+q26k6f6NMia5+PCBFcBwnLvul+4bKg58a7Rv/zPj28fs3GhvDFXejLfCEcV8eaB5YffeR+3/vTGv6R0Ojtc5wMsd1LLLBpiYJpWzo36IW/HLB/vH9aJGV2JJMho0PTFUvIWO6wNO87ElVAlRld4WyPTxQMd/aDFTRnNhmOU3YalCtUaUa/FMrM+TFCY2aLg0ZNvlIB04k9UvbUunmQgGsSlajWVTti8rlfK1FFZ1qx66KwzccsmxbHEgQv2paHIuLf4culRJwtB5R6mYb1279t1Kp7y+v3+MeMHIv4oXehvnzV/AI5EB1BV/8pXbqB7IDxQcfuXvLsdNPff9Me+YnTjbP7G2a7XLqwl7VI9eDGwAAKZaejLPrURoHSAU7CcWmZko1WJUxEJZV+4zyktUTrco+qMq+H0beSYpMcSQJoR1GHAXYCEsBVfbGTGPu8AfT02q1KAxb1I5CSuKYjJioZBeozylK05QpbLBoTdWXAqn6qDrwsxPXCBZV/hXAvLcZpwtUAWbxCkoSwQurBAbA+iCKEnJdJxzo7/92X3Hg48VC8abv3fG9Bw3DaC21e+NSHy8ap6qV9voHJh/81ePVEz8d2e21dtG2PR/gJKEkitgvlbWT1KKYItng4LpCc5wgrMJgkAo/4E6a2qU+kXm83zMxqmdbaZ39UheKieUNYg+jClYU8y0ySSJo4xa1IngR16lWneVu/7heo2JGNGw41E8meezYIfMYc0wHXXR03aryIFZUPY1Uc8z9dZlfAVeu3sj3uH6Wg82fyZ8PDGABUBNURfw0cPpmNm288vcLxfKn9215ycl5DHv+lHwE8hFQI5AD1fxWWFIjgKaV9Mna+MnKie85dOLID51qnrm6YbTWRlZaFMBqke3YXNa3kdttSgmdrcFRAmeLIGGyZKEVsMd8DVtIKVOZDhMpP9SsapqhgSOVLyUDwN8chQpwyj6pMcVxTEnUpnarRa1mSFEr4tdwHZs8y6OyU6SiFUhXP5f7bdaacte9Aqlc3mfGVjsZaOdIrVcVeMq+qnzsMp11TCq+FxmEarbiMARuHoE2IbYt60yxVPz34aHRTwwPDd9SXVc9nKdOnX867D95fylJTu2YnD7xH0/WT/1SLasO2UXTDIouN9UkUcxMdYj7gCEq/FITvv4s64CLQ2pTgvsQl8JcnkBVppTSmZx/WJ/xGR0tuSFeydqaKjJSBqphFFLYalLYrFFtdppalVmyWxH1Wxb1GxYVUoNcNomS3xWg2g27EPfU/5+9Nw2y9DrLBN9zvv3em2vtm6pkbbYka7O8YWNbYMzSLDY0BnposwwzQ0cPHdEdMdExP3rCMT8mgB6ImaF73Ew3DYFpTGPCG3YbMMY2Bq8SsmRL1lJSlWqvyqxc7vrtZ+J533PuvZnKqspUZa3Kq7iqqsy7nu/7znnO8z7v80iFxVM+fw6nSx2lUHFd3zZOiWZV23mF/VRxDQY+1RzprMjTITxTiWrY/DcHO7ft+/ud2/b+y4fve9ezW7rvyzgZtp76qhyBLaD6qjzsN/aXRsn1xImvxmeS8vVPHnny3Wd6598+ny3ctZy3d+W6aPiRr4IoYFcAdPG6yNGhv6F0HFkxpyxQUv2Xbn1nIz5kVXmltA0vNSIRwZ4KUMXfkYrDJf6ypALgJC+oLAr+Ewb+hM5umNOEIXf2R37EyVMhOvqtFhVsKqJg2cvU+jhy6A4HFjgIKk1TAjXlzjcG1bXEpg4TqyBFEGkAFl2MgSk4CaEMvaidNBovbZuc+uaOHbs+2YpaX3/tvtcubOlRL31d/N3c3010isH9c0vn/8lc5/wHunWnEU0FKmrArqiSDUoFAGWoj40Lnx0VaW6qMly69pgeBFAFSBWweiOW/i/FqG4WULWnuJW0CPjFdYdNQFYX7KCRpn1Ke10aLC9S1WlToySaCUJqkqKwNuSzzzIC68B2Ojs3ufbHPVQ5GIMZVZv0Nmb2D6Aq15ewqFLJQJUGQNUjg8ZGXKzalxS9OiRVhXUznDpz522v/z/9Sv3+gw8+snTps2zrEVsjsDUC4yOwBVS3zocbegSWll6a+XbnufufPf/CI8fPH3vXXG/+7l49aBGZ0PNCHQQBBZFPXiDNU+ThT3Tw2jAAGwjA8NSlPTluUmhWwRDMxIhdTV3XwpzWJXfzMzgtS8ryAmlOVOQFx6CivB6C0QliasVNaoQxmpb452B1wK4BwOJPAakuPcpCZTgHMFp2EQXCpErzlGVJgT05epPI84RBZuBd1VSBsqsRioDXx386j4P43OzM7GO37Lv1E7v37PjSnnjPyS2P1PVdAkicWvQW33h+eemXTi3N/2zuZXHcDCluBmRMTnk+4M1KqQzBzysDoAJuYSYVsZ3Gdvjj54rz6XEeXkcWqmsOxCst/W8mUHUWcDZrTjaHBtrvjLppj/qweuu1qVheJq8/oOlK03QQUIL6RA1/ZRcpJ1KZoe+wqzq40r+tvDigOvRSlU6pFUB1GFjs4ec+YR/IYcVeRJpCojKgUDV626f3PPbWB975azt33vrMltXb+q61rUdtjcAWUN06B266EThiHp8+OXf+9ScXTv7A0blj33/y/Kn7sixrVKrWdVCR8UtmrtD4gBKdF/gEvSl7qdrGKgA9p4UTaytmIIc57LxgA39WNRVgT0vY4lTMoDlgqCuUFzWFOmCA2ggTSgIEFDB/Stq5lDtmFMwMTPvBqBqx1BrRpCKUFcZNuF5mUiERAKi13f5SchTNLAsZuMcLLgSGwSveOwqS7mRj6snts9s+fWD3gU8d3HZwKxVnA1eBMcb/0tKXvvfFUy/+2rnl+fcNdEGTO6Yo9D0qypSbpqBLTtHdXxVUQcts9cRgUHGXeF/oLyrrHoENyMg7YgMf56o+9FoDVa4KWDQPgFqAuTaiAU/LAbUHXer1upR3O5xEFeclba99mtTczkQEPTmkF9gTsEvGeNyw9R5eE6gKcyrd/z4zp2BUxdgftnBS3UDqmPYCKsDWalRxQjIVNOcRNeOp4689eM/vveWhH/oN7F22qhZX9dTderObZAS2GNWb5EC+2r+GMUYfpS+Gz76UzeRV/7ZOuvTAKXQC0AAAIABJREFUYnvuofODhbsXs4VbelVvpqjymA3C4XnoexB3yh1MK7OsUrlzC7NzAxBZAErpsMIRQAgQyNGolWHgyEpY5TNjGumQElhO+QnFXsylfANr7xpsjs92NsLVQk4wspeCMbiQp9IFzg02eiz+lYEpQI/YV0npXzG4BsuLuzP8933fREGUNZPWiSRM/mGiOfGNKG5+PTHBc/5t/tI96p4tE/91XjSnzKnGM+ee+aHDZw7/ykJ/4R25VzbjmQZFSUB1XlGWwXiqRuosayazOudNkKrgkyrNcTi2TMyriowu2ZECugxm0ocOvOv8QFf5YZuhM72cj+yAKhar0tSUKUhsCm5M7Oc9Wu51qNNbprLboyiFwb+imZKoYYjdF6TZsZJ2SABPBqrSgLi6mUrK+lI5cfpUTqUaSgDE5o0fx3pvjzxu4PQYqHpeTBAaUIWN6lR/dnr3Vx+85+EPfvj/+8RXPvjBD46nN1/OkGw9d2sEXlUjsAVUb5DDbZDDR2dj6iwn5E80qMwaVPUiqooQBn9lJb5GVVVDLMcFLEzNgFieMXVJxvg6KAtTVYGPpcerA19XZLy6KIwJfN+Q8SoKLSKzttqC2gKDQiaZoKYogFmoIRNW3N5cRxU144JoriTSGdGh/FpmwgOwnqbT8bNzj0+2l9t7ltLzh7qmc6hfpofyPL2l1xvs66fpnrRIp/OyTEpVSSsL21lJqdaxlzJ68i+OY+V+JWnCgpsAWrR8hfQoj8EpM5dIzOKOXy7qswaVG7l4cZTIU4BLkR7Y5iiwbfbn4q0pYBVMqnSDjzV51Tbq1MoF8Fpc4ldkPM8rojBeiuP4RBRGL0Rx9GIURN+J/Oi5ZrN5inxa/Piujw8+qLYWzPVc9tBCH6bD4UvnXvrpw6cP/2I7XX7Y+PWUPxEQxZpZbHFPKCktMirA3DEmNVRXJXl8rHy2R0MrD1BKjUsOIFXDOk02OZKgdv3erhegyhHEAKrQppY5+6f2sx6nUKHbv+71qFnUtF2HNF3UFFY19p9yXUNoAYsqj2UwI2bVVlOG/hhDbao0TImZvzCqvKm0INUBWdGFe5I8Bj9iv0E13DvqmFrNbYf37T70R2+5+y2/MzV1YOH6PcJbn2xrBK7vEdgCqtfR8THmg5pOvCeiOJ6hqrOtLAfb67I/U6b96bLMp+qqmDJ11fS0atZkmnVVRmTq0FAdaKWQLuiZ0qCSDOYNG34LtRjtAINVtTE1kgdBxBljam1UVSuv9v0YeK1SHkwdldEaj+ceWwkH5Tq4Mkp7QGpGG10ZT5WazZbwunVZGRqoQPeMH/SV9ntaJ+0gCBb8eHKedLxIjckloj3p1QKysBDK6VyjvbA8sdRfnlnu9bf3Ot2d3XSwM8/zmbqqd1TGbKupmqpNOVHVZasyVYQyL8gR0GLGaKUU/uRPbTzfxi8qpT2lPSxTvoJ1vud5KlC+52mFmi96NrjhyQUsgmLjeBvpy+KysKdMLdb91o7A+hCISJZBKu6jzmmjDDg4zZuOQPt93w8WAy8+rbQ643v+KT/0T8VJ83grTk7ErfjcbGt2bt/Evs6Wef/GLnSA1C8ufWtqKZ/70eNnX/iVXtZ+SPv1BOynVKwpV7Aek/IzpB+QgaAsLTnv0piHcj9rIZlNFUZVrKhQhsYlKC4M16NIdbPA6Vjm1ssOgMRtrLzx6b76Z3ZDV9foSywphx64ymmQ96nXb1O3u0R5t0t+mtFEZWjG+NSqkWIl0xe7c3D1AhtMxdUQMfq3EgDWn1r9t02akqQ7281vwag4hwi76gAqGrOsPoc7/n0vYX2qrxuDiebsZ++44/W/9cbXft/XleMNNnYa3vCPxnUkA/RFuxubGzu8Py1FBuzYtm5bI3CREdgCqlf59OAL9+mnA7p7R0hnTiSk68l+1pkxaXsmy/qzpk63KVXv9kyxW6tqR13lM6YspqguW3VdNDRVgTF1iFy+ui49BdwCvGmAYQCmkCDOsz0f2+EkgPUT1Wsuf0mBGb9j9yPl1UoFTN8ppQ3jMmYP8LIM1BjZgkXkPGut8RyBbphk8BxSda1UaTwvNZ5OSft9rYIOKX+BlJ4n8udqo+ZIhecVhctB3FrSUet8SGGbZnf0iKYGRB8tlHq/EMGbfLMTpk90NjzZWYzn8yyu8uXJpX5nptNfnu5l7cksS1uFyaKiLAOu6FekVe0po9AzH0CcSoHn89B4hhvp0UXheTX5KAASbFt9z6OKPFWDWwMSVVoprTUQvjE+BhhLIBloDnxt+PeMYjwmd6Tly1q54oBWOCjGIE3AUG6MybXRYK37YRgtRH4wN9maPTXRmDgdN+Nz05PTi2qgetu3b4dhf7m1CGz8RMJx+quFv92z2G0/crY99z8tDM495EUmbsYBa1IrVVFqJMgBYBXMKiQlfGMHCdlg2J0i/zkEbBY0ye/5CRv/gFf4GZsFUvEx66Gs4eVVb4Huo9s4XHGfwVnIceWgNlzyL2okfSGFqkvd7iKl3TZRv09JUdJUralVK/ZNBQfKknA5MLYZEv+ubNlfJACsgIXmlC2n7J+WaWVrNwatcM4Ay2pBKp7Dv3MOAmDOUTkJET5SNZPZ78xO7/7P3/Pg2/5g27Y72lf4kF3xl5f584seHSWfDu306cRySHEcU72Y5FmZqCKNy6KMqiqLBlUR1UXhU13q2lSeIuMrDBxOAQWjC5ZdoXxVG85PwWypTRQmWI+q0mjjhUHtG40ZE4kYzkuQfC+mSqGOReR7ngFL4m74u280XgsdpJVXByXpoDAeFQ0vyDIvzKIwTqkK0O1aUt4raHtUEB1iYdbWXHnFT6NX/AbX3yz5ir/K9flEID068dWIJikZ9OZbVb8/Sbqa9SqzM6/KHVTTvqo2+6gu9lVFvttU6TaqsgltiliZ3Dd1oVQFD07EgQIuih+jKBxtKpK0+4wGYNX+dK2ccG66ESjLwswaGYXcDYs/XSkSTIMwquhSlo5yyz6gpsZ/x2QtnfSksYjLn5jE0SULqxZSXmlUkCsV9kn7C0YF854fnjGkjivfP+Mp/5wX6NPaD84GgVnsDlS3ZRo92vOGK86+ygT8UU30Gk00BfCoTpB/0etiPwV6nmE7HEw7utvxtK9ST7UmlO4velq1dEaZBagFp4AXeekVudZalx7+rVSoyqLiXUClKnDTulKlhnRDV/h7pasKoLVSxvMAZwtf+1mgg0zpIgsbrV4zqbo98tI9tAcTbXW1mOrr80rbnE8FkPqZc5+/pdNvv2ex3/mls8tn36QTRUkzoJDzIirKjTRNodQPRhXa4JvptrlA1V1Ko0nJ/eRCjKoby3FnYJCjZV0zUM3qlAZFj3q9NvU6S1T3OuRnGTVLQ5OwgauJAsugykwJyQ3qQ6iGiOWblC5s9z/DHqs7df6qNq3qwkAVzxEtK+opvGdFE1UBrXpjYdvMzo/cd8+D//HOW9/+5I0EgOyGXtPRLwY0NRFRsRSn/U6iiyxJ80HLVGbCmGyqyqpJo+sZqs20VmbKGDNZ11WLTNWs6rrJZErN5tCyQTeQpIH2ACmiee/maQ8lCFw9NWmv1tj+ky6V9lByMNrz+U+QJ9xMhy2+FypeV7B9ADmOkwUzrcLr8EHlbkWldUFG56S8lLRKlaG+MXWPlNdRSve0Vn2lgo5WalmHetkUdT+M/D7pxoC2BQOimZRoD4JPtgDsdTC5bQHVTT4Iw50nRUHnZL8R1vl0XZR7asoPqDK7ta76t1Zl7yDV2cGiLLbXddEyVRmYulRUF6TqkrtUQctJ17n8CfaBIaOVkI6gqhjCX/jGNOrLbuLENFoyxKyT5a3257KMOCZI7LLlU7iUJGmjFe9O3BmggmEAoBXmVYDusFkJlW901iPJBV33gdE6Kjw/XFI6PO554fNe4B8m5b1IWr+otHciqvQyVVGP9p/Iid4PvLxVJtrkc3br5WQEoAP/8+W/umV5ef7HlwfdX1xoLz0Al4hm0iA/BPWDONQBZVVGOdLH4KVbi2R7PZ6iN8o4by5QXfmtNyp0cCwr7OA4ihi+qeWA+oMu9bvLlHeXyRsMKCkqahmiJoJLoUUdxhpbL2Fwp9BEiZmqzGGYozCvMWB1mlQrCRg2VNnADOuZysCVQamzuGJBAc97nk5IlUE9M7Xj0W2zu//vH3zHuz+h1N7+9XzcR6X5p32aX4y6y+eSQVZOakq3hVW5W9XFbjLl7qrIdvJ6VebbqzLdWRXZZFlkTXSNaVPBAsEzNVRlotIe34wwocJEi7UAHIYtWLIDAns8A8VB56pgyQ6JrOVwBvbg0zrE2sF1KRfaIOsOSoYS5MBH3xIsUHAhpMWaZoMRL5XSufb8gQ6iZa38ee17c6T1gtLeOdL6tPL16ZrMmbKuT3ths50ENKBBM6Nd96EBdYsQuAYn9BZQ3YRBtxc7gZk7e3Yq3hXEs2VWHKqy/hvqvP2mKuvfU+TdPWXemzRVN+KNnSq4a1yKYyz7FC2iqbhWxaGXWABhM8Q/t7ASQJXTT6QiIvXDC2O3Sy06cmE7D9GRgTwAqeNphyAVEssx9yQGrcyqcs1aymIU8KTPTQceJnkQr5o3wVztBtOK5gOuBGmq2JIJywomeo6WKlUQ9rQfn/G95rfCqPmVKoq/kZd0pLlz2xLR7WAPt3RNm3Debr3EaARwDT/Wf2z3d+af+R/mu3O/3B60D8KDd9vMNgpMSFme0aDqU1r3ufTMZv24Qlya2ZgH740+rpeaMzby/VZzzRsFqs5to0KgRl3QoMqoU/Sp221T2l4i1etRkpU0CZCqFAXsjAFSrZawC+iErb0VgCoADY4dd/tb837MtjLjAghZQ39mS6XDX1hVNEVCAiBAFfMeS6GMogq9cSoiXyUUBZPtA7fc9h8OHnzNH959y9uevh7Z1OF69dGP6qNv3BEc2tZo5v3+nnLQvT3rL78u7yzfnfcX7qzTpZ2qGrTqKm+YqowUAYgyyUloz0WVj9crrii4tUhGUypzONqyxuHx8nc5BlK1k6qeA5UYW24wdQ1sLJKycjNmKLCOhFyl47VGOgT4OOJY8M8twMX6wusWyBeDtUYqh6xLtr9DD6poyuWzGjTaaa8gz++RHywqHb7kBY1nPT9+ioLkGQqClzLTn5+cDDsf/eiL9U//9E8PJXQbuSa2HrvxEdgCqhsfsxXP4G78pW9NkPJmqXfutrJYfGOZLr590F14fZF3JkyRhp4pYXQpXTYG9VywpDKFSxoSFjywMyXngw8XChZYSeHehWdyzcRGgGKpxIT88uaDlV/qwguPHP6V7Kp4DY5r5wSoChCVz2w98F8WkQjvwJC7nHm3i12yWxB80XQpTC5+wJYu2D2DieBJheNC0eHFDGxdwakAmgffz4NgYi6Mp77pN6a/GEQ7HiW97SWa2Le8ZVR/mSfv1tOHI/D44LuHHn3pa//6bP/sj6WU7W5MxF4EI3c0yKiAtaj9PKXM5NwQxZrUYRDDzTWQmwlUNzIyq7fcDFLBWENViiaqMqdu2aeltEPdTpvqTpuCfkpThaFppQltTAqgSYlVGFegKuY7WZM6DlSZTWV9qdWo2jQ4SaUSORNXiqwmFYJ0aCtHNlXj4Rw+eSYmZRLas/PgV3ft2Peb99x+799cj9pUY77gE93SpMFgirqnb1k6deLBzvKph/PO4r1V1tmr6zRWpow8qj1NtQdNGORnBp1irKtm7woGqTg2aE7Toqew65Zs3mT/JkBV1PhYQ3BsZKsilTpZf6Tp10rReDPhZGXWPsw2vrHvtZb1gpX+Y0AVPrYswbC/Z4DK1b2AJWt4DiC0A754TzYss42P/K0EsKJvlnPkaq3LstaV0mGhvAQM7FkvaHwnSlp/HyaNJ/wgOknxjgWi7f1Xa7PcRq7vy3nsFlDd4OjJbvRoROfzbRSU+/Le2dsHncV7y8H51+WDxYNU93Z4Jp3SJm1qU2hdl2JMw0oc7D5dE4UgPulmkl2n88/ER6prYWxGV7IFlaMgQapNuVKbar/LyjLkytL/hYifl5cux2QBQ5mZtD8ANK9YVCyrBMyuuM8LPqHOolt2rMxU8I4VulWrbfUBWsGiYoKRfTjbNjkbHx8hiRimsDQq6RivueCFU6eCaOrpIN7+tThoPUUhHaGJO5e2QOsGT+Sth/MIPGoeDbx2/MDjZ5/4Z6c7p96dqWxP0PD9uIGABk1lmrIOtYQNFRLJsKFklaMAopvxtl6guh65w3pfiwHLqtqQ8wZGXHFpcsqKlDpZjxb7y9TvtMnv9qmRFTRVKZoiTRHmDcynbDMnx4bDFhCoIeZS/DOGsFx+tsb9AmNtdKr7U+YspFhxVCr7r8oGnFk8Zy3Hrg6ISo3qZjLbfs3Bu357Zmb3R154au7I+99/ZRpDN3rOGXM8ocWzOwYL5/cX2fKhtLNwV2fp9Gt12T1EWX9HVfSmTNFrapMHinJFdWnhpCNKpL7GaolhaxpSRcaPmAjCmCm1IHV0fgDY4noRQMrw1SayrZCRiZeYxaxOJmDbS61so+JmRFTmLPFhJWbMeHsBry8gQbQX2rVGgCppVPrkOOIzAvRW/HZSDRRW10rdbO8F3qdE9ZKFJJ4xnpeT8nukw2WlvKXQD49rL3g2bkw/7wXxMQonT5Cpz9JEZ1mph1H527pt0ghsAdV1DiQ3Rc0/tqusu4cGncW7sqx7d110bzf14AAV+XaqBrOqShtUZ76uC9KmwGnOF6hBbyKY0goXrMRf4mKW0iH2dbL0cY3K+nSK5N8qUUdh7zIH8I/dntROEGPfYyOLg3uagOVxbtb5hroLGJOUmOIP39GePcNnoYUTV3+NC9vusnmKsx6itjwju11MND7vgpWYO5EHBsvzWTJgPEOlFuN0g9YIg7TuyNQqyrWXLGo/PqV1+GLSmPyWlzS+5QUT36WpmdNKHRis85BuPexVPgJ/N/d3E7nK33Rk4fivnuvPvz2jfHuURH4QQKdSIm0XQZ3US7tUIH0MzD/OcVsF4fKy6/JfNZYX+vmNMOTrnT/WA1RF3jS6CXtmb/YfAhJWtnxyqyh0wLD/qitpoMp71Ol3qN1dpgIl/7SgibKmyUpREw1UHFlbS6e/fR8OyABQ5bKv3WAPGbsRWJWSsNOburK/AFX0mIN95TS4sSAAzIfsi1yHFPqTg927b/38vl23/Pqte/Z9a/fu+3vX8libp54Kac9gd2fuxVvy7tztVf/867Lu4u3VoLu3ygc7VVXMUFW0VF34qiwUl/HZNg3mIrbaZxlR/h48NraMP+JCx7TZUla35Tn5+9BqDKuBY1OtTNgxJk4GwFIaoTjdeTVs+OX3tsse8xmjcr1sOIQFl94IrC1yB5sqa4sAVw+pYZaFNTBpwd0CXT5dxExbPLMdIcRMrPRmCIki8dtK6Vpr1VOkF0l5S+QH88oPj3t+clgHE4dVNHUkSKaO0dHeeXXPVrjK5V4LW0D1IiMo7OljCWXmQOfYC3dQkd1XV/k9Rd6/raj6e6kabKM6a6gqI1UX5BnYntSkmDkV/Y6UrvB3KfEDqIqNifhkitDcsqnON3Nc22N3snKhyJXPzRusu8IufyVQXe8is2LxGFrriH+IvMnqriXbRGXPGJ62Vp09+BlK9w6kcniT3XjzW1ihO4xjXGmG7V08AFaA1JDjCHE3PgpPyCCQSUjKRRDGY6LADjk0pIKeFySnlBceVl7yhB+3vplM7HiCpl7/0lYp5nKnhpv3+eyR2nls2+LSqbedap/+5cVs6fsKv27GcaiiIOJrCpGotSmooJwG1YAKbDQ5RUrYtPHqx1ojtQVU7aisAqoWi8gvbdABb0ZdzgiDIlHHg1Ety5K9U9Hl303hmdqmQadNNEhpAl3+RtFETRSWiDCRkAxnScWVHAtUmUvF3OSAkWvGGTZTrQSq8IpDlYcZVcvEiTYVGlVrWQXZAOerRPm26b0vvOY19/560mz9tzfc+a7z10KbCh/upaPvnPQHi/v7nbN39HpLDxaDxTspWz6oy+5eVXRnTNFFBz/iXbhJV1ocLDCz3s3IoMCNnQud1FQOmBwnabQXaZfbc4jC1/7LPmm4QMjruN5dIVZHgNSBW1m75HVWbFvwcnzsapGcctoYv8hQSuAcaLiBV8KKh5pVMOBowhK3a1lvCFpXPyKy1TwcZxGJSDSuOASOtLbOJo2h+rAvxH5K5VOtPVhhdZSO58mLzhiVnNBe8nQYNZ5WavLFYHLmBE3sWdxal17ZurIFVFeN27C0f+6FqaXe/O6qbr/GV/TmqtN+iIrBXXVR7KwRxVnlljVFQBMao0RcLgJzqzu1HcEyG7grVZqmcBlI6pArH1pG07EB7jXG9Dsj5lImFwapmwBUh0OAchkvHvJO7v/OD/Llp5iUTVaAXv6athELu2TcOd5TJAjA/raUIos+/ElVyOU05GR72PmibOOHpEJMJLYhixcOq2Pi14esHy2YARmFBqzGnBdOfEcHjS/rIPzbVmPPizQ7PU/0e5naSmJ6ZbPDTfgsXN+fP/f5nfPp4jvO9xZ/Ya47/yO5V6rmRIuiACVc7C+hE4cmMqW0GlCtRfNYMSkkukVX0bjQEN3IQJWv/bWsQlZ92UsyqnLBj8CLAzVjUiKLH4f+s6zVt3IowICiKCivMupmHer0lyjttKnqdCnISpoyilqkKYa5fynlZZZLcjFH5giO27BsqpSDoHN0DaDOnkrADT/WSgAAxHxUfGwTlZT/UdkBlBmBGm3COgonzhw8cNcn77rz7v/j9n2DM0o9Mm7vecWvImOej+jc09Pnjn53d9lZem1V5G8ydflg2uvemQ+Wt5miE/l1pnyTk49KAVxluJIva5KwhMIasq3KcE63TWdj/x4eTSvn4i0FwKuVQsiXxfjaP93Rt8cF/b+Ci8cIFruIYMzHpWWOMLGsjq02ur4MfIGRPzE+v2vSchpX7ntgcsTqkbmCZ+VnHoBqDMKD4Ozh87ojiYI4zkKOSPMwfybXcDUEqrKhku8pjVtoDoZ9ttG+IRWWOmic0UH4Imn/qUqpb4VR+LT2g9NRuH+Bpg91rYPAypLDFT9bbsw32AKqbvLEDHT6dDKojs5QtXxLWbfvLYulh4t04Y0mX76d8k7Tr3JY4DOYQwwfr1wMwLC6obzPIU18Z50Ug027i+fudpzwKBdKuf9C3fqjicIdnrHtKJ/Wdre3BlvxSk9DWZgcoB69Ck8Fq6nTC76JlG/w3dnFgC3tZBxqU1FdSRMKXAugzacaDEVIRDHB+RBMK7wIPR2R8hNSQZO8IKTA1+SxWgDZAjX/SQAPUApqSAJ8Aaw6KZXfPB/E09/yw+ZfR1H4FZ+iF2h+YnGr/PJKz4yb53mQ73z+yOd3LATL33+uc+4X5/uLP1D4FTUmJijSEenKUF0WVFY53wtTchMPMziaSMJ2sZkT1gcA6NVwWw9oveA4WI9Zl782BKaYJ2xeMf5gezuFpikp90toQk1ZLjGp7XSJev1lqjod8rsptUqiSeVRCIcUJE3hzltg3GQDPywRS36GLf2LXZ78egRUufSPBh2kyYFtNYoCNH3iMQaJUyF3+xdFRYHGnAU9vk9R2Opsn93z9QcfeOtvnn2x+MIjj1wdkMqEyuHDIdHzk/OdYwer/tz95WDh4bx99qGiO3+nqrJpU0JuhiqfYVtD3GU+59g80Wa6yhiH5jkTRAfwX267xk4zQ/A5xqiOXQocwGelXwLwhnU6ZmJFwrry2uHjYUGsrd0NNzi8nvC1hlQUV32UX4+CNKyDgD3+eH2AbmZnrVWVBDRY5xl43noxM6pcxWO2FYSJSAQUa1wFsDLgtS7mroeCV0uxzRL5h6sOcPKcML58RiLiUfup0vFJP2x8x4saj/vhxBNU+8/nKppr7ZpsX+vY8RthDnt1zLQXORJ8wT/2mE+3lknaK+8v0+V3ltniO4t8/v46n99OVUd5ZkC6TgmNUSLTQQ6TtA3iohf7KFxAFoDaTvyKAasVl/PFiyfjSbZz0kHDFVnfY6DUlVLGNTOrmNlLlSDXexIOFyMWrY9yDNm+bp17PrvuyFTBIFX88zgrC41ftht02FcGLSv7QAdEJuRlBvZWWkdEOgHwJD+IyPc9viO+1A+c3zPaWUSPVsPuSgcMWGsAXp3UXthqx9HkV8mPP1n5/hfP5+qlQ4felV2Lktx6j8HW467cCOA6/2r7qzPnl0+9/9jSmf9+oWw/XMWa/CSmAEx+pUkjCrXIqKhSKk0hGywpdPLiU2lsjYQs48aMLaB66QMGG/axuu9KjaprbsIGVJAKmtVgReVcUHqDAXX7HeqkS5QO2uT1BtToFTRRK2pBP2pt/CwsENAKIsFKjQBWakk0HmIj0dmL56ZzOOG4VG6ckj99C2o4KICEcXPBKD60jqgCUWAmmtuevfPOe3//node/6HtdFf3aswvxvypt/gYtSjSB4Oi/67508+8s7d09AFVLOz1ym7slX1eq2xA2phX7Gi5F12nrZnxeAigE6qC1bdDcD8kwFfIAEYNUSPCRSQxsglw69hYid++tkg7Xg5W1wLA4yeYwEXnQbOK5rEAWgCiBbFDoIp/uz4J6xfOPt4hIVCQK3nQt0K/avWs+BmBZfUjacrix4t7AOeP89ptN0DsVCCCA5byKdkccEOfA6wqoFpFpvbj1A9bx7xw8vEgmPw77cdfDyL/CE302kRv2EoSvMCM8qoGqlLmP53QwrH7Bu0zP5d2TryzGCwerLNuS1cDT1U5pjkYVTDARLGZNacAXQxaa7tLHVUBVkjOeWdlZQAMXkcSAJ443Q5yCERlCcTuzGmqbJqmLI4O0KJ8Di0Woev/wszspVeR0SNGrIm1EXGCohUNVpd+RZ7ibPoLe+zZi1cmRZlCWLtaGfYfFBs+zWS0GDOjtIruzZAqinii4JJMIHc/DMiPAlI+dKoSkcgMCbo4DVEFchvstfZM6MelCZJBe536AAAgAElEQVQFv7nti35j50cawc4vqJsgzvDSR2HrEeMjgOv8RXpx8omXvv6/nFg6+f6lvPsaE0VeMjFJvh8J019WVBUDKsqUKlhQ4T8unkiDjXSSA6i6AI6VFm4384hfDqMqKXqjrurROIHVFKAKUCqd18Ko1nXBYLWAHVUPMaltLvuXaY/itKCpjGjKeBTbBh90gmMWBFbxK2x3FduKcTlWa6q0ZfhsyVkwkrU+cn4A1gFAgKqmwMPmGZt0jwIuBcNH1fpEQ6tsfEri6YXt2/Z8+k0PvO23bt3/0LevDkg1fvbsp27rzL/0w+dOP/eTvcXjtyc6n9FVEdZ5X6myVCHK25y+VfE6oTUCoCx4s9sseItylKmtYINhFfsp+yc3QwlAG/mhyriJeeioOYrndSY8LS3qSuUj5DlkPqWkLnK31baIawHV8Y0N92Ww5hibDFlZhlIEB1TtFxrWB103v1trHYC2wFOasUbBNBpONBa8KrgHhDETJ8qLSUHTylIzECJS5pdzG0uQsNSOPUafCoMru6ZV8Ntl1j4yCLoxXlSSF3W9sHEkiJtfCuLmZ/w6/obaeQ8kAVu3VSPwqgSq3MHfPjGdtp9/fdab++Gsc/rdVLZvMcXypKZB4NWFBjiFJ19dOl8425kPhhBlfk4Z5tPV7tVw5UnJyPL+Asr4AhIG1QnARzlTw0vTTR/DMsKIxRzb2Y5dtcwkAqgOAfDlntviz/ry2whgrucdbNaLTCEu6hVjOdTZWzcA2G9BNlFC+4eAZ9Gxsj8ljyFkAWBWsaMFcAU4DcmLIvKjmII4Jh2ILysezpICO4pu4sFEXKmgyr1G10STz4SN2c/OTu76M5q9/5ktUft6juaN/xjYTzXSxt5nTj/7Lw4vPPUTA50e8OMkTOJJ8ryYikJiOU2dUV4MqKrzYTSx+Cpa7Rtvs2zZUURrN/7grPMbXBGg6gzcsZnnaxfXfkVlBZAK+UVBeZ5Su9uhPsz9+21SeUoteKaWmiaMJo6BN0a267a8jFBOdPhzChWzhB5VHEQ8pr1EHLQ1lneWRdZp1TKq0u0PLTLrVLFRqTWFkIfogKqcKPDibHZmz98euuWO/3hw54N/fuutt6brHM5X9DBjHg3odLrn/OHH37F09siP9JaOv1mX3d3K9CIqUw/LDDunoFEVFT+MKCeRVjCTZanUaCaX7nbYbTGuc3f2nrV3drMQiYOzbpLeJeecsAqojn8rKyuQNUzIB2dN5ZCc2F2NdKorAOkasgDBn9iAoJJhrQ/t5sYRICOG2C5kYw1bK93G3WfymW3n50NWZn8MZwDx/IaOFRIAYVa13xDAioqfQm8FqncgSyyL7DZALLPgHZh18HUjjFACPMejgiOBgTC8XAd+2wvCEzpsPtaY2P8pL5l6lJ45f149vGVxtRIhvaJL58Z7El/sC/XurHfu7qJ39q1Fv/3WKu28VtX9Paoa+FT2laICveUszEcTEEAUmFPhQ92lbn3h+KK20aYioZELXwQso+5Dy5Lid9xAZbv9R8od+zx7Ma4cWVkQ+VQfA5KSJWo/1+Wumfy6Y01UKwDrOuv+9ouLDkpKNILM3Z/jp5z7ueh7xYam5AUKf3LzVQXQjwnBTgoouyC5KgjJD2PyowZ5UUh+gAtfRPOsMXM2Jfg+tYJBGOUqoMqPB17YOBaEk19JJnZ8vAqnHm1sf93clv/qjXcdr/cTnzKnGk+fP3LPmfkTv3i2c+Yf9fzFvZSYIA5bFFGTkPyY1yWlYFJNn0t2uNZRNcFN9NajBj4uHtoFiGeDy73u1vtFrvHjLguo2pqKa/keMmC2EYaZMW66xFwr+mAwqZBgDAZ96gCkoiqaDigqS2pVRBO1RwmqTrAMgzMAa4hl1mHAZoEqKlBgbcGowjWvslpDBqncaCXlf2FKXelffFS511/75FtbKpi4hDpmeZJnQpqe2v6d7TO7f+/Ou+7/k3tufdOZK3WIOFDm5Gf3nD757YeXjz3/iOkuv5nS7u1V2p3268wL4Iqi4SvDzr7M/qMBbLhguF6B4dplT1pbFuc1ye27+FS37jTD31ut73D6luezbtTRh/KTsQXQgd/Re41WOFnM+DfWw3T1ErHydUdWY1xplIRW+XpDCYGlKIYLpGU2x4GwNdcS4tcJCHzbcGetIa3LgaSFO6YVelU40kSkvYQ3t9qP+d/QshovENbebWrtHCFsqgscl7QtcTMQXa1k+VhdMKo22s9LFS0ar/GCH7WeSBAqEE88QaZxjGZv71wNtv5KncOb8bqviqkWmh7qPrStbB++r71w8u1VvviQyTt3e9Vgny4HMTohDbbJXH+WZihu/uH7qCw1GvChI5/8CNIAC9CkfOJa9yUNA2UWlJCkNILdV2l1qg7drgUGV/5srL/RwUApTTpx+mWfDRYQD1On7Pu7XbHTKazRcDV8ayVxsJJcIu0LzvqEVRa261+qLw7QgqGGVyIAKppYCqrKkmUBVYESlrgCsEaId7AhacgBgpi8MKaQmVXseMUvT3z0nLjdugOwuTOYgbAkP1lQQeOJMJn+XJxM/HWwt/mcUtfW8/CyD93WC7xsBL689OWZhcWFN58ftH92sb/8gz3T2elNGe0nHnlVQJRpqgqJIU7rlKNReX13gVPW5xinsNjR2G5vex6L4f8GNnE38DG6HKC6Ur+4As4M/TKxUXVAtaiyIUjt9TvU7Xao7HcpLkpq1cR+qQnK8ahmA6gaQ5Vlwvi65yq3Iq/mwFMu/4NRLa0EQEz9rArTln1d4hQ2uWJTBMZVAB93+CODvoYXq+jopydnzm6f2f1HO3bs/fAjb3rfk1cCRKDqt3zsM1P9M6fvbc8/88508fjbTG/+Xj/r7fSrPPQqSNJwWnoEw1+Em4qCTBqIBIg7ADmEoxYkjrun2CNkn+vK+DKkAviGjKoFlyPMOg4fRhGq/DC+O6Aqfx9u7FZ1/I9xPPzSq90kRrpT61trX3dIvI4BVAujh6+z8rWdxaLITgAUBSy7lizRmDqXHmkEk5AHMKFotGKA6qFvArI0aFwjMkHMPRIiZRFJnwPEI5rJjYodPcvou8oMtgel8anSSUVetKB1cFgH4RNR1PpaPDHzOM1MHlXqjvYNPI1c1ke/qYGqxJt+caKYWzo0yHvvKvP295b58kN1vrRHVb0ooIwCNEeUEl0qHfwc2Gc71QFSIfQX3aYrLY/vDvln3Mk+8oobulYMmUorCZDTd6hbHR25CwDV4dFxv3e7VqftGk4Zl3USjD/Z9VEN1T9rANVhp+Xqd+ULfrSzHpV+rKxgOOM4HZQV9LMdjUgqwKjCO7EqKyozaILxXDgCwBoGpSjoxeAKAN1QSFHSoCACwxqRH8LWypMoPNxsV6Y7XijzFAC+XlTqePL5IGn9hU5af95q7fwWTX1secvGatNOo2v6Qk+aJ2cOHz38joXO0n+3mC390EBnE0ErJB1qbsqD3KQYCHOHtaVUMJTPrVuFtXyzp7F4HQtQFQAw0lVuAdVLH+YxFeHwwatnO66mQJdaFxyTmmV9ciB1MOiRyjKaLGuarhXFiLTlOFRUs62vNF/r1pDdzlcOqOJ4ge1yQBXAFWpT/s82TnHqlPNKtSxrAIDC9n94JP7uE5UexXEr3bd736d37tzzodcdeM3X9u59uH/pUdjYI8yRL8TL55/btzh34o395XM/mnXPvLlO5/cHVTcK6gJbdgKEBoCqEEDBeBXaSmzSWQcl/qciABglSDldLoM0AbUrQejoc8rzZSPnYKdrkhqy4mOM6gqAaIHaCmbUzcmCYEcgdhX4tQjzZQMmjbrOn9WBPQdqxy0ex77DMAULvBDWXeeVK6DZMckOUPPqPOZ+I4QK5BEu0lVCBMRCURKwyANh0iLyE/Ft5bAB60Bg7bGkCGP9Z8fXJOd9ZcdAXBc8e0wDUkG8oP3kWeM1H9Vh/LXIm/pGtH/nSaL96ZXYHG3sLL26j74pgSprUOnJhI6f3F0Nll6fD9rv7vXa76vy9k5NA9+jjJSBSb8Y9aPkLAkqK4eDjfU5rQ12Sq4ZanxnJJPE2FbRHj2bxGHd/KxVgP3d+powZL69ENMqJUhn/L95B1FKFUNYvMID0Y2Ps9642Lu6340+P39WO8LysqP34maK4e9EclGWBVVFSmVRUoVUvxppQSHHFZKJRL+qfArjRKQACe4AIx4EZEw01MihRhkPLAuzz2BXPCqVTwV2x2Fr3k+mPhMkrY/pOP5GcwfNX20PxKt7ud/87/bk0pMzx9vH33F66fQvLaXLP9hTgzicFubdFIqLH9Ch5lWfu/vZWg4EvNEckcprIdsTjRuiy6LOQh9brpTM81fH7XIYVWGjx+fI0Zi51y2qnCqU/KucsjylQb9Hvd4S9XtdqsqCoqqimYJosjQUstWzzH/sUsfHSQAMd/hb5o4bbqBptB6hJVhVy3ghaUr62kdJU/iJdP3LzwBUOawJWlhoU7HBLXW5Z/e+p/fvPfQb23bs/txDd7xjbjPPAK78HQ0mzrz00h29zpl3pedP/Fh/8cRbdLEcNIKafNtNzkyfA+a281z8X63DDMZkGBLl0g/tZsuyyFzhsuMhK5prhLJ0jJvChylfztLLrQ+WMx2b6seeIsdlDJxeWIM6biVg+U8ntxmupqMlluHe2NIzCt8YB9ljHq0cFGA7eJ0umT86FgRc+2I3KcutS6USv2S5SdgMx67aQWWbKxvhygxr0LL6VansaR8BAKKPxnPcecmjzPI0CbiAvaUjuIAxXEMb5qKKLRdDKimkWsU9FTSfiRrTn9Fx8wutMH6BinqBdt03UGyvc/PfNg/jXCdjZR59NKA7lybLpfLucnD++03n7A+X/fMPZmkvUKogT0O1WHDyjKkLLttjekMjzxBwOt83e7FBAwTwtNpnlO0prM+eyDHdRezsp/AC0vku1lW4rSxfCGRb+8ZzyarfroDT2DmvvG4v7yhATA/dzNgEsVaH1bgFyGpw70y1ZXGy6SbcgTpWhGEiRDz6xNkLx0BAJX9jDgmQY1RkA8rTikqozysI6QFWIyITs34VrCqX/qOA/CSisBGT3whIhbCsktObGRSbksWGrEFIea0orzyiqNnzG5NfiZvTfzLR2PuX9DfPnVHXSUb35R3MV9ez0dn/9YWvT3Sp+54jp4/8s4X+4tsLvwzjqYRUpKksYHIeUZ4WlFV9qnTGEhzepDIhF1KFZj4bYYwzR0CQXcBYV2Y3acAJm3ndXeeH6nKA6qi+svJLjpKoDBv6g93Oi5QGaY/63Q4Nem0qB320BlGLFE0Whhq54QYqLvUzCHVuKwLQWLfP1S9hQqXQK+V/1/3PEg7ueIdfqoBS8XUYAVUx+fdgnMtsaqBj8iiofB2fu+uOu//97h27PvyGe959YjNBAoPU75Tbl9pzb5k7dfQnFs8deXfVPnOg6WWUQOdQFRxmoD3NEdMIOi3h4430LLiiABTB9kR6lNjui+2SuNlWSBYB9DIuwhIKmBezfjeT22rXuN/pmOXTqCt23IJKJnt5fbEHYw0Gv5ddCGwzG8/DbOVkWUdGiPIo0RSPP0/OGdGD26rmMJVKfrcWUOVv6Lr77Xrizj73c/H5dmuz/ZRWsuekE/xPNKY51O8cBCwzzesVx7ZCsxpzw5UfRqSDiAhsKywTNSp8aKKCdE3b4BtZDzn9jMfIebGLRzhcSCR9MaKaQipqNAVHRgeNfhBOfCNuTX7OD4K/9Rvec9Sql5S6+Zuubj6geu5rdxTd4z80WDzx41Vv/g26bE97Jlc1ayClvMxd+040bplJOetHm5P1Ts7jNlOr1xtr5LEGFF3fsI84THtRuldaR2rMK1v7MMmMyiI8SWzwvYa7aKl3iHXH+Bg7EAyGdXV354r3gpyiJlNmVBY55XlGZQaWFTLigJSJSasGkYr5ooaViADVhMEqmFX8DFIAMROXSVomUexy3QKGzOewoKj5bGNy1x83t9/5n6h1+/yrrbTyys6X6+NZAKlH6Wj0wvwLH3jizFP/cqns3EmB0UkjohDaZah7cpT3S45CrbBRRa/4WGynY1AcsBot3CMjcrvkylRxfXz1K/IpxFzdbSxl2+oYMZFCWAAxdr2uuJYdG43rTWsqEKQABnq8C7tEE6XY6+VgUsuU+mmXemie6rZJpSnFdc2pU0llKCmJ2dSRVN4xXu5ojBgv+cC2o91e56zlt000voLeEAIC7mgRQYdtdgHgY/N3gNk6kI1xHVDoNxZee9vdH73tttt+vXc+OPnwJnZks03i+U/v7Tz5tZ85/uLzP9lZPHefqget2Dcq9MCkOu3/StgvRLK1mBoDZq4zX/C8s4IaP2MFwDNgtPO9VW+uWKvcRn/1PD3+b66TOVIUUgnnbmiJCHce8WeypK0QMK6jyp5LNkHM6cEdKTQiOOR8XKuB8WKfbwRmV14q7vOseQHZtEeRBlhQf5ErjWN1OZo1EN/VoCENV4hjDhJ2CmD3CeupMD4mrtrKMeo4F3mjhZsLX5AUNNZasy1WYMgL22Ey8WjQnPp0NLX9L6l173M3u4vNTTPfGvNUSHPnvq9/7vAv552zb6RieadX9mJVp5pg3o1OctvRy4LptQDYKwCqV2SluMSLbhQ8Xs5n3Oh7uT306vFd/TosBbgoUJUmNXYFKCEByKjIc9atshSghGY1IkUNsfwAsxqG5IUBW1cBsAaQA8AVALpEW+aSOEWZ3NlwCLIOzzOlCgovnDjenN3/qaSx7TdpxxvhCOBo8MsZwq3nXsER4EjUk5+fzUz28y+1j/3zueL8wTKsw9CCVCpqUgNZAPrVgAoqRxGdFqi681AY/gvVN67gl7jOXlpimQXESczzy4GqQCZbJh4v88plJX6clqcT7Z3sFWX/ClcP0aFXpqK0HNAg71O/36FBt01Vv0dBXlADzVMVUVQZCpEOZY38+TWcByszZg7siIaYLYd4Q+oQlCtTC+jwOFlKWDdPi7k/5ADM0XIzlkeqgh1Vws4QnkoW9+0++MWH7n3T/x6qme/efvvt+WZtZKFHLer2vUe/9rFfLpePf3/W6+yvqyL2tdKBL0Is7lHn0vDKDdKK+XNYLncl/dXAzAF6O1a22uQetRo4jgO8iwNVObCrpnJ+2dWvOf467u/DjeFaLzBsCBt9l80CqqNz4+IX3+rvvtaj8RiwqwgG4EQrDz0U8F2NoTMlDcaV/x2I8wTmGfb5tVKjIXBfOf9YntlWbxy5gspOUNc6TE2YnNPh5KN+c/aTzaTxaTXz4NJ1NpVs2se54YGqMUfi/PRzh/L0/A+kS6d+suov3avy/oxvcs+zOlR4nooNEoCPzKTjC9JIS7NxRnXTjsQGXuhqLqYbfS8n/1nr66zntUaPwYGyvpUV4ldLKouCyqykIi0pT4lKWFgRdqvidQfAajyfG6vCZoMaTWm0QgwrdENc6uKSlz3tFZKtcBdXgFrHBfkTp+PGjk80p3b/YUD+d9UVaJbYwKHeeuhFRuAL5gt+Y7lx4FR77iePnDv6q5lOD9ZBGfixR0EojFqel8ymAhAhbYrT4tYQ2wwXzi2gaqXxY1KdcaBqObfxMRxeTkM7ulG4HR6HErvFvcMm1bKuuGkSutR+3qO036NBt0N5r0tenlFSETWMYjY1qFHydwVZUbePCtVWLsRH21ZLuIy/Mg5UPFWFSfR1yOsAWFQf8wU0h7ZRjtnkUrEVlTIB9Km9yebsN197132/e/vu+z+5f//mNLJgg9V57tPbsnMvvOXcS8/+XOfMd9/hV52dHtWh7+FzAVBLSRggiJk2bjq1mwNBksOrY6SpHNd8yq/XAluOLR0C1TWA4vgGbvwyXMGouqn0Is9f6z1WA9ULfc6XkRlrIJZXwqhuKlC1X5DZbUR6o8IH4gTsqm369UL0UoBUQUnfE2sqVmrIppAbtkGajFV6x9dSuRpdiIUnDgEqKI3faFPQfN5vTH9uYmL2M0FWPEl73gDt6k21476hgappP7o9O3/24UH/zI+kvbOPVNn523Q1iP3aKA+6R7acyiRRitm5lQD1ZRfQFqP6MliwHnC5YhK7hHZvPa8nj5EIVr48LV6tq4rKHCA1o2xQUJEjbhELEqxB0FwVstcqggHApiZJQlESUxglFKAMw7ohdG46vaFkt7MWCZnMyPKugjqIt52JW9s/0Whs+69+su1xteO1nS3EeH2NwPPm+ejY/LF7zizPv/dc5/z7umXvXj/RFIWIuwQzUVNZl5RVJaVVRXlViEekDchYD1NyfX3jq/dp1lrihqX/seKwu5Zd34nY8o1YVqYEUF4Ge8epcbChQ7ZXzRuHrMwpLVJmUtNel4puj2iQUVzV1CR4paLcb8gX4kkWdJfu7PTsQxWkK9GiTIoHW6sg650qHe6izwRQxYPY1N+BVHivKvFNrQFUVUQeRflkc+rb+/ce+JO77nzgI3cdeODkZhwFY77gn31y7kD72Hff1Tv3wnvzxVPfo8r2bKBL7WtFnoeGG3xfG9TJYwhgszKFcCVDOdakuwo0Xi9AdRyMXk2gekGwPrS5ujgMWt9cYTdM0KHidbHOoLGKGVb0UaC6l4i1IsAr1ipsnoZ+69BXu4AggaQOqI5kGc7X2aeK3QE8KhEbrqNUBcnJIGw92mhOfCaeaHyVJmdPKHVlQyg241pY72vckEAVtlPp0b84UOVL31ukyz9WDOa/t8jO79ZVn3xVkubWXnijlpwuxa2+q1jUlTtEtyUabULWA6jWO8ib/bir+dk2+l7rae661Gs6oAoDdrlYRfSPfjR4rBZ5Rnk6oDwvKM8qKkrE2cHCSvRAKL2Q71MUwr4qoThpUBRhRxuRDiUgoGIm1SWSWAcCg6XBJxVMkBdOndTRxKd0MvWRiVtv++bNdNFv9vl4tV/PmOejvz773QdPLs/948V+573tanBb0IjIDzyKADyQVlQUlBUZZaakDDyF2+0M4xtvyKnvqgz1pYAqA1D+nzNWt8ydA6pjXI5tyGe9Ofsj1yUD1cKU1AdIHfS5ears90n1MwqLmppGM1ANjSGvFg3pEABzqd/VwK1VmFvWGZRaWY/VFkojjKuiCFAFk8qeqSjVsr81tJqaAh2Sr0JCj61vwnqiOf3Crh07/+zeOx/6L3ff/sbvbkbzFEJnzn/1sdvmzzz/ns78ifcVS6fe4BWdiSjwKPCkxC8404IVGxMrYGvl4R9VAsehzCp9wDVkVNcCiKvL/+Oq27UA4WYwqpcCqhf6/UqMcLH5Qn7nPM1FmoLTDqSITwR/bw+gFQ1XMQVhgzy/wb6sYrsImzFFNUhz+K7ZC5CXJwdNVnwYaYSDcrk0uKNxOKg9v9mPouRJQ/4XdDT5udbMwSdp6palm4FdveFmayxS+UvPvqbfm/vhOl18bzlYeKjOl5ueSSnAYlTD6iQjY4phQpQ0B1ygMYgrJS9nyS8Fpq7KinGBN7man22j77UeoHrBY2G/7xCoenAhQJuoz9F5zKZwyTCjMh9wk9UgzWkwKKkoUE6JyfOa3C2JXOUgCCiKwKw2GayGSUJ+HFHtS9esc2jhqgvXYQz5QUjGiyivfDL+5Ekvmf5ovH3Xhxt7qie3rKuu5Vkv722M8f9y/tP3nVk88wvne+ff2y77t4StBsUJ9IS2kbc2XFbOy4wyWB/pmuN2a5YAvVwbPX4+ro89ufbjcCU/wfh0uJYm0L336rF0lnnD3+MvNkKaE6RgOVeXhLI/jksn7VGv26W02yWdFRTlNTUrRU3y2dTfZyeWMfJg+KWtUbszkWenEicHsCV+23EulkLOP1NYVvzfh4E7e6WKrtVTATr7Sdea6lJTM2yd3bV9z8cO7D3w4Xe+6Ue/sRl6dRAs89/4w9vmjj3+3u7ZIz9VtE8/EFIahgxQ0cQlzWeilZagGf431Iw2LW0toCc/G5cBjM6ONc/n1Sb+FwCzGyn9XwzsraVNdY+/XoDqesDqhQGvdcqxGwxp+rLzDPtbokcCoBWBATH5fpNlAH7QJE/HDFbhDAA3ixpRt05OMXS1kOPpPMrFostqXTnEHVUEbNDgQADpQXzWjyb/KmhMftw0W19rbH/Duc04f6/knHOp175hgCp3Rp5+LMm9udv78+d+YbB84idNvnDIN33y61zK/FipYGtEyOuGDRWsoIKhT9rag7EyUWN8Er7U4F2r328UPF7O59zoe20GULWGJAQDVCZtap+UBapIDkOCVVWlbNkyGAyo10fcoqGqDEkpXPgJ1cZjbWoYRBTHDYobuCcUNBIyAC3OB4997aTHEj52mFShWc3hq6kS8uKZE35j+r96ze3/fupIfVw98ggsI7ZuV3kEcP0/TU8Hp+cXDh3vPPc/n106875+3dsfNiNqtJpsJVRXitOmYEWFsr/oUVE3LsWgZ6xjffXHH5ax12zquMpf9hq/3XqB6uqPKUCVYT//Cnq7ylkAgVGFzrwqKC9y6mcD6vQ71O90yKQZRSVSpzS1OB7VpxDJUtzzaju9bbMQA1K7krMOlVUFUvZnu0DLtvLcb50+HFC1pkjkabCnsi6AUfVgYIfUO2jeS02hl/T37z346e2zO//dD77tJ76yGYs8QOqpb/7+3s7pF37u/IuP/5O6feKehpf7zUbIAB4NXuzB6VmrLZd26KQTKxxfhHV1EH4FUL1Yw5U9YDLHrTx6F2MzL6YBHd/IXGiTd6HnMyAfk5JcSUZ1LZC5OrhmvZvU1Y+rOeHK7RVctJ3td2EiTIz8BUhGpHVCGprVoEl+AHY1YRCLxl6eqca1x/Yg4z3lkKEpHDvyMXsw3pSBqBGf6BLnst9KdTz59bA5/ceNicm/oNPJGXXPPfk1nlpe8dvfEECVveLPPtEo9bkHe4sv/fPu/JH31OnCbGhyirEbhe1MmlJd5uQh+9iXBUpSjZAWceGveSmG5RWP7BV84kbB4+V8lI2+16YBVSxQzMZojjDk8hYtuAcAACAASURBVD/vMKE3hotDyj64WZZRmmY06JeUDYiKHKUUWFchPQQygICCMGSQGjcbYl0VQ+gu/qtgVjh9RhFbrCJjvAIbHwZUqJByOAtEE8daU7v/NNh25283tr/uzM1QSrmcc+JaPPdR82hgsuA1RxeO/ZtnTj/1g716eXtjIqKJiQbVsDrKMUkElFWGUgDVqmJPQh/9DQaMe8G+uqubSK7Fd7n+33O8wrRq7hxaV61t0cXzKWNVw4lfORXcEARGtQbLXWSUZgPq9bo06HWoGAwoqokatU8t41NSexRWmrya7fjFwN/6aI7HRcucLkDVlUaYPR0iJ8uiWoN7yVqXxd73pNNfKCx09YekjY+eW2oGk/Wevbd8ec++W3793vvu//sdasdl69PNF77g9++d2DH3D5/55WNP/s0v6P7cbZN+paMAZduas+QRyQlJggydYT2vW5s01jQG3SPmdHxNGz+nnVJ3LWDmzrstoCojcaGExUsB1vUAVZYfWpnRKDAADZ7op4AUQJwAAFTlnrBEAMey4sa5NYv+1lLDJmY6Rw6kbrH7G5ruJD1rUCLgIqqD5rYXGhO7/0w3dv1huO3Ow0ohv/3Gu133QJWZ1Lkv7koHi+9pLx391bJz6h7f9FpenWmFCMSyIKoM4o5lQuTynnj2cVqJnVjXOvkuxqJsFKBdzUN/NT/bRt9rc4AqgsKw1cAFKXGHrkTHiUAGjDkWQAQCpFQUFaVpSb1uToMeFsSIPN0gT4NZ1TwBBElEcSumuInmqpiCJKEQWiGN8AC2xiatwahiR1tydjacAApeDONCR5MvxFP7/mDq9rd+iGi2uxl6tat5ztzI73XcHE/m+/P3PnPqhf/t+fkXv6eIi+lw0tNhiOaaipk3dGoPspKyEg6pblGHFKiQwhjkHmzof+GRkJLrTdUs+woP++UBVQcDwGmnJociVayoipyydEBpr0eDXo+Kfp90XlJLB9RUATUsk+qVihsoxS0AWjy2q1/BNIndFcqerolIQBwDUqYb5RzgbCoup0uJX0ICDAVegDorb4A5IhVVm0pn+3YffPrWW+78jb17Z//mv/zup85/8IMfvKzkH9gmzj/x7KETz/3Drywe/uLPJPXinkRlQaQNx3AqSI1cQpRlpAVw2O/BiNOW/tcAqi/r3rfeBxcCqm4dvJKM6sskIZdo7nIM4mYxquOAfPwCWAHuncR6HW4Fa11EK15rqIEWfpjXKESyc0+fJVss489WbdBBYxsGksQPGaQCrMJ31YsSabJif1zcZfM1YllrtFgI1mFnVumvQHgAn++QPWGDp30qyKeyjkryp+YarZ1/P7F97++Tbn71RtStXtdAFVGo2YlP3zZon/vxrHv2n9b5/B1e1U3AdVFZUA2QaiqbzmRPEokoGZ5bXBq6xLe80Ranq/l5N/pe6wWq7gBd6PWl71/qWyMewXVC4jeYCJAslEvjDLSq/ZwG3YryFD6rISlK2A2gRuclZACJT0kjpKQZsW41jJvkewkpxCXyZCMykBoO8UgIYXcATBrYBScDHcx8t7nnzv+r2Wz8OU0/sLzFrL5CHLSBpwGkfvvYtx86057/V/Od+e+rknpSJUoTTB4gDYFmuSioykqqONFsFKMpiTyOfRiP19nAB3hVPtS5o7x84rR5UHJN2kWey/PDjHRhBOFZDc/aQhWUlRnlbC2XUdbvsSa17A4oQOOUDmhCBxTVHvukgklFY5OkFI2BUAfSLJMqh8WZ+K+cITwPenYbi2mtqtyGlyOVGUxwRhV5JiADBpfCdHZ6+3dvu+11vz0Zb/vr3rne/COXKfMxxgSHP/9bd3TOHvlA78wzP0/tk7sm/YKtnQFE4ULieRFVlWzImeUb89SU4bX9FSsRl1M4vKzDapxRvRBYFfXEymN7uaX/i7GQF5MOyHe++GdZCQovvtG8EDBdC7yOM6qXYlFXv+vKzyQSBqn4Ofuw1fsbe47yOoO0KhuxynGsCApAla9BQTLBOlZUArligEYpnLEWiPJ1xkyqOJgM3QHsB+TkL/yU1y6fKuNTbcKqVsmyn0w91Wjt+EMTTP1lsvfekzcS2XLdAlVoevIzn70rWzj3E1l/7h/Xg7OvV8VS4JucFFhTeGtaHY+1keZDxYbumKScXyq86C5hKbZRMHat166r+Xk3+l6bBVQ5PWoYfyeRNJgE5HK3HbG8ILqoVbA1OaW9glnVLPWIyhjCcip1RAZl/tCjJPGo2YioAc1q0uQOTO6+9Hy2qMK5UuuSDGg6Po2wcmBnG5rKa/X9if3fiCZm/2012frK7OzDy9f6XLiZ3/958/zk06eee/N8e+7nF/oLP5aX+XRjMlEqVFQoKFDRmFNSlufss4tys0tVYhYOm42xyEUFEHQzD9gmfbdx0Lm6wD9KrbJQcQgyAFaF+0TjT1VXlJuCwSqa2gYAqYMB5d0elf0B+WlJTePRpBdRg3zyLUAVVgEA1C7O7J8qbOgo2UqaV6T73wEAB1blZwx2WX/u2FT5GXToWMzZHwAb0FIhIrU3NTn77X27bvmjhx64/0+/3Hp84f3q/ZcV9oGmv8Of/507O6ef+an+3DMfMN1TtyUmVa0YHpsSQIJ0LE8HVBY1obwv2HulyFR0nKNleqjrHD585RI+ZlJ1ccnbasP/izCLFwOaw8afS2i7x19j9eutBqqrAfbVAKoXBPUXuKZWf6YRUHVbKNl1uKMjlmnudEUzr3UJ4KAATZpdAeBMM0ka2lUfO3EQKACsQqRgnFBplGYq9FQwzB/FrLM3sJxD3BvM55JHdQ1XAc8YL0nDxuy3gnjmo0ky9Re056EXlFI3hG71ugSq6Ozvn37mnvT8qR+veks/VmdL9/rlcuhVA9IVSr6QHFfsgekskGUHjckId8vr28VqC6i+8hXs2gBV4QXYFJmXpHLkqWrl9ywF4OMskbjIbC+ynFJmVUsa9A2VqU95HVKlGlRzpJ2mOFTUSEJqoAkHYDVukhfERD7AKna6rvPSZl7zLpn7hKnUiSmDmUHc2v7RuDn9nyaas4+r3ff3Xvnobj3zQiNwxByZ/s6R737v2f6Zn10oln4gNf0dcQgHh5glIXlVssVRXheUlwXByowjCG0qEhZQHEuWIdpZzs0N1+Wkdx2dChcDqrL4ikSCi5psp4QRrTnHHI0eAKnYQBRVwd39aJ7qDfpc8q/6Kfl5TQ2jaZJC7vCPa5TfcS0Li1pZz1NxTpXYY2f377SaNhjU8lgOxAL8eSwz4E5+zxvqPkVAhP8MeUxmiO1d4EW9ycbUk7t37/+z1979uj+9Y9v9Jy73UJinngqPnf3LOxaOPfXj3fmjP6O6p14fqb6OI5/CMGTwgLmNLbIgX6hkU7waqEqyk7B18juHdkaNVJw3P/5rx+xdAjheDcP/8XG8FkB1LfC5svx/aVb5QufChcCz48Qk2c2x+mONbzxB4WoRaZtznuFUKwXdaou036QA65UfE8EXHAEVHJ+qoHKUG8vU3IEXc2HZqsn16K5h2fcIwEVIAPnN3Iumngyi6U+roPnZ5NZbv63UgcHlnvNX+vnX1ZzNelQir3/sE/cXg7M/my7P/6N6sHybl/fCCGpBBL1XiEAsyXgV1QqOfFiI2IDMlowwEVnvVNYbrp0PPHbl33C6tI2Cx8s5iTb6XpvDqNoCFsoeXOoonO+Q7RHFJCDNVVCRS4MVIhkLylMwqjn1uwWlPUODzKeSWmS8BpGnKfANJbFPjQbAakJJo0FB3GBpAFhVuAEMJ3FmcUeMDrKWM4rJS2bOxa3tvzcxveMj4f63wl/xhhSoX855cSWf+4R5onns8LHvO98//4GFYundXa8zrRJFzaDJwANd/UWJpKmKCr4X7JMKOYjTILKEAz8BC8HrhWItq10nruTHvwlee61gFLtUjDVTMZvDKyEAqqQowchfuvtLKsqCBmlKgyylfq9HWX9AXllRiwKa0hFNUEhhBVN/bDpFZiPHC/INT5pDGBg7sGoXYUEgttoxYlLZvN8CVZwniEdllIfjjn9bYAigasBiKj+bnpp5Ys+uvR+988A9H7vz4H0vXu7Bg1xt7ut/cNuJ5776U/2zh99fd07d11ADrxF7pKKIaus2oGG/xd9MAIesZOOM6sgbdRi2sIptxcPtLCjMmkUu6yljv1qB6jh4XauZaj1j9zIAvIZNhpAbL6/fsGaV3UfYE4PJNq4WsjMANjEN0n5CPu4cENAgDV9w6FphYTVkSt2OZOyMZes9CTEXEsfOiRrsq6KiNlTA2SKYKL14+nkdz3yW4tmPTeTbH1V33JFd7rl/JZ9/XQHV55//b9HtU/rA+bOHf63Kzv1E3e/sV3nqBXVFuFOZc6c3pwl5YtgOqz1McNwjyjtlSJGhW2VyXexLLvgt5RcbBWNX8oCs57Wv5ufd6HtdTaDqchk5wYU7i0uqipKytKC0m1G3nVOvX1NRt6hWTRapw38ZzEachJQ0YkqaDYrgBBAi7i5gVpWj8Nyk7wqPWED5zAoop5CiyR1PNia2f6g1s+3jatdbzq7nuG095tIjgO7+k8fPvvXc/Ol/1U7b35+FWUtPafIi2BVpjkNFqRTsHTSpAKsAR5gPwKrCD1f6xAWcwmoMd9wAVB2sufQneTU/YmVDmcwBawBV/hHsciRpCn+CRGCQWiA5DhvGPqWDAYNUKipKVEBTQUKTOqKk8kiVNQV2UecoYwtUXQe/hB5jXh+LP3baWD7EUkkDwBA2SaIpXeoULxBcEvXIR7mddbBsQ1W0WhPP7Nq558P3P/DAnx2cuuvoZmjO28/+8faT337yZ+de/Id/WrWPPTjpp0Ej8iiIQiqUTwWYVC0JWLo2pKqSm2OwlrmyvmNOmbkerl3272NrmWzn8f8xkOrA7iVO3+sdqK4Gg0M99EUQy4VA5oX0t6+06/+CQNXV94dVOJltRr6o1l+V6U+bimjTx6QdwycDlxlYlXkJea7Jym9IiI0OeA1i94vhpsW6YtjjLVeL/WbATKbiKF549HJtskKzVUC136gpnD7lJ7N/EUSzH2oU25+i22/PN+MauBIz53UDVJHYkb704n6q6v9x/vQ3f8Erl3d6NXle5ZGuDKky4zhUQxl30rGekHWMmJhG5SdnaCJpVKP59WKDd6M1+m4UPF7OibPR99pMoArvVO5u1OLkbtU5w60k2BY+xFbqgcYapJEhAQd6uG67R91OTmkeU1k3OL0KTQx+hMQq3AFUY4qSiMI4ZN9V0QrBRsQtgM7mxoIdrSirPDLhZBG2tn+qsW3Ph+Jb1Je2wgAu5yzjzaL66NNPB/u2Lx144sR3/t9e2Xtb4eVNEOF+A8krxExqnmNDglIWGmulzAw9sbg1SEOl+KVaSGolQQxUV7g2Xt7nvbmfvbLrf8Uc4BhVLl/C51j0qJV1W6lgGYdEsDSjfJDSoN0nkxVEhaFY+dTyI2r5MUXkU4Du/gqsIDR4AGvi74lF2Pmgip7Ulf5lA+k0jSNrKpuVLqaqNnVKtKks92DnEP7A7JUa1GE9MzF7dN/ufb+z79BrPv66Pa87thkLNPoqTn/5t997+Juf+zVaPv2mpu4ncWBI+4rt8BB5iQYXDwl5ANRFQVRmhNhUVHuYNHEbAj593fIs4MTdhhp9/pndko0lWAl4v/jtRgCq44Bws4HqSDB64XFab4PYmDhjVfPbqEFODq4FqvbwcMiMBao8c/HxFKcLUoj8RpJVgzw4AvgJN1lhfYKTkYBVC1o5dXN0dsi42Z4O29eBzRBk0MzjGsVuNjnFZIKppYnJ/X8TTuz7N2G5fIT2vzXdjGvhUuffRn9/XQBVXOB04lO3djtLH2gvHP1VKk7MBtT3wKBQCb87Yctgh6utXlGKJrbhxl7cCrMeFilZr2xn6qWHZAuoXniMrg1QlR0GA1WWnY8kHCu5Hrug8SJUc4MdbEG4EzzvU6/boW4HWeIe5VlEVR2SwW41jCiARVUcUdzAPaQ4DimMIgr8gHwPZRbblgC2noO3pcMcshIdJJTBTSCcPuc3Zv94+60P/D9q+rVHLn2mbT3iQiPw6KlHG0VsHvzOsSd/eyFfuKcMykbY8pUfeZIRjy7yoqQcTZRwf+FSs3S94vBAGyn7FltFGWrEpIlGblJmGynGto7H2iNwaaDqipcoYQKkYvzZzL9EWtyABr0+5f0BFe2U4tqnph9S048oUSEFtSavUuQZn3WkvPA6+ykLshiaovTv3E8t68qso20EYp6XS6ZjVlR4DhpIqlpiUblCAiN0Q6YEZxVWu6b3HNu/58Bvzk7t+vR9t993ajO6nx999HeD120/cO+3/vw//6/F/OFHEtPb1oqUCgOAb4818AikAAhBtz9DFEjZTEVR4PPcciGgKlZFo9tqoCpssjuvObvzoic2Hr/Z9lSXKplvVKM6hF3jAJ3B2eUDS3kF19l08TngUiytlNlH18twE8WSRHlt1qG6h7jEKhvahq83DMmwmamc+k4BhwMoMKs+2FUAVvwdzCr7VozYVdaMyyZH9jeOZcemjSdHbnBkKz+gVd4UelSi78JERnmT3Xhi398Grel/G0fNx9TOe7rX28x4zYEqd/cf++RdeXf+Z3rLp3+x6J3bl+jUQyQqN03xwiRlfC518DFw9iKu3x9bZSs8twd+2IXHJ8lY6WqNI7AFVK9HoIrjNvK1dBIOKeo6JwfRdcBcBqVBAwEPNjQmp6rsU5Yu06CXUrddUdr3qagiqlRMxmuSwkUfRVYCEFASh5REAcVhRD4aq1yJBSUTtrIDOioprEvyw5gyFVOmG2Udzz4Vze75/R13/Mh/UEpd1zqf623ycZ/nBfPC1JHTx9567MzRf326d/ZNqkWJaqHaJTCFcqQaGW6aygGIuMQsoBPNPJiMwaQPF6AVbKr14GU2ARtZzBUrtzvX67hcu8+1EqjyYusmScuocrlfepeprAu+Z3lKA9zRONXvUzUoKEgNTXoxTXkJg9QQSVAVNqGIlvTJQBc+5pEqW0/RXjqgKuMgP+V5fgyoSpSki1QV5hT+pJAAYf4IUB3hGGai0I/y6dbs0UM7b/13rTj55BvueRtA6mXry9E8Nd999NDRJ7/0L7pnn31vUCzujnXpxYFHUYgqDsCyz3IVVxUC6///s/cmYHZd5ZXof+Y711wllUqWLMuWLdsYsMGEAB0zdgI80iGQTh7hkQAJEJrOo8OXdL8eQpJOP7ozkJeE7oSGECAMJgECwWG0sI0HjG08T5KsuUoqVamkqjud+X3r//c+99yaVCWVpJKh+ArJpVv3nmGfvdde//rXirn8ZJHrOpSGaL5mAaLAqKyhbBH7Ju16ogAqA5PMtmh5oKqB13oEqvP9V/V1yIPW9QlUO0+qbtyWCoFarZSRgzQhqlkq631Q95sBLcoLkjyVIlETHf9gVk1prAJYdRxlXaWjWbNQDBUdzB2OnTGkN2lceUrgwWpwMpvYoUn8apTaSWpXG4Xa4NedYs9Hvcqm7xsDl89euPln4SdfUKDKzVNT37l87ujen2/OHX1L0j5xhUNty0Znf9zmqEy48YnYWEp5sJjh/yktmjzcEjsmlibyzF4MQJUjB3NuJCtdPvMsZzcEX9k7iMXMwq/FfnzhGFWxoRIFh0qgycq6UjLhe866Q5tzuqWzDjZFAaVpm4JglgJErJ70qVUnCkKPgrRMiVmmFLF1tktewaFCyaFSwaGS51LB88h1C2qhMCi15JubdcB+YFk1baR+UNvwKHaqdaPc/73B0cs/VNz4E99dTw/3xXAsk+lk5f5D9//ksZnJ90w1pl4ReVHJqppG4qFIlTALlgYpJTDyR4nZhMZK5WHzQiAu6dJExUub+lM1M7AsCACHub8fA9UVDAqxv9F4XlgaBhHq+uIPaFLhuIB7lIFUANR2i2U3UbtNVkBUM8oMUsumSx78StmzFE1PNgdqoD8fDYw6E7RT5JdkKjXrSzyqsqhSHjzayUqUmtxQK8fsOi4lkRyvY9g8L1im5dcqtac3bhj71FjP1s9dc9k1E2sCUlHuv/Uvx04eO/ALh5/+/rstf3pTrZA6Rc8k2xLZATuUZD6pHWNoljrwqUN/LdWB7nhYmae77Zuk+SozCcj0qadnVPPs4HoAqp1qtTpPbgbKr00SFdvZgGr/pfwgzilNtQet+mclisiAf/fQX0tGtRuo6nUUa0Z+TZUxKmCVyVMlS5KtGX4IoKocjVKJXEU4ANKsTNPj5irHBWAtiHWVCsTggABeI+Xp4YqDKivrayw4QWm5lTMKM/FoYCSTQhA9bnXKKfX/k10e/FRly+X3GMZocwXTxXl5yYUFqie+d8ns4YfeGMwd+8XEP/FcI2k6DrSIiDtMxHaIdxk611aEHFkUnoBUaZ6Qhgn57hT3dJzf2lzLpWDgai+iZnj1WqB/X95/MfY3V1pQL1FyLNbjSflB/27W9rDkSXPTWfY7wlXr95v/S12geAUnulqNqv68JQFx7qLr66N95OSUOZdDeBg+CRGQI2Y1DBsUBz6151rUmgtYAtAOS5QYFSJYf9gOOZ4pYNXzqAgpgFcgzyuSBc0YQCobSsj1wciy1f3hIAHDpchy0sgpTJR6R/5hYOsL/4D++YFp481n58G4NqN1/b8LfFIfPPDoT07NTr5lLph7bWSFPU7JwrzMulPEoKJ5KkHzlEoqw8IukZpaGSZGL+iiXjA82dZIzwsCVYVRfZZ+ZV0bi81UC3+2mL201oryo4RmH9WwIx7jMt/iCsIftZ2EbBEGC6p2C0b+DYoaLUp9n5wopTJ51OP0UwHd/VCiwisV0agGUnksijlZSjeG6Hldyv05QyqVNJVrplKYFCCZCVZmLDUAkG2raTjyWYlJruU1KqXKo/19fV/aftllN+8Yec6aNE5hFM3e91eDx/YfePn4vsfe154+9KKK41sVz6CCa0mZlVkTFV7QWaIy+1eMXtleyf9n/Br/ZREwlbFzMt93gJ1a63gdXKL0n8+86AKAWg6rAKOGhup4O5xf5wizJ4hf0/2KbE5Xn5G9RA9B1QjUpcfNPZLZVcjWdHFfYbZSfMzU1ZKVPrOEmm/JxVWUnLNs9n7yYSKZWOTrNNZe+d/ozC7y0/ymgpu+9Qfo+6kWWvk9VT8QsbXMTabqxeCfsZkaA1aQI+j+h0YV3t8gWQwE2VjKuio1KeFwAJGqycfKXMdXCxui3LhAghVLSCCdMcGqGhQkDpmFniNesfYVr9T3+cLW2g8M44Z1AVZXAD3OzaSejt83OHdq978KT+19S9yceKEVzxUsM6YkDiiFr1w2r3Yb9i9kA2W45x/3zlAWmcBafC33Lqu5iAIQ1dHyw9d9dBqw5XeWi4E4aTrItxcJy6wnPf22ix23WC51dDPqcV9U/5P/7OXiJ/VZrDlQzV2e7usgWkTxq1twEVkuEsElIgooajWpNdei+lxCjSZ8OMtkAKgi89s1yfEs8rwCe6p6nsdA1XFsbFq52igdltKKwxUX9nC1OVEEDF9oGYFZ7H968JIb/4NlebfSyHOa61GQvhbPwVq9B0Dqk4f3vGRibvwtJ/wTr2kZzf5SD5jslBI0TyaQpsfkI3UK+mNeZDtWc13jWtmILXpsXZTG2swFa3UN1vx9tBZ3UTDefe5LZaDgcomPqZpUUyyV0PmmPC9D6wbOBxKMVhpSOw643N9uNiiaa5DR8KkQpVQzXKrZFSpZPWQmtrKZUlZTqlSvtaW6a7/Tva9N+jWYkKhTnTaF00RDLTYvmMjQIKlQgrC1eD4Ti6zEoqJdrPdUeh4c6Bv48hVbt31x64a105Knu2/xDjxyx/Onj+1/x+ShZ95UtsJKtWAYnhWTA5/LjPYUQK6Z447GdD6lopuCO0Bq/hjJA1MNtrK5t2OsufijoPSS818/X4eZ4cl5eFckBt1z7UIGtLMaZ/hL4W2uICoI1ela77ylfi9eQ7pAJfyRUdVaGqjm8HJ27sJrCdsoC2OHh5Zrtzip07X2rvAh7eD+3PVRpf/OW3T+beE5KtSiHsyOWlEAK6pCUjG2ufxvOgWyEFajvFYlgUr03jgxRKrmKTus3XxeGTAQgC8gVgBulDpMvlhu6YBbrHylWKv9nTO27UHDuPDWVavBWCu8Zcu/jMv9xx4u1Zt7f6Y1vf/dSePoC+3oRNmhFme3w7hdGR+u1eetzfss8y6rvYgcSKCAYv65F4ZQMarzJQEZY6r2SnpAqz+7AbyUPzOWNLeTFvsuAcsCmtUc32WF0jnZ9QtUFz/GTIOFdBw0V8UhxShHNprUmIupXncoiD0uqZg2OnBtsh2bXAaqJf7TKxQ4xYq7dVl8zi07AlQtxQjBjw5X0E4ptgyK7cqpwsDVXyhUhv+wsOWFh9airLgmA3cdvsnudLe3d/zwS4/MHHrXyeDEKxpGo9csGVSouHzPoiDijAcYt4ewHNOl/nV4LuvqkFYBVPX8M//42SJKreJ4lrgkjbkCzxM8a5NEWNQkEpDqt6jRaFLYaJHZCsiLiKqwoLJLVLHKZMceGanTKeKrcmMnZSrH9Kh/k5Jkp4EIYgF8oztFg1PLZopIeVIqQkqJgJA4Fbdi8sxCc6hv5P5NI6Ofu2zLFf802j96cC3v18ydf7Fl7yP3vOnUsf3vSvzGZT1lh0p2TK4FWKqS0rQ7DZf5UcoV0C8tYAxfpQqofGGXazrqBoWKlJjXbKRWltMC1fngdDFwlu/JEkLwdEAVgEoBrpwSnPGRaijS613GPObXJvWBAuL4A7N34WhQ3Uinz1lVUzX5g02u/sr2WarZjhuNspQvAXHCKC5cvc8EqGafuxo2drnXZguzOj5mSIRhhX0Va1YBVJ0iGVaBUqQvEsCqwFMRyuQ2Qup6dhheBVRFvs0aajRthbAATM3Ucr1nStWeLzq1kb9xN77syQtNvKwWY53Vcy6G/vu9aPzQ9TNTD/1ha+bgDVYwVyqYA6gUowAAIABJREFUEZlJm9K4yQ8uUjvW6mu1Gssz+VwNPJcqny98T90EpMn5haBrsQeoi21lzaTyi+TR10n9Fb2KKunzrjL/AKtOad0xfRqS6WIFqjhusD8IiEjDNoWtNgPVuTmiZhtlEimbWK5DtuuS46Drv0gudKoMVAFiAVQ7zRq4ppzRDTG6BCGRYRuU2Ba1UzeiwqYjfZuu+LfVntJ3jR/Hqy76KO1Kd9npCWfHgaMHPzjdOP6KdtrqtcsmOSWkpqTUCnyKooi1x8zgoXHqx0D1TKal0/xO/sHvLAP4qbAySE1CNRIG/qH4oxpInBJtapu7+9vUgk/qbIPMdkTF1KayVWD7qZJdJM/wyIqgvxS7NwGg+rOUXo6ZHwVKOU5S5jI2LlevlUQpNEXB3EN0inALQHoDd/Nz/4gY+gPQQipip1Yw0rfhgZGhTf9ry+iWr28b2bamXsfw/G7f+8+vnTq8+71zxw/eNNBTpHLBJER8O0bC3pWM63hFgy0VwOh8oNqJv2Ta4DSxpssB1fnM5mI3X69Pi60teaCVZ1SzsroGql1QUDOfmuzo/u/8S+VWdmQ37JOrhoJ8Hq6XjIMMqOZAr2TYmwL2dVOdBpv8WwhwyK1zqroowEzA2wJwrg5wObC62hrMctd2sXty2tdn5yTyEXE6gqwE9lVFslxxBABwRdwqA1XlJy9ygpw/b+4ABNTLLgGbP1QHwdIGMVE7RDXAjguV6l6vtvGTlf4df0F92+bWwh3jTCey8wxUH3ODidnLopkDH5w5/sNXp8FUj2sS2dCSBC1KoiY5thg2r9XXWgPV+RsdHOfqgGp3dvP889THi2i9hceuVNhc+wJQnSc6UukuUvLQe0YNVNUOXE0WzBGqC61N0hed3HI3Y32V/ruPdjHJBFtyAKxGPoVtn1qNiOYAVpsRRaHD1h9SRnHJsl1yXPFTLRQcsjyLbDCuDkr8HR9DXiDVxMoNJgCytkOt2CLfqERDYzv/t+mU/qj38lfsXasx/Gx5H+Sf/7D9xKZHJh757weOHXil5VJfoeQaloPxnFIbmfAMisQ8HtcXFlQdb5dny5VYD+exOFCV0q7qokdVBtHEcUAxBRQZCfmsSfXZxL9db1Iw16JkLqBCalOPW6aaWyXP9lgzTJFBHhvbdzyJBe9okCqEBOykRI+p9Y4doMqv5XlOyQFy82IGZA2THCy0ZFEcYgdpRJs3XHL/xpFNH+or991+5aYrT6w1IzTzwKeu+8GtX3xva/rgL/YW4nK5aJNrxAxSKQnIQeXFQpKQ5KUBXGmbKanFKBdwbKgZmemG0c7YWI5d7danzgdhi7OEsi4sP/aEddSSC7VmKIazu6lL3mg++7go8MqaoQWoZmXobCaVv2Sl/+zvHUZQGFVcI5dTCQXk5scwYKz2gVoIINYrUJ1/DfU1yNZ+XTnls5UETvFPhW7VE6Dqlsiy4QbgMoiVxkdRwOr371hlgajqaHM790s0rhir/B5IxjHdMHXKz/SOXfGhVtP7Yt+262fX+jla6Ux43oAqouXa+798idmc+5XG1N73hK2JPtsMOOUOGrQ48slMwvmbyiXPY60B6Oku2Eq0lythVDO/wEVRoejwePJWYCh7GetJpGM0G2g5YXbndbilWNw7xH/XY6t1M/xMC3vBj4BiWOcf1npnVHliXWRn07HTAVANKQ4C8lsBzdV9mqtH5Ps2kYGmKXnI4W1oO2iucqhQsMkBWHVsBqumLRMjl0LRBBLHZNlq08BidJdCsilIrbRQG9tT6Rn7Tz2jV3/T6N0yc7px9aPy7/vSfYVnpp7ZebQ+/oG9Jw6+MjDTvkLBs4oOAIbBZX4/Cgh95CEzdwCswv5Db/Xjr3N7BbKNHpKTlHupmPkHFOCbAgap7ajFnf1onArrLbJ8omJoUcUsUY9boaKNmFuHmU+4ChZMJ3MLyDSoGqhyTCqeK73567CswsB2tIp4P7CsAH9cmIN2Fg0mmCnRpMUwFayqXR/sHb5rdGTDR4r9lbv2bNhz4s3G2jY3pgce7rvrlo+8c+bYE/+XHU9fOVCxzSRsU6XoUcExKQl98fhlQAE2VbSF3JXNMstuoMptfrwZ7r7HGXBbdPwvF5na/UYZ+FkFUIU1mJaHMdgRxJMdoAY+XUA1u18Lx2o3yFVvxaC4A0ZPB1TlOBx9NArd5uDq/PL2PCi7FKM6Hyzqo9egfTVP3mkZ0tO8md7EzQeqDMu5p0V1+PPGB+E0AKsFiVt1PHmW2DFA+QsLVFWbg+ySaaWwbBox9hD8yYEEWO8cTsGKUzP1Y8t3yv17a/0b/lvBrn7dGLtxejXXY61ee95WgHRy14b21Phr/RPP/GbSOHKVETcsy4L5FOxNZEGyDQDWkMHA6b7ON1BVEb1dhzVfX3q63SoPNs12Mj7Uwh1dBZGwgk7pQ6udBaSK7hR/5qQRqoNfhqOWqoNt1dNLrqOfP6/T5d/xd1F6nVxpRp/oxQBU5SHuwPH5TVcGvHjDkILAp0YDTVUhtVomJXGBDLNMJkyVWQaAqEOHXLCpnk2265DjOGTZsNNRInV0SMYhmY40S4jMwmU/yAi7frPm1wYu/3ShPPyR0vaX/vBC7UBP9/ycz3+HJvXpicevnT419WvjjaNvbNlBr1X2TNt2yAJTBj1qEIuZv4E5IaaI4PiBcp56Hs7nAf+IfVb+ecHcwolvacqJUyH+l4bkpz41gzY1W3Xymw3WpBqtiCpGkXrNMpXNIhWMAjkGFktHFtUU1TIJ+dRLZIdNVW4dqku9A8p0yb9bJsAskSlAFUUSig1y0fkM3WqUkBEbVCqUZoYGR+4c6h/46EDP8J1XbrrypMEpMGv7dfDWP3/N49//538b14++rOr65XIBVbWI7e20mh2elVApsFesCYN/ZR+kGlkZRiA8hEveuQY2faUW1Z7mz+PcAlXcs872ITso/kuekMlAsLrJiwO1TppYbijkOpmkDK31rcwGag5FAVmMSakC5sZTJm/T8bKKnMldu666Qf6azhsSSwLMVW6S1wKodh1avutR6U9l1KABCvIXrE+wrvLIciAHQFAAbFMgkeg0kmk2XSoU2CiIg4egAamiyGvwnsL+s9SCrDRK3aDYM3S7Wxv4cKnWf+eFkLWdF6B66tDX+83W8Zvi2WPvTGYO/JQdzXjIRYA1h4/ubDwU3KSSUBxqoLr8oZ13oKpywvWD2j1ldJdUTqdc6DzowmZqgMm/p2l71eWc6VBlihDNCexOck+8POZZP6V6oPOMqXqx1rKyLUwHyOr3XaiY7QaA67n033U/cqCV5zulVQ1DmJGj+QMZ5ERB4FGalhmsovQPoGo7AKuIWQVQddmMG81WYpIs7A/SslIrIrJw5W3Z5ZtgThIKYpcK1UsfKVQ2/FFvbewrxqXPO7m2y+TF9W6opNxy+Jarp5pTv3RsbuKtdaqPFmoFMly1648NSsKU4lBM/eF1yu1TiM3VFb4k69u9uE7+vB+tnhUWmTuX2EXLUpWfTWDnCDYUwQoR+SlCFkJqRW1qNZvUbtQparbJ9CMqJhbV7DL12FXRo8ZgOB1mVPGciHeoBCxkGVOqs4arExmT2tGjsjY1V7LUf+c9ttKHY5yYsUUO7HligESLCnbhWLVcuW3Tpk1/t3lT3x2X9FwLkHq6qXhVd4h7LI7c2//Atz7x/qmDj/xrK5y5tFpMjIJD5DnwRsA4Dsm1Ua2RmF9e+MEwax9YcbqUbwBVdYiZ08IKgWoePy0ER6tnVBeU8LOGnNx7qb/KOqAurZJr6OHVdSydzp3MGqnzI92Vnu1h1H2X5jJ9frpzncdPmrBuusOhCkBVcD8LftDwq/vmCrBfDlUsLltYHUQ6W6DKrDtvznPXV19rRT5Js2PHugqbISZaHJGvgWVNyVVmip1+FX1RNXrgRr7MKQjMKsCpiqdmptXm5zhCQEeh55RVHvi8Xej526p1xQPGpZe2V/XwnOWLV3cXzuDD0nS3Vz/08I3+9IG3RacOv9FrT9cK5EvMZZJSyAkOjCZUIKpQ3IsbR3QO4LwDVS0PnXfF5ut+VjIz6kxyXXbP3pLfTHXjizusMoHOLSaqZK8feJ1r3jksndol2i6+kiyuzgPTPFBVO+QlEnvWO6O62JDsYoj4/FNuqooihAC0qNUMqF5Pqd1yKIkqCqhiN2qS5ZpsWQWNKmtWudEKE4Ep7B5HIBoUpi1KTZQfwaJAxJ6SiQpB7FDqjMyWezZ9rH/4so8ZW1742Bk8Ns+KXwFIvXXy1kvHZyd/frp5/G0z/okr7YrJkbWcbARVBowZopS/mSmDB66ZqG9VUdCuNM+Kq3IuT2IpoLqIhZveu0p0Rm7by75gFEUh+UnAXql+HHK5v1VvUNwASI2pRDYb+ZesAhVRkUDkY4ziO1xMsXnDIqcS3RggqP916VPns6cdH1FZ8MUhmTf2qtGKy+kMVG3WpRqxmZQL5aO1cu27Az19n7ty09W3btiwoXEurnKa3mwdubP1sqe/d/N/SJvjLypY7UrJBUg1yHVsvmZAp9xsyeV+5Z+KZqoMqAp3hRl4IVDNcc+nYVRXClTnA9DF9ivzwZUQH1qi0AGSon/S2xoduqGrdPK6hUBVWZJpMZtmXrv0pCIB4IS5jOHL20cpxpUDAdRC3EXxiH8CuuJ145QI5Dpf8ool/KgW2Rx0HojVQaSzBarQ4fImTpJuMma5I2XjdnN1ruhjkdEkXfvwWAW7WqLULLDVlDCv6vnRNg7aLYEvh/ai1+C3s7UEGObACjLJR1JWcfAZtzLwiWJt9PPephfuXuuN4HLP7OruwiqffuxA/cm7tjUmH/3lcPbAW5K5w5eVjYBcsCZgUXCNlKl6nOAhj7nUih3zegOqS+3NM8C4wmvDA4PfLOcVq8JKsi6yLAVGdo+SvtP11KlZQflK5huneHBru2yp07BvqgatSusiT4GWInT8WPOnMX8zcKEZVb4a8/SoizVRdQNV0VqlSUhx3KYoRLRqRI25hFpNi6KgQoZRIRPsjG2S4Yi3KjLm8dA7rsOLEFJmxEgZTKtJAVwqjJQnB/wMDBT7AGN0Gz2JW9v07XLP2EdKOzf/s2FcjXzEH6kvPPt3Tt258dCpoz8/2Zh+66ng5PVmMSGvDI1ZxDrfAPZTMUrM8MSUwSiWMZiIwa1KQ5VoJn/8dforsDKgOn8zLUBVZEeoFiQw8o98aoc+d/e3g5D8eov8epPsIKVSKvZTNSTlQNPG9lPScS+5UzaX5PkNQYHhudHl3KyjX7sAiHu/PFvKyV8385jwRBXwon03JTDZ4gYtM7GTklOa6Kv1fXtoYPjmHdfuuGPIGJo7/XVa/Sswnqfu/Hhl396nPnBiz+1vKxmzm8peanq2STZifCGVTRLWtONP7moHI5UZUemGMmliVc6q/K+8GrD10EKguhjwmV+NXopRXQyAZutVLgXqtECVD0t7fmsv4yTLsu/INpQPlSJcVHecsOlaopadYodRlUdfVU24rzJDs12BBlykNpWVl3K80a1BeQlCVszWpCT/yVBW9espnnbepLIeGFUAVXxlrKe6pPm1T+ykNCiXLn/u9LfgseoyUCW7TKlZZM2p3DsRpcgpqzS/zGhC/pvXTeVxrCsCeCnGt59YFNnVxCoN3mMX+/7G6d345droDVOrf5LO7DfO6fyfTu6qzM7O/Fx78ol3JK3DP+Elp2wj9gmpCGmszWmRxqATY+Riibi++9DON4O60supJ/2l9KnZEpvpQaTsk3KCkoom5BqRAqWcS53Tpi7WKMSXRmWWY4LHJGciCk0EAIaF0ptK5NBAFUsJTwJyjTsidp26JMey1HXGQ4zMjNN9raTpbLH3WO39XdXrOWU3ojRuURy32KcTQLVZNyjwS0RpCcHyRLZFhm2TA0YV+lTX5YXHdUxyHOniBSjltCokiLDdgzjW8f8jVQ2Z3kaZ0sLAHqe84eNDV7/qE0Z5aOJ01+3Z9u9Ppk9WHzvwxJsPnhh/11xYvyH1iApl6KkMDvVgxi6MWJ8OTCPJclBTyCZOKgUyDSwV+ftsu2Znez7skJAtYp13Y0igJijEK+afc60L5MapGF6pIYVongJQDdpsQeU3fArqPhmtmKpmgfrcGlXtEqdNsbUUzPg1E8SwxBTtsYIH7B2q4xu1V6p2FlDzPNu+KaCKxin8t2WBlTXEZk4lT2HjLa4CZmIm1omNQ6NfumTDJZ8Z2z52/7kCqTwz777FO3L04JUP7brlz4vJxPUlc65UApNqQeogA5UZ5MxiCiV/pc1UbixaiSChlUryxQ0s2pi+e83rAoDz2co8C75AR7n4+8yv/slYUdAlv85oWzD1Z/44ZOWQZ5RHG6M/0RNz8IIkmqt1RPPoHd/ubFmfR7zwuyYp2XAAwfWSbGxE3wqhwoloJpHjiPE9a6jxM4H3tuprwUaLq5JqzDHs46VS7BylKqb7NroDdxYDqtnWb4Va1bNlVDvjR57f+R5BnSYr2eix/Zmq4IuG22GrKtOpMlgly2XwKf6q4qYhz79SuqrxClmFfKA4fnTkEykZccTWVX7iUGRVm1ap/9bq4Nhfl4JN3zQuPz9hAOcUqAZTd75get/9H6Dmkdc4wbGalTR4wHAlNkHSCAZyTAa6KdTCtBhQXRUoOdvZfonfX1BCyT/Y8/zv5C53NDF8ThkAjclANCx2eKDtmcbABZHIQojwUdqK4P+ZfUa3FIL1Wmz5IXskAU4CskzX5p0VBi/v8E2LHNuWRizlLSo7/lQmVQBdUPwYxKz+X8ha6nO/aIEqnxOAqk9J0qa4HVKrHrNO1fdhMo9uCESqusyoAqCaDnanaKbCnyjtwT/VIguNEVjs4eGoEoBUWwgXWRALGVsOpW5f3a6MfnF420v+P2No+/3naFiuz7dNybi9cfurHzrw6AdnW40byDUst4hyP3TpojNrwy8VYQyYDzAWs+AK2bDx/+fYl/V5ouvtqE7PqHZXRTSTKn618K8FSG0nLWqHbfJbEj8c1NvkBiZVrCLVrAqVrSK55KG20OFoIInBfKR0gBqisEF5DqgKoFNsqioHSye/AApowaWZ1pDADmwAsRFnZscl27Qp9MOkYBdbV16249O9vf1/EW4On7rBuCE8l3djzzf+xzC1g1/fc9833u/Gx3tqxdgoeQ7ZzFhhsErGerZOaKJAsVnQr4tGEnM2zgvzt4An5s+UMb0+h/x6Mx+wqg/MTncpRnX+e60WqOrHr3NO2v4Jp6ue0dxF59encF7olppIwIyymcMax0CpAz0yzAr/WZABIEW4GS1Hpxgmu7L40AqZqHoBkGGTBD21qrwwxsKuV9ZRHouqeYgxGJe8RRLADOM8RczFAFT1+szHqpx9eD1XBJ/4C3tkOjUip8yWVWD2E27Alt8R+CtAlSut4g6oCIKMd5YNiGr6wzWPU4sio0BU6DvlVIdu6evb9l+Njc89L9K2cwJUxdj/kd6ZJ+/5QH1yzy847ZNbi+SbRuJLowQuE8dQ4hENWcEju2/RTi4oRaylseqZzmb6/mmbKPU+LFKYv9vKle61xyqzpBhQDEQjMqDFgz4vjvlniI1MIokp5P/uiiSft69SnbRs3YOJHSs/StMc9wlayiDbMsm2oTHJlVGw48WiYDsc/oUmtljqfWSj21cB1aUu0cUKVKWJGZ6qAVHiUxxE1KqjoSqmdtOmiJOqCmTYYFVFlM7WVJAB2Ba5iFm15ZqapisLknIB0HdGWkBksYototAqpnZx9I7q8DV/Wdnxsi8ZhnFOF9IzHdZr/Xv3pfc5PdRz+Tf27PrDY3NH/wVR2lstVangeeT7IVtQgYTDn9CpY4fGvIj2C9TDtbN6ndb7ca3P4WJ9P92AoZr2uyCEzvnG1Zb5SlgVdPZzpAJHDocUxD41wgY12wCo8Ej12YKqZpap1+uhsl0mGw1TqehRtY40W9RUSUU+A58q5W+tGdTNUgwguOFK2DDMf5iK4K4BoIrfAQDBF4MXXi9MAMO44BWPjm3Y9Dmn5P3lYDx4ZOfOneG51Mul6WPuI5/51LVTh5/8cHLq4Atdc86tlS0qwFoNVkBgqxSjJyyXXhNw3rlNGEIAlK2LsKuqKpZ1Z3eW48XAafc6Iw/I4gze2jCqmX2hLpOpMjSv0dnCJttKkY4K8sOapK0BUDlMeY0LFUmlom8XKUFKI5EClxgHFtxW0KQqe1c0taIMzfMF1lG2YRRGt+tLs7zsNw76oAO+RKeqxv88Pd96AKrzPWaVHkr1msybmfJsOK/jcp5wmTCcKpkMVLGm4Tm12R9VwKpodbkKyKyX9LUwCNaMs9IAC8YQ0gvPa0wOwGqSOj27iwObP9Fzxda/INrZOJfPH4/ztZ6UdfrU7MGHf372yH3vN9uTO92o6bnYHWPXzs4iMljBplro5FO0Myt39IVaD+A0d3Hy6U5LXjNVvtcyVB42vLtjClmB1Jj1jGkUs3ckvnlHyK8TN2Sxj9CoU+lIM2dVvSvCBC+lFmalAPatlPPp8Y3Npgaroq+EMb0A1cQ2KTIN+HFzrjcsPxzunl1+NFyMQFVJHwWopkhACymNIvIbATXqAbUbRH6Acj2AaolSC/F0sPpAtz/YaGFTdenftKWUkk2o6oEXDR6SUwxKrIgCE10Ww/u8ypa/G7nypX9m1EbPm55nrZ/plb4fDP3vOXnP2IHpA+9/Yu6Znw+ccLhoO1YJHeEwY49h6g+ro4hCijizR2v1NKuqlt9c819nAl3pcfyovi4PVDvXQE3xbJiv5TsKpMYxxWC5EbCQRBQEIbWDFtXbdWo2W5QgErWNSNQS9TkVKiES1SyQmUo3MHYcupqgg25EXyzlbNGTaqAqoIq3czoqk4Fqp+mTMZxuotL/phuxYovs1A5LxfKekeHhvx+oDX02nU333HDDuWVScR2Pf+9jo5OHn37j/odv+8895ly/58ZmoWCRAw0qg6FOE0/mWqDAUNZcAJCqFga+I3zBcpUDzXjNA5+LMavqiVgRUF1QCcyt+EsSQhkTqYBPbkFjwpI54Pk2OIjblddz9Y5DAbG2oZKFpDmpIip5pJyCure6Y0h0lp2edHF5QFOagH+saUj8AnOPcYYGV3wLadCNZuTKClOt3Jiz0re8WF3/HFhdl0BVV5r0kFluclPJbQxIrSIZSKxyCmxfBcsqkaXh3GW8dvw1OkBVLpu+73JNwZBjfuAQIrIoSGyK7dKcUxn+weCmq/6QpvffYVz95nPah3EOgOquQjgRXH3s0BO/F83tfUnJmK25SZsoRPYxih6OEmHjvEIGRwBKGs2LFuk0iOkCrER5TeeSF02xk1z2ZwYVDGkHlOLvYE3jSDOoeJD1IBFtF6Z2RbjrdvzMwKoTuMf7HEoTpT3DwGI/6SSJjShKjAh7fNu2UhCDBtK+kI2NBiH8ILENisyUgSoYQEQP2gxUlx8OFytQBYxnsX4ac3Y5ocTZCqjZaHNaVasNsO/xLjQ1iqLx4VQqk0Gq6xgMWOGnaqB5irshwSiJLo3VeLwyWxRbKaV2RAF86KzeuuONfH3syhf8nrHhhkcuwLA9bx+JDv/bT9y+6fjJY2/aN3XgfSfcxia76tgl0yE7NCgNpasfGUetOKLYjKVUrPPOWfojPb+y2OVXHt3Acd5O56L8oG6gmn+WVSMFV0VRJlSlftwHbjKMKIoDTpuCfRtAauRH5EYGVcmlPrvKmlQbnb9suA7dIL5lxpJGTXkWpCtbgwYoWOV12b+r5VFAqzh16oCBDNup6gSACj9fqQGpgV92q4/09fZ/cePQxq9ct/26p5jzWGMLqvk3Pk132U9++Y7r6scPvm967z2/1OeFNkAqKi3c3c9aW1m/5IqrVC8NhgCqdIMgM1Yd/1PdP88srJp7lwam89nTxXPqFQLMTmM1QJXXYPWbelPReSP1rxlb2TE4zIxV0QQdoyc6UeuckDLCwOh3Vl0bMlgyth3XDS5AKO/j59CfotrHvRaKGICFpWFCKqjmDvSrmah0sRpAACtH1worC4DLulYGq4pZzSQZqnVNybcENy9c/863RjVhtkg5FjCezrHs+t7k4dE8IwMwnzFkKLCIswtkOQWykVpluxKxyhtM6avgT+FrLPsmGY+6w0p/LjaWMm/wXK0CLCLDTVKndqzcv+ULlZ6xP6aN148brOE8N19rClTTm2+2Ws93R/32zNtOTe39N7Z/bKBgNkwr9ZnFShPQ+J7cCMPn7l8pF8iEBc2fPLTrD6hKqax7csgunrrJUs1BaV99hwCmESVhRHEYUcI7TOxORNzMViY8yasJHyyCmrzl2db2E2Ku0QGq+FXoUNUuyTLSxKQotdJWbKVztmeecM34mGUlTctKa6aRbiZKRikNi7aTkukaZNgppfABtWRnZUEzfBqC/eIFqopxxumCscYC7fvUbjSp2fCp2U4oTDwiq0apgXIJUj5g92GSa5MAVUfAPjdcAdij81iDVbVDBZsag01ykIuOTVkxsb3++zZsve6/u9tmv2yscULOuZkSzuxdd83uGpyaPvbKoycmP3C8PfU8o88zzIJJDjRrEVIloYGMKTKxPU0ohgEmnndtwaYmSd2xa/CcoEp0mtE5s0P7kfmtDlDNLW5ZY4SAqTgOpRElBUiFZVtIERqn/DY1mw1qN1oUN2NyUpuqrEktUsUqUMFwyeJ7ghKiMhJXALSTZaWTpTRbJsAtX8bmuS7zSpVjgu5U6/rF2slkbINFF2V/13JatULtwf5y/xcvGbn0K1duu/KZc7ko5gdMeuJbPY99/ZuvnB5/6rfCySde1F8m1rAzA5D5cmrQpRB69nNh7cQrNbemKZDGP8mBo/z8Ox80LQRRSwHV7iW9C6gqkMlr7by1rOucc6Atgys5CZk0OCqgqhQMIGASrHfwQw7V+qeagmWTohruFHDk48rYPWkti+KUK1m4/1B9SLMW0KjB7RVIo028sQuKAAAgAElEQVSMJDEdI7UcMzWNxDTS2DWNyDTNGMVCMmEZqECrdovg8cRJTpLsJJuKjgRGn/v6Aao50LwIeTS/8tm9GcEmFBhK/HvZH5xjwgucoMiAnXGGqgJkSWk5oJrdG7n7ImcBGx7x5sw0bYo5idH1zdLg3mr/lg8WC/RtGnvNzLnaOK4pUJ3efUuNgukXBycnfi9uHXlukeoOxXWiFKBUSttpglIQFnkRygsJqah4BqqZB+36WmDUzkN3d+pjh5k8ZAxs76BBahgLMA1DStXfUeoX0TfOXwYM9KMZi8rd+RIHyICU2VLR+ogkAqBVUfJcfgFILVBiuXFs2c3IsqZjxzxsFJz91Z7iUz21yqP9wwPHW82ZwcbM1PP95twLg3b9ckpbGxwrKDp2ZNoOokAxD3QyhBfXPMmtuDiBKhvuqC5HkyzY2kAPF7bIbzWoCbDaQnynS4nRQ6lZIcOCCwAiVMGkAqiSYlQN/IWvFxpJbAaq8tBzickgiqyES/+pZVKEPGa7drB3YNtn+7a8+A+pf/vcuXqQL+TDcld6V/H40eMvmjx59N3jJybeZJRM8mpFCrnkJ/ZSYFYCPxTiGYw+ys0MVjsaPs5zx9XUzwJXWlTTWo75uJDnup4/Ow9UuxYvlgepZzhGNG0sIDUOKQx98gOwqHgOmpS0QvICh6pmhXq8CpUgg0kNshNTSt2IAlUdxGwopLqExZpKNt36bzyrK8epTCqjtuXKZJUPyrEc0aNiI2lZkj4F27I4pmKx2KoUKw8NVgc/u2Ps0q9uGdmx/3w+QycfuvnSw4/c/gvHn3n4N8zGobG+qs1RldCxy1qlbY+EwctAuVogePbmVVaAHa917K+qHAE0cFL+2YuBpsXn5IVAVb9O8zwLfk/50a4UqOrxpOUYHUwt0hFpECZOBouxzgUxJfhGRB8ncMn6hqQyw4BkStmNKYZUM3siJECnv3ih6nEFw3n8N5r7wziOItNqxCV3yil5xzzXnLatJDXScDCJguE4afcZaVAzKHRtMzFsRnNo0tZDFBKBTke7gOelQb2+DxeGUV0eqGoXFBFEdDPB2spSsAJAviRXmW6Rm6wSjvJV0h2VdKUZVYFhco1057/gHbGIE6AKrgbNWQa1I4NSpxYUahu/WCj3/WmxNPCIsfnFrXMxR64ZUE3T3zXnnr7mirBx/B2NqX3/pkCnHNcMjSSsU5wGQskDMMTQpMJ7z+USUgK9KndBikWVMKrLn+pyu8FzcZF4MHDMqxoUCldz9yKodpQ3+GmKRHcKkBqE/N8UQawjk7DsmPHAFmXHw5osFVkIYBpL+gEGGdg66dTLZ/uKiTRbFBpuEhtemwrlKbNc2+fWBh4rDg3/sGfTJQ9G5coztbGdpxAfmOKDjtzb25o5uOPk8UM/1Txx8FVJe3KHGc0NeFYLzdhku9Cu2JTkGgLy11Ez3OvBRzWbQE43SNQLUWqT9j2RmFixahqLmxS2m8wiNVoh+YFDUVqjxKySaVVZ02MxQE3hiMKAFU1rBrpNDVj8C1AFt4qKABaeGA1qFtjCiJOXYvb8KzS90oa7N237md+g0Yf3PNtYVWjSvzn9zR3jM0ffNtU4/muz4am+Sm+JrwvsjsI0pjBBTDIaKqBLhc4MMwH06gmh1CWkgcgnzASLmfguCqOKRittX3eunu5nwfsyaSfzpxifK7s5/rHyrIYrBZwWYOgPkBr55PsAqXVqNhr8s0JiU19apV6jRiW7xHIX8b8xOA4VIz6TJgFEKLZKfFQFpNqpxeAWdw+NhZjj80BVdJ1ZgZM758UZRTVSMQKEdskO+vsHHxnoH/j4SG3ka1dvvPrQ+QSpGNtHv/NnN0ztf+TXThx8+C1uPF3oqTpEaLpk0C50osRRap9UWRxkYdWeqThZBVRVCACvhqqsLaMfAQCdcZhnoRcbnYtUqTPgtRZAlTvmtYqj68NkzYOFGHfcY80LUDEUoMo50tz5b/G3NNx5RAZSAEXTmz3vCspyFKjyneV2DgasFicjJYaRhlC02fZcWqzsc0Y3f7+6YdOdfRvGHi6X7WZ75siWU9MHr5udmbg2aExfEwf1jVYa9NpGWDQptECIIYjFhsxINcEqnlClDOYgUG5MqiW+SwqxklliOaJnJb8vpf/lgaoAfO1i0A2Wss9XbDZbecGyCqyqBV9VcQGQZpZOFDs+VqZc7eer51/pb+FmKoxR1ggro6IUz38pTZ3aqdLA2H9zyoM3F7b+1IFz8YyuHVCd3FU5Mf7kz0SNqT+I5yYud6hJZhKQgbaJNGTqGBqTNA5Vh3lJNH2GLFmAEwLklweqGjSd7YBYyaDRr+GbyF1vAlYz2he+g8yUQoeaUhgEFPkAqCiBYGeZiDG1gU5Imx+8lByKE08YU1hoqG5JTphgJCjMKRKPWLubMaoORaZDkW2nseWkIbmnyv3Dj/UOb/x2/+bLbrfHtjxNA7PHlzKXx0aCjr+pRP7RnZO7737jqYk9byD/5LaiE9mFommYkALwzCQyjM7uXDS0rFRQAQHZTk4ZOeP1sF/hCVobO6/mAqtFdTW/slJ5CB+3Vj+iaxjpOWlMRtym0G9So1WnZiuglo+oOGhUwajWOJIOCVS2Dd2UBqommbCugl8d8qhYoydyDdlAmAxUkVOPOFZMOlFsJqbT//QlO1/7fmu29B3j6meX+f+udFfh8IGJtxyvH3vviebMdaUaNFEmxX5MrlegII1pttWgIA7Ig5wCZb0oZLCKpsqIGVXtEwOgqjSPSrfeAarrUQ60mhF7bl8r9nMLgSqqPdrqh/WplFAQhhSASfVb5Dca1KrXyW+1yDURiVqhIbufqmlZOtqVTzMfPUuVpALDpVywXzyHi960A1RNZmAxWXJzIeaGvHUTzy+4z8rcHI4j/EyJZWGapKlpWEFvX+9Tm0fHPtTT0/+da4avOW5gAj6PX2mauvu/8gcvP3X4sffWxx9/bdkLqOhZvFkNUQxAQ49y/dFawo4cQIAqWyLly/uKSV0OqM5//UqA6nwGfcn1UdkyIZABFlOy3naerW6NKu6pnKeoF8T/myuDsIlCsqQfUOhD1gbXGoAnkxwLm3hYl4nHLoBqSkLOZLZUal0TD1YBqgyqmKUXcAU/IJ/MMHXd6d6R0QeHt+/4rDd06d3eVc/FhoUjPKV5+36bGl5/NLn3ipNH979o8vDelzdmjz/PTv1+x/RtywiNghmRY8Uc0y69VzgzVDYNnqdl0VPKTQxXxUgKKZQl8ig1Uh42SdVHSzvOFpecCVDN3z+RzuiQG+HIsC5xUxUqhWgGhisAwCrWrS5ttI5bVSNOSzMMkA6YszHeVe8NQwW8l0v10KJy39it5drI//B2POc2w9i85qzqmgHV4Km/fkEwd/Q97dnxX478ulXAYhUFFMdomkK8JAaknKQMAgFEnZvceVhEFLAWXx1bJ93cl1d6ioZFHQVvobTuoGOwlveA43mSyx3CDCP/kdmJts8Pa9gOWZ9jJGCEMO1ClyOpLTrqLGZG1WO2yWJ2WXbfWEzQAoVB5LgFSsOEXABb6PtS7A098p1iUre9ljM8um9w49in7Urhm6Visq/XDZu08008TShJ2qIXjx/q+++3T7n3VqJGetOJicO/4jembnLpVLnq1smxAjLdEpkIDFD2NexYgJ0zHAIkaFmZJ0vGtonIULCWFsq6KAfJZLXagbVS4Dn/xFbyewyhuWlPp3RhYm1zA0nQblOj0aZmC01uHplmDxnMqGIHCl2qQZaDBKqEI1ZtC9cHlmAi4BeLD0yuePAdSiyDgSoCATDmudPSrB7ZuPXFH/YGtvwvGjr3Vh5r8eSs9D2+Mfedl/9g9/2/ORed+ulyrWAXDIefcbClaIYIYHsED1sFomQSFVDFj5va/OgHkaFLBlLV/DDPRmalx3YxvG6xU8vmpJyykRlHxTELGMopGvmZywRUKpJaohZlXpHmKTCbfhCQH/jcONVuNimsN4jaYFIN6vdK1FuokZsW+bnm4q1OucsyyHXqndKe6nAWyJjYSzWfgidNMfAjxoOik8a4ZY7N3G02dEeZny2vMG9GMNF3m0P9gz/cuvWy/1KpVu7b1rcNkpnzClJ55B19qLx318dfN3dk9/uC6b0vLpU8cjyTEjzqnLaVA6Ls+jF/1hOAM58dVZyZwBv17xlWWkE5Wo/rpT6PN37qS943F6GtyrqYuxFVLHOjpCXKNkYDa1W45w0FCBesa/gGaxrBy1bWPBAzAO3w1OUkLvnWkihe+zAvIns+gawDTDSwgVwFNK2iAoBxCvY+TkxuBgpShyK37Nu9Q7v7Ltn2xZ6hwU+269bRkVe/GgA1mc/aoZnz8ce/YA9NHneTkjvUajZvbM5O/tzcicOvsKNT/UW7SV6KzZhPnpWSZSABE77ZHrVNkGkBu+i4hkM2qjrIdk9RFcNmC89Op6qjrd7ABEsylu4eWYLdXOVEdDZgN/tdNbliyee+bniAWy7ZbpFMq6BIMwldkplDBQhI2VhJrmQuxtNJYKbR/M7+77LWYWMBF4EYm1a7MlXoGf6L2sDYp41LXrF3lad82pevFk8sDoAOf3+gMfHtt4bNY++L28e3Ytdls85IPEJ5Z5npeeQjuwXB3Tf4fAPVTK+sdxdKa4WZRCeI8HaRtY7iC4fSfhyEFAUxxT7+DhYVZRFMCmDtHDL5ZsrOBTc8STGwHb7xAIAOO3yIfpJN5C2IlMHs4XPVjjS24IUWU6k2a/cOPmX2DezyC8Wv920c2lPvc05s3fpT/mqpdgGsX6hNtk6+oDl3/E1x69hrDf/AJiedI6dQJNd1lP4oUZ2UxOXbFB6sPIZTDhNDA5aZgCVOKbJ9BVTF73C1A2slgHOxwbei3+OHTRYWAUKI8PQpiUPy0USChqoGfCQx2VbJNGrSUIUIR9sg0xFWFb5+bM/D3l/YfImmGkCVS1ypeKzGyKpH+Z/3YmBWqzODo9f+Y7n3sn9PW/cff7aU/+9v37/9tsfv+o8njVOvD5ygH1GzPWaBxzYy4lH2R8lfOs075V++BSuUbpx2BrvIX7BSoKqvmS7W5Z8wzXbpRYqTvtirOmUtcAg9Kn8jtjaiVrNJrXqTwmabrCChUmpR1XSp1ypQCRsxNUdJP74Cqwqwio5YqkQClcWWTZgxlVPO2Eja4vD7HInNiaJgYTsMnmbzIAVzDIfM2CLP8mb6yr13bx7b/NFKf893dgzugEfjeQepOIXZ8fsGJ7718Te3Jp58T3Ty0NWFcpFM16LUSTOTdCHbVDFZAcSsGqULx/N+3jVks8Yr+elKdJNLA9VMQaO2ONg0aKCq7xVbvYjmEOBU9TTpJLh87w46dFEBYbdcrOXccxHy2ofKYRjAekpIJ4ih4DGNDTuAqnCTGK1C1gDYxLH2SO3onHk8sDcqceOPHyeoHKZGsXfK6x2+qzg49qXq8OiuvkLfhLFCKzI4NZx8cH9lZvrUJZS2b0zbMz89O/nMC6x4Zrhotd2CjVYgjEyPQ3JCG82vAGJY09D8CYmYhLug4pMgGlvJPDqSFWnQ6lhd5Z0NFr+Xq5mqzhSsLgCq7JUO7gDJiohXBbMK6Yrcq3xjJLeY8TCRsaG2EtxAKZ0yvmp+dShN4T0OBhZkHx5uL3Yrg99w+oY/Urr8575lGMaa2lWtFk8suNbYybSf+aebmpMPvieaO/A6O511s3KCSqGQjnlZrNgMWN1e/ss8ETl+tHZAtaMW0ieaZx5YFpdjLbIJQAmIlSUgdziyD5wCqXEYUNgOhEkN8ACDXcXuGqUr6HDkT3lIITxWjGoi3oPYbYJRxeTM54v3xWTm2BSbFkHqY1gFihJYJJWbxXLv04Wegbvc3p473Grf/bVLKofoDADq/JuX7r6lNnNy8trWqUOvD+qHfjZqjF/hmLFRLGDh0FndgrNDbJu5XIAEK8Wa4E+B2hRbgVivKGPu1Q6sMwUuK/o9pfXFWMP+nrkdGP/HIQW+Ty14qjbgI4kFuEKmURWgCmYZQNVOWK+KHb9t4EG3iLBYaaDKDUC47yiFoJQE7aUksTA0NmvNUt+lP6xdcvW7XH949/mKnVvNxLia12Kjc4JOVL+7//Z3PXbkybf7xehyu2YZ6G52IlwCg9oxWAph8iSJJmcb82OQml3u0wHV/FzJC4e6dgoaqffBvwgoxJf4ooLJFhlKmITUjgIp+fvwDm5y2pThJ1QyXOp1y1S1i1TE8p1oNkyaBLMUKdaziX5YN1hoZglMqgZZokXlA5WmQ9Nmf1Y8FzBsl+NTIBYliQQRjSZiUdOyV56olHpuG6z2feHarc/9bm9v78xqxuVav3b68D1jk9/82C83J554lzk3folXLpEBPT8clFQm/Xwd53yAoXDioiD0dMD0dGBl0X/PioFqLlarrd5USMOMitFVux5tKSYMryKNlNaLhU0Yc1HE6x1/c/8FqooA1tDso1kKDDwskAS0cmNZZoMk6x43B7M2V0ncuOQv7ikoTwXo8/BKvlXrfdLr7d9V6Bv4Vt/QpfeXb3zFGck+0vvucxr9R/pPHX5me3Dy2EuS9sxL4mDmeUkwu8FMfKtoW2TZSBIQcRi3ySjSAfM5j2IDpAPWZ5WsxdsSkSh09LYLQepi93a14/N093+x9+sGqoJvWP7DjL9NNhqrYL/I0aogzUCeKY1wBlR14598An5PgCoYVbwjfg+yCcwPqiptOhQ7lUNWaeBjg5uu+xtj9IaDqz3f5V6/Wjyx4L3SyXs3nBh/+NfCU/t+mdpHtnsmS0c4jo85Z7ndDFQZKGCRz31p4Jj/2doCVXWx1QfoiUWXXeTour+yEhs3UWk/VOwe8YDKZB/ggfUjAanYKXKXI5rEBKhys5TWLzKbKlZTmOiRAiXx1QJseMfDpXXEb1oUGDaFhkd2qW+8WO6/t9wzsKvWt+Ge2vYtu40tz1nTyTt96BvlZnroitmTB1/XPDnx1qR5bEvJiZ0CHmKlL4vRyS6Wy8IWgzXGt7q3UhrRFmoSILDarxUBzkXedGW/10lKEW4VzQCIU41YV9xq+tSoR+S38TCXCO6REJ6bKFPZYuUFoIpuRwvm9RCmMVDVMbbCqGKC5m5JC0yFTF54vFOzEtqVjQcGt177bq9t3WNcfVN9tddnPb3+5sdudsdGxl764IGH/stUcPL6uJiWnAp0TykFrSYDVbCpHIE4D5TO18Stp/O6EMeyHFDVx6NBKUuV8tdTMXUCU/EFkAAfS+WNmiBWIWJ9cDNoswVVa65JSTskOyAqpA77o1bdKhWtAkuVwJBBIpN17iumVDNkAoYVM6abOlTZUECqGDtq+x+AEJYPqahmPn4mWDG/AKiyhCiplir7e6p93+zvGfjHrWNb793cs/nEhbgf+c889vQd2yZv/9tf9Scee6fTOjYMRjW1JTCFz0dLMbKggiW8ONUquxK2dCX6VAEPC5fu+UxuRxyiOrnnX1DpWcs5ZGVOmuLAwPN8KuE0vk8ByBk/YHkbNzxiztMglUkXSUDi78yvVNk+YH2EPhLu6azDkoYeWSfRie6kbbL88siGe9zB/q/WhodvG9x82W7j8hfNnu044IbifbeMTR3afV3z1PhNc6cmb4raM1d6ZstzrZA8m10apRoKqQNAHCqbCbrcO43echyyYZPnQZCD5h4XXN7FOt5WeTKrBasdoKp0JVIHZgkOCDOcG1wAJAQA54lrr7TBCqhqR2uphHcCOmC4KKNOem2YXMvGNnCLF5ilgW8X+zZ/pGfnG762ylNd9uVnBVTBrLQPfO2nTk08/ptRY/xVbjJTdA0AgISiGJn2eQioiOT5GpxzzqjK+XcYVXl880CVmVWVK9wBqaJF5W8lHk8CCMfxwIomFaV+EGcMUrjcr3xQNVBV4JTtN1gzIo0ivBBAoAzAigFvOwxSwZW3TTMNnUKUurUjtcFNX+8bHvun2qYND5SOxceNm246J4a66e5bPD+e3nrq+KFfbUw++QtWeGq0YCcOzO4BQkOAUNZkgXGRcr+kkECyELMnZpZ7r3xhVztIVwY4F77ryn5PGWorKQeuepIEzJBHIYAqUqpCarWwoy6SAVYVyR5gVOEzq4Aq9FW24UlkLTCpJcJ83VCFkilmfe5kx8Dg8hquYTlJnP6pjZff8O8KbvFrxpaXrulmY7XX+mxevyvdZRdP0Ia900f+n4Mnjrwp9oyB1AGYx/wFDWRTRXKKtnmxyXtl9+xsjvLi+t35YHW+daIq2kpTYKelW5bJTFYPLZqqb8DAPwwoSnwK44D8sE2NdlN0qXNN8hKbKkaRQWrZKlPBLJJluFLKTIRBE78RaXrSIFW0sd1AlY9NJ7Vpyx/FqMqmBIbs2LgrnTjb8ilXh4TQdJOUCuWDfbXeLw32Df/91iu3PjhqjDbXwx2c3Hvb5RO3fuqdwdFH317wj/UXy0VKLJMSnA9XBpU+cQVAdTlgqc91JUB2Za/VW5cMRWQ+BMpqRgHdvKJCOxWoKidLu4jSAExqwJUn1qOqhimUxcGkMlNKYFOV7VEKEKNM5XVXuWoYNh0J+2G4Y7kMUuMEzXhuQm5pzq70/nBk26WfqGzavKt4/SvX3EA+Hb+v1Jh4evvR8T3/sjk3/obEP36Nm8zWylbCulV2YILbAOyXTJsrETb3XUgjNf+7qixIBUMD1cVH62pB5mLvstr36Hq9miAAPFHBhf4XGwQkL4JZtUyRADCZwt3+yi1EyUJ0vTmrgmdzDyQDqrqqNqW4HjHsr7yeg0Zx4JMjV9zwJ0bv2pFqZwdUjx4tN6a/+a7Z40++PfWPX+UaLe705zQK1S2Yv/g8cXWH2GcWGPnXrcQGaaUTmS5lZN5jKkUlX/IX3bE0AmVsAG6KSpXipik/lAe23eayP8TgaJqCCTaE2dzhiNK+YlLZsohpd+woxScOJRdmdBN4c3qophCUMaZXoNh2CFevZdmttFw72H/J9q/2bdzy+cHRwSeN0RvO+cSdpvc5dHTqislHb/vt5on9r7aS+rDnJnBpotCEVhXniq5sgFSXzx1AFSV/zR5Kl2snmG2l94h3pWdYDl7Z7yknCV1yZCmHOFFAxtFu+9RoBNRsYnNSJIPKCqi6HOkHQMql/xxQZXcPlP6R7KWYc1ZzAaiiXCR2DtI4YJYoNGv1kW3X/b6Zmn9bufYNx1ZzbdbTa3fN7OpthfVXPrzvsT9tW9EGq+Da3P2NMr8ZU2gGrIlEmSBrll1PJ3ARHMt84KrFUvlmFzFDF39DnmdQxYrFXB6xlXHoUxC2eePQbjfYhi2AJjUyqWIVqdepUNWukGcWyUTYBfTzGNTMpqYZWJX0IEiY8IEiBZCPFv2q/F0b/Xc3FOHnIC1c2+WFEvMgPFPREQ47IyM1omqpOj48OPKlnp6eT9a21x692lg/rhjHn/j2FUfv/Ow7/aOP/qrnH+0vlwqUoOEHvq8qpIADKxRQXaoUnzf1XxnQlFfNZ1eXc7xZ+NmacsEtVdpDLXTj8CE8sx0bLZa5yUTMo8mE9hQgtRWQ34LETUAqgCmvd6arwmkATEWXyv0YvO7l0o8U6YYqC7SoEf5UKUlRbAKkRlahNu3UBh689Pob/7q4YfBW2vqPs4bxu+dMl9x86JaxU6f2vfLk8ad+IW1MvND1Z3uLVmRCBsBpVqhswtQegY9glvkeQwIgAEHAKp4RuU/yx9IM99lOOasBq4u9lu9oDL06C3KEVbVQGUTzsMg1suSufCqWqgpKYIXIIph0UxZrOGdR6apdqF0g3ygGsVvbNbjl2g8Vtrziu6vtn1nqWp0xUOUxPv3UjqndX/1g1Dz4KjM62WchcyYKpNmGbRKEAcgesEWOgh+necTLhQSq3BzDehXYSykv1DCisBFQ2JSdJfvFsT7TYb9I/AmgymUMBnCSXgSQykyqtJNlWcMQqONTYjz42Fk6LrUNKw3sYsPqH3yif9uVnxm6bucXigPXHTtfCSwKLBrR03/38mNP3vs7QfPoiy1jruQWJGQZp4EpqQNU8TOAEw1UdYPcmQ2plQHOhQNoZb/XDVTZ+xAX34C9GKIjAVRDajURbYvkNJT9AVbBqAKoplypQunfMTz5mZPIz7mLXe53HqhKlB9mfwCAAoVWtT2w6aq/8rzKnxSvfv159YM824lS/z7Y1JlDM1eeCE588Kmju19frFUcJMlwTCZk2hRS22iz5prlIYtO32t1NM/e99HzYb7hNF8BwgKaOSbAkQOMCRqnolg2DAm8nNsUtJvUaiFtqs6NU6kfUl+xhyp2iSqaSSVPPK2RdKecWBhm6MbDrPSvAamGzZIwtRxQ1au4zYb+7EnC3pqQDVmpFVTLPcc2bxz9TP/g4N9es/GavWvdgHG2I+Tk7jsvO3THx9/ujz/2Dqc9PlSteERovkHCDyx+uEFTMgPzwDIPFqRpqXtOXAm7utj7aZ33/PNawMQqD2IZIwJSxV2jQ8+g9idAVTaU2jdVKogxbzTjps9AFUEdTMxwZz/s+RQg5QoiqkiaURW5m4DVfCKZcnTkQBSHUgtNUzCudGK7OjDRP7r51qHtV/9N5UWvvAPe32d731by++jPaLennz89/tTbZw8+/jNWPNtbcBGCA6BqUIwkHMOWgBh+FhB3wzoVZVCSMuMsX6LgPN19WclxLQnUVigjyMbCPFAF5WXIPUOiVUXZ34LcB/iDNeZgu1Xnv645M3kHhwR1osyWs7etEDFa3MhIOOHGtLbhUuz2HKgMbP1MT/9Lft/YvDZWVWeGKoQBM4KD33jTzDO3/WczmNxpU5Ot1cFQ4WJBiwrrJv1wacCqaeSzuWmr+13NN6hSTcaodqyrpGytPFLV7gkoEucCTQ4m+GCuTXEb5sZKRM6NBdLZzyV97vpW3mQ84Uu2cAZUlS0IygoAL2EUc1c5Ys0CstmKw+0feWBo+86PFwZ2/EPPtdfCsP+c7SqXuoZpuqvQvPep/8at9FcAACAASURBVPPk5EPvDloT19uWT46H3TP2yTFrk1J0E+BcWUgdMoPYWVTPbEitDHCeOVDVNVKWfSi7FVhuAKj6bZT+pfMfliUCVFH+Fw2xBqqO7ZADXTGAKnf9CzORWbHwLkfM7NXt5tJ/hIfXrgTVkcu/ZJZ7Pzhwzb96+nxNyKt7VpZ/9b3NezfvPbb7l546vvuDdbPpuaUyFdwCsy/wEY4pprl4jvdqDqQwywDVH2tV5Vpr6JAH9VkTZ+52sJBEldRhmSNOerjmAKko60nwSAgNPRqn/DaF8K9ttihtBeSGCXmGTQPlPiqATSH4NLvcAGiSSxbKt9wEqrK/VbFY2FKlydR+t9oeK9fNLrKAhVZMLIfiTRx8fqRT1jW8sLfa88ylm7Z9tDZY+2z9QP34DSvs6F7L8Xy692oeuXfzwe98/K1zhx/5dbNxcHMvdNiOS6FZoMSQZCoDheycV+qijNa8KXElQHWlWtU8oNWgSVcPZS6SBind1c9jjiNQBVphrHGEA1f6lB6Vu/sjCuda4mYD6IjnGSwqysXgGLVGVWlS2VdXsW0doNpJOZKhg/92yE8t8u0C2X2Dh8sbxv5x5Iqdf9Mzazx0rqRti91nxuj7d3n15vRls/seeH99+unXU3JiyLUDjstm/SyIqNhTTCKuISRwIaWmkBwAsTro4VwD1YX3efHR2w1UVYKYal5DQ3TCliASpgCgisYq1m3xeq5cffj1yk6Ut69g1EC6odPfZpCKVEG8ykK4A9ZTJXOLIJmwK620MHjX6I5XfICGdj60FjjmjFBFmt5s1evb+8M99/2uP/nwG534xIhthjxhookKIBWMKiZNDVpxWTGRYud2fr90R97SQJVRFjrvefSKVxxsOKLAp7DVorgdUjgXUBroxinorLCLdKQEnqodJWtSZWLmbjqtEdHRdWwKj52kJLBA0NyKU4iQo2L/yA/7xrZ90hncfPPIi189tRY390yuMzYgjUc/Ozx37KH3+PWJt6XhiUtgcs1sKm92sRN3xMlAT9Sq/KUnwTP83DP5tRVKBtRuV5X+hVEFxZMDqo2AWrCogh1YUibTKYndCtAofPfgSAWgip8tCVRFfM6NZ6r7mTOssXEpVkKvd+tdTnnktwa9qx6+2Iz/j6ZHy/fs+97LJ5rHP3CwdfilcQm+hy65KB9FBkcnwgopsmHlAt9FrWbsyDrypcsfA9WlgapmavRMqcGsMGNiKcS6M2Xmz3G0iEWNI2oHPrVaiAduUcggNSQvMqjHLlJfoUKu6ZGDeQsdv3iGOdLa5soQEqU06FJrVVbWzwz7FVuny/36oc3K/1rXqoI/oMWHGTwap7DJdcgJK6Xqo6PDo5/a0L/h8zs275g08CBqWvKMZoFz80vpxANDT33rY79YP/rYe5JT+3b0leHCgqaRAiUmyqYA5+sMqGrXFW6JYA6wC6hq/bMGqpBzcfmWNxFIlxJNKqwXUUXEBpShLJvEC/OOtQ2sHOuaVSd/x44KMjfpIud3VpscREoDEIWxRS10n/eNTBSHN3xucOvmTw9u7n/cuPQm6cI+j19s07jnn936zOHt00cf/83W7P7XGvGJjQU7IcfCOoDekzL3Zkj3vwaqgQKqYjspgSXnllHNP2fLXSINVDuCoA7bj1sJCQDAKj/zYFTtQubUwH6KuWhfofJA4EWqQowNmqSJsk84V1hB0YF1xfsmlNgORVYpDa2+Z3pHn/fhir31o2vhcnNGqDEd/2rJT+MXH33qnj8qRdNXevGcl6bajqZjQ8OxW1q/dBY6xLMbu1pfIaeqC5Iy+UtbFQNUlGpFzEHE3f2woGpzcktQ9yltp2TGJhloJlKaRNDlYCF4N8LfmkmF5kN5dwrNkGU7o2wX4SG2PYpg5G+6sVMberQyMPp31c3b/mH4JfftP5f6nJVcS1iONX74P19+cvKpd/tzE68rwnvOQsMU94gqPYsMai56sPG1kjedoTDxTBlVBsen0bfyvVbhIqKrywNVZVHVDKnZjKjVSsk2a7AFE/8/BqqSSokNGIAZdKnio4p5WOx8mE9gbaoYE2KTohtNYLacOF6cVDc9Uekde8/Q81/0A8O49LxPzCu590u95u6p267aO7XvbYdOHXnXbKFVSwoG6w3Z4QFWNRGsqFKK8RjoRJ4z1B2fzXFebL8re1npiNKsKsCD/tJjWzNiXOZXQSX4XfFGDblpKozb5PsBNesNChqwn4o5ErVmlajPLlPJLrL3MesJUc1R/s5aZe3oVDB8PKdOqQ5+XQ3KSAatRdXlY2y82XFVOGIuL4oHp2k6DHYAhApusV0t137YX+v7wuaBzV/esWUH4hbPe9VopWMknd5de/rW//mzjfEn3+tPPf2CvhLkPygNlynmjmls3qU8uhwDmoHDZTr188e0EsZ1KeAiPQK4t2AAAa6YPlUhEKo/XY01ThmTajYZcSosqh9Q0PQ5vAbhC6JPBtuGEr+sc5wVz01xwqKyqwNGFdL8uFoIgIx7L9VDkDOYA1PLo2ZiklMb2l8c2vCFno1jf7/h6rFzlg+/4vucPuZO3vO1F9SP7327Pzv+01Z0ckOPZ7HrAVFFlcWxaiDGpE2p4XPKJm/CVOT5udSozj+P5TSrGVDltVoW5Y47geoPh3IR4RoIN+BoVaxpYuCvWigz03+pNCM1FB7vBW6iQrOwYWJvKe4P0OoC8bAIyTQpMgsUWb3Tbs/2rw5tu/I/0sDMMcM4u0bwVQNVBjH7vzCcRjPvmt73wHur1Ox3Y9+IYSi9hFHDqj9kpSNsRa8ToCppWAJVlfw3s6XCYgDBMN9QyBXYzL9NAbpk63UK6gGZMAFOsDCrzn6O++uU+3XZn5sSlM8ae8nlgCrHtXGsIAT5LvmwOqr07q8ObPpMbWjrzcNe32Pns/yx3OVLp76zafLxu37JP3Xo16k1flmtgMKu7K9iJaYW50Y0WEl0qi5k6hLlim6PetHpwOayx3oaQKRc8kQjp4AqNiR4AGHlA7uxViugZiNiP1XH6iXLLbMvoMFAFXnHWLtNpObwn/DeY/s/BVQ5kQd1TZhXg1Hn5gRZsFnzZDtJXBw5Uhnc+o7h61/+PWOddDav5B5NppOVu/d/73UTc+Pvnmgee1lUNSh1TbEXYkcMCFTFwAxjQ7aDXC9cydv/SL8mnyKkXVJyiY58beQqijaOiS+U+tmjFhG9EQNVP2pR029wsydAKrUTKiQO1awy9dhl7vJH+hN7P3LjCxguKc2yC0lqkKvjj9W/6U2XYOlco5S2xUJzJZosmT3rWKngtSKJEVkMDtyzC41Ksfz9gb6Bf9g4uPGbO8d27lvv8pc03VfY97W/fTUiVBtHn3hVnxeSi5vjVlTXs2zbtY3PUuBRp08tNtAX6EtXCGaXBKrK31OqOqrk3wla7Gr9YQca2CQCpAYRNwyzo00LFlQxWZC2aYAKBj4rEauOb/4sJX/CmsCWi5CzieWRAfkfz4oIPXGoTVZs1vrHq8OjN9c2XHLzhue85FFjdH04PKTpfaXJu7/1mtlje34lrR+9qZTUKx4/HiWpICLvHkDM8IkMn4kLrkoAqC4Rb7OaJqjVTIIrAarMeurOmNz6mMCmClwcF0dtshWrijhUnhNAtvHzL0cE8MljPAdUOXoXQNXQrkcoOkpyF+azmBw0D7eMypaH+i+75gPFjZvuP9tY1VVjSDy8zYN3Xd2c3vshf/rpFxeioOgoz0Te6S9yxU//IfNfsZYL3GJAtaMN0ysBayxwsaOYEuQXo3zWbDCjGrcishI3A6raH5X94vJMqmZUAU44s1jSW0TQ3glaw2Ie2V4alwfb5eFNf18d2Pi/Nz7nZT9YK+Hxagb9Uq9N08fcxsN3v7R+bPdvtE888YaeUmBiN8XwDnIzBmaGEptjjOJ8lVEwU9Oru4fnBaiqRHK+zwxUoTcOKUC5FBZVjZAazZgcZlQr4hEIVoCBqsHAjFlEgFEGqliQwajabFNlsU0XJgBpJuD/wY7FJIpsI40KIzN9G6/41YHnvvpWwxiaW4v7dD7e44n2g1fcu/e+Xz/WPP7WWaM+aFZcBt84VU6f49xv3HtRMsuuXBtkr24cnI/zWVefkYG+znKn+yBUvadjQwWgys1SYv8HkBpGEQVwrgibNNucpagFJjWlUupSj12hmlWholEkB6BDBY4w4MhVuoC9uBakbZaUEbtme/VmmxfIHJBi52jIvDDfYcPC74MNjHL+YB9OKy2XynPlcvXO3lrt8yODI7deM3rNkfXMpOrxkaapfejWP37x9KHH3zV7+PE395pzVtGKyXCKKnEwE2WcllFdKUu60tctDVQ7RAxeI44sSt/MjcKaGcD9BlBVsp02moVhQRVQGupmYehwhUllbSLrUdmXTxETonW1IeswTAqxYQWTjghwFvDbFCIOFWDVKkSxW5zq3bL9S4Ojmz4xMNjzmHHdaxrr6VlsPnXzpvr4oz/bnDrwtnj20PVFMzRg44R1HmAbxSNm0A2JC4f8TbtgrGQTslbnuiKgyhtb3Synqsrc8wSgCrsq9i0gC81xbFdVFJsqRbIpAbbahAHZKUaV5wZUEHAdUE1VVVW1YcOiAPeQkMpxWtx4dGDLNX9Qst3Pn60l4+kx5Lyrm47vGmw0Dv7Lk+P3/YntT/Q7EVzlpKuas5xX2+mrNE9dH3MOqkHdka3dPqr8b2zsHxOFMUUo+dcb5M81GLCmAYaqRxY3H0i5Q6Z2KYHojlnR6+Q8ybDtUhoWYU6EhAeI9a1iUhjd9vTgpVf8weDW7d8wdtwwtVYDea3eJ33mO1umD935i/WpR3+naJ3ssRCPydm+GIyq648tuiQAQNs3iI3H6gDKuQSqWSOB6jrm+wxZCsZrAka1rRjVkOqNUJX+FVAFWOXOfw1UYXItQNW0pYkOrIMA1UgtDOIvyKbpLPWIKXIoDdzBZu+Gne8cufy6r6+lx9xa3e/F3idNU+fWiX963eNH97z3eDD98rRkkFXwpNADTVIcqdQ2TIpiAi5j/sdAdSX3Ja/VXWg/pDf+8icaphBSgdcxUAWTiqQpjN92g+aac2RECZUSh/rsKn+XzBLZ6OrngHpl7A2gwRtNcThh6Y76OxZeXdrVtAovjGzYr7yG1AY8i1FF0lEiWzNs5iz2T4UuwUhc05vbOLLx7qGBob+qlWt3XDV21fRKrst6eA00jMfu/sQ1UwcfedvMwcfeWfQnqhUnJstBVLKGfB0NII55qWaqlQLQlb5uKaCqK4b870rLnHX7K3KBF31+PFO473OTMMr9QcunJIi4QYbL9gClOgZcAVUBq1rmIQ1Y2m+XK4i2yzrGCD+1HAoNm1pkxYlXmuod3XrbJc+9/k9rw+WHjM0vbq2He5w/BgQD1B/+1FWN8Ud/ae7Y0+8ww6mhkifzP+u5Wd6Fkr/IbyJ0xCNOm3cCC9e7C8qoKtJQ02Py6GK9A5uKja4OOHC4V8a2SryxEKAqFlxy/IJYwJDHBtKoxKqOgaryOmBUo16LdRDuAWFaJHIHGqXhbZ8z7MLv9Z2l082qgCrK/v4z/3BZe/bYr80e+8FvFY1TAlLY4B7JB7h9i6k1lhmSFxioysUGIxBJ+RIi8mab2rN1BqpxO2BtqmUUVJesOIehxAGanHdUKA1gyueyGm4wGo20xgu2L3KZeTkwbUosh5rktTY998ZPVAY3frj6kp+BNct5seVYzeQA9vzE3Z/8F/7s+H8N5vZfX3CL6CNijQpvSbhTVCatzFPuDECqPOerA7bzJphlT2s+UGVNchSRYQqjGnIDCrr+Q5qrA6hWyIRGFdY9aCLAVoyBKiIhJa+cLVOZURXnB0hHAFS5gQHBCBCrK/ue2IgodNI0tHrb/WPPee/Q2LVfNTY+//hq7sWFeu1TzQc33bvv/vdPNCf/9Smqj9oVBB5AmyVd5gycuCsUzI2Ww/wYqK70fvFiwBZ+2j5IwI74pKqiP+ZWdb2jOGQvat3hj8apZrNJPvydw4CKpku9Vpl6Ue4nMKno7kfjFPSCMhexZEexa7wssZ4aDRKqv0D5Yi4FVHFUUto3mJ0BSEWlQRqmlN42NWPX9E4O9Q//YOslW//YLbnfv3LoyoumiqDvX/Op72w6+MTtb5w6+OT7zZk9W3q9kBwXD39nK76cPlUJ1RcMh5UC0pWwZ11zIU+m0rHN0g0FoiQjT4AWV0LQWRMmDFJR6ocmNfbZ2Jt9bmFbxN37quQvjKrWNWMECbOG1TAFmw5I63mUWg61wdghUtNECdhJQq884w4M33ndT7zkw/fMWHfcdI6Ca1b6zC33uvTQXcWpPXfe2D514H31qadfX3Qj20U/AksbVAIlV0fhAZuSgVhgEB/rDqiqXgFFj2E8MFDFXMKMKr4xiNHUXSDbLohOVdqmO/ZigDesY0OVWCzseFOrWFV5CqTSgkcfm1T8d5ji/lcDp2fjQ+W+De+t7bzmIcO43D/Te7RKoLqvUN9zx43hicP/3p96/DWu2RBQxtnBuAgdTzk5oGXefpEuuUx0LtP0Gnx1xDmy/9Xvq0GR6HjYAxUl/zBiYBrWWwxUg7kmd/qjuxFWLpz/mwmO+bFXRtny53ygyg0JfONxKZQcANFlhVrke6WJ7T/5ireXq2N3G1dfvW4jNduP/eX2uZnj75k8+MD/3VOyyQUiBcDDBMXyLAlbRGFA4OuqhlR2j88HUBVNrTK6zoAqUnwAVNvUaPg0NwegWlVAFXpUmP7bAkoBVAE+MUfbiFDFu8HeB13UeJZ9ARnQMnNXLDYzKP1HFDsRtczecHDz9b85vPWKLxrDLzy6BgP8nL/FnVPfesMP9v7wt2ei2Z+IKxZZJThdGAJS2X5OsrBlGya+SZgPcn5l5/wYL+YP0GV+qUFo1wheCaQhhudVLCro6sc33EhCdlTxW21qQZ7UblEaEhXsIlUdAalF9NfHFgeSsJbewGYa94XNiKT5T5vooZjEnTWSpMYx0AJrZBbPM6rZxRbBrAapnuNxVSqB7Z5hUaVUmRyqDX3z2iuv+7OZIzMPX331+jHyX814SdPx0pNfv/mls+NP/3b70AM39bltKhYQRSnYZP72ejHN6YKksVXoUJcFwYuciOK/cpriTvCGtEug+sVCZ2ZRffiDt2BHxSVRaY4xsemABaEAUwapmSm8SHukKTUlB01SKtXRcl1qhQlFtkumV6Z2alLsleqFkY23jT3vxj8fuf5V31jNtb9Qr0133zx08vihn5468ujvh80jY0UnMD1Iv1gkjqsIWQOkABLuwsz0IjzLhWVUpXqbde4D56jO/BQglZlVgFYEABSkEc5CUpXo19W2RqqHuL8cZCP6Va7E8PmKLhX6XfEAANssG9g4NShK3CQtDsz0j131O9XBS79ibLhu8kzv6apQRTpx+9DJ44++Lpg+8J/M5uFLHfJZf8dUIEBqrsPswgNVbRkhp8gXVvmlZgpVvUqwoDzhHSXYVH+2ScFsi6KWT0aUincml/2hz1Hd/NolEqb+ysBfiiB4sHFDOxQ6ACzSeyAoDy2P0mLPzIYd1/5jdePQ75Rv/D+Or2e9VrrvS73HJ3e/avLQo5+uWk3Hs0LgM5mkE9G0wDHBRitdKvZVOSXUisfl+QCqAFFZms6yQBWMakU1UwGoYmFCOawDVDmyxARD4XLTQR6optjUMNOKC5UwUE3chJpUiQc33/DvqqPXfqF8yfPHV3xxLsALUfbcS3uH7n581/976NTE6+qmP2RWPTI9sRtKAVLjiA3PVeiasqpVLho6PvECHPvF9JF5X26xnRKQKnGp3SBVmFQBqOjsbzWbXA0AQCwYBep3+6lkFagICypUOmARBs0gyrdsnYcmCF32z8JQ+XKxXEeV9xnGss1RJ3GKKdh8aVvHYmJxArCBiU3AOXtJrVJ9ZmRw5CtDtYFPPffyFzxBRMFaJdSc73uL52DPro/ubB4/8N5T/z977wEm11meDT+nT93eV2VXlmS5G1s2YJpNSUwJEL4AAQJXki8JhAQIIQl/8ocPkwQSvgQTQrOBADEYsLGJDQYDwRjjbssducmy1aXt2p12+vmu+3neMzMry9pdNY+MRpculZ2dnTnnLff7PHfZdNuf5ONpPesk7LWJzopYEzW20f0By4MFqosRWu17PfjAo96OtGiVRyrfZJxIEqXwT6hWqZFX9nnf42hsDq/BeAG9SUTD0hnEIadRUcVnlmOMVGjVwKDYMMlFlS5TIBc7guV4ue6+XwytPfk/zRVn/rh33bFRUU+SG83JuzauCr2Zv5jYvuH3nWQum9UjcuBsAbE0uN7KDSaIQlWlfjqUevaAqvi3i32kFA95fxJTOwJQRREYSXbs0shxuA5zVdFBTDUWAJ7yGVRHWDnacK1KzHg5Kpxb/Vxxb4SJK1YJRVZ71D588iW59v7PZla9/LGDnb9LAqrutu+cUJt88l3uxPa/yfiljKlHVIMtla5ouEsAqvszyE0/hGp8Hexnku/j2SosLAGqKrtUcS6kby0CKrQugLbhl+qVquTNVigoI8klYrGQyZ6DiBlEZaIhkpKdWUWKif2tVFyVj2rqQsanE9h0GDa5diEK812Pn/bSV/x1rj34mbbmNQddDj+0C7S474aoave9N53mTu34ClWeODmrV2yL6Q6mJG8xlwVJZB5RAuCi0kkW9/L1Zx0doIrRIBUA+KjihAmOaqOi6qqKKoBqUQFVCKrQ+heRiMFkVHFqQcVczNIhOgC5XCqqxFVWhCSk0aIhkRNTmfJR7/C5f9W/7NQrtRYHqlcmVxr9k8XX3vfkfR+bjWunBo5malmH00eiMGCQinkjRs9YFEVlyl0VRl8Hsvtf4uB4Dj+9GahKwUYqqWxDhdARgFMkTUUhxRBOeRD+ValWrlDgeXyVM6ZDbUaROvUucviQJGImadEJVxqglRMDmWMmG5AAmrRtJylrIodSIFVtVOlz041X6Ar4TtmYmPoVxWRpZlzIFx9rb2u/pqe776qB1QMPjx5jNmz7G2q7Nvygx931wKunn7znX7TS1gFT93TH1shA25fXwn1A/D5c1Wag+kzgZTFUgEUBnzSJiqlZUqFnfMEiEhj6x1z1DmsheTWfwirmMqqF8NKFH7ji3au4XNnZkVokbV/M+NR6LKWtyPyHYMqkyHAoNHPkG07sdHTd1dY7+PXBtad9P3f2S/YcS4eVmfu+1mHaySt3PHHrPyXlnaOZuGLnTVQMLYoincViuqmRFwWqvtxKQFWKaSxvVd7wKNLJWg2eqtB1mO2IogNvaDZTAED5gIA49YHn8aNeS0RUSoSnKuqIzY50g2D0j/EBfjO6jljFIPYMjTbK9K75qV3o/HiHse6Og/UPXzRQxcmytulL53rTO/68Nrnt97JxSLalUSl0KYYhOhA7C1Saa+DP/PJHF6jCggUtSmX+r/7kW4n/DyOunIa1gGqzFXJnKxSWPdICUBFVNCbBvkGJp5raYqLml4EhtABpk0iSA9YKlQ1sWBSaGfLznbN674obznrtm95LfaMtXU2VQ3iiz2z8xrKgWvr70o6b3pbT5gqOLibh8IGNMJBxUIESMg5VU1ERzJcAMI46UOVkMNx+XwHVGlUqLpVLARlQ/ZsFnrxidC0BFgCrJs9UAaosskpb/xgFAOv8UNxWAPkY3nIhaRmiChXCnuGz/6q4rLUrqgCpZ5RWdd6/51cf2TTxxFt9O+6nrEOJCV9ZnUETuL0CVKVqIzBVjMCOA9XFD/w6UFWhILCckkhUCB4AVCOC9V+AtCnXJbdcJQ/RlgCpCVHGcqhoF6jdKFI+yJMZwyOVeSgqgUi8Mtk9FW053r1S/ryqCKqfLQ1d4bAK0FXrdyqkqgMwqdJJm9gghIjrZARt+baNHe0d17S1dVxnFIyHz2tBwczi70zjmRs3Xmm3PbFpXWlq2z/Uxh+5UA/3Oo4dkWmhmySaBYbtzXqLVHimqtWpZV/jqs7fGxsgNN0/lbWhlCtV0XL/+2mqC0mr8UwbwbqjxC68GqN9Cw0GxMJeSG7F5T8hFEaVkJPKlBBS+PVCZRNxsFgusu0iF2rEQ7VRTQVwQ1XNoNjOUYVscjp7Nnb09H+td/notW3nv77lrcj2HRfJxittL5Mf2bnl9o+544/+phNMdRaMiIMAgkgKNKZtko+Kqkq73Pc1FnWwOIgBuTBvuQmTMB1TWaixV3xTpwaYJ4BAE+uAycp/CKuEq4rAIhmtbD7HawQsqSSNShnSUayjY6gLJxk0QAVUUQQKEEFv5kkvLn8s0znw8e4TTv+h1n7K9EF85MUTCpNkgzV1149fR9XJD0eV3c9HGRwcBQ8pTiIKJS3ZN2DkQDj4maNIDk9IibRkVF2BAbT4oKmblsJLTOggZLU/kjgAVNH6j6pieGwplSMbHqu4OPkTaCU9TCsvtbqFh0xw9tBE/jbEJ5ZFrpWjuKNvc9uas7+69tVv+b+ahqiL1n/Mbv9xl16de/vExv/+hzzt7bShgtS42Q9hr1g3xUi5SRWgB/eZjhRYbRZT1TmqkVhsUOxT4EP1D45qjWNUDb1IhlEg0h1lUYUNCd0eKJrxF1B50EbFwJdxwQc1zhzDpFe2Vvg7bJv0mHRLowoVg67lZ/3lwOr1V2l9p7QsR/W25LYslYLn3b3p7v+Y8qdOSTJaBkp/TpYBX5Jb0qlzgjKqT3laKj3pYOgfBzdqWu+7GlDj6e9t3oq4zxNZ2a+AKoz8A/BRYeQfeuT5LrlVtGprFNUCshOL8maOik6eckaOMolDViDHalakM8c1FTaJP4mJAybfJwGoLATl3G5Fj1L57Dhcszcq1i+s7xjhJtY8EVakDqnYoE3NTIzECPPZwr0d7V3f6+jpuP6Fq16IiOCW7hQtddTsvfkLnXtnpt40tumuj+j+nuGMXjVtW2NKkBD2sUkrj21FexEfWuw7KiwltQtSoDYNn2lgUdFQDF9l5wAAIABJREFUSKG7eaSo9mv6X0oQxcNHbid/jwBV+c1rKdr8ylQK1dSYHW0CFk/VyjWYHpMeSyUV7X6xW1SBNtjLIukOcoWNNRZclFUHd4AZcULhairgEIRUhhPH+c6dHUPLv97ev/yKgZ6Rx7UWjMdd6P5zatXkrYWJHQ//4fgTd7zfqe4aKRpVHemqAfY60yLdNChEcU7YT/t9HBGwuh+Oc/rD5UsNK8xUkC/KfAxHFOfk4AKNQRBAawCrLV0BVYiqpCjHCWOKkSyevKnSP6XQibcz7Dal4i5hE9LRURHPSC9zOmcK3cv+vWtwzTe1lS95cqFrv7+vL76iOnVH28RDP/j9uDb+91Yy3WvaBnke1iKxq0hJu0u1JTqYN73Y72E1K7hWfCHTeo8AVcYYKIsDSPgBJZ5P/pxH7lyF/JJLsRdzhrmpPp/cNPwWvio+N6xD2S5VLS+p1xxzUsENw0nDD0izLApsm6rZYkRdQ3eOnPeaT/Se9vwfLvZzPNvPS8ZvLES+97Kdd13+nwVtps/UEy0ycIIOKdSkimqGeckQ5lPX4TF7Pxjgur/vaeRcSwaPqP6VQXHkcUW1Wq1RGSK6WlwHqpouk1Y2dMSoorKKz5iQBh9VgAH2CwQfVSOL296c48ECLBHIxMocGtGBRa9r5Vnv6x8949pDIZYfyfGABfrm8s09persO+/ZfM9HAsfvIEfj+FhcPS+KGayKP6O0kzCPEPvJG28C0r1QAZ7Lj30/XtrelXsuj3qrXCmCBW40ltz6WFU4JIoTTpoSQ38kTvnkhy65boVqtQoFiLasBSySajfaqMNup4KeJysWgRvXPhQvUd5AozIqEiplOaO4p7xuK97ZPHDERv5CEQD1AJuaZeFABoU3umeKTpDoiamZtbZc+6P9XX1f6ezq+fHpK0/focFo8jn2AG9x7yPTw0/c9uNPRdOPvcJO9nY4VkhwJ2IHBGgYwF1MwSoDOMyTkNAe5ZQoVLSUywIqT0ycSEXFvGamQDWtYKmxogaXiHLTcSVfkwQqZRDBhw7hG/OQwmEccxQvG0KDIalTfhV/hqzuT8WgXE3l1DLpCvJeB00Gjjjq4IMjC8ambpqkGzZFsUaGIboNNMAjw4l9OzfXNbrmyo7BVZf0rj79EW302Ergax62yY03mrUV4QuefPD6f85Unjw7H09nLQPHDos0y2FtDjogiw1jPFTQmn4/67mW9EitprA+I/JXKAFJHFEYBEzlknspkaoaRFVsRYU9DGtB+gMFkc9fx2S9x4EGMBa2ZhhDONBgbITw6dWsoK1vxdcLXUOXWuveeO/BUEAW/ZGTrTevmnzqhj+PK9s+YNG0TrZOIQQpMQazqGskwaB1Nqg6UGVxAruBMXBgroUSWOmoGPg+JTWP/DmX3NkqBYhM9QFi4RHaaH+wcChx2LaIS+NMpk9rR1gkcKoQ7qaYvScggZDmOOQ6DvnFzpLZt/wnq1766o8VV5zxqyWNtWfxybCporEnztx9x+XfzkbTK3Qj0kOTKISaHXtSYpIZtPNCzSBVT+2KDu1NHw6gym459bchyVSpPRWfElGx8l0GqhUAVRe55FJR1QFU2fBaqqgCVCE0QHyqZA8mBtSfIpyyeQ5IJhMZ2MEw5mLZyDQzcbWOWtfIGe/uO+llP9Lalx9UC+TQrujC3w2T8x9s+8GJ0+70v26eefKCJBNmNPDxVCsQ+B4oBEAVmy8oNYYCqqiwod6Gtph0Lp67j4MBqowz9lkeFd2TjfzhjQpxBqdOUUhe4JHrVqlWq5Jbq1JY88mKTerMdFCH2UZZypAdWtzuRyuW8bAUU4WHqsprqjGthDUNgURqVp5yVtO7xfZjTFuKyTBNtmSL2HhRLNoYYsV6bOpWJefkHlu1bPWlHW0d/71ueN1MKwtDD3U0JhsutSZq8Ts3bbjuL81w8kRbr5mmFpJtGmRjg491Cn3hAfM1xF2MfSJLwCSAKhdJcBBQe4SI1hR3kB1o5JH6bs8DTmrsMGBRvpXyPLnxWKZkjxO+sUSjSmpc5Ic8fuCVCn5qHEAAK9Z66BuiJJN6gjNRhL12AUZRSZX3L9UdqSKjPcwaBfxcK0OR6SSuYZfbhlbePXL6ORdlMr33amec0VKG/ku9/1xVnX2o48m7v/9vyfgDv5ULJ3odM6YQ1WYOM0BhIqXLLPzqRxWozuMUpQdUlBWwZiurKriIBD77MceorhuOAFUTfum2OD6wELwBVEVbVS/t151B2L6K5QrgxGH9wOsBqMrpqti7/Pu5nhWfdaorbzqYCvuigWrt0e+9vLz7ofeHc5vf4JgligxRpGpsJq1aTHWT74Vv2tF4xn6BKhOCxU6CObUKqEYVl7xZ2FJVKKz4pDF3x5R2jvJFlfYOqqkOWzU8HagKTwM3jGM244SjxTQny0CVuvu355efcMXoC179Ka1vtGVbv/vem+SpGzNUME7ec8dll2fDiRMSCqyIY0Gh+As5N9gMC2TAVBxjoMWAKhf6ZPVXEaqoMIQMqmNUrTwBquWyR14N1aMi6XqelZCoqO4PqHKEHIoOOJygMqEhglLZC2FVNwUxiGEX87qSyO6dLfaf+IeDJ593g9a9Zu5ozIGl/oxNyaa2+7fcf8FTu5/66pwx10E5OHQpK6IQU91goCrVHYmhTSuqDaA6Twi91LdwTDz/mYBq85tn7i5zwpqOSs1tO7RmFb83TCLmdPmRz37U+NODR2qlyip/KLPNyKCCmaOeAtT9OTJDnTQfEMMgE7wyjrBsKPUFiKZs06YIVGFUyleaolHTjRSHsTTQgb1Rwc8GH5UrhxpcHxLbsCo9nb33jS4fvfTMlWddcazQmA5lcDFw2XX3snt/eulHqjNbf8uMygNZKyKAVXDXTe7SSayoeANJ+SnWIg5JEU8r5WMrJKF5Tjl8LxThNF2vnvZ+6yAVLwgUIBQ83Gt8CRU+/AIfGfXRCJaLcLOpIRo1oNAFSEWVFc1+AFU8S8CqdAwbXuAcG6rAKAy0UVlNuYm8nKoocF+zKXTyvtE5+PhJ577oE1m761pt/frqoVzrVvre8bsu+UBp0y/eY/vj67I27JhAe9PIj1FRl27aYoBUywHVGJacAQNVCKuw16VAFRVVCXdoXjdETJU+8HlEpSC0OKaFKNcjAarQsUiwQL5r+PZcz7LP5ofOuk47CD/lxVxfFtTsvv1LfxSXt75Pr209NWtVyUf2BE5dzE1Uze8WA6oMRtWJoF5RVUCVFwQAVdwh1yMfVh2zVfLmanV+KpSQAKpibiyeqKioov2PqlEKVMXsHoRikyJM7IQ4WhDcDxOnkUyGanaG7L6hB7rXnPrl3vPf8ZVjicOVbNrkBNk966Yf/MY3nGD8xCQJ7AggzFStrVgjK8iy3yzAixjAH3pl/XBUVAWfSupxukUwxgoxM6GA9RioVspVKpdd8j2NLKuddD3H1lPNQBXtUPmN4dAAquAvs1ZWARIGp6ioio2qSBoSK6bi0O62vtH/3bfqjFu0gdasNty46yfrJioz739g20PvTtpIN3I6GZYmliYKqGLx4SAyYaY10o0AYlRkcCttNEfivSwGqIpa9ulANa01M8SAHy23+mMKk5CCyCfXBwWlxh6pPjwuvZhssqhoFajNKVJGc8iEnRDU2hh3GJMAHLFUThrgUzXpWLkrX+Pigqq27gtU+TopOxoBPjD0R0fAoIxlUxhEfA7NObmZjmLXL4aHBr8a2XTDc0U0tZhxkmzYYE2Fd7zm8Qdue19Y2nVeXqtl8zY8KX0W5mZt7A8Jb/64+qBMwP+Wix2qaZpeY/EelnWyAQAVD2Q/b6ZxXyUgYt9HXYWPDgfjWMSjBuRXPPJAG2GQik4hxg14qeKxC89ndrRJk8tSARVALzi4EJSqNLO6GxVXUh1ydYsqiZUkxa7NK087578GV5/5RVr33KqsB5u+e/62u7//fwxv/KUZMzQ006BITyiIIr6/qUZ7ofHTakAVHlVwEoEncwT1P7y/zQz7qmoausbgJjeAqohkm9PXlFCcWUbsKTAvhhVAFSlYON85HQNPZLqHP9+x9tXf0ooDS/ZTXRxQnXi0uOVX3/s7rTb+7kw43pmxPPJjX2x7QNRksibebYu1/tk6RS40RArcfqkDVdh1wJZKgCpSqNy9VfJLNYprEelslg2RDHg8apHhyYyK6tOBKiv/Ndjeox0CvocIESBgSDJZ8jK52O4buGno9PX/UTz7jdceDE9joYlwpL6eJJscGt++buy+Ky+z/T3rkiS0ofZnShZa/XFCZuiIjRcaXi3GUZV2mNSWUh9VnQ3kBKjCML0MoFryKAqNOlBFfCC3/lFRwnoNeyo4P6Crr4Ojis8vhtjCOJOJLG0y+R4Wq5BBYWJFdufKRwr9K/6s95zz7tJa0LZnU7LJuefxO18+Vd77ye2lHaeZ7SZRBsIxAFWiGCwPHMgYjCpivgKq0r6UrVctBkdqOLbk6+6P8SS1LsUjVCBQKtHiksBKbEShogUHkJqAk+pRpVqiylyZRS8QdGYoQ21mgdrsNsqbeY69RE8NFU6sM6CWcKWOD9UNsFpnkzVXWevt44ZNFb+lFETJQs5jnV8XjgH4OYlBvhdQPlOY6ursvn6wd/Bbfb19t53QdcJsS96QI/imSpt+1LvrkVvfvHfrg39Apd3r2zLgpGOOh3yog690KjZkux74k6Jgoo7vwiMVKzJR1cucka1+EUBVGezvu3nzd6KDhwIMDj8w3/cCFY/qM0hlpwYlnhKVv7T86wp/ZSvH+xnGAMJOsKcpDrRpIOFMqq6xlaGakaGk0PVEYWDZ1QMnn/W14lO7ntDe8paWS1k8lOFQ2fLjwcm7rv4kuRNvMqiahzAWUYxw4zBwfbjotTCUaj2gCmtOAaqs/sexV0f7P8s8VQkraj747qeiWj+5CAZMU63YGYILd6L2M/I9E2bX8Fc6Rl/4n5n+0zYv9X4sfHXxw8d+tmrLxps+qtUm355N9pqO4VOQoGomXJvUR+5gMt6X+oaX8nyuGCiFq8pSUkA19ZWLiIKQEti+zFXJ3Ys0KvinQhzCDTX+jaqqGDsrMZUCqmjnYPCBC5QCFgaq+H+2dMGcNimxMxQU2nynb/j7a9a/8GLtpFfevpTP8Ww/F0A12L3tlMkHrviGHY6voSSyuHLGtx7K+YSsSCJDuWV4mHjKh6uimvK2BKiiiqBEdASODniAsKaqUaXkUxSZZNsdpOtZ5ZuLhRmbD9obAlRBLmffVHx+iCZUzg8fZxiEqP2GnyeKSJ+coDiw5tZs99Bf9Zx1ykOa1npJPbfP3D7y6M6H37lr784Pl/Va3izArQJUDsh9wcNHRS4NspBtV2qoyvaNuWyqu7Kvy/mzPYiP8M9vHvLp31VRSyoNKf1ECc1ieBniF4AqWv6BS34EdX+NypUS1eaqzKDJaFlqt9qozWqjnORNcSWVx7DKQWXQy1Uy4ao2t+vmUwFS/1OsW4oW0FyBbbJX4rnC/DsBqwDM+Ux+uq2t44c97T3fGVkxcvvKjpUzR/iytuTLo8M4vuGLI1Mb73xbsHf3O2Nv9kRcJiuDueGTZkRMUYdXM3qftpZVlACAUswRiasV0aEAVYGoaZlUzaGmf4tYOd2u1bGbK+XpI3V44MghdrIJAFKh8kc8qi9e4RgjJjwz4Uyi7KjYR1PFfzcOUtJFhCCG/aCxDGgGJxhhj/MTnQI7R1pb99ZMz8C1PSNrL+9++evu1zSQ5p5bDzgejf3g8ouC8p7fj4OZId1KCBoyVNH5QMdzpHEnnunTtw5QVTaibM0Z8voD9T8iVYWnCqCa4TS7lDUt770BVIUnLQdxqeQrqzsexeIbjyo8KADcjXY6ylbnim+0rVx/SWH52Q8udYQsCqgGO69+0c7H7vw7rTb5mhxVydIDCjiFCDxP2f5Tw++lvoEj+3wBqkCMOC8ol2o5s2LmYSHxQ4pdl22panvLLKQin8hMxLIjjROU3RoTWin+NZT/G0AVX4thBqwcBgDiIL5ho387S9TZW3J6h7616pzzP62tOuegExqO7PXa/6snyY0ZGkvO2H7P5d/KxFMrEV2Ahm8DACZk8zhQorVFjaqFP8nhAqqpw2cDqAq41lDFAlCtCVCtVuAPatWBKvLR2SeRAUHMPBwWSijvWJ6frO6VQMo0s4y5YtwOkcjKWLPJ07J+z4qTr7EKPRd1n/XbsO9pqapDkiTGNduuOn98duz92/bueH2Cln8Wd1pa17Ae4wGvBDqygKkFTzkApICM14XnOFCdDykaIimJFmw80kKLVNBUJQ1tftji8W9YxEDZX6OaW+XqPripsR9TVnOoiEqq2U55PUdmZHLLn1u2fHISyxhQB7BRoKMhyv60wzWfsyrnJ0UHEPm4HLRT65Im43ruRGG0c6VWj3NOfrKrvfvHvV1d3x4eWHHnrytITe9sklxpTFz/0OmlqV1vLc/s+Z1abe8JmSwgX40MLSQLywbODwCHekaKHIklBzm+BRI9zDx5RUxVngD8I+QupWRXWVua6VSptyXfz/qJCEEmYrcYeBBO+ZwWhk4ISLIsDuZoZ+WZqhxtVFxPA2wo7iHLwkyAWtlHpZtkkxvp5Fs50ood27M9A9d3L1txRfdpL75DGxp6zvBS992dpm+46M9rU1ve49cmTjFstPxB7/BYXMghN/uJhN/3NY4mUE3tqBhApm4fGFFwbVBiKlb+w5QfQSJ+2MRTzZFuAqiKMLwhukxb/w1BVTqemf7Joqt0XRGgik0OB5zQavON9mVXF5ad8fnOE15y21I7youCFNVNX3rL9M6NH0iq0+dlKSCDfJ5c4B/IFo3NWhTOrfVQXqo88QQX1H2Y0SKBx6kfUAzRwl4BqiykCrBAW1I9A1hh+oBYjyClg62p4B3HQFUEBpJQhWQOuRawlzFttI1NijN5MnqHduUGVvzn8he87Ita78m7W+s6HfjdJMmGXLhr8rwd9337sqy2dwANccSnMp0C52uNyGLgJ+0saWkd+uOwAVUuJCkBHVdUAVTxO1IeqmL271YjSmKbHKeTNC3D1UPORuczCipYDFN5cwcHjKunTFiV6gMDNB5jUi1jnp9hU6hnyKO827fq1C872fynOp73pm1LnaiHfjUP/Aqbk83ttz72y7dN1CY/OOFOrNUyOpmOhb6vpCOFaCeiHYw2obQs08a2HADVsYVvvbQYn6uPZsiQfkoRbs5v3DZ3BHE52CIPPrRxzEbhrPQPPB6DUPVXK+CkutzazxoZKlp5KugFykHdn9gCUplTqFK/lJJciC0q+pJbdfi68k1sij6Vyoe847pwii2smv9PQAkLRCRyOMzZucm+rr6f9vUNfK2jrePeNS0qBDza4y3Zflt26vE7Tts78dRbZia3/E7kTS7P6jXd0QOE1jLA482e/bUhtAWHX2y+YKGtaz7pmseAFW1WdstQIFXdvoZQSgmvGuSAtL4qlS7UjfgwGUbMRfVdBET4lIS4j0Jf47Ejjrr8f2kwDau705a/WtPEG1XnCirS+Hg8cCHGpkpiktXRvyPTO/ijjsHlV/WtHb1bG33e3qN9/Y/mz6veevHvzux65H1+dew804nIMJEU55HJNAij5SqqykVZsaBTeyrlg9wMVJVFlec1C6pyzFVN1ft1X6N6q0gOR2m3hkuAwEjK6i71kGfdDrZO3SDfyCdm54ofFpad/rmu1Rf8bKmFmgURRZJcpO99MP/+6syTf0y1vSc7bOoPxTROFBGnA7OtRepTuuArHs3hdQCgCqACQQ2IxGj77i2Ru7fC6VR6aJARQyBjMjeLvfHS7GNljDwfqKIHjMoZqqzi2RrBqCpjM1CNIIAYWPlQbnDlpUPn/NY3tO7ullR8P9OdSTZf2R6Yxut3PnjNpzNaqdvmkqFO4TygKlxVADdcm8PxOLxAVfZuiYcUkIpqFoRUiKSsVlBZha1LhmyrgxAlxYpGBpvcOiDdEB9WTFAs9wAEktTSSPrBSQjnSIkSBdDlSMHENzrKA6vP+ESStb7Wf9obxg7H9Tmcr/GIe//am5+8/T27q3v+uKbXComhkW1j/OoURsiYB1BNbaqaeXQC29ilmCt8DM84AOK5+tgfUGUroJT/2VT74ooqV1NV4lSsbKhU4pTrlsn3auRVa2zCnrgRZXSbOpwOFk+xcAp8+UgnC6pc8MYASBjJ6IqGIgcHWYebxA5pgUOd0NMWnfxTea6qyikOYXy+ZAqBKNf1RI9s057o7e6/Yc3o2s8V+4sPLNeW156r9/VgPleS3JaduP3hdXt3P/rWsR2/eks2nB3MGa5jJb5mso2dJalOsHpi+ApnFGF6GwxU0SmPKdLwPHVgUG+Et9ImK8WUGtDYYsVZBul3EOWx4NGPKKiFnDqFair2JThCpLxUaffjsCkm/iyg4iKLtGglAEIcbWC1aJgo2MDSD8wBkyI9E0TZwlT78Orvtq8c/U7fSec+qPX1lQ/m2h1L3xPe/YVXj2154INebexVlh2SYQaUhDXumoLni8LNQo+jXVFNyVmNimoa2CFuE1xowDoU+OR58FQFx8epG//jUAUl/75ANW37px0ZPEOidVPbtFSAJXod0CN8PUdG54obCoOnfb77pFddt1Sv5QVhZZJsz+657dKPkrf77eTPLTciTDAhiwNI4JSWRmMI/2ah23U0v75/oIrSN4RUCTLL4SNWcak0NcuJVOQLP1WPTNLAU2VeKrwzVTVCJVTBukMsR3QyIoAXlMkNjhSFIhAO6AaAqpkh18xSYfnqmzpXrftC18CZ3z+WTJBx+Cpvvqw3dMM/27vl5x9wklI7NxjZhiuhCF6aWkIWelwtClSZn8yZ1zrr/QBQ2VEuDLjVWsVBpQKbqoRsq0iGXqAEKiIGmuw5UweqMMnGg2UrqholVVWN7z0AhMmkZfwgCBIcTNJYKwxNLTtp/YcTyl/bfsp5LeWhCtudX4zf8IoHdz3wgV3entdFuYQcA6lcioHKFkupEiTl+coClgLTpwNVVfU7mtP9KP0sXuKVep6rZtzJlY7CvAeD0wY/Fcp++KT64IRB7R+FVHHnqFYpk1euUuzGlNOy1OG0U7vdhjoqmRBIxcqrse69mQJNJaLiQ5McpmVwClc6faQbSLPq32BjblH1M23ANLnyAb9UC7z6KI4t3Zru7uq7af2pZ/zzk/dtf+CCCy44JpL0jtIwqP8YhAHUHi/3T+/a9Lvjj972rqQ2dkKGKllHDzm/EeJbpDuxpaFKR9Q1iOEkLINZ3pyvLilX0rZt3EPer5pkVqnhGDeJEMARBGxthojU0I0ocEPpfqgCi/SBVCVVCajQ0uWKKtZx/HwRVDDViW2neOs0SUcCE9sMaYkfm4FV6Ny17OQzrsz0D3+57azzty4VcBzte3O4fl7y0DfO3/HoLR+qVfa8znYCsk0AvCpXVLlKzjhhcY9DBaxpktyBfhpz2JW4tTmunqugnC4HNb6IqcCTD7yIPC/kw4ll5RisQkyMrilbbda9feWnptVUYVbKPtEs3mS3gCYGtQeg2rHi1nz/ukv6us+6Wlu+tAPvgrAymXusZ+yh//y45o79tubP9bJNJvO2kXCAxVlOaFxVqVdUFnfDjvyzngmoqtZvEFLseXWg6pcAVFWsXAygCt9UDEIBqnIywYKCyikWF6mq7Q+oJgCqWQGqnl2g/PAJ1/SuPv1z7edceOOxZIoN7uLkA18+gfzSv1Ym7n2VTeWsrRTGEIQcK0BV5fIIDyuJ2EM3igI2VK+Wa1StwvhfJ9tsI8NoowT3XYeQSqqpZIRcvZKKqmRdc+WJRWWoZAGoSjvc0MRbFEA30RzyzbYwKQzvGDn13PflOntvOhgfuSM5V5Ikca7betU7N80+9ac7vT1nUUajDFuUSIoXCnipcwI2RyiZJVEnXcCEApLo4N1hTQAP6rkNVFNMmgJVRvJp6z+171KcVE6awnjjKqpUVF3PJc+rUqU6R24V605MmSTDILXNLJITwYJKJ0t59MpZS5ZracPiHqRqcuGR1a1kuLzbbCMjnCfmo6JVqd4r8xUBkDgHXoCRZVr897yTm+jq7PnJyLKRL5w2fNpdS23VHcnx2oqvDYHV9BOXF7SJ2dfufvL+t1Ymd7xQD2Z7HT3SbGgV0MHTILLSyDCx+QOLiu0bshR0G76VKoykiY/KKXhSPOfn1uklGGMI3wih2A75N1T9MWyG4LyXRqEqPxLep9N0RRRUWDyVpk7BSg/8U/k3V1R5PTM5FBrtfjNTrOQ6ex/qW7Hmm07/mu8WpqentV+jg0vyq2+9eNujN/2VV9nzBtsOyTIDohAVcUllajmgqvxXhPfcJLlT44kDcQFUUY3HwdkLGaii0m4ooApvXYihGPukVLd9DsANoDqfPiSCzgaVxddypHeuuN/pXf2VodHnfVNbolvIwkB14v61E498+5+S2s4LtbBUZNYSQFriiwk0JkCsqN5qo2qdhURpJdk/sMFRRZoOC6mg+Pd9CkpVqaiWXNJD5NabpEXwRwOxQaIjRfWPiy8nXwGq0vo18Vy0d1jxD9ummBIrIS1jUWJkKcx2Un5o1WWDa8/4XP55r7y7da7Pwu8kSTbaUw/88szy5NYr9GDbMjupmhaEU4qjCqCKxdQE+GP3g4YJ8MKvfuBnHK7Wf72yxP5J0qbWo5jC0OdoykqpRjWktUQ22WaRdK1NuMgcHTgfqAK8MUQFWFXtVj5R6gqoolICmxqe2IjZzVBgdrhx+8jGZWvPfG9bjh7Slp/XUu3TJ5OH+m9+9I7376zteddEPLMM/NScnmGwiYWK8+cV7xZoTIAqi2z4FM0iIVUpIk2Kbs9loKpKCvUq1zxDf0awjc4SFvJQCRYAVJmXGkZUqZSpXAZILXN3J6M71Ga2UYfVTnkq8DrEPqnKz1QpQFU8ZhphioO02AdxHS7ljTFQVSKblI+qNhi3+tkMAAAgAElEQVQkjKW+nhbMyiH+DLFyQeFtcJh73smPd7S1XzfYN3CZnrfvXj/03DFvP9Q16UDfj87E3MPf7XSnpk6qzE2fX9o79orazK4zdX+606EKOXpEtq5ggzrpsEDTNAnxuSmJRipWivOMPznyR2x+uGvFrX7wm8UxAlVwzmsPsVxBLOUIUOWDMzs8KzEX9kEgXoBSi1OnsCui2gsuPtPWMNAUWPXR+jUzoV3oeqrQ3X9j+8DAdXmreEfhJa+e/nU7uCQbv/GS7Y/98kNeefwNqKiCtmFwfBtfwPqhfTHj66hUVA8SqMYIgrDAUc3K/oW9ng/BzZSiRou/7vJSL1qk607KlZc6q69lidqXPZLtWfW1oZPO/prWduLkYq5VY+9e4NnJrjvXTzz23X9K3F0v0+MKws+5ohonOGsB1KHiqIAqKxn37X8t5e0c7uemlGK8bpqjzFsrG/0nvgBVf65Clek58kse27Do4KdyRbUJqHKbk/2I+E/m8Bg4AWtkxTYvDAxUEatqJpTYCWmORbGRobjQF+aHRi4ZPv0FX3TWvODhw/0pj+TrJTM3dszu2PgbE0/96rKMNWPbiadZSkHK2c8cmQq6ROqg2XzND+2dHU6gKtQNZn0zqIJ1DBT/tUqFymUorXHCzEgqFRUIFutsscH0Y+wAUlFNucrzwSroHjpJow+MNAgOIaYApytLvtU5Z/addEPfmhP/smPkBchCb6kW6r3lO8+4bfPtfzPmTbyxZNZyhmNSTstwy5mp3Gw5JhxUEUol0o5mcaHYsTWAKra+VEy14Dn40AbIs/jd6Waz7xhl6pPylAV3EFcsYqCKBJiQAlbYelQpV6hSLlPie5Q1bCo6RSoYRcpSlmwcmMjmaywG/WovrFOrhEcKACKBJOI3UeeMcds47cSpe5Aadyt3Don1VYctHDrQKTMMcgx7pqPY8f2+noHLe3p77lh3ECkyz+JtedZ/NKdXjT2YG9/x5EB5csu6yuzu50e1yZdp7tSpsTvTZkaeCY4/jhcMSJnijgkkkcxSiUptgKRNy5xkrn4pPioiUTn+Uv4UpoBQ03SMG0LMt1A7xOdBVfwQyKGeB5Enp07p0t5HRRUglXUHqBBadky54nSmret2u9j5U6PYcfuKtSdvppEzZ1tNCHo0bnqy8asv3/HY7X/pVva81rYD0ingK43bJr7Ii1/rnk2gKk6nOL40Kqpo/8PGDIIqAFXDyJJpAahaDFRlkDa6MozwFB819VmVIp4cltPFpx5ikRD5sHtsG97s9Ix+Y9npZ39Jyy9NUL7g1U1233z+xMP//Q+au+sFWlK10BbgzZsrqhoZHKEq/AwYvbcWUG02IE95Piq2Dkb/UPx7PnlzFarOzJFf9kgLREiFzwSwiomfWvKISEj4iACp0uptAqo88XUiOyFyAFYtis0s6R1DlfzAyH8sP/PFX9FWnv7k0ZhYh+tnJE99e2Tv1M7/PbXjob/POTUyE58sDnXC508o1GGcL2ssL5aH8XG4gGp9YVAtT2YOAjT4iE6tckUV/FSNcmRZbaRRnuLEEqAKeyYYWuoBi6nAV045X2LyLyRyjIUAFSlIDqDojUEBQJUiR57VMV4cPfcys3v5vwyvO7fl8tBvnP7J6+7Zcs+HJoLpl3pOolu2RbkkS3okzg5gLkV6zJ0Cps3js2FTjKW7wH6QXEWUEAU2HVdVvsM4HFrqpdKR3nwsZz/MtPIMGjwELqhGx2jNBuT7vkqcqlG1VqHIDSijmdRmF6hoI3Eqw0JOiKccIyNuKuCQ1tM3UyCTElnEw1E2BIxDWYeVJqbu5zuPoxoiLQldMLSSkfRrkgVnCj9KHNsud7R3Xt/V0XXZ6LLRW0c7R5/TSu4jOaBABZiY+EXOe2TLYHV68ykUl85xy7Nnx7XyiB56PWYc5LU4tPVEZEsJgombIo5S4RTzCNmhREAq2v8CWFndxPeYD80shkMXEPuxWCgKtVV1PupOHdKq1kyH827gSMBtf9NMEt2MNcP07Ex2WrczmyiXvz3f3XtL+9DIg9kz2sc1bT2Mrn4tH+49n/+tya33fsCr7HkFgCqO7w5a4yxsVABtkVfm2QKq8k5FsifxvcoiTwFV1/Uphi7HEEGVxjGq6Sm5AU7rwJxPwwJi63xU1clJcyDTSxLARac4tN3pWfGtZSc//4ta58lbF3m5ZE1b6Mnhtp+/fvqx6z6i1XadpWs1XSLVIK7w+ARnxo6KX0PVpbWAarqJSIqOfNL0BnGEpgKq7myZqntLFJR93ihQUQVQ1SIBqmn8nagkhQvGrV4sDtDhogKbiOcY81bhQpKJKbYsiu08mV3LpnL9Kz89fObL/0tbtmbHQte8Vb4Ofurcg59ZH1amP1Ke3PRaB2rHOCATQDVCyzehEDQH5r3A9in1/js8n+BwAdXmd8MdNGwMAU6QkqVerbgU+hoZep5Mo0gaFVjhytVTBqoBA1XNkOqEwFOJTRVzH1BBAFShpIW2NyA9hjuGQYmRSwKre9vAGa/6eFdP++U0eHatlSoSVyZXGvau6D0P737k3VPR3GlJziTTtCkXZZh7HUIARDGFRkSxASAakQGgiopqLLw39g7mySW+kOyq8FwHqmo9SYV6vHgrG7Q0dQpcVKixuaIaAKQiqrdM1XKFgtAjOzGp02zj1CnYUcEHFTQqAy1/XeWwM8VCtd1SFb8ql7KgoV43Q4VUaABIRqqv7vMiEMXMFeB0HlDVbRAoyx35tl/2D/R9uaet/5ZTlp/SUoK/w7OiPDuvArHV3qfi4ZmnNp7uzu5Zl3hzqzW/tlz3vR6KwqJOUS4Ma9lYC+0kjs0kibHDiucPwASTiBPGrKkURNJWdE3TUBs3NF0HW9LQksTWksjWpMUv0KRu3irAQtN0I9FNB/tVHGlGqJlmVTesOdN0pmzH2Zkp5B63s21355aNbMgUvT3amtd4z86Va52fOnPzJ99ZHn/0zwJ37Pm2hbjciGxyKJaA+yWJyI8mUJUdOe1443qi0JCmoCn3myjiiioD1chg03/TTGNUYTtVN+FTlVRJJpMqa/q1hgWWfL5G6x9DOdAcivMDe+yeFd9Zcfq5n9M6lpZOtSBQrW364Tvnnrzhw4a36xRdcylGnCLagLHHFTQzyRFhw4LxdAsB1fmVDgVUWWWJtyrRqWj7x65Ptb2lhocqgCqqacxTVRVVVnqnNxtkc1F4o3oKHoeBVCZYVACYAKgyPzWh2DYottrI6Vu5JTew4uL+M152hTawesk5t8/WdJ2auqONttz6am/vjk+Su3OlaURMmeBOONrCAKqmMqzG9WLfxUZ+9aG+7yMGVJOIIlS3IKSqVKlW9SlGJcsokAGgmuRU6x+pDWh5K6CqxHMQJsDuhb0JFVRA25+BKkVkawJUeTMxCpFeHNy48oVv/IA5Ft2qrW+tqgT8U3/5xE/+z9aZ7W+d06rDWg5RuDZlQ4ctkVBRDfSYAiOkCDdeC8lIEjKjFKiadaDKaV0EVgOA6uJVsIc6Tp6N7+cDTz2WWdruKVBFdDJcAfAn2v0AqT5CRXAoKpe5qopub8HMU6/VTfkkQyaEUeAr6jgoo0WLw58yaGe7KKls8IIN8MmCf6Xe4jmHsSjVfmkdN6o8qUIX38p0jUhoKSYOYglcoI1SV0f3huXDy/7d0q1frj9h/a9dLOrRGkNJ8miRtmwdruwdX+7OTA16pVJ/GNV6Pb/cE8dBWxyFuSiOrCSOdaYR8L1l3IrVBCfFxNCNREsMTcfJOdaMGIaX2Npi3YDnCLf7hI+vR0mi6anKDlhWkstiTTdj0i1ft51Zy8mN2Zn8tkKhbbNT7Nic7R14klaetKeVDtRH6/4808/Z9ZO//6A/t+3dFEycaJoeO92YkU0wuue7tATK49EAqmLqr84obD+WgmkIXbEOSHeMbRqjWAFVj8JQJ1NXFVVFD2EBJl+YFIxKolpq8M/HoaakOwGpDfQuHFWHonzfhNW1/MrRU17yGa3v5E1LuacLAtXSw1e/t7bttvdr3q4TDb0mQBUuobEnLKkkK60GBqrhkm7YUt7owTxXKIm4K1KVYP+6ZqDq+RTXPKrsnaPabJmiSsC2VDD7p1iJqfD3OlBVkXdYMfYBqsxpxSKANcJKiABULZ0Su51yA6MPOD0rLu479/XXal1dx8wmkOy5aXRy64Z3VScf/dusNu0AiIDPYkBwxtVjqaiy0IZpEuK/KGYVh85VPjJAVQBEAOBQq1CtUiO3FvD7t612BqoUw0MVrX8AzUbrX5KmsG3IGGHhgmpKoKLqs1o2JocCOA5SDI8Xq62S6111y7KX/PZ76af3b221HOxNycaTr3/wun8ec8dfXrXCgpHJcipbBkA1lKSxwBCgGhjwfEStGZxkAaoA7WlFNQWq0sr8dQSqcEgQdT8q0aikskdhDSC1xnxov1ZjuXbWyVC7XaSuuJOykQPooETZUqEAUBVpDH7h8MygslEx5QhOxRtmX06sxaoKmypzmYaQWsnIJsO2ckHMVVXTgL+mUctauV+detLJ/xpZ9MPjwqmD2WkO7nvQsSKayBJFWdo9kyPLd3zXzWg4Bbu+wYIJDpiR00kYwr0/1rXYMEwsTpGuh5GmRQmZKK3ia1EQGlEc4O9aHHMuohbpiW5ylnOiRzogjBVotunZtlO1M/lpK9c1Qx0DoHlUfl3sppZyx5IkMTdd/cF/NqPxdxnRZJ9h+GSijh1aEikNGzrF31/M6x4toKpOtSygEzCtKqrzgCr2dKmo1moeRaFOBoCqlSFdt3knTylFAn1lHZHo3xSgppVV1d9RAlAR28rD12yKc32TZsfQVauef8GntbaTHl/MtUqfc0Cgiok0+6vvfNDbeed7dG/PCYbuioBIQzvLVVkoUBhiMrVm61/ECIroy6cM4WaI4t+jxHWpPD1L7t4qRVVwCwFCbNIjsaVCizeNEgMXLx1kaesfX0NFlTdttNRMncVUmpNQhBy9TBtlB0Zvy/Qu+1TfK3/zx5p2bMTMgWNVevy757lTT72/NrHxzXmzxDZN4NsxFRGDkJ0PsDlLAEDKlmtkvy9lKD79uYcLqEqSEiaV4uVEIXl1WyqXPBfVT4ccp510PUcaWjqcSgWHC0xw9Eoixf1L2/9pyotUunBwYTGVFpKZBGTpGoWRTonVvq1r5ORv9Z//lk8Q9ZRbrUpxj3vbhf/z0E/+eSqeOSO0Nc1yclwtdgKT90ngp8gAFzmkUA947iNW02BrWek0AKim/Cc+pCj3h0O7+6373alEJa2o4p1KXntCIWJ5wUnFYSgOKETlHq4Sc2XyYegPGyrbpkK+QO1WG+W9LDkxZBmoesScaIeDnwHeIGMPXGuAVQg2Zf3hjUKHHRgOUejaC0cMyVVSUW0IqNKETdlC8HUi23AYrFKsR8V82yOrR9d8aXTN6Ff7qb/aauOzdUfB4X1nwpo69MP9/t7Vxz72MR4QHyWij+HPj370aT/o+H1/5vuZlDcOPHzdZz9lBuNvsvWZjGkE5ADEheJNKyBQRbQvYlgcDaDaSKZKdToCLLn13wRUmacaxeTV4IDjUoSOsm6TBW2NbosuFP6/qrYvoLVJ9c9CwOa2vzBg5TM2gCpa/2G+Z8rqHL7qhDNf8u9az+mPLuJS1Z/yjEBV2g5P2NP33vb/+WN3/4EdjK3EDZLkJfBmwEWTVlKjLX5kJtpSPtB+4A7/V1rhkajDiCj0KPFdil2PatNzVJ6eI3I1MiKobW3SUFFtiotMFLGYbwPHxYKbB/9MVJWUyAqehKYOHjvptk5axqHAsKl9xYk/Lw4t/7e2/uf/XFuz5pjg+yQTjxYnNv/szVpl7C+12vZTHCpRQB77pjIvr07Ox2aKao9ELkpJdfGTdn/3tgFQDzSeDnTGmr/mS1Edhv/wGfQoDFxu/VdKLpUrAQWIzDXyZNlFSjjQAadk2Luk0YGin+V7r5S5glrxPFMlucgo07jiiPa3Rh5lScv13DN65nmfLJz8+qtb0T/3x7u/92e/3HLrX5SpstrIZcix8pIJjsUHWEYZ1vOcVzGpfC14HqUdxpQ82WoRyoe2cjzzd8tYZ6DKJyA5AIP7DKDqxj65kU/VAGMtIG9vhYKZCpluQkUjR4VMkUw7Q46eITs0yVLdCE73Uy1ESY5KxVJiNcSjMQ0YSNuNDFKl6gErK8xLPBd+rXyfmEcv6nFUUOGRauPPgJKsnXt8sHfoiuUrV35t3cA6mLe34gJ+pG7i8dc9fgUWdQX23nv1K8efuOEjerjnxY42o+vkkgm/4ThLUaQS3njqLG76HCpQ5bS7fR77vua+QFVAqrjSzGv9JzHFQcg+quj6hIFGhpHhCFWdxTZy8JWEvVSwmfJem5xGlOAp5c3L4V1ALa6KrzuU5Psn7a4VV6064wWfOcxAdSw3seFHH4knN7zdCsaWm3pIMfzW1KLMH53tTmSLPsyi70UNogM9iS9Riqm4RC8LNstdQ4/Ir1HsuuROl6k0OUvkQfHvsJiKrak4bQpqZlSMRP0vNGK5UYi9Y6CiThiJAqqaqZNuG6RnbYIXXdfoiT/K9Qx/qv2ly3+pacdGukuy42drJ7fe9+64tPuPbG+izdTKFGghq79DzqaWKo5YeeFPdrDmibAUvs7hB6oCmupgV/wypO1JIUVhjULfpdDzqVxyqVpBldgh3SqQYeYk4pAzi+Vuyy9VqeKNX+yXUg9d2LvgtywDUFTCTzZCQCKFTkfNKA78bO3Zr7jIHnnhvYc8oA/jC+AguoN2ZG7bfsM/3rfr/rdVdHfIyuTIMXPShq57zqY/VIEy9c8FOUOH8b223kupQ1ka1sWHdhzgYgqSgIFqNfJozi1TUPUpnK2RXgkpH9ksnsrbedIgWEAkKuJRY4DLRrcmlbhK2pRS+LOdVPr35quvqqwMYhk1sx+qmPojElh9HzIr+FAttJ28U9jSUey8erh/8Jtnrjln4/GWb+uNsuPvqDWuwNjNX/zQ3l33/okR7F6bMcpkkMd88ohyrJKXTt3itRlHHKgqU3+Jtpadaf9AVVIj4gCdn5AqZeyNxIp/TqbS4LMM3ATQmRbjlJBKEfzkQM2xN+m2mUJWcUdSWMnXMwCqY5nu5d8dXf/i/9DaDxNHVSqqjxXG77nlomTinreawdiwZYRsZyE0XGWbknoR7xOx9ewPMeVsNg+ogkOJ/wgPAFThH6la+Qqoii2VAFUISQBU8X/gMQpIQStOYvDIhPWHRoZtkpa1KdAs6ly59tpCz7JPFV/2e7e2YlVtf/dq5oEvvd6b2fW+pLLn5ZlwTjfIpVBHJnXMbWBMAQ7TZBuvNKlITpXPLlCVzVqAagq4ZCKhjBQzUPWYN1gueeS5mGg5MqwCESYTJjWLpiQBKAWp3FLFKyqLJuHoiA+hnBwlv1vBZArAcc337Mh0r7hyaP2LP5XvPWvXsz8nGu+AE8doa9+1j/7gM5tmn3hlzQw6bSdLlp6t24wdDPWilT7jEX0vsOfidj/0CAF3mPAriH2qRR5VAo/mYOiPtLtKSLnIpE69QO1GkRxYv+hiys42X6j419tlqcK/AUrTzUAdDfeJR21UWpU4nCxL8RrrQFWq4whhwO+Mmdnb3d51zVDf8GX9+eE7li8xzvCIXtfjL378CrTIFWAMtPOurm0PX/8pb3rza81gsidjumw/CAAWkSMdVW6qLL6bdFSBKlcRDwxUwaOP/IgqpSpXVBmoGgJUuaus2v4SKa48m5X7Ub0IxDz5JhspBWyFMmCQz/ZU/buz3Su/M3LWSz+ndaxdkk3nAVr/F+lE7yiM3fPzf4wn7nuzHY4NWqioMlAFUn5uANWIK6olKk/OqYrqUoCqqqbxzdQogerbRNIIgCr4qQ6FhkWdK9Ze3T4w+Knsee+641horyW7f9S7Z+sD74sqU3+g16aWZROX9CRk31QA1QiiOQZlUlkS83cFClsCqCoRneLISEMTgq+A4kCAarVSo0rZp9C3yDALXFFF1fzpQFUqqkICgCk6C3C5DZKCVaEBALhLuxUT3NecxGrvv6djePWXBldc8M2lZhsf6bV6Y7LRzpB+4rX3XnPJHn/seb4TZS0bFkkAULIsHAeqz3AXpN8vGdjwmY0CisBHpZD8yKeKX6OKW6PSXIn8cpVsX6cOI0+dVpEKsEDTsMGhdQjXFOXFWxc9pXxqFZPapKZNvQkb7f80T7vBXYV36zygCu6qsqMCWDV1M+wsdt7a2913yeqRE3+6vH35cRuqIz3Zjr/+MXkFkhtvNMPRyXO3PHTjvyblibOdqOQ4BlKpoMvADghPeaR+yf6y2McRB6r1hrsUaxrd7n1b/1JRBQ0u8iIOvolCANUMA1WJ2EWoiyISsNJfWXQqoCrVVDQh689q8FPBbVW0S279Fwa3O70j31r1/Jd9QcudsG2x10tW22daixMA1XcWx+796T/FE/f9LysYnwdU60XlekW11Vr/i6uoMlCdKlF5anFAlVN5FP8CbEQAd76ZCqiSaZJmCVDVMjaFhk3dK9deWegZvDj3knfduZSb82w8N0ku0qubR39zes/jfxFXJy+wgrKFOiN4vew7zUpiHFhCBmY8iNBOROuf6R+Ln7DPPPbS1zhYjmoKsmR4M6Ub7z8EUHUp8NH2r1K1ithUKByLpJsw+W+yGOOKKiagqliBAsBCbImnTNSEZasg5VSHP7nSrmcptIp+pqP/+v5VZ3y2/fQLf95qB5TtyW3ZGS/zou/fe80le7W5kSiTGKZtk4lUm+NAdcGph2ILctthxo6IVFRSue0fuFSqVqhSqbCASvNCKlKOOuwitVkFchKnIdAMIdeGUCpt68+PPU15qmnVIuWs8pxLuarc8lftNwj4gpBMrEFMpBc3AARPMIc81qitUNw60Dvw+b7OoatOX3n6llYblwte+ONPOH4FjsIVQDV14uHv5rM08fs7Hrv1Q7ZfXplJfM1CVLjqpMDZA+YLS0mlap67B/sxDhdHlftBWL98n0IXsc4QU2lkKo4qxDaphzx3ldO4OxTmUqN/McJJoWzdPk/WLOynoufx9AxRcXBztm/VZSPnnP9lLT+yeymff0GgumfDTz6eTN73JisYGzT1iCK0OpvwbYOjujTT26W8yYN77tKAamlyjjS/wVEVuynhqDa3/hmo4v42tf7nAVXLJN3SyWDFv0WRYVPXyNrvFPqWfTp33jvuOrjPcvS+K5n+n/axzXdf5Fd2vSWpTQ9ZcRoVJ76OcnYERxVWZJD/A7CmCvDDw1w8dDFVoxrIgj+8rRj8VBG3+Gj7l11ya5CFgY9TJN3IMpUD1VFOjWNOq4iweNI1Ka7xgsLZEd9YNW15soaaRZ6eJ8r3TOa7hr59AlI4Rs5+5OjdwcX9pFuSW4pGhd70o/t+8H8rlteXZIhMC0BV1OV8n4+QCnlx77B1n5Uen9gqEJnrcSAgFdVUr0ql0hxV58oUlVxknVGn00btlkqegvAQHryI140SslI/02bwWRdMNUAoj7WnCaqaK6pyIoNvK0RT/FwlcMQcMBI9sUzbHxle8V/t+bbPmyfmHln/a5w01Lqj6/g7a4UrkCQbrNkntq8o7brzY+U9D78mr4WdThKTHopnMeZaBEUiW9zOa3ov+PaPVkVVtEONdE7ZsxpiKq6TRjEFQQpUa+yjahlZFlRxRZX1OUKHS4FqGsLK1VQVLtIM19mV5GlAFQmdyzY6vSu/Pvq8F35daztxcsEL1fSEhVv/9/3sH8OxDW92wvFBiKkiHd5hAlhEQZ+KqY51oDpLmm+KmCqSpKmDAaoaA1WDwaoAVYe6R9Zenusd+kz+Rb9391JuzrPx3GDbd39jz1O3fTTxp84xo4oFY2AIpuIQkaDIFue6oQBVcFU1if5DdJ+0/w/9cViBqoR8EkViFYRqKgz+K2WPAqRw6LDhyJEGDg14yHC1EIFjnTeooGo9Sx2cVJmIHFSIurpwnxGsp2WoohfJ7hp+sNi7/Esrn/e6b2kdHTOHflUO3yugWvCL0i+6I9/9458//PMPubbfTVmdTNNha6q0KH4cqD7zNWdHNli7hAHbUPlJQFXfo3K1QuXSHHlzVTLdiLrsNurKtFPeyIqdVwSBlMnG/qhwQqzAMbyLaf0rF4D0XaVCq7TiClcGxGwyUFXsah7MESypTL+jo/vx1StH/6jfXPbgcV7q4ZtPx1/puXcFks1XtvsUvnLLQ9f/C1X3rMwbmmWjFMF5JogZBfXLEwck1VNb7FV4NoEqx1szJ17tWVFEgR9Q6IVSUWWOak4BVXE14qJFHaimrX9FN9JFs5N2VxkX1iuvErGNn+bqGdK7VtxXHFr75eEXvOpyTeueW+z14td8pienYqo99/3iomhiw1stf2yYOaoKqII7zCpUBqpp1veht32X8uYP/NylVlRF9W/G4KgeGKgClKCOFmsipkJFlatsBsRU+wGqoyd+M9e97DP5F79tw+H7fIf3leR+786WHrjio6Wph99uRLPDWhJoyJWGqXsYIccAHrNcauNqKhKb4iagKpXHAwyqRb7lQwVIaWqQDHAROcGWKvB88jyfqhUACp/9UlFNZZCawIrDmgdUU6uNlH2bGh0T7jdXWAFUY7IA5lmkZ5Cr56jmdAf5/pHr2/pXfnHwnNf8TNM0LG8t84BH7s+nfj447U1++K6n7nyXb4XtZsbi6FRYzB8HqgvcKranSyiCiArxqHFA1dCnsluhOUSklipE1YDaE5t67DZqs4pk4RAEUQOuL64y2vFMJ1FV0yUC1ebWvwBVEbiCNwvwK5uRuHGYmhm159u2j64c+XjGLF515siZs8db/i0zHY+/kRa7AuCmljo3rvJqk38z8dS9v5vTajlb44QvSkBxg786BLfkcaw2i8uXUKQ5GkC1vogzyuSep7rKzUAVB+2YizeBG3CUOAz/TTNfr6hKQUbE4hKXKq+V/r90HJKdYDIAACAASURBVGPhqKb+zbyWNfcaAVRzZPWM3FpcdvIlg+e8EVaNtaXc9gWA6u7s2H3XfiQc3/AOKxhfbukwo7bkBLEPUBUrBACYpfz4I/ncRQLVWo1q+4ipjP0AVQAZ5ohxtKGU+2OkLSwAVGMzQ10jJ16e6xlo6YpqkvzIofGOs8ce+/4nEnfHeiOq5MHrFCK2QWFAZKP6AzsyPo/EFPHBBSbwiTJ/b0WgiokZUhz4FHge1WoBVcouVWpokebIdtoogcE/nB5wCFMTmi1CFQVA7EeURQcqYeyzKg4Q4CyZsCfiM6VFNT1PQXFoptC38suDq078enHtC1uu7Y+klZ9M/GRkvLrnXx7Yef9v+mZYcLIZsiyHgxuOA9UDVFJ53VeeqVFAmBhBFFDZd2muWqZSuUx+xSXDi2nQaGcBVU7LksH2eIhYhiJfDvgAqxKS0SygOoCYSlVU520IzBVLua0ICpAEKxww8TPxMzKGPdXb3X/9SWtP/dsdD+7Yc8EFx4ZF3pHcHY6/9vErsL8rwAWbHZcNTe166rcnt238sF4rDRUc4LCQ++hs8M/dVmyBHhkmBEMQVy3+eh5doCqG/OmDK6qpxCoGUA0p9ANOpsK+GEVGU0UVjjaq5c9/pkC1EeecfhYpuAKspvVPrEuKNsAV1TzZvSM/61h+2uf7zn7dD5dqh7cAUH3CHn/g53/j7rrjD+1ocsQGUEUNSZlK8wdWFdWWBKpq8DB45o1CHFA15Nuyj2qVIgDVqRJVpkt1H1UAVRj+w44BrTRU0OJ9gSor2uZXVBm0WiYLqdD+r3NUR0/6dr5n4N9blaOKClv5ieu7I3/yj8o7bnuvncwMGomPD8/afvBxmU/H0ZnYZFXMI3OWIzaC12MJfhA/uUN/NOyTm1aA/VRr0+Qxnh77WyzikNv+UQArKo8qFZwcfQpwcrTyPCnxySCkAlCtZ9Sn81OUWMrpCpPPpBiG+AZatgmZcUgGxhMGmZWjcpIns3fV/ZnuwYtXn/WCH2ido4gmbKnHpmST89TEUydtmnn0s49NP76eTC3jIDoVn1+8SH7tH+kCnFo+1f+tKpcxDj+ISvU98kOPyp5Ls6U5KpfKlHghFbQMDVtdVKAM2Tj4coKNhENIertGBodQ4ODTUO3zON6Ho7qvmGr/QBWvkbomKlpBrJNj2EGxUHhw9fITLj53zYuu0DQQy48/jl+B41dgv0B1x/e6p7f/6hXVma1/Wp3a+pKsZhgOGmjoV+CACvCVINIYcxgdjDTqY/GL5lEBqmrPYhVFk+YgdUFFV1RjoApKXEC1ikfVqk+UoLMGOlxGxMX4vLpUS7nJnyZONfmnCjSFj6qwYnl9gwMSKtAswjIpsIqx3TdyXdfIGZ/rOvU3bliqTecBMUWSXGlMP1T5QHnHzX9qhROrbeS6M1CFebTiVSmOqmznrVVRlXuF94TNtwmowvA/QDJVM1CFQheeoDYZzLfEhVYJL6ZFMYCr0KgPKKZioOqYLKZKwFHVYfi/7op8Z9+nW1X1n2y/LVsLdpxWndjyCW/qkRc6VM4hqz6KEQkp5vas3YthZq/SyBKJT0UAANO1AV45i3zxxscLLZWpujGlAhyIVrAvSOWJhco32rOhR5HnkVvzOImq5uI9Q+2fYz9LnJBB5dDR+q/bAWFSygmRK2j8d9x9g6JEJ1MBVSMOSY9QeTYosgpUNdrctuETv1XsW37JwDkX3tuKwGBXsiv30O6H1j8488AlW8tPnaCblp2xsmSw1crhOGYsdGdb9+vNkcu8pmEMqRhm/jciZeGZGocEsBr4LrmeS2W3SnOlEtVKFTJCjbrtdhow2ykb2WQm4P3Koo9kP6xHpgKqbOp/yEBVmf1jnCYJGZolyWKRRnknP9bT1XPdmSed8omVS/QubN27dPydHb8Ch/8KJHseyM9uv/G86uST76rNbHmDE5eLtuJoAqRGiAtXnqKg7JiJzF3WbHAa4+IeRwOoMlzkYovsy1xwU017rouCqsYFO6RSBVSeq5DrRqRpoMNlmQ5HXJoCpVFAuLT7lfE/A1UlVMYX45iLN/g5eLZhWhRxUiXWO5PibKef6Vv53Y7R9V/oWvfS25dKPVpwV5re+I13l7bc9BdWNLnONlA9A4CrW6nP4yRyFWzBV1zczTz0Z0kq1aKA6nSJqtNlrqjqHKGKtCUA06cD1WZ7qnpFlU8dOu4OkWVxRVV8VC0KdTb8/26mt//TxRb0UYUdVe3xkwcDf+p/Vae3XESlne2O7uk4LYYRS6ZwKmHBlA5QBtcDtqIC9QHVVkxSFafJh5YjCFRltvBj32HG/1aRlmkrtQ5UfZcC1xURVS0iL9BZRIWYOI3zjAWA4hgy78SIiQlVpwKqDGITU6Lk8GxkssdIJQKYRwpZLqG2wc3tA6s+0TN6+g+Lq88YP/RxfPhfYdPUprbN/mMv2TB536U7qzv6LdM2s1aegeqvu9B/QaAKGWESMS8Vql8fdBK3SuVKmSolJFEhONemHqeDurQiZSKbDB4z0vrHnMF8UaNN1PlNXqk8tusVVZVMxalVqctEc4xqQ/XP4Xg67xdseYV6vxEbcTFX3DA6vPKSrpN7Lz9FO8U//KPp+CsevwLH/hVIkk3O3APXn1Ea3/72cO+u39GqE8N5G1VHOPxoDFL5N4unpFhjImqdOWLYAyWxcDGPowpUVUWV17WUXcrFJgGqSKXy0PYvlcl1USFGfKoUcFBd5YqoUvanCZwpWG1mBbAVHoTIsRiX6qZNESAY23eZpOW7S5meld/oX3fuJYUTzntoMdep+TkLwsrqU9e8dfKRH/2dFU6eZmqhRpzEIwRaJuyn9j9MKD42gao7U6bKFICqLkBVqf65eobM7KaKarM9FXLhIS4TiTiUNTa3/jVLJ9Mx2Uc10ExqW7Hme/nu4YuLL3kHThKLP3ot9W4exPOTZEOu/Oi951Rndn84KO240AzKGigeuJkwD2dNI0f2xpzoxQMcvDgWhsimy7bCqRPEEQCqgkHnLwJq7gho5bKnkAWaq198ugsCijyX/GqNatWAqh4qYjYZJmIskTamKAvK1F/arOj1KEAAkMpgNZb7DH6SOOmSmXJXcaAxMuRqxaBz2ZrvZdraPr7spfbDmvaWlmyzPpg82Ll1bOtv3Dl2+xfH/PH2rJHVs4iQ5UPo4hbbgxhqx9S3PFPrH0p/AFXYUYWxT57rUqVSZqW/W66S7ifUZuYYqBbiHLf9YUclfoRN1mc45KgKhfRpnt7+f5qPKh+P9g9UNSaJJQJU1a+MlZ1tzxevOnPNKZ9aO3Ray3Glj6kBcfzNPmevAEDq3vt+ua48+ejb/dmdv61XZ9fkeX6GXKiI0EWB9RtXVGHJKAJjM0KKHyqG+D8s9Yvb2o8WUOUaqKqoYl0XC3DRW2AfhxAUZv+e61NlrkKen5ABFxzsjRr2RinKYP/jPZg9w1N+qvJuZrQqWBCfC+sPnidAFesdro9BRlvfeL5v5aX9p738q9nBk7YsdTAtCFTd7ddeOPmr6z+qexPnmHpoaIbFKne0vYDITZVMwNXfFgOqUmVT4Dlt/bMYSjiqaP3HtRp5MxUqT4GjqpMWSjWVK6qKo/pMQBUV1URdD76JpkXUBFT1rEM+GdS+bM01ue6hi1stQpWJ4+M/HN27a/M7S+Ob/tYIJh3mofI5JKYErQHOXgQORI69TMSGN1s6fBqE7SNRUU0HdTOIeiag2jwBALSTIKSgVmUQUauimmoQGVnmp+Kgodjf0n5VANzABFWAQAK3cGJW/CTc80RAqgSnIkrPosDIRZTvm1qx9vS/zzg91xTPeunEUifj0Xr+hrkNPTur215/6+7bPzcVT2XyelHLGXk2hpd6wfFHnTqigHv6bzZmS6D0RwqVS1VOoJqjytwsRVWXMrHJllQ9mU6ykHqWiJNCamnG6zzEhxwoAYU+qvOLBKoHsqeCChnzNCKONUZVtbPYcV9PR+8lv3HWhf+laZp3/K4evwLHr0DjCnCR8Z5LzUqx9+SJbfe8N9y77bWGNzXsJCE54GrqWNt9prelYFVa/PitkxnlpGjDILX1Kqr7AlX2GRFLHKIIlo0QUsGu0WWgGkY6GXqedCNHpIAqYz31mUXJL+KN9MDccB9RQJXbq4KFYPQfATXoBmU7hx/N9S77/LJzfus7WtvQkjxUuRi10MANtv7Pi8cf+cFFmj/2Ij3xMwaqhjpa4h7n2x6LQJXN0ABUvSrFrvs0oCoc1X2BqpCD9zX8T4GqVFQttqdKK6p1oLpi7Q+cnsGLO178eze3EmcxSW7LTm588JVJaeyD/syT59txRcPAFIAvBxFOr2BbDrZ54AqqDFyuo0qE6jz7i4YMaqGxtdDXAY2lZKoAclO1rxmoykBuAKwUVERBSBFaG5UqeeUaeW5CPirmiEw1s4oY31ArSkwqvGLRclVVY+6XCAdJiOE2xWFEINij5Y+JGGgZ8oxCtW34xNt6Vqz+694zRx/RtDUtCwzuKN/Rv3t225tv3n3LZ+aMsp7X2yivFRg0sTfogqvCQnfuufP1efxUUDySmIIkIh/V1LBG5WqVSrOz5M7NkY4UKi1DvU4HddjtRAHGEtYR4UCnIBXjxuAUCmxzUP4vDag+TUyl4lzRekMAAag5GTMbdLV3fX3diSd/7tS+Ux9aKifsuXMHj3+S41dg/1cgSW7MhFvLz9vx+O0fLU1sPscK93bkzVB34HOMTggqhORxkUJobqqzxkAV7hpImUtLN+meuPDVfrYqqvsCVfaAhnaj6lGlVKMogvYCncYsazhSw38Acez5zfzUtJDToCkpGyvV7icDAmWdQmAH3aRi74pfFnqXf3bg/At/pGlD1YWv0vxnLLglJVO3nDJ2z9X/mLjjr9Rit6ibFmfZR5HHx3eL/cTQcgVQB5BZ8CWX+h4P8vkL2FMpMRWA6v5b/0sDqhoMgA0Bqrqt1yNU0frvGFl7ba5n+OLCeW+/pZVa/8n4j1ePbX3g9/29O97j+FPdNnkUgc6AiZgEpBNa/cCJsLvBRDXgXkSJBuaqgFi0PgSoCgMmrbce5E2b9237AlVeEhRYPRBQxfPQ9oeaMYR3arlKftWnINApSjLS2jBzTPaGrwH6FlBgswobIJVTyVLSOD5vzMIxcY2wKYkiskEwj2MKyKTALMRxpnPX4EnnfqGts/il4hW3zGgXXbS4PtDhuFBLfI1bJm4Z2uPueMeNe276pGu7WpHaKU8Fbk/j3h+OGNwlvqWWffq+QDWK0faPyIuRQlWhUrVMldlZCssVcoKEOs0C9djtlNfzlIRondnsKpGK9Fh1C753Pf1M/FT3benz4Wsf/moaodq8OfBhUW2XvBLHxGlX7bn27Z3tnZ8+69z1ly3Tlk217AU+/saOX4GjfAUgEqex9u7Snk0v2rl5459HtcmzckbQZkQV3UgCckybY0QrNRd4S7a2VDkvKUcCT5kTl1I4F9+JOhpAte5Uw5Q8ERanQBXWdQRaH4AqtBsVl6pll1X+llkgTc9SjAM2aG7wDGcb8JgBp5y2U159g0+PQzK+BkDPa51mgjhBIQCD6SRdQ6Pf6+xf+dmOF74NGGjJlLgFUWVSuXdo8s7v/ENU3f2GJKz2aIYo2uPI5aobgKqgVNX0PcaAagSguo+YKlX949SECFWIpOCzyaeIWCLIhHvRaP0j0YirqypCNbWnEjHViVcVeocvzp73tjtapbIBXk7psZsvnJ1+6k/j2Z2vLEYVw9ZCcmElAa81zSODOakamRE+u0VhYojykb1TAWSRSMW25cqr7fADVRFqNSuolEhuHy5lc0U15ddC6OK7AlTDWsQWYwlSqPQcJYZDofKDBQ8Jw1gcHQBUcZpOgSoOXzhRw54EUABWQ0QmR5QkFOg2RU5Hxelcdvey017w90VjcIO2pnWrqVhYb5r6yfJdc+N/eOPYLz4aZmOtnTool6CialCEIIf9+nwd5d2kRX7cvkA1BFCNAqpFHpVqZZqrzlG1VCKt6lIhNqnHLlKX0UZWDIqII77TzGMXE3547wpQFcsXqajKBoB/zwehKQ8s5aXKXJtXxajHNwpZHPPVMRzq7er5aXdX12cuOOlVCJw4LqJqkfF0/G08u1cgefSW4lS4Y11t9qmXV8Yfe21SnT7LjN1c3mKGPtPdgMVQcAugTwFQU3ZyjSRO7IExxUbD8SaNnV7Mpzs6QDV9J8o1dR5QhS1VxPxU361RtVKjWtljAZVtFojqQNVQQFX4twzMUy9VZU8lB2oRe/J2qjipKGqh2xhB1GnnvN7lqy7tW37CV5zT37hkIRW/7EIXNhnfWJja+M3/P6zsensUVFZopk4WrJeiGuH4Dh4Hd4e5E6ze7EIvepS+Lj6vaY1PmdXiP5SPKrf+ay7VpueoOl1heyqAVAaqqIIoMRUDVSjDuXqozN9VMhXpFmkGeI8AqlD9SzIV2v+JbVJo2NQ5su7bxcFln86f+7stE6Ga7L5xZGznXX/ilXa/S6+NDxdjj+NAa2RQgGqp5nNFFb6p2HQ1ylAAuy6ANsMXoMpxbFIPgv3XEauoyvm1yShV1JjNj1T1z4df5K+HAbku2v0+uSWXIh/DM0uaoSZiegjRU9AgkakMVGEnpERWYngMkKoqjZFBlmWTekEKjCxF2Y6tHcvWXD567oX/Ru0rkPrTstVU8JJ/OfbTke2V3e+5cc8v/jrOa1q73kH5JM+fuf45j9IcbfUfM0+clyQURiH5SKLyqzRbnaNSpcTUEssNqF1zqNduo3Y9TxSgqpCVJD9Y3KROEQCqTUkuAKmLb/0LsK1vQYorVge5icDenJ0LBnoGLx0cGPp/7L0JmF1XdSa6znjnujVKVaV5liXLsmUZbGNjFOYhhCQ0SafzQjp5j5cOr0maRz86Ca+BBNKdAJlJAjRJICEhNoR5cCAYjLEB22AbyXiQbI1VUpVUwx3PfPr719r73iupJJVUJakkV+WryEh33Gefvf+91j98ZMfyHYtt/4U+yRY/30UfAVRR/YP5VZPHRnZOHz+yK6iPvNAKR9fnjbrrpJANSZQxaw6MWA7soLrBPx33FQ6B0NOq9EUBqijYYA+UkI3Z/lwSoKozQLiayshbHWnbtlTwgPYaDa6oevWAFf+uW2oBVbjhcKdY8W+1kIopcOpgLfBPV1HFN1X4+NhLJODEzpWP9Q2v+cNl27beaSzfdXi243Ta/n62J6ZpalW+/Z5fb1T2vykKpq/Fmuu6qAwEXD5GFQZ+o6IAPyfunbWFw4V8mVOfw2EEykqLK6AsFdFiqoBS36MIp4kT0+RNe2R4BtmJQxZhcqJlB86eJBJJYpGY3bPSTyXNGKZNpmVRalkUA7C6DpmwpsLhI+NSYGeob/U1f9s7uPLP3Zte/8P5+F5zfQ3ctNUfV19bndj7/ySNY3e4cdVyo4i3QN8ArwRAVc5DqB7b3ApHBRI3MVrgkWoHQEmozKB0i+EsYpzZzI7O76ZTovRRo7PSJydYpfJXoRNceQXHEiTxMKBGo07NJm7GhOLYYaK4ZaGi6nJoBZ+tjJgMExVkRRCHlQZbk4nvJf/wCoVGBirIsLYC+MBYuOQ7RS/Ndj+wfOuNvzd442u/uVAq5meaIwh3+LcjX14/0jz6lm8d+fabjbJNRauLckaOQZCIqWbfxprrXLy0z9czsP399H91zk35b/n/6KiwqQTkEqCTJCF5sU+1oMYgtVGpUlT3KBca1GMXqM/toryRpQQHIzvLvtNcTWUhlNosWCErlQgWVHGVtF015XdX1dVO6yr9+NYHUipcTRHgrTY1qTtfPjG0ZOj3Vy1bc+eGvg0XtDFc2uuy+G6LI3BxRiBN77HpSFw+MbJ7bVCrvLRZn97VrI1fl/gTSwqORxk7JhRG0RnkBCeOC0VAn1oJ2eUF95V09iTgSHlrW5H4azMQXFhAldX9CqQCn7F0k7GQTmr0Vdu/QY1qk6LAINsusjVVamQ4zIgBp1b1tzIbFc5T6xWXJvkxtnQosc5ZYmsV4S8yBcp2D/+gMDD8nlU3vPDrxsDm6oVc6VlhB/+Hf/m64yOP/ZfAm3ih7UTk2jFlrZiSAO1PZKQj8Rwf+WTD/xk7iGctNs20bVzI11KJWQCV6hQEqkSCFCXIYllMFVHq+RTWGlQfn6awFhB0sQCqJgNVEUBAuSableZhwhQdv4pXZlqcwpAAqNoWpRmHDBenioSsfJ5CO58OrN7yF+XhVR/KXP/aPRf2beb3Wen4V4cOP/293zGaY6+3w4mlbgrPJhjGiWecBoRawa/N/OUwIvGRAvg7U6hkKp0t2Ohshv0zf8N2PjGDUn5vPUdUhTxGJJwKokwSSmDEHgWcGNSoV6je8CkIM5QaBTKNPFlmVvxS+WVwk4VsQQKBoIhebKJEWXOwohOPick0Q7JS3L4GhXDvcovkG4UkdMsHrPLST974+l/4H4YxcEE34fxe3bO/GoDq3Qe/cM1Rb+xt9x3+zi87vRnK2gVyDQgDQOG4lJ/m0r5Xu+ohc4mBqE5z0t+bF3PdgsdBlUnaFEM4p0RUzbhBlaBKzXqNfNja1UMqJVlW+3dlimSj3R8Cn7rcaWiDVAGlvBmqdhn78SrPiTZYlXFpUwHatIDW32k7OLUuoWCA5iXYX0N9Q48t7ev/3a2bt3+tz+irXNpRXny3xRG4vCPAbjb0uFN94slS2BxbGjW9HWHl2Esa00d2Jd7EMtfwLBfnRwZY0iGVZUCVITv2QOGmKlumjrWRD68cdnP+5vEXvaIKVxGpc3InGIE2LP6C1ykbwwaUBA3ymw1qVhtUr3hkUo6y2W6mx4XAPqArWVKoY2N/5tbLa+L/o/AndDnBRugchfBQNSxyILg3TC4SGfnepLRy66eypb4/XLnrF354od3GWQHVdP+nbtj/2L+9IwonfzqbCQ3H9CmDChNTYrM8EMzW4Gpbe5JebqCK6oIBAzRMKhuymZjSJBKwGoWUNgWoNsZrFNV9Bqow50ZFFWa3AsCVl6oiCXMbj5NmUFk1yIRKHnFhAKqgRLg2GaqiStksRZlyOLBm0x8MDK/9mLH1FXsv7y3MYiTLe+Yff3702e/+Vzuc3p43PLKSgEUYs7XQPJvX5nwCVQEWWoUuIFUAhj40KBypKudwGEYSlcSlNslrVKneDClKC0RmF5GRJdsArUOuHeaBgeowKqqcGARzLpDIXYYPfLszlzAiy1BAFTx0sqhpFsl3uhpuz+CXl219/p8uuXbXfZf72s7m/e9J77HDI41rR2uj/+07hx/4Obs3QxknS7aZ4ebXwiUtzObbnf0xHPPL1VHlucuUDoarXImUTUedX5RgQAPViFBNjcmPfWrENar601SvVSme8MhtpNRFBeqBiMrJc8JZHKVksU8v1hRtQyVAVccKChhVfqraU7Vl9q/qui3e6slgteXzK5CWO1sMVhOTVg+u+kypVH7fHZvveOh8M7XnPsqLr7A4ApdnBKRu8pA99ciPCrbrDIe1yvVe/fgdjcmjLwtqY8vMsOJkzIDyGVQPbQoilVp5ysedCUieen6fC9icy3N5tZoBtZ30mgqoMiUT+xiwDA7IcAQBVSH2KAogMK5To4K2P/a2ArmZMsWUAeGPC2+pZfBBXZXk5Lm8fsoaJkBVwDqAqhQrTcVrRUU1SdP8QKN/444/KPeu/HjPjhcfuNCZMTugWvle3+Pf+Pt3mnHlV4tuPe9aPpkpqkwSOQobAuGozqIcc4l2Qmn7a0CSAnMyUE2SUHFUQ4obTQoqDfIm6hSDoxFAKoOamQKquMiGzVGiuCqcm8tMTlteG6POrX8BqqltEYGfCrDq2BTZLqWlgVrfmk3vGVi57Z+MdTsPXuiFmo/nsdpxasOKsSe++le1qWdvc5NqMW8jaSpkXudszd4vHVDtPLDOPLeQL8yfBzEYcUIxR8JByVgn32uwiXFiFomsEvNsUS1nLhKrtHDjgTwv1lOGthFKXMUrVK0S0AOUeMzCCdXMUB1V1+LAk7m+4Y9suf3V/8voXTc9H9foYr9Gmqb2l/Z9dvt4MPbb3x198GesHncRqJ4BqPLVVxVVBqpxxG3/elSjqifeqcmkR/nIpm6rRGW7RDlLUSjg5maisiD2bbrxf35A9RRwOoPhv4BdzF3OoqKM4dL6lRs+0N/T/+Hty7Y/vdCpKBd7vi++/nNnBNL0IYf2jl07Nb73jubUoTuC2tEdYeP4sJE0LMc0DdvGYU4CW7iohurMDHjkqgKqTMsUIThxsiQ85AMKod+o16lZ9SiE0b9RIssqUkIuF2KAZcDRBd3JMoWWxB6s/KMO2/gvRWHiZZKFZ6jCwugfwutsZPcMPTO49tq3Dm7d+W2jb8MFd3dmB1TTh5yn/+0L/yltjr3ZCY9uLGZQlUw575y5mhKAq73Tz35nXCKgygu44i5yoQT2QmkiQQVxRGkAoNogf7rOQDVtRmRGFjkspEFlDYBUqqpo++kWnvghCueD/1u1/lEmh6jKcCy2qAJX1TNdcgdWHCuvWP/OJZu3fdZYuu3Y5Vw2Rh76UL63q/v/PHHw+2+14ukVZtIwEX7ApI0kYl/c2fxcHqB66ieTm0as0dDOSCmNYEkVkd9sUh1K/zCgJMHJEEC1yN5wnBLEBytUSvHL3BA1edH6xuFEhHQCAsTSnyuvfGM6lBhZCsyCn+sb+uzAivV/3X/z6xeUP+7ZriGA6hee+Zcbxhvj//3B8YdfY3U75D5HKqqGqqhKTVX6fdL6n7miqoEqaDzIaIPa34s8qod1mm5OUW1qiozpgEpplnqdMnUxhQLVeGyG4HUr+5qTYKrwvsSjUKz9eDWZwfJF043afFUhCsi87Ki48tZrkWW6ac7ONDev3vT25b39n149sGV0Nvfz4mMWR+BKHoH0oYecqKf6/OOHf/ya6rG9t5I/vsZJKmUjquUs8mwHrpHwmTIsihL8wTNNHwAAIABJREFUSsvfZJR1+p53xQNVtS/y3sirC6huBtsqYi9LQo8C1fb3agGlMcINYE8Iy0bsbwCqBmG5ZKAKcM98erVPsmCqbfyPsYQuxAL+MWABCZCaoThT8srLN93tlnrfvmbXL+69EFsqPS9nCVRTY/ThD7+0Pvb4f6b6wdd0ZUPmDqOSKDaUSghwWn381L+YRcX1YtwxeFus75y2JEA18QOKYAQ/VSdvqkGGF5MVI5MIG42kKmjOYgIfUajaWbkrHDMuc2MjMm1OYUDr2LRMMm34hlmUOhny7EyaW7bhR8WlK965ZOuOb8zlRDHXYUmfvScb0vjmyZHH/zCpHLklZ4bFJA0pjAK1WYrIbDY/lwyo6rABnqWnTlUATBwgwDuGyCmlJEw4t7hZg+WGR2kMaoZLqZWnxMwKnxrkeGWlJveaABYusPIkwa+yIusAquC5SNU1S16SIbc88ExxYPgjw5uu+6fc2hdccEtjNuM9n49J09T5wt5/uXG0fvTdj0w++jKIqZ4rrX8NVHXrvw1URRTIP63Wv6hl+X8a0L3CliqgZuhRLYQt1RRVJyfJqsRUNvPU55apZBVk/UgtMjlqGutFu6KqhVMntf4ZpIpzRqc9VRuMdlZVT/Zb1Y9hDiyyxw076in0HFqzcu1bNq3ddO8iP3U+75zF11ooIwCePdGxnH9oz2D12L6tU0efvcWrHL/FjBprrdTvyxhR1jYC00xDslgsK3UI+Ie2VA7KammmcJOrA6iK+IslVViH2PY7IiOJKQo8Vvuj7e83UD8F9avEdnpcTYVeA21/xMfC1gpAVSdOtSiQ4NnLoZvxfoyxlgN0DG9xq5DEhf7jK7be9Be24Xxo8AU/MzaX+TMroIo3aO6/e83IE3f/Wlw9/JaSU8/CpgrWBQCqrWoAWuSdgOISVk/PNAhKMqF40uIfBn5qwkKqJvlTNfKnm2SGqVL8K8U3V9aw2aD1D2sqDV6UGtgEoRgtf4dMy+WxgFWXhatl2xTbWfIyhbS89tov55cs+/3ega0/MNas8eZyseby3HT0bwaaU/Wfnzqy+3ccr97vUGyhyhzC4j1GFC4m9gIEqowdlHBKryqqCsYkaRw8wGOFJVUQUbMRUKMqNyAsxkw7S2RlKWHjdXUdOZ9ZqBsAqsJDlRtaTp+alaPoAeDhAKxgLhh5aqZu2DO46ks9g6s+PLh+473G4Pb6XK7NpXzunnSP+/QTj+886h/73ccmf/RiKlvPHaCqeKhSTRVUeiYxlfyr1CQwP+CEEUQ+NcOmUvxPc0XVqabUbRepL1OmIlwlWGgpAkstwtCc6DZQhToBjxMQKmKqTvGUzIhOcZWen6cGA7TcKgBUU8tfPrD8vuHBZW+7afVNjy/6p17KO2vxvS72COCQTYcfWDJ5Yu+aibHDW4PaiW1GVNtCUW1D7FUGndSzHDM1sA+3AjW4uIBPBhG1VBRFPQWRtFK1n/LBrwqgqpc43X1BNxn6HFDjYPJfg3dqQKFvkM0i4wILqbhAZynnA1DiVHoeDt+M+LmsKvuneMmDTpGSw57rgh8iw6XQLftp74qnNu544e/Etv3Ngc23zUloPGugmh59tHBg9yd+PmmM/7Ybja9FWihzFphUK5ZNyvG147LLaF2mOqr6ONIa5smKFnEUEQURxU2P/EqdW/9RzScrMslOHW7tApQy7xZA1LQojlFlQ6VVLB64EgP+hgm1v8t2DLCoAthzAN4thwI7m8bFvqh34/UfMrv7/7Jvx0uemkvpey6LAMz9m099ZbtXGfnv0dSBlzle7MBaDJXfyCLm3nEAx0Jr/auZw0BV2V8JwgBwxIIDoBpwpRzc1MAPqV73qVmLKPZNsgykUGUJXre4ofgm1L8qt1gWMbGnwjxm8NA2EhJqgAI2oeGSZxQpzZaPDCxf/Rcr1m65K7P+1mcvVMk4l2t6oc8FUH3iyd03Hasf+73d1T27qOs5CFT5oDOz6p8ho1qwWN2qkrqiNCIv9KgZNKnu16hSnSKvUie3mVKP00V9bjcVzByxYAvrhK6oKp9h8egVLqm0zeTwpcypTgOqnW3/zjCA0zK21fqL93XJrW1cveHjxVzX/7xp3U2HF/mpF3qXLD5voYwA6yrGt+b88T2Dx0ee3hTVj2+nyL82jLzNYdBYbSR+2TI9EzlIFpIUWaEubWlGVeowyHoEvrHxpxj6t+0PT/62VwNQFW9zWefkGIwkqoAjxYOmT/VKk7x6TGnsMkg1jRyLroB3mM6qvMMxMugz81+esnYBqCbMw09YgmWiaJQSRWaGwlzvdG7Ftm+svu7W3yo17WeNrVvnFDoye6Ca3mkde+DpF0X1sf8STh14dc4JyDZjVrzLhNAugadP8bMpwS/WDaHdJoQ0HUu6EQBrEDM/NWr45E/XyKvUKG3GAlRZEQ5+qj5tYVNBChe+W0ZaesxpRKSmSaEGqjYutkUOThYsqsqQb2YTo3dZpX/j9ne5A3135Te9YPRybByw6miOfG55fXzv673xPe8omZUes0lGEqaU2CYD1SRRFVWuiJ/751K1/ttHHDW/Wl51OADByxU3ms+84zAIObO4UQ8paOAedfmkaJoZ5hFjYZJIVnUyZFNixfNTNzNasFzJ4sVNmxrryptJgZGlGnUl3UOrvtq9ZPkfr9y0+bvGkq21c4/YwnlEmqbuXXvuet6xxpH3/LjxxB2LQFXmvI7kFSMaEehh3ULrizsP8E/1m2z0X0ciVWWKwrpHWd/gtj8qqnl40cZs58/CAlbAsuJfH3206l+MsbkaqoRWrbl3kupf22SpwxNeh6MKT/ZZxas7qZPmrNyJHddc/27Hyv7j1hVbJxbOrFv8JIsjMPsRSNN3mbT3PzjV6EfF+on9g/7U9CYz8m6M/albotrYFjOp95pG7JiWIXQ7xqNCA9P+xNzq5y0fVUHtEiMHReWEKoWOGX6uDqCKtUeAOYPVNKI4hG1jSM26T7Vp8FRRbMyTZeQppSxTHXndYu5+RAlsGdHxUfZW7Cevkrr4EG8iUj1DphGTm4R8UAAWjK1cEheWHOrdevtHy0NDf9q7/qs1w5hbpPisgSquZ+WxD22uHj/wK/Xj+36zZFWcrBWS6aBcLEovnX1w6rUXntfsJ+p8PJLbexBQtUzhYcuQUArvVz+ksOaRN10nv1onBAyaCSpwLqsC2xVVSVdIYoOMJEsWl7kFqML1KrQcSqwMmQxUBeLacABwsuSZhcBesmbfwLrNb+3asO47F2p0O9exSNMvZ078eP/t/tTIf/XH97ysv2BQ2hQ+Jtr+IRJ5Vc49eJ6z+bk0QLXzs6iKKs8xPg+z/ykWmiTyKI4D8v2AY+CajZjiEGk/eTb354QxJikJ7MUpkA3Y2dFBmf5jqrQEKmIXJP8miR7MSTZt8o18Urd7p1ds2vaersHlnxzYfNvIbMZrIT0GQPVTj33y+Ue9o+99ovnk7WmXQRkn95ywp9I+qmJxduaKqoqwYLdgiKjwZ5D41ARQ9RtUb9SoOj1NScOnQuJQv9tN3Q5CEzIEHiwHoDC1RImpZgCqPOPQogSQnTE+VVr/DEo7AgE6RVRSacXzLXLNTNjtdO3fed0Nb+5Kw/sHryA6ykK6PxY/y+UZgfRd7zLpna+x6NgJd/zgSIkoHDSatS1+Zez2ysSxl4bV4+uyhk9FNyIHRvu4L7UfMbvu4HCJ9jaAmXRQRQCkuxc4OMI8Van+2Y8Re8jJYqozWUedJr+ZVbjRzGN50e2p+OCNb64ryOg8hgxSQy+kRs2nWsWnMLDItkpkssVohkGo2DRidBFmEJOFNSqBSEqKdhKjKnsjW3eio4wCXeKx/ByUptgueEbX4MMrbvnpd/bt2f9N4w1vmB2n8CxT77zgY1p5qP/onm+9pn78qXc4lb3revLwz0IFUUz/dedYX4jTfDm5qjU7MHQ+twvejysgnW/IGAOWS/AOU8JuVFP9iEJUU6to+zf4v6H0F69DZebPqUSoqqpIsMSmNDbJMV0mDCOZKTIEqEY22v4Og1gHHFVQBZw8pYX+an5445eKy9f+/107XrTf0LLx8/li8/BY79Dn1k+O7/4lb+LAW/LRVDmLz+7j5kQrXKJBhefWriqd623PDlRb2W2n2V2dn+G/UvXztRU7KXFxwKlYpWukISWxTyG4g02PGvWAvGZCFGfJtopkmXn2+OXbSr05e8DhZmQ4qrivKvyV3Q/SlDKuy2pHNIniROYAWaiSFxr5Vdf9W/fwqncOb38JOID+ucZqof07A9XHP/n88frYex+r7b4dFdVcJk+OlZX42FkeVhba95rN55kNUBWWh1Q7wV+FyX+cJgxU6wqk1us1alarlNQCGsh2UW+mTLkkQ05is9m/+C+3FfqWSqWSWq3ETIMaIEBV2v8MSFub3+m2VPBI1eucVFXFuQL/jU0pZ+VqK/pXPHDduu2/sqx32dHLtd7M5josPmZxBDpHoNXeT5tLqXJga/Xo3h2V8QO3+VPj28mr9LtGRBnTgPMjmZxlquSQSl/ApkO8jynz/lavTLpj0rZuB/hIy1/cXDqB6tkAZCdqmS3QnO3jznc2wDZqpp/OfVkSI7GOgJsL+0lQ40CL86lZRfcRTj8ZcuwSe+G3E/RUsA4APPzFsVMiLYmxkM2dZBH8gKOK/+1yYI4d+6zRgZAqyZSO5QZWfm7rT/7yb1Np2cR8dJLPD6ime9wTj957fTBx5DeaRx7+hb5CQqbtSAlYtctOvjgCIDv/biaz2vO9UHh850XRC/jJiz3GUqUoJTFXUylMKfYC8mtNCqpNbt0lPs5ZFsEfE7nbkllvi0WDBI5RmuDfHaUMxgWE579Fie1SZIkNDUrmKJMjjSZxinGYKR/auPMnfr9m0p09N76kMh8X63zHCdzUqae+/ip/6uCbg8kDu3JpYNppQmGIG55tELhtzskT51nyPhNYFf6dfNJTH3N+QJVfQW3OnUBV/T1aGUlIceRRGAKoopoaUhhg1RIVI6qqALnCpVYuAYq/hBuz1d5XrFTQi6MoIscR79wYY8K2Jg5FRiaiQu/hwS23vy9OnX9e9rwXz8sNeL7XdK6PB1D9zFN3Pe9Y9ejvPVbd/SLqMinraqAqSW5X68+5gapU0CXTmqVWLKLC//lxQHWvztXUBhKpqqAMhTSQ7aZet0xZOEEgfrmVc43XEHDJFdNURFPio4oNBLvuhQNVzF32LmQxlkV5Oz+2cXjDXStL9LY1a3bhADX/FYGrdWIsfq/LMgIQRzVHHhwMp45eW584sOPE6L6dZjS5yQimB8ygVrDSwHWM2HItg1zss5bFMZ2QROn7U+003F0TK8HOtERGBEJLVEBVBLUCVFExvBKBqsZQM1IUOOYVeiilGcL+zgWdiPwGKqkNatSh/MdqhK6jiKiwx0kIly7qiBsO/gpng1OBqhzk0fpXXtFJRBY0L6mdmIXu76/ZfvMf977g339qvvQb5wlUU4MO/Mvg5LEDPzV98OF3u+GJPjfjWCZ8Q/kLtsGFABWdAtOuFujVkwHNHH7OBJTarTEVQZsmzM1IMcOjmKJGQB6qqVWPYj9mThmAKvin8D4UayKVSqRjYVOTIyYTJB+hbIw2gwPdPC6USqZSVlVQmKe5ctUqD9236Y5db6Fj6QFj585wDl/1gp/qjX13Q+XgPb8aVPf/EjXHh3LY3KCOj02ybFQaQ0qTkCvOOirufN5spmswn0C1FeWqhVR8mGafEbYZA1BFVKrv+9SAOM4HZxWCOLT8c0SUUxBU/FJx6uYfViu2XRwYRCibjRhec7i+ZDA9H3ntseGCID5dXLLqW8tv+Il3FqLij40NG664aiq+Oqv+9z2+82hl9Hcfnd79YuaoujlywDXCYe1qhjea49xq/YOLJVNC5pXo9JVFCHccoiQi/J8f+VTzalRr1Mir1dkxxPITGsj3UI9Tokzikp1gJZHKDfO5VKqUludx10bRSk4HqpqP2uGRqiq7WFilOqIEWAC46GSpDpJj2FR0SwduWLvtTycP1v58165dYvq7+LM4AgtwBNL0iVL4xGMbq+P7b6iMj+z0ase3xX51mWmEZYP8gmXEtmXGhm2msCfnLiZmPnxcsBYDIAmzTyp+cse2gapOyFQ9Od7bQI9hjYnKvUe3hDuuHSfzK6Wi2lnsm+kzY3njLo2y48Qen8QhNatN5qbqaqoJ71Qzy37xouDHGiMCeP4TLHt+LRHNiwtSuwvJVVUTvvPg5GO/NMjIFI9nSgN3bnrebf8zv+3lh+Zr+p03WoQfZ73x9ObayL7fmhp54tVZxyjkshbZtoCBTvzJqS7q59QBBb/kYv7I5IURPAxuUXkDPzWmsI62f4OCekBpiC0FmwuU/sJbFLGNKHdFbS6nMjwmYR82/DPU/ha3/wFU4SicWI7cRE4udLr6nuhduel/LV31vA/R+vXBZamm7tnjVjO7X1U/9tivRfUDP+HGVcdFZTCC1Y7F5ryUBmQkAVeCLwSoymHkZGQzn0BVrIOk6sRXQXFJ4YeHGw/VzwApVE38BhRF2M7BF85zChWlMPjHaVqRylueqXxOFHW2MkNmhjUWL6XwR4sjQhSmmYEHa2Rku55Zumbr3wwvv/mvae3a6nydFC/mPTDTa6OK8bmnP73jWOPYu3448cgrAFSzbpujer6V9Uv9+ef0fqqSIgl6mqOq3Gq46in3ehuowjtVgKoXNanarFGtLkA1rvuUjU1aUuilslUgF6bZic1gHy0xEfCpcxGvHyqbiltoM1VUZ/BRPY2bqsEqyf2r7j/XdJPufPfjN2983n//wdCjn3+DMXdO2JzGefHJiyPQMQLsezr+eN739w5OHDm8tn7iyNZoeuxG8qc3U1BbZqVej2mEGbT2uSoKZIoAHVXhY/tAFJyY+w1ghSKLAFVTclOl98nrdzvKvSWWBVDVwsVEdA4iGNKR3Oo+PQsmWUitf9AneWc8JW5ZDznAJR+4AVSjiDUckR9Qo9Kgei2k0Ec3EUJjiKiQwog1S8ZEc3tbKyHoRdrOS3nPats9ebAA2MSyKSAnynb139+3bNWH1g497675LNCdN1qEinzymbu6nOkTLzm89wdvs8L6dVknymedmGxbTjV6eebhlBE97cadK1Bt82BnLgGx4g3E6jjkixUFMUVeSEHdZ7CKaqoBkRSAqgEjeAGpAlY1SNVqQa0ExvHO5l+cQCLcJJZFJlrFlkuBlSXKlUcL/YNf2LDt+X9sbLr1icu1YqUn7ll+4tmHfj2sHv73hje22iaPt8oIIE+l4mBs2BQZnM3zbP3r73VJgCrvyErwpJScHJUKBWOjyW1/VFORQmWZ4KfiBsThA6c9XFPMQVE/ckIZ/2/ViOUDCgjjuP1SVpHGbD8G664MeSCSu13TpZ7hby/bvOMPSltfdP+VClIVsLE//+Snrx8Lxt/x0NjDPwUfVQBVVFRh7HxVA1UtxFMLfesQrZwe9LrVAqppTGESUZDC6L9JNQaqVQaqaSOikuHSQL6XuowcObFNVgwRnwgwIUyQW0or/tWf5wVUhTqgf7V4Cq/aCVSzTtbrLfR+94XX3vq2ofLKH17J8/NyrZeL7zv/I5Cme9zGk3v7m5NHV9SnDmxIwua1gV/bGnq1teRPLzOjZskh33StmGwLYmalCeFKHVrLKn/DVC19CBRjlSyoKxf6Xm51dNt7NkMPpvKoqmCr+qr9kU/+zldKRTVWh+yzAVW0s9nwP4olUrzRpAaU/h4SqjIMVMnIMRbgceZCKTZBtd5oay/siVzHkla/7urIWiQRqijQBaZLlC0fK/UN/8Pya3Z8tP/Gl/54PmfUeQNV3uzuvNOiW3u7Rw488qv1o8/8kulPbsjanpvJQLgEsKrbWCISmAlKzgRU2xD3wr7iSeA1gco/JhAyAVQDcFPrHoWNkOIA/4YKimoHAKjyhZF2cKdvpwyQCBegaIPBf2pKcpUcKCDOMSiAsCpb8jI9g/f1rlj3ocHb/91nLp9vamrF+z7+suOHd7+VvMnbnaSeMSigCKpI3KywmGCHJ5j0or0CS50L/+kEq/NVUZUaqHBU1RmYbzz8xmzuj7Z/RLVak7xmiAwHInLItrNkgX6R2pwm1rqxFC1F2kLahEgqqqyQTBS3x7EoAC/RtChEaEPiJHa+9+llazZ/Ytn22/7c6FkzdeEjdfmfmaap9eX9n902Wjv23743+v2fM7ptAapWFslGVzlQlfEXE3/575YtVeugpjc6tBojClPwUz1qhA0GqvUagGqTLC+msl2ggVwPFVKXnMhmGxccfLkhqSzRRKgosj0WTp0GVJWTamvNVHCZn4eqkrKxYlEhRFgWK5s1UMWjC9nCicHy0q/cuuW2t/fn+y+LDd7ln9mLn2ChjAAA6uj9Dww1apPr0rB5nRlOb48b41vScHpt5Dd6TTMyXROK8pgsRJnqdZ4N+IU2g/0o7mj0AUjZ4GNDX8ECV3QzIQaWx3EqqvJz5/a+4prL/a2jskWzIq0T4Y13/lwpQHU2FVUWWqYpJVFIXr1B9UqdvCpccuCYnmdaHKqpLIjCnmgiuUnridrYiEeI4QLWTFA8BfbzKmkgtSqlyHSpSfm4sGTlfeWhlX+98RWv/IJhDM5rCM4FAVUFPg1//BsbRx++5zeDiQOvtpPpZflsZGLyQajDAKPluXX6LTRXoHqaUKdjoWeLCvyGMPcPKPFD8ps+bzCxj7hNdh5U4ilsBKioYisBuFFAVW0vukDMc9pCMpFLEXisps0E7ySF4CKhyM3GdvfSpwpLl39i1fYX/Z2xYtORy7FwoOJN1e/3Nvd96/+rju39eTOsrbRRIUyw6UaUWAnzfgjALE6RZsPEa9jwXGBRtfU1xXty/sRULf4gvwOU/mDSw9wfp8RQDP5rAQUBkqkgaHMZpMK9AXZpcpg4GawKL0luNYYCKcAZPOfUydsxyUe71zApsPMUO8VatrTkXzdf+/w/zl+7677LcU3n8z2hsL37YHbz0cax//e+Q/f/R4Mrqnly7dwiUOWBFqAqW1pMQRKSH/vsn1ptVKhaq7IIMxMa1O2WWEyViW1yIiRDSQUfYo9TgarU7dubo+aosohT21B1dJ4E4J4MVBlYw/4ljltAFar/Uq50YEX/in+87trt7x2c5w1iPufe4mtdnSPAew6ROfrwhzPO8ePlqaCxKmMaL65Vqi8JvaktZjTd48QVxzKgDEdwI7CB+JrzHQdXDFaTY18VRxZtHajk0K313+LDnoxjJ0gFntAlDVnLhcqjQpBbCYTMSWXPVU0pa0OgKwaodqC2M3FUGf8kMcVBQPVqjWpTdYoaGCFUUous+E9gqAmdDQPVSAFVXmXI4H0RfHuDUktRJJRQVLpEuG54hYRCK0OB2zvRt3zjR4c2bft4z3Uv2jPfdMcLBqr6lms+8rFdJw499OtRffQlZlIt21ZsQFwFBRiAKrghp+rwZJKd/tbnU1HVQFX/qau4AKn4TSGKCUJKPV/M/Zs+RaqSyqIR5rk4yh/MoZTr35osLCcyOXWpb8r2my4F5FKADcm0KGPbFEKoZVHqdvdPFIeGP9G35rqPZra95LHLtSSl99xje2vqt9f23/MnVD+2zUl8dnQM05QClFHtiEwzYBcEEyrlJCOKPhNZ9nOpq8o37gx3mKvqX4zTUzJw03FYcSw0DlTImyH5XsxANYkxz1w29zcMXFMAVWkd4b+1yb8AcXxPBVQ5I93mEzq3vFmobbK/bGDYFNq5NNc9+GRX//Bfr37xr37warD8AV/sa4e/uO6od/zXv33g279BJcuAmCqzCFTVLasZbyk7YgRJQB6Aql+n6UaFatUqryeFxGVbqn63xCDVQWAI1hNCRg7OvVD1a1P/9sFIV3HOBlRbLb0ZgKqFzk0UMVBlxb9lUVex60cblq37q1tX3/6Rq2GOXq61c/F9z28EGKDedZc5elsuU46Sbn/8yDpvbOyV44ef+NnUm1rlUJhxjIhsOyHHlcMf6wxYICVJgNw5A6aSfxUvTxVnrVxQBWyyXSAAlUDP9k+7A9KiHSoOuhbjiq+qCnA56clXaEVVfewzqf4B5BGLDhF5CNvGSp0aNTgc2eyGYxhFShioglsKmgUE4iFbVYpWA51mh4wEzvBI4ETAkfDjdZy5ROewkyoocmlx2aYHSkNrPrDqJa/8mmEMzCkudaZZOGegmo58Id848OQdY6NP/7JfO/ZyxwrKrmsSIlZxehIPU/ZREZGSlCalPSa5pq30BI0KTy3Jd35wlLM7f6Syr6BwCt9LidNMoohSXyVQNZoU+SFXUS0DlVQo4sSGStrgaNepiqriZqjmgHLYxOEvZmP/ADm2DFQzZDkOeX5A2VKx2j247M7SwJK/Kb3wmgcN4/Ko/JmScdvantqJR95dOXT/67Px9BIk3CPTGPySkFsl0E42mZxupxkGqxgz+doLCagq/1II9PD52KAZrQvhpvqNkDwPKRvwiXPIsnMCVLnlj2qqamOwG4OOTuXJwuCXb0kslji0cIVdODfMxXEsMKfItwq1fM/Sf1615fq/6r7m5Q+f3zK+cB9995HPrjhen/zlew99591pyTQAUjMWBFUiUri6f7TgQr5lZ+tfOoLaJhuiQ1RUffLQ+vcaVKlNU61aoaQRUpeR5zSqbqdIdmSQBZ9lPvjabKHDc04DVa7cKwmCFga2rKskglo4XzL6ZwOqNh+OY3LYFs8gx3bSUrHrgc2rN/7hTctu/tzVfe0Wv91CGoH0xNNd1DiwemL0qRtPjOx7YWX80K3kTS/Lm1E2Z6MhnBgWQlm4TS8CKdi38RxXHSxhn2ILN8i00dlrC3SVVl+0A1jTjYQieBtroKY6FLqYJKIfEUnpRCa9p3FnTRWf5P1lrT8J8i5wMRV3GNkyClUzqQqrwRSqA++RLBWjKATd0eMuch3i8SbojhkVl1pgg3+2l1IiKkKHN2XSAAAgAElEQVSIgqZtsk2n0JgglmJOrApXUAo3xb3HEpemnpmrLN+0/f3L12/8p8y1r7wokeJz3pdwqpp65O/Kce3ozvr0idfXp8deG3gTQ2U2EgcH0mdFnmnZZJkZjraMYokoBb8ToAFxmEmKKNiIbQ6Q7iKteA1y9YaiYlCVNys3a7XRP8/NVKptzF+UFIawCbNbeKECNMNxEPZFmo8q7yMVODktcMtB8cEEEwuAYS8xtN0AVEEeJvbWTOxiV6VnyeA/FrtL/zQwVH7U2PxT836amO3ilB59tBAFI7cdfeqbH7CDwxuy1HDBvUwQWABrDwajMJGIkCWmuJnibMCV0DnPhnZFVRYfOVSc+rIn+6nKdZ7pB2BTH3TAN4ZpMQ4h4BvjhNhoBpQk4NxkBKTC0w2HD76WqhquTufiwSU8QeZAgZerE4N4fcN4GORkclSLEmqamdTpW/7DQt/gBzfdeP2njd6d07O9Dgv9cfeM3TN4rH7w5+4/9L33N93Ads085VEZhGdsB1tZLh8WP1mozjQ9OueNPuqc+apevtFh6ginrghHFfc5G2Mr2zO9kaESE6Gqnkbc9g9in+qNKlVqU+TVamR7RN1Uoh63i/JOTsJC+FclnklpXioT6g7QVBPMzZZACu+r56emBqhWqBY16EQ1rJWceof7ICHmFePzZuyMXy51371lw7Xv3dq/9fuXb3QX3/m5MAJszl9d1d08+OQ1x47sua1y7NDNSVDZaKf+UjPxS06aODB+dw1m/4t8EfccG/W37d/0anJS2Ynb/lrsqsGsLmYxX03a1GqgZf9vr0qyxGv+Oe9Acvd1BGnIbqTKULNxHprNY85y4c9GJ5jpaW2vZ/Vd9PfR3xvUNRRWMJYtr1SUXSSJKkEIVRxREkTkIyq12uQgHMTAW0aOyMgqRxyJipfURlSqAZBkXFjJL6x6pdlh8KM2coMMaHUgNk5NsjK5sLRk2efLy9b80aprrnnEGN7ZuBj3wTxAEwYkxuTDd3WF9dGtzfqJV9WrYz8TBmMbMmbNzrkhZZ2UbCSoMEjMUZxiQ4QtAkquaOuGCCmUWEw+NIi4Se2PyitNnb0U/5QbCVxoA8pK2R80jUBLDSkIAgoDKP2JUnhIsUgKmwJb+8uJRKn8ZaIDqErrQWaAakm0bgjJ7DbYgsohL7WQ+x45xd6jpaXDn+/q6/+HJX1LdtOmF9Tmm5sx24uOlm7zmbuWR9Wp35ge/cGvZo2pLjv1OHwDQFV80iReTvzRMBUVrGidLuc+HZjkrj70GYGqOtHKw84GVNEiks8KkApiOGw2fC+get0jrxmTYeaJuOUP42HMK5wEdYqVrlBptCycVAAU9sBVhsZ8WyYpAw4rk6cKUnbdrlp52aqPdw+t+5uhHa++qpTUD1Xu6T9QGXnN/Qcf/LNpo1ZwzbwJoOqiDdLRWOPrxzyyUxf8k2el3ivaW8PZrupsZ/T8P47n0UlAFWsNAKZBVqL4o0qYERkx+UlITQBVKP7r01SrTVFYa1AmsKnP6Kay2wWgqNnOarPQh18R6vF6pvnuel5qgaAC/7KZqTmrgSv+VIcr3j4sg4EqDuNpTIhMZWO9XCY/1VXs+tTN19/4nuHc2gPzP2qLr7g4Athi97iNQ3v7G0dGNh4/tveFjanRF1hxbbUR15bYqVd0jdiGFgKCJ6zDbPsH5xUu/iQChBTomhm8dWgbZtyGNMA89Wroo+AMFRG9f58BbM4KRF5qoKqOtrLiqgO1gCJlvYW0TSRgKqiv8I8OF4d+Iwb2aUbk1QNJa/SgQHHIMgFUoccBvmr7iCsjdQaiSofWihAHVoLINorhzIBQAIODcGDdGFmuny33P71i45b3dq9Y8fXSxhchBGfubdkZbri5I5OOF00P3Z+rndi/dnri8Msmj+//SQrGrrFpui9j+k7GTrldxWDVzJJpZVTyU0KGCacAcAdDihmdZttAlVu4Oj0AqEv4KhqoJpGIa4STISVv/o1AfAEhGCcIBV70KU+Z/rauioo15NhDtVHopC0pqsIz1RZfTcNNYjtTcwrlvYW+oXvKy9d8sn+w93EaurF5uUAqT+mxPcXp4z+4pTG27w+N4PBWO646FqrUrCsTcKaBqiaZq0aLqlvLZjnXH81R1RXVM71i++/P/J76E8Evj7mpvk+B55OHFKpmqBK2igqoSnQlA1UVt9qCwPqFWBWqQDtXVGUeiSIbSyoCHDJUTV1y+4YfLQ0M/9GSrdu/3DW88/hcx2UhPX9f+lB5z8izL/r+kR988Kg/vtRxc3bOLXBFlS1HWoulHAL596TKxJULVLH4azUx05ITCTBFTKBu/SdmSiHF5Cl+qufXGaTWq9MUNzzKhS4N2H1UdktkW1j0BWS2WvhKIAVXEdlj5N/a+n8xwju51a/FU6pSosShqqnDoBV8VNBUWAiSWOSaLpXyXQfKpfLf3bzz1g8MXARu2EKat4uf5dKPQPrEfSU/HF8yMfHsutrEsev9xonnB82p65JgapWT+k7OTsg1EwJIxRxnTYryIed8eCVMVEZTSvpx9pb7+Xb2zgY4L/TfWiN9yYGqhqhyxG1pPtiqS9ebUVHFmoNiHTQc4pyAnygMKWqG5NUAVOEznlAYQRDlkglchQQqLtyJDSfDXXVgbgUlqMx5TX/EgRj1ClhxJiY4+BbsqGIjUxoZWLHun5ddc8Of92x9wcjF5MfPHZmccu9AzFNfTf3TRx6/I5h+dpdfG92RehOrrbTRnbHJcSyTwLOyUD7mQUJetRQy4eMFflcKk3UNmjQnVfmigiuqIq8ojVOKw5hCeKQyLxVlbwipcAGV+buBdCIMddu+QipuKmEBoEYJviDA0fYLclARFXtiueQZGfikeoabG80WSruLPf3fGtpwzVfdH448Ybzh8htsT/74n1ZH3vE31saeenvRqmVTv27YHJ9mKmHR6UCV0zxUG0TbJs91KTybmOp8X5u3edA8ENoQxQJSG03yGqiYI/4Vor0CkZFpZTnDkqqVc6zBFQNVtYCyBYpcZ9yYQhJgogAbSQfkpp7TFfStWPe3hZ6lHx6+5Wd/dDFvwPMdk/l4/Eg6kn9s/Ps3Pjq6+8+ennjmGiuXy2SysKhyCEdJ4euq+GN1H1w9QLVteyNAVVlHsRG4/MBHVwNVWFM1vTpVq5PUAD+1GVAxydJSt59KdokstONVEox2bOQEHNCakJGtYiW0IZoWiOgx7mxLaiuqFl9Vb5KcRNV2DWC/WwBVw6HuUvcPevsG/uqlW1/6t5fLDm8+5uTiayycERAV/2P5ygP3DQXe1KZ6Zfp6r1G5wW9Ob4uD6TVm0nRcMyTXQmUfqX5CYeE2Mrf6BWC1qoDMuJG7Y6ac+lPB5HMXqGrGbps/2/4bzXIQ+MgjrYsI2jM1SXiPDBpIoYKOgyiO0DdF/CyoccBVSLTTmg0VqiBwVVW+VTxtB0C3YGGJCirWRgux8Zk0zRQn8t1L79u0/eY/Gsmc+O7WrW8Ad/Oi/cw7UNWfFJni9MyXN00ceeLm6fFnb2tWj91AcX2Z68Rlywwty0xE/WcaTAuwWPAixvPgP0j9WJ0gOKpdTg8xkzAEoCJtin/DhLPZUSFlkMInOxCCYQ4syn7BKso/VNW4W+CMbzDhZQAgs2IcnwN3jGVS6uTDwClOULa0r9jd+53ewaF7elau+YGxdNuxi3ZlzuOF0/Qh5+gP77018ibfFVUOv6jsxBQ3mhwEiyktHGuQzGHNJMpLIWULUMUiMm9AVSn/JevhJAbSeXwjZRIk3A4ivs5Q+vvUrItvKjg3wkvNUQqzYbbSwE0olTEWSjEeVaCUW1Di08egi+eDBqn4pBZF5JAHs6He4WeXrlz326XeNf9W3nrrxHl98CvgwYhRPTRxaMP+8af+x8OHH/mJNO8U3HyWXCtDLnuptkEbc/bVdzrTYnEltf4FiGouteKnKu4y7gPwV9Eoi1RFlT1UvTpVpieoUauQ4UVUpgINZpZQwSqIEpZpNFj0IdiQtUSUszJiCvq3KQDMjW3PTX4UV1w7+KtK1CVcVfyzHK5xCHctlxzDJZvstLvY/dVVK9f86fPXPP/uK2DqLX7EBTwCDFD3/12mOd4YOD41do3tV2/zqxM3NaqTW0K/MWiZkZux4Wcak20m5NrK4VotEBqgslyE7zHZvzUVi/UBis6ih2FG5fp5opILrZouuNa/SuDSYL/DXOu0WcN0Uh531fECJopCatTq5Dci8mopxT72Q1c6jaAoGS7H0ApQZZLryT1UZXYkhwxNqeBdlSuwsemQD8Bq5/1MeeCRVZu2fWTV1hf9Mw0M1C92N/k8p8T532UQ+ATT9RWN40/edHzs6ZedmHj6DosqvZbZcLN2bGVsMCAsAxUCpE4wf9JSDQPmjaLVD5AKEjGEQVCxE4U+osGUyo3lcAC7LqfrcIsMFVtUE8WjSG22iqzNVwJlXFwCi8II9AOX2KrA4NzbNEqNJEmt2LQcP7WzI13L1n6la3DF3b1DQ4/QwJbxhVS9SMc/Nzxy4NFfaEwdfnee6vlsEhL5AkAFaEiusUTG4RpKvZpj5+YZqHbOEM1R7cwmns0MksM45gCSxRKupsI31Wv41Gx4FPrQhsLcH55wGckgRqUUrXsNDtgGRaLzhHMMTipEVAJUcUrko4mq2MemjXZG6pnF+tDmGz6a7e76k8HrX3fwYnFuZjMOF+sxd6Z3WsUjxaF6ePyt39z77f/YzCfdViFDWTtLmdQl8fY8fWloWbWd8sGuGKCK068yCOd1nhs6ONyqe0GB8thIKCAY/Yviv16vMVD1alWywoS6zRID1Tx3axRQVUlnLM5Ea97U4QkKgGpZlWrpa6DKPP1WKEA7hYor2uoasJQBYioc4KOEHNMlF3ZsZIXlYvnjN16784839G3Yc7Hmy+LrXt0jwAD1m9+0JnJH8qY5vjaqVl43duDxn4wbx9baabPkGKmFLqhtwysYBRzROnAHQLWJta4JAlVW+Wudk+gXZU3Bit6xrJwJKJ5PRfVcYPNCQWzril/K1n/LrQDj21GdbnWXtYesoim18BH2yIh8z6N6rU5ePabYd4hiUChdMkwVUgRsw4OrRVT6W+JaqgvTqoYroGqmlLEtqjY8svPdVCc3oWzXwa4lK++8+cU/+UfG0rWXpFh38YEql+pSg0Yfzvr1Q0OVqWM3NBvHbqtOHLjVb04sj71mjxknGTuxDFjkZGyHorjBVkS4IUTQoY9oAlS5Jc83AMCpk5gGslstwzIdS6X6ijeoakNoSwWmcwPb8t8jUQoGwwJOgySlMGY9fEpW1s/kShOlcvczvX1L7nVz5W8Y2ezjI05tYv36VwYX+/Rwvsvi2GPvf6XfHHt7WDn0woIZGmkzoAxlyYgBxVBFBf+XMzlaFlQCULW9OZs2ne/bnvPxcwGqLPZCkhbM92G10Qyo2QA/NaQ4xIYOezAkUOH6gSeo+VCqZY1ieCt+UqzIYlhtqBuSWToqKxrfPYBIzs4FRtfSp9dtv+VNfl/fI8MXScF4zoG7BA/47okvd9Wj5D/c/fi/vvuEUx1IChZlnTzlKSeZ9c9BoMrDzptswkKqBoBq0BSgOjlBfqNObmxQr1Ompe4AZQmVfDnyicJf7PcY/JqQbbY5qpr/rRX/2g8A6xC7nygua8sRYAag6toZrqiaickbf9ZyK6V81x/d/KJb/2yVsWryEkybxbe4CkeAu5+H7101+swjuyZGnnydd/yZm+14sitjNMxizjaymSxT6YIgYhFyJpNlkIouF3uVciVOhIrYW7HOtlxkcGjD/ymj/vkAqucCp2er1nZevlm9zmUBqu1PKVS6jgAD7sRgwIXeiPUA+2PoBxwl3qzXxYoqKZJp5MnAGsXpU0qbwbzXTjs8Kc128uVbOhMRLJBrW1RpBBS7BbJK/ccK/cOfXnvNdR8ZuP6lj14qLDT/6OQMN7LwXh62Jx9+OO9bSU8SVZclsbHG8OPVceCtCJreUOQFvWkcligNc2kau0xCREEVTXjIBlFWJQNx9bFhmImRmoZl2qZhWI5p2Jk0sRz4FYFbnCapgSfp6raBEmiSQNzNZ0FU4QzTTsi2otRwfdPOTNmZwoibzR90c4V9jpl52sqY+0rZ4qHc0t5JWnqdJzkFZ6orXZ4VLB25b+WRA197k9888mYnnujOAuD7MWVS2NeAQgGQKmb+skjIgqKrrVL8Z4bKvHyBVpKXIm50vujZK6tKsCOsBLaLYm5qHFPotUFq6OMetcgys2RYWZ4iIqJS9mL8hiLAk/a/LJTgn2qgivYTJomdJmShQm8Y5NvZNMz2HO1ZvfVjA8Mr3l/a/OLJq7Gaqq/H/en9uWw9fsGXHv3qnx1KR9f72djJZQqUpyLZ8NDrsPNqLfxnmCLnUwGZl0l2gS/CwmOuqArVRSqqqFKo6r2qskYUkRcH1Ig88vwmx6ZWp6Yp8TzKGw71Ot38m00zUjriiqekoOlS0kxAVeRS7fa+PFGLGTR7FR9RTM/FoU+/vtCj8Hk5qjUk6iv37enpKr/vFTe++hNXG4/6Ai/x4tPOcwTSE/csH919/wtPHH7yFX517Pl27A+7JuVtMzQzNhbbUOyQDIcsCz6cLhv0SxgV+7qp1Cepsra6dpi82s1Ciw2x97YKd2eGHmdbT2YFLtUYnOux5/p3ObjODSLN6j1OQs+di2ynj4pKfuX9UYBqwiA1pcCLWGDsNwPuPMYhVhkA1RylBtyVpJvIsmHeGGVd4f/kt1NCfV7zVSeHH2+w/y2uGVxxjVz3VKl/6LN9w6s+RqsHv7tmzS5gokvyM7ercIEfEVZKdPiBTLVxohAnUTGtT5WaodcVeM1SGoTFlJKMSamdcMAXhwmB25LGeKJhcUwRVyvYI9gxEzJsmxwb+QppyLssLN0tfj6XLCBINKw4xt9hrzCRwZCapu0nqdGMDbNJ5FSyudy4VSgezzuFSdPNTJfyS+u0fLm/UAELhqPyyMde2ag/9eageejlNk2bLgYhMol4smKMpKKK9Anm//LJF3Gk7TxfuSHbNkQXeFnlZTRfaQag2im0Ov092kCVgQOoHhG4qDH5bOyPamrEHrw4JdpWVsjhibT1WwpTBcY1UFWkEPGRRRWAEzYMsmFHxScaABeLQqdYT8oDD6/dcdvvH06G79m6detFJYfPZYzn47kPpQ85ZT+z8ouPfP4DTwXP3lHL+N25XIGKRomBkEQaiu+s/jlX638+PtfFfI2ZgSo3JBUFBCfghMI0pGbkUyP0yPOa1KzVqD5dISOIqGTlqDfTTV1mkVzwv7AacQSkEihI24LH79SK6myAKldUVSVWxxG3qqwJhCsWt/4pSJOhgaFPrhgc/uDz1t96/8Uct8XXvrpGAEWjvXu/4vbVqjvH9n/vtUHl4G2GP7HejOq9tpHYloUoapNMC57bqg3NvEZILdtFAVnscQO0bQ+5b8fcf71u6GqgdA0Wgeq55pIeN8WZUHaSrShYgFSmQkIoRRR4MXkIv2mETIlLIeBM4ZEqbX+mxSmQivVE1pLWii6x5MqmUXirqIYribFhUmRC4W9Rmsk3ugeWfaW8ZPnfDWxceV/Pml1T5/om8/nvlwWonvoFGLgyceKwTRNHHDIzJhk1g80DO38qHf8D/2ZaBhWJqA70YYnxIH49X8gzuCp+aJLhS+yFERgUqL933dSLwzhr50JyihJ15PT7NDQEgBIvtMrpTBc9rX5nyfEffefXQm/kjUl0bK1NDbLClIUWaShG7SgAC1BlphvOvGphQbCCy2IzPhkb4H3O3QKtE8y0zoacy9DhCacOqkIPVQBVxIxS32XLjZiSIGDuTb3hU6MudlTgphpGVkWmZoWDzKd3OS1qtamgZnk9EQfBWsOgSFUKcarB+7i2CxFVEriFg4Xlaz+97vl3/An1fmbEMN4198GYzzt1nl9LOhyjuU/s+eJvfWfsoTfW3MaKTC5HBavIQIjtlBR3UivWMZ/ACxfho1y706sf55JezfMXOY+X00CVAx+U34VUFuTAkqYxRWlIQRqwNVXDb1Kj0SCvWievUkP6MHVnitSb6WGKhIOwCdWKk4hG4afqzHExvpLRE3pAu6La2irEuVs5rWpDNeW6oKof/Ir8XKmogp/qGG5loGfgvTduvOYfVg5sHjmPYVh86HN4BCC8HXnwscGJI0/eYXonfiqsjO504ulBx/SzKPnI+umS5YBOpRdRERa3A3DkMNUS5kodTjpZ6IShsqRiTFU/oHX4mqmrNhvVv35MZyz3uaqVc/n31vvNca6c6zOc/PLgu2shK/q+2KTUvqz8rDlJPAIF0qDIT8lrRNSowVscbkcSqgQ6IyyoEKokHHgJMpLLqZX+Wj4tnGN2LoGQFk1pRAIBDCPgyM2mdcMJe5Yu/07PwNBflgcHvzV4wyuPX2p8tCCA6hznwnP26enhL9wy/uz33xp5R19pJNMFKxURVcZ22SCfSe9cURW1v7Q71SkYW2OCyFG1IHHYwtyx2UxVN66kzgBUGeqoZLHOLR29JfimpoHPcam1GnxTY27zw4PXwC8XzjPclhLiedswGqiD4ZJKmhOgCk6yodq+kjSGMAjHzVJs5ZpUKD8wvPXGD3bv2PRFw7i6q6mdN8xX93/mZ7/67DfePm1Ur7eytpN38+TYWcgblUWVqhiyB63Yv4GPydduRm/nhQtU+QDEhxnV1moJnERUl6QxhUnAQNVPAqp7DapVa+RV6hTXfcqmFvXmytST6SYndshmVxHthypzkPl4GqCqFCoBw7IBaVsq3jNaFQ49+9vhF7zBqV9+HjygQVdKDKZmlPPlH5e7un/nNc97zVcMw7hkLbjn7GJ7hX9xDuV55utd3tgz6yZG994RTo/+nNU8er0TTbtZKzIceE2ZJlsQoVVs2UKrEsmp3jPYfuekw1fb6lE7teAZbGTEB0CdAqXj059LQPX8QKqsDilE5XxwFW95AaqolKKtLIJyOB1FQcpc1GYjJr8J5yM8L8v7I3NSlVRazsidQFWOzkCm2hUnAZcDOWIAuBxvLw45ieUkgZOrWeWB3UNr13+kK9v/5cEXvHzsctwKi0D1coz6PLwnTsbeE9/75fr4078WeiduMFMf3AaCx79jwaAXSV+ysIigSrdd9KIDn0cAPghCMJkj+Z3jjwBVxV/SVlUKkJ5MpFdvpICqtpTiIAd8jzCixAfvxqdaPaAgxGtmyLRyDFAlbUyJVxT3pgWROBJOQLlwEKXK1RoDU7xW4xiRBy5Zxe5Dhf7hT6294aa/MFbd/swch+CKevrD0/evv/vpr73jSOPoq3wjGMjl8+Q64KLB3k1z0QRgMUcShx0daHaFAVXuMPCBRgNVPVdlWcdmgLa/n/jkRR7VmnWqTlfJrzbJClLqsrLUmylT0SmSFVtkaaCq6qEakGqgempFVbQJHd6FjEVVEIASOMgnkkOXBqtMLeCDpcEm/0ZspsMDw//SVSy/b9d1ux5cqNSkK+pGuIo/bJqm1rHH/r7PqFa2V8YOvLI6eeiVVuPo5pxRo6yZkuOgAWkxNQrNfr5LIDJG65gPXbjhReeA/eTk1rE6ZKlKoAh0YXuoexbiRc5Pgv3bKYhjJjA3E0f11IrquUDguf5dHxTPdNnno6I6m8/Qfn9VcOEOpxpDQ8YRgc5pHFKSxNzRioKYaXAAqKGH9Rh7OLzEs0QJ0qPgbtOZatXmpar6jT6i8xoDgbqF4pZhUxDiattIaEzMTG4qdrOPrL7hlr8vZOPPdl//uulLXUnV47MIVK/QBapx/P5ljX1feUdUPfI6iuqDHBIbp4TEBBAm4sSH+5asD1zN1GIqzUU9FaiG6vQ2twHReelatKVfLT5NrCXVLfbH5dOdgpmJ2FHFYURxM6BGrUlNP6EYOepINOOKKmIrHYqhgOZKn84hlkx6rvYxUBWsrn0suXVtEAdOoC0SJjaFRjbM9QzeO7R+y1/1Pr/vc4axa+5ofW5DeEmfjQPPJ57d/aZHD+1+02Q4uc3K2UYml2GwKgCJozKYF8VwH3wlXXi/woAqW56xkErCgyGs1K1/hGTHaUhhGlAAIVXQpFqjRtXJKoV1H41+6nW7qNspUs7IkMmpdwDzUnnWuVPyejJmOkJVxxvKxtW2oJJ3h+eqVFJb/64OVbriyg4M3AFIKe/mU5tsb82yNe8ZXtr/iS3DOxZjUy/pHXNlvVma3mk1fty1ZPrIk7tqx5782WDqwO1meGIga4fkOAZZbMmI9VA17802R1EOWiJTFaEUKzxO6bwpagsXA1QMcKtioGhdMn3550JV/51A9VwA8Fz/3gI/ZxFKXQygOhN94VSgaoBOxOuCHA44sTOBFWfQSt30vJCBauAblMQOWUaOLDPPnqkpUiixRptyvbSXeeeY6LVKGypJux+CK4dissmLzcRyc1Pd/UsfXH7NNX87cPPmzxBtCS8XSJXxWPy5IkcgHPnKy489+aV3G/74jU4a2RY5ksjFKRJI6grIUrRdDSx4odFVUwC/tJOjCnw2H61/7f8obR+9MHVyi2TAZekSD0tlvs9KxoRj4DivuB5QtVrnCDgyUUmVCDgsrFChgkxuwdpHtVA7FyB+d8VHFd6gVHkZplgZClKLfHCxSksOFPqWfXTD9lv+xlhx/ZErcjLM8UM/ULn3BV979BtvO9oYe0XgBFmn6CBDXkRn4KvixKMCN3jBEzm6agOe+uYLuPXPwgHZAtoBF1Ix4s0gCSmAJVXkUd1vMFCtT9UoboTUbRdpINtDJVPsuywlKjkZqCqeqgKenUBV7L5OjU09Hah2jm+7oqr8kGOinJ1L+st9+4aWLHvr4JLBezf0behk7s9xJiw+/WobgbQy0j/+gy/8wuiT33tjNPXstqJRcbpLFpkOFN1ILXQoRJCEopeYiMnE/RHHqjWMrpTc0zrMUUHOlqG/5mFLrUFc47lTwLOB7AMAACAASURBVK+rpeUa7Kql4ywg8WwV1dlcn4UKVDs/u94P259VEYMgWuMTtKpIp6iiwqIxIN8PKPAjajR87gaiemoQCgpZohQmSS4ZoAfhGkKXwp1UfVhQhwjslbrrCUBrmBTGKdlOnmLTpQYaq26+Vu5des/qLVs/0n/T5n81jA3+bMb9Yj5mEahezNG9CK8tIpgHssf3/PC3vKOPvtEJJ1ZA18fJTLEQsA0z4UhZEcRI2peoPjALdd8WCwk4dp2gY+5AVcFOBUTbQDVR6kKNUfXEQ22LT3h8b0KsE1EEkIpTYw1iloC5UoaTE3N/fE8Gqi5/FfYfUxUnhQUUXxVtJh2OqitecDvAOmqTlzoUZbuC0pLVn+0eXvehpY3Svcau51Y1VU/PH6U/WvrtH37r/zpUOfzG48mJ9VbeonyuoA49CFbAgijXiFtFoE21TgWah9Y+fKit6CLM/rm+pNpwVXuTYSLPfyTbhRQmPgPVZtCgKtr+9Ro1Kw1yfINb/gOZbipSluNLtfpZAHtnMKrwoeWvFd8M9BOe8CdXU+VvhNPK46toAPxkpfkUFgC6H2KllTFdf92qdf9QzJXff8vGW/Yu2lLNdU5cnc9P03vs5j5zaGrfvb80se/RNySNsQ1Z08/mM4bhuiavjTFa8QxW2KpRpZ8xSmWNg2lK65kPYy16ldY5SJeurfhvQwl0u8B1xJ4k+0tbFHShqv/Zgk+5784Na871mItRUT21WNP5GaRYo8CkCjaCG2ccxeIj7kfkeYgOj8n3keqZIcvKUkoAqCoW1YDQWKn8UYntKDy1XpvHRuganNJo2ZQg7IZs8hMrdYs9o90Dw3cvWbr8nx3TuL//Ba+tXc5KamubuTpv06v3W6VPfzlDZdpy8Onvf8CqH7zJSapFG639GFyTmEwrJsME4RpjoEzIeThUNRXkbBXzqBXKMlrzAVJl6xUNqPi1avjCN2mH0kr/J0z3+dYBgEToQhhS4AcUwuC/4lEUwk/SIcPOEsGOSkWlWvg7DZ5UeIGOhNOcKHjHaTcAvAe8yZBIFabwTc2TVR7cWxhY/sGhdds/ld9w8+Grd9ac/ZvBqurwM/tf+qNju//TwfqRV0RuZJeKXZzwZiCo08LBQOAUbJfiSFdNcamvFKDaFna08rNhzM/JUjFFccBAlSNT/TpV4J1arbGHbz7JUH+mm/qcLiqkWTJgAcOLvVTztfJfmLy60Q9tChNyhCetNs/O6n/LrqoFUk8RU2mwylZyBtmGFeft7PEt67e+vbvgfHHzsudNLIRN5Ll63yzU750evbtQOTi55cTo4/9u6tCjP5mNJ1bl7SBrmzBERSCjavOigAHeOdZSLmgkUEty0IrFUzFspbe1rItU0YPXdiXMFVGlSpNkQAuQKr9yaNM+xUI/OxdIvFgV1XO9b+f1vJhA9UyfQ7k7qzRGdBaFjxoGCQW+AFT4pqKriK4g0jQljVElTVk2UWJSzCLqtgWsvF87Wlz2ZzzPpAiiKdtF4E1sl3qf6O4f/lJv/5IvrVi+6lFae2Nloawv5z56LNS78Tn6uSaf/Uy3TfWfP7rvwd/ORZPDmbRpcYITtwtiIjMSXiq4Kgk4dDDEV5wXg5232gk6oqKa55E8f6Cqc4vZ3J8FVB75TVRUURVG/JtLZGX4Txj3w/Af1SoGT/y9xV5IfVFWr/LfglSufOEACpyUCKA+gAddvjvML13zWbdn6IPLb7/puwuhvTHPF+K8Xu6+iftWPvDsd/6Pg7VDb5oIp1YW8gXK5XI8/rblKIqGweD17BVVPafme16d19eZ4cEyT3BvCB9PLHdQUQVQDSNUUz3ywgbVmlWq1CpUqzfIjA3qcboYpJapQNnEJZODNFQrv/WntvNSDhS4yxRXVVymZDw0UO0wrRKXgI5qamsj064AzLO2yHXcytKeJfesXbbqdwpBz94NGy5/S26uV2Xx+fM7Aum+r5WPP/vYjsnR/T9Xrx19uRGdWJa1Gk4+A/AJWyPwFk0yrBxXVAF6GExy0lFMRoo1N2VBLmpyYmuko7jlv+Vkpj+3ZkFqK0T9DyKe0s9o+WsrOtbZvvVcgOrZwOhCAKr6M+BPXWGVP1GpkfGHRiMKYwr8lEKAU9+gOMIv9AEWmRaKNnBkQBqjUvTD5k7texBccXdGOY3IxWozjnU1NTEsikw7jSy3mSsP7M5199/ZO7T8G25v396BzbdV53dmzu3VFtpuMrdvc5U/O01Tu3L4rtXBiUPvnBzd81P5tFnKUMjm+AkqkzjZWqHEyxLiFuGnBlCHgQExG0AVoE5vprrKxAyleRo9mVICFDtarZooq82F+TOKLRBzoNDuiGIKmh55jaaY+3sQPuW5ogqiN/vDobXB4ALdUSivO6JgeW3Uqm6xWZFEDmmfOgZSfYgCslKze/BoecW693X3rfhUftvLD83Tl79iXyZNU+fD+z5826GpA792ZHLktalB2XypSLbjktNq/RtkI4KD+3d66ZDKioxxZ3W18zGXb1jaRzEBqfjhdDr2hRSbFgaqoUdB5FPdq1KtDpBap2bTo7yVpSWFfipbRcpFLrkhTM+1IbbMKzkiqWpqS73PFdAWONUgVf+p3RLleeKm0LmJtUCtJgcYVpTP5PZes3HL+3tL/Xdu6t+0IFpyl+/KLr7zqSOQjt9XOv7wd3bWju9/Q3Nq5LVBVB3OZhOybJ9sKybE4IjzBSpwoujnCGoGlNrQSCn2QfHBWtua33pV13+2PX9brHS+5fUaoEW7KgBU7zmzaMtfKFA9FxA9878r8N0xoPNVUe3oPam1QN5EayZY6IwFiavZISWRL/tgkJDnpRT4MPbHmuuSAdqREhLz1eKDBqriogth6ZTSFav+l0TJs92VrE8t6ynDoti0Y8POnnC7eh7qGRz+dN+yFfeUr1t+ZCHaMy4C1StovUvTPUX/mUdunhzZ/af+9P71GSNybbTylXIeQDVVYikGqgk2Sr2gAMiyS16bl8onY32aOzewmO1k0TenLDgivmGLrFZqiSx2vDhC8Y/PH6UsoEI11Wt4ysDYJcsGNxVqRJwQJS6Vaebgp5rqlMjcSZHHCBoB7wrvAOEVe2OpShaea1Fg5aPC4NpvlpYOvmdw9cYHjeGdjStoGly0j3p39e4lTx7c/arD40feeqI6tc0qZcjKOWRlbbI5aUn/oq2neE7KgkyqhrLgAviJAf6Zfi7kUNQ5+05d/k/bsnl+yWGpI3pQtdi59wAHCHXAg39q4DcpCHyq16scmQpbNIRmlLNd1F/oE4P/wCQ7gkpfzM4FBKtKaQuoCujEj1RU21VU/Sm5qtr5TNUd4LuCD2DtsAXecFKTMnZmrLu7/NU7dt76rnuz3z/4BuMNnUzhizYnFl/4yhiB9NG7C5MTP76hMvr0G7yJwz9N0eRyKwNVPyZUxLoFXm9xWDcdirX/NLeNhUMtd3TM969Ya4JrKq37lm6/VRrV96Oyp2rdnjqZqjPpUCp6+r4414heCFC9MJCqPrRKbGx9LtUBaZdZNDjX97raa1pPUI9UXT2dACXCTb1OCAtN9l+1J+FPFqnCrB+/IUV+g6upfoCsIoOCyKIEfueUJYsFxUjD6whfYMG0yR3VkDdFFBNMLshwuiNWZcVDxt4XkwN/1DQxM57hZo9kC6XvLd+w+a6l69Z9nf76M03jXQsz6Ga22ONcc2vx3y/yCPBBeP+Xljaax356+sCD73Pi4znkLHV27qWFoALNGSC2Gi+Ko3qmDX52FABpr5/9R8ek6sM1TnBscMIWWTqxRKw30OrAa/JBP0wobIbk1wFUkUKF4LEig1RURjkmVUe8MWhV/ED+OGohVQCAgTH4fRz5B6AiC3RkONQ0s0mU7a0u27jzDzL50scGdrxsMdWn45J+8alPrB2tTvzKE0f2vaXqNItpl2VQziDHscg1LbJiJCMhKEII/IyWFJeS8554kwtl8VQg8dRFpiXgO9dkUpObq+SqjShP6azcnjwpZZNjhrRsEh1A1UpBF5FDTAhwio0Bqto0It9rkt9oULNap6DWJDMkyppZNvjP2QU2+LdiSKgkXjYhqGqFciKgs11R1RZteJwGpe37VEcYyp+4ZeFPC/cKtouBpyHEgnguOLSpSbZhB6Vc6cGtm7f9yQ0rb/iXRd/Uc06c59QDoFs4ceiZ6yujj/9iUBl5bRpMrHSciGwbbWLcAJpD2iYucmJRuzEvQsmT7iucRaVzcOrfnzy4uhOgq5JyP55eOFWpgRd4ZS4MiM78ZvJaQv+RH7TPpdqs/4q/Nd+fqDB3jpR6hlbTK9CJv+XCKB6t2vBAplDeS7cTfw2ACbuplMxYdRLh1BPFHBUeByEFjSaFYUpBbFGYOpSYOXa8gUcqaG9JLHx3tl3kA4aEcCJKHGsxrisoHgj/MZNIykGWS4mVIT+1KTSzCWVKNSNbfKrQ0//1Ldu2fy5HfT80FjiNaBGoXuCNc6mfBtPm6lOf3mA0jv/f9ZHv/2YmnuIFCLGgrQqmshG5WJ9tdkC14wTJqEG1GxiotqNaOXUj5UYEGVxNTcivBwxUgyZ842wy7CKlhqti39pVPF42FAhoicB0fKqq4ApAgNclBFSAFES+5ZKfKft235qnhzZe84tLMuueWOg36MW6lmd63T3pHnfvsz/efHj8yLsePbz75WmPmTe6TErthHlrhUyBzMgiC8bSnCsN8j5SncRtwsYiaSGCT2oJbWuw098R/6aKEMqNQR6vgxraFflTlikOcjj91MS8rxbdBEBVRULyYQV8ZkGGEBsEaPdTSDFbuSErW0Aq4lLJSyhvZKlkF6noFihr5kTpH8PSTSv62+JDcUMQz9k2F1WabxJZ2CGSUrs4Nhl8A8tGNUQ2L1iBIdIXPMIklAQwAONysfvIkr6BT61fs/ED6/vWP+dpKpf6nljI7wcXmGDfv27d/8Dn/3M4feg1Zjw17NoRV1LBJ8eBh49ufL+0gerpwO/0jlo6iwX/jMKgU5DqTFXS2Y7r/INUvglVW1yAansfUfSx1oeT+5xhbQc1V0zuNMyVsYOTAo81/7cadwbAHd1EVZiBfzha/AkcboKI4hBANSXfA7gEBx4FGpjwZygxXEXDAEfVpEwmI1S5WAAuX1lT4k+5QJMmZONwgkM4GAWWS6GVpUZipalbqpSXrrhvyfI1d67csP3r1L9idKEIps42HxaB6mzvlsv8uPTZZ7OT9Qd2xrXR30pO7H6Vk05L5UiZKZ/uUzr/H3gW61a7RaRu706gKiR8tIVVtCtOqziGxlJN9Wo++bWAb1gihwwHQBXte0Vh0G4FWAS0Ivo0twJABbEFYtcD9vMDOIHSP5PG+d6jQ5t2fDDr9P1Fz40vWTCqxvm/Whf2itj4Hh//ZmE0qN/0wJPfe+8R78j2MBfnjaJFJlMAXLKTDDmpS5k0I7GeXB+PKDIiBrSGZVLKTmhyUJGfGYCl/iuuesLKTPjTrCJW/KszFfE7N41Tv6kUYMV5or1JS2Qg7M/CNJJKKiUUoZoaeFSvVBmoRnX/f7P3JmByneWZ6Hf2c6qqu3rftNuyLcsLeAEbHAhLwAkhyU1CyEwy2QN5LiHJ3ITcycLMkHvJzITJHUiCebIzYQsxBHAgAQzYYIz33ZZlW7L2pdXdUq+1ne2/z/t9/6mqbrXULanVbsmn/JRb3V1ddeqvc/7//b/vXchDRKnXQR1OiTzDIzvN4lJNzP28pknFU145S45qBktoigGAqo5JkAoTb57kK4NYzjAU+g07AxAqqyBYmNz+Q1Sq7/qNnu6+b15xyRW3XbP+mjsN3uHlt3wEGHxaVH188MVvfO7/mhnd9ZNpfXJjYIVWAS1/ExZGWQxy1sQWyHV64NcCrGsBqC4FUuVyWh6MOeXjmNjZLhBrnV3zAgrmAdU2YgCz27TDTDbVNaPBtcgMG3eI1XC8bMOoOB48bsQUNyCeUhSjipq4OthGi4W5G5lVf8X3FGuZYcFODJ1GzXHVhVxMeQnWVFjjgeJBDkVo+Vte6nf3H+0eWPdpv1z+vN/Vs7N/+3jNuEAoRMv7hPNZ4SUfATV9X8/Evh231ib2/ZFbP3CZqyprEKguhBXtFdXMcw8Xro7kS2Ph6MSKq6m12TrFNfwM7QyflBkIzxSG81yrEsDKE05m5t9meaVhg34cJjDYA4k/ZWzYFNmFqtnR//DmV9z03tKV7nMvtxSq5Z7ESinz0clvduwbP/rOJ/Y/+mvHk8mr6n7qU9Ely3XJNQNyySOPAavFSWhIQonMmEJL2k1WYkOyNp8P3WwtZm3CBUe0IOmqvcHf/sjmUtoMcsgqRhlwbG/rcV1XIiABTFO0+2NKYEmVJtSIQ6pU5qg6M0dhrUF2YlLJ9qnTLVHBKpCNKmrW8sfGB9FmDCpbYpImUGW/yey/jJ+qz9e29Cp2BWKfIJz+aNGK/RfCLvBzx3YpqSfkOZ7q6uh+qL9/4O83Xbrpi5d1XDa+3M8wf9zFPQIAqdWdXxiYO/jsfziy77FfJVXb7JiJ65kJuUZCFjY/WYWvrfvAG6clgZ2csxwQc4rbmarrz7aiutSxLvX77PAXe9zJS0cWNTp/a30qsMqYlKPJs5Cb+S4H4IhKDp6ASYQoQJGfxDG39yMA1BjfwxUMVVRUUBG04klbnztB2Syo1z/L5m4Vr4kMVDH3QRegmHGAmQ5q/lC5FOH5bC9yC53jnT19T5S6ev/F9ju/nZr9B9a/5jX1C6GS2vz8Lu7L+eJ5d+r4v62f2P/cT88ce/G/ltLJDkfV+M0J+2gZ5NEVGIqlK6qLAVU0SbRHn/bdY+ETcxlhLJ1S0kioXmnwPYGZMTlk2gEl5BEhAUgbp+vEeX4nPPFwhaptMuVtV5u/Jf+tWFTFpquUV95fGr7001tufdsfE62/oC7UFfj4zugpUFl9+MQ965/Y++BPH5w6/M7xcOrqqpcGTmeRLNsjz/LJUw7Z4Ezh/OOgFEWRhc9VkQOgmmo1e2Zpo4Gq8OMWLoInw9KMbyoLAic1yGff9BwQf1G+LTj19FFpcRfOkphi1H0ZpMYUJwk1ogZVajWqzM5RXA9R7Kei7VPJLlDB8sgjl8zEJCOGjZVUOrkW2gTgWhIFgUrTtl//XmqmLdP/TEAlqrMmUEX1GNw1XuJYh8KcVK5Gd3f27Orp7v740PDI53et37UnF1Cd0Sl80T4Y1+bEo58aohNHf/jY3gfeo8KJ7Whz2K5JrmmSA9DSfkE0I0xbEr6Fg5NRcDKSJtNoFuuCLAlyF69wng1QPVMwfLoPfOFztTi5bVAom0rav2bRsm0lvXZRGHPhwRFtm5cstr0jMgEo0ZrXYqkYtlMxhFKww4OaH8p9cP1RUEFnyiET/H9u++tZLuO9ZpoMzRuWvYfMu9xBwnFowJqYHoVWR2L4Xce8UueOUkfX/cVy9/d6+wefLlz5uvELMSQkr6heINNZY98nrpwZ3/ers8f2/FbJqFm2CrVkZLGm6vl5U8sDqm39XM1MFyZqm10Jt3hTIZAjdaMeUa3SoLAKew6J7bSsgGJydfs+q6i2QGhr4mkBnIwkL1QBVA5sBqkR2ZTYft0u9d2/4cob/rTzlW//6oW0mzw/n+bSz4oF8Z5DX9n63Nhz/8f+E0d+YiKevTZ0qWB4DnmBT4HpECZl7PpB6DcckxIbEyaRE1vMCWVOZ+bIoBGlTMILNzXt32d8uuyz1fzmJlBtA6zNn2lOGPvqZnBWqg0Azmj0g5qAKmqcoN0fsv3UXLVCjUqNq7++5VGHIyDVSS2yAU5Tk8GqqMZENMUCBt4Q6aop1/CzhKnM9F++b1fwN9X+GTDlbqHEHnO9BOctLpPYVF0dXaP9vX2f7u7s/cebr7z5GUO85fJbPgI088hn+ipj+94wObrrvdHUC68puA1HeaahoPY2LGyvyGxDhtk/W/W+kwdRdLdLw4GlKpin+v2ZAtWVBKnNwkbb2xYRZGvOkTlJ73nnAVW57nkm0j/P5GXyNZVsA66aCoNAgmXQxAHXXPuiam/UKEaoDVHMFosuh9iwkh/dGiXzCJ5Qwmpk/WLnBX18Al8hytLcWRbLGRTDHxwdGdslwy+dMIKe591S3wPF7t77B0fWPdlR2nyQ1l+4xZmlz8x8YnjJRwCt2NkdH31Nfebwb1WP7/2popmQhYrkInteXvSWMeGczZtaNlBtVr/kspoPVMUHgPfraIE0QqpVQ6pXQjY3hprcQjyc6VPSrKZqUKAzpLOJR97ngspck5sqNIHEtKkO+kBQPlLoHv7i5a9+w58aw9ftO5v3/3L8Gwar41/ZuvPwnh87NHn0J8drk9c0rKRoFRzywFm10fo3hQ+HdhTsUrBQJm3VTg1QTz4vT9UJ0ECV/05m//ZH8oLbVl2V80E7S4j0Vr8iCqqIR5U2P/Kv4yRikFqvN6hWlXAJihV5lksFJ6DA9MhVNrsbAGizUwB6fyypZdWUiKNQ5dftf0ntElAqBl5aWKXTvDJqAAPVtnumbcE1izF0kBCUGolFztS64fVf6uvq+9uNXRufGhkZye3TXo4X3yLvWan7gtFvfu+m2WN73jU3tvsdgXHCLbAw3CaEFuG6sFGZ05XAbEvY3MQveM7mdaUr/acb5uWsK+cKVJd6jaV+v9jxn6rtz1XnpgCq9ZfzOzkZQpVOCM9Murkjwk+ISLHZxIYYFVRFFKOaSqRiJEkllOiv4KEmEJ+mkgwGehuxeb+rk7xSMsBj1V1AmPpjnuEOVFYQQLWcNaFCaYL1FGhtoWEnynIrXrHjiBt0Plbo6b+rY2jTg4PDA/uMgavmLvTLJweqF8AnqNQu7/hjn/vhePbo7ydzB290YUHBdhhiw9PcCWou0tlczMsZhuUA1XYrE/Hgy4CqaEAy71QQypEnXa+FVJ2DNRAUjIjodBmoGobDEW/S9s9AQWap0u5NKVW31nuWeDixr8JF7FDN8pXd2f9o34bL/3r4tTd/0jC21JfzfvPHaMAHzurYfVt2Hnv+h/aO7X/nscbxVzScekfqpoYV2OS4LtlQnUIMxBsN2SQ0qyiZlYtWui826bT4YrpamoHN5i/mQ9WTPhs8N/uiis0M/wdj/zSlOBZOapKEFGqQCp/UqBGz44RrOkJlMB1yUpsrqCZC3pA4CSsZnWAlFRSYagOUZ/6RUgmFQp8DKHBnsCqAtlWB1bYymiPYLnQBSNVANfbs4Hh/d/93N/QP/2l/aeTpHKTmV2Fzfr/9dmt0a3jF1K6Hf7YxsfeXvOjYsGtFFAQOtKfClWQnDnFIaS9anGpNyPiXy1kzzuUxy6monsvzn+osOdVztuhD8/+yBVIXzjfzZy3ZSmvuu4pJwQoKLX442ESwW0RrX6LM0wQKfbT5MSfaLBBWpsfVVPwboBW6ON1OkVZ+0y0kA6mwcQRIxaYW8afAw6ZKDS+K3WIl9csTXkfvC11D679VGhj8bl9v+Xmjf9uaSpc6lys5B6rnMnqr9Ldq/LmOsRc++XNJffQDVv1YP/hyWNikeCQXVLvqfzkX/Nkc+vKBqjB2slQTnkA1KZx/yjtPkMgTalQbVJmrUVjHFtQhy0I1FZYcNrdsBaTa2uJHNz50VUoqaW0TCgOhzFgaX+Eb51Ld7ax73UNfvvyaGz/sXPaG+8/mvb/c/waV1aeO3df/4uTB73vh6O5fPtY49vpJNVVIPLKcgkeO45FNFjmpw0lWZOtov6wamplog5+5kE+qCXLyUUoLv/0xcANYSBVoceqkxIHzCyCVIyK14hbfc6sfQDWNKAzrVK9LoERUx0pC5FkeFWyfHFShOIHYJAtiPtAW2IQ7ZXqDDa9Trm5o+yxL20vB85RBKhwRLOaXMmDVzhMiu2r5/jaJAVqRjee0sSillNimfWyge/DbN95404fWFdc9axhG9HI/7/L33xqBqf1f6T78zEPvjMb3vtuePXB90aqR79mEwApsxLB5gtIbG/XWLvH0qnj2Ol5mB+4knmdbDGh2lIs+1yn4rgs/2+Ucx3Iec9pjaXtRea7Fujrz6WQMkjjJrvXHvJ5py0UVN7joohKAVEUx2vsNAFQ4RGGdlrAaw4LVIiqpLinLpkRJDGqKWHAOqdFCY3bFEVoRDo99/LMgEHBUU4MSw0pS26/aQflI0DP8RNfI1m9392+63ymUd9PgYO1i81rOgeoFMBOq8UeGDz/5mf8zqR76w5JTMSVxCiTsU7VOz8+bWg5QxVUl4LEFVFt+OkLy5ySqKGZ7DoCGarVBcYgKlCcRcRzvJ1VRVkgz2TwDqZmPZeu9c/48vySqVhb462zfAdDTwI611H/E6xv++IYbXvOxYv/1ucH/WZ4emXXVWFzdtnfiwC88dfTZHz0eTY8o17Ddgkee7ZKjIAiwmK/KVcdMyKFVyJIm1ubtmBnmo03OTk3682Wah3zmnAKF6mhzURF/VEmHAjBlx1QNUlP2SUW7H2K9MEZ4RERhElKtXqEoDJkXjXa/rVBJdcmFFRp4qFFKCG/Dv9G6A+vAAmBlsZRu22sjcLFHg7m2RbYFkGqTZdoMVDkUAFxBAHZ2JpDHNQMAwGOzBNSiTegZTtpZ7HxucHDo9nUDA5+9YuTa3bkN1VmepBfxnx1+4CNvOb7vifeEk4dvLarZoAOnF6Q3NlrHOmkN56nOfD8dYJunZF8CqK4EX3SlKqpnBkIXVEvb10td7Jhf4MlUmuLTzEp67dkMi6hMRMUwNk0pimM268+KLlGUUBSi1Y/JSQCpyfaK4lyDWUQAKRT7wkHFishxzjrENgZRzsE8IuZ2cAuQgpRUYwFqQ7KjYvfg7u7+4W+V+9fdFZQHnvZK9lEavBadwvRi1F/kQPUCmNgaB75+9eTeb7w3mn7x14p2lVQKGwsA1dU9+KWAahahyV85lQMWJ0Lt4+oni0YU83CYn8oiqjrVqhElsAECULX8VlVAq/tZZa3V/JkPYHsllZM50McKxAAAIABJREFUGKiCK2lTAgqBjRQPRQ3TJ6dn3T2lkUs/tuGWm+/I2/7nds4ArN5/6H7/WPz84PFa4217Jw7+1OjM+PW1uNbpBi4VvIAMyyLHw+QsEz/zMlusDbFqwZQNQ/KM1qHTfJn3hfNELwy8SHL3QLfzs8Qp/ipxrZz+0qyqJmz5BFV/GKPV35AqalinOEVlNWGQiuopXAlgqQ8+KgCjivBzKHZhYUBSYUVQAMdOylfmm5om2RAt4OdZu19XU23QBwyH/WUdCzVmpANJtZW5rbxiw9zfIsdykH4VdpU67+/r6f9MZ4f/teCS7tGrjKty4dS5naYX3V9XD929fu99n3lfY2r/TxrhiXVFxzR822LxKUIiGNZoL+LMW5vn3FOA0OW2/JeqYC71++yDWE2guhSwzuqlWJ9kcUIFU9tBaa/jbC3jLFnMPbyQSecS6noIgbEBZnupELQ10IxAt8BEh8061jGJ/OYKd7OVL5CLH8ebXYmwxWHEmPssPF7mCABYKDrQXSTLS02/WDGd4t6egaE7TMf7tkvFF4c3rpukrTfBAii+GAFqc2Ny0V3RF9kbAjCYe/5zb6wcffg3k5ldP1awquK3xruz1d1nLAeoclxpM52jLa2DwYe2TUliShEXB35qpUaNOgAHjI49MgBUkUbFSkfNPdVVKdnRoo3SmoAFnyJCTkzeUUnFhIGv4AjFbkdY6Nvwif4rrvnL8rb7HzeMtZllfKGdthD4fWPiX4Z2jx6+bqo69abp2uzrZmqzV9SjemdqJeQVXI5vxN2C4AohAKIC4M/LtNCelEopf65YKHTrX/LtswlduNhSTRWiC1dSDR2RqoEq205h8UAsahJy2lQYoZraoEYjpAg/Y1qA5p5C7AUOKqofUKHgK2INWUAFoCrHKuIoAFKAVaHcCDh1+SsEUADc+OqgOqvvqK46oASwib8jFVW9WNmWRZ7rKs/2jnYVuu7p7Czf0V8o3fv81gNHcwuqC+1KOP/Hq9QOd89d//zLk/sfehdVj14TWLFT8AOCvj+NoF/ExkiCTSDuSc2WzLYdtLXTZaQBdarWty4sZBZJp3mLqwlUl/tap+Sltiv7dZIUzyhNWpomHvGmWQRSnCAH9X4MnmnKcwwKIKAT8Z0BKopGDusqcIfOwgQFAyCVucI62BxziCUbXgSP4Pm436I571I1tShMsW5aHHtKbrFqBqVRJyg/7wbFh+MweXjDZZt2lnsHjtLwDWjxr3K56vyf74u9wuoinZfmPV7QrwpAMPH4x346ntrzm8bsnptdo0JkuZQw+Xp1P76lgWqraioxclJRlR2kBqog3CQJxY0Gx6VWK3WKQrwTnww7ECUkyOXcxtdCqXm8U22grifazFaF2yOcxgHuDyp4EjdHxZ6Dhd6Rv9h041s/bfRvy9v+K3w13D12d2kynLx0dGr0VRMzJ14zVZ1+ZTWauzRWYUdiRJiTyXIssl1E4rL1tQBVW6eHNU/hTEOvY0ib7QLdFuOKKqqlkmDFVQ2+Cz8Pan4sHGHcoDAKKUkiNtYGYMXikrCoCkAV3FPiFr9Cq59BKgCqgFOx1BJXAflP3FMBBGxUUtHaNxzyjIDBKcz6bcthQZZjugJWbYBYW/8MQFYM/fG8ju1EhUIw0d3V9aSpzPv6unu+W+wq77hu6LrjFxuvbIVPtZfl06m777an+0Zf+eJTX/8vam7P6/x0sitwLHKcIreXFfyKweHn+RWUGLmfRATXbMymxVITtJ0a57RH/55q8JcLHpeqqC5VBT2TD3/hc2Xt/XmgXXdq+N3z/+A4ox1DMNdAvc8R34ao9lE5jcQHFXMJC6S4LY82PmwXRADMXFRO60MhSSqssrnWr6E5+mzXyKYDMstIrxGPtSm1nMhwi5NWoXzAKpZ3moXOp+2g55mO3g0vDPjlQ7R1a/hyAah5RfVMzvyX8LFKPeIcuveb7zFqR3/TrR+6xKYKKcvhlkA7YX41DnFJoKq96bJ9Orf+dYCPAFXYbygyEGNZb1B9rsat/yQGnzEg0yqQsnzeieKWAVWxTteClJbDcSuhig2X8Rjh/8QAG8wJdMnrHvyu1zXwkeHtr/m6MfQKxHnltxUeAaTkPEQPdR0ZHbv08ImDrzw+M37zVG3qmlqjsr4RNboTFXsAqZZrkoIICZYuqLYCrPL3UlVlRmqWkd10tJB2e8ItNw1UNQc14VY+OKktQBoxMMVd+GMAqfBNxcICJa6KDbaNIbTrQnBSUwGu7D2pFbba2D+rgDJBgIEqvlrkGh4FVoEcy2MeKsCpVFSzqqrH/3YN/TPbVbbl1F3bOe567p5SsfTwug3r7hrpH3liQ2EDDLhz0dQKn5MXw9Op22+35q6jnuP7nn/32N77f9VNj28o2g3LtbCZ84ngw4kWM1cAodzR6X/NOFAttG1b7TNY2gJtLz1QXUmQire6LKDKYyKCSBFLCUhl5T7mFABViKMAUPkr6iv659l6xOsNFPxIUUQXEAA1W5cBOrN1ixM+pAsE2hsHSwkdINuPK3hcmW7DcQoTtlfcY/nBU16574mOwfXP+j2b9hU2VScM48aX7TyxuiW5i2H2WOX3oEafLO5/5p//kxWe+HU/HusBUE0sUR83y5WrdEzLA6raI1X2qE2gyrMAQCpzBGOKa3W2pQJQRWXANIvsKQfbDvaYwyVvwFMOAFeqqGI5pW2BsghLU+Lr2GsO7RIyKYJ6C8DBDdLO/g2fKnQN3db5mp95JK9Ynd8TJeOvpv3pxicPPP2a8cnxmyZnJ6+tVivr4zTqINMopFbixqiJWikhS5w3MtnCCh4o6AF6p8MNzEzNr8VSchoBnKIFh+qG3FFNZcU/WnMQUgGk6vYcRHv43owsIraOSYlPEnBVYT+FjY0Gp1xxRcueW/Vo24u/Kdr4aNk7qJQaHvlmQI7ti4DM9sgFMLU98h2ffCfAv1PPcmLLsCuu7U4W/MK+clfXEwMDg/cNdw08uK5n3eGXW1Xk/J59F9+zqyOPFCbH9lx/8Kmv/pGq7r3JMypF30nFFD6FSAdm8T5v1gyKyMQGMDPn5eEQj+l2zmoTsy6oqC5W8WzFBC8+tsutpmbHsPBZlvP3y3lM+/Oe0eO5IqopReDNp1Dqo1oqgBTYv1GPdPs+45+iE4T1CnOEWE3FCiInAE8x7ZcSrZRXGKFCOMXrFHxUJeIUPP5YmSpNjdi03Krj+ZOuVzzgl8qP9g9t+p432P+oH/cdNS67rHHxndln/o5yoHrmY7aqf6FmHuzd98AX/7MZTv5aIZ32bapRamOzh1ZFm0JlFY5qOUAVOIN3pjqLCvFy2Q0ggoEqSOgwXJ+rcWwqGeAzlriqmpguX/SsqF4CqOoObROkAqyi7R+hhQvjdr9Y7xne/P/1Dm/8B2P7j+xahSHKX6JtBB5Tj40cGh99xcSJsRvGpyeumZqdvGK2NjtSj2tuaMRWYsR2osBoTa3UTAxlKIOdHvhE03ZTWryQWU5lwFWM/EXUgIUFYJRb/FHEqn6+A6jiXON/p2TFSJgyyEy0mIpM6PMZjIKbihU9E+VZFnilNvNrIY5C5dSzbAGkpke+VSDX8ZXrAKR6qWs7qef4SeAGccEtRr7r1zr84mS5s3tHb3fvw31dPff1Fnqf7e7unspPknwElhoBjkl9/LPDyczxX9j31FfeV3ZnuxwrNG0LpnsWUeKQYXmsVQiTiAwzItPCNh0Uk4wWdvZAlQsDp+jXnxEY1G904VMt5zmW85iTgXfLqjH7+0UrrOjwAYxy9VTa+VI9xVfFQJW9TyG0xHpkYmMAAaXwUEUdis6fRQkET7onJK18ganCCZZMRqxLCRkUM0h1U+W4kTL9uuUVxgul7ue7evsf6ugf+V55+9WPEHXP5JvY+VdIDlSXmjFe4t+rE9/YuP+xb/1no3riFwM1a9tGg2MvUFGaJ6VeheNcFlDVSkrRUqKiKrY+4BcyUEX2cRRSVKtz679RiziFyrCLzPVJIBAwoZqESADPgMs7q6S2/CgzMYBEzElCBwPV1KQYaUK2R0FQOlEe2fTfeoY3325svfXgKgxR/hLtI6DI+MAffcB4+7vf7qddaW9STzaemD5x+VQ4s6ke1zaOT41vnK7OrGukYW8YN4qNJHQjFdvwPkXrHq19zq+GlAoxqFhQ0MqPobiNWXUL3lgaQ+wQs/o2ajQoCgWooorKQgiusqZY+w22nEmJbAW+KbP7RIii09ERXuC6Piv1UTGBUAoCKdhYBY7wT1E59byCKnrFqFTsiIrF4mxH0DFRLpYPl0qlA+WgvL8YFA92l7v3e5G3L0mSsfUXcHxhflKv/giog/cFY7sevX567MUPTI0+8f0dfuR4dkweYlKRBZ/C/sjhgkWUNIiciGDGyyGcEPZomzepZraM3Rg7zXMC0PSANiTQBHgvIVA9E5C68D0txknlcWD1vnRpoL4Vn2TpxmA+YXDKVVWo8LFpheUcgCnM+UGzwB0CKYinUBQRi0hsZpnyyq42Mr7MxtfdIMSbxmRSbDqUWn5q+B2VoKt/R2f/+gfL/eseLHb0POkG/Qeov7+SA9TFr7UcqK7+HHRGr6gmvnLloSe+84eqMvHvXKpajhlRCmWnjlo70wv6jF58wYPPHKgy0ZQBJIMNJvrEpEINVFnxH5NtFsi0S7rt73LrHy1g7FXBa23FVmq7dO2Bx2bVbE0le1iAVVRjE+yAYeLud+7vHNr8wb6R7V82Lrn52Lm89/xvz34EgBC/Td+2vEOeUwkr7oyVFGyLinG90hkbcTkkKqcqKiUqLkTsvabsREVmkiamSlnHjEnfSNlwUJmxLDBGEidGHKWmkSojbsQmHpNEkaFiZahEAZQa2LmkcWKm+Hv8G6LbVJlghBkpmnKSMYWT1EA9V8cWGpZlmKZpmJaJimrq2U7s2m7k2V5oO07oO0HNdd25gl+YdW0X9ynbsSd9y590DGe2oAp1f6sfraf14JUl+QJ09ufPy/Eva4/97abpw/t+5siLj/6B580WHTtCt1hcJtD2T4SaolRMqRmT4SmKVcQ2STZ5C4BqK8Hw5PViPlBt//1iFdVzWW9OFnLN39VmnB95jVNBkybLthVlmgFvIbs3TfwzPXwzAARFEm7xC0BNwpA3uREqqQConIQIMRQqp7CWQuUUVVOpnLLNFP6tZJ1p0tC06FeBf8pAVX6HIkoM3ygclOWEbrHzUEff0Pc6ugbuN/2OZx3PO6BSd7LLHajS5z4XGx/IHWlOda3nQHWNz4Jq/+03HN11/+8nteM/4RgNwzIiwgXB4G2Vj30poCqdjkzFqM3YtUCGp0qOmIspRUW1LvzUKFRkmVD7F5hzpbBrZXNkcFS11RXy4zmpI/s5XgkAViyp0LIV4QsmEINisiiyPAq61z9b6t/4wb5tr/i6Ub7qxCoPV/5ypxgBOFlgZ7GbdltVqtoRRXYym9hTRmzFtdC0DMtoUN0IiKhhNAyYBOJm1cPmKR+2/TuqR/zzMJTfRw353g7hOeWj8srfx2FsxGZsWHiFCEA0BqA18T1s/2MA05h7fUSOQ77vy/PYtjITM/VMD12+xA3cuGAXkmJHMTY9M+4NeuNaVIu9Pi/aTJuxNuXAND/7z3oEwE0de+xfX1ed2P0f5yaeu9UrRoYTWJQicpMcslOb7Bg2aniJhJSZEjJgEqj951n5ySG0x2yfFmhqUWN24Ce163mCX/6qI4/MEj+azyodtjZAmf1bfD+yOGz56+zYm9xPFC74WYVXLqXMTLGLfax0YNgGjxlEOqlOd1bQaUFHJuvAiCpfUqNEHwHqmQaopngls/UhuOzwUGbLOUTVZkIsCHfhbiPG/CiSKFS6DYsiRH8ExUmnUHwuCIoPFwqlR5xi8dnhdYOHqNA/R4MnGkRvyOeKZVwpyz/rlvFk+UNWfgTU7k/dMrrvwf8U1078CKqppiGiEbQrM/+3lX/VxZ9xaaAqvCa22+B2E3aYaIcIlxaWHyyAieoU1qtUQyIV+wAWGKhyiwU7WJ2jzklFmCgsIaRLWwugFZOZCK10s4W9LzGRwBILPKA6eIT9lz9c6N34x4OXXHO30XvZzGqNU/46a3sEuNLaui2cA083J4rTzMvEu3Btf4oX79HVn/rKJWM77/rZ2tiOX7fj0UGriIqpQ6FZoJR8jvj1OFlNnFRSU1GCuU/rAQRCnazmX6oaehKXc8GVsNTfL/xEmo/Xh8NPp59zMaCaGd0Lz1MDVW6nt4oy2Xvjn+lOGnfTWBiB7hqjSi5kgPbDldOmDyoElrhr/2Zu3dvCPwVIZX0EHHVsFjwRuis6vIZrvNpfNXtt/IwpbkhDxLrDVDc3NYNixQk6R8kJXrA9/2kn6Hyiq29g58Bgz2FaZ828nNX7Z3vV5kD1bEdulf5O7f7Em0b3Pfy7UW3iB10AVYC/LHbyFBPS+Tq0pYFqy6gdnj8Kd55ohNzfAqoNatQrTaBqmyUyGKzCi078NTHVSEY6MVBVUISDe8o/A1CNdVSr7KYZqGrv1ti0qWb65A9c8Z1i78b/PrDhsu8ZA1fNna9xyZ83H4F8BPIRWIkRgLn/2F3ffsPMoSfeE07s+NEuv2YYvqLQMCiyClxVRayvm6TkwEUFEA3BaibAlUAnmT3nA9WlQOZivz8bAVT7GMwHqnAJ1R2wpq+oPDp7HamVNgPt5r2HTJzEe8QM+KJoIUbaUkkFM4jtpcT5g4VR8D7NhFFcaM2ivbVrAmhmOjlKWvu4w3hffMDBAQZfHQQh9k1FeVV3CVEsQoslBNi1g9Dy/QnT9fdZQWlXobNnR0ff4FPlzqHdXnnjMervr+auM2d/heRA9ezHblX+Uu36xK1H9z70O3F94i2uFRGa2800nwsOqBLzVGOkBbUBVcfqmAdUJVIOrRZtPYWKKtoubMwi7SFUlmWLC+4QgCrXW6WiatnUsALy+q/4Rkf/yP/ovfbmBwxjpLoqH1j+IvkI5COQj8BZjoAae2ho9/13/Ex9dPe77Mr+bV2FhEzPphoCK6DyN20ylSInTcgGUGVwanIX6VRAdSmQKsDrZCjQDlSX8xwL3/JCoNr+HOLipDtt+qXF+B5ze1YRFrDNUJS7Z9ruVDvo42FiEIJUOYgvYSmVsMsHBFLgnSYJFPeIYM7a+Ta35hV5lHIaokM2dwFTHlfmJGmIDJCKQ+RqNXQW2VcuF8FKz1LK8uuJGYx7QXl3qav7yXLfwCOlof5nilvW7Sd6dM4w3gmzxPx2jiOQA9VzHMDz/efx859427H9D/92XBt7sw+ging8pmfqdsciLZ7zdUzLrqgyoxwJKWj9ixKVd73Y0caYSOpNoJrEBtlWiUyj2KyoZrWAJlBlb00BquIAkHJFlQEt+Kw8YUmGEH4W2TaFZkD+wGV3euV1fzJ4fQ5Uz9c5kT9vPgL5CKzMCICSUn3hn27c98jd7wkn9/9Ulzlb5C6a61OkrY2AyQCTLJVK6585+iYlBrw8WXqu/VNbFdWlQOapfs/apDPgpJ4SqKLK21bgzXQFWe1UADF0Big6wHZRWvdcPUX3TCvo8SipiHK/XWximRiKyqmAU443ZQU/qGcSAAO1vmLPWfBQUXkWwS5iT7mCCgeANCJTgVKn/T/Yqzkl23OpAfCLg3R8MlxfKcuLQmXWbdubVk5h/8Dw5ruH1l36taDvsqepr28upwatzPXQ/iw5UF35MV3RZ6w//4m3Tex95LeT+rE3+3ZDLJtA5DZhQHwyD2lFX3zBky0HqGIC4amE89iXC1SLDFRNjk/FxNKqqIKbCg4WWi9wvWTzfzw/lK4aqGLyQqoQWyybBiWWSXWrQH7v1ruC7pH/PnDda+7LK6rn88zInzsfgXwEznUE0PY/eveX3jG+/7H3qLmjt/QGJlEUE2FetGDbJ5t/5P+CEclOnmw2j6KFjuzkubfV+j8d0FwShLZ5YJ/Ne5Pnn18dFT6ptOsFqLbRxVh1L1GmKEYISGWTQ7GW4p8jGlunREGtD2u6SLF/Mlrz4J+y1Iq1DlJFBUAFOIUQDeMExT4KHLy2gOPLfqqK0+fgqcy+ynhNHZiAfJDEtFVq+Sq2g5pyOw8FPQOPr99y5Tc7h9Z/2xugQ4aRG/OfzTmy3L/JgepyR+olely069O3Htvz8PuS2ugPBFaNbBO7RknO4eSeVTyuFQGqLKZqUKNRoVqlRq2KKniq2PXCFgSkeMW7W5i/A5QDqMLIGoCUJzFM2uzRCkI8uEoaqIJXZJtUM3wA1QdKves+2Lf+qnuM/m2zqzhU+UvlI5CPQD4CZzQCavbJgZ1f/9j7osm9P+uEx0eKrk2u6VIUOWTaqAYCpEYiUtViUnDzYZfUAqqi+llK77ckSMWRnwegygmCmlfaDlSz45GobQGqLOhnBT/AJDyVs+QoAFNUTiVBCiY4UOFLhDZEtbCYAlBFBw5A3mbrKeagst0UWvkQoIm/LF7b5DREWUvE/1R8wGHh4fhB3S91H/HLvc8WuvofMQudD9dCc0epq3C8fzvVc+X+GZ3mZ/XgHKie1bCt3h9FL/7jm4+++PDvprWjtxbMObKNmFSKpAxcgItpO8/fsa0UUE3jBoUNqP7rovo3UVGF6t8nAztdbV+CaQZgVL7X0ZYZSxXVWvyO+UZCqkf7Hxt1iK8a5JHbd8mTxf6NH+y/9vpvGsaWPBHo/J0a+TPnI5CPwDmOwMwz/3TLwUe/8AdUO/wDPlVdpKA5VkBxAi4lqo/oUEUMWDm9zZDwCmzSYbEEhqW06xdX/bcf3koAVe5onaar13oNdNek0sm3JvkVlcuWph9zuOgvZGUDYOWEulQnzaEFH+qAj4QtksX7VNtJZa19BsBcnUVxQ3iwsGDOYpJZrGsSxUbCI8qWU+CfKovgTgcjf7JhzF+sBB3djxfL5Ye8QvC4bRd3ewV/tLs8MEVbb4I5f84/Pcdzfrl/ngPV5Y7US/S42p7PvW7ixQf+76Q6+vaCMU02dtRIHkESk45pW62q6ooB1UQD1cpCoNqqqHIXPwOqOt2qOdHwbh+V1hZQBeWAW/8AqiZRnVzyei99oaN/0wd7L7n6q0bnFRMv0UeYv2w+AvkI5CNw2hGAt/CeL//X36oefexdTjR2ZdGD2tyhNEU6UkHrEqTtDyoU7vgPXFXm/zcN6TOr09OvCucKVNsroKd6Y/PEU4s9SPu2Ni1VdTXT4PQo8S6Fyp6jkBsRf4VBP/NTWffgkIIpP0RmzEO1+c4BMGxtiFKHKLDYHQCMMV4jDBSh2Xu2geAcheor7m6qTK9u+aUxr1DeZfmlx8xix70d5f49xXLvsY5tpVmi7VHOQV39izkHqqs/5mf0iuGBO2488ux3f181jv54yZg2bArZGB+8JJ6gFvopn9Gzn9mDlw9UW2IqqfmKhZRw5NHGCSkKq1SrALCmZBoBWbCoYnsqaf1LGpUYTMNQme/MT9XpI9xBws5YUkOYEsDTUsotncgMyOrceLhzcNMH+9Zf/SVj4KrRM3u3+aPzEchHIB+B8z8C7Ot77M7+x7/22Y/YlUM/WKSp7sDDtOZSlEBs6jE4g9gH1VJEUsTcaYJSHTIrzLJSUV2O9mlZIJWLAaeHB8utqGZqfWnl6xur+DORlVhOsfYefNEEXFMI+YWDGnNEssQhi6BW7hJp6rD/KQAruKfMP8VL8PohXuMszsL6gPHD60DfYcFvG9ZSeJ9+6vilCdsvHrS94otO0LGjo7vvia71G3d65uBB2ry5kYPT838dnO4VcqD60o7/kq+ujn5z++7Hv/6HVjj6053mFIyXyDQDAsGb1ZNrDKi2YvdA/EdfSiYJ6eIo4t1yGlEU1rj1X68lZMDEGsp/05ddMCYSHaOHKFXu4rAaU3ioWujKHCKoXaHslP/QOkooRkPHKRIVhk50Dm75b33DW2831r364JKDnT9gTYyAUso+RIecClVshxyzQhXTmrGMRLX+K3eXVUIJ33upVx2jYxRRhH+nMcVqK23NmDHz1Bz5grMmPuL8INpGQN1+u1XZNvfGHfd+6UOFdPrastWwHCR12g5BG8Spe0xtEjAHuyQAVcyvJoXa/yXzAF18aJcCp0vZUy33A1v0eVipL2WEFi1Bm/JL6VQ750MkpSgOU4qZgyr2UsI/xfu3yNKFCa6oKoBzuafcYZQuozwc6wScZuTy52hkTkcUX288PjTs2PaKk1ZQ2ueVep4q9Qw81tGz7pmu/qEXaf3lxwy2lslva2EEcqC6Fj6F0xyDmvzept0P3PF+szH282XzhOsYDfaAY284nRy3Wm9hORXVUwFVsacCUIW9VgZUa1SvAW4CqIrqHxXVJlDFLhjzEYKpGKi27uJvh0kbHFWxrrK52gpbkZgS2yfyBuc6Bzd/qG9o26eMzTftXa1xyl/n9COgk6HM++l+N5lO/BPRieD45HF/fHbcq0ZVp8vr6gjcoMOxncCg1DWVaRuWYaRxmsamSowY+l48i0rSOEmjOFZxGiWNKEwbjUbcqNfjWlyLG3GSpGEjbjTm4ih0Etu0U095SZJYykxjZdkWolG5AGM5lrISS9klWxWdosL3kEkExSC1XVs5qaNKHaU0TmPV4XakQ91DiRd7aVgI0/5CfzwXzSXBcBBvp+3grbEreA6K8ythOSOw9+6P+0564P2jz937S0VVHelwFNkWEvlsStA7w79jWFIhDAUpSLhjM6+BKgeriFF9W82y+dJLgVR9rp50qAsN/5fzXk56LZ0eheqmKPdBX8Ccr220IJSCiX6SUsgWU4riBiqqqK7iPWFWtxlo4iveZ+Z2CnEtwCkbSnGMqmgZMr0+/s3iKCj5IUZjrionSSWp6VYMt3Coq3/9w8MbL/lqMDD4lNvReZh6tsJeKsseWM5bzh+zCiOQA9VVGORzeQl15JG+55/63B86jfF3dxrjBfjqxSnI9RBTSftktW4rClSjGtW5oordtDcPqIpRckkOAAAgAElEQVR4Spv8o7pqgh6AbGsBqmJLJUAVbR+AdgipHFhYceZyRBHylt2+sHPo0g8H3Zs/3rntTc+v1jjlrzN/BDJg+ig9as7um7XitMOLvLGOIHDW11W4baY2d9VUZeryE3MntlTDSn+cxl0xJR56BljYUvZElIo8d+q4U6jPe81jq9frKk4SFYVREsdxEsdRmqRJnCRJrFRap9iOilZHw1V+bJEZG2REJpmxaRixZViJYfLXyLGdxLGd2DLt2LbsxHas0DG90LGdhmvb+FoP7KDSWeiqOoZb8wN/xnWsKcd0JsmmE7HhTqmpSq1nqCdyp91oeno6veGGG9I/oj9SHzA+kC+A+cUxbwRQTZ27wu7dt+PLn4onX3xNyUhKgQ1xD1FqA1jF5HomRWFIJrQJhJhPSaFioGpEhBRAvmnh0EKwuhRQPZ2P6pl+XCc/V0vEhEIFHAtkHyeVVKj5EWsK79MwjCiODIpj/ArAFOucSxbcYDT/NEktuMiKBEsnU3ERg2kRQoVDRdWwLOw+KUwV1WH6j6AEx1OW48eGWzjuFnse2nztTZ/q6e69m4YvP5GD0zP9pFf38TlQXd3xPuNXU+qRwu47v/S7ZmPsvUV1tC8wI4qgArU99nkTr7fVAavnClS5/8+tf3BUa9QAUK2jwuqRaRbIsoJ5FVWulC4JVFFdFsW/YxpkgfukIrR1KLJ6qDx0yW1dvZv/0tt+6zNnPPj5H5zzCCilrAN0oJNCGpmuVzZNzp3YfuT44esnqmNXTjdmhutUK0RGbMdmYiVWYiZ2aiojQZvfgMchyyYyz2CuyACviqciYhNhY4bIRFSaYqiD44hQYQ3xNZJ7EiXIoCRVI2WEqE4pBfDLRt8GmM+we+OqvEIEI85RrtCbloIi2LFsZds22ZatXNNRDrmJk7ixb/qJ7/mh7/rVwPNrvh9UCkFhqhAUx4pecKi/u/9AUAwOlPzSkZJTOtZf7J80DKNxzoOaP8FFMwIHD94X9MYTr3j2W3/39344vrVoWY7DFn0Su5SokDzPogQeTCn4AJJFL16kKRkmgk/axecSAJDdzhakMu49Q3RwytcCoExZxpQ1GyTiVF+jAlBTTpKCow2/T3LJNFwycIdoSokaP2ZPVIS8iDE/p0mlxPM+xoOrqCbAqslOs1gHlO1RgrXFL010dPU92DMwcIdf7P/WTFd4eOunH4qMD+QbyLV+QZ3hqbjW387Fd3xKPeLs/8433qWqB37TrR+8omCDgeeTaaGVAaCKSWptA1Xxp1vAUY1q1Kg1mKOaJi4DVdPy2R8WtiLc3kEOM3NUUTmQmNSTK6qIwgOHi8gxDLLZGy+iGEDV7KLS0KWfLHWP/Hnxmh975OI7O9buOxpX4x0HwgNbxqfGX3F8+sQNM3MzV1fC6oYwSYoJpcXUjIPUTh104WG1kxopG5rjg84SabgyxBxsqcRwRYY9Dtu/onWIcwiPwGOklYiFPUalBorhOGYhhoK1TZRQhBZjCACLBBv8DbqRbJzIfEBkeEu1Rqx/4OcLIAzAbJNNnhGoglEkjzymDzimndqWkzqOm3qOnwSuH7m223Ast+Y7/myxUBovFTv2B0HhhYIX7Ozt6nre7/APDtNwLacHrN1zeDWO7MSLt5fTuejHDtz/qT/pMKYGbNM2DcMhy4S3Z0xRUifXk/kzBYjT7W/Wr/MJKlxPUSPpdYC9ppcWQi31/lYKqGbJgQx+YcqfQCCFazCmqBFTFCaUQCFmApTCA9WRe2bQjxY//g5RsZwuhXHAegDXA4BVXLf6vSNNFTxedBxtl+pkq9gKqh39Q4909gx+NSiU7nVLwQtD1/0QNo05B3Wpk2CN/D4HqmvkgzjVYaAiNf7Ix368MbnzN9TsntcXbJg9l7RxMfg+FxpQFY5qDNP/ugDVJAYHKQOqqCa0A9Ws9Y9JSTSfLKbSytfUFAcEM8W0hp01xiOi1HKoTh1UHLj0Dq9r8CNdr3zHd3Pfu/N7skME9QK90DVbm7302YPPvnE2nXtVnMRb4iQZiNK4O6U0iBVkzCaZDpJh2C+Gwam4V+hKKaqaWnwB/8WUmXoihODFLnsc6YqqFmMg8hAgNYXEChUbRCsiYILBaMz8OLa6iSO5A7BGCKCA7U1CKpbUN94McYEGBwUWHBZ+0ErAg7bIVi55qU8OueTYIvCwLYds0yHXdsmzXHLggYnqq+0kvh0AtFZs257ybHe8UCjs7y73PlMqFB7oLfe+sD5YP5FXWs/vublWn/3oY3/fH9br75186ou/1UEzZdN2SJmgQmE+iymKa8xRxZyISipERHyGsi9oW4mCE6uy62Zp8cJSQHbFKqoZkGTfQIiksFFMKAwTikJEn0IwJaEFAKqooko6oeajKsmm4lqsYVIC0RQ2jlpcJiuFjAUHxfAdRQqbEssLzUL5UEffwL/abuFr3evXPzs02D9GwzfkG8S1ekGc4rhyoLrGPzDw+2ovfPKWyQMP/0Y0/eI7i05Cpl1mY2JsCIX3vfYrqtluGhYhAKqcTlUPqVYFkMDkC0FVwN6B7UCVAwDMhHfMAlSzCFWiyBSOKqAE/45BBcYkIrJdqqQFcnu3fMfpGv7w4NAtdxobNtTW+Md9QR7eXrXXn6nN9E1Oj182PTV580w4c/0s1a+pUbghNZKA11Qb6WLSlRR9BRag1rnLuJDb+NJ6BzDkMF4Wxwkgbb8BwHJHgSusskDDAwBAVSgBcuffa/AaY4OUImpRwCva//Bl5MoqV1tReYXgT19SsMrhDqyYkvNXPs9wvtlkGwCjFlk2QKrNQBVtW8fA9xa5pscAFulCeKzFNAIn9lyvGvjBMcswd3b6nU+US+VHS27pub51fUf7qA9G4jmX9YK8Es7soOGduu+B/70xnB17f2P3N/59yZgukONSantkmwJUVRLKdWHaupIozifa758UlO+scs8oAMIJXeq20kD11G1/sYcChzQNY2o0EgobAKlEcQyBLegMaPFDFOuKPyrSBpEeldkaaqtC3jdyFVn7pDbjAlBhxVyRCc2cVLn+jNfZ9WxQ7vvaui2X/UstjXYN3/D2HKAudWKs0d/nQHWNfjDzFuWDX77s8HNfe084deA3S25k2m6ZwhDtcHCUTgVU5+23V+RdLs1RlYVcbi17Kva84x01CIbgWqGS1aCw3qBaHRUt/A3oDAFZFnbUsk+GNx6AqgGgynA0A6qiqIFFS4wqg+lwpQvm1wZ8Bc2YDMujudglt3vzU07X+g8PXXHrF42enukVGYj8SXgEdqgdbqPa6JueOX75XLV6fT2au7lWq756JpzbmPqGwVQzyyDDQlVcoh05ulABfGagUuxjWrzTlqeilFsBR7WYSuNHPrO1DyP/HQNeye0WOoz+L0u20WA2wgYJ/7HzBAhxCn1CSlFljVJSkVADAFaZS81fUaiSymoW+AMgYJk4G4UmgH/bhgBVfHU46cYiz/I1eHUZyMLrl//jv0E8ppN0eMXRold8xveCRwpB4dHOcueObX3bDhFRvqhe5NeZUso5+Mgnr5g6vOuPnaMPvDVQ075yHUodADck08e8+Y5B3rQgoBKPafAy8XOx/cuAKjpJqKqykdOSI7eyQFUErnJr21AKoZwMhW5FSHE95g5aowGPVLTzhYvKiYTc5rcpTeEHICp+sV/U5qu6s2KYOh62GcOKIgeq0DbFGDHLTQw3GPM7y4/0rVv/r5uvfuXXaPi6AznFZslTYk0/IAeqa/rj0Zf+zIO9Bx745K8kc0ffHxiVDi8oU9iImLeJC3fRiiojg2zSENumc70tDVSF09ecsMAXRe50NnFq82W0YQWohtRoxBRCXqJ8smwAVXa6ZsI8UkYAdLiaKrb+Uk3gyQugBzF48K5yJAaPW8CoqCoybIfqkUtm57pDftfI/xp8xfd92ujYOnauY5D/PYuZjN0ndnccSg5dUo/qr52rT79hrjb36kZc28CZOfiwXJMUVMtwZ9CcUYaQqJCiBajQim8BVFEq63M0E01pe0VeBPVMJbVTWRAFlMppblpy3slPMjeMFpdVqlLy+6zqKhsnAFKprELNkYSIawRYlXUflBIRAGoaIF4kC6Fg7C3nJFMCAFJRWcV34LQy1xBf5XsGqPgPNAILFVmL7NQk13Ip8ArHi4Xi04VC8N1CR+nuoCPYWSvWjt9o3Bjl59zFOQLq4H3B4cM7XjF+4Jn/WTix49UFNesCqMZo/6uEGHqh8wCgyj6hYsUnrqQ4dwXU8a1p+STn51K35QDV9udYnK8q/qbaIVVfINpUnzefrI6iFDSbBjpoCTVqRHFkk0o8MpQY9qPNj40mwCk3VKBpQEcFsbEcHauvdsztTE/Fa0j0Ka68lFxKDJdC21fKKx0r9w7ePbR56+eHNw99x1h/0/GlxiL//dofgaXP6LX/Hi76I1TqYDB6z0d/KpobfX9aGb2sVCqyMTIDMpmlFpFotgNVvZpnI3WWoHV5QLXt49AEdzlKmVwlJUQUn41GSFEjoWo1IpW6ZNtFsixfTJxZ7Y+2v3AGm3kk2sgZ7x0RqowjtGVVBmE4kYSVsx41rPKMVx758Ppt3/d3xrprctP/c7xa0K58dPLRDmWp1x6ZPvLT43Pjb6pElZHUSizHtcmzpcKD0IWIUoohakKbHWCVOaXZv/FVgGTz7MwEEfOOUfho2Q2PziqqZ0J5EZyZmVq1AWQdQiGCD8WANUV1lRNyBKimMaqu8LgRSgLTFjQfEHQAqeZr/ir7+WoeISzVTERg4i4+j8x1xflsAbBqSgF8HoUyoHzbn+3q7Hy8p6vvdtf2vxbMBIe3bt0a5hWhczxx1+CfK/Vk8dhD99x0bO9THwkmd20LqO4YjkMJV09RyoduPSabVfM4e+D0gt8B1MmUr0D/YmGRpsrwZvD0VLDMxul0QyLXg6wh0r3QcDG7FLVvqYSSZixR6ZiZLHtSlIBmA5AaRlRnmldKYdUlQxXIMgr8fjB388zA3cHMgBhANQswEACLtQd6KxQu4O6BKq2LjZ7lU5yaVCefVKF7tjyy5ct9Gzb/w4ZLr/+eMTRUWYMfe35IZzECOVA9i0Fb7T+B8v/Eg199Y3326O80pg68taPgcOtSNs6yq215iZyu7aMrVucRqGKxz0gHDE2bZ5iuAqBqBqAaRVwVhuqzVo0501qAaqCBKvKYBRRgwmxWU5neaPBGm4EqKmKa89jktvLu3GYeYd3uCL2e9bcNXH7LX/rrX/nCan92F9ProZL6+NzjffV6/ccPHj/4G8fmxi5NvdS3CzbQGi9MRqIYhDWSBkUAp5nACTxR3eJH27/Zntd1/+bSikVRnzNMR+Oq5cpMU2wzzswCqchg4wSgnC2zwv0zWJ8o3FUBrgb44CyuNhhwx21gQLjRJtl8x4YKZ6qtNWIQCWohlq4M8RULAIvqqgVaS7bVFFDrGi6AblL0CpO95d4vdnX2fXpoaOjRAWNg7mI6l/L3QqTG7+04uvfRW8ZeeOy2wuzejYHRsOHmklgOIYdCmTEr/50EynZs2MDhhD2TSTFv1OGUEZMFZoCSGGncAPpOBVazSupSl9TpgCoD3ea6I0EDcp2iEIFjxvUFR42ICxIAqShGhA2T4kaBLCqSSQCq0Bfgeo9JWYi+jrWoEikvAlS5q4b3xnQfUL1SMmyTK80YkyQ1uZpaSZx43ZXX/Wv38MbbRi7ffL8xcFV+vVxEF9nKrAAX0YCsxbcCgFB59mOvmDu+/z1z47vf1elCXJRw25F945oJyotVVjWQlSlM3t5LAFSFAtCqqIIXmAHVagUCl5OBaspWRQCmEo+qA1QZqKItBNqDAFU8CO9LlDqKxwW7cIvqVkm5PZv+98hlN/+Fu/lVj6/Fz/dCOKYX1YvlE1MnrpuYnHjHeOX42+fiuaGQItfwDcOBfY6pKEqgpo95oYwgAmERk4idMjEUi5s0j7TJP1sIVvkcFei6kkA185dES1J4rVIlyizP8FpcHcVPwJWLiKIwIuRY4lrDz9haR5uL46+xWLKPIwNWqUIBqAogRbtfqqgiDtMWbVnKGifmwBMTnFliHqsDix44DyRGUvI7Zsulzge7y71fWN/Vd+dQ1+b9eWX1QrhalneM6vgDnYeff+D1x/Y8dltx7sC6AtUt0/bYsSThDRvoXSk57BWKuR2+JogLBTjD78FJjbj1jo2SqaMK5Xfzj2Fhq395QFVfIVlMN1+MGfFGX52Z+wBvKgGodeoUoqxDLZhloBpSggyPtINsgFSlCxJYE0y0LhTFKmoBVa6o2oT0KWHdoughc4ntgDJgUIRr0XAo9YpReXDTd/rWb/rz7pFL7+vY9tVJIw/XWN5JeIE8KgeqF8gHpfbdvmXsyI6fmzm26/dKxlzgW7CpgjKybXebLe3zZqHVBarZ0QhTUE9q2noom8hQUV0cqBbIMn3eRaP1gwIBJlhw+4SbqttMWfvfNOCcKaBG/yyrMAOsYpKrmyXyei/5fM/ma/6idNnrYVG1OhYJF8h5tZzDfH7m+b7Dk3vfNFGd/KnJ2uwtoZkMmp5lmg7OP4iTtEiJUooUvB8FpGbq+6y9n70WBE0ayc0L0ZnHtj4PQJUtwnVFlflzjBuZOCIiFHbLQrVGuKbY6EBclTRi5qtyMwAAVidjiY2lVmCDRsg+vzjvZMMkADUTmmgmX1Yl1nQVVFVl8Zfz28n4rArHgeqqPVNwCs+Xy113bhjZ8LktXVueyW3WlnPWrv3HAKiO7n7odUd2Pf6xQmXfuoIBoOpI2h6fEnAETclW4iGNbHvh74soEZVIoQcQ2amI9XANLQSqi/FRlwKq2V4x6461do3tQFWbyPGFKxp9qaoq9jAO63Wq1SCYBc0L3QufTFUi0yhyZZivJawSuJAssaGTOQATv7xXXE/8KroDwuuBZRPgeUOZlLiFarF/+KmhzZd/pDA49O2Bq98Mq7f2BIS1fyLkR7jkCORAdckhWhsPUKNfHzh28IkfmR3d9V/8xujGkpswjxPTQ5NQ3zzUtvZ/Ux0p1SOZcM5OWLUsjmr2MgxO5fTCpJpxVEXwBGugmKK6VFWrFey2wTdCOhWAqsPiAQYPzOOThCpm9IFArwEAqnhNudg8sCo+SAAMdaNITt8l/1pYt/2j/dvf/I18Ejuz83m/eqr7uX27f/R4dfqd03HlptCIe8l3WMmPzyZln9KYIgjkAFJB64BQSj55LajQr6lnm8xWqr2imh3VYruIlZqkGCpqkJl5sTbFVzqQgoVRrNj3WOSESmlTYIXKKriC8HbkgAB8nwUDZGFC2hNSn/FyzrbkJoK/AUp1nYi7A7ZswrTtjm2Y7BbAfYQUujS3HniFA4WgeNdI/8iniiPFRzfT5ka+6Tqzc3mtPRqt/9HdT33f0X1P3ObP7t4YGFULVmcAqmjvC/ueMRzfpR1u6tY+5n8kssEZwCALkaMrDFTbx6t1BmfXsu544ITW6n7QvrijhSC4RkS1ap1q1ZDQlEhSm3UIBqqphi9uBXy8AKrY5QklB2sGu8SgoqpdMrCDFEqZIlwbiMwOLZciL4ioWN4zuHXbxzdeee0/FPdVJow3vjE38V9rJ/oKHM9KrQErcCj5U5xuBJTaURp9/M7X1Sb2/4E5vfv7Op0Y2ZJCrNe7ztbft3+si9ABzidQ1UiD2/GiTdV8KUw04qcnSlAkkghHtTLXoDg2m0AVSlAAUt5Y8/OIpQ+39rM2Kjh/TZI/HocJT7OlWA0q77tOJbJ6LrmzNLLto33XvvWreRrJ8q4z0E12VncOHTj23FuO1yZ+bjau3NSwkg4jcMhwbWpINKlUGVFBSRMK0fpnBZL+5DnOdjHoKf6miwHV5R3dWT5KVzM1XtUBxPOtsZpVVcMmH+b9tk8WWv6wrgohqII7AMwltF0VWrK898vsqzjBgH+G2EcBpfoxuvjPNSItpJKEoYzLCl9J2d7Bh7VlgcUOAaljuBO95Z6v9fT0/n13qfvJzV2bZ3LP1bM8F9bAn0FMdfjh+28e3/fMn7nTOy8PaM4BUFXsDS3V0UyqhGp9az5FNw3VVFgUClA1GajCGWDlKqpS2JDXFaDaVgDRQTMi6JU5HcsKpvc4TKlei6hWiaheiymGT7bhU8rUBbi6gO4C7qm085uJWryLw2sgIlXmcOl2yGigLIPNW5xa1HB9pTp7R4PBkTu33vzq/9W9ZXSHYbwzr6SugfP6fBxCDlTPx6ieh+eEoGr8ySeuDmeP/Mdo9LGf67BqhuGAiynmyHJbAFCzny3ECmfZ/V5ORXX+cfAUpn+kLUW0mAoq6iiE6j+mudkGJTGU0JJOBfNnqTDJgs5WJZxWIvGqDFaZv5q9X5bEagGLbrlqSgSAqtlzybeKQ1d+dOCVb/1KDlSXPjnvvvtue+CqYt/xeOrtB04c/NWZaPqa2I0LRmBRasNYn6gRYaMR88LEdqTwRtXG+vzZ4GRhj9MWg7r1ypn+vmU7tfRRrcAjuCoj3oyShKWFJ+02WSyaEtDpmA4V3IA802PVMfushpJgRbG0+gWoCy0A7Umt7BOPC/xeUwo0VG2GcfGyz1GXbdcviwTlvJfQA4NsC9ZWUi1Dc7foFmrdXb3/3Fnq/GShq/Do9s7tiILM6SwrcHqs9lOwPdWRna+cPLLzQ8bxJ19dUDOuDSqI6Yg9n6aRMM85A6r8UaOaiuY31PXScjdTZ1GgeiobquW0/iWWVQcIiBFyWy1EuDDZMWAi4JjTWFFYTVggW6+mFIUQvKLw4HOyFu4cqS1ViIyELs/b7o3KAip9/WT6Bol2oRhWVF5H1eodenBk+7V/vfl1P/7FPNlttc/e1X29HKiu7nif9auhwjW19wsb46kjPz+75973l4wpx3Isg22c5gHUxVT/K/MxLw+oZpxYWajhmyl4eXGgGtYjqahGAKoBmWZAhvZF5QosV05FxZ8BVRZK8YKuGVTN55bqVcYLxOvXjCLZvZfe5Q1su234+h/8ssGxVfntVCNwu7rdunJsY99MWn/bwcnDvzNWG9sau7FnFy1Sdkr1qMGCIpxzsEgL44TiLPIUGwgN+oDIRLCUtQjnn4OoqJ7Oy7Edei1vUV36M20+ZxtQBX2EBXnZcbPDjnirAoj6lkeB45NnOVw1VRHuKVEkSmxpELTCACRjQPP4QBFocl81lVq7CmeqahNiEFRsUZEyDbId0ACQNilVZ/xMJ1qRgzCMSIGSEA72DH2+s6Pz412lroe29mydzcHq0p//WnsEig+jTz5z+czRff9v49D3frBIM4GLuFSkUDGY0zZn8E9tdiAAHqGOj7hlLuIlImsRoHq662tZ11TTEjvrEkh0awZQhUMLeyzZrcEhA9XU6mxCtUpCUYMoTaSKmipP0rUyTQU3vDIgqiun3J3QtC28d+33z7SxrHsG/YJbSM3ywO5C/4bPXvPmt/+l0b/56Fr7bPPjWdkRWBkEs7LHlD/bKUZg+uDXemj60FuP7/reR/xkrM9xTMuwhJDeuq0NoNqckHjd5jIV84xQARAxlVRU5wFVMyDLLAhQBRDN1NUA4wCqzFsVj72WUKXdTUD8oTO6AMZEA9U7C4NXfXTw+rf+W85RPf3ltXPmwd4Ts7NvOTw19sdHKsc2qqJpk492IuJHG834UUSQhmzkD1EHKtz4TMRKDGblKhNM6ZdriYqEKrDU7XwAVRaksH+/XDHswQsrHx0UwI1OrejiUzZGAhAxXxVg1bUc/l6FKaWNVDxWOeVKwCoXoHjNFoCatUpFCDK//Y/nkcQriEY0RUand/G1ojdibGGV+a2yR6vDaZklrxT39w78c0/3wF+9Yuiqe/MN2FJn1Nr7PYoPhx/89Lq4euwPZvZ88+eLaqroWmjn604Zt7/B1QRnVSvutb8q+6eyyT8KAHA4scnQqn/m7i9h+r80UIWyUMMDrqbKPbOKMygSsResMXAMXE1NqFFPqTKdULUCP2Icf0CG4TFHFfM33FrEcyPV2oVMJItNH9QIYv6fgexmMQLCWQPzkEPK65wpDo58fvtNP/DR4lWvzZ1c1t6pveJHlAPVFR/S8/eEau/dfrV2aPvs6DMfqh577rWBR4GFDSvvOKWSmGWbY6HLAEFrZ73w4874q208odMc/nIqqtnGXzxN9fHoHbEQ4sHzg5gK9iVCuK/DniqxuJqK9j8i8fCeLOadGmL+ryuqAlIFqMo7T8niUIDM2U+PAwMnojkVkNt36ZfLG67/i56rv/9bOafv1B/wTrWzd/+hZ289euLY756oVa62y4EdO4oidi8EHxX2UyElUSi5UIYsNsKT1jG5zRVwvmAvq7MvdXUs1sReelFd6lnl99n5q7EoL/6ZcbqmmkofH6AzM/xHXCVbRznkOy4VXJ9sZVFcjSQYIEXrVYR7AKtIEZJrACBWnh+Le5OKpy81xP0y9xoAg6tn2nNYR0RiXJsiLO18AQoAgCoEXqaylOu4s6VC55eHBwb/5lXrX3VfDlaXdx6spUfN7PxCb2N28hePPvUv/zlIxsqeFZNjy/zGwA2hJREq7Z5ca+CcgB8KSycttmLwCFDLVBLN+1ziTZ7umsrAIW/hdOtfALNcMNiIwh4R1llIApQAF6ROSXesXgGn2yFKAyIFTio4t9k5nrKVHYcI8L5RUwtY2S/XEewI0bVB1cG2baYUATQjsatm2Unvui3fHVq/9bZ1w9f9i3HVVeFa+jzzYzk/I5AD1fMzruflWZEKVH3+s0P16SO/c3zfI7/s240uz0H1ZX6Fik3M24Bq62AWfNxNTtBKAlXd0j0VUMUCnaKiCiFVSLVKg+pV2Bk5ZGcVVbR3ABCwaKNmwAlVOq1Ec1UzX0pUXU1wIhm1tpKDmANlmgJU+7f8U++mV/1Fz9Wv/955+WAugic9qHb0PHPw2beOzR3/peO1yddHpuF75RIBkoZxxEp+RDQlcUgKxv6oixhIlEFVUudzNx0osNkTKYkAACAASURBVOisPaDaDoIZpOoufbZoZ216pi8wWNUiKRY4GeRYNvmORx7EfjF8ViEKFEGZ8FVFDMUbRFRV+bzQ/EKNjnGpCj9VKmEGV1RFOCNoVosPdRe0yW1FrYljWSGsQroCKAG2KvnF0e6u7q8M9g/+1bX91z56EZyKL6u3oJ78erHiVF77wn3/+LGiOr7ZN+u2bSQIYCLEnHASlZIse4kgxjmCExOAtcWJZqCa1e2XQVk+FVBtpwuw3zF7/ko2oABV2cixjze3HbSDSxhTvRJStRJTVDMp5YhUn6OxFYuoIPwVy62Uwwyafi3iksrWbvAdtoSGo0sPeH3Dtsl0fJqJYwr6h1/oGl7/1+s3Xfr57ut/eP/L6mR5Gb/ZHKheYB++eu6Ojrqa/ZGDO+/9f1w1tcmzG7ZjY3GUlmqrxSoTweJt1sVEV0u3Y5dTUW0OpwaqaI3yGgzQyR57GqhGETXqDarP1lkZisnMtlBRDbiiigXf1iwGGFyLrypaRyKoYqDKvpdZWzXjQgKgWhLiZxhUs0qJ37flbwavueW2jo2veuYC+7hX5XCV2uXdf3T/G/fO7PvFsfrYrTUr6rIcn2wvYA5qGMdNoVSahASar3DjoD4WuRSqqgl8fXW0onzW87dIp51sTlviWfrcXM5AZceTCakWAtWmxjkruTarq4hURUvWYFN+UAF8yydC3GoYcxWV06sYeMqGSTwiW0CVq6wZFuV9IagwmZVVltfOVyxXzhgwaOCqDdoYqGIhx1epoBnk2l5S8Ap7O0qdn9+27vK/2pyHAiznVFgzj1Hqbntyx+zI6NP/dhvNHni9Z1Y6XTMkhxX96IpBYFegKMGGHQBPwJ5UUzHpyzynfyHn2FkC1YWcVgBVqajKuS2bLl0Q0OGnqKbGETpjiEiNqFFDohvmbwBVzOUe01uEDoPny4CqUBmk2yDPzfIp7kSkZHCMrEUxfu94pCyP6pZb6d9y6Wf6Rjb9XX2o8MRll72tsWY+yPxAzusI5ED1vA7vyj85CPh0ZOaSvc/c/T/T2X2v981K2XNlYYOfJSqpuAtAPNUCf3Yf+3KBKrefdFxllkgkblKoIglQTcKQ6vDZm60xrwlxemj7A6gyb4/brXL8AD8Aq8xR1eIqBuTwF8wmz2yo8RgkuwBGATx53bNe/8Y/G77mTX8bjGzPd+CLnJI7jt+zfdf4wV8bDcd/8oQxvU75AGQ+qdSkOEbKlCTCIPo05YhEcNMSwnZAssDFpDvmxBwBXe2uMwLX5ntSzD+MxRLVskcsr9q/3CutWYTSV0fW8s9w8jxwzeTVVNr5CTypssoqKABFTqRisAqbLnYBkNqTduvRl1/GL2gTOGsQLwt0xvvTwkAcV9PEoyVEQ7UJHpIMWiEmBP1Ft0kd022U/OLOkf5NfzPS0/+Z3LZquWfDS/848FRp37e90d0Pvvfonofe6xszG4tOZLhQ9ae41kADCCgCH9oEDUoY1c16PXuRttIJMyH9Uu9s4b5wMeEVgGo2z+pSf9OsCnO4KP1TCushVebqHJOaRKAsoJIKoCptf7bNagLVmFLss7RFm5z/ch2APMTUNVwfSGyzMY87FBk2RcpJO4c2PNa/ZcuHBrdfcVfn+puOL/Ue899fPCNwdojl4nn/F9w74YmNnnWOPXDv+2aOPPQrrjqxpeCi0GgyUMXEYvG/xVJucU792X3syweqAk1YX6KrvMzLZ5AKH8qY4kaDahUA1SrFoXCxTK36Z6DK1VKZKLm1jNY/g1WpL4lwh3jx1nEm4g5g2QxUI0yMlkVmeeBFr2vdhzdsf8M/GSNXTFxwH/h5PuAdakfP4QO7f27/8QO/MmXMXBMWEyLXIjM2JesenW1lcGxojDYfhD4s4kgIPEu2ZNLhDvicEr1J0cXAeUe/2FmXVR1PynzUfynVoZWpqC42lJmoqvk7LfTihVufvwpUFYBVrcSHCt+zPU6vslKTFNr/EF6l4I4iarWVYqUHR4RWmYFrE6hKf7/5c30QTdDM712z+AyTLOYtyqbUykICGMAioMCvlEu9j470jXwwCRsP3rT1ptwJ4DxfOyv19Ep9wKR9r7r2sbu+8CdmPH5Lya0WfatBRlxnugmM8sHR53mQL6ysmooNISqqIgyUG2bHpW/LA6riTd2+eWNIyW4XsoGLI2n5z80hLjXhzphJBZ08BcssSZgSNoyi1MSOTuJfpCsmIQZcWc2cjTHnWyaR41Ni+VSLzdRwO6Yvufr6j3b2D3188NXTB3LP1KU/44vpEWeHWC6mEbhA38vcC19/y9Edd/yhFY3dFDixD9I5x0GC22RJdVVoAIu1/8/uY18OUM0ank0lcxsdAZMbQCoxP7VBtbk631lIZfgcnwrAitQSjqDUlj1SSdAtLgaqkv3MadC8eEuuOiquKbhcpksNrPGOpwr9I98o9A7/ed/GN99lbNhQu0A/7hU/bNnwkPWdibt+aN+xF3/3RO3EjRW7HlAJGwKDDNgwwS9UsU8DxQqiKhFCaAdSVsBn9AsGdU2+avbpy8J5qlsLgp663qpr8yv+/tuf8JQ5bTqwILOKwlckUgEsWobBFAB4rVqJIiNWrG8BWMXiy44AoBJKp3RedZXBPW48fpmYRD+uWWmSh3CFVoNcS/POmb9tiTOGxAsDrNrkWn51qG/kS13l7g/1rOt47jLjsrw1el7PnJV7cnTK9nz5G789PfHsL9jJ+BVFp2o61CAXIqLYJst2dQphVj/VWzyARuyLJLVXt+mXPq52oHoqGyuubDatjvXrYn0BTTVWHILRqIqxf7UWsWcq/FINsyDt/hQAVSILshM+QRuCO/0yg4uxP9dSWZQFFxtQX2KAVcen2A5UpLy5gfVXPLDpsmt/v29wyw5jy5b60u8wf8TFNAJnh1guphG4QN+LOvb04NEnPvN7cWX/O8y0st6B/6K2E7Esg+IEPntSUT2Zp3p2H/uZAVUdmpoBVbSIuYUaUxqFFIGfWoHiv0EqtckyAwarrBLVlj1MEzClooqvQmUSr1SuQ8GUnXlc+DXsT2yKoRjlKd4iwy/EXSMb/6rct+6vSje+8+kL9KM+L4d9t7rb7qv1De84+PiHDk0efGvDiXsogFeqWCupKOZKIYMztP1RzYFVko1kGF2tzwRC0PQu4KRKFvnaAqoZID0dDQGwMeOw4gTLQCq7HKAtmaacY45qkms7FJgu2eARQoiNsLisqooFmsMc5fzMisKyP5Abp1lpsVUT0GbwVFNbsmor7yosEZrws6Kiig6DBrZIt7KUk5bc0tzmdRs/OFQe+OylPZceyv1Vz8vlc16eVO37xnVPP3DH+6K5Az/sG1PlkoOuRcLzowEP3WZaleb782YHXSbhNQOsCuVm6fmdQe0SFlYCVKXSyZZpqINqrnUcxhQ14JcaU62aUNhA9wXnZEBkeJQCpKLboOkqWdsrhZ2ijg8W4paEWWDzBlqR5ZgUqZgS06QIMal2MfQ7B3fe8pYf+wPPrd1lbHljDlLPy9m3tp906TN6bR//y/bolLrdqj958N/PHH7q1+Pa1KsM07RsrT7C15cKqIryXgu5mtU0IB8RpEDtn4QNCmt1alTxFVwsh/1TMcGpFET8VnyeGBMApGqgyvGcmOL0Ha1/djJxOdElQnKJ5VKICMxyeay87pIPDWzYdrux9fsPvmxPlgVvHNXUe6fv7arX6/9hx6Enf286mRmyipZp+xh/k71Roe5PkpCSNKKUY1ENMm2HY3tD/F5bUrFaFxU+lZIDARyjwZRiC4vnwqb9/OlmtSuqWMz5xlXMVq13nvZEH2LTtgrtfl2pgkVXBNoK26uJ4b9rWGBXk52YZKcmWVDjpyJ6EqCaRanqpTo7BG1ZxS4ATVqAvDiLrJjnK0cpvFThpjZBLmTh2fgyFcAhU3nIfFfDvf3f7S33fai3s3zPtv5ts/l5f2GMgFKjxSP3/MO/mzr27LvjyuFXF806uSYoJwiBgHJenx9ghMPZhc8lk7scCaziWLDaSrE67bvOPFJP8yBQfqTYAYqPcFK5PZ+kDFIb1ZiqczGDVKYnKI87Yil8XwFSucsiE7aEf0ADqPm0HHMtFVWT2/8QBMdkWIpiM6XEsiiyPDKLPQfXbb76M1d+/63/g/LI4AvjRD4PR5kD1fMwqKv1lI0XP3XN5K77fqNROfETBoW9HtuPKnJQFQMoZPUwTw/iRJ7deGKQjz5j/y3nRDhVRbV9oWcNuObWNZmF+B4tU4DUKKK4EVFYa1AIoNpIyFQumaZPRnOCQzsTfD/ZvqOdz0AVk572TJVEaMluYb9BG0BVAGpoFSi2PCr09t/TMbjxT4auvvxeo/fmmdX6XNb66xxUB4MXjr9wzcGJA39yePrQTbGXBKYP0YYNBypdRY0pBdLCAqXPHXwcyKEBXzhT+KMmCAqAzSBVMVgFUE0sLJ4XIFDN4jOyiFWcz7yoY4lOKU5i5n8jlQtewLgmHLLINWxyEgBVk31WcWery6yiKm7HUl3FTZMKsypVs4zLILoFNpqWQxlk1fnolo1rWMYXVB8TQBWQObWo6Hgzg10Dtw31D3/imuFrns+rqmv9ipTjg/3g3M5Pbj+y55Ffrp848DNWeHyw7JvMlgInOZuzeaPOwj58+rDtk7me+avNDU72nk+e2U9dTV3IBdfJUVxJBVldEqiQ3FavhVSvxGxHFUfob3lE6IiRy5VVgFyJSdVAVdvVYR4Xrq2EtwCkYsPHFCIrpRgiTc+hEHOME0wF3UPf3n7DLX/W9cofvCf3wL4wzuPzcZTLwSfn43Xz51yBEVDjd3SM7njiHfXKkXcnjYmbrbRKJdcmB+pr+DxyJRLlxpgUZMm8q8VH7rQScXSL8WTBysmnRuYBqWUhzXeAFmYTA/OanmW5S4wmG0OniuIwZJN/AFSYQydhSkmIh2Op///ZexNwua7ySvTf+8w13HnQPMu2JNt4wpjBYMYALyGQgYSXbrofGV4GwnudQPJC0glJJ+m8JkkH0iEJ4ZEwhBgTyACYIQGBwQPg2ZKNLWuedXWvdG+NZ9r7fevf+1SVZFm6li3rSqryV9+VpbpV5+zaZ5+117/+tXBMDq+FzJAyswQ7FpyHyb4GYIUOFewSFmpOjIaVCRgnP6RcBtTSHsV+VXuDk83KxJK/Hhgc+cjoTW/ZJkTBbz0HA38BvwXY1Dubdy6eah5+62O7tv5OLJIBWfIloazMoWEowSFZSrN3Kpf9iqmA/Ybt8MfcYkmGlWBgbvB3wnPBlCE7JfTTjFd35px6Kepqnp/9oPfehp924eP+JdPEZICgKX+yhwaXJyGFMAbnDFoVwCoanRzytCQ/l+QrlwKNRisDOLnj2QjzOkAVdlYWnnSbVfgAC1a1GNsuVO3IAKAhtgEfHIfOyWDGss13fJKp0MPloXvGhoY+uGnDtV+YEBP1Zz96/Xd4PkZAH9lcOfTE3S+vHd7+jnhu3xv8rF4KHIdca81nrKgsIC2s+TpTyVyrBTlhRSIdMqKY/53Z3YmgLhqmzLXbveZYIW0+jwGqYiP+PMmp2UwobsGaCiYuCK2AZCsgBd9XhX4JAGhracV4F3cCw6uCLYWEiIEsDpkTC63EwHEpx1rvRVkwNPrg6LI1n7j8+ls+1W+EfT5m38L9jD5QXbjfzRmPDKBj5tGPbTx+8JGfjWsH3y7j6eFBT1DkIhvaJYJxvoRvXUKKI+4BVrEYQe8E+tWaODPY6BHSmX15J7O890AwYWxh8gRfyOKmXnSmYkkyXZwZ78ahTWUmtZ1Q0kooaaJTWpDOsFhhV42fxjAdiyKYJsOoAqB6HJ2XWx0qSqC2l5Q8XulgX+VR5oYUO2VqeYNJadGq748sWfF75aHJzYObXjJzxsG8RF6wVW/1H9+/9fqp1tRv7zm64/VOySPpl0xXMY99xmDMgDKjRS3gk/H2NMFN3b/tDpwpYZ+0ablIxpWvDgsQkMyT5ykleELDa1ksV0sKlEORcilUDvlorEJTFc9mm8yDaw0bMcuosrl5B3jYUe1oDK3PpC3/M2S1usLiz6xTtToG/JPn+qRjTVW/Mjs6OPaxVYtXfHjT4mu2XiRfw0V/GljTm499ctHske+/pnF03//RnD5ws6fabiXy+doCa2quwwKwIhjFeOoymOSNlbEm5ClW+Kz2zF/2L+3Vp+I9O1R/AVRNJHDRzMeGLfBUTkwCFbyvkwSvgcYU9xvzRDgB7isArF2Xa9uI5eLvLWXCrGohwYFTDTbKmrTjY63XXmVk18Dkks+tuOyaTwxd+8ot/ejri37qn/YE+0D1Av/+9YF7S3t3fOk1zeMHfiGvH3xVhdp+xcMOPOBSLhaDTOaUi4RIJoSMaLP8YIGxT6bJjFjuxOLPydPDRkH2xpUWkMV2fTNvy+uoAT38hNYRJf8WmqhSSlspZfBOzRwGqkxg5RakosGEm6MESSAi6RkQKrDTxvm4RoIvkcyjyeNFW1IuXUrdiJJgME+jkanBlVd8qjK+7EMTNLhH3HADUHr/QUSP6EcmH9j1wFv2Te/6/bo+PuqXkSMekkbIAhvVpx09WRHWwED1DI0Xl8rgGmCJ7v+UYgWwqtgNAZMeDCoY1ZJ2KASrig0YG//ztqvDqgJUMNuKa6UDVLvXWiGlOUGjWmwPe4AqNmzF5gEXjVHGuCRzQaGIaCga/s7wwPBfbxjb9OklS5Y0L5Xv6EI/T0gAaPutS4/s3/GGqX07fqE9t29TNcg9TybkiIwdJzjBqeOfWlj2oYyBssiJQLVXy9zZYD4FqBqqoaisYXslOOTC1M8gCUrjjNqtlFqtjNJEU57jPuKTEOgrQLkfbi1GkKVspDJX9ayEy/Xw77YqUeRo2fUbvqlwZk6Fq93S8NTA6KLbR5as/PsVl7/kzr5by4U+o5/98feB6rMfw/P+DvrQVyb2Pf7dH6of3f1rXnp0fVkkInR8jlsk4XMHZSYzyp02aYlae8o3UEf55MCYmbfeRsPa9ePrnlaH4LH6uSJjuiu4M9AXr0N3OFjVAqhqRG6mCeVxTFkzoQwgFWX/WJPIHSZ5+fOzIicdt3RTSmWGlfWpAKumJIRyEjOqAKpoKIGE0vFIBCXKvJKK/cpxb2TZd1a/8GW/50Xpg/0u0e73iE7/2sHaTQeOHfjlndPb3+pUFIXlkHIwIQqyCzCpGNAuy3feJ/eCOwADVHOVUcpgVVOKIIQMGy/NOtWSdinULkW8ETQ1CKNPNcpqNuaxugi8F28ObeMUbwrsbrEDVDvXXXfDYJWsXQmASQxm6UwgfXJyl0oyqg9Fg5/ZdMXGP1o7vuGJBTeU/QN62hEAWJ1+4guL21N7f/zInvt/TrUOrKq4jTCSsXBVTi5mEceqmtgNhKKw/ANzhd0kCthp1mV+MDg19bCT1/mT7YrZJ1mhGmbs2LJEMYuKJ/xSUd4Hk4r7C0gPE/UKoMzu13ZzZo3sinsC1uxc8dqNJkR4t+TwaIYrs+NR4viU+aXZ4SUr/2140fKPrbn2+jvE6Pp+b0H/OjmNyWF/cC6oETj+yN+tTWaP/sz03od+sSTq1UBnIvQckjIgJTzKpKbUTUlLuHvEpgkkD8jNIQPAYmZi+U5ewHpkc1Y/Z0AtE6bsfXfiMLGGirVJEDSmpJOEFEBqO2GgqhikInpSE6XIS4cHJZq/sCCCDSA2NseiW+icWHgPfapjBPh4fwmtKu7MKBk5AemgrPOwWhcDI/cvveKGv6rc/JbP9MtFJ343j+nHRu/e+p23TzWOvPdYfnTMKWkKSsjidilNiWNSrWjsgpr7z/fBMqOqM7bRQek/UdDqZaRTRV6mTfmfPCqxdZW5IRuZH34a31M0oBnNarEp6EptTseoFufKmr4iBYzt2wBUTdBH5EUc2IDnUGnwnitWX/bBq1fdcFv/eni+Z8qz+zyttdPY9b3x+tSWtx7efs9/1s39l4VqLgpFAjGUgYOeT27gE+ogcQJg6ZDvIBXKfDa2QWaqFYaoZp71kg9Gs2oYft4z8cYoI6Eg2YI/qgGn5gmjf8zhkIQo4lEBVIvNWKFdNwb/eO8iWRA+wE6Wk5PnXAkD+48KWY5yvxfphvCTgSUrvzGxfOWHlq+94lti5dXHnt0I9n/7YhmBPqN6kXyTyGs//sA9VzTmdr179sCWHx1wGlHkpORKj0gGXBrPHWSxo7Eq5cYXN/PIVdgVwxIEsoCuJpGLQEZJ3+km5TqQ+Ssr6LfiOKt/MvnumgQanJDmA79JBqkxA1TVyki1ctIJfDoFqdg0UwGkdr2MbBMJCFX4A9pFFOywdODTB5YYzKpLynHJLw9Q4obUkkHsDI09uOSyKz8u1mz45Oj6fpf/yVP77kN3v+j+/Q+9c19t30/JQRLKaVMYhnzjydDtzxo3kwZWPDgOt6Nfu0gulmd9GqahCkldicoozjNKU8zrnGSqyM/RWuJQ2QVchf7aBFgYGbhxtDABQ93rp/eQBDrRTrDPKmCEARkm1rKnoQov7gWqfkgSnpaZpGpQPTwxMvlPN1374t+uiurUsz71/hs8ryPAMoA93x5szR28Zd9j3/vP6ey+l3npzEgo61TyFXfKx5BWSYdcN2KbPg3tv0Wi5oexWOttXITnNqcGsiF/MQ8tiMVyzGlsMSVJSnE7pThWlCWI5kZFILBd/kUlxoBU44xhgwcsRctNmbYBM/A8cpGYmEC+IMmFnhrhLNLTiRu1hlesv3d09do/iQZGvj2w8cXH+m4Vz+tUW9Af1geqC/rrmf/BcdLQ4a+W5g4fvvLIvod+J69vf6nMjg+UXEGhFxmtpwNQipugMt6XCswOTJkVSwNUD1BlPFosNj2zpIiW7P4VWCLDCkn47CERK0tJZxmpBCX/hHIA1HZKqomfygDVRFAe5xao2jsts0TmFs1VUthscVc/7Fk8cpHGA4CKc3EDyv2QUq9EWTSQBGOLtlQnl95aXbHi1pEX/vD+vpXJiXNnm94WfHfLvf/hYPPwO6fSo9eIKm5yGXmeR2mCMTaaNzRS9fWoZ7ruTP8yA1WdU8JANaM8zkgnGbmZJl87VHFCCpBcZU3NjXTQRKHyIz+V5yVKt+bqKq4xBrbF/1mPVfwdv6ZgysBQWfCBDnFHe+RCgiDDeLA8fOeNV1/3W8sGVt19pjPr//vCGwEGq09+qTJ99NCG9pH9P9yY3vXm1uzuDZHbpGoZNmUJwafDgeMDgGoRS8rrt9GrGp1q0dVvNjlWytrlU9H4xynXkGGBoW1TEoNR1ZSh6gV/ay71h0aTak39bRQADxyDYe7RtTGvDF4t+WA6I8hD85eQlMENww20LA3N+EOj3xxdufp/VIYXPT60baom3vrWLmuy8L6S/hE9zyPQB6rP84Cfy48rwOrBHVtvPj796M+p1uGX+7oxGkltcsklDJmRG22+dnZT5U20YS65TNSZET0uAJZZtXfGE+10UNLkWElrCp21SWcx61JVO6G8jZ8ZaeiamhnlLbCsAKpksuTRb4XGko5kwHa04v9hDq2MFICBqgyInICUG1EeVQBQKSkN1NzR8QdLIxOfG1q67Paxlw3vEOKV1mr9XI72hfXeW/SWFd984O53TcfT/6nu1Md0mJPvG1uYLMWtxOWbB1jVS/nR6cA/bfOY8a3MAVZ1Tin0qrBdixNSSUoyydn8v+wEBK24JzySYEkZgHLh32zG0P3fYbSKUS/AazdhyLTKWHBbANWepioj3UHp315H8LWFr6v2yCNfl4PK42tXrvvAjWtu/AjD4yKR41L+oi/Ac9d790bTO768qjV38KXt5tHXp62pl2St6QlfJo7vKiyXJpqU5VEorRuzfm60syt8b3yv6Z8FyWBlJ0i4zjWvB/iZgEXFGp1jAwv0iXmLrn6fVOZQzo2CSEtDhcsGUNjEK4QQgGc1flkmgYpXG8i2PDTHSsocN/bLA7sqw4u/VhoZvHX15au+R6tuifvz8wKcnOf4kPtA9RwP8PP99sYhaHP5yTu++aq8vv/HsubhV7hZfWkoyQmFYSVhW8XrBxzJeSFj+tJ2JRf7YpuVZwtGvbZDvB6y97MR2qPED489mMOrpEkaYBVsqgWqmoGqItVMKWumpJBkgj581ITszZvTp2wXq/GFLHz4HG4KQ9a1cEJSTkR5UNFqYDhVldGj/sTiu/2R0S96I5N3LH/Vm3f3/VJPPePumLvjpffv2PIrR1pHf6jttTw3Igp8hxTEqbjh9DT9nPwO8wNvz/dMPzef1ytzeDpmmU2AeHNnWFVEyqYpyqMxZXFiSps5USR8ihzfNDcBkNp4VXRsA7ByuhVvFdCEYs6n8Eo1fzZ/j+bBk4EqX4PWx7bDvQqwasZyDs2IHDxAHkVu6cjk8MS/3Hj9Te8ZpuFav9pwbubO8/GuevNmtzE2N9qa3bfx+PTem1Rr9gad1tZR2limstaA0JkrARKF5o2LlMbH2vCaIBMswwqUynZ0WIONUQDYVMQDp4n1R83ghwrZCuahY0z80XSJKpz9WcSu8NptkLGZxXBNY0YXf8AmOOReiRT/7geJU6kc9kvlh4PK4B3Do4u/uWz19Q+J1av78ajPxyS6AD+jD1QvwC9tPoes9bere+751oua0zvepNrHXuVk7TVuGkehK9lrkRDNBwcABwuZy/GL6Nw0C41pairKRswD2dxnFtphgQOLahugcpT5odFDtGRqQKpOUgaqWcvoUzXrUzNSXB5Fx7/R6HGqFPvqQIJg7Ka5YQrd/rA9ARvlBSS9kHI3RFdoRpXhmj++dBdVx+4aXrPmS5XFK75XufolR/s34FPPDDRlfHbfP79t+/TOXzoaz9yUein5EZouJH9n5kYF+MUxC095k0sJqPI2rYdVPhVYNfptANWcS64ZGNUspSSJKY1jyuOUKFMUkkuRDKjkBOQhhQd2PgCrYJiEw6wVc6XMqnYf0A0yULXlDcOnFq8pvp9CDGD1lkIqEwAAIABJREFUq1aDiIYqPKEk5LYt7ZIvg9ZIafi+G1940zsOB4d33SD6dm3zWUMX8mu03uzSzny0Pnd44/ED2ze15g5fqdLmep01l1HeHNV5XNU699CVIGVuzdFQpDfpUiYK1azhSDHk4Cks6wWjmiEaOWImVcM6kEMrAGYFM6kGgLJ/BTuxGHN//B3mNuh9E/uLRliNaGynpERQbusgOEp++EQ0Mnz/0PjkXZMr1z0Qrbn+oBBs9N1/9EfglCPQB6oX8cTQemd49OGvbmxM73p989ihN2RzRzcGIqmGgeMKkQntJCS8nBuunBwCeex87Q2waKwpGqSsyQ6YU2ZP0QBlFzkA1TyFJtVo9NBUAkAKkJo2Yv4JVlUkimSGZivbSAJwBG0rFjeAJrMN71hS5cyghiT8UIuonOVRuaVL1SPO0PjWiXUbvz654fqvUWl8e38nfvpJvFVvrdzz5Hd/dU/twH+czWbXUijIdRH1qcl3PdOxzgR60RRxEV8Uz8GpFUDVgFUA1dQA1TShJGlTikpCnJGvBZWETxUvYq0qmptQRcB8R1MgGCwDVHt7rgFQizK/7cYuYlWtvRADgY6OtWCwTNkfzg2+73fcMwCCPe3n1Whg97WbrntXM21uvmHJDX1P1edgHiyEt2C519RUmea2LmpO77587sj2Tc3a/iuypLEujduTSmVlSVkoSXlQhAqtHO7L11roLNM5bAFREbPpqKzgglY1g+A5EFkmBDuy4H4gOG4AezCkCmtUvQx1ajZe8O0m4fDfS9dVjnQyIdxUuVGb/IFjojSwuzI6en91cumdo0uXPRKurh4SYn28EMaxfwwLewT6QHVhfz/PydHNPf6psWRu6qXHDu1+a3r80A06b09IkUTSS13ppdIVQniws2FrqCK1xCaUMFA1tSGR2xI/tt4AqhmsSsCiIrEEJf3caFFbir1Sk2ZCacuwqzIjzj4vjM6ZLeoYlmPfb0r/iEglzyftRjr1yioPopzCUktWBo5G4xM7Bpau+O7k+su/4t44eHdfizq/6bFT71z0r4/d/gcHm4feUteNYS9yGajKTHDkJlKWzKPbLTy/d740X8UtKrguOAFSs6dqkieUZDHFSUxxu82sqpNptqga8CKKREASzShgqnhj5pBCVaHDqPY4LTyFUS00qj2WVMVrbKMKWFRYuiHS1XVRskViEa5pNFY5VHJLM5vWbPpg0sg+ePPVN/dtfy7SqcuNV/u/NkzxzIZ46sjG6Zkja+r140vyJB7WeTogVF6WWrlK55xsbayoODpZ57nSaZrLPFVS5dKN27kk7UohISKAmUsuFOW8lEsptElFY8QqJCpfwlXCcTPX87XnhUngRbNe4B/1KwN7y2OLtwwtWnKPF2Zb+zrUi3TyncPT6gPVczi4C+mtNcRGe++coNaRlx/Z88TLp4/uvT6OZ1Zp1RgORNsriYQclRodkxXim2YrE6+KGFSyWlSAUwapsJ9KIbhPKUUjCXSodWhRNeXtjFOo8lRxyRPNJGCOmCOyPqi4WXMiie0ARRcosXl/qHVpIInLQ7XSoiUHBxYtfbQ6OXnvwOSS74RLxx8Vy140vZDGdqEfy8Pxw1d9fusX3n8knXlV6qVeGIWcHS5jIhfZ2kBMNtO+sLVZ6Od0vo/PMEy4fVugCvP/LKZ20qJ23OYUNplkFEqPqm6Jyk5IPoAqp/m4JwLVHg9L3i5Y4/Ru6d8AVdZuF96pJwFVvmYl7IPg5gBmHBpFE5yB68+VfmPV5KrNvpv9zGuu+uHD53v8+p///IyA6VnYGVAtqVCuKtRulSjP/DSPHbOzkTLLE8fLHZkpxX780IDlSoLAwIRCh6VM8JNSobLMyV2T4ao4H1hJIaSENloKLxPSSxzPyXw52JSBf8zzxBTJ8rRYtKjx/Jxx/1MuxhHoA9WL8Vs9xTmxLOkbmx2amApnlZqktL0qbdbWZ/HMunbj6Fpdn16ps+aSJE4GsjQJcpVJDQCDJ3uj5qbbn8GqYVHzDPZSEN8nHK8HX1QRa5KJIGHLnLjpAhRBy4TbLeuguBnFNk9JkWs3UOQFmR9VWpXq4LHy8MgBb2h0hzc68f1gYGRbXvW2R3504LjIasv2UdK3Lnlmk/bOY3f88Fef3PxbU2rmegq1KIcRubCWAVCFvy7617mod2IJ+pl9yiX0ajbvL5wq0FCVUaJTZlRbSZta7RYlcUzUTinUDg04EVWciALhM2gstHyQWxTWUwUoLYAqbxDZT9V+K/x5Tw9UoQfsLOZwy4CkxnF4IwK5gaPdZLw6sWPx5OIfefn6l2/rNx1eOvOV5QH0GUn044IefVSSv1sQrSdaR0S79nWmzb6DgVi2nOjgYV8sxvAsITo8NS0meagW0dTM44JonGiiO3Yzx+bEqP3fseEBTaMj+vBhZL2kevHgYE7r1mEX3HeauHSm2zk50z5QPSfDurDflNnVx++MyJ8uzc3ODLQaR0ZVu7XIUfmiTOWDeaYHclIlrbQv2CxPC6FzmedK5lkuZa5EnnOJSOCpslTkiRI600InSkrk4qFHS7u2tUNKpQXCeGROWmohhMTNVDq5dJ22cIKa44XHvDCYiqLy4VJYOqCdcH+lUjoaLVvZoGrWolW3JP1mqbObV1/c+/l33XXoO784TccvdyJJZS8iD/G1MRpvXMpETjl76GIr0QN4zu7jLv7fOgmo5rCoAlBVCbWSFjUAVJM2qWZigKoImVWNyDc2VdiwockEYNJ2/ZskocLM32hUoS/lcOKOhvXE0r/Rkxe/Y6JXQZLBpwiOBBAScoIbvFuVowaC4eMb1m54+0h15Fvr+9GUF/887Z9hfwQukhHoA9WL5Is829NgTRM96tJMLaSsHrXqzUBq7aet3Et15ooslnBjJJGLuXZdEkT2WS5EnossywXlEvhRZG38WYlM5SJPMulJKYRyoHVyhKPZLSUh5Qjo+KXWjpRaey7qlLHjRs1SqdIMRypNtzTRLPvDTVq3rtlnfc72Wz3x92597OP//f65R3/quDu73AtdqsiQXCQXpT7bgKWyAKoIbegD1dOPummvLxhVQEIw0hmlFDNQbVMjblIct9iOzc+JqhTSIICqCMlRJk5VwX6NGVX051srqoLR7qRPwRbI5gZZRpWBK8txuob/xmfV+K+i3A+7Sw7vYG9Vo1OFn2ooS9mm1Vf+l+pA9R+vmryqX/5/bi6vs3oXOHEQHQyodqBEdSrVjx2tKp2UBKV+nCaeMLsU+EerLNXagYN+Cr2Jo10llOZYKcq1IxGSlusQNi5YUkPlo0qlHEVtpYOyo+I2qAlHwdoj9ANNXiUn38sp9HMK3ZTiKKXJSfiX9v2nz+rb7P/SuR6BPlA91yN8Eb6/KSV1Hqf48zcE0S1EdJ+gRyNBvo82c0HuQfPaZYvZkpxozqGjxwTliEmaEVxTGs+MoyRuoyrVlCfavB5/n2iilnWcvL5IJNBEv0tEv2MjrYuU64tw4M/ilHBD/MgDf/nXj7V3vKkW1MeDyKUyBeTlPjlZyE4LmZNTDq6b08W6iUhn8XGXwK9Yc3TgCABB5i5zSgugmhmg2m63KG/G5KWaqjqgQbdMJWmBKqR93IhiPFSLzQHrTxmYFvZUlt9mQItLxyT6mHS4HjaV2Vf8FtwEBAGjKHTKcK+LsalylU8BRfqyFZf/0VA09NfXrblu9yXwZS2oU2RLqUPOcP3gk+P12emJtFWb1DqddLDqtdsjQutyrnSYCfL4UhQKxk9Ka4V0a6XQop8pTTDpSJXKkizL4ixXsUrzXGdayUxrmefazbVi4z+lBbYpkrthhXSVcB0l2OrFzbTwYjcMG24YzgVhdLxcrR6LqgOzo0uGjlFl7SytWtU3319QM+jSPZg+UL10v/vn5cwtqHVo1zcqLVUbaNXq1SSpl7K4URaSytIRoctWqq7DJn1aogHVtG+BOVBZrh2PF2iNmJVMa2Srg5GVoZ9rmSslZIbfA/sA5sFRJQXWwZG+IiWVKruZkl5WKoexG0XtjKrNKlWbtHgxrFHUxZqEgrE/TIdLn7nnU5/Ynu95daPUGghCj8o6oEAF5OQR5VpT6uSkIMzosSJ7XibHBfkhAImmHI8HgCpkE9CpxjqhZtqiRtKiuN2itNEiJ1FU1T4NuWVuqII2WOWSFBoJLTDtAlXbbIj3Z0uBQp9qRRlF6pBtuGJm1WpTGahqvKem3OHIK5YAoCsbENbTPvkq1GsWr/27clj+o5s33PzEBTn8F9hBa/0+SQevD9uH5sYPHtm+QmTpBpHHl+uksTrPmou1ao/LLBvWSbuk89xRWku0s5qvHi1xSqBXQGvFsdTsDZVp0onSWVOpPM5V1lJ5FmdZGus8TUmnWEMhOoefFDYqApOBE6u0cFxN0lfC9ZR2/djxg5YfleacIJx1ff+oH4b7/LK/OxfertLiJfuHhyYOT6zceJzWrYP06tKOrbvA5t7FdLh9oHoxfZsL4FwsMJVE3/Boz4Ho+HRrIFO1UelU10pBl+dpsiZL2kuzpDmuVVYlykPc+WHYw1kmWsP5Crye0gIwtbhdIyEF6gLYsMIayNXS87gnlST612UmhaMc4WeOdjNfuKlU8PETce66Le07denKY550j5B09og82ZtrdTiKguORX2nQqlVtolWpECzWvCget+nbnBe3Xrzo0/f/w8f30L6bWqW4FIU+lTQ60AMSyiMYODCb6pj4XHZ4uCjO/lydhGUzGUxivApGNaOEUmqBUU2a1Go3Ka23SMQpVRioVqjiRuRxRrrxCjZg1Bj7d5OmTNc/M6fc/W/AKnOr3PFvDNXNawqwbMv+/HeaMpmTcAQ/2XgdjKr2yc19vXJi1RfCIPzN11792kfO1Qj13xd7vtscui8K9td2jjhpe60r1StmZva/ol07cjllzTFXpIGPDYVKSWUJRYi/5QsQux9Jmhl3cPV4Tc42gHDlF1gAsUIlmnSsOI46a+UUN2Jq1xNqNVOK2zklqeJYX4RKEDZGcOvnuePzMxcOKYSqSI/IxdMl8tzcLwWtyuDgXDg0cnhg8fItYaXy7dD1H6iWB/eOrxmbo+t/ECzrRbNG9ufqhTEC/XvShfE9LfijNPhGC9r1Db8p4uGS014R12evaddnXlGrTb08adfHHUo8V2q+f7KbAKcAFafGKynbJIE94FQAEAEc14pYSJe0cUoxjims9ZOEvi22CbJJPGgOcvC0N3MOupTaxvux+4DSwmtLJ6gH5erucmXoPq8y8D3yq1u8YHDPk7P+sXXr1sFYFD1fFzSDAGXaI41HNtz+8Bf+5qA+fE0cJUEYBBQR2FTPpMpw3xs7z5uxv7BP+Xm6ToryPyed8/ilaKiijNo64dJ/ozlHaROpbDGVyKNhr0xVp0QumtjgbSp9E7LQkVoYoGLAZ6FDtextJ5eqKP/3+qoWGlabXsWpQEidg5zR2Ms5kARoF+V/vWR46R1hGL77jde+8f5+c+JzP13MRv0+l7bHw/XjuzbNHXnyB6YPPvlmJz++RuY1V4hYuI4mx4VMA7MHDk+afNYSm0RTcyXaJ2NXszZyYhqeDFY1aaihMmWcV+KMQyayWkzt2Sa1a21q1BqUtBHGIkjjmeN693gtJe0R51XBpB/e1TgWLMyuIOG55Pg++VFZBdXB2cFly74/sXbt1ycv2/RvYtnq75d3H52mW27pd/I/99On/45PMwJ9oNqfGs96BHhxnpmpUvrEhnh6xwvT2qGXxK3j1yRxbbHKW4HjJL7jwGA6FTpP+eYsYZsDdAR2qTgCdqBGKCVArCKlrLYfWdGI8tMue1CCGTCLrctAFaVY7gnjbHRbDrW+knzfxzoMQ3SO82MKVqvc0ZADkOOnWno14UV7/fLQI6XBiXvCsSX306D/JNGaCzoXfave6iet5IVfeuiLf3lIT21IwtQFUAWjCvN5jje0Nz+GO1xqNMxq/3G6ETBAFWMH00kDVJUBqiqmZtykenOOEsQHt1sUaZeG/ApVZIn83OMSPQzSuZnKTv6CNy18hvHpgJ78/9qAUPMw87jzb7b0X7zGxFfa75CBKkhVgCCXNyeLhxffO1gdevdrr3rt3UKIpP89P7cjoI8/PNzY++QNxw9v+4G5wztfmdUPrwuoWfJEw5E6E46jLNPN4aaErQ4s+zhi11x9J4DV3qNjY36DWK1loIYKlfI0pywziYCEmOp6m9J6TPW5FsX1mOJWRkkzpywmUgliq7Hpx/yTlGNxxCcjaooJe0nSleS4MPB3yIkipUuVTFUH6v74xJ6Jy664e+0NN/zb0MTK79Kyy470o0+f2/nTf7dTj0D/ltSfGWc9AsYx4MEBmjpy9fTR7a9tHD/yEhmnK500G6GsXVGq5TkigW6fwCIIdAEg3QorM+geexNmrMnUKpg9Yz7P4ZQF3WqDAuxKyr8LwAnQiuZZcEb8dwxYASDsDZ7BKl7LdvZs3YObPKepYHHGjUI6pMhRueMlwg3rwo+mya/s9kpD36pWxu8IBxdvEYPLZ856kM7jL96+7fZg0fJFN3/xe5//4GFx9LK0lDtREFCokZLEcYc8xij3YzTNTbIPVM/8lZ0OqLapGbcYqLabLVLtNpXIpSGvTBUHQNXlTYK0jCqau40yFY+ikerEzn62sOLXWRFAL+vK18GJYBZTnC8Zy6gW6VdoqFo0OPnwyNDwu1995eu+JYRon/lc+6+YzwjozZvdZE3rsv3b7ntDbXr3a/LmsU0yrY87qh2GjiJXaGJTfKxB9g3Bk/I23W4mzBXYZVOLF1rnMuNjzUDVKgQKNl5pIw3IFEmAVY6vTqhdb1Or3qZmLabWHKQBKaUtTTqVzK6iOpVzZcp4WnM6oNU2g/F3gxIpBIIglCX0taxUE29k+Hg4MrFncvXau5esXvulxVesuo8WXTvdZ+fnM0v6rznbEegD1bMduUv897TeWkl37V/XmNv38lpt/w+l2eG1QsWTXu6ESHlm3pJQQU8IzvJCZyb1ihtBbFQng0zLIwC7gkkFq2pX5KLZhBsJ7CJtfhqgyZorZgSg9ytYVyy8BrQa9kmaspZN9Cm8KiEXQIIP68GEw2WwjF8bqFyGLeVGBz2vuiWKBv+9OjT6TX/50h1CLLmgMtK36W3BTG3mtV954PY/PSKn16alXIZhSBEDVVPuw55BKGP2z4xqv/Q/jyv7NEA1N13/KP23mk3S7ZiipwBV+Nf6hv3vAaqdsn/BpFpX2wJo8sy32tSu+b8BrwbMWumAlbpwDLttpsK/g1GdHJh4dHxs8t0bNm745pILbD7P44t53l+CzfrsI18cTOOpF0wfevInatPbX0LJzKpQxpXAhQrUrHkcMUqBbaAz8iash1z8hz68i0G7fy5kAMVdmlGs0ZAX0Ry8JTeZvgQhKiQBAqmBScox1u2m0a4259rUmm1T3EgpaxPlqSQUrIBvWTPNEiA82YyXtOOScgKSfkDSY/0qUeAThaHWUTkdmJg4UplYvGV0xcovrrh849cq4ZIdYv16NKf2H/0ReM5HoA9Un/MhvbjfkP3/9n9pcTJ3/IZmbfrVrcbMzXH7yFXamZK+p0lmHknlMYRkWz6VktYJ8arIizP+c6wPJJZplOstUSBygl2g5T8ZfLJnpf3PZlrxYm1+pSj3G0kAvx6eryhrFSwr3g0aLHPX7nRBm45pFqLyE0fGYNYJKCePcgHv2KDuuOFjYVT6VrUy/I1gfPJ+Gn3BgQtFu7p55+awNFR6w5cf/OL7jzjTa7KyEgFrVEMuP2NMGKhaRpXJmj5QnccFfCag2qB6s0atRp2BKjSqQ16JGVXPMqoOmlisFVXhXNsx7+fNV+GVypYYxvy/eD3P3aJq0ANSrbaVS/9ozmGvMWNb5UAXm7s0PjDx/YnhyV971dWv+roQoh9rOY9v++legrWw+cCtkzPT+2+am9n/lnbz0GtUe2oscltuyVfkSVQrsObYdUmHZpPNpXusODk5Ar2gZmWzZOlTgarZm/dQreZ/e8Eq48tCwwqXAHShJjnrVtNWbtjVuTa1azElDUgBIBnAE+0COCZgXfOTJQHSoZYW5EUl8lysrTgNh9wwIhGGJMplcoaGWwNLlj48vHT5V4aXrfjKkvVXPCLGr6g9iyHt/2p/BE45An2g2p8Y8x4BvW1bUKeta9P6oVvyxvQbVbN2o05q40LWSXqzJncq90hnAJhY8cCigqvkwpIBmB0WyTZI9faYd4CqBaEsD7BlTAawtsmKZQEFy2oYVJYSaM90tVJgASuYVByBAaSCLYHMs9AGFpntbOMCFgFHim5YYcpiJLzM96PDYblyHwXVrw4Mr/4qLavsIVr4di0GqAZvuP3BL73/qHtsdVbKZRDCTdMAVZY+dCypDFzq61PnczmcvvTfaAOozlGr0SDValGZgSpK/4iudclRLrlWo2qihS3ssF38pkrQ6fXvMKb4cgA6exuuOhGsRcJVoVE1Nq0doOqyRtWlsYHxJybHF73nyo1Xfn1CTNTnc7b91zx1BKDLn/nOR5bGc/tuaR6b+tHZ44dukao2WPITEUDqJBA5jTVPkpABsZpZ+x2RB9YyXhvxOpMhYXTPxZ97rsVTdXQWcpECrHZv5HZtRLMqmq1SzYA1BbuKRqu5NsX1hNq1lNJEUQbngAyNVtCuorHLVKty4VKMTY7nmxkKPbbrUhRFJH2f8sAjqlTIGR5JS5OLdwwuW/a18aXL/3nishXfpeHr5y6UzXx/bl8YI9AHqhfG93Rej5KlUFo7x3Z8ZoNqH/uJ+Oj+H8prRy/3VSsouXA3ySjTNUpylPmNbpQBoDYgFbFUaKBndoGZIaO5Mz3TRZMIys5opCq6/43o3wi4uD6NyGirYbW+ggyA8XmCvSnxekHoZg+IkKtOngGcEBUAqEqXGwS4bKqsmToWY4BURE1KSUmW8BE4sGsBYGXXdGhZvVh61R3ewIrPlqqV2/yovJ0WX99ayAsySv+zx2Zec/vDX/yTw3JmfVrJJZqpQh2aHHkrhygsqXDT6wPV+VxqBkQqpU7RTNWmRrtugWqTgWpJuzTsW6Cae4bd5HlrDP8LJrWrVDUbNPNvNhSgeB17pRpGlUv+trTfkQfIbjOVkWObCoYByB6NVcaeWDwx+e6Nm67a3Aeq8/muT/2a2raPjh978rH/LZk98h+S2pEXZ1mrVAokBa4yMieNlk3QkLwCsjyJmz7xpfAGwq5nvNrgd7B2mY1iRwbQ4wBw8lEwUO1sbApO3mrMi/fEDh2FLEgBwKw2AFDblNRjatUSSmBjheYrOAJkxRpq3VSwWfLhDID+Vk2ucChwfXI9j72XnVJAwdAApWFAulpVpcnJI8NLV31zZPmav3MGxF0j675bF+J9xWJ+9gPd/83+CPRs7/qD0R+BU44Ag9Stt3mtocnJuemHfi2Z3fNjonl80s8SEQncqDNKs5gyePw5WJRNqd4QpViA0b0PD0DgTXQ7AyABoBYdHwaocsmfy86AlVhwJUsIzKNosjIaVgBgtrBiy0HTDMAm6my/4hKhq1V45IC1wo3Bhd7Kfia0mdbyytzoAVK7npR4bwbGXDotSmI4H4eUqKjcH60Nji39WFAp/a23atljROsT7s1agA9uphoev/lLW774gYNi6vKkopwwNM1UfEeEJILHohudaqy++o/Tj4ABqtiMOeyj2tv13wWq7XqD8labytCoAqjKiPzcYbs1x/FIK6PRLmBGoZ/mTRR/DwCk5jVFl78x9bd/U6RUWfbVsORm/8HBWRao4u8ZHCufJgYmHx0fGX/PFVdd8Y2+RvXs5rneept/aHbXT87ue/j/TI/tfFFALcd1PcITmwJOCMPg4wEfU5T5ebNu5Eaq8+xqwrnBztpTPR1QLZpLC4BaHD02K52HRESAkU9JZkk161YpVZS1U7ZMyxoJN1il7AaQURprUmiwylzSvI5avWrHx9W4VLhOQK4bsmZV+g7JwCFZ9onKAalypP2Ridr4mivunFi+9vfb0n94fOMtjYW8kT+7b7//W+djBPp3pfMx6hfQZ2pYHB08sDZpTL3z0O473xbo2mCktfQUkQNLlDwhpTPDGvANkvv1mRllpg7drgxOwXiahZMbnWxWOVujWJDK+ki7yDLrakGl7Raw/1Ys+mY5N0bWptOffVbBrFrgymwr2hnwFCi7QWtlGFVwWsZU3fZbs0MADtNCbZazGqcA3Aig30q1T7GItBuOTEeDo7eGgxOfjFa97IGFavOzdetWP11cu/GLD33lzw86U5vicuYFQcg+qnzefaB6llficwhUuQGqqCpYa7UeoGpMquwGD5D1GQBVIJ9irgOourlPE0OLHhkZGPnVV1/z6n7X/1l8+9Cl1h7+hzfueOTL7xSNvS+riOOlwNHkeiGLnNLMSovQ3GlbRREWbUr9ZmU0FR74O6PL3rzeycz+eD6M6slAleU7vAyiIoL4XM1Rug7eDBFXDFbRYGW8VvNWSs3ZBsUIB2jkzKyqGEAVqWmO9VsF4EVuqyKNc5HQ18L71zSn+qFPTiDIjSRJlNWigHSpor2Ridbi9df8azQy/idjw6UtYvUr+84SZzHP+r9y4gj0gWp/RjztCGi9LWhuf+DK+uy+dzRndv6Ep+vDvo6ly8SmYONpsAVa2hqT5BwVYwVldU0GRpomJuM92VVXFR0CBmuaRioGuHgH1rJaVqK3J5ZZ1y6ByWRCx5bK+mHnsGsxgBgMqxIl0jIiIdF5azLamclicGq63VnaB6TKZ2CBA2vGjKUVbvhKOJRJSRn5uQwH9/mVsc8Go0s/NbiCweqCK3PB8P+x+sNX/Mv9//zX++nIde1SFkKjGqKZCuAHTDN3CsNN0TgkLEhqeMFdo9bwn30nzKYMPqqJTqmVt6gRN6jemKVWrU6q1aaK8GkQGlWJLQKaDR0DIBjMdK3UihYZtqziwIouo9qxprIa1eI1HRYW3x/HDiMqAAAgAElEQVSshgSR40n26iwmJGQG0KjKTNKSkWX3DlQH3v3aa/s+qs90WunbbnPoBRPXbb3307+i6rtfFVFtPHJSgYYoJElhfWAD/WK9sysJd/ZzkQmgz6xwXPCXsIQy37WD+dBZG82Rncysnny8XcDac9XyBxXdqbY4hBU4RwSrIp3mlCcZtevwWG1TE5ZVbehYJeWJY8IBsmLdzUhpTYrX0IC08EmhWVVK8nyHA628QJIbOSQjj0RYIjE4rN2BRdODS1f+4+DIko+Ollc8JDZt6vv1PtPJ1n/9CSPQB6r9CXHKEUAEYOP7/sZmY+/b4tr2/yjjmWUBZeQA2DAzCgMqwDqg1oyEiA3YLGyh2C6neOtimpnO5UKLZ8hM09NvglHNk6EuswTWc/B0wsmTOoC4e1XllINBgBk2ZABUJi1KJGARY9ldw5Za1tSyp4xT+WHav8xP3Ehs3CUTwTmlYGy9aupGo9vDytinS+PLPhYtetHOhTaVEKF6Xeu6Jf94760f3asOvqRdSkthBJga8jnB17EDVK3u0Wwk+o/Tj0AXqPYa/ic6oXbWplpcp3pjjtp1ANWYqjKgQbdEZRkyUEUzFRpYUP4vroUCcPLsY9b0JO/UIq3qFECVt11cJUAzoCLHhXuFBaoafzRA1c1dvWR02Z3lqPzu113/unv7UZjzn+dav0/SrhcM7Nmy9dfbRx/+CRlPLQ9k6rocs2eT7wA87Ua4Z/GzG29jqmcuL+NbahxHzEaFZfidKtOZgerJrGrxG50wPfbxM6ISaGW5sQtgFetiiuYqWFXFDFSTVk5ZW1igaphVDgfUBqhm5FJOPlelIPYSEtIVQa4nyMMzgBuARzIKSJarRJVhFY5O7h2aWPLxwcVLb61sfPVjfQnA/Oda/5VPHYH+Xak/K04NVKe+vWRq98M/GtcO/LRu7bt6wEmFSNHJChsTNCiBDcgplynbUAlC4lRh5I/Gga7yrsNQ9libFxDV8AaGaTCmU7a7v8PLFu2vXZazWIBPPPCuEyF0pjmD1ZwyGFuriLQ2QJVN/zmqymU2lRd8BmlGk1p0VButJv7NeLXy2ciMhEz5CFMRkXYHExmMPBxURj8xXlnxMbH2htmFNJ3ep98n30Xvqv5/d374Y7uzfa9shslAWIookoZRxVjwbTNH0dKwzLaIuJBOYwEeSzdCFWVd1BFSlVOqDKNaQzNVHYb/ddJxSgMFUBUh+RrNVC7pDNpohC50l+BOY1Xn2yhM/k1DFOuprZu/aabqugXgz+wkwNHDmKvmyjIAFhpVnzzl6mXjy79SCYP/55XX/sDDffAwv6mFDv9j9314oFk7/trpHQ/+1yidujwiJO7BbxRWeKaBzWBQw2ia9cz8P0rx5gHAWKxePeZS9p97V0xeH0+6O3fe5Wl15F2PVWM8bWcUF42MzyqeCAfIYjCp0Kom1G4gCIAojyXlKP+DUWV9q+LGqVw77AIAtpiTtLB6OJJcPF1JXuCSF/okA49kGJKsVgFY8+rY+H0DI+N/O7H8ss+JdS89Mr/R7r+qPwJ9oNqfA/MYAX3ooXL92NbXzx3d/jNZ/cArw7wWVBxFOmFTU8qEoEwqBqlKwuM5J4dtjnB3BEg19jpdtqirwetyBUUJ34BUXtx5ce0+Oz1KNmnKtsvyCt7NdzGQt3iCUeBQS5VxrGAGl5bcJ50byyrJeisAVlhZobPf6GcLPSr+DADLS37R0MJsFk4nJSli9qjMdECpjoi8wVZQHr9ncGTFH5d88XVadUu8YAAAVxy1+7+++z//5vHGzh9shvFoWI4ociJjEG+Bqsyx7TA30K4LwzwmyiX7kh57KsgAEZ+qM0oAVFMDVGt12FPVSKY5DToRDYBRpeAkoIoNU9HaXZT6Tbkfj5OtpzjSsgeo9rKwuCLQmW2uJTD/ZuPFQJWbqXx8tl45ufJW1/X/22uvf+1jl+zX9wxPXOvN4cHvPnDlsX2Pv7d9+PtvGKYkLOErcnzKnMCU7xm+Gf28af40ANU8TQOVucLM9wz9qDHrN9//qSQ3pyxunKbZsSuqKqwDrGDE6KMMqwrNKTbxaUZZklELrCocAJqasliQylxSKcAqXC1Q9gdQhV2VcWgxRoOQTBmnFMdxyfd98sGm+h5pT5JfKZOADd5gtV4ZGbt9ZNmqD5dnx74pXvlKm4n9DL+A/ssv+RHoM6qX/BQ4cQBQ8m/uqF43O7XlnVn94Ju8dGaoKhXpdpuE8kwpyMkpd1LKZcLgjQkFdDBzF3PRzX+yFrVYjHs1phakFkyENfc3R2S0qmYVN2V4cwe2kMqWycwS3MPCcjlfM1DNczwVpalhCuCzioYqCUbR8VlzxWCV26NN9z+Aq9GtGu2qub0UsjMYdBv7Kk0+ZdqnjErkhMNHKyPLvlKeXPz7/mJ/uxA3IJJrwTw+/OCH/mTL8cd/su42lwTliEpuyTBzVvLAco7C45ab2xbMoS/YA2GJBMwhsDdTFqjmCQPVOWZUa9SszZGbazb7R+k/Mqwmudpj30rWPjNQtVxaJ3XqaYAqmFELYjuG/+wMUIBcTH7jWGF65SS/HnpWdPyHItRrV6z7gB/5f37zZTfvWLCDu4AOjNnUrZ9YPndkx48d2nHPe8vp0eFh15O+FpRLnzIXJXFTi+DtOTbbPaxqLtA4ZcCqeZhNtoOvCeS3Bav5Ka65p1yHZ3Dk6AWqOASeo9isdMbTuLAQXFNyRXmac0MVHADajYzL/yoF2+9Slkne5MMwgI0LOn0GAN2mTQxNVVJ65HkB+WFIToCgFE1RNSKvFPD/h0NDT1bHlnxyYu31fyXW3HR4AX21/UO5gEagf0u6gL6s5+NQ9dx3Rqe3b/mV+vQTb5PxkdVVJyUfjFEzIUERaTCpbpNyp8m+pwbGuSRz36QdGWTZWZTN/xYWVNa6qmBAe8OruXO/93e7KUnmZV2Qat7clq0tE8sLMJZTtucxHq7QX6L8n8OahRNYTHOVRGOVCIn4GbAMoGiYQhMKE4181zHxh6bZyroYINSASSskVwGo+pTJKHOj4b2ji9Z/IC5XPjGw7MXHFgyrSkSffPzvfuO+ww/9zKxsrPGigMpumVwONzDj5VrT/2JD0Aeqp7/Siq1WkegFqzSU/uM8NkC1ZUr/AKq+luyhCkY1VB55mTX7B1AtnCcKtq0nbYob/TqbMWP0j80Fs6wMWGwTViEAsM2K0rGm8WiqQrY8wHAu2Ee15Jbzy9Zc8d5KpfLJ61Zcd+D5WE8u9M/Qe++K9u+488X16T3vqU/d//oyNWjYr3KjJypLOVdkzFYDLGnxn9nHWEYVXf5ApfaBpYUd8OwTfw2f55OvO8a7p/j7041pt45lGldZAMDAspBVgVll4RaDVVhUtQBU69CtEuWJ0ahmuUtxRpSZnBa7plv2l/sHUI3CRssj4XjkgFUNQi6oBZFHQTkkx3fIiUpxMDTx7cnLrvvT0lWv//JCbDq90OfopXD8faB6KXzLz+Acs/1fetOB7Xe/V9UPXl+imhsSLE1ScqRPOXd/KlIAqbJt7KJgVK09kjksj+BfWpjyG41Ut/xvIWzRtc9WLPDvNGUxlMB6G3kYDNhGep6kJ3XEFqfEC7n1a7XxLlZ3ivK/WWXRPJCh1IXIQKRmgVGVIWnO3g6sFACSALAEBqhaRYBZoG1gAWNWfB5HjqJ0jvHwKFEuZaLcGphY8UA4vPiXS658dCHZstx+8J/fvnnnXe+eyY9fJQOXSl6ZfBeMsiF/0HsO6YYBYH3T/zNdLicDVcyzVGUMVJtpk+aapvTfrjUoFA4NBxULVF1yM7Q8+US5cVkwEukeLoz10j2MKocCGAaLNaoMVAtpTVFMLsCIJNdzKIcTBzOqhk1Fv6OnPV3xq81N6zb+7KKJpV9eObTy2JnOs//vRPrA11buefiunzx28KH/21X7FvmqSZEzQK4MTUkfZlMsCTYNUfwnXiM6YiRjOWXvtOynaq80yTGqZlMP4UCvh3EPzz7vCsdTXQC6Uh5spgqwKsgEEiA/OY8VN1W16xnFiFWNBVHqUqY8inNJGTfO9pAAxhbWpNpxmh8kVZCwOBSUInIDn4SryfOhW3XJLVfIGZw4EE6u+eyKa2/+bRpaNbuQNvH9OX5hjEAfqF4Y39M5P0qNdv3aEyNH9375vzUOPfrmIDs2GVEqZJZR2s5JBoG9AeImaIz3cROUSINCyR8m8txglXDTkVmme1ZoewZFp78p2RsYyz9592/8UE1XrAGqXZbhRBVX13ynGBpbpi+yBvD7heYVZa44oxjpLCjKw1O1AKgo/7Nm1TURq7b0b8y5bbtKUeriGxC6teHZatlkx2H/xLbylDMwMTu0eNUfOlH49+VVrz94zr+0eX7AHbWvv+KLj33196aTYy/VjnBKfoVCPzR6RqXJgz0Of1emla3PqD4zRhUuE0meccd/I2nQbKPGQDVtxVSSLo1FA6xT9XOX3NQlB/MPyWBctu9ptLF+qmh+4gY/C1DZU9h29p8aqFqNNVTYvsvXKdhy1hHim1WCfAqyoWjw4KpVa9+6dN3SB1eL1X1/yzNcP+yZ+p0PvXjmwPd/cW7q8R/35awb+tBxwvg+grECkYL0CdpUbLgL1pK3tLaSZDcLcHIw1KtxOOEUPmPJZx5W2mT/rxeozusyt1KlYrtp7ACNjMfozgt1qSn9c7A0XABSsKo5xfWc2g2wqpp04pDSPiUa5X+jVcV/fExmYTanx1pV2FWZTT6CAPwoJOk67DoB3apbqhBVRtticNFDqza94A9K67IvCdHXqs7rO+2/qDMCfaDanww8Anv33hYtckZvPrxr8++rxp6rgnwuDHRGEouUcigBS+MU6VGmLMlpKgxSTRMVl7pkaoGqXazxoxf5dD2ruiPfaSgouqkNuwD29kSg2ttoxW9syvAdtsKArY6NIJe0jW4sS1KKWwnFCW4MKPVjgUVzlQGqElZBTlerakCqaUYxzJdhsQAC0DyAzlkwaWCt8HstNG255aw8tnyzNzj2vpErNt0nxHp0mp33xwPte9bf+si//uFMfPwNucjLJb9MpaBkPB21AapFc9qpmjrO+wksuAOwDCi0vWwnnFGcxdTK2lRPmjRXr1G9ViMVp1RxAhqPhmgAQDWDsbtDDpj4IiHNbteKcj57ahayFv5pAS2ab5hRNclURaXixAhWIh+xl3C90IpL/xxsoRwKnag1Whm7tzpQffvrr3n9nn4J9syTSh97YOjQPZ97c/3ok7/Umtt1QylQFEUhJRnWDbg3YH2B4wkAJyyqsF51I6ABFCVXnABWTcJYdwOek4KMyAacGGuq7u34mQDVrjzAAEquMNno3MIGq8vvglkFUIX4FOV/TYpZ1YzacyYAIE8ARH1KUSlSknK8xoYKmBjs4jjNOi0dWN2hukTkBgF5YciVKS8MSAYhqbCq5eD4wfGV6z5dWbHiD6pLb4Q0asH5Tp95RvRfcb5GoA9Uz9fIL6DPhUdgffvVY6o+9c76zBM/S8n0hMxr0oODHtYlgDCFiNSCrrQejyeYVBtu1LCgJ2lU53uuRQOAFe53LF7493ubsAwANQ/7B8t+9v5V8WcBrSqY4TihOE5Zr8q2UzJgCQB+AqyCGQDygM7PMKpYb6HzMxpWwyLApxI+gzb1Bc0wDlKr4IbgaQqHj5RGVry/PDz+mdLa1+6Z76mfy9dt09vG/+Hhf/ytI82pt7bz5qLQ8alSrrC+IcsVR99yTw/7LXaB/pmP6enNrBYqK1vMGybDela/09lyGemJGQ3zKxgn27ikc0pUTG0VUzMz+tS5Wp0N1UWsaCwYoLFgiCrkk5uZ3wPTaaCCiUJlY3/LnhqA0hOh2pG8AKhyLMNTNKqdCE1tgCpcCGAr5LoGqMIKK3Cj2dWLV90a6vC3XnnDK4+e+bvtv0I/+S/rdj34pZ9uz+54h0ynJ3x0tHsRKQps/C0K9qiswPAf44WNfDFZ7GYCINUI3jtzx0REF6C2IyR5ikyqMz1P2+lf7NK762HBfposXcuoFpIrlh4Y7T2X9HOQwkarGtcSihspJTEIAIeyzKdcgV3tJgB2LpqiwZXXS4fBKkCr47ncRIUwEc/3SPoB6SAipzrUKI0uun/R+o2/WvKdRxaSNKo/0xf+CPSB6sL/js75Eeqdm8M027exduDJ/xG3Zl5MqlkSqkkOQZuqSWWwZbJF+g6gOWnqWATQZeSe+dQypfru7xWarU45q2ckjB5sng9YssA7ME0pbseUxBkphbIVtKolEjIycgAAVdj6OJrXeJxzB6iy7ygatSBrwB88tuEyPqyILTQGNaksZeXRVV8IK4v/rJJM3CVuOP8OAAf0gdJnt/3rL+6e2fWOufbxDZ4rqQILGeiOMYQumB7NkmMHZeZ5ju1T5RddKcdCBKrWuakDOnvJITZqf5pHMdeKmQmwaQAnNnAxtXWL2jqmRtLksj+AatZMyU8cWlQaoVF3kEoKyVAWrkg04WDLY+NR+f0MaC0eHZ/UwuXCyk96gSqD216JCsz9wfCj6x86anRlY97mUgdudOjaDdf8nlb6Uzetv2lunlfOJfsydPsfv/svXz61+853JrM731xx2y4DMngxi5JlxBUJTuUrlq2TLxzLi54CaBYSKPPLJ657Jw/6qc397ceeEsSeRBR0BLKWaGBLAEijoFNFEhUM/zNKGim1GzElLbilwCklIMVOL1Zzy/rUYo4atp/dJ7j7H2lokqSLp8OAFUDV8TwSQUAiKufewPDBpRuu+e3ycPgvtOwHFlTD6SU70S+QE3/maOICObH+Yc5/BPRjnxttq+k31PZu+ZMsa45KmTlCx8bEn7fcOXmOJIXIVF5XnwpSOyzq0zQ9zedoDFDtPuAFyR930t/j754JUAWjCvYAvqpJu01xnFAG0CB8ckSFgaqWRfe/AarcH9ABqvaGD1NvmRnNF4AteUa3ZSUK4CoSEZE/sGJbaWjy/YPjGz4nlm2Yns+5n8vXQH9866HP/MgjO7f88tHGkZudgERYBkj3+YYiwIawGTjG9USH2hOP62Sd8FMRLd8DnypNPpenN+/3RuN1MXONdq87la2/Q897de3Xe1lYBoeKW2d44xKrJgNVGP3X4wbNNWpUn2uSamVUpTJNhCM04lQozOGMYYCqdowPMTOqcKEA6DVcqf1889MA1y7YMS1VllEtHAE6QBWbKoOYGKwWG0olyRNBWo0GHn/pDTf+vDMb3Ld6dV+feqZJA+/UvV+54231I1t+nhq7b6yGOSeJQQYFxxAANl7zeCE6zc7OLBBn+rin/ffTgVT+tk8DVAuP1s6stySvqXyZdZX7YTOr4W8m1K63KW6h6iSJVGiBKtxSwKqaQBezHBtPVWOxZj2ZAVSRWOW6JD3HAlX8mYMAtCgN1Bddcc2Hw4HRvwgvfx3kJxbln/Xw9H/xEhmBs7+CLpEButhPE8wBPf6RVa3G3M/P7H/03USJ9FwsQfBzSq3wXpHvuZSzV8mJQPVEZsDcKM/2cc6Aqk1lga9qGsfUbrcpTaC7gtaszHZVZIEqd/2j9M9+rKiOm9K/SXLqAlX4qJqs9gKomm75lEKiYGK2PLzsI2OLV31UrLzp0bMdj+fy9zY3vn3Dtx/a/CuHGoffkvhZGFQCcoRkva0Hdhjm3pw//3TM4tNrAk4jO34uT+FZv5eJqbRA2r5bsec6WTBXGLP3fmhR9jcSCUFaaopVi9qqSa2sRY12g+ZqNWrVmkSxprFghEb9IRogNFJBz207wgUxUMX7wAPAbA7su3esp3qBqjkK3jidoF8tZAAGsODfYcfG2lSAVRynkhR60dz44Ni3X/HSm352jJYf7gOEM08lPb152aNf/6f/Kzm+838PsiNLBktEruNxMyZ07R0G/hwC1TOB1KcHqub8utcl5p0B0531mi38AFQhska3f05JM6FWo01xM6EUOlUNoOqzDIAbqiyjahwN7DoB/b4FqvwT3r3MqDrkemBUDWgVnk8qrMQjazd+NZxY8vujG698WPQb+s48EfuvMHO5Pw6X9ghovS2oPfTVFya1g7/Tmnny1Y7UwmNhakqagapZknHjg1a1axNl2U7+UdzmT1/COtNInyugKs0KSwpANU2o3YpZq5qn0J6WSDplEk5Imn0Bsdhae6qCUWUPS7xWk0BDGV85sHcyQFWClkBjEkGnGlJbDmXV0eX/Uh1b/qHK5a/avBDsWHboHZOfv//zP793bv9Pz+jZ5eFwSFJoChzXmNCzjk5yys6p9ZoXPlA9HaCeP1A1BBp7VAplyv55i/1T68061efqlDTa5GSSFpcnadCtUEkH5GWm+9s0vgjK0fXNQBUNN9aCqkhCs5uF3uz3woGi46Paw6gawGIYXtiwAbB6rk8O3CyUoJJX2rdm2Zq/f9VVl/8u0bL2QpiPZ1oLzve/Nx//pxsfu/uffzOvH3jjgNdwB0KzBqYpJBUB5SiZw16P8dq5YVTPBFTP+O8d+X6x+TRMatFLwJsflPJh4ZfklLQMo9qqJ5TEeFVEpH3W45u9vvW61sjgKrr/exhVdP47koRrWH0DVB3jAuC5pIJKVlm67vHRJWveO7Rq6TfFyMKKnD7fc67/+U8/An2geonPDn3wjvGZgw+9qXn4sT9ysoNjLgzvOdkp5W55h21OjHceNxT1NHd0d+jPTQPnuQKqOA/4BiIEIANQbcecyJKkmP4ROU6hU/W4LIvTdLihymSlG0YVQBVyLB4I0ij7o+xlfREBWnDjSEVAbarqaGjpdyojy/5q6OobPyvERP18T7Pb9G1O9mj8o49Nb3/Xzubel/pjPkUhHD0l+alDIdt1uZSySfn5Ptpz8/knA9VeBUtPr/ZTdu9P+T20o6BpWuTcRNXOWtSKm9zp36w1SDcziiigxQOTVJYlChCGAYN/6FCltQyychbWQPcwqr0sWdHRX1BhRQhAL0DpuAWg7s8pWabREIEOvvThyqFCL3rkhquv/aOrl1z76T5Ind/cOnrfX/zIjgfv+FXZnnrJSJBT4OS8GchVTo4XomHe6oBP/37P1LC/eLdTgdAzAdOTj6TY6JjfMxIFM+dhX2biXtlnF6ofeE23jEYVsartJta5CmntkYLMofBP7fhdF4tEl1EFakfSmgCjykDVgFQwqij/516ovMmVU6NL1//m5OjSz4t1Lz0yv2+j/6pLfQQu0lvSpf61zv/823tuXzt76LH/VD/84G+UxXHXdXC3y9knlKP+0GAEpjDNGbAZuxzTTWpsUnu9A+f/uad65bkCqlhli+jAPEspRvkfQBXdrSog4ZRJOkip8phVlZD4WVa1AKocXQmGFeV/Nuc2Y8FyAE6wMoxjJgKKRZWcyqKd0fCij05ueMFHRfmKBZEC9PV9X37Bt3ff94s75vb8dFJJneqgT6H0KExdipDSdZED1dPNzmcCVKEuNS6YilqqTa2kRc1mg+pzNUrqLXITQYNOiSarE4gtJSd3SeTGnojjebEZUGDjjM3biWV/c5TMoPbqvTv2VCdKMzpRqmigYmkK4lKN5tXRDvnCr5ejyjduvuGm/7p6+LIHn90Vemn8ttY7w31f//jPHtn1wM956fErBwOMZcbfCQCedE2UNMBbx3GhZ2hOBpTzbSw8ExA907+fCqh2f6cAqma9Nql0BVDVrFPN2rCniqlZj6nVRPmsTFqjocoCVSv7MsEsxrXCrIEmKMV4UNumKshPXMmMKqQA8FjNg1DrgUXN8VUbfzesjt46etUP7L00ZlT/LJ/tCPSB6rMdwQv499Fk03zyc9fMTT3xS40jD71jwJsjB4wPN9YoZhMBVLEzT9OcBBBcx8jaxBoVQLW3sfRsh+TcAVWOIiChcsrzhJIkoXYDVlU5d7YKWTI6VccnzeUro1E16y8YVRtFKQQByJtsGdNdzYs9WwIaT81MeJSCiQjHjgUDE7eOr73yL4LFN2492zF5Ln9v6+xdI19+8t4f31/b956D+eG10ZBLoe9RRZUoQGADGKNOI9RTl4ZC33nyMZ3cYsVA63Tl0OfypJ7Re/Ue1anLtadaEE9kVE12e6ZzSnVGLaRRtZvUqNepNVcn1UipTAGNhkM0HAzBaJ99TNF8w4V+25EPStbF/OkBoyczpb3NMGxhxVIUC1TtBWdcJ8xTScxFSS6YfoDVXFDZK++cHJ381LUbr/3T5YPLZ57RcF2iL9b6gaEnv/C3v14/su1tftZYWYXOEgDVAZOOTn9b+u4xneodqrMBqvMBofN5Te9xGFus4vF0QJXjtYxOtZ1SuxlTs9ZioKoJjCqsuE4EqkUjlY0AMA1dBUDF/ERTFTZMYFYBVuEEgMQ0P6IkGskn1lz1/sGR8Y8MXfXG7ZfoFOuf9jMcgT5QfYYDdjG9XOut/vRjD748mdnxX+KjD7+x6tXNosPdnUVsozH050YqsK2dtCljy2SAalEuBnPZ7V1+pmN1roCqlWWhvZV0Hhugig7XFoCqx+V/dP4Lx1hUMXkqwSZj/TWdrZyZDhDApVucu00P4pI/GFUjCVDCoVRWKHUHY786/vmJNS/4QLTipXcuhJIrknY+vvNT1++e2fUL26e3v11XMxlEAQ24VfKUz4yfbR0/pXy9E6Rw0qrR7XvutBXzjX2hPdAAYltKnqIrfHpzqt6mFFM6zQneqSklKqNWllCz1aRGrU7xbIOcWNOQU6aJyhhVRJkcMjZmivWp1s4HDH+u2UmDS6r4f9u9XQyt+X8bYFH4rfZ0ePN3ZbPgjSYFQUTYZGrypMtsqqNkNhBU7rhs3RV/dtO6m27vN1HNb0bqxr2LH739z/9Aze79IU/FY5EDdxDBpeyMk6iKcKZT21ssBKDaSTU7JVA1Pq548LabxfWa8iSnuNlmoNpsoF4AoAqNKiRfLGW1MddFeqCdo2D/LVBldhV+quytitK/JJaTeYJyL6KWP0gTa678UDQy8ReLrjhF+2wAACAASURBVP3hxxbCuji/WdF/1fkcgT5QPZ+jf54/W+uHylMP3PeGeG73e/TsozdWvEZnQTJpU9YrD1F8XOq3EYD2uItUlS5QNVGoZzupzh1QZVMg1qjqrE1papiDVjOjLIHJf0TSidiuCmlVnGBpS/9gmIvyP4AGM86FJQBbA1kDbQarsCUEUC1RIivKHZj82vCKDR8cXv86gIQFgdzu0neN3P3wd39w99Ed//24PLbEKftUDirkixD95x3GrnOzZWRXbFzMF39yKfNCAapdr9QTjxjndOo5a5PP2IbHnDsYtZRSSnI8M2qmMTUbTWrM1SmrJxTlDo0HQzRWGqFABewWga7pIhvdhAVocnLNc8mMbtf3srjEbHiv5ey6yWH8+x1ZgLUnMmJqk+aWo0HOI9eU/Y8MlqqfuvG6m/5szfCa3ed5ublgPl4fuWvdo//+gfdT88CrfZ1WfQdxqQ55nktpnpAW7G1nJBsn2fGdivWcT+l/PmzpfF7Dc7nY9NiGu+7AFxUwA1QZUxZu/kifShQD1UatSa0GQiNM6Z+BKtsE2iuF4657wCo38nVL/3hjju9Fyd8BUGWrVcq8kNr+II2t3vTxaGTpny254U0P9zdPF8xlcV4P9GwxxXk96P6HPzcjoKe3DRx68t/ektT2/bqsb9tQ8ZrM3aDyzyAVANWW+jslSwYqRQd4ccPvNuAsSKCKOwUrFQyjWgBVaLGSGCxXiVwXBvgBaenx+XU0qihh4YmGKrgCcNe29a7iimsBVM3SDaCakE+JUyG3OnnX4NJ1/2ts05s/IwTubuf/sVlvdrc/uv2qmdbUb3x/etuP5GXhuGFEoR8xwIGFbNdU3tzImPEr/sP520ag4gbcC/sAlthecgEyqqcCqqdjUmGIbozzbbc+dKl5waYmFKcpNZOYarN1as81yEmIhtwKTUYjNOBWSMKSSiNa0rDwxn8XulRF3TTiEzd/BoSaeVLoT40tVbd5hf/Nsqn8ery3RFka703kCZ9cJfOBUvXbE0OTf/m6Fy77JyE2Jed/9l0YR6D33nH1lm/8zz922odeFggVeW6JI1DhD5qphBRBr4pzKfTF5rt5OiD5FNvpefqqzheYFqN68ut7XSPMa7pAFSpVJJfBIxuG/7jOmVFtxNSoNShuEWV5iRQkQTZZqxPIYgkM846Yv2ZeFxrVE4CqFMgTIccVlLoBJdEQDa/Y+JloePRPl75o3X1CnP9AlAtjVl7aR9kHqpfw969nt47sf/RrP5HW9/2629i5suK2eFFCh7+tJdpSj+1WZn+qAqgymu2UUBUThkUc5NkN6jljVDuICuEFMPuPKQFzUIdOFZdAiRwAVQHTf88aqBpW1WEJgGVVAVgIDVdGnwtUUBS7AViR/a2kSxl51JYRuQOLHqhOrPmbiWtf/HdCLMfgLojHnYe+MrHn+OEfuWvXvX9Y89uDTjWUaHbwHZdCgbJx96bbG6zQ1Uza255dPS5UoNoVKjz1a2Gzi56gCXZCwM1cZRSrlOIccwdsatuwqc2UIu3TSDBIo8EQlURAMsdmr2BTDePJAamcJ2G6843GtGtwdEqg2hO/Wfjc9gJVBkkMpo2FHLZEJb8yPT409lfXXvmCj6weXr1rQUy8C+Qgkj3//sJtd/z5/ytbB18SOiJwnQqzip6EhCMlLVMmUrv64q6f7alO8fkAqqcCtU8Fqpa9Zys9ZZxNsBHNDVCFRVUb87nWoHYTc73cAaqGsCg6aE2lrZjPptJmY38LNrVgVCXkUhaoOj61gyEaWXnF50pjS/946Y1vuVcIgUDr/qM/AqcdgT5QvYQniK7dP77/kW/+VDq379e99p5FZRfmeSjzY1EyvpoMTNlWB5p73AWLLv8uPOEI0cKIfMGV/m0uO7NUGZGKTUNVC8xBTHEb5weLKsOoKnij8mJriALuzC66WbmxqheoGkYVeJ29ZjFu0qFMutQGUKlMPDowueb/b+9NgCS7ruvA+977/+deWXtVL9ULGo3GvrBBEuAiElaYFCmJ2iyKkmUrpPAiTmhCDmvCmnGMHaAdM+NRyPJQthymNkqyFgqyKEqGSFECCW6iCBIgwAbQRAO9offqpdZc/v4mzn3vZ2Z1N4CuJrpR1fWSLFR1VVbl//e/vP+8e88957cnd775N8TY7jVjWwnt3M+efOHW/ade+rfPXXjpvXGFal7Np0qpRGWpGHDz4A6DqgFbz978kUkb/YpqMQHcfzOt5Yoqw8WC0nCJuGqvnNlz7+HKKnjYsOG1FdUojanb7VJnqUvhUpe8VFIzqNN4ZYQaXoNkKsjTRhkCcTLEkD6gURjKYaBqbXht6AYBx0q3KivqP+Be1eOxspavGfrD9LaXezQ5OvnoxOjEr7377ndDxzfawGlutacu4iOPv/XgV/6//1eGZx4oK+zf6pRnijesAjsBmRmOZ9EKH7iubwRQfaXKaw+o2o6SgammG9bTgEX7LDOcaUhUhe0OtZYMUM2pQTmVDXWl994ftFAttFQtR9VOoHIHgodSzfCgjw2/B3tpn1peg8Z23P4/6qPTv7LlbT/qgOpqV+cGfb4Dqhv0wjPQWP7byZPPPfEP44UT/6oAqphM7gPVPjepD1TNhDt/8E3e8LSM9qZpW17toro2FdVLgWoOoBrGDFTDLgBIwKL/LPzPQBQyPwCoxfS/AauoZhmgajF8MXDNTkWokpnKQuZ51CWfZHXipfrEzt/bdPtD/1WsoYlruJF9ZfErw4utxQ98/vm//Tdn0rntXtPzqvUyBTwwZs4XYvTGhcm2mnvvlZVAtZCqGZyjX9NAdXCNXkIdXglUM7QXdM76mTlseAFU04Qlqcykf0gUaqqJCo2Wh2m43GRNWh1hqh+GECYSpkXab9njuwaoFjapK1vHBQ91kPFdbB76ALX/TgOoxRBVEqY0Wh85OzU+/dGbtt30id2Tu4+4gZVVJXkRn3j8rYcf/9X/hzonHwx8Knl+g7Jc8sZDwfVTYtAoWxNA9dXoASuAql18BVAtOvYsCJtnhNPKk5S6AKqLLYq6kF8bYtF/XcworNhsFfzqYgNmZFKQN9jdj78GUMW6BFBVlCiPllWdxm6644+aE9t+ZdNbPvDMWqFErWqFuCdf9whcLaa47gfqXvD1j4BeenL89LNf/Ilo+fgvqs6xzXU/JhLwfceyAOwCaDU3btxPNSqS9rZrRkXto+CyfodWZ9cOqJqp1aKimucxJd2QWsshdVE5yEoMUpWq89S/4VsZ4X9u6fcqqqiIGSDL0/F4DoPzlUA19xR14QleGz9Yndj5+1vvetuviaE951//K3j1f1Fr7e1b3DfzuRe++r8dmHvhh8MgmvZqHlvl+p6iAK4y5qJzW9Bwjy0fcgCRclW10FUcaGGvRaCKG67ZTvUfrNYw8DAqFmZwEFWzjPUyDVBNU1RUUwrjiFrtZW6R5m2I+5dp2B9ikFrz6lzRzJLcSLvZdr/Z0lmqSEFLZcCMo7FtU3sc/WEYO1LVc6xaOVTFm03LHwZQDcjDEk+3TGz5nxPjY/9l19ieJ6anp9tXv0o25m/qU1/ee+Cxj/4SdU+8zffysiqh9S/Jy31SLFOFdZGY3HhRRfxyEbuWrf9VAdWCtsUtILv7RDU1h3QfWv8pdVqmogqgqkWTcoGKqlXL4PVq30N2g9WXqDJAlTdY1uEPg1QAqjA6VEpSonxq+w09efNdv1Ue2fyft771A8+tlSHTjbnS189ZO6C6fq7V636kemHfyNkXPvej4eLx/120j+ys+RH715sbeh+omoGSAaBqJan6UlX9qtCr2gm+xhlcW6CKpW5a/zkkqrpdarFeIPwNypcCVct8gMC/0ZO1YEL4hr6rkMi5OW5E221FFRWyXAnqakWiMn6wPrXrv2+++8H/ugaBqniKyDtx7HPveur4V39utnPmuyIVj/iVEvkl6KuWyFPQ4zTjvuyqxKoA1kZxENz1mLoGswKUrUWgakrhKx8XA9X+ILfmCX9UVPEZldQkTSlOEuqGXVpcXKC4HVGQShrxmzQSDFPdN+oJ0E3NM0xVo/VvFAMM3cAo8JpZGvtNKwNXwOeVrf+eFYCRtupxVS86Caw9LcnXMh2uDL+8ddPML02Nbn50z8yeMw4IrD5t6tNfu/3Q4x/9pXT52LuVimuqUiPSHvmpz3JOSuWEzS4IIW8kUH1lkGq2RZdUVC8GqggNg1RUVTVlUcLOau2lDkUYvRPDpvVvwSmfbvF18dkCVj4WO2yKzz3hf+7QGK5/LJmjmk7dfPevNqY3fWz8nve/5Kr9q1+fG/E3HFDdiFfdnrPWLzQufOOvfiBcOvavsqVDdw0CVVRTuW05WFHlSY2i9W8rQVwuKHrhnPle3fv6VeJ9rYAqbjJm8AFANaQsCSkOu7QMfmEHhwuOap2F/1FRZptLy1GF8xQoAINAlSuqKNKyYDsmu6E1SyzvxBGQgkI0zhsTB4amb/69qdv/3n9bS63/wUtwSM81Hz/4yR954eT+n5pPlu7PAln1Sj6VSyXyPY9XAV9hbdyO+tBpcEuykqNqKHFrQo1r5Wq7CKia5HfRcVq3NYAQAFQGqbkBqWEUmQGqLuxSW0RJTkOySuOlEWp6Q1SmCkkNXV7D82bLYYYMhsHNdSmuwlmpNzNaZWXgBlv/VtyfS6bWpcoK/Q9SagugIjX4sCorS//ctultfzw+tenXG9sah3aL3Y6behX5XZ/65vaXv/Sr/3e8dPh7tOiOqmoFxAryYQ6SZeR54OQnLDfdGyJ6tbx20V32Sqf5X7Va+qrKAbYLxnMG/Y6H+dLMFvB7FF9bcxfoqKZhzEC10+oae2lUVHtA1ZwE51HuoljlE96IFSoohZ2qBap2cw8qEbozifJ1Up/sTu2+8z9MTG/9vcrt3+0k065ifW7EX3FAdSNe9R5QfbJ64Zm/e080//IvJAsH3lHniqo/cJM1UkQ8z8+OOuClFkDUcFMB0gqFAJvJrhqsXiugqhmoAmSlpPMOA9WogxZXl6IuzgNT/3UiYYCqEa0esFG1eRicK/wcDkDAICzFBECag83JX/FNIJOCIuGRV598rrHp5t+euuXB31pLw1QXL/m/7X5u+xMvPfGPTizM/vh80t5DgVJo/QdBwFVVhQoJD1b1RKq4c9hvaRqgOshRXUENWSPvsRWWpOYOfsmmioemMBUNkAonMwaqqZGi6nQZpIbdkLIopUD4NB4M01ipSVWqkMp8EjmoI0aI18QD1WhjNVAoT/YBA2Bqf2ixxz0tXKhs3HpUgJ4TkgUNrPPP606XVDA3Vhv90l233fHvvXb12zt37gzXSNjX3WHopQPjpx/76L/uzB340Uy3tspKQJ4skZf4PKzm+1A/Sc0WZ4BjzP9kGTIzYFk8Lmn9F9X014jMKw5Jvaa81cVA1a48XjYmf7MEH/5th6kgUZV0AVShoRpSkkL8dIin/ouVazZddpNl6T49C187SFVUVnsDVdyNMsN+iSrlemTT/NZb7n64Nr71k7Vb37EmrKXX3QLdgAfsgOoGvOi9BKqfD85/62tvD+cO/Xw299wP1IMuSzRBC9RmMa4Amal/K/rPiQr2ekh4RUXRqAQACPA0bI8asLrgXhugiuM27loFUE3jDkWdLi0vdigO8X0AVTM4QGjtK7T5MVBlKA9mPsBwrxiA4GvWcML/bUWVa2MGsGVSUgwty8bEU0Obbv7Y1APv+v21JE918VXBcNWnz//p3m8e3Pczp5fO/oPYy8ahXROUQQMISClTZeZCYKbJw1DZRUNz7M3FzlxmtvhKLFTNGMarPYq7/aXPumRYf1VLzR7dZSb+sQYznZm2f2aBaobhqZCW221qtzuUhymVqUQNr0YT1VH+7KUeidS+DyBxZq2IuegGoMprxYBWA1SLKX5DDzAgwE7nWWTDa64AqwPDWAC3xW/gOb5U7YpXeere3Xf/8oEnD336gx/8oNGRc4+rioA+863a2Sd//8NLs8//TJ4u3+aXPZLKJwF/4TwnX8GNLjUz9MzjLqTHbIWVL7ChzFz2wfznlT+53PvgOweqttvFEmlcBu0NwiJ/c/HBAtU8ySm29qmwl05zcPHrpKlkCheFUsYgSGaQblpPBqAWX4ObihwJRz9UU431b6TKmRqfObx5193/ZmJs62PitrdeuKoL5H5pw0XAAdUNd8n7JwyAMn/gT+/qnN3/4c6JJ352sp5RkgekPZ9yjIGKxLQrM3S6YQVpbqq5TNmdhXflPEgkSKGqaKtsRgFg9Y9rAlTZvhISQKgKppSny5REbYo6beaoRiGS6RApr0ma21wAGQDm8PTGIBXZRGtglcYNyyZ9tk61DjXGHlNQRooy4VPu13VpaPLLo1t2/lrzTbv+bK0LWx8//tXK03TiLYdnX/qZI2eO/th82CnVJ0aJKiWCvozyPfJww0kz8nOiQCrCTDtuxrxtEYJSKSiRmlvlZuJ95UK4GBca0FYML116UzecTgvhVpZrL1GX6K2di16kV40EiLbDR+Z2XbQ/+5JRDFIzTPebDxb3TyOK4pDamPLvdinqwH2qRNOlCWp6TaoGFcKIDd4jQOmGyWtan1AJGHzwWuET0kwbYQYJNkYAOhhYK2SOeFNoq2IWrPLqMwIE5MOYAfFOUvKUl440hp+emZr59bff9s4/FEKAzOIe30EEkBfjp37lH7z4zS/+SxG1H2jUypwPQPkJSoLSsEUSF0OZDY9lHltmNvjq2MiZlcu1zGKJ92yWeanwe8YASCIFrqityK7m0C8Fs8agg981DKKRl5C38SjUWsxnic5Bio+csjinsJVwlynspqRUhXIBZypuHRn6jz0Rfk0tzfFboGo294rBKW/yrREFnoq1iiHV1KvFjR13frUxvesj0zvf/A3hBv1Wc6k39HOvElJs6JjdUCc/f+QzO9rHv/mPwlNPPTwStGXu1UlLBTdzFrYGEV5mEIbGYE1gbBplQpmEAkBmE7E0QDU3lYI1BVQBtdGOZRiQUJ62Gah2MTTQCimJUS0cIqUsUEVS54l+TG0boMr/5MlsaGJab1UeijGVst7ADAapCM5UAKpDSWV402fHtt3yn5v3fP/frPWhAdycn5j7TOP43Mk3nb5w/qePzp760JKMfDlUEaLmEUZ3IRAO+Sp0PksY3rGTRwB9qdAMVLWnSCNoSSHf058b6mNIQ5FY0R+9rJ6pBW+98pOFrRfbVlpAgOMAuO1jWlP2RVWHQWqvGmSeU/xZAEr8D9UlBqsAqWlCaZZTkkTUarVoud1inira/cNqmCa9MaqJGgXYuPAaM7s0roJaLmzhJlW8TnHzNudth6xsJ6IAqaCdmGKcBRsMEMyEGm8KcwOFDU6Sul5v7JsYnfjv22a2/eFt47dheOoVyng3VNq65icT7//4A4e+/vj/kXUW3ldTmR/4OaUyIRVg+DLkSXasLXPZDbEDDmSFAgYPH9qug/kMnnI/P6I4m3EHwoBAD0B1oIJ+pSf4SkC1oJHw2iy40rym0PHK0Pcx779MU5ZoSsKcuq2EOi1I96GTBKCKtr/JnSynZt9ZBVA1Dn3G0IIn/tFxQiX1IqDKA5iQTvOGumO37P3jkcnt/3Hk/ve8KIRwbmlXeqE3+PMcUN3gC0AvPTF2Yf+X398989y/V/HpbX5lCHdbyvKIE5qnBAvZ6wwc1YCrB6aimtiEZ6qqChJPaDHhls92Rqu/X66monqlC5d5iRqSW8jRMekMVdQ2dZZa1GnHlOG4ZYM/CLQHJGaj3m+rqQCjZhjAyAgZRxbclHiam0Gs+YwPANWQAhLl0eXq6OZPbt2z978Eu97x5HpYZg/rh+W7Fu4ZOnty6b7TC+f/yUvnjr4/rGRDWU3LPNDklxTVymVSKVGQK5ZDAmjC/S/VOSWo0OCeBV5rqkmuaH0W1UQD7G1dsb9KBqSterGCMHlPUWDgil8yFGVmkbFBYv8F/k+xBs1fMGoEBcfWDnthlsRKT2U6NS1/0pSgkhrHlEQpJVHMkj1JGJEvfRoqD9FoMEwNqlOQB9zSNBQYsxUyw1HmBdH+NA+roWrKXL0SG9/wGXjaqq4F0mi1stKGBS78GtBlT3KqBGUebMuTLGvUh54baQ7/0ejYpj99cNeboJfqWv6v0xtNn/j01sNPPPa/RAsnf8JL5rbXSjxex/Rj6KiapgquU+HQBKBaZD2sB1NnZSU7u+KL1VBQZAaBKkw2Xs3O93KndXlqgN2o2eMzA33FKxu7ZxQY8FlrOFIRpaimtlPqLicUdjPKEsiqgQIGoGp+v8dC56Vsz4hzoQGrDFS5qorXMqCb1791rSJVyrNKc37LHW//T35j9OPj9/19p0jxOq3VjfBnrvR+vxFisSHPUesj5eVnPrW3M3fsX7fPHnhfvVbjWSKdY7NrbPYYBPAtEJQAJCfr08j3RQiXSwaqAoBQ5Obn1xioXunFKmSVUPHKk5jyLKSo26bWQpvCEFW/CkkB/VQMUiE5ozJg7K25koqqKrs0mfl3A1RxUzI8XgaqqKwW0EsodqXyh6ZOVEe3/MHUnjf/Znlm78ErPd43+nmorD52+LGhVrpw/4uzR376ePfUuxdpeSov555ftTqr0sOUOfmAqlBJ4IqSaadjEAkxQdX1EqBqS4s9R6uBG/vgtmaQv8e3Vlu17sfGlrMGgrUykVkHnhVVW+tJzpVJaEeatYsBwVyD8pJQyp/R7k8pDGMKO9DbjYkiMPU8apTq1Cw3qKFq5AOk5oU+rxlqQhx6QLUgLVjwuQJU9Ah/pkpqqvW22jZQme1XUq01MVdRYZUUJLVydV+z0fzj0ZHRRx/Y/QBkftDicI/XKQLIi7Nf+LMfnD+178N56/h3DfkJBUiMyGzKbIoK7juLsVlKB9Y/U6K4xloM0q2wbTCbfd5YFSDXWuquIme+miKA2aiZ90jfUKIgKZi2PwPVDCr/REmcUWc5ps5SQgnqE1QiooAyEfDGu7BOLmTW+gNklpfaq6QWNBqTAwreKnKl9iqxP7rp0I673vF/Dg+NPCZ2P7BmnPpepyXj/sw1jIADqtcwuOvhTwOYhAd+c0e0cPafzh795i/Uy+T7KhdS56Z1VSRgVKjgdc2tJFut4haSAaoyQ3JDGwggdi0BVW6REsH+Mo4oTWK2CcQgVRKjUgqAiiGqMpEMLFAFh5ApaMZGFcNDPNNvhsqQyjPozVpZFtZWBF8VE//Cp0iU82B0yzON6e2/ueWu+x8RQ7etq6EBVFZ/iH6ocmp29oEnD33jR2bbs+/uiO6O1EtAyKRyBbqzHnkSXElIWCkGUAzUELM8I8mcy0H4aVQiehXGXuvdfL/flrcVSEYEthJ60XDeYO2p9ycL2acVr2lFzbnTbnYf3KJnSZ6U259g2IKPGucJJRDzT2MKo4TiMKWok1Ae5VQTVRopNWgoqFNVlimA65jl7tkuvuWmmht1T2uyOP2BLNsDGEWHnr0jDKgons5rzXKfmfeaG+qJJzwtchHVK7Vnpyan/nhsbOwv7t16LyqpDqReg2Tb3vfI3lMHv/DPw7nDH6rqpUbTh44qUSIFpbyePLNZsZsps0m3lVebD3omD3xxi+vMENZSBsziwGb3SiXdXkveqv+uGzSSGASqqNZj454SFAejENzUiCuqeQr3rQppBqoeA9WiV1DQVfiAL5Kk6v3MdhEMLQotf0WZDEgHjaXmll1fuumeN/9icPPYQSHucG3/a7Bmb9Q/6YDqjXplV3Fe+vgjo+35899z6qWnftkT85NlFasyZEXQxy1EdoD1kNx4xaDFjxuyAWeGO2f1I9cgUPUwvJKZNm4cxdRthWyfmmeoBgKkVkgLDElh0hXJ1fBPeyAVQwJWRdRjDqEBqqgUGGBiEj/igSpEqGpxdWLmM83NN39s+v5bPrdek7LWOvjs+c/e+fyR53/w9MLJ983Hi7elflqTNZ9k2ScVIGYGwmOgyOP/SQNS5cU6qgNV0BWAFd8vuH19kFrUoLjdOrDxKZibgxxT/h5Lp9nfYsqAeZiBPwAIXDefgWqeQU/X8PTgtpZmCUVJTFGcUDcKGahmsSaRSCpRicX8R4IhBql+ZkwQuO0w4PHer6QWuqeGT1ocw8XyBn2wUcTJVL9wczeSVeb3mVKQ83CO9oTXGqoMPT81Mfm7E5MTn75j0x2nHEhdRaJb5VP17NemDj39qR/tnD/4s3779B3jnmDOfiQ9fv8LC1QNHQqVVKwz497HVGEr5dcvoBcKAbZ1bmkDvW3KJXa+/QN+LXA6eGrFe8RUU+2Ob8XYFwap0PJPKU1yCjsJdZYiCjuosPrkySrlGt0z20EboN9wtuNqaQGCCz1VRtuG5VJQonjmyqdMVXJdHT6x9ZZ7f6e6/Zb/OHrzW5cdl3qVi3GDP90B1Q2+ADiN6SPlxQNfvnPx+IH/ELcOPFgRnWpVSAps1Yhv+56kRMTMbjLT/7YVzkC13+nnaut1kKe60suG9rPIU9Ip2loJhe2IBwaiEJW1gAQD1RLpnn4qgCor3PeAqjE/ACgl8nuDE3aIoOAfWsCaiICyysh8fXLm42Pbd3989Pb3Pnelx7pWn/ds5+szX3n2Gz9wavHkh+bixXtaMqzqipCy6pP0PbZHRK3J0AGMGgDbKA6is16m6fPlivakOW/z/f4okP23bVMWPzCw7mJ5H3NrBi7krZXtAjABgIerMC6P7YRHWa5J26l+cPTyPKE4iSgMAVBjiroRpVFGSvtU82o0XB6mZjDENql+5pHKUNvEa9lBLdsOLib3jYubsY4cBKrMth2U9rEXu9dOtdQBrkJhKDHD+jTavJ7wMk94S9VSZd9tu2/7WLVefXTP+J6Wu9lf23cMbIZPfO2X3xGdPfrhcPbgDzfzJa8SEKXovMiAqU5mcM4oSEApRUt0lIocaDRLi5Vs+PK23d8bCOzzOi+nPbwagFpEg4sItkrfM7TgDZsh6HBxmLGnMgAAIABJREFUIdeUpjlF3YS6rZi6bWzksTEKSElUVE01lekJPU5qQSewItO9NWwAKsv2WUUUlqdi4xSf8lKjo5rTT+6+753/rjknvigeesh1AK7t0r3h/roDqjfcJV39CaH9f+bgx8dLreznL5z44s8G6dxYTcCTxLR1E1SQfEWJCLmqShpJ2mdXJsNfQm8yMhqqPaeqqzqOFb9UJGmWErroz13871dayMyTTCLKk4iHY9rLMbVbMeUpBmEqPDQA7i1aVALVVFTjiooqKqbgX1mXLryGZ8XYMRBhJiuK9rTRWI1UmcrjM883Jjb/8szd9/65GL57fvWRWHu/cUAfGH/+hee/6+jZYz95fPnkdy/q5UboxUJUPCpVAgoCxSA+EIo8VSKdovI4UG1h7h5uXsWVKyqJA7uci6WlChOny8zl9XiuA9P7WH89eh5vwCwHlaf5Mfgi2GktzWGJmlKWJXZoyjhOpVFKItXka0VVVaVmqUnN8jBVZIUkzieDBJuhNzD4LeTJ2FbWSExhiKsAqoPDgcUN/GLuNji+ZrNoKCZ4P+UZJINS8oRPZa9MlVJ1tllvPnbzjl2/eev0rV9ytqjX7/3RPfyX2xeOPffB1ukXfp4WXtpS8xMiVSahAkv/MFV7A1StZJ/998qjNDbLxeBdsTljzjt/+/JObqsHqpZSgE0bT5D2RxcNaDYaZ3mKoSlicX90l7Bx1zCsoDJJUSJBvhm5YuBZGAYULlTWcW1w42WdrgxYRd4E119Qpkqk6uPHR7bd+ke77n3/R2jTpq7bYF2/9XujvJIDqjfKlfwOz0Of+p/VTofec/LAow/78ZlbqzosVdn6TlGaSZYcSlViJ6sBUgN24TEi/xlp1TbcVK7CDk6aXvmBXTz1/50CVdwYcBvIoy7lcURxlNHyYkSddkYCQ1SySoICdpuyGlSmNIw2HsusWJH/Aqiyjaht7Q5YYaKtnAqPUlGmSFW741t3/f7w9PR/G9/7w8/cKKDiEf2ImliYaMydXd692Fl6z/H5Ex84sXTqzkiEVVmV5JUx9ZuzSkTgV0jhhle4lhVjz4XTIg9cDQw8WfmeYqXYYmVRr+kNc5hbrgEFDO4GQCocpLjdypVTVFKN1BQ7q1nZKf5aY6o/pThJKIpiCkMA1JgoMXrBNa9sBqb8GlVVjTyNKio2bKZ6ZsAo6NoAvZj+LnjLdtrfAgNjkLESYRd87/55wprXDGQZ5gIkjSTpLIc6GlVL9bherT/bbAz/xejo1KNjemi/c5y68nzyejxTH3m8fPrkt98czZ34F+3T3/zhumxR4GOTa+1JjW4Yg9W8AJs9QX9Ld7EL1tiP2g6UzSM9atVlq+1Xc3u+HFC1r2mHvFCtR3cpzzV1lkNqLUGmDwz8MilZ4kIEoRKK7gO/x8wb13w2XmgXA2iAUrz/WISLh6vM51SVQq8x9uUd9739P03c//1/5UDq67EqN97fuJp3wsaL0gY4Y/344x7taW459uIn/12ycOj9pXR+vKZSKimPcu3BCppyZRIRWv+Sb9w+a6dCV1WrFuUisZVW8FVXv7SuCqgyYLTjK4Vbkp3Gh5A18xGTiNIwpE4ronYrozQBN7XGA1TgpXLy5VaVhT9MJRton/FNyfBUkbl9JGGjd8UJO5cexaJESVDXujr+reHpmf9rctPuzzfveNvcjbR0MGS19/T3lWW4OLHQntt7em72vbNLZx5aiOa3R6oTiKomH6A1CHgD4CvjamV8AdASFeR5Ri0BnOFiMthsKApxJ2MgYSDpSnMfXntcyeyrsBZwF3E2Qv19wXMGtQCnWX+yP8liipOUB0hMmz8lhQqqX+GPRlCnmlehErzdtc8/A/jlUToGwbaRa5d3ccNeMdc9ADq4lW9ItEYL1bb4zfGiDYvNjzl7iHICRChSulFrnBseGvlMvVL/TKlSemqmNHNyZmameyOtp/VwLug2tfb92cTi+cPvnT/93EdE9/S2uspVoFA5N610bFggbMbtbuQDvtR2ErPIGz1qi+W/260Wb6usdNqr5czXqqyyaoTV3+XlJg3TGevfzBHYNxM2b3lOWZpTpx3R8lKXdVN17pNEPsTGHQrJRbcIz7fqBH2gWqx2KzlnX9sMleH9X6ZunJD0Ayo3Ro/Ux6b+YOtb/t6v1Xe+5cx6uObuGNdeBFaPJtbeObgjeh0igIRMBw8G8+3P/9TskSd/zk9mb6t7Ha/MOMMjAWcRDFGBk8U3b7uz5iJWQtprUU4AqqAFINmtfmldDVA1w0wFLbZQ3TTfy1IMC2AwJqIEPu3thMIQLdoyCchRQYaFB6UMSO3NHhTEwWKyld1X7HQvxO59j3mvAKvCM05U7dzPqT613Ny04zeqo6O/seUtP3ToRtW11FrLZxefbR45c3zXiXMn3nW+c/6dC/Hc3ct6aXOsuqXc12w5GZRACQhIMTi1gvj2Zo4lW4xXmTl5tNWtA47RVyiwXU/6hwV/eKqaISgDwMJX3dyo8x5QNQBVmzWQppSgzZ+FFKcxJXFKsIykFLfkgGpelfVRAVTLsmSm+nNJih2GsD76PEPzVuu7WQ2+9RgUFE5l9gdmor/gcFtYihu/BdAFSGUtYpJ54JeWatXGc/Va7fGh2tBfj20a+/aZxpnFh4Tj9b0Oae6q/oR+8kn/XPrsjk7r+M8unPj2T5aTxbGqnyiFDTqUT+wGt+CiGgUHw+1EvmTQV2j/spQdNrigqRi+KM/c9WxOLz3E1wKpvCJ7GrymCsqtd153dtqfMTUkqfCeyHmz1l4OOSemKVYh+PqGBoVCBLfvLeUKm3YGqXhPWk622VbadwNr9OGsjGwfNu4ZKEClSrc+MvE3EzM7f336oZ/6rBv8u6rl537pqtCEC9sNHQF9+rHbDz79+V/MO0ffV9ZzE2U/5pqA55cY4Glro9onjaJMhIpqlyeoC/7q9QKqqhhmYdkhAyiKwmiSJAxU406Hok5IUUiUJKigVkjIiknKVgEV1ZFeIcyKuPclWAr5JLR+JfkAXmlkaAB+QIkMqEOlTmli19Obd+/5yGSl+TVx6zuWb+iFQkSPa+3V5p7b9OKp5+85u3TqrRfCC29aThZ3t5LWltzLypnMJFwTPF+RD3DPPGCwLBSbAhQ3WFNlBN/Z3FxNRdWYKxg2aGYmjbliUwxI4fsWrNoqEd+XMdWPf2c5ZUlGSZxQkqSU5inFaUhZlvOQk689qqgKNfw61W2b3xemgspya2Y6xEr496W2+tuvgs9w8VU2ILaYt+5Rcu1fMmcIEG4qrCgQK6HSwCvNlYPykVq19uzo6MQXppsTT+gJfXy32B3d6OtoPZyfPv5IZWk5v+fUC0//Qjx36N0V0Rr1/UhKmbGdKu9tLdMDWw5DOgJQNd2YIs+YLoz5kMwCRS0WC9fK3V0SjEGjjFeO1CCYNe+Vfkui2MijswDTCEz7dzoRW6VGMaqpaOWXmJvKTlTI8byGDedas9KJHQKzldYV5gTIwexmKIm8EkGemvxA15tjB4Ynpn53y813/GH1zr9/bD1cZ3eMazMCqy97rc3zcEf1OkVAa+2ff+K3fmTh3NP/LA9PPViSy+USXJrQ0qEGC0Gbh/WN5kGqlO1WTQkM1QNju7fax2oqqsXf5gRtRdyRVLmNDMya5WZQBpJDrQ5Pt2apojyHXir4qWV2XTETsoPtuEIku3BdsSmZeWgAWqimGiUBvHQufUr9WkrVkRPD2+/6WG1m5rendr3t/I3CTb2Sa/ikfrLaXexOX1iYvfXE+TP3n1k6uXc5W7ypnbamu0k0lFPue74nmBLAxWlFEmAfVR9UIBVkmSz/rTAF6LlI4e5vdXl58MSM1jEYtZxTtDJhb4p1wDdjUD4wLJJm/JmHk3DN2Hfc46ppXVWo7tVYvL8kSuSBb81ybFBzKGq9XKoy9pfQFS4qq0wBsJWygWpWH3gbKkPBXSj8sJijyNQEI9wvpUqUkOd9v3SsUW3sGx0Z/drkyORTzcnmwSma6jg+35Wsvuv3nJde+nRpZGn+e8++9JUPZ+2Tb/FVdyiAs4VOeH3AGMSsHNNtYoCKCuMKzj7WoRHch/ytkUh7ZaB6JdXUYt2ZnZ/56A32mfIq5yyAVHQT4m5Cy8shpQlRxmveJ6nQXQq4EMFrG2cBuo7lqBY8Ve4s8Qaux7Pi9wgqqBnON6hSiIFAVVqc2DLzJ9u37/qdkaFbvyHucLqp12+l3nivtHo0cePFwJ3RRRHQi8+PHv7GH/3zaPnkz6js3K6hUi4oickTdW4RGa08A1RZ4J81M81gCVcQLrK4vNIAXw1Q5dwMEGIVYXhBQ3olgR1gyEMDXTgMRagc4NgrRBKt/4AyO9yAXzY1A1PtKlp1/eRsuAXMW1U+i2R70nDRIvK0LjfnRrbc9Pntb3rnvw1OxYfE/fcDtW+oB6gj+2m/n7bS4aVsaWbfsafvP7d45m2LraU7OmG4OdO6oUVezkTugesMs3QBUUqevbPuCoXlormEvL4YOloAUHDwAFJhfQrw2RuU4rZmQfcwABU3axbKlzAk8KgW1Knil5mDWpMQnAqohEnnVHCr3xgPKK4gFXaY3NVErYgNMIxQj/kvqlBWR5ervBYlMCfQfs2vbxyrChtUneVQR4095S8r4Z2YGJv46vjYxBenxoaf3jq066QQwvFQ1+g7h+lR84eHzj3/qZ88c/RbP51Hc3cFXhz4GCKEgx2bnxTa0sVGhu1ABqyATe7k6Xs2TAEYBOy7dAD1SkHqJUCV0aXpMLFxBL4EVd+C1DBE2z+iHGYF0I/GAJX0WaKPN2pW2QLGHcxKYCc+0/ov7FOL7hNLUJGgFO8SFVAiSpT65aQ8PPHl5timj9794Pd/XkxOttboJXWHtU4i4IDqOrlQ1/swOwceecupI898OG6f+GDDW656OiQPw1N8g0arxwAJlqSy066oIlw06Lyqw74aoMqtVdZKLdpdxnElDiPqdjo86Z/EMKZCEi5boOpTzjqBprrBFFSWTrWy/jAvkLi5oKpqpWMkzhW1PFRVfZLSp0RLyvxqGDTGv771tr2/NHHf9/zlqk74Bn4yNChfpBeHz5w+c/vx2ZPvPH3u9DvPLZ6/dSlcmAhF7CUqkVA4y1UuEpkJ7j76goRv1hbH3V5XDOzh2rDdKQZBBoAq34/znDmnvc0Kt+5B0fB0OSgDnArIPFVllSoCEv4Bt/5VSqQSI6zvSY95tYANaMYCqHJLVuQsSWbsMA1w5mqZ5SwbZYFCYcAcczEYht/ypdISmlwoBad5Iki26tXGsZnt2/96amTqz0e8kRebzebSjcpnvhGXuF7+5sTBL//5zy2fO/oTWTh3U6MiZCUQpHRClCdmY9OfXeKKpsklpjtjOM/GEKBwo+pplQ4E7GqAao8SjV0b3jcmTbM2cNjF5h25MaMYvlDofEkMTgVG75S509A+tfQVq3BhOgw4fmtEMTgsaGkBKTZ4foXamcy84ckTm7ff/Au37rnzc2LnfQs34hpw53R9I+CA6vWN97p5NX3uhcbpQ4+/pzN3+MOdCwe+e6gUUc2TTAEQLOcE0jzPvPI5AUgU8kEXa0Ve6UlfDVBVaEPZ6gGGBVBJgwNVFIYUdbqUxKi6YUgAIBXC/mVOuGi6FSCUW/98DmZ4BgiKuVpWZgYi3izBxRQBOFJ5FEOU3a9F1ZGppyZmbv7tzVum/0DsfCi80nPdCM/D0NWf7P8Tj8pUqWbVMa3Vzijt3jEfLt4yH85tWWgtbm4l7ckwj4bDLKomeRxApzcTYKWiZQ/wCQBgHZqKmSTLBeyJP7EfhSIlPQpUgI+s5AWp75eykudTyQ9kSQZKpb6nUiFYtB/gE/xQy0dlCgImttHG5CpS4cJmqCTmA8DCtnYBOixI5nVr3XrAmQbohewUWvsip44v/XO1Wu3ISGN4X6NcfzKn5JmlKDxZ3lMOH/3Io9nDDz98eRHNjbBI1uE5Yl0vvPCJbXNHnv+xcOHsP87Dudso7YpqiajiY1Ekhg6ATg3yJBx7C86q5VqbG2/BfTbdmsHHakAqg18rtF8AYWyesJCZs53kvGEPOzHF3YySFK8VGKc2AjcWuc7YY2P9M1tAQEG7UN8wVBczNTZoy2pcqNCZYnjuVVNVGzm75Za7f6VUb3xi64Pfd3ojUaDW4VJeN4fsgOq6uVTX90CRjLsHP7N57uVnvre7cPjndHjyzrofku8h+QYkVJkt9kxB03g3mSlRlDYHRNxXcdhXB1RRAoMMFUBqyoMCSRhS3AUHK2GbVNJwn6qRFiU+ZtQ7kJAxmAN7Tval7gFVj0RmtVUZqGrKGagaMW8pPUq0R5lXSctDE083xjf/QXN6y/8Yv/f7T67iVDfUU7llSqS+cG5/Oc4Xqp3ls40wC0e6YTKWy2wsSdPxOE3H0zQZzXU2lCZpPc3zSpZlpTxL/FxDad+YNhqCHF84LuWzzjqJzFd+JnKZe1AbQC1VeL4kUVJClHROgdKwrPADSRIkPJTXuc/J0qVYtXnGV7k/tI8XYAKfZDUCa+xj3FnNL0khcI/OpZSJUiqSSrV95c37XnBekZytVKsnlFCnAqGO+0qdrAeVs9WR0cVtzW1wldpw9JAbadFr/aR//smv35RcmH1fuHTuQ0vzZ94SyEhUA/RcQhI6Zk1hKF5k2EADEPYIRsZjdHAqf8CS7bIOZq8Vu0FDCXZcyzLSKXipGaVxRlEI5yn8G6onGGwERx/HhO5S4UBVbN4tBarnSNV3pzKvU1gVF/OAknJVTv368Imxmd2fGJ7Z+fGFWvzy7t3vd4OAr3Xh3M+vKAIOqF5RmDbmk5CMl555dsfS2UM/2Jk/9L96+bnNgYqVr3xSXl+DFJxU6EwaMXbTIu9XVS+2FbqMzRCHl8U2+7/G+dAkTnAS7TPszwf+zS4+ZnAmA0iNUTWIKY0iI6LOw1+wBKwyUEU1FS2uomqGsprhjBmeotGGhTKAGQiDS5UBqhllDG59SmUpqzQnnquPTX5iZGLTp8b2/shLrnV75e8RbIIAFPfT/qC13ColkV9aWpivpNQut8O4QqkOut3Ez3SqMh2pLItFzv15HkKSUkAjwKgGSCW1lAEa+fxvX/iirMqeznTgaeHpPA10Jn2PiQVeIJTwhVBeTgJGWp4Wmcp1roTQMhe5AmUB5SUWLIP1Gti0LCRJ+BkmwMCJBjhOpKCISHaFEsukaZF0Pq+VWPC1v6yUWq5Wq0vNoWZrcnyyPUIj4J4mbkDqytfJWn+mfunTpWjp1MzCuZMPtRbP/3h76exblV6qVFQiSl5GnsQmmAlGlqdqB/UKVZGeWjDO1Fbre5XVV8qTvUx4+QostISz1GzaU0z4ZxSHKcURNvLGIhWtfq6oCrNnY6DKHSaTb4vsaobCDGXBVFStYoXVVWXdVPye8hK/0jgyPLn5LyZ37Pndkfv3vER0c+zW+lpfwevn+BxQXT/X6g05Uq2fD87v++LO1ukjPxEtHv+QT63tvk5LoBL6CupDqKVaORZT7zJtrEKLlJmgsO0z0uy84Lj9VYBSO3pSZMgiPzMoLHiCK2WnMDWDCir/TQzQJACoqBjgMySpzGANN6+ET7kO+IMkKqVGcB5AlfULe6AaSRzUBojVowprbiqmRgyQqilVgU68RlIaGjswNDr5yMjk6F9MDlUPCFc5eF3Wpq28DozcX/pnn6KnZIUq4na6nQ7SQXEz3UxH6ajwMJ3FoyBKeOc8KSZQgZVCLixJKUelEEJ2ZVdF3UhJPISUkRAyEbFM4kSWS0IkIuHv499ZkvHXqUilTKXMRMafoWimtMoznWVSyTRQQezX/G41rXZVqLrj4+OoIpnlxVZZ7nEjRwAaq13/hanWuVNvX5g/+2NR+8xelS5Nl2QYBDIhkIwwI8hybJiM15pFqQqTEXyJoUCYBfDD6p7yyF5PG9UK91vaQF+BuF8P4G4Uy52hkmryIEwt0jinNIEtL+8NSSK/oROG/MZca1CZjPQUA2r7mr03IQ8YGn4qbKbxmSf8ecOvtFClVqlae6E2NPzZya07/nTibRPPCaf5eyMv+Tfk3BxQfUPCvr5eFMmYdi1uPvR3n/9nFJ19b965cIvK2g3wsSo+d2WtE4vHycwkvj4IvJgOYLpHGIBCZjWakqydaXmuhkSAnqqRISp8iDB1zdAxg091ahxWEkz4g5eKAYGMqwjE06yALhiKAlA1EjHMrTVkQpuU7b3BssWMNaBnTA2MjpKB2aCdCZVnpfpy1tzy7bHN2z7VbG56dPqetx8UQrj21vpazu5oXQRe1wjohx+W9KH7au1u+4HZE899b7R85gERLt4ks9awT5Hvy5x8T6L6b2kA2FHBcpil/9lRTSkMolrdUjaOgN6w0VAtrICNtXABIa2Or5U7gz4w8qGGHJvduEch8iH+AAT8SzwAajpFRpmFa7g8NGqrqRwVI8/HAhzFkCDyufJZig/QO0Ke9iuZ8CuzQa25rzk69dmtu2/+q8Yt7z7gNmev69Jyf8xGwAFVtxSuKAJc7Tr7uZ0n9z/1gYXZFz+QhfP3VkTarPqZDGSKvGvsMmG5amdZefioIPrLwbaSrazaxFtUA3qDKpw4NfGwNJIvW2NiirWooiIZG15qiDZ/ArcVSRD+MfJYkFxBcjatLUy0skRMUd+yDkK9IkZR4cCQFXQ4AWohQwURa4y5SC/xy7ULXnP86eFd9z9Smhj56/GZ+846p5UrWjruSS4CGyICyJHRkb+6ZeHUgXe0zh1/V3dx9j4dLWwtibihKFK+0gRFNhBLgAR7Nqsr2v0sd2G26vx9Y9PMX3EuNMN8LKVmDSMAUvkDrX42uUC+NFVUcFBRQUW732zCjZoJD3kVr4SNeM88zZhtsIZ/kTDxXOVTIjwKc5nH0uuU6yPHy82xL49Ob/3sTdt2fY1m7sPglOsgbIiVfv1P0gHV6x/zdf2KevGrowvHDr/r3PEDP758/thDFM4Nj1S01ygh20UkPUnCA0i0OoJAg5g4sXwmLqKym2YhpG+kfQYfPCujM5J5jLHVniYgQKtxVzHJGAAV7a08A/XAcK+Yf8WJGeAUXFRFCV4fVQLpkSeLagEmczFVzjOuVm5IUooKhSqRCioUa6HDWCcqKJ0cn978+E133fc7tHPiCaLbHddwXa9id/AuAtcuAlqfqbUO7t/RPn/4weWzh967fO7Q22W2OFLSoV/ycumBiGKpT5BE8zxwRsHtNxXTgnBkNIKzvuMV61RjGMo6r2WomJqOUpZpSvHBlVLDPwUwBVfFcFINF5V/n1/DUJtgvmG4pwb4GuxrZK1Y6UJB3UUiF+ZRrlIdVJaGJrbsm9520x82Jjf/bWPH1MtCzDjt32u3nNxfvir7IBe2DR0BwyP8u/L5516+o3X+1Pe1zh/7obx9+nY/W/YCiqjka/J9wQkOwNAkQJRODVA01pmCMnYK6ktE8Y7eAlZIq8D5KYuR/9DKN85COTsO5ZSww4oBqhiWEiAOIhlDjYCTstFJxaFiwl+jrWat/1iQm2WGYH0oCHJCqC7guSkO069QlEnqppq86tByc2zq62Pjmz85NDH5mfKe2WNCfNDYtbiHi4CLgIvAZSLQ41qf+0K1NTs7E7UuvHVp7uXvWZx9+QEdLk4HIi+VeTDQUOS5hqpT/kuS81Hfj7XXfi8280iHWU6pHZZCHtUYKGVtYfBIS0RehbtI4NoDnBqnQGNSYSSmjFkJign9goF1huPvAeQSJTDNAIdVeqksVRbKQ6PPT27e9pfNyW1/U6vLF2nT3tDJT7m3wPWIgKuoXo8o32CvwYn46BdKZxaOTudR+550af6haOHUgyKc2y3TpSGlQ9Pm8gBWe7nRiJ0UK47LBwV532j3cbI1uLRXSc24apCyX3uWmp/r3Hho4zOrDwCoMliFu4pp83PSZkcYngznuwHoA6igSsxuW6UjvBbAbKYlpVpR5pUzr9ycKzdGvlVpjnypVh/6ipJD356QjQsb0XHqBlu67nRcBK5bBDhP7t/vL9Hf1TtJvkl2lnbH7e69cXvp9qg1vysLlzaLNBrxRVYSAKo2+RWcfkPlNw5srKiC4VHkPwamJkVCX08KxfP84NRrFShSZS8XnjD5DzQB447F3FMkZCJKc1M3hbg/i/nbiip/raXOhRfL+vC5Uq15qFxr7A8q1W/pkv9stTl+eOL2rfNuqv+6LSP3Qq6i6tbAdxIB/fjjHu2g+oW5g5vixbnbRLR4d7R87p48Xr41S7tb8zSuEaUCoBWFVCWsEApnWDMwwMnSzBCYPA2danb/E5xM0dICwMxYvJrlOElixw93KAxLWWBqpFYKcGqqtgCtZhiBs7sZUABKhSWgRrIGBUEReUEmvEpb+dWT5ebIt1S58U1Vqu2rjowcnJyanqWJ2+G77kTZv5PF4n7XRWCDRsBUWJ/y6OhybXH51Ghrbn4qi5a25El7q5eFm4ROp5Nud0KnyUiSpkNZnlV1ngc6hzheBp8JjQe09Y1xmkD5NRcs7AxtPdhDSShcQ+Da19L3cs64AKtGVyrXgsUHhGQiKRx9BTOpWIpFJkp63VKptFAu1WaDoHQiF/7RvNQ4pkrVo6paPjHS2HS2NrRpkbZuRRXVcVE36Fp+o07bVVTfqMjfQK/LupiHH2tE4ZmJ+WOHtobduZ1Zlt4aZfmdURrdRGk0IfKoInXsSx17SsNwD97pliOKTMyVUiulCp6VkDrJ2TwzFUKm7H0lPCmFUlIojwTKtWZCv9D5Q/WAdf1YE974tiM9Mw+V2QfFJL/MU5JpLrzEK1fP+6XaS1L5+1RQfnZsYubF0S3bj5PK52jq7q4DqDfQQnWn4iLwBkfA4M39Ps13K9Saq0Wd2UY0N99szc83kzRsJElUzZK4lCQZ5EqACUWuNVSEhSfYjjfXWmnIArJygIYSNHpGKshzGQglvUwoDzlSCk9mQmImigmrbODG4qjIwHb7AAADxElEQVTCE0KoVOs4T9Ou1vkSabFQDcrzQ0Mj80PDzfOyMXI+LU0t1ipjyzQ1BXDqKE9v8NrZyC/vgOpGvvrX4NxNIj5aOvPMM9Ot5XN7Fhdmb0k7C9uFjieVDkdlFg8pSqq+zgKVZ0rrXIo8Y9KUmWjFTAGApNJaBKmUfiqVlwuhpJCeJ1gMlUogYWkkYTC6YBSkhcwFZ3GUPo3PH7MLRO4JlZKWKQkZC6U6WqjFhPzzpLwzperQ4erQ8P76yOj+ocru42LnTmeDeg3WhfuTLgIuApePwEr94C8IoncT0VP23rwXv4ScKlEhNcxWKej8AvSu4EsheIK1EyrGqzKSFAK3Juj1izBSslxNZJTknkDfP0llInOVJJn0lJ/US9Uu1bw21ettohMx0V50jpwGsFusayoCDqiuqctx4x2M1g9LWviBoeX5M1NptzUZdxZG07DdpLhTk3lUyjOtBMimOZymuSeVaw0Xdj9P4IBFCsZAnsjJz0gGQue+1uTrXHqCtJdJ6SlbLcgwNcD+gFoBrGKO1iMRK+mFRKKjtVhW5fKFRmP0dHVk6lhSKR+rRGNnHTi98dadOyMXARcBFwEXgRsjAg6o3hjXcd2exUA1gYi+YDWrGoJor60i7BA0OytJoUqwBKt2o5wNtey6EHQ+hOipraBG+JmiuONRyYYECtiZjskvh9RqdGjTJrTzHcdq3a4Yd+AuAi4CLgIuAhspAg6obqSr7c7VRcBFwEXARcBFwEXARWAdRcAB1XV0sdyhugi4CLgIuAi4CLgIuAhspAg4oLqRrrY7VxcBFwEXARcBFwEXAReBdRQBB1TX0cVyh+oi4CLgIuAi4CLgIuAisJEi4IDqRrra7lxdBFwEXARcBFwEXARcBNZRBBxQXUcXyx2qi4CLgIuAi4CLgIuAi8BGioADqhvpartzdRFwEXARcBFwEXARcBFYRxFwQHUdXSx3qC4CLgIuAi4CLgIuAi4CGykCDqhupKvtztVFwEXARcBFwEXARcBFYB1FwAHVdXSx3KG6CLgIuAi4CLgIuAi4CGykCDigupGutjtXFwEXARcBFwEXARcBF4F1FAEHVNfRxXKH6iLgIuAi4CLgIuAi4CKwkSLggOpGutruXF0EXARcBFwEXARcBFwE1lEEHFBdRxfLHaqLgIuAi4CLgIuAi4CLwEaKgAOqG+lqu3N1EXARcBFwEXARcBFwEVhHEXBAdR1dLHeoLgIuAi4CLgIuAi4CLgIbKQIOqG6kq+3O1UXARcBFwEXARcBFwEVgHUXg/wdo8/p785Dbs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p:cNvGrpSpPr/>
          <p:nvPr/>
        </p:nvGrpSpPr>
        <p:grpSpPr>
          <a:xfrm>
            <a:off x="1019076" y="1470591"/>
            <a:ext cx="3235036" cy="1901286"/>
            <a:chOff x="1019076" y="1470591"/>
            <a:chExt cx="3235036" cy="1901286"/>
          </a:xfrm>
        </p:grpSpPr>
        <p:sp>
          <p:nvSpPr>
            <p:cNvPr id="2" name="Rectangle 1"/>
            <p:cNvSpPr/>
            <p:nvPr/>
          </p:nvSpPr>
          <p:spPr>
            <a:xfrm>
              <a:off x="1019076" y="1470591"/>
              <a:ext cx="3235036"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1566502" y="1652104"/>
              <a:ext cx="2136646" cy="1538260"/>
            </a:xfrm>
            <a:prstGeom prst="rect">
              <a:avLst/>
            </a:prstGeom>
          </p:spPr>
        </p:pic>
      </p:grpSp>
      <p:grpSp>
        <p:nvGrpSpPr>
          <p:cNvPr id="12" name="Group 11"/>
          <p:cNvGrpSpPr/>
          <p:nvPr/>
        </p:nvGrpSpPr>
        <p:grpSpPr>
          <a:xfrm>
            <a:off x="4798001" y="1470591"/>
            <a:ext cx="3272272" cy="1901286"/>
            <a:chOff x="1019076" y="1470591"/>
            <a:chExt cx="3272272" cy="1901286"/>
          </a:xfrm>
        </p:grpSpPr>
        <p:sp>
          <p:nvSpPr>
            <p:cNvPr id="13" name="Rectangle 12"/>
            <p:cNvSpPr/>
            <p:nvPr/>
          </p:nvSpPr>
          <p:spPr>
            <a:xfrm>
              <a:off x="1019076" y="1470591"/>
              <a:ext cx="3272272"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1586889" y="1652104"/>
              <a:ext cx="2136646" cy="1538260"/>
            </a:xfrm>
            <a:prstGeom prst="rect">
              <a:avLst/>
            </a:prstGeom>
          </p:spPr>
        </p:pic>
      </p:grpSp>
      <p:sp>
        <p:nvSpPr>
          <p:cNvPr id="10" name="AutoShape 8" descr="data:image/png;base64,iVBORw0KGgoAAAANSUhEUgAAAfcAAAHrCAYAAADSYdTHAAAAAXNSR0IArs4c6QAAIABJREFUeF7svXeQJOd1J/jSVVVXtfc90+MtZjBwA0OAIEUI9CKlpURAFCnD02q1K3N3cXeh0G3cxZHSRVzc/bHSSispbineCgqJlBakRC69SEKACEOYAQhgBgMMxpv23pRPc/He+77MrKysyqzunsaYLERjZrrSfPm+L7/fs7+nQPJJJJBIIJFAIoFEAokEbigJKDfU0yQPk0ggkUAigUQCiQQSCUAC7skiSCSQSCCRQCKBRAI3mAQScL/BJjR5nEQCiQQSCSQSSCSQgHuyBhIJJBJIJJBIIJHADSaBBNxvsAlNHieRQCKBRAKJBBIJJOCerIFEAokEEgkkEkgkcINJIAH3G2xCk8dJJJBIIJFAIoFEAgm4J2sgkUAigUQCiQQSCdxgEkjA/Qab0ORxEgkkEkgkkEggkUAC7skaSCSQSCCRQCKBRAI3mAQScL/BJjR5nEQCiQQSCSQSSCSQgHuyBhIJXOcScByH3mNFEE464DR8oj/4gz9Q4HPreOA/APjc5z7X8AY0BqXJANZx6+TURAKJBOJLIAH3+LJKjkwkcE1JwHEcFQD0GZhJLcBCxgBDy0M+tQqrmgptqepqxSiqxRSYdlqxFKNULaVXC4WcA2bGBkUxrWpaMR3dtE3FBgAHHMMBRVEdy1I03dTwaVXd1hWoarpe1VXdth0139HeVtJVpexoutmmZYuO41T1dqMCUDbbod0CgEo3dFcNMMojMFJRFMW8pgSXDCaRwE0ggQTcb4JJTh7x2pSAAGccnKMoSp01/IbzRmoFUpkcaG0rM5Mdy2axs1QpZhZKy52l4upwoZjvXllZ7c4XlrtXqoWu8fnx/rxV6i5VSu1mxczZtmnYjq3ZjqM6toU3UBRVVR2H/g6OYyu2DYoDNjj4C4J4RQHH4X8qqqMpCigKbhOKo6qaozqKY1qWoyqKo6kajttWVK2qaWollUrl21KZ5Xa9fWkg17/Ykc7NdnV1L3a1d81nc7mlrJabbM+2F9Jtbavt6dRKf3d/vgu6im/Cm+WHlIcSBeDaXKbJqK5TCSTgfp1OXDLs61cCAtTR6lavwBVtGS63TS8v985XF3vmZpaH5vJzwwvLCwOzS/N9cwtzvcv5xcGlwnJfqVpor9imbgIa1XbKBkd3wNLpT8fRHBsMy7Z1y7Y0vAfCsqohnqOrXAHbccCyTHAI2vHVZwe+/9/u71ETwP8CKofiKKBpGgE+XcF2wLZQG3BsRVVsTdNMVVEtx7ZNDUFf1S1FUauqrViqo1QM1bAMxah0tnUsd3f2THe3d870dfXN93f2zXa398z29PaN9fX3zQzkBhY7oXNRA62yF/ai1mGhInH9znoy8kQCmyuBBNw3V97J3W4CCfhj4A44+jk4l12F1fTiUim3ujzbNzEzPTI9PzU8Oz/fu5hf6Fk054eWqjMDy+WV7mKx2FG1qm22BmkHnHTVrqTKVjVdMsspE6qarTmEuI5igwU2/Uf4a6PhrSBeC9jmP9noxgMUOpJs8uBb7/83ob08R0yWBHjxp4irA2on5HbwKwA4BAXAVtDBj7dS0eYH1VFAdVTQbPpxUqphpvRUmX4UvaLYalmzlZKm64VsLrfcrncsDmZGJruM7umezr7Fvp7emaHB/omezp7prlzXUofRUWqvtpd39+wuKIpSvQmWVfKIiQRakkAC7i2JKzk4kUC9BHzudf3FlRc7Vu3V7rn5ub75/HzX3PLc0OWZy6Mr5ZWh5eJKf6FUGCiUi92lcqm9VKlkbcfKmFDJFe18umJVjKpZVU3HZABWEWcRxB0CcgR0R3VAEahKYO0fDka7yYFeC87eMY4H3EEAJ5SOmN2gFc86Q50mQIdJ5OcR8ZhQL7ER5PFr/3/4eyDwV1UNDCNlpdVUtU3LFXTHKKi6XmKXf3olk8ks5jK5+Y5U+3xnpntyZHDL5aHO/onhnuHFkczIbE9vz9Je2JtXFEVII1mxiQRuTgkk4H5zznvy1GuQgLTIfacaT88+3Te+OD5yZWZyYGJ2fHB+cW50ubS0vVApbqko5Y4KVDsLldXuolnszJvFXMkqpctmWauYZbAcRDQFUY3c5dKiroFstNKlA11Y3YyxYUgc43WuMbPDhSCz7huJiCPya/0w0LNbn8cr/+/+m/z9CmigAhYCkJ6j6pDS05DW02ZGS1cyWrqQUtuW2lPZhayeW0yDsZLTslcGOgcuDPb2XR7sGZgZ6to6NTA4MPlg14PL6NuQeQ04j2E5Dmt9ouS8RALXogRi7AbX4rCTMSUS2FwJCGDXXoVX2//5zNO7fnLy1W2Xxsa2KeDsMFR91LStgXK52Fso5vsK5XxvGco5E6pq2amA6VSgYlfAVEzA/HaEa9uxyEWuqCpb6HaMcHIUqJIPPuITcY0oYCe1ImocUWMQ33OiXuMPjoVvhdqAygoBRSUU0BwdNNDBUFKQM3JgWJqd1tIr3dmumVwmO6frqTlFVSYtMC+ks8aV0eHR6YO7D146svvIpQV4/+qjiWUfc5aSw65XCcTYDa7XR0vGnUhgbRIQQK5egAvGqSunsqenTg++evrVrWdnz45UNHOrkUndulDM713Jr+wslvNd5UolbdmmyhFwEyzHAtAQuB2wbI6Mk5Wu2KCqKsWhMRGNAR0td5nUth6LOBj8bvDsUYAaYwgbBe6Rs8OakMgboAA+hSnYacHJBCpoYGg6oMgVS4GUmgINNIrzG7pupTOplWw2M9+R7RzP6bnTVtl5o1PruHBo263j9+6/c+zw7sPzKUhV98LeapKwFzkjyQHXkQQScL+OJisZ6tWTwOPO41rXVFfGcqzshZkLHdOL0/1jM5eGZ5bmt4MKhxZWF45MrcwcWCgu9K2aebWiWKAYKlhOFWzLooxzBV3sZGci0oj4tu0AaJzohmYoO6NVSoDj5DdFWPMYU2+CrDFANzpoLjPsmsgxJN/uakg9UkEgUNf51qQY+RQgjOejkoIykfLF4zCer6gE9Gjxq2jpY80AWvq2CmlIQafRWe7P9o0NdQ29mUu3vZ4v5M/tGNo+Mdq/ZXyob3Rua8fWlQPbDxS+BF+qfl75fAx3ytWQTnLNRALrl0AC7uuXYXKF61QCCOgDMwNtJ66c6Jybmes1HXN0tbq6Z6mwtGuhPL9nYmHylon5iR2rZj5TskpUeIbWt2nbZJEjgCsGZqGL1DauLuMfAiDOYqePAHOB/uJL4WqmSnP/AQ0EGgXwG/E2R92DcDX6RsyZF/Fp5t73gbuD4I4/+BGJhu7fZTUAAb24n5gH8pJYWDVItjx7ALCw33ZAs3Vo0zOQ07PV0YGtbw92D77Rm+l9uzPVdSard5zPpXOTA+0DS9t3bl/94NAHi4lVHzWZyffXmgTivILX2piT8SQSWJME0N3+1FNPaZd7L6ePzx/vmJ+a7986PLxvJV+4a2p68paJxck9s6uzuxaKC51L1WWlolSIs63qVMkdrGhoGWJmN1rlCmD9uOWI8jLMYidKN0C7nYFEGJ0E9LKMjFCPrU5ijaWsdUSyGKi6QbHuSOFFDGXDwD04kODzCU4dFiYJjJQmV7a+cWLqglSc6DKkK7HVDo6YGKw2II8Ka2C6qkJaS0G1UIUMZKA71e0M5Aanh7pGzg71DJ/p6+p5UzfaXp9fnjm9Y9uO+b3te1ceOfQIuu9jTFaklJMDEglcVQkk4H5VxZtc/FqQwOedz6uHTh7Sxypj2aXppWG7TTk8PT/x4VcvvvpTS5WVgZXVpc58qaBi0psFmPSGQI3ucoR0k8lfRKwXt3XKgaPYObp7OfubctoVBywHwR3JXTEHTAETwV9anMQlI7LEiQhOfiHN/fVJK9LVHePyGwVbsSz3ZuNB4eBFJGqT9Y5hDQ/nqXwOsdsG0AS4uwUIqgZ4NOY64Axg4qKqYakdGu82mKYFNnLiOQCZVIrnooqpEjrF7Q3dgIyeMbty3fPDXcNv37bzyJNt2bZv5Wfyl7t3dC8dOnqo/Ag84mbgxxBtckgigU2VQALumyru5GabLYFjzjEDVqDrzbHjtz73xvOfPPbmSz9/bubCiJmxoKCXoSr4T3jjV8DGBDhbErCwgUaAzKys9G908eLfCUhsDaiiWsR3EY8ssACNOwQUE0w+lw1JvoZrofp9ypHm8qaI7poAd1c+wkwX1jY5ODDiQd4TmUCoAliYqKiTnC1L5DXg36l00OJSQ5spdknpcn8U0gosy/PnY6IjxelFpj4m7LWBARkzDelyytm/df9rD93zU3916847f/DAjgcuDcFQ4rLflJWZ3KRVCSTg3qrEkuOvaQk4jqOfglNtK7OzW05Ov3nk2KkX7//Jmdfee2Xxyv4VcyVVUa2Uqdkq5rZXAWvLAzlTMm4un1K+IdKtLrzoyLiGaO2ADg6g21dmczN7nPeRsWLvd4pwC/sFuW5LN+as+F3qYZZ+HHCP5SGI2llixO39j8QkOEJDqnlWabKzIsC2vbg5KliOifY7MwXIUIl/bPLvwXknD4HIyHcU0DEpz1LBcHSzDdLlvkxvfvfgrmO377nz2Tv2HD022r/j7R3dO6ZHYKScEOjEXIzJYVdVAlGv4FW9eXLxRAIbIQGMpZ+Dc52Xpia3nbp4/K6L0+cPv37+taOT+ck9i+X57sXqQrbolBDUwUZDD01uzKiWvlzRE62OlrUGfcU/ZBzXBREVHEkZ5x7PiXcuz4xATPdlI/dyraXueugbCCQWoMYQ5kaAe4zbBLnz6k+JCe41yobMUfCmopYKj+ZBArs8yAIF0+fdtAdh/vtBPWyevRPoW1n/j+x6SlWBlKM5OS1T6k73Fnr0nvntfdtP3rb7rmO7hve8vmdkz8negd6pg8rBlTiySo5JJHA1JJCA+9WQanLNqy4BBPQfw5VMeeby1rOzbx84eenE/W9cPnH32OL47pXyUlfRyneUrCJSuqpV26JyM8CGJ6rKue2CBpUHiqVWXM5GvO28m3sk7e5Gj3XXaKXjnyJLDt2+df1MBHAHPe0+65+SvST+SA66db6NcRLdanAsJEEvjuUeZ3Kb9ZRntIx+WElYI+/HpYIRSpG8rgzOC759d1LlNcIeVF5a4r97K2y6g+tHBU1B2lz09KNXAKscNTAcw0qp6WJHpmO5NzcwP9I9enb/yIGXj+44+tSB0SNn78wemEyy7eOsmuSYjZRA9Bu2kXdLrpVIYJ0SQB73Zy490/XW7MUDb10+ef+py6feO7E6tmMFVgaW7cXeZXuprWKXFUdFRnaOiztorjucAMeudMYIneBVWHWq4G6X4C4BXtht7KIV4E7Ajm5gVAoqgTo3F7Frn9RnmlMGd42bAF3G60/AjgPuUR6ADRgGPfd6www8Dmw640K7JyPfIGs8HkF3O2XNC0XMHRDXzLNC55O5D9jJ/ncLGHjeHVXnSjsEdVLmas+n5EpFg4yWtdv1rkKX1j3frfaObenaeua2Hbc9edvuW38y0NN19t39715Nsu3XuQkkp8eSQALuscSUHPROSoAbs7ys/dcTZ7afmTh526sXj999aXnsroJZ3rOSXxldNlfbymoZKkoZTK2KWW61SWtkvWlsbVN2O27FFmgax2Jpq6dOa/gvf9zW93rglyIuy+AsXO+SsCYoID9Wu5cJC/qKEyPexChQ3qj52Shw35jx+IXiE2ijQYbIULG5zh3LDqVnxp27oMdFelYEsKMLXhbWO06KlUXOogTQuImPy2fAiwgU7HrnGNAGbZCFnNOuZ1fb23IXOtLZC/t6dr14567bnj+0f/9xbbBz7n3wPmxju36tbmOEnVzlBpNAAu432ITeKI+D/cnRZHpq5amu46eP733j4uv7Z2dm7p1dmb9zsjC+a6Y6N1h0ShoSyhBuU3Y01jbh5otlaJxoxdnp+Be24PA/akGqmGCT1c0fdvgisJP/3vPLuxYfmYHUOFUe6f1ZK3XXCJThX1HOHuy1imMm+Nig7X09CoBr9Ut5bcJCijVefwhd6kYh+hDJUOhfLqcA8Qywt4Xm1g25SKvbl/go9DX52DIzny14vIbBGfQK5m14Xh6vNk96Y1h5xHWGjW9Qf9AUBdq1nDWcGh7rbxs43dve9fLWkdFXDu09cvLQwUNXHoQHVxRFwcWbfBIJbJgEEnDfMFEmF9oICWAs/btnvpty2pwdL7x1bMe52fNHplem751bnbtlMT+/Y7m42JV3lqGqYU26yIAmkMQNGF2m4u+cHy2KomVnUgmmiAJcw+6hu99il+5gL/DO10Jwl/5aRmQGAe818nA6ELsPZOvVuJMD11irHGOBZcjFa9z5mwTuLY9VlK/V6EE8jZ52Rv8Ws+Hra1+Xvig1AWYQYn4cdwrFmvEpEBz7F8l6ImZvO8xl4DfdOZKgcM8AKr5HVz278jXkujcz0K53Qk+2d6En13emN9fz+kjX8E/2b9l7Ys/w4QsHd+2cOKwc9jTOtS6E5LxEAoHAXyKQRALvmATQ9f7dM19qP7ewuO3UpbO7C9XV944tjB+ZzM8cnM5PjSxWF1MVtQygYzqcBWBZ7CV3adt591cUbhriWJgOL6w5io0zNzme7X7oArKUygNoBuyAOU1WHyNGjTHvbvx4VXmOZwbWxtIbEbcHTNIoAG4wSy0DpgQwf3JbDHCXT9fIMojjiIgzVnn9mvi9/6buuF3XCDPSsdol4uJoZXu/8TMFMmCrnCwnZ48mX8bUfYL2x+SFfseEROQmEv4c/gJJcsirg4yGMmlRoZ6zoIJB1LcZaIMeo7s0kB24MtI5/MZw59BrvZnu527dd+vZuw7ddekwHK7WL8J37PVMbnwdSiCx3K/DSbuRhoyW+t9M/U329MnTOy9OXb69Wik/NLk4e+fM8sQts/m5tpJaUspaheLpliAkIdtc5EWRPY2Wl2iwxmAtaGLJiuM4KblkRVzd430XCXLCupLgjHXoLrj73hAJ1G4+nOvud2EoZGqYEEd+OHSPY/IfKjwKQf0gWJtHJ4X4qd2LyxZqDdE/eunQMwkmuEBGO+Iepi+QOkSNW9g74X96n1oTVI8a3tv1YviAkA72c8VLvJZXoZv6gDyoi4kECeIc8O9yruNFARUfhgItkrvW15yGzhMX9Z+PUR+B/wTsbltaoTzKOD7KSVPARlIdvAyGjjDaI/QGDQwwnBQYpgE5JWcP5gaXh7tGjo/0DhzTFf37t+679e2t2a1XHj38aGLJR6/a5IgQCSTgniyLd0QCGFP/wstfaH/h1Kt9y+b8EdMx/9X56YsPTy6ObSvYBbC0MtgY3xQxTipfkwYabdC8aXpWdI1J5278cn/2l1HxOaQi8AUCiVUE7ERn5qKmZ9nJUxkXBHd5OFjzSd51vLi2RHFvzDw+prKlj/AQ1FR/uVgjbx5i8ZM16ffJNejQHgA8HpEAIrcUnFUcAmwSk+OCOw1F0u76VhBZ5DQ89nRIq5jH5EE/e1l4EMIn4iVB1uhKAYXGr024Splfe3LF5167rvRdet6lPH318TUehZDSOxfvsfrCp1AwpxFfOERvcyVUu+GqgGRImqORNW/YKejUO61tPdtPH9xx4LuVfOkf9m7Ze/7wLYcXTo6eLCdd6t6Rreq6vWkC7tft1F2fA3/SeVJfPnWu7dzM9MDM8uLdb42d/cRbE6cfHlsaGygbZXDSyBxXEoDr3yY5Ju4ad5FNVAQANhETuvDRlKov2/LirpJ2lrKk/aApk+GQBU1gOKOJD3Dl8IVhSBXSCHouqMgxIggyUTomYckP/s5Bsnris9dAUbCcT8T4pUuYaq4ZUlSdKViRPpUoWvF439/dbH8BrBJc/TF3WQYmgZtodn0/jX7vP8ZGdn2LOd3ZQS1yIdDyF1COcWmk+SUFSWojolpBaA2c14g35Bo0mfUoxOMjo8Hz/aSAPoO7puowGC9wdz/+C7r0pdLSaNkEkx+FHuN6hsRIA2tFFFdQCIe/wkz72rGhJ0EFrWpAqpqCLqUL9g7ufvvgtgNfH+ke+afuwe437+i7Y+F9O99XSWrmr8+9b7NHnYD7Zkv8Jr0fxtQfu/BYKlVMbRtbuvTu198+8TNvXXz7wYnV6eG8WoSSUoQSFEWZEYMrb5wyg937k2CeCN2Du3Wz+uoosK9v3e3nlOc4quQlFxYngl7gDZL92pGnHpvLIHpVq1UCMMyfphABOQaElUeedOZDZ6CTQMPtYPEa9IP/KSromg66kYKUYUBKT4Fu6PQ7BPFMJkPHappGP7qu0w/+Xf7eMAy3eY18Pnlf0dJGKCu1oI6c66SAINY6NoG3aZpQNatQrVTpGfHvlmXRD/3dsegYs2pC2azQn5VqBSwT2fdF9oPPEkdZopxt0wKQxEOC550tfQGMInSALnfy3rgKgMyx4L7unGMplIjgeycUCn/PAEbd+jXFp8rcDInbjVu9u1eo8Y5g5jw1nhXJnOj2F65/sTQxByClpkGpqGBYBugVA3JOFnYNbT915MCR7x3cffA7/Z39r+lFfSHpTneTbqQtPHYC7i0IKzl0bRJAF/zLCy9vfer1p3/u2IWXPnL80uv3TC5O91W0qlLVqlCySwDYKz2N3LBVt56c+duR3lX8yaYcAfv6wR03Z9ywG2/SfC/RJEZk4iNo+39HeCAawzA4CFe9T1QIsOjPltYt+qo59q6AJrrL4UjwOARf/EkbGUin0wTYqVQKcm1ZSBkpAdwGdS0zfODtt779FnkN3Sxa0m6TlPC+7KyOeO5yjlCItraEfbIiwXtA6pDnY4azHQR3k4DaBXvLJAWAwN40oWJWoVQuQ7FYhHw+D6VSCcqVCoM7/qBiYGNHPlSG+P50D1HuRl4J8oKIJEkhU/Rt0G+EAkDnUPTFDTCINeR5gZqu6hqwxwutHdyx3p6YCaW5T14jX2wfr419bgwd7LINhpOGrJ4FtQxOSss4o32jZ+/eeedT79p/33cO7D7wowe6Hphf2xuZnHUzSCAB95thlt+hZ0RQf6n40pbn3nju57718nd//sLsxSOLlcWOolIyKk5VtaAKjuYwGQi5vdH/rABU2SIjN7YAd6w/5wYt+EFwNynuLj/NGNHCv6vd7GtF5L0WfjcsWdIS+BBUqDMcbs7oCkcLG13nIlhOgCSB0SamNLKMVQVSug6pVBrS6QxkUmnIZtugq7ML0kYKMpk2SKe45Sha5NitTlPRWc+Wo2vhU72+B3b0jdvTXFjdMnHPB46qJmUodCghw9pYc215nycbfiZ8Bgn6waUlPRLceo0tfe6Kx251khm20LWw+x5b71TSaNtk1SPYFwoFKJVLsLiyBOVyCSqVCpTLZVIITAuVBgvQk8AXZ3cKSVdnelhmJsROcJJSWI4SgdVTTujuslUcCzfkI/3ovgNiVBTUXIiuiwRK/MPgjusdqYv5+q6LHueQugziKRooJroz0GNjQBrSVrvSXhnKDk0e2nLw6Yfv+umvfvTwh57YomwpvEOveHLba1gCCbhfw5NzvQ4NXfA/vvLj7hcvvvjg9178/m+emnvr6Gq62L1cWUybSkWhTRX7pVPIm3Z85ILl3t0VBG6RDU+sYuyOlz+8AWMZHCoA0eDeGNgDad71uzGDqc9LWxNvFfFZXUdAR3e7aCtKMXK27tk9rkOaLPE05LLtkMvloKOjA9rb2yGbzRK4q3i+ZYGOIC6tYLw+Wq3CsYAxdM5QZ+c5KxG1K4TyAsQg5TF+i1q61GvOcrFLxLTFl24c3HewBOg6mlvhhfDS5kU5mMKUQK5vRAA7FTYINztZ3gJgKXeB4udsjau6ClWTgT1fKMDq6gqsrK7A6soqrBbyUK6UwcQwAHkDUEVAHgKFS9BI08GiSZv+80xulp20+rm8UWyDkeDuA3iZKRjnJZXXpQVPT8nrVyQwcjKeGCEqtRkF7KrDIG9wtzvFxH9jaZ2GZXRWh9KR77W7Ju/YfuePfuPjv/5nnZOdJ+++++5qnOEkx9wcEkjA/eaY5015SuydPnV+asuJK2/e8/xbP374zMyZ9y3aS9umi9M5U6mCk+FYrZuCLawu2lyxLh2buagOhyLFNkhboNsPXVLAiqzuJk8Vi6sdLVAym2ovxPjIzmm2jsVx6PoVZWKaopMygtYh7sxoXWtokesGtKXboC3bBrlsDtKpDPR0dbGrPYVWeZr+romOdITHxEvuWcPMqsduZ2LUc7PKxbhc3nORaV7jOvYsTTdvuzYvkZUW6d8OylDEsIPfN6xL98XMXWFKaxiJXmj+fCEAKqcTpXY1rPw4pwpVMmJWPlPFeu50BG609NG1XyyVoFQuQrFUhOXlFbLu84UiFMtFqFYqBPg2/lAJpChRw85wdF3hFseENpn74OUwet6ARoV8UpbB0HyjUL2Ur4jxe//kNezivlSq0LjHV4TK5zlHQ3o/8BAM4yDA20UH0nbG6kv1LnVrPWfu3nf0ux++94M/PDh08I0jXUeWkqS7TdnyrumbJOB+TU/P9TE4BPXSRGnk2OkX7njl3Gs/fW7m3Hsurlzavmgv95f1IlQUjKMjoxeCOG7sqhfH1TCjm0lncFNHyxVdtIz77M6lRCuJ9gTGTPHZ7BML3AN13NIuk41diJmMstLFvSwGdxyjoaUoRp5Ko3s9DW2ZNshmc5DLZiGbyVKsnIBcTxHgc7hYsJz5U7LJEpfJWh5CsOXtsxSFYc1i4BFJwJWu8KBFHQbI8ndhmfIk2sgqBA+ow4/1oZ90+Yu5lPPF5XLiGSQJkXCls84hww0E6V51gch3QKuewdsiIEd3frlcgUK5COViCfLFAhTzBQJ/BPxylS18Okf4EbipH19fuvY9Tc+nPfkXmR/Aw8C8GcCTm11czB9RCPAa0VpHb73GIRysk8dxsudGrAd6HxxQHR1SlgFZu83uT/WN7+7d+dbB4X3/fHT/0X+5Zc9tbx/tOLqY0NpeH3vo1RhlAu5XQ6o3yTXR/f707NNDT7769F1vT7z93ssLl+6bXp06QjwPAAAgAElEQVTcP1eZH1qqLqrYxAV5uH1mOGjUWIN3dGrWgmDuxmSZ8AXjpR7uckxeGNO+/ddzT/sTvtwMd1l+5QMs1xoVGd8McNJN6994BXyKcXK3WI2y0zG5DePiHdl2yOZy0J5j69zADPYUZ7FjfJQsLHpwzJAW5W/ietL692q9RUxaVAjwSJhOt/bDr6tLsBNSZx5WQVCDT+R5kEBRD9RBwK5zwcdZ28RB0LzpK88nP0+jI9mZwWEbd/7d+niXJo7c+milm7YFVpXBvlKuQKVahkIxz2CPiXsF/HseKpUyVC2LQymUv+HnsfViMRyG8GlVYsw0bBnFqJkj6Qnyx+mFwEQjQVd8vsrKmnp5Mbtu5QK+C6I/DS4fCxnwZPsDVAupdbEKKduAXqO30m30Xt7SteXEnoG9Pz6y9fC/fOCWD5zc27sXueujfAtxZjY55jqSQALu19FkXQtDRUBHl99rzmu5Hz71wyOvXXrtQ2PLkw+Or04dminPDKzay4apIu971WvaIiAJNyzDRreixGgFw4hEy+mRgPji3IJchjKKxYctVuE9DbG8ef8VICiAoA78ZdyTYuXSMuRBcZMQmdunQSadhmymDTo7OqCjo4vj5Gipp7OQTrNVji56qVTQn8KrIOPlroufADtkFrkYoDY+QDF3z23ruuYDgO+BcSN/cfiqaWTl+8F9TcAuHsOfDxE2AjfG3GRR0yz6OeIDuxXHy315F0yd55a/oQfItLFMr0LWOwI8xupX83lYLaxCPl+AUgWz9MucpEfJdnwNtpJFOSb2EHQsLm0kYj6prIlDKcHQqyhoNMc1CXt10yVdU95D4nuiESMe5y7g85oa/gSEhjkqmOPh6GBYaehN9ZcGMwOXR9oGj+0d2vXE4R23Pb3v3n3nHlIeSprTXAub6CaNIQH3TRL0jXIbdMGfvHhy9KlXnnrgytSVj44vjv/UTGlueNle1SpKBWyyskXLVdf9yG5Y2qwks5yIxdqY3SwA3nU7ujjn3wFlM1bhqpdWrljBQR42ETGvoX6lOfADpqqTl0DWQuMGidZ5BrPY0xnItmUpix0T4Lo7Oslip7pxStYSjWroeqJXvHQnC8yhNqM+DwKV9tV8hOVK1lgt6vsx3K3iCuK/fCC/m79RrFhgllQX/CPhO0tyHTmOoERbXMFRCWf1+YB1svFarsoRekmQ3soQiwzPljkUpAByCR0/mUudAxZm5VcqZMFjcl6hVISlpWVYza+QlV+pslLKV+XmMDjdlmUL3gJMEMRkTnabCz2R7+ea8w1kFVRG/euB3BSsPLgaIDackeAuND1LdcDCijr3MPcFYJ0ErXgnBWknBd1aV2EoO/D2cM/wD/eN7Pnex49+4LX3jXxsPonHt7iWr9PDE3C/TiduM4eN/O8n4aRx6uzL3c++8cLBsaWZD5+bu/DR8wvnDyzZS5mqbopyNvQbYomW6J2OOxAlT9nUYlWkf0lI4vp1stpFLJp2p1qyEMkSIzOLyXLHfHvKuRdlaAS1tfXnmIFOHl2M36NiIa5LCUoyA13VORFO0yjJrS2dgY72Duju6iZQx4Q4jKVjaRoCuoXlVZZF98LrS3ZS6SyXe7u0wRDcCVOlJ6GBYxSBXfaTl/PqxsZjOFNrrffmJ4RZ47Wx+/D695bWW6ulYqEXlx4etln9Lg/6l2/ncp+fBM+lbn5vjX/dEU8BJkI6gmzHMqFUKsLC0iLML8zDysoKleFhDJ/d96bg2WPFgu5FCezM/ocf5g6QLYm8Urv6nARJdyw1Ld9D0Njlv2V2P4ckqFZEKIyimk54r4RCIIVBB2HiIIBmaKDYCqQqBgxmBuf39O15YbRj5Nv7t+x79hc+8P6zB+Dd+QTkW1rV193BCbhfd1O2uQNGN/zXLzzWeX5sbO/p6XP3XZy8+PNvjp1+16Kz3LairiqWbgEYYutF/EZwt3WyIDjTnEFYVbF/umje4n8EEfdmUMflKJPO5NJkE4++oT/xGjY4qixxYjAi7i9FIUpT3FSp3hlxHDO2hXUtt1RDY6KYlJGhxLf2XDt0dnZCV2cn/R3d8JgIx9ezQSNmOS7vkvkAKioGOGbqWiMsxLpQq8eqVvPIgSlkz4UXefbHoONGSt34cMTyqAV3z1qXnoKwErjgJWMl3cVQSpoPVVK1kjpXe6jP6pfJhH6A52eUTW3Yuqa6eAJm0jhZORAxd1TusH6eSXUK5K5fXlmG5eUlcuNXypiQVyVSHVTwqAEReWW4IZGb50FCrCVFcsflJk4iVAe2XaGUuLkpsnTPi+u4FSR4jHsHzDJ18F0TWRiU3yKYGw3xXpgapKoGdNjt1nB2cPLAtv0/3DI4+o3bt+49PtS+79JH9n4E6WzXPVubuysld4sjgQTc40jpJj3m8TceT40Xzw2PTU3cM7E4+cnXLr/+0JXl8aGSWQRIYbzcBHQTOlizTsCOf2dQxx/eRynfmQFZcoW7q85vfsk4p8w88lvwIs+ccvMwwQ59leK6giQFwZ3NKLba6AwCdeZZR8sdSWZShg7ZNsxqz0Fvdx9b6t3d0NbWRla8TKCSJWjEf04OAkEnKwhYuIQNPcE1dVRsY/oNMgKa2g3f3/DG/VZahTHWWqNCgVa36KDF7vcyNBvG5oB7DEHwhNdY6X7lhcYp2GFksrnb2Y/CJcz1T4qAXD5IV4vJeaZFbvrlJQT5ZVjOL8Py6jIUCkWy+nGFYRkkueiJxEj4B4iYR1SGiEfw3PX4Aoh16YNTHqLXcMfLIxBlo3Xalb9ihJvPEM7TNSTXAdfJY/KqoWIHOp0IcdrTHeXt3aNv37Hz9n/u6+j7+0P7bz9lvGAsP/roo6gVJJ8bSAIJuN9Ak7lRj4Ju+N/7/u9l24y2gxMLUz/31oWTn7gwf+HWWWsGrLTXOQw3EsxQxn1KNTRyK1LpjtyrKE4oIp5yA5MGusyokla5AGeKrBPQSec2M9WxccHWHCoKaOl6cWJh1VMyG4OthslyaGXZQExvWKLW3dkNvb290N3TTdnuHbluKr8TXLCiMYtCpXjoaiWPAFp1Vd73JEc7n4MRBJWteWFhhSWJsYsYk7U2anYa8+e3Au5rdcXHAXY5/xv3xI2v5JLRhJTw4VhR+cK1gB/pqscSOoRgGa7B7Ho9hTwFGsXkkRSHjHxBKIQgXqwUYXZ+FmZmZmBhaYky75Fcx3Rs0HTmsbdsPE+wLYrafpmJz+XqnjeKcFhEG9yyTUFmE+xSWPf08t3w5xOqwhshFB5O7GTOACqjI2UEvVgqtCvt0O102beO3vrsLbsO/XWuI/cDZVyZ/Nwjn6smVvxmrNrNuccGbjmbM+DkLldXAuiG//KlL3e99MorH3v90pu/++bEm/cuwTJU1DJoKQ3KxVXqPqbpCljVCnXu0lM684ibJlswYlUJmPdSvhn2+QHIQ8pJW25MkWLubJGTrSs3LGKqk95ZbxOj38n4ubTgRea6VaqS272npxcGBwZhsH8AeoSFjhu+bTpgVmwwkOIVCWkUjKcLtzuR5XHDFtJcRHKYm7GOx4nyK6Jzldn+lJTmM8l8Wf4skzAee954KYQRpgEE2tE2nX2h2EStkGbA3mxDiAvsze7vJ26JGie2+6391Mbe5Xdh4+KkToyHs+dFF81zJGBT+RwpZsxbgKsOQdwSxDusyCmUY4HueKw7x3WOn+XVFZiamYaJqUmYW5iHQmGVkRr7t9M1kdiIaXpJuXPj8WLE0kiXveG9t4Id8oLXgXLk5YT4lF2+uFhnpO361xwvM5nsR10F8d+aCqqGCaQAThUgp+ZAKagwmOo3Hzxy/98eHL31L/aktp945P5HSgnAR63M6+P7BNyvj3nalFE6jmN85exXbvvO89//714999q/urB0eaSYLqtm2gLLroBi2mCkUoIXvAoqEm1QJy9iB+cadREgp+3GNb698jLGdwYzrt91OIOefi9i124MGoGcrswuRxf8WCUgywu550UGPsbBEbgNRYfB/kEYGhqCgf4B6OroIqsbSUxws3NZ39CFb4u8el9/cT9oSOsOS7two8eHQnY5N74vntEftHTjwALMZaqV216WnRAsCkknK3vLB2d6g8G9mSuelBdZZxiEVfJOSDJZ+Wez7UNqXuHnuF4GqbRRpje6l22a03pgFxphIP4uu/XRGvBlo0twp4RJReNcDAHm7EbnOZR5FaSsiax6f9khATQo5KGiHE08DseqqRSHn19YgMnpSZianoSV1WURl2fue7baWUGh9eF6rUTVhqhfl8lyUv1zQwT4dvCL4YN/cTVXgD4FSC5CVxH2VRCQgioSVnHNmQ4YWhvoJQ3a7Zx5eOTQsfsO3/uf33fvh//pQ/3vmUqS7TZly72qN0nA/aqK9/q5+CvOM1u++tS3PvrCyed/8fz8xbvmy/NdeaekmRomr1FKMO1O6OITEOx7OLYe/IuJcul8m638O7UNlZsr7WZcNuc6LPEcZOZCVzYZX7gDshVFh5s2bdZIFGNWMWNOofK0jJEihrj+vn4Y6B2A3p5eIpfhzR3zAFh38JcrRbrKfVSsHPX3AZwocxPUc7XZ3AEXcQ3o+DdesWWTPGMww7W6mviSreVKMcENhx3kPPN1guAuNZTg9X1o3eSc2hACK2+UGEZtXGsY6Wsee63eA9cAFkmZEhL9hD7Nru3/znWyoLeHyHNMKBTyMD8/B7Pzc5R5Xy4VRUvcMocAdFRjPTVPPhSpqaIRD3oZPA+VwGLqfsehJs7K57LSOh0wmMjnv0HY35EFL2WAagKoVRXatVxlKDc4ecvWW77/rlve9fcfu+djLxxWDq+2uuaS468dCSTgfu3MxTsykmPOsez586ePfu2Zr//Sqem3HhpbGd++ZC23VVRTQevJIdeihgFF0TZTEL2EjNa/YfsZ5sj2EK5rtHiI81uAOoNjrfVsVU0yMqicDb0DFMYkIlrXfY0AoCs6tGWy0NPTAwN9A5wgl+skkhkilqExSg+BAFABWhznrO/HHnwsuanXZpl7NK1hHO1BkAieGzbRawWtZotmLdfkeatt8fqOLEzPkePefi3P02g+/b/nvIjmShCWlRHAih3TJVYizxKb4JZlUnb90vISLCwswNz8HKysLBFjHlVD6Ki0cj083VN0tuP1weQ7RL9M612oH6SUCn5+oeC6lQ2BIcuQB7FC+tU6/y7v/zv2N0A6aNHfIG2nrf50/8qO7h2vHdl2+zcePvqhf/qF7R8/lVDYvlNvwPrum4D7+uR33Z6NsfWX8i8NfueZb37yubee+8SF+Yu3zlVne4tqQTcNm2guMQaNVgOCLP1d0MA2ozchu951Jcqou4/uVIA7usily1tubGyUCFc/sXIJtyR2CRNxb7TEU3oaOnOdBOgD/YNUwpZJZcmCVwFdsGzdo4u+RuEQuyL+jjdpbiwSByAbgnuIFRUFFFdr0dQ9SwQFbNg4mFnOQ4136llILQuA10aMZc3XkPkMblWDWDsC3D2iHA5TMd99mUrqpqdnYGZ+BlZLeSq5o1C6yOdwyCOGnexE1QWFDhiaOV7PMXOSB4I75qEEUg/8dMTkN5HhrRoNJjDb7Fpjz5mKDWk0UCwFjKoBnVpnYSQ7Mr6rb/cLR2+5979+5qd+8Qe7lF2lq7Vuk+teHQkk4H515HpNX/Vx5/FU8dTSwW8/+0//+u2xUx+YrczvWrVX0iWlpFjohteY/AXdhIqiA8ayEYyxto3cp6FPJ4A88GUdKArnpIx3UkRTkM3QBoaQjvFQkUCEG6XMXG9ry0JnB4P68OAwtGc7yEqnyL3tCPY4TnqSllYNQAhwxxgnlw6FJbjVPlyk5R4A9zWDxwasmCC4r2Us1xK4u7zuGyGbdYc9AiWPlIMgSjylQitC45RcaqMVzpb66moellaWYGJ6AhYW52GlkAfLRL+419eAMvlFf3svWU6EtmT3Oqk0yz9lTl1oomYgIFMTMyMaJs43wPdacahSgBLvLICUY0BOydntSsdSf67vtUPbD3/1V372t//+/Z33zW3AVCSX2CQJJOC+SYK+Fm7jOI722MnHBo5fOP7uY2+/8Mh0fuanJ1Yn+ktaWbF1ru9lo8CXuU2WO7rSRQ1tTQy31q3tGuy+hw0atsQYh5nolFbPpWq0J6KV7b+vqC2neHoqQ33QMY6OPz3dPdCebfe6y+H+pKqQ0nVKuiMrv5Z2vCamLaPCGwHuQU2ntQj31V0V6wX3tZy/oU8URWEb82Yb8xy1W6Vb/sh9C+mtoHQRjY/DLnSknGAxhaNSg5qV/AqX083NwcryMnWtq5omWfr47uG7QfF3ss45k98N+4hFKxNWa0pQ4ioubuIBl4wi7wMlCFKFgPAWiPp/1VZBtzXo1NtLw+0jZ/uzA9/7xIM//w/v2fKe128buq2QZNTHXHzv4GEJuL+Dwt+sWwv62NwTLz6x54WTLz10dvr0Jy+vXLx7wVlMV4wKWCrWYSN1LFq8CLIaga10NfKb72ZYucOWcWt/gk+IlzpoCjO4Y4yRMpiZcIbLzpAMR1rgGrVSRSrYvt4+AvSOjk5ij9OwpAc3NOyIRdaPyHyWeX8Bl65rfftGwtn867fco9z6mzXHYfcJA7Wo+LK03DcGENf59EFw92lOksUvKp/haj2HW3XgcuGJd8SXSErWOBLagAaqjqAN1IJ2Nb9KxDgLiwuwsLhIjWywuU3VqlLZJZbdERMdJpW6Se6+vIDgrt2KRinPxSoRmawnlGG04IkgipgkuRlNytEhY2XsgdTg0p6ufU/dsuXWx++988Fn9+0Znbxbubu6zhlOTr+KEkjA/SoK91q4NMbW/+7E3w2cvHLq6FuX3/zw+Zlz7x9buXzLorYEJb1E1LGstONugtSxGpUice02kn1gchsmDEneeD6cwnWBoGgzYK9daKJdq2B9Ef8ikMdYObLHdbZ3EuFMb3cvlbJh4hyS0ZBxTxY/l8YxuLO1jhYQKwrMNFeX2CYfVU5MBLi7Weyyx3iNciAyyq+hN6hujw9adP4JahCPV4S7ucUk+6uz1H3g3gik3wlwD46FwtekAXPtPH64ugNJjpC6EWvMuRKASzqBOOuRCGdxcREWlhZgcWmJku+QAld6lCQlMd/P9cEHeCNaLIiQ61V4AkiRR6CnRjjYu8YGG5V9eslF+b6tQs7MQbfZa+0Z2Pvi3m0Hv3Zg+4Ef7t+569THt3y8cHUmP7nqeiVwDW1N632U5PygBBDY/+TlPxl989ybH7gwdfETl+Yv3TtfmhsopUqw4qwAuuIBQ9REHUsNWQncCTgR+HTMlucEIPpYAvhFjI/D4tLJ3Vz+sukZ3oU8/AjDBMJsweuqTrzu2LAFAb23q5doYamcDX2bronMpgxnG9fuc/74eCyLjTbb5uOOirlfS6vOalKCFzbOOpAiNzD/rPfTClteo3s5VPrV/LNecCfXdxOt1C3hlNnrscbjVzgZ3EkZRtcYWvKieQ21cDVNKJYLsLi4BHOLczA3Pw+rhRUolkpMnIiKK7noBaWtoLltOoyo6cP3Gd97QUOP7zxS09KzaljHz7wV9N4juR82oqmo0G51QLvTAVt7t5/d3jf6g60DI18f7ht+8d+/598vRM1T8v3mSyAB982X+abc8Q3njdSffeU/7FouLf/cmckLn7myMH6koBaUklIGUzOhqlQlOTq/5BbWgxsUi6PNBDNrsCmM6m9lqYJqi7ddlLbxw/j6qAbLc+h72QREWDgiWQ6d80Q6oxuUKDc0OARDA0ME7NS4RXbJsBWy6L2NzmvWwcqCiHoKazTK9SwngFyQEZ+NAPeovTZqDHG/l/dpNObgdfzg7oUurg1wp/E0iiX7BLoecI8jJ7mWGoU43LUkMtx5hdeax+5X9J5wIh6xMJJiAaDq/M6hy352bg4mZyZhZnoGCqUCgTpBLR5LLWaZbIdfK0k6FJjZqAWHw8PXWByH8XXFEtSS9IcFVE6Hx+Cx6LyzFUhDGtSKBhlogx6jp7J7aOczQz1DX+wb6fvn//jwf5xVFOpak3yuEQkk4H6NTMRGDQPj69+Y/Ub7KydePPDK2y/9mzNTZ35usjA9VNKrYKr80kqKS+bnxNal2N1MUKCSLw6NDYusdnIRSsvdxiYVGrGH8abKu4O0fsmQF2DrbhzCyuaycrbasewGrXYE9mwmS6C+dctWSpbLGBmyyCk0QGFx8WfAxK4hhhEc9ng8Jf41+NRZ6TFi7t7mXXtdef9AVVLonWN5EdawAILXpbwFwaHebNxhFrs8/p223N1YdoRFHQeYCRCjgM4nr0aKQvP541Xvya+2hK/uXMmv4LIpe50SHZXzTbDP/OTUJExMYXb9AtfJi8Q3yYuPlSuS3KZhR8BGz84RAx42d6ul901WqBArpAwhuEl4oq2yowEl21kaZO0M7BrYfXz/1r3/35Htd3zzXQ++a/wh5aGkZG4N7/LVOCUB96sh1XfomgjsXz7+5e6JwsTDT/3kid84Nf3W/VPFyc6iVgTLoJA64zG9yMK97WCGOWeuE1zLvQpdc67bmr9j5jCVe7czjNSAO3VeE+U1uKlJmlfZzIWJZ5hxC9nkkPN9y8gWZpMz0ty5Dc0FaZg0APY68cq63mZ13b42od5OHG25X0/gHgZObt5AkzXpB6BrBdzX+wrVPFMEwDdzzUcrZi2CO2msrBL6FUNKecGcessCI2OQpY7lc1NTUzA9Mw2Ly0tQLBbpGC5VFUayfwcndlmmY25aRhiIu3vhfH+VjKwB8OkuvnuhIpBxUmCUDNjeue380d13/7d7Dt33+F0Dd716/+j9CT/9ehfwBpyfgPsGCPFauAQC+1OLT3U9e/zpz37r+W//9uXFS7sWqwu6nbHBNhyo2FWX2pJ7rUuLmIliOImH3YSuFSJat7rc1lTnjka+YMAKmkWU+S66p6F7X3SI01UDMH6Ktb3dXT3E9y5533NtOQJ1jp+z+5053D2r3T8eqVL4u5+HgXV9LL2+MUs4f3n4bAY3eddyj1uGdBUWSR3wCAazZrcKA6sguLdKWRu8HyuCrT1wKIj6EurCFJdG4ZdoQI4/NtdDEPk8tSAfdgfqJuj7cD6pAHrxDnLcW8TabWw9a5IlPzM7SyA/tzAHhVKemRtFPB4viQ2MKDyFeQqSqq7hY6qgCcWZWCiZoi6QwCKjbazu0cdPgo/DrgK061nQKzp0Kp0rh7bf+qOPvedj/+9d3Xc98cC2B4rxpZwceTUkkID71ZDqJl/zcedxrWu+a8tXfvT4v3/+1AuPzJamexfKi2hGg6M5YCpVzmwXpjn1WqeXmzm8qYUquemkLcENWeg/W+dGHhgjRIIbardaC+5y46XFhOVtGK7HHtKaAdVqFcyKCR3ZDurMhpZ6f98g9VFHNzJuXgjqKT1FmxMej67JMHBnsfKS5U1XbJZumMATvM/uEL+88cE9qNCEWvINlBF/zH2zwb1RPBuBKiqmHnzV1gLsjRS1Vqz/enSs3wRch5d0oLm7L7vm6fWh+DrXvVMnOiSQcmzKosfs+unZKRibHIOl5UWoVKrUahlJpqrVEk2bZhhuAl6jeUTFXrP5HeN3H710IoGOfinGLqhvyVUgjiWAxx88xlRAc1RIqSnsF++0OW3Vbd3b3/7AvR/6y1//qc8+tk/Zt7zJW2FyO58EEnC/zpfDd5zvpM+8dub2bz33zf/zrdkT9y05Kx0Fq8TebRNbm2LGu+0recMKc8yTE805BOscx9k86li5ASgE7hxftzQLLMyelx+p7cue7NiljbqbITc2gGMCdWjr6eqBbdu2w5bhrUQbizF3CdC4sTJNLCcVEckNfx3+ceMG/lUs3euem91rmuLGGdzkAMkPHt6CtcFtG2Si1ysRm7egooCsFXB356PGWby2Z2nVcg+Ls9PYI0hswtzpUTIJe6IwcK/z1ERa7t6VG1VgSG9ZnUJCuzArqy6RDXVCxMZIbN0TD4XjQKlagoXleYrHT05OwfLqMp+qy7p1TtTznP6BgYvuexrG6QiwMQ8H82saWO7ovcMKGtbcvRwcAe4q6KBiZA/72oMKOTVbHUgNXLlj9Og//q+/9vt/dJdy1/jaVlFy1nolkID7eiX4Dp2PbvhvX/p298vnX3zfky8/8T+dXjx3dFGZz5aUKlhoySKdZMkBDQvZdRVMqneTzG0cG5fZNATsAuT5cZjBSnF0UgIQsmm7UE1fMp3HYe11n+TGLshFj41bsuksDPcPw/at26Gvrw9SGFengCF3tpIJYEgvS3zwmga6rkHFqjSXqpvBJzeu+ti5tznfvOC+tqUZnS0fBaBxwT3qOkR0FOJpqLGo/W1e1xgiCbr364CdyRVii7NxeWVtrwMG19rLKjX5Ix5xlOxmiO+pBSbki3nirL8yMQaLC4tgOtiW2QbHNAHTaFziqWBZo6hd56oXwWVB7vbA4wmrXSVNGN9/tvJdFz7pE2kqY7UVU5D1cDvkjJk2+52BqaM7j377t37xt//DfMf82UeVR5NM+tgraGMOTMB9Y+S4qVdBN3zl9crI6+de/ugLp1/87LmFc3ctqAvpolYGC19UZLgizRoxFAN4DM7S30YATFnsUhuXcT9xFFkJVInOyXYiXV6h2JzPOhYbkQR3TUUSGp1c8mStb9kGWwa2QK6tnZPriFEOa9alnuFjvfPF/IIlatJl6QpZ1Ml7Qud6dUkJGtguxQ7KpkntFr0RCXVe9H9TF0EgK55Uso0AuhiWexQoxwH3qGvQ88TH08iubq3MTajy0MSLwAAtQ0R1q098g++gVxLaaDzILy+VXlQoqA+9KJmj5jII7o4Jlm1B1axSF7qpmRkYnxyHpZUVcunj980sd5atCG8FiajEo5C3jnJuRAWGyLXxx+dpb6k6FPpDzwF1mHPQW6dBrpqzetXeuUNDtzz5s+/+xJ9v37r9lQ8OfTChrW1lIa7z2ATc1ynAzT79tHM6/V/ZVbkAACAASURBVORrT+59+cRLP3vyyolHLq+MHZ535lJ5rUhlbrJ5FdNLsYtcWuP0J4G2KGuhl5xjaDJ/lxPmxCnMouGez/hbv+PyZq5AykhBd2cPDA9gvfowdLV3QdrIUGtWag5Dyoa4nhfeF53gvHaYFNPzfciz4LsvN5txB8khA/oeyT44hOABndAavDIA35VbA3cSBxPjkXIkVKPNXgKejtOEtCYInmEu7PCB88SEGHLu72IBs1w1DQA6KkGRxluz8hqLOc544k5SGLDTimoA7p7lHWxmIN46sd6xdoSnKwLgxX1C50vUuGOlOzPeAXHTI0c9ZtNPTE3BzNwM5IurIpvei+XXKR/+CZZ6iTDgia1OPph4b/AdtAQ1LT0ZCQVZ7bgEx83ZQMZI2wHD1KENss5Qamhle8f2H7/r4P2P3b3j7ifLt5ZnEys+7mpc33EJuK9Pfpt69nnnfOZLzz5+x+tnXv3k2fHTH5/Ij+9ZhmWtrJWhqnAPdMGCyaAsa9HFpiI3Fopzu7uSB5Ic2xPGOu9ogqmKr6Va0k2KWe3ciQ1jgpgMh/XqA70DMDK8BXqRBz7XQbF0bBWLsThuFOMRzrhEH9TLHTcqz7MQtIVDbeMAaPAxOF4G99oEJ/8yD9nVQtyjrAi5/3PtWXl12tLCyuuuworw8gcECZAYRBA3/S7dWu1IZmXXAk7dUOXzCiVGPr1oPOpZ0jFobOX+T0MNc2nLwYvp8Bu/NYqdb0nznDAC+Q3OFgz8eN6AkAuGbZQ1z9XoAWQCKH3vU2wDwveUGdk0xpsrTx+W7wgmGvLypBWvqNSoZn5pEeYX52FyepJ6ypdKRbAwu5XYpIWCHPYgtB/wPHHajSTTle8AVtRgIm3AfY//lOAuQm30mmPVjKOAoaQg7bRBn9ZT2da17djte+74myN7Dn/nNw//5lhCeHMVNorAJRNwv/oy3pA7ILB/8YeP3X38wvFPn50+/bGJ1YlteTUPpo4x9mA4S7yersXLLytp5C5/lmSmEW432nt4A+DEOv5xk+wosQbJbpiEhsDdxKodHfq6e2F0ZCtZ6x25Tm69KpPmqD+1YOLCGlxpg/vj5tIkbkFS4dYat+nwwD3eBRvHSD1gkkAuLXd5l3h3WN9Rjazc+quKKoZmRD5NyGGC1qL7jJL5T4Ae52vwJ5bVHDNeHXDYiDivp6/KuDepbuFe8FiCjnT3+wkXxdhbTU4MHYgoVYzKIwjK1r03954B5P/HOnf0BmBFDNe2A1TMKnHWI1c9kuBMz06TFY8ATxn41NPVX7fug3HSGyS4e6NnMSteHwlXSRHHinkQXnzv+tKydzRIOxnoVbvtLbmRV/ePHPi7W3Yf+NqBBw5cSCz4WMt1zQcl4L5m0W3eiU9OP9n+7ef/6d5TF09++tzchY9MlSe3rKqrUFZL4Bi+uLVwodEmKSwJt3uWgHWPGlOCu3C0k6XPbypuAhS/RhYssSERqGF5HJbRKBxbz6ay0NvdB1uHtsDI4Agl0GFtO/Vjl+5IihsinzYn0dX5e9coxjq3swSbFq4XjFgETyVFRMiyFeuwhSFEHtoIPMNLxFiRavZp5p4P+y7sejIkETfJzO9ibza2IGB7VQ2NFYm1gHwkuAvlgR0ZnjyDMo+Sdd2zUivX+vlpdB2/q5sxluAcVNEUiZkp8Ef0ZhehK1TI0U0/NTMF03PTsLS8AEWkshXgzrzx7NZHDx41u3FfT/Kj1a171/knwJ5CN4FIBGb00xYkE/QkuiAvvdIObZU22NYx+uau3p1f2jOy5x8f/cSjZ5LOcpFbwJoPSMB9zaLbnBP/8co/9r3w6rF3vXH2xGfPTp796bnqXG85XQJknatqSEwj4sbCny6T5cgR63N188YU5p52na5sU1OXNRlDE3q7wm54y+IGL4aeprp1BHS02DF5DuPqtHdgln2IZefPst0IyQU3xDjR86CFHrU508b5Dr4hUeOrB/jNAXeZXR7JlSIVLj9Axph8WUbdynwFrf4Yt4l20Qtr1n+tdSUtIviF5Kw0m+cahUtBQGWAp7I5UU1go1eNSOq5AgXvgdZ6sVIi0pvxiTGYm5uBUrlIXepMdKHr2HiJQZ30BkmA1IgHgQ4Skgi4rVhZ4gQ8rpf3uT5wWJYCWlWHHOQgXUrDlvYt53cM7fr7I3sOf+XBux58+0PDH8rHma/kmNYk8A5uXa0N9GY7Gkvd/urMX/WfOn3qIz95+/ivnZ88d89SdaGjqBehrJfB1E3KUiXQFChE7Vr9AO6Ls3kWe1CSwuUWcI2TAo7156IMCN95zILPpNugv28Atg5vhYG+AbLWORMe9QImvqlNSuIXHzPgo8Aq7hwHLSoZiWx2fhhIR41ns2LqYeOOGlv4s9aqOLXzwK96lOVOyp0EZT6hoVjjgHtdSCHGJCM2BK12OfZGp28WuNfKx+c1i/Fca1mDtZflKLsrd0E16zbP83nGpAsenfFYCz81NQFT01OwsrwIpUqFwB9JcmTsnqtka+e6LvTUEC1kZr0Ef3b/y6vpmgp2yQbDSUEWcmBUUtCXGxzfP3rg23ceuP3LhwYPHHv08KOrMUSYHNKCBBJwb0FYm3UoAvtXTn6l563Jk5/+/rEn/t2lpbF9K+ZSqqqWgZLn1CoTvaBrTdSuo9asUYGrdLdzByqZPR9MQOKNhn3OqG1LIMfNGJnBENax7hzd71iOg1t+X88ADPUPwsjICNHIEq2sySlshqrjGUyBSS0qxauteZnrrQJWM2s86lpxLO46136MBLnNcs9HPV/YWlQkKX+TMrlocKeaOvfydHzMh+a8Dm9kzZ4h7sbjRpgi4vtXBdwb3HNd1ntg4uLOMx2Hlju979KjJurPxWLHShG053VDB9M2iRRK1VQqmimV2IqfHJ8gd/1qfhWUFCvwpmVSEpw0wNGKd/eVZhPlaoGchYsufu5ZwXsPKmiUYIc5fejYqwAYjgGGkwbdSkNvW//8LSMHnnjP4Qe/eOu+W55JesNvLMLEfcc29q7J1RpKAIH9L07+RW5peemXvvYv3/jfx1fGti7Dqla0CqCkbKaTdUzQDI0IIyr5KvVmRnIYyRnPoXdBTMPVtaK0RSbMMbC7OW3kilfAQU53bOOuGmSBEzWsrVCfdbTWt2/bAf29A5DLtoFZteilzaS51K1aqVJmPCbT+cEdLXY/SUgrdKI3K7jH3fDlIpLHqz5kDbuG6073Z7v7ViIpZiE7Qivgzl6kaG0gzsYjr+JiSJPrXo/g3so8e+DO5aj8jgnJiHbIUrHHznGazi2Sq1aVwBvJoRDol5YWqSZ+fOoKLCzNQ7VoEekN0tiim54y3ZEnAwE+qod9A3DnLB42LCwTINOhQgWZMi1mrgRLhbTaBiknA91qT/7QloPPfPDeD/w/7ZB55t/e/W+rCTxsjATivGMbc6fkKrEk8Pgbj7dPFyY+8eff+eKfT8N8e8nJKyWzQNSv9GYQYQQAVACUqgJauwZ2BV11knCCiS7wvcfSFdbHZelbbd0reeIpI55j5Y5pEahjvTpmwdtVm9zw2I51546d0N8zSBY5Zku7NLOWA9igCjcS+cMPyluzdMdLPnpy4Ytq+UYQEGfTi2OZ0/2bWOON7hMNTeFu41gTHHFQnGcPgrr8txYB7vK4RgpW3Hs3A/tG12gFfOWmFGzf6x93FOBL13WcZ6oJZcWwrNedWBejyiBIieu33PHZ0SontZ386pznQqQy4toYW6ffYYGLY1OpHLrYDF2nznJjk1fg/KXzRGGL19ZSOljYOx6PQ+cfArwf3H0vhawY8eI37JZny11yYTCxFBbYcBgtUJ1K7aMNSNlp6FG7Kwf697/83z/yP/zPx7/4youf//zn46TQbMTrdkNfIwH3a2R60WL/uxN/N3h24q1PfeP57/1vZwoX+pf1FcWGsmCAEj5P2X9ZY052q8yEFhhvl2DGmbDooPNsH8kPL9ne8E/eQGT5FFrsyCOvgWPaoIMOvV29sG3rKGzduhW6OnoAG0hQfbfI1iWiC5GhL61C6fYVJHdEL4MfCe6yHK9ZnDzOhhwH3KNi5mH3iQPs/Dwbv3DiPLf/rsHjJbhHXWc94E7nNiJ02SDL+noDdwmorayIuHMkj+M/BVudyHpXVLbOHVvwR4iXAr1nWCpHVSrkxZOVMHy+aVVAMRRYXF6AsStX4Mr4GKzmC9w8ClnwZLWMf403BXfWorknvKfYo2veouSd2mghbyJowaMyoINhpaAXuku39Bw88e8+/pt/+OjBR38AAGVFEje0ItjkWFcCV2GLSqTbqgQcx9H++sQXdr545viv/MuJZ35nqjTdu2QvqVYa02LQROeyNEZvEdKSpW3UzEnSxApLVVrtbiY9ns7aPZFaoPVt8MaAmjq+kIaRAtu0iEKyPdMOw5QJP0ru+EyqTZDeCO+A+6Lz8qm1MoTFLlcWxt7oIF9Wvy/pLxRgW1iVcUE2DLSbbbAk5hbG0eqcRx0fHFvQkgs/fwMMHlHTHrw+YUTkoL1josBLXioYp4+6Rd33MUIAtPxC6NPlteRY/R6JjbDOg2NtFCppprAFx8jxbP9q9rodemOWeTeSktk7Ht35rGhboOgKFAp5GJuYgCsT47CwvEhufDQOSJFAy130iKdQv/g3wb8/GULsS8xq562SmlayYYuHrsHltUbZcPr1gfK+vv2nP/meR/+vA727vvv+3e9fTgC+5TciAfe1i2xjz3zSeVI/9cLL+49dPvGZl87/5DPnVsZ2lLQymGYVHBVdZAjsEhhpmxKENJKURmS0i2GRxU4/HqCSE11k1iHUsgsPwLaQCEOBdCoFVhGT9DTo6eym7m1bhrZAd0cPGHrKVQyIxKbm472xvLGwZeAHRbdnegi4N3SLR6KIT8+JcWyr7v+NBvY4QLceMHHBKW5wvMkSbjbW4OyHXUYOIc4z82pujUN+zeDe5D5h4L6WtzxMAYuSQyvzLq33ugxHj3NaKNoeyLrnyDAZJeZx50XLNul9LVXKMDM/SwCP9LWYfMeJeKj8iy6Q0toWRDp4mRrlV2bj1VTrCCn6+lHQb+peSM4JSjlt0KN0V/Z27X3zg3c8/KcHdx785iN7H5lTqKlF8mlVAjG2xlYvmRwfVwII7G8dO3bwx2de+OVXL7/xS5fyY6Orelm1MFkNO7LpmH1eobaM8sPJcWSrsxJfoylzTB2B3WWZE8l04gzuEy3i42BhUg664zkZD630bVu3ETd8e7YTUprBHeGw2s7G+tro7d194Sne7y+vCaZH1bOb1dU1R6xO/x4R5U539x7f5DRULvzHbMQbEjU4iXIxxuZtjj5rTO6hvmz5uGuwHiwbnxkURUPRhJRVues3RBZ1140jL3FBF5hjPHDkfYRL2V2p0lnWhNXPf9uwLHq/Wz0sHNIKuPMrL6lr/Iul9r30lAx5jN9yF1n3KoBpVXkv0FVqQjO3uABj4+MwNTUJ+cIqh/VE+I6CfLgNYUpPCBmP9365Ljv/AGtnx43Ly5AB7xNYSptyUtBptVf3dO05855D7/5Pu7ft+4ffuv23pmNMb3JIQAIbsXUlQl2DBNAV/8cv/fHBF954+pffmnrzU1cqYzuWnLxiETczJshluZczccYzuEvyWBfcxbvB1rL4kVnwFGfDjUB2eBMZ8USCwb2fqYsTqGBoOowMjcAWopAdotp11BDwP10zSEVH932zxCPaeNzVJMfSXDBBcA2Ce1yXu9Bzmt4szBqPsqpqn2kNk7yOU+KMzd26Xdf0+g2cVoz/Zq76RuOPc/1Wku9aAffgdEg+9WbTFGe8ruKC8e9AmKCVeYy3XBAGA/Pss9yjruEqG2ARSGPSIibYqZpGRsHS0hJl0yN9LfLTY/c5fg8wk57/xIRaPI9UCvHO17xf9DsvH6fWUncEx42n+hOznY7dLNFJqYJuK9BR6YQ9nftOHN1z9D89sPuBb/7y0V+eSiz4qNmt/T4B99bktSFHO45j/MkLf3LLc28996mT4288Ola8vKdgFKCCbjJUjrHjk5Um7nYQrnlZzkaaNsbP+ZUTZBGCzAZfezGj0k0eZKXD32u4GYjs+o5sO/T39MLOHbuhq6ub4uvEG28xBSU1fEE6WRxYMJFKWOeuUPwveggTV1B47kYTWIUS5FuxzOuu7dt4XBAMHLSWeP+a4vCRceEQWt5A7JtF5BeUqEuuEdLGt8xuBm5hNlq9whH+ysS5rguaTSz59YA71WS34CWI1B7lO0mB6hD3c+Q6iLO9eB3Ygu+d/+zQx5IeFeGh0DWdQBoT7HC8WD6Hnr18oQCz87MwPjEBc/Oz1HUO4/OoAGBZHaG8yNGjxxQVKZ7XToyEfiHT5Xm1IHUuyV2wZ1K3PKE8gEGpAKAaAGpZha5qD+zt2ffyHTtu/+J7Dr3nW5+57TPjCcDHWSN8TALu8WW1IUe+4byReuLYE4dfOPHCL52YevMXLuUv7VpRlxRHs+hFQ2C1sSYUdFDp5UPAR6JJ0YNddH7gchQfuAt3HZe31drY8kVHoKY6VluBlJqCzvYusti3Uie3PlCRiAazXvF81M5th8aEAXoNk2ys2i0j2HddqBux98tG4F7HKb4GyUdlytNYg1ZWjLdhLeAex3qLcs+GuXTrrkum1UahlSf0KOs1zIKPeuaoa/qnPFYyXKtrhPBlY2Xlf+bQioQmPeFbGX6dbAMh6WZP5eUXqG7feEqyEx0gsckbxtrL1QrMzM7A5bHLMD0zDWWTFQAsl5PATK+LiL3XAbvcDHwWvFcmxyMkVzyRX6lgmVUq88VcAMdgZ6VeNqDH6YUDPftevG37rY/dd+sD384czowlDWfirZYY21m8CyVHRUsAXfGPHf/CoaeOP/urr114/ZHLhfEdK3oBqloFHMckN5lmq2BWqsQOhwluluhUzolHXk83ejlIYxbuLaEJk8ZGGaheNJ6ceMg7jYBdtcFQDejr7ocdW3dQVjyCvIY+MbLoxWsnXWuYeCcS5fA1lC03+f7+uK98YaUcopfW1QB3OaI4IHytgHsc4G5Uvialjc+C3cKafYIzFHpsWEw8AgNDZzoCOCUwRL81bg+kUEtkrZY7y8uVnsexHkLwI8s8o8YaXE91c7Zp4N54wvj19vVrR2gVCbbMiiHaPGOdThXj8HPUQhZ7xa+sroCtOqDqaCRwoS0R6vgXgPy7+yJycxoX62mD8hFoUXmtTiWzFG4wBKumhaX2GuhlDfqdXntf/94Xb9t95K/uv+W93/rUgU9NJFn0UasxsdyjJbRBRxBX/PG/2vWjEz/6N69ffv1TF1cubV928qqlW4yp0tQ0TdANrBm1APkk0FWFMSl6IWks3pvkxbk8chq02V1gl28dWt0ClzFJrq+nH3aO7oLRoS2QSecozkUxduKKRO4K6gtHGjxmzaK2jnWzKcFlXZ/45jZyFdLyynOag019Gw1/7G4tdlWcOL3r9m/BcoujLGzQUuGNMGRsYQlbtfdcf8ydlLcGgo9rbTeLxfuVEVcNjDnRYRZ8HaDGnIQaK7tJmVzMyzWcM35jZbwq+kFJ6WjAIOgfi3/8bvMocUBo0p18MwXpDSbHkYePms7wuOj1RyIbaieLnRwVQG76lcIKXBkbh8tjl2C1iN3l/MmybFy425IP3OV6cSsoJKGUb4EoFu5XbMjYikUVPNSNkmk7aC8zqjr0qX3VXb17Xzyy/chf/sw9P/ONj+342EIrc3MzHhttXt2MUtngZyau+DNf6X/i9Sd/47mTz/72ZHVqdFXNQ0WpgEUsUPiC6cTpjtZXOmNAuViEVBpfLpE+I8livGg7W+74XhEmM8e7dN/LTRo3CiSnIZIJRYP+3j7Yu3svbB3ZBoaiA2bmI388slshqJPbngJw5N/3lbZhyIA9ch45DgtKZtV6YqsFdwoVSPddjWwZSCSgu8xXYdUyMeckCtxpG3P32ujN1gWjdbwpzVzUbP2IzMja3TvmE/sOC6Bv2JCj3OXN6GPjgjttyr5hhUrZ3yku5jSE3j+gBNU9swTKiES3oOLAFq43sLqwiQTLBrMUVB6iJ1O0WXVB2LdQg++MBHGxeIIJdo3BXTLaEREGKRHU6An3GCS9wQ402GdC8NGjq55q3lWgOPylK5fg0uXLsJpf4SAgEWWJ7P0akgCB9yHzGlSSVRUtdxXMkulS4GLpL8b47aoDCrroMenXTEOP3ePs6NrxzP2HHvijj9zzwR8k3eSar6p1bFnRyzU5giww5esXvt517Pxrn/7mj7/5e1Pm9LZFe1GrQFH0V2YXmUySo/cVXxTsokbtsWRci8FWMsK5ssV3Dw1vfDFtJKZAznkGatSCDc2AFKQgo7bBQO8AbNu+HbaObIG2TBuUy2WoVi0wDMO1FHEsLgCKuL58R4OFcNJOrLUi6mfdUZmWkpWR8J1cgpz8Ngqko9aWfxNpCGiBLOM41nn9uITlEjWgwPdhLtxI4G3xHnEs6CBgem7Z+PXnUaDf7LmCYwzzTriW3wYx4DFue+tQWstyMwy64cOsaS92LWr1/RZ6YJ6kQqz4ygDCZBIZs3dBvd66x3PjrB8pXylTbBfrEkz55CKPQ9paTPDVdB0KxQKMjY3BlbExIrwx7SqBO3kOxOaAxgGVy2HuUFiYKOz1R8FTDgSGE/khbdr/PEVcBQNSZga6nO7qzu4dz/7suz7yf9+297ank2YzjTeFBNxb3DBbORyB/b+c+i/t80uLn/7qv3zt85cKVwZnq7NqVSsDpBHpbGSSoAQ3jLVTTTmWnKBiTe1cEdxFbJBK28RWGEAhjJlhqZqR0mmnMSsV0r51wwC7akG71g47hnfCjtGd0NvbS9eh43WupSc+6UYWiM+KXgu4ryU5br3ATpt3HOv8GgP3IOi0stbCjr0WwD0KcMLGGCSDudrgLmXXymYYBHeysyn31LsKKbR+hQR7PkSkm7rXbeKaDx4j/x0la/c5qeJGgGhgPDXXkJ47ESpAWlskuJmYmIDL45dhZn4GTMx8w6paZLrEZDxNAYuYLgG0dMje4oK7VPg9lz6SZMlW8BaCO4rSBXgFoKpC1m6HkcxweU/3ruc/9aFP/+F9B44+c1g5XFnvu3Ijnt/Ker4Rn/+qPtPfnv7bzvnl+V/86vf/8Y9OzZzOLevLSjVjgoXENFjXSRorgjcuaiSSEdNBjV+4ZWKzj3xP8Hz8aOhmU1Wy2jH7FFs/YrLc9qHtsHNkJ/R29UEqlYJqtQoV/F7XycrfMHCnndqXE4A1tIFniOOBjXrupjLx3a+hlyDmql+bTR5vSTVLvoq7Sce7k3dUHLDHmGujoHuUhR4cTyuu6TALvk4OMUrX4tbIh8k45rKoAeywPICgnFyQl8gVY+LCrHjpUWi4rmPmkDTL3ai5r8oZ9bg/YIdI3C9w/yiIUrkLVy7C9AIy2hXIgqducrh60HpvtNiabAB1lrsEd4y/Y/NL7FFramCsajCaGVm9Y9cdT3/qw5/6w1/Y9QvPxxDpTXdI3PV80wlmvQ/8nbnvdB5/6/gHv/Pcd//wwvSFgyuwqlSzVSgoRbAU7GroRlsJ3DUEd+HbkgkySC6BLu2wD7vvxXc2gzp2ccJSOkyUQTd9V2cX7Nm5G3Zu2Qnt6XZut4jKMCbGCRd5mMvRfz8/wEVa7g3APWgNRMl2I8C9GUDGcb/TJrWO2H/UM9L1m8V0Y27UNXMVI0MdvTxNlaMNAvc65SWGVhfJf7iB4O6XvwRN1rXD4+yN1lMr4E5hNmEpB2P4QW9FmPK3UeAeZ23SMcJYwLEguKPRgMYAfrCKZ3FlCRDgx8fHoFAqUAIeeSYwbi+MjLoShwbrgHDcR2+Nlrtrtcsl6yigWzpkzAy0ldNOp9q5dPTg3T/4nUd+5/ff2/XeC0kGfe3MJuAee6XHP/A157Xc15/4+gPPnfrx//Hqxdfvs/SKsWqtgpk2wVIs7vImuZoxsYXKQdgtzx/ZqQ1dXipVucva0nqNmLPjMS/P0DQin0Ee+YHefti5cxfVsGdTWfYOYJ07ZcNjmh6DfKMyn1aAzWss61nuRIErNspm4E73ifJQrGGVRjtA6+czzjNHjTX+KhFHCrKayDp3wYrSDCPjAGrwPvUKG5dChYFW8NmaWfLNwDCujOrAPqSpTaveBNI/fUL0K7c05mCCnlCG4oI7k0x5T+g/z5/o1gjcpdKB5/nd71GVEnXPEVfITY6jxxA8F/L+lHRLrHZsqWPs/fKVyzA+OQGFYp4sdtxfcINRU2z1s6LQ+EaUYkQvH7ePw34UbhxfegDwqypACgxKBLZXHcgqWbsn1btw78F7v/arP/2rv/+h0Q8tJADvyXkN2+YGrJob+BLnnfOZx773pbtfvfDK/3js8ss/s6gstlXsIiiGA1XLBMcQRA2E4d7KZUpZ3s4UgnOGJwcBWWSmUj6dr+xE2v5uQp6jUB/2vq4e2LVjF4xuGYVcJkuc0HgMMlDhOfjC4QtKtfREVlNfQhUH6OQ01gEp1cbXb3A13gaJbSHgXreRBnqyxyoViohuhik1cZ55w8G92eYaYkW25LKPUeLVENybNFrxPEb1qkbU+CTwxakdD44t1JUewyMQFHEj132N1R44KQ64B5PV3PdDKrk+XviwNeyXSeizBhSNMOs+eM+N2GrpvRBxdzlGLJejMlm04JeWYGx8DCamJmF1dRUsx2QsR+oMSqQVu0EDtKFohQB3G/c7PJ5+apUC+ieWztkqoDmk2Qa2i7UHjMG5jxz5yH++a88df/7Zez47nbDYRepTG7Esbq5rILB/9bmv3vn8W8f+9bFzr3xiVpntLal5egE0zSGyCNPG/utAgEucFuR2F3SwQr2lsnTpQ0cXOya28OqvrSkV4kXLHfuvY6lbX1cf7Nq2C0YGhiGTbgNd0dhil8kxwC6z+o2ndq7i7Jku0AmLis4JAHHYdeRxZBiELJFgqV3dIQH3f9gqc70GYV+irysC8wAAIABJREFUdRVSS+4fy2aCeLO3xG+9Ndu4efONeN/CaueDIOabkUaXc/kPg5Z0SMOYuvgzrRHflZu52kOs6Joxxbhf6PSLX/oT9YJucd8LErmJyTG5ikudTNkCltXh8us66933PjRUJnzXvtrgTl4IwSNvmUyNLQ0CHAZmw+N/CPRIcDM+MQ4TkxOQLxboO2xGg9Z9TR1+YFG5Vjv5K3mfYrcRsi0KcEecp2Q9AEBKbksB3UAiHRWcqgLt0Ols07dd+cDd7//TXdsPfvl37/z1yQTgExKbyBc37gHIF//Hz/7x7T9+64Vfe+3ya5+crM4M5408WBrG13G9WuQ+1zGBrSq0UiKJwDUsVFSBLlgKxzY2M0sg/zK2cfVotDwYQpgiLRY06O/qh13bkZxmFNpSbZSFT5XvGAuTXdpCSDLkCxwH0P3yCGak4/kSmN3NMmSjiwLOjQZ3/3NFuTdJ4YgCybiLosFxcazWGjmHzFmNu1eAoCQjiaUsrOMZMDuE5BSiLESFBuosVjYLQ0cTvBYxqQXXU1ABaGERSws+qECFyZYSX5toT43CGLXPUOshC7tes7G4SoH4SzNwbzQ/rUx7XR5AyMmy3M1yGOAR3LHxzDKy2eFuQE2tRJgxREgS3GnvcCuCaPRefoLwQJFRRGFF7r9BxpENoEMbdFW6YF/vnlP3H3zXHx/Zd/i/XTx0cfrzyuc3gNWpFYldW8de5W3s2nrYqzWax53HtcmfTB748fEXfuXEleOfvpS/vL1olKCiVjiYRIvQAcVyIGVoYFeY/Q1ZYRDcyQkv+qHzJiLgnv3YBO6yUwNp/xQH44Q6YnBSdRjoH4LdW3fBUP8Q5NLtBPYI7vRy4X/kHOCdL7iBxAX3OtDzWU6SYE++lo1k7T9OHlNz3QbtQv3H0KINbLTuViA3+5DvWVmSO6O/HW3jlREN9C2gyVoXoLxFi2OvvR2vQ7pEWOxayjTku+CwGya+iaXuelNDm9/4ruYLG7hSpL94D1xrqdfKOs7m1Swm754fCF+4Xh9/WKTB3LkA7fNANB7X2rAmOB7/9cOU1YZeiAYKGU99+Khr9gpfaRxvJGjZexTYCPD5fB4mpidhbGIcFpYWmI8edznRudJNK5K2i++V5ERavy+e9zra/bjFheC39/WjoXFokLHboBd64ODAwRdu33nrn94zes/3P333p2fX+srdCOfFeT9uhOe8as+AtexfeOML25578/nPnLh44rMXli7sX1VXoAxlAIP4HNn/jh0NbQpDCcpHdrfjgpZ/MtMLpc+xPU8EEwjQnPhGL5IAa8yK11SVerFj05c9O/fAtqFRMLQUxaXInhdISilSVF7XGIjibDtBoHM3nYArvhHAEwCHrLhG1w0Ff/HL4GZEBVxNss/FXlSzDqLiw43GWweaEbXLV23xtXBhctv74uiNrL4omfj1o0a3b3YfeU6cZLxgi+GwsUVl2MdJuPPH4EOt9ib5YEFw9T97vXzivGX1Z9UpGz4vwlrBPbgT0P7SYEIbrgkCd3ajswXPWhK65a+Mj1Gi3dLqMsfekVQLm9MgtSwZLB7NMd63dg/wPJnY3AfnhzOP+DjeM316AH5lqdCh5qAH+qxDWw9978jOw3/20bvueeahwUdXW3hNbqhDE3Bf53R+6+K3er57/LufePHcsd+6sHD+6JK1pFSVCi9owdWOriPcZHSq7vA44m3sp+wuVq8NIm2gBFTM906GuniR6GUibVaFTDoDvd09sHv7LujvHYDObCeRR9iiT7sEd8L4ALgHX+449meQ9c09p0mc3X/dOMBOL3DA1RpqPQcsDepe5/+4VoDvl8FxRjRaCeYPhC+VOJJb5yJbx+liS6yL6DR26dbSoNaJtHnis3u4P/7cMH7cRHSsjNQCjh8QXCUhIJvghhYH3BuNtUZZbDIHQUu50T0xUXYtn6thudeBewzrPTh2YtWkYDiCO2fFo0fStKqwtLwMswtzcObcWaiYFWoVyx0rvBI3ei7e5urfXdq00DPJzk/cD0kJIPY6BnfuiulyYoOhaGBYGRjKDq/sG973+G2jB/7y3tF3/+TRw4/elCQ3Cbiv5W0T5zx5/snM98587+Fnzz7/u2/PnXrvbGUmi80PyJrAEjbBn0iJn2i5kwbq9e72tFC2qumFq9kZuM0rvQRo9aO1rulEEqGpOgz1D1KMfWRgCNrSWYq8I1c8N5nx/qNrix/5uK1sM6GgHEJQQ8AckGdYzXqUqzsq5s4hjNqP34sQNaXemOJLIWrMUfd8p7533aqBiWkWr20ExnEIYoIzE4xrN5NDJBDHqXMP4kQLuhentXgnxAX3uHOrRimTDS5UMx8NSvXo3XNzL4Tvr0lORCOxhFnwDZUzaT77XPMyv8c0q1Asl4iq9tLYJYrBY3IdlblhOR2GHqUF30iAgo6W4/LeysL8oxpwx1Q86rHBbao1JwVbs1um9g/s++v7Dtz32MPvffj0Q8pDmIp3U30ScF/jdD/pPKm/+OxP7nji5A/+l5PTb3x4Gma6qxhjxxIRxOIqkr7rFBySeSR+gipeqx7o0mL1gTtb6Oz2wpcBLXXMfMff6ZoBAz39sGvHTtgytIVc8fgdWuz4ImIjGPmh890GD/xb2sNaeO5g4pyrIARWT5g3oM7lHmPFNQPS4Njpnv4NOeL6ta72Gxvca8ApZMKDYNBIYZK/Xxe4+9ywjZbeRoC7P2LrvgNRHgJfc5ngGFwZtfC+NDo0DriTx0LEthveMgTg44RT/Ner83T5vpSvULPYPR2OHB20Z7mFu/RrGYdHK734/7P3HXBynOXdz7TdvX6nk07Vku50d5Ilq9nCtuRuY7AtGwMGA6Y5+cAOGBICST4Hvo+YhBIIkNBDQmj+IMRAwCTYwdi4YFzloi5L13vvZXenfb/ned93dnZ2Zmf2dDoVa/kJS3ezM++85fk/9f+kUtRwpr2rE6ZmpsgMpyx77IOBF1KSnFfzdFbOaXNNIUrHymdykynpTCKg4YQWvR0jhh1QZzWoq6hr27xqy/det/G13++9oLfr1ZZgF0HUzsOuPsNugXH2H7f+ePV///5/Pvl8x3M39+jd1Ul5BizFoiYukoEdjTCjU6UYkaCHzcTHBETxkg/hbqIQu4gusUkT4I6d3TBJDmlqaxYthvUN62Hl0pV0wER9PGvjiNnxvNMT7/IkmKPmCupi+Rj1Te4nCqiLb0V1zbuf4jdu9rNgqe2XuJc7cn9wj2KlF6IcLfT2F4c6n8Cn9A6PpRc0znxu9SAB4vdzvE8UBSEIlP3GEaYQBIF9luLjqR93J3WfDHAP2y/kng6oMAj7rvh9PnAnueNy0weuP8Wt2ElgVjivaxfhB9kGkyfStbS1QVNrE8zMTvEYPCfpobSk7NMk3O9cAjJyL2/WrVMWzL6Lsk+JcXe9jCFQDYqSRbCuvP7QxY07v33Za3bd+84173xVtYk9C+5RT4PrumeGnyn/yVP3feK3L/329u5kd82sNgMGYIck3GGSQxrDqD55yg+6jOjvgtABY0jY4jUrgZtRxzo0tLjxLVDpnjaooMGyJcugYW09WexxJY6OAicej2Q0AtxxLJTkQjEp3nK1AIudeRGyJ+dUAfcwYKfD7pPk92oC9zDhHwaKWcpVAJAElX/5bB3ndl7Xd77jF2RFu78T9h5+4M5qqII/fu81H4Aa1XIPE0lRlLewe8wHuJN8o9I0JtOYYcJHx8vfsKucGldhNjULre1t0NLWAtMzU6BojMbWwCYznJOe1lIQ3rhllUiTzyp1wSdllEWM+CsxrERiLn8MW2qGBmVGKdQvrn9+96W7/6Gxq/E/b7311uAuWWGTdpr9/iy4F7hgDxx7IN6cbrvtm7/4xmcGk/3LZu1ZCSll2T63qEuSgRmhqG+K3jA8cc7GQk0EdxKWguJTbNBMr2VMxLMAXeu4UU1QVWwsI0NVeRU01jXC6uWrQbVZSV1xrIgOiHDlYTyKuONlGzCFBa12WmSuUwSJtSgx6yDO9yiW+1zc80FO83zgXggvfRa5Rsg+OJUt9QxyCtri3NGGgWDm9XPh0G3l5wVFV8pIqGChCpLw2vEwJSPsveYT3ElpPA6LuVBwD/Ks5AP3UJc+n9DjAfcgpQunBom0RCiQkuckCWZSMxBLxMhFj9Z7V08npPU0hRsNAw0SlHWYJIz7lrPT8cS5bCOD5yvx3AsynURX7JgMkLKgSEtAegqbYrFqItlUoCJWNdu4vOF373/DHZ95x8p3PCdJ2MruzP+EnsEzfwqiv+Eee492rK/1kn/51Te/eHjg0OZRfTTG9iMVcxLbnKVaoGNjGAy5i2xfSUZSJcZGx0wAJthE8yT6byY3mIE7K39DvnjL0GFR1SJYt2YdrKhhXPGqpFICnWWw+1D3JpZWzxNX0CXGMvkoLY/L+3zgns8dPZ/ATkIyZOd5gZ2FN9hakVUeIGSjgjsTGtFi7qcFsPP3CXPFh+12UZ2Rc12ItUuPnwO4M4sveDO4gWQ+3PJh9wjyRrgz3W3X5g3aG5k3wj3GPHZRQhKOkh1Q1ikS3vA633cJi9dHBHe8TDQZCpozkR8gEuNwXkjWIGmWbRNzHZLN4O/TZpo8idPJGejo6oSuzk5IJmdBUhUwTD6LEs4RA3eWMOfxHjpaDXsJlmhHhHVs8yGhjaVBQtYAE/osMEgWqrZqL04sGbhg9QX/edfNf/b5qyuv7ng1cNCfBfcwacd/jwl0zc3Nax949r///tmWZ64b1oeLdcmQsAexZKlM76Q+7AbY1PWNualEG1fW3Y276Mn9hHS0mPyBLE4AKud9J9c6tWHFRjAq2CkLli9eCrVra2F5zXIoLirmxZ58g1PcCxUBkSTHSk24Dhz6dn7JcmQZe3ZGoFLgV+Pu/W6eXeYXT88Bf56Zn89KiwLqfu8QpmS4JzDKM0In3PcCxm+Q9xPGLcvBIB/YhFm5fs8nAR7xpcT93SAf9FW6Jw02f4fzLEDM0ziGQNkP2JzxMwTwm2XhYcsAe/auZAE14RVhpFOOkknOYfcMMXexG9xFzk3OXPD3d/883xo5YMq/4AXdqDkUXDj5N3bi9yYbJGDxxJ4gn6Dv5uB17JyuNpVKURGcFtfIuzkyOgrdXd3UbIYl2bGyNgxBIoEXcdajqx8H4PRz9wxG6APEXc+vw/4ZpgoqNtKyDbCwJzyJXAniZsxcGV/efsXGa773gbd84PM7pB1MSJ/Bn6jn9gyegvBXwwS6Tz30qSXdY50febT5sQ90TnVW6Jou4YaULZXAnXiRqZYcrXaDb3pmu1M5Gz0mpxUGkdCgpqsbaXJhUczdtkBT42AbFtSULYG6VXWwcvlKKCoqYneRWJ9lAnCKd7mW0SUdgoDT/cZecF9IYBfyPcet79mVrE8Z+whQ8G7cKMAb9px8OyHK/cN3UtAVTLDl++SzbqO6iqOArt8YCkkqc3uj8r6P65dh489XTucoFD7gngEhCoI5kOtW6IT1J+aGw7YL2jhjJF8fspi5Is/2by64Z6fEYl5NMNWO993DmtrQOF2Knvv7YeDu/p7bLR82/951dD/HY0znLDnKJ+wDj8aNibXuOH+WBRMTE9DZ3QU9/d0wnZzKJrdBXEePI08M9qUndh9mAndeXWRiCJMlKlsoj7lyoBoylJml+jlFdUdfd96NX/nimz/9r3M/r6fHN8+Ce4R1+vqzX68+1nPsjY/vffyTram21dPqNJgyK5vEdq2SpbDubejmxZ9TSEdY1Blo99Zn4yHBRgyKrICu66RJ40HAAyFLKpQmSuG8+o2wvHo5lJaUOk0cGAWzYK8LdhrnA3evxSpqy32tW88cOQqBz9xFja2L50Sxpt3gLh7p3bhRxp0jpCLs/nzvKu5XiPXvu90IMELA3c9KCrB881l/4pULseILAXd2JjLqZqTnBIRYvM/1kto46dlC8cMz4QofMHBnLVipcVLAWac0MM4hJcCdruWTRS1wHcudmZOZ98rdRNlPwt3LiF785sILrEHrkzUXAeDuvJ6YT9d1dN+Q70UFeS+4B0sg1oEyFouRdZ3mMk7TNPr58MgQ1cD3DHTBbDpJRg6FF9OYJYwJcipY2MHSb+W84M4Jw1g/DRaOdLv1FVuBuJGA0nRFel1Z474PvOOOP7+gcetzm6RNZyzBTQTxFgH9zuBL7j9yf9nDxx6+8qUjL33yyMCxHVPaFKRVlhnPHH3oU8LDy2O4lFyHO4+BO7Uz4oLBz/pjHiW0xBUip6GYpwUQj8Whbk0dbFjTCCWJElbuxh5IWx0PBwI8KgdBhzIyuGNSiiDR8QNsz8/yWbGFgHuOJU0ad7YQwkf7gXvYlssncKKCsp8XYy4KQthYyTU9B8s9aN2jAGqU+K8zT6LcKfxFnCvEGCI9JwTcxU0z7I6ugbjAnBReL7hzQqegtWR2d27/evf1bC/x/+cKg2hTSja532ZzwlVMNRA2fs7+CXh377y51zrIcg9bnizLnVfWuL8jnhHmASgE3PGZaKyQ6srRRnSlTKWTMDQyCG3drTAwPAh6SgcZu70hXweqRArKQt5NL1Sbx5VgC+FWroQ8wvCpZsSgCMqgWC+ZvXzzZT970yW7P7e5YXPzmQrwZ8E9z4lABrrftf5u657mFz+wr2Pvu4etMdnUWCtDcqE7OMRcdyJBi/+GbTPSlplVJkgXHBcz3YNZFtShGF30FibRxagXe31dHVSVVIGmaKzkRPRU5gkrZOG72rc6wpj/JdCaFRaJS7C4ATsIGB1r22fXuC0dR94FXeeRh45QcQkAfkojE+5EAnP3WufZ+c69QsrpvO8cJlyDfz+/4O7CIjGNOY8OUgACp8VNFMTvlk94uN3lfu/t/m6gxZhT/5yho3XcwagQi/FwamahIwrLnZFNZDDYLfwFsLsRWpRRZrw2Lte74Dp3/dfPdqfz7orNsyEy/vUo734iwN0L5N5QD4Uc8jDgOfLFVdvO1JbgD8onA9vFcqtcPIMl4SHJzQz0D/dDV3cnDA8NE00tlcYJ7gFU1iJoq7yJs5MrxL4isvIYhTey3MWUIpDSsrWyaOnQGy7a/eVNdZvuLVtf1n+rdOaVyJ0F94B9adv3KV99trfu6ean3/lS5973dcx0rExj+1ZVAzOJuRis8SVVVaC1jlucMtPxp9QexrkzuuuZJcBdRY6GiW4obNgqU30mktTEtAQsq1kGGxo2QFVFJZXAYVyekoG4dYfWOokKpHH0KSfK5+B1W9bugyzAPd9BDcyY9wPxgJ3l501wwN3znULi3JHAPeJuj1Ijf9yu+Kx9l8/H4r9Bo7pQxbcjyEemCHg6pHmfnmVB5hHqYc9zPycyuHOBT+eOL7hjRXpi7uSKJxDi7i7XWEVynHhfN2cjJcUKTHCgmLVdpu1jYekq/mHZ7/j37Kh75l8ZvgoBgbx6xa0oLaDlHgbcfuBOc+RJ5izEcnemXWF5B+hxxA/LGbLBsHSYTc/AwGA/dHR0wMjIKJNpaMHTGnPLPUiF4Dl9MsXphQHFnorWOpJ+UQNtfDwm2FEGvwKJpGZvX7lt367GXX+3cemKR27f9pHxMy2DPqK4y3OKz9Bf/dcrP158/4u/u3lv3/4PHR1r2jaljAO2NFS0BJhJEyRb5YBucIBnh5wBO9ZtigPN+hk7XMg0X2jpM80S3fpY1sZ0BAmWVC+Fjes3wbKa5Zx6kSkMIu4kLHVxEPHf3prVQMvbtdpZ1rIrOz7Q2s9TvpbPFZ/jevfsF9EMJEvp4NcUAqBh4O53r8DvRCDAKWRs4UekMHAvFNgzIBY+EtoiARPjWMvuMq2AW4aCu+s5weEFz0BE5zK3AiKsSL9seSo5dYM7u59IeENgFi53sZ7ZwM7OKFWjEE8qK2NlgI7gzmuzOcBzSGG2OWXuI5c6Pp+F5ihuTxPDwgAMu/wnO3f+XF3UAionvO5077xGce0HroVPvN4py8uzrRxLXWX1726DhMG2SXzzM7PT0NvbC+0d7TA1MU3JcIxZk/GHsI/PXPESWTFfSEErRK/MK5lQJtvIT6uaYJk6QEIGTLArnymFXXU7f3VB3fmfu7L+tS9fVXtVMvyEnD5XnAV3n7XCevZf/tfPLnuu/cU/3z94aPewPCKl5Vm2aSgRXqUewnRIZYMxzdGRxv9XwAKNV63jpkRgRzKaTD91ZuELwYF3UyGhFkFFSTnUrV5HsXbZVgGw/pP1iHXcZQLcxSFBK97gDFGB2465GLJ+TYcuQsmb3zXiRr6A6bW+Qw4+HdkQiz0MuN2PKAR0C/IMnNCTEh3c5wLsfksQBr5+3ymoCUwBoB/0Tjnxeh8gdF+TE3PHHe6AOwKqAHdeI019yjhs5FjsAqolxwJELxqFxgRQOwWnArTFZsZwHP4dk2xF7g2z9gW4O2fIpZzkgw0aOz8I+SonmL7gf2L8wN39M7dy4HcPL9d8FHDH8ZC1rmDTK4XF3x1GO14IyZtaTc9MQ1d3F3R0dsL0zAwrkRNVCo7W6VX4+DoJT44oTECvCgd3NKCwoZel6hnbywbQxmWoK6pPX1x30T9sWLPxO3dfeXf7mWS9n1CRdfroOJmR2rYtf2vPP6196LlHPnh0sOV/tSQ7K5PxGYA4sdKANGGCkohR9yEWP8OsecqHJUFiSSr9oXaFyGxDDQ4E5ayrlsuJtaNNoEJFaRU01jZC3Tl1EMOe7AYjgqBcWw354rGUxKSfIcA7iSrUYSlkGTkFraP7RgR2cX0QYIYlzwVDlrCXsnVxx47yKiIFbKQzGdz9Wp4WMDVZl84F3J3vBICH+wFBO9L73HzWq28ynufZ+cE9k2JFNqATJ2cjRfc8RcG5Gz4774Sp6nSOTWwlKoNtEFsUy5FFFy+YzCvnWOTieaITvXAti9warOPOBM2ywDZMg+WkV6xoIv95L0QB9Lri3QBO7nF3xr2Xg597UsKGLhR4vC4D7OwdMNSI+Uoo3xD8RydGoampGfoG+qiCyEQJiH3g8WLu9cjeyEI780RgKAWKueUp90m2wFJMxnrDiULjhgYlyTJoKG9sqltR/8kLt1/z4Ee23X7GuOfPgrtrpyCwP9L9SNW9j33v9kO9R+5oHm1rHJdnwFSxSTpqfZj2xjJyWS9hkTLD2ehsGQy03HlXNgnd+NTIjVneJBTEYcEyOCqpkaAkUUoWe+3qdVAWL2NJdRIrj8NnYv2823qnfS4OGh0QdryCNHp2MJjg8bZTFRZ8VgZugFs6Msj7ONCc5CTSxHPFga8XwbM7M9/KjaN6QS5K3NzvO1HB0hHRfgIn6k0KuK4Qge29rTtGHfbIfKDvdfuyV48i2gO4TjyD8T5byseKlwfks28r9gqz3Fmc3EPTS30fmCKNijJjpuBNUdDo1CWQkzaMD49BSVkZxErioMYV0G0dLNlkAIRnHPuMEyBiThhWsWBDE+alQ24KiSzWkPkK471nhXi+y5jPDR+27uL3+fZZjnzha+B9I79s/mAvWcYEwO9h6HN4bBSaW5tgYGCAVQZZBnWR8yO0wfJ2mjJv9IVEpiiexLVhvd/p/bBznAGg2hrIMwpUyYtgy5qtj2yp3fKlK7e99fGbVuyYiTpfp/J1Z8HdtToH7YOxB5/47xsf2P/Axw70H9w1bE6AHVdpU1h6ijHOkV+e8R7ihhURNXTZ4ek2yXJnyXaKZIOJ5DQKSyBhNZvAatux5M20oThRAquWr4I1K9fA4qrFEJcTZCFgZidlmmJ7RN4Q3tetFgLuIh2FZafmgrtXMcgHimfBPbNZzoK7MKRObXAX6W6syQinauYNm0ixRXDgwE4VMLxihRLnsIYFL5ixYKZvAno7uyFWnICKxZVQUlkKSpEKSkIFU7FBt3Re+criyoauE6BjTTdKA8wYx/96BW4OmM4R3P1AeS4K4ckCd6EQ4H9Tehr6McGusxMGBwfAsA2QVfSCMJc+Gkmidzs5TdBR6kZZri/kzDXKaxllsQRmGpvLxMh1b6clWFWyCnbVX/z9m7a/9qtv3/iefWcC//xZcHdtip+3/eT8Hzzwo7v39u+9vkfvLTU0GyQ1xtxxaYMaEVB2vMqaw1CFDec3RnDHvm0I7BYqAUQvaxG4I9MSgbuByXcKqEgra9mgSSp1d2tY1whLFi2hPuz4M+SLR3Y6FckePODubGJPgouf1S6AnZv1vpzsAtwZPa7/Zz5AHe/MBEe2s74wi52NjwR2WCiCv0ohbvocSz7czmIenDBrbB7U+yiCupDDHKn+3DtuDjyF1FlHeU7guD1A55dh7/1uTgmZKxvGC+7Ci4VJWGRxU+WKArZpgYz0z9hm2QSYHZmGzkOtMNI7AqBJoCU0KK2uhOrlS6BySRXICQXStk5Wp6Qytz36ATCMRiQuikrkVEg1nc/T4XaR5/OgBGWv52wzH7pecU0YE57flvU+l9IK/CiBfZLvAi13srAz7n80ZBRNhWQ6BZ1dnXCs+RhMTU9QhjuFONGCR+8FdsrE8mD0jAhwxwFRU3dR686lJd8kzBBjnhl9FtdKBSUeA1NPQdxMwLnl65tfc872b7z3dX/8o0uWXTIwD8f2pN6iEHlwUgd6Ih+O9LIvwAvVX/vR1/7s5faX39WWbF8zGZvEkA2AoYCkS6BY2GUIXewGmAq645griIE7T5ohcMfkDfwF0k6ybnHOgSI3PHf5WQBLqpdAQ+06Ri0bKwFTR+0e9XsZLN2gpgqsfI7HqEWs3OOC98bGBJA6rvB8me58cIUQ04j3yYm5B7jjs4HpLLjPZS+fBffsMj0nROCZTDdo0bHkCXVey12cEZYdz7xaqHjblgSSYUEMy1JBAX06DWO9I9B/rBtSk0k6k6BKYKsSKEUalC0qh8UrlkBpVRnl2KKrHuUC5smgcMAGJpQnQ14+5lB3C90gV/p8gHu+PTNf4O7IGs86eJPvggi8RGhHeBax2QwKWlXD+PsYdHd3Q3tHG3WWkzDESdacdJHXAAAgAElEQVQ7D3UIgKcidqHNs97vlIDokp1cJAMYEilt2I0OG87ICUx6NEC14lCVqjQ2L974xMXrX/PV2256z4OnO7nNWXAHAGwKs2f/nt2/fOT+v24bbz9/GIa0pJpkndt0BRQ7BpqsUPKHbicpOQM3Gps83EjkhGf88mRVcgDDmLuqgIWWAObYyypYugWKrEFlWQWsW1sHq1euhuJ4MWOmQy2Ud3hjWnymNp6FN10c63ksdybUMo4qt3Uc5ET1O3xhCXMOyOeNsWc/kZSVAEvXT1nwA8J8lnsUS12w8Qdt/ii2eOY5Ua6eC5wX/p0gYR7lkEexsP1i7lGUDl8rMKSensYc4KL2i/V735GuySKuoRw4ThjFgipEbEpZ8rzWBf+B2GLKkMDy1JQJY/0jMNDWB9P90xCTYvQdw0LFG3NhAEADKKkohUXLqqF8UTnEimMgxxQwAJPBsCsZO8PM4mSj9GOa985jVHDPN//HC+5hHgInWz6P9S7GEMzOiSqPzBKUKX6OOQw2KBqGJE2Ynp6G5pYm6O3rgWQ6yWNBLPTBkvAw5GGxJDnSNBi4sw9fcHIxsH/KJhLZYDWTAmlLB0uxwFYwd0qFUr0YlqvLJtavaPjJW6972z+9e827X5HcGZCFH8mT+o0o5/6kDnAhHv7rwV83fueB7/zffZ0Hdven+6tm5GmWWYmbQUcSGY3IZqhtIbnlcWsgEAs9nLVo5fY1r2dle4xiQ+hilzDOzsC9HEve1tRB7epaKC0uJRc9NYPBb6LrDivlVZVc8m4KB3c9u9c1mvVvD3yeSeDO3sVr/2R2SVRwDxKyJB8iONpPJ3BnKmj+j9vlHXTlQoI7jTko/sxdue5xRgF3EUJj6XMZWmOkoGIdHGWQLQlitgqaIcPs6AT0t/fAUOcQKGkVirUSMEyTrHHiQVcVSFFOjQ1FpQkoqyqDiiUVUFpVShahoWAPUuZ5o5x6nsgndm/e+HaeVAayciMkMi4YuAeU37nHGQju3JOJcg+vR3c7hjcozwhj42DB0PAgtLW3wsBAP+imzlpa826aeD3JRbEBspr0ZDUMYPLcRhhHjYspD1hxjOCOSl3MikGJVWqvLF1xZMOK9d+6+/a7/22HdPom14Wd+YXA1pP6jAfsB+KPPPjIhx7e++gH26fb10xKEwpmx+PhRctB0m1iiMPNaaD2rWFGBrrpObhTLSvjvKIucbZJMM+yZzngk2KJ/1OhSCuClctWwLraelhcVU2Z8Rg3YvF8IOFB1fLY9pU2LVsiEkZu8hCfmHMmI91ltfONL2LUXpnhdt2LhYgaY3eud4Gh+7tZ3gO+03h1ve+a+43FfWFGSWHiMQqQ+8lI8bPcHn1c+c+zI3OfGUUVWJgtHibw8x32nN/5WNbzCe6OwpHHgj8ecHfvTaHIkQJDz8u23Il9jhLpZFAQ3C0FrKk0DHcPwGBHL8yOpSBuFwOYjC0SFXFT10FRZBsBG1NryfrTJIiXxqCkuhTKlpRDoqoYlCIFTMkEHa1914YT8y3i1kE7ZC4li86751EAorjlI1vu/IH59l8guGMYxGbxc8qmwdinbFMSHXWQk4GSFfv6eqCjswPGJsbAMFmog3QlniQnzjTdSyA9TXKGvpZRfaN3xgabO1JwzUhZwEoGSwLFUKFCqphdt6juiau2XfOPn7/2s79ZmNM7/095VYM7xtq/d+B7O7//mx98sWWidfugPZRIKSnH9UOaPrrUsb8wHmF002NPYsx8xW5wvJ8gdXum04LAjsxVzOK2kPddYu54TMpTIQYrl66AdWvWwZLqGlbPjlnxlIXPaj5RxyeeerT4qbkDC+6HgbsfqDpufMLCjJLg3kbeQ3eigN0TJMjZyWHATsfUcbMWkFCXxwrPErAFWes5Ksf8n8w53DEM3B1AjXBv2jIezWi+wV2Mxw/ABOj5glsEy93vFYXlLhIgGSzjvkL2NJk6NWuWDKouwczgBPS1dsH44BioVgxkM0bVsJqkUQZ9XNHSixcterakqGhyaHh4w8TE2BpdSitWzAKpSAKtIgGlNWVQXlMO8dIExeh5sZ3jV3M1oaXdl8HijFhm3kHvfhPqvvvnuaLcvR+EZ1rMZ5Dgz/pOAO2seKqXxGYu4M4KgTCfCcOeJnkrKVkOwx9oWdOiATHY9fT2QGd3J4yPjzFxRjISeT+y8xQZuLt7zbON7Bj3JiMTJgY8bkCJ3CZMqNTScViiLB7ZULP+/g+88U8+fcuaW1oiHJlT7pJXLbhjTftP235a88P7v/el/cOHbh6Rxkpm5CRp2UwlZNKe6mJRs2PHjzIsbd1kgI0xcYsDDWbP89aQzF5HigvcQJwb3gQoK6qADfUbqPQtriXIBYj1sMSzTDF2ESNi98KfucFdxN2zXfB8TzmWMWd94oKZLGUfYBdyO0pcPUtxCBI1Ac93xz3FpNL9eExUHDpnPPz+vha3a7cGKiEB48t38sRw/K4J9w7k8Z9GUBjmVyL4jMXnR1EPfS6wOvZRRli6mNMKeRdnDPli73nY2wTbnAM0gcsggmVsp+Fz0ToXP0UDzmKZsiDrNsSRrGZSh5GOQRjs7Adj1gBNiYNpSCCZCsRtDWDWgrXLVx9pWLfuyyuWr2w+fGj/hQP9g9dNzk5umTQmq5JKCoyYCXaxDfHKBNSsrIGy6nKQ4irrMY6gReQtjNmSnRF+3ukfzMRnlib7e+YtsKaehRWyrW82o8JYFVDGZBLXirM2ep59K7QMN7j7xdXpgdxoCAkT0NP89BT+C4V3gGPtrhl9L3beJCOJ84RMTk1Qch1m0WM4RMhlktccz2mu+D29SX1OVQvlNfFnYDiAJpP9mzw4hgRxPQYri5e3XFS74xsffM+Hv7VL2jVbyP4+Fa6Nes5PhbHO2xjQYv9py0/Lj3YdfuP3//u73xhMjJVMKbNg4ioLogk+M+LIOEeHd3LDOnVGAcs2OONBFgdUHFgEbwzqWJCIFUHtqjqoXVMLFaUVlESCLnlq5er+EFVtpkuYF9zFpf4u71wqV+d6z+xFsdj9EtyCRIK4VihBvotFiUvZ6XQ0rx4LgdxxeXdmpoLA+5wolLLed4gC7rg1woHef4tGsajnY3OHuVHDgdCzFUMGJeL0Ud7Pqyj4xfiFtR5lLrz3y8qSF0DDSy+JAZa6MiJjGYbIedIVMkCilxYtRcuGmClDLAkw3TsGgy19MDM6Q4lWFs+tsXUbSu1iiOna7Pnnbvv2hjX137zzxjubHzv0fM3TLz56cUtH8/XDM6O7RlLDa6btmbKkPAsz9gxUL62GipoKKKoug1hpgpLFsNaOcrWQCwNjzBjOIxOUywQiYBHeQZ5MS8moyHrJPIPuI8IIWxjGYYWAu6KegTtXaBzgztdeiq1A2LrmV2ujrCLPbxGylt+QOEO4SsO8dZyF3jJgeGQYWtpaYWCwj0BfZCWhwiPWWeTrkmcBZQ6Sjrnj8v7CCSQsd6B8BhNUkKFKqkitLV793G3X3fa/P7L9L5473WrfX5Xg/lTnU0XP9j17/hMvP/b5PzQ9ffFEfFLBjm8Ud3GAxrV1MdGDN6YQbrIs5ZZrmlTdKsrVyLPO2rfi5lq+dAVs2bAZykrKmDse/4fxJo86i5n47GCxek5Oa5eVX+49dA6w5lnNHMvYc60fcHl/FiQO3C51Oow+WjzTgUQjiGyx4Gbbw1f2suh5z6JfbXmQJ8LvHBcilKIAeiH3yx5PtiWc+Z3bRRtNSOJVZPEIsRhiSUWJ5YYJh4yVmOE9DxptDrjTJs825uYd3OkZXN1kflzMfaNOiwR2PFPeRCwxLSixYmCOzsJQcy+M94yAlca9rIBh2qCpGlhJE8qgBFZULH962/pNn/ijq/7o2eXLl88iHzlW3Aw+PbH2SMuh173Sdfia4anhC6bNqZqRmZEiOSaBUqxCvLIIymsqqHxOK1GJKQ3PO2bfYxAYXdMYDxbJfaxgnlvGNF2sVwVrLZ296/CdxHqRIcv3gmOUeBvVhGwAunsUazz69vS9Ep9DMoOXFeNFWHac9ZGRn94gowcVob7+fmhpaYbxqXGWYKfKxGKXKYfjolOAu08r29zBuDwmxFECkDBisFRZMnjl5qv//Z273vKFq1fd2HM6cc+Hnd/jXLpT7+u2bSvf2fed1fs7Dv7Jr57+r78ahhFIybNgqQZQEQauKu0419izwJ3rlIJ4gYA9czk7i0R7RXEdBPfSknLYuGEjrFq2CmIoJHR0PaHNjuwZHnHvAXdM1nOLQD+LXdwhsCWrEPj8IPkCns9OCAP3nDi/qBn2lOGJ5xG4u56T9S55xuYAlvNd7wJlt3oM2nVzAeEwcM/kAczvXhdz441z53tKUJKUH+lMFHB31i3k1fxK0woBefdYKBTl2q/8NOXcLpLlzkNpjPYIFXSupJMXBvtA4PFjybAxWwEtCTDeMQgDLT2QHk9RAqyOLnzMsLZliJuqXa6Wjl7+mss+fu7q9T+9ddetI+6BYaivZbSl7KXOlzbsPbz/9U0dR6/sHujdPJueWWRIumzHbZBLZChZUgFlNRWgVcRBKpJBi6vEZqnrabIYmQGBibpc1ghvlyvb3i2gyGJ3bVQWzss+0GFWuK9MiJCRf7y7XoC7e68ha5z7gyJQ5xUKSkwBbDCDrvnW9laYnJ4k9jrMqs8we7uUTfK2cwUp3/sIuc2JbnC95bQECTNh1FfXt7z9ynfcc/PON/1nAzSkeQrU8b76Cf/+qw7c7x+8v+y5fc9d+cSBJz/9Us+BLelYGiwrheoimCpLaMucKh6H4clF5OZxIwRPyKB4OZ0wRhkrrHJMziiKFcOGxvVQuxY7vckE7kQvi6x1eIBPMLi7h+s9SFmCKYIl77XcvVa6mAMvaAeCO2pQfID5xnamgnshyUtRJAFll4u2qFm6aa5FP6/gjs+iBQxXn/ws+BMK7vzVUWdWXZVRWIliKJjEioCvQLGUgGTfOPQe7YDpgXFQMGPekiBt2hBXEyCnAYrtmL61fst/bFjX+Ncfvv7DaMX5OrPQgHhh8oWqjpaODc++9PzbjzW9cv3w5NCypJQq0tW0pKsWKKUaJdxVLKuCospiUJD0hnWfYtPIQwr0E9djWJsJ4YB37wp/vxpbkXDPyqkA7kxJwZGgguPewOgRZQ16xKsjwB9tPgY9vV2kFJFRxmM9zrkKcoz5vSzTp+iDngNsFITVE5KlQKVaOX3h2h2/veOGD3z4+pXXB657lDO6kNe8qsAdNetPPfm5+sM9+z/68N5H75xQZ0GXUqBiaQQ2gdD45hHRK+ZLpn95mzW4tUE6VlxDpJ/zjkRFajHRy27fth3iWpzVZloAMRnd8ugx9NGwueWOXgR224zlnpX97tolOfFznx0UBJ45cfU8O8LdHpNEBhfmbutV1Lb6iXlhuYvrfd33LqsjyGqmCFwUt2KBJynMSsfbRYnpBz22EOtpLpaXXza7WM4g66UQkHeUtJB5db+n15sQBdyDbu+7NT1nCJ+XtS+51YalzDEiiWJBH8yv0SmRVYIExEGatmDoWA8Mt/WBnUQXuQq6gX0dZIhLcSgyYlZ1orLvj2597+1VlVW/j9L7G3N7mkaayg42Hbnm14/8+s6mvmMXzNgzVaZsKKakg5QASCwqhvJlVVBcU0GAb6HCIWNeAI7VpPEy9x5PNKOQAsbiXQob/TUD7qILZWYdcj1dmbh28GIWsl8LPGrO5W65lLNX+FU4DkVVyQVvmAaoMZVofYfGRuDosVdgaGiAUu8EuGfxAGQpCXlGKfQl1LGQyMiQQcZkZ1UBRZdhibJo6o4b7/jLuF36g4/u+uhpkVz3qgL3JwefLPvXx//txuean/9a00RLtY79fZEwRtLA1BnzHDJOMbc6s9r5v3w7MTGLnSXTOaCGgMcBvKZyKWw7bzssWrSI4qG4WSzDpCQ7keSRI8R9wN1tEPkBUBi4H6/Fni06XI6NAsGdSlcC+elyD96ZAu5zEZJOzNTlUiz0Pn5Ja95ZPhHg7lb8FgLc6YzyeXL3nMf9gxUr+NFsgDiWtdo2mNjzQUYmUhUkW4WEqcFY+yAMHO0GYzxNVrtBrZQBFJVlx1dC6dT1l17/r7u2Xfy5y+ovGy6UuWxv397ax/c8+eY/7Pn9Hb0DPQ2goqfQlEb1cTDjNixasxSqVlZDUWUJSDEZVBXlCtZyY023gSTqZIFjgh+Ombhu8SdcXiCg47s77aWzEuKywZ05CPx48rJ3R6H7bS4AHwXcWac9zvzJE+yQcwTBvq+vFw6/cgSSyRlKsBMC2ylzizooRwtmKQ0yVkdggiNOdcqCMqnE3LJi27Grzr/m9fdccg9a79jr+5T+vGrAHa32jz/68dcc6Dj0id8defzG2aJZidzxskoHxjax25sJMmbcEKmCK9mNx5LZSvKNxpM0iFXJ6a/OekZrigblxZVQv7oR1tetZ80jNAR0VvrG2JW8Vjt3oHnAXRzCHAvbJ0Yd5BT1A/cwiz1X1+dvL+KAPBSR80wPe5b7OThX+cA9iuXMViDXcg93CBee7R4lVFDo6Y4iML0KnxssC32eUE7nAuLiWWHf9RMiQe8pwDfonvi9KFS4TlyeK5hez5oIlTFueQbumgB37O2NSVrIVWaqYI6koP9oD0z1jIFqMKY6nfgtsMmTAvG0mqpfXP/y7be+66Nyp/zcVVddVbBgR/nz4LMPlk6mRzYfbmm65UjHseu7xnrrZu3pGJJm6bIOdgzgnNpzQC1TIV5RBLFijdjvLOAAT6yYGJVXnTwcx0qnXhZuxRv/nYl5UTa9D/FVvv0UZa/OZT+6vxMN3LGawCLrHQ0ujL+j5w4VMGQLPNp0FHp7u6mbnKClFSSWjrczz0DJi+qy3Kn/B2IAJVizSU2oGiRmis33XvO/vr56Wf0/TGzt771Huie85OB4J+g4vv+qAff7eu5b/bPf/uf7nnrlmY8NSAPFaWUWQMUTbrM/qso6viFxDGq1PFFOzG2ma5qrgxGRzDBwxw+CNma8lhQVw7LqFbBl/TYo0hJQVFQEyWSS0VtymirKiM0CwhMD7nN1x3vB3S8RztdFHQLuGOukMp4Ahr3sOcnd2WxcGdYpZ30iHIKoyoP7noV+J8Iw5nTJcQla3uqUgL5AAU/fCdGcCgF34U1YKHBnyagyqLYNKlE7I7BbYCLYWQqopgqjzYMw0tIP+kQaZBMBhJVE4TfRnV8dqxy4cef1X73x0hu/XldVNzHXjGl00z/Y9GAsNZRa3j3ed+Hh9qM3NHc0Xz06PbzKUkwpbaeRAxWKq0qgYlkllC4uAaUkBraGvcyxBI7F221OnkVKH4/HM8sd5RA/IXzNWYIiY2ZjaUFstSIpwxFyKOa0mV1figLumCGPdfBowRODJ1XdMOUL/40NZva+/BIk07PUWpcCL5QpL/hC+AMD0M4duhJsJSy8iq4QxnOPnTpjRgIaSzcM3HzJzX92+dZLHrx20bXjx/v+J/L7rwpw32PvKf76j7/1hoNdB+8+Ntq0dVKdAlNJUzTb4SVG1zruNOJDYFzTToJGlpUsyGXY1BFYs2J3io8rkgSLqqph68ZtsLRyGbn4cBNSmR0vp2ML6tge7LA5O4wpg6IcjHKHXeVlvla4Z4cEZXD7AZWvR8DnfjTGIGvdR1gEgSIxgrlfP8/uDvIesIkMaj/DbjgXUHbmjQbI1tRLvOEVigt1gI4L3IVsC2nWElXQhIG9+z5kFfmARBjIs0X0cCL4lM55x0yGVla1BguvYa9FhfcDR9cACWs5DqnBGeg91AHp4VmANApxdP8qoGlxajQTM6XJDSvrH3v3dbfdc/W5V79cqDveb04x4e6XLz9W1j/asqa3v3tne1frTa297VdPpacSNrWTNqC4MgFqiQolS8qgckUVQLEMusS6TOK74DsSz4ZsUx8KLKcjFkxsVMVBieaYeyApRs/Lc4mzHUvHXB+30pcVYsx3Pj3eR29eh3fdIyuWIoHQyQPMeEuZvKZdxWvS0YI3oaevFw4ePsCS6zCvwk0MhNdTJ9iMJyPr3cUcsU3HiIZc4pnhvASqqUG5Xmldu+W1921bd8EX7t750QOSJLHY7in4WSjZdNJeHbXlb7zwje0P7PnNh15u3/uOURhNpBXMrjQIu4n9iFJQGQ0i1Z4L64ZUXbYhMlYqJ0RAYKf+z+hqx8Qc1lsY69gb1jXAujX1UCQXUcZl7icb2LPASGji/EtikzlJQhHc8VE6vIkxFQLuQS51PysgSJEoxNUd7POKkFA3h53tVoq8yWnOfHkWM8pjwoA5itALu0eUA+bazlEuD7xmPsEdH5LPis8WwrkkZ27lIaeahatopFgDdgNDQhrWhjWO/BNTBgy19MF42xDY0xbYBpLLxDALh7jHVcOGRYnSV2664oa/vXz7Jb/csWJ+m4gcPHgwdjB1sOLQ4UO17d2dV45Njb67b7DnXEu1FAR5XTPALgIoWVoOVecshkRlCbW2wyR9tGRNC/PHeedJG13UggiHKThoyaN8opAFEm/iz/B/2JxFcG5yRWguoSBvaDEfuEfZ485aI0lPHq9BjlcRbEjrOhw4chD6+voI4KkvPLbMxhwLDLm6K4o9Aou54bnSxMGd6MS5DiF0AsXUoMQqhsaq9YOXbbz8by87d9d9b65/8ynb9z2KbDouQXCyv/zU+FOLfvDw/3v7C60vfPDo4LFNKTVJnd3QncV4pRmdIxMy2C0IeaY5mztTfbPAnbK0SQPmoI05eDK2EGQc8uesWg2bNmyEkkQJKJYaAO6ZWclY7Nwt7yKaFKDvuKI9FrIXVB1FwGfSo8TYmd7qMzb+I8pI9XyCxuCnPIQBe869AjePT8w9wk4Os+Z9lZR52MBhwExDD3OX+9B/eocWYQocR0QgoNJY3JsgF1Bznhvi43W/v/vW9Hcfb4IYm2AzdI/V+x1HCfMJOTAPHBKgYMwWyBpHTDN1E0qUIhhp64X+Y11gjaYA0jgWDWxJA0lSQdYlKJUT/Y0r1973vre+9+8vXX1pzzxsBd9boCX/9d9+fWl7c/vl09MT1/UM913VPz6wMqnpihmzwEpYoJXGoHrZImK6i5WoIGsy8bATcGFuHeUAs+6SjDnTBjQ9GBMm80hSdQ6BOzNWSPY5XioxNDZnuT/3EyrheyM3tyh8FomFL+TjbDkiI2K9OPqHBqCpqQlGxoYpLo89QYgBkJIRXb12+Zedvchj7MiDgB8M22ArWOfDBRd6YRNSHCqsSri49uJfblu79Ys7anfsuaHhhlTYeE/G76PIg5Mxrnl5Jh6arx745kUPPv2bDx/s3X/TcHqwRJfSLG6Fh57cL7iIbPGxtQueFKbkZXjeacH5TIkSLIytU/91SpJTqS3skkWLqaZ9xfIVYKaxzWt+cM+AjUuJyJargg/HN8fcK1MDSWx8VtkLdH5WcpbXgPHyZH2iWOxRaG65jI8UB6RrSdpnPz0KcIdd47fpQnBrXvZplJuEKQh4j0IOc2BXMBchk7hnmKUe9vsgcA+6fwbcmSvVe38/D4T33R1QIdcx7hnklED6WQUUTEqbMaFj3zGY7B0BNWWDZKLrVgPTxM5wKpRppbMrKpf9/rLtF37hT6+767ETTT2KHsZ9/fuKj7Uca3x679NX940NXtM3Mbh9PD2xOGnNqLZiQqIsDiWLS6C4uggS5UUQL4qTdYpWqoGlvJTdz6zVTKydu+YR3LnljvNhUaIeNyjmGFsXoZUo+7eQa6KAewZ4qQcnzYFuGtDe2QEdXe0wOTXJQqEozInP36VF+oE75/Enb65sEsBn+HwJ8an+HUMicSMODYvW9+2ov+DLl2+9/N/fWf/O7rnmYRQyL4VeW4g8KPTeJ/16tNq/89vv3f5C64t3to40N87K08wFT+Aus9IJodYSXGAiDcu7xS1DTOg+ljuLrlMQh1is8E9pUQn1aK+vq4d4LE493KnbWwCi5FrIwnLPTBs5EwlUc+PLWd/nX4kSU2fgmK2UCnB1Lxjd30MlG1py572vByjcz56rlczGng3uvu/t3X0+YwnboFHGuFAHKAq4FwLwAjBzQNFnnvzANWd682hBcwZ3J3rFb+56Bo2JQqks/pzlbHDAijo7sWoWWQXWej0GMUuDkfY+6D3UBjCrg4K5ariJeGmcZmhQU1bTtKV+47+95+a3/8umik1ZTHRh++Z4fk+18X1Nix/Z99i2g82Hru0a7Lp0eHJoQ8pOV6TspGzEdIhXxljS3aIKKKsoAzWugok0trwPOuYD0ke43AnXvARcGbkSdW/5rfn873+C6ghTmJ28g0l3oEgwNjkOza3NMDg4AMlUknf+wjxpDtYuYcfGzrlvRTtY+hHmMgjOEz4UVAyJLtwCzdJgkVYDW1ZufmDL2s1ffP/r3/9UPdSnTzWAn/+1ibAsC3EJHpJ/2vMPu+5/9oGPHe0/et2wPlRkqAbxELPcNtE2lHVmovAKZWFiPTrPLKUEMiZR3MBGsT0em1dtDRJagshq6mvrobpqMVkaKFCwfCPsk2uDioQgRj9JeaGu5DE/GRrFYg9McPMMMAv4PTSyQW5/37h9wM5y3yPMKg62tKPF3MPu712bKNd75/pEWS85Y5uDdRXlcHsteHfeQdDejVKqJr7rTXDzjsnPCg88MzgHnkXKR3xC2dJIBENKMsbRNVANDfRRHdoPNIE+NAmyzjuz8YTYGMSgTCmbWF11zgOvv+J1X3nnRW/DhiHhBznsoBf4e/Q67mvft/qh5x7aebjtyLUDE0M7h6ZH1syYUwkrYYKckKC4vATKq8qhrKociitKAGISpJEQn1PxYTMaofgQz4ZIxENlCAl8uPJ+KoE7s7AduizPrIndIwA582uSkVQeZ0B3bze0d7TD+MQ4mLbhNJ7JDTfl3ofhPZPKJH/EI6nvPDO2ZFOCIiiGlSWrejet3vTVN1z0hnvf0/ieU453Psr5L3BbnmAB+BkAACAASURBVBqXY4b8V/79S3/+UutL7++c7FiTUlPE/kR92UnpExkW6PYTWdFMu8tY5rng7pBl4PdNzMBVoLqy2mnliq546uyE4I6ldS5plAseovVkZs6EDMcxsFCPyPwUynjGihdjORHgnp1x7G/ti1G/GsBdrJ33XaOAexThGZZwFOUeOZZVhKO40ODObSVnZEFxd9+h+4A7Ue7yDyndri8iuJN9aplgWwpoUjFYkzYMtwxC79FOKLFVMJJpNNjJslMVFRJWzF5ZseKF7eu2/PMbrnvDz7dXbR+LMI0n7BLbtuMP7H+g8eEnH7+uva/t+tHZofMmjYmqpJ1SbU0CrUiDovIEVNZgPL4S1GIVTMlgcWPObEfueC7XHJe9wtz3+JnL3hIYSEaRXzVEWA5JvucWBO40ApLruN5IXjMxMwEtrS2UQT+bmmWttIU3w70/PMnOOeE+ly7hiHGkMZaxhFKm5Lr1yzY8unntti++/+b3/3aHtOOUypw/I8H9HvseufTF0u33Pfzvn+keb7tmwhxTjZhFrR3TBmbAcfY5onLE1Wb1oehyQUgldzppuSK+m7HchRBGEEfiqOJ4MaxduQYaahuhqqyKsmwzB0jE9NmOygHhLNVQgDd3FnFCCje4032zhBe7NkpcO8xyj2KxkyDwEWOFgruft8J92/DY+PxY7iIuOxeL3QGUCOVlUYTnyQJ3r3Iy35a7AI8orv0oHgFasyz3vLtJiAfc8Uxj7BQTqrAkVY/DVO809B3uhtTwDBQTM6UBtmaRly0uabAoXj62bmndj2++/Oav7z5v95FTxdU6aA+W3feLH1+yv/3wG7tGuy6ZTE+fM63PlOmgy2kpDVqpBotWLIbKmgoCeBllnIpmJmsTy/Y637UU0uB94ufgEfLu/bmAe94zEQHcnXAnT6gjcBdhVBmgd6CX3PPDIyPUTpd537NPOnpfyZTj96DfO9fwyRKxejF3WEWhKiBjzwFDhcXxZTN1NQ3fuvWK9371jk3v7jxV9otXiT5h2udC3/jR0Ucrv/vg9//PnqZnbuub6liuq0kwVBuw0oWqOykdHoPZCO6YUclcMcjjLON/ue2eAXfWQQrRHjVDtNZRKdYkDZYvXQ6NdY2wuGoJxNQYJexQtir55pnlID45gtMD7mzDZ5fOiax+B1h9AD4M3EX83G8dvHzx7DlMYIrxEhj7dJqiaz3qIfM2+K+4+3759sRCgjuNI4KVEeQdiWK5z8f+j6IgeJ9TiOZO7vOIXyj0nb2A7IBDwMTkBXm2GZ1vZjK72b5lGc9s/7IgmwkK/tzUIDluwkDLMIw0D1HvdkVH0ikJTNkkhT5uqmZdzZonLqjf+vX37tr9m2XLtk7Px9rN1z0w1Ph82/NLnzv6wpWHmva/sbWrbdd0enbJtDWTSEIS5FIFYqVxWLxyERRxhjs5hu53LJjDGnlO7iKaz/B+9llnliaUSQH/RMmMPBM19EJeuN8zn7Lqd33WHBUC7tzgwOdhvTtWD2gJDVJ6ClramqGjqxNmZ2eJk15UFdCzHKWcG3gc2NnOEv54xjjq/JOzmSDpmSpJELM1iKUT0Fiz4dnLzrv8n+7asPuXtbVXJedrvY/3PhGP8/E+ZuG+jwfg2698+/X3/uoHn28bat0yYY+CGddBV2wwcAGx2o2S4xnNJP6hzS1ztw5uavTiYEwKJDCQdQ4zUCUJzDS68FSqkUWPe0KJU9nbOSvPgeJEEcgSq6NFFjZirYuoFQtLlixzz4o4Wfp5pjAKuHtZ4bxBRObCY89367dZ48G5CgFu9zD9rkWlx5seGGY5RwUdfHaUxi5hz1u43Zp5Uhh4z6UOuZD34JCY/yt5aqIdkegzuVkJdREm3zEwqXGKSAbjVhZZWpx5jH5kUfyYyt0srP/mTVV4orSKP8MzmZRgtHca+lsGwBhNgzRrQHEsRjXvuOM1S4HlpUv7N6099xu3Xnfr91+z4jVdp5IV5l6YVrs10d/UWXfg6NHXP3fghZuOdR+7cNKaKTI0Q04rOkDchpLqEqheVgWlVaWgJLATDZNxaMViKANNCJwrtHh1In3BaxgzJyljeA0lKrIFw8a4TEKIHHtBkOPDPeBSlv0YJ8P2etR969zHZuV/FJbBuLuNNOIyTM1MQWtbK3R2dxHYi5gNtYg1mTVP4VNswY1eDoc8zB1sZz91KjiwpDIGYCQxtUGBYrsEarQafV3Nuh/d+bY/+fSblr6pOer4T/R1Zxy4P2M/U/7Pv/znTz239+nbhmaGaqblKUgqabCQXBqBi6egk9YpwJ06BWQSKETfZ+r5TEF43ofcsqmmnQgubBnq16yFxroGqCivYN3b6DpMpGPWBSaxRPn4gXtYZrr7vmHgToqqV2nwDMwP3HOtcv9mE36u3GAl4Cy4++2JMIF3osE9yj51sq8D9jV3gOXcqlBwd27AtHCyxtl5Ff0eMuAuOCrQMkV2SGzOhPXcmA+DHgAN673TNkyPJqG/fRhGuschbmigIqMrygPdgBjWtacAXrPh/F/u3LrzS+dccs4zV0mF88dHmsN5ukiUzg2Oja87dOTALY89/8S7Okba19hxWzE0HVJSCuQiGSqXVMLiFYuhBBvSaMw1TWzZhglpE8lekLcHOewV0C2LiHHwg0XBjMeFc/07NLeoIHD7VlDaet7pRISYvNPmPS9YisyoZ7F2H8FaodK4gcF+aGtrhYHhIXoh/DkqOA4zKb+xIL1jugxPtnY0XotoiJ2EDnTcGshvEgMtrUGJWQIbljW8/NoLr/jKLZe988ebpE3ImnDSP9HQ56QPM/oAftx139VfvPfzX+sZ7V6flGeVpJKEtJwGCzNIaVMzN6wb3BmwZ3oFU6W7xUEINTvuo1YUrFuXiOaxurQSLti2HZbXLAMF0BXPHfCUuSKDZaKrL9r0esHdl2HOMwV+7u98Fu6ZDu5RLHYxhRGMx+gbbp6uPBPAXUyFF+R9Y7JRFiEA3N2Ng+jccp4KtMLwfxaeXfTC2jIUSSqYU2kY6BiAvvYhSI2loEwro34SUtoCzVYgbimwoqrm8Irq5Z94y+63PBilnes8Lftx3QYB/jF4TJl+crpsomhm08v7X/rQMy8/c+1keqIKEthjxgKsEFJLNahcWgWLli2BWHEMdCtNXedIYqFFj5asbYFuMEpapLPFdlpgkmmTsVq5Vw876rFQC7PsvVIur0s+ojczbGK8e4q8phgOFZwllFwnU0JdR0c7tLS3QTKdpHaxaT0NMu9QSVOgsWZeGU+rqKRyhSiQy55aBWdGhgqFnMLGQjFYUbJ09NxVG376/pv+5LO7V+xuDxv/Qvw+GvosxEiO8xm40dvG2iq++Psv/80DL/7Pu8fSY9VJmIG0nAJLNVl9u/hYGZc8uVsEmY2IvRPdEyuNozal5PJRKC6HvR3QBd+wpg42NmyAuJZglgUpAXx/yMyZ5XRlyvNuDrDzWHdg5vsJBHdWEpPrlp9vy50pJOKNMy8UJuejuOXPgvtxHqAoXw9xy883uBORFJ0jtMKZQs6sKtwxPK8FbTVbuGQ505LJvHKqJUPMUGBqYAJ6WrphYmgCJEOGhJwAK20DsoKXSglYpJbqm9ad+4/169Z9+4PXfLDV8UVHmZNT4BqqjYem2CO/fXL1yPTA5QcO7333wEj/BROpiVLsNmclAMyYBGpJDBavWALLVtWAhe57JL8BE3RUomSbhTTwjKJZig1TiKeDN6vhhgr2t2feTMYhwNYo+AR7gT5MiY0ynX73wJxJCoVyDwMqK5gfhRb68MgwtLS3wMDgII0bW8UiBS9JIgw/qEhwxOPrfAAk+4nLhJnvmLuBHydNijfxkXQVEnYRVEhl1tqq1S/uvnD3lz9xxSd+dipwzp8x4P6o/ag60Tqz6wv3f+Frr4w0nTsLU1rKToEppcFGn4rjUWa92oVL3g3ujMkq43IiN7vYAIrGtDtDglXLlsPmczfBksrFdC8VgR+bw1DHJs6qRWDPNV/Xjs3amPz+tGkCwD3o2MyX5Z5xkmeX3Dkb2T12T7Kf+FUUt7wD6T4x96ADfTqAepTs8igCK/QaP4vH4xlyl4WF3m8OF4i9G+aRmi/L3Q3uorMZ841mwJ0STi1MhGWZ8mixo/WOtqdiKpAaScJQ2yCMdA+CmTIgJmO9OytjRZdqGRTBeasaH6tfU//pyy7e+dSuc3bNzmFqTomvYG38Tw/9puLI3ufWzyanb+jq67q2d7j33Aljqjwpm2BoNqhlcSitKoLKZWWQKIuBlogRsKOskjHvCG1fUycrBdtTs97vmFDMko8tsniZMJVwsj3lvt6J8PLNH89E5VMMkFc/FkOGQdE1Dh0PmFFgUyvY3v5eaG1vg6npSVIGMcbOoqdc3juJHmyEzB+RIaSXkDOAkqS5e154gS0VYhCHuBmDJbHqoc2rtvz8E++6+zMXFl/YeTzvOh/fPSPAHTXXPwz9ofShlx/+2P97+id/2pvqrUxLSQnJHDBP1MYNqHAXC3meMOmGscdR3A21PU6CILjjaVNizJ34mCVQENx1C4pjxbC+voEIa+KKxoQICgzW9I1WHuNWEmqGXFEQeoV3czLtUGwmphTkxM+DOMVddLDOAcqzmm6gxHF4s+SZezP7M5+We+Z5uZb7XMHdT8HJdyjCPARzOVALBe5Ryo1eHeAuFHC2oygTHGvU0WrDH1EsVKWKFmvWgpH2URhqHYTU+AwoxL0ugaFboEEciowiWKxVD1y2+aIvrK+r/clbd771lCMimcuexIY0R0ZeXtXU235+71DvlV2DvZf3jg82TOgzCUsDgCIb1AoFyhYVQ9XiKiguKwIFa/0lJHzhWfUUimSyL8PXiYnF2CRLEGwZmHKcw2Q5lzGHfSfM4sffo+cB4+6UWIfJgqbJAF6yiY62pa0F+vr7wEDlhZQU5vEhGnFeB08ygsfdmeXOFRnyFKF7gI8UrycBpIBkyqAaCpRKpcba8rUv3XLpLZ/7xKV3338yyI/c83hGgPu393xbi5XHNv38d//5red6Xzh/2BiOmaCDFEc6WUywQHAXhx9XRIA79lfntejkmud/uCuQTRQqAMyNj8zCK5eugPUN62FxZTXF9LD8DZUEE+vnefKdSNYQoQBnkj3WVxa4c7Yob3Z80KbOAjbUUAI+vqVqLoVB/B65mR1FI+B2LMc28xFnwA2afs9zzkuAW9479CgWu7gmH2CfCDD3G+uCPCcCUchCgbtQJvMJD/E7L0Odd/78y63Eyct40bKfxf1c3EWA+S3oPaPyJkOCmBwDK23B1NAUDLcMw3TvFEDaZDXvqO4bFsTtOFSrNbBp5cZfbq/f+tmGDSv3ny6x9jAgpPNm2/ILLS+U7W3fu7a5s/mCzv6ea/pHhi4bnhxbkVZTih5Lg1QsQUl5MVRUl0HFolKIl2ggE8hjzzhOwEUTz8xV1nsDAQ+LC7G6KNtyDwPgKOP2uybKfVmmPFY3sZp+BHo0zrAEDseKjWSE9T45NcEpvZnrXsTasyuD8Oco9znqU04W8RQz55Fj1CsABpZayhC3SVkc3lCz4WffvOtrf9YgNZzUhjJnBLh/4+A3SofHht9z72/v/VyP3lc2q85SZSfjCuSLQeea92nnLf5o8WixWF9kh8SA13oSsZGs0B8TrfZ4CWxafy7Urq5l5XA2axqDwoXIHXmmPGmDRB6RbQ17Y/AnGtx9gd3limKWDztOAtzzJuV5wD1Ka9mcZjM+MfdCwT2Kxb4QgCvmbyGedSpZ7lHAXawptXIISaIKAni3guAFd1ZSiXIWGegsSmol7m9TgZikwezkLAy0D8BkxwTABCvtsmRMpGJ9opSkYtctqu+9bOslf1m/5rwH3rjtyvFTtfRtrqDIQV55uuvpiseefayhub39srHJid09w327ZuypmK7plBavlShQXl1CBDjFlUUgxyXWPIUADWdZIBnG5Jmhwz4I7pmYe9g6z/U9otzXCRmpqlMWiYmBROHD3fNovTe1NEFPbw8gFz3tIKwAxAx6g3fwcNzzDMFZy2704vLuocI17/g5mUeYGojZlDlvLk0s3Xf76//owx/f+Vd/mOs7z8f3TntwxzjTp5781Jrnjzz/7T80PXn1lDotW8g4hYuASRKk3TMfNvHBo//J8aWyukjUxpCuUYA7sdPxpnCqqhGIW7oNSxcvhQvP3wHlJRWZBB/8ncnq2qndIid7YeR3Hle3V8hxt7yItzOQZcuaZQ17LX68wF2PHmC5e61bd4xJbJ6o4M7Gw1mt+Jf969izx5/r6g9xy0do8DJv4J5R2ud8lqJ4GeZ8c88Xs0rK/CoxvPSsglW5gAFk3JKZLznyLiChLq8F73dD16bIeLVyB+mAu+dAkFDmSiJFTi2bSlNlZKFDchpTgeG+Yehv6we9Pw1aCtu42mBycFcx4W5a0q/cetUPz6vfcs/7rnwnuuMXnD++gGU57ksxdPnDR364qHOw5/IDrxx883hq4uLJ9NTKqeRkwtQMSS4GiFXEqOtc2eIyiJVpYKvCm4kilMk30fucKWQkVJ2xRQHhubxIlPuKPh6KyuLulIdBDYNYQjTKS7TikXf+aNMxmJmZYvxlMlKFM8+rE1MXWXOuEkzm1eWgQISmnBnRpQygcqkZMahSqkZ2rH7NfZ+/83N/djLL4k5rcMcN+/2271fsPbB39389/1/f7TW6YyklBZaw1h0EYyYqZrxTPbqreINwnxYOYzNcimDyCMba0TKXFZBtGRJqAhrXNcCWjZvBMtjvSIN10iezty37MaseD/q4k00yIJsL7jQqwQPtU7NOiQOuj5/FLmpTvWOJAu4ZWczAPV9mutCbgqxZv2x5r6IRloQzX+BuY1WDj1Xp/VlY3e5cBJbzzhEz0KM8Yz7GnXMPVymUd8z4by+fe9g4g9jtshQXvnmChJOo7GAsahbF2NFDLKPVbiMT3Sx0tXbDRN84KFMKxPQYKQOGqhMxS0yXjJqiJcfufMudH0oUq384Vftxh83lXH5/0D4Y6zraVffoE7/f3T3Ud3X/UPeWKX16yaw8G0sqSUkqkaFkSQmU1pRCvDxOpXOUTW4jQRDrDY+eEpXT12b1zpinMje3vIv6jmTM0Rf9dw2Bs23DTHIGjjY3QXdPJzWVwf1LpZPuZDkSYtwip0oNlHl4X2G9c93SY4gRR5qlQLFVbK3QVrb85Zv+8h2dv+p88Z577jkpiuNpDe6YIf/Y/zy2cX/nwc8+3vLo7gl1DEx30gOtNjcFCdwZ0UwWpxJmivJYu7ORKPOWW/vIRBcrghVLlsN5526CqrJKBuqOie1D7CK6uKFHIOLudIO7HzBSVjvzQ2YnvgnPhNva96wqAnsw2LIBBrnlszwIwnIP2DVuT8HxgntO8qF7HiNa90FTL8YWxerGcZxIcI+4PeZ0WRRXfo6y5xfb94BtJsM4sxGiChIhg73XRwV35gjgrmAcq2VSOaqUtkHWkRI0Dn2tPdDf2Q/pCR3iegxipgaWZYIhIWGNbJVCfOCmq3Z/bfu2rV953dLXzZyJ7vh8GwaNon7oL37q+ed2PLXnyd1tvR2XDidH6ifNyapZOanqcQOUChWqVlRB9fJqak5jmGlKW0JCD8s0IIE0baL01xPqm9NmdX0piqXufYYfuDtGNb8Y74vsdcOjI3Dw8AGYmJ4gRYX1fM+GhQy4M4ZE1kWU7Tty2HOnMO5HakTGH4ZGX8yKQw0sGX/z1jd+74Yrbvw/J2uPRT2Tx7teJ+T7v2j9ReVDzz108+P7nvhuq94qpxPYAcjVIMEF7izvE+PinG2OK3normOL44IjDMVQgg7G8GyoKK2A8xo3QkNtPZhpAxRkqSPNzo+OVTQwEOVt0V5dWLyid7sXUHx7untWLwis/Bzh3mv9wN0L0FQO4/MJiu37X5s7mjCQdaIoeaaykLh3ITXx0Vbv1LxqvsBdvJ2gioii8IQJFq8F7zvWgEVFK5LELffOaxKWvcnUZ3t2aBraj7bD1PAUyGkJYoZK1LKoB2CctUiOT9cvOeexu++6686tRTvPiOz449l9RwY7Vjy3//cXP3/ohd2tfc2X9M8Mr5qEqSIoleTKFZWwdM1SiJVqkLZTEI8xik9dT0EMw5vUXMvf+3U8Y5oruHPbh0l9zp7HxsgqkSgJEJuHmTocOnIIOro6iIueWe28dp80FvbHvYd5U3C6N54D+pO5lNqUCLmi2CpUGBXGxpINr3zo1g+/c3xy/NCdO+5c8I5xYWfweNbohH4Xs0H/7uFPbjrc0/TXD+995B1jsVEw4jq5jVh7wwzjgEj5yFjuma5iTm6IM1q2GfAOWOKWUGKwfPFS2LZpK1ntRtJgZXEckbKAScQBeROOKFa729p1A/hCgjvblKK0KLNs8w3uTtjD5UfgU513r0QB46jg7nbph8Ww/XixT+imnuebnyhwjzLMMMFyvOCOnR+wdyMSrdhp7OiWICBvOdAMI11DAEmJ4u+ywTjA0Y2sWKpZWVTe9JZr3/DpOy97349ebRZ70Lph3tKejj1rfrfn8ev2Ne+/qXOka7tVIlUvrq1RS5YUA8QtSFozgJy9rMuewQhjRBb9SXTHO5LLSbBkb+kGdzTSHFZDjK+bBvSPDMDhw4dhJjVDpXEiuY6+zJVGcoqSS97l7eegrzLGcqYHIJkf70OGwINlmKVWCSwxFyffd937/m5pxfJv3r7t9gVP2Aw7g1HO8Um55tGBR0t/9MgPd+9r3/eVpomWpWP2GPHHk7vESTZir8esbJY8QW5tstYZHIhrmVXCrHpme8uAbV0XlVVCQ+06YqTDhAns+kbaqstFzb7D1D3m9Bd6Iq8HDbJAXLNP7h1PSxWKB4m4jl9seB4s9wxwcvpd12rOJ7hnlKDwdq1iCCcK1NmeyH47P9d7FHAP8zrM1+GIYs14s87nEk6I8pworVnDBEskcBdBLU9eC3GH8w5wWK1ip0xISHGY6p+Elv3NoE/ooBkqKBYWr6IQRqtegapYxeCmdZt+/qFb3//JhrKGwflamzPlPuiu//men2/b33LotpHU6E1SqVKbiiU1PWZIaTUJKZgFSTVAwiZcBgI8ze68vH6UfRf0IDJLeMKbyOTPBXcu97HIzzRAtw041nQMunq7IK2nmOTlIVuHVpeLCAfcxabGKircWyRDmOeXLHc+FZSjJSWgMl2qX9Kw83dXXHDtn27auqllofsVhJ3BeVm4+b4JbsLv7vtW4xOHn/rQ7/Y/cteIPCpNm0mQMAxEiZFiw/FevRw0GbgLYOfUlthsAkviSOJzaJYVSqDQFA3OqVkBm9dvIi55KqEBRo6AjRZYHEbkXjB4pux70T5TkD2EgLsAdq40Zk0XJn35gZEzXDcYB8XCPdn37u86yoNPsvCJAPd8CXXiVZzkwTz1+861ETeXn8U+F/DzPu4suPssQIQ8heMHdwbayKKmGBKY0zq07G+C1GCKWe0pIDY6Spg1DSiyYuk15ee8+PYbb/vMW86/6X8kKtI++8nZz7YtPTvybFnvyOD5A2P9b++e7HnDUHJg+ZQ0BWk5CVKRTb3iUzoS+bHyX/cnSsjmeIDcb8WEoYYx8XzgjunN1BUP2UMlEwaGBuHAoQMwk5xmzb64aYbgLotyKRFTFzF57rJHcEcnBopcE/O2sPTZdQ0l1iU1u76ibuZd17z7QztXbf/VzlWvH11Ib9FpCe7H7GPxf3ngm1ft69z/iT2dey4dg3GwFKZ5Uftd2nAMdVkyBHfMY3a0CNQJ3mpUBTi4Uy9oJKSh9ocqVJRVQP2aWqhfXQsJ0Ii0RuJNYijTmusDGct9/sBdgG6+zPGcWPcCg3thsXZ2LAsBd5yDMAAOcscLq9sN6l4lKezeYaKfhBQxGea/MorAi/SskItOBcud3tXlEQt7L+H69Bf42YEth1sehS/vFkdnMgUw1DMIHYfaIJGOg5JWQErJEJMUsGSDSKyWFS/p2LnuNfe+9bVv/urWZVsHwsb1av49Gk9Pdz2dmLVnV/Qb/Tu7Rnvf3Dfd+/rh5GBxWkmBHWNZ494KHL9ES795XDBwd3l88JmUWCxb1A4WuwjOppJw+Ohh6B/sB13HfcIOMlZUELi7rPIsBwXG2zHkwwQUeYGpQoswiL2xpNugpmVYpi62d2/e/cONq8/9u2W71rbdKt3KSOoX4HNagvtDgw+t+OFDP7z9+Zbn/qon1VkxZc2CmlBZVyNO+E/Z7s7i8mQKqlwTARXGF0tpdh5wR0oMVYvDyuUr4dz69VBdXkkJO6ipYd07aqyGhSxO3Gp3+NJ5T3gRi0HnoStPI0dLFi53p49wdia8G9z8DkQUcHenr4mxiO+53d6idWaWFu4ZsDeh7kSCu3tsQSCcL84uvuMNdbjnEeOGvvPqctkHPltcExHc6cBH7BI4V4HI/U/O1+c75i5uHOSWd4R7Ae8aDdyZR41ph6whE0tqkomRTp9IQ8fhVpgZmAIFQd2KU0kSHlDs8FCsxmfPWbTyd7dedcvfv/WCNz1z1moPRxan49z4dNnU2FTtuDl1Rf9Ezw3dE11Xjpsjqq3xXhQi9yjCmfEq1+GjiHaF45YXu0S0ovWAu4irU028BOSa7x/og6PHXoGpmRmnsgmBHQEeP8Llzo16R0AjuQ3iAXlviaU2w71AqELcCxKU6AnYvHhb06VbL33fHdd+8NlaqTYZ7a2O/6rTDtxt+z7lk48fufDpY3/48z2tz98yI4/JZLWDCibWK3JficOi5I7XUYI7IyIgFz1GuU2LXHuUOGHY5IqXbBVKi8uhYV0DrKutIw55dMkjiUM6nYZ4IsGIEkhiM4kjgIbZ8+wX+RLq3MCY5TJ2ranX6hRP8oKaH8iK24hrRcY5Dlf83XuNSBH1B01X/N8b6+c3YnErRwb7707OKxC8dVn2bRR3d6RrguLr+caZWcL8JwyvO5VOUE5ehmdwQWPN+h5jLF02vgAAIABJREFUE/cTxIJhMXNF9vT4JSjmmx7Hyg/Q0hgzqAUmgjgSklB5qgUydizDbl6WDMasBcMdQzB8rB+UWQlkgynraduAuKpBLCnD8qKaA7u2X/ytt1x5870blmyYPH6x+eq5A4L8ITiktQ22LRqdHd3UOd75t4eHXr5gNjYbz3CvF3YICrXc8ynxeRV8LoeznseHinS0yEyXNnQ4eOAA9A300Z6hfvc8f0qUHpOdiLCBzWaY/94xDEWGlcABUkOJCwAgFpNAsWJQblWnX3fhDZ+tPafhXz91/v/uWajdU9iqLNSoAp7D6jP3FX/kJ5972/7uIx9/ZeSVdbY6y4DARC5hFSwFQ2ki9pJpE0nrwZPpJDI9WFkExuNQSJAVh6F0WwFNisPyxStgQ+MGqKmpoVpI1jxGoQ5DSGuI/v98GwufFwTuvhavz0pQLD4HSHOf671fLuVrJquTwN2jQLinOwgw3QpBsMUutFdPLb4ACwGoIXXqYfPqp/QEbc0g65WSFUNX8CRv+AIfHyVJ0O+WWaDMW4U4ip8L+AWVbD4PhNc1G6xPsFUWlrt3XLyymNjFLCxLxcQ5OlQWaCg40eOmA0wOT0P3K12g96QgZmgQQ1sdCWsUE8CwoEauHti4uPE/bth17Tdv3HnjKwsZ8yxw+U7pyx+1bTU+s2fzb1544Pud1rFzp5RxjQVgWElcIZ+5gHuYTMj3fK/SSS56zmCHQ29ra4O29jaYSE4QTwpzsGVK/CjEh8RlmgvcAx6I4SLVksDEc6My4jTNLoGL6y55fOXiVR+998Zvv7xQbIiFrUohK3gCrqVszsM/rv/OY/d++MXe/XcMwiAG2Fic3VRAllXW2chJrHCBu0h8Q6sd3eimCXJMJXILJP7XOM0sLmJZvBwa1q6H+tp1kOBWOlEZ8hp51t89fOrCwN3ZdK4Ob1lAi0DsZZ/zZNQLpcX9PfdzBRAHAWKYF8BRijwAnTNO+sGpC+5+6xXF8j8B2/iE3XK+wT3nfpy0JF9+dKHgLgDeW1dMjUXRakdOeEUFG8EdaZ4tG2KATHQSmFMpGGjpg77mPtD0BFntcUtlCoOKpDZg1lWtfeSqDZd9bff26x6urV04l+gJW+STcGOUu490P7KobarnAy+3Pf+x6cRIRUqZpoxElv3gLwv9ck0KBXYuVeashvt5kwSwEy0tAExNTRHnfO9QL6TMFPfqutvBis5x4TX9yIGK7njDspi9qWC5Zgmsia8dvbL+0r9+45bdP79p/U1DC7GM4Qi1EKOI+AzcZB/9jw+94dnOl/5q39ChXVPxKQCy1DHBgXUssgnckeCCbTqRhCNK4PC/RFxjmSBr2KqV2C1AVVinOLTiVyzGWPu5sHTJUgZZvMsQunJUDdmuolSw57HcPQDt735nk+LrQvda855/zye4Z4UMAnZLJq5/6oF70NYipea02v3hhyQKuAcl92Xi5bwvep7a5XylcNlegPAxu69w3xfBXSGXPAN3zIPB0JhqyaDhOZ81YLp/FAaOdMD00DTEiyrATFug6TLEpRjIpgmLSxe1N66s//bbXveu71++dkdvYaM5e7WYgac6nyrqkvp2vtCy52uDqf71hjqtWIqObWOovtv78QNUcc1CgrvfeRBWO3phKfzHKzvaO9qhubOZWOtEfF18n3qGoEEXQFedtYex5yiBuw1A6VlYI6dBpV4FV9df+e+bl234wt/c8Dd7F8KDdFqJt4cnHq7+8ne+/JHmsda7uszuqmkFwZ3ZngjuJI9k1r83CNwpqUyQzeBiYfwOs+NNVr9WmiiDDbUboG51HSTiRezePPFK13XQ4jFnU4Qd/xz3OIPrXLe4j5taWNQ5bvk8wO7E110DOx7LXQCgO27v986nIrgHgViWkIlQahe2xqfS78PAPYrQpe0V4gONCu6F6k9ualoEd8li6ZA2dmXEuDsBuwZy2obpgXEY6+iDma5hsNM2SPEiwDbd2DSmyI5DqR2fWb9y7a8u2LTtGxtfu/GZha4xPpX2xfGMBSm+e7p6atuGuv7ilYHDd5iJNJHYYJKSKVs54J5vD84F2MV2LNQtH/Qst2cJvXmYO6VpGgyPDsOx1mPQP9QPOm4kl5wVlTdReC94k1FWFqexbHrbVKBYL4NNZRtaNq069xPvve5d/31VzVVTx7MuUb572oA7Wu2fe/ofLv/Vk7+6u2n42HVTsQlIyrMACvdp6yzpJh+4E9EBSi4Z4+0YY8d2kTYl3uhpgzq9rahZCeet3wxLq5dSUgRqeLioSNqA/5VVVuc+F7e8N8brtcr95GqmDt1HQ85jsTsgFhDnDnPH+3oT5sFyz/IEBGTYhh3kQmLuYh68JYV0yM8wcM9nQXl/5xumQCsmbPI5/WaQcAkSqoUIGsbbjWeTxT8pxYkqWlRQbQ3M8TSMtvTDaHsfqLMGMdWlyLKKgWypkNBjUF+1+sDm2savXH/5639x0aqLhqMIw7PXZM8AytxfdD+yqGfq2M0H+w58ZhgGlulyCoogQcaQqO92fyvIWj6euc0YD9Hv4rcPhaWOxhpa4ijbhRcWO8a1drZCR087TM9OUzMZAnhOisb614e75en8INlZDMvtkM0PY+8xiKXjsNSqti5at+PLN1x+w7f+uPGPW6K/zdyuLOTMze0J8/StR1sfTXzr99+562DPwbtaxltqk/IU2BrWFnKrO41zqFGnHxZzp8ibY8EzV4sojMLkCNbDF0wL4locTN2EhJaA+rX1sH7deigtKqNWrrgBRAvBWCxGSViMnSmcmclruZ8scM/n9vcqAc6/BaePjxcg6zDzfzBMCHfLZyXmLRC4O0DGOaZppK9ycCerOkrbWJ/zG9T8xZlXv+8UIAdEO1GKu3PuCrAVkCEGdkqCmd4JGG3qg5m+UYq940nUwQRViYOlK1AhlU9fVH/+Dy4/b8e3b7noloOShN2kzn4KnQHkE3niyFPnd850fPzo+JEbU8UzkDRmoUwqp/wG7IiOrbKFq2eulnnYuAoF93xWuwixokwXMpzkuSrD4MggtHW1wuDwENW9M8WSa7uc4TTfO2a8XjKoMRV0Hb0cAFJxHGDGhgqrBC5as+M329ds/cLrr9/9xIn2Jp024P7r5l83fuaXX7qnZar5zcPmQFyHWeb24B3a0GVH2j4COLnlveCeqUPEbFrmakctyybWOaSxrK5YBBsa1sPKpStBk2O8TSzvB4yxFAR623LiNGGbMiv27VPeFdVyz5fB7h6DX5Y8h9yc0rL5sNxzMw9yqWX9avHpsPp1H3P1t883t4VY7kEkQGfB3R/cs1z3IVa8X/vWqAI+XPCw5jAKelewDJXq1jWYHUvBWMsQzHSMAMzovK+2BRq2JcW6djNur1++/rnz67Z84a2X3vhwQ3XDRNg5Pfv73Bm4x75HvqT3klVHB4++++Dw4b8eiQ+VzKhTZOmWWMXUXpcY33iIM+q6z2WuCwH3KOMQFjgCPFY+EeOoDDCbmoX27g7o7OqEZHKWxdgRUyg2z+jLw8Edd7YMsiKBieEL3L+qApC2oAQSsKFyfef2ldu++CdX3PXjC5ZfMHwiY+/hZ2wuqzHP38EmMV989B/f/pMXfvaxw+OHz59RJ1kiHa66wcoNVFkDPZVktYjodueo4k6oc2rSBQcwciObaNBLUKQVwaplK2B9/XqoLK8ii1/U8+JmEPEZBHeM0URJqhPgJzZEEND5WcL4M+I0zsOCFqUEbs7g7pcHEBoGOHXA3W2VBmryp8Xun/thChN0Qa558cQwF30OhSwz3SMNONrU8w4OyEVhqQApGcZ6xmGoqR/0oSQUyxop56ahQ1yTwZzVoTKxaHrXll1f2ta47bu3bX9zx4kUnpFe9DS9aK/dV3Kw6fGr20da7j4y+cquqcQkpNUUlQUXQTFVGNFHyKgT+J5RwT1sv9NwqX+7BaqiQjKVhHg8TiPHODsqKz193dDa1gqTU1P0bshqh5S15JRUwsCde4rxGaZBCXVUkZUySDHABkbL1WX2znN2/uDtF972lTdufOP+E+lVinbGTuDCRbn1Pru96qs//NxfPNH1h/e0zTavSquzrF0PrbpMpDNktZN1zPrzhoE7uWRMm4hr4kqM3PCNdQ2weuU5UBQv5vz0melxLEARww4RYswpwJ3VPklwOZazz0T4xdtFklsUi11ckxXn9jwnisLh3GcewT3MMg/7/fGUsbmVLTfAecEuirCIsn8X6pr5GG8+pchxx7tij1mWPmMbz3ldXy9NyKTgd/CM4v2wBE41ZdCHZ2HgWD+MdY+DYmqg2RqAroMi26ChJ246Zb+mYcdvG1ev/7/X3Hj5SzukHQveZnOh1vpEP+fXgw83Hu05/MHmoaa7xmBYNRIpSIJOuUpW2qQkZEpERjEs5FxEljqvMROmDjIfbPbHu6f86pf84v9B84byBJnrJqYnob2jDXp6eqhbnAilIq5QrJ5oaf2STnllFgl+zlgn6GjxZxJLnC/Ty+DCmouevKLuyi+/7ca3PdAgNaRO1Fqe8uCO7Qgf6n90x1d+/tVP7x/cd0Wv1a0ZaooDO9a3owBgpjjxHRPnpCiBEyDP+b+5qUHJdERhyTQtdDGtqFkOG+obYemSZaBiS1fMnvf5RAWV+QJ3X/a5EJDNR5IT6o4PIJjxe+/jccuHgXfY76OuQ+Bh9om5B7nwT9Thm+/7zie4+wJygBQW1zKH5DyCu/T/2bsOOLnKan9um5nt6WXTy6YXICGhCQFBkCZSBVHRx7M8pKigPssTO/oUhWfDh2J7NlBUEGkaRFBKKElI276b7b1Nve39zvnuN3Pnzp25d2Znw4bs+IsJM7d+5fxP/R+Jkl4DUgDMsAZDTb0w1NwP6qgOoDPWyIAogRaLAfaMmlc2a+CMLaf++5mnnP7EabNPm2KiK3CBHTQPVjx54OlLWgdbbusYa9sIARU0WYO4qlIoFPOaZBlzILCCAdnYLCPmCIG729rMyimSxzNhODeWSEB7RztgadxYZJQx1oki6KpGSXJ+wB0NS/Qek6FpJeWxZggApXoI1pVvaDl+3pa7b3zbDfdtmrZpsMBp8jxt0oM7lmK8umvvFT//268+2ThSv2lUHgIdqaksmj+MtWPzCNaWLxPck0WL5JKxMiBtJXDISCeZMsXaVyxeAZXlVRRrdy4gp2vdK1ueg7sbCPmNtTOFxaGx0ounf5ct1s6P4pa7m2z2Y7nbj3HVkJPPk3Kg+WG6ywq8Xlady7h4rnQPRc2PG7+QexzJc4oB7n6eN5e7Hp+BloOVP8FZ7Xxd13aQSe2V0SuHbHQyjHYNQk9tO8R7IiDrCphY+op7X8DGMRpUigE484RT7lkwf96XbtxxY/uUO97PiLsf89uWB7fs79x/S+NI01VRMawEQxiXVkFN6CAEBIgLMUDSQBlkMpCSlKxWLo2XbLTf1Y/L3Wm55wPuSRnoo1MhGoUYdh0YHIDGxgbo7OkkVzzeX9d0xlBnS7BLF8X2XiYkuakqi47nglcCCBgKzDertePmbXngXWdf883LVl/2ykS55ic9uB8wD8z89p++94m/7fvrO9vCh6vjcpRY6Kyxo848FA/nDHSUVcO6wVFHOJsfm4M7lTVgor2AMTuAaeXTYNPaTVA9ez4oMtoA7sPC3P5suXgtYMohzcKRfiTBPZdL3lV5yBFr92LcS7pTcoCv27s7RYyXm86ZUEeA4oMxMOM+tmmeAvc8wMDIPt5JK36c4I55MNggOwgyqCNx6G5sg6HWPhAjJiiGAqYhgyighw0gZMr6hrnL9560efOHVi5d+cr5NedPmKszj1E6Kg/9p/nPGU899/QHOyLdNw9A/xxNUYngS4urlJskBiSIQBgMwQAZ2+1S1xSvHZt9KPIB91zKqz9asRzPgTLE6vSJ3eJaDrdAQ1M95RjoxEvO85+sa6RSDqwv7OCOPnjun0+Vl2LaCBqTVdp02DB7w7M7Npz+rc+f/fk/CYIwIeGjSQ3u6JJ/uP3BDXc9/MOv7+ne+6YBrb/EEFXKYOQeDwtpLQ72FOMQE9YI7va4udUWVsAMeSY8kGapZulKWFuzFqrKqkAwJdbJzW1kPDjR0yxlF3C3E8rYj03TZHlMn68h23O4utvt1o7LM6eVnuU41vXZPGPs7IKp5zrylrsTTLji5ceKtY/n0e6Sp3kYh5DNC4nyAHfySvqsn+fPQDvXECAgKCBEAQZae6C3qQMSQzGQNRFkQwLRVEg5Nw3JnFkyffjCrWf+94LFy79/zcYLhqas9rxmM3kwlr7trH36/Nqu+pu7o91vSoRioi5jFaFJREHoQcFe7hEzRgQ26JhHNrYjAe5e9ygU3NNyRqx+E2i99/T1ULe4kZFhcs1LAQk0FbPf7UKUm4Ec2K3fLP4MbDVMoSp8OIQbCX8XIaSXwpKyxa0b5q+759PXffp7xwvHDxU2Y7nPmuzgrnz7n3e8875nfv2fDeGWmogQxl561E4P+0LgB4kUqLe65Su0J/2kXPI88MH7b2MWrgCGijE7BbZsPgGWLlgKQSkEWE9L9Y0O36NbQp0fTTLNpe3mYnfMTzZGOi9gTwfZ1EX9grvzvm7Xm2yWu3NjcmD3C3RuXpgjBpATsJuP1LN7ueXt88DnIhernXMomEAUIARBGO0agd76doj2jADETWrxKoMEiqiAqQIEpbLoxiXrd16146L/nD027cDWrVNJdIUurSe7/7Lp2ZaXbmkf7bh0GIardEUDExk/LSM0CBK5meOggiFh2CRJEFroLa3+ax4g5UNpRZrifL132fYLyv7RyBg1k8E/2EmUmowhLwoBdOpDidtpVoLVD8QaNNwrMuYlYEUn5R9ipoIMM4Tp8TUzVz1464U3fuWSFVfuLXgAc5w4ycG9Lnjjb77+tUfq/3pNm9Y1OyEmCNhFXQBSKMGEhGwwqj/+Jrxdu2W5s3e3/8jiJrgwMVN+zow5sGXTCTB7+hxKzpNE2WIiYv2K02cyFT7JJUjtrqYpcGcj6OYZyLYuvZx8TNakH8U3dj4W+BS45y9S7CxddpB386Dwqyfj8LgTvSbX2q2iLoIQMaG3qQuGWnpBDOsgIpm5hrxVMsiiBGJC1OdWzms97+S3fPGKsy749UJYGJuy2vOfUzyjzqyr/OvuR99TN9T0wR6tf11MiYOGA46kn1aqErb8xTIytEeRXMjyjRZ2Q+ssX255r8okfC7revkAfKYMZwIfr4alcV293XCo7hBE4hFqPUwfB3cZB3deNo2KAZMr7M1wvWMXQzSedGo8JhDxWolZAmsqV75w6dq3/fdn3vq5303Eup3U4P5cZOfCL/zoSz9+eWDvab3mYAm148MkGgvckUBBlXU0tlOfJLi7M8iRcMKBx1i9IcDamjWwbtV6KA+Wga5ib3eZaGxTyyXt0ql+5TkWHF+wTuUgs31r+r5wjcU7FMOkwHSpxsiVvOeVJe/FYY/3HY/l7uYZmGhw94rFO8H9SFm+45KGOU6e6Od35iVwoHbzoPDHZBWrrBYo+f8WWFhqn+2NLMAwBXK/j2BNe1MPxPtGQY5hrF2kJDugEiwBKqSy4U2L1v3lqouu/uSbq09tmahxfaNfF3lE/tLxp5N3Ne+6tSPWffaQMFwelzWKWiJASBiGwf4nBHBoewYYrSp+LBIb+icnofJhaeeSY87xRqUiq6ywfrPLJl8Ab2OrTK5VgVVR4Xvi/4bHhqGBEus6mCnhwtqUbrlbHmT7mNi8GzpeHwdURsCXYZG8oHtjxboffePmb39hIkriJjW4//DA9y+8+4933dkUbV0RgSgtNWSqYkKFEaboVl07+dKp8sDSoeyxapoY7qRnZXJYAhdSSmD7lm3ESEdCAwGfiuRTJoZV5JE02bNlgdsXX7bs9FzgnhXY+YO7dPPgSz75tyVt7VvBNYHNJXfAsCUZ2N8x7VpZOoqkj0kq6ZDrr/R3Histl3HHFKf05jtuteqUzOjhqmO5FakHm2hwnGiQmOjn59ZJEpRtNc7Jd6PxZOiN+4zc8TShIimHVB6EFg0tCmydjMAhgqGjeSOSRR4wZdBHEtBxqAvGuoaJiU7E2mq0gkSFEUzpklpdOW/fuSe++Ss3n/Oh309UxvFEz9lkuP4h89Csx3b/5camgcb3DJqDSyJyBOKYtIxtrhGc0FuKYUxql40zybppMjnHdmtyH+G+y/OlPI/PBu62e9mv4Qfc3faKQODOLHf8HzLWdXS2Q11DHSD3fEZSnSXgaF+wvmM2hcda91ZuHf6EWQp0DLr5TQFm6FXGiuCihz5x/eduvqz6sqIrp3mI3DxnbJyH7zJ3KT9+9N4v/G7X/e/vMwZnYJIDdnzCPxhn1zHoTkWW/EaozTPSCyavGfjTHwvc8TdWXiOBbMowd8Zs2H7iSVARKicuYVnCTHk2udZ8uXRPt+bPRpWabXEmXdFcu8wSc+fKQFKbTVNMLA+ETRt0Dm2SCY8EJ3MBuV3LqYDY/9tA1dwBwhkuM+v6yWu7zLGXtyLXskhTJFzqU/HanBgoG/mMF8DZz3O69se5ZCfF6V7vzx/Sj3vc7ws578mUJtaZEXtbU/8MBHf8J1k/9F+Aqe4EFqIIGoK7LkJICkIoIUF/az901/VCYjBK4CKTtw3JUyQsJzLLpYr29YvX//LT//6Rry0SFg34fdap49JHAGlmN7RsOO/l1pc/1RPr2hpRwkFVSRBXPxlTBO4oM1N5TXxrkouZDKHxKch+16xz7nJ5jNzm2es+CO7UsggpxkEnQMduceiaH8bEOh6fsPDEAovMW7mgKhPfFrhLTMEt04KwrGzRS1edesVXPnP6V/4gCA4BO87FOinB/fbbbxfPuuGsuZ954LO/eLnvpZPDYrgENUU5IYGkSaBLJmiy1ZYviWxYqyCyWJAlubBcg2mWzJIguhty7ckQkkJQs2wlrF21FkoDpVZzGEsDtSx3biW6jTEHiVxZmmQ120Aqm+VuB/fMxLnCwT2XtexUSJzgngHstKDT39ZNqZlQcLfF2qfAPfvO9xJiNJWe5pJ/yeJuBTEvGgIDmkN2cKc+LoaOvd6Yw83EXzEDXqY64ERfFLpq2yHSEwMzglYO0oXiMxuUUFculIUXT1vw16svesfnL117IdYJF/Ft/L/3G+HInWM75+167eXb28Ktl42II7MiYhgSQpwlkVHjLTaHnPGTGQDEuM7ix2RMvT7gTs9iyddCrfU0g4dbgaSAonvehOGxEWhsaoCurg7QqMzaWmq2NK6MdZAFVakSCw/GILxpQiAhwsLg3J4TF2z51af+7cuf3ixsDhdzTU1KcEfimrHGsTM+fN9Nv+0w22aoAWwQASBrEkgGWu4GMSYlNSfm68gJ7qRkIvgjuAsyTC+fDsdvOA7mzppLDFh4/URCYy1eecMAywXsZW16We78/Clwz7103Sx3p6XNj5kCd4+x9Ih7FhsO06woG1Md7jkKkVCZEW5C/H8dBFNnHXeJ69skIins1S4lBOg4eBj6m7vBHMNGMBLICrqBdezmDCFd0eeXzX7tlPUnfuezl37qpxNVI1xMITtZr4Wx9t+3/P69z7723KdGpOGlamlCjAoRSGDZNWMfIpIaxuRpA3AEPoq+sO+c4O4VDstlgRcyVn7v56X08t+TGC8KEImha76NAD6mJqywksdT2oGf6T/MviRwx4Q69AwboGgSzNArzaWhJf+4873ffN+pi9/cUMj7ZztnUoL7PbvuKQ1Horfc8cgd/zkQ6C/XsEkMlb/JFHM3RB10/C4Z3sN/YCyeWbmoyPOMReoSZ8X4GF2iCIoUhIVzF8DxG4+H0mApufrQS6gjh7UsWw0DsKEhTwbKYSW5JLbxo72sWA5UU5Z7Sk+za+NOwcEb9jq/z8dyeKO75dMtkewGbbHBnc8bqdlWD2z6jnqxW2BAHgO00vFb3ioULT8RBKxf12SID0eh/tWDYAyrIMXRalSoqxbqKoomwqxAVd+KuUt/84G3v/sbJ88/ubmYwvBYuhb2an+q96m5z+7/5+86xrq2RIKRYFyJQ0JOgCFRM1fqvZECd2uP8tAKTW52cHfu0ZwGUh4JeIXOkRew8+dlCXUsqweNvISmwtDQABysPQAj4TFy1+d2E9lIUtDSt4O7geCOOV06CJhUBxKUxYOwKLDotY9eeOun37P1fQ8V0ws16cAdtcn7a++f/5cXH/3RQ4cePnNQHgywpveoxaPljby9OgF8MtvZIu7NDu7MRUhueVOEUqUEVi1fBatWriarHV2CmmoANolDy50nY00kuNNis8ftrZl4o7vlc20y56bJsAhsiYBTlru3mMs11hMB7vREjHWTCE5wPjXMU7XEIQE7WoPUWcNqnUzpWQGWSzOqQkfdYeht7YWALkAJKKSMR1QdFCkE5VACy2YueOYtJ+741rmn7nhkmbAs5j0KU0e4WMoI7GXt8e5PP/PS0/+hhrTKRDABYYiAoRhgSgbomN9gIkkNzidLQGbJkFjSZe1UinZmuuXzcZU7lflizpYfQLffj5d5cnBHYMZcr0h0DA7VHoTuvt5UkxzX8LjlQSZERw9VKneLlAcDM0fQAGXgjiHkYFyChfLCzos2XHjf+658/+fXC+sTxRqDSQfuj5iPBDsOdGz/3oP3/KkucqgyLI8JlMmNcR+Kl+OA6RQTSmaCo+ZPiXLZLPcUuGPv9mll02Hj2vWwaN5iEEXkRxZB03Tq2sNzPVnJXPEt97QFNwXuaevYL7g742tTlnsOz1IWq2iiwJ1b7rincD5VdIoR37zVn90CeN0wQBBxN7I8Gow/Yulb7Z6DxB2P/a+DRBEtgQ4S6DERqsvntm5esv4n7zz7ov89aeFJbcUSgsfadVDGSsPS6X/bvfN7vdGBpaoclxOKBsgjYsom0a0aug6KgHkQWKHE2gGx3h0s5k5GCDXgTIF70q2dR7MWP+Du1+3u12vl6UVA45vKoXFzxr86AAAgAElEQVQsDFBVFZpaGqGpqYHF3ZNVH84r2cEd1zwmfaey6AXsh4Ap9xS316g4FEvi5gizRk6Ys/XRL773SzdurtjcU6z1OKnAHV1Ff2j+Q1Vtd+013/nz9+7qE/vkmIQ9hFmGO/nmKBGHZcoTuFvEAH7AHTXRoByE+bOrYf2adTCzcpbVNJ3XxBuU3INgMQXutkIEvtqKkFDnx3LHY6glr/VJCg3Lcp8C9/y2v2vC2wSloDFwZ3FadMBrEu4pdO8ySwYtd6pHEZAIRQYZK2BiJuiDceht6IKu1k4IKuVgqhhjVwlgAlIpKHpIWzl3xV/O3nbG/1y//eqnBUGY4o/PbxnQ0ZjPFO+NL60baPzkyy0vXWsqZjAuJSAhJEC3CMEMJOzXDZDRYOIVRlb4kScpY8ydVSFnQkixs9jz9QT4URiyDR0pEtibxGrviuCO3/UN9MLevXshloixUtzka9tSj8lYY7lfrPCN0agiMx1Z7gTuLOxL9IqCAZIkQ5VRqa0qr9n7yas/dvMli6/4RwHT6nrKZAN36d4X7l38Uu+u//r1P+9/95gyJmpY8qYi2AZIYxQMlTQi0qso/sNYf+zgzsgGLLub12GiwAGJYuzLFy2H1StXQ3moHLSEDtiBKhAIgG5oxEQ0YeDuLKybstxdLXcO7txNNgXu49/uToCfKMudhBhlWUvMyhNZzbCElrrNFyZg+EsTQFElCEQBhpq7obO2A0RNhITOGNAULJnTTBBiEiyavnjf2qVrv//Wk869/y0rTuktZmxy/KN79FzhOfO5ys7Ozoufafjn17rUrvkqqIIQFCFuxIkzhICNE4FhzN0KZyYVbcGgJl2ssJvNdS6LuThZ7ClNtBjXyzZbXN5guBTHAUvhCOwlEaLRMLz0ysswOjoKugXaPK8raQYlwR1Z1cjflAJ3qgCVAUwG7iZg0qJO1w5oIXOBWN12w4Uf+upHT/zo/woCkgyM/zOpwH2fuS/w5PNPbnyi7om7nzz415PjUlwgQEdgx0HB7jyggoiZtkyKJCn9GLgnmWoIpEWJEdKYOmbnCtRooqq8CjasXg/z51ZDiVICGloIgkyxds3QiImJWLUoJu5ivTrG3LVkzDomGWu0QNxPtnxG7bVVe2lngnJuJupLQEpOep37ZCiFc6afODenHXRyueXxnXlCndsG59/xfAlaHh6d4vIh1hn/Vnv9r5BmUfmw3O1jmhTuvji8sWETbiSEc1wBOii0UZC6FIO4WNcmUXKsEhNA6xqDnto2CHeNUsa8JiugkVsYM4oFKNdCiTWL1vz0zC2nf2/pKdWvnSmcWRTh9/rPyJF9ApSvrzbXrmsdaPxM7dCBS8LSqKQhjkgCaFaiGPEOWHF2bHhC+WBWuJNamDLagnE1Kco3Fu5nlIpxTerbriOXvgmiLDGqXfQUyxIk1AQ0NTdCY30DmMgzj01hcH1bnigiuOE+eCtmQbkl1niRPCJwR+DHcdQZ6bxggqwqMFua2/+2Ey782cfe9rHba4SaET/v7HXMpAL3Zw7+seJf/QfO+u3LD3xnd9+ehUilwFwYCuPsQ2Jp0MjFR2ELavWKoMYWIFkjqHlieQ0qAtT6FQcV3fkAsqjAvJlz4bgNx0NVxTRQpAD16UWuaiIvsGIkzMBg0s8LAF5PcOcLOll9btVgciXiaAB3GmM+1o7V6gTnbNnydiD3And7/M5rbr02z9H4e9LFOYHgbjngKV8Uk+gQ1BVUlA0DNBRsCO6YrKVLII7oMNrYAwP1naDEJQrBxbFGDuPxhg6lmgQ1M5c8v3r+iv8++4QzHztz/ZljR+O4T4Zn/m3Tb+f1RIffVd/XcFu33jY7LmH7bJ67RAKVjCaUoxzgmRXPaFOxConRFriRc2e+oVusvBgg7DaWxbguyhsO7pIsk4GI1rukyKRs9vX3wd49u0HVURXCHC3GrIhGFZVPs45j7A8ZWjZeEBpHBHfRMsSQNh3Dy9gMSYIqYVp4W/WWv9/5nq98aH3JlsPF8ExNGnDHePvvD/xi3q7Dr73n17t+fXu73hFE8n7McjMxaIHlajRYCO68jZ7AOu1YVJcM3C2LAZM+kAELk3LwOwM7wAVh+eJlsGndJggqJeSmN3T0DHB2tlTZHK938AIAL3BPK71yjLZbKZxfy92+mFMMdRYpSJbM+zSL37FDJorExstynwL3Iyv28wF3rjTlKzgxVEbryVLC0X6XLc5uclQKWLYqA0QNiHWNwFBdF0Q7h6FSKgNdBxjTVQiFykHUdJgXnNa1ecnqu7cvW/eLq8943+EjO1pvnLvtNHeG9h+qPbl9sPMLHdGu0yLSMCTEWKqhEyU9cnBPgTwDepxPVtxjB3c38HZ6FfNJdh3PaOe7RrPdC611/CBw4zU1rBqQWHJoOBqBPXt2w9DwIClF5JkiNjurWQIRNxAJf4pz3yrXxoFmHhAG7ghIBjbmIVgTIaSV6DWlSxu++s4vvzfyQuL5K6+80up7WvioTCZwl+569q6Vr7bt+eSf9/3puiFlCNS4BmIAtXl0Y1jgjjFxK4OTXB4p8mrmTkergMkPcsejBS5LWFIDUBYsgw1rNsKKpSso854GG2kV+fhxekFGMFwUy30iwN25kJ30s9gC18vr4DTcpsC98E10NJ2ZL7gX8m4c3FHwyST3MFdGt6iDGYmUAkEY6x2FvroOiHeMgDimQ6kQJLkYM3QIyCVQaga09Qtrfr9m6bI737b0/FfWry9emVAh73W0nmOapvSbup+vahzpuL5puO392BjGwK5vAlZdcUuAxdep74b1bTL2biXTkUeUsMvilc/BDueWBFcsAJ4Iyz0jJ4W8v6yJDMvBYmHBAwcPQmtrC4u7k5HOEu6YRmCFhSlOauuOlMbwx0ugEdN4C1kBFE2BecKcgdvO/8gn33zSeT8tRkncpAF3jAf98slfnvBSw6tffa7t2R2j4jDoqgmiIhKnL6M6ZO51csFj/IK+T3d/MCUAvXoCmEj2jw59LHczRJhVNRNO2IztXWdTu1dirBNlwLIcrhBwYpxiueXzAXfX0jvrfZIJgi6lTZMF3GmJ21YU/ne21qxODZ+UEceunXLLFx9OjgS4ExsdWjVIGU0aNxa5aCzvBdu1GjIIMYCepi7ormsHJSpAiaGAGWchMlzPkibCwmmLGresO+5L29eve+ii1Rf1FX80jo0rPjny5MzdDa9d2jbc9vEeo39lTIqCKaFrGcuxrA1rxddZfjz7cHBnlikz3Snmzjuq+QT3iQR1khvjIMFxA3V+TSswm8y/QoKzw+1tsP/AAYgnYsx6twxCXOtJrYgvKxpITAyTKdyBuSdU5WX/3RpsZF6dYcwIv33D2361ZdWJN39g6wci412dkwbcnzGfqbj/kd+/5e+vPf3NhuGDS6LCGAE6unWx4J+0JEI//IcEgqHQejNF1D45vLFYHR5HNetk5bPuVIqgwJIFi+GETSdASAlRbp6I1xGlJCMRkQeh9kWrd/wx91wMdRQbtmaPv1ZS+7PNKiM94GTgrNOZ85MB7lZDhyMdc3dTTrgXIddCnYq5j3cb+z//yIA726do9ci8XhhzW7CsDXm54gDhrhHoquuAsZ4RCEKQOsFp8QQEkVRKN6DMLImduHrbLzatPe6u40656tBWATlRpz75jgA24NrdWLu9obf25sNDLZerpXFISAmSb0gOhi53+tiwKQXuXEaleOTZHrfa9/JkMpfk1fEArp93LMb1c12DhxxY/hYDZEy6Rq55LIkbGhkC3VApGZFwyGK1SyseoIGUQNAscBfUFH2trVKKxLWBiaNl6nEzjt93wSkXnP7xUz8+Nt64+6QB9182/nLuk3v/8c7HXnz064OJdklTVJaliNmLkq2ukMBdBsEIMppZEctdbeEJqo9mehJlzJPmBFBeUg5rVqyGNSvXEHuWBHgNVq7DMhpxIaMmxlLkeQ/h8cTciwru/PlcVr5bVziWPZ99m0yEW34K3P2Ipdf3mELAPZUV7PPZrUQUTGqlxCTBpK5vAVEBRRVAH4hDX30XjLQPAiQE2oemjjkyJoRAAkXVoGbOir1nnnj2ZzZtXL3ztNmnjfq889RhdsPANIW/DDy14NX2vde1DbXe0K92zTMCUUYvazACYFYSyXKSmE3AoZshfrK9spUsRuLXCmWijLQFNQvq517ohE0EuLtZ8dx7SERMogCqocH+/fuhq7sT4mqMGYO8Fwn3ZPBEbDIUFapvJ/I1JAlKJjAyo5PyvRDHTBNKEiWwQFg0duPlNxw3b8u85iuF8cXdJw24f3HX11e81vjaLY+99NiH4zCIXWLAEAViCDIscKd1SHFyBcAIsO5vyGUhaFb3N+Y6wpgeJToYBkjIXmcAzJ4xGzau3QjVc6qR4I4y5Q1NIJe8hGUPxEbE4iis/MNSaD1GKFdCXTZwd1qqfix3lp/qnuKcteUrb8nosoOmwN27EqJQwTOZz/MCd7ckqXzAnVKKKB7D2L1AxkxrEzQTICQEAEZVGGsdgKHGXjCGVKKeVXVMXDJAxF7uOpizxWD8rSedc+fyxSu/d8XmKzqL3QpzMs9PMZ+tzjSDT9X/5rz6/vpb2qJtOxLKKOjmKHk1DRNlpOUVtKg+WXM9m0SjkCcCDwpEqx0qVT2wEjBRQHKi1BO7lU768dh5lay6XWO84O52PldkSORb74XPxpPrcD0LsghNTU3Q1NIEkVg4lUxHrcWpGI47Qiz3sQKCplD5Nois2x7Ja4uiWUQGRgt3QloIquIz4zdfdcv7p0vlD4zXNT8pwB355G949JYtdd2NX37m0D/OEeUE6GYc4qoOQkAAkSgR7W55hVnvFO9gbvkkkOKgKQrRJ5q6AQrG+AQZFs5fCJvXb4bKskowEiYocgA0zaDSByWAioIAGrpZLHAvRkJdccAdN1LKLe+20LOBOytfyZziTGC33Beoh6e8dJmqhAdD3ZTlXkzRPDHX8gR3mnVrEfC/uAvRERJyI8Lh4I5WnY45LzLr464DxtWDoPZGoa+WJdFJEQYUBqKNKFGudkgDdf2sxS9cdc7bP1C9eWntVmHrlDu+gKWA1UdPjDy/8oWG5z7cOnb43YPQN00TIyCYcUsmYDgyxQJJ2dxJYOfIxvyZaKkzOcKy5rOBe76P6ZZ05+caEwHshLfJZc/yDuyZ8/g7lsApigJtne1Q31gPo5ERIDY/WwYiZYbxfGzSomQWczeRMh2rv6yYu0WtjGERVdNAkAQICiEIxsu0S7Ze8htZMG/60ZU/GvAzHtmOmSzgLp1050nn9kR77+syeudEo6M0YKLMS9Ss+DdDuSTFH1tvKZc8690ugCgRoTX9hIl0ZaFSWLlsBaypWQMBirfjcZwm0DY0Sc01c7gygNpxSC4XuJ28xh5rTybJ2WzytNIRChd4TxEldtiu4ZYt72bzZ5DqOJLhnO/ktOqc1/QD7u6+h9Rg2jeuPV5v/z6Xpp+PwPAKuYxnY03Gc/MRisnYKlcO0fWIrklrAlOFJfiddbR1LBGhgAmJRAICskKdFqMxHQKqAmNNAzDY0A3miApCgp0rBwJUkqonACrMkuHPv+fWfzdLzD+dX3P+FMVsgQvJNM3g3Qd+dGXDcMPNffGuLQkJc5iQNY2x/CNwpa//NJuT7opzQ1H3JLhbKU/c/Wyzbp2Pmc9ay/aKxbiG/drjvR6OlygKMDQyAnWNtdDb30vkNuRZJ9c8Cy2li2yGM8j3QPhEpGwsgYzryuQZQ7wyRSgPVpiLA0taDEM55cCnX+oscPrZ/I3n5GKdu7NnZ/kXf3/7FXvb993bLw2KhsYIaIgkADPZbR3UUvdkiQxpk2dpUMRLjoNlCKCYEvVuX7m8BpYvWQaSFMDyW/axa640GBY8uYzKkQJ3mhRuKfH4lscsFQLuuYCdKwpu4J72fE4Fx4rSpc2JVZbHv8sF7s7NNwXuxdph+WcU28Gde4DsVn8ucGfWHma+i8QRjz0dygIV0NfSB321nWS9izETAkQeBaBrGihCAIJmcPSk1dv+eN15V3xgy/wt0fEmFBVv9I6+Kz3Z/+S6p5r/9dn2cMfbR82BoCklKFSJ3LGSqFApl5dym2TqdCTMucWmiw3u4wVitxkb7zXZeJkQiUWgsaUJunq6IBqLMAWIO0G8rBfrwRjApzcmQ39BQAnAfHle5Joz33nxOSef8+yZwpkFdz6cFOD+k7qfrHj4X3+84bF9T3xkNMAIqMj65q4Ri/LSOW5OC44G33ojyaqFx8YT82bNp/au82fPo+zFVG2nzS01icCdA2gyeWWSgXvy+YoI7q4xMJtiMGW5Fw4w+Qk1tomYxUZSnYGARbVJxgdaH9zsIC2A7Ux7zBXZHtFqV6MJCIlBKNUVaNhTB71NvcREFwLMikfXJ9aDiFAihLTZoen73nfxdTdcdfzbni38bafO3G3uLnv0pb/d1Bpuvb5f710Wl2Jo5bB5Uk0qDS4muNvnnuBvHKVpxTh/IoCdnouMLQMSegLaOtrhcPthGIuMMgOUY48fcKc9xOK/NFbcIY2uekmCWcZM810nX/uFxfOXfvemE27qLXRFv+7gjvH2jz7w0VP39ez7zLOH//mWcCCcFifGpDjmameMQbmEPFkYlvuQMuJ1gTJ0ly5cCqtr1sC0imlgkMnKA8uTF9z5YiIH5yQEd0uap627Qt3y2YTBlOVe6LZOnZevoMUMXsaRnapQYYLIcstb3q1kwqlNkKeFlOgqAraCoL7soy190FV7GCJDUZANhUriROxAQj3DZZhVMq3jlBUn/Pj6a27+xgphxvD43/zYvALG2v+v/YELdjW/9PHBeM/2mBQOJCQVdAl7a6BMZIqZbpvfbCPl13Ln5+ebUJftvvmu2VwzXcxrkbFJ/zOhu6+buOaHR7EkzsZSx4z73B87uKMbn7Qj/pcAVWoVnF9z/h8qpcqP/OC9P2gudCVPBnCXL/j2xVe0jbTf2RCvnRdRIumaH+dPsOgA/YK7jAVvBlBzmJplK2HV8lVQEiyj+nZGiDN53fJ8MhmoTwy48/WXSqBL1d0nF5PVOCfrWnXERabAvdBtODHnFSLYCNztE84TTClTKCW5kiVQnK3MSt5kh1jZ1IZIjWD0wSi0v1oHan8ETOKVwrCZCKKJTHUBKJfLR5ZMm//UO8685KuXbrrohans+MLXw7PRl5c8vO8Pn28fO3xxXIhMR4pTFasVBPSPAARwenSDEuO8PvmCu9f1/PxeyJo9EkpCSiYzpbd/aAAaG+thYKifEu0oU55zsXi9aBZw5676ingFnDbvtF1BCL7zwY89WOt1uWy/+5jiQi/t77zn+p+r/MSP/uvf6ntr/7tP7pHiSjQZY89wuzuzdd0ywYlaHuvYRbIMppVVweoVNbB00VIIyEEwdYvg/xgHdz47fJNncNpbBxBg51oltjkoBNxzbeYpy93fHiqmcOPgboUXreoRO9qzhCEO7hY7BD0CJQbhLwjuhgmKqUBQU6DrYAsM1rWDFMNULiQFwQvIYOoShMygUV1ZfWj76q3ff+8Zb//Zihkrpqz2Aqf9sHm45K8NT73rX+3/+siA0L9KE+OsDlhUQMMWvJoGAUmg8jWs2/b6HElwLyaok2j38X5e7+/2OybFoVwaHR2BZoy793ZTvTsjR+Fd4jyu7ALuVC9v6c4V8XLYPmv7ayXB0sv/dMufDhXynLQfCz2xWOf9X+Pvlvz44R/d8FLTy7eNBQdBU7Bu3d9juZZ5CSxugZnykonx9rmwesUqmD9nHrV8xZwSLLlhFYnp95ksCXVJLZFmaGIsdye48xirG5CTGHBpf8vFQ9Id51hR+HtmI5zUmHttwClwL3yXeY1t9iun3DWMpISTm1jJP0T/mJRDqTa8DN2thcI6jCiaBHp/HFr31IE5GANZZWE1WhcClgcFYLo0bWjlrGWPXHHGJXe8bePZ+6as9sLn/ImeJ45/tvm5rzRF6t8UDoyVJbBM2MRqxCAYhgSqqoIkmaBICPS2jmVZbnmkwL3wtZp9rAq+pr2+00UYUrKoJEA8HoW29jZobT8M4UiYEdF4+uNTFlMy5m655Xk4GZXrcrUcTpq5dV9IUi5/6NbHDxa6IvyhaKFX93Hel/75tW1P7n76thfrn788FhwFQ06khiiJHunJOvyy2cBdlmQwVQNkkGHZoiWwankNzJg2k+hmCdyJr93OrcSuONnAHYERvRDJMEKW8SwkWz4D3H3Q7WbrR8/kOltKzv3g7ArHFTc/m28K3H1sIJdD/IxtLnBnS4HFZhl1Cecbt5pkUNlPqiwqXcnD5iNIuSmCENZhoLYLhlp6iHJWojYQWLqK9dISBMwSfV753JdPXb7l7uuuvOqBZcKygjODCxupN8ZZGGdvhMbKRw88edP+3n03DEDvXDUYg4SpEVENEgVhoyzdZHzysiJTYp2X8D9awb3g9e9G3OAQaBhxF0QRNEOjbPnGJoy7D+cN7vbBp91F/AGswqtcR8t96/4SUbnsqAV3XJTv/d0NFx7oOPCZ3e27t6lKGAyJcVawRDrrY2MJ8sqaRiCUkS9eNYinGoG9ZvlKqCipoAVO2bki9od3aVQynlI4ph24fvKpc+cXIAuH4piSq9Vsv1EGuPPsZtvzZHPC8bXL3XR+6/WTz5mcIktZctzTzd3v7RBkFyWlxn49q2rCSyTj2PlhvfJKVPS6z2T8vWDBltpsyYQ6qoi2DHVLdQPD4pIgMhO+iyzXDo45UWoaEkAcINEbgfZXG0AKGwDENWWChHw1OK+6CBWByo6ls5b+4uarb7j7lFnHtU/G8Twangm7vj0+/PgZT+7feUeP2r0pKowGdQlhHOcIExaxFwe6kw1IgErJyRiyTPLKu72krQqCRJs9/MYNgRyNY2j/+tiH41+v6Q8/ruv5BXeqIDGhb7AfautrYXBo0Er2RuD3zqdzDnfSMKJadwHK1DLYPufE/aXC0Q3uyoU/uvRdjf0tn20YbliqihEwscetyycbBWamEMfEEdY7tyxYAmtr1sDyJUshpJRQjefEgXumU4Y/Gwd3vvCS4GaR5rBYdWaciJEmSGmWu3Pxspgna0vIr8t6L6dzyzvv7Rw3K98zZ3w9IwnHR0JdLmvfS3Dyc71Ia/jvfI34ESpMefB6An8CyvsqE3/EuISa7fEYWzhjK6M/ZL0nYZyVA1FvJYusg75g1j3uOxEJO1QBEsMJGGzqgeH6LgjpAcqKx5IhCRV1A7AULrpoxsJH3nziWXfdeMb1/xIEwX3jT/zQHdV3wGqjx8cen1XX2XD7i+0vvDsqRcqQrAZnzwCJwJ2CkKYOmqCBJjHyGlnHhMYcG8AB7s5B8jKyvAa1GOu1GNewPycjQWMf58ikZZ1YoamRsVEC977+XtB1pDvXAWSfcfccA1QWK4Ntc7bsV8TQZY8fjW55tNpfGH1hxpd+97UP7O88eFtLuGWajty7NsY5+/vnA+4S9nTXAWZUTidwXzRvAXHJI+AzPhxWQ++0IMfllneJuNjB3b4QCwV3t8VcbHDPBXrHKrg7LRcvwXWkfy+WkGM4nQ7uIoK7ZaFxax3DJcSzjUCNewrjhkgjj01fEEqiBgy1DULL7jqo1EuxQTt1X5QkmQhrRNU0FlXN37emesXdt733lv9bJCyKHukxe6Pc76GOh0oHjZELXmx58c4+s6s6ClERLXUsLzRNxcotQrBXQRd1Anf8SFSt8PqAezHWazGukaGw+AR3kpGiCbFYDBoaG6Cju4PYGFlr3HRimkLW2RsC3B9ue3jlDx774Udead/z792JbhnLNvIFd6fgReBGcMeY+6K5C2DtqjUwa/os6gOHi54i69QE4dgE95Rqmr6xueWersmmL81jGdwnK8AXU8j5BXddBNZwSZCpjSs2fkDSKAX3mA4Q7R2D1n0tMNI+AFVyOYgac9cz/nIJKuWy4XULV/7i/O1nfv/y4y7fV4gAnDqHvErivYfuXdIW7v3+vsF95xihiIgyVDQCIOkBEA3Zyo3AJlwJ0EUDNJERWiMt9+sB7sVar8W6Tobl7rNjGFr5uqFDy+EWaG1tgXAkYnkCMZzqN/DovorfEOB+7557t//uuQdue6ntlUsHzCEwkt3dMl86m+XuFLqiiL1zRTASBtQsWwHratZCZXklJSoguLNEoMLAPc36znBJu7vl8Zysrmm/bvkcvAj5Wu5T4J5aW37d8k4P0mQBlmILOCe4c6sdbflkySTxzgig6RTNJWtdMgTkmyNgTwxHob+1FzoOtkGFXApaTAXFlBlhjQoQksvMlQtW/GP9kjV3vvuitz82lURX4GoyQXik65FZPSN91+5seebO4dJRMIQwSLLAWoxqCO6SRXGqgY5ENti0hJOlIINnLgzK4ZZ3rjs/+S38LYuxZotxjYxRp2x3ItRnP3kIB8xzwvfu6Owg6314dIQI1LD3e/IaBU4tgvv2OVv2y0ezW/6rO7/01r/u/9ttr3S8smNEHAEdBziLp8gvuKM1gZIILYV1NWuoDA4bx+B34wF3Z2KYM4M9VyHEeMDdK1veL7hnuKB4Uoz1Qy5SiyTRjYMn3q1W1jl/b4SY+7EC7k6ZRsl0Vs9uO7gLkky5K9QDHFkgTRmCpgRaOAYD7T3Q39ID2oAGQTFAneFMzYSQIUPACMKssjl9G5at/d6Z2077yUWr39I8xR9fGALsMneV1tXWnXyw5+Adh9TmrUjbrcjYuAR7cWACnUxKF86fIegWsFtJul7Azt2aWWrFCwX38YDyeM71NcI+wZ0/B+Y5YWJi/+AA1NfXUxOZpEu+CJb79lnb9pfJR2lC3T5zX+C+h++7/LmGZz76WvfeLWNStGBwt08er2UvCYRg/eq1sGLxcggpwXGBO89cT3fhpGshU+DurvC+0cB9srjnJ1zYWX3ZiUPeElY4lxR3FyQq0cR0bEqOMwMgqwDhvmHobm6H0Y4h6gBnqiROTL4AACAASURBVACYtS2LCgQSApSoATh+xXEPn7DquG9tXnXOv05ZNBVr9wU8joPQHX9/x/01Xf1dH97fc+ADoyVRZUgbAjkgUbiEmDyQpxzDIFbVDatyoNWb22JPmtipngHZDAP+vZflPt61Ot7zfY2xT3AnvYfoe3Wy1MPRCDQ2NpIFj9+xuPv43fJHNbjXmXWV33jgzve83PDch2sHD6yKKHHQrExct8nIZbmnWVboAgQBZkybAetWrYGFczGZTmGkNsBjUPm55Z3gTosNO8/ZPgWBu7UQcmXLe1rupJl7Z8t7We7JPe1GVsPJk6Ys9+Qwegk0XwKlwIOOhLCjrm+UH8RWJxHPWGU+WKmOncUwaVVGy92QQR+Nk9U+2NYD6mACFFUGUZAgDgkIBIIgx0xYUl7dfcLyzV86ZeMZD5y/bkf3lNVe2AJ4fuT5ma907Lm4caD+s31q77KIEIWEqFG1IfbFwo58AuggYtIjoRHKKsZYkNMVnybQWPtSL5ZQL2W3GGu1GNfwHOk0cLcRrLgR2aDMteibNIy7t7RAS2sLxBIxRkF7rIP7c2PPzf2fP3z/P/a0vvjvTUN18+MKxoSQ3MJ9GpK1gF60goZIST7Vc6thbc1qmDtzDkYFGbijy54oAlmZWDLGQgXlqU5Xzvm0g3tyoY0H3C2WLuyuxZnfspXC5QJ3iufT7nIHd9rXWcaT3slpEbgAu/0adlIZ/P5YdMunKZI+mRQ9BUseB0y8oLPITQjcGXmN1SPOstoBNBNZziyFWRNAjgOEu0egu7kDxnqHQVFFkDRMbFWotlqLa1CiB+CUtVt/tnHl+m+fcvqJr20VtjJCi6lPXiNgmqb8y6ZfnnB4tOXmppHWK4aNEUUz4gCKBDGcMxkL31QwTRUElAvU3U+k+DuREflJNKFNPwXuTDi7C1A0qLC0E3Gprb0dGhrrYSwSZnXuxzq4PzL0yIq7fv3dT9T27Lu2O9ZZEoM40fpl/dBP/HerTR4/2CZkWWkOwMplK2HNytVUDofkNWhlsNYJ7DIIimzeMHCIhPSZ3hRe3evqZOGMbNYzJFtk2l6ATzI/Pxm7TrLBpV+ZW/D8Eux4i8jF+rfFF0KHJAW9A5STx7iwxvFz0uo2uWWe9uyZM+HHxe4Vc0++mw+R5qe5RTHBNlXNbR+IHA/Kl+MEgPzEg7jbe7HqaFpbLKeayke5BkreKWxCIupERBMwJAiqIphDKvQ3dUNvay9oUayuxvOwhA47jcoghk1YPmvpvk0r13361C0n7jy/5vwRH9M/dYjLCDwafnT+3ra9V7cOHb65Pza4WJU0MAwVRFmChMG6lhGfPP5B/gurnyirVmB8BCRVslikabdkdcOOr9Jrwfn10uTROGeukLU/HkBNMsQlDUeb5W69C45CmkEkmJQ8h2x1Xd3dlFQ3NDLEgL0I4L5tzrb9iqgcnXXu/9f2f8f98I8//PSh7oOXDRmDQsxMUAwj18eNJYkWqh3c0S9lAKxdvY46wVWVVhKwc3BnLnWMHXJHOgosa8FbZrSdKz0bX3D6Me6NCkzaYKlPBpmNy+vaz0gqAxYpDRO6mcqkm/LhBvDZvANuFrzbPLzhwd3LK+QyKMns4yICfCHCbZzy1DodIR03C4Z60AKUKTmLlUyhx0sHQzSoXloyAULIHx8xIdw2DANNfTDWHwUDaWdFAQQ8RgcIJYIwU6wKn7h6yx3LF62874Nnvbtzij++sNnCPKW/tv799Nbhlls6htvPjRuqLMoiaHoCREnCikTqN46+d9zT5BnkBES0thkDGnPPZwftpALuwjBnX5spWmJ2RrHWbSHXGQ+4cwzJeV9bAjIeh45bSrIWBOjv74fG5ibo6++juDuzIQuPu5fGy+DE2dsPBMWySx+/9aGji1seCWzuOXDPm36+8+efPNi5/60jMErsSVn5W7n25EKB6AR3tDSCShDWr90Ayxcth9JAKdXhovWOFgVb/CwxyCBBlgJLvvAnM7gnl42bte6QGWwfs01MirubK56LdW6959CvjjS4Oz0eXiJxvHHwwoRK6qnGe3+7UPV614n5nSLrFk82Lhh05WLmNeOoI1ekgOVUOiimACFVBK0vDL11nRDuHgMzgSQ1vNZKg5ApQ6kaMjYu2LBz+9rjbzu9+uR969evp9Dw1Cf/EXi4+8nluzr+dX1ruPXfhvWhOYBKlCCAqqsgYktsJgwtt7C1e4ggnifHpSxSO7hnW/f4fa6Y+xsJ3HPOhk3p5wYSgjs3D0fHxqC5pQXau9pB0zWLHdS7MU+2ex7V4L7T3Ck/+/zzFzz03B9uPdC1/7SwOAaG7HC1u7y5H8sdFadpldNg07pNsGD+QirHwR7S1AIWXfZWEhvL+mWNMOy1n+S4srncvSx3cu9nKxmZAMs9CQA+LPhUXoHVmMAF3Pn1kl6FSQTuyXd1yQVwS7AcL7iOF9ydimb+4pudUchzFHqv9PPQEqEVTdogUclaxE/4LZaqoscLHWzY4S0QMWC4tRd66ztBG9VBEUvAwP4Nug6iYUApBIw5JbM6zzvpvNvnVVb+9tqTrp1yxxc4Ubu7dpf9reeZK1pHW27qinccn5DjVIqFeS/kHhaQNdAC77SsOes7h4yaAnd/E8H3oi0gTPuTUq6wRYJhQDyRgMNtbdDc2gxxNX5sg3udWRe857F7rtn52lM3Hew9eFxUigBgjaaHJ8MPuBuaCfPmzIPj1h8Hc2bOYUQOWONOEXckGWAxEeaWt+KL3NiwXFZ5gXsOwJwIt7wXuNu17aQL3waO2YY4qQjkSMJzi4F7ufSToQWXveTXccVDDPbjsyVYjgfgCwFVt3ybQp6hkHv7E0/+j6Je1VZ2POKDTHwRrD0yzr1K8UQBApiYOpYArWcU+hs7IdIzBpAQQBSD1Kdd0EwIGiKUCaHwCauOf/C8Hef810VL3tIqCFm4pf0/4jF5JDaGub/t/i2vtO69rSfec8mYNCprEibNsdlCqx2BRqMad4vzP4lGSf8XjV0yTQSTij0E7uthuXs9U7YFMF63fNbr8uY41gF2y53GXNcJUzo6O6GuoQ6isSiFpZyyP5+Fe1Rb7h1mR+lnfvtfH3qpedcH6wfrV0ZFBHdvi8Ub3AUwNQMWL1xC4D6tYho1iyGXvIBWCMuaQ02XwMyyrFOWO0u48wPuaSCbZeZeL3DPeAeXpE8nUBZEP2tb8HYr2204cpLk+Fz5dgVkCtx9Dloeh+H4MqUXgd2EgM7AANOyiGAOMcQUocRUQB+IQl9tG4wc7gMhjvXuEjUqwY6Lii5BuRlQ55XPqr/ygis+M72s7M/n15wfz+NRpg61jcBz3c/Nfbb7+Rsah5uu61N7F+mKRmyeuq6TrJJkmbj+0xR7F+CmKF3SkPdWrY8EuBcK5s4FMhHgnp5fYN1RwOZjrPsbOngR3PEf3T3dUFtXC6PhsSKB+7b9waMxoQ5r3G/94cf/82DvgfcdDh+eE4MomOiW9/h4gTsKHqSZXb5sBWxauwnKS8qJHQuZ6URMELK0Wkp6wI/lvkqCO+snl3wKloKS+7lSKSuZDz9ecMcrMiUkPWmQvs/ilnduFmfc3a6U8H/juE40uNuBOWNjek28XWvmXWCz5F/YFRufl03Nt5fryOWC2SqL8rXeiyXk8n1n+/H4Lgji+FF0AAWFGBLRYbEJCjIEEl2EYFyCSOcwdL7WBNpQDBRTodg8ktbh3yEjANPMkv6TNmz76fWXvPuOleUr+6Zq2gubGSx9e6D1ofNe7Hjh1q5Ex6kRYUxGxjmq+DEYSxomBGvYkEcUmUs4yzrOB9yT7uic2fJ2aeltnCVlTwH7zGv0xgPubu/qHEO7W56exTIMiTRIEKCvv58s96HhQSvvYbwx96MQ3DGZbv/I/uk33HvD15tHm67tSnQHkeiC0m+LAO6yIEPNilWwfs16KFFKCNxlkFkTSwvcqVyEwNE5AVSkyHLQLFf2ZAB3tpjSe5vbhyoZL3eJ13JQpU3vFk+3Nq8buCc3o3VeNuvbbeaygV4ukHdTPFyXBCk8NiXMzUrxkb2esYFdzvEC3Wzvma+Skes+bhaU114p5HcG7kyblLGWncAds+MZtzzyQyhaAPTeCAw298BIaz+IcYzNy7RhqO2rLkAFlKpLKxbuvu6Sd99w3vo3v1DIs0ydw0bgmciuxc/U//Mj9YMHrhqG/vmGzNzAAsbbqc6aGS0I7oqi0Hf8w3gK3JNosPIh2yfNYn2Dg7vbu7rtRTu4kzGEREFW62OUfwODg9DY3Aj9g/00B+N3yx+F4I4Laq+5d+71X33ft1vGWq/qNwcFypQvErgH5ACsWbEG1qxaCyE5CKaGtgTRNiXBPVl/bgN3FFwM/bCMh2HpZLHcJwu443P4ibszxclddBxL4J4PwGdNyuQxPx/KyngBkdzyrPs3SKYBMgGFAQZ5uBC4RQiqMgzWd0P3oTYQYyLIugzomSSFAERQNAEqpYqWi08+9+5bL77lu4KATvupTyEjgIbQz7v/dNWLzc99qjfavlGVxsCQWKYQeiLRJYx8A6wcXSBwx9ajvG67EHD3UnjTXdX5W+5eynIh48Tkjbdx6Ly227vm8nqQ/DNNkLDs0MCseIYR+N3Q8BC0HG6F7t5uCpccs+D+cPPv1375ga9/vWGo8cIBYwg0dDOhAMEyNevj5tbkLientpU81hCgLFgOx208DqrnVUOpUsLQSBdoEzCNC+12JrQIgLCchIg6OLFDeimJHaTcJt7plk8LHYwzW94Jkm7WNy0uR+jAvsy9LHe3hDgvS9xP/PxIgrubQCjE2nXV2HNYLrmUmEKF1Ot5HtNvJdA0HZBPKiCJoKoxkGQRAkIAiAJtVIP2V5uIPz4klIGpi6Cjdwz5400BSnQ5PL9i9mNffP+n/2Pj3I3dr+f7HO33bjb3z//2v37+vW61+xxVjJSBqIJOuz3dC0fVbqQEWnwdLhZ78neK8TH5l23fuMlgd2uWgXtWQHQJEUxmcM+1XpyWO3IIUEo28swbBkRjMWjraCPrHd/xmAX3n+/9+Y7vPv4/tx8arD1j2BwjYgz65AnuCHb2xCoE6arSaXDCphNg7qy5VO9uFbRTNJ1XJpILmlO2Uo7dkQN3++J2A0DnlrMfQ+BOWkhqGXqBexKAsrjl/YK7Hcheb3Dn+QbZ4tq53Iq5NvAUuDNmOoyd416UROSQF0BXNQiCAnIUoOtQGwzUdYEYBTA1GQJKKVnu2B+8HALmnPKq5y886/zP/ccp73tyiqymcPUCm8P8+NC9H3t+YPcN/TCwWDfjAs4JSTHnXqYJSwkGN4t9POCe3Zo9esE9XyXDGXMXkCjIqlZg5XBxaOtsh8amxmPbcr/72W9d/rN//vwTBwZrt4YxUz45cv4sd/uWScuaNgSYXTkbthy/FWZNn8W45K0yOMr6peQHdGtRL0vSYLEr9REDd0d6XiHgbn93fj5fqNlby6Zi1FktauvCORPfHK52Py768Vjw/F0zFBDL7e8H3Enk+XRpH+vgjmNFSXEC1k8bZJUEFQXMhA6KKkCscxha99YDjGhQAiWgaxj3lUAwZcqQn10yrW3NgiU/fe8FV39r+8Lt/YVD29SZT4WfPfGB5x/4Xr/ctymmRALo6iWKDqvsLW2ELLFptaqw/WQlD7la1/4t90LB3cszUMxZztctXyi4U74D5T+lgrb4XUJNQEdXJzQ0NVBo5Ji13D/7509d/8e9D91SO1K3PiYlrAC3t1veDdTJouQJVYYA1TOr4cTjt8G0iulg6hhBFEESqc4ODAPb9DE3NtX0knsK3fIS03utmDtbKLziN79s+Zxu+XGCe9pmsCXYeYF7ErCzNIZhL8+Q+2gCdzfgzuUi9BImU+COCrBJVKa4L1RdBxkZH00ZtMEIdLzWCJHuYZATyBmPNe0KGKoAAQhCpVwRWTRj7hM7jj/l2zN3lP3jSuHK7BlbXhNxDP9+u3m7eC1cO+uBPY986bW+3VfEgqPTVClO84JKFLXaTcsV4pSyyeKfIwLu5DXNo6wuTU5PwPz6Bfd8QZ0/qlu2PHO/s0RtVVOhq6ebwD0ajR6b4I5JIjf8+oMf+1vjzg81RpqXJ7ARNEcUD7d8cqCz0dCaIiyeuxi2bj4RKkorQcfYITZ6lSSaAAbuVtkX0Wgy7ZWzcCXBnUVTkhnzudai35g73d9h+eZruTufw3l+NkvatWzOmfBmH1MalEx2ZOf9kmqPT5KcjOfPcp9s483vZ38fp1Wea/N6WfB+Nn7G/XyUS06ALJuwSyI9Mwlu7OiGFVcqgBIXYLClG9r31UNIQ5IaAEFnNe0BCEFQD8L8yjn7Nyxd87+XXXjeL7ZWbu2bsAd8g194Z9PO0IgcvezPtU9+eSjQv1CTI5JuxsGg0KHV2c1K9WXaeGpA3Nu5Wk17HTYKbxCUsSdtlSfZyuqSe4A2Ynbjx89+KtZ0eoH7eJ8lKS55HkGS3ZSBO9LO9vT1EriPjY0du+B+9Q+u+NKLvS+/r1VtnadidwmL8dK+ULIJ4ly17uheX7FgJWxevxnKQuVg6CaBu4S8y5Qtj8FB1sCSqGezgnuqMCxXqRPfW/bl7bTc7Yvq9QJ3N4s8472ciWNudfQ+MuCzbfVc4QCvMeYCwAvcvTbwhIC7NSZe9y6WEJvY61geK6TXFLCANAhCzIRo9wh0HmiBRP8IKJpIfdqx+F0WkLBGgSqxYnT5rMW/P+vE07/zrlPf8coUE11hs7TL3KX0DYys2t245xuvDu07K1YWDRgQRU2Kwoc6szeSfUmc2zFbr3aW0Z1+tOgjoS7bW6TAPTtl+JHeD7nAvRjPwkePJWVbIV2b5a4bOvQN9BO4Dw8PH5vgjgvmgm+cd/e+0f3Xtpkd0zVJYwwZZL3njrnbLXfnhCGBA7aGWb1kDayrWQclgTLSapGZjghsDCtL3ur66gbu3IPA3fIcFAuz3NH2d+8KlwQrF7DMlVBXqOWeVELsiXg5LHe343ONhd2Vny+426+bOwCSMlKcnoi0vAsPuZoL4P0IgQzL3T6mE0DOURhMFHoWWu1WH29DAgVCYIxo0FvbDr0NHVAuBECPJsCUJJAECWRThoAqweJpC17cuGTdd68795oHa2bWTPHHFzD8mED3ePfjs5rCXdfubtvzuQFhsCIihgXDTICkSGSQ6OSapywhcoknAce6X7ZqMAbu6Q9ltZnJeNK89oDzorar+blOAcOU/RTyHmZKkGI9R1bL3XKeIOAPDA0QuA8MDIwb3LfN2rYvICmXP37r40dPVzjkST7rq2+6py7WeFUXdJdjb2jQec9obsL7S4LiE4cCF8EdLYn1KzZAzdIaCAVKyMLgG4EoZymRjq0PBu5sMfCYO/ebTyZwd3OPZ1MOciW4Md5w/u5OZHf2beZZ+UzpYnUGtnh8spUku2IKbFPXZf3A+a/2OtQs5r9HvD91pUx2vnzAneY7S4KdH0GQC9zpGR0Aj//t5TEonpBLz5p2Xpd+zamAsIYYAoKILoGATHRdY9B7qA1ifWEooQRVExImNolRKPY+U6nsX7Ow5r5ztuy494qtV9ROMdEVNpu7zF2lDV3t219u3/OFpnDzqYacEOIGxm6BerXrgNY7kgoJIBLIp8A9m8WelBMu5bJZrXwfCmpyv+FzZHldP3upsJHKchbyj7nsPb/38NqnGeBucXraw7KDI0PU1723r/fYBPfd5u6yD97xb//bEm19e6/RH1KxDI7iSdxyt+LgPjKc7eCOCy4klcCm1ZtgyYJlEAoEKZGOgMlIEdjw1ZjuxiH6rSTzCvNgWS5Kl9Vrj0Wl64opFjl2dnoFeqYr3CWubdd+GRJlpcD1HXOnqgDe/Y479tiLibQhWBtc1jEP78fafeIfE1MiNANEWcaeIEz/odJFzJdCsgZ2DrsD/siSsVLbnrUJ5XW1Ateuku+ZPsBpvAIOKuA03dyZv+B3F1vnEWNhxjnenQl54mHaqVlc8/b16ffxCj/OZCWlVAjC+ijwZYxjyrogsqsTpQTG1nHarfJKXl4lYtc3QwBZlUAdVKGvoQfG2oYAYqiEGyAHFFANnZLsSmKiunLO0sc3L1v7P9dcds3flwnLYoU//7F7Jlrt93ffv6RjpO8DL3XvvWlEHi4RkCSF8nQkov/VQKOJw7kTdfY3/+Tib2GKeaZNm+scv3krKFcnE7g7lWu/CoaffWo3Veh4+wBacfiRkRFobGmCjp6OZFMy+6rOlsPgXPnYOOaotNyfNp+ef8t/3/jD9rHD5w1qw3KCVis3p1E4pTum3RKmKOGHE/hzJcAEIrDZun4LzJtVDaFgiPU4JtBmukPGOY5R5ZNsB/cM6ye74Zk81G7l5qoJd1LKOhcj+TFy3M8L3Gn/k8XOGJOY+5yBNvHwIxTTeGMuAh6DIIBAjSGOABgxAcIDMUiMJqC0rAzKZpQCcpnooIIgIZ2GCsRzbfWSxrieIMgUH8SyBIvmAUxBo9IqvDvrzWd/KXQx2ix+20/4HLRhOXjahJTTrZiRz+DC7IbXyZazMZHQ4lfIMF3OxwJzeVicX11kXPCSKYJEHd0w2Yd1dEPnGDGbiajHmWAiFzl2fsPEOUDwYMFcOh9JnyIChA8PQ3dtF5ijOpiqAaBYc2EClGgyLArMaty8eO3Xrzjvst9trZ5Koit0DT0x8ERVQ3/tObWDzbc3q63rMclYNkSi8sX9Srz+EjaLMdicGUj5m6PVNF/7Nuu+kGfzWrdOBcHr+GzP4JUMNxHPXsg17coDB2q+X7HMeiw8Bq3trdDa0QoYg+eYQ0oQJakiVYGbqpX+NEctuD86+uj6T/7gtu+2j7SeMWKMgopaDwdhNCVs3Mhuwo67T9zAvTxUASdu2ApzZ84ncE9qSj7A3b4w7W75iQX3VAmaU+vE/+ZqTq5acfvzuda5e4A7codjJ07DVEFRZEhoSGmpULx1qGcM2hu6ID6qQllZGVSvrIayaSFIGDFQSiXQIAEJI0FuQ7LeCT0Zz7gFIZaGq7HSQ3Ir5gZ3O5g7wZ2nOfKr53z3LOBuX1OFCqNCBUOu8/xYDznPt8Adj0FgQHBHYhmcCwQHBHd07PLsVckwQBGwTFShBCENhQ5SmIrojjch1jUGg/W9MNo+DLImgyhKoKHygNUmCQOmQ2ns1JotPzlhybrvvOfM9xyYIqwpbFX81vytNFQX3tgX7fx47Ujd1QPKEAE5cvjj/AmGDdxFnZxmEn7vI0s9s+49v2f02h92cPc6Nvfa9cq2Ke5z53e19KPt+9SJRQjuhzsOQ3N7C9HTclmDgM6BHregV7+Soxbcf9X9q1O+8pMvf7N9pOWkMIRBQ2GR7NiGsSTWupB/clnuzgVVWVIF2zZtg7nT54KiBHyDe0asJhlTzlwGfjK7fVvutsvnKosrFNwJKJOVAUzDIaua3O7YTcpSIZCtDxuFoGDXTRA0EeKjCehq6YHO5h5QYwYBv1Qhwsr1K6FqZiVIZTJE9BjokgGCzOxoBAm0FMklbKuDJbIgO3cA8xVyssx0yj3bmOQD7vy0ZBOdHJzs3IIfj0Aaj4BwO7co4C7o5BVB4S/hHBisYxjNjdXOlZI8kR8bTCoRRRe+oRug03ygv0YGdTgOA41dMNzUCxA2IQgBCrfETJ0qT7Dr28rZS3ZtWbb+cxefdO7fN8/bHC72eBwT1zNBeLrr6Vkv9r5yZeNA0xd7jK7p8RKVwF00ZCu+zkIshqhTm1e0f7jXLdsYJdfSEbLcx7uPimm5j/dZvNYdvz56hVnjHibr8PtwNAyH2w9DU1szaLp67IH7Dxt+ePZdv/nWV9tHW7diH3cNB8kCd0sMFQTuKNQqy6rg5M0nwezpc0CWlNR1LMudwM4lwemNDe4WxJPljKjK3L445iwOy/wDCAYYyysTg5AYjkJnYwf0tveBFkWvvUTxvjjEoGRaEGZUz4GZC+aCUhkEoUSCiBql5iKyLBNxELOseUzfCrnQPVloAHuGI8CwI1LP5NxYhYJ7LuWQRqMwz7fXvh/X78UAd3YNVNSwHloE0eIYZ8qmCSaxMrJ+1Mw9L4ChmdQmGclRyCKMA4x2DUFffTskekahTAiBiICvGqCBAFjZPlOuMs7aeto31y3feM9VG97aNGW1Fzb1pmkGftn4+9PrB+o/fnDw0DmJ0jgk5BjoogYmtqk2UVGTQKJUCpZQxz65F/CxCO4TDer2GcZ78ZCvPZk3GovC4c42aGptBFVXk1hjt9z9POdRa7l/65VvXfK/f/nB7YdHWjdHRVzI2AQB3bqszIM7o90EtD0hIS2pDS0RUYKqsmlwyvEnw8yq2fTfyWvkAHe3wS6mW54BqffmnzjLnQkDglLLYmYAizFarEK0ePVVE0KGBMGEAMNtfdDV2AGxoShIyEKGQh/jsYoBUSMGYkkQZi6cC5ULZkLpzHJQJYy+a0DTiOCCd7OcLyy5C0sR0frA8miDQMbpiCOIt77MDC8wBSB9Tbikw7kQBRUaw/aeMXaEH0XBz4bm9yv8eS2PFyprCO4Cs/iSk84TKqlNpQES9gHHpheqTi2RFUEBWZMg1h+B/qYuGDncA0IkASVigFq6qoYIilQCYlyCTYvW7Dxpw/bPb1uz7sWt1Vsjfsdq6rj0EXi474m1+9sO3dAw1HR9P/QH1WACDCEBuoi58cwDpugAClrrVvIaeWByrLu0PXIMWO757K1irD9nrJ0bjPgcxC/f1Q6NrY2QUOMUX+dx9mT83Uc1wlEL7nc8/+VrfvrXn37q8HDr+qgYBx3bTwkojCit3R+4E8dyStjjwMqSDNMrZsDJx50E0ytmUm2724db7rkWRbHAndnMhYM7KQa5NrJDaXBXImyueKsCAIGdJ1khuDMhIkFIl2GkrQ/6GjogPhjBJlTU8QsVA+aG0kBURAgbCYCSAJTOqoQZi2bDjIVzQCgRKBZPCXbk5mfUvmh9sHa6MvMUSHv7UgAAIABJREFUILATuGfUGYwL3Pl8OsegcLD0JwomD7jjQmE9pjH0Qv3uLcudKc1svNFTQyQcGErBwdJMCEoBUFABCxvQ39QLA809YAyFQdGQftYqFTXRYV8K5VAevnjHBZ9dvbDml69seKb3duF2d5Jyf8N3zB5VZ9ZVPnHwb29vHGq7uSPRc3wsEIe4GQVRRPtcB9XKjJcxjxE7YlsENrjeMIciWwKpfUCPRMy9GOBaqFu+GPfOdwFycE8ma/OeJQCMX767AxpaGiGeiDG3vQ2n3vDZ8p99+rPX/+bpX9/aNtqyOi6hlsrBPb0UzjlxydiGRZyAg2bXmtAlPKNiJoH7tPIZyYxst5i914QWG9yd92NZ65blxzU5Mqwzs8b9kNrkzJqnHy1hbwd3kQE8ur4lU6IEHnUwCt11bTDS3g+yKoBiYPtPDQRRAkWUyXUfi8cgWFEZjpmJkrhoiEpVCGYumg1V1dNAKhdBlzXQRdUqkWNxXHQxoqvY7h72SipxV8y4upQqOeTHZYZW2DG5BMBEA7/XOks+u43CttBnYoKchUQw5EK8UJb1Rx3aqYMVK+GhygVZAkzoxbK3oBgAIWZApHsE+up7IdI9BgFVx3oJEPAgHd3DISgTqvTNK0/483E1mz6xpWJVw9atW1lgceqT1wggBfcjbX/chmVvzeGOt4/IkRJV1ik5ldHVYAIkqy5BcJd1/NuqfqDfXKisXSzC1xvc/YJZIeCesd+PEJ8ET+S2gzt/FqSgbUdwb66HGII7hiiPFXDHRX3rkx+/5Y/PP/jh9tHW5aqcAN2qq6ZuR1nc8nznkOCzUJGDO1m3mPkrKzCjciactHm7K7jzCXCLuWeCb8rScQNmr53ME+o4FGUDdzcFJinwLZzPAHc8wGGx5wPuLO7Nyt4oWmFKIBsSQBigs64dBtv7QIgaoGgsuQ49IDjuWB6laLJZEiiJLl+36u6Epi5vbm9701B8dI4WMqTpi2bAjKUzQK6SQJVV0GWD3PDMnY4xYCzBQyUjlVznNY4Z42YXYFn6C6TG79gDd9FqCaqLKXAnldEwQLJyHNBrouNxkkSFKZg8GRJkUIei0NfUAyOHR0AYNUAxTJAFDbCwEfnlZS1kzi6tHjjvjIuvq15d89crF52C2RhTnwJGYI+5Z/rf9/3tusaRwx/qUntqokoCVBxnNFgos9oEnWXOEQ+FrKPljtUPrI+7Tk2vUjfOpsBONLgzbT17pvuRBneSNgWWkuYzjU4M4Yl1mqFBZ3cn1CG4x6Pp4O7wNue631HplkeyhhseuvHjj+159INdkbYlcSFu1ddaGYdklef28pF16wA3btVXz15Ade4VJVUUc3cDh0kB7txFmnSWZk41bQwrvmb/lbaS0x1vXS+Z3EGhVitsYbPcCVipD7FOFq2M1jgmy0V06D/cD52NnZAYSUDAVCgOy4wHkyh8g2bARA7xNSvX/GzZmuXfMQ1hVlNzywWNLY3n94Z7V2mlRklJdSmULigHZWYAoFQEXRFANRiRT1ApBVXVrNJ+i1TIsRk55Y/fDeomVpKCLlkbn04U5Pfa+Wz2cR+bq1ufz4tTfTqVkZqUpMoYnVloChnNENzxv5AvStN1kJCUCCQwYgaEQIHh9n7oqu8AtS8BATVA/AeCmQAFy+NU0ayQK4dPXH3SL88564LPnrvw5MEpJjqfE+M4DA2cH7f8bEdDb/0tXZGOtwzDcEhTMFSFHi7cbjRLpIBTHhJ5T5iHBfkLWJjPHVAzjAUfMXd+jpuHM6vSYOMWyVbYRduPyyCPoSKbzUcsOk0O5nl8tkdwy+3K9bh2/HA+M3aG6xnohbrGOghHxsgHw7Pq81ktHNxDweBlj97y6KF8zrUf6yPVq9BLZ56H1LPXP/j+Tz914G/Xd0c7FsVMBHfUWC2yEpvlnuuuzoXIXSRLFiyFE9YcT2Q21OY1c2O5ZstnHFekUji8rnMb2heE3T3vfAYO7k4fgl9wT92XxV65UBBkJFLQwdAMKJWCBOzDnQPQ2dgFsZE4GAkBZAgQdzgeg4k8QVGGcqlsbH31+r+ce/b5X6zqkg/s2LFDfPDlB1e8sPuVNzd3N13UPtK1NRyIzpDnBkCeWwIV1VWgTCsBFcHExNp5Vv9OT4IgZMXkk4oKkwa+EtQylB3bF5nu+WMH3GUdy6XQbZtuuaP1R5Y7uebRVYiKr0TcRUEzANHBMPQ2dcBw+wDAmABBIwSyhG5gDQRVg3IIRlbOXfHPS8++7D8v23Dxy1PZ8YXLxEd7n57/QudzN3WOtb9rQO1dkBAjjAySwlcI3lb7aWy9h7NlsUtSzbtFPJUpVdjzHHFwd7lnISOTL7jnqwh4PVM2BcftPLTSJavLqP08/B7d8n2DfVDbWAejYyNkhBG4844/tsTuXM901IL7ex547xeervv7dT3RzuqEmQDNFithgOQvP8deX8jAHWDpgqVw/JrjCNyRV97NLfR6Wu4ZwMPwjG1Mx2xzcOe/2X/PcMNzy93yajgVANT/8d6U4kZCWwBBMyGgC9SfG8veRntHQTYDYBgSmIbFYGeKlFAVEgORxTMXvHjRKRd+/V2nXvm4IJDkwWtK/zjwjzl/f+XvJ9d21F3SMdq9ox9Gq7VpIJUurISK6ukQml6OuXSQUDXK0KZIMD2gFXWn9+f/tlzpWVa+XRNN5iy4KHAZ4G87kcbVa7e/Dr/7SczL9ljc/SpaXhIMdWFIhJc+UrMR3CD4u2lCSbAEtIROtHSlQgkcrm2G/uYuMMZ0kNUAyDqS1oggCQZg5Gx2qLLx7BN3fPvyCz7+oxoBi+WmPoWMAJa+3bXnnnc0hJtu7DP6jovBiAxigrFIIhsdsTsyo0Qkn6YJmlU+SsmRJpY3stoXt8+RBvfigWx+O7J4902Noh9c4AqUvfyNn4d/I7j3D/fDofraYxLchXf85to7nqt/9t098c55CUhYhHS8UUlucHeWwtkzF/HMZQuXw+bVm6EsgODOYsUZgOoj8WK8CXW0CCxXaxooZ3El2WP0fLnlAnd+TJKW1bquHSBSLnoUGswNzjBVBAU7emkiRAdGob+xE4a6BsCIIgDIAGIAVI39OygHIWBK6ozSqoOnbz357nec/28PLBOmDzkFS5e5u+yPjz5z/EuNey9t6Gu9oE8fWREr06TQ3HKoqp4B0+ZOB0PCWC9zNaK7jqdP8CSvtPx5asub+eEg5jZe/GjKBM/1scIdhQjnyXwOcY1b784Ia2zgbiVSohcGqxeCSgCMOCZpYelbGJoPNEKkZxQCRgCCEARTw/p3ZLATYLpSMVgzb8kj1138jtt3LNzRMOWOL3wVPNr/6PqnDjz/xQ6t5y3D8lCZIUUBeR4pN1hHhkeJAB7hWzLRp8nA3aD9wJRyAvckR0T6sxQL3Pl1vNzyxQNZ/+BevHsWNo9pbnmLSpbjDFLODgwPwMH6gzAyypojitIxYLljrAlf9vJfvOMbL7Y8d21PvHOOitzklqTmTUtyWe65wB0dvssWL4fNNZugdBKAO6kpblnxLmtqvOCeBDZneZkFZIz6FS1mEQRdBMWQwYxq0N3USRabgMaDIYKeQJdTkFyDoi5BUAiYVaGK9tVLV/zq/Ve955sbyzd2Z9sS2Iu69sXaVc/vf+WyA221l3VHB2oigURJYFYI5q9YABWzKsBUUIbpRHiDTgarnU2Sx4YDvF2xsenWSVY78kRkCSh5gjvtuOJFo/yLpcKEid+zSPGxgTt7LiLTT5Ydot9ERuoaSo5EwhoBWvY1wlBHP0DUJIIazLVAUhtQAUJCMLFw2ty952w7486bznz//YKAqXVTn0JG4KB5sOLJ/X/78Gs9te8fEIaXRoNRMIQ4iIYGEna1NEXQMVECw4kI4khaYzIuCkY2ZXncqDGQe8OWYoC7F7DTqrJi7sUDWu9dVLx7FTJ7NilkGYdkLDlYMDm4H0BwHxnOBHeftz7q3PKYTIe2xdt/fsVdu1pfvLov3jmrWOCOiw3diCsWr4SNNRuhVCnLarn7Gd9iWO5JcOcWc44be4G7W6AiV+yd3yqVlMdirch2hdaZgXH2jkHobO6A2GAEkEme+MowI1fAPt4BkDTJLBVLh5bMXfjY29968dcvXvfWV72sNpzj3+/5S/X+xn3nvnzo1Xe3j3ZujCjxaUKlJFSvmA9BbDxTJoFJCUSMrpYl0aFQwz/OPnr8TdIzDxi4uwO0H3AvZlJdrrwJP2utqMdkdOliFh89o1VqKaN7N2FCiS7DcOcQtL7WBPqYylzxFPxliZZBPQDT5MrOjUvX/OZdl1x757aZGw8X9VmPoYth+Orhrkff9I+GZ77ameg5ISxHAqqCTZdUMJGD3AQIIMc/VqdgMRxtiVQnRwR3SiQm1zwqcYz21P5xAz8/2fJOgBoPuOcTu06f/uzgPhlAPUNpsjzC9vdlnlGTLPcDdQdheHSIGSNWsxh7SZzX0j8awZ1W40X3XXb3qx0vvQPBHWPuuJxx4VLtLS3Y7DH3bJY7lWqJEqxcWgMbVqyHEgvcnYOYX2lGlriWT6OPEthsWfG5JjQbuJOCYNldbk/DrVf+Xk5rlsWXLdIY6vYlgZKQIdw9Cp11HTA2MEZNYrQ4ugZFCCgKGKoBYkKAaXLF2LK5S3e++ZQd/3PtqVc/lY/V9kTDrqqmlkMn7arb9c7azkNv7Yp0zxCrJLFy4TSYtmQmyFVBkBQMAWAXUWI7Zy1nKU7sln+bP7jnmuvJAO5uAsNr03v9zq9pOUZYIiXG35PtXhnvvJwwQRzToeW1Roj3hUGMCSCouAuxVJH8NlCqB9WF5dX/uvKcS792zfbLHhOwu9DUp6AR2D26e84z9f/63J6hfVcNySMz40IUdExbkQXq067rBoE75cJg8pVVMsqIapjyy1q8Wq2pHdUxdFSBde7ZwDMXqLpZ7vbj899fmdJtIkDdb1zdS2lyLoKkQgQmDI4MErgPjQweU+BOlvuF973t7t2du9/RF0sHd9J8cmSp09K2ArU0SWKKsJ/AXZKgZukqWL98XRq427Wr1wvc7fanl3TgzFN8g9gVBOcWcII5WWcOlxmOKV4TwVuKA8R6IvD/7H0HeFxnlfa5bYp6r5Ys2ZaL5G7HSewkxOm9EieBhIQEshACC0tYWJaF8MPCUhY2AQJhYSmhOgRIQnqC07BT3G3ZltW7ZqTRzEijqbf8zznfvTOj0YymSHJiW+PosaO59bvf/d5T3vMeR9cIjA24QZNRM16CkCyDIAqA1ehcUIVsMMmLSmvf3LJ6yw+vufzKJ2u4mrRrmjVNk/52/IXFe5p33/nKvlc+5OYmSseFCTGnLh+yK/IhpzAPLFYLaDwucHpzWPJW4oXNUwf38KKQJHSY6lxItlAZxtd0zzUVLyvZvEh2HYYhiK8QdVGmzAcCO+sKR94faZXzIPg1GO8Zhv6jXWAOouysCBDSLQCRVUhUWEo71tWs+vm9d37kR4u5xSzGOP9JewQwmvVU3zPX72p78zt9mm2hN8vLK4qfvG9V4iGINe0YLQEOKKoiM+eGlTJiCRzZvcxjNxQvY0tfE/BM0vHc0wG0KWtMPMMirXrzmYF7qqCdSWQh1shIhCeG5+4ad8GR1qPgcjvJT0UCc1iGNhkfSH8IJ6vnzl/5s+sePGTfd7OdwD2kd9VBKUwWOp4u+5II3HFMUKFuaf0yaKxfccqAO9W562F9QyU8Wn892uOPBvZoS57ARwOQsBH7hAyDzT1g77SDGSyAAXhPMAgmaxaVI8peP+RoEiwqq2luqlvx8O2XfPC3i4syX9iRZ7G/a3/+AfuhG7c//ad/HQzY652mMclckQ1ltRVQUFYMotVEohxEHCJxDlzN4oVHmPEXziXHbZ6BbHA9+kM13lMJlcYidnqAOwMIEnXGnC0GfRUBVHcI+g52gG/IBbwXwCKYWS8GXIwUFcyqpFUXVvzhS/d+7t/PLDizM21Em9+BRuAB7QH+Vri16K+7n/l5u7v1ohFhLEuxysBrMonVBDkVZOzZgKVVCqbNNJB06x5/T3buNOBuODzRABQNdJmAeyoe81yDeyrXEHaYpun+mMjDDjuKKczT2GuJ7gQXPQ7z4A7AX/3Lax/cP7D3ZptvqETGKnfdo2BmKVu6KRAVrUBmQD77Qq+XngwAIi/AssVLoXFRI1jErLC2fLyc0nReEHs54liSsapwMaz7WMUo1mo1Ji8WO5l0oky8OWYsyjIJWTCFKvrRLXiSBdc9Mix7wnui+9KFgDCyoYBKeTxBEUHzArh7R2C4sx+UiRCYeAsoigYhgQdZ5UDkJZACGlRai+zLqup/esn5l/zsihVX9CTLsyd7PxDgn2171jTS6zz/5V1//+xR9/GzxyRPDl9ggqKaMiisKQUxzwyyqIFPDoBoQsYwB0ooRDwKlEBQFNaJnGr09cgksr5p8YtuEYwGApNqYUQyg3WvJ8aNRirG4zU64iW7h+m+p2ecJFWTzmI1k2vhBZFqavF8SNJCKVOsb6d6aZwXqEQYEGC01wW9h7ogKyiBhfLsCgS5IEjAg9VngkUFtW+tW7r+e1/cdv+fjbLHmVzX6brvDm2HxTU0fsufDz/5P75cf15QC2G7pjDxkRnnzGA15iR67+S5G2as/r4nmmKxwE7vxCQh6/ijH2+/6Z5T4lD81LUylShTNDjHO/a7MWdm+p7ik3SOu+Bo61FwukZZtRZWqCBjHnXmqYgxOXnwpPTcj8AR6Yu//OL39wzsQXAvDrFyaf2DZJFUwZ3VmkVPIlRRW75kGTQuagKLaM0Y3NnFTA4D02+SLeBGvXrUPUwJm8fM2OmAIQzuegc1UeFIX9oAd7xCtO4p5IrtO9HzRh147AkiiqBqCiB7E0EbfDyM97thpHMQPCNOELGdJHDUwpM3WUBF9rQiQg5n9a6qXfb4llWbfrL+vPW7m7im4Gy9ZDt37rQeG29bvbt774dbhtuuGPaNVoWsmpBdmQd5C4rAVGABU54VMJqDoIuAjveEhhbKpWIEgzrTkVfPmMMM3DEywTTVjSeHwh+4cQTc0W7EVyvCOGbPNDVNhZMG3AEXEdboh2wODRu/qJjaZepmQQE8I17oPNwDGmpseFFIUABR1CCgeQHnWK2pamh56bKfX3nmpT+9eOPFPbP1/E+342D1yFDv0LJ9/Qd+eVhuWTtmGhdYKVuslxBxanCMYiNKLNcevUpO/v94YeNE4J5Jfj28OsdJc7HjZQ7u0Y7XTIF1NubXTK8B3zwjLB8N7mFSXVTlynTXe/KC+6+/+P09fXtutvttxciWj54aYY8qkedOI2KgaBxwX7wMGhevBItoOWHgHsnxTp3miVq9xsudx/ud0REOv0NQj+RS2bmonhm9Ux4JiSz8ToBnWO7owSk8eO0+GO4YhrFhFwDm1zmepGBRxU8SLaAFAAQ/ry2vXfri6oZVP75k7fmvrK1b656p1x47gXd0dlqaO59e3Gbvu661t+P6wTFbo98csppLrZBfXQi5FQXAWXkgpW2Kaug8DN1bp7HGPCRRvvRWtVHgbowhk9mldim63kBkbMg0SG48p75WULg78YdOlWKuLfWTxt8S5weFB9GDx7mhyCBqGphJ1wDA7wyArdMGw90OMCsWEEICSNhkJhQEXlQgh7cEV5Q2PHv24jN+ePGyi19vaGiYF6zJ4KFQnn3wpQXdo92f3jew9+NjWS6zX/SR74KpEVrFouZgPFCZLqQeNmTTyLVPB1ypgNpse+6pnDODoZ/RLjO9JvLciVB3FJxuZ9hzPy3AHTHqml9e8+C+Acy5x4B7lA5ywrA8M211x3oquC9bvAyaTiC4Twpt6aHg8OxClnIiJamYKRidOze+ii2xMl5oRqA1VgajzIkDWVVAkCTyUFVZARMvkgqdb9QDI92j4OofAzWkACqPqqpC4SITdQMDkEISLCxeuH953bKHVjdufPamM66wz5XEKHo0e/a01XZ1t57f2td2Xb+r/+xxbbyYKxAgt7oA8iqLKEzPWwQIaQqElCDzQqn8hJHEiNVNJowxFpH+8cwxwgoBA9j1trlRzyLWG5rRivAe2RlvG/Oz9HqIKI3C0hkiVkGg+tl4EFy9DhhuHwQ+KEDQh61ezcS7CPn8YBV4qC2qbFu+YOnDl2644I8XL7t4cLaNu/fIUM35Zbw4+mJ+3/Dg5QeGjnxzUB2qC4leUCWViHPRIfjwux4HpKeboyyDmdhCjWcYzATcJ6VIo86bqec+UxCdqwc40+vCpKBrLEKoM8Lypwu489f96roH9/bvudnmt1GdO/Ns2OOKDq3GzblHkDNuWH7ZoqXQtAQ99+nD8sZhEueGkoflY3NW0WVpxs0kCvpO8dKnCftT+FnvAkWEMzo4+aQkSoO/wE1w4eBEicposGhJUnkIjE3ASI8NXH1uUCaQS8ADpkIUVQazyQwC6sh7eajJq+6ur6r7dmP98ic/cvlHcFGf07InrPv989Hnyw607F/b0nHkhj5n39VOxVkuFEmQXZUP+QuKwVyUA5qJA78coEY3SPgjACNhFgFUkk0w+MOxaW9mKRr13YZYjtFa0vCajND+XC0WJ/K4jJeB9c88qAIHQQISDiReAt6ngnfACc6OIQjYxsEEJggGcVsRRNFMCqiFvDWwonbJ79csbfzJ1q1b981mSuZEjsO7fa5WrdX8VsdbqzscPfe3eDpu9Jq8AiXAeA1k5MDEucB4oJIQ3FOIAsWCezLQSvZ9opw4psPifZJxmt7tZxR9/mT3nuq1UsQsKizvcjnDy9PpAu7c9b+6/sE9/btvsfnsJSEUcSB0ShPcDVfXIJHhwsbxkC64Rz+4yRMyNXCfBPC6ZRJ9nOnC8rhv+KVJAO7MG0M406i/s4z5dx3oSS+cejwzqOdFCYIyZVvBKlggOOaHkZ5BcPYOgzKmgKiaiTHtQ20BHru0mQDGgrAgq9zduGDFj+sr6n/yiRs+0TtXHnvsS4JEu4O2g1l/2vGnlW0DHTeM+EavdgRHG3zmoJhVmQ+51cWQVZIHYEJ7xQjrsK5nWImNPcvZ3UY+7P90wNcNIUOdj14+I8yv74Jje6p8CNx1ngJyMULEUTCBqEkgO33gbB8CT88ImLwKaEFsEi6CgoagJoJJlqChZOGBlfXL/vuysy94enPN5tFTZVxO9H08MfxEVae979bW0bbP2bjhch/vAxMpzukE1zgdAFMB9+htktB/wmVz5AbEGAPR6850kQNytqYRyknktcfbby7AdDae62wCO3O5dELdcb0UzliKDCGbUzjnTjTma3917UP7+vfdYvfZS1BbXg9U6d4oe2QJw/KsfVA4LM80ytlUR3BfWt8AKxtWpey5zwTckf046UO4Mvm1M7z5KZ66EZ4zSCoJwB0xTaCDYBtPBHisWWcgxZSq2A+qygmiCQIBhWRkJU0C94ADhjr6wD86AVJIBEHDkjOg8htO4IFXOC1HM/nOqFv1/BnL13+9uLai+YqGK054jlXTNPFHL/9oUdtg2zXdw73X9Tj7V3uEQK6lPJd06bNL8kDKMQF2sEG/h0Q/yCtHLvhkj516xhu/091zZk8bf1geX7eIWOTjFPkwQ1AFAYmVaAyiPjlvAtUH4Blwg6vDBvLwOFhlDrSQDJrAAyeIoPhRsKjAu7Fh7cNrFjf935Lzalq3clujma6nyAjN/W3s1nZn7Wk7cE7XWP/nen09F3mkcQhpAeBlnlT/cP7GS9XFA+7pcvKZgvuk80RXIyXK3c8yuM8WmM7Wk5yt6zGOE51zd7ldp5XnzuRnf3399/f17f6AzTtciuU3EYiM6CVnAu5oGaPnvnLJKrBIqYXlZxfcIyVRxsM2WtFGe/CTJlRK4M6uEmvBCdx1gDe6q1HtMhY9KfgvFCPhYWJkHEZ67TBudwH4FBCxZ7vKk+euCShVI4CkCqHllfXvXLBuy7cba6p3nLnk8vF3K8eqaduFJ1uU8ub2zgsPth+9sWukd/M47ysR8kxcfnUR5JTngpRrAjBxIHMI7qyZBpPljHwi4D7Zo9clciI1EJFauNlaJ9714zCqgQ7uJEMrgKCK4Bv1gaNzBLz9LhC8MpgUNIQBZDUEAieBGJLUhsplb65d3PTApWec/4+NVRu97/rNnIQXgJGoJ/ueXNzi7rq73dP1MbtqKwgJPuB4ldooCzzyYeKzy6PXhHjh+FgQerfBPXI98fP+8cLymQJpqnoUmUyZTK8p9lzz4K5ry9/4qxu/s6d/9212n608gI1jwkSn9MGd+sDrVifJzy5cDKsaVoPVNLnOPZU6yunC8jSFY96oaM+dJmDU90boyzjmJJW5aCs5CtzjtX4ldjwt2sxbR0AjYMNRoy9YWB47uCl+BXJMOeBz+mCoYxDcdieoPgU9dArfM0lLDMMKIGiSXJ5b0nXxGVu/u2Hl6u0v177sfoB7YOZ1YZm8Yfo+yDDe79qfd6C1ecOOt1/b1jXce4nDN1olFVtMWVW5kFWeC+YCK3AWDmRBAYXH3uUsr8wYdzhOzBNHJn04r07jF5G0NYiKqdSbzuB2TviuDDawyp8JQomaCJyPA1ffKAx32EFxBsGkCqQLIKChiJoCqgjlWWVDW9ac+82G8gV/+NCWD9lP+IWfIidEr31X897LB31Dn+sO9J7p1BzASTIjOKK+AOo/xmn4YgBDmDAbg5fpAjutCtHk5CkEODbgiUhyiR2eSIh/OnCfbWBny99slrdE7nBWjhu1tqCEuiE/6x6L8dzp2Z/Cde44p7b9Ztt/vdP39u12r60CteV1eRJWq6zP8CmPMrx4699QjTtr6aoqGIDkQJIkqK2sgdXL1kKOhbV8Db84MTWa0+WS2MTXWcdGzTqB6/SrULLvce/YHHy8KYssb2NCs5C7fo9YAiZgryiVWOQa9mXH73AhV0VSHjOHROht6QbXkAtCniCgEBaG7A3LRNCwfbSgZQlZ9vdtOO9/P36xNlA3AAAgAElEQVT1XQ9W5lY63i2PPd6INjc3m0ZLvAueePqJmw+2H7rFoTiX+i2yxVKRBXk1RZBVmg1gBVAEmXLxMj4jHjkHAiiqRjrdSCKjuiNU96IHE3l4xnOiWvhZ+MzNspP+hYX143E+gAhSiIeA3QvDbTYYHxyjsjeM8aBugKaEgFOCkM9nhzYuXvPHlTVNX7330ns755pImf5dnRx7oNf+WN8TK4/aWz/RO95zxyiMWBRLiKIjODeZaiLLuxNHJgas6NsEEykW/FMZEZr7SSbmTIEtXhRiNoE9lftMZZuZ3meic6Bzh5FZWteJyMqAe3h0GFo6WD93Q3Y2bKCQtlZygD/p6tz1G+Ru/cOt33yr+80P2SeGKv1akImT0A1HB+hjhjQeuOOLwmOvXEbslsQIuOdac9MC96kPcHL4DCdIMvBO9j3dfwyZJjzxovNftBhEvZmURxVIkRVL2IhSRh683phG40FUsdxJAGf3CAy29UPA7QMloIFZslLJGHr9aCRwIU7L5XM9NYXVr33mM5//6MbsxsFUXpB3YxtN00wPv/Cz2//2j+c+1js+sNxn9meZK3L44voyyK3IBt4KIFgE8CsyhFQFTBYTAX0wFAKRYyI9hmiI0VErzIHQsX42AP69BO6cKEAoEAIrZwLBo8JwyyCM9TgB/BiHxwoDAE7igVcVkIIhtb6ouuv6rVffW1pT+vrVVVfPh+MznOhvaq15L+955sMDnv7P2EKDC2VzAEDCMk40wvW6dkOJMw7wJgL3eLn4VC5xrsE9keeezGlK5dpnc5u5AnYCdE1lGEORBaY+h78zwN0zMU7gPinie4qDu3DnX+788ustr9w9NGGrDgADdxLf0FngBIKxTzhW4pM4UXqvagR3jgdJFGFBeTWsXbEeZhPcw/mUWfDcjdsKh4ajdJFj79nw8tEqxKgErswqKtAhSPM8BFWsm0WjxgR8UIWJ4XEYONoNXocHLGACDkOwoplK5LDzGhLzsjizd1Fp/Zu3XLHty5c3Xb7zveSxx3upNU0z//XQUxc8vfPFjxwZaDl3WHYV8wUiX1CTD4VV+US000QOUNRTFRG4ULxFYRK8aDRiC1tkhBsseuqShvMLpe5Qy356791Ir8zmgpPoWDNdiGiRQY3ykAZWWQDvgBsGm7tBdgTBAlmAWTEsj8MyOQvPQ64qeq/afNFPN9Sv+dYVjXOna3Aixu7dPMd2bbsg9VvP39m15/4uT/dlQbMPBAujfoaww5sgEr0RAcBIF6Wi+U5ZpgzD0XMJ7pOvafKqlUqo/0Q9q0zGLtb5ir3W6Eiw4a0bXjneOyqCjowOw/H244DgHs34Dde8p+q5l246bDGZ3//cp59ryXTMknEzMj1u3P0wr/pPT/3Tv71w+Nl7hjy22hAv0wSmUFWa4E7ys8QhwtgrslEFqC6rgnWNGwjcqRFGFHiGQyNxSjyMi43k5vWSq+h81bsE7sQrwICPrNBkQTY0Zm9kWSXGOLaK9Lm80H20HbyDYyDKPFh5C2gyR4uLivrsHA9mTgpWF1TuufHCa7//gbM/gJrhc1rLPlsTB9n0z7a9tOrpXS9/8Gjf8RuHPLY6NTsEBVV5kFueD7mlhcBbRZiAAIQ4hbowIXBTftMwAllfLdZIhn50cMeLjAH4KSHTtLpbZX7XmSxGsWeTFQ0sggUUZwAGm7sgMOgB0YedxnDOiCRug8aeFaRgU1X9wY9c+YF7K/2VB5qaZk9mOPMRODn33OXbV7fj0Kuf6fH23ubgHEWyKUh92lEKGjkuKAWtaDJF3ZihOTknnsCoTdauYNrBmitwnzpHp8at5pIAl84MyeR9SgTu8daEuOCuyGB32KGtow083hmCe8mmwxbzSQbu971w32efeuev99o9tjpFYGFmJsQSCX0n89zRa9eVSMPgjqVwFSXlsHHlGZCXlU/gHs/ymk5gIbI9a74R/QmHdBNZ03HqVxN6afG2jQMixAannucI7EyX2lBo4zmRhOX9Y14Y6hoAe48NpACrcUc5WdbuUwCBE0ECCcryS1o2LF/78wvOO/9XWyq2nFTEqR3aDnFov2vB4Y5jVzR3HP5g72jPBq/oNWeX5UJ5XRVkVxRASFTBzwdBlVDQJwQ8lgsy/R8d2JmqHQN4rBzQvfYocI+3IKQ2X9JZduJvm8liFH0kBA6cD2ZNBEfHEAwe7QXJx4NZkUAJofwutkWWQOREyBWto7dceN13z1q9/uENhRvG3usRnJmP7twcoVfrte7ofe3mA33H7rP5h9YFzD4+IIYgIAfJU8e+DmSMowgTOSK6wZngcjINw0c7LvjvVBQYM5lvqYD73Ix0ekfN5N5oDFPUIGBcJ5Znj/6E5BAMj9ihrbMNJnyeyFfoZOjp1lRIdXrO/eQCd7zbz77y2Xu3v/aHz9i99iUqgTsjf6QK7jSgKiPJG6ErUi/TAMqLyuCMVZsgLzsfREFMC9xjw01GHiVKyp6Ol2jipJJzNy4oroWYwEPEum7SU8c6WSSMyRoRxsyCCYLjARjutUF/ey9wQQ0EmQczdnsLYtMVkbTjlaAGxdbigZULVzy29YxzH/Gu9x7fxm07Kbz26Ae4Y8cOcbBkrLi7s+2cI11HPtAx3HWRl/fl+fkQ5C4ohtqViwCyeRgPTYBo5Sksis1zjGZEBOqUI8Pv9Jcyidee3pLy7m6NfdolRYDgqBf6j/aAz+4BMSgQ2ZLeGZx0IQ0sYPasqmvccee12/7l/AXnd5wo0aJ3d3Tm5uyveV5b/ffmVz4/4Ldd6QR3fkAIgCyqECRyMA8iGVwKiSULSJqJXwkXd01JJ6Q6xbNMgVCX7ojEX/emZ5ycyLTWdGtzqveaCrjjPSGRLh64B0NBsI/YoL2zDbz+KArL6QLu//HWf3zo1y/98gt2j32FwsvU8Ys+vE4QS5JzZ5Neb1JNeuO60puqQWlBCWxacxYU5BSkDO7Rk3YyUSQycaNL3U44uCPlHUk5PGODYz27hPXsfgXGhpww3GOjPLuZlwjIcRHXMNdMLj8H2WK2t7609m8Xbjj/h+dceM7bDdzJ2wwE0zp/3f/XvCM9x9d1DXXf3G7rusHmGS3liswglZqhuK4U8ivzwaf6QeGQnxARrImAO2r+I8kQfxNF4swwv5nqwjHX24kKD7xXIe14Z+cw8AEBFYuIdyCIIqsoCXFQYsrvvPq8y798Zf1lj803hsn8qRzQhrLfan/6ruae/R9zaqPLPaYA78fyTAlFhDjGpFYUUJHgiH0edD3FuBUyUXMvHVAPOwux7PtZBvfEnnBicI9NiWY+0qntmam3Hn30hITnqI0McI93vkAwAPZhG7R3tYMv4I10+DtdwP2bh755/U+feuQr9gnbmhAEQdYYIY455Gyxna4UjoVCdE9E96Tpd4oKJQTuZ0JhblFa4D4Z4Nk1RDvSsw3udI+xIaB4njvWtiMZBzt3IaEOMMduBj7EwTgCe9cgjA+7QVI5UIIy8LwESEFAZTKsc+YVIVBTuuD1tctWPbK16bznz1l+znhqr8p7e6vnDzyfvd/WvKK9p+e6/pHB6wbGbcsnzH7BWpENRbXFkFWcDZwFdXuQNKd3ltOXVwbpOoOZ1R7ofzJZVmdvnIw5H2FOIxzoinph1UajQY5u4uopBwJumQf/0Dj0H+mG0KgfJGQYqgLq2tAiI4IABUK2Y1lp3V+vveCqf79m5TXYHOi9QvafvYE8QUf6m+P5zbta//Fl+0TfuR7eneWXZAgIHCi8ADJWZwo8aIoMnILd9sxU1ZMM2HW3JeEdJALMufTcpwfNUxfcEzpx2GlTEMhzn2QYYKVOMAC2ERt0ELj74oO77pBON01P2rD8D47+4NIH//KD/xya6N3gBz8GnVliWRfhiFugGV53I8pjFJaPKozHTTAcf/bas6Aor5jAPZIT0WvHjaZyYUsXc5GxNaFxJmxUW8/wt0ZNfhyPL7bkKnoJjRZHw5I2g4ASbgljkABpWFizCbQ0yBtHn12RwOfwg71rCFwDo6AFmYeKIWisl8NFnJclyNKylMrCqj0NCxt+ds6GM5+6sunKoRO07p2Q0zzT+oy5y+ao6+o5fmGPre+67pGesz0mfzZfIHL5tcWQXZ4HXBYPsqAixlHOi9UY67WmVGKo681TISbjcRhyyKxAwzAkYypaopXGDFGEmJRNOsxhnFNohODZkFchUKkEpg/QQEHJYSZapCEpi9r/oleICvsCVUuEggpwXhVsRwbA2T0MFk0ACOGbhfNLoP4EWZzFV5lb9sZ5q87+xueu/swrJ+QhnaInOagdLHxi77P/1ufpvW0CnJUBwQtBTiHyqoKNe3ABoBwrI3aadGEhYziStXudFuSnEcKJHu5oU5UtKdPZcThPDD2wqdsl3//dedCz4a1HX7lh6ie7m2jSYPS/0XPvH+yDzp5OCBHvQseWcFfL1GzpkxbcH+16dPN//f7b3+3zdJzt5SboZaBabLpvWs4Sjm3sgkllYeiJoaCAwEO2KRvOXncWlOSXErgzkQG2aBNAYmhskuXEiHORl81I5E/14qbUcE4D7oZnbpSzGQSXcJTYCDzoynZYH2lcRNg6J3EWLG/SKNcugAlEWYKgKwSOXic4+h0kVINisiqvgMYr1O0N83zmkAUW5NccX17T+H9nLDvrsRvOubLrVMytIpP+xZYXy5pbWzYd6T76/tah9otGtfESrsgkmCtyIAfL5fIt1F0OZedxsUWAlLBkDIWAKGrE2sOyWYcsen0ZpBcTDSpd9U7vvkfPliaUrjuo17omWxCm+x6B3QB3zJ3jD14LnkXG6APJDiPRBBnXACKG2hUOUJRI4s0Q8MvgHnCC46gdZHcAe+1QmxKc+LyGvdxFrcRacnx9w+qf3n/bJx+p4ComZnK9p/u+v+767Q3v9O37klMZbfILEyaZC1CEDfPstJbp88jw1Q3eh9GFMJGCXCJwjnERo3gkqT+JmQDhTPZN/QrT33K2r4t1j5z+E1sNYPw//u3z+6Cnrxu6+7rJ2VKxFFK31NKpIjhpwX1731/W/ufvvv5Qj7v1nAl+jFNQkAW1z8lvQW8jA3DHGlKehyzJCptWb4Ly4nIQBWSq4iIesYN1jI96gDHgTihvrOKTAX4KuOsB3URTAY33WHDH9dkA/kg7Uh10dAsDxWboirEmGcdCRK9dA1ExgerRwNnvhpEeBwTGAuEqLk7QSA2LIEHmoMRc4lhVt+Y3q5au/cVdW287wnFcKP1X5+TYA9vHHhk+Yj3W277y2V3P3dpu777CEXIvDOZokrUyB/IXFIG1OAc4Ez4PTHEg2Qk7pqEokBwGc8Yw5MlIxEdBLyaVHqJVEBkLem56e0cWoZl5OJ+khfVmQMh6N8Cdee4q9RSgVjBIvVA14LGlL8ZoZAE4hQPfWBC6j3SCYgtSeF6RQyAKaJhgpzgOcvkcZ11xzVPXX3bd929qvO7AfDg+s7mNSnSvuN5c+PLhl77fHxq8yCN6coK8D2QuSNUZTDiJlariD/aDIG6HEY3Ty3dn7LlnwA+ZCRDOZN/MRjr5XnNxTZmCu0Gu8/q8BO69/b1U/kgiNqcTuD/n3rHk3x/514e7xlovHOdcKH0OCvaoRJlUKr2eXlgkUovOvPDosgQE9/WN66G6vAokwTzJc49f0hRT8pYGuMfr7hQ9JQ3wxsebyHNn27CIAkI5biuEwR21WBCMOCpf0rwA7qFxGOl2gGfEQ2IlSJpjUWENlJBMZXBWsPqWVjc817Rk9Q8v2HTeW2sq1pwWXtr27duFyq2Vi3/92PZtHfaeax0h13K/KZhtKcvmChcUQVZJNojZAmD5ZVANAi8xzxjD9SikhEI/WC6GY0pqfhTRYZEh42OQnfFJJWznG9XKN/kSZbz7bAYYtfjUrc4Q3KE5iZoGzCjBzbBXgKCI1BBI9oZgtG8Eelt6wOqXwKSJ1BUON5Q0AbLALNcUVO4+Y+mah++67s7Hq7iqeSW6VB9M1HYE7HAku6ftwD2vH9v1xXHzRHHAEoCQEACNk7F1U1gV0dBTMOZJRFOepYYmrRMJgDqhyUjzMpl/mdo5Uh2GuQDSVM+d0HlKcwySnY8M9hTKmRN57ri/1zsB3b3d0DfUx9bu0w3c39LeKv7Ef933SO9E+9UuzmmSEZjQc6e8+8zA3SKYYc2y1VC3oA4k0cwY43pYPj646zn3cEP51D33ZODOPHSmiGYIqkwGf5xMesMZXUqWmJh6TphJpuL1YRhWgomRCbB3DcOY3QOqXyWvHQEBMw+Yp9UCGuQIOerC4po9m9ac9d31a9a8eO7Cc53JJvWp9D0uwD3gLvjZ4z+6fm/LgVsc/tF1Ps5fCAWCkL8gH3Ir84DLxjy8DJqEte56/p0MKo3IZ6Rshz3VEOSpKsMAXRaJwW+NRZt9E2l4lNFYGs2BWNKIGQ3RdZXoEep9FzB9QwrlCP4hjvTiPcPj0H+8G/yOCchWzWQfqyKmpAQQ/ACllgJ7Y82yP2y78OqHt9ZvPT7vtWf0lAA5Hkqhec3bx3b9pGeif6XH5JP8UgA0IQSoB8Xju6vqxiC+j7q5xh6lPkfi1MsmAs544E4pRD2ql+pdZALMscS9TI6R6vVlst1sXs8kMnUK4B57vWHOlKaBZ8IDXT2dMGgbYM29onLu6dznSRuW79Q6Lbd+69Yf9/o6b3KoI9nYX1xDApCu0ZuJ5248IFRrW7GoEZYuWgoWyRL2utj3rNlM7MfIn9LvZ9FzZ+Cus7KNcj/j5NTNjPnq9L5j3SQBuS6ZyrFSGiJXaSJ4nV4Y6RkB54ALZC9KyVICGVRNppwwhnHFoKCVWsoGLjzrwu+uqF/6x0s3XGo7FfPsqbwkB7QD2btfPXTe6/teu7Xb0fs+l+quVPI0KXtBLoXpkWjHZ0sofkyNi/AFFTAcj1CNHjxyOPAZ6I0+GPQzY4DVybNOCMSb0hdu2ia2JCmmYVGia6fuf5gK0FM5GM0yPgIBOhKz0BBBjx7zCTypzsljISJWYvmbFSQwqRyosgaKIIJZzALRz8mLiha8vmXVpoeuvfyyZ0/mMshUnvtcbYMlmE+OvFgx6O799Dtt+z7lz5LN49wEBMUgcDwK1CggoFAmmyDhah6MtkTWlRijTb/YKXMmzk1EbzMb4E7rTAJdjUnnSoHZPVdjPt1xZwvcY4+Tiuc+HbiPjY8RuA8ND7HVPcPowkkL7jg4533nvB/1eDs+OBgayg8YRJQwo3OasLxeL8gMgUhYnkIqyErlJGioXQpNyxupp7uevdYHGQEzIklrPKS5A3f0yo38eUzZhF6ehVKg1LGUwJ3dEwE6jzQ5oAWcC3Aw0DEA9l47KAjs1JudBXDJa8eWrkFeyxVy3JdsuvQnTYtW/PCqs68aPF2B3XiuzVqzqe9Q36qXdv9928Hu5qsHfUOLAtmyOasyD4rqysFcZAEpxwwBLUSETCNEbxiZ1JFP7+RFv9ONNRYk18vU8BnoLHdmnUZay6bKlqfnjOWLOrgrTJ6AgB7NCAR34tJhjwEBu90JoIY4gAAH7iEXDLT2geoKgBU74akKaIoGCidRxURlVnn/yuqlP77zug/938bS926ToHcDINI5JxqLh/sOv29/f/P/DHodiyckP+8FP4BZN7wUhZ4fKUhGpVQMR4XNlrD/PunUycA93vephuXjgUusVx59MfGM00wBKp3xTWvbqHcseg1PZKykYyTMBNxxDXG5XQTuww47E2U7HcH9yh9c+Z2W0eY7+gL9pQHUlzfq1snSnSafpIN7vFIEHEgkGS2qXgSrm1aD1WLVjWZsmWoYAgzcpy68k8E33kSJZ+VNN3GIC2CYF4bnrlvyDCiMWndmBBjVVQJJxvIAsgKaH2C0z0nA7hmdIA8d5WTREkDwEbE4ThMhV8idWLNk7Z/ef+kNnz+z/szh0x3Yo156oWWkpfzpd56+7I1Du+480n/8bC1PFLF1LJcnQPmSCuDMHDnDIQ29eFZOyGMZExHcWIg+8tFLNlU9naL3KZjuJU5l0UHwJkllTEwhgQ7BnVcpHG949UiiE5BEp4oE7l6nD2ztA1QOaQUzCDJaAEiqFEBT0Iu3qKvqVj562VkXPHTbhhuQRHfSqRKmtejP0cZI2Hy87/FF3WN9X94/ePC2gFkDjzYBQUEBHssSFDTAAEQEdjK62YsdicAbpuD04J4ox/5eAvfpPP45Gv5pDaGZgHtcwyfNsLwxHvg39hJwupwE7qOuUeLITL741Lm3J7Xnfusjt/77Pts79/QG+2pJD5yk0w260jTTJAG44x5oOYmaAAsr62DdqrWTwJ1ha8Rzn2twN46fHNz1znYkp4smKU9a1HgfQX8QlAkFju89DppXpd7siiwTj0BExStZBT7EQ46U419QsOCd++76l7vPXLC2fR7YY94pJEJ1vWLe13rozIMdRz+1v/XgDR7BB2KRCQrrCiG/Ig+yi/KI2RzAFsSCBhqKkWDZnF6FoVe7h8lQSLxj3DYd7KNW5nieUTKAZzYtOwgT3mEEOvxQLlfjQOIkUP1IkpPouQ91DkH/8V7gsZ8AiqQEQxjqATNvAs3Hw8LihYcWVy7++i13ffypzVyN70QsvqfiOd50vJl3bPTYZXsH9j88pNqLJyAEihnbMSIRUyEj3MSh2UVNIOg5qmjYh+cEM9D0QtwpQxSeL3EGLx4ApRqWT2Rwpuq5xwPy6fY9Ec8+3UhEomtKODYpgnt0nh3PYYD7qHOUwN015jp9wf3Tj336k6+0vXzf8fG2pX5k/ehC/OlOkNhFEz3bqpIq2Lh+I2Rbslh9OIchbsxVMu9oSkkb5q4ZxoajBqmEU5JryccJy8d67gbZDwlcggRqSAVVVqmkb3zMA53NHRAYDpCMKJGpeNasAA8jKSJkQVaoPLf82NUXXfWN28+9/fFTueQt3bkRYzVzT+15yto+NrCqu7/ntgNtR6+zB2wLAlkTgES7sppyMOdlgWLiQTFxoAjoxcskIEQ0Nyw/w6oFzINQ612mcUd6/ym0cJz+2pmnxzpC67xSLI1TQ3rtOxLoODL4BFkESRbBYxuD3qPdEHQHgENiHSeCaBBSAwqUiIWBtUtWf2fzhnN+fsva67rnSXSZzR7UUfi/w4+u7R8f+H8dnuOXjlnG+ZCggoyUF6N0VdFADIfkdcJlGNwNA03vg6FfRvT6Eu2xxwXzKS3BdSWmqFuKt6al62WnsuZlMoqT7jXNDouzfU3JjpdqWD7aYzfGPhQKgd3OpGdRV36K557G4J3Unvs3X/j6rY/v+/Pnjrlb1k3w3nDHnGSDH298oic25rvK8kth0/qNkJudR8slhilp2dRDZkhUiz1PxMpm0YNUriM5uMch1EWBOzMldJKfxhOw85wAZkEC/3gA+nr6wDngBBjnqSEMThYZsJ6WI8UxSRblypyK7jOazvjNNRde8/CaijUnVae3NOb6rGyKTPpdfbssh1u7FnXbey5t7T/+ocOD+9dweSpYinOgrLYKssoKICgp4OdCoEoYa2XtY1lUBSsUWLkTMxdZCR01o0lz0Yq9IaqLJrIcpgJworKYDyNcsjksahKIIR5CzgA4umww0o368YxwiQ2CMJqAIjdiAGDjolXPNS1s+NbGlRvf3Fq/1T8rA3gaHmR71/P1QxM9HzluO/YphzaU4zf5CNhRY4gcAtRBwDmBZDqdSMfq21FYiuIwtA19p6cD2T8jqUcD3BOtOVM7vE1dn2YK7qmsd5k+/ky9/bm4pmTHTAfcjeYxxrgEg0Gw2Yago7sD/EH/6Qvuv9jzs8t+8vdHvnTEeWyLh/PQ7A/z6dKcRbHgXphVCBvWroeSwmJGTKMeykwIBpnl8Tr6TK5ZjimPS3A9MwF345AU3sXIgoba8BrVsyMTfqB7EHo6upAoB4JPIq8tpAaAk4D61kNAg3wpb2DtknWPn7PmnB/LZ8knZae3NB/1jDdHgD9y5Ii0x9le0WNvP/dw774PdQ63nedRfRZzUTbkVRdDblUR8HkmCIoKhBDkscxJ0Bs1Iosew+RUWMFieDMF97DWARoJaEAoyL5GUSaBojX4fwInMa34CRWcvSMw0mEDxR3S9eNRx1yi1BaqE1bllPSdtWzdd9Yubnrshg03DM177ZlNGwzHvzOw//Ie1+AXh/wDq/3SGLHjVeJjMGYQAjNjyYcFJgnUZQJ3BuBoEOI29O9pqidigceoh5+ai4/vfMSmGtPx3JOBXmYjyPZK5zoi62J6dfx0nmm0pFKVz03lrNG6Ksa44d+BQAAGBgegu7cLgig9G5tzT2MQyXMv3XTYYjqJ+rkb9/dcx1NrvvTYV795fKzt8nEYY94RqzfK6GNMbATyXFMOrFm5BqoqqkASkUEcabVIlctR5R3h3PiUnGny/P/MwR0NDlwUGEkOZUIVvwKuYRcMdA6A2+HC4iYwyax2GVcQXmTlcVmC1VVdWP38+RvP/5/NVZv3NjU1BTMauNN0p+3adkE8VlRw6Mg/Vvc5B2493tN+pTMwXg55kpBdVQAFC4pAKjRDSES9cPzRVe3IW2OlcgjuTN7YKJHLfDBxiiKIo0gNr2KbWgz5s2ZBChEnJRBCPPhGvDDcNgieQRdYVRO1c5VlBXhRQkQBs2ZRz25a//vVdcv+58Lzzzs0X/qW2TPZre2WWvo61rXZ2u/tGuvbNsGNW2XBS/oIFFPR+xSQgqFe6UB+Oj5H/GEaRGFpa9EAf2z7GqdkMh64Ju7JnjyymKq3PJegntnIRwyCdPefTlQq3WMl2z46LG88T6/XC/0D/dA30AshJTRzcC/Z1Gwxm2987tPPtSS7nkTfT2PvZHrI5PvtHNlZfd/PPvm9Tk/3TW5wcYheRl/35HsnvhUEb6tgpVK4+tp6MJvMYbl6Q22MAN0Ii+mWtDExwjph0Y1BEpwuEbiHXxiSjoutcw93Etfb1rLSGZE3Aafw4La7oK+jDzvmjLkAACAASURBVMaG3RR6R2lRDMdioxCj7l3UxFBxbtGra5vWPnj3zXe/XDNPlsp4ymC53O7du5veObh32/HezuuH/c562aqZTCUWAvi8inzQTKgXE6IcPDHomduuaybo3numVqluz1J9u+7ZIUOexIkM1jVWSKDq3FgInL0OGO0eAdUdBCuHnf+wOxUzBJBkV5Vb1Xbhme/7+tpVG/52YfWm0XmvPbOp8cLEC1XNXUc/0O3u+8RQwF7n532gCQpFcVRDFZJIlcwrN4AYJYQR2GWjdwSpCepMet3Vjyd+NSlMrzs4iRfm2QH3UwnYDcMq9mnP5j1GG0yxx8X/Hx8fh77+PhKwkVVcK6ZXWp1uZuo595MP3FEQ4tj4scI7f/rh73R5ej44Ig+bVA7L4WK7s6X/YmJ20sSZYdmiBljesJwY8xr2XyRSCr6MOqEuAbgbLx6rI50+jBAP3Cc/dLTwEQkicpHR/cPpWhC0NSxt48E/5gNbjx1svTbQ/CpJyaroleEfLI/TBJBUKViUXXSkbkH9z2675QO/2Vi00Z3+KM3vET0CO7Qd4tjBscUvvv3G9b0jfdcMjNuaJnhvrrU0i2Rrs0tygc/iQZMAgloQFE4l6Vp8tihZy5qzzGxMybikHz3TrreTlEACHlvaBTlwD7hguMsOAYcPREzXKBz688TBwHaiFsWsnLP6ff97xrI1Dy49u659I7fxlO0nMLPRnn7vVk0zv9b72/d12Ns+OeAduGycGxMDHErMRpW3kTwxC8WLmO7Tly4MxRueO+Xk9ZC9hIY6ThWeRSijp0ssUCSfS6cuuM8EjGM995kcazojITosb2yH53K73dDT2wP2ERsoJBt+moL7Ifeh/H/5w/1fPuY4dseAd6AQqWKz0H+Dhbg1ERbV1sPqxpWQnZVDzGYKoVKnkJjWnbq3FO7qrZvLmYB73MkUBncK3kTJUBrGhkBmvt8TAMfgKIz0j0BwLEC165IqMbU0ganWWTirWmItaVtS3fD7rVsu+d0Vay5snffMZmeZx1z83/t2Ve14+/XLjnY1Xz3oHtw4wXvLhFxByq3Ig5yyPLAUWkEWsVwOyXYYdsWcOBpfumTwTC6F5h0rlsLudYqKHaU0MvCEIA9Blx/sHTYiWPIBHkyaBFpIpfIr1HbkFVWpLqg+dt05199fnlvw2tUbr57Xj8/webzkemfRm93/uLt3rOtDDsW+QDb5QaGOi3qnPnpWrLkQ8i8YuDOlSea5M4Ansqwetpdk9m8Ef9K4ibq20xncZxOA5wrcp3Ah9MouqlrSU7y4zejoKHT3dMPI6DATsDlNwZ0bgZace3//lU/t6d17T7erq1bhQhTunKEDxMhzCg+11TWwbtUayM3OJTlO8nyRsIQJzCgtAcM/N7xw42+SE0miLhTrucebqEa5DJFjSBTFUKxjUQRcmoPeEIwMjsJw3zD4XD4iSeEPJ2Nqj2ftXBWA0uwy+4qaxj+vW77ml7dvvX3vfNlbhqv3NLu9NfZW8c539mza27L/yr7R3q3jimdRyCRbskqzIa+yACzFuaBaUBxOgZDe60ggzz3SNjh6DifLeekEa131GPPrGvAm1v5YDikE7rwHSXQOYseH3EFSKERvnnTMETw0UAuzcuwXbDj3e6tXr/7f6+quc88bfZnNjVat1byj7Z1rjzuOf2rA33f2hODmVSzVlbDTHukF6r0iOOK+4HMnBUHqEqh38KMOf0yUitQmMSyvnFzgnmrOPrNRZnvNJrDHhuVn89ipgDtG8BwOB3R1dYLTNcraS5+O4I4PYkDbnfWfT//ijtdaXvvE8eHWpqAQAE7E8GLmoQwCbQJ3DipKK2DdmrVQmFdILBfSX9c997APrYfeo0EaQ2+s2piFW6f7TP020tdLn76sFlZ/8dHKQ9Icc+AxHC8AJ3PgGnHDQNcgjDs8gI1ZRcyxYq4dDRK9jI9XhcDi6iXPr2/c8MilZ130+vLS5eMzebHm9008Atj74MCxIw2v7nntyiMdR29weB0rA6ag1VKSBQULy8BSlg2yhYMgsqQEXMBxcWckONbhLwLp1NDHYNfrvyerXidfGf+mFA3Wz6sKmEwSA3dZAwtYIGDzgq1tACaGx6kkEoIaaDL2pEeeBgcmkCaa6pY+9293ffaTK7JWnLb9BGZjTj9lf6HhrY53PmsLDG1zca7CAJLoIKin17DvG1MRJOlnDLVT1IZ1cMf/UHyIyuT0pk8knEV18MzTZx5dRKI43jXHdo2LbMNWnGTM70n5+2lKNKcDwEwY7umM/2yCr3HeMG8qQ8nXuNcfr4QrSpOFPHdsxqyqYLfbobOrA8bHx6jBqeHYpTMuxrbZ/mw4o/QkJdShhbz99d9f/+TuJz99eOjImV4JrWMs02U9tDP9UA4beMjNyoW1q9ZS61cESA1bZHICfYcTC8OpLL/OcmARtr3RXIb59PEsWPzddJOTHUtPyOnNA1i/XwEEJM6pGEHAZi8ieN0+GOgchJGBEdKIx8Y3aiCEcntgNplw4QZT0KKU5JU1L6tf9t33X3z931YvXH1adXrLdC7MZD/khewb2Vfx5HN/u2J/66E7bF77mgnRlyuWWsBanQd5C4oAcgWQeZk6GbLmsWizGeDOjETSGZcVXWBGN/n00C2GcNmPrmGPACArYBUlCPlDIPAW4II8DB7tB2f3CCg+GcycRMqEmiyDxOP8sCj5prz2j9344S/ctP6GJ+bVCTN/6jt7d1rfGdt/xxHbkfvGwNUUMgXAp4aAwzJDUsZk64XxYVE4FrGJrlVnBpseodN7UTGFOsNbTX+BSxcMUwHndI+ZzNtOpsJojFsm5030VKOPlYgtH73vdKWI8e6PqQGGnzj9g95ZYrHqz5gDYsf39feT5x4MBaJ3ymhCntTgjovnT/b+z/m/feUPXzg8fOziMXEcVIxfJZGWT2WkUKXOYrLA6qY1UFtdCyaBMeZJzEb3pDT9RSWAJ8EQ1pWOvbCsJCn2YUdPjFTBHY9jEDAUBdMDEohYrC4LIE8o0N85AKODo9QgJugNgETEOQCLxQLBQAAEWdBKpPKhTas2fXvTmef88bLG8wZTGYP5bWZnBI5pw7mvvPjEprcOvnXP0aGWy9y8J0fO4/jSJRWQW5UPYo4JY66stxzpwZNPR+I26GKhuIxZlEDxoxFASwNth1K3tEjw7G9GrsQQroaHA0HhqczNPTQGtnYblcBhVEfAbXQRHUERtHxzwci6hvWP3X/nx/+jhqsZnZ27Pv2OguvRswMvnv1y60vfGFFHzvUK41xICIHGCyCjIS6IoGrIT5waWYwF93ijZ4A/pxMl0xnh2QTD6PNmctxE+7zbwM5AN/moRpdBx9t6Sgg+AbiT8UTNvghYwOf3QQ/2ce/vA0XBdz19Ay76egxwNwnS+1+4/4Vjye8s/hYpDEmmh55+vz+0Prr+J8888qUjwy3Xj2oukHH1mkGtu3E2aq7Ci9C4tBGW1C+BLHM25doR3NFzR7ISkwSnjrsM3DHERh73bIE7C70haxJbiVLNcojosiBxIvjG/GDvHwHHgAN8bh+COJgEC3l4udZscDvHaJKUZBe7t6w99wf1pbU/vevSu3rn5knMH3W6EdA0zfT00aeXvtOy/+7XDvzjA7bgSIlsUXgk2hUvLANroRU4Mw8yr4FMESHdg9c0UEiQBsDMo45B5CxkCEQ1DzKiSEiQ0/wKWNFrdweh93gPOFClMIgKdSJg0TtGBDDCk8NlBSuzi/fcfdNd/37lsktfm28Mk/k83jveWrqj8/kvHBs4fKsbXJVylgohASt4MO2C5Aq2WkR/prDa43QrM7Z/r4B7JoBu3MNMgT3WWcr8abE9Y68nFXBPdk4UkYrIE+ly0DGeO77hlGIVeJAVhiXY6rWzqxPswzY94juz9PJJDe7ITn568C/Lf/jEI//abDtyqy1kMwe54KyAO/GHVYCl9Q0E8HnZeaCEmHeEoflocKfSFOqhPhncDWZ7osmQ3HNnIhbUDwpzcmhMUDGzhn29YMwxBt1t3eDFTm8Kkud4EMEEWlBjte3k8ZmVM9du+tOyBUu+tj5v/fGNG+dLm5K9nHP1PZbLDbWMldmHh65/bc+rd7UNtq/ycj4ppxIFbwohuywXxGwTyJyKbUVQRpAEh/Dlx2Y/EiklsnpoWuipaxgzJNk8YR3iUX0QCaGiXwVvjxMG2npgYswPAm8mcKd5CiKIqgClloKeLSvO+vlNV1zzg9UF86mamTz77fanbt7VtvPLo4GRFV7Nw4UkFWRRJX1/E3rvIZkpBka5QlT+lmJ+1wjJY34+nU+qx489ZjwPNdNjTQfuqXjsMz1vKh42uWqz4KamD+4ygfywYwQ6OtvB6Rw1XvB0HvOUbU9qcMe7edX7as2Dv/n+fQeHDn+4199XGuADMw5n4HFZy0sNaqtqYeXylVBcUMxq3VUGmhhKYWQHldWdRoG7IXTD8maR0HystON0T86IAGiI6IJArQAxJ8tOiRKzPIQmAuAYGqHSN787AIIigaSZgJcF0IIAVjFLaViydOdZ6zc9UJtT/dalay6dmNFsmd95xiOAqnbW49bCIefQph27XvtYR2/nVq8YyOFLTJCzoAAKK4uo+YzMKxBAwRtRL3tC9UVFb92qYuzISP/oMmYoNovboOQsJ4BJM8GEzQWjR3thYngMZCzlxC6AlFZCgJcgm7f6agqqXr77ypsfuHLVlfvmc+2ZP949/j1LHj/y9De7PX2XBDVvHlanBLD5L4/vqgq8EqIWwMisQGPd8NhTAa1Inp1dX6rgnsqx073j6GOmkpOPPX68azqR4J5sTGYK7uz4xo8ewZ0UlmcjouBajsRragKoUHh+0DYInZ0dMO7Rec6JWZEpPbaTHtybtZ1F3/7dw3ft6d7/sbaxjsUBAYUiZp50JxKTqkFpURk0LW+CqtJK4FAIBDupUe4s0k4zGtyZYaDr0OvgHj2hYnPuiSZ2GNw5nhpIYK06dhNDqpUqy5Tdx9SB7AuBe8QNjn4HeEY8wAdFMIMVJNmsFOWX9Vx03kVfqW4ofWq+tCml9+GEbIS52VeGX8l6/Y3XF4+OjH587/EDNwyrrlKtgIe8yiIoWVAGWUU55PVhJAqB3pCuZYs7EilZlzf896Te33qRBhfgYKRjEEaP94HgZ8QdlTx9NFpFgIAAlfkVR89dc/bDl5957s8312yeb+ea4dPHrm+/7/79PTt6d94/rI0ulLkgzwsCSf5iREXAKIzsBZMkQUiNgHsyoAlfToynngq4p3zsNO4502Mm2y8ZuCfbP9VbSOU4mYL75GOnDu7orVHvB02hXHt3Tw/4/fgqxrTxS/Umo7Y76cEdy+G+9ddHb93V/uanmoePrPaJfsxSz6g+kAE0R557jjWPZGgXVtdR2RCCO4bl0UMyCA8I7swcYzGd2QR3tPKxbhkXcEEQgMMyGSRbYCMJIk8hO5oDn9MHjh4HuAfHgPMLap5YMHTOGef9fPXKxh9ds/Ka4XmvLIO3Y453QVD43l++t6jL3vfBjpGuG/s8Qw1+IWTKqyiA4gUlYCmygpbNgWJSSdUOCZwkXUugzoCdatWRSKfzPEhkKajSPBjuHILA8BhICrYNZ6kkFYmYqgT5Yv5obWHNHy+7+Mpvf3jd9V1zfKun7OE17QH+Tc/WZc8ceflHXcHes5z8uBW9dSLUYntd+hsrV/wUelU11nkv1huPHqDYyHAsKJ0ocE8FDFN5sMmOMx24J9vXOL+h9TDd9aRyrPQSHpGzxQd3/N7IuU9+qobnjjiC4I4d4FC8ZmBwkHhSFNqfYYrgpAd3TdOEr7z4lWt2NL/y2QNDB7d4Ra+u3z0zMgLKcaLoC5YKNemkOqs5S1enY6VwyGLHv+cS3NFUMFqBEhkHa6GRm4PWPHX1REa0AEJQANkVAlefW/Hb/bal1Y3PXrDp4u/se/qt1gceeGBmg5HKGzy/TcYj8ItXf9twfODY5a0DnVf1jQ5u8IGvyFxkgayKHMitzKPmMz7wUyUIqZPpIXkG7qh1wBoBEeirHGg+DXqP9IBzwAEmBXUQVDChKaoiH18EM5etVBdUvbx+8drvfXXb51+aJ9Fl9uiQ8/OC7YWsrvGu+/f077vPyTmLvVKQUwTkyHAkFCSSqqUCWKZAxEieZAnphLFgQ2tKVNe3eNuwyE1yCEoFyJLddbJjJGONh4E3yfUmAvdk54++fvKVk4BhOsdLNjaTzj3l/gzPnW1lSJZH74PgTgRplJjVVBjzMDLdyMiI3ixo5tHnUwHcuYfeeuj8p/c887m9vXsvd/NuqhtmnnXmH+rhjioCCkBD3RJYtngZ5Ofms5pjvTaVLbNREoGo9oV/9NhOdM49syvRNexJzQDLnXBKMEYVs/zZufgQB2bFBBbZDKoLRkWP8NyGhjN/fPuWW3fNL9yZjfyJ3AsN1CcOP1F1qL3lzJau1mv7R/rPdwfdlVDAC9lVuZBbnQ9igQSypBLAYwlcBOAxi47eOw+8zAPn12B8aAwGWvogNB4k4hw6kqKqsMZBmggleeXti8vrf3zDOTf/4rKmzfOlbxk+7Ge0Z8yB/olzXu/c9YOB0FBDQPCLIVEFmUeDnAeRShFRuwbNcoUWciqXjYPNBvCk4qwlAvdE6b9Ub2+2wS/R8eYiDJ8Q3KepPkh1XKYH8nhHSQPcVRk4noNhxzCBu8vppBSagS2ZXKOxz0kP7ngj25u3r330jd/+y57ePbeOKMOigi0VkVyUgoWbcPAwty5JoAQVqKmqhRVLlkNJYSmF5MPgHibMMUMCvWj6G3ObKguhzjS0Ylh+ZMWjKhVSAcJEC91bU3gwKRJka1nefMh/e1F+3ffOX33+i/VcvX8mk2N+3xM3ApSHd+3Pe+f1HWtaOluuGhjtv8wRcC0PZMmiVGqGoroSyCrNgaAgY4wdqCpeRXoWtoxFGVkeRIzejAah92gP+IY9wMsiyKhbTt9rIMoA+abc8SWV9Y+va1z/8D9feO/ueYnZzJ7xdk0T/N2P1fYOd3zj+Nixm8ZFj6Chdjy1aqVOASCg6BXrx6zrxGNFTXyvexIwJ7mkkwHcp1t7TyS4zwgDYp5D6sdKDu6EGFT4hFEdgIGhAQrLY1c4khhHgJ8JfgHASS1iY4z9yyMvV//gzz/6xIH+g/f1B/pyCdxRS30mg4PejiiAElChoqSCusNVlFaCZITVdNkhOoeu/ztX4G4ol1FJHD50ai5hVFJi3l0AUREgn8+1L8iv+tMVKy7/WiM0ooRo8vhdZmvb/F5zNAKapkm/fOWXiw91HrmqfaD9pgGPbZVH9FrNpVYorS8HscACQrYI1ASQ2PGYGtJlTCc0GOt2wkBrP4APxRolwGoLbHokCRKIIdAWFy/Y21S34gd3XXbHXxcXLZ7vBpjhc9zeu71owO248WD/we/6ssbyJsDDeDrYe4LVMrCyRcypkuAQk5zlSYAm5rXUpaX19T7hFYXr3OOsa7FrXaoh8/S90uQDlmzdnY0ce+xVxPPck11H8juJbJHesWLB3ahsiTxhw0HDmA5WQvX290JfXx/4/F4G7DMUsMEznRLgvlvbnfW1//3Gncftx7/YMdZeLUuhmYM7stFxYQxqUJBTAMuXLicP3oxKdaQ+h3qzuoSsHiUgzfdZ99xxqWCRAdXIvyPzGbWJ9bmHoXkE91wh21WWVfpKlbX8J2vK1+z25nrdW7mthqxZOnN5ftt3cQQwl/vnPc9XNHfvufRA6/7bbF7HuhG/o5AvkriiheWQW5YHYo4EnMQTyQ6tfy2ogs8+AfbjQxBw+kH1q0zQSBAh4AuCKFigxJLnbqpZ+qvNKzf87+2bbz86n7LJ7CHv0HZYOjoGN7Y5Or/RPNJ8rlggQ0j16WWGLEWC6TlMDWLlDnrz2L8drXLsITBJoS4NByQieBMxDtIDncT3e6KPk05ZcCpPaS7BPf2xiTh8+MwNWTO6Dwy9Uj09W73RUfN6J6CrpxtsQ0MQkkOsP0oGKoSx43RKgDuGNG/97W03HB9s+Y9m+5HViikECubd03hx4k0gmoAyQJYpG5YuboD6hfWkVGfUsaOBToQ6TMwbKlR6v/fZCcszbXlcENjk1b0C/Fv3BHByIEMaOTtSiIdcLnui2Fy0r66g7lfVBdWvVZZUdjVCU0jfPJX3ZH6b98AIIMC/0fNGQUtPy5k79+68rWu0d6vN7yyDHEEsrSuDrJJcEKw8SFkmUrfyuMfA0T0Mrs5RMGsmCAWxooKnjnDYDlhTeLVx4fLX1i1Z/b07r9r29wquYl7zIIPnjGvN0z1P13V5+u/e5zj2WZtmM2uCFzgBW0Jjv3WBKlhY+1YEdvyh1jAM3GO1sVNco/RAoX7FEe2MROtWOmtfOtsmG7JUjzXX4J7qdczW/UT5+FE9QRh6xwN3BRTdQQRwupzQ2d0JjhFHuF0zNT9LhYAxzQ2cEuCO9/eZZz7zvrc7935+b9eey0OmICh8aGbgjo45/kHQFCywqLaOZGjzcwqYVU5seZ31qoN7dFieGjzNOOceaRzDniEuEEiVZ2E/ysHrbz2FABUOJFkEU1BUyizltrrS2j9UZJX8Kh9KW89ecLZ/Pkyf7FV+732/o3OHJRAMLHt9364PvNW8+/oxzVvr0bymvMp8rrSmFLILskDWQjBss4O9ywaqWwYe+8iKHMh+GaycGRvDQJ65wLF2+ZrvXLrl3N9dsviS/vnSyMye9YujL+b32Hou6nD2fLFbta0f0UZAgyCYTDyoSG5VOZAUBHGmGIjkxzC4693f8MzTlcLFXtkUidooYSxj2+j1KFlIfraAL/Y60znuXIF7OteQygxI/3h6SN7IiMaCu35SKm8mo08Fm91G9e2uMTcQpCCvarbAvWzTYYvJ/P7nPv1cSyr3G9dYzHTH2drvoeafND6+80//vLvt7XsCon9WwN3wxgWQoLqsCpYtXgqlxaVIYQqDe6Kc+6yAO7V21FXw0ENHwp6G7Gf03PWWj7wKsoqylhyYJNa+k/dzwHk5KDAXylUF1Y/VVi56KAfMhy4pv8Q7D/CzNeNO3HHQW2yDtuLXdr595VOvPnVf90jviqAoW61FVq64sggEM0etIl1DTjDLJirh1AQMy5tA9ckg+gV1y7rztjfWLf/uxy/5yAGO4+ZTNRk8Poym/KX3L01tju5/PuZoudtpGuMCYiAsMITpMexbhUQ69NxJL1BPnxllWobcbDpOWSy4M3nT9D/pA1Vq55ir46Z2draVvkqms0vSbTO7r/TAXaZOcH3QN9AHE74JbC1KziOF5dOZJHHuRvfcD1vMJzm4P6c9V/SVh796T0t/yzc9nGd2wB29YWzxqnBQnF8My5YsgwWVC6ihjGEpzzW4s3ae7GXG9q5MmYx57jilqfczMqgFzL1qoARDIHImyOKyqNWn4gVYUbni7eXlDV+uF+v/0VTW5Ek6q+c3eE+OADWfaX95y5MvPvW5Qx2HznEF3DmcBTjRil6jSp461lYjVwRFb3KzsyHg9kNt3gL7mSs3/dNH3/fRFysq5sPxmT7cY9qx3OeaX7i+d3zgq33+vroxxQXm/CwIaIwUJXIciNgDghHk9UJZxo2hslj8Tkf5ZOv25DD85Ct+L4F7ZgAYez+TCYbJ2PTxnt9sg3vm95UauBvmmT/goxI427ANAtjmlT46Uz7ZJEkykRm4n3nIYjbddFJ77ru13dKdX7v7dod35GEH5zCHxECkj3rUIExRMjLasxLrHT3l8PhSjTsKDeDfudY8YszX1daRtjzl3TGGkqC0hRUiZ7qMGNdg9OqOgDsCOwI8mwMM3NFLC6lBCgOixKUWQvU67PmOAiYcmPwmuZwv7V9asfShpppFj68r2Nw3T6aa4bN5l3bHed56oH/lG2+/cV9L97GrRidGy2ROZq2OdR8GxVJEkQdNVsASEuGyzZc8WFO68Hv3XHRP73zkJrMHh177ox2Pbmkb6by/3d15dTAryMuaH4KcCkEMtwvYZhnfO9Sg0HVn9cWGdZiIABhrCT39ZzpwR0NOzwgy/TP9cAYgRYfojbNkDlbTX2cqx003TfBug3sq95R4VCYz5RlUT4YCfFPxHnG99k5MQHtHO9W5YwQ2DOzGjtMOvzGP9LnFON56pTYP2f4cOKt408FsPmvbk59/8uQNy2Po8o7/u/vSrtHOr+8d2bPeI40DlqSTf4tgp+epsT6YQt2IjwawEwEGc9hYQqfXpqP4hMDqzTQZwGKyQn3tIlhSvxhys3Kp7IXAP2bwMwuYTVZXokdmvL0kksMeHgI7vbg649LwDUiWlDWeBVTWYy6D7uFrel9vRVTyhZzBmqKavy4pXfr79WXr91dxVd5ki8z89++9Edje3GwKjjcvOdbeeuORtmM3Dzpsy30QEGRJhgC2m1GCUGjJAd4H2tKK+p1bNm3+18ZFjXu31m+d1z3I8HHu0HYseLX5jXv6nH2fcIXcRSj5p2gyVSsEMT/Ko+g0FavGPYMBGMSjj+cQUDhWN89iSHaxYBPdnyLR7Rj7xALlzIAr9cGbjfMky8tHnyOhiE3UJScat8nXOhWcU79rtmUsmEfvj7l2fTEnZTqny0VkOpfbxfq6kzgZI2qHISDmAnQ0YMl5BHSSpNZIW0VEAUQNQAlwkBcqhgurtu7IlbI++qtP/ao93fswtk9uimZ65BT3Q8v6W89/b/WbHTs/+/eOHbd7cyZAVgM00EhyIalWEMhawiYcDJWZKgwS4TBPpnEKKAITFcDtedSrQcVXJMmIJqiuqIaGRQ1QWlhCxyR1OB106aFgiJyhcKSfbwpWOtt38o3Gs14zfWFYlAFAVEQ1R8txVGVXvba4ePEf19aufaWBaxhOcYjnN3sPjcBuTZPe+fuvy+z24Qva+7pu6bb1bXbKrgLFglUiCoh+Tauwloxdds4FX1tetfzXb6972/EANy9DnMkjbNaafMfD0gAAIABJREFUc55re/G6TnfHJ2we2yZ0ATiBAwW5LtSPWyXPnQRJqOHHZIAPA63erjfeNUwHZPHAPdlacKqDe+z9zx64Z+qeRZ5qWG42jAOR7wxwN7rBDdmHoLu3GzweD6iqTtJGWKJIcmQqGbwLQ9+EFnQsvdZ1VhDgeaqcQjIetiW3QrFcCu9fce2PiqTCb3z11q8OZDL3DWMl031nbb8nDj1R/tNXf3bnGx27/suX54Vg0EsgLmFnNRm9d4HYqwzcjdBZBNwR0WWU8WLpbOqfTuQkLGHhRWr7iqS62qoaYtGT5Ge49SbLqxngbjT4SCp4rN99PBsgmeUaPXDJXnaS09UEEGUe8/GuUkvJgdqCBX9ZVNbw5PsK3tc5aw9h/kAnbATQoH1237Mlh3t6zmjtbbuubbD98iH34AKLRQKrYgqsWdz4/MVbtn55mXnZ0aampuAJu7BT7ETP2F9ct7PnjU93j3fd4AFPDi8KtPhiGFUQBQgpMjV1MjyvMLgT4kwG+qnMd92Ri3LTpgBXiuVyscOebE2Yi8d0os6ZCbgnut/Jx5oFcA83cppq6IXBXQAIBoPQ3YfNYgbA74+kkaNdfyq4ihI6JXBnoV0G7vQ3ltWhgYnAjppqHFikHCgJlSt3n3fHR1eULPvzto3bMhasetc9d7xdFJf4fw/95zXtIx0/G4LB3KDsw36L1CpVCakE7kRQwzcsVXAPUaybQiDZlhzy3Jcvbog07Ijq1UvKcbrnPhvgnurLl/yFwggDW5AwbChqAlg0szcXcjtKLWXPNlY2/u6K6isOzpdHpTri753tCODb3so9dHz/0tauY1f12vo+4HSM1FfkFHVffdHl/7li7Yo/bSnZ4pnPtWf2zPZpnQV/3//kR7rHu+6xy/aGoBCkdJ2MqyiSXEWBiFBM1EpfBsNlUDqrLurUicA9NeBJ7x4SrQuphPXTO1Nk6+RrUaZHnrzfbIH71Os9MeCO+OP1eqGtsw0cow4iZBrheBZqj+gYIp0Gp5QB7NHgjis7ilGT1orulGIPCbOWo9VKda7z1rxv6y3X39A8EzGz9wS4Y979ut/ctGXA2f/goaED60JcADSR5SKQ+Eaa75SOxkS0HjkPC0+wWHy0504DLGN4HnPdHHWIQyGbpmWNYJUsxKJnnjubeGFwpzy53uwvfgpuygxPMXof981I/kJxwPHYppapmaEUDnaSM4VMSi7kDlRkVT6/pHLJb9YsWLN/MTcvSTo7y8+JPQoS7V57fv/Czu7jVzmHHVeV5RYdu+3qW7/TVt/Wt43bxpBo/pPWCGBL3sdsfzlvd+eez9p9tgu8gtcik34G6vqr5K1jOD4Q8ofBnS2EOn0uyuM21ohUFsrk73NqtzEpJx2ly3HSgvs0TWBSCcvHjlr8cZ4bcDdgACua8INh+VHnKLR2tMK4Z5wqnfB6wteEDqW+rYi4rQHIRlsTw3NXqBE4a0xEIWY0NjkQVQlEv1U5u37z66IFtj1717MzSr2mMmdTm5Ez2Aq9mPtf/+KK1t5jX/z7wZc+GJL8IIsKee2sTSqWGOjgbjDhKHeOqlKIxirIRs49/DQYuJPSkCZAVXklNC5rhJKCYsq7G2Uv0eAejeepDszcgjtafRzwIvaTlqkfvAjYsUoEKSRpuVy+s9Ra+kptQf3jS6tW//2M7Hld+hlMw3dtV2J0v/BoqcfvO6Mkr9B90/k37ZyPxmT+OPZO7K16qfOVT3Y42z7olN01siBTO2lDGhSBHd91RQ0R0EfAImqRNghWqRr5GYbgjbsM59opRhc5KSNopboaZTZms2WUJDr7dMdPF9wTH2v2wT2aomeclxc56O/vh47uDvD6vAyXiL2tTxiKFqNDilwpxB4NQgjuRhU0bqZQFzHgiASOjdIQ3LGBlAks/uzgnZd++BuKkv39H1zx1bHMnijba25nTRpX9lDrQwv2NO/76DNvPf0lD+fi/UIINEUDHExWksGUo8JXTODOg0BevQoKxUCiejtQrbve5lXjoDCvABoWLYVFtQup1SbmN6L5M6wthNGSM40Lp4eZ/ieVF8pQssNUAWPTa6ApRCYAURNB0kxgVqy+Mmv5vtqS2sfKc2qeXFa2sH8JLAnOh3PTfybv9h7YQhaQasJx8+z4DB8GjuH2zsev2DWw619H1OFNPs5vot7b+h9cExiwMxKdAe7sfWQtmcOfFJpDpvIeJ7uV2ThGsnPE+36m503F7kl6jqgwdibGQWSfuQd35sip0NrWBoO2AQgEMN+uX4FBtddBHCVOJJlKuyAkaJPBXcWW5LgjKicxGMZKKskvQSlfMfGFO75wrWqqfeNTDVcYBfSZPN73Drj/zfW3wmf+8fy1L+978b8HvD1FHvAysBaA5dxVhPAocCejh5XCkSgMj6VykTEIF6hQr3YezJIF6hYshFWNTaQAxowmIxgXLk7T+22nMZb0UNMD+KQTXj89pQgwT4hCGyBQMxFk+obkAP0ePRCQeTArZqXcXN5Xain7XU1x9VO11trm54qe88yzrNN4jvObnhIj8LJ3Z/Wbx3Z+qd3dcuMY7y6lTpOoOqd7wKh/ge8fagoY/zaypJmoTqf6Ls8MuGb/0cz0uvGKmNrm1M9sHHuSjZVSVGRuwZ0VLAMEgj441NwM4x43yLJCDihVtkW3esVSbh3ccU4FRZWBO8N6InRjqp0MTiJzcMArImTL2UpDztLez7z/k5tvW3Ebdged0U2lh0qzP8fCR9w9sDvrz8f+fPauI7u+cXhw/yan6gRVYkQ3srZlvW5cHyCyd5ANrwO0Ae7k4FL5Kk8Drw8dGQhVZZWwftU6yMnKIe/XEJWhfIrR0EUPsaQ8MGmCe7oTH3MyeO2ouIdhRRVnBVqCaPwhIUPViFMgu2UoEooDi0vq/1JmLft1UVntO77cYed83nYOJ+38od9TI9CsNZtePf7Wh5rtzV8YVYcX+cDDUYUNyoIy1hMziPUcKUbDMAcfzadL+b03DPCUgCf+MMVbC05EGJ6AeQbXbdzNqQzupFFCUsQMSxS9lt3hdEDzkWYIhQIMnJEXhloHOrjTuCYBdyZ3jBEkDRQeo0U8CLIJirki37m1m1/YtvGmO27acNPYTKOv6c7lOXuZkQTzrV3fWtHcffg/ntv3zE1u3gWyidWfkxcej5RB5QbovWMjLea544MgJSjMXakYzmbtXDHHgSVxjdQCthpUWQEzb6JJHsLwP9bP8RxZ9OTrp+iNR0cLZuOFCb84JHrDav3DbWqxTSiK3uDfevkewb2mgkU0AxcAsAStsDB34T+q82seqS2oflkqkewzYVzO2QOfP/D8CMziCCBv4SXPS8uf2P3ML5yCe50PPCaFC+lSspETEXiG/5d5Y6kw4WPV2uK968kIb6msD3MtXpPKNaT6WBKBe/ped+Izpn698Z3c6P2TcReMrqFMWgxz4YyDYTKbqaUr4kpXTxdpygf8fuJCIcbg7/HfeHzEj2hwxzsLCZM9d+xYipVPpKeGKVdeBCEgQqFa6P7nqz7x3fMXnf/fm2s2+1J9Dom2ey+BO/do86M1B7oOfOr/s/cdYHaVZf7vabdM771kMiU9ISQYuqEIEgEXUeyuirJrRVBWBVfZdS3sf8Wy6oqCKCBIKApCDCAGAkQCoYSQQjLJzGR6y/SZe+9p/+d9v+/ce+bOvXPPbZNJmMOTJ2TmnO9852u/t/7eB5+///o+oU8gvzshN1o0WNQ4Es7Qxf3rdr95EGiJyIYNPIkGqJXrJmS6M6BhUT2sWLKMATjzvgMSVVnaO+a8JgLuzhehsymjQwiDMpCKlptvMBWQ1ZpGcGcmMfQmIpUtCzzEoAwJcrRsqPBU7K/KrbpjceHiR0qKS44uh+VqspKgs54v3LUwAnM7AgjsHdDheezg1m+/3PfSNSMwWhAw/JwFbDr3XKLgHv5F0cB9tnPAyRkRD0dGvKPs5P3xtJlucI+vv9Et2FY7TsA9qETywG0CbgrANMnHvu+tfTA4OAi6pjFw5wxzqLkTNS1q+FxzlzBwDtBzysnXOGZhITFMhGNFx03AAmcZehZUuMp6vv2Bmz6p7FP+dtVVyWfKzBtwx0HY2r614LWW195337Z7ftzqb80akyYZuKusEAwVcZgF3LGNIEugjBGJKHnxwDrivxGhorQC1p9yKmR5MkDXeFqMIIGqMhIcBEzU2kOkkrMvd0ugiG8hxt5CFrhbrLrs20MhkNbGomQBSYSApoGEBTBAAZg0QQ6IZnlmWV9NYe1jTeWN96zJW7OrRChZKD4Te+gX7jjBRmCbuU0WtYxz79/xx7v69c7ygOITiVDWTvds0wKs/3WisbMzxVYmOglztpMzIl3g7uTd8Uw7gZqDYLh42kxO45/dPe3M3cGzskyDqnWSOV7XSTOXFBmGhoZg95u7wT/lIyzCuCcSBlCJpEA6S+NkAQlYDAovXeQEa8FfM2IVCzskTYZcqSCwqmDl7v/51A8//Xj+4/tSES81r8AdyWxeeWHn+i2v/PWXr/e8tnLcNSWogkYc88jShuBLldasyJeZREKsdDregj53HHT0syEFEHFDC1CQkwerl6+E8tJyMDSuHUsKgTulznEWAqcDQws8iQ0fbfEHpU2rRhW5dlDeY9G+zIrBUyxEETSVLW63hOVjAQyVgvCMTNE7VZpRsnNxQcOdq+tWP75aWD2U6IZbeG5hBObbCGB0/I7hHVXPdb72/d0Dr1wxCce8pqKBILiIzpPto+kHhVNwj7Wv4wXiWO2RQZIyg5zEocc3E6lq095OusA9sb4mFXtGg4mcKCFhjrlqsS8Y0IzshkePHoVDhw8RXwLhDA+ym9ZfCzh4CjYKkEFwt6bMyv8jxR6trQoUSoXDFy7d+PB3P/7dG+ugri8VVlanGBbfSkrwbvS7//yVnzfs3P+P/37iza2XjnsnBJ8ZoMhCjIy3Nikx1fErjA6apCkKvsMUNfw6JMFBI4iAvnkRMt1eqF9UD0sbG0ESZNBVHSRR4X4TJmmhUOBkYCzpNcHPjfkY+X3IUoHlKLF6FSsqQ2sDS8UKOuXBW7n8eA9p+mS210EXAyCgO8LInCpRSg9U5lbfv37Z+t+/Q3hHT8yXL9ywMAInwAg83/98dr+v/6rHDz5zyzHXQL4GY6IgYpqbAqaOJWFC4B5+VkTT3FmSku2MsRFeRRqSWL52CzCO13AmBpYzexvezskA7tO/yTKNosUXAy0Z5RyVZdY1OHDgAPQO9DLQR6+8weK8gqx0dqGMgzsbRdQ20ZYUukwU4kR2nrs0D5RLJT0fPfeqn37ywk//uFFoTCoFLoiNx2vBRXrvzebNYuWblcWHe9763D3b7/33QWFQ9BkBYvOhcotkCmKAFzRRW0I5jTLZ4G3pCShesYhGCrwDAdyyGypLK2DNilWQmZEJWkADNGaTDMW5p6OWg7VPDp/IZEhsYo09RsYzPzvWhBeJOpdz6zHyAwqww0tgxAhohqQIRFYr3pADNCZuzQWeQIY/08w6Wp5X+fhZy8741Vnus5oXysfGmoGF38/nEcDo+ANtB1Ye6j9yyxtD+84fVUZFUcHymya53ERBZueBtUvCFOJo4I7AHq47OzXhh49XqoA17nmYhRUu7rb4A3MB7omOFxZdiuVTjz036DfnfnQqJsQozBHEx8bGYO/evTDpmyQLL3EnUFVBlgYXFOCC3Ai47piyKFAclxEkV6V6aKR8snM7w8jSF2fWvnXtFZ+/6epl1zySCq2docI8u/7S9ZeMQ/0HLvjdk7//46HRQ16fGRAw8A01d2aK1meAO7O64Sjb5G17ihqZ57EAC8K4DEX5hbB6xUooLiymCWLgzjV9hxYxaxGmE9xZQRtcFlQtOEi6w+RLKy6ALUhKk+O+H9L2UatHkwdq/Wj60RXwGl4t08juLXIXbTu16pQ/vKPqHS8UQdECf/k82wML3XE2Ag/3PFzSMzRw9Z6OPd8YloZyxowxEN3snDAwBgXdcbz+NheB+WHL2o92+IWDO95HAVBRzOWz+XMTBStnIxDlrjkAdgKzFPvckxkrBHeaU4dZTkEwnjaEFrhjpDzjVEE4wEj53r4+OHSomVgNg4FzBDzTwZ2OXr66DJ6pheAumgzc8dII3JmPHllW88T8idWly7d/7YqvXX9ZxWUHkpp728PzDtwxOObQvkNL7n/+vntfan9p+aTok0G3nMtRwJ1mCk0cjIdqGqEA54qnADlitQOq6758yTKoqayievEo4aN1gNLgcMAdLJC5AHf8LFwSdNigIx1NO5TKg4IKuhm4G4FkF4PiEVjgHXMrsMqFLJoeF5Kiu8CteowsPWu0zFP+cl1J3f31BYuePK3gtK4FLT5VW2qhnbkYgR3mDu/ut/aeceRYyy1Hx9rWg1sDv+EHU5IoAhmLcqB7iv6zSeC4t2fTwsnVxoHL+g4L3CMBgh2Q5iqNLdb5lAxIRpq7qEJNCsE92T5b4B4PwM98J1ObyCSPDSHXjGGAz+eDto526OzsYNFOtEaY2d4e5EwuYFTmOarqFOtFfl6QkFeFs9QinBE9iyBSAHSxUjzwzvoz7//KR66/8XTh9KQoZ+3zN+/AHU3zTQebCp7fu/37D+x64GMj8phX03jeOgEXo5K0l9ejDyJRCAGNRS7SxFl8v8FiMCxK0S27oK6mDpY2LgGPy43cb6TdWqlzNB8RuZecH1vRNPpph4FlLbBJnDMXnMhL0qL+bhnhGYEPcuazA4eVwmWSdCiwBLUNvJDshqVciKAYCvLSQ4aR4c/3FO6tyq94ZFHJooeMY0bzpiTpDp2PzsKdCyOQ+AhgoalfH/x1U/dk75cOjzR/egRGPJgpwlBZoR1AbilRDTKCkVuPX5EOvRkm57DuzXZQJgtMTkZiNiHC/rzTvsS0ODrQ/h0aOWd83sw+JtbS9DFxMorT7wnvB3GjBAMwmZtX03UYHR2FI22tcGxogJ+3THMicGc/YXYgRhVPgfOUw27xySPfSjBuAwUCFpWPS9YjeqHKU3nk/ae+/9bvXfy9X6VSyZp34I7jcue2Oz2qV/3I9x793q29Ql+uiiXeKEiMG8zspZqsL0BwJ8DjseSRyjlxkVwWJDLJr1l5CuRl55CpHq06WGIWLQAIlvaAmviXDXsifANF2niWFB4x8pby8qy3W8z3/N8kvNimj7SU6Rf9lhYgo9/kqjyBvKCK4FIVKPWWtebKOVuqC2rvXVW/6vU1wpqJRL934bmFEZiLEdgytqX4zdY339860vLNTr2jOqAEQNYUEE0ZJN1NwrAqBUCXVNLSJeSKmAXNnAJitG9L9nknY+YE3OPpByf2nPXV8bTn5BvoTJzh2uABj04bsN3nZExma3YmuFsx2JwNFUwIqCoMDAzA4dYj4PNPzaLyMa2fAppprZmheic2ahaLUx1dxHhvlphp1mTU7vr6pV+/9iOrP/KPBIYh6iPzEtw3m5ulrLb81Tf94d/+cHj8cKNP9Mu6oDHWoBkhr1xw4nlhDNwR96wo2bBvJ9Y3EbIzs2D5slVQU1FJphFT08Elu8hegkQEYVCa0Jg7AXeGv9xLw/+etugi0AvPtunwd+SCCM4so+vBC6lscRzxn0jpKwUEcAfckGnmTJZklD5SnlN2X31J/csbizcOCALeuHAtjMD8GgEMonvx8ItnHR1q/drB4YObxj1jgFXfJN0FkiGDiJzV6NdEcBc1irNBF1a6wD0dAJjIiMfbj1jgHm97Tvocuc3Ewd0uLMRyVYT3L6KiRWnTLFgOo+Px/31+PzHStbW3xcAEVCwZOwpVMaWgZq5uWcZUpm3R7yVTouJfBVLeRH1ew2O//uyvv7AsZ9mgk3F0es+8BHdknDoCR3JuvOubP95+cPuVo8JYjg98ZFwOVX5j0lFQs6X096CaOyu4Y747Anl1ZS2sXb2GNHci+hdlRkpg+d2cjmKU+5yCux3gZzQVBu6RFuVsG5GAnRfPESWBFq4haJQyiBX1RJXxGns0j16aXfpceV755sKcwm3ryte11gl1C9XJklwDC4+nbgTQHL+1Z2vNvu59H28dbvlCt9ZdqnoCoIk6CCYCu5VNwq18FKMSOnQj9SQZEEvm2WijQsK5g5gf+/OJ9GM2cE+kPSeznA5wtwA+FWOGiiHRl5sGaAZaiwUYHx+H5sPNMHBsEPD8tOq6z/xets4YfLMYqKA/3hpsrphSXJcuglt1Q2VmZfP5K8775W1X3vZLQUAC8dRd8xLc+YQJ/73jh5+784k7b+rRu8vHYFLQKaiMmz0s5ERO+WDwmHNwl0UJsjKy4cwNZ0J2RhYokkJkOTT+QV9KcgMdC9ytxR7JNG8BPhIU2iXUuA8ofrhhTj/SKGKpS1UPkI8e6wkj+MsYUKhJRF1b7C08UJ1f/XBlXvUji8sW710w0ye3BhaeTt0I7DX3Zr381subWo+1frl1vPWsCWUCVBE19JCLigJq+RFLf0cp25osgCX7vJN97BSwEulLJHBPpB0nszt7u8lp7k7eb90T8/uC9KYMUFRNI5P8gUMHIaD6KQUOs5IiXyFwt/hYrPOfcbRwazIHeMmUIUvLNmuza5/50lXX3viZhk/uTFUKnNW/eQvu2MGn+58+9du3f+v2QxNvrTwmjCgagjv3aTApHQcMNVHbcHPtfTazPFXlQbO0IMPqFauhvraOSsKqfsx5dxYt72RRxQL3aG3YwR5N6ZELK4aeDl+04dI/Ajj+RwtM55WOZKbFq4D8/SzeQMaawgEF8sWCvsrsqicW5S+6pzqz+sUNBRvGUr3wnIzfwj0LI2A7mIUtHVtW7uvZ94XW0baP9ml9WbobXXVWpgjjwKA6C+hnNyXS5IOHqv2ISAEDXEygiGPqorXlBNwT7Uc4uCfaTqzPjN1u+sA99run9x7vp6JjIoAkiTAxOQktra3Q0dVJitDsYX8WuLPYJot2hS1ATLXm1OkkiAJ4BDeUymWTdRl1m2+55pavbcjZkFKTPL52XoN7j9mTed2vvvKz57uevaIH+vJVZJ7CaERO6MIEdEZqE1ysDsCdZskAkAUFSgtL4LR1p0GGJ4PM1yQyJBa8OWOdJwru9FmW/50dX7H20KyUlZagQ/XrDREkSQFJlpEiB3ymHzDNX9V9xE3vwqCkKRkyA1mBqoyqPcvLl99emF14z8bijRMLAB9zGhZuSNMIoNb+/N7nP9Qy1PKl9smO1RPSJAguzDJCAGdngC4i6RMLFZF1mYouWdBhj9WJ99AP/6Rkn7e3F9H368Asn2wfTiRwnytXBeEwTQ6LuRoaHob9bx2AycnJUBZSVMREcGcaf1Bjp8XHmFGp0Bcqp7xYiFtXoD6rYe/5jRf87Mr3XfnbdFTunNfgbpqmcsuTP/jq7166/QstvvYqP6a20PghWxtGwLLpoI0tcXMJ/cwq+h7FJsezylBz98oeWLtmLZSXloJLcbPZZepA0sdUvOAeyUxvae6JSvGMCEcDUzSoLrygy1imiIpqIOcNHoiiSwCN/PDIfWOCpImQoXohU80ycqXctvqyhjvfs+yS20qhtH8B4JNeFgsNJDACW3q3nPVyy0s3HB1v3zQKI4qqYGlNEUxkBKFMWI1Z8US0vgEoGlZWkILVEy1wTxYUk30+lqAw2z5P5bvt4J7KdmN9X6TfIx/BbFf4uehk+ST0TUQ3y2Ku/P4p6O7uphQ4KuOKmvusFp8I4I5KqEUZjgqoqBOrKKa/ZxoZsCR3ydZr33X9dz++6uM7nHxTvPckj2DxvjGO+zGw7tG3Hj3zB1v/83+ax5vXD6ujssapZDHHmwXLWODO6QIdgDuZ3tE6ogK4XW6W8960BLzujKDZf7boWqefkCi4kwATQ3OPdgjMMNGj4AMqGBKCO/Ot4x9JdJG/nfHY6WBIOphYd5gIF0TwGG5QAjLIqqznufK6q3OrHztn+Tl3rlHWvLwA8E5XwMJ9qRiBw+bh3Id3PXhdy1DL1X3GQJXuYcK8qurgklh0vG6xMqKwajJwD2lMnJgmSXN8QoAxywA41dpT/V4ShvjJn4627Z88W/sh0HYG7la7iSo6sdYi6XXEKQ8wMjYCR1paYOjYECvv6hLBQLrZGJo7CZH8HvS1Y3omYY0N3LGYXJmr5NjS4mW/u+WjP/qf9Znru2P1LZHfz3twf3Pqzap/f/Cm77zS9fI/9U31F6qGzhinENx1lIJkiv5G7TSksM+iuXM7HZZ1VUQ3aAGVct5Xr1wNOdm5FDGPaWJxa+5hpA9Wjnm0SbGbmiL5zK3nGBOSDextB1SkRR4J3Gl8KBhRBFHHqGI8+BgrH95P2r0U4u3HvkvootAFcoG4DEX3mJlDxRklr57RdObPIb/o7xfB6skFkE9kyy08E88IYDGpe1vvfc+u1p1f7VcHzphy+WSqFMmJQChghGpKBE1ulP6GmSCUkhRGkxoJbJxohmkDwfBzw2aST9s7idgqtqsv2jzNVign/j6nxuce/3tnfh0jRxNA01XoQq295QhVhJMkCVR/gNyX0S+uMAatECzdDUOmsEIpmoNRc0f2VFkXoLGwfs/ZTWf//D/e8/0/lAllaeEWmdfgjgO5u6cn887d3//0k3uf/FL7cEfjpD5JpPtIGYsDR+CEwC7bzPLkd4+S546N0hwK5HPHwjFZ3ixYtmQpVFZUkSZPZv8EzPLhCyyqhBmD/cneTvLgjuOAQYfoR2I572QqMjDtz6JQYp6MYBAiUSwyXz8ej3i/rLvMHCl3MhuyDy0uWnxvXVntQ3m5ee3rhfXMV7JwLYxAGkbg+dHnl2x76+83to22XTYMQ/mqohEwmSh8ijJxNzBwZ+yUuG8Z1nNzvQO2yeMK7rYxm03gT/XQJgPu2BdiZ4tgCYkfZOcTuLMotPHJcTjafhS6uroYFa0kUa0Cqjga1frDwZ371CmX3ZBpnRLzOQWL6aAIEmSLWcaKyqVb37P+slv/be3Vd+UOAAAgAElEQVSNz6aLU2TegzvWa77tzdvO//2233/n0EDz6cPasIR5rbixUbs2NPSHGCy4Bs0mPIhhNnBnNIOcwpUfEsgzv3TpMsjKyGK87RhaN4tw6+RAiLghndA62haQHdyjCQ+xNhTpLzhWQZMRCkRYYMOK8AwR3bB7rTxNTvVLcYsimfOzIUvPk3JaKzIrHllcUH3P6trC/XXCeQv58Kk+fRfagy6zK+OxN5/47O7eXZ8bNAYap1xTIrqXUEA1dQEEEXnkWSEpVlgJY3EsyiZmkbLzyocPqWNhPCKzWvwTZAfv2Z6OtZ/jf/P0J7D9WCQ2ibwjsX7PI3BHylhDh/6BfgL3kZERVqsEzz+ZVYcLXjOwIQTuaPgll7EmkRKKwI7OT+ScdxsKVGZXDCyvWn7nR9/1if/7QOkHWtNlAT0RwF14euTpup9u/tmNe7r2XNET6C0ISAHuG8FNTtZmMBUDQOU+EQeau2Wvw8pRhmZCXm4erFyxikz0LlFxDO6WFOt0MzjdAKH72DdFk5Sj/Ty0CEMMXURDi7wAokE+SjRtMgGGVSdiBWlC5iWWZshZARHwNQCvmAEuVYYcyOksyyrbWlVQ9ceKgopdG/M2jqRrkTod24X7Tq4ReKrnqdNfaN75n20TR84akYYyVFeAjE1YMAnXK8rACPaU3InkLwTuWEPSSotjQq1TV3u6g9nse99pzEwqZ9T+/lSDu9Nzbeb3JA/uib/bjtUsLmPK7yNGuq6uTjLJE4sKWoQUkSmSFmLOBu4WQagqkRKK/CwofGIFE6/ugaXFS/euq1/30+su/+r9jUJjygrFhI/tvAd37PAuc1fGXQ/fc/W2A9s+3zZ5dOmUPMmIWChxTebpcBqAbgUzxDbL43mApVJpk5kCKLILGusbYVFNLWR5mPbuRHOPBO7RfFLxLkK6nzPUxQTxKKcASpCYWYCHHmoyGB3PUoYwfdBePQ5N9SL5iaw6CBafP+UO89Emq4ahgKQqkCvlDRZ4creXZhU/tLhs8faLCi7qTpeJKZWH3EJb838E3jDfyN++9/mvHOg5+Nkh4Vj5hDhGfPG4JtkaRJOnSX5QOpYJwVEwRbcTjx+xUpsSdy+ndKCOJ7iHnz2pAvd4z7RUgnvy7w5x3aMXBzXzkdFRONrRRuQ1Vl0OtsJQkrQxokYDdw4aVKZEFcm6hPFgkiSDYoiQa+Saa2vWbrlgxcafbDr78u0rhBUIZGm5Tghwxy//zSu/Oee3T9/5rUMjzReMSKOSagaYb01wgWlgwJidCn12cCfyG1KIqXwcSLKLaqGXFZfCksYlUJJfDBLWkI9xKEQzs6XKH2UHd/vsx+MSCII7BncguPN0IR01eEtwILM7au8o0OB3o12J12vmxXqwqjwemiKZQiUwdAwMcUEmeKeK3AWvlmeVPlKVX/FkTWXNofXC+sm0rNaFRt8WI4A0s4+3b33Xc63P/Ue3v2fNlDjpCUh+0ASVldpE6xIKoiIXzq3CSMH6XAzo8XICALMFiKVywE82cHcytrHHLzHNPRXvtreB4I5FYvr6+0hzH5sYJeWPLEKiAAalw9m+Jga406OYmURspxrIClbjlKHKWzm8ftFpv/7Q6R/6zeX1lx9Op7XzhAH3V8deLb7xrhu/ubd//z93B7oLsFgEi6NRwNBVEGTuYyO3SAxwJ20dJTEs82qArLhA1w3I9GZCU0MT1JZXg9flnbXYROxFO/2ORBcj45MLraR4/ITsdGPaDPkpubnSxHxLq8Iep+5ldXYQ3K1MAVarGLV7/FtEf5Oug8utgIrUjNQtCSRNgiwhyyyU85tLvMWP1+RXP1qfU/vquvx1o+lcuPGO/8L9J8YIYMnnS8cuLXjhrV0/3DO8+6oRcTg7YPpBkHG76sSqSNYywwSXrGAOHG0P8mtalSNRu6cqkaFvTlf6VDyj6sTnPts5EY9QH0kZsP8sGc090bMs8ljNH3AfHR+Djs5O6B/og4DKFWoO7qysNscNOlfDv8bmc0dUJdYaXpJbQM1dAbemwOqK1a9sWLTh1i9u+uJj6TTJ0x6JZ3Eez3s3m6a0fctXPvjsvm3XHzx2cF1AxiBtkyR4U9fB7ZEgQD4SDu5WVbhInUahAHmCNVakgVLCDB0kCYvJVEFTXSMU5hSkDNyT2QxOwD22RsAOQBZATBV2+KhwLn1eyYj9EH2UFJ40LY0ItXbkCaLgJUVAHhxQkXMAJFDAA4rfBbmQM1CdWfFMeU7ZvZWZxdsvrLow5ZSKx3MNLrw7/SOw5dAW95ioXfrSwZd+1iW2l016JkQD9ybaObG+NpJTIHijwGmKIOlY9EmgCnA6gjsKAIIJks787ywaylm/k9mnzt4w+11OgJ12qAMGO+tN0dpMFNxTP0bxg3sq+hDeBp6N3b29cLTjKIyNjQbXDCp/hDMyKoK2vkYBd0zJFEUBqHyHhKxgeOJqIAkKZBkZcHrT6XddsPyCn96w7obXBSFCyc9ULCTehsNln8I3JtHU3c13N/zy0V99o3mw+RPD4rCCZjpM30Yt3O2WYcqnIak0283RbOrkxhYoQEJXdRBl9N0ZxLmOZpi83HxY1rgUqsuqidENFwFjsZ9+TSuryqvITb+Dzf7MYB77qpht+PnzXFyxtx0O5rHAPbgkycfO2rUPz/ShsgE73c0CTSjDwzABCRgoGUlGQnoZAroOmmqCR8wAr+GBLNUzVeotfq2msPbXWTmuLcVlxUPpoFZMYhktPDpPR2Dz5s2Sb52vsrWn53cHhw+ePeEeUXSXBshJwbaBCbqJOe4GyLIEesAABRRayxgXEgR3QEGUpXxyeXXm/o2QT54K0Ih7aOPMnkE/cKRTI7IHkWW+hF90HiRw8qdnfOID92T7QC5Z7q4JOW8EUHUVWo+2USCdP+AHQUJ/OZrjDfK1E4mNajPNRwF3fAbXq+bTQXCzHHckxnEZHigRiydOq1v/Xx+79GO/f1/R+3rSbdlMYIrjXr4pfeDSn77vM23jrd84PHawfgomAGSmfRsYyIhgTMJQtMo9s3WFifjoz6urroNljcsgOzObJleRMKee0Q9iNTkqLhAmPTNmIguQma8v4iaMQUITS+J2+vsIp1nUjw/vZ7RQAwEHmV+GgHzJImfqZeF2GKegaBJG0xtFroLOpRVNty8qrLmnPLe8YzksV9O9mFO60BYam9MRQDbKpzufLmifbP/Y43uf/IlegGAdCPnYmajM+8QDZ8lvxH+E7iMCLSaOstraIb+7vRiTBRDJAkU8AxQpDieR90cD5kTaitX/2G3GB8yx3jdDCHGa5mATVsJ1unDDDc6Dqut0fmP8NZZ4xWtwsB+OtB6B4bFhR7U8In8Ly0zCP7qugpjBYrxBFyFby4MNleu3LS5p+PaFH9j4j6uEq0KHabwD4/D+Ew7cf/LCL07700t/+trunlc/MOkaFwIQIDEUzR4IuomDOxsxPBTycwqhsa4JaqqqQZHRp8+CeFCCw2pyVPM3rPSfBe6WVEhtRZmEWL6z2JvKWaDQtNfHYcqLunYsf6eJ/nuMvse/0e3J4x0okhlrxAvgCshQ5CoaX12x4uGmkuW/rM+p3VMO5VMLAO9wZ77Nbms32707Du04643ON35zWGxbNATHQBFkYpqb7XKyV6I9n8yzyU5Pou+OBO6JthXrG2K3mz5wj/3u6b2fVqzF9is7uFNv8dzmgZgBDV2xEvj9fjLH9/R1g88/lTy4o5uX0o2xJjyAYmZAsVGsX7L64h+eveq82z+59ENtc3EOnlDgjtL9P0b/kf/du7/32UMDB7/RFejK80mTFOmOfg5SLImGMvGLmIUEBWoramDZkmVESaupGsgi4wimIL7ZwN1mop/V6I6afQTAdbqond5njURyo2JpR0xNYkF3KPEyqZcCmTC1zkCJGMAtukFRJZB8kplr5gaq82t2NVYt+b/a8qotq2DV8Fws7MRXwMKTcz0CGB3/p84/NbT2d35tV8uuq6FYF8fUETKLpvOKdw+lsi+JvvvtAO6JjE0scLfEEFVVweVy0VQGNJXAfeDYMTh85DCMjY/y6m+JnpaYxcEsRpIiUbo2stp5A1mwpuSUvSsqV3z5fWsvf2FT4yZ/KtdStLbSu3vS8AV7zb2u326967yXDrz4tdc7X71wyjsJVOfdMnIk+UVMQxehOL+YIufLSsposlwyWxBUBADN8mF6uT363FoaiXQloYXtwHyV6HK1TyH6NfEiEhEehc+q8lmkIcj7z7R32VTApbtA8iug6O5AeX5l5+LC2tvzMnJ+f1n1ZZ1pWBoLTZ6gI7DX3Fuw862d793dtfe7PVpfpSpMgOBC/zqWNUrPlcg+S7YnqXhnOLinos1o3xW77fRo7rHfO7PHEcGdDj3uHqWUNAAEd0VRQCd6bSCiGqzX3tHeDr6Aj+srSZyWPKZLcDFGUAXckD2RDZdveO8dy6uabrlhww3Nc6XcJII/ya7xpJ5H7f3eI/c2/OnvD33+xcM7v9gr9cmqoiIDLeWu0yQnMTcWaGV4MqGqogoW19ZBTlY2KJLCiggIMuga0t9OD7OzAs8ssCNBIM4vTWRR0/KdA3Bn9YjZhkDOZBxvSrHjPk6qeoQFPazBx6BFE2tqu0HWFVBMt+41PP11RbUP1RRW/XZp7dI300ngEOfQL9x+nEYAyzrf3Xr3qS2DbV89OHLkiilpUtZVHyiKSIGbqQZ3J3slXUORindb4J6KthIHdevJ1IN7qr4r6Pq0ncMUjYWKGZYK5pbT4dERaGltheHhY6BhLvtsWVZxLAwqFiNK4NW8UCfXDp639vzPvfecS5+8MP/COUsRjhd/4vi89N26bWhb3oNPPXjZy0de+sae4TeX+1xTgFkHGmbHpQjcMVK+ML8IGuoboLK8AmRRAdXvB5fspgUSHkEfCdyJAMGBr3u2BW3/XTKUlUnIOzSR08GdpRlRNDLfDATuVDfeBFHGmAQAXUPPPMYzu6iGvKzJkCdk95VmlTyxqGTxAyuKl+5cnbV6IN0pIelbiQstJzsC2ye2l+9ofvmjzcea/23A7C/WRD/ISFCDAU9oJI3FJBVHB1IFHHG80pHgHVd7FC6c7G6O/sb4xih14B7fe2OPWDi4T+upyArAaIYOnZ2d0H70KPhVP88MSlKctJz8RLQkQ66RB+ctOvfJtY1r/u3K867cP5cKzQkJ7lgG8kfP/mjtP468eN32I9s/3G/0geQijhV2JbX2ud/EFCAzIwuqK6uhvm4xZGVkUiqEjPWjOY+19aqgtspfzqqrhfLgkuGsnm/gzipuRQF3QSdwR5jH0rzol5dlhcz4GIsnGS5QNAVyxKzBYm/hK1W5FX+pL6zfurF4Y1qZmmIfBQt3HI8RaDFbPH89/NR5LcdavtYy2nrelDQmgKSTpQcDV3VejjhVfUs1gMTqVzrehydLusA9/v6mBtzjf2+skZ9uzbSnv2Ech3VeD42OQFtbGwwNDnIbUUhFi/2GKHdY4G4IIAc8Zm3moqmr1v/TD1aXN/z2Q2s/jelvSUoPznt2QoI7ft7mvZvLtu558kMvHH7uOy3jR/JUSWU805T37nwAZt7J0mtQc0cgz8/Nh6bGRqKmxQMHAybwQsDCa+ZGYz5oO7jj/ycaPDdfwN3yq9O3E03t9LK4zCyPNYtZoRn0aRHFjYgEQSbFREiiiwp+yLoMmYZ3okDJOVSRVfZ4Q3HTg4sqF+2bS6k2mRWy8GxqRuDBtgdX7O8/+C9Hxo58fMDozzOVAAVkAi+4EeT0Ts3rImrRVCEyuQMjau/SAlppAvfE+jo/wT2WJZTOKtMkXztp7QFMubSAPSnwCJImiboEWVqufmr52j0fPOP9Xz2t+rQX11fMLS33CQvuGFj3q7/86oz9Hfv+6+WjL509BmMAHmAR86Q1R4BtbiKPuZCJs14GURDBrbgpJW5p41Lwut1gaAaRFCAHu/Ue+6vooEghuNOncJ/68TTLYwEb6xBktbKtiHk+DBgxT3XjTQBraMjCwYh8WB0A/IVINn5kEHPrbj1Hzj1a7C15qiq/5uENDae8sEJYMZ6is3yhmXk8Aq8NvZa3rWX7h46OtX25w9+5zKdMgCgbRPoRmEKSGiVIuJSKz4i551PxElsb6XpfaBemtsOJ9Td5JTSx987+7VHbxDPKYMoXVn87ePAgHDt2jGhl8RmimHUi6NkipmfwF3DeJFlVoEKq9F+y6uI7z1l6zvdcq13dc5Hbbh+ZExbcMbDux7t/XPHavleu3vbG3/9jQBgEv6JyikCio5khkbMKcLyKVIy9gVzsVAJVkCA/Nw9WLVsJZSWloAU0UGQkuuZDR0DHFgeTKUJ6gBjFX5jqBe2kvXBZJ9Iz0d0HTEK32O1CnJ6sJjwL8mFfTocPrzZH7guL3Y4HQ3C6AJZrasggqy7IMnOGKzPLn2vIqf39ssqmZ9dlrxucq4jS1B6RC605GYFtpil3tPzxjL1d+6/tHG+/fEIaUXTcu4JBjJFTUwFwu91YXNtJc9PucbIX4m7UYdBqIu06ecb+TZFS4cLbcFIIJxXjZAdDJ7FF9n6m4v3h7YV/N74j1C+mYaDGjmPY1dMNhw8fhkAgQFTkNK4OwJ1wxQpg5qW46dwnalqmu4ggQoaWYTR46nuvfvenrl1UXf/4ZRWXzXkxrRMW3HEcUXu/9d5bT9/T+vpdB8cP146LE5yekg+0bfBZVcjQz2fbVMFFQrUCRPC4vVBVVgFrVq4hk71bUYiXnqH5dHCnn/FRxUjy8CvVi5q6kGC0vJPnrP5TVTj+D5Z2gqCOLHX8+zkvILGD8fSTIC8Ar+SFoI+avUYmfBFESQHZcIHoEyFT807UZJW/Vl1QcVdVadXfFucu7mqAhsACyDs5/k+se3ZMvl757N5tn20bbfnkgNpXa7h8xAmPB68oyRSvgelKVD/bwdq2vj6e9RzviKWz7dn6Ev5eJ+Du5NtS8T0WGB5vYMfvjcQaGhoHzmgooLyogy8QgAMHDsDQ8FCIjCxYFCaGWR5/HTzfbcpiEFowhFiGPCNvakPZ+r9f/+EbPrOxeGPfXPraQ2e2k5UwT+9B7f17f/9eRcexji//+aVHvzoqj0h+McCitsk8zjoeNJ3YzCmzgjsnzyBpjABegtzMbDhl9VooLSplzQbN/1YERajF4GIPi51IxYZKVFiItmSd9ikc3E2k/EUYJ2tIiI8+qK3bqs2RGGAK5I/XMOBOYtSPFNsAMoi6AILfhCzRq5ZllBytzKvYXJJX9ecKuXj/WUVnjS8A/DzdgAl065B5yP1K25737Dr66nWdU51n+uVxUZBV4t82qPwgyw8mmZEWifPL6Vp23qINHuIQMhJpP9oz8x3cHSQDTfu0dMxR0GoaMTuJaeykxYsi5bl39nTDkSNHQMP0KlQAuVne0bxhcxY+4Jqwm+hBBNmUwaN5zHwjr/eLl37uOzec+43bjwewM/XrBL/wsHjguQfWP/KPLfft799XFXD7hIDoo8MieNnPCIdfHJxArBwHArhlF5SXVcCpq0+lIDGMGKemuOZuH8Z0g3siGyTWMRmrTeZlZ+Z5BHSL1psb3tlSorXO6H2o0Ay9FKl72UJDcFclVgnR1JBBwgQJCYIkmbniMZ5Bl8x8Kd9fk1/7eJmn/NdlnqJdF1ddjKx28dtoT/C1fbJ1H4XxZ0afqX9h30vXHZ04+v4hYbhEUwJgmAFS0LE6AQtGNUA3sGAM2opib9hYazcV4zgX73AiuM8nzZ2XYIlreFM5jva2oroirFRdk5nkJyYmYO+B/TA1NcXAHc8qlwSmyqMZYi834jghHz0qfxbYU5VCCRTVBTlGjq8hr2Hnz2/82QdOFU7tj2uAUnizg09J4dvS0BQeGD965b7CwaH9X79jyx3XjntGFJ84RZHbIfP69ElwtMAskz6vQ4MFYzyKB9auORXKS8tDFacQ5SyTzDQx1hZY59B07mR4HPU9QkPJgntIEsQBQV55THizrlCAXahcRwjc6S6q2gWgS6xwg6Jj/KNM4E5MZLIBmoJlFQEEVYJMLRPqMxe9WFtQ+/Pi3KqnJ4r7++c6IMXJfCzc43wETNN03dV81yd2Hd39lf5A34qAywearEHAZEAuU9F2RmFsmDpGvMRsPNH9ELPhsBvm6j2kL8xiJUgFuKfuW5iw7/RK3XtnjpEoyjwoLlSPhc5/GymNz++Hrq4uaG5pBkmWQdM1lsXjlskFRP1zgIjhlmD6N1onDRE8Pg+UCqUtX/nQV75z7WnX3u10bNJxn4NPScdrU9sm1oAeEsbO/Mn9t24+OH6gYEwYEy1wt0wuwYCHWF9sWdkRZDD1Dc2Emk50qx7FBaWF5bD2lFOIjpYY2njgXSSpWxCZOSiVV6LtpaIXWOedXQzWLTraUAUuVlUvFHCHaXHsfkaCQz4S0DUNZFMCL3IGGAYEND/o+L9uCVRkkDIEyJFyQBmToVQq7KgvbvjF4spF9z330+fab7755gUNPpULag7bem3qH4seeunRH3X5uy8eMUczNUUDTcbCQyy2RUKGSSzmgWUz0ZKD/47Rv0T3Q7yfPV/ekwy4p/4bZgd3MoUj8KX4DIwkAGFFUFbMi9e/EHANoXDIlCzdMGBkZATeOvgWjE2OsZgpBbWNkD8+5mKjF/OVYw+m4+Z5SZehwCxQG7z1z935nTv/aQksmTieFsdYUBfvHjgu92MdaO8Z3rKtu5/8rz+/8vBV/UZ/hqqprPSjVXzCaUAdKaGsAhwBFZmQTQIcl6yAS3TD6lWrKO9dlmUCd2Y+ZNH1dv8PaqupvJLZJLMdks42IJKKWEEMbBMxr7uloSPdLIK7FVcv8MpIWPGQsQHgvS4ktsF0FAxnENneItM+5sNjvW4KotJBETDYTgZXwGUUyAX9i4vrNjeVNP5heenyN6qFaizdtHCdQCOAwa879z//hVfbXv7iiDhc51dUwSfqoCObIc49BtOhYIdWHWKoE1l99iTA3QKXWMOUzL6K1Xa8v4/VlxMF3GN9R7zjYr8/ctvMVE7nEqYqW2nPqFgYOkz5fNDd3Q3tHe1EsqWrBoCLn2doXreQMKY0yQEeo+J5uViqGioI4BW9UJtR2/y+Ne/98X+9+we/FgQsC3f8rpMC3KlaXMc/PLtH33zfzx/72Q+7Ap0V4/4xUTOQDhWBg09IeLS8ZU7HgDDLMYxzEbyfTQz7lUg+YkVyQUVZBaxYthy8bg8Bu4g+eEruTh+4J7tZoq1ZJ2kzbBRmgjsV4MPgJ57PTiZ5Cq5jWjr+0dEcjynx3A/v0gEwgxlDHlVMnJPQzyoSVS2W93QrLtC1AKvyhzS/qgguzWNkQuZYWWbpjsUlDXe/o3HdU03QtJAud/zOjbjf/Ldjfzvnr6/99X+G1e5TpuRxV0A2wC+YoOIhLEpUVhm3nQs1LtSq0KeJvs0YJ1S0fWH93Ekkd7J7K+7BmOWBWH1JFNxjtZvYN0TW3NPzLtbD6G1bLhybOxb97IZO8RtDw8PQ2toKE1OTVOVTVPA80ynIjll1OcDzAWYWSE5IZluDeN7jWrUC8VjNa4YL+e6C8bqsRU998/Jv3nx53eV7jncg8EkB7nzSxR0jO+p+uuV/v7+j+blLRvxD2VO6j8y9pH3zmuxYgo9q+nK8J+A2sP4uHiZs0njc2DSbIIWJYTk/AYPr3LBy+QqoqaqhUrCY14i/w4WHwXZoztfVAJBCb8XcRdk9sQTFeFKBZtugsTZcrEOQEtyCnZ25qa2FZBeArbssSgD8ncSrxqEuz0z17AkKqELWO4pc5f4vmjoJRF0EUZMgU8kcz/Xm76nKrn7klOpT/3JO1oa3BAFLAi5c83YETBD2wJ6Sh55/8L+7pjouH4OhvIDiB00yAb3qCOnE9khnK6vZIOKhTFL1dLO8fQ071cqpmRimYSd7I5KwQD/jvBmx9o91Dkzb7/SP6SdAzPMgxkTH+pbQ47FsItOzECNFxUcbV+d9cLZqnbSHsTqKy0XR8Jiih7nraLXVdR3Gx8ehu7sLuro7idKY4jmsCHnK9uHAzs9rOm9QIyHFxGDVrcOnCh9RJAJ2UQXIEDKhKre6+azGM3/9hfO+8Ju1+WuHnX1d+u46acAdh6jdbPfe/Y+7P/GHp//w7/1TXZXjMA5+NP1JfMugj5yA3SalcTpVNBEjwFOYd8h1EzbyTDPF/1B7X9q4BPJy8hgVKzfPU0AYabAkNcwK7o42cor8VbE2SKzDiYB6Grg7X5T27wxfcDYXVjAymgKq0ERLfjNGX4txD0gJ7JWzpnLNvKPFcunT56w56/fnZpz5kvOeLNw51yOAdSD+2Hrvx148+MJ3hoTh6nFxTNIUnVwyGMPB6hRgWCXXlDhHQnjBmPD1G49mnozQ62S8nPbFEnLtbcbal07eb90TX1tOwJ3tzlhnQ3gf4+tH7C901l6o0hu2iKZ3VBQQ7Pv6+qCjswNGx0f5eRzh23lMMN6AwI4MmuSrR/4F26ElSSyDA88nMlzqAC5dgUKlaLKxpOnJqzZ+4P99fuXnd84HpeOkAnc0zz9w9IFlv9vy2++/2fHG+UMwnD0l+Kl0pCCjRi2BEeC5jXiIWJhP+dpB+/usGR4I5Hh5XB4qKLOoug48LjdpmKi16zprVxJFomOd9WBxIIWnYoIYMM8uSjjZwLHaiL1NuQDsoC+WZmb1izaTaYIMMrh0j55pZvYWePKfXVG+/M41dWueXeCldzr6c3fftm3bZGWdUv/0q0//b9v4kXMmXZMen+wDAnfafyyldDq4W0GYYRrtHAm50UYnlvbvZFTTCe7x701n4O7kXEhWWIm/7zNHG6Pl/X4/uN0u+iW6ZPEaHx+D9qPt0NvXGywgbJWuntEKRdejTsZih6zoISshinkhBRZkzbOxJF0Cr+6F2uzaI+vq1t159aVX33Zu9rnHLf3N/k2pwA4n63rO7tlh7vBuefovn6AFFfMAACAASURBVHjghYdv6PH31k+KE6BhUjUGWSDgUm4i6gkGSFjcBP3CwYwbK6SbTWykWF0L3HGSCwsKYUl9E5QUlYAiuxjhDaesZXn2s2+gaHBrX+ypmKD5BO6JbORpBwz59wWQDMnM0L0jpa6SHZXZNX84c8mZzw55h3rPE847rkEsc7bQ5/mLTNMUnxl7pqCto+3Trx157RsDZn9ewBMQVJcKAQGJphg5FAI7muWZjxP3Iys8RBqjJXwnCeyJrLnw4Q0H93jcAlZb4eCein7RSZXQ+MQG90SWWCJ9SeSZmfPDouUldLvynHZ/wA99fb3Q2dkB4+MTWA2MHosM7jzTh6e1WbFEFFdESMBYPhjTqQGCgutXAElVIF8sUJuKG5/Y9I5NP3rX6e96Yb2wniXQH+crFdhxnD9h5us3H9m85P8e+81/7u/ff/GIMZiriQHQdJ0CtwQB8yFxItG/p9FBYvBCJ+h7FwwM4sFAisjl5ezgLksy1FbVQsPiesjOzKYcbdTYJUEmggQ0C8W6wgE+fKHHbiHWG7iY4kBbnq2lVGzAeA4i6zC13mtFpjL2fo1ZRzQZvFqWr8hT9kZFTs2f6svr/po16X5r46KN/uMdzBJ7Vk7uO1DI7jzae+aeI7t/2DvZvXZMHpd8Lh9g9Ub8jyoGYjwFVRdk4M4OXUyb5IL1dKqIhAYsVevWDu7hZninQalWHEE8+8DJRyf2jakH98T6kahwMn1kcMVIElpO2bmNQD947BgBO9HMUpVKDtQRsphw/bFKn4xJ05Qw/RlN9Chkog9JIvO8IKMfXwVJNkEyRJD9HqjNrWtZXbv61/96+TW3n5dz3oCTOZuLe1KBHXPRz7jegX6+r/39Wx/468uPfa1rrO0UnzghaoIOBga9IQsWHSaYxqVSEJ0VMCHqMmkSaHIxBQb84VcQ3LkYnpudC431jVBRVg4uxcXTKtmwomTn9AouvDAQdt7C7G+K5d9PdGM6/T7rPqfvsR+Y07UkTH7GDayDSSlTXnCbGXq+XHi0PLdsS21Oxb0ZmRl7Li+6fIG2Nt7JSdH9qLXffeSBqoHJ3usPtO79V5806fZ7VPBJPvCDn+JaENopVoWXDyafO+07C9wNClK1NKdEu+ZkvdktQ9HuTw24p6e4rJNvnDl+qQP3xN4f6lGyz5OwxPPOEdxREUAmuvZ2Zo5XNQxutlLlImvuuBYlQyYhU5d1MCRmAEQdT0LrkqGwAGDFAN1UQRJMkDUFCoQi37KKFX+6cP3F/3vGO9a/PJ8sh6nCjkT3Xtqee3Li+Yr//t13bz7Qu+8DA2pvnu7CwhRIgIW1yDGnGmcOwR1FM16SVMfJxWIoTHOPZL5h5kNicKFFhKxa5WXlsHhRHRTmF9KvTN0koLei8p18ZDrBPRawU58TMu05+bLp9zh5T7hmZG+BTGLMNsYsLCKGMsog6S7IlXJGy7JK/5Lryn6grKjsxQ+XfHhgPgS2xD9KJ/YT9xy6J2dEG7nwcH/rf/eO9tRPClMAGSYERBX8hh9kBZkJJTB1ASQMcrWkawJ2yyx/fMB9+lpzsnOcz1U6yrU62U+Re5gcuCf+3pm9SUVbgiQG6WRx1np7e+Ho0aPkc7dKulq6VjSlTTIwSRdZNDUwJB4vReWpGbgTD4fkZyWtdRMydC8szV96cEX1qls//+HP33e6cDqL2Jsn10kL7tvMbfLWrU+9/8k3tl7bPHTotAlpQqIgCIxq11EKQ5IV9MXjHwDMgkOtHdV4lqLFtIiIHFkUbM8jfQURvF4vpcXVVtfS/yO4Y742/h3PhYs8vifiaX32e1OxwVLVGxoHLmxYhBT2/pEJDaMbJBP8mg800EBSZABVgEwhC0o9ZS+XeUvvqMiteCo/kN+5qXGTP1V9W2gn5jqSbn/r9hVdo13fPjjQfKXhMmBMHQPBI4AmYmirDqIkgYTWMwNN8gjuIV/oXIG7k0Ax+5qbbj1KbBWkGtyT27OJg3ty700XuANoGlpbAUbHxqCjowMGBwZBR4pZSoXENCZ2ukY6YylQzkRSMiTX0kNp0RhcZ6DyILHoeUUFEX33AQGKhMKp9TXr7zt/5fk/v/6M61+fb67AkxbcMXL+tcnXyv/9vu9ct79v3z93TnYWBwQ/I/1XmeZOCoOAsQ8YLoEmGJYPQUVRgpzEYUuB/xMj442AQSx1iEOF+QXQUN8ApSWllPuOGwC1E6cDbG2YBXAP+c6sdLgZkcocEKh+PBYdkQ0Q3SJouglGwASkvKlwlx6pzqn4Q11e9UM1YuahdeWXTs23zZcYRMzfp3DPPdn7ZPGb7bs/cKD/4C3HYChT9ErgNwOgy8QLxsmJkPERaZ8snzvj5maxLiGzPEYtJ3tFAqJ4gd1u2bKzn9l/7qSfqQT35AE2MXBP/r3pAXcd6xNIIvhVlYAd2egwep4sfBjhQYFyIX6Tmb0gdY0hPyp2jKGLgYQhgUQOdxN0OQBYZ8RrZEJTftPry8uXff/aD177+Hph/ZzXa4+15pLfPbHecBx/327u8N6+/elLnnrzyS/v79t7zhiMiBons6FgdpHYbUCQWQCPqSKwiMRqR1H1USLm8ZMo1Q0JDLjW4VLcUFlRCUualkBuVi5MTkwS2Y0FTJSzjWVSeUoXBn/gxfiQo19zBfbp2LTxTn08fbB47tHignETSFWK4KBTAQdMT1GgSMnrW5RduaWxaPHd2a7ylzYWb0Su57ka0ng//4S/v8Vs8Tzz+jPnHx1t//bB8bc2TLonye1FNMMY24KWMNSQyJeOWjtqS1blN7bfUHPX6WA1QsWZ4hyZaVYeB3Ev8aw7J12J1l6yskoq+4lEUdblRNiJV5CJNk7JfINdsKJzFCnCsQ6BJBILnW4a0D8wAJ2dncQjz5QDlnbhxCqKfnnGNY/RukAxPSAqmFdHQC9i3Jagg0dwQT4UaGcuOfv2i0591y+vWXrNvvno/jupwR01ib8N/a36F3/+xWd3d77xmR61u8xnTvFiL6hV88pAoAHIvIY0nj/MIc/XZxQswEhKtAJoJkuJEGXIysyCmppaqFtUB4qElYYMAnhcZGgyQoEgyEccA9StzTFXSJTMpnNy4MW6J573M1kcU+JY/ARdJgplCAwY5aqDbAqg6BLkQpa/IrP0haXly2/fUL3xiWqh+lisviz8PrEReKrr2WX7O/Z86a3+A9f0y72ST0H/JKseGIxf4eBOvnauGZG4ZdParYqDKAAkes0WtxHeZjxrz0l/0gHuqe8jA/e5BPZEBYTw4FpsB89R/IMFYbC6m+yWCdBRY0fSGr/Px6ZKRFZR5u6cdQxJCODU4/i/VJJaBAHdqxhpj7FZhk5V5LLFDFhTfuqu0+pP+/6V66/829nFZ485WRdzfc9JDe44mFjvffOOzRc+8doT173S/uoFfrcfdExTQ2g3XWDKIqjgJ2BAZdpQUWJj1cumA/xM8zxRGBomS3mjuDwBCgoKobFxCVSWVYJAXPQKpWcQuEsSA3fiPA5VL5pt0lMB7rSwY8y0k8Mj2chldppYFpHQVzt59/QxYgZOlnuKGQoy1oEn2lIRTb+mBprhI8OMJMimbHjUfKXocH1h0+bTl59z12nC6iNzvdFO9ve9Yb6R/+KeF9/fOth23dGxtmW+DB8EFHbAWtUD2fQzbZ2IQngtAmtsLJN8SBBIHNwtIHECXvGvv+mzGe6PTzW4J9u/SGsPNXcnYxOcmxQF3CbyLdEyFayfo8aO/3V0tUNnVydMTfhYLjqey/zci/levI8oZRnAm5jUgeZ4yUWBepg9hW1lSB4oFAqNi9Zc/JOzGzb8ZtGqpub5FCFvn+uTHtyJtW7fA/l3bL/jU4f7Dt/YMdlRoMkq4xfWBJDcHlBlZD8LsNlFgXYGuNMRNW2P0MbQACRFBAP9OmiiBwFcLjeUlpTBksalkJeZQ4+FqFRZOgZG0SPIO2G9Sie4x1zwYafCfAF39J2xgEccTwUE0wVYbhFLhoqGRvwFmMqigwo6Su6mAorqVvMhv3txYf1TZy7e8MvTc0/HAJjEHI8nO1LH+X2Y+rb56OYz9nceuPbocPt7J+QJV0D2gS5haSDmw7QDO6vCycCdEUrxAh3BegN8WpLQ3OP5hHj3QTTAi5XvnohZPtG+xf7+2Es/1e9Opj3rWevcxDM1GJMjCdA70EfgPjw4zAvChKDNUblv63ZuCERmMwkUsgAiGQ6CvktyQ4bmhVMqVr9+etM7brrolE3bzys5bzz2WB+fO056cOcSvPj1J76+/tXmV7/6euvrV00oo2DIOmgqmlsEMGSq60oaNSnWCPO0E+3DwzeD9SP8G635ikS1gXHxSTKL/PW4M6C+rh4WV9dRqhxednM8gjtq8ccT3BPZaOkA93j7Qd5Y7l8nWwlq7RR1zVnO0HSGZR8lk5gJdbSsCDK4TRe4VJfuBc9geW7pi6c0rvnFsoKVLzZAw9iCHz65w2eXuat8+57tV7cea/ls92RPje7WyT1Cpkz7ZZmPbKYka5cxIYBni6DgRv9MTnOf7aviXXfhbUV6fgHcZ454suNst8CQz52JgvQiC+A1Q4WDh5thcGgAVL8a1NhJkbIsDjw+LuqaQCXfKvRFgfVoZZXI+ooEOKIig9dwQ6FRaFy49rz/XFm3+s5r113bMZ8VhLcFuOOE3nHgjuxndz67aV/Xvpv2D+xdFfAGKBBSw/rhokxWeNPAakH8kCF+Yc45z5YSWxfWiCEbnczqUFO9d1ocGDAHFC1fXFAMS+uXQH5OPng8HjLNByVNvkCdDH46NPdEN1wqwT3RPjBwZ3/IRYbBWTQ9aDdhfjXKdgjuYlZnHlOvJF3AlEcz05UxnufK3bOsaPn9tcV1j0IedMxX01pysJv+p03TlO44cse7j/QdubZjvGPjqDCi6JJVdnP66uWuddapMD8R+yebO6KhpRLBscE93CTu5IsTXXvT5JQIZupUg3sq+hl9PGIE8h5HM3wkQcrS2PEcxXHBLCUc7/GJcTg2NAhH2lrBF5hipnVe8c0av1jzYp3rdPZTzBX66XkxIwMzPCQATYAsLQvOqjvjmVNqT7nhrKaz9sz3FFsn+OJkv5wQ99z815sX7e7e/ZldbS9f1xXozjBdKJWZ5K9FQNZ0lfkHqZ47Kx4QOoNmgrvsksFQDZLsyEXP+SUx4t4te6CmlOW+FxQUBMHd0tjJ54486VGiea13zwW4Oz0gUwLudHAn/lUsjloAzFrEyntYQpYtYtYmA3YkLpCDdQQUEUko0DijY3wNpbK4/LJeIpUeqims/XN1ae3DFWUVe+djOst831jbRnY0PLfvmS91jB390CAMlATcPlZUA6mc6ZBkXN+hixEQsQ3DM49sWM9M12yvsRz42Ucg/AB3Ml7Jgma052OBSDxm+WT7GHscooN7Kt+dirbIKsqziyiXnYM7nqH9/f1kjj82MsxS3bjvnM4Yrq1bUfaxMpNYkjs2wbR2y/2HJFlyQDIas+v7373m3V+rKap59EsbvjTvLX5vK3Df1rLN8+j+hze80rb7P145+to7J8QJACwA4AdwSy4IILhLXHsIgkYQNqZZ6YMmIkzHsLQODu4kZRoiZLkyoam+Caqqq1g+PJmIp2sjsSYgcRicdpxOU5TCN9xcgjvLNU38qxDKEbxZcopBAM9KOjChgbR6Du6EKai143ZldWQt0RxkVYIsNQty5YL20pySbVUli++rzi/feXbu2cMLZvrY0IB37DZ3Z76455WPHeg78LneQPeqCfeoqLr8tNZETY6oeROZCF4I+nzx8/PYptBbPnp0tzgDd9ZkrN3E2koKcHj99ki9ShW4J9U/Z1MXtahVqt+divascbXKrFKWkmlSnfauri7o6ukElWq042cxUzw9w0x5zNxKccwc8KOMEZn88TxBF58ggiGyWBDZUKAA8nwXrbrwnnNWnfPt/GX5fVcJV81e8tPxPKTvRme7IX3vn9OWMbjul/t+Wbr78Jsf2r5n+zdaxlpK/aKPfH0KFh1QkUgYmesw6I1phDYrfOgfnMeYgugwJZJs+gxeDFxh+AfN9ppApDb1DfVQUlRM9chNzLPnkfiRBn+mVpv8FE2PTw8zlVpMcMTBO8t0ECtf8lfy4M7MZgzccY7YH2bSDbXOTGu4o3FuWEYDzhMGUlLMA/6niaBoLshR8scKvMXPluSW3VNYWP7Mh0su71sA+JigKjza/ei6nQdfubHH133RmDic6ZMmQZORgU6meJSZZnU8eLm+bh2+Ya9h2i1boywPPmY/gjc4AfdEwcbqRtTnaftwf3CUPkeiPY30dYn2Mb7dObOT6Xhv7DZZ3gsbPQuQrS+xnzjMyko4LUng9/ugu6ebwH18chyDmpg1SMdUWBMkXrQLeS9YOW/b6EQyWmC7KHBinjtJpyh8ostPgSwzM7CsYMm+z1zyqeuMCeOFf1n/L/Oi6lus+U7FeR3rHfPq93vNva6t27eu2Nm866Znmre/b8Q8JgR4Pi6o3CLPsJlVBeJ7gFHS8hQ5spmzM0hGEOeLhczFSG7DFxYy3iGhYXV1NTQ1NFLlOHwUl4yVEWZNQDDWCBm6bCPmxO842wDH3lzOp8felpOD1N5y8NkIqXBOemB/t2WIZ/WWrStklqefRMj9s9+Ld6sQAJfkAsGngNfI1soyynYUZZX+sTSr5OlzF284WifU8WRZJz18e92zvXt78St9uz9/oHf/J4fNY4tUZQoCoIKBVRElLsQmYKCxT1ssYJ+zdR+MAkh2jmeiSqr2ZzJ7k7ZLinzs4SMUq10G7Xhysog2sojydWPxjVCsEqW1kaGc8tpHRofhaNtRODY4CKCwam54CSi4o4WUiwxYzhu5aIKaGjPyceGRH+Mc/NnZzFUFep0Ebj3TqPRU9L5nzSW3ff7ya25dAktOmIJUbztwx1m9bddtub3DA5c9vPPhH7b7O8pHjCFRE7BEK6a0cb2BF5NhwM1MiAzgkbWIm5YxeM4O7gL6grFkIPM1ouZo+lTIyMyEutpFUFNZA5kZmaSRkImeS6v2A83SPkPaS+ygomhHTqyNFe9RlYh/c8bBkQC4p/o7sE8UcS+x4BwzIIKkuiAbcqHQXXSwOLP4T7VF1Y801S7etw7WjS5o8dNXyi5zl9LR0vHuF9t33dTl61w7Lg67DJdGmScaBZfiAZ0Asse7IKPcn+r1Yjl9ku/edHBPeT9t9Rji6Wuq+xFRqI82Vxa4kzWTnXUhcA+qPkEmWAT20bER6Onthf7ePlADAQCFa+0IzgaWYkWLKtPYZ4A7eeZYtUGy2nNrH4uzQoZSboXFcq6mG3L13IlTKla98K+brrnpysVXvjqfo+PDh/htCe6bzc3S1O6psh3NO254bOeWfxlWRjw+YRJ0rARkO5QQwyUyDQoM2Ekz56hPVJq4kJh2z2MxCNixKA2zMGE4PrYpQlF+ASyqrYOy4hLwuj02Ao/pU0AHCf0oFFQUz0YN6rFpOFyd+uZn3dzzBNyxj+i7MzD6liLuMe0FTfUuKHQX9JbnVT5dlV2xuaZ0yQsbs9cNLgB8aFZ3Te6q+fuB57/Z3PfWlaMwXIxMdLrCSmSCjvvCIoFKZOUm90w6gArbjCcYLvoXhMA9Hf20BOmErWpxDn1qvsHiOKAdGQR31jb7N9oy0a2GYD0xOQE9Pd1kkvdNTlF99aBFlcAddS+KugkpZJbmzqR6lmFjWQcQ3Cm1lr+OczAgwVmmka1XuMsPX7rhkh//88X/fM8KYcW8zWmPNHVvS3DHgUDto7OrdeX37/jRfc1jh+snXZNyQPJR1So6ndAkj+X+OLiz8C0AzSI5IJBC/mukQWXSJgkA3M1rEXVISEOrYxEZkcht6mpqoaigCFyyzCPyZ4I7W4OJg3tqNl2cO92pFhUnuKfzWwjUycKC5XsZcxrWF8CqgVlC9mSJp/SV+qL63+XmZTx2RekV/QsAT+Zb6f6+Bz+6462d3xry9S32CVNSQNYhgIWvQcf4VL59js/RkrL1EhY4l0pwT1kfk9iiqehDKtpg5nIrH50FyoXcMRzcKVhOgIAWgIFBizt+mH4myCIYlM7MB8OmbAVTYi2fO2dHxCIwDNyxJgUz21OhGMaDTAF0roAbisSCwVOr1j7yrU9+61vrM9d3JzHcx+XR47MDj8unznwploU98NreD996/89u6YdjZVMZfiEAU2BimUDUrbFylWXCwYMfjy9eBCMkYvL64rz5oImdREeMy8DFZwKoJmRkZEBtTQ2Vh0UeeokCvvBBXpEoReOSkk2Xgr5E7IdDcE/7N5giqAbLl0VWOwM5DiioFiU0zIl3U3W5Aqmgs6Gk7veFebU/+kDVxRhJH5vaKwVjNx+bwIDUN6beqLxv30M/PzJ6+AINfFk6FtzFPYFCkqGDCwwKZtIwajl44s7N16RqzURqJxXgzjIFTiJ3RUqsgyHN3SoGZa0WywKBf6uqCoPHBqGzuxOGhoYYvayEAbKoVbFCL3RZGG2NNCEcR3eKoRLJlWqlGk8Dd1y7kgJEdTXmMiqU0p3/9onrbvrEik8/cyIK9m9rcMdpx/S4O5+/69an39z2wUHpWEFAmqTKP7QguD/d0t7Jh8P9OAzcLTXFtmltkZm0gJBznqe/YSRmXk4e1NUsgurKKvB4sPY7DybhOcHJHoOpOuDi7YfdHz9rHxyA+1x8gwFIG4waOyJTgNLkBJHXCSBKVAUk3QWSXzazxNyhxpLGx85aftYtG1xr35qPFaDina9E7r9t121KXlHONY8d2vqfI8pIgQbIBsbGEUk/JAQvzc8qJlJgUuLxIvH0L9XrZb6De0rcY/EMcJR7UzHuVkAde0Xk9YIBmsMjI3C04ygM9PcT1zur2sYsrIIiUgZM5Ct0IJPJHuUA4k9ArV0kZY0VJkTkB6rT7vVnQH3W4uazGjb8X/nh8p/cfPPNJ6RA/7YHd3Sk39V877m//etvf7C/b/+pg+agW5Mw04GTzOBiIO2dDRVJehgoZwNxZofkAM9d8gT7fHRRe8c/uqZTwYyiwiKoX4TpcSWgyMq0AhpBaZWzcwWLaDjYjKnYbA5eM+OWuN47b8CdWWHIs4caPMI55s8aJiccwsAwGUTRBTK4DUl1jZdllu46u2nDL2oKK//+CDwyerNwYm76ROYYrVyBocDSv7+57Y9H/M1LfF6fHDACICK7o6mAhAyB6JtGQQk3lchol9N9xbX2HHQmWnvzSXO3C9IOPoluSfU4papNO7jbYwWwv1afJ6emoKevF3p7e2FyapLnsLN0ZQRkTI3D2Bn2oZbSNe2ADmr0SE2D7lZmksfMJg7udApLSFEN5XLZsWXFS+79zCWfvuV9De/rPBG1dhyKBXAHgKeOPZX71ItPf2bLq49/oXuqq25MnICAgIcUCw6i8r42/gPU+hj2YpSmZf+Z7oO3ouuJoStgkgkJ/e96QCNALy0tg/pFi6Eov4jWpFUhK1FwT8fmdXJwxP3eeQTumoCBOhKT+nWD4itoWvkBwSw1AgiiAoLhNj2qe6rcVdK6pnLp7ZW5lZvPLxzsEU4AMgsn8zjbPTebN4ur2laVdk523/RK266rx13Dbp/sE9DPjhq7CyvzqWwrUG1tXXNMKJNs3+Jef7O8cLa25iO407kxF8Q9UcYsNWNvD6gLvcgCd0x960Simq4umJyYIIWJCGZwjWEtd1kCPYA+eZ4KywYlDNpY3rLlVreObCtGijHcSODSZCiSCtUlJU3bzl153k8vO++Sp9YL60+InPZIU7QA7gCAh1fDgeUrHnz27uv3de+7tEvtK5qUpsDAMn+cKZNM7JZyLqOvhw9dsNoAB3dKcQvxn9OgM8YVZp4n8xHS07qhsrwCFtUsIlM9mYfJFySAoRugyC4miHIXb/hGSs3Gmr6ZrH9FpcSdQSWagEYQBdzT8T2zHXxsuzPJn+aS2Kso25aCJK2cWnLQIPUlUhRrCuSYWVqekNlZm1P2l9rCurvX11XtqRbOnEoWpObz88+bz2e3trZv2n5g+89GpGPFqjwpqGIAVEwdRZoPKrnLQpIxHY7MxhYRRJo+LJXrxUlbiYD7zHY5OUaaxmS2Zmc7P5wKCOHtW/QzCX8OMRGztYJCIdJ4I3c8noUYCzPp88HwyDB0dLTT30QfS8Vj+LnDycTQ524BGbVGRGJ2tykfd4qBwmJfIqh+A/Gcq7cCSLoC2WoGNOQt3r+27pTb/2nDlfduWrSp90TV2hc0d9uq3GXuyvjr03/e9NeXnrjhyGjbacekEUEVmXkeLYwG4jyuLR64wYI/aHWxvym4xCATL0qIVo7ltIXPY2kQwPGZLG8WVFVUQk11LQXYGZoBLtlFgXYBn0oL3MrZmA/gHmkTOzkYpz2XknruCR8nYV1hKU7seMH/2LxYwGSx4KPZD4sGSgaSWqAf3oRcOau3yF3wXE1hzb21+Y3bL6y6cDA1vZpfrSDp0xtt+1cc6m3+zv7BN98b8EyCAQHQBaz8xsAd3Vbox0SLFpo6SUtKkmY4HqBKdsScrOF4wT1ym8fHdRupL/afHS9wD7oXCORZgJx14VF5bHgI2tvbYWhkiPnZo1z4lMVHgi5TKxWZmeDCghgxaNZggXiURkfKlwAe3QPVUtnIqvJl92887fxfrVp/6p4TvZjUgubOFwxGAj/acl/JQ0//+ZpXOnZ/st3XtXgKa1IzHk2WdW7FewQFcEs85AwI4eBujW74KFsaIoiQk5VL4F5ZUQkeBHZRBkWWGbjzYgmRCq04OZDiOfQS8eORZSHeiNnjDO6h/nK6S2YfYcz0jL8i9Del5QggiwqAxoQ2FxakUTWiqcwSs0ZL3OU7awrq/riqcvnfzso/q0sQ0Nxz8lwP9W8tb+9v/9ie9je+MQQ9BYbLT1IuCUO0ri3CGuR3kDDemKweIkaSpiEyPN71xpNRok6I0/bijXGfL+Ae7fucgHussYlAAul4RrhyvQAAIABJREFU4QfPG2QDQeIvwwDd1EhrFyQRRkdHobOrE/r6+iGg+md1IDNwZ2cxA3eb1m6Bu/0MZsZTQAZRjI5Hq1OumQMri5c8u7761P/95JX/9MQKYf7WaXc6yAvgHjZSP932/1Y+vnvLFw8OHn7/gHqs0C/4QcWoYBeae4hAPnQFTw4L3E1iSAqmXHKwoAfsI23T4GVJgfy8fKirqYPy0nLin0crANKiWn6n8MmMtemcTn6y9yXUjzBwT6iNBDs+/V10JLCpIX+LEawTj352AnoKpJRAEWQgyDZ0kBWU9nXwmwFAoos8o3AyTyjcU5xZ8pelVUu2nFqx6kC1UH1SmOnbzXbv1sPbzmgeaLvpyEjz+X5pBEAKUOAR43Zg3kvcF/hHBwxXssA99WlfiawVS2Cbqz00ex/nRnN3NE52aSUKCsRqJ1FwnyZY4GpClySY4EcQJ7YEEzo6O6C7swsCaoDM9bNVkmSuNMYPjlo7csLzjR3S3C1HO343xnqiFTYggkvwgMd0w6K86iNra1b/6uJV5//xQys/hXXa45XnEjyV0vfYAriHjS2S29z16G8veP3IG19s6W+9YEgd9qiKCqqsUdERSk2f5jqzB2+gpmf3/zCTL3Pch72I8xhjCJdLcVH99/q6eijIK6DIT4/iYfXfwx6MteHSt1RmtpxQX2zgntDzSXyg/X0m8haICFKoZTJwJw0erTQYSMdTuURTxqQ4qgVvGBjEo4MmaKBKARAFBTxqFnj8GXqulNtSnl38REVu2aPvXLrmpTph7XASXT3uj6Il68/tf158cPDIp/YNNn9+TBnJ18xx0Aw/SIKL8oXRFIqiDjJ8GSKLPmaiLaP/TPWVyHqJCO6zVHZLps+x+5d+cI/dB+dfGKutRMA9vE3LEcasZwbls/cfG4D2jnaYGJvguezGLBZC5kZjUMzLSAUD6lgNScuCZK1INP+bmgBeMxMknwilmcXDK2tX3LmucfWdm85974ETOYjOPrsL4B5hrT82/Fj+I088+P43mvd98chg22q/xw/jwgQYoIGgMP55VmSA+2unjSJbQkF+ZBZexyXJsJdR6XiRUjlQUy/DCnJ1DZCbk0NmX2JO4wz0+GSszeZ82yZ3Z3L9SK6ee6I9D+8zBtFh4A2T+kOHAHFN87KxxP5vSqQVoE8ZFQwTNAiYKmA8hiAi6Cvkr3NrLsgC70CJt/D5yvzK+2uLFv/9otKLTlhWu+f7n8/e1b3r3R3Dnd9omWo/1e/xgSjqpEnJBO4SJwNhwI5CkU4aPNsMVH4hhck4ia65SOCeaFvR1p7z9tIH7s774GwHOWkvVeBOFTUxWE40YWRkBA61NJNZHqPhMd2NtPYIyhH7Ena+Wr8mZYqqdPJ1iL58rvdjhhOa/DF+StBkKJAKwRtwqSuqlz65rGHZDy665KJdm4RNzHxwElwL4B5lEn936Hf1W7Ztufr1lj3X9AR6CyfkSTDcGpgYWcVT4/BRFpAVIkEKNmcxJaGGaCF9mKXHCqzDKHrm25WouMzSpiXgcXl4beG5IQKJtZadbPZYbZCAksZAq3gP32mMWEF/e0jjpMI+pgC6jqFiAsVAoJaqUY4sqa3EjiWj9cWQQQpIkKF7J4u8RW/UFtbeVVlY87iv3Nd5ItR+to8dau33tNyz+mBf85fbRlo+PiKNKH7JR9XeiPjHEngM5m8ngQgBXjB4dgfeE0wgdrIsot6T7LpLN7jH17/0gHt8fYg+HfG2Ey+4R2qfKTACqJpKBWE6Ozuhp7+XTgpJkUDXuDIQA9yngz/jASdeGpMSl5mbDelqcQ1rEogBGfKNPGgqWnzwzFWn33zm8jP/ekXdFSe0tS18ZhfAPcpaxyjhPz790IbXD736xdfadl8+YA55dI8KamCChEXMe6eznVeLC6ZehERIntrGCW9IAJiuwSOxDWEdUiOjRKka4Ha5oamxkShqXYqbDslw03xSp2UCD8e76Wd7xVyBe6w+M58xS2hH+tRglC1ZXUyQ8A95kAUqMUmQLwlUFwUDx0CQSdATBRXvYNo9uEDWXeBSPUaeXNDdUNZwZ5mn5Pdr69e2N0BD4ETw4yGwP3708bzXe9/4eM9E9w3d/o4q3e0Hv6CCiYQ1ogyixri5Wb11FotChTtFDUxid8TfYe2E5ATTWHPoZCmHg3uibRJfRZirIZ628N50uXHj6cesezNOV0o84B6tj2RUNwwYGx+Djs526OntAZ0XikFYp3HntT6m9T0og3PLqN07Skct0iGj4GAr/8rzOGTBC4rPBRXeytF3rbvgZ0uql//m2nXXoJ89PdKXk4WahnsWwH2WQd02tC3v8Re2vvvlg698dU/PvnXj0rCgCj4QJO7jofg6HmjHc6Zt9qHo4D5NTeLBHYLINENNB687A5qWNEFFaQW4jyvAI0tUalfdfAF3EpkMPD4ANJFV+2P6OQIWFgTCtEaDxVBg9LeMkeAAKloPBQUEQQHTUEEw/eSH1w2dtFpJdINouED0S1AkF40vKWl4YFF+7W1FHmHfWUWXT8z3A+SQeci98+DOTXv7DlzXMnr4nCl5HCS3DiqlvmERJAqnI1Cnw8NWOhOBHf+wMcTA0HkA7jamyGRA0EoXmx634WxzWM+kA9yT+abwnR1vW07BfbZ20Rw/PjEOvT3d0NfXB1MBP4gSGsSsqOMo548d3C0rmnUrD/YkgA+msjOyEQFkyIBs8KpZgXOXvfORjevP/a93rjzzwAphBbKWnVTXArjHmM7NLZvLnn35uY8/veeZ/+j0d3jHtSGQs2UwDBEM9AeR4x21FYMWJSNF4Y06DBgm6ZVAxCpDCpCXl0cBdhXF5SCjxoTAw833dHjizfh+eo5No7XZyDxqi/pjZWnseXwRPjqC0BrvZo82lOloJxgRG+GlTt5HYV/8AGHu4RBnAdPorax3jmBWKV4aZF69CgyQKV2ORdqjkKBRtK4IIubEqwpkqC5jcd6iF1dULflldX7p3zZkXjAwn7npnxh9YukLB/9xfcdQ+0dH9dEMU8E6iRrltAd0DRRFmabBWrEnLMjEFrzE7KA0O/HmUTuZP6ensJMIj0jAnSzwRe5fahTDWBYEJ+OdmjEOU5d55sQ03cV+PlkuHIx+5z+fnJyk8q1DQ4MwPj7OuUSYr50ER/S7x0qptLqB56+1BHlFGGRQpCBoLAwFJngFN2QaOdqyouUHPnnZp69flbXshfUV6yedrqcT6b4FcI8xW1ji8rbXb1v82uHXv/Dg9gevDWT5YNyYAFPC6AzOhEQryobk1mJzAO7ETIcWAI35cEUsYYhUqJJEKXJL65ZCaXEpyJKLIknxXgR7lHhRz3S5+M/DwJ0giaLArZpzzsE9NRufDWwq27K3Fw3c43lfSKOKbxsEn7OC8YKkRQjwGJDHNFvkW3fpMmQbHr3MU9a2tKLpjqqCyvvFXG/bfCTI6DP7su47fN9HDvQf+HzfSN8ajF7GzDYkrEHCD3RPILGSFpbDbj/iicmR5p2NqROgCQeDVB6gTsE91rqJ9XtnfX77gTueY1NTU7Ru8I+qYyAqK9iEP0czfFd3J/imfOSWpPxzjGbngrcTwSuongfD4dG1hkgvs9g6FCYMneilM7UMyFPzR6//yPU3rWlYc8/GvI0jJ4K7zNn6mn5XfKdaIm84CZ7B9LgHtjyw9GB38y3PHnrukgnXOAQMH4DM8t4JQ4Mczzxy0wq0i2G5I787KuEaS3sTqcIRFuAwqNhMSWEJNNU3QUlxKY0k3odEN0xzZ5o+VpYj4AvOZujfxMREumaMqbZp7qk5yNID7pYeHWlY4+233erhdJnO/g5mo2aefMsnLVLwjsdw67li3vCi4roHqnIqfvHB+g/unW+HyrbhbeufOvDU19tH2zdNmJMZeMjqJnpAdRAUBu643tAyZL9C4M598FyoO97AjnMVLc/d6Xxb98W7tuZScw8Xop2Me2q+x5r5UG5wuKke+0KKCNESG6AhyKKAqGnQ09MDHR0dMDE5zsDcopO1KQWRYh0ijS3SyjJmb8tixFOSmYmOira7dDcUmAXDl61/zx/evfLi71yx9Iqh+e4mi3edhu/LZJ5/2zx7645bve2j3et3HnjppwcGD6wehUEJFA2w9DspMsRLixBqAMVlcJP9rNjO672TpIqATmVHmckdwR2N6aj9VZZVQl1dHRQUFBLhAwoTEuVoA2gI9lZJ2QjgTkATIZMkfOLS4QtPzQEyc4lNoxngv07Xu2aMky0Iwc5oZxUX4vUrgo9R3rcg///23gPKjus8E/wrvdg5R3SjEQkQgWDOBEWKokzLtkTySLItr7xnrDDW2LP2bJg5Z8zjmTO7c3Zn56x3bGsVxqZkmRIVSFMUKZEUCUvMBEjkHBvdaKBzerHSnv+/99ar9/p1V73QQAOox9PsRnfVrVv/Dd/90/eDaqqg6Jodh5qpzpq2f+5v7/v7HWu3/Wo7bF8RmsMR+0jzK/tf+fLxiRNfHNPHBizVlNCqrptZyj/GmAOkAJVVlUh8lgJ3cQArdXOo1hi627nWwH0xGbl/v2RNhaoG0XiDO/YLNXbT1Ik3HlPRdMOA8fFxIqnB1DfMtCBmOh60iHsffUpQPVn8B1oENOYutUzGSYtV42wAzQxBo9wyu7Hthlce2rbzf/p39/27a4KoZqk1VoL4Sl2q19b1GEX8w9M/rPvw9IHf/9m7L/wvZzOnOpNqUiH2JEIbdLYrdHAkHyxNLg8CTipKg1XHmBmK/EwOuznWFldAxhOnglXk2mHVqj4y1SOYkxcdqRaJEU8Mo3s4WVtCiyzWk4UbhTgF+AsUWmyEq7VJL9p+EWLT5X5moXaE/2aZEozNDjcQFQ9dVPyHnaiIDEdifnh0q0iGAlIaIG7FZttiTbv7W3uev7F3/atttT2nr3RAzw8vPffxd47++n+9mBq7Ky0nw2iVQlA3kLiHgkFQAzNB1phLCCPknQxPh9chl9dR6gyq1vgt8Ee7WSLL3JKq1bd8esvSOuPVBy9w97q/tN6wqwX98FK7HNPaZTCJAAqzTSwC9gvDwzA3O8cCUVEhQqWGIud5qVc8E4tYIj8HEoqMV0CRNapKSEW/NDYLVVOBZqUpubZ+w/v3bn3gP//vH/sPv1hpVrNy5O91TwDuXhJy/R397z8998qq59569k/++cwbXxhKDjVm5SwqZkRVigXCKXANaRBRnadqBotvc85W6GLMcpuhWA4oho4CRKNRaG9tg67ObmhqbCJWO1FGHilv2UJYLDp5oa676GL3UZK1UGTLsXEsNSyFb7Pcz19UW5KAB9AhyQ0Hd85vwFLDbDAkG3QaGoUsPLjRRM0wRE0tUa/WnOpp6nh1U9/WHz/W9NgeSaI6w5f9c8w+1vLMh8/+2zPTpz83Z852WLLJctZ5KLyEpnh8H9yoFcoaZodGEdDssgyJDcUvuFd77KoJ7tXuW7ngXo1+VKONBeveB3o4z5WBCJAmJyfJHD89xaq8McDn5RgoOJk9BX8vPt59x71XIaUHvwxLB0vD/GKWZlxr1+hrG9YcemD9g9/89H2ffubehnunLvsiuwIP9DE8V6BXK/iRtm2rTx94ettPPvjJn+8Z2vPoaHa0HulpiauYSD0wkhrzoBHjiZB86bcRQcYcm90mNTzFYmCWTBGfEkTCEWhraYPenl5obkQTvQKmblLhBfzQQYAtDWfjZSfsEsDdWV10p+dIeC88zyYWXIBtepdrZbctx/NLaVdo7owwg+V/42jQsU62nAA79DWiq0aTNEZ4o8sQkUJGvVZzoVlr/ecbO278waqGVb++o/mO2dIlVv4deGD9++PffeLd4Xf/zaQ9viUrZTWWt47BJLjJyjT3DHJoMlh3xS3RNWQ5KnT9LLGzXM4xq8QsX/1+lh5QV40+VKONYjPMTyocxmxgUB2S1JApfmSEmeKJWpvPKJxvIoCOHO+5p/nruwyShRlFOF8tUqxsjIcCgLgdg96a3jM7um/63mdufeLvPr3u02evZT+7e5wCcC9jX0SCm+ffefHel9574d8emzp2x5Q0FcOEIfK3otaO5lcsEwqsZOySH84xz/ZHBubkpuV+91wKG/riAaKRKHS0dxLJDdaBZ7WMBbiLPO1CDZ6xiLk/3otGUOx5dN+PyaxEGTsL3QlSzG9AHFW836HEB/PLS26Xdqmca4RPA15QheXSk5uGStUIhjfGSqiZGtRZtVMdobb3uhu6frJl/bqf3RP/+IXyel76Xa/Nvrb+lx/u+j/PZc7tTGhztaZs5gM1JxGhwEzU4HkGBh0hHc09Z45nLonF/aUly7aEVyrWdrngvjz9vPzgvjzvwQ/WPtADwR3nw8TEBLHPIbBjMB2vyk7LhmX1isMkb5RbMxlzvJeSIQOYGGSM5jNkEcW5ilYyFTpDneObOjc//8i2R/76T2/90wMrOQ21hKnu61Ifw+OrnevuojP2mch//N5//Px7w+99ZTBxbksC5sM2ojvG0hmo7SCDme4mmWcyKiLxPN8S41pw/PAYQGeZ3AzKG6iJxqGzswt6unqhvraW5cBTdLaocsZ215yJ1OHCpRZoqXitl2J8zgU3LdfG4QfcHZKLZZh5ft+LpMwPN5iaxwiNsDKV6BTuUBiTYYFKwUJMW0FOelSEDUx5lBSIGmGIpsOZ7vquY50tnd8dqF/7Qn93/9lNsElfLt8gxpC8BW/VfHR435f2ndv355PyZLseYcFzGEQiqtrToZMDNoE7afB8KvM55Fdz9yvXcoZ0KdeJ51QveGDxtkptpdhblNZGNeRV9MBDHA6Vb/0MmFk7Yl5Q9g534eAj0KeOgH7hwgUyyWNQHW0/fB5RMDH+J8hB3H4d3r57P1jwPiRSPB2gQmWDjYEvyC5pSNAsN82vrh945Za+2/7mi49/8VfXSkEYv+uj8hH2+6Rr8Lq3Z95u+qsX/urLHw7u+cJI5sLalJxScMMm8zzWtrZZEAlNSDTbC0IGHkjHNs6lF/yCoBIyg8oQj8bJ/97T3Q218TpW+93CZyFLKo/kI188m/tkZuWqFj2zHPawghQor75Xa8gLn7PQycA1CZcsvdKBlkqx8fteDNwZYKN5nr6Q4MZJg2QENyqxubkIXiSJAu3YyEtUcS6sKxC1IkZjpGWoq77nx/2ta57tirQeea3ltcRT0lOlq3wewsf0ztGp0dt+eeiX/+VCamR7wp4P2xjGIaOJ1P04NoHyTLAOSxMPCPWTjVElC4/fsXGOVz4C6vy1WfUhcEbI3/P9ryY/7fkxqft5YjFwxwWB+ewI5HNzcwTsU5OTFCVP646YIZl27VvPIJIpppTQ+3HkIvpjcuOhudMGW8EAYxnqrZr06prV72zq2vTX/+H3/tPPVkur037e51q6JgD3Ckfzpxd+uvEbL3/rK4cuHvzMxczFzrSdlok0gUxDbGcRPwtAIV+64Ez2eH4xcEecQCKb2to6aG1thd5u1ODryDSM+3JEC1MUvZHVQVGw6hxqXLyUnfBTu8zIvkVwBcC9uOaxuOHBS+v3elc/G6OjuZIGxKpOsfIUvJ40MdhxGluyqOBelAN3EWWPhwH84B4XQusLRt6lFLsx3Jxc3bbuJ43Rxu+31dfv/p3235mopjnRtm35pbGX2s5Onv2z94fe/co0zMQpGh7D5nht9pycXPWxxS9FVgfvf36qpbDL51ooRaaF41PgTCqdDnmFg3slsllsLvtps1rgTr5zDPzlLht8Nv6M4D49PU3APjM9DdlMlpM/MFMQgbuPsaHjL7/QWduc8ts5wJOyxNNXZIC4XJNd17D2wJaeTX/1ex/7g396uOnhGa91fy3+PQD3CkcVNaADRw7c/P03n/3KkUtHfnMyM96YsdOAPngqjGVyyi6MsXMVn/DnS2KdK4ygZ1HyNgXUxWNx6Ozogp7uXmioqSNQR80dT7JUNpbz6yyax16KBn8VgDtpAh4BeZVsinn3YjoYr/yOYE414slFwjImuMHS+U59c1yKovY0011s9E2iy9DWQLXCEDFj0FHT+W53fee3upp7Xx3o7Bqplllxt707dnL4zIPvnn7r/z6XPjOQ0TJKSImAbbD0N9Le88Lm8reJQvnmU9ByOHbNKz9gU2xMcu4NruFVSftfcIDw1e7yaO7lyqbSOVwtcOcjQ3MYXWVktbJtB9jRFK9nMfYI6zMQo0yONz4vMtNjI+biR0WFLJEiZY5AHcm8JIjIYVBNze5r6D9229rbvv7ILY/86MneJ4cr3OKv2tsDcK/C0CHAv7r7jftf3/PLf3Xg7N5PzJhTGkRsyNoWmFgiVnwc3+XCClNLdcMBd5c5n3F8YqEShYrLdHZ2wkD/GqiN14CpI7OODCEV7ay4mNActsgTfIC7c2J2MbRUe1MqZcNdzCxf6VCW/E6k5SIos5xvYn3BkDmeNUHjJjMrji2RN5sd1gj4ubmb9iYsuGIROyEra62AYoRATgL0xLtHVjf3/3/drf0/uKFz4HSlfvhnbVtJn/vpquHxo//+wPjeLyQic3JW1kGzNOLDx14iqchS4F4oZ3p3d0YGWasq31rc4F7y2HhMhtLbqz64l96HxV+q1LaqMDyMowNdTKZBvnVFxSBiIN86Ms+h5o6meZbrztySdAAQh+8CE/uib8cXPPrnyaePexonuqH8eEpD1aBGikF7qHX6ri33/NW9W+7/zh+s/YMz10tkfDHZVb4CK91Rr5H7MYL+6Ref/uQHxz74N/vP7b1Tj+tSUk6DqbBUEJzkpMVjMDzmClOQnLezUiwgOqmiOZT70AXhg8i7wlrw/atWw8DAGqiJ1dC1lHWP1WwoEtUran9hjvyCDeMyVUT02qiWA9y9nllsmjombK51Y3leUeucAR4LrjOR043qnbOwB1EqlVVPA8A4SATUjJ4FWZWoOIuZMUE1NKi14xDTo4nVzf3Pblu95Zsb2278qBL/4W57d/3BM0d+682jb319Wh2P6tEMZK0MyIYKKhI2EDGPm5+BcjrFsYR/LzCW85Kv7kMsZX1U+EF5lTMuXo8tr83qgnt5fSj+ZuW0VYXhIX8SgjpGvyPo4tfs7CwMDg5ShTcBxNQ/oRiIDAuex+63724TPLk1OVU3EnnJhgyhbAga7Ab7kZse+vbWgZv+69du/9qxarqyvObUSvx75StwJb7VFerTc2eea3h99+uf2n9u/5/vH9q3ZS40D4ZiUNENkdomiiaQCRQB16sqJgcJd01jCszjVZNQJUcQt3QTwpEI9Hb3QP+qfqitqaPfUyU5wXazlFyKaPArGdwpNWtRc4Q/DWepoDo/UwjBnczYaHKkHHf8QoDP8QxYig1YDR6rqokNla5DRi1uujeRc1uyQY1oYOgZMA0DIiFktAOw0zYG2tlxqybb3dj7+ua+G7850DPw+i3SLSX7ETGn/W8PfmvzyNzwfz05c2JnOpyUDEUnvm8EdoXcCsisVwK4c2BnB1VhkmfWibKCNl2C91P0xc84ua/xCyYL260OuJf/fH9z2q88qgHumOZGcx8Z6EyT0t3Qx44aO7EY8jVKkfGCgkNYL91+dB8o5PjduYKEWjwpOKYNalaFFmiGBzbf/+Ob1mz9Tzd23nTok+s+mfEri2v1Oh9ivVZfvfrv9ZT9lNz3QV/be2fe+839g/v+7PDMkQ3T5nRetTfS3IkfnhM3eI0ARdnnAsgY97zwOSErKIuQJ/Ic04ZoOEJc9F1dXVBfVw+qwskdXK9bFBQLwD23CblyU1aI5k6mPaFLlgDw1d5YcYNEYGbec/K00zjktFYMUEMKWgaYbEPFvzPwQ3BneY94DaYTGdSGImHNdBuIeRCj6W2FNOuQFU01RpoO9jX1P7u177bnHqy/65wkEVOSr88zw8/3Dk2c+xeHhw/+mzltLpKRU1QSATdiTLkkKwLfsIsmq3NEcDgTuCmeWVIYuNOGzuu9VwruCB3V/hTOAf/xGZWDe7XnH8qm3DarAe7kwrEtqlaJ6W4jF0ZgcmKCRg2tlYaugxJC4M/VzMjb9/z63FEHQmsnp+jGn4nZDgm8QIbWcKt5Z8dtv9zSv/3fb9m0Zf8TPU+klyuFtNrzcTnb84KW5Xz2Ndk2akdf3/v13t0ndz/+zql3/uX5+cH+lJ4GOSSBbjKCBSKgJ409f/Ny88zk5j0Hcw5ogpZRBOrRCRYz7ZBtESPjkRhF1sgH37eqjwCeKs/lLPrFNV6PACjaBAuroizTCC61YdECL5CcXw2+3I1wqdckzZ0DGqMQYgwD4viBdd6xvzlw5z537nfHscPMX4QOBccSAd2yQKNMC7TuYJYD04IlE0M5YulGpWmwq6bnja2rNv1gR8eO97qkLs961GiO//Xetx87OX7yL8fN0QF0GemgQyQcBdPQyWxK8QPcClEOuLOgTfb+1dDclxvcxXzwN39WHrhXMp+rAe6496TSKRgbGyMzPKa9oS+c1iiPmrfQbuXm7hAWR07U5X4HNxjlp15iKWx0L/Jqmcghjxkpug2N8frMxrYb3nlo3YN/eceNa9//ePvvJwNgZztWAO7LAFDPHno2dH7+fP++0/s+/8HR9/90JHmh3oyYkDBSgJs9steRliPSozjwMoY7XqEQR4YFl4r0zlxPeb4noQb349KZAU+0aKI3TAiHwtDW3g493T3Q0tBMGjyLsOfVl3hACpaPtZBYgsz3guAmPx6ADhpkYltaWOXoWaJtr2FYcJ1XZwoarGQjFE0Va8PhXxeWBGdZMWkImZBEHSOIOASwm3Dvw7x3OvMR5bDNrZjM7M94ChhRh2aFIGLHjbhdM9kSbtm9qfeGv79v9d0v9kq9qcVkiBal5mPNOy7NjvzZmcmzj6fUpMoMqjgfNDpAIDOdLTMjgISEIItsDQuzPMQxRsxnTp/kI1CzWH/dMi6MlveaI17tlXM/uyc/99/fYSD3tHLmXjn3lPJ+5DVZENOQPy9pLvAGcoYYAAAgAElEQVSSrfizML9j37DSWzqbhvGJMarJPjM9S+m27iJYTl32wuzIvH+zRcFiUVh2j4U1uNzuSrJeorYuAxg2yLoEMYhCHGKZVc09Bx+89WP/x71bH3jl/f/3/fmnnqo+J0Qpcl1J1wbgvkyjgQA/ODe4dt/Rj776/vH3vjxmTChzUgLMEDPPMqKQnJ+STW7cWAUvuQ8SOQd1csc0CqDj5WMj0Qg0NzVDV3s3tDW1QiQUJrAxDZPAXqVa8MwsiwuXtjEnLYhR1rKgfAZRzIy8+KfcQDe/G1neKb8EcPfbvtdUKNpOAa2vVxvF/s7y3nkaMMNy2ugobYi7Qmxy5aApH7npw6BmFTukhxOt8ZYP1/et+buda3b+ZC2snSumtfw88fPOD4+//7vnps7+6bg50Y1xILKtcu1aoWA+Q8kSwJO7YAlwXxpA3ce70reWQvlWCu7VGnc3uF8OYM9fh+XMKO97cCkXk6+bs0DIz4lQ5znt+Pt0Jg2Xxi7BxOQ4zM/Pg6Ezwi46g6LigHsZss95phlyKw9ajDjpFp4L0U0lgodFZhDOTdVWIGyFocaI6701Pcfv3nzH337moc/+4z3192Dp5MrNK96iu2quKH0FXjWvduU7igA/lZq68bU9r/zPewcPPDoBU7Wz0oxkyJiaxjZvnI6MZSmH1IUY6qUR03mbn8IFNz2dhgFLjarQ3NAMXR3d0NLUDNFojLRw9FUxPyuCRrE1keOj9+saKwfcvRd//jiWZkot3ye5NIi5/loNcOcMdwLU2Xd8BkbYs8MgHQXRumLJoFgqhEwNAR7CZjjTUtt4oDXW+qNt/Tf+vLNt1cmtsNUxTZ63z0dfOffKA6cuHvva2dlzH0+qCQXbxDbI/2+pgFXgMLDOIrM8grtwMHivoVLHb8nDYQEQVALu1eyXAPfLBeyXC9yL7SuFgEBydBNu2QBz83ME6miKTyYTjHqWU2YjEIt/E7FN0b0lNwvY8hHmR0FnK0yWXMGgTqHLSqa67HVQZ3SHO07f0rfju194+H94+v7u+897z9Tr74oA3Jd5zBHg5435m/7p3Z/9y2OTxz8xPH+uOSnPyzaWg8U1YbJKcoyX3AYbC3e4inLQQvfoI/k4qd62xRy4Cg/a47S3YS0EdTX10NrSRoF2dTV1YKNvjBPhMP9o4VMWFpvxElWp4F7dDXhh76rZ/qJtVQnckZMeP4zNDqPv2cgjEKMrhwL3FCo7A1iyQLPR/x4COw2gGYrVEmsa6q7r/EVvY/dz7bVNHzzQ+dgkNvDS+EvrDgwd+B8Hp878wag+2p4NZak9BHeM7AdbJV87HjhRgxfBfn65x6sl42LtlAvu1epT/owqXSmspB+V3Ou1TmlmLbHzuw/QeKDRedEj/BlT3ahk6/QkpNMpSoVjBwAXkxyxz7EHeL0HXeWwYeO/kCcCVQ800RsUjIp9RZO8bGkQM+NGV6Tz9E092559/P5Pf+czA585FWjsxUc8AHc/K6HCa5Du87snvn/rs//8/a8duXjwkYuZ4ea0lJFo4tMOhnkiyEmO3Mjo92QavSjY4fl4jCZVWTQpqXjCpCWs9ZSJohBdLQbaIaMdkt0g2QregwF3dIs4Rbuinz2f7bqgFHD3WvSlPLfYtZW0X2j+X7KtqoM7HvZsqg8vUu0wRx595CL9xzIskEwZNNBANiT6iklRqIX4XHtD+67W+rbvt7d1vbGxZePca4df/9TgxLl/NZIYvj2hzoMRYmFqMpadxU2UwB1L0xaC++IjUIlsSxmrcsC92n3L9ffaAnfaJvJcWzxGRBRC4sE+uDdgSiLyws/NzsKlS5dgcmoKMplULvXRBeIOLwePbPeM6hKBPtQX1NhVQAMSq7ygE1siWZNAgZgVN9sjnadv6Lrh2c/u/N2nPx8A+5LbZADulaKIz/uRxe7dj3bf+dL7z/3J/pEDD05akw1ZCXOMEcVRc0bKWNp1OeuZD5VdqPXcvyW64uawZ8dnVmwGg2AwVa6lpRVW9a6CxvpG8s+TyYsr7iyNi6+4EoHLD7gv3+abPxDlPKecexzB+ZwHxS5jJnehubOxUIjVjgXUmWiaV0iPoaAlIu5AimHMkDCZHxKB3k5bUKfVm02x1ncb65u+E4/WXBwZH3lidP7Sb02bk7VGxCAQR50INXcCd4sFd14JcPeS99UM7l7v5jVdKr3fu33GvZHT4FmUu/hQtA0GtlkWfaHGfn54CKanplgOO0J+YSU3fmCgdjHVF3PSRX77Yh1yFBHcA1XGjYC02aSxG7QVYWR81IpaXeGuwRu6Nn//yQcf/++fH/j8ySAqfulRDsDdaxVU8e8I8Lveeu2hFz742Z+enj5z96Q5FU/LGV7LmPnN2YBw+g4vezzvm2MC44vNnRPKLmGED5gTj+YATdWgraUdVq9eDU0NTaQpskInPNIZrxb2shLev1rgjptMqf7Nwm56bY7FnuF1T1FRlHgAWhzc2TiRWR6JcHiKHZrQaTYoGCisk3leVRUWAIkshJw0J5vRIaxooNkhkNMatNS1Hg1p0fRcYrZnzpxtyWgZMFQdDGC1tBVTaO4yN/0z2tmcWb7yw9JSU8dNyrTYdaWCe1nj53t+L665L8dzl6PN/FflAbQcAZwAX65T0FYh2ZBOp2FqagrGxkZhamYGTF3nFd14IIjLSpgj1mJUs6RXeAXUFYI7iZlHFqP7CBSImlGrM9x2aUvPlh88ft+T3/rc2s8dDoDde+IG4O4to6pegQFOT7/+D4+9uu/VrxyfPn7HpDQRzUgZThHL8kDo5EvOc/7xAHnKYxdRqujHV1wBdsL3xQlR8FKsD4+LprOzA/p6kc2uBkJamJnn+VEeDwJscrjoRz2CUasJ7vTkJSLiPTeNJUbN7VN0ROy1CS3WXlXBXVDTYtYECzIiYCcSHIzHQNM8O/oZhk4alKaqoMmM3hj9n5oSASmtgGqFKJ6Dhi9kQVbNggGYz84COB3NHeM9yK9vcnBn0cvujaFUWbMMi6WXTaltei3Care38HnFwX25nrtc7ebeK5drhs9C1wyHVRbAaZnkU6fKbheHYXZmlohp8IOkNDg3hQme7hOkXMwQSODuTqNbdPzEPMH9BoN7yX/PA/QkDTV26NE6xm/u3f7j+zfd8a0v3favPwx87F6rgf09AHd/cqrqVRfsC7G/3/XdT7504KWvHho/cs+cPKcZGBnF66wzcOdOdy/tHf+O5tkQW6yUhsKDW2ih8MUmXoAOymQ2oxUMzU2tsLqvH5qbW6jQjOIivCFN3wF3F73oItKoNrgvBfDlbn6F/vSlwN2XBaFCcGcyy0UFk9bO85RQi2faq2C44wF2nB/BqYeNhWpkm6LeMcMyDFGAjAQqFpLF8pugg4nmeIWR5TL6W4X73BnBDhWLkYTmTlx7ubNliQefyw3u5c4F/4u6+MxezucuZ9tsXSkO2QyfYXwesvmYSCRgdPQSjE+MQyI576K7RuUBQRhDgHmqmwB0XkiGDgsi/seLXps8gLRhMR8+EXbg7xSIQAwazYbEvevufOahbfd/419s/+peSZKwxFzw8SGBANx9CGk5LsGym6+999rDr+5/40/2Du/bOWlNgC3rtJsrIQ3MZBZUTSYzLIWXCKB2obTfiNS8ADtKu2Ogj+tJVUKARWf6evugs6MT6mvradFiLjxq8iqe1m2bNEMs7SRO7yLFxR1AQ0Q3BcIq3KT8HABKkfeC9jkQ+THrV2MDdahYS+m061oG7AxY6VCGOeZUVY4FGCFjHQuD4NkU/Hragl3CJoBWdPJZMq1cYf50CtRkmrnQzvDx+HfiVqA0PMZOR+9C7hkG7uXKdjFwr4a83WL2115pwHy55k3p75G7w69VpPBd3BYrokmWJKorQPTDigyaxohppqanKHBufHycXIZIcuQUrXJrCV6KBye+IYUDtzFxZhRDItLnKDbeAgmDgrMmQFgBKaNBp91mPrj5gb+754a7/tuXbvrSoVKolstcjtfUbQG4X6HhtG1b2jW9q/61fb/a+f7p97+yf/jAw2OZUbAgS1qYJsmgp00MHnU2cZHP7gZ1XxucY/oSOfVco8dNXlZJu0PK2o72Dujp6oG6ujpQ8fdkmmfR22QgKCC7EZqts4lQ5P3SGl8A7vkTjsBdBFFSxgLyDii8+AzT4lnWBEs3EoeBXCtM3khAg9o5Xsci4RHcOUg7loHcbqxwhzZtq3S44KmPywTuvuZpCWvRf3uLz7jCNq4GYCct22PXFgG1i1ml6O/EauwOqLMhm83AxNQEMc4RlSwVfyEG+dxBz7WXLOCBLjZ+Tp3jnKk+z3qGWxEeYHGqEuUyVnlTYVVdX/q+9fd8c0PHmm+sa1h3/MnNT2ZLmB7BpYFZ/srOASo0c3Zb3YdH3r33yPmDXz04tP8T0/YEZCEDISyMgH5U9LeKPVnkkvJuF4tWXfSNXL4ttih5o7iZk2kMIKyGoLGxGXq6uqGjrQPCoQjoepbM96FwGEwj53csdsAgXTMA95ImVSG4E+8mForhIEu56PThIMXJj3K/EYFRFgE8qkjiXqaB87tdgCA8CUJrJy++E08hqrlVV3P3D8be4iutraWPk25t1uvJpT3XqzU+LiW6PPyAe96TXW65wsNLJp0hyupQKASJVJIquo1eugSpFNJk53zwTO12fXiwHHMjerwn19jdz3ZbIVmhJLQIqoDGQc2OQKvSatyz6d5vr+1a9ze3d950LKjw5m8uFV4VaO7lya1qd6EG/+3D3248dO7E3ccvHPnS/vMf/sZEZgyy2SyoUY3SoDAFatGNpZQR5OZdhhV8YfLFSeZ1LDqjaFRsBrX49tZ2iMfiLHCGruNEOdzcVugWEIGvS22C1dDcK91kK73fPfiVmuWZeZ2lP7J9nqUEMapfVqktV68H3R4F5niXrZMxzDHXSC4kjmUMi09eiIDzj3xwx8wJT/VwiRVQaJavqrxLBsNqzDgfUd9l7AjlysVLc/c8sHDAx+tQgUD62NGJcTLDp5IJHq0usSweHvNBM1ME54o9xwe4C2sjbTmOlpITFs5t1cQsdhXCUtxuCjfP3rv53n9c37r2G139XUe/2P/FDE96L0PC1/ctpUDD9S2pZXz7p2xb7jn8w4bTQ3tvPzKy/w/3ntz3G1Pp2aiu6pBVDDAknn7iZn3idd4dZjq//VvgFHctNB5Mh4lYNfEaaGttg7aWNqitrYUwRtNjgparTrM7WpbDUhGmu/yOVbLVlrsZih5Uen8xEVcK7qx4EG6iwvTJWOPQnCIyF5hFXsQzuMw4dCc7BDBQ5+F5HLQdWXPLDHOx5N4i13d35fTKgJ02cW46rra8y2uvkhnnklXJh4rFF2R57+Eet6UXu3CXsTP8QtUarUW4b2QyGUpzQ1DHkq2oUOBMYDQXubLKNLe4eY/ac8Dd36bjuAlcigRjnMWUTAlCugoRO2p11HaN33zDrd+5a92d/7DqplVHH4VHs0HKmz8ZF7sqAPfyZVfVO1GDf/nky7V7R965ae+Zg1/Yf/bo4xfnR2oTSkoy5CylQbmLu4gAl0L/mu9OuX1nfEemUzYvX4q++IgWJlY7AfII+IwHn0XD5gXo8IMH+ueX+pS71Va6IS620fmW1yIXVgLu7J1Y6k9ObgjRCi8kwwaJAbKoGy86QiS1XCtnujoyGmNbIjee+eh5MDKvIV+Q5JZLPWJPqkhjdw5RnKmhUtkW3l/eHCh3xq1MYKd5XMKuXbhG8d+GYUAykyRQJ20dzfAmC6yj66kATLGiL9w8n3++9DhpuP5MmZm5zqPLKUxc8TV6R7R9cMvqLc8+fMeD371Zv+vU5s2bAx97hQuohGlS4ZOC2z0lgAD/w6EfRiZmJ7a8+sEvv7z/3L5PX8peqktCQjLBZKdnroU5G52vEXRfJI7PBREXVFaRBdARIvC6y6qqUQR9S3MLdHd0QywSIx8dfiiCPn/teuZWlk7iWR2TaHnA4DlkTsU87yvzr3D3R0Lg5hoR078x9zx3vdDI8bqck1MEyzEWbioSRHntrNgM4+RmRWcYAyHjMMhtrmwekJbnHMh8TSbPV6Xp4+mM9Wwm74Jyx0+Qs/gJlivWIz/P9TSD84b9tOVHKn7BXRzAUSkQ5VpRW8c0t5HRESoAgz/jWndIZ5xxy7lzctae/IO774Ot2HIoYI6b5yUATdKgUa7Pdke7T2zq3vjM79z9qWc/M6CdlqQn8zcWP0IJrlkggeqs5kCwVZUAFpuZVCa3vvj2i187MHzgNyb1yaa0mZZMTElhlUVyqXFFiV4KtWcPcBcp7BzcBdOU2BAVSaHguvbmdmhraYWWlhbQNA0s8qG52OS4xW6xSUWbTQmlWoVQq7EpVqONopt/GXnuhX0heOYAaxHHAYti5vDLtXv8baGGz7V3Tj6k0okA890ZwIsoeIxAlpDemEA+36aKfRE+fX5urHguVxvcKxk7N/NaqQDv57l5hzSPue2nPT/C9wPujmVNQkUcZ5gNyWQSJicnYWJyAqZmpijFjVJaKc+cpcayE1/um5vQKDcf+d+Lzn23SZBvCLhPYD+IVZHxcmA2Tk0onu2Odp3Y0rnlB0/c81vf/e3+z54LzPB+ZoC/awJw9yeny34VFpv59slvb3vmlWf+eGhm6OGxubHOpJVULcUAE8lIbNSNkHgZc+V4gJygr6UFy4NhHJBwLVx+nbOZ85x30qp54RnGMCUTmx25hCUZQooGLY1N0N7eAY2NjRCNRGnBku+dijvknpE3sRwzHoWD+dbp6LYq+DqL+h2rQHFL3asCuJNRXRTsIHAXm6drp6VBYPJgVwgvPGr5nLYW8+Mpb50FyLH0NpZex7T3wsnA2s+9QnXgHUe4HAvNwkWWc/2UuwAd14cH42Fh+36B2K/Wzqby0i4r6sMCf/bCLXohuBe0yw//+DzcJ9DChqb3yalJGB8bh9m5WW7RYad6YRGkQ73YNsRUcLEVsjhLvn5dU4XNXxH1wZPZMX6HTo3YZo4jnlI0dRUaIvXJrvqOY/0tA8999sHPPvNEzxOnA+a5cmd58fsCcK+uPKve2o/O/WjzM6/+4A+PDh35jfHkaH9Sng9nlAzotHlLIKka8cIDEkUQfzwVVAaWyMr9c2JBurDCicLmM4AVLylMjhS/wCAvXo7UBojHa6C9vZ188VhdDk33WBueasvxCFpWZ06QTuEGwhY9EaZ4wLvYBHOb2MJNMaeBFhe5n420HGAudYD99KPonr7gQa5AJvffMAaCk3vl/VoERjm/FA54HwBT4ksWvqPw85fYTN7lrM3yjwiFfSpFa/c7Zn7er+S2FnCyF1C8FU4DJJq0ucvOORSyNYagnsmmYWZ2FibHJ4hKNp3J5PLbaYnmy5jVFsh9ud+RSC1Fdzi4M2DHWuvYD7QQYCEiMhdw0hqscmnQY1RLhYgZhjqpbq63YdXerQNbf/jbd//2C5/s/ORgoLH7mU2lXROAe2nyuiJX/+LiL1Y/84vv/d7+wQOPD82fXz+jzEV0zcB6YegoB8Ca8Kg3UyYU09ZklWl4FCSDo1wkXdrR2FyBV4XaA/PBI9MZ06JYHjvmxmrQ2NBIKXPNjU0QDkewEjPX4LlnlxeiYYG2EpHgsGCdpcXoBe5ewO5XS1pucC95Y78Ms2s5+lRtcM+1Vx1wXwrY8VkLcrCrNA5lyVouDGQrOHE77JKMu53BM0uVZS4IRgaDdQYSyQRMTk1Q0Nzc7BxQqWBFIpZJWov8btofXGc+VrxI/I49X8RvuBUA3AvoDIbbEAE7+2LdQhciUSGyYFBDhogZgWapYXZt89p3tg/sePrJB5/8xV31d01WSdxBMwUSCMD9KpkS7ybf7fnOS9/5zLun3v+90/Nnts5JcyFTyjJfGeaKSlgHWSUFXtCJkvYuuJrdI+3kMfMFXmQWOKd3bs4lqmhkktIkIp1gkbUSxKIxaGtthU401dc3UAEa2ivw71i1DKO4FSxny8Ddj95Y1qZYMI5+2lhOcPfz/Csx9ZajX9UE9/y2Sgf3QrD2kvFKAXc/fnR6Fx4UyQo8svVE+eiMoRhkWYJkOk1+9bHxMZidm6HoeOfAjMFzPCBeyEZ4a9x9YC4ccbBg4M4IFHIR83gIwEfTKlc04qun4DwEdsVg/cLbNAnCZhRq9drk9q7tP7993a3f/Nwjn3tzs7R53mt8gr+XL4EA3MuX3WW/c7+9v/Hrz3/90++e3P3lY5PHtie1eRVUE2zGOgrIPoplw2wZi0LggrZAViU6QdP6X3QHKW6aU0SAHFGOy2CpMhg6PgRAVhS2sA0LwuEwNDQ2QEd7J7Q2t0IsGqGysrZlgmGYZFVAs/3lAPZSwGu5wL2UPlzuSVRJ34r5l4u1V65ZfmFbpYG7+34/ZvhKZOE1bqW27RfcRWQL1n7AypGyrBDLHD5P1zOg6zqcHx4mcE8nU4BBuLKai5anAzfWlEArn3DJobmdV3B1Tglo6ivWKQfc0QDPfPQWBuwhsJNVgdR4Qb1A9NkRKwqNRmP2toHbfrq1f8t/+ezHPrtnsxSkunnNoUr/HoB7pRK8zPe/MXqo5pd7f/Lg7lPv/Mneob0PzsiTkNXSRN1IFT1xXZF7W+LpUNwe7+y4riF3fhSbKKvKJAJkENypPRu5ywEMBVmr2IImiwFuLAjaqJEbFsRjNWSmR02+qakJwppGfj9LuAtsm7jsi228pW6GhWIv5/7rAdzLkUulsr0S4F4qsJMS7CfArcT1XW6bXuBOijTnoMD1KdJQVZWtJ4yEH5sco2j4qfEpMC0DJJWxzNkYFEvnfm7Kt21Q+e/w9wTsAty5242r6bkTgDD5cx89WfYwkJMzz5FbAONpVCBAp+cZEoSzYegJ9cKDNzzw3zd1b/5/upq7jgY88SVOqjIvD8C9TMFdqdswF/4be74RHZkY2X7s4rE/2nP2g8cHU4PxtJoFWeEHZrKgoSmNRbvjwiNfOSv6VSRwruBteO4zetp5vRJa0gYu6BALnMNKT8ykif/CErKsBCSmzNXX1UFzUzNF1GMRmkgkQu2g1o/bQT6RSnU22XI21eUA93L6sVxzqVp9KbWdcsC9+DNK19z9aOyOOboEcC9VBqWO6VLgzoCTucVZxIvkEFph3jqyy1GK2/QEpJIpJ2CVzPacP8GJiMc1y0NfHM6MYsAukMFJ3eCAjaVeRYYbd8tjpgcG8koaI1fEwzwCe40dtzY03HDpzoE7/7a/s/+ZnvqewQDYS50Z5V8fgHv5sruid/50909jJ+YObzo+cuqzH5zb/blTc6e7ZqQZgBCq2WzVocmO6MYReJ08agbulBLtjH5h0WWev07qDb+O8mCZrx1LkiIwEqg7UuBpNEgpKSsQiYShvr4BWltaoKm5CWLRKCiy5ipnmhPf4hsn66TYTJxNuSDivtyNt9rgXm4/lmsildOfQmAup41S32fxZ3iDezFXgZ/nl/pepV6/VB+8tHSmTbvendLMuPbN014N04RkKkUR8GiCxypupm6wq8gZzu5Akz2xWFo2BdRRvrnG/u0G91zUbV5wjivpnfEhEJBzJYGi46maG4/Aw58xhz2rQmuoObuxdePBnZse/JuupqaXDSs09qVbvhTUYvczOat0TQDuVRLk5W4GNfh3ht6JHBw5OLDv/L6HDwwd/MMPR/ZuTodTsolc9JYNii2BTLTluZM/LsYF7ne2I+TQ3lV5zI2sBOoO2vMcdAH+dBDgQIwpehIWoVHJH48afHtbGzQ1t0BIDkGu0pmX1s4OHQvAnZcwXUwDYxYF76ldTXCv5uZfrblUTp8KU+EL2/ArW7/vsHQfA3BfIB/bhmw6A1PT0zA+OQGzs7PECU/XUV47O5hjYJ0gm8wLdqFlwUus5k7LVGrVucFJoxEh8+xgITBc/Jl+izXY8bCNLjeQIWyFoFFqntvetfXNHWt2fPOO1Xe/+ejaRyeCHHa/K6J613nvgNV7VtBSlSWAAH/48GFtv7K/5ddH377r0NDRrx0aPnj7nDwb1qU0Ra066c4iFZ6noRK5nGCzNUSp1hw7mpML40bWYnutK0rOMbfztoUrAPPg6+pqobG+ETpaO6EuXkcMd2RuFKZRPhOZiZ/x6AtLAZr8CeTRBUD58riJVc5QWTG4uzSqKg8tNefe2P0cVgr7IO4vRbtlBLd+Qh9Le+NyDhqL5blXIpdi/Sj3wFLyOznFV5iM3YWX0CImqrBRHAtPPRXXoI8dQXwOc9YnJ6mSG1LHYiQ8FRki8iOMcOXHbzJ68bQ6sdadqm484A2vQRMeRdzmCI5QO2fR8QVJ9SJgnk8PVmeKWdeQnCZihKFVax3b2rflpRu6N/zdg3d8fO9DjQ/NBjnspa2Val0dgHu1JHkF20GQ3wW74j9+/sV7j104+sUzk6d3jqVHmzL2vGzJmA+P/zHlnACN0ldYijy54hHceWERlquKEfYsQMZhtGAH/rx8WOeVxWIXmwemw1DAHQ+2M5FIT4FIOALNDc3Q0tgCDfUNEEVTPU+TE0DPgnR4jXIO/vg7vI5IcNAKwUL/K5Z4peBe8uZeRo9LAWZ38+6+lQKG7vpwZXS36C3ly6m45l7K+ywmk2q8W6nvheCNa8LJT3cOrRycsaiLbSywOomyrGiCx6/EfAJ0Q6egOoJWXGec9IdWhdeuTqZ0fp2F6WvMT8eP9pzTAh3zyJfBy0yQjZ+Z3QW9Bi5BFRRQ7BDE5VqjK9Z5enXj6p9u69/yg7/8xF/ukyTM1Q0+V0oCXtPgSvUreG4ZEtht79Zee3vXnbuP73n89KWTH7uYGF49a81Es7JJRBcmMkXxJFdmxuN80iaQ+R5riCO0Cm5zKj5Cdn0OpD7wVFSNY1zVjLHO4daQZQjJGsTjtVQzvqGuHurr6yEWj4GqqExzEdXLRBEbfqhg1e94bq/odxkyytvsy6COFfeXurFX0tVSNMtK+3U1gLvbquHXovS/kkcAACAASURBVFGpXBazipQyrsQk6Crb7D64CU0dj+F4kMW/oaaeTCaILnZ2ZhbmE/OQyWSpghsdhnluO/XBbUXy2tVdHjiwFIqDwbXPagww6mKaB3j4R3Zrns/OKwtT6oyKee0GQMQOQaPWNNPd0HtwQ8f6F2/dcPM/fXXHV48FZvhSZsbyXOs1DZbnqUGryyYBBPiTR05ueOPAG584dOHwY2enzm+fNmbrs1IGdDvDFqtqg60zszbVckDN2gLmoyemKRYoZ8k2mEhzKyqL+Om1S7t3qtiJzYei8JEERwFM4YnH4uSPb2psgpqaGvLPo7keNQPBWY+bGEbmC0Xd72buq6tlgnu1gcJPX/1cU2m/CDCK0c/7efgS15TfL2+fu5+ulf/8xVsvp02s18Di4RaWS0aNHU3zonpbOp0mf/r0zBTMzs5AOp0Bi3JKXeUWCmPfSIsvVqq14D1EMC1VG1YI2BVel4CY6BDaFZuIKSljTrjZMB3HRLeZCiEIQcwKQ1u0eWRVQ+9bW1Zt+enHbvvYP3+y85PnA2D3MyuX/5oA3Jdfxpf9CbZtK6+Ov9r+T2+/fN/+U/sfPzs+eN+0PtWqqwZYig4mZInVxlRMbgCXQDJZFKxM5NEYJMP8gqzCGNv0PT+Fmr3jm+PBPVRGliXDUdAPVZsLE8sdpsxhbnxTYyOEtQjzIQqzPFoUuF/R0dp8WBG8+luOWb6cTd2rH+X8vVTfsVtjLHxengm/iuBeuawqB/fK+7BwdMptk0o9Cf+4G+BlrPdnEbgjqFNq29Qkmd+z2TT51VmgHP+4ct5Jfxd/4pYBX/1jSxAUi5UCpgRX7mvH9Y6bAWruCO5kbJBkUCwNZEMFxQqBpmvQVdNxZmPP2hdvXnPT8w/c/MBH99TfMxMAezmreXnu8bNlL8+Tg1aXXQK7bVv76Wv/+fa3D775B2cnzj6SMOc7ZvUZzQrpYGoGZMw0pcrJIebLpvxXXvebOkdlQ5n5rxSNjgX3cLIbakf499grM62c0dmSli5JVCMeAR41+baWdtLi8XdUixqtCe7NjXPWVyrAqxHcl9q43WbeQtksBu6F7ZUyzkvJ3xfAeA5geeBenWcvDGistF2nnh+PWKfXR/4Hy4B0Nk2V25AHHjX2uflZp866W+N3RCbM8O4DNG/PV0Akp62WuUleOOrJJO8UmsLCVDyt1lBB1RHUw9AYbU5F7Ojpmwe2fe+OrXf/aOvtG87slHYy6srgs2IkEID7ihmK5ekIlo79xoG/X//uwbefPHj6wOMj08MDaSUdn4VZMGQdIIz5rzzfjPCc+d8YuHPWKd41T2VZmPBI+ecV4viGw9pjFaRYERqRiy9TCo3wt2taCJobm8kXj5p8PB6HkBriOfXsPmxBBN1VIrVSwb3Szd0LDL1cDos93/37pdoQ1hB3P1YyuNsF1c78jHWpY4TXu2VW6v1++uRcg2ZtMqsjuQzT1DMYAT8/B1PTkwTq+EV9klm/aJlQagszudP9/N9Ou7xWOtVm5+yRnkF1HNxZQDyPmCdXHCsVTMF0igwymuEzAFGIQr3UaGt6aHpN17q9d26946+27rj7jSebHp4pSQbBxZdNAgG4XzZRX9kH/eLiT9reO7L/wfcPvff7B84eum9WnounQ2kpDWmwNXS8szQah75OoK/QurH7IuTeeZUCzcplHqT0nILylbRZUWlarsm7qsbhhkUl6DHy17CIBKeuBjX5JgJ51OpDoTALuOMMfJVKtBRwX9ZN35X2thQ4L2aKF3LwOhwUyqtoe1Uyy3tZGPz0FcGdpooPzgLxbqWMUzFLRyn3lzr/DCSAwiAXm5nfZ+fmYGpmmnzqqVQS9CwWgmJbsgB3kc7m9Mu9xlwdcA5uJYA7Oyk4s4c9W3Bc4I+mBEpWhrAahrgVN2qNusn7tt/33M7bdv7d2nVr998l3ZUqVQbB9ZdPAgG4Xz5ZX/EnnbfPR984+MrmD07s+f3X977++2dnB+uNmCVnFZ3ltZL/zhVtU5huRhsBquXFq8lRwVcJTfx4UCAHIGfB4tdzbT4vip4H65A+j74/mbHgYflY/FnVVKiJ1+ZAvraWNPlCzd1PGdgF4OYzoG45NnyXcYTtsS63w2JgVk1wX9QKsMzgngNUccJbfFm4Ux79ArzfsVpM3mwYPG1UvtcyLQO+rDB1LZ3NUK761NQUTM/NQDqFdSFyVduc2BIMbHMi4lkjOUoIwRGPZ3KeYUI557ngN8E+l99R10mddn7X4bwACXA9aXYIImbIDmfD2dUtA4OfffjJv77lhtuevRi7OPqk9GTlRBO+pRhcWI4EAnAvR2pX8T1vvPGGOtV7vunM1PC9r3/w+v/25pG3tus1lpJVLTAp4R3LszJNnqhmeV6uZWD+LTMpEr6768Nz7YoA2qG/47nqYhNxlYr0Ep8Af+c6W6b0IDTRowbf2tIKrU2tEFKxzCSrXY1+eYzAxz5jABIeDBh8SCAT+Q0L0KOIZPxPlSmICTdct2l2Kb81bYcLNsHF04oLr3W/t9j0BcR5nTP8gNZSzxPP9tOO1/gsOCQV5Wivgr+cVUDy1Z0F7gXKzBDnS8acmCd/nAu8aSKNIVM5531wMj9Z7QSMCTFNHZQiFgThiRJziA6nWK8Nc9DReqUqYBsmZPQsXBq9CNMzM5CYn4d0Jk3R7wyQc2Z3X+PDg+HIPYUBcRzTyaSOElN4HQlhvhciFIQ1mJsuI4kUpskYlFpHAkKvAQXVShAyQxDKhKFBaZi+b+t9Lz9272P/V2Ok8djH2z+eDEhpfE3JK36Rv5VzxbsZdKCaEnjKfkoe2D8QvTRzas2R0dP/+lcfvfmZCX26NiWnISsZFFCTA2/OQcXNiWgTZ+Q2XMmnnDm2KeBpn/4jKkv2QY5ssgq4DwNeipEwDChMe2cme/RDSpQqF9JCUBurhc6ODmhtaaPgOwR03FA1WeOEN0yrERWxBNizHD8k5eIkPfxgwkhy+D0usCrcbKsB7oWZB4LWc6kx9rPprxxwF5BX3qx13pX7qP204paPc0Djbp/CygkMT3Pg7o5FECmYgjEOo9TR8x3iueekTfP5YbsyOJw2udZPB1RFJvP76KVLMDo2CplsishnDN2kQksLDsh+09i4QGiZUrS7OEhb3GfukhivEMmIalC9p6Mtm+tpdKZLoIYUqiJnGzZFz4dNDWqhDnrrV52648Y7v7W6fvX3PnXfp0bXwtpsAOx+ZuPKuCYA95UxDlekF5gT//Kvnu8Zm5z47O4jH/7uSHp03ZQ1E5qHJBhYP1ayQFJZFTcL8+JdZnlJHAAExSUBPNWrYjw5ZIrkm41QwHC24XUeSh1xZbm0Gdo4MSdHlJmUJVBlxltfW4sm+0ZobGwmzV6VFBacx3R2TsTF3QPs6EFRyMQWprie40q9w+e5U5YqHRwv0CVj6SIHHj+gnjtILd3TUtry+87F26wM3AVQSlgj3OPj5apg2JYvXJqqrgMcFlhiAW6cWRHngiBg4gSrrBYLHlRzxgR34SRGQsOuyeo6JFJJmJ2dI386FnXJpDIsf1xUaRPc764Syp5GCvFsoapT/EnuQM3M/xjtjtwULhY6OtDivFfoIID9wOQ7La6AnjYAua005JiwNAjpIWjRmqbXtK1+e/OqLd9fv3b9a390wx9dooSZQkF6DU7w9ysqgQDcr6j4r/zDUYvv/ai54+DpE/cMzgw/enz85P3DiZHeeZhXDTlLGwUVnskiYuN0wQ2Xl53D7qPZnjSOnM2aKfZUsSZXfU6oTz7AXfjd8yJ/ObAzkz1S5rJoYhVpbSNRiMdriAinsb6BvmPUPXLaK9g/zLijQD5mZsWqdZSKx6nz8rQxHj29VF54qaNWDriXA8SLPaectvy84+LtVg7u7PnFdO5czxaNG3ADN1UvzP8UgrubU4GuJBDN3UUHPV4+1anOJpjmeNNoOUql0zCfTBCYz8/NMe73jAGmbVLkOSeBZlkjLqpmUaHNk4CmCLjT41Eb50WbqO4C2euZdYoWi8tVxs4FjHWSXFOGBSEbKWmiUAN1+qqG3kPr2tb8fHVr3y/6V/XvH9o0NP2U9FR5PhY/kyi4ZtkkEID7son26mr41VOv1u8+t3vt4YmjD5y+dPaR89ODO8ZSo80pMwmoQKmaDAYCpIQn/5wpnqLi88pP5cz2bnVUkNxx1tslhSM2W2qXz1C3L5w9D/3nrOwsboqKrJLJvi5eQxp8vKaWGPCQICccCjnc9KxtjA3gVTCcngiiHOYDLUw38looS3kaCv9WaJZ3a+6VAHExcK+kvcJB8t9WtcC9mNRzgWWLTSJ3P0VMp/ta6p3rAECmd2Fi5wQxhe+KSiteQ2Z7nP6cHhbN7pjOhjnqc4l5KuiSSqTAMFlNB6JjdnieGbmvU2DJ3Q+/BDQiRpVAXVgRmJyYgYIffl0vTn91JhnZGFhdCeSYyMpQp9RDZ033UFfjqrdXtfS9tHXNxrcH2geGf7PrN5NX1y4W9NYtAa89K5DWdSQBNNMfPn2484NjH207MXz04XPjZz9xcebiOkyXszQDdKTIFDsFlYTiIboCscm3XlBNiteeUfmvTV5Lfkm3u4igd2lPtNnymxztnZe2pAh9bkxQZQU0TYVQKAKxWIy0+LraWtLso5EIqFrIORgIP7zQ3IU2Ra8ocotFapLHPPAKI8gDl8KIdF4nu9KpVgju/sHY+8mltVUtcF/YLz/aet4Gt0gaXT645xd0yT8c4KGPISn56XnAZiaTgfkE431PJJPkW9czWdAR1KmqIWdlFD56aoTTKDugnB8vyMz8S80ktCDwowGZ4JFFTiwK8dY8GEbEv/BKdBRtL9wCWKkVFAhbGtRBHfS19n+wqrn/Zxu6b9x1Q/dNhz63/rHJgGnOe02s9CsCcF/pI3SZ+4ekNyMwEvnGrv82sP/s0Z0j4yOPjScmbrk4f7HJiBiQsTHKF0/+yHLB/HdMg3BVkOP7DQWKcQUZuavxY8jMbOgHDIWG49baHU2egy/pUcLvz7UZthnLxGEf0jSIRCMQ5yBfW1cH8WgUNC0M6Gt1mLlEtDTx73BNSGhHRWK2hdtTDI+f98m71r3ymCpZ8UgvF7iXBuxCaEu/T96Y+nzzUoGdFNZFItzd8hYFXcQhT2jamGXBYZ0iyzEXHU3uSAubREDPZOgLg+Qo4lwk0eWZ3YVFu2DG8PF3m+epgSV2ZAJ2MsGLCHlW2InRQ3N2J+FSQF88edLYdwouxfoRsgIhKQzhbMjubeo901LT9OHqzjXP3bLplrc3RjZefKD/gUzgW/c5IVf4ZQG4r/ABupLde+7Mcw17Tuy9bf/J/b9zbnLw3klzfGA6OxXFqF9bscDSRDS8O7qeKSgY6CO0dab4SLwQTS5KebF3y/N3C4xwbZjsPm6eFXsnla8VNnz2PBYZz/KbsORsNBxmII8AT5p8DMLhiENzy1yaLl+rK9CtcKGwgEHy4vs6qCw9jq669gUXlgKCbnAvHZAX72HpbXlr7oXasZ957hU8V6yNouDOTe/FrieA59MH/ehYmS2TQWrYBCRTzJ+eSCRB1/Xcgcxt++fzlR0QFqbM5/XHdf5xOOJ9gTsGxvHmJVxPWCeCm8ZEIB2PbaEQV4yoN7AwlArxUI3VEGqcadVaj2xcdcPzd26+/Zfr69Yf3rl6Z9rPGATXXD0SCMD96hmry95TrBN/Ek6G3jyyb9WBMx9+/KOT7z86mRzdenFqpCsJSSUTyoIuG8w0KDYy0hgkkCwsNMEilSnKGPc5hfR8TzAsFszmpCsJKyTPycUHuwEwZ77nRB9cauRD575VLRyi2vK18TqIx2qgpraWasujlq8qmAOsOL5VHlHgQL54FrMYuMG9UFP19hezswgTHJGR8M9i7+81AQS4lw7GHkePkq0K3uBOx7MC4p5i/XaDYeHf8d/uNLbFwZ0bu0UiuzgDukzmQmvHcdANg/zoqJ0nEvP0NTc/w0zyghchN1jsPcTwi0NmXglW/kCXq2ehT59ds/TY8bVFGjybmbkCT4yy1kk7pYMtqxWhWipEjSjUKXWpzoaO0+21HR/s3LbzhdvW3fba3S13zweautfKujr/HoD71Tlul7XXT9m2/ND4sfjg+Ic3vnf4rU++d3z3oyOpi31T1kRDElKqIXPCDtLYcXdTwCbbuw2A5WVtnUyCaAVfygJdUoT6YjPXt3Ub0+QU0NQwATt+xWMx5wvBHwP0sE8I9oLAhMybHFTIZy80PR8Mc+7N230goZgB3i5eI2IBiESoIJd6sYEnf/AyrebyDgv+A6yXMre7UxILrRhiHIodFJzfkTkmd3gSQXH4d+RFoC+bgTb60RHQ6SuBmnqKfockSexY6vHxkr/vubnIc0T74uxE5EwyMJZeCRQ8PFP9ZvYgsp6BBjVyXbpFaR7rjnUfuXPdHS88dOtDr+3sqjstSbfoXq8U/P3qlYDXdLx63yzoedUlgJr8WThb/+axXXf87P2Xf2vf4L6dl+ZH+hJmKoI14mVVIiu4SXnkXFsitzbuPi4bZaWbHNvLin98t83AHQ8d4hZNUUijj8VjEItEoSbOTPhYnS4cDoGmqA69LgGLy2pAWQOkzItAKh51T6VtSZ3L67IAcwFQSKJTCHLFtPliLy3uWw5wLw/Yc7nlXqZ0J4ixyCEGzeLi4wC7nGMcxFRGd1YDtSXy0x2tPOeLZu5oli2BfnIEbjS7T81gvXRWlQ2/stkMmAbntZcxGwMLG/lgW/XaTX3PzSXA3QXwlCUiqWByDgqyBGEEPIbD2BKEpYhVp9TNddR1Hdjev+OlR29/5NV7eu850iF1JKq+OQQNrjgJeE3HFdfhoENXXgII8gfgQMNLv3r+0Vfffu3LgzPD2yaykzHU4s2QCRY622WbNCJyPWoS2KoMgJuQK0W+ojfxO3MX3VCRYpflM4vAKdEf0u7wCxgjnkOUU99AGj7y3Yt7iKqXw/ZSZmX6m8s1QKVsBbUvmoLRh+siz3Gbo5cyPbufuXLA3Z9ZvnD83aZx/Juqac4hzn3QISsFd2MIZsFCE3+ubXQJMWcQ3pPVszCfTFLN9OnpaUpdQ+3d/aF+CBO5K+bDc756zclqgDueE1VkvwOwkzZIWQAljFYxBQzThrAcATsJUCfXZttDrRMbO9a/tPOWB57+7dse39MJnanABO85itfMBV7T8Zp50eBFqi8BBPn3Jnd1/+Mvf/x7e08f+MK5qXPrZ8wpOaUkJUtDliyb5cbjR3DfLDXjqrmROirf4u+NDGj0Re54FtTmgITQwjlHuShig3nzDQ0N0NjQCLW1NRAOR8lsz4A5P+hdtCXM7CJrCa8VACVM78iLXwzsFut9sYNEtcC9XG3dETnJkblqxIHF/V28v9usXsy3zszhuY+IUXC7KpaKVcBYD+SET2dSVEoVwXxmdhZSGSzWgi4Ppslj9ocYP+dpBVH2vmTitZtWA9xJeOw8idNOwwwULCZnAqhyGFQ9bDUrzdbW3i2/vmX9zX/7qVs/9epNjTdNV3/1By2udAl4TceV3v+gf1dYAshwB7sg1BJp2XZq5Njv7B86+Njp8dM3XEpdknUV8+KxII1FJDOqooJhGWAupr6XAu5+33uJGS5LKgN0rlE7xeKxWIjC/OksxYk1QgVoiDAHffUqReDX1dYTWU4kEmFf6KsPaVTERmjm4tBQlGKWv7Pg+15cA829sPsaN0BWAu6+wMuvzCmTYWGAYCkHFQJbolHIHbocOXIyGVbwJT//HM3swsSOP8/Oz8J8ch4s0yLfuTu2QfQHrS/EVigMDu55SLZ83y++LBfmskAkCpBT+DzMGBmyMEWUCMgZCTrDbaktXZvf3b56x48aG9peDimhoT+6+Y+MQFtflmFZ8Y1e4Wm74uUTdNCnBF468VJ4eOJk64Xk+LZTo2c/efT80Y8PTg2tTVgJMtNjoE/WyAD65m1SdBdP//L5SH+XLTXDEQ25r5e0Qa4UIXsd86kzel2iu6X/MdO649tFg4SkgKIgaQ5G4LPgPAH0yH2PII9+e2bqZ/nJ4uMAKo9sLgwodJPsFGq2hWBMGmiZq7m6wC5Uy3w11esZxf6OVQqF+0LIQgTBIUjjzxj8hr559J/jFwI7scZh/rmug2Gj9s9Q2ymZWsAG5/ye+/PFRMjz6ZcpW3+TdPGr8twztgSKKYOEX1g3QcFwuRDUyHFzY/e63TcNbHuhM974i876ltPalpbZoCxrpdK/uu+/QlP26hZa0PviEnj22WcVeACiQyeHOganh28cm7z40IkLJ3/r1Nip7gTMSRDBGhWouS+MPPba/POfWKhOlejj5bMetWUM/GMV7fgTHIIdlh/vpM4LBOAmURY4xwhCsA69CKajbVdRyC8fJn57Bv4I+BiNj8F6eAgg3nuRdocHBHIRsI4JU7PwtVOZWl7ClqDT7T5wHxaI+7+0T2ly90rVyj3bXWOk2DPE74SJvZhZ3gITDMukSHYMcNN1pHlNcwKZNBi6TkVaENz1rA6WwTVzBHInuJENbs7twvrotrrT0PPxzwt7dKYZr51QmmiLXO0j4r7grgXgLqmgWiFQDQ0a1Ib0mrbVh1Z3rP5eV0vHnoHugZOdSufEo2sfDaq3VTxWV38Dpe8GV/87B2+wzBKwbVt5YfyF2P7D+zuODx3fMq/Pf/r4hWMPjSXHWhJWQtElk/JxGcs1A2Zi2eIVsxZ0z6UE5mLuXVOXfunKtc9d5EYb/jNHZ05Qk9Pm+E5OzQqrAs9fdm3yDBnY81iFOfaLnOlUvAea71mqEqXRyTKoFESnUC59KBxyUvCi4ShEwlHS8oU5H7+j2R+1fXc8wILYADcLG2dUK2V4SwF3/9ciq7qg98EIMF4DgGTLsgkc9kGuUaNlBwHcMHTQdaRwNSGZSVE6GmrnqImLsr6osVNJVh5UJ+IX+Eiw8RNCcE5tBZaE3DByszsbZDGr2NWu/PVFaGxLkTW71t0PPmeLNELdtlldQ1ZpkZnkVTsEdWp9uquh+8Salv4Xo1r85x+78f6j9269d/ZpeDobFHkpfUSu1TsCcL9WR3YFvBcG3L0D70Ree/O19SfOnLhnNjW788zkmVvH0uMdST0R0i2dEdtIJmTtbK5MZZE9kAg5xIacw9T8t6SINvxiJV/zfaU8TUpEI/HNk6t4DLM5sNPjWZk71+GgIBrKqf6SK0UrLmaaINf8iQgXa+RxoOCnCfTpayrzzWMsAsYkKCqa9zUqZYtfoVCYovUpmA+BXmFgnzNVuw8kjLCEvUfBsnYz9xVQCPkC7Jz5ovi5q4DkhqCVuoLuDewLK6dqmgYFsglgRpDGAit61oCsnoFMOguZbJr+bVsm6JZBhDKooeN9rK+O6cQ5ZxWb6vnaOIdVt1jcB0D6OZf1kDdxqCGW/cHAXjTCrDa5Med/F1zu/A9sLETVRBodbibibRYpfEfsc5SurhEBjWwpENGiUKPWJFqibSe76rvfaq5r3HXz2u27//i2Px6UJMo1DT6BBPIkEIB7MCEuiwTePv9203vH3tvw4cUP7xrNjN42PjO+ZXxqfNW8Ph/PShlI22kw0TePZPQO+xxHc16PBnN3cX+l5KYcLbyLHYyDHWl0rqnNbLSuXHt+HS+TSd71PA3PZad3gKsA3HndeuL09uTc8xYxamZYUheD9Zgpn5nzFYWBOYI8mvLxb0zDZz+jJYCKlIAEYTXM/Po8jkAE9InvoheF4L/gMMAvLAR+97/defriZ/oONgWu6WaW10hHNwNq5EwrJ+0b/47mdNLQLaaxI/AbJpgWK7xC56NqyVWkKi6224m5QY8VZhp3AQQ8rCB+YtAdorFNmrTr5Mcrv7EDHZuk7B1yufcS2CZWlVOo4IINBuODLyxZbwGoeIDLyhCBGP1XH22caG1sO9EUb/6oNdTy3q2r7vjglrVbz97SdUtQtc17aV23VwTgft0O/eV/cdTkX55/ueXgyYPrT509seP8xeE7x2YnbhxPT3RNpSebM3IGdEUHU9LzN3Yk5iANWCalnPzkCgNDJ9DN0RapUDvbWMnqma9hEWhw2lixleMvGEgzSBHXsB8LQd2BSOZvLxoCX7ps8yluFgKbO7AMf2bgz2lyOZhrSihPsxc0ugTuSMbich8w0GHg4y6t6/Scvza5AbjVQYC7A+Z2TgvHaHTSyDH9zDZBx/wswjj+e5fGju2IyPUF4s0jAlpM9qXIl1G1Mixeoj3nfLdQM6dARXGI43MiF37JawvQNeJgQExOTie5PYVYGyUEd4WlCuYdXpB4Bl04lgohDJPLhqGttm2oLdo22F7fsWd1b987m1dv3r927drBuyGgjC1lBlyv1wbgfr2O/BV8b/TJvzP0Tv2ByaPrDp07sO3ohePbxhKjt85kJvvH58daUZM3UbNRGG+80AhZrDk3caJ/GcEdNX0CH1d9dq54oyVVfDlbOzfpE8AvMfsFDLh9sHR9NfCmmOwLH5jnARbHjvyHu0GZwNpV5tMdqFaYb+5olC4TfqH2XphuR/LjVgz398J4ACbnnDVDpLK55eb0m8vTKZrilkvVdiZ3Qzn5CRh2Q/5ij3TKHLsOf07hFn5YdCxDNA7cLcPlRWywmM1QwG2PciBrFE1dGTQ5BGGIWq11befjUnyot6X39a29m/Zv6Nl6YGvDhqGt7VuTQVrbFdy4rrJHV20JXWXvHXR3BUgAQX4P7AmfGznXuu/Mvls+Orrn/pODx+9Om+n+lJlqTEtZKSsbkLV1yo1HLZlZPbl2TiZoFhkt/LFMQcOtkgG7JACJz3QB6ouCuxs/RbyTy9W6XNguIuNzgXkF+dVCk17kdME0cO7AdeLAivW2cMn7eSN/24Tb84GR7i4sZD/zZvIsBQv81vxSdxnfKs9VRzcXMnUjvauf4rHu8Aonqp67dPh0y5VcLegrxVKKFHphaaICbhJo+J+pgWZpEFfi2bhacymm1xWFggAAEyBJREFUxc9s2rj1tVvW3/rBxrbVe/o6+mZ+CD80gkC5Kk+C66A5f6v2OhBE8IpXVgJYR37XyItNZy8N3/byr3/+mYvzl24dTU20zpqJxnlIhtJyRjLIXG+yYDXOHOewjKHp1fkdM5oyxZDVunaDututmgdAbve5iI/yEIsfaPSSbKFZPM/XzV0L7jbcrgD3YYBn5uc/zh3stljE91JV38qMEhepcIXvkifvYruPKO3rrqrmJUCPv3ttcq4YuZzLvRDkxdzA7wTOLIKdnTV5PXWsykZauuvLPae46R4LuiCoR82YWWPH041aw1R7vP3Mmo41v3zyE0++tKFjw8Ee6EkHWnqFA3+d3+41769z8QSvf7kl8Kz9rLJ5tqf+0IWzW94+9v7Dh88f/djQzHDfZGaydt5ORrKQVdEnDzZGVDNopRRwW3bYzJyAatT+qN61C4LdG6+IVHY2bmFS5eZ3AayLBM3laXRVFJRjRndF/LtTx5gLnMcGiHKj+E9XLnyx7iwWOFdJ1xeLthfgXkjMk5ffji4WlyWC/iaGit6nkp7xe4W1oNgpjEfIs3Hkbh33/GBmIG4pEi4Znh2BY8OD6+hJfI4wcBcBnOJaFvuBz1FAgwhEsnVyXbot0jbe19h3ZFPXxl13rL/jlds39J/qkLYFRV2qMOxBE1ecWDEYgkACi0vgkH2oZnh4eO0H5z64d/+pQ3efGDm5Y3h6pGvOmgtZYVPLWhlANjnaWJ3UK76Lu4FhgakdN1q0l7qeTQDP2OjIdy0c7M7BgOrZFvfTV0F9LwTBBdZ39zMcu3KRtDf3KxXTyAv76ud473HPgoA8CoHgN7lM3nlENUT5W+B68NOXUhbMIu0xHGYhmux7XoYbj8QU/ceoQCwyxAMzJQNstLMX8W6gRi5y0qlRnj2gKBKE5ZBtJEFvjDRlV7X0ntzcu+n9Las2/+q29Xe+21XfNbxaWp0u5dWCawMJeEmg2svJ63nB3wMJlCyB3fZuzQKr+eS5k5sOnzl631sH337kyPDRHQkrGdLtDJiyCaaK6XFYItTM33gdsyjTtAi0xYZOqc08vcm1lwtzKzGbcbM+JeDhtYX+WbfZteQ3KzhcFFmNxbRtR1suBPxygLuSPot7izx3wWGl4Dm+3qvS3alwrLgijocKNKtT/gUd6NiDKJTD/Uwnak4CCQGetHucXyz+g2ns/MUwrtNCwiIV8D/ZVEDSbVAsGWKhMNSo8fSOjbe+sWPDjhc39mx8r7ez9xwAzNwS1FSvxgwM2igigUqXTyDUQAKXRQJYoKZzT6cynZ6OhMKh1ktTF24/du7k5w+cPPzQeHYqkg7rkIEk2KoBUhh3aSwvazuBdZiGZGNSsayxTTyrA1XOJJM+89ejOZXxyqOFm6WPYdEb5q/HwqHC4VrgUy2dVXR5ZLaSVnMVrBkVC6mY75v6xXnfENgtiZgDMcdezAESIyMVpBE3MJ0PUy85KyH+iNkZlsnSMrAEK3tdFvGu6hrISQVqrBprdcvA2O1bbvmH9tbW5+Ox+OmQFZpeP7c++8ADD5iBT73iEQ4aWEICK2k7CAYqkIC3BJA/BJ6V/2bX4ehHw0MNc6m5noaWpoeOXTjxqcHJ8zcmzNlIQp+XTDSfol/eZuQjmHZsktNTxkLhxBonGRlQUDtH5Z0AnflKMWWJ3L88fxy1OQbwAsVdvmGhDXr3fPmvWEmreaWAu5A6D2YTVhtSynmqJLoQ6M/IBUAuBTbOCO5oYdBxPqiYyoYaPCOwUbGIC/B6AJwmVrYxRz1itURbp9d2rP1wbde650cGB1/ftnrb+PZ122cfXfuoLknOJFr++RA84bqWwEraDq7rgQhevjwJoMn+9Q9ebz46eKqnRlVvn5mbunl48sINF2YurZlKTzcmraSqywaYCiZnsf9EVD2iOpUV5b5fCgzn2hoxz/LgKMd1TYjA1UGH5lb0eyWgWXkyvLbv4oMqwJ2YddzlaFl8ABt7Hv3uru/OiwGK6oFYLwAniWIgwGNwXBRicjzbGG4c7WrqOtbW2L43qkV3q7Z06NYtt144s/HMVJDGdm3PsJX6dgG4r9SRCfpVkgQwZ/7XJ19u2nN2T8ul5GzfZHpm81Rmdv3Y3OgNo3Nj6yaTEy0JY141JOSwZ0CPpWfxJ9rLcSW4zeuFkfQOo63IJVd4rDc31S8bu01JYgguzpOAyP3HTAoR0U7OcXaV22wvLDBiDnCqeVY/XSGyGdu0QLbQ9B6GuBo3mmMtFzvqOo+01bQdrQ81HGmJth7pamgb7N+0Y/zRptvnAy09mI5XUgIBuF9J6QfPrroEkOJ2CIYih84dajgxfqLl3MVzq0amh9dNJaY2z2dmNk8lJ/smU9NN09nZiKVJkNZTZH5XQgoFzyEPOqsB60rFcmnxZNZFTc9CkyzVs8ux5FX9bYIGK5MAxq4rZEYnV4tDWcgZ5Nw0c/ggAnYZZElh1LkI5qBASNFAsSWIa1G9Ld481FLbdjKmRg7WR5pPdrf1HV/Xtnqot7V3Yl3Hutm1sDYot1rZoAV3V0kCAbhXSZBBMytPAkiMA3A29OuLR2r3ndnfcXLk1OrBmeH+2WxiQ0JPb5tMzKybnJtqSWUzsq3aYMoGWGAQtR3T7jG4jtOLCZ8s1oA3EdwZGS4jMBHov/JkcH33COldEdxZsSEEdwmj4ahwIJIhcQUeufox2BJT2TDi3daoEhtGvccisUx9Td3F2pr4uZgaPtgcqdu7oXvjmY09687saN00Ga3vSAaAfn3PspX69gG4r9SRCfpVdQkg2O+H/dGDQwe7jpw/snnfoQOb59LzW5LJVGfGzHQkMrPtSTNZk5UySsZO8zK0NhhYqQwrgSkSFfcgLZCy4gjeSXtfGZ+VtJxXQgwCq4dOWjj+DwPkWFE3CppTsD46FnIxJYioUQhDGEJ2yIipNTMxrWYkHI5eiEZjg3W1dQc3rFl7avumGw9vr98+tAk2YWDcSnjBlTHtgl6sSAmspN1gRQoo6NS1KQEE+iEYCn80+NHAqXPH+k+Nnls/Mn5h80x6qj9hJVpn0zNNCT1ZpytGZD47F0oZWSpHiwBPUE7V0vAbFaBdIUISy/lKL+tqJf9XLlZJwtgI5kqh9DbMgLAw0l2GmBqBeCiWUQ0lWR9pmKoJ1UzWqPHRhkjTme7m3oP9nf1HB/oGzvR39o9sljZnK+9N0EIggcsngSu9C1y+Nw2eFEigiATQR48Wd9ToL1662Hbh0oWeCzPn1gxeOr/+4vSlvpnMXNdsZqZ9Nj1flzLS8bSVjWWMjGbYpmQheY6EWj2W77RypGVOhDULrl+Kup0r/9w+LCL0XR1dSj90GN6YBSHH+EYE7QvfltpaqkH3PUWuK2SUW3RGiXt5e6IaGl1fpF0R2Cb+VIJOzN+cWqanuR9JJDUqUb6Slg6KHVZC2agWnYursURttGa+VotdaIo1ne9p7TrZ29pzvK+1/1xzQ8fFDU0bJjuhE/ndV8rJLVi/gQRKkkAA7iWJK7j4epDACftEOAvZ+PzMfP3w9HDHmdHBNWfHzmw4P3Ghb2TiwsDE3GRrxsrUZaVMPGUkYlnIKFii1gEuLFMrgJSKiXAGdSTJKQQ3XiKUjLzEiFekGlwe2IlUvNwvGW85jw1wIsAFyhWMWOFJw4XDnqxyIjVQBBwWmwzCj43vxeneiBwGOQQccBcX8V/xswh1jQuA8s3JhO7iFBC13vE2DrnYLJ7PRKabRHZ3RkyEfvQQRLJxpTYRVaOJsByaq4/Wjfa09R9Z3dp3rr+l78yq5u4TrbWtowDNs7c3rU1IElLQBZ9AAle/BAJwv/rHMHiDZZQA1+zVY3AsMg3TsbHp6Y6RyQu9x88e3Xb83Intx4ePbpjPzDfaYIVNy4gYph6xZFuzFRsM2wTdyoIpoYbPQJtF13MUcwK6JGLEIxC0uH/YAV2eWy8OCyIZX2jqXBl2XMDCFSysB4XaMO+H0HjFdzRXs0ewG9xKOoE+lZTldclNDDR0nTgKdxHnZhd5v4Pt/N0dy4Krni6vCCdq0ZsU9JZ/iCHudvxC9kEkk5FUimhXLUYlK0tyVpW1tCwrKQWUbEdj5/kNPRsP9HX2HRzo7D/e0zFwobNmYHgLrEoh+ZwkSXgqCz6BBK45CQTgfs0NafBCl0sCR+2jtenUZN1oYqrzxMlTN+4/cfDOk4On7hidn+hPWGklZSeVhJmUIQSKoZoS/mfL6LlnUfmOrx61UIQYrE+P/mFM2eKhenQgIDVWnAQK0NrRdnkRGaRILTDJuzVyixO0KKj8og8azxMIqhyQ8xR7l6WfVTTj97iqzxVWhaPuOH0VueSubSaPvJ0X6WGnHueDujPJhlLXRBtYF4ABuWzJtmKplmapdhgiZtjWrIgVNmvUqNXV2H5wfd/6PRvWrH97be+GQz2xngtWrTUXBMFdrlURPGelSCAA95UyEkE/rloJoHa/Z88eNboqGp62pmNT1lTzxOzM+rNjgzcOjQ1vPjd6dsNMerpxNjnbOJOeqUlmE6phZcFGFCPllpUDJfM9fmHgHmrSGAfGC9eYFtayd5GvCNATUkNwLKaD8hUu8J68ABzM6Ts+R2jrbmu5iBVwm+2FhdzthS7YQah9XnAtL55AcMfww4gsKyCT1i1T7R46XNDBgzLT8w4oLOZdhZAchlgonq6L1s80xuqnGuJNl1Z3Dhzpbuw+3NvWdSAC6tmGcMN8LdQmT3eezjwBT1hBVPtVu6yCjlcogQDcKxRgcHsgAQdfeXDerl275LP9Z1XN0EKDk4NaZjYTb2mub7Ns6J1LznbOzM90zsxOd8zMz7bMpGbbppJTHePpyeaUnqxL6ylJNwwy5SPiYS16DNhTNNToEb+JW49Xq+NPdlYx6taiJr1L22dl0HIDJX4UVnNhmxdWAOG3dw8tObfRj15I41d4esCb0P+Pmje37/PHo2Gf695g8wJ+CNtoXscqbfgfEsZEwlEjpkYn2+IdY03RurG6eMPFurr60fp43Wh9be2FqBofNiwYHp8cn+yJ96QTdTXZPjWiwyYwD8Nh+y/gL+wA1IN1eb1LIAD3630GBO+/bBLg/npSzQ/DYXXo0pB2YeSCNmFOqEbaiKmWWmOa6bo5SDckYa4+a6brsxm9KZNNdydSqY75xFzLXHKuI5lOtMzMzdansglNt00wbBahT1Xs0HQtWWRa14kQl30ct7ejsqNFgKnemKefo2DNRdYLy4HweYt/U5EdDu6YH04V8+hAwM0HVC3NZVa3sf4e84kTGwBa103yhxMxjCapUBurSdbG6ybj0dhoTbR2tDZeMxaLxC6GwtpQSI3MhZXobAPUTIfD0Vk5C1MpxUrUh6VsQ9MqfSAS0u/seUJn9X3J+uA6uSzbcAYNBxK4qiQQgPtVNVxBZ68VCWAJ27+Av5BPwkllBmaU0clR9ULygmrr89r8fCo+OZWMJ5OzkUvTlyKpbCo8NzUfqY3HG2qjtS0SyC2mabSlUtnmdCrZlMmkapNmtmUiOdWUlXTVAlsxbUu2LUvGoDTLItodCf/Dj2VZ+DuwULvmke8sUp1hJFVHE8z5FpbNlUFRkG4XCXzQZUDUMKYsK7YsKbIiK5YiybasyLYiydkwhGbrI3WzMTU8GYlG56KRyEQkEpuSFPtS1tDH5+anJwzbnquN16RrojXp5oamVFyLphta65PRpsZkWzRktBpNZkSXzZs7BwyAQybAk5aI+btW5kDwHoEEllMCAbgvp3SDtgMJlCEBrvHLu2AXrc9aqJWiEJWmxqfCljEbuTgxHr00NhqbmJ6MTIxPRZKJmdC0kYgOz18Kp6SsEgqFQtFwJBLWwtGwpsU0VauRZTkmgRSSZClimqZiW3bYtGxQJClMZLuWhZpwWJIlxQY7TVQvkqTZlm3LkpwBSU4qMhY8NbFGT0ICO21aZjqrG8msqSczeiaVySYzJqYLyJFMZ01ntlaNpOrqm/W2hsZUc0tHpqmxKdnT0ZMKJULpmztvxue5wgHZz4EWXsaECW4JJFBEAgG4B9MikMBVLgE8DAhQxJ93wS50vqsaaFp6Lh1KZBLh5HwyZCQTatI01YyRkS3bUnVdx2A6VZZkSc/oGLun6pYuK6qiy6psy5asWLZlh0IhI6JGsqqm2qpt2rG6xkxICxn1DfV62ghn41lD72nt0dfCWgHYzAIQmMuv8pkVdP9qlkAA7lfz6AV9DyQQSCCQQCCBQAKB5h7MgUACgQQCCQQSCCRw7Usg0Nyv/TEO3jCQQCCBQAKBBK4zCQTgfp0NePC6gQQCCQQSCCRw7UsgAPdrf4yDNwwkEEggkEAggetMAgG4X2cDHrxuIIFAAoEEAglc+xIIwP3aH+PgDQMJBBIIJBBI4DqTQADu19mAB68bSCCQQCCBQALXvgQCcL/2xzh4w0ACgQQCCQQSuM4kEID7dTbgwesGEggkEEggkMC1L4EA3K/9MQ7eMJBAIIFAAoEErjMJBOB+nQ148LqBBAIJBBIIJHDtSyAA92t/jIM3DCQQSCCQQCCB60wC/z8Jbf2s5L/G+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6"/>
          <a:stretch>
            <a:fillRect/>
          </a:stretch>
        </p:blipFill>
        <p:spPr>
          <a:xfrm>
            <a:off x="2141827" y="3785845"/>
            <a:ext cx="809192" cy="789888"/>
          </a:xfrm>
          <a:prstGeom prst="rect">
            <a:avLst/>
          </a:prstGeom>
        </p:spPr>
      </p:pic>
      <p:sp>
        <p:nvSpPr>
          <p:cNvPr id="17" name="Rectangle: Rounded Corners 6">
            <a:extLst>
              <a:ext uri="{FF2B5EF4-FFF2-40B4-BE49-F238E27FC236}">
                <a16:creationId xmlns:a16="http://schemas.microsoft.com/office/drawing/2014/main" id="{83D75BD5-8701-2FBA-083C-100CD411C4C8}"/>
              </a:ext>
            </a:extLst>
          </p:cNvPr>
          <p:cNvSpPr/>
          <p:nvPr/>
        </p:nvSpPr>
        <p:spPr>
          <a:xfrm>
            <a:off x="3148662" y="3768616"/>
            <a:ext cx="3882521" cy="824345"/>
          </a:xfrm>
          <a:prstGeom prst="roundRect">
            <a:avLst/>
          </a:prstGeom>
          <a:solidFill>
            <a:schemeClr val="tx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rgbClr val="000000"/>
                </a:solidFill>
              </a:rPr>
              <a:t>Bru-nây</a:t>
            </a:r>
            <a:endParaRPr lang="en-US" sz="3000">
              <a:solidFill>
                <a:srgbClr val="000000"/>
              </a:solidFill>
            </a:endParaRPr>
          </a:p>
        </p:txBody>
      </p:sp>
    </p:spTree>
    <p:extLst>
      <p:ext uri="{BB962C8B-B14F-4D97-AF65-F5344CB8AC3E}">
        <p14:creationId xmlns:p14="http://schemas.microsoft.com/office/powerpoint/2010/main" val="270688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accent3">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CDE5A5F-CAB4-AB0C-8025-6926B357D4DA}"/>
                </a:ext>
              </a:extLst>
            </p:cNvPr>
            <p:cNvSpPr txBox="1"/>
            <p:nvPr/>
          </p:nvSpPr>
          <p:spPr>
            <a:xfrm>
              <a:off x="1023257" y="463099"/>
              <a:ext cx="719908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AFAFAF">
                      <a:lumMod val="50000"/>
                    </a:srgbClr>
                  </a:solidFill>
                  <a:effectLst/>
                  <a:uLnTx/>
                  <a:uFillTx/>
                  <a:latin typeface="Arial"/>
                  <a:cs typeface="Arial"/>
                  <a:sym typeface="Arial"/>
                </a:rPr>
                <a:t>Phong trào giải phóng dân tộc ở Phi-lip-pin</a:t>
              </a:r>
            </a:p>
          </p:txBody>
        </p:sp>
      </p:grpSp>
      <p:cxnSp>
        <p:nvCxnSpPr>
          <p:cNvPr id="12" name="Straight Connector 11">
            <a:extLst>
              <a:ext uri="{FF2B5EF4-FFF2-40B4-BE49-F238E27FC236}">
                <a16:creationId xmlns:a16="http://schemas.microsoft.com/office/drawing/2014/main" id="{95ECA673-E9B9-5DA5-D20C-9DC2BBB1F7EF}"/>
              </a:ext>
            </a:extLst>
          </p:cNvPr>
          <p:cNvCxnSpPr>
            <a:cxnSpLocks/>
          </p:cNvCxnSpPr>
          <p:nvPr/>
        </p:nvCxnSpPr>
        <p:spPr>
          <a:xfrm>
            <a:off x="-428171" y="2227943"/>
            <a:ext cx="9572171" cy="0"/>
          </a:xfrm>
          <a:prstGeom prst="line">
            <a:avLst/>
          </a:prstGeom>
          <a:ln w="38100">
            <a:solidFill>
              <a:schemeClr val="accent2">
                <a:lumMod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6E0206E2-206E-81F9-BDD4-2EF1D1CF8B48}"/>
              </a:ext>
            </a:extLst>
          </p:cNvPr>
          <p:cNvSpPr/>
          <p:nvPr/>
        </p:nvSpPr>
        <p:spPr>
          <a:xfrm>
            <a:off x="1923144" y="2076591"/>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id="{31F159C2-CA31-B988-1A6A-0333FC6713DB}"/>
              </a:ext>
            </a:extLst>
          </p:cNvPr>
          <p:cNvSpPr/>
          <p:nvPr/>
        </p:nvSpPr>
        <p:spPr>
          <a:xfrm>
            <a:off x="943430" y="1359951"/>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70C0"/>
                </a:solidFill>
                <a:effectLst/>
                <a:uLnTx/>
                <a:uFillTx/>
                <a:latin typeface="Arial"/>
                <a:ea typeface="+mn-ea"/>
                <a:cs typeface="+mn-cs"/>
                <a:sym typeface="Arial"/>
              </a:rPr>
              <a:t>1872</a:t>
            </a:r>
          </a:p>
        </p:txBody>
      </p:sp>
      <p:sp>
        <p:nvSpPr>
          <p:cNvPr id="17" name="TextBox 16">
            <a:extLst>
              <a:ext uri="{FF2B5EF4-FFF2-40B4-BE49-F238E27FC236}">
                <a16:creationId xmlns:a16="http://schemas.microsoft.com/office/drawing/2014/main" id="{B9B4650B-E28E-BE9D-44D2-79E21677F2DE}"/>
              </a:ext>
            </a:extLst>
          </p:cNvPr>
          <p:cNvSpPr txBox="1"/>
          <p:nvPr/>
        </p:nvSpPr>
        <p:spPr>
          <a:xfrm>
            <a:off x="357416" y="2637067"/>
            <a:ext cx="3305628" cy="2118529"/>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Nhân dân thành phố Ca-vi-tô nổi dậy khởi nghĩa chống thực dân Tây Ban Nha. </a:t>
            </a:r>
          </a:p>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Cuối cùng, cuộc khởi nghĩa thất bại.</a:t>
            </a:r>
          </a:p>
        </p:txBody>
      </p:sp>
      <p:sp>
        <p:nvSpPr>
          <p:cNvPr id="3" name="Diamond 2">
            <a:extLst>
              <a:ext uri="{FF2B5EF4-FFF2-40B4-BE49-F238E27FC236}">
                <a16:creationId xmlns:a16="http://schemas.microsoft.com/office/drawing/2014/main" id="{348FC0B9-1015-4007-1156-ED6491290F1D}"/>
              </a:ext>
            </a:extLst>
          </p:cNvPr>
          <p:cNvSpPr/>
          <p:nvPr/>
        </p:nvSpPr>
        <p:spPr>
          <a:xfrm>
            <a:off x="6408059" y="2076591"/>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5" name="Rectangle: Rounded Corners 4">
            <a:extLst>
              <a:ext uri="{FF2B5EF4-FFF2-40B4-BE49-F238E27FC236}">
                <a16:creationId xmlns:a16="http://schemas.microsoft.com/office/drawing/2014/main" id="{8A1BA000-1BC5-93C0-402B-86B262509D89}"/>
              </a:ext>
            </a:extLst>
          </p:cNvPr>
          <p:cNvSpPr/>
          <p:nvPr/>
        </p:nvSpPr>
        <p:spPr>
          <a:xfrm>
            <a:off x="5428345" y="1359951"/>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70C0"/>
                </a:solidFill>
                <a:effectLst/>
                <a:uLnTx/>
                <a:uFillTx/>
                <a:latin typeface="Arial"/>
                <a:ea typeface="+mn-ea"/>
                <a:cs typeface="+mn-cs"/>
                <a:sym typeface="Arial"/>
              </a:rPr>
              <a:t>Cuối TK XIX</a:t>
            </a:r>
          </a:p>
        </p:txBody>
      </p:sp>
      <p:sp>
        <p:nvSpPr>
          <p:cNvPr id="6" name="TextBox 5">
            <a:extLst>
              <a:ext uri="{FF2B5EF4-FFF2-40B4-BE49-F238E27FC236}">
                <a16:creationId xmlns:a16="http://schemas.microsoft.com/office/drawing/2014/main" id="{456009D7-43D6-4124-8276-E3EC1B5CE283}"/>
              </a:ext>
            </a:extLst>
          </p:cNvPr>
          <p:cNvSpPr txBox="1"/>
          <p:nvPr/>
        </p:nvSpPr>
        <p:spPr>
          <a:xfrm>
            <a:off x="3915228" y="2637067"/>
            <a:ext cx="4871356" cy="2118529"/>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Trong phong trào giải phóng dân tộc đã xuất hiện hai xu hướng: cải cách của Hô -xê Ri-dan và bạo động của Bô-ni-pha-xi-ô. </a:t>
            </a:r>
          </a:p>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Khơi dậy ý thức dân tộc, chuẩn bị tiền đề cho cao trào cách mạng sau này.</a:t>
            </a:r>
          </a:p>
        </p:txBody>
      </p:sp>
    </p:spTree>
    <p:extLst>
      <p:ext uri="{BB962C8B-B14F-4D97-AF65-F5344CB8AC3E}">
        <p14:creationId xmlns:p14="http://schemas.microsoft.com/office/powerpoint/2010/main" val="29354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p:bldP spid="3" grpId="0" animBg="1"/>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accent3">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CDE5A5F-CAB4-AB0C-8025-6926B357D4DA}"/>
                </a:ext>
              </a:extLst>
            </p:cNvPr>
            <p:cNvSpPr txBox="1"/>
            <p:nvPr/>
          </p:nvSpPr>
          <p:spPr>
            <a:xfrm>
              <a:off x="1023257" y="463099"/>
              <a:ext cx="719908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AFAFAF">
                      <a:lumMod val="50000"/>
                    </a:srgbClr>
                  </a:solidFill>
                  <a:effectLst/>
                  <a:uLnTx/>
                  <a:uFillTx/>
                  <a:latin typeface="Arial"/>
                  <a:cs typeface="Arial"/>
                  <a:sym typeface="Arial"/>
                </a:rPr>
                <a:t>Phong trào giải phóng dân tộc ở Phi-lip-pin</a:t>
              </a:r>
            </a:p>
          </p:txBody>
        </p:sp>
      </p:grpSp>
      <p:cxnSp>
        <p:nvCxnSpPr>
          <p:cNvPr id="12" name="Straight Connector 11">
            <a:extLst>
              <a:ext uri="{FF2B5EF4-FFF2-40B4-BE49-F238E27FC236}">
                <a16:creationId xmlns:a16="http://schemas.microsoft.com/office/drawing/2014/main" id="{95ECA673-E9B9-5DA5-D20C-9DC2BBB1F7EF}"/>
              </a:ext>
            </a:extLst>
          </p:cNvPr>
          <p:cNvCxnSpPr>
            <a:cxnSpLocks/>
          </p:cNvCxnSpPr>
          <p:nvPr/>
        </p:nvCxnSpPr>
        <p:spPr>
          <a:xfrm>
            <a:off x="-428171" y="2227943"/>
            <a:ext cx="5072742" cy="0"/>
          </a:xfrm>
          <a:prstGeom prst="line">
            <a:avLst/>
          </a:prstGeom>
          <a:ln w="38100">
            <a:solidFill>
              <a:schemeClr val="accent2">
                <a:lumMod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6E0206E2-206E-81F9-BDD4-2EF1D1CF8B48}"/>
              </a:ext>
            </a:extLst>
          </p:cNvPr>
          <p:cNvSpPr/>
          <p:nvPr/>
        </p:nvSpPr>
        <p:spPr>
          <a:xfrm>
            <a:off x="2460172" y="2076591"/>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id="{31F159C2-CA31-B988-1A6A-0333FC6713DB}"/>
              </a:ext>
            </a:extLst>
          </p:cNvPr>
          <p:cNvSpPr/>
          <p:nvPr/>
        </p:nvSpPr>
        <p:spPr>
          <a:xfrm>
            <a:off x="1480458" y="1359951"/>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70C0"/>
                </a:solidFill>
                <a:effectLst/>
                <a:uLnTx/>
                <a:uFillTx/>
                <a:latin typeface="Arial"/>
                <a:ea typeface="+mn-ea"/>
                <a:cs typeface="+mn-cs"/>
                <a:sym typeface="Arial"/>
              </a:rPr>
              <a:t>1896 - 1898</a:t>
            </a:r>
          </a:p>
        </p:txBody>
      </p:sp>
      <p:sp>
        <p:nvSpPr>
          <p:cNvPr id="17" name="TextBox 16">
            <a:extLst>
              <a:ext uri="{FF2B5EF4-FFF2-40B4-BE49-F238E27FC236}">
                <a16:creationId xmlns:a16="http://schemas.microsoft.com/office/drawing/2014/main" id="{B9B4650B-E28E-BE9D-44D2-79E21677F2DE}"/>
              </a:ext>
            </a:extLst>
          </p:cNvPr>
          <p:cNvSpPr txBox="1"/>
          <p:nvPr/>
        </p:nvSpPr>
        <p:spPr>
          <a:xfrm>
            <a:off x="357416" y="2637067"/>
            <a:ext cx="4214584" cy="1703030"/>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Cuộc cách mạng bùng nổ, lật đổ ách thống trị của thực dân Tây Ban Nha</a:t>
            </a:r>
            <a:endParaRPr kumimoji="0" lang="en-US" sz="18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è"/>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Cộng hoà Phi-líp-pin</a:t>
            </a:r>
            <a:r>
              <a:rPr kumimoji="0" lang="en-US" sz="1800" b="0" i="0" u="none" strike="noStrike" kern="0" cap="none" spc="0" normalizeH="0" baseline="0" noProof="0">
                <a:ln>
                  <a:noFill/>
                </a:ln>
                <a:solidFill>
                  <a:srgbClr val="000000"/>
                </a:solidFill>
                <a:effectLst/>
                <a:uLnTx/>
                <a:uFillTx/>
                <a:latin typeface="Arial"/>
                <a:cs typeface="Arial"/>
                <a:sym typeface="Arial"/>
              </a:rPr>
              <a:t> ra đời.</a:t>
            </a:r>
          </a:p>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è"/>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Bị Mỹ thôn tính.</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a:extLst>
              <a:ext uri="{FF2B5EF4-FFF2-40B4-BE49-F238E27FC236}">
                <a16:creationId xmlns:a16="http://schemas.microsoft.com/office/drawing/2014/main" id="{0D1514A8-34BC-3936-F0CA-B249A100AB2F}"/>
              </a:ext>
            </a:extLst>
          </p:cNvPr>
          <p:cNvGrpSpPr/>
          <p:nvPr/>
        </p:nvGrpSpPr>
        <p:grpSpPr>
          <a:xfrm>
            <a:off x="4818743" y="1164743"/>
            <a:ext cx="4142013" cy="3560527"/>
            <a:chOff x="4818743" y="1164743"/>
            <a:chExt cx="4142013" cy="3560527"/>
          </a:xfrm>
        </p:grpSpPr>
        <p:pic>
          <p:nvPicPr>
            <p:cNvPr id="8" name="Hình ảnh 1">
              <a:extLst>
                <a:ext uri="{FF2B5EF4-FFF2-40B4-BE49-F238E27FC236}">
                  <a16:creationId xmlns:a16="http://schemas.microsoft.com/office/drawing/2014/main" id="{73E6BDEB-6C13-D191-8686-B375A0BF3030}"/>
                </a:ext>
              </a:extLst>
            </p:cNvPr>
            <p:cNvPicPr>
              <a:picLocks noChangeAspect="1"/>
            </p:cNvPicPr>
            <p:nvPr/>
          </p:nvPicPr>
          <p:blipFill>
            <a:blip r:embed="rId3"/>
            <a:stretch>
              <a:fillRect/>
            </a:stretch>
          </p:blipFill>
          <p:spPr>
            <a:xfrm>
              <a:off x="4818743" y="1164743"/>
              <a:ext cx="4142013" cy="2476830"/>
            </a:xfrm>
            <a:prstGeom prst="rect">
              <a:avLst/>
            </a:prstGeom>
          </p:spPr>
        </p:pic>
        <p:sp>
          <p:nvSpPr>
            <p:cNvPr id="14" name="TextBox 13">
              <a:extLst>
                <a:ext uri="{FF2B5EF4-FFF2-40B4-BE49-F238E27FC236}">
                  <a16:creationId xmlns:a16="http://schemas.microsoft.com/office/drawing/2014/main" id="{7349A376-950D-57D7-E3A4-2161EE997394}"/>
                </a:ext>
              </a:extLst>
            </p:cNvPr>
            <p:cNvSpPr txBox="1"/>
            <p:nvPr/>
          </p:nvSpPr>
          <p:spPr>
            <a:xfrm>
              <a:off x="4818743" y="3703387"/>
              <a:ext cx="4142013"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70C0"/>
                  </a:solidFill>
                  <a:effectLst/>
                  <a:uLnTx/>
                  <a:uFillTx/>
                  <a:latin typeface="Arial"/>
                  <a:cs typeface="Arial"/>
                  <a:sym typeface="Arial"/>
                </a:rPr>
                <a:t>Nhân dân Phi-lip-pin giải phóng thành phố Xi-bu  khỏi ách thống trị của thực dân Tây Ban Nha (tháng 4/1898 – tranh vẽ)</a:t>
              </a:r>
            </a:p>
          </p:txBody>
        </p:sp>
      </p:grpSp>
    </p:spTree>
    <p:extLst>
      <p:ext uri="{BB962C8B-B14F-4D97-AF65-F5344CB8AC3E}">
        <p14:creationId xmlns:p14="http://schemas.microsoft.com/office/powerpoint/2010/main" val="3251300437"/>
      </p:ext>
    </p:extLst>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8434" name="Picture 2" descr="Việt Nam (Vietnam) | Hồ sơ - Sự kiện - Nhân chứng">
            <a:extLst>
              <a:ext uri="{FF2B5EF4-FFF2-40B4-BE49-F238E27FC236}">
                <a16:creationId xmlns:a16="http://schemas.microsoft.com/office/drawing/2014/main" id="{C8A95C87-8B18-7FAA-5800-DF8DAD050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65" y="1547134"/>
            <a:ext cx="4275993" cy="284888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BEAC413-0651-212A-958D-03F500A124C4}"/>
              </a:ext>
            </a:extLst>
          </p:cNvPr>
          <p:cNvGrpSpPr/>
          <p:nvPr/>
        </p:nvGrpSpPr>
        <p:grpSpPr>
          <a:xfrm>
            <a:off x="399142" y="747487"/>
            <a:ext cx="3810000" cy="507999"/>
            <a:chOff x="261257" y="1088572"/>
            <a:chExt cx="3810000" cy="507999"/>
          </a:xfrm>
        </p:grpSpPr>
        <p:sp>
          <p:nvSpPr>
            <p:cNvPr id="3" name="Rectangle 2">
              <a:extLst>
                <a:ext uri="{FF2B5EF4-FFF2-40B4-BE49-F238E27FC236}">
                  <a16:creationId xmlns:a16="http://schemas.microsoft.com/office/drawing/2014/main" id="{5AB2F5B8-548D-0DDF-C2D2-1779EDCEEFB9}"/>
                </a:ext>
              </a:extLst>
            </p:cNvPr>
            <p:cNvSpPr/>
            <p:nvPr/>
          </p:nvSpPr>
          <p:spPr>
            <a:xfrm>
              <a:off x="261257" y="1320800"/>
              <a:ext cx="3810000" cy="27577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BEA1BD0D-7F75-5468-248B-A1AB50EA582A}"/>
                </a:ext>
              </a:extLst>
            </p:cNvPr>
            <p:cNvSpPr txBox="1"/>
            <p:nvPr/>
          </p:nvSpPr>
          <p:spPr>
            <a:xfrm>
              <a:off x="333829" y="1088572"/>
              <a:ext cx="370840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DDA549">
                      <a:lumMod val="50000"/>
                    </a:srgbClr>
                  </a:solidFill>
                  <a:effectLst/>
                  <a:uLnTx/>
                  <a:uFillTx/>
                  <a:latin typeface="Arial"/>
                  <a:cs typeface="Arial"/>
                  <a:sym typeface="Arial"/>
                </a:rPr>
                <a:t>VIỆT NAM </a:t>
              </a:r>
            </a:p>
          </p:txBody>
        </p:sp>
      </p:grpSp>
      <p:sp>
        <p:nvSpPr>
          <p:cNvPr id="6" name="TextBox 5">
            <a:extLst>
              <a:ext uri="{FF2B5EF4-FFF2-40B4-BE49-F238E27FC236}">
                <a16:creationId xmlns:a16="http://schemas.microsoft.com/office/drawing/2014/main" id="{B8EA063E-DD04-3161-187D-5FE9D92E120F}"/>
              </a:ext>
            </a:extLst>
          </p:cNvPr>
          <p:cNvSpPr txBox="1"/>
          <p:nvPr/>
        </p:nvSpPr>
        <p:spPr>
          <a:xfrm>
            <a:off x="4499430" y="805103"/>
            <a:ext cx="4479191" cy="3365024"/>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1" i="0" u="none" strike="noStrike" kern="0" cap="none" spc="0" normalizeH="0" baseline="0" noProof="0">
                <a:ln>
                  <a:noFill/>
                </a:ln>
                <a:solidFill>
                  <a:srgbClr val="000000"/>
                </a:solidFill>
                <a:effectLst/>
                <a:uLnTx/>
                <a:uFillTx/>
                <a:latin typeface="Arial"/>
                <a:cs typeface="Arial"/>
                <a:sym typeface="Arial"/>
              </a:rPr>
              <a:t>Giữa thế kỉ XIX: </a:t>
            </a:r>
            <a:r>
              <a:rPr kumimoji="0" lang="vi-VN" sz="1800" b="0" i="0" u="none" strike="noStrike" kern="0" cap="none" spc="0" normalizeH="0" baseline="0" noProof="0">
                <a:ln>
                  <a:noFill/>
                </a:ln>
                <a:solidFill>
                  <a:srgbClr val="000000"/>
                </a:solidFill>
                <a:effectLst/>
                <a:uLnTx/>
                <a:uFillTx/>
                <a:latin typeface="Arial"/>
                <a:cs typeface="Arial"/>
                <a:sym typeface="Arial"/>
              </a:rPr>
              <a:t>Cuộc kháng chiến chống thực dân Pháp xâm lược. Nổi bật là phong trào Cần vương, khởi nghĩa nông dân Yên Thế. </a:t>
            </a:r>
          </a:p>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1" i="0" u="none" strike="noStrike" kern="0" cap="none" spc="0" normalizeH="0" baseline="0" noProof="0">
                <a:ln>
                  <a:noFill/>
                </a:ln>
                <a:solidFill>
                  <a:srgbClr val="000000"/>
                </a:solidFill>
                <a:effectLst/>
                <a:uLnTx/>
                <a:uFillTx/>
                <a:latin typeface="Arial"/>
                <a:cs typeface="Arial"/>
                <a:sym typeface="Arial"/>
              </a:rPr>
              <a:t>Đầu thế kỉ XX: </a:t>
            </a:r>
            <a:r>
              <a:rPr kumimoji="0" lang="vi-VN" sz="1800" b="0" i="0" u="none" strike="noStrike" kern="0" cap="none" spc="0" normalizeH="0" baseline="0" noProof="0">
                <a:ln>
                  <a:noFill/>
                </a:ln>
                <a:solidFill>
                  <a:srgbClr val="000000"/>
                </a:solidFill>
                <a:effectLst/>
                <a:uLnTx/>
                <a:uFillTx/>
                <a:latin typeface="Arial"/>
                <a:cs typeface="Arial"/>
                <a:sym typeface="Arial"/>
              </a:rPr>
              <a:t>phong trào giải phóng dân tộc theo khuynh hướng dân chủ tư sản với hai xu hướng chính là bạo động và cải cách.</a:t>
            </a:r>
          </a:p>
        </p:txBody>
      </p:sp>
    </p:spTree>
    <p:extLst>
      <p:ext uri="{BB962C8B-B14F-4D97-AF65-F5344CB8AC3E}">
        <p14:creationId xmlns:p14="http://schemas.microsoft.com/office/powerpoint/2010/main" val="408370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randombar(horizontal)">
                                      <p:cBhvr>
                                        <p:cTn id="10" dur="500"/>
                                        <p:tgtEl>
                                          <p:spTgt spid="184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4" name="Group 3">
            <a:extLst>
              <a:ext uri="{FF2B5EF4-FFF2-40B4-BE49-F238E27FC236}">
                <a16:creationId xmlns:a16="http://schemas.microsoft.com/office/drawing/2014/main" id="{5BEAC413-0651-212A-958D-03F500A124C4}"/>
              </a:ext>
            </a:extLst>
          </p:cNvPr>
          <p:cNvGrpSpPr/>
          <p:nvPr/>
        </p:nvGrpSpPr>
        <p:grpSpPr>
          <a:xfrm>
            <a:off x="442685" y="776515"/>
            <a:ext cx="3810000" cy="507999"/>
            <a:chOff x="261257" y="1088572"/>
            <a:chExt cx="3810000" cy="507999"/>
          </a:xfrm>
        </p:grpSpPr>
        <p:sp>
          <p:nvSpPr>
            <p:cNvPr id="3" name="Rectangle 2">
              <a:extLst>
                <a:ext uri="{FF2B5EF4-FFF2-40B4-BE49-F238E27FC236}">
                  <a16:creationId xmlns:a16="http://schemas.microsoft.com/office/drawing/2014/main" id="{5AB2F5B8-548D-0DDF-C2D2-1779EDCEEFB9}"/>
                </a:ext>
              </a:extLst>
            </p:cNvPr>
            <p:cNvSpPr/>
            <p:nvPr/>
          </p:nvSpPr>
          <p:spPr>
            <a:xfrm>
              <a:off x="261257" y="1320800"/>
              <a:ext cx="3810000" cy="27577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BF8"/>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BEA1BD0D-7F75-5468-248B-A1AB50EA582A}"/>
                </a:ext>
              </a:extLst>
            </p:cNvPr>
            <p:cNvSpPr txBox="1"/>
            <p:nvPr/>
          </p:nvSpPr>
          <p:spPr>
            <a:xfrm>
              <a:off x="333829" y="1088572"/>
              <a:ext cx="370840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DDA549">
                      <a:lumMod val="50000"/>
                    </a:srgbClr>
                  </a:solidFill>
                  <a:effectLst/>
                  <a:uLnTx/>
                  <a:uFillTx/>
                  <a:latin typeface="Arial"/>
                  <a:cs typeface="Arial"/>
                  <a:sym typeface="Arial"/>
                </a:rPr>
                <a:t>CAM-PU-CHIA</a:t>
              </a:r>
            </a:p>
          </p:txBody>
        </p:sp>
      </p:grpSp>
      <p:sp>
        <p:nvSpPr>
          <p:cNvPr id="6" name="TextBox 5">
            <a:extLst>
              <a:ext uri="{FF2B5EF4-FFF2-40B4-BE49-F238E27FC236}">
                <a16:creationId xmlns:a16="http://schemas.microsoft.com/office/drawing/2014/main" id="{B8EA063E-DD04-3161-187D-5FE9D92E120F}"/>
              </a:ext>
            </a:extLst>
          </p:cNvPr>
          <p:cNvSpPr txBox="1"/>
          <p:nvPr/>
        </p:nvSpPr>
        <p:spPr>
          <a:xfrm>
            <a:off x="4542973" y="834131"/>
            <a:ext cx="4479191" cy="3365024"/>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Nhiều cuộc khởi nghĩa của nhân dân nổ ra, tiêu biểu là cuộc khởi nghĩa do A-cha Xoa lãnh đạo (1863 – 1866), cuộc khởi nghĩa dưới sự chỉ hủy của nhà sư Pu-côm-bô (1866 – 1867).</a:t>
            </a:r>
          </a:p>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Cuộc khởi nghĩa do Hoàng thân Si-vô-tha đứng đầu đã gây cho Pháp nhiều thiệt hại lớn.</a:t>
            </a:r>
          </a:p>
        </p:txBody>
      </p:sp>
      <p:pic>
        <p:nvPicPr>
          <p:cNvPr id="19458" name="Picture 2" descr="undefined">
            <a:extLst>
              <a:ext uri="{FF2B5EF4-FFF2-40B4-BE49-F238E27FC236}">
                <a16:creationId xmlns:a16="http://schemas.microsoft.com/office/drawing/2014/main" id="{EC1266BB-97D6-2933-28FB-C9B21ADBB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141" y="1543907"/>
            <a:ext cx="4240631" cy="271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70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randombar(horizontal)">
                                      <p:cBhvr>
                                        <p:cTn id="7" dur="500"/>
                                        <p:tgtEl>
                                          <p:spTgt spid="1945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2" name="TextBox 1">
            <a:extLst>
              <a:ext uri="{FF2B5EF4-FFF2-40B4-BE49-F238E27FC236}">
                <a16:creationId xmlns:a16="http://schemas.microsoft.com/office/drawing/2014/main" id="{B5837A32-A80F-75E5-E6FF-B24F62AEF625}"/>
              </a:ext>
            </a:extLst>
          </p:cNvPr>
          <p:cNvSpPr txBox="1"/>
          <p:nvPr/>
        </p:nvSpPr>
        <p:spPr>
          <a:xfrm>
            <a:off x="2492828" y="464664"/>
            <a:ext cx="4158343" cy="477054"/>
          </a:xfrm>
          <a:prstGeom prst="rect">
            <a:avLst/>
          </a:prstGeom>
          <a:noFill/>
        </p:spPr>
        <p:txBody>
          <a:bodyPr wrap="square" rtlCol="0">
            <a:spAutoFit/>
          </a:bodyPr>
          <a:lstStyle/>
          <a:p>
            <a:pPr algn="ctr"/>
            <a:r>
              <a:rPr lang="en-US" sz="2500" b="1">
                <a:solidFill>
                  <a:schemeClr val="accent5">
                    <a:lumMod val="75000"/>
                  </a:schemeClr>
                </a:solidFill>
              </a:rPr>
              <a:t>THẢO LUẬN NHÓM </a:t>
            </a:r>
          </a:p>
        </p:txBody>
      </p:sp>
      <p:sp>
        <p:nvSpPr>
          <p:cNvPr id="9" name="TextBox 8">
            <a:extLst>
              <a:ext uri="{FF2B5EF4-FFF2-40B4-BE49-F238E27FC236}">
                <a16:creationId xmlns:a16="http://schemas.microsoft.com/office/drawing/2014/main" id="{5E957802-7432-A71A-2736-A15C7CEDF2F1}"/>
              </a:ext>
            </a:extLst>
          </p:cNvPr>
          <p:cNvSpPr txBox="1"/>
          <p:nvPr/>
        </p:nvSpPr>
        <p:spPr>
          <a:xfrm>
            <a:off x="758370" y="941719"/>
            <a:ext cx="3429001" cy="3728649"/>
          </a:xfrm>
          <a:prstGeom prst="rect">
            <a:avLst/>
          </a:prstGeom>
          <a:noFill/>
        </p:spPr>
        <p:txBody>
          <a:bodyPr wrap="square">
            <a:spAutoFit/>
          </a:bodyPr>
          <a:lstStyle/>
          <a:p>
            <a:pPr algn="just">
              <a:lnSpc>
                <a:spcPct val="150000"/>
              </a:lnSpc>
            </a:pPr>
            <a:r>
              <a:rPr lang="vi-VN" sz="2000" b="1" i="1">
                <a:solidFill>
                  <a:srgbClr val="C00000"/>
                </a:solidFill>
              </a:rPr>
              <a:t>Tìm hiểu thêm thông tin trên sách, báo, internet và thực hiện nhiệm vụ: </a:t>
            </a:r>
            <a:r>
              <a:rPr lang="vi-VN" sz="2000"/>
              <a:t>So sánh hai cuộc đấu tranh tiêu biểu theo hai xu hướng – bạo động cuả Bô-ni-pha-xi-ô và ôn hòa của Hô-xê Ri-dan ở Phi-lip-pin. </a:t>
            </a:r>
            <a:endParaRPr lang="en-US" sz="2000"/>
          </a:p>
        </p:txBody>
      </p:sp>
      <p:grpSp>
        <p:nvGrpSpPr>
          <p:cNvPr id="10" name="Group 9">
            <a:extLst>
              <a:ext uri="{FF2B5EF4-FFF2-40B4-BE49-F238E27FC236}">
                <a16:creationId xmlns:a16="http://schemas.microsoft.com/office/drawing/2014/main" id="{DACD30EB-5570-F5E1-D372-831E19E3AC17}"/>
              </a:ext>
            </a:extLst>
          </p:cNvPr>
          <p:cNvGrpSpPr/>
          <p:nvPr/>
        </p:nvGrpSpPr>
        <p:grpSpPr>
          <a:xfrm>
            <a:off x="6260948" y="1425698"/>
            <a:ext cx="2358571" cy="3050976"/>
            <a:chOff x="5814823" y="1671611"/>
            <a:chExt cx="2358571" cy="3050976"/>
          </a:xfrm>
        </p:grpSpPr>
        <p:pic>
          <p:nvPicPr>
            <p:cNvPr id="11" name="Picture 2">
              <a:extLst>
                <a:ext uri="{FF2B5EF4-FFF2-40B4-BE49-F238E27FC236}">
                  <a16:creationId xmlns:a16="http://schemas.microsoft.com/office/drawing/2014/main" id="{84F2B0D5-4BBE-F2D7-9B2D-B8BFDABF3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401" y="1671611"/>
              <a:ext cx="1943100" cy="27431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AEACAA1-E003-01AB-85DA-D019C1A71A0E}"/>
                </a:ext>
              </a:extLst>
            </p:cNvPr>
            <p:cNvSpPr txBox="1"/>
            <p:nvPr/>
          </p:nvSpPr>
          <p:spPr>
            <a:xfrm>
              <a:off x="5814823" y="4414810"/>
              <a:ext cx="2358571" cy="307777"/>
            </a:xfrm>
            <a:prstGeom prst="rect">
              <a:avLst/>
            </a:prstGeom>
            <a:noFill/>
          </p:spPr>
          <p:txBody>
            <a:bodyPr wrap="square">
              <a:spAutoFit/>
            </a:bodyPr>
            <a:lstStyle/>
            <a:p>
              <a:pPr algn="ctr"/>
              <a:r>
                <a:rPr lang="en-US" i="1">
                  <a:solidFill>
                    <a:srgbClr val="002060"/>
                  </a:solidFill>
                </a:rPr>
                <a:t>Bô-ni-pha-xi-ô</a:t>
              </a:r>
            </a:p>
          </p:txBody>
        </p:sp>
      </p:grpSp>
      <p:grpSp>
        <p:nvGrpSpPr>
          <p:cNvPr id="13" name="Group 12">
            <a:extLst>
              <a:ext uri="{FF2B5EF4-FFF2-40B4-BE49-F238E27FC236}">
                <a16:creationId xmlns:a16="http://schemas.microsoft.com/office/drawing/2014/main" id="{B6ABA62B-220A-194B-8242-314490C47FFB}"/>
              </a:ext>
            </a:extLst>
          </p:cNvPr>
          <p:cNvGrpSpPr/>
          <p:nvPr/>
        </p:nvGrpSpPr>
        <p:grpSpPr>
          <a:xfrm>
            <a:off x="4356745" y="1425698"/>
            <a:ext cx="2227943" cy="3084863"/>
            <a:chOff x="701111" y="1157184"/>
            <a:chExt cx="2227943" cy="3084863"/>
          </a:xfrm>
        </p:grpSpPr>
        <p:pic>
          <p:nvPicPr>
            <p:cNvPr id="14" name="Picture 2" descr="José Rizal – Wikipedia tiếng Việt">
              <a:extLst>
                <a:ext uri="{FF2B5EF4-FFF2-40B4-BE49-F238E27FC236}">
                  <a16:creationId xmlns:a16="http://schemas.microsoft.com/office/drawing/2014/main" id="{6670C8F4-0387-A136-041F-1C5D9E9BA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168" y="1157184"/>
              <a:ext cx="1931831" cy="2743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B078F5E-8ACF-EC2B-AFDA-94896FDA5310}"/>
                </a:ext>
              </a:extLst>
            </p:cNvPr>
            <p:cNvSpPr txBox="1"/>
            <p:nvPr/>
          </p:nvSpPr>
          <p:spPr>
            <a:xfrm>
              <a:off x="701111" y="3866495"/>
              <a:ext cx="2227943" cy="375552"/>
            </a:xfrm>
            <a:prstGeom prst="rect">
              <a:avLst/>
            </a:prstGeom>
            <a:noFill/>
          </p:spPr>
          <p:txBody>
            <a:bodyPr wrap="square" rtlCol="0">
              <a:spAutoFit/>
            </a:bodyPr>
            <a:lstStyle/>
            <a:p>
              <a:pPr algn="ctr">
                <a:lnSpc>
                  <a:spcPct val="150000"/>
                </a:lnSpc>
              </a:pPr>
              <a:r>
                <a:rPr lang="en-US" i="1">
                  <a:solidFill>
                    <a:srgbClr val="002060"/>
                  </a:solidFill>
                </a:rPr>
                <a:t>Hô-xê Ri-dan </a:t>
              </a:r>
            </a:p>
          </p:txBody>
        </p:sp>
      </p:grpSp>
    </p:spTree>
    <p:extLst>
      <p:ext uri="{BB962C8B-B14F-4D97-AF65-F5344CB8AC3E}">
        <p14:creationId xmlns:p14="http://schemas.microsoft.com/office/powerpoint/2010/main" val="37766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DEA6C54-64A2-F4F9-05A1-D455D970D21D}"/>
              </a:ext>
            </a:extLst>
          </p:cNvPr>
          <p:cNvSpPr/>
          <p:nvPr/>
        </p:nvSpPr>
        <p:spPr>
          <a:xfrm>
            <a:off x="2481942" y="384629"/>
            <a:ext cx="4180115" cy="566057"/>
          </a:xfrm>
          <a:prstGeom prst="round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472913"/>
                </a:solidFill>
              </a:rPr>
              <a:t>Hướng dẫn thực hiện </a:t>
            </a:r>
          </a:p>
        </p:txBody>
      </p:sp>
      <p:sp>
        <p:nvSpPr>
          <p:cNvPr id="5" name="TextBox 4">
            <a:extLst>
              <a:ext uri="{FF2B5EF4-FFF2-40B4-BE49-F238E27FC236}">
                <a16:creationId xmlns:a16="http://schemas.microsoft.com/office/drawing/2014/main" id="{420F88B9-CA87-6EB8-1DC1-C0EC2B5A55B0}"/>
              </a:ext>
            </a:extLst>
          </p:cNvPr>
          <p:cNvSpPr txBox="1"/>
          <p:nvPr/>
        </p:nvSpPr>
        <p:spPr>
          <a:xfrm>
            <a:off x="393698" y="2310757"/>
            <a:ext cx="8356601" cy="1553054"/>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200"/>
              <a:t>Là những phong trào yêu nước, chống thực dân Tây Ban Nha.</a:t>
            </a:r>
          </a:p>
          <a:p>
            <a:pPr marL="342900" indent="-342900" algn="just">
              <a:lnSpc>
                <a:spcPct val="150000"/>
              </a:lnSpc>
              <a:buFont typeface="Wingdings" panose="05000000000000000000" pitchFamily="2" charset="2"/>
              <a:buChar char="§"/>
            </a:pPr>
            <a:r>
              <a:rPr lang="vi-VN" sz="2200"/>
              <a:t>Thể hiện tinh thần dân tộc, cổ vũ nhân dân cả nước đứng lên đấu tranh, giành độc lập dân tộc.</a:t>
            </a:r>
          </a:p>
        </p:txBody>
      </p:sp>
      <p:sp>
        <p:nvSpPr>
          <p:cNvPr id="6" name="Arrow: Pentagon 5">
            <a:extLst>
              <a:ext uri="{FF2B5EF4-FFF2-40B4-BE49-F238E27FC236}">
                <a16:creationId xmlns:a16="http://schemas.microsoft.com/office/drawing/2014/main" id="{19424A9A-4FAA-BB82-2797-30F187A72E56}"/>
              </a:ext>
            </a:extLst>
          </p:cNvPr>
          <p:cNvSpPr/>
          <p:nvPr/>
        </p:nvSpPr>
        <p:spPr>
          <a:xfrm>
            <a:off x="217714" y="1420130"/>
            <a:ext cx="2373086" cy="522515"/>
          </a:xfrm>
          <a:prstGeom prst="homePlate">
            <a:avLst/>
          </a:prstGeom>
          <a:solidFill>
            <a:srgbClr val="F8F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rgbClr val="472913"/>
                </a:solidFill>
              </a:rPr>
              <a:t>Giống nhau </a:t>
            </a:r>
          </a:p>
        </p:txBody>
      </p:sp>
    </p:spTree>
    <p:extLst>
      <p:ext uri="{BB962C8B-B14F-4D97-AF65-F5344CB8AC3E}">
        <p14:creationId xmlns:p14="http://schemas.microsoft.com/office/powerpoint/2010/main" val="1524797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6" name="Arrow: Pentagon 5">
            <a:extLst>
              <a:ext uri="{FF2B5EF4-FFF2-40B4-BE49-F238E27FC236}">
                <a16:creationId xmlns:a16="http://schemas.microsoft.com/office/drawing/2014/main" id="{19424A9A-4FAA-BB82-2797-30F187A72E56}"/>
              </a:ext>
            </a:extLst>
          </p:cNvPr>
          <p:cNvSpPr/>
          <p:nvPr/>
        </p:nvSpPr>
        <p:spPr>
          <a:xfrm>
            <a:off x="210457" y="295274"/>
            <a:ext cx="2373086" cy="522515"/>
          </a:xfrm>
          <a:prstGeom prst="homePlate">
            <a:avLst/>
          </a:prstGeom>
          <a:solidFill>
            <a:srgbClr val="F8F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rgbClr val="472913"/>
                </a:solidFill>
              </a:rPr>
              <a:t>Khác nhau </a:t>
            </a:r>
          </a:p>
        </p:txBody>
      </p:sp>
      <p:graphicFrame>
        <p:nvGraphicFramePr>
          <p:cNvPr id="2" name="Table 1">
            <a:extLst>
              <a:ext uri="{FF2B5EF4-FFF2-40B4-BE49-F238E27FC236}">
                <a16:creationId xmlns:a16="http://schemas.microsoft.com/office/drawing/2014/main" id="{66A69DE1-10B1-8C07-AD3B-A4DAC033110E}"/>
              </a:ext>
            </a:extLst>
          </p:cNvPr>
          <p:cNvGraphicFramePr>
            <a:graphicFrameLocks noGrp="1"/>
          </p:cNvGraphicFramePr>
          <p:nvPr>
            <p:extLst>
              <p:ext uri="{D42A27DB-BD31-4B8C-83A1-F6EECF244321}">
                <p14:modId xmlns:p14="http://schemas.microsoft.com/office/powerpoint/2010/main" val="1819696335"/>
              </p:ext>
            </p:extLst>
          </p:nvPr>
        </p:nvGraphicFramePr>
        <p:xfrm>
          <a:off x="486229" y="970188"/>
          <a:ext cx="8171542" cy="3985271"/>
        </p:xfrm>
        <a:graphic>
          <a:graphicData uri="http://schemas.openxmlformats.org/drawingml/2006/table">
            <a:tbl>
              <a:tblPr firstRow="1" firstCol="1" bandRow="1">
                <a:effectLst>
                  <a:outerShdw blurRad="63500" sx="102000" sy="102000" algn="ctr" rotWithShape="0">
                    <a:prstClr val="black">
                      <a:alpha val="40000"/>
                    </a:prstClr>
                  </a:outerShdw>
                </a:effectLst>
              </a:tblPr>
              <a:tblGrid>
                <a:gridCol w="1694021">
                  <a:extLst>
                    <a:ext uri="{9D8B030D-6E8A-4147-A177-3AD203B41FA5}">
                      <a16:colId xmlns:a16="http://schemas.microsoft.com/office/drawing/2014/main" val="1447316300"/>
                    </a:ext>
                  </a:extLst>
                </a:gridCol>
                <a:gridCol w="3128422">
                  <a:extLst>
                    <a:ext uri="{9D8B030D-6E8A-4147-A177-3AD203B41FA5}">
                      <a16:colId xmlns:a16="http://schemas.microsoft.com/office/drawing/2014/main" val="3713228355"/>
                    </a:ext>
                  </a:extLst>
                </a:gridCol>
                <a:gridCol w="3349099">
                  <a:extLst>
                    <a:ext uri="{9D8B030D-6E8A-4147-A177-3AD203B41FA5}">
                      <a16:colId xmlns:a16="http://schemas.microsoft.com/office/drawing/2014/main" val="1670774537"/>
                    </a:ext>
                  </a:extLst>
                </a:gridCol>
              </a:tblGrid>
              <a:tr h="287823">
                <a:tc>
                  <a:txBody>
                    <a:bodyPr/>
                    <a:lstStyle/>
                    <a:p>
                      <a:pPr marL="0" marR="0" algn="ctr">
                        <a:lnSpc>
                          <a:spcPct val="150000"/>
                        </a:lnSpc>
                        <a:spcBef>
                          <a:spcPts val="100"/>
                        </a:spcBef>
                        <a:spcAft>
                          <a:spcPts val="100"/>
                        </a:spcAft>
                      </a:pPr>
                      <a:r>
                        <a:rPr lang="vi-VN" sz="1400" b="1">
                          <a:solidFill>
                            <a:srgbClr val="000000"/>
                          </a:solidFill>
                          <a:effectLst/>
                          <a:latin typeface="+mn-lt"/>
                          <a:ea typeface="Calibri" panose="020F0502020204030204" pitchFamily="34" charset="0"/>
                          <a:cs typeface="Calibri" panose="020F0502020204030204" pitchFamily="34" charset="0"/>
                        </a:rPr>
                        <a:t>Nội dung</a:t>
                      </a:r>
                      <a:endParaRPr lang="en-US" sz="1400">
                        <a:effectLst/>
                        <a:latin typeface="+mn-lt"/>
                        <a:ea typeface="Calibri" panose="020F0502020204030204" pitchFamily="34" charset="0"/>
                        <a:cs typeface="Calibri" panose="020F0502020204030204" pitchFamily="34" charset="0"/>
                      </a:endParaRPr>
                    </a:p>
                  </a:txBody>
                  <a:tcPr marL="34106" marR="34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400" b="1">
                          <a:solidFill>
                            <a:srgbClr val="000000"/>
                          </a:solidFill>
                          <a:effectLst/>
                          <a:latin typeface="+mn-lt"/>
                          <a:ea typeface="Calibri" panose="020F0502020204030204" pitchFamily="34" charset="0"/>
                          <a:cs typeface="Calibri" panose="020F0502020204030204" pitchFamily="34" charset="0"/>
                        </a:rPr>
                        <a:t>Xu hướng ôn hòa</a:t>
                      </a:r>
                      <a:endParaRPr lang="en-US" sz="1400">
                        <a:effectLst/>
                        <a:latin typeface="+mn-lt"/>
                        <a:ea typeface="Calibri" panose="020F0502020204030204" pitchFamily="34" charset="0"/>
                        <a:cs typeface="Calibri" panose="020F0502020204030204" pitchFamily="34" charset="0"/>
                      </a:endParaRPr>
                    </a:p>
                  </a:txBody>
                  <a:tcPr marL="34106" marR="34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400" b="1">
                          <a:solidFill>
                            <a:srgbClr val="000000"/>
                          </a:solidFill>
                          <a:effectLst/>
                          <a:latin typeface="+mn-lt"/>
                          <a:ea typeface="Calibri" panose="020F0502020204030204" pitchFamily="34" charset="0"/>
                          <a:cs typeface="Calibri" panose="020F0502020204030204" pitchFamily="34" charset="0"/>
                        </a:rPr>
                        <a:t>Xu hướng bạo động</a:t>
                      </a:r>
                      <a:endParaRPr lang="en-US" sz="1400">
                        <a:effectLst/>
                        <a:latin typeface="+mn-lt"/>
                        <a:ea typeface="Calibri" panose="020F0502020204030204" pitchFamily="34" charset="0"/>
                        <a:cs typeface="Calibri" panose="020F0502020204030204" pitchFamily="34" charset="0"/>
                      </a:endParaRPr>
                    </a:p>
                  </a:txBody>
                  <a:tcPr marL="34106" marR="34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081896135"/>
                  </a:ext>
                </a:extLst>
              </a:tr>
              <a:tr h="287823">
                <a:tc>
                  <a:txBody>
                    <a:bodyPr/>
                    <a:lstStyle/>
                    <a:p>
                      <a:pPr marL="0" marR="0" algn="ctr">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Lãnh đạo</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Hô-xê Ri-dan</a:t>
                      </a:r>
                      <a:endParaRPr lang="en-US" sz="1400">
                        <a:effectLst/>
                        <a:latin typeface="+mn-lt"/>
                        <a:ea typeface="Calibri" panose="020F0502020204030204" pitchFamily="34" charset="0"/>
                        <a:cs typeface="Calibri" panose="020F0502020204030204" pitchFamily="34" charset="0"/>
                      </a:endParaRPr>
                    </a:p>
                  </a:txBody>
                  <a:tcPr marL="34106" marR="34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Bô-ni-pha-xi-ô</a:t>
                      </a:r>
                      <a:endParaRPr lang="en-US" sz="1400">
                        <a:effectLst/>
                        <a:latin typeface="+mn-lt"/>
                        <a:ea typeface="Calibri" panose="020F0502020204030204" pitchFamily="34" charset="0"/>
                        <a:cs typeface="Calibri" panose="020F0502020204030204" pitchFamily="34" charset="0"/>
                      </a:endParaRPr>
                    </a:p>
                  </a:txBody>
                  <a:tcPr marL="34106" marR="34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724269096"/>
                  </a:ext>
                </a:extLst>
              </a:tr>
              <a:tr h="616241">
                <a:tc>
                  <a:txBody>
                    <a:bodyPr/>
                    <a:lstStyle/>
                    <a:p>
                      <a:pPr marL="0" marR="0" algn="ctr">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Lực lượng tham gia</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Trí thức yêu nước, địa chủ và tư sản tiến bộ, một số dân nghèo.</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Nông dân, dân nghèo thành thị.</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71072978"/>
                  </a:ext>
                </a:extLst>
              </a:tr>
              <a:tr h="287823">
                <a:tc>
                  <a:txBody>
                    <a:bodyPr/>
                    <a:lstStyle/>
                    <a:p>
                      <a:pPr marL="0" marR="0" algn="ctr">
                        <a:lnSpc>
                          <a:spcPct val="150000"/>
                        </a:lnSpc>
                        <a:spcBef>
                          <a:spcPts val="100"/>
                        </a:spcBef>
                        <a:spcAft>
                          <a:spcPts val="100"/>
                        </a:spcAft>
                      </a:pPr>
                      <a:r>
                        <a:rPr lang="vi-VN" sz="1400" i="1">
                          <a:solidFill>
                            <a:srgbClr val="000000"/>
                          </a:solidFill>
                          <a:effectLst/>
                          <a:latin typeface="+mn-lt"/>
                          <a:ea typeface="Calibri" panose="020F0502020204030204" pitchFamily="34" charset="0"/>
                          <a:cs typeface="Calibri" panose="020F0502020204030204" pitchFamily="34" charset="0"/>
                        </a:rPr>
                        <a:t>Hình thức đấu tranh</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Đấu tranh ôn hòa</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Đấu tranh vũ trang </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159927613"/>
                  </a:ext>
                </a:extLst>
              </a:tr>
              <a:tr h="944660">
                <a:tc>
                  <a:txBody>
                    <a:bodyPr/>
                    <a:lstStyle/>
                    <a:p>
                      <a:pPr marL="0" marR="0" algn="ctr">
                        <a:lnSpc>
                          <a:spcPct val="150000"/>
                        </a:lnSpc>
                        <a:spcBef>
                          <a:spcPts val="100"/>
                        </a:spcBef>
                        <a:spcAft>
                          <a:spcPts val="100"/>
                        </a:spcAft>
                      </a:pPr>
                      <a:r>
                        <a:rPr lang="vi-VN" sz="1400" i="1">
                          <a:solidFill>
                            <a:srgbClr val="000000"/>
                          </a:solidFill>
                          <a:effectLst/>
                          <a:latin typeface="+mn-lt"/>
                          <a:ea typeface="Calibri" panose="020F0502020204030204" pitchFamily="34" charset="0"/>
                          <a:cs typeface="Calibri" panose="020F0502020204030204" pitchFamily="34" charset="0"/>
                        </a:rPr>
                        <a:t>Chủ trương đấu tranh</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Tuyên truyền, khơi dậy ý thức dân tộc, đấu tranh đòi quyền bình đẳng cho người Phi-lip-pin.</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Đấu tranh lật đổ ách thống trị của Tây Ban Nha, xây dựng quốc gia độc lập.</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063267446"/>
                  </a:ext>
                </a:extLst>
              </a:tr>
              <a:tr h="616241">
                <a:tc>
                  <a:txBody>
                    <a:bodyPr/>
                    <a:lstStyle/>
                    <a:p>
                      <a:pPr marL="0" marR="0" algn="ctr">
                        <a:lnSpc>
                          <a:spcPct val="150000"/>
                        </a:lnSpc>
                        <a:spcBef>
                          <a:spcPts val="100"/>
                        </a:spcBef>
                        <a:spcAft>
                          <a:spcPts val="100"/>
                        </a:spcAft>
                      </a:pPr>
                      <a:r>
                        <a:rPr lang="vi-VN" sz="1400" i="1">
                          <a:solidFill>
                            <a:srgbClr val="000000"/>
                          </a:solidFill>
                          <a:effectLst/>
                          <a:latin typeface="+mn-lt"/>
                          <a:ea typeface="Calibri" panose="020F0502020204030204" pitchFamily="34" charset="0"/>
                          <a:cs typeface="Calibri" panose="020F0502020204030204" pitchFamily="34" charset="0"/>
                        </a:rPr>
                        <a:t>Thành lập tổ chức</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“Liên minh Phi-lip-pin”.</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“Liên hiệp những người con yêu quý của nhân dân”.</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282616069"/>
                  </a:ext>
                </a:extLst>
              </a:tr>
              <a:tr h="944660">
                <a:tc>
                  <a:txBody>
                    <a:bodyPr/>
                    <a:lstStyle/>
                    <a:p>
                      <a:pPr marL="0" marR="0" algn="ctr">
                        <a:lnSpc>
                          <a:spcPct val="150000"/>
                        </a:lnSpc>
                        <a:spcBef>
                          <a:spcPts val="100"/>
                        </a:spcBef>
                        <a:spcAft>
                          <a:spcPts val="100"/>
                        </a:spcAft>
                      </a:pPr>
                      <a:r>
                        <a:rPr lang="vi-VN" sz="1400" i="1">
                          <a:solidFill>
                            <a:srgbClr val="000000"/>
                          </a:solidFill>
                          <a:effectLst/>
                          <a:latin typeface="+mn-lt"/>
                          <a:ea typeface="Calibri" panose="020F0502020204030204" pitchFamily="34" charset="0"/>
                          <a:cs typeface="Calibri" panose="020F0502020204030204" pitchFamily="34" charset="0"/>
                        </a:rPr>
                        <a:t>Kết quả, ý nghĩa</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Thất bại nhưng đã thức tỉnh tinh thần dân tộc, chuẩn bị tư tưởng cho cao trào cách mạng sau này.</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vi-VN" sz="1400">
                          <a:solidFill>
                            <a:srgbClr val="000000"/>
                          </a:solidFill>
                          <a:effectLst/>
                          <a:latin typeface="+mn-lt"/>
                          <a:ea typeface="Calibri" panose="020F0502020204030204" pitchFamily="34" charset="0"/>
                          <a:cs typeface="Calibri" panose="020F0502020204030204" pitchFamily="34" charset="0"/>
                        </a:rPr>
                        <a:t>Thất bại, nhưng đã giải phóng được nhiều vùng, thành lập chính quyền nhân dân, tiến tới thành lập nền cộng hòa.</a:t>
                      </a:r>
                      <a:endParaRPr lang="en-US" sz="1400">
                        <a:effectLst/>
                        <a:latin typeface="+mn-lt"/>
                        <a:ea typeface="Calibri" panose="020F0502020204030204" pitchFamily="34" charset="0"/>
                        <a:cs typeface="Calibri" panose="020F0502020204030204" pitchFamily="34" charset="0"/>
                      </a:endParaRPr>
                    </a:p>
                  </a:txBody>
                  <a:tcPr marL="34106" marR="34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467318"/>
                  </a:ext>
                </a:extLst>
              </a:tr>
            </a:tbl>
          </a:graphicData>
        </a:graphic>
      </p:graphicFrame>
    </p:spTree>
    <p:extLst>
      <p:ext uri="{BB962C8B-B14F-4D97-AF65-F5344CB8AC3E}">
        <p14:creationId xmlns:p14="http://schemas.microsoft.com/office/powerpoint/2010/main" val="2709026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51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A6F6C0F-930A-B6BE-CC22-1E07051A8F8C}"/>
              </a:ext>
            </a:extLst>
          </p:cNvPr>
          <p:cNvSpPr/>
          <p:nvPr/>
        </p:nvSpPr>
        <p:spPr>
          <a:xfrm>
            <a:off x="3592286" y="224518"/>
            <a:ext cx="5363029" cy="4694464"/>
          </a:xfrm>
          <a:prstGeom prst="roundRect">
            <a:avLst>
              <a:gd name="adj" fmla="val 7313"/>
            </a:avLst>
          </a:prstGeom>
          <a:solidFill>
            <a:schemeClr val="accent6">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4C2109A-7D8C-9AAA-134D-80F78EA51192}"/>
              </a:ext>
            </a:extLst>
          </p:cNvPr>
          <p:cNvSpPr txBox="1"/>
          <p:nvPr/>
        </p:nvSpPr>
        <p:spPr>
          <a:xfrm>
            <a:off x="3679369" y="1067360"/>
            <a:ext cx="5188857"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Các cuộc đấu tranh chống ngoại xâm của nhân dân các nước Đông Nam Á nửa sau thế kỉ XIX chuyển sang phong trào đấu tranh giành độc lập dân tộc, lật đổ ách thống trị của thực dân. </a:t>
            </a:r>
          </a:p>
          <a:p>
            <a:pPr marL="342900" indent="-342900" algn="just">
              <a:lnSpc>
                <a:spcPct val="150000"/>
              </a:lnSpc>
              <a:buFont typeface="Arial" panose="020B0604020202020204" pitchFamily="34" charset="0"/>
              <a:buChar char="•"/>
            </a:pPr>
            <a:r>
              <a:rPr lang="vi-VN" sz="2000"/>
              <a:t>Ở mỗi nước, phong trào đấu tranh giành độc lập diễn ra với những giai đoạn và hình thức khác nhau. </a:t>
            </a:r>
          </a:p>
        </p:txBody>
      </p:sp>
      <p:sp>
        <p:nvSpPr>
          <p:cNvPr id="7" name="TextBox 6">
            <a:extLst>
              <a:ext uri="{FF2B5EF4-FFF2-40B4-BE49-F238E27FC236}">
                <a16:creationId xmlns:a16="http://schemas.microsoft.com/office/drawing/2014/main" id="{0B2388EC-DF1E-933E-8156-6EF28934E93C}"/>
              </a:ext>
            </a:extLst>
          </p:cNvPr>
          <p:cNvSpPr txBox="1"/>
          <p:nvPr/>
        </p:nvSpPr>
        <p:spPr>
          <a:xfrm>
            <a:off x="4633684" y="474590"/>
            <a:ext cx="3280229" cy="477054"/>
          </a:xfrm>
          <a:prstGeom prst="rect">
            <a:avLst/>
          </a:prstGeom>
          <a:noFill/>
        </p:spPr>
        <p:txBody>
          <a:bodyPr wrap="square" rtlCol="0">
            <a:spAutoFit/>
          </a:bodyPr>
          <a:lstStyle/>
          <a:p>
            <a:pPr algn="ctr"/>
            <a:r>
              <a:rPr lang="en-US" sz="2500" b="1">
                <a:solidFill>
                  <a:srgbClr val="C00000"/>
                </a:solidFill>
              </a:rPr>
              <a:t>KẾT LUẬN </a:t>
            </a:r>
          </a:p>
        </p:txBody>
      </p:sp>
    </p:spTree>
    <p:extLst>
      <p:ext uri="{BB962C8B-B14F-4D97-AF65-F5344CB8AC3E}">
        <p14:creationId xmlns:p14="http://schemas.microsoft.com/office/powerpoint/2010/main" val="1290956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1108" name="Google Shape;1108;p55"/>
          <p:cNvGrpSpPr/>
          <p:nvPr/>
        </p:nvGrpSpPr>
        <p:grpSpPr>
          <a:xfrm>
            <a:off x="4471963" y="3077754"/>
            <a:ext cx="1062755" cy="1194683"/>
            <a:chOff x="3374275" y="326567"/>
            <a:chExt cx="863397" cy="970577"/>
          </a:xfrm>
        </p:grpSpPr>
        <p:sp>
          <p:nvSpPr>
            <p:cNvPr id="1109" name="Google Shape;1109;p55"/>
            <p:cNvSpPr/>
            <p:nvPr/>
          </p:nvSpPr>
          <p:spPr>
            <a:xfrm>
              <a:off x="3374275" y="354918"/>
              <a:ext cx="863152" cy="193661"/>
            </a:xfrm>
            <a:custGeom>
              <a:avLst/>
              <a:gdLst/>
              <a:ahLst/>
              <a:cxnLst/>
              <a:rect l="l" t="t" r="r" b="b"/>
              <a:pathLst>
                <a:path w="1078940" h="242076" extrusionOk="0">
                  <a:moveTo>
                    <a:pt x="9" y="242076"/>
                  </a:moveTo>
                  <a:cubicBezTo>
                    <a:pt x="9" y="242076"/>
                    <a:pt x="504977" y="-3948"/>
                    <a:pt x="532762" y="48"/>
                  </a:cubicBezTo>
                  <a:cubicBezTo>
                    <a:pt x="560556" y="4045"/>
                    <a:pt x="1078941" y="241853"/>
                    <a:pt x="1078941" y="241853"/>
                  </a:cubicBezTo>
                  <a:lnTo>
                    <a:pt x="0" y="242076"/>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55"/>
            <p:cNvSpPr/>
            <p:nvPr/>
          </p:nvSpPr>
          <p:spPr>
            <a:xfrm>
              <a:off x="3766162" y="326567"/>
              <a:ext cx="72543" cy="66088"/>
            </a:xfrm>
            <a:custGeom>
              <a:avLst/>
              <a:gdLst/>
              <a:ahLst/>
              <a:cxnLst/>
              <a:rect l="l" t="t" r="r" b="b"/>
              <a:pathLst>
                <a:path w="90679" h="82610" extrusionOk="0">
                  <a:moveTo>
                    <a:pt x="708" y="36105"/>
                  </a:moveTo>
                  <a:cubicBezTo>
                    <a:pt x="-1407" y="44546"/>
                    <a:pt x="1446" y="53584"/>
                    <a:pt x="6230" y="60856"/>
                  </a:cubicBezTo>
                  <a:cubicBezTo>
                    <a:pt x="16520" y="76486"/>
                    <a:pt x="36462" y="85383"/>
                    <a:pt x="54836" y="81834"/>
                  </a:cubicBezTo>
                  <a:cubicBezTo>
                    <a:pt x="73211" y="78285"/>
                    <a:pt x="88625" y="62083"/>
                    <a:pt x="90516" y="43468"/>
                  </a:cubicBezTo>
                  <a:cubicBezTo>
                    <a:pt x="92398" y="24944"/>
                    <a:pt x="77904" y="-1432"/>
                    <a:pt x="56751" y="61"/>
                  </a:cubicBezTo>
                  <a:cubicBezTo>
                    <a:pt x="37523" y="1421"/>
                    <a:pt x="5707" y="16114"/>
                    <a:pt x="708" y="361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55"/>
            <p:cNvSpPr/>
            <p:nvPr/>
          </p:nvSpPr>
          <p:spPr>
            <a:xfrm rot="-5400000">
              <a:off x="3431693" y="490239"/>
              <a:ext cx="748806" cy="863152"/>
            </a:xfrm>
            <a:custGeom>
              <a:avLst/>
              <a:gdLst/>
              <a:ahLst/>
              <a:cxnLst/>
              <a:rect l="l" t="t" r="r" b="b"/>
              <a:pathLst>
                <a:path w="936007" h="1078940" extrusionOk="0">
                  <a:moveTo>
                    <a:pt x="0" y="0"/>
                  </a:moveTo>
                  <a:lnTo>
                    <a:pt x="936007" y="0"/>
                  </a:lnTo>
                  <a:lnTo>
                    <a:pt x="936007" y="1078941"/>
                  </a:lnTo>
                  <a:lnTo>
                    <a:pt x="0" y="107894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55"/>
            <p:cNvSpPr/>
            <p:nvPr/>
          </p:nvSpPr>
          <p:spPr>
            <a:xfrm>
              <a:off x="3451737" y="625633"/>
              <a:ext cx="708202" cy="593856"/>
            </a:xfrm>
            <a:custGeom>
              <a:avLst/>
              <a:gdLst/>
              <a:ahLst/>
              <a:cxnLst/>
              <a:rect l="l" t="t" r="r" b="b"/>
              <a:pathLst>
                <a:path w="885253" h="742320" extrusionOk="0">
                  <a:moveTo>
                    <a:pt x="0" y="0"/>
                  </a:moveTo>
                  <a:lnTo>
                    <a:pt x="885253" y="0"/>
                  </a:lnTo>
                  <a:lnTo>
                    <a:pt x="885253" y="742320"/>
                  </a:lnTo>
                  <a:lnTo>
                    <a:pt x="0" y="7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55"/>
            <p:cNvSpPr/>
            <p:nvPr/>
          </p:nvSpPr>
          <p:spPr>
            <a:xfrm>
              <a:off x="3374282" y="548338"/>
              <a:ext cx="77610" cy="748806"/>
            </a:xfrm>
            <a:custGeom>
              <a:avLst/>
              <a:gdLst/>
              <a:ahLst/>
              <a:cxnLst/>
              <a:rect l="l" t="t" r="r" b="b"/>
              <a:pathLst>
                <a:path w="97013" h="936007" extrusionOk="0">
                  <a:moveTo>
                    <a:pt x="97014" y="839143"/>
                  </a:moveTo>
                  <a:lnTo>
                    <a:pt x="191" y="936007"/>
                  </a:lnTo>
                  <a:lnTo>
                    <a:pt x="0" y="0"/>
                  </a:lnTo>
                  <a:lnTo>
                    <a:pt x="96864" y="96823"/>
                  </a:lnTo>
                  <a:lnTo>
                    <a:pt x="97014" y="83914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55"/>
            <p:cNvSpPr/>
            <p:nvPr/>
          </p:nvSpPr>
          <p:spPr>
            <a:xfrm>
              <a:off x="4158988" y="548165"/>
              <a:ext cx="77617" cy="748806"/>
            </a:xfrm>
            <a:custGeom>
              <a:avLst/>
              <a:gdLst/>
              <a:ahLst/>
              <a:cxnLst/>
              <a:rect l="l" t="t" r="r" b="b"/>
              <a:pathLst>
                <a:path w="97021" h="936007" extrusionOk="0">
                  <a:moveTo>
                    <a:pt x="0" y="96864"/>
                  </a:moveTo>
                  <a:lnTo>
                    <a:pt x="96823" y="0"/>
                  </a:lnTo>
                  <a:lnTo>
                    <a:pt x="97022" y="936007"/>
                  </a:lnTo>
                  <a:lnTo>
                    <a:pt x="157" y="839176"/>
                  </a:lnTo>
                  <a:lnTo>
                    <a:pt x="0" y="96864"/>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55"/>
            <p:cNvSpPr/>
            <p:nvPr/>
          </p:nvSpPr>
          <p:spPr>
            <a:xfrm>
              <a:off x="3908833" y="689589"/>
              <a:ext cx="191153" cy="158177"/>
            </a:xfrm>
            <a:custGeom>
              <a:avLst/>
              <a:gdLst/>
              <a:ahLst/>
              <a:cxnLst/>
              <a:rect l="l" t="t" r="r" b="b"/>
              <a:pathLst>
                <a:path w="292955" h="242417" extrusionOk="0">
                  <a:moveTo>
                    <a:pt x="201237" y="228002"/>
                  </a:moveTo>
                  <a:cubicBezTo>
                    <a:pt x="235134" y="215017"/>
                    <a:pt x="268168" y="193567"/>
                    <a:pt x="283035" y="160458"/>
                  </a:cubicBezTo>
                  <a:cubicBezTo>
                    <a:pt x="330870" y="53966"/>
                    <a:pt x="194894" y="-21704"/>
                    <a:pt x="105865" y="5617"/>
                  </a:cubicBezTo>
                  <a:cubicBezTo>
                    <a:pt x="29374" y="29099"/>
                    <a:pt x="-33710" y="117954"/>
                    <a:pt x="20062" y="192455"/>
                  </a:cubicBezTo>
                  <a:cubicBezTo>
                    <a:pt x="62002" y="250564"/>
                    <a:pt x="139828" y="251518"/>
                    <a:pt x="201229" y="2280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55"/>
            <p:cNvSpPr/>
            <p:nvPr/>
          </p:nvSpPr>
          <p:spPr>
            <a:xfrm rot="-5033833">
              <a:off x="3783282" y="845550"/>
              <a:ext cx="235102" cy="375462"/>
            </a:xfrm>
            <a:custGeom>
              <a:avLst/>
              <a:gdLst/>
              <a:ahLst/>
              <a:cxnLst/>
              <a:rect l="l" t="t" r="r" b="b"/>
              <a:pathLst>
                <a:path w="294050" h="469603" extrusionOk="0">
                  <a:moveTo>
                    <a:pt x="249846" y="360066"/>
                  </a:moveTo>
                  <a:cubicBezTo>
                    <a:pt x="230278" y="354254"/>
                    <a:pt x="209225" y="353997"/>
                    <a:pt x="190204" y="346592"/>
                  </a:cubicBezTo>
                  <a:cubicBezTo>
                    <a:pt x="171182" y="339196"/>
                    <a:pt x="153678" y="320871"/>
                    <a:pt x="157211" y="300772"/>
                  </a:cubicBezTo>
                  <a:cubicBezTo>
                    <a:pt x="193354" y="299396"/>
                    <a:pt x="229192" y="290440"/>
                    <a:pt x="261737" y="274653"/>
                  </a:cubicBezTo>
                  <a:cubicBezTo>
                    <a:pt x="276811" y="267340"/>
                    <a:pt x="292880" y="255980"/>
                    <a:pt x="293992" y="239255"/>
                  </a:cubicBezTo>
                  <a:cubicBezTo>
                    <a:pt x="295418" y="217614"/>
                    <a:pt x="270468" y="203253"/>
                    <a:pt x="248785" y="202689"/>
                  </a:cubicBezTo>
                  <a:cubicBezTo>
                    <a:pt x="227102" y="202125"/>
                    <a:pt x="205452" y="209612"/>
                    <a:pt x="184002" y="206395"/>
                  </a:cubicBezTo>
                  <a:cubicBezTo>
                    <a:pt x="162551" y="203178"/>
                    <a:pt x="141100" y="181379"/>
                    <a:pt x="150237" y="161711"/>
                  </a:cubicBezTo>
                  <a:cubicBezTo>
                    <a:pt x="158794" y="143303"/>
                    <a:pt x="184142" y="143328"/>
                    <a:pt x="204208" y="140252"/>
                  </a:cubicBezTo>
                  <a:cubicBezTo>
                    <a:pt x="226016" y="136910"/>
                    <a:pt x="247276" y="125932"/>
                    <a:pt x="259689" y="107690"/>
                  </a:cubicBezTo>
                  <a:cubicBezTo>
                    <a:pt x="272093" y="89448"/>
                    <a:pt x="274033" y="63611"/>
                    <a:pt x="261513" y="45444"/>
                  </a:cubicBezTo>
                  <a:cubicBezTo>
                    <a:pt x="249805" y="28454"/>
                    <a:pt x="228711" y="20958"/>
                    <a:pt x="208744" y="15751"/>
                  </a:cubicBezTo>
                  <a:cubicBezTo>
                    <a:pt x="177243" y="7534"/>
                    <a:pt x="144931" y="2418"/>
                    <a:pt x="112427" y="502"/>
                  </a:cubicBezTo>
                  <a:cubicBezTo>
                    <a:pt x="83381" y="-1206"/>
                    <a:pt x="51565" y="585"/>
                    <a:pt x="29526" y="19573"/>
                  </a:cubicBezTo>
                  <a:cubicBezTo>
                    <a:pt x="3291" y="42177"/>
                    <a:pt x="-275" y="81015"/>
                    <a:pt x="16" y="115642"/>
                  </a:cubicBezTo>
                  <a:cubicBezTo>
                    <a:pt x="496" y="173958"/>
                    <a:pt x="6500" y="232224"/>
                    <a:pt x="17909" y="289421"/>
                  </a:cubicBezTo>
                  <a:cubicBezTo>
                    <a:pt x="34849" y="374320"/>
                    <a:pt x="80296" y="448680"/>
                    <a:pt x="171332" y="468266"/>
                  </a:cubicBezTo>
                  <a:cubicBezTo>
                    <a:pt x="233934" y="481731"/>
                    <a:pt x="349911" y="389776"/>
                    <a:pt x="249838" y="36005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17" name="Google Shape;1117;p55"/>
          <p:cNvGrpSpPr/>
          <p:nvPr/>
        </p:nvGrpSpPr>
        <p:grpSpPr>
          <a:xfrm>
            <a:off x="3254417" y="3475959"/>
            <a:ext cx="708417" cy="796455"/>
            <a:chOff x="3374275" y="326567"/>
            <a:chExt cx="863397" cy="970577"/>
          </a:xfrm>
        </p:grpSpPr>
        <p:sp>
          <p:nvSpPr>
            <p:cNvPr id="1118" name="Google Shape;1118;p55"/>
            <p:cNvSpPr/>
            <p:nvPr/>
          </p:nvSpPr>
          <p:spPr>
            <a:xfrm>
              <a:off x="3374275" y="354918"/>
              <a:ext cx="863152" cy="193661"/>
            </a:xfrm>
            <a:custGeom>
              <a:avLst/>
              <a:gdLst/>
              <a:ahLst/>
              <a:cxnLst/>
              <a:rect l="l" t="t" r="r" b="b"/>
              <a:pathLst>
                <a:path w="1078940" h="242076" extrusionOk="0">
                  <a:moveTo>
                    <a:pt x="9" y="242076"/>
                  </a:moveTo>
                  <a:cubicBezTo>
                    <a:pt x="9" y="242076"/>
                    <a:pt x="504977" y="-3948"/>
                    <a:pt x="532762" y="48"/>
                  </a:cubicBezTo>
                  <a:cubicBezTo>
                    <a:pt x="560556" y="4045"/>
                    <a:pt x="1078941" y="241853"/>
                    <a:pt x="1078941" y="241853"/>
                  </a:cubicBezTo>
                  <a:lnTo>
                    <a:pt x="0" y="242076"/>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55"/>
            <p:cNvSpPr/>
            <p:nvPr/>
          </p:nvSpPr>
          <p:spPr>
            <a:xfrm>
              <a:off x="3766162" y="326567"/>
              <a:ext cx="72543" cy="66088"/>
            </a:xfrm>
            <a:custGeom>
              <a:avLst/>
              <a:gdLst/>
              <a:ahLst/>
              <a:cxnLst/>
              <a:rect l="l" t="t" r="r" b="b"/>
              <a:pathLst>
                <a:path w="90679" h="82610" extrusionOk="0">
                  <a:moveTo>
                    <a:pt x="708" y="36105"/>
                  </a:moveTo>
                  <a:cubicBezTo>
                    <a:pt x="-1407" y="44546"/>
                    <a:pt x="1446" y="53584"/>
                    <a:pt x="6230" y="60856"/>
                  </a:cubicBezTo>
                  <a:cubicBezTo>
                    <a:pt x="16520" y="76486"/>
                    <a:pt x="36462" y="85383"/>
                    <a:pt x="54836" y="81834"/>
                  </a:cubicBezTo>
                  <a:cubicBezTo>
                    <a:pt x="73211" y="78285"/>
                    <a:pt x="88625" y="62083"/>
                    <a:pt x="90516" y="43468"/>
                  </a:cubicBezTo>
                  <a:cubicBezTo>
                    <a:pt x="92398" y="24944"/>
                    <a:pt x="77904" y="-1432"/>
                    <a:pt x="56751" y="61"/>
                  </a:cubicBezTo>
                  <a:cubicBezTo>
                    <a:pt x="37523" y="1421"/>
                    <a:pt x="5707" y="16114"/>
                    <a:pt x="708" y="361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55"/>
            <p:cNvSpPr/>
            <p:nvPr/>
          </p:nvSpPr>
          <p:spPr>
            <a:xfrm rot="-5400000">
              <a:off x="3431693" y="490239"/>
              <a:ext cx="748806" cy="863152"/>
            </a:xfrm>
            <a:custGeom>
              <a:avLst/>
              <a:gdLst/>
              <a:ahLst/>
              <a:cxnLst/>
              <a:rect l="l" t="t" r="r" b="b"/>
              <a:pathLst>
                <a:path w="936007" h="1078940" extrusionOk="0">
                  <a:moveTo>
                    <a:pt x="0" y="0"/>
                  </a:moveTo>
                  <a:lnTo>
                    <a:pt x="936007" y="0"/>
                  </a:lnTo>
                  <a:lnTo>
                    <a:pt x="936007" y="1078941"/>
                  </a:lnTo>
                  <a:lnTo>
                    <a:pt x="0" y="107894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55"/>
            <p:cNvSpPr/>
            <p:nvPr/>
          </p:nvSpPr>
          <p:spPr>
            <a:xfrm>
              <a:off x="3451737" y="625633"/>
              <a:ext cx="708202" cy="593856"/>
            </a:xfrm>
            <a:custGeom>
              <a:avLst/>
              <a:gdLst/>
              <a:ahLst/>
              <a:cxnLst/>
              <a:rect l="l" t="t" r="r" b="b"/>
              <a:pathLst>
                <a:path w="885253" h="742320" extrusionOk="0">
                  <a:moveTo>
                    <a:pt x="0" y="0"/>
                  </a:moveTo>
                  <a:lnTo>
                    <a:pt x="885253" y="0"/>
                  </a:lnTo>
                  <a:lnTo>
                    <a:pt x="885253" y="742320"/>
                  </a:lnTo>
                  <a:lnTo>
                    <a:pt x="0" y="7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55"/>
            <p:cNvSpPr/>
            <p:nvPr/>
          </p:nvSpPr>
          <p:spPr>
            <a:xfrm>
              <a:off x="3374282" y="548338"/>
              <a:ext cx="77610" cy="748806"/>
            </a:xfrm>
            <a:custGeom>
              <a:avLst/>
              <a:gdLst/>
              <a:ahLst/>
              <a:cxnLst/>
              <a:rect l="l" t="t" r="r" b="b"/>
              <a:pathLst>
                <a:path w="97013" h="936007" extrusionOk="0">
                  <a:moveTo>
                    <a:pt x="97014" y="839143"/>
                  </a:moveTo>
                  <a:lnTo>
                    <a:pt x="191" y="936007"/>
                  </a:lnTo>
                  <a:lnTo>
                    <a:pt x="0" y="0"/>
                  </a:lnTo>
                  <a:lnTo>
                    <a:pt x="96864" y="96823"/>
                  </a:lnTo>
                  <a:lnTo>
                    <a:pt x="97014" y="83914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3" name="Google Shape;1123;p55"/>
            <p:cNvSpPr/>
            <p:nvPr/>
          </p:nvSpPr>
          <p:spPr>
            <a:xfrm>
              <a:off x="4158988" y="548165"/>
              <a:ext cx="77617" cy="748806"/>
            </a:xfrm>
            <a:custGeom>
              <a:avLst/>
              <a:gdLst/>
              <a:ahLst/>
              <a:cxnLst/>
              <a:rect l="l" t="t" r="r" b="b"/>
              <a:pathLst>
                <a:path w="97021" h="936007" extrusionOk="0">
                  <a:moveTo>
                    <a:pt x="0" y="96864"/>
                  </a:moveTo>
                  <a:lnTo>
                    <a:pt x="96823" y="0"/>
                  </a:lnTo>
                  <a:lnTo>
                    <a:pt x="97022" y="936007"/>
                  </a:lnTo>
                  <a:lnTo>
                    <a:pt x="157" y="839176"/>
                  </a:lnTo>
                  <a:lnTo>
                    <a:pt x="0" y="96864"/>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55"/>
            <p:cNvSpPr/>
            <p:nvPr/>
          </p:nvSpPr>
          <p:spPr>
            <a:xfrm rot="5400000">
              <a:off x="3487062" y="800061"/>
              <a:ext cx="350814" cy="290294"/>
            </a:xfrm>
            <a:custGeom>
              <a:avLst/>
              <a:gdLst/>
              <a:ahLst/>
              <a:cxnLst/>
              <a:rect l="l" t="t" r="r" b="b"/>
              <a:pathLst>
                <a:path w="292955" h="242417" extrusionOk="0">
                  <a:moveTo>
                    <a:pt x="201237" y="228002"/>
                  </a:moveTo>
                  <a:cubicBezTo>
                    <a:pt x="235134" y="215017"/>
                    <a:pt x="268168" y="193567"/>
                    <a:pt x="283035" y="160458"/>
                  </a:cubicBezTo>
                  <a:cubicBezTo>
                    <a:pt x="330870" y="53966"/>
                    <a:pt x="194894" y="-21704"/>
                    <a:pt x="105865" y="5617"/>
                  </a:cubicBezTo>
                  <a:cubicBezTo>
                    <a:pt x="29374" y="29099"/>
                    <a:pt x="-33710" y="117954"/>
                    <a:pt x="20062" y="192455"/>
                  </a:cubicBezTo>
                  <a:cubicBezTo>
                    <a:pt x="62002" y="250564"/>
                    <a:pt x="139828" y="251518"/>
                    <a:pt x="201229" y="2280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55"/>
            <p:cNvSpPr/>
            <p:nvPr/>
          </p:nvSpPr>
          <p:spPr>
            <a:xfrm rot="2852014">
              <a:off x="3743226" y="757850"/>
              <a:ext cx="355721" cy="327917"/>
            </a:xfrm>
            <a:custGeom>
              <a:avLst/>
              <a:gdLst/>
              <a:ahLst/>
              <a:cxnLst/>
              <a:rect l="l" t="t" r="r" b="b"/>
              <a:pathLst>
                <a:path w="444755" h="409048" extrusionOk="0">
                  <a:moveTo>
                    <a:pt x="53766" y="50005"/>
                  </a:moveTo>
                  <a:cubicBezTo>
                    <a:pt x="22821" y="72493"/>
                    <a:pt x="-4541" y="107467"/>
                    <a:pt x="632" y="145361"/>
                  </a:cubicBezTo>
                  <a:cubicBezTo>
                    <a:pt x="5591" y="181645"/>
                    <a:pt x="39330" y="208021"/>
                    <a:pt x="74413" y="218535"/>
                  </a:cubicBezTo>
                  <a:cubicBezTo>
                    <a:pt x="109495" y="229041"/>
                    <a:pt x="146866" y="227631"/>
                    <a:pt x="183284" y="231520"/>
                  </a:cubicBezTo>
                  <a:cubicBezTo>
                    <a:pt x="219701" y="235409"/>
                    <a:pt x="258058" y="246246"/>
                    <a:pt x="281358" y="274505"/>
                  </a:cubicBezTo>
                  <a:cubicBezTo>
                    <a:pt x="301010" y="298335"/>
                    <a:pt x="306640" y="330408"/>
                    <a:pt x="319409" y="358542"/>
                  </a:cubicBezTo>
                  <a:cubicBezTo>
                    <a:pt x="332179" y="386667"/>
                    <a:pt x="359019" y="413889"/>
                    <a:pt x="389408" y="408317"/>
                  </a:cubicBezTo>
                  <a:cubicBezTo>
                    <a:pt x="419242" y="402845"/>
                    <a:pt x="434623" y="369512"/>
                    <a:pt x="440494" y="339761"/>
                  </a:cubicBezTo>
                  <a:cubicBezTo>
                    <a:pt x="466804" y="206413"/>
                    <a:pt x="368977" y="-7996"/>
                    <a:pt x="211359" y="230"/>
                  </a:cubicBezTo>
                  <a:cubicBezTo>
                    <a:pt x="155199" y="3157"/>
                    <a:pt x="99860" y="16523"/>
                    <a:pt x="53766" y="500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6" name="Google Shape;1126;p55"/>
          <p:cNvGrpSpPr/>
          <p:nvPr/>
        </p:nvGrpSpPr>
        <p:grpSpPr>
          <a:xfrm>
            <a:off x="2174917" y="3183859"/>
            <a:ext cx="708417" cy="796455"/>
            <a:chOff x="3374275" y="326567"/>
            <a:chExt cx="863397" cy="970577"/>
          </a:xfrm>
        </p:grpSpPr>
        <p:sp>
          <p:nvSpPr>
            <p:cNvPr id="1127" name="Google Shape;1127;p55"/>
            <p:cNvSpPr/>
            <p:nvPr/>
          </p:nvSpPr>
          <p:spPr>
            <a:xfrm>
              <a:off x="3374275" y="354918"/>
              <a:ext cx="863152" cy="193661"/>
            </a:xfrm>
            <a:custGeom>
              <a:avLst/>
              <a:gdLst/>
              <a:ahLst/>
              <a:cxnLst/>
              <a:rect l="l" t="t" r="r" b="b"/>
              <a:pathLst>
                <a:path w="1078940" h="242076" extrusionOk="0">
                  <a:moveTo>
                    <a:pt x="9" y="242076"/>
                  </a:moveTo>
                  <a:cubicBezTo>
                    <a:pt x="9" y="242076"/>
                    <a:pt x="504977" y="-3948"/>
                    <a:pt x="532762" y="48"/>
                  </a:cubicBezTo>
                  <a:cubicBezTo>
                    <a:pt x="560556" y="4045"/>
                    <a:pt x="1078941" y="241853"/>
                    <a:pt x="1078941" y="241853"/>
                  </a:cubicBezTo>
                  <a:lnTo>
                    <a:pt x="0" y="242076"/>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55"/>
            <p:cNvSpPr/>
            <p:nvPr/>
          </p:nvSpPr>
          <p:spPr>
            <a:xfrm>
              <a:off x="3766162" y="326567"/>
              <a:ext cx="72543" cy="66088"/>
            </a:xfrm>
            <a:custGeom>
              <a:avLst/>
              <a:gdLst/>
              <a:ahLst/>
              <a:cxnLst/>
              <a:rect l="l" t="t" r="r" b="b"/>
              <a:pathLst>
                <a:path w="90679" h="82610" extrusionOk="0">
                  <a:moveTo>
                    <a:pt x="708" y="36105"/>
                  </a:moveTo>
                  <a:cubicBezTo>
                    <a:pt x="-1407" y="44546"/>
                    <a:pt x="1446" y="53584"/>
                    <a:pt x="6230" y="60856"/>
                  </a:cubicBezTo>
                  <a:cubicBezTo>
                    <a:pt x="16520" y="76486"/>
                    <a:pt x="36462" y="85383"/>
                    <a:pt x="54836" y="81834"/>
                  </a:cubicBezTo>
                  <a:cubicBezTo>
                    <a:pt x="73211" y="78285"/>
                    <a:pt x="88625" y="62083"/>
                    <a:pt x="90516" y="43468"/>
                  </a:cubicBezTo>
                  <a:cubicBezTo>
                    <a:pt x="92398" y="24944"/>
                    <a:pt x="77904" y="-1432"/>
                    <a:pt x="56751" y="61"/>
                  </a:cubicBezTo>
                  <a:cubicBezTo>
                    <a:pt x="37523" y="1421"/>
                    <a:pt x="5707" y="16114"/>
                    <a:pt x="708" y="361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55"/>
            <p:cNvSpPr/>
            <p:nvPr/>
          </p:nvSpPr>
          <p:spPr>
            <a:xfrm rot="-5400000">
              <a:off x="3431693" y="490239"/>
              <a:ext cx="748806" cy="863152"/>
            </a:xfrm>
            <a:custGeom>
              <a:avLst/>
              <a:gdLst/>
              <a:ahLst/>
              <a:cxnLst/>
              <a:rect l="l" t="t" r="r" b="b"/>
              <a:pathLst>
                <a:path w="936007" h="1078940" extrusionOk="0">
                  <a:moveTo>
                    <a:pt x="0" y="0"/>
                  </a:moveTo>
                  <a:lnTo>
                    <a:pt x="936007" y="0"/>
                  </a:lnTo>
                  <a:lnTo>
                    <a:pt x="936007" y="1078941"/>
                  </a:lnTo>
                  <a:lnTo>
                    <a:pt x="0" y="107894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55"/>
            <p:cNvSpPr/>
            <p:nvPr/>
          </p:nvSpPr>
          <p:spPr>
            <a:xfrm>
              <a:off x="3451737" y="625633"/>
              <a:ext cx="708202" cy="593856"/>
            </a:xfrm>
            <a:custGeom>
              <a:avLst/>
              <a:gdLst/>
              <a:ahLst/>
              <a:cxnLst/>
              <a:rect l="l" t="t" r="r" b="b"/>
              <a:pathLst>
                <a:path w="885253" h="742320" extrusionOk="0">
                  <a:moveTo>
                    <a:pt x="0" y="0"/>
                  </a:moveTo>
                  <a:lnTo>
                    <a:pt x="885253" y="0"/>
                  </a:lnTo>
                  <a:lnTo>
                    <a:pt x="885253" y="742320"/>
                  </a:lnTo>
                  <a:lnTo>
                    <a:pt x="0" y="7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55"/>
            <p:cNvSpPr/>
            <p:nvPr/>
          </p:nvSpPr>
          <p:spPr>
            <a:xfrm>
              <a:off x="3374282" y="548338"/>
              <a:ext cx="77610" cy="748806"/>
            </a:xfrm>
            <a:custGeom>
              <a:avLst/>
              <a:gdLst/>
              <a:ahLst/>
              <a:cxnLst/>
              <a:rect l="l" t="t" r="r" b="b"/>
              <a:pathLst>
                <a:path w="97013" h="936007" extrusionOk="0">
                  <a:moveTo>
                    <a:pt x="97014" y="839143"/>
                  </a:moveTo>
                  <a:lnTo>
                    <a:pt x="191" y="936007"/>
                  </a:lnTo>
                  <a:lnTo>
                    <a:pt x="0" y="0"/>
                  </a:lnTo>
                  <a:lnTo>
                    <a:pt x="96864" y="96823"/>
                  </a:lnTo>
                  <a:lnTo>
                    <a:pt x="97014" y="83914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55"/>
            <p:cNvSpPr/>
            <p:nvPr/>
          </p:nvSpPr>
          <p:spPr>
            <a:xfrm>
              <a:off x="4158988" y="548165"/>
              <a:ext cx="77617" cy="748806"/>
            </a:xfrm>
            <a:custGeom>
              <a:avLst/>
              <a:gdLst/>
              <a:ahLst/>
              <a:cxnLst/>
              <a:rect l="l" t="t" r="r" b="b"/>
              <a:pathLst>
                <a:path w="97021" h="936007" extrusionOk="0">
                  <a:moveTo>
                    <a:pt x="0" y="96864"/>
                  </a:moveTo>
                  <a:lnTo>
                    <a:pt x="96823" y="0"/>
                  </a:lnTo>
                  <a:lnTo>
                    <a:pt x="97022" y="936007"/>
                  </a:lnTo>
                  <a:lnTo>
                    <a:pt x="157" y="839176"/>
                  </a:lnTo>
                  <a:lnTo>
                    <a:pt x="0" y="96864"/>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55"/>
            <p:cNvSpPr/>
            <p:nvPr/>
          </p:nvSpPr>
          <p:spPr>
            <a:xfrm>
              <a:off x="3783618" y="975900"/>
              <a:ext cx="234364" cy="193934"/>
            </a:xfrm>
            <a:custGeom>
              <a:avLst/>
              <a:gdLst/>
              <a:ahLst/>
              <a:cxnLst/>
              <a:rect l="l" t="t" r="r" b="b"/>
              <a:pathLst>
                <a:path w="292955" h="242417" extrusionOk="0">
                  <a:moveTo>
                    <a:pt x="201237" y="228002"/>
                  </a:moveTo>
                  <a:cubicBezTo>
                    <a:pt x="235134" y="215017"/>
                    <a:pt x="268168" y="193567"/>
                    <a:pt x="283035" y="160458"/>
                  </a:cubicBezTo>
                  <a:cubicBezTo>
                    <a:pt x="330870" y="53966"/>
                    <a:pt x="194894" y="-21704"/>
                    <a:pt x="105865" y="5617"/>
                  </a:cubicBezTo>
                  <a:cubicBezTo>
                    <a:pt x="29374" y="29099"/>
                    <a:pt x="-33710" y="117954"/>
                    <a:pt x="20062" y="192455"/>
                  </a:cubicBezTo>
                  <a:cubicBezTo>
                    <a:pt x="62002" y="250564"/>
                    <a:pt x="139828" y="251518"/>
                    <a:pt x="201229" y="2280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55"/>
            <p:cNvSpPr/>
            <p:nvPr/>
          </p:nvSpPr>
          <p:spPr>
            <a:xfrm>
              <a:off x="3507713" y="709284"/>
              <a:ext cx="235240" cy="375682"/>
            </a:xfrm>
            <a:custGeom>
              <a:avLst/>
              <a:gdLst/>
              <a:ahLst/>
              <a:cxnLst/>
              <a:rect l="l" t="t" r="r" b="b"/>
              <a:pathLst>
                <a:path w="294050" h="469603" extrusionOk="0">
                  <a:moveTo>
                    <a:pt x="249846" y="360066"/>
                  </a:moveTo>
                  <a:cubicBezTo>
                    <a:pt x="230278" y="354254"/>
                    <a:pt x="209225" y="353997"/>
                    <a:pt x="190204" y="346592"/>
                  </a:cubicBezTo>
                  <a:cubicBezTo>
                    <a:pt x="171182" y="339196"/>
                    <a:pt x="153678" y="320871"/>
                    <a:pt x="157211" y="300772"/>
                  </a:cubicBezTo>
                  <a:cubicBezTo>
                    <a:pt x="193354" y="299396"/>
                    <a:pt x="229192" y="290440"/>
                    <a:pt x="261737" y="274653"/>
                  </a:cubicBezTo>
                  <a:cubicBezTo>
                    <a:pt x="276811" y="267340"/>
                    <a:pt x="292880" y="255980"/>
                    <a:pt x="293992" y="239255"/>
                  </a:cubicBezTo>
                  <a:cubicBezTo>
                    <a:pt x="295418" y="217614"/>
                    <a:pt x="270468" y="203253"/>
                    <a:pt x="248785" y="202689"/>
                  </a:cubicBezTo>
                  <a:cubicBezTo>
                    <a:pt x="227102" y="202125"/>
                    <a:pt x="205452" y="209612"/>
                    <a:pt x="184002" y="206395"/>
                  </a:cubicBezTo>
                  <a:cubicBezTo>
                    <a:pt x="162551" y="203178"/>
                    <a:pt x="141100" y="181379"/>
                    <a:pt x="150237" y="161711"/>
                  </a:cubicBezTo>
                  <a:cubicBezTo>
                    <a:pt x="158794" y="143303"/>
                    <a:pt x="184142" y="143328"/>
                    <a:pt x="204208" y="140252"/>
                  </a:cubicBezTo>
                  <a:cubicBezTo>
                    <a:pt x="226016" y="136910"/>
                    <a:pt x="247276" y="125932"/>
                    <a:pt x="259689" y="107690"/>
                  </a:cubicBezTo>
                  <a:cubicBezTo>
                    <a:pt x="272093" y="89448"/>
                    <a:pt x="274033" y="63611"/>
                    <a:pt x="261513" y="45444"/>
                  </a:cubicBezTo>
                  <a:cubicBezTo>
                    <a:pt x="249805" y="28454"/>
                    <a:pt x="228711" y="20958"/>
                    <a:pt x="208744" y="15751"/>
                  </a:cubicBezTo>
                  <a:cubicBezTo>
                    <a:pt x="177243" y="7534"/>
                    <a:pt x="144931" y="2418"/>
                    <a:pt x="112427" y="502"/>
                  </a:cubicBezTo>
                  <a:cubicBezTo>
                    <a:pt x="83381" y="-1206"/>
                    <a:pt x="51565" y="585"/>
                    <a:pt x="29526" y="19573"/>
                  </a:cubicBezTo>
                  <a:cubicBezTo>
                    <a:pt x="3291" y="42177"/>
                    <a:pt x="-275" y="81015"/>
                    <a:pt x="16" y="115642"/>
                  </a:cubicBezTo>
                  <a:cubicBezTo>
                    <a:pt x="496" y="173958"/>
                    <a:pt x="6500" y="232224"/>
                    <a:pt x="17909" y="289421"/>
                  </a:cubicBezTo>
                  <a:cubicBezTo>
                    <a:pt x="34849" y="374320"/>
                    <a:pt x="80296" y="448680"/>
                    <a:pt x="171332" y="468266"/>
                  </a:cubicBezTo>
                  <a:cubicBezTo>
                    <a:pt x="233934" y="481731"/>
                    <a:pt x="349911" y="389776"/>
                    <a:pt x="249838" y="3600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55"/>
            <p:cNvSpPr/>
            <p:nvPr/>
          </p:nvSpPr>
          <p:spPr>
            <a:xfrm>
              <a:off x="3760498" y="694357"/>
              <a:ext cx="355804" cy="327238"/>
            </a:xfrm>
            <a:custGeom>
              <a:avLst/>
              <a:gdLst/>
              <a:ahLst/>
              <a:cxnLst/>
              <a:rect l="l" t="t" r="r" b="b"/>
              <a:pathLst>
                <a:path w="444755" h="409048" extrusionOk="0">
                  <a:moveTo>
                    <a:pt x="53766" y="50005"/>
                  </a:moveTo>
                  <a:cubicBezTo>
                    <a:pt x="22821" y="72493"/>
                    <a:pt x="-4541" y="107467"/>
                    <a:pt x="632" y="145361"/>
                  </a:cubicBezTo>
                  <a:cubicBezTo>
                    <a:pt x="5591" y="181645"/>
                    <a:pt x="39330" y="208021"/>
                    <a:pt x="74413" y="218535"/>
                  </a:cubicBezTo>
                  <a:cubicBezTo>
                    <a:pt x="109495" y="229041"/>
                    <a:pt x="146866" y="227631"/>
                    <a:pt x="183284" y="231520"/>
                  </a:cubicBezTo>
                  <a:cubicBezTo>
                    <a:pt x="219701" y="235409"/>
                    <a:pt x="258058" y="246246"/>
                    <a:pt x="281358" y="274505"/>
                  </a:cubicBezTo>
                  <a:cubicBezTo>
                    <a:pt x="301010" y="298335"/>
                    <a:pt x="306640" y="330408"/>
                    <a:pt x="319409" y="358542"/>
                  </a:cubicBezTo>
                  <a:cubicBezTo>
                    <a:pt x="332179" y="386667"/>
                    <a:pt x="359019" y="413889"/>
                    <a:pt x="389408" y="408317"/>
                  </a:cubicBezTo>
                  <a:cubicBezTo>
                    <a:pt x="419242" y="402845"/>
                    <a:pt x="434623" y="369512"/>
                    <a:pt x="440494" y="339761"/>
                  </a:cubicBezTo>
                  <a:cubicBezTo>
                    <a:pt x="466804" y="206413"/>
                    <a:pt x="368977" y="-7996"/>
                    <a:pt x="211359" y="230"/>
                  </a:cubicBezTo>
                  <a:cubicBezTo>
                    <a:pt x="155199" y="3157"/>
                    <a:pt x="99860" y="16523"/>
                    <a:pt x="53766" y="500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36" name="Google Shape;1136;p55"/>
          <p:cNvSpPr/>
          <p:nvPr/>
        </p:nvSpPr>
        <p:spPr>
          <a:xfrm rot="4663613">
            <a:off x="4695221" y="3491086"/>
            <a:ext cx="214411" cy="342418"/>
          </a:xfrm>
          <a:custGeom>
            <a:avLst/>
            <a:gdLst/>
            <a:ahLst/>
            <a:cxnLst/>
            <a:rect l="l" t="t" r="r" b="b"/>
            <a:pathLst>
              <a:path w="294050" h="469603" extrusionOk="0">
                <a:moveTo>
                  <a:pt x="249846" y="360066"/>
                </a:moveTo>
                <a:cubicBezTo>
                  <a:pt x="230278" y="354254"/>
                  <a:pt x="209225" y="353997"/>
                  <a:pt x="190204" y="346592"/>
                </a:cubicBezTo>
                <a:cubicBezTo>
                  <a:pt x="171182" y="339196"/>
                  <a:pt x="153678" y="320871"/>
                  <a:pt x="157211" y="300772"/>
                </a:cubicBezTo>
                <a:cubicBezTo>
                  <a:pt x="193354" y="299396"/>
                  <a:pt x="229192" y="290440"/>
                  <a:pt x="261737" y="274653"/>
                </a:cubicBezTo>
                <a:cubicBezTo>
                  <a:pt x="276811" y="267340"/>
                  <a:pt x="292880" y="255980"/>
                  <a:pt x="293992" y="239255"/>
                </a:cubicBezTo>
                <a:cubicBezTo>
                  <a:pt x="295418" y="217614"/>
                  <a:pt x="270468" y="203253"/>
                  <a:pt x="248785" y="202689"/>
                </a:cubicBezTo>
                <a:cubicBezTo>
                  <a:pt x="227102" y="202125"/>
                  <a:pt x="205452" y="209612"/>
                  <a:pt x="184002" y="206395"/>
                </a:cubicBezTo>
                <a:cubicBezTo>
                  <a:pt x="162551" y="203178"/>
                  <a:pt x="141100" y="181379"/>
                  <a:pt x="150237" y="161711"/>
                </a:cubicBezTo>
                <a:cubicBezTo>
                  <a:pt x="158794" y="143303"/>
                  <a:pt x="184142" y="143328"/>
                  <a:pt x="204208" y="140252"/>
                </a:cubicBezTo>
                <a:cubicBezTo>
                  <a:pt x="226016" y="136910"/>
                  <a:pt x="247276" y="125932"/>
                  <a:pt x="259689" y="107690"/>
                </a:cubicBezTo>
                <a:cubicBezTo>
                  <a:pt x="272093" y="89448"/>
                  <a:pt x="274033" y="63611"/>
                  <a:pt x="261513" y="45444"/>
                </a:cubicBezTo>
                <a:cubicBezTo>
                  <a:pt x="249805" y="28454"/>
                  <a:pt x="228711" y="20958"/>
                  <a:pt x="208744" y="15751"/>
                </a:cubicBezTo>
                <a:cubicBezTo>
                  <a:pt x="177243" y="7534"/>
                  <a:pt x="144931" y="2418"/>
                  <a:pt x="112427" y="502"/>
                </a:cubicBezTo>
                <a:cubicBezTo>
                  <a:pt x="83381" y="-1206"/>
                  <a:pt x="51565" y="585"/>
                  <a:pt x="29526" y="19573"/>
                </a:cubicBezTo>
                <a:cubicBezTo>
                  <a:pt x="3291" y="42177"/>
                  <a:pt x="-275" y="81015"/>
                  <a:pt x="16" y="115642"/>
                </a:cubicBezTo>
                <a:cubicBezTo>
                  <a:pt x="496" y="173958"/>
                  <a:pt x="6500" y="232224"/>
                  <a:pt x="17909" y="289421"/>
                </a:cubicBezTo>
                <a:cubicBezTo>
                  <a:pt x="34849" y="374320"/>
                  <a:pt x="80296" y="448680"/>
                  <a:pt x="171332" y="468266"/>
                </a:cubicBezTo>
                <a:cubicBezTo>
                  <a:pt x="233934" y="481731"/>
                  <a:pt x="349911" y="389776"/>
                  <a:pt x="249838" y="36005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37" name="Google Shape;1137;p55"/>
          <p:cNvGrpSpPr/>
          <p:nvPr/>
        </p:nvGrpSpPr>
        <p:grpSpPr>
          <a:xfrm>
            <a:off x="6105686" y="2946242"/>
            <a:ext cx="863397" cy="970577"/>
            <a:chOff x="6105686" y="2946242"/>
            <a:chExt cx="863397" cy="970577"/>
          </a:xfrm>
        </p:grpSpPr>
        <p:grpSp>
          <p:nvGrpSpPr>
            <p:cNvPr id="1138" name="Google Shape;1138;p55"/>
            <p:cNvGrpSpPr/>
            <p:nvPr/>
          </p:nvGrpSpPr>
          <p:grpSpPr>
            <a:xfrm>
              <a:off x="6105686" y="2946242"/>
              <a:ext cx="863397" cy="970577"/>
              <a:chOff x="3374275" y="326567"/>
              <a:chExt cx="863397" cy="970577"/>
            </a:xfrm>
          </p:grpSpPr>
          <p:sp>
            <p:nvSpPr>
              <p:cNvPr id="1139" name="Google Shape;1139;p55"/>
              <p:cNvSpPr/>
              <p:nvPr/>
            </p:nvSpPr>
            <p:spPr>
              <a:xfrm>
                <a:off x="3374275" y="354918"/>
                <a:ext cx="863152" cy="193661"/>
              </a:xfrm>
              <a:custGeom>
                <a:avLst/>
                <a:gdLst/>
                <a:ahLst/>
                <a:cxnLst/>
                <a:rect l="l" t="t" r="r" b="b"/>
                <a:pathLst>
                  <a:path w="1078940" h="242076" extrusionOk="0">
                    <a:moveTo>
                      <a:pt x="9" y="242076"/>
                    </a:moveTo>
                    <a:cubicBezTo>
                      <a:pt x="9" y="242076"/>
                      <a:pt x="504977" y="-3948"/>
                      <a:pt x="532762" y="48"/>
                    </a:cubicBezTo>
                    <a:cubicBezTo>
                      <a:pt x="560556" y="4045"/>
                      <a:pt x="1078941" y="241853"/>
                      <a:pt x="1078941" y="241853"/>
                    </a:cubicBezTo>
                    <a:lnTo>
                      <a:pt x="0" y="242076"/>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55"/>
              <p:cNvSpPr/>
              <p:nvPr/>
            </p:nvSpPr>
            <p:spPr>
              <a:xfrm>
                <a:off x="3766162" y="326567"/>
                <a:ext cx="72543" cy="66088"/>
              </a:xfrm>
              <a:custGeom>
                <a:avLst/>
                <a:gdLst/>
                <a:ahLst/>
                <a:cxnLst/>
                <a:rect l="l" t="t" r="r" b="b"/>
                <a:pathLst>
                  <a:path w="90679" h="82610" extrusionOk="0">
                    <a:moveTo>
                      <a:pt x="708" y="36105"/>
                    </a:moveTo>
                    <a:cubicBezTo>
                      <a:pt x="-1407" y="44546"/>
                      <a:pt x="1446" y="53584"/>
                      <a:pt x="6230" y="60856"/>
                    </a:cubicBezTo>
                    <a:cubicBezTo>
                      <a:pt x="16520" y="76486"/>
                      <a:pt x="36462" y="85383"/>
                      <a:pt x="54836" y="81834"/>
                    </a:cubicBezTo>
                    <a:cubicBezTo>
                      <a:pt x="73211" y="78285"/>
                      <a:pt x="88625" y="62083"/>
                      <a:pt x="90516" y="43468"/>
                    </a:cubicBezTo>
                    <a:cubicBezTo>
                      <a:pt x="92398" y="24944"/>
                      <a:pt x="77904" y="-1432"/>
                      <a:pt x="56751" y="61"/>
                    </a:cubicBezTo>
                    <a:cubicBezTo>
                      <a:pt x="37523" y="1421"/>
                      <a:pt x="5707" y="16114"/>
                      <a:pt x="708" y="361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55"/>
              <p:cNvSpPr/>
              <p:nvPr/>
            </p:nvSpPr>
            <p:spPr>
              <a:xfrm rot="-5400000">
                <a:off x="3431693" y="490239"/>
                <a:ext cx="748806" cy="863152"/>
              </a:xfrm>
              <a:custGeom>
                <a:avLst/>
                <a:gdLst/>
                <a:ahLst/>
                <a:cxnLst/>
                <a:rect l="l" t="t" r="r" b="b"/>
                <a:pathLst>
                  <a:path w="936007" h="1078940" extrusionOk="0">
                    <a:moveTo>
                      <a:pt x="0" y="0"/>
                    </a:moveTo>
                    <a:lnTo>
                      <a:pt x="936007" y="0"/>
                    </a:lnTo>
                    <a:lnTo>
                      <a:pt x="936007" y="1078941"/>
                    </a:lnTo>
                    <a:lnTo>
                      <a:pt x="0" y="107894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55"/>
              <p:cNvSpPr/>
              <p:nvPr/>
            </p:nvSpPr>
            <p:spPr>
              <a:xfrm>
                <a:off x="3451737" y="625633"/>
                <a:ext cx="708202" cy="593856"/>
              </a:xfrm>
              <a:custGeom>
                <a:avLst/>
                <a:gdLst/>
                <a:ahLst/>
                <a:cxnLst/>
                <a:rect l="l" t="t" r="r" b="b"/>
                <a:pathLst>
                  <a:path w="885253" h="742320" extrusionOk="0">
                    <a:moveTo>
                      <a:pt x="0" y="0"/>
                    </a:moveTo>
                    <a:lnTo>
                      <a:pt x="885253" y="0"/>
                    </a:lnTo>
                    <a:lnTo>
                      <a:pt x="885253" y="742320"/>
                    </a:lnTo>
                    <a:lnTo>
                      <a:pt x="0" y="7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55"/>
              <p:cNvSpPr/>
              <p:nvPr/>
            </p:nvSpPr>
            <p:spPr>
              <a:xfrm>
                <a:off x="3374282" y="548338"/>
                <a:ext cx="77610" cy="748806"/>
              </a:xfrm>
              <a:custGeom>
                <a:avLst/>
                <a:gdLst/>
                <a:ahLst/>
                <a:cxnLst/>
                <a:rect l="l" t="t" r="r" b="b"/>
                <a:pathLst>
                  <a:path w="97013" h="936007" extrusionOk="0">
                    <a:moveTo>
                      <a:pt x="97014" y="839143"/>
                    </a:moveTo>
                    <a:lnTo>
                      <a:pt x="191" y="936007"/>
                    </a:lnTo>
                    <a:lnTo>
                      <a:pt x="0" y="0"/>
                    </a:lnTo>
                    <a:lnTo>
                      <a:pt x="96864" y="96823"/>
                    </a:lnTo>
                    <a:lnTo>
                      <a:pt x="97014" y="83914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55"/>
              <p:cNvSpPr/>
              <p:nvPr/>
            </p:nvSpPr>
            <p:spPr>
              <a:xfrm>
                <a:off x="4158988" y="548165"/>
                <a:ext cx="77617" cy="748806"/>
              </a:xfrm>
              <a:custGeom>
                <a:avLst/>
                <a:gdLst/>
                <a:ahLst/>
                <a:cxnLst/>
                <a:rect l="l" t="t" r="r" b="b"/>
                <a:pathLst>
                  <a:path w="97021" h="936007" extrusionOk="0">
                    <a:moveTo>
                      <a:pt x="0" y="96864"/>
                    </a:moveTo>
                    <a:lnTo>
                      <a:pt x="96823" y="0"/>
                    </a:lnTo>
                    <a:lnTo>
                      <a:pt x="97022" y="936007"/>
                    </a:lnTo>
                    <a:lnTo>
                      <a:pt x="157" y="839176"/>
                    </a:lnTo>
                    <a:lnTo>
                      <a:pt x="0" y="96864"/>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55"/>
              <p:cNvSpPr/>
              <p:nvPr/>
            </p:nvSpPr>
            <p:spPr>
              <a:xfrm>
                <a:off x="3522390" y="751578"/>
                <a:ext cx="413799" cy="342414"/>
              </a:xfrm>
              <a:custGeom>
                <a:avLst/>
                <a:gdLst/>
                <a:ahLst/>
                <a:cxnLst/>
                <a:rect l="l" t="t" r="r" b="b"/>
                <a:pathLst>
                  <a:path w="292955" h="242417" extrusionOk="0">
                    <a:moveTo>
                      <a:pt x="201237" y="228002"/>
                    </a:moveTo>
                    <a:cubicBezTo>
                      <a:pt x="235134" y="215017"/>
                      <a:pt x="268168" y="193567"/>
                      <a:pt x="283035" y="160458"/>
                    </a:cubicBezTo>
                    <a:cubicBezTo>
                      <a:pt x="330870" y="53966"/>
                      <a:pt x="194894" y="-21704"/>
                      <a:pt x="105865" y="5617"/>
                    </a:cubicBezTo>
                    <a:cubicBezTo>
                      <a:pt x="29374" y="29099"/>
                      <a:pt x="-33710" y="117954"/>
                      <a:pt x="20062" y="192455"/>
                    </a:cubicBezTo>
                    <a:cubicBezTo>
                      <a:pt x="62002" y="250564"/>
                      <a:pt x="139828" y="251518"/>
                      <a:pt x="201229" y="228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46" name="Google Shape;1146;p55"/>
            <p:cNvSpPr/>
            <p:nvPr/>
          </p:nvSpPr>
          <p:spPr>
            <a:xfrm>
              <a:off x="6439354" y="3440887"/>
              <a:ext cx="341293" cy="282416"/>
            </a:xfrm>
            <a:custGeom>
              <a:avLst/>
              <a:gdLst/>
              <a:ahLst/>
              <a:cxnLst/>
              <a:rect l="l" t="t" r="r" b="b"/>
              <a:pathLst>
                <a:path w="292955" h="242417" extrusionOk="0">
                  <a:moveTo>
                    <a:pt x="201237" y="228002"/>
                  </a:moveTo>
                  <a:cubicBezTo>
                    <a:pt x="235134" y="215017"/>
                    <a:pt x="268168" y="193567"/>
                    <a:pt x="283035" y="160458"/>
                  </a:cubicBezTo>
                  <a:cubicBezTo>
                    <a:pt x="330870" y="53966"/>
                    <a:pt x="194894" y="-21704"/>
                    <a:pt x="105865" y="5617"/>
                  </a:cubicBezTo>
                  <a:cubicBezTo>
                    <a:pt x="29374" y="29099"/>
                    <a:pt x="-33710" y="117954"/>
                    <a:pt x="20062" y="192455"/>
                  </a:cubicBezTo>
                  <a:cubicBezTo>
                    <a:pt x="62002" y="250564"/>
                    <a:pt x="139828" y="251518"/>
                    <a:pt x="201229" y="22800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47" name="Google Shape;1147;p55"/>
          <p:cNvSpPr/>
          <p:nvPr/>
        </p:nvSpPr>
        <p:spPr>
          <a:xfrm>
            <a:off x="1640822" y="3385502"/>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55"/>
          <p:cNvSpPr/>
          <p:nvPr/>
        </p:nvSpPr>
        <p:spPr>
          <a:xfrm>
            <a:off x="5824696" y="4149697"/>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55"/>
          <p:cNvSpPr/>
          <p:nvPr/>
        </p:nvSpPr>
        <p:spPr>
          <a:xfrm>
            <a:off x="1834987" y="2881661"/>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0" name="Google Shape;1150;p55"/>
          <p:cNvSpPr/>
          <p:nvPr/>
        </p:nvSpPr>
        <p:spPr>
          <a:xfrm>
            <a:off x="7206622" y="3010845"/>
            <a:ext cx="207608" cy="274295"/>
          </a:xfrm>
          <a:custGeom>
            <a:avLst/>
            <a:gdLst/>
            <a:ahLst/>
            <a:cxnLst/>
            <a:rect l="l" t="t" r="r" b="b"/>
            <a:pathLst>
              <a:path w="132445" h="174989" extrusionOk="0">
                <a:moveTo>
                  <a:pt x="78357" y="72130"/>
                </a:moveTo>
                <a:lnTo>
                  <a:pt x="72089" y="0"/>
                </a:lnTo>
                <a:lnTo>
                  <a:pt x="58291" y="72130"/>
                </a:lnTo>
                <a:lnTo>
                  <a:pt x="0" y="81052"/>
                </a:lnTo>
                <a:lnTo>
                  <a:pt x="57255" y="91632"/>
                </a:lnTo>
                <a:lnTo>
                  <a:pt x="70837" y="174989"/>
                </a:lnTo>
                <a:cubicBezTo>
                  <a:pt x="70837" y="174989"/>
                  <a:pt x="77105" y="96582"/>
                  <a:pt x="81500" y="96582"/>
                </a:cubicBezTo>
                <a:cubicBezTo>
                  <a:pt x="85895" y="96582"/>
                  <a:pt x="135438" y="77768"/>
                  <a:pt x="132303" y="77138"/>
                </a:cubicBezTo>
                <a:cubicBezTo>
                  <a:pt x="129169" y="76508"/>
                  <a:pt x="78366" y="72122"/>
                  <a:pt x="78366" y="721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55"/>
          <p:cNvSpPr/>
          <p:nvPr/>
        </p:nvSpPr>
        <p:spPr>
          <a:xfrm>
            <a:off x="7030087" y="887761"/>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832;p49">
            <a:extLst>
              <a:ext uri="{FF2B5EF4-FFF2-40B4-BE49-F238E27FC236}">
                <a16:creationId xmlns:a16="http://schemas.microsoft.com/office/drawing/2014/main" id="{721A78CC-410D-9E99-EEA0-D68CD16C6010}"/>
              </a:ext>
            </a:extLst>
          </p:cNvPr>
          <p:cNvSpPr txBox="1">
            <a:spLocks noGrp="1"/>
          </p:cNvSpPr>
          <p:nvPr>
            <p:ph type="title"/>
          </p:nvPr>
        </p:nvSpPr>
        <p:spPr>
          <a:xfrm>
            <a:off x="705356" y="1534864"/>
            <a:ext cx="7723907" cy="120516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2500">
                <a:latin typeface="+mj-lt"/>
              </a:rPr>
              <a:t>Phong trào giải phóng dân tộc ở Đông Nam Á </a:t>
            </a:r>
            <a:br>
              <a:rPr lang="en-US" sz="2500">
                <a:latin typeface="+mj-lt"/>
              </a:rPr>
            </a:br>
            <a:r>
              <a:rPr lang="en-US" sz="2500">
                <a:latin typeface="+mj-lt"/>
              </a:rPr>
              <a:t>nửa sau thế kỉ XIX</a:t>
            </a:r>
          </a:p>
        </p:txBody>
      </p:sp>
      <p:sp>
        <p:nvSpPr>
          <p:cNvPr id="9" name="TextBox 8">
            <a:extLst>
              <a:ext uri="{FF2B5EF4-FFF2-40B4-BE49-F238E27FC236}">
                <a16:creationId xmlns:a16="http://schemas.microsoft.com/office/drawing/2014/main" id="{27B056CF-D1A1-6271-7AA5-4EC69FD99B7F}"/>
              </a:ext>
            </a:extLst>
          </p:cNvPr>
          <p:cNvSpPr txBox="1"/>
          <p:nvPr/>
        </p:nvSpPr>
        <p:spPr>
          <a:xfrm>
            <a:off x="3571064" y="579681"/>
            <a:ext cx="1992493" cy="1015663"/>
          </a:xfrm>
          <a:prstGeom prst="rect">
            <a:avLst/>
          </a:prstGeom>
          <a:noFill/>
        </p:spPr>
        <p:txBody>
          <a:bodyPr wrap="square" rtlCol="0">
            <a:spAutoFit/>
          </a:bodyPr>
          <a:lstStyle/>
          <a:p>
            <a:pPr algn="ctr"/>
            <a:r>
              <a:rPr lang="en-US" sz="6000" b="1">
                <a:solidFill>
                  <a:srgbClr val="C76024"/>
                </a:solidFill>
              </a:rPr>
              <a:t>02</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2" name="TextBox 1">
            <a:extLst>
              <a:ext uri="{FF2B5EF4-FFF2-40B4-BE49-F238E27FC236}">
                <a16:creationId xmlns:a16="http://schemas.microsoft.com/office/drawing/2014/main" id="{0EF1057C-9C33-3294-0A9A-D26DF646A78A}"/>
              </a:ext>
            </a:extLst>
          </p:cNvPr>
          <p:cNvSpPr txBox="1"/>
          <p:nvPr/>
        </p:nvSpPr>
        <p:spPr>
          <a:xfrm>
            <a:off x="2129971" y="714935"/>
            <a:ext cx="4884057" cy="477054"/>
          </a:xfrm>
          <a:prstGeom prst="rect">
            <a:avLst/>
          </a:prstGeom>
          <a:noFill/>
        </p:spPr>
        <p:txBody>
          <a:bodyPr wrap="square" rtlCol="0">
            <a:spAutoFit/>
          </a:bodyPr>
          <a:lstStyle/>
          <a:p>
            <a:pPr algn="ctr"/>
            <a:r>
              <a:rPr lang="en-US" sz="2500" b="1">
                <a:solidFill>
                  <a:srgbClr val="002060"/>
                </a:solidFill>
              </a:rPr>
              <a:t>LÀM VIỆC NHÓM </a:t>
            </a:r>
          </a:p>
        </p:txBody>
      </p:sp>
      <p:sp>
        <p:nvSpPr>
          <p:cNvPr id="4" name="TextBox 3">
            <a:extLst>
              <a:ext uri="{FF2B5EF4-FFF2-40B4-BE49-F238E27FC236}">
                <a16:creationId xmlns:a16="http://schemas.microsoft.com/office/drawing/2014/main" id="{F55E416F-A0FE-B3DA-D717-879BE7861A93}"/>
              </a:ext>
            </a:extLst>
          </p:cNvPr>
          <p:cNvSpPr txBox="1"/>
          <p:nvPr/>
        </p:nvSpPr>
        <p:spPr>
          <a:xfrm>
            <a:off x="515257" y="1636884"/>
            <a:ext cx="3817258" cy="2343655"/>
          </a:xfrm>
          <a:prstGeom prst="rect">
            <a:avLst/>
          </a:prstGeom>
          <a:noFill/>
        </p:spPr>
        <p:txBody>
          <a:bodyPr wrap="square">
            <a:spAutoFit/>
          </a:bodyPr>
          <a:lstStyle/>
          <a:p>
            <a:pPr algn="just">
              <a:lnSpc>
                <a:spcPct val="150000"/>
              </a:lnSpc>
            </a:pPr>
            <a:r>
              <a:rPr lang="en-US" sz="2000" b="1" i="1">
                <a:solidFill>
                  <a:srgbClr val="C00000"/>
                </a:solidFill>
              </a:rPr>
              <a:t>Khai thác thông tin mục 2 SGK tr.71 và trả lời câu hỏi: </a:t>
            </a:r>
            <a:r>
              <a:rPr lang="en-US" sz="2000"/>
              <a:t>Phong trào giải phóng dân tộc ở Đông Nam Á đầu thế kỉ XX có điểm gì nổi bật?</a:t>
            </a:r>
          </a:p>
        </p:txBody>
      </p:sp>
      <p:pic>
        <p:nvPicPr>
          <p:cNvPr id="6" name="Picture 5">
            <a:extLst>
              <a:ext uri="{FF2B5EF4-FFF2-40B4-BE49-F238E27FC236}">
                <a16:creationId xmlns:a16="http://schemas.microsoft.com/office/drawing/2014/main" id="{1652C969-C94A-F93C-BD46-BCC5AFFCA82D}"/>
              </a:ext>
            </a:extLst>
          </p:cNvPr>
          <p:cNvPicPr>
            <a:picLocks noChangeAspect="1"/>
          </p:cNvPicPr>
          <p:nvPr/>
        </p:nvPicPr>
        <p:blipFill>
          <a:blip r:embed="rId3"/>
          <a:stretch>
            <a:fillRect/>
          </a:stretch>
        </p:blipFill>
        <p:spPr>
          <a:xfrm>
            <a:off x="4571999" y="1636884"/>
            <a:ext cx="3882090" cy="2359987"/>
          </a:xfrm>
          <a:prstGeom prst="rect">
            <a:avLst/>
          </a:prstGeom>
        </p:spPr>
      </p:pic>
    </p:spTree>
    <p:extLst>
      <p:ext uri="{BB962C8B-B14F-4D97-AF65-F5344CB8AC3E}">
        <p14:creationId xmlns:p14="http://schemas.microsoft.com/office/powerpoint/2010/main" val="772515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9" name="TextBox 8">
            <a:extLst>
              <a:ext uri="{FF2B5EF4-FFF2-40B4-BE49-F238E27FC236}">
                <a16:creationId xmlns:a16="http://schemas.microsoft.com/office/drawing/2014/main" id="{8A9DFE21-1DB2-6F6F-A1C4-D0B4D7228C3F}"/>
              </a:ext>
            </a:extLst>
          </p:cNvPr>
          <p:cNvSpPr txBox="1"/>
          <p:nvPr/>
        </p:nvSpPr>
        <p:spPr>
          <a:xfrm>
            <a:off x="929021" y="522432"/>
            <a:ext cx="7285958" cy="646331"/>
          </a:xfrm>
          <a:prstGeom prst="rect">
            <a:avLst/>
          </a:prstGeom>
          <a:noFill/>
        </p:spPr>
        <p:txBody>
          <a:bodyPr wrap="square">
            <a:spAutoFit/>
          </a:bodyPr>
          <a:lstStyle/>
          <a:p>
            <a:pPr algn="ctr" defTabSz="457200">
              <a:buClrTx/>
            </a:pPr>
            <a:r>
              <a:rPr lang="en-US" sz="3600" b="1">
                <a:solidFill>
                  <a:schemeClr val="accent3"/>
                </a:solidFill>
                <a:latin typeface="Arial" panose="020B0604020202020204" pitchFamily="34" charset="0"/>
                <a:cs typeface="Arial" panose="020B0604020202020204" pitchFamily="34" charset="0"/>
              </a:rPr>
              <a:t>ĐI TÌM NHÀ THÔNG THÁI</a:t>
            </a:r>
          </a:p>
        </p:txBody>
      </p:sp>
      <p:sp>
        <p:nvSpPr>
          <p:cNvPr id="3" name="AutoShape 6" descr="data:image/png;base64,iVBORw0KGgoAAAANSUhEUgAAAqoAAAHrCAYAAAAHab8+AAAAAXNSR0IArs4c6QAAIABJREFUeF7svWmUZdlVJrbPOXd8U8w5VmapBqlKNWlAEhKTJFrQFg0Noo2xuw10Yxq8gIbuH16mzbIlvGwv23i1m8XYhoVpoGEhQ7sFqAXIUEWhEhqqpKpSVapGZVbOQ2TG+KY7nOO19z7nvRtTZmRGZOSLiPOyXsV0333nfufcd7/77b2/LcA/PAIeAY+AR8Aj4BHwCHgEPAIjiIAYwTH5IXkEPAIeAY+AR8Aj4BHwCHgEwBNVvwg8Ah4Bj4BHwCPgEfAIeARGEgFPVEdyWvygPAIeAY+AR8Aj4BHwCHgEPFH1a8Aj4BHwCHgEPAIeAY+AR2AkEfBEdSSnxQ/KI+AR8Ah4BDwCHgGPgEfAE1W/BjwCHgGPgEfAI+AR8Ah4BEYSAU9UR3Ja/KA8Ah4Bj4BHwCPgEfAIeAQ8UfVrwCPgEfAIeAQ8Ah4Bj4BHYCQR8ER1JKfFD8oj4BHwCHgEPAIeAY+AR8ATVb8GPAIeAY+AR8Aj4BHwCHgERhIBT1RHclr8oDwCHgGPgEfAI+AR8Ah4BDxR9WvAI+AR8Ah4BDwCHgGPgEdgJBHwRHUkp8UPyiPgEfAIeAQ8Ah4Bj4BHwBNVvwY8Ah4Bj4BHwCPgEfAIeARGEgFPVEdyWvygPAIeAY+AR8Aj4BHwCHgEPFH1a8Aj4BHwCHgEPAIeAY+AR2AkEfBEdSSnxQ/KI7B/ETDG4OcSPuUJOCEfgofEKTglYojlYThMf7sG16QAIRZgQYzBmDFgDCKmQZtpmNYAgD8Pnq/Ba3A/3O9+xk1pe3rJyof7Pf1WCLHi5/07K/7IPQIeAY/AnUHAE9U7g7t/V4/AvkHAEk95Ck6FLWhFczCXJGCibh/iLG8nvbJMyrIfl7qMCl0EWshImzxSQgW51mEpSqVBSBCgQBslhJQARhlhJJRCINNUEr8gwxVaG6OFhNKUYIwSWhitDYAJjNAahFYARkrJ20pdhirUUOIepTFFYaSSWoIkUiukKHGiFCgiw/i1AIBISW0KZVSgNEAB0kidgzFxoLTJkTQHJsABBcaoUGmdax0HcV6YIk/iJAshLCLIiwLiIoOsSCHNZ2AmB9yZJc+eJO+bU8QfqEfAI3AdBDxR9cvDI+AR2DICloyqs3A2bEIzudS9VFssrjSKvq53ut1GpnXDmKIJWtRFpBpSyboA0zBgGqUxDW10TesyNaCjUptEChNp0GFhRFBKrbQxUoCRGkBKkMKAVmCMZGlUkAQLwhghpDHaaBBCC1RZpdQCiSngz/gyoQXuSAgknlpIWUohNSBtZaJr8Gf8KgwYoUSB4i4SUdwP7h/fSCIxNoEWwvDvQSLVZbJskDQLTe+FPwtUbUUhDGQGRFdK6AghMijLXIigrzX0QOseAHQNmE4owr6UMovDuBfJqBPUgs54PN6ZBtUBmOhXyKzxZHbLS9fvwCPgERhxBDxRHfEJ8sPzCIwCAk4VPQEnVAtaqj3bDrLpLOi0O1GRFXG7l9cATN0YPZGq5EAh8iOlKO/SRXFX3s+O5kU+k+uimZdFBACBljoUAlQJGp8C5U+N1BG0jcnjV+SVxAKJjhqO7tsH/nXtA+nm4CE4f4AeSC9JlCW6Sn+g74UAKfhNkO7Sz4DbUdgfpMTvpd3OfqU3xu/t0w6E9ke75vcoSzP82f4eCawCWQoJSGhxH0hiS2FEKaXMpRSdAIJOqMJFqdS1QMqLUgQXJKgLpiwuFqKYBQ2LSqp+oIJ+FER9E5o+lJDNtGayGZgpT8CJ8iF4CJVgSmvwZHYUziA/Bo+AR+BWEfBE9VaR86/zCOxhBFye6BPwhLwL7lLlbBmVaVkPwtp4VvYmS1NM5lAe6Ba9u3p5955u1r2n1+sf7efd6X5R1KWSgTZaGCSgWkNpLAVFBofEUBqKzaP4iZRUo0BJfNEQKWRyqVEk5WTVW8wUXUluhwTVTZ0QionrgMwizeTAP/4NSSyOh574FyKyRDDpOPCrpbWA8i6TWgkKt5F2exZ+h1mxuG/6hWAibuks0V8cC/7SPjBBwZTIeo0JZFAGQdCJwmgxVMG1OAovx1F8TsnwjBTh6VTF5wMRzusiuyqUWDCZ6cbjcTYHc8XlJy7rD3zgA5S764nrHj5x/aF5BPYgAp6o7sFJ9YfkEbhVBCxBjc7BUkP0+9NL+cLRzPSPt3ud+3tl77521r1rubs0XYi8lZmiVpZlWIpClUIrLYw0xkiN0W8kmKhaoiKJQXuMtxNXK4mYEm0lkoZPjJKzQoq1S/h7FlExqG9AagMCs0yv81hDSB33XKHC8vsx6WSiWH0wYWXaacP9/J0jzpRdwD8rEQwVV0tWWY1FcspklZMEVr0fy8NEahETUMoqs0h6mcxSMgF9g6TVQCAlKImZtZiCgPRdY3IBkk4tQGopZKlMkIc67ARSdUIVXIni8GISJWeTKDkTyvBsLa2dLiE6G4Oem4RJTD3AXFj/8Ah4BDwCI4+AJ6ojP0V+gB6B24uAMSa5AqfGr2X9A9dM+3i7132wn/Ue7vX7d2d5b6osykapi7Qoi1QLE0kpiJxizVKhMWrN1JPYFxEwTApFYur+IedEeuVC+zZsb8P6lAxKiiszQeJySDDxqQ2o4a5XhP+JVw7/twmQOJWAwvMD3msHbV/N2a6rPhYHoX33fkhImdJSagAqr5U0AiKqICGQSEKR1DpFlgksPhTWg4G0h+kUZAuhTUfAbaRAgqpBl9acALGgVAUelNV5QQlllFZGGYX6ayFAZGAgk0L2Bch+IFRbSHG1mdRfi+P4xUAmrzSS1ukkkrMd6CzcI+7BHFn/8Ah4BDwCI4eAJ6ojNyV+QB6B24cAKp4X4ELSh36ryOTUUnfhcK+7/MBS1n1gUS/f3YbOgUKUE2Whp0pdNozRIdJO1Dxd7JoFRiadg3j24HeonmooWCe1xNJYksoqq+OIrK1aAut+SfVOSFAtWUU6RwooElf8P/6BidpQY3V/4yA6Mzj3Hf9twEzXfOJZ/dQqnUz9mAIOCOs6Yq6klASb34rjw3It+tnlviLJZHWVnpQGgGkCrDCjQoomBgEqs4Bk1I7bEVAkpEhU3RFVlOGVRNvm31JeLCUccOnYgMRyzq0USiuhMsxvFSCvhSq8FspgNg4jVF1fi8PGa1ESXJwIG5cmoJwDeKErxAe96nr7TkW/Z4+AR2CTCHiiukmg/GYegd2KwKvm1bgBjdZCf2GynfUPLHeXjnfz3r1ZUd6d6/xQWZZ35SY73DPd8Z7sRqVwhU0uRO04m2VTFdJEoXsybmJSSkIooNsTU1X+gLFqqX0dlUsRF+XCKdJdbS4q0jxUWGkT3B8xLks0HVFlydUxUno9vQTzW3GbShEV102xuluJ4K+ZSqRzODx6K6bFpIrauqs123M+Kiul9hCtuomYDVVaTgOwuaqOuFoVVoGCUEQQQADKEtoBTXZK8SB1YFioRTS6qvIO0MC8WfxPcf5sNffWEmm83yBCbSQEQmWBCBYDGVxWUl2IgnBWCnEuDeKTSZKcDlV4PqpFFxSouSPiSGe3rn8/bo+AR2B3I+CJ6u6ePz96j8C6CBhjggtLF8bnxNzBTrdzvIPEVOd390x2PCvz472ifyzTxXRhyriEkjRQLTMwMrcVPUz4kL1RYJ8UTPtPE+2jv6NDKRVEaTQttXmmRFqRqA7LhBw5pT1oJqhE8gZR7CHxZNZpUzSp0AqLjgypi/jK1R9atC8iqNf/GwutFUnX8V3iwUxOnZbqFFUep4N4pda6Ind18FouxnIvca9wBJh0V1JXiZ5CoPFriKQRAqUoJcClErBTgQvvsyuBU3zdd44SD9wRODGY3t/dRPA3rhhM2YIt9B+wTgeYpiAkBCrQgZBLgYwvRkFwVkj5hlDqlUDJ16MgPtOKapfqSX12BmYwx3V1owR/JnoEPAIegduCgCeqtwVWv1OPwM4jYIxRJ+BEqjr91vxCdtho82imi3f3y/4j7bxzT6/sT/UhSzKdy1KWUJIzKaqW+NQg0bge803RDhTLnpCkVnJLUQFFoliWGLRnlZLyTrF63xpLUUE/MqMS98NqqiOdFV7Iil+1EH5V0ZNjjFQxhO9kSe12oEoFTjaXlpXYlRLsekNx413x/vTp6ZTO4V+GBldO9mRy7JIJ2EUACaOC0BBdJUUV0wFIWZX8M+a44u84AcARVXSEZWcEpsT8cPiToroCq2EKA21N+b7Doi90FXBFW9aNllIHMDdWySCPgmAhDKJzSRC/KpV8Xmn5ZSXDk6rQs48ceGQBADJPWrdjVfp9eAQ8Ahsh4ImqXxsegV2MwMfMx+RH4aPqeXg+6nflpOj0HsjL/H3tbvf9y92lt3f63ckMMlFKtMjX/ERyqpxHqQ3AGw3k6IlqKdpJaSSfLJohWS0xmG8KaynFxBZVPHo15pXaWn4K21MBFOZLVh9MtKrpoith3/ijaJA+uuV5sgVILoPBKamb+BSspqnS94OiL5fjunJwVCpFBVOrjnLAXV0VPxPRQQ6rUSAl5q6iwhpAKEMIZEhK6+CfC+M7pZR49tBn1tlprXBCwORZ+6gqs0SB0VlhkOSAqrUtFSNvWfYWwFHGKszSMD2bROmzcRA9WQuiz4a98HRyIFk6DIfzn4OfKz8mPuaV1i2vU78Dj4BHYOXVw+PhEfAI7EoEPm4+rt4N727mkD8w2176lsX5+Q+2O0uPdrPedK6L0EiNoh3W2KClPmDuKRPMgoL9REVJNS3BoEpXCsBWooCheRfyJykQTaVKJqn2Z/Q9dSSVkwNsvilFhCUXF60oQqoUJ1XQdurmmkr72zAjPJ6VAf7q21RJtPu++tVty3m1KDyibdbGLBer/Td6UB6pze/Fr+zXyrihCysrqgEEAkkq/ozfK/od/8wEl8unGFu0w8InpQGQ0j2cAFJZV5BVHhn2+OIMj8pkodOA2zPnD9C6wMayoQx1JChhoRup4HwjqT87lo4/WQujp5O08co4jC96hfU2LF6/S4/APkZgE1rCPkbHH7pHYAQROGPOpMv97Nh8Z/HdC72lD8z3597ZK3uH8iJvlWWRgNCBUBKZBZHR3OQgFZvsI7lEwlmiOqrxyab7SFSxgajGJ31v/UzpE4LMPQeV+0humNZY8Yx+HhIdyl29XuVSRSJ1ux/CPFQhiX6tKhraynQwKbauAWsyXZnguQ9EznsdGga4IZNibI+WtllrZrXJIXJOLM4QCpjO2xXVTix0wq9IRpmQ8hNTAUhhVSGEmBJQIa1EW8vqzQHPJz4GDQsw19eU6xw5boTdX93QOTmgWhRmSt5EIZE2Eom0UULmAQS9UMXLkYouJHH05TSK/zqp1b4gY3naW15tcin4zTwCHoHrIuCJql8gHoFdgADaSp2CU62FpfYj1zrz37zYXX5PJ+vd2zfZoUL2xwtRhtgJitgVEh/KPdUUri+w0GlgBcXKKBFUS1KxcxSTJhTOsDt9VYmzWZhczk8krRJEHlT1D6yrLLkrkbzadlIrlVWbHLoK88E+XRenCgHczg8pR4yrOarXm35HRunIXYOCClndyti4yQESVU5gHYTk8Ue08h/8ww5Z9idUVS1pVUEIoQqs8hpAoENSYp3GSjNFu7aaqy1+cxNYLQZDForqOh4PE9SKawCRdv4dOcbadrMsriOxxjSFMAukmg9lcC4Io1eTKH66FjX++qHWW14EgK5XWXfBh4wfokdgRBHYyufsiB6SH5ZHYG8ggOT0LJyNATqTV+YX7r+6vPC+dtZ7T7fIHu6V2bHMlGkpC4CgBFCsbrp80apyigSk0DkTVmpZyvZTTFAdFWNVlMnTkJ4xybEfE8NWUhZgS1rsTwM1kvZBCa+2amnj+VirmLq9VD+arE3VVqfVKYyV/az9AFyRr7DiHVf+ZdVPt/BJSkhT61g9cBawHJhJK5JA8kC16iYnxwIWQGFOK6UGKFRYOZc1kimlB2COK7cgsAqrDd8PiqVcCRip3k5G5k5hOPWUTkD3JS59wK4CKuBiIkwiu82RxfEoGVgvWdBSqnagwnMRhC82VPJsmja/0Kglr6RJeuUgHPSkdavr2L/eI7DPELiFj9d9hpA/XI/ADiOA1ftz8LXGuaxzZGlp6YFO2Xlsub38aC/vv6tXZkcyKCJMJ8XcU5CYd8pP9ivF0D6H9wtdQFEWFP7n4ijrd2qpKJJVUs5smB7VPbcfF9Qe1rQzcXLkZKDTWdujofeoi9fbWHElJWA1jGuU1hUEEkPjzJw43L4ND7PSFxX3urbcyWWg3tz73VrBF88XqdT2k3ioLFtLKcR30PLV2Uzx7HAjAba0UjKCJKgxeaUCLG4mQBSXW69SbsNQUWaFlDjn4D7EFVa5lAtLVOnv3OLVpRNYyswuAtRtCx0FBFuPIdkVCmIRFRGoK2mYPh2G0bNpWn8+DcLXGvXG2cNweE4IWrT+4RHwCHgErouAJ6p+gXgERgQBY4y4Alfqr8y+cbTU/Yf70Pv6btZ7X6/ovm25126grRTW4MhQAuagUjW+yUBjeB8LnWwoHwufkIRiDmpeMmF1tkWDQiB3zJYI4Y8UhraEl//MNI5pogsFc3DY/ewSAawYx0ogl4qzololn7bQx2YE3OCDiT+aqEvVdj0w/3adPNSVg+QjJq2xMl5H5q43nNVktRpaX1GsNHhDbpBgeaBNdnA5tHYj1/jA+rmuIK12E+6IpSCSCRHESEX2GUIo8BlAaIuvqFjO3qAg6XR+uGwvi2opNk2g33LbA7K6sjcMtuiK7MuoNSw2SWAiTV8HKivfxpCqWxhqapCE8XwUxi/FKv5SoMIvRFp96a6Dd52egIklnxawXQvc78cjsDcR8ER1b86rP6pdhAASVACInll6pWl0++3z3aW/u9hf+DuL/aW3totuAoEBCARIajjEPqdUlU/qFVbzo3KaQ17wVwrx26gu0S4iEo7w8R8GP5NnJn8McB6rfW0VP/fawacFfzPoBmXZ7MoK+aGB/opdratirp0sV8g0/MvWCSt5v1a6qW5slcXvOiDflqxXIF3laGABcNzSqaMO13WNWe07DHJyB4kTRAKZ9LpGCzZFw3mkuvdheduOVVJVPt7JRBKLrQKIZQRxEEGiEkhEzI4BeJOhXctZLp4bEGzKb0V2zgVXA5srsl8dslBaJ5bsIkFmQo7KLb5GYt0d3TThS5I4gqJfgCkM5bJGIsrTqHamHjWebNWan1AlfLFXjM0/dvBgzyusu+hDyw/VI7CDCHiiuoNg+7fyCKxGwJLU9GJ+8eHT8+e/+8LihY8s9Jfub+tuVIQliFiCUZzHSHQBVdOyAF2UYNB435SQ6XxoG+VUVVulT+07yc9zeKpXw7dYwe0enDNpic+A3FZVUTaaX0k8eVyrySjb/q9PVq+3CtaG4leSwK2soI2I6o0Ia/U9NyarQww2kwbgiJ6AwDZGGL4Lqb52HgYZw4NkXiavnLZhzf0rX1HIRsKKQX8M/ccKiWpMZBW/r0U17ptFNmQcyh+6AyD6btZ4rl3DBXInGJBX3KbSbgB9d0v+nVKcI8s3QwWtT3w/JUJyCwDMWckBVdaikTZnJ2qTfzLWbP6H6XjimTrUZz1Z3coK96/1COxNBDxR3Zvz6o9qxBFAgnoWzk7M9eYeXWovfdu1xWt/b6m3fFe3zFqFKkMTGGEi9OrUUJBiyqF9yjUtuWUpKqoaLaYw7D8Isw+Noui7QS96VyJViX27am5bOHNr+aAbKZ2j+dFSHa3LUd3YsGoHFlHlRmHFu9n5vF7G7KAMzjYfGKjkSFZt6B3zV22TVnILqMc1SIIEkiCmtAAy2S0NQIFEE0km97SlIi/W1+mpBxZaNmvZOhOQlkrrx1J4ynl1Kq0GSV3OiOLaIizOZVWg8P86MKpdi2oXa0njqVZa/9S4an7uSHrkghCi2AH0/Vt4BDwCuwCB0bya7ALg/BA9AreKwElzMpm9uvDYYj734Xax/IHlTuf+rOzNGAkREtQSySl2goICjOSOUJhriiSVbaXY9xT9Ttl0nw331zfI5FGuMX+vDt45T12n8OlWj3U3vK5qQXVnxrvex3BFod3EoJxbw0BpHVBDJIUCAsNOAJGKSVlNgwTSICW1FZVXpQWYEsP2KLMySSUHCeuJy+5Uzp+LLHrZV8A6EbjFZ80KKLeYSawe+NHSOrT5zURdsQuXkUiYi1CEc5FK3mhEyTPNcPwvp6LmXx9qHrq8iUP3m3gEPAJ7HAFPVPf4BPvDGx0EUEV9YeG1e6/2Zr91sbvwdzrF0tf1df+ufp4l2DkqiBWIQFDOaVbmFNIvTM4V/CX6oaLXJecHkq0pEUwNVHR9g6Kj6xHV9Qt9Rgc3P5IbI4B8kXwdKsb9Q+svzh/FDFYkpaSwioDSAepRDZIwoXxWqtSjWL9dY5VEAC6qYtcBVwC2UZpG1aVB0SIVYKRLA3H50GS0xZ240JVAS1AmzBMVXa2p5OU0iD/bqrf+rDXeeuYgHOwIlwtxYyj8Fh4Bj8AeQ8AT1T02of5wRg+Bp83TYaPTmLm6fPWRq72lb+3p7EO9rP1gpvt19tFEc3xNBvmko9oq/pyq9jNSVjHcjyHYQUIjKVkYjyVp64YPT1RvCNGu34CsrnAtVYq3BnVw1pyfOl1h5ystKPQfqxjSCJ8pxGEKoQqp+5RNTh0o9xzYdxm6wwIs1n2dmj/0lKAtqaVrxQbLFrMNgUanAOsXaxsHKGzTCkEey+hyEiWfTdL4U6209YXxxvjpaZhue4eAXb9M/QF4BG4aAU9Ubxoy/wKPwOYQeNw8HhxYPNCay5bv7Zedb2pnnQ9f6y2+q2964xpKqnGSSpIiiuS0X/QhK/tkJ4XqGP7LNSuqVIxN4VRnvz/sP7T54h0e95qCqA2r0jd3nH6rUUGAiSJqlxiyd4b9RCYtUaWuUmQ1Zluhoo4qA1JV06QGtTCFGPNXTUBkVmA7XVJZcQEassFyOahURkfvMySqWH6F9lbcbAvfhwur7BBWuFHY1chNBtATFseGmQfoplYKiMOkqNXSl0IZ/UUia0/U4ugrwXhw4c3izf1RQdyPwyPgEbj9CHiievsx9u+wDxEwxsQvzb90eC6fe/di1v7Oud7c31su25O5LASqp1i0wgbq2Oa0hBztpchaKgNUUqlYinJPUa9i3Yqq04d9olYZKF0fZK+o7v1FiASRb0RWdhlz5XXYYRfzmwU2CUArKqucInlV6LUaRpQC0IgblL8akwcrlj3hnRTmFvBKRCqsbcEUEWJb+IUEGXNSye/BElXblWJIVJkxDzgqrWs7bttLixY6tWbFf1gMZqJOM2h+qRm1/iRS6afVzPhrD8D0sk8H2Ptr2h+hR4A+0zwMHgGPwPYhgHmoJ+BEGLbDh2aXL3//1fbc913qzN7XkV0IagGoUHCVvi2KQs/TDP1Pi4yUVGpvyj2krFWUDa6u8DC1PdwpV9VYOyBPVLdvFnfnniQWQlnfXJcCQDc7RFwdIXR5IrYllS3KFzYlAEkpktRaWIN6WINGhAVXEWBI3pSGU1CwiA+Jqs07dURVUqMArPS3JVPUUCC0d1j2ZmtFpzFu28oNA2zrCKps4wYGdIHSBkSpINYJNGTjWi2qfXasNf6bE3nr0zMzM5i7urKrxO6cOj9qj4BH4DoIeKLql4dHYBsROGPOTF5dnv/AudlzPzjXmf3Gju6Mi1QGIhbQK3qQo69kILlrVJ6TzySS1bLISUnF9qcC1Va0CaqEb90QXejWSlt8gVc3TlL1iuo2TvIo7grzQTE8z51SbetZG/639lVE/BR2k7LNIgYWuC4dAHNKAwjQfkJElAbQiGtUcIVOAfh7g4SVsgCojI+JMSke5FILwpQ29I+LV0JJhJOjB/yoKKo2EVZIadNR2B8WHS3I2xX/o1awIahcgsylDk3Yq0W1N6Ymp363Xkv/qIzLUz4VYBQXpB+TR2D7EPBEdfuw9HvapwiginoJLtVmu8tvv9Ke/Z7zV859MIPe/SYomiVeXVUJRhkqiso0VvDnXMWPllOV1qfse8oX/mHlNJ6iWIXNuakYHnX/HPn0Oar7dOGtOuyh8QOV53PCyCANwH6PLBNvghzDRNJpCS6nmkoINPmckkMA+q3WwxRqcR2SIIVQhhSSR/G2LNiBlsP8TFaRxQpnSYXbYacq+3a0DQ2Sn2RtJdDJwqUCkFnrwPuXeLTNrUV7rUArUFoZYWQeyfBSI6l/drwx+cdpOvbUPcnhc9571Z8HHoG9iYAnqntzXv1R7RACxpjw6f5Xji0uzX/r1eWFv98reo/18+5hrXQkA7wQl1TJX0IOGRZM6YxtpygP1dkAWSPTytk4tO0falaOiCBRQLI6uOSvE/30llM7tABG6W1YSuWMLquqDlR5SxAHtqcVojoIytuaKPRIpYp9agGgIFQRxCEXWqVRDVJ0B8BmASWARrJaIunE9YhKKJJV4BxsKSHHNW6H41Ysk1qbx0p52pjmYh0FsLJwaNfKx0JEmLcnxwL0X9USYoiuxUH6UrPW+stmvfVnY83as0fEkc4oTYkfi0fAI7B1BDxR3TqGfg/7FIEvz315/Fp38bG2Xvr2Tt759uWi92hu8hiv8PZ6CwZD+2TYn0Ff59A3fbabsn6om4OOg6vDAhVnFeTCvEwGqg9PVDeH7J7aCttHrSaqVp1ntX7YRIA2q7o9cBIrv5zIpm3eisRQoLoakTNALaxDPapDI6xBKiMusso1kDGFfb17FxxOiTdRomLzT4qrVWCdkIo5qkSuh0Sb3QSq6mpBPbLwJg3JsygliIIKrfJGVH+jltSeqKv6nx5sTH/uYOPgpT01r/5gPAL7HAFPVPf5AvCHf/MIGGPUM52vHlhYvvzehc7Cdy/nSx/qmu5RrTSgZzqJQDYPEJXTvOQnVvcjSUWN1Za3bPrNh63eV9b9o2UVpQZ4orppLPfmhoLyR1lJ5cUw1NxdKsmQqNJOkXEQAAAgAElEQVTfBq1zLb2lsiTXPhVXKeaiUqIoKZmBRFeAGGoqhWZUh7GoAbGIINQKyhzb+XIqABJMzLXGskDAqAKG+Z2qSq1XrTsBLVr8niMEQ5LN+2CVlQ+nFDlo21WVe2wpELkgwor5tKlMZ2th+vlmvfWJNIz/6v6x+08DQOGdAfbmavdHtb8Q8ER1f823P9otIIC5qAAQPLPwzPGlfu9Dc+1r37fYX/j6tuk0TFBCgBdliQUhmkL7mS6gT7moWCnNHuqUxkfJgPxcpXG56/KGoxwUU9ktsKrbE9UtTOqeeSlWzmM+6PAjHe2qXD8oXljDAnl34+NUUAq8O69ezBsV2MaXb6eoaIokTgmhUVxoJRNoBXUYi5vQCOtkJ6XJFcBgJgBuSgQTO65ZbZTzWEnYZZKM9lhc7b+WqBK9pZZr/KJC5pRCQ+qskNRdi2yscsyuwbzaAGKZ9Bpp87VGUv/DJIz+/djE2OuH4XDXk9U9s8j9gexTBDxR3acT7w/75hBAknoKTsUL/YXjV5fm/umV+bnvbeftu0uZKwjRsRwLo7BqH31QOQ81QyUVK/rRzsdQx3X2riSWQHpVpWhqOJ7rnpTElZ3+xBZWzh6oekQ+9H9z87sXtkYH04EEOfAyXXlkVPC0cqGsyAigphIC7acMhe2R+FI9P1Xjo7MAk1V8xhBBM6zDeDIG9bROxVdlYaBApor0ExtcmZzSXzh1xSm9eArwz0RUuQew5aRMrbkpBR8PrnEtSygl2rdhQwEBSpHLKqcAlNyClZ9Kp0E6P9mc/OMkrP3q1NTYi74F615Y3f4Y9jMCnqju59n3x75pBF40LzbavfKd5+bf+Jm59tz7+r1+C3tKhWEIIgDKPe3oHik/WdmFwmRkQYUV1Vyxj0Q1JMLKj9KqqngRX/WwZPRGg3OB06pS5l7jieqN0Nt7fx9SUCR4rKZu9AG/WlFlNGxZFZXac/4zeqVilADXU4kEFLtTGVzJAUQmBFkKSIIEJprj0ErHIFIx5asWeQlGl1zlT+eADfdbAurUVf49E9JBrzU3aDxvnEKMkQqJDgGcP0vbU8eMSpctI6k5gSnAJDLOJ5qTn6vF6b9OppK/fLN48+Lem3F/RB6B/YGAJ6r7Y579Ud4iAsYY+eXOy4eWu/PfOte9+iOX2hffmYm8rkDIQAakBqGS2iv70EE1FfqQI0k1OZFRJgRMVPGCjOUgzAPYHH1NgQvxBVsBvcGYXeX2oDbGV/3f4uzurZdxvjKvNyKq1tKsevOyun1uFQGq2LfKp9uT4V6opGqWZTnsIkXtVVnVRNKKFlbNdAxaaQsSFVP7VV3Y9Y8drYy1obLqqRsHEVXKE6ik11aOY8UxOF9hS6qHkQSmuNJw9qrUAiSmA5iwU48az9aT1u8fmZj5xNHa0TN7a8b90XgE9gcCnqjuj3n2R3kLCLxoXoyKueItV7pXv2Ohs/SRpXzp0Ux06ybAoikOomKBFIX5MScV26BqDHVi7ikGTLVtZ0nsk8KpbCnFoXsKhVYrsVdURG18albpCF/g12a6ekX1FiZ8V7/EVulXjmFYoORESCSdzrpq7cG6on80/eecVHYKEKioYtAdPX/xH4bibT5qoEKqwldaQU0l0Iyb0EqaUAsSSgWQBXBHK62pwIpvsoZKKXuoVtc6px4MHABsK1YK61tCS/6qsuS0GUp9sWZuVKglIMQxYWFZBhDosJNGtRNjteYnp8am/t976ve8IAQlzvqHR8AjsEsQ8ER1l0yUH+bOInDenK+dm7/0ntmFK9+10Fv8tm7Re6Agn3HMlSuhkBoyU7LlVJlRPir1Ucdh2upptrNk0opFJXQ5lUhekQPItcrpZpz7LQxVjrteXypPVHd2vdz5d+Oyp5UPVuara4FC+es8BuvJkOU/x/2pOl9TrilGB4imUqEVd5DC3GuXX4oKZqQDSFUMrbhBZBU7WiXAFlZlWXCutiWqjpxyu2AumBrcxg18V20+Nuak6oDIMJ9eeNPH5yG9joj0sEALCTp20ZJakbIaQtiLg/hko9b49Hhz/A8ebD74NJpq+SKrO79q/Qg8AptBwBPVzaDkt9k3CGDR1BW4Un/l2tfed21p/r9Y7C18qJt379KqFCoWUGIOqsnIvB/JKaqpZD2F1jzY45wqSBguTq9jNYqeghVWJqouvF85BTdJVNcqqmunxxPVfbNk3a3LIMd0eOS8tqp2qc5MfzU61RsfNNQntZ/C8lbhdBEBq2Barwlrw4ZpAFhPiLmrivxWG1ENmnEdJuMWhuDpnMAcV01+q+yPSkVSwDZWBrsMWK9XF21QNv+UiqeMLUSkFrFW4cViL6v2ugIs9A/AG0bMVcXWq6iwYjp4IIIiCeMLYZT8xfTY5G+GzfArD8ADy56s7rfzxB/vbkTAE9XdOGt+zLcFAfRHfWXpmYnLve67rnaXfuRqZ+793bI3LZSBMBKArVB7pgd93YesyCDHFqh6mLfHtHRlIHPQIYgpw6px39rpt5qobgYMT1w3g9Ju3+bG62ujdVBdt646f4iGLbIa3HjZYIDdAO/RNOavlpzUEigFkYqgrmKYSSagEdUhVglAKaHMDWhMB0ClFwukQEMhCnausPmwKOBikRaG+vErO2VUGwIM6q/Wdc2gm0TKz3VOAq5QC7Nq1cJka+oTzVr93042Jp87DscXhFgnyXu3LwU/fo/AHkLg1q6UewgAfygeAVadjPrilS/O6EB84OL8xZ++0p17Wy6LVEYCkKiWOoOe7kEmUE3NoSiKFcUlo46iJ6qjPkM7M77NrIPVDazo/FjnSuEKokrb3MIVW+HvlZCQiAjGgjq0oiY00xaRVVEq0LmBsuCQvwnQd7Vkv1WKOFivVVRoNbdLJb/VoYPVAKjrFYatiya1haWSq/zA2IFPpHHj/45Bff6h1kNzXlndmfXn38UjcCsIeKJ6K6j51+w5BE60Txye77e/6/LS1f/mwtyFe3KRqSgJQMUYOSygl3ehU/QgRz9Hjfl2pe3Ew1Dc9EVzhxHcDEHZ4SH5t7sDCGxmHWxY37dqvG7NUxqAxsp+LpqiDlUGKE80MTHlqo7Xx2EMyap0ympBKizuA/NeXXoMpcpYWwsM4wPZuVVsqjbAjC5kmE6wIs9h5cbkzGok6FxDLagVk42Jv5qsTfzqW8ff+mkhRPsOTId/S4+AR2ATCHiiugmQ/CZ7G4EznTNHT1x55XtnO/M/3obufRn0Q2xjriQrqf2iBz2N1lNo4J9TxikZoFcuip6o7u01sleObjuJqtuX64blzgkirVhopbHFhYJQoH1VjXxW0b4KC65QLdV5CWVBSavOwZUyuml/SDqtkktOqy6Ub7MbbuV8c0QVnQryTg6JTNrjzfEnp1vTvzU1Nv7JQ+KQJ6t7ZaH749hTCHiiuqem0x/MzSJwpvfa/V+98MY/mO1c+/4l03k4C/IIi56Fwi44OeRFBlmB3qgFFX1gXqq7rLr3upWL5s2Oc6vbb4agbPU9/OtHH4HtXAduX+S+Wmnd6ogqe6RioZVgsorKatqCsRTtq1JQhQCdlZSzSk0BLHzoTFBiTSJ1yKLbQiKqqIauzZ8dYn6j8xD/To7G2EErK8kVIFHxXCOufWas3vztQzOH/uMRcaQz+rPoR+gR2F8IeKK6v+bbH627GBojvrb00ptPXrvw/ZfbVz+yWC4/VEY61mFJFcjcCrUPeYlFUznn0WFocwuKzp0EfzsJyp08Dv/eW0PgdqyD1aZYA2UVLawMtjyV5AoQyQAaUQrjSRPG4hbUVA1CLaHsGupmxU4YAGiBqpUmC7iCbN00KbDkjVrtVrUOFNcnq664SoIQCmxaLI7raiutf3ayMfnbk5OTn7wL7ur5nNWtrTP/ao/AdiLgiep2oun3tSsQQAuqr/ZOHj936eQPXOnMfd9S0X4wC7JIRAaMQt0Uraf60C/7kGlshYoklXPwqBVqRT3aFQfMxWK7Zah+nLcRge1cB4Mc1XXWFuWrgoEc/ajwfCFHAIBYKGgENRhLWjAej0FD1UFkEqAQYEpBN4KooJaqpGcuClJVHVHlJhlcxb/msdHvV2yI7yFBSSzSouRaam4cq2i+EdeeGo8nfqWhGp+5f/L+JU9Wb+NC9Lv2CNwEAp6o3gRYftPdj8Djjz8eTL97euri/Nw/vLRw+Z8ulkv3F1EZyhgvrDlorOjXaOCfsUcqFk4NjNQ5jEkhxApZ3c6L/+1CeDeM8XYdu9/vEIHtXAfXOwe4Axt3bqPzB/NQNYbwATC3BsnqeDoBE9E41GQdVIFuAAC6sN6qsrCqak4pAOiLit2prnfBut4NJP2N7tUkJhLQ+WsMNTQGKQS1XVVaLU/WJh8fb0z8fFzGzz4w7X1W/bnjERgFBDxRHYVZ8GPYEQSMMcHfXn3uYLe3+G0XFi5/dLFYvEsnOoAYw40FhfuzvAtZ1ufKflR2qLgDhyfIzJ/6l1eI6nZe+G8nCLtlnLcTA7/v7VfWr0tWkQxKAwV2pTLWbxijEhoghghaUQsmogmYrE1DpCMQuaCKfIpgiAJKqUFjrrjQ7KmKKQTXpaorZ3hd4opWV/b81ZQcW4JCoooneSlNTdX6k/Wp36nFY78+PTX2wjFxrOvXjUfAI3BnEfBE9c7i7999hxDAcP/nu88fXVic+8iZy2c/2oX+hEyxngIJKdXzQ46V/Tojj1RjO00hS8WgpXYK6i70BqeUhXXSFTx53aHFt8Nvs968uvnf6TlH/9PSFKBRWTWY+43dAQy1Q41FAjVRhwONQ9AKWxBDTMpmWaBPcR+MLMEo7D7lyv/R/H/jS9bqSMe6sFtDVoOpPM67lTRWCQoUBDqEoIyXZhoHfv1gY+bf3jNxz4tC4Ib+4RHwCNwpBDxRvVPI+/fdUQRe6Lxw/PzSxf90tj3/E1d7C28qsQl4gPlzqNgUkJsc+hjy1+zviGFKhc1ygPrkcCcdul5yK9Td8nDExBPV3TJjWxvndX1Eb+AzurV3Xv/VlJ6K/wSSVFRWNejSUMVUYDCYkcB4NAkTyRg0oyZEIgSTl6DLHBNIiaxiEaML26/q+7bmTVev841UVXwhElWMmeDOMfyPLVulDiAsY9OKxi5OpBO/M9Wa+p1jjWNIVn2S9+1YIH6fHoFNIOCJ6iZA8pvsbgROmBOHT519/R/MLs//yELefUinIgS8AIocDF480SsVc1IN6qpo6M/Hi6FGNC3n/DgkqgZKNPynvuSj/7iRz+tOq2ujj9juHuF6830rc+zyS9dDA2/bbuaB22NRVSnwfGNFtdTYGACj7kgOA6iJGrTiFoyn49CM6hDhzSF2ripyimzwDSJHNjbDFp35/3rjZIMqexSOqFKRJN6OMlFVOoCgjMpG1Hy1mbZ+766ZI799JD3yxs0ct9/WI+AR2D4EPFHdPiz9nkYQgQvmwszzF57/yOWlK//lYrb87gyKJGhEpKIWJgeNKmreg6zIqGgD3VMLuiDi5QyJqiILHVUyUS0wVWAXENXVBMUrqiO4OLd5SBup5zdLVq9HVPGCsdmLBmuQZOGPnNRGI9CyChtpGFZWSwkhhJDKmFqtjtfGoBU3IDQSyl4OpsA8Us4rxaj/Zojq9WAdEFUaHJX901c6LuvVik1WoZAQibjfCOvPjDfHf/vew/f+wYSYmN/mKfO78wh4BDaBwGY/czaxK7+JR2C0EDhpTo6funzqO88vXPzBhWzxfZnIGiqQIGNJoX6s6qcK/6xHBR8Y3dMUqhRQUsEFZ66FpYCg4Msa2eZ4ojpaE+1HQwhsV5rHdhBVFygfdK9iC1RLNpGoorKqqcqfzjItiaxim9XJ+gS5AogCQPdLymnF89J1wNrqdLuCLE7bZpKKJ7cjq3iLSrmwpYRYxgvNpPGZyfHJX3vbxNv+XOCoNifsbnWY/vUeAY+ARcATVb8U9hwCWDgFAOHnFz7/gdOzZ37qaufaN/VUNqYiCQFGFU0J2SAnNYOyRBaKlcUkq4AWksiqkRgitNY1qP7g9QwrkUc8Xe16xTTVyb5ZpW3PLZQ9dkCjpKgOThE8E7EgsaqGCtQxubq/pHxwLLACareKHavG0jGYTCehEdYBMoCij8VYmBt+6xO22p2ASKntVMWJAK4ZADJWbuGK7Bjt6BIZXxmrj/3ZZH3y5x+dePQlIQQm0PqHR8AjsEMIbOHU36ER+rfxCNwkAi+aF6OiX9xzevbsz569cvbDfZlNy5oCqYCKNPp5BrkoycwfVVW8RqFFjSg1SLrCSgoIYrgSq/2R9w5FFKvA3OSYdmrzjcinD/3v1AzcuffZiRzVzYT+q/dx2A4VO1PRTZ5NBeAcUgMFFVcVUBQZ3xBiPjgqqyqF6foMzDRmIIIYsi7mkWMKwFYD/zw3hBNaUtGZzv/chZBatgq2pKNzpgCQpdSpTC4dmjjyW42o9msPTzx8XgjUe/3DI+AR2AkEPFHdCZT9e+wYAh83H1f3du49MNdp/+jpK6d+arm/NCljASpWdGHs5dhxKuMLJNcjDwQUYQ3JQyvdYE1wIQByJSBHuVUICEsAtT3Xy23H5EYV36vf0Cuq2z4Fd3yHN1oDm5nzWw39rw404Gmkrbk+hdI18lOssLeRCyihoFbFSFRt+L0QEJgQmuEYzDQPQCMcp2JGXRRAvqdbjWYIQSkHlNZjCyUpb9UaC2hpwMiC/F85wCKQqKJtVTmmWlePTBz970Cnf/LYwfuueCeAO77c/QD2CQKeqO6Tid4vh/m55c8dXMy6H3njwsn/aaG7OB43IiUC9HLEiyKqqDn0i5w6TwmSVAyQpyKG/sn4GyCgCyqXgSBR7SuATHE3qmhEieqNCMgoKqqEsf8E2vZTc6s+qttFVDGvtCgNNcog1RLv9QyqmECRCy3Zsoq8NtDkHwmkZqIaQQppWIeJ2jSMpy0wRQlllt+wkOtG3amodIqkXevmQU0E7PlO+elsiSUCCXmB70ftVUGVAYiuKGZaM18eb07+3PHpI38zJaYWt33y/A49Ah6BNQj4y4RfFHsGgZcXn55+ZfnCt59fPPcv54uFhwSEMkkSspQiM/8SCWpOeXFok0PFFFahcab4SFQpV9U+6GKLYpB1tME6qpu16BkFgG9EZLd7jBQ+tfC6D5nVZu3u97bmesUQBlMwqM7e+gjdmNbb03DO134krifi7WWCvZ1rhdPFh/2kBmvBtiWmUDveEFK+KjbaALKCQ5f/MIigVRuD8do4NCAFVUjqXKUx8iElNQLA7wXeZGKKAVJOzi8YPKrzxASciySJNNP6tGezcyhw682F/jElyGAURbKyKsNuqzH2h4209svvnXrvMz4FYOvnpd+DR+BGCHiieiOE/N93BQJnzJn01Qsvfcts58p/fbZ3/ju6qhfFYQOUVNbMvw+FJamo3BCJ2mD1r8ixs9tUL3+78aTZTvKxmQXhCs4cIcDXOKLq8KU6G+uRWTU9WkU1th7uHdx0bJyz4YlqhdytInubme8Nt3FE0JXV04Zr50HrksgqFU1Z6yohBdSSGrSSFkyFk1A3NTA5OwYQJ7XqqADNpNMS1UEXrsq5W31HauJhf7G2Jav9A5JTqSiKguPBrwpz10sNtbR2pllv/tJ4a/wP3pm+0/urbmmB+Bd7BG6MwG685t74qPwW+woBY4z8zOxn3nFx4eIPzffm/vMFvTCjIwNRkkBeFtAv+5DrYXjxejY+exW4O0NUSb9iSAcK1lofTqeoOvVrNY3ZLjcg1nhXP2y193Um3iuqWzgrHFG9QTc3XJ/UtQqfaF1VcipAGIZQD2owk87AWDAGgQ4odO/+jrOHKTt002PX2DA/wM44NQvgxwoVddVhVS+GlKKAyquQ9H5EVIWk9spBEJT1qP7UWNz4jeO1e/707vG757aAkH+pR8AjcAMEPFH1S2TXI/CVzleOvXT59R+41r76g+18+QGJ+aQRgI4NdPMumfljfipecPDi5x7V3uA7TeR2GvSdPj5WVIf0oJJlsW49jPPIXJ0fuZkq85vDci0NvtHrPVG9EULX+fsmiSruAeMcVaKKpBBD/JGIYDKehIl4AtIgJcJY5gUVWFE3KaGIgjpCSTNMqSeVubZkli54A5V3o9sWFvGVtaej9AJLVJEg4yOWcXssHvvkgdqB/+uxg4/9jRDCVoRtASv/Uo+AR2BdBDxR9QtjVyPwnHmufvbcpe87u3T+Rxezha/H+Bx6MWKL1LboQLdsQ66xYpgvWlU1dbW34q4GYp3B7zQ5HQ6BDdo3Q1SHOYSseq1HI7f/Q+rmEjk8Ud3CmXETRNXlEDtF1ammChTUZR3G43FopS2Iwwgg12Ay9N6XTFTRq9WuHiaq6N06XFF8w2NL+wdZ5itXFvuq8oMclKnakiyW6XMDFVYqsTQAIShoBM2zY9HEHx47fPQXj8fHT3oXgC2sE/9Sj8B1ENj+a4CH2yOwQwgYY9Tnlp5+74sXX/zoXH/hWzJZxHEUQ2JiaoS6VMxBH3oUUuS0u7UXpip53aFh78jb3DmSygT1ekR1PQA4V9X9j78fFLxsE2KbcTbay0VSm4VxW9fOzRBVJIFUD8WRD1RUKQKCTgA6gDq6ADQmoJXUIDQKTJ9dAqggyp7fBkP1AptyuKN1JVSYYIKFV7i2nMU/N/SoPgbFXtSZDvfNybBOrXU3t2htFZZRWVe1545MH/2Vx2Ye+V0hRH+zGPvtPAIegc0j4Inq5rHyW44QAuiX+j5436Gnznzhf39j4czfzUR/KkojCEQIpo8XlhI6ehFykYEeFIfsj+W+rUTjFud8dfeuauh/9S4HJJU47lrisF2zNqjwXle75VF5ojqMOtzi1K982U0QVa7/H0Y+yJ0DO1eVmrpvRCqB8VoTxtMmpwDkEkRhiKyyooqNOgQ5dDBvJTMqoqIS/2o/BxxR5ckerq6qojogpqzZroUC3QlKBYlM5ycak4/f+6b7//vjcOirQtwgGXdbQPU78QjsLwS26xqwv1DzR3tHEcAWqS/Pvty4Yi798DOzz//0ol4+LiOloiAmU/Esz0DjRQ4yKCGn3Le1JTx39BBu25uvR1LdRfe2vekmd7yeIfx6Lx1mEdvil03u/0abDYnqxltWw8U32t9e/fu23ujcIlFFbKuqqkY/VoEtVhNoxXXyVk1NDBK940pWVYmoCkFqKiuqSFudkrqWqK71XMXQ/7ChqsMB82Sp+h+JLqmr1rIKMCkh0IlM3rhr+vCvN0Tjlx6YfmDZpwDs1TPDH9edQsAT1TuFvH/fW0bgvDlfOz13+p1fu/zq/3YqO/eOMjVpoAKQWpJ6iqb+eZaBQFNxjWFA9ExdudT3auX/apJx54+TL+rrWRJdT710ZHU7i6k8Ud3cKXenierAXspW9xdlAQVaymkNgVHQDGswXZ+EVlCHoFRgkKwiIRZ4/g+JKp7/TFQ1d8Sy96tIaN1jDVnFBgDY+AMJL76nrfgn31aryCKZxW/RvgpVWZFBZ7o29vx9x+752UYy/vlD4lB7c0j7rTwCHoHNIOCJ6mZQ8tuMDAKopj5x8Ym7F7LlH3999pUf6ye9hkiURLXFlEBejJnpQ04VwZILIfBiVTX0HJmjuf0D2VbSURlulUxUj2J4MWeKaW3YOajrvCuv86njypwG5U4rirJWDGAteDfw/2TCjLmHw5euNaxa+Zs7T/S3Z41c7zhu1xqhkd+EokprxBntW0WVCquwq5wuqHuVKATEJoTxuAnTtQlIZQKAZLVkSkpk1Xqs8mxTMgARViSq/FkQrCjaq4b8XeSFySjJp1SYVSW0g5IrzHVFG6tS6LpIFw+2Zn5/Km3+wgPTj31NCJFvz8z5vXgEPAKeqPo1sKsQePLCkzOznYVvv9K//LMX+xceSBIpZYAVvoqMwLHzVKb7FO4XGm1rnHpi+6LuqqPdvsFuNxnZyDFhEC4lguJoKgpPSFSZBF6vzeVq4sjkZT3/05vHZlAow4NY08VovT1uZsw3P5Kdf8WuIKqum5m9k3CKpjYl5IaJKmAL41xAKmKYaUxCM25Sy1VTcEge0AGg4pu6MvxPzHktUbVerCtmZVX+6up1O8yrlhBoCVGhyvG4dWqmNfWxw427/uxI68jszs+yf0ePwN5EwBPVvTmve/KosPvUi6df/saLy5d+6nz/3HeZmoZQMhWlkL8pqE0qqi9MbUKbm2qbjK9r+L4noVpzULeTqLo3q74HtsHkfD8kD6xkrfa1dFY/Li1gPXUTX0PFcOt9UlmFjJUzuwG9Hb8n/374f/f+blcUCR6ovFZpdQ5GFQSrleDrHetuWEEbEdXtXhdrF569UdxEjdGg7a4lqjg2cgDAbHPbsAN3IzMByigYi7GwagwSlXCP4xI5qhrkmfJY7M0R3Zu47/EGduVj9fJyuarVVVQlq0MeK0CUAoJcQEOm5YHm5O+0Gq1ffmT6Hc95VXU3nBl+jLsBAU9Ud8Ms+THiBUs813/uzV899+o/vrB44ScXzHwzbkYQGcwTM9QmNS8z6kDFFzcJQgZARvIY/9/HJJUu19vZFrNK4jbI/cXe6EgYqZDNfspwqirOjX1YBY0rVPhmg8hkhbHyz+sT1fWOyam1G6m2JLo58irwJsf+hL3iMZSrhykKbpjsqbl+jvNuOTV3E1FdQQhpTWhLVAtuZ5oDtVKNZQITtRY0kiaEIqSiKsxTlzAkoituWihndX3D/41VfpvCsmr+aXu6AUOiCqAyAzGEMBY1Tk40pv7XA1OHPnFv495Lu2V9+HF6BEYZAU9UR3l2/NgGCGAB1TNnv/w9FzuXf2K2P/sNZVhQlA+Nt7HIAklqptGKCjtQIQNR3mqosn62k6huJhyOBNApYsQNrD8mfl9apWygstq/uf2uHuvNRv43Ih0COw1J7jLkFFhn6k6V3cg8KkR14Jm5B87DUSaqrqLeKapVokprBzVVU0BR5lAWaFcloCw0yFJCM67DWH0Man7cAycAACAASURBVGENlA4wXxRQzcdiqGF+rDXldepqpTPVhmtlQEzXWli55cAKPdtXqUJDaEKITGimWhO/Pdka/9XHpr7uC94BYA+cPP4Q7jgCnqje8SnwA9gMAif6Jx757MnP/+SV/uw/zIKsGUcBvazU2CMc/RYz0BjyRxKEhVWklbEz44rqmc282QhtsxmCeb2cz8FF9TYoqtctqLLqKM0HUQ0O/+MDm4QZKIfCKaqsg6YMrLoSBcBPJ/yGX2C7Aq1MEFjXYsgW5Az/RtIp5y4iV8Wq7kF6gNNXmbpS6NgSWTJ7r2Q5D303XSrJCC2UGwxltxHVlWRVA/4rygyKHM9xCZiuWhQlRDKEsdoYtJIGJCICVUhQWoJT9Knu3+asOpcJYbC4iinmRk1AhnAOiepaVZ3TTAK8Y0ZHArSrKhXUwvT1Rtr41/fec+/v3iPumd89q8SP1CMwmgh4ojqa8+JHVUEAc1O/dOpL//jM8tkfuarn3g6RkXEQ0RY9XVKLVIMVwVj27+y9qdrBhvyZgexKTEeRqG4UBq8qqJhXSH3bLQFltYwJqOvnzk4ASFJL0KVmKzFSW9kWiDcGECW1ExootKtJ14qKbNdRCMmo9b/kMK0BE2A6CP8e+7ijmop94yWF/RURWEde+DvOr1Ru7QwSE3cvUd3xk2ATVf/rKaoriSpbTJW6gH6OqT34E/olF2T234jqMJY2oR6kkJTBkKhSEwC0q1rpBCA3IKrr3fCx4r72s4O2pWUgaC2Z0vBaMhIbAfTHaq1/f9+xe375gfSBz3pVdcdXnX/DPYbA7rx677FJ8IdzfQSeWv7C2587+fTPLBaLH86DvKViVL0UFEZDX6PHIob7KVuMlRK6gKAvFSsnFHb2RHXbltnA/NzucVD0gr6T9h+2sEWlm+yFkIDSP0MKuNYl/a7Apgx0k2FJKs4j/t2pv2j9g8UzVb+hVUdRzUEkcuPspyqE1a0BESqQSoJQTFSRsAZSkR+mUgEoGRA9JZIqJJEQIrUDeyLugERL6WbzEbYN/Vvb0WZueG5tzzeScm9cTLURUXV75p5TeANTQl5qKIwBLJfMi5JSABIZQTOqQyuqQx0zRVFR1QokElUiqQJKS1aRXQb0WcGrxa2ZwfdrPifsNjzpKw4W9483M5SLbSgrntaNyQFacfO1qbGp37y7cezX7h6/e+62YOt36hHYJwh4orpPJno3HiZ1oIKXG184+cxPn58/+0M59O4P4gBkpCAzeMHSpKbihYvDshIkiWfYAxwVVmf0j5e63dkeczME4/aH/ld/TAytppxqqim3k+loiZSUfC8xr7C0hNSRU01tMVFBpa9O9aYJsjcblhiiwokG7xhSdY6sqIgOfC9JAR0SjipWLuXA9WkncRbJpU0BIJHVqatKAjaMILKKjSOqaqtipZXUVlLXUIld32JriFIVr42stdw222O9daPzezPr6Eb7uKW/b0FRHRBVjSSQgyJ4s9PHG9QiZ8KalxAYCbUghjEkq0ENIo0h+ICcAdhXVUKJBv6YowzYNICJanW+Bh2prnNDizfH1QeSVCSrtMZoZ5q6Z6ELQGSifiOqf/ruw8f+j0fHH/0b31r1llaPf5FHoPIJ78HwCIwgAk8//XS4eG/nPc+defbn28XiOyEwcRSHZOjdw+IK9FY0WGjhyArXcGNoD93/OeLPl6OdoQPbD+JmCIYrCKoe5fWM7NdLV3UXbicUcgtKh6vrpc7pFEhA3fUc5wAVbfqHucL2qTMufMHGC/iVe7Ybm42BbS+54h4VKAqZCgUBqZysepLKKSQEIgD8h9sSXVW4LXYhsqNjh3jb2pIJNB2fK9gi0wBMKQDIC2ypS4yajqLUpTEo2SpNEVwjjFCouoYBjUEGqLQOx4RjQ6xJR6M8aDsGS5h57XH/zgGBFpo9ZFctDYkkyhYKbZdP7PVW32bWEc22axW6XUt5mBi64R4HiioNYCVSzvABzfppO4md50roFxnkuNYKTakhEQTQiGowHjWo+j7QSFRRIceiSmmfpK1zQocL/w8K61bejK1QXO1iZ/V+2E2A1gIdH94AYWpKSetC4frIBNRU+vqhsQO/++Dxh/7VlJha3C5I/X48AvsNAa+o7rcZ3yXHa4yRzyw9M/nK8tf+5cmzr/+jUhYH43oMMpCQYVGFKaFX9LlQYtUqHnhjrptdtksAuJlhDlQrYmisHg945jqUdR2miphxewQGk+qXUJ6mfEAKvHLeKIZeyxxQnMISqVxn0DcZZGgPpnPo49wUBeheCZChaqrBFNh8AfcfQCRCiGQCgQghVvh9yGRUhhCSeomKJhNYJqec90e5quTmwOomK6b8OyQMw9SPYe7gwFuVeCulF5RGoLGR7udl1ssh7xTQ72cy15npx5np1Uso60ZBbBQxZIlkFYmrilhtZaKMGm/IPd+R+OC4kb5iKBgrzomo2hskR1RdZzQr7TuiiiqvIY/R0bmV2iypvZklutVtneJJir3QUGCbZPRMLgu0kSCLqFhG0EpaUFMJxCJmoor+qnSLY10dBkQY26qyTOs+PlbkOlcM/52CT04C1urNdcFCxZa5K+bH8/0TrgbsnhXruJuq9DNvOfrAz7x5/M1f2ioG/vUegf2KgCeq+3XmR/y4/9w8V497S+/5yrnn/83CwtybhBKhikMK3ZaApv5sAs6Zj6seq5jr2uyyET/4mx3eNhFVCmxTdNwVoSBhFaRaY94oF0ZxriDmmSJRyA0qWzl1BOvlPej2u5D3egCZoJB9qJCQxpAEMRGJSODXFCKIUPeiizpqUMoatVM/dkdAkfhZxRXr5FCVpb9VrYOQLLpcUtwPqp5scMkFWkhiqOm7MUkULRgwcwb0JRmos/VW/dT0TOtr0VjtQqe/lC70Fh48d+n02y/Pzz7YzjuH+rpfL5VRMgmEiARQjiuqrEEAQRCDlCGPW2N7TiSqqACjQoyEGyvTC5sfXW12wKsRtyU/WUtkPVG9waK3xJEcJJCoQg4lrj+0rMJ1UQB5qdajOqRBCjVVw9si8lVlBwBlxVpc4MNPDLeW6D6iEvZnpdTqqvb3rsfdYKSo7OMdG23G5wUq+fh+aFUV6wjH8fqbDt77C4/MPPLLPvx/sx9sfnuPgL0eeCA8AqOGAOamfurcp472Zf4vXjj3wo9qoRtxGmP5NRfoCKz0x0xIDDVbC6rqQThboVUEbtSOcyfH47RWElOtqkRh6hW44Z+szygSPfI35WIozAemsD6qqCV7WmZFDlmeQZZlkPf7UGBFdoEpFwJCEUAUxJBGKaRxQmQ1JHKK9DSwoVkMnSJRZZN2GhZH5m1ZFFf9k5paqeJ3RJClLEwjQH1LknpLaag2lYAUMC20UrIthZhToTzbGm99eXxs4jNjjeTL8xfOX5w7CFmj19CXgktCpUoFnaARdsVb2v32+y9eu/Stl5euPtyG5ak8yBVEADJVIBIJJsRCrBBSUYPABFTAg/+45SuipMnnl4qv7BPVN7wNwKMrMeVAIMEdHSXVLYWRVFQtcaSzXWgoJaaTIFEt2LKq1IAqdSxj8lSth3VSVXFuqBKf1G9LNStEle4VhqttSFZp+0oWK1marXpQCgqmFeDv8SbOphtpAYFWEOoQaiKdn2rM/OWD93/dTxyA+qwQqP36h0fAI3AzCHhF9WbQ8tvuCAIvmsuNNy48+w2nr538xfPLF+8Lk1BFSUTFMGjsj3SJ26SiurLOhd4T1TXzxF2f7GMjokpKpO3kZW8A0DoK0yzIcB2rrjWnXPSzDHr9HPJeDjorAHIsUpGknKZRAnEUQxAgWY0ovI+RdDRop7A4FrsgsSMCYRUvS0Sq0+ksgJA44b6wyIkKV7A7UaXimoroMC3Z/o4oo5BZEERX62l6cmxs7IU4jr643F3+qgJ1YezA2Nzk8cn2Q/BQvto6iFJOLjyTnFs8N355/vLhMA3fPt+79r7ZpWvvWMgW7umZ7lgRFxJSdA9QRFSRHKGah+4AlG8aGPJrpZA+pQPY9AUiqbgNEi0s9OOIv8sK2ImTaxRJ6KaOe5DrykVxhKEpOQ0o5zxojL4jMUWSipZVKd0cYQoA3wQ5lRQFdk5trmSirlJU6QajoqiuF5VB6sqpRzbZxna+ooRnrehmLDJx3lCN1x+4+60/vdBJPvOuI0c6mzpev5FHwCMwQMATVb8YRg6Bxy8/fv/swrUfef3aa/88T8pIKikwN5WJKual5RT+IxujqswxUAh5WVNuo2MCI5QDeCcAH+R0OgnJqkgD4kK2pZZIYTGaLmz9Pt4UYGg/oycWsXT6fej1+pD1ChCFoOKVVESQqgQLSCAOI1BYkGTD4FReYlUtJG3ofckElbVUIp0u1GoVRiIJmCNL4+U8UNwOSSoOj/UxLlyh7zXnqQYq7NbT2plaXHsxTtNnwyA6Uas3X52caFyqtWvzb3rTm/qb8bVEVf8ZeCYIl8OJl0+/cGSh13lkqb/0zsXe4jsX8vkHl2HpQCYLEWFaQ5xCHEUgFOdLk/1VwMqpU1RJFR5WgPENFm47KLzamVWxq4kqQiaRZKI3KvWropSTPM85L5oKq9ABIIFG1KCv2GYVySuF/wdFl7YlbzXU72zNXOrJKusqIqpVYssLk57UzoKsIPgrxQcw5aAMIDSRSUVtfqY587uBFP/z19/z9Zc3s/52ZjX4d/EI7A4EPFHdHfO0b0aJrVKffPnJb7vavvbRS93L70ina7YHPFdPU25qmbOBuyUxBM4KkrqKqDJLGKmClZ2e0CpBqebiud+jGumM1CkH1WD+L5PUvOxDN+vSs9fvQ7fXhzLXILWCRCbQDOrQUHVIZQIxREQfkbTxpZxJKf9TRBiogtv2ZHcWPy6v1OFCBSxYSU2h3qFqziVWnDJAvIBJr1Gg8jRNT9eT+vP1ev0L4/XxZw8cOPC6CMSVeyfuXdwKOUDSegJOTJw6e/7o5StnH77avfLea/2r713Ol97aybtNGQcirEWA1mlAPq2cK4tFV8PjcpZI3MigUsKzo0thtxJVTp/gmxYyVqBcdSyqKiArCiKqJaYAFIZyoethDTtE0ZqMsGMV3hStqbpcGdqvfkQMCqxs96rqOePujV2BFqq7fJ/FXfCIqlov10CHEIskq4nk5cPTB3/0nUff+awQorejk+7fzCOwyxHwRHWXT+BeGj4Sgv/v6pMPvnHl9R++OHfxn/VkP25MNdBIiKp7kbCgiop5aU5JHdS4V4jqIGTnFFVXB7/LTNq3Z27tKe6q5Ik9Dk977gCFKKJpOZrxu1zUgqr4s6IPvawDnX4Hur0uZP0Miqwgk/V60KDilbqsQyIS9I6kfuuocrq4NhNVVpk4GxVD/7YAyhLYgUeqE1CdwT61vuTOVZy1CpQXSh2jqGMVlsioPBDBfJrWXppoTT5+aObAUwePHnxxMV288rB4ONseDId7edG82Lh86eybTl184z2z7UsfvrR45R1Lun24iMtUpoEI4ghkEIFSmIsbsucrim12/KSzai644Vunta4V2z3m6v52I1F1YXvOlGCiiu5euCooHYVypjlXtcxKMjPDG6h6mJKqmmCuKhbuYQrAGrxtAweroDrXi8EN07CNyApF1ZbEkehP0QrKmnHtmvFdFJPVUkEMiQkK0T1+6Pj/MJ62fv/BmQfP38459vv2COw1BDxR3WszuouP56Q5mXzx7Be/99LC5X9xcfnSu8JaDDLi0K7z52RPTCxVwYJbScSq+iDSMyCtNvS/54nqwNFzAMWQk1tCVCnaqXrLuq5S+ELKR9VopI65qDl0sYo/60Knh0pqF/Iso1zUWIbQDOvQiltQkymGN0HpkEiqBCaS7JHKFJR9K5Gg2qakLr/UVeyTxY+rsLYhcQrF2kYNduzkt2pJKsppkYrbaVI710jrX3rL/W/5xHgy/tSlqUuX3yXeld/u0+C5i39e7wn12JfOvvCdp+fPfPBaPvfmXpCNiyQMwiSFMErJjss1C8CvbP+FKvBKojr0rN3aqHcjCd3METNRZbJv3b3Y/UMCN/0oubkEevbiGpWloJK9WpBCI0gpVxVt0dhXdW1LVF57NgqzqvuUs6Zy/rlDAsvuGO4CSnWAVlUVlEttU1xcrmoZwMGJg59qxrWPvvvYu7/ki6o2M/N+G48AI+CJql8JI4PAV+a/ct/nL3z+Jy51L/1YV/Zqab0G3X6fCmnwQoC5qUhU8VGiDYxSnqhaXW716Xwjouqo7aD9KQb6sWAKc1HRD7XIoN3rwHIXldQelHluvSpDmEzHoC5jSEUCAfVWRxUVSVkIUkSAXaoUFpRYL1QOfw9vILCwitqS2rxUuuBb9RQTUCnPc2XN9cCmiu5QSjBRGM2PNyaePXro6J/effzuvzjWOPaSEKLYycWMEYCTcPLAc6e/+P4XL7z4vRfal79xsegcNrFUYZpAkqRkVUVP1JMx7Zb8alllZiUOFdXt+Rje00TVRtapKBDhkthpSrALBUZckKhivmqWgclLUk/TIKa0lHqQWqLKudJ8y7C6u5jteOZyVCv5qKyK4xqu3FC5mw5UaG1zCRwP5tByBytc35JUf1kItswS6bmJ+uR/+9j9D39yQkzM7+Ra9e/lEdjNCGzPJ+RuRsCPfSQQwGrrz8w+8R3PXnzhn13oXfx22VRkb4SKKYWjsbORDV+vb+jDqohLFeOD2h+KqiPvw97l1RzIYbXZgMgMQuuoRnHXKLL6AjTs70Ov34NOvwe9fgadThe6nT45no4lDRhPWpCIEEIMaZqIWpyStdSgXQB3b+JcVNZT6f/UxcfNCiUHUAcpUl3xAo+9BIyGQGLbS6udOSWNUgUkhDIgX9QoiBemxqc/dfzoXf/uyMEjn72rddf8nfKoRLJ6Cp6IT8933/rsmVf+s5OXT33f5c7l+8KxCMI0giAIIQ6wb1LIirIREJKDgYB+nlEnrs20wN2uk3Q3klm2HGNVFe2psBkFdYKyRVWoqrooAKam4E0VFCW5MdRVDRqYq6owVxVvpEIwVsLm/a7MUx2cQ4OiqkoR1UD15/XKcYPh60vrJDA0KMAbEgVBKckBIBFpeWBi5hemWhO/8ej0o1/drjn1+/EI7HUEPFHd6zO8S47vrDk79dRrT/3k2c7ZH7pqrt0jawoCFYEpmKjSs2qxtOa4rkdU2bNyrz42Q1SJoFQuyuiagL9DJQpzgFFNzXSfwv1EVNsd6Cx3oMg0G6mHdQr3UxjVhBBRJbVtF2kLnPguwWajkiWQLXyy/a5c/h/+3oVziKiuejoyxUUpaPUjIFABdNs9qCX1a4dmDn788MzhPzhw8MCX7524d+lOkVS3npCsPnHqifiqPn/s/PLFD11Znv2Bi8sX3ltGRgRJAFEUQ6hiCLCoRwRUtEY5t9hla4fdKHYjUXVrhW5fXItcIqrcNIHs6ihXNaOc6jzLweQFhDKEukqgHtQoDSAm/CP25qX8aHtju4Ks2rW5KaJq7dxsLSeuY27iYJOSrfMIWlXhGo4hgQNjBz452Rj/P99x8B1/vdMRgL36+eePa+8j4Inq3p/jXXGEX+x88T1fePnpn5krr324l3SxfByUiMnM3RFVp6hufEBW31jhAGBluR0mBDsJ+pCo8ru64qShqoz5p3zl5Up6NvF3eb9UrKYzaOddaPfbVDTVW+pC3u5DbGJoxk1oxi1IZcpWP6SvCmsv5XJRbcEQ5aViiNW1rRyqTqiq0hicz+2gxAiL5SVZUIG9KcHtyNhfoxqFHZ+iMlTB5dbY+O9NjU380duOve2F6enp5a1U82/3HD1tng7PXHz16JVrVz4wu3D5H51fvPANWZClKglEmCQQhAm2QgBAE3oZcRctg9kKO9dCdTcTVZovS1Spba5QpLASUcV/uoB+0YMs64POc3KfSDFFRaVEVlFVDWVEFlbUqcouAFb8hz8NibHLm7ZfV1lUkRMBFQ4OV9IgjcP+jlvrsgtApCOYrE2emGiO/6u33vXWP/Lh/+0+A/3+9ioCnqju1ZndRcdljAn+9MKn/snL51/+8SVYeLtpaNBSA7UCMob7xds8sBsf1lDlGGzrDLlv/OJducWmiSqFJpEW2QIUtKHCgH+B7U/70M7asNhdhl6nA0U7owtrS9WhETahpuoQo3k6YEEKV09TByj6ym6S2GWJC6gwR88qqhjyd/TZhv/dhw4SUTLwx9dJSTnH2GEIb0wofQAVVSyMMWHeSBoXZ2Zm/nB6fPrfBWPHvzqqxum4lp+a/eMDb1w+942n58/94KXli+/riv6ErEcySFIQGH7GXvRBwzYuKLBUsCp239Y1uFuJ6qDF7MDaC296FLkAlAKJamlb+fYhy3uUq4o9oLAXmiOq1K1KxSBLdxM1JKAuT9qBPyzI5ND/gMZWwv/UzMHmV7vXDYmqvTEkVRXbCQcgcwn1oDk31Zr8teNHj//m/cn9r93WyfY79wjsEQQ8Ud0jE7mbD+NFc/LQ377y5P94cfnid/dl54CqYQhNE+HBwhwkLjd1gV3jl7h3w/4sMnFnnGq+3PB7VjHRKcEJmBgmxep+VlQL8kblwqk2fe13ehAUAiaiMWiFTVJVsR0ktUCVEZNQCtczCXWNQbldAP8e/YNccNVVVfNlnR/4dUBUNRNV13kKb05IqcILvJZlTaYXD88c/tSD9933K4leeOnYsW/ojvJ6x3zrJ+b/Q2v2ytw3vXr+1f/qYu/K+/phMS1roZJhDCpMIVJ1alyAwWt8ItHfiVzVmzqPRgZkPn+dRRmTSE4roXa06KdKZDWHXPehn/eg3+8DFJpUf7KqCmpQj5qQBlgAGNpmIEMS6s6XgbJqXQYGOauOrFZJqyWpNoGA17V1quBUI/bOJaIqQoAcIDFpMd2a/n+OzBz5lYcnHn5qlCICIzPdfiAegVUIeKLql8QdReBj5mPyQ73/5P1Pvfy5/2VZL38dhEWoQmYy6DxFeambVlPv6KHcwTe36k2FoA8JiS2mQg9a60OL5BTtp+hrmUO724Gldhs67Tb0uhl6/kBNxTBZG4emqkNQKJCFAqSqmDcs0MQS1VSylRr252HjH0dHnUmVywNkOjswS6eUWZsWQN2ZcH+2utqyEmGErgXplanG1JMP3/vwL11649JnP/jBD+5oZf9WJ/XjL/3W3z9x8ZV/ci2b+8Z+kE1BGkoVx6BkTJ6wAXYyIlLkierGWOPaHf6VivRwDdr1jvnWqKpiMWBm+tCnFr/oVFFS295QRFBTNUphqQU18vulDmnVFqlWKaW5oAr/oeVbdTtHRlcqrAMTtkEKAfk7D1qqov9vACKXRJKn6tNPHRif+eV3HXnXHwkhtt3rd6tr1r/eIzBqCHiiOmozso/Gg0UoZ8/+bfKl8Oo/f/rMcz+WBdndYYQXFgCpJGQFaiWOqFptw6/YdVbI5ogqBfqtmooWVKiqdrMeLLeXob3chl67D6ZvIA0TqEdoll6jHL/QhJSbGpiQm5aiHyWF5h2xZOXIXcQ5L49N/gdODKiyIrl1RSpEzpjs0nYDRwAJutSYS2viIJ6fbE49+dZ73vobb7v3bZ/ajd6TqK7+wdd+73teOffqD19oX/yWLMyashGAiANIY/SgRf9ZbiPr8LudHwG7UVGlRh8EDtdEksWUZqsp/Bt2hqLwv8ghR6JasqqaZwVAgao8h/+xrWojrEMCyYCoDv17Gf9h5mq1md3wBqqaBkBdqFwqgC0Q5NQXZ/7PXcgoSQHzrQsFqghgLJk4NVGf/I1773vsV4+JsWu3c779vj0CewEBf9nfC7O4S48Bi0/GID7+V1/97G+eXD7/rjwua0kYQGxVuQyNvImorncRX2n0vzLavzrUv9eX+Y2JKl7qEc1hdXRGFf4dVFM7i9DtdAEbO6Y6hUbSgDSusfenkRDIiCr/QyykKjl3lG2p3IWa8WVbVP4dkq+Aik0cgWXS6pIFXLchbjXK5BRJVCACaoeZJkl/amz6r44cOvpvvvmhb/6PQojbbuJ/u06jq+Zq689OfPq7Tl09+aPnO6e/pRMtg5gEiNME4rIGUZlS8ZknquvPAJJR+hywmjy6RuD6QqLK605DKUsoJBNVdK/I8gz6WFSVGcpJjURsiWoDmrLOZBfXpy3wG9xkrfFRHTr6OlKKZJQD+86JnG/KnN2VPRtcewI+HzC1pUSyGkBN1pfHkvHff/jhd/z8MXHg1du17vx+PQJ7BYG9fgXfK/O0J4/j8cuPN+JG8G1/+fzjv7igekdEqkQShBBqQcSFvT09Ub3x5FfClPZbR+5RwcSQP1dGc8epfplReBSN/JeXl6DTaUPRzSEuIxhTLahHNYiihNUibAOJBv1YRmUr8ElXrRBVvJRzK1ABhiyXkKiyuT1dwG2HKuc86Y4HL+xU+Y5ZmkVJrwsxtUCDGW+Of35mZubX33T0vj9+y+G3XN3NuXyoqv7N7P/P3puASXKVV6J/7BG51L509aLe1Xs32hACYxsbxn7elzF+2I/BG9geP7wwNja2Px62xx5jmwEPeGxgwAZmMGCbXYAQUgMCISGB3EJ7S2p1t7rUay25RmZs7zv/f29mVqulrpJ6qSWyv1KXurIyI27EzXvu+c9/zrfGH5i854cmZw+/7sn64RcmgzHZBZt8u5+8rMg+mzZkxMobVMJCuUVN4D0z0AhDkA2adlvjMdebgfPfKAvTes/j9S7FU3B+uIdlRDAWPUCVJS2pfJkxRVmbm6paEcr/LYpbwqpy+d8tUNkpUZ9Z4gqBQNBuUhXGvsP4A1h2Tu7pYLWTmqZ02dzZ37kOAMByvMwC85wQoMrXOXHTPn/g83u27f2rTcEVX70UY5i/Rz4CS3kEcqC6lK/eEj52bjiZ+vzqM3HtN+9+/O7XGb7Vb7kOmdByoZsX9klp3FmYO50UnSDFJXzyCzj0s0u1T2+4AZBHlzxeVHSgEPQJWwRAw2ZUFFFMYdaiJsqiaUTtOKJaAC1QegAAIABJREFUtUa16VlKwojc1KY+u0xlp58XdRjvc/ynaoqSAr0wqR1rKsVIyTGpMj8sAHSrC8v0FNuk2q7kOCVdSDNPeI6wt/CbdMDoHhsdGHnPulXrP7p3295Hl2LJ/+xLvD/L7KkjH7/i2MyxH5mcPvpbx1vHNjoDvmEEAdmWR37ikA8gYxgU27FIXthz1SZTlbnhDpCZLbaz0qleKXuJikUSrvVz/UBf7JIA4VPlIY12KkACclIeK5EAALDyZowbqmBV1aYkTsk0LPIdn0pWgQbtfvINnwGvav/rMqtIVVPl+67+Wu7v7j2r7DPUYPOGSzsA6Ew1pQnHxg0XBRsysLue6ZMVWQDM31o9OvEPfWv7PrjL2JXrVBfwmZg/deWNwHP9XFt5I5Wf8QUdgUPZIf+hM4/tOTT98F8fmnr0etf3fNfxeXFO0MmbJMRt0YpBuqBvvoRebH5AFfZGajHVJU1eOIEJJRo1MiJqZi2qJyHVoxaFYYtqlSq1ZuvkxCYv4H1OHwVWkSxoUlVXP5gi6d9XRv5KU6o1qDp5CvrTXj/Kjpl6R6va+RfZfGiGzABnKCDVzqwsMIvN8cGxfx4cHP7Hl77gpchEX9Qd/gu5le7P7nfvefKebVNTp37p8ROP/0LTbvVFfZZp+Q4VUpdKiUu2QRRZLYo5itOnLHXITJWO1YgpNZtkUNwBqgl7iVrMZhsZQ9bn/FjcYDVjFlkkPqwx6TRTcRme/wmQNWU/VSn9N7mpKopjfrpjO1QyAxpxhigwAtkQ810raWr8UEBVtl24N3Unf2/UrYpSVasnVw64eiCeqcy26uZFBtLECWVJlHJaltk2kZh1bLR/+GPXbbnuL/qMvtPP+aLlv5iPwAoYgRyoroCLvBhP8d6Zw4OHmg+8/MCxb76raswMe45vITKVTJvaaUZREvMyspwTpeZzXeYDVGE9pS2gwDTJsAlQzdKYYqROUZuaWZvqcUi1sEnVWo2a1TplzZhKhk/9LrxSS+RkHns+sgIV2jr5TsCk6sznNqoeplSD1U4mOjelKO5LpVNpPwDGzlzHRtJYylGiytg/s1OzNT6w+qtrV619x5p1a76xcXDjsstD/9SpT5WTVnLdo0cfedPh2aMvbpSSAlLYkKBUzpCcRNQ2QkotMOIBUeqQkTisFYZMNzVDMigS5jQzKDHsFQpUJV1KDYPiW5UMIIU3MMBqk1PW2nGb0ixhVrNg+jTmjlDBCLh6I69hcZQtd/qDHVXgdC5QldQ1eQijqpN+eYuoGFVcJ/2U1ITHq7ysZdlc6XAMm8y2AUa3PlDo/9I1W3f/4YS3/oH5fBbkz8lHYKWOQA5UV+qVv4znjW7/u5p3rT10evLVdx2+/c+sMpnIcYc+kUyTIkR7JgmZyzj2dL7Df36gCjcpAarcqMTWPbpjGWEJotsLEY+atqkRhWxFVa1UqV1vchxqn1NkoOoZAVmJo2Cq+Joyo6qN/XtAqwaqbFHV0fp1c9F1UVWaTCQgQOQBCqiqdhQ+bjgIZGa74BYf37F5x38d6x/7wvY126eWsi71ma4v61WP3zZ8ojH5M3c/fuC3zliVjYmfOgXPpbLjszMoNJamDWcFj7LE7nS4GwakMG0iQ4Aq2EBmUwGtFKP6fD/QFy+r2tsgqc7yHECVhS5wtkgAVkNqAqhGLYoTjJnBLhZj7igYTbYHEx5UMaqgZTMp/as7VYVZ6GZBxZb2uF0o2CobOfbFVZpXZlS1thaXx+INGaQzRmSQmzpJySt9c8em7f/fjv4dX1qO9/p8P+Py5+UjcL4ReL6fa+d7/fzn+Qg8bQSyLLM+e+ym3aeap3/3O8cP/D/+ANpzBBChhInSP5fyYKS6wh/zAqqc5CS61I47pNamogwKgBo3qRmhgarJdlSNaoOonbIRetkpKn9Jj6zUZu60C067FlIdVlWVN3WZs+dde+x6oAtUcaqKk+2Ua7mGm5FhapBrpL7tnrxi9fqPbd6w+b/tHN15ajnoUp/p1t2f7bcHwoG1X73va29+rHLoh6pGbcwNbKNU8MkyDUKkrWNL3GqKFKVOow4kExFx5FKHQ5TSvxTDL0ywxeIEq88CVPXnBatV0YSZsnNElLQobIcUtlsUxW2+5zxymVHF5syxfNk88f2sNNZnMarSJqg1qT3tUlrAqoUIrLM22PZKicNV+V/uAhw9tN/cdBWb7E1cdAr3X7nhyrftG933IQO7kPyRj0A+AuccgRyo5jfGJR8B6FO/duiel56qHX/rZPPIVVYB9jECjjiDHtowy+REqpX+mD9QBfvZNY+XFqqUwjSkMG2zXypAar1ep3q1TnEYk5/Z1BcgrScgO3M5fQoJOmw9xWb+3UYoKfuLdyW+x6OTPNWBxzr7HNcNekn8voqr5PjU7seNkYrBPd7Htd16X6H/7u+67rv+ePrx6TuvvfbaJWtFtZD79Sunv/ZTtzxw6xtPtk5cHbuR45ccclwAU4tcOyAztSnrdbqHmyhrttXfKqGpo9lcyJs/y3OXGlDVQJAbqjRQTcCqaqAKnWrEDZqoIIy4g1R2yjzGCl52oiiksU+NqKrodBsYlTaVmwiF09bda6zg5qYqAaoib5ENNzZk+FyzSSQcPL9ik3zLP7Jh9YYPrl2z9i/W0towZ1Uv0A2cv8yyG4EcqC67S7r4T+ie7NDANx7Z/+NPzTz1zqbdKCNdMHBdpGFLqTpF88PzaQtZ/GMw3yM8H1Bl2KJsjaSpQwrC+BNlMTUAVJM2NdoNqtcaVK/UqF0PyYotKrsFKnllafBIYTkFdarTZVMVUNXtVMo5tWM5pX0sezWqrPkztGY2FQZJWyxpgKs0tNiI2Kad9pf6H964ccs/XrVj33sHaGB2pSzYh7PDgzfe8/nXH6488eppmtmSFRJyfZfwx7MLZMTCOOuUo26IqHS4s68oSz0UnzqPT3PcT+eLal2KQFXAqnT/c1JVklCbjf9bSqfaoiRJ2d0CXf8DXh95TsAbKdyzHSW2cstgxh/JUsrQnzXW6jOJ7/ceoMqiFjhtcFVDN1ppeyqDDLXpxlxg/XfmkJkY5JvemVXDq27auWnn74zT+GnDWOGdo/P9UMyft+JGYB4fbStuTPITvsgj8IVw/5ZHjj7yi4dOP/EHhm+atmNQ4LhkZcSWVOjaTVXEZoeyuMjHtFhf/vxA1eRmDVkkMzJTABhxTYUNVS1pUhjD2L9J9WqNwkqTsjDhppI+T9hUk1y4pCrrKRZhiEWPWnjZpko3U6k0KZ0QxNpIVXjGQg7gBMaPbXnAjPd2/SsmSsCVNHwVvdLU6NDw57dv2fm2+1fff+8rjVeirr0iHtCr3njsxu85cOw7v3W8ffw/1Oxq4BRcGMKzXhgVfs6e52Qm7EbwreTbw1cU/26mYo0E6k799axjp++nZwOrywGoYhME4394qaL8j+7/OE7ISS3qt8o0GPRT4BS6QJWrCAYZCnCqSSVVfB7rLgjVClbV0Sa+Aapa0NWoKrNbRrFK25pkDFTZw5WjXZ3GcGn4rqu2vODXJ9yJg3n5f0VM+/wkn8MI5ED1OQxa/ivPfQTQSPW/j3/keyanT/7eEzOHf8gv+BT4HjlgjpKEsiwRVoSRateM+7m/49L+zfMB1YxjJIVRgz2RkSbc4RzD9DxrUzVqUjOWLv9GpUZxrU1ubFGfW6Z+t48XTgKXjZJ/p41KSvIaoDKwVJ3/3Pik8qU67JECqiwX4AU7E2IV+j5l+s9NK8yudrW0juFGg32Dd65dt/Z9O3bu+JdVxqr60r5aCz/679S+M37LI7e89snmsV84Y5zZbAU2Faw+sG1EMZFjmqDrOKxBrrFYKmVAqMzkCVDFOEMlMDeh7enH03s/PRNYXapAVfx5wahm7CiBJkIAVUhewnaToigiOzGpzy4xUC24Rd6g8X2p/II7QFV1/os8VZhVPA+PczKqOpmqp5mKS/9KP+tYNttToWmUKxEIISAn6iv2P3Dtjmtev85ed6dhoFMuf+QjkI/A2SOQA9X8nrikI5Blmfv2+//uVdPtmbecSac3+F5AvuOSDVoQQJXTd7DQSGBizqjObZB5GrjIYPiu7HLgO5smlGQRN1CFSUiVdpPqrTqb+4fVJplhxnZUg34/FawCl/zRNQ6gKglUAlDFnkp0qAJUVQFfAVUGSWw9pRpNOgGp2lxSPFwlVlKlK6HMmmTkOx6lUUrlQt8TI0MjH77yyiv/aefYzhUZJZllmf2Bhz/wQ4eqT/z6ZPupV7Tt2Cr7AwxUzYTIVkA1NTA30EaOjYVJKQPVjKwUWfYCnzi9aR6f6OcDq4sRqM41/J/b9d/9ABNDU9QU8KWjVMNWk5qtJpv/mzFR0SjQSGmQCl5JgGqqbdgsbobSEak815TWdC5QlY2b2h8qqarUFWDnpqhv/rnINmDBZlKWwFFANcch5Y3sNHCLj+/dsueNM7MzX3jxuhcvG8/gS7qo5G+27EdgHh9ry34M8hO8hCNwsHpw9F8PfvLXTrfP/HErSFzX8si1UA7DGoO8d/HXlBztHKie99JwKViSiShLKE2h8W3zIg0rqtmwRrVGnZq1BsUNxKRCo1eifmhTySVKYG1kk2FKTKp0+yvmU5f+hUOSL/VzXfrvBc6dzmnlMYlryVo//j2RFGRxRkWvAPqvPTo4euPE6ol3D28f3r+S03n2V/Zvv+voXb9ytHrsF6ejylCp0E8F2ydHXwdTEpeYOUeDFdKoAFSzjOOGAVaBUPFv8wGqvffUuUDp2Zuh8wHXczGz5/ud897XZz1BGqVUk5M6Sc1wdp7Kw6DaqTKU/tvc7Y+ufwBVsKsUpRRkHo32DVPRK0sUsIBGvv+ZXdWxtJqhBqOqzfyF11YbtO4+WpLgus2HLBdQD3gFYzzEqk1YcY4kNuzMMp3JPRt3/4mbuP+8a2xXbaHjkj8/H4GVMAI5UF0JV3kRnePtU7fv+frRO17/ZHPytVGQUGAXyDEdsmGxxAAVkaDatzC/Pc976bh5w+KFMM0iitOIIyTBptbadZptVKlRb1JYa5IVGVQyAuq3i1QwCwRrfyOzFVAVIMkglcGo6CM1a9oBqgrGdhjVOc0mSoKg9K3MJyWKVTVZBSuulZlFA6XBIyODo+/atn7bR7as2XL0vOe5jJ/wUPZQ+aZHbvqpp2rHf+ep2ql9tuNRqVAklzcPUnqW5ikgJwVU0bDGjKpJtnIGEDC7sIFatkCVMoqxYZsDVEPK2tJQNVweorJfRvmdrBT+pj1A1RQdsNb8atApbKtoqzsBG2q8hWEVoCpQFnIBuRb6b6lOKEs2JTVwDPfktnXb3lUICu/a079nZqU0Ei7sLs2fvdJHYIEfayt9uPLzf74j8KknPvXDD8888ptHmsf+Q1owqGgXyWbbIxWZqjqYWeGY353nH24wQMgRRxoPGKQEZf8WNZFA1axTpT5LzVqT2o02FQyfBtw+KpkFcnlxdsgyXQa6YEOl4D+XUe3qUxVwPSdQ7QJUWZh16IAwSZyFbjGDRA7eK7HSdRNXfHxkfOSdA1sH7ljJbCrGC7rtj5z8yA1PnDjy2wdPHvqZzDMoKAQUuNhKqOozzwX4OUCTjC8BqgBPXY1qDlS58YxZ1V6gKsb/YFSTdkxWZNJweYD6fIRceAJSwXKiyYnnkwaq0L50ASdcNbTmuhO5qmYozx+u9cvf4r+qflc5LUi1Ai4D8jxxG3CmN09s+thYMPKWnaM7T+ad/+f/yMufsfJGIIcCK++aX7YzhtH/+x9472uPNU++/kR0eqdRsKjgFBioGlnMPoecrKTsX5QA4LId71J5Yyx3nMSTRtTOWhQmLWq0m1Rr1KgyM0utRpOMtsENVLDlCQyf7am0FRUWTIBdlOd1gxTDVhUioNxRpRFKlf7nMqpzgSqelyZZx4sVJvbQWuK1bcPK+kuDp9auWvfnW9ds/bd1I+uOLZVxvpjH+c3sm+u+eu/tr370+ON/mpRSy3RNKgaBMpGXLQSDWgRiqBI3BzzA97PTTJUDVQ1UsUFiCUzSphBBF+j8D0OKWxEZUUYDhQHqL/RRwQrIycQ7mGNquQtQAoBZasEEqZTxWbut0qeYOVXNUrI56220wgwQoCovhKhg5XMMzTGAKrPgDFSra4bWfXFsZM0brhncdWw5B11czPmTv/byHoEcqC7v67uozm4qm+r/8P3/+w0nG6dfN5NWV1kFlwKOjQSrBENuJBYJsycLxYVJ2llUg3CBD0ZrReE9iy5/jkqNQ6qGdapWK9zpnzTaFJgBA9WSXSSPkEBlcdmT7Y4U42mZwigxAwrQ2mHztEZVhwCAAZcT0SXQjm5P/xtsfvA6WKAt0bxCsmobdrp1/dYb+/sH/mwgHjiwa9euvNOZiA5mB71/+eanXzHTnP4fZ8zpjWbR5CZDlP8dZvwECDFbqJumFFAVSzDMl4UHZCyr0j+7TUhDWReoRtSKoVENCU1V7bDNQBVs6kChj0oO5oNLVgJmGu4XFqWqtC9AVfxQhSUlBqrQl/L9rHWzYLhV6b+j02YYqsAqYlkti+C5B1mN1hSwLtywG+Pl8W9eMbzlV/eNbD9kGIgeyx/5COQj0DsCOVDN74dLNgL3ZPds+NJ3vvQH083pn28YrZLje+S7HjMO0FdK8w1YPS54cu+uZjMu2UEusTdioJqiRySmZtZmg/9au0GVepWqlQq1a00y28Ql/7JTIt/wpeQPmGrYwmArQImuf82o8lKs/VmV6q5jiq7sqTRQ1YbzuqlGiweEhdIlUe54TkpBcXrr5m1/OOgMfmrfln0nl9hwX7TDRfn/Hx543wtmGrNveXDm4R/zhlyyLIMKTiAbi1iAamLGCqhKp4+kkSmgyh3mC9vcLQWgKnrR7nmxRpQ3UXNDQcTwH5SnSE5YCpMCqLYZqDbDBrXCFplRxtZUg4V+6vdKDFRNBVQxB6CRZ8ITTVWKUeWyv2JUsWlgwKnssKSZUTGqLKPRpX8Bq9gJAqhCr42NG9LGAGFNC0DVaQ16Qw9uH9v6Gn/Mf3irsbV10W6y/IXzEViiI5AD1SV64ZbiYd/Wvu2a2x766h9MN2Z+IrUM2/Fc8hxHwj7TSKxcWCdmS+NIJzJyKZ7tpTlmXr+TlKIkpkbWYoP/Slij2VqFapUqGWFMXubQkDdARbPAUalS8gdYlS5kNIho/Rz8JHXwqQBN+YhgU/MeBas+uy6TqhtMpKAp9lZ47W4CfeD6tYmxVV+eGB59Y1808ljOps69Rz49+ekrjlVOvObOo3f9qTUIJprz4CmggLPhAYxiKyJYVWnrNiNVFmGdC7IwVnWpAVXu/OcQiS5Q1YsYt2IqoIrhiNIWb+B6gWrYDMmIUw66YKDq95FPHkeaQqdqmw5XGDDCHFohqhZpLgSjylKLs4EqnidVoK7zhYBUBrhoeoOOPEkEsGI/jvlhwWXDjUpG6ejuNTt+bigaunfdunW5RdWl+ejM32UJjUAOVJfQxVrqh/rZ2md/4O7H7vrd2Ubl5Zbtkeu55NgWwj7Z+1MAkUOUyWKRA9V5XHEYvbcjbqKqZy2qxg2aaVZptlqhsFYnLzapbBWo38aC7HN8o226XOLEagyGh03lmbw2GcDqDv9eoCr/1v3D10qxTHo17zKqYMXx2pYwSMKsxv3F8uHt23f+RdEvfnTfqn0rztz/fFfzjuyOvu888cDLvv3EPR9p+E3PC3zDt30KsoDcxFFAtU0pzEC1nlJ72fKLL2NGVd9wShgqQFVpo9XA6ghVZlQB6uEnjOZC6FTbSGdrULPZJIpT8kyXhgoDNKCAKjTbDFQtlyOJO+EJIEsZqMpSaWOO8OZOM6pi6q+t9Dpa1R55K47GMS1KYgGqrHDC1g9OGIab+Kl/5gXr975qfHz8zpUYenG+eZH/PB+BHKjm98AlGQGUNj96+qM/d9/k/a+vNKvXu45PruOSYxkc+AmwKoDHJoIJPevEVl7pX3tFnn1RdOWz1wmBS6JZRgliIuMW1ZMWVaMGW1JVKhWKGy0qo9PfKVPRQNMI2FSXTBM5YAJObdMil4Gq6INh/M9Rkso3VUqsolGV0r/+ieZZZZHWxv8CHeT1uNPfAkNukGu7M2ODo7e++LqX/PbqYPVk3jTy9Gl3d3a3c+fBb+86eubwJ5+KTqwJ+gLbtT3yUny5XP5OzIgyJAEooKrB2nMBqQxtZUc45/F8fVQvtIeqguBzj1H9n5z/WQ++tTOKCZ7CEXupNqOQ6s06NRoNyuKUXNOl4WCAhrx+CgzNqNpkmjZrVDsBU0oCIGID6FMVUFVBF/rt8be2qJLvBNzqdDbMsyRNePPG85Y1rfJqfuJVX3DFC/7TFauv2D9sDFcuyQdy/ib5CCyhEciB6hK6WEv5ULMsc95z5H/9+uHZo6+ttRu7Hcsl14ZGC4sldGXK1BwLcCrlZ3oOzSFLZYx6pYR6seP8ds1U6tVZsZYoITLLI/iQF7okzZiJRrmz1qxRLWpQLWxQtVqjerVGdkQ0CG2qVSA/c7l5yiSHMgNNI10bKgflTB5vmP+Lxg7vJ3GnKqlK/z8flw4E0IEM3a5/DXL4pchgmYFjOFnJKz68fdP2d92w44Z/yEHque/SLMvM9z32vk1Tten3Pjrz2A1O2fFsB+Pn8iaD7anApsKkSsSTrFNlYKhiPi/E/X8xgOaFOK7zvYYGrSmn28HKC5KYlqS0YSPXrLNlW9SOuUFtrDBIo94gBag0JOJ6IdZf+J6L8wJPFVjl9+d7H+KWrixAHxdrU1VclXZT1ZxvZ15oKY0KMzEzM3MTt7l3/b5fGSuOfWH9wPrp851n/vN8BFbaCORAdaVd8ct0vlmWlf7nE+/5L4dnjr66Hjc2e2BUbegkwTnEzJ6yYXkOVHVqo/wNUlktbmzXpTSf0NAlacrlzcSIBaiyJVWdQWq73iIvs2gQnf5GkbzUYcN9llaYFjecAOygjGkroMrBAeY5gKryYdALN+sie1J4AAq6Xc8qzpX9JwWoBlbQHCwNfPmGfTf88YbRDd++TLfgon9bANUPH/rwuqlw5r8+cOL+n7SKVtHyHA7EcJAihs0KR6eiGR2bCClx63jRcyVEPZeTXoxAtZc51o1V3Y2d5jtlTBC/bJgZJUaqSv+oOAijCqAaxjE5qUkTwTAD1YICqoZhU6I3agCqrC+VwAWed9yxfzZQxTPUBrMDVDWbqpq+FBv7NLCK7XhqkpN67b1X7P5/+/uHPrGtb9vp53LN8t/JR2A5j0AOVJfz1V1E5/Zw9vDI5x+96Y+erE6+shm3VvtugRwwqjlQ7QQb6DYY1b+hgKoAPjwkt0vcbRKU/NnkP6Y2hdQIG1SBwX+tRo1agxN4ylbAQDVIPXLR6Y9GKXT285fwQmB+EF8rjKqwSXMY1Z5Sp0RAdrWpXSseJeRjFYDq8jdSLvujm7rslx+bGFvzf/ZcuesdOWP07JPy48c/PlZtVX/3jkN3/qoRmH2WZxPHDOdAVVGbaJgSYDgfoMoBGIlYtvUCVTsxaJU/RKP+EMti7ETmRgeoqnZO7uXn94Mc4OlAVY5E2VepSgRAbQc6q/ALfhkFZPX8ZpFMZjFQ3b161+8XC+V/3jO+58Qi+tjODyUfgUUxAjlQXRSXYfkfxEPZkdWffejf/nyy/tSPNdP2UOAVyWV7FpT+ky6jmsKjU8CSLmkux9E5Z+lfnWhnIWNQKCXIDlBV5X8AVQapaZuacZ2a7SaD1Eq1SmG9RU5qUb/XR4NOidzYISeViEgTllTskao1cmBUM9WlD6ZV55F3k6i0RlUDVX083Q5nVegEoMZizWBV9K9WaiXlYv/+vdt3v+Oa9dd8IS/7P/vd/LHZLwxRUvvlL9/75T9MvWzA8V3yLJ9lGwBEOaP63IAqM6qQxTRqFEYRWQqojgWDVDQKZCWoNlgMVPn+5b588R7hwCmegkqprTTb/BnF/97dTHLToSr/MzhVjhkaqPKrKE9WFsdkJjmJF+1avfvPhspD79s+un1yOX7e5eeUj8DzGYEcqD6f0ct/d94jcG/4yKYbH/nk35xonfqBFkWFglcg14JmMmONaqf0z0AVjJ8Gqguz25n3AV3mJ84XqML+QBY+xaYqRjVOU2oDqCYtqrVmBahW4Z1apziMKTB9GvQHqM8skBPbZKco/GNcIR4FkJRCPv4LMzAuaKooVVl9lck/mFcugUrXv46QlIVX+Viq12LGCAb/pilG/5lBgVc4OVAa+PD1e1/4txsHNz5xmYd90b/9zdnN/WG1/TM33fOFt8Z2OuQGHnm2z9eONytopMpL/zIWHU33uUr/xKX/KGmLRhXNVAjBaNao0Y7ITohWeUPEQNUEUHV4bjBQZVkLSv8qApU3YAJUdelfUtoUElXWVTxneuzcpMFQt1b1AFQFVPnnmUVu4kU7Vu38q5Jf+od9a/c9uehv0vwA8xG4xCOQA9VLPOAr9e3ur96/6xOPffq/n2qfeVlsJo7vBuRaLpkoaKOZykgksCUFwMmBqp6YXUCrlIhIX+Qc85RaSURhElKlOU0NTqKqUbMKn0iDSk6JTf4LmU9OIulGAlSVOTmDS80RzQWqogeUhin5EtgqxvICWHsZog7w7bCpiEzFhsNIB8uDt4+Pr/77bXu2fHyjsTFcqff/fM/7a9nXytVm/Yc/980b3xU7yXAHqMKyDdeem6lyjer5gCpk2DE3Uymg2in9Q8sdkRVnDFTHg0EqmUWyUocrDSlv1jC+ilGVIoH6j9UBqvJPMktltvT8vyr995b/8TxEEvfOmw5QTb1o2/j2tw8EA+/as2bP0fneK/nz8hFYKSOQA9WVcqUv83neU7/vuk8+9Km3TSdTL0ms1PQdAaoWIiFTbg1S0Ydnl/5XMKOq5XGKTxWfSA1UEwojlP1hRzVNdTRTVesUN2JyyeOyf8kqkhc75GUeOZnY9XM8LbR2zBp1F1kpWbJdzhwLKg2zEavgAAAgAElEQVRWWSrQA1TnNO4ohpZLpmBSkeCTGeTbXm14YOT9u6/c/e5dE7seuMy34JJ4+/3Z/lLaTl/xmTs/+57Iikds31GMqthT5UB1fqX/ZwOq9XZEZjulcR9AdYjKlgaqJiUQwZicnCqlfwaqHKLK5lQ9YcJKFiDVjq4cpreBSlwAOv7CHSa1qyeQ0r8b71i1650Fq/C3V2+6+vCSuFHzg8xH4BKOQA5UL+Fgr+S3umv6nu/9zMFPv3UqnXkhnHZ8R0r/cBVMEnT9CwgTf0gpv6F7d7laVM2r9N8DVGG1wyyS5HhxElUzalEzalClMU3VRpUalZCoTVS0izToDZCf+WS3LfJNj2yMKcZWl/dNLKiQXAhglfI+knLE95QXWG52li5nZpCUNxbLBhQ7JIySSAkYqFqqKzo1aWRg+IGRoeG3XX/V9f+a+0POb/YDqGat7PtuvPtz722Z7THLs8i1Araoeiagym4QPSli83unZ37Wcuj6f1ag2mrPBao2gCrsv1DfsdgUQyQuAKoCVjVQ1aX/zrzhmdGjUe0p/Xf8VHuYVD2vNLMKKz4A1W3j29/jev7fXL/h+kPP9/rlv5+PwHIbgRyoLrcrukjP586pu3/4M4989k+ns+mrM88klP49U7r+k0SaqfihgCqAD4OzZeqlOh+gqhsxABwwFvoPGqmQuNNsC1Cdrk9RvV6hVrVFdmxTn9dPg+4AOdDdtUwKLJ8bqcBy6tI/A00Dy3IPKAWfqoCqZohEu6pK/fMAqqYlAaqQGlwxse5DqyZW/c/rN1x/V95ENb+JeSA7UDzTOvM9n/v25/5XaESrTMc0oFF1DO9pQJU9VHvsqbQ+cn7vlAPVMW+QxgtDVLZLZDNQNSjJLLIsZdjf8acFEAVs7Sn9o2rQlajyYOrIYNm8dduo5sgEOrIA9azUJDf14m2rtr/f9wpvvW79dY8/3+uX/34+AsttBHKgutyu6CI9n9ufuv1nbj56yx+dSk/vSz2iwCmSYyBC0GSNKutUwQxxJKQtRuZsIrqCS/8SPcVMJUBqnMUQSFCSJZxfDnP/RrNGs81pqszMUtbKqGyXacAboIAKZEU2eWy4j0QqMNVKl8rlzLllSbCiDGYBXeEVqQKLek3MNdMK4MweqbbNzgxYzy1sOizJOwcgHggGZ9atWvvWzRs3//OmwU15OXOe8xJAdbo1/d1fOPCF99WzcC5QxbVHMhXrJ8Wdgfd2XJoWneRCH5o97WXIlzqjymZSykf16fZUNaq3WmS0UmKgitK/XVKBCqr0D3UMVxjAowqryhGpcMxQPqosDdA9Vr3WUz2Maq8cANfl7P9nOKuA6pWj2/4xsIp/ed2VOVBd6D2cP3/5j0AOVJf/NV4UZ3jb8dtedfORW990Oj2zhzyTAqfAQFWgjXT+S9IOgJL8K0Aqg9Vl+JgPo8pDIF7j0kAFoJolFGVS9q83G2z0X2nMUL1SJTuyqN/p5y+U/c3YIddwmCUVharu3lfsj2JTtVJVFKqiw3s2oKpBDYApgxrY9cCKCkA1I3IMm1YPTdy1amjVX6xZu2b/5qHNs8vwEl6UU1KM6vd+4Z4vvK9B4Zjl2gb03GBU0yx9OlDlsnQOVHVbk4QgPDNQZYlMu0VGO6Uxd5BWKaBqQ4+UWZSwawX8TTO2htMaVQGqwqHCPg+NhdJApT6qerSoIgvoeqnyPO5IabqaVQ1UncSLrxzf/j7TNP/qpVe+NGdUL8rMyl90KY9ADlSX8tVbQsf+5cnbXv2lo7e8cSqb2g2gCo0q2FSbBWApM4dzgSroCjRYLU+geq5Ll+oEmx5tqiy7AkQAUPGnnbSpEYWcQgVfyFptlqJmmzPh+50y9Vll/t5Et7/hiO0Ul/BFadft5hdtqfZzZJiqbas6jKroUfUfZoZMsODC9PIiDICLLn/+f26ios2rN//TQKH/nS/a8aLvGIYRLaFb9bIeKjSqcSP+/pv+/ab3No3WKHxUAVRtcp8GVAGWtI+nmj0LPvblyKhiU4dbUeyp5hr+M1BthWREGY2DUfWHqM8ukZU5DFRTbvlHYpueK6qZihGrmke8kVO67R6gqlnTznzpcQWYEwCgZo00KEoz1dZVO97d5/b9zVUbr8ot3BZ8F+e/sNxHIAeqy/0KL5Lzu+XIl3/xlmO3/u60MbWTfIt8GywRDP9R/hJvSAFMYFTh7In/XWlAtasFVUVdLj3ij2ZUo6xNIYBqq0nVugKqlVkyE4NKRoH6rBIVjSK5qQuzfbIM+ENKl782McdyK7398l3HyFz3/OuEHWaCtOdqjx9kD1AVXZ7FQJW/N82s7JWb29Zd+eZV/as+umXNlmMG107zx3xGAPZUtWbt//rit7/4dy0zGnECAaoAUgCVvaX/XqA6n9c+13OWJVDFJkrZU8VpRK2kRWHUZMP/SqNKzTAkUwNV3fWfubzhSsCTmnpWKMN/llcAqEozosU6ei2d6TKqGqjONfxXatXehqpeWQ2SqdBMNbHj74p2+e151/9zvZPz31vOI5AD1eV8dRfRuX3x6C2/8uUn979hypjeYQQW+RZK/zlQ7b1EqfYnVRnj0mssdjwxyr5ZpMzLW6xPrdRrVMPXbIUCM6B+u0Rls0gBe6e6UsbnuFSwRELTgimChlQgKv4LnSmeJ2yRANizTMqV56oYmIupOQAOg1M294dLgxQ7HceJRktDj29au+W3N27e+PVRY7S6iG7DRX8on5j+xIBtuf/xlu/c/Na2mQy5BWX4n2Lzhvz6uKNRzYGqID4GjZ2NrriFzOn6R4SqNvwHoxqGZMVEE94gG/7Dxg1d/9iUwZ5KSvdzk6lw33O8MEcKi7OFektVcZCNtuhWdXl/7lySf+/OLVWLQDNVtG3Vjr/1rcI7r9187ZFFf5PmB5iPwCUegRyoXuIBX6lvd8vRW37llif3v+EMgKpvUdBhVE1mVLlBhz/+oXPMGdVeRlUaqfAl5uWNdkjVZp1ma1Vq1OvUnK1Tn4u41DIVqUBe6pKdwvrLJl6xufND9Hb41s4QmwqvUwGqaBLJpN1K/rAuVo6AU3rOob/DzyyOm1SRk0oeUPC8+rpVV3x6sG/oza3NrSdeZrxMHOrzx7xG4DOVz4yE7fZrb3v4tjcmdjrAhv+Wx9cKACxFlUE1U+VAdSFAtUm1JioQwqhasUETvjRTcTJVKhIZAFWgXgDOruk/QCq+xIeY9d5s9SbRqlpOw1BVNyk+i0ZVP09LbgBUd67Z/ZfFzH7Pvq0vypOp5jVT8ietpBHIgepKutqX8VxveXL/L9z65K2/e5rO7CLPogJrVG3WqZ4NVFH6R+0fcZErS6N67tI/GqjiNKYoQxkTQLVJs/UqVWoVatablDRiGvD7qd8qcxKVmzjkZmrhRdmfXXUQxYqOfPmyM1O8VTmaEzny2sxcEUVqwdWJO50UHt0ookr+YFK1VtUyzbS/3Hdq++YdfxZkwf+5auNVM5fxlltyb51lmfGRox+ZaFHrTfcc/ffXpF5WhuG/a2LjYVOKOZEDVa4w4PFsEaqaUYWeux2H1IwEqNbqVWq2QrITkyZg+O+DUS2QmToMQhGhitZFaOelsgDnEen6z1CdAEzNupUH5frf2dx1gKpyZOh1U5DY1e6Sy7Ia1qh67Z3r9rzZs7wPXrvh2qeW3I2bH3A+Ahd5BHKgepEHOH95GYFbJ7/yc7cc+dIfnMrO7IGPauBK6d9hdgL2VF1GNQeqwtJITnhKSZpwUwiAajMOVdm/SrO1WWrVW2TFFg36/dRnlihIXQGqhFKmTTHkA7ZBmQlz/27pHyAVrCs6mMmAhySAqnrfHmZIM6odtohZVgGnbJFkwHtVGksc2wlHR4bvvW7vi16bPJU8vHXr1lZ+/89/BLIsMz90+F/Wz9ZO/o9HZx/9frNgBpbvcPStlYBRzYEqNxbOA6jCnqoTocql/y5QbYRNclOLVimgKowqJDIW+6ii7MDbNkOX//GeYk+F5zCbyhrV7rV9ut1bt+u/U53QAoXOL0ozlZt64Z71+/6gWCh/ZM/4nhPzv2PyZ+YjsDJGIAeqK+M6X/az/PKp2370pkM3/8mZ5MxV5BpUcBWjyqW2jIwUPe9KJansqdJlbE/Ve0F0qxGWRTxAxnS6uI2Uk7uQWY6vMA6pGtZppl6h2WqVWvWQSgaSqAapZATkJjazqa6hm0MAVKG4Ez9IlP6ZUQWXqlgko8OoSh1Ta1QZpDIYFRsezuDhpmhl4QN2iYGquAW4jndq9arVn9ywZsPv7B3f28ibqBY27bIssz7w6Ae2n6id/LdjzclNTsl2bBfNOzYZiViBxeyZmnYskrQrhL5vFvaOMNtQ5fMe1LUYfVTF3oDvQB2R9oyMKh9/D1DVzVSaUW2ELfJSk1b7QzTmD1LBDMhMbS79p5lBKSoPWtbNGzPc9wCq4mph43pwzV8fj05w62FMlRRGb/A6G72OrEbOB9t0J3Gbu694wW8P+UOf2LZ62+mFXsP8+fkILPcRyIHqcr/Ci+T8vln95nf/6/2f+YvpZOoGOCYV3SI5lkOmCY0kgGoi5TPWfgFYiZG5QLZl+NC2NiolVpY8Dm2k1ARzhpIj/i2lKGpRlkYMVOvNJs02qzTTqFK1UaeoEdGEN05lo0AeueSAKVV/mOdkYSpK/F0tHbSN4qsKuCpmVarbqmMMiYYRrcXjBhEW4gnKNSxpWMHPHQtNW3hHN+0r9j28dfOWt92w8YZ/NDpRY8vw2l2kU7o7myzcd+QrNzw8+cinalal4Bcsw0bSVwpnDAuBtxSZBsWQcaQGWakw5NBSMveuNJMX+vCeCbhe0pAA9kfFjdj9TNDMqm6mkg2f3uxB051QlMYUJiE12w22c6s36tRohgTDr9XBMI15A1B1k5nic8fmhinZrCkPVVVd4K5/fnWLZTOYNfIZpTZxYFp71ap6Z6cuBpoO+fdV06H8Mhqz7MyNneoLtl77uk3lTTcNDg7mcpkLfQPnr7fkRyAHqkv+Ei6NE7g3e3DPh+/6yFunW1PfR3bqFdwApWIybOgjgYFSMdjuFKDRvLA8QapKIlUAnchS7lyAjyk6j1WqTsqu+xlFUZOyOKIIaVSNGk3XKjTbrFGt3SIKM7oiWE2FxCcUiTlbCiwnw0iUL6VErwr1zARpcMpQtKejnxtGFM8DaYDubu4AVStlCQGT4IiZRFOW4ZCdOVSwS/XB8sjXrtq59w+3jGy5J2dTFz4vv3jqi6sna2d+9sCT9/33OGhTENjkQGKcIPvCpMQwqWWZFDNeyxioOmlKNlsNw7rKZLB6oR+LAahqoyhxFNb+TvI3Nl6dqgS+N3EfpxSnCbWziMKkRY1WvQNUm82QioZHawrDNOb2UQCZTNIDVE2xcus188f7aH9UBqqqi0qIXokZlmK//M1XpPMCmC/Ke1jNRyBcbMpt1DVif+qqTVe/Zm1x7W2jo7lLxoW+f/PXW/ojcBE+1pb+oORncOFH4L7sviv+9duf+fPTzVM/EhmtAd9zybYdMh00MUgSDC84/NZSFlu2QFVFXkpkbEZWolOjbDYcTwyAjpRZVbamikOK2y1qt1tUa1RpBkC1UacwislJHVrtjFEhFaCqgSlzpWrxZCsqlCs7fwTEskkVl/dlEVZFYNbhyWKsrHi0vZUpQBVNbq6HJB+DjMRgPWx/MHRsrH/Vv33X9S/+k36jf+rC30HL+xXRSPXBRz/ygkpYffPjs4d/IgkiKgQ2uag4J0RZgvtCgGrC1y7tAariZ4afL3eg2s3h6qZiPA2ocod+ShGAagqgGiqgWqN6o0FhM6SSWaC1hSEadfvIR+MhgKqJjSIqPPLael5oPQzPFVYVSLWBwSg/Seu18XOZWVq+o602wKiyIkHPO94wIkLaiYO0eHzXxt0/v2rdqrtXG6sby/tOz88uH4GFj0AOVBc+ZvlvPIcReDB7cPjG+25507HKkZ9tJLW1TmCT5Vhkux5/YMsCgA96rUWTxWY5PrSsQRrIUMYFIMSqB6pSAVUDgDDlhpA4AUgNqRk2qV6vcbd/pVGnJMmoaJdo1BwkP/V6gCqAabfhiU11uMNfNYF0jKgUUFUdzrJFEAArZX8VFdkBqpkAVSMh13dFp5cY8HDNhgpDBzau2fz3N2znsn+eRLXAG/f27Ghw14Ev/uBsY/rvZo3pCcNPyfcsss2MsiSjRAHVGKwpIynoVDOyMzCqssUAUFXN5gt892d/+mJgVHs1qrrbX9OovUCVoaDBLYjUTmMBqrEAVaS4NeoNaoUt6reKtKY4RCNumXxotZlRBWuNOYjvFVBlHCr2VHhwkxWqDZo1VTmqIlkS8NkrCxA1ANhZ6DIU6wpgyw1ZJjmmG/WZA4c2TWx59bUbr73XMIzwgl68/MXyEVgGI5AD1WVwEZfCKUxmWeHzj33o1x89fvCXpuMzO40Ckelb5DoumTD+z2yyoBODHk8tApxwvwzvUB2Kyg1OWMdSxdSQxeeLFCpOojJQuozZ6L/RalC92aAGYlOrVWo0Ggw8uds/7SM3le5wYVTPBqrapBypX1KyZ2sctaizT6o2+WfWSBqkUG7WzVToKOFeEpT/oVPlhhMuXVLJKbdGisO3bNu08292r929fyncj4vtGPc3v7Hhvicees2Rk0feYhZisgODHMgreKOCMrY09KSGpbSRIpWxspR1qsI0Aqhe+Amz2IAqACpvYVVzoPaq4I2T0mVnGqgmbXbKqHPpv0b1ep3jhofcPlpdHKIhu8hAFZtF3ODYYUE3L4b/qrlQWbVxkxUDVUhsMBmUAwHPHwVU2Zu405EoUhpsNtibFT5xonNlYJsaAKqt4cL4/RsmNv5SeU35oa1G7pSx2OZmfjyXfwQu/Kfa5T+n/AgW4QigtPmpY5/96W8d+tZvn2qffElSSsgMDHJdlxwDPpEuWYl003ZvyuUNVPWJakZIWBaBHGCNIoopTNsUGQnVwzr7QDbqNapX6tRuhuQaNg0Gg1RICuTA5B8NHQqo4rUAQNmUH21TvIAKOOX3w89U6Z9L+IxChUVSbVQdaQCzQViMYTFpZWQ5JiVJQo5h8rXr8/qnRvvHPnrt3mv/aiKYyLPKFzj/MDf+6cgnXj5VP/N7kzOTr/D8jDwfUAkpVGgKIoo7lQYpOYNt5+uVJcys6ma8rsHYAg/iWZ6+GICqBqGsUe1o17WGXQuGBDDiXk0zsKmx+A7HiE+VFDcwqmkropFggCYKQzQAp4wUG2VhUtsA/5bSd3OHvjT7c+0DbhfsQSxNiJDl8Pagp/QPAMq/oOQ90mwlx2mZSIETwIpNINC2azj1iYE1t29Zu+n120b2Pp5XIy7cfZu/0vIZgRyoLp9ruejP5NbTt11/+wNf/b2T0ckfrRXqLlhV33fJIY+cNGCg2gVr8gG/HMv/uluYu/p7tLmSIZ7xvyGNKqKEwqxFzSzqeKfWazVq1ZqUtRIqWC4Nev3kJQXOgkd4whxGFZBTAVUpViqQqozHzwaqwiJJ+d80nG65kmN6xK8HTVSm5EQSVK9OatNgYfCB0f7xd28f3f6ejRs35qXLBc7Eg9nB0S8+9PX/dLJx+g31rLHadVLyXMTUppQqoJowUJWSMRBOAvBkAKSuLKAqjVTCUHYdQc4CqmhGTFMu+zNQjZpUb9aoCrP/eoOondB4cZgmgkEqGx45CWYCtKkmtdCcZgGIKsMMZm61hltXK2Tzx/OXQai2cVP2eorV7m2axPECqAKcakYV39uGW9mwatONawfG33RiYvZYnuS2wMmTP31FjEAOVFfEZV4cJ/nt+rdXf/W+r/zmseZTrzlpnVpllDIKfJdcIyAnC8SAPpXytPZLXK5AVRY5YU+5E5+dnxi5EmUpJRmAakxh1qZ60qLZVoNmEJk6W6OkIT6QfXZAZatETubDjVFAqWZUZTnsdv8rQyphrIVZZd6oJ/JR2FSAVfwc8auaoTLF9QeMKqQBpsGLuZFkFJheMlIevnHN2Lp3vWTHS76Ud/svfK7dfObmF31n8uBvnGxOvTL1UtdxiLWp8BYG4Epg9K+vWwYmT4AqcVsVbN2EUe1YjC38EJ71NxYTo6qBKsPUDrPaXcZ02R3j1krb1IpbDFRrzKhWqVlrkBMbtKo4TKsKg1TEBi/Ghk7ihgFUwajKtk60pbrbn8UAqESwPZUAVXn0AlVhdDuWAep/seGwLIfSJJPKByZTAnmHN3Xl2is/NFAe+2+7x3afym3dLvDNm7/cshiBHKgui8u4NE7iYHbQ+9q/f/VVj9UP/ecj7Sevo76UCgCqlk8uIR3GI6sDVLEQwUt0+TVUdRlVMdsBYpVmMpwugGpCiE0FUG2mbarEoQBVaFNna2SEMZVNjwbtIgVGQFbmKk9Um3WjqsDPpX9tTIXSJuvieix0NKPa6fwHWGYsqrxV2fsR3dAKqLJOVSyvHADVOKOyV5oa7Bv8+20btr17z5o9R5fGnbh4jvJgdrDvzsN3vvpY5eRrT4cz+6yCTZ5vU5pEfC+kScJNcwJC5brADQKV4w5Q5c3O8geqYrIv5fZnAqpaDABgCKP/XqBaqSEgo0F+bNHqkgDVAGX/GBIZRwHVhCwbGlTV3MmyV619VYb/DGPV0qmM/Xmmqfkmfq/auFg2dpDKCFBFPCteHzInk1zTP7Fz4853DJcn/n7T4KZKvtFbPHMzP5LFMwI5UF0812JFHMnnj3z6ujuOfOs/H24c+bmsL3E93yLf8cmmIjkGSthgGlioqZHbshsX7QTZywgBaDBYTVPKUgGqbYqoATa13aCZpgDVVrVBbmLSoF2gQatIDuQShscMKLRvqrdfle87/fs8rsykKmZOg1lhjJQ9lrLPwYIrCy3X+jmJiu11AFRZ92qQa7tktLNseGDka8N9g+/4wat/8DO5vm7ht+qtM7de88Dxh39rqj71401q99lFh0zXpBhANUkpjRIuFwPUcLMUe6Vq7TYYVdGqCquqYx0WfhzP9hvzYVQZOKqUqwv77iJJlfsWHhndCNVzMao4BjSUpZg/Ksmt0W5QtVmlaq1KETxUY4fW9I2wNRWAKqypwHBmpsXJX7jXRY6NTZlq7sRrduzeBKjy4qnmjwaqHR9o+aHaXxiUsqRAGFXINxAebRtO6jv+0V2b9v6pYbkf3bdqX/1Cj13+evkILIcRyIHqcriKS+gcDmeHBz/wjQ/8/PHGiTc2nPo6JyDyPZ9Ms0CeVWRAlcVoUFA+ic9g+q9TcS7W4ngxh7QDVFWvtnBh4iVrZAqoohEkjagWN2kmrNNUo0a1ap3iZkwFcmjIKXEjiBkZZFo+p+pwnKnOx+FFtsOnchRAh1FVCzCLA3THcoezU4wqXwD8owaqyraHFQAmA1U7s+urhkbfsX7r+n+6ZuyaRy/mmC3H1z6eHS9+8Yn9rzs2c/SX63F9lw07qoLDmmR46RpxQhSlZCaiawQUTcDOcRAEHl2gypeq03B1YUfrfHOsN6FKv/P5fmchR9gLVDmrTX0mnA1UGaTy/sqkBPMnblErkY7/SqNCtVqV0jCivsyjteUR3uj57DYi1lGw9zIcxKjCTUF1+EM+ozZsiZIBsJZcR5OoaFV4D0sylQavstlj0IzNBJqwLJc3HRRDm+qQZ3lJ4ASP7tv9wjd6A4UvbjRyffdC7ov8uStnBHKgunKu9aI50/c+/N6XPlU9/oYnzhz6UauQWW7gkOUUyDI9cpB0ZKAsJpnmz/Zgk/qLxOJc7MHCgipcmLLZZ892KfunSUxxGjEjVGkjMrVO07UaNRtNMtpERdOnAatAZfLJhv+j5Qnzyc1Tsoh2Y1JlAZ3Dtaouf7GeEh2qhAOA7YE9j0mmJT/DQitARHGwAMNgbjOThkqDD/eVym/c+aKdN+W2Ogu7Y7IsM78+decLv/nkXX82FU59V2YlfrHgETkGVdO2ANU0JTOWZCqwcACqsUlKn6qY1J45IkD1wj/ON8cuNVAVsPp0jarIaPgGpgjzJ2pRGDep1kIjVYU9iI1WTAMU0JrSEA1aBQaqsKYCW81A1LFZHw6gimZBnlUKjDKQVdrvjqGb0qPKpk+1Imq5gKpMCFA1uZmK9egJW/2TZ/ntol+675rdL3p9vdy6e5exq33hr17+ivkILP0RuDifbEt/XPIzuIgjcEd2x/hd9931k49MPvIn9awyFgwEZDOr6pBtOuSYjrJpWn761A7jpHqWe0EAu6dmCZd9EZfailpUDcEGAahWKQ4j8silMkCq4ZOfueRmNmUYL93hr4Eqd4hrq6m5QFW6jnuSqaCtYzA6F6gKrc0UkSzZAKgKpML7ddMVG987VB565w3bb7gv19bNf8K8JXuL+Rv0fxdvefC+tz4888hPNczGeKHoUtHzqE0JzSYhxSaCIDIyk4ycxGCPYYCzLlCVGNVeDfdKBKqdBCgGqYJTAZwFqDap2ZZGqkq9Qs1Gnex2QqN2iSYKg9Rv+OQhsS2TEAVIW1Lb4s2vpLlxS6GyooI0QHTCeoOn5wZXLhikqs2dYlVFPiMpVQxUeTMJBtfiplHP9uv9pYE7rt97/ese+MbjR172spfF87+L8mfmI7ByRiAHqivnWi+aM70/u9+986E7rz01c+JNj5189EfsQYeswOW0I4BVrMjCDj7z7akB3rnYnEVzos9yIMyo9rDBmj2GuX+EkmXUpmY7pApMyhsNqlaqqPRSySlSGSblmcu2Op7pU8apOLJYinpObKikuUMxrVyuVFIAlaLTiVBVhv/8fDXkbFAObapiVJkDMh1hZhNK+woDJzasXv+m1WOrP7d1YuuppTDmi+UYD2QHiq1a4we+euCOv6rajQ1ZgSykUDmGQWHSpjpK/5xIlbJO1UlZgawYVZT+Yfav9xD6G136v/BnuZgYVa1R5WCMc8mCVMNVFEfUUkC12qjSbH2WwmadvCSjCaePxv0+Kmc+uZzYhqANYVQzG1GnKP3z7MhjHCkAACAASURBVODPIDH3x0YBTYXdeaSjVXsjVDVYlc5/3YgFvGqpzzUJNxGgGpwaGxz7zIuuuvr3+mjtTN7xf+Hv3fwVl8cI5EB1eVzHJXUWMDj/7JOfXX2mfuan73383/+4YlSH7LJjeSWfLBtsKqI7AYw6qq+nnd+SB6oapComM0tRIMwoyiJqxSGD1HrYoFqtRo1mk71TYTTe55WpaBfZvxQsm2f5cH9X8Y0C7nXDFL6fA1SVrY5mhOZoVOHzCI9U5e0KJGRYAL8iHRBOFousifdtbVq3+VMjgyN/ee2Wax8wDKO1pG7Ay3iwcL6YnJ688onjT/zJk9PHXhEHiJ2HDjijLI6pHUcUWQgAFXpQ0qfA7oneMeHksrm2/hqqShTAhX8sGaCqGFXcu1ESM6OK6NRKfZYqtRlqtUIKUpPW+gPMqsKayuX0NYtBaIy56Eh6lNaoovyvS/8MVJk1lcZEbUElrhlaKqPK/+w1rG2qIJ+xKAMzzoyqw59vvl04tG71Fe//7h0vfxsRhXlV4sLfu/krLo8RyIHq8riOS+4s7p68uzDZmtz7yPGH/ujBUw9/H5WyglN0yfV8eAt2AJYYb5/7NsUCumQZVQVUJQMcBuUJxTD5T9vUjEKqtRtUb9SpVq1Q1IooCyPyTZ/KTokCKyAT3cqpRY4FD1WdNHUWUOVR1Ck7XT8Avah27KmUJyRsdPCFjmmwQZaNZ8jCDfALYGyTnQRe8am9W3f96WDfyCe3rNpyOl9g5zf9sEG7+fTNE7ON6isfmzz4pthOhimwLXT5w04Jco8kibmcH6WpmC7oe197pSpDDM3m6cY8HMFyBao4t3N1/T+NUVVAFTAfjGo7CqkR1mm2Nk2VxizF7TYVDYvW+0M0bBYoSExyUIbnaFqTW9MyB9BUmqm0RlXiUU1uZJPSvy3Akw9MwjC0JzFHZugkNw1WpT7EQFVK/wgedrOCV7p368Yr//rq9S/6qGEYedl/ftMof9YKHIEcqK7Ai74YThnNJLfVbhs+PnX8J7/+yNd/p0aVTTA794KAfLdEtul2Otilgvb0W3VpA1W5CixfY1P3RJJ00jbVowZrU5FN3qjWKItS8hKDilZABatIruGxwb9BMPlHOV4s/LseqopJBfup7Pv1d6rVSgsEpLwPMAoGtVOqTDkuVUdJQnKAKisYXd/2Z0cHxm7dsW3Xm52qc3Dr1jybfL7zaf/0/oGp6tR3n5g9+fuTlckb/LJvWC78O9H8I3ZK0HeYCYBWTAbK0EjaVCVutjCDVZUy6dR+vBzvqcIa5nssC3ne5WZUNVBVs6Vj9H+u0n+WyqaP5TNtANUazdRmqNqocJNiv+XQem+QhqBPjQyyGahalJoGmvGJkLYgScGE79Q2T4Cq7BzYCo5L+cp+SstuZPPQY/ivrKsY3ALYQtKkNpieWWiXin1fv+rKvW/eNLrr6/lmbyF3ZP7clTYCOVBdaVd8EZ3v3dndTtbK1t368K3/5bFTB3+sbbRW24Fnel4R+i2V4KJy5nUlTR2/LJ7nAK/zOL/nc9PPTRefx5vp49VPlZ6l3oAd9k3l5g+wqUlIVfg+Qptar1HYCMmMM+ozfSrZBfINn+NSDQN6Xhj9owNfAVUFVnu1qHOAqvZQ7W24Upq7rkG52IJZYInQPII6c4LmEot8y2uX3NLDO7bsfIdbDj66d3xvI19g53cPoOT/nSMPXndy9sSvnWmcflXkRqZTQECDzdrTkDcpEStRnTSlOIrJtE2O0WVvT8gyUJJOwWwDmEqTDjcBqe/REnQxHosNqD7dnkqmE0+tLKMYZf9WSGFbolNn6zNUb1bJSBMacnxa5w7QANoS20Q2Sv8mgKpJMTw4wKhCl4p4U97CyWwCAIWOFV8EV5LeVLeORZVKcjNxbUQKwF4emJ/c8S9NVACrvl2c6S8N3viiq1745nF//eMX47rlr5mPwHIZgeezZi+XMcjP4zKOAMqhnz716Zd++cDNv9+gxndljtFnOR55flHK2mD7ZIUmw5BlmW0kFZ0kuE9QrBj29Dw0KDzr/OZbIj27V0OAgTxkCep+z+Xxs0GphE6pQ5VEHen1kBfirm00VSXwTG1TO2lRIw6ZTUUueaPepKQVk5OaNOhAm1ogByAVzRimQ6aF702lYVTBqKr5Axo4XnDBCSlmVZ4xN+6R9XVgh5gMkmgqHKdtSowkqwASgzzTzYpeaXKg1P/p66978Vsn/ImjefPH/CbOx7KPWSOnR7YcPH7ol0/Pnn59g2p+/1g/J6+laUZxmlKYIJc+IsskcrnTDqw2sufhqQr3Mb4aZKN8rELk2aJJAVVmxOfe/fM7uHk8a6FA9XzPn8dbPu0pEqsMAKisqZQUAsBeGbvJzyChwHwKm9RsSVWiWpuhdlgnN8toxC3ShFuiEkengjkVoIrPjxiTwJZ2RN31r5sTudSP0AvWqSr/YdXAKLZU2pOYuxDlefgbZ8LSHDhtYFPpkJnYVHJLj40Ojn/o6qtf/PZhY7jyXMYk/518BFbKCORAdaVc6UV8nhytevCrv/jg4fteV2nN7jMC27T9AnnegDATTkqmHRNkXMg2h/QLekl0RZuwZ1IaM4DIXn9FjgLVDRY97GsvAGUz8V7A2Ytze0nbLKPUzBg0MCjA4qN+l6NP+UsgMEe/KpAK9keOKRXGhpuB4aUozkIdNjUJOfKx0WpQtV6nWq1O7WbETVMlpyQNVKqZCTo3LK76/PDvYkUlKVPSx4wAADThiBUVmLtOGVP5bTJIVZ39TBoBpBpSOvWhE+ZSJbr8TQrsoDncN/SVXVfu/Ovta3fduohvp0V3aHdW7hx+bOqxXzg5feJXTzemtxb6Agr8QLxy+SumKBP5B8HDs+de1YGhaKTCTcZ6ZLUbu0i2qYvOm1jmlkg/mfmEjhpJT3FGNk9e2aTGRkIxfIgpoWYTm70K1Zo1atRmiZpN6jNsGg/KNGj55LHeWm3aeoz6kU6l50knjJiBrJLI8Lzr2P3LHNRNVspLVUCqsrPiPbQ0YSVRSq4ZkBU5NFAc/NrOrbv/dueaqz6eb/gW3ZTND2iRjUAOVBfZBVmJhwNW9cuVL29+6LF7f/nJ6SdfOdWc3mQELpl+kSzXI9slMu2UTNjyID4Stj1pRo7lsu4L9kxsH6MYl05izZwVvcuBPlegyiAO3dmKFT0bqHbbWSTikokxbUxusktqt2M7QZc3wElKcdamdtqiegj2p0p1BVKN2KAATR9OgQJTSv7MAKETnzvyxSvVZpcExZfqTn8FTDlFRwFVWV6VK4C2neoBqpmRsMTOtmyKmjF5tkeBGVAWGVT2yw+sGV/9wZ3bdr5/ojyR21HNc6Ieyg759xy951WHzxx+bTWqvdAqWpbjSkMNdiqwowKbDoDFyUpnNQheDneLi8GIznO4zvm0ZwKqLhhRBTKxIYyg885iSoyYGs061QBUGxVq1Spkhy0aMlwa98tUtFxylP2UBF1o1lM2egxE2c7NIkNvCMGIKrDKwFMBVA1CpUFRAVotE1ASANlXmGSgeYs88o1COFAc+uTu7S942+bR7Xc/n7HJfzcfgZUwAjlQXQlXeQmcI7xVD00evPbBx+/7peOzx3+qktUHs36bvELAAQAwywaAMi1022bMPpm2LQs7dGYAcKnK385U5pMJDlNsfbBQLNTG55w2jbrG32Fie6eQUgnKyqdFCTL6hsqgSiVxCwA1SvC3aFNDmPvXZ6gyO0utRovL7a7pM5PqmwXyCZY2YE4lfQqNTrygptLw0csDSdKUlPzlT5cjYqCqGtN4kdZm/6ZigkEGYaFtE3mWS2ZiUdEtzQyVBz+5af2md09tmLr7ZUZuTD7fKXXz1Fd/+N7D9/5WpV19MS5nUPSYNUVTVJJGFKZtBli4H84FSnOgqkZazTc25VcWak4inCfmGuy8IopZPtHOIm6iqtdmqVGfpaheJ6+d0Ijt0VhQZjYVQFUqEHr7JpUOzZAyUGVwqr80EBWpjDxPp1GJt6q2rUKEK44TnzsQZEh9xSIHczhxqC8YPD3aN/qBHRt3/e2a4S1H53sv5c/LR2CljkAOVFfqlV+E533HmTv6Hjxy4Puemn3qF5+qTb684lULbtkl3y6Rbfhko9sdedk27GRQUofxOcqhSqeZwuMTmBD/SSk1Yn4eLxhq0WDwOY+7vtOcocZJ87F4P5YTqNfQcFT+H9q0bmMHL1PQoarfwd8AHgDZzP7ARidpUwjf1LBJ1eoss6lplJBnuBTYBQqsAnnoUE6lGYNBKdKhNBPKTR8CSrn7WCfndL5DV7NoVRWMV4uzAFJt6K9kvqojxSDX8ihtJ+QYbmtsYPQr46Pj79+9evfnh4dzPd18ps7+bL9dapT2fOOhb715Oqp+r+EbA24Bko2M5R4pSv5xi+I0YTkJl/jPYbeWA1UNVFXtX2nRMZfY0xc3LuYUpcymNtM2tRCa0ERlYpbCqpT9Cwn0qQGN+CWRDEDWopoKxeyiU2/oglUu5cPjVvmmAowiXrjDnGqWVSVWoWFKN1Hpzxz+3EGIAICqS0Zs00j/+L2rRib+4cU7Xv5BwzDq87mf8ufkI7CSR2AeS/ZKHp783C/1CHzpxKfGn5g89v1PVY695mjr8EtbTsv33LIByyrLCsgwHDJtNBJZrKVUbQwMUGEpw6ndGXqVEtZbcsEdi5u608/ur+rV+c35/qwT12V+vIcGqt3mff36Ki5RMzXM9iqgmgqvksIvNUmoZcTUygBSW9TUxv6NBiXtiLWoge0LSCWPnMzlqEfp8BeQKpGnQtzazLYqVkdlkzNgVdnkYl0lQFVJ+roLs5IAaJaVGdbM5BSqLE7jwdLg3aND4x9YMzFx4541e3L2Zx4T4vajtwdUou0PPvXwr0/OnPzpzDWGnAIkLCZlKdxyE2pEDd6kKJ6986pn27DlQFXd5pKN2rWpS8FV6jsam7+UWmlMYdZiH2LYUUGbGlcrZIVt6iOTht2ABhyfrDhVEhrhY1kzzpIZ1bXP76NM3wBU57Cq3RK/6FZlg8iAVv3dMfpXIJX1NClU45DveMn44KobN6zb+He7113/pVyfOo8JlT9lxY9ADlRX/C2w+AbgxkMfW3U6nP6Bg2ce/OXjjRNXRxkVvELJcLwCGdCX2R5/pVhwuGEIjCH0q8xd8OKDnCfQm8JwglWVwr/8rPuYw4z2zIazG1XYw1J9aVa2F6h2XocJHlVSVGwqYVHlDv+MkiTh9CFeUNMWNeD1WEeZss6WRLZhUWABpAbkGx45qcP+pS70qdIixYtqB1jCrsiApyq0qLJosiWV7khWizn/f0/ZXzOpvQAVvy9aV5MoMdJyqXRwzdia9w6NDH3ymnXXHMoX1fPPFWhSDx47uP1049QvHJk+9prISfps1zFtJK6hHJwlFGZtqsYNQnudvq80q3f+d7j4z1hsGlWZOQLp9XYM80mZHxC8U+Gc0CZIKVpUQxpVo0LNaoWoVqOgndCAabM1VdFyyMTnhvIX1lIYAamq9D8HfHbL/9J4KMlT6DyUCOIesKr0rDoEQD5teOtMRor561PBLdeGB8fft3XdlvdunXjB/Rf/aubvkI/A0h+BHKgu/Wu47M4Adj5DJ72Rk+GpH7zv8Hd+9cT06T2RaxTtgm/YgU+u66voUEmEsRkYwrAe7VTdcAAARiEd8TO93HUtrM5mUHtB69PkAbrDP+22THWhr0gBNAjusGDK1xGWObKsZgxGW3GbmnGTGoh4hI1OHR3+bWY9fdunggO/VJdBKuyokJ6DLBvp28diqfV00vSB7HBlTiWWVAxStbGOOBF0mka4xKlKnb2AF3wt63yxqBqJY3unNq/f+I8jfSP/tG/Tvsfz5JzzTzPorCdPTG47VTvzs5NTT/5GnZr9xb5AjbjILNDhX2nXqe1iK5WSCY9ayFfmo0c5/yFckGcsRqCKGcT3MeChqmpIoyLs3VKK05i1qfAhroRVmq3PUrtWI7vepHKS0ZDlUr/tEpyH7UTYWGFROxBVyWBEPCOgVbGp3PXflQDIJg+G/wrEKk9V7cQBWxKxsWLhN5f90UZlUUCDfWOHhgZG337dvqv/uc9YffqCXLD8RfIRWOYjkAPVZX6Bl+rpvSV7i/ny0y8vnmoc+/FvP/rt3zzZPLMrtFuBWXIMO/DINV1yLHTBqzYiXjy6AE4QqmI/lNvk2WMxV2e6sJHqegiIFEAWUfkGZUgByPI9zPwTOAZkGUURoh3FhgoWOmEYUhS2yUotClyfO/w902MGFak5aMCwUxT3BaTqXCJtRcW6VFhIMZsqrJCUIOX/dVe0ZoJ0qfNpjCqW0swGME5dyzu9ZnzNjVesWffWbau3gUlFZFL+eJYRgCbVrhY2HT1z9OdP1k6+/kRlcnB4bIBceKlFaJQyKM6I6kmLKnGL0gB65pTL0LYCXotlgBcjUMX8wQPVE5t7JTNKLMT9ZiKnQWBCElEzDmmmMUOztRlK6g0Kmm0ayCwacjwqmbBaS3hj2y31d32FZUPHNQueQ/hA4Q2fAqpdOYDyXmWDKwkIYLZV6cY7IJWBqnw5VkBWFmQTY+u+ONQ/+vYXbn/ZrYZhRIvlmufHkY/AYh6BHKgu5quzwo8NtlVP0beCOx997EcOHLn3V060Tt7QsMISBQaZtkVBIVBRq1KCExZRfAvxxc0purv3HGOpS/fPNswakHbK/IrF6VjmaPN/ZsXkgWYpZnoATMH0pBFHZMaUUDtqUytssSF5q9GgdjOkNM6o6BZhAQW/Ui7181dqM1sqXf2qxKgas7RRv4VFFCyoKtn3nr8Gqvi7I0dQUPdsoMq61NSmolU8uWpk/HPbtm5/64bhDY/li+n8JuG9rXu333PkoddOzh7/+dlkdmxgqGC4SPiCL2pGFLZaVI/aFNkWpZ5DjahFlgUWOyWL9ZbyOBsksjQDMueLZOZ/rrNblEAVeI+QJEXkQNWjgCpvAJOI4jjiCNpG3KSpyhR7qGaNBpXCiIYMh8v+BXibtiOytduFYlV586fkOtx0qAGq+hzhVCm2nFKgtGNVJSGr/Nlj9oJVxaYSYlNx4DZ5domszA1Xj1/xzivGNrx/28ZrH5rfnZU/Kx+BfARyoJrfA4t6BABWv3bkxoFjjTMvOTo7+TPHq8dfcSY+MxF5EVkll2zXIct02BEA7CMYVtZjgsmCL6jOmeHyOAAbr/rSmIESHcBBCsYLbIpMB07+6Wm+0g1Y6IvCwqjL/Jqv5XwgaOb4dVLK2DNVmqY0UG3FMTXjNoVhk6J2SFEtJGol5JkO+U5AgSvxqMydcoINAGq33N9p9FANUZoh5TI/QKryS2X5XA8YZQEAgx0spIqVVQywZTnckAaNn2PYWX9QPjTSN/aZ0eHRD1y75Vro56I8IvX80+NAdmDb3Y8+9Gsnqid/sp7U1/pFyyoVfbKiNmVJxE1TYPtCSilSqUVZAnCkcqWULOX873R5nnG5gStXJtR8BOh3lbVGZGUcohHHbYowt9pNqoVVqtRnqTI7TVa7TSNk04jpUFGV/Jm9Vo1TvPXTVYhOJGrXZqpTmWCgik8PRBfjc0O7AKCx0SHbcniuS7qqreaasK0ZLLQyj7LYpNGB1UfGx1a/ad3GdZ9fP7B3+vJczfxd8xFYeiOQA9Wld81W3BFrsDpZP73nydnJH36qOvljJ9untsdBRnbJ48XBgqaTv8RzFVGUGZKs2Lwb/qNYZIRxFZzabUgS8JpJuU8D1Z5R1lGnbOBvwStVng9QCk9MZrv4/xNK+UtShmDizrnjiHSMI2pyub9JUdgiOzaoYLhUQEqOE7DmFqV3AFT4pTLgBo+qm6B02V9Z6gCOMnhViVgakMqCqiQQYt+q26k6f6NMia5+PCBFcBwnLvul+4bKg58a7Rv/zPj28fs3GhvDFXejLfCEcV8eaB5YffeR+3/vTGv6R0Ojtc5wMsd1LLLBpiYJpWzo36IW/HLB/vH9aJGV2JJMho0PTFUvIWO6wNO87ElVAlRld4WyPTxQMd/aDFTRnNhmOU3YalCtUaUa/FMrM+TFCY2aLg0ZNvlIB04k9UvbUunmQgGsSlajWVTti8rlfK1FFZ1qx66KwzccsmxbHEgQv2paHIuLf4culRJwtB5R6mYb1279t1Kp7y+v3+MeMHIv4oXehvnzV/AI5EB1BV/8pXbqB7IDxQcfuXvLsdNPff9Me+YnTjbP7G2a7XLqwl7VI9eDGwAAKZaejLPrURoHSAU7CcWmZko1WJUxEJZV+4zyktUTrco+qMq+H0beSYpMcSQJoR1GHAXYCEsBVfbGTGPu8AfT02q1KAxb1I5CSuKYjJioZBeozylK05QpbLBoTdWXAqn6qDrwsxPXCBZV/hXAvLcZpwtUAWbxCkoSwQurBAbA+iCKEnJdJxzo7/92X3Hg48VC8abv3fG9Bw3DaC21e+NSHy8ap6qV9voHJh/81ePVEz8d2e21dtG2PR/gJKEkitgvlbWT1KKYItng4LpCc5wgrMJgkAo/4E6a2qU+kXm83zMxqmdbaZ39UheKieUNYg+jClYU8y0ySSJo4xa1IngR16lWneVu/7heo2JGNGw41E8meezYIfMYc0wHXXR03aryIFZUPY1Uc8z9dZlfAVeu3sj3uH6Wg82fyZ8PDGABUBNURfw0cPpmNm288vcLxfKn9215ycl5DHv+lHwE8hFQI5AD1fxWWFIjgKaV9Mna+MnKie85dOLID51qnrm6YbTWRlZaFMBqke3YXNa3kdttSgmdrcFRAmeLIGGyZKEVsMd8DVtIKVOZDhMpP9SsapqhgSOVLyUDwN8chQpwyj6pMcVxTEnUpnarRa1mSFEr4tdwHZs8y6OyU6SiFUhXP5f7bdaacte9Aqlc3mfGVjsZaOdIrVcVeMq+qnzsMp11TCq+FxmEarbiMARuHoE2IbYt60yxVPz34aHRTwwPDd9SXVc9nKdOnX867D95fylJTu2YnD7xH0/WT/1SLasO2UXTDIouN9UkUcxMdYj7gCEq/FITvv4s64CLQ2pTgvsQl8JcnkBVppTSmZx/WJ/xGR0tuSFeydqaKjJSBqphFFLYalLYrFFtdppalVmyWxH1Wxb1GxYVUoNcNomS3xWg2g27EPfU/5+9Nw2y9DrLBN9zvv3em2vtm6pkbbYka7O8YWNbYMzSLDY0BnposwwzQ0cPHdEdMdExP3rCMT8mgB6ImaF73Ew3DYFpTGPCG3YbMMY2Bq8SsmRL1lJSlWqvyqxc7vrtZ+J533PuvZnKqspUZa3Kq7iqqsy7nu/7znnO8z7v80iFxVM+fw6nSx2lUHFd3zZOiWZV23mF/VRxDQY+1RzprMjTITxTiWrY/DcHO7ft+/ud2/b+y4fve9ezW7rvyzgZtp76qhyBLaD6qjzsN/aXRsn1xImvxmeS8vVPHnny3Wd6598+ny3ctZy3d+W6aPiRr4IoYFcAdPG6yNGhv6F0HFkxpyxQUv2Xbn1nIz5kVXmltA0vNSIRwZ4KUMXfkYrDJf6ypALgJC+oLAr+Ewb+hM5umNOEIXf2R37EyVMhOvqtFhVsKqJg2cvU+jhy6A4HFjgIKk1TAjXlzjcG1bXEpg4TqyBFEGkAFl2MgSk4CaEMvaidNBovbZuc+uaOHbs+2YpaX3/tvtcubOlRL31d/N3c3010isH9c0vn/8lc5/wHunWnEU0FKmrArqiSDUoFAGWoj40Lnx0VaW6qMly69pgeBFAFSBWweiOW/i/FqG4WULWnuJW0CPjFdYdNQFYX7KCRpn1Ke10aLC9S1WlToySaCUJqkqKwNuSzzzIC68B2Ojs3ufbHPVQ5GIMZVZv0Nmb2D6Aq15ewqFLJQJUGQNUjg8ZGXKzalxS9OiRVhXUznDpz522v/z/9Sv3+gw8+snTps2zrEVsjsDUC4yOwBVS3zocbegSWll6a+XbnufufPf/CI8fPH3vXXG/+7l49aBGZ0PNCHQQBBZFPXiDNU+ThT3Tw2jAAGwjA8NSlPTluUmhWwRDMxIhdTV3XwpzWJXfzMzgtS8ryAmlOVOQFx6CivB6C0QliasVNaoQxmpb452B1wK4BwOJPAakuPcpCZTgHMFp2EQXCpErzlGVJgT05epPI84RBZuBd1VSBsqsRioDXx386j4P43OzM7GO37Lv1E7v37PjSnnjPyS2P1PVdAkicWvQW33h+eemXTi3N/2zuZXHcDCluBmRMTnk+4M1KqQzBzysDoAJuYSYVsZ3Gdvjj54rz6XEeXkcWqmsOxCst/W8mUHUWcDZrTjaHBtrvjLppj/qweuu1qVheJq8/oOlK03QQUIL6RA1/ZRcpJ1KZoe+wqzq40r+tvDigOvRSlU6pFUB1GFjs4ec+YR/IYcVeRJpCojKgUDV626f3PPbWB975azt33vrMltXb+q61rUdtjcAWUN06B266EThiHp8+OXf+9ScXTv7A0blj33/y/Kn7sixrVKrWdVCR8UtmrtD4gBKdF/gEvSl7qdrGKgA9p4UTaytmIIc57LxgA39WNRVgT0vY4lTMoDlgqCuUFzWFOmCA2ggTSgIEFDB/Stq5lDtmFMwMTPvBqBqx1BrRpCKUFcZNuF5mUiERAKi13f5SchTNLAsZuMcLLgSGwSveOwqS7mRj6snts9s+fWD3gU8d3HZwKxVnA1eBMcb/0tKXvvfFUy/+2rnl+fcNdEGTO6Yo9D0qypSbpqBLTtHdXxVUQcts9cRgUHGXeF/oLyrrHoENyMg7YgMf56o+9FoDVa4KWDQPgFqAuTaiAU/LAbUHXer1upR3O5xEFeclba99mtTczkQEPTmkF9gTsEvGeNyw9R5eE6gKcyrd/z4zp2BUxdgftnBS3UDqmPYCKsDWalRxQjIVNOcRNeOp4689eM/vveWhH/oN7F22qhZX9dTderObZAS2GNWb5EC+2r+GMUYfpS+Gz76UzeRV/7ZOuvTAKXQC0AAAIABJREFUYnvuofODhbsXs4VbelVvpqjymA3C4XnoexB3yh1MK7OsUrlzC7NzAxBZAErpsMIRQAgQyNGolWHgyEpY5TNjGumQElhO+QnFXsylfANr7xpsjs92NsLVQk4wspeCMbiQp9IFzg02eiz+lYEpQI/YV0npXzG4BsuLuzP8933fREGUNZPWiSRM/mGiOfGNKG5+PTHBc/5t/tI96p4tE/91XjSnzKnGM+ee+aHDZw7/ykJ/4R25VzbjmQZFSUB1XlGWwXiqRuosayazOudNkKrgkyrNcTi2TMyriowu2ZECugxm0ocOvOv8QFf5YZuhM72cj+yAKhar0tSUKUhsCm5M7Oc9Wu51qNNbprLboyiFwb+imZKoYYjdF6TZsZJ2SABPBqrSgLi6mUrK+lI5cfpUTqUaSgDE5o0fx3pvjzxu4PQYqHpeTBAaUIWN6lR/dnr3Vx+85+EPfvj/+8RXPvjBD46nN1/OkGw9d2sEXlUjsAVUb5DDbZDDR2dj6iwn5E80qMwaVPUiqooQBn9lJb5GVVVDLMcFLEzNgFieMXVJxvg6KAtTVYGPpcerA19XZLy6KIwJfN+Q8SoKLSKzttqC2gKDQiaZoKYogFmoIRNW3N5cRxU144JoriTSGdGh/FpmwgOwnqbT8bNzj0+2l9t7ltLzh7qmc6hfpofyPL2l1xvs66fpnrRIp/OyTEpVSSsL21lJqdaxlzJ68i+OY+V+JWnCgpsAWrR8hfQoj8EpM5dIzOKOXy7qswaVG7l4cZTIU4BLkR7Y5iiwbfbn4q0pYBVMqnSDjzV51Tbq1MoF8Fpc4ldkPM8rojBeiuP4RBRGL0Rx9GIURN+J/Oi5ZrN5inxa/Piujw8+qLYWzPVc9tBCH6bD4UvnXvrpw6cP/2I7XX7Y+PWUPxEQxZpZbHFPKCktMirA3DEmNVRXJXl8rHy2R0MrD1BKjUsOIFXDOk02OZKgdv3erhegyhHEAKrQppY5+6f2sx6nUKHbv+71qFnUtF2HNF3UFFY19p9yXUNoAYsqj2UwI2bVVlOG/hhDbao0TImZvzCqvKm0INUBWdGFe5I8Bj9iv0E13DvqmFrNbYf37T70R2+5+y2/MzV1YOH6PcJbn2xrBK7vEdgCqtfR8THmg5pOvCeiOJ6hqrOtLAfb67I/U6b96bLMp+qqmDJ11fS0atZkmnVVRmTq0FAdaKWQLuiZ0qCSDOYNG34LtRjtAINVtTE1kgdBxBljam1UVSuv9v0YeK1SHkwdldEaj+ceWwkH5Tq4Mkp7QGpGG10ZT5WazZbwunVZGRqoQPeMH/SV9ntaJ+0gCBb8eHKedLxIjckloj3p1QKysBDK6VyjvbA8sdRfnlnu9bf3Ot2d3XSwM8/zmbqqd1TGbKupmqpNOVHVZasyVYQyL8gR0GLGaKUU/uRPbTzfxi8qpT2lPSxTvoJ1vud5KlC+52mFmi96NrjhyQUsgmLjeBvpy+KysKdMLdb91o7A+hCISJZBKu6jzmmjDDg4zZuOQPt93w8WAy8+rbQ643v+KT/0T8VJ83grTk7ErfjcbGt2bt/Evs6Wef/GLnSA1C8ufWtqKZ/70eNnX/iVXtZ+SPv1BOynVKwpV7Aek/IzpB+QgaAsLTnv0piHcj9rIZlNFUZVrKhQhsYlKC4M16NIdbPA6Vjm1ssOgMRtrLzx6b76Z3ZDV9foSywphx64ymmQ96nXb1O3u0R5t0t+mtFEZWjG+NSqkWIl0xe7c3D1AhtMxdUQMfq3EgDWn1r9t02akqQ7281vwag4hwi76gAqGrOsPoc7/n0vYX2qrxuDiebsZ++44/W/9cbXft/XleMNNnYa3vCPxnUkA/RFuxubGzu8Py1FBuzYtm5bI3CREdgCqlf59OAL9+mnA7p7R0hnTiSk68l+1pkxaXsmy/qzpk63KVXv9kyxW6tqR13lM6YspqguW3VdNDRVgTF1iFy+ui49BdwCvGmAYQCmkCDOsz0f2+EkgPUT1Wsuf0mBGb9j9yPl1UoFTN8ppQ3jMmYP8LIM1BjZgkXkPGut8RyBbphk8BxSda1UaTwvNZ5OSft9rYIOKX+BlJ4n8udqo+ZIhecVhctB3FrSUet8SGGbZnf0iKYGRB8tlHq/EMGbfLMTpk90NjzZWYzn8yyu8uXJpX5nptNfnu5l7cksS1uFyaKiLAOu6FekVe0po9AzH0CcSoHn89B4hhvp0UXheTX5KAASbFt9z6OKPFWDWwMSVVoprTUQvjE+BhhLIBloDnxt+PeMYjwmd6Tly1q54oBWOCjGIE3AUG6MybXRYK37YRgtRH4wN9maPTXRmDgdN+Nz05PTi2qgetu3b4dhf7m1CGz8RMJx+quFv92z2G0/crY99z8tDM495EUmbsYBa1IrVVFqJMgBYBXMKiQlfGMHCdlg2J0i/zkEbBY0ye/5CRv/gFf4GZsFUvEx66Gs4eVVb4Huo9s4XHGfwVnIceWgNlzyL2okfSGFqkvd7iKl3TZRv09JUdJUralVK/ZNBQfKknA5MLYZEv+ubNlfJACsgIXmlC2n7J+WaWVrNwatcM4Ay2pBKp7Dv3MOAmDOUTkJET5SNZPZ78xO7/7P3/Pg2/5g27Y72lf4kF3xl5f584seHSWfDu306cRySHEcU72Y5FmZqCKNy6KMqiqLBlUR1UXhU13q2lSeIuMrDBxOAQWjC5ZdoXxVG85PwWypTRQmWI+q0mjjhUHtG40ZE4kYzkuQfC+mSqGOReR7ngFL4m74u280XgsdpJVXByXpoDAeFQ0vyDIvzKIwTqkK0O1aUt4raHtUEB1iYdbWXHnFT6NX/AbX3yz5ir/K9flEID068dWIJikZ9OZbVb8/Sbqa9SqzM6/KHVTTvqo2+6gu9lVFvttU6TaqsgltiliZ3Dd1oVQFD07EgQIuih+jKBxtKpK0+4wGYNX+dK2ccG66ESjLwswaGYXcDYs/XSkSTIMwquhSlo5yyz6gpsZ/x2QtnfSksYjLn5jE0SULqxZSXmlUkCsV9kn7C0YF854fnjGkjivfP+Mp/5wX6NPaD84GgVnsDlS3ZRo92vOGK86+ygT8UU30Gk00BfCoTpB/0etiPwV6nmE7HEw7utvxtK9ST7UmlO4velq1dEaZBagFp4AXeekVudZalx7+rVSoyqLiXUClKnDTulKlhnRDV/h7pasKoLVSxvMAZwtf+1mgg0zpIgsbrV4zqbo98tI9tAcTbXW1mOrr80rbnE8FkPqZc5+/pdNvv2ex3/mls8tn36QTRUkzoJDzIirKjTRNodQPRhXa4JvptrlA1V1Ko0nJ/eRCjKoby3FnYJCjZV0zUM3qlAZFj3q9NvU6S1T3OuRnGTVLQ5OwgauJAsugykwJyQ3qQ6iGiOWblC5s9z/DHqs7df6qNq3qwkAVzxEtK+opvGdFE1UBrXpjYdvMzo/cd8+D//HOW9/+5I0EgOyGXtPRLwY0NRFRsRSn/U6iiyxJ80HLVGbCmGyqyqpJo+sZqs20VmbKGDNZ11WLTNWs6rrJZErN5tCyQTeQpIH2ACmiee/maQ8lCFw9NWmv1tj+ky6V9lByMNrz+U+QJ9xMhy2+FypeV7B9ADmOkwUzrcLr8EHlbkWldUFG56S8lLRKlaG+MXWPlNdRSve0Vn2lgo5WalmHetkUdT+M/D7pxoC2BQOimZRoD4JPtgDsdTC5bQHVTT4Iw50nRUHnZL8R1vl0XZR7asoPqDK7ta76t1Zl7yDV2cGiLLbXddEyVRmYulRUF6TqkrtUQctJ17n8CfaBIaOVkI6gqhjCX/jGNOrLbuLENFoyxKyT5a3257KMOCZI7LLlU7iUJGmjFe9O3BmggmEAoBXmVYDusFkJlW901iPJBV33gdE6Kjw/XFI6PO554fNe4B8m5b1IWr+otHciqvQyVVGP9p/Iid4PvLxVJtrkc3br5WQEoAP/8+W/umV5ef7HlwfdX1xoLz0Al4hm0iA/BPWDONQBZVVGOdLH4KVbi2R7PZ6iN8o4by5QXfmtNyp0cCwr7OA4ihi+qeWA+oMu9bvLlHeXyRsMKCkqahmiJoJLoUUdxhpbL2Fwp9BEiZmqzGGYozCvMWB1mlQrCRg2VNnADOuZysCVQamzuGJBAc97nk5IlUE9M7Xj0W2zu//vH3zHuz+h1N7+9XzcR6X5p32aX4y6y+eSQVZOakq3hVW5W9XFbjLl7qrIdvJ6VebbqzLdWRXZZFlkTXSNaVPBAsEzNVRlotIe34wwocJEi7UAHIYtWLIDAns8A8VB56pgyQ6JrOVwBvbg0zrE2sF1KRfaIOsOSoYS5MBH3xIsUHAhpMWaZoMRL5XSufb8gQ6iZa38ee17c6T1gtLeOdL6tPL16ZrMmbKuT3ths50ENKBBM6Nd96EBdYsQuAYn9BZQ3YRBtxc7gZk7e3Yq3hXEs2VWHKqy/hvqvP2mKuvfU+TdPWXemzRVN+KNnSq4a1yKYyz7FC2iqbhWxaGXWABhM8Q/t7ASQJXTT6QiIvXDC2O3Sy06cmE7D9GRgTwAqeNphyAVEssx9yQGrcyqcs1aymIU8KTPTQceJnkQr5o3wVztBtOK5gOuBGmq2JIJywomeo6WKlUQ9rQfn/G95rfCqPmVKoq/kZd0pLlz2xLR7WAPt3RNm3Debr3EaARwDT/Wf2z3d+af+R/mu3O/3B60D8KDd9vMNgpMSFme0aDqU1r3ufTMZv24Qlya2ZgH740+rpeaMzby/VZzzRsFqs5to0KgRl3QoMqoU/Sp221T2l4i1etRkpU0CZCqFAXsjAFSrZawC+iErb0VgCoADY4dd/tb837MtjLjAghZQ39mS6XDX1hVNEVCAiBAFfMeS6GMogq9cSoiXyUUBZPtA7fc9h8OHnzNH959y9uevh7Z1OF69dGP6qNv3BEc2tZo5v3+nnLQvT3rL78u7yzfnfcX7qzTpZ2qGrTqKm+YqowUAYgyyUloz0WVj9crrii4tUhGUypzONqyxuHx8nc5BlK1k6qeA5UYW24wdQ1sLJKycjNmKLCOhFyl47VGOgT4OOJY8M8twMX6wusWyBeDtUYqh6xLtr9DD6poyuWzGjTaaa8gz++RHywqHb7kBY1nPT9+ioLkGQqClzLTn5+cDDsf/eiL9U//9E8PJXQbuSa2HrvxEdgCqhsfsxXP4G78pW9NkPJmqXfutrJYfGOZLr590F14fZF3JkyRhp4pYXQpXTYG9VywpDKFSxoSFjywMyXngw8XChZYSeHehWdyzcRGgGKpxIT88uaDlV/qwguPHP6V7Kp4DY5r5wSoChCVz2w98F8WkQjvwJC7nHm3i12yWxB80XQpTC5+wJYu2D2DieBJheNC0eHFDGxdwakAmgffz4NgYi6Mp77pN6a/GEQ7HiW97SWa2Le8ZVR/mSfv1tOHI/D44LuHHn3pa//6bP/sj6WU7W5MxF4EI3c0yKiAtaj9PKXM5NwQxZrUYRDDzTWQmwlUNzIyq7fcDFLBWENViiaqMqdu2aeltEPdTpvqTpuCfkpThaFppQltTAqgSYlVGFegKuY7WZM6DlSZTWV9qdWo2jQ4SaUSORNXiqwmFYJ0aCtHNlXj4Rw+eSYmZRLas/PgV3ft2Peb99x+799cj9pUY77gE93SpMFgirqnb1k6deLBzvKph/PO4r1V1tmr6zRWpow8qj1NtQdNGORnBp1irKtm7woGqTg2aE7Toqew65Zs3mT/JkBV1PhYQ3BsZKsilTpZf6Tp10rReDPhZGXWPsw2vrHvtZb1gpX+Y0AVPrYswbC/Z4DK1b2AJWt4DiC0A754TzYss42P/K0EsKJvlnPkaq3LstaV0mGhvAQM7FkvaHwnSlp/HyaNJ/wgOknxjgWi7f1Xa7PcRq7vy3nsFlDd4OjJbvRoROfzbRSU+/Le2dsHncV7y8H51+WDxYNU93Z4Jp3SJm1qU2hdl2JMw0oc7D5dE4UgPulmkl2n88/ER6prYWxGV7IFlaMgQapNuVKbar/LyjLkytL/hYifl5cux2QBQ5mZtD8ANK9YVCyrBMyuuM8LPqHOolt2rMxU8I4VulWrbfUBWsGiYoKRfTjbNjkbHx8hiRimsDQq6RivueCFU6eCaOrpIN7+tThoPUUhHaGJO5e2QOsGT+Sth/MIPGoeDbx2/MDjZ5/4Z6c7p96dqWxP0PD9uIGABk1lmrIOtYQNFRLJsKFklaMAopvxtl6guh65w3pfiwHLqtqQ8wZGXHFpcsqKlDpZjxb7y9TvtMnv9qmRFTRVKZoiTRHmDcynbDMnx4bDFhCoIeZS/DOGsFx+tsb9AmNtdKr7U+YspFhxVCr7r8oGnFk8Zy3Hrg6ISo3qZjLbfs3Bu357Zmb3R154au7I+99/ZRpDN3rOGXM8ocWzOwYL5/cX2fKhtLNwV2fp9Gt12T1EWX9HVfSmTNFrapMHinJFdWnhpCNKpL7GaolhaxpSRcaPmAjCmCm1IHV0fgDY4noRQMrw1SayrZCRiZeYxaxOJmDbS61so+JmRFTmLPFhJWbMeHsBry8gQbQX2rVGgCppVPrkOOIzAvRW/HZSDRRW10rdbO8F3qdE9ZKFJJ4xnpeT8nukw2WlvKXQD49rL3g2bkw/7wXxMQonT5Cpz9JEZ1mph1H527pt0ghsAdV1DiQ3Rc0/tqusu4cGncW7sqx7d110bzf14AAV+XaqBrOqShtUZ76uC9KmwGnOF6hBbyKY0goXrMRf4mKW0iH2dbL0cY3K+nSK5N8qUUdh7zIH8I/dntROEGPfYyOLg3uagOVxbtb5hroLGJOUmOIP39GePcNnoYUTV3+NC9vusnmKsx6itjwju11MND7vgpWYO5EHBsvzWTJgPEOlFuN0g9YIg7TuyNQqyrWXLGo/PqV1+GLSmPyWlzS+5QUT36WpmdNKHRis85BuPexVPgJ/N/d3E7nK33Rk4fivnuvPvz2jfHuURH4QQKdSIm0XQZ3US7tUIH0MzD/OcVsF4fKy6/JfNZYX+vmNMOTrnT/WA1RF3jS6CXtmb/YfAhJWtnxyqyh0wLD/qitpoMp71Ol3qN1dpgIl/7SgibKmyUpREw1UHFlbS6e/fR8OyABQ5bKv3WAPGbsRWJWSsNOburK/AFX0mIN95TS4sSAAzIfsi1yHFPqTg927b/38vl23/Pqte/Z9a/fu+3vX8libp54Kac9gd2fuxVvy7tztVf/867Lu4u3VoLu3ygc7VVXMUFW0VF34qiwUl/HZNg3mIrbaZxlR/h48NraMP+JCx7TZUla35Tn5+9BqDKuBY1OtTNgxJk4GwFIaoTjdeTVs+OX3tsse8xmjcr1sOIQFl94IrC1yB5sqa4sAVw+pYZaFNTBpwd0CXT5dxExbPLMdIcRMrPRmCIki8dtK6Vpr1VOkF0l5S+QH88oPj3t+clgHE4dVNHUkSKaO0dHeeXXPVrjK5V4LW0D1IiMo7OljCWXmQOfYC3dQkd1XV/k9Rd6/raj6e6kabKM6a6gqI1UX5BnYntSkmDkV/Y6UrvB3KfEDqIqNifhkitDcsqnON3Nc22N3snKhyJXPzRusu8IufyVQXe8is2LxGFrriH+IvMnqriXbRGXPGJ62Vp09+BlK9w6kcniT3XjzW1ihO4xjXGmG7V08AFaA1JDjCHE3PgpPyCCQSUjKRRDGY6LADjk0pIKeFySnlBceVl7yhB+3vplM7HiCpl7/0lYp5nKnhpv3+eyR2nls2+LSqbedap/+5cVs6fsKv27GcaiiIOJrCpGotSmooJwG1YAKbDQ5RUrYtPHqx1ojtQVU7aisAqoWi8gvbdABb0ZdzgiDIlHHg1Ety5K9U9Hl303hmdqmQadNNEhpAl3+RtFETRSWiDCRkAxnScWVHAtUmUvF3OSAkWvGGTZTrQSq8IpDlYcZVcvEiTYVGlVrWQXZAOerRPm26b0vvOY19/560mz9tzfc+a7z10KbCh/upaPvnPQHi/v7nbN39HpLDxaDxTspWz6oy+5eVXRnTNFFBz/iXbhJV1ocLDCz3s3IoMCNnQud1FQOmBwnabQXaZfbc4jC1/7LPmm4QMjruN5dIVZHgNSBW1m75HVWbFvwcnzsapGcctoYv8hQSuAcaLiBV8KKh5pVMOBowhK3a1lvCFpXPyKy1TwcZxGJSDSuOASOtLbOJo2h+rAvxH5K5VOtPVhhdZSO58mLzhiVnNBe8nQYNZ5WavLFYHLmBE3sWdxal17ZurIFVFeN27C0f+6FqaXe/O6qbr/GV/TmqtN+iIrBXXVR7KwRxVnlljVFQBMao0RcLgJzqzu1HcEyG7grVZqmcBlI6pArH1pG07EB7jXG9Dsj5lImFwapmwBUh0OAchkvHvJO7v/OD/Llp5iUTVaAXv6athELu2TcOd5TJAjA/raUIos+/ElVyOU05GR72PmibOOHpEJMJLYhixcOq2Pi14esHy2YARmFBqzGnBdOfEcHjS/rIPzbVmPPizQ7PU/0e5naSmJ6ZbPDTfgsXN+fP/f5nfPp4jvO9xZ/Ya47/yO5V6rmRIuiACVc7C+hE4cmMqW0GlCtRfNYMSkkukVX0bjQEN3IQJWv/bWsQlZ92UsyqnLBj8CLAzVjUiKLH4f+s6zVt3IowICiKCivMupmHer0lyjttKnqdCnISpoyilqkKYa5fynlZZZLcjFH5giO27BsqpSDoHN0DaDOnkrADT/WSgAAxHxUfGwTlZT/UdkBlBmBGm3COgonzhw8cNcn77rz7v/j9n2DM0o9Mm7vecWvImOej+jc09Pnjn53d9lZem1V5G8ydflg2uvemQ+Wt5miE/l1pnyTk49KAVxluJIva5KwhMIasq3KcE63TWdj/x4eTSvn4i0FwKuVQsiXxfjaP93Rt8cF/b+Ci8cIFruIYMzHpWWOMLGsjq02ur4MfIGRPzE+v2vSchpX7ntgcsTqkbmCZ+VnHoBqDMKD4Ozh87ojiYI4zkKOSPMwfybXcDUEqrKhku8pjVtoDoZ9ttG+IRWWOmic0UH4Imn/qUqpb4VR+LT2g9NRuH+Bpg91rYPAypLDFT9bbsw32AKqbvLEDHT6dDKojs5QtXxLWbfvLYulh4t04Y0mX76d8k7Tr3JY4DOYQwwfr1wMwLC6obzPIU18Z50Ug027i+fudpzwKBdKuf9C3fqjicIdnrHtKJ/Wdre3BlvxSk9DWZgcoB69Ck8Fq6nTC76JlG/w3dnFgC3tZBxqU1FdSRMKXAugzacaDEVIRDHB+RBMK7wIPR2R8hNSQZO8IKTA1+SxWgDZAjX/SQAPUApqSAJ8Aaw6KZXfPB/E09/yw+ZfR1H4FZ+iF2h+YnGr/PJKz4yb53mQ73z+yOd3LATL33+uc+4X5/uLP1D4FTUmJijSEenKUF0WVFY53wtTchMPMziaSMJ2sZkT1gcA6NVwWw9oveA4WI9Zl782BKaYJ2xeMf5gezuFpikp90toQk1ZLjGp7XSJev1lqjod8rsptUqiSeVRCIcUJE3hzltg3GQDPywRS36GLf2LXZ78egRUufSPBh2kyYFtNYoCNH3iMQaJUyF3+xdFRYHGnAU9vk9R2Opsn93z9QcfeOtvnn2x+MIjj1wdkMqEyuHDIdHzk/OdYwer/tz95WDh4bx99qGiO3+nqrJpU0JuhiqfYVtD3GU+59g80Wa6yhiH5jkTRAfwX267xk4zQ/A5xqiOXQocwGelXwLwhnU6ZmJFwrry2uHjYUGsrd0NNzi8nvC1hlQUV32UX4+CNKyDgD3+eH2AbmZnrVWVBDRY5xl43noxM6pcxWO2FYSJSAQUa1wFsDLgtS7mroeCV0uxzRL5h6sOcPKcML58RiLiUfup0vFJP2x8x4saj/vhxBNU+8/nKppr7ZpsX+vY8RthDnt1zLQXORJ8wT/2mE+3lknaK+8v0+V3ltniO4t8/v46n99OVUd5ZkC6TgmNUSLTQQ6TtA3iohf7KFxAFoDaTvyKAasVl/PFiyfjSbZz0kHDFVnfY6DUlVLGNTOrmNlLlSDXexIOFyMWrY9yDNm+bp17PrvuyFTBIFX88zgrC41ftht02FcGLSv7QAdEJuRlBvZWWkdEOgHwJD+IyPc9viO+1A+c3zPaWUSPVsPuSgcMWGsAXp3UXthqx9HkV8mPP1n5/hfP5+qlQ4felV2Lktx6j8HW467cCOA6/2r7qzPnl0+9/9jSmf9+oWw/XMWa/CSmAEx+pUkjCrXIqKhSKk0hGywpdPLiU2lsjYQs48aMLaB66QMGG/axuu9KjaprbsIGVJAKmtVgReVcUHqDAXX7HeqkS5QO2uT1BtToFTRRK2pBP2pt/CwsENAKIsFKjQBWakk0HmIj0dmL56ZzOOG4VG6ckj99C2o4KICEcXPBKD60jqgCUWAmmtuevfPOe3//node/6HtdFf3aswvxvypt/gYtSjSB4Oi/67508+8s7d09AFVLOz1ym7slX1eq2xA2phX7Gi5F12nrZnxeAigE6qC1bdDcD8kwFfIAEYNUSPCRSQxsglw69hYid++tkg7Xg5W1wLA4yeYwEXnQbOK5rEAWgCiBbFDoIp/uz4J6xfOPt4hIVCQK3nQt0K/avWs+BmBZfUjacrix4t7AOeP89ptN0DsVCCCA5byKdkccEOfA6wqoFpFpvbj1A9bx7xw8vEgmPw77cdfDyL/CE302kRv2EoSvMCM8qoGqlLmP53QwrH7Bu0zP5d2TryzGCwerLNuS1cDT1U5pjkYVTDARLGZNacAXQxaa7tLHVUBVkjOeWdlZQAMXkcSAJ443Q5yCERlCcTuzGmqbJqmLI4O0KJ8Di0Woev/wszspVeR0SNGrIm1EXGCohUNVpd+RZ7ibPoLe+zZi1cmRZlCWLtaGfYfFBs+zWS0GDOjtIruzZAqinii4JJMIHc/DMiPAlI+dKoSkcgMCbo4DVEFchvstfZM6MelCZJBe536AAAgAElEQVQFv7nti35j50cawc4vqJsgzvDSR2HrEeMjgOv8RXpx8omXvv6/nFg6+f6lvPsaE0VeMjFJvh8J019WVBUDKsqUKlhQ4T8unkiDjXSSA6i6AI6VFm4384hfDqMqKXqjrurROIHVFKAKUCqd18Ko1nXBYLWAHVUPMaltLvuXaY/itKCpjGjKeBTbBh90gmMWBFbxK2x3FduKcTlWa6q0ZfhsyVkwkrU+cn4A1gFAgKqmwMPmGZt0jwIuBcNH1fpEQ6tsfEri6YXt2/Z8+k0PvO23bt3/0LevDkg1fvbsp27rzL/0w+dOP/eTvcXjtyc6n9FVEdZ5X6myVCHK25y+VfE6oTUCoCx4s9sseItylKmtYINhFfsp+yc3QwlAG/mhyriJeeioOYrndSY8LS3qSuUj5DlkPqWkLnK31baIawHV8Y0N92Ww5hibDFlZhlIEB1TtFxrWB103v1trHYC2wFOasUbBNBpONBa8KrgHhDETJ8qLSUHTylIzECJS5pdzG0uQsNSOPUafCoMru6ZV8Ntl1j4yCLoxXlSSF3W9sHEkiJtfCuLmZ/w6/obaeQ8kAVu3VSPwqgSq3MHfPjGdtp9/fdab++Gsc/rdVLZvMcXypKZB4NWFBjiFJ19dOl8425kPhhBlfk4Z5tPV7tVw5UnJyPL+Asr4AhIG1QnARzlTw0vTTR/DMsKIxRzb2Y5dtcwkAqgOAfDlntviz/ry2whgrucdbNaLTCEu6hVjOdTZWzcA2G9BNlFC+4eAZ9Gxsj8ljyFkAWBWsaMFcAU4DcmLIvKjmII4Jh2ILysezpICO4pu4sFEXKmgyr1G10STz4SN2c/OTu76M5q9/5ktUft6juaN/xjYTzXSxt5nTj/7Lw4vPPUTA50e8OMkTOJJ8ryYikJiOU2dUV4MqKrzYTSx+Cpa7Rtvs2zZUURrN/7grPMbXBGg6gzcsZnnaxfXfkVlBZAK+UVBeZ5Su9uhPsz9+21SeUoteKaWmiaMJo6BN0a267a8jFBOdPhzChWzhB5VHEQ8pr1EHLQ1lneWRdZp1TKq0u0PLTLrVLFRqTWFkIfogKqcKPDibHZmz98euuWO/3hw54N/fuutt6brHM5X9DBjHg3odLrn/OHH37F09siP9JaOv1mX3d3K9CIqUw/LDDunoFEVFT+MKCeRVjCTZanUaCaX7nbYbTGuc3f2nrV3drMQiYOzbpLeJeecsAqojn8rKyuQNUzIB2dN5ZCc2F2NdKorAOkasgDBn9iAoJJhrQ/t5sYRICOG2C5kYw1bK93G3WfymW3n50NWZn8MZwDx/IaOFRIAYVa13xDAioqfQm8FqncgSyyL7DZALLPgHZh18HUjjFACPMejgiOBgTC8XAd+2wvCEzpsPtaY2P8pL5l6lJ45f149vGVxtRIhvaJL58Z7El/sC/XurHfu7qJ39q1Fv/3WKu28VtX9Paoa+FT2laICveUszEcTEEAUmFPhQ92lbn3h+KK20aYioZELXwQso+5Dy5Lid9xAZbv9R8od+zx7Ma4cWVkQ+VQfA5KSJWo/1+Wumfy6Y01UKwDrOuv+9ouLDkpKNILM3Z/jp5z7ueh7xYam5AUKf3LzVQXQjwnBTgoouyC5KgjJD2PyowZ5UUh+gAtfRPOsMXM2Jfg+tYJBGOUqoMqPB17YOBaEk19JJnZ8vAqnHm1sf93clv/qjXcdr/cTnzKnGk+fP3LPmfkTv3i2c+Yf9fzFvZSYIA5bFFGTkPyY1yWlYFJNn0t2uNZRNcFN9NajBj4uHtoFiGeDy73u1vtFrvHjLguo2pqKa/keMmC2EYaZMW66xFwr+mAwqZBgDAZ96gCkoiqaDigqS2pVRBO1RwmqTrAMgzMAa4hl1mHAZoEqKlBgbcGowjWvslpDBqncaCXlf2FKXelffFS511/75FtbKpi4hDpmeZJnQpqe2v6d7TO7f+/Ou+7/k3tufdOZK3WIOFDm5Gf3nD757YeXjz3/iOkuv5nS7u1V2p3268wL4Iqi4SvDzr7M/qMBbLhguF6B4dplT1pbFuc1ye27+FS37jTD31ut73D6luezbtTRh/KTsQXQgd/Re41WOFnM+DfWw3T1ErHydUdWY1xplIRW+XpDCYGlKIYLpGU2x4GwNdcS4tcJCHzbcGetIa3LgaSFO6YVelU40kSkvYQ3t9qP+d/QshovENbebWrtHCFsqgscl7QtcTMQXa1k+VhdMKo22s9LFS0ar/GCH7WeSBAqEE88QaZxjGZv71wNtv5KncOb8bqviqkWmh7qPrStbB++r71w8u1VvviQyTt3e9Vgny4HMTohDbbJXH+WZihu/uH7qCw1GvChI5/8CNIAC9CkfOJa9yUNA2UWlJCkNILdV2l1qg7drgUGV/5srL/RwUApTTpx+mWfDRYQD1On7Pu7XbHTKazRcDV8ayVxsJJcIu0LzvqEVRa261+qLw7QgqGGVyIAKppYCqrKkmUBVYESlrgCsEaId7AhacgBgpi8MKaQmVXseMUvT3z0nLjdugOwuTOYgbAkP1lQQeOJMJn+XJxM/HWwt/mcUtfW8/CyD93WC7xsBL689OWZhcWFN58ftH92sb/8gz3T2elNGe0nHnlVQJRpqgqJIU7rlKNReX13gVPW5xinsNjR2G5vex6L4f8GNnE38DG6HKC6Ur+4As4M/TKxUXVAtaiyIUjt9TvU7Xao7HcpLkpq1cR+qQnK8ahmA6gaQ5Vlwvi65yq3Iq/mwFMu/4NRLa0EQEz9rArTln1d4hQ2uWJTBMZVAB93+CODvoYXq+jopydnzm6f2f1HO3bs/fAjb3rfk1cCRKDqt3zsM1P9M6fvbc8/88508fjbTG/+Xj/r7fSrPPQqSNJwWnoEw1+Em4qCTBqIBIg7ADmEoxYkjrun2CNkn+vK+DKkAviGjKoFlyPMOg4fRhGq/DC+O6Aqfx9u7FZ1/I9xPPzSq90kRrpT61trX3dIvI4BVAujh6+z8rWdxaLITgAUBSy7lizRmDqXHmkEk5AHMKFotGKA6qFvArI0aFwjMkHMPRIiZRFJnwPEI5rJjYodPcvou8oMtgel8anSSUVetKB1cFgH4RNR1PpaPDHzOM1MHlXqjvYNPI1c1ke/qYGqxJt+caKYWzo0yHvvKvP295b58kN1vrRHVb0ooIwCNEeUEl0qHfwc2Gc71QFSIfQX3aYrLY/vDvln3Mk+8oobulYMmUorCZDTd6hbHR25CwDV4dFxv3e7VqftGk4Zl3USjD/Z9VEN1T9rANVhp+Xqd+ULfrSzHpV+rKxgOOM4HZQV9LMdjUgqwKjCO7EqKyozaILxXDgCwBoGpSjoxeAKAN1QSFHSoCACwxqRH8LWypMoPNxsV6Y7XijzFAC+XlTqePL5IGn9hU5af95q7fwWTX1secvGatNOo2v6Qk+aJ2cOHz38joXO0n+3mC390EBnE0ErJB1qbsqD3KQYCHOHtaVUMJTPrVuFtXyzp7F4HQtQFQAw0lVuAdVLH+YxFeHwwatnO66mQJdaFxyTmmV9ciB1MOiRyjKaLGuarhXFiLTlOFRUs62vNF/r1pDdzlcOqOJ4ge1yQBXAFWpT/s82TnHqlPNKtSxrAIDC9n94JP7uE5UexXEr3bd736d37tzzodcdeM3X9u59uH/pUdjYI8yRL8TL55/btzh34o395XM/mnXPvLlO5/cHVTcK6gJbdgKEBoCqEEDBeBXaSmzSWQcl/qciABglSDldLoM0AbUrQejoc8rzZSPnYKdrkhqy4mOM6gqAaIHaCmbUzcmCYEcgdhX4tQjzZQMmjbrOn9WBPQdqxy0ex77DMAULvBDWXeeVK6DZMckOUPPqPOZ+I4QK5BEu0lVCBMRCURKwyANh0iLyE/Ft5bAB60Bg7bGkCGP9Z8fXJOd9ZcdAXBc8e0wDUkG8oP3kWeM1H9Vh/LXIm/pGtH/nSaL96ZXYHG3sLL26j74pgSprUOnJhI6f3F0Nll6fD9rv7vXa76vy9k5NA9+jjJSBSb8Y9aPkLAkqK4eDjfU5rQ12Sq4ZanxnJJPE2FbRHj2bxGHd/KxVgP3d+powZL69ENMqJUhn/L95B1FKFUNYvMID0Y2Ps9642Lu6340+P39WO8LysqP34maK4e9EclGWBVVFSmVRUoVUvxppQSHHFZKJRL+qfArjRKQACe4AIx4EZEw01MihRhkPLAuzz2BXPCqVTwV2x2Fr3k+mPhMkrY/pOP5GcwfNX20PxKt7ud/87/bk0pMzx9vH33F66fQvLaXLP9hTgzicFubdFIqLH9Ch5lWfu/vZWg4EvNEckcprIdsTjRuiy6LOQh9brpTM81fH7XIYVWGjx+fI0Zi51y2qnCqU/KucsjylQb9Hvd4S9XtdqsqCoqqimYJosjQUstWzzH/sUsfHSQAMd/hb5o4bbqBptB6hJVhVy3ghaUr62kdJU/iJdP3LzwBUOawJWlhoU7HBLXW5Z/e+p/fvPfQb23bs/txDd7xjbjPPAK78HQ0mzrz00h29zpl3pedP/Fh/8cRbdLEcNIKafNtNzkyfA+a281z8X63DDMZkGBLl0g/tZsuyyFzhsuMhK5prhLJ0jJvChylfztLLrQ+WMx2b6seeIsdlDJxeWIM6biVg+U8ntxmupqMlluHe2NIzCt8YB9ljHq0cFGA7eJ0umT86FgRc+2I3KcutS6USv2S5SdgMx67aQWWbKxvhygxr0LL6VansaR8BAKKPxnPcecmjzPI0CbiAvaUjuIAxXEMb5qKKLRdDKimkWsU9FTSfiRrTn9Fx8wutMH6BinqBdt03UGyvc/PfNg/jXCdjZR59NKA7lybLpfLucnD++03n7A+X/fMPZmkvUKogT0O1WHDyjKkLLttjekMjzxBwOt83e7FBAwTwtNpnlO0prM+eyDHdRezsp/AC0vku1lW4rSxfCGRb+8ZzyarfroDT2DmvvG4v7yhATA/dzNgEsVaH1bgFyGpw70y1ZXGy6SbcgTpWhGEiRDz6xNkLx0BAJX9jDgmQY1RkA8rTikqozysI6QFWIyITs34VrCqX/qOA/CSisBGT3whIhbCsktObGRSbksWGrEFIea0orzyiqNnzG5NfiZvTfzLR2PuX9DfPnVHXSUb35R3MV9ez0dn/9YWvT3Sp+54jp4/8s4X+4tsLvwzjqYRUpKksYHIeUZ4WlFV9qnTGEhzepDIhF1KFZj4bYYwzR0CQXcBYV2Y3acAJm3ndXeeH6nKA6qi+svJLjpKoDBv6g93Oi5QGaY/63Q4Nem0qB320BlGLFE0Whhq54QYqLvUzCHVuKwLQWLfP1S9hQqXQK+V/1/3PEg7ueIdfqoBS8XUYAVUx+fdgnMtsaqBj8iiofB2fu+uOu//97h27PvyGe959YjNBAoPU75Tbl9pzb5k7dfQnFs8deXfVPnOg6WWUQOdQFRxmoD3NEdMIOi3h4430LLiiABTB9kR6lNjui+2SuNlWSBYB9DIuwhIKmBezfjeT22rXuN/pmOXTqCt23IJKJnt5fbEHYw0Gv5ddCGwzG8/DbOVkWUdGiPIo0RSPP0/OGdGD26rmMJVKfrcWUOVv6Lr77Xrizj73c/H5dmuz/ZRWsuekE/xPNKY51O8cBCwzzesVx7ZCsxpzw5UfRqSDiAhsKywTNSp8aKKCdE3b4BtZDzn9jMfIebGLRzhcSCR9MaKaQipqNAVHRgeNfhBOfCNuTX7OD4K/9Rvec9Sql5S6+Zuubj6geu5rdxTd4z80WDzx41Vv/g26bE97Jlc1ayClvMxd+040bplJOetHm5P1Ts7jNlOr1xtr5LEGFF3fsI84THtRuldaR2rMK1v7MMmMyiI8SWzwvYa7aKl3iHXH+Bg7EAyGdXV354r3gpyiJlNmVBY55XlGZQaWFTLigJSJSasGkYr5ooaViADVhMEqmFX8DFIAMROXSVomUexy3QKGzOewoKj5bGNy1x83t9/5n6h1+/yrrbTyys6X6+NZAKlH6Wj0wvwLH3jizFP/cqns3EmB0UkjohDaZah7cpT3S45CrbBRRa/4WGynY1AcsBot3CMjcrvkylRxfXz1K/IpxFzdbSxl2+oYMZFCWAAxdr2uuJYdG43rTWsqEKQABnq8C7tEE6XY6+VgUsuU+mmXemie6rZJpSnFdc2pU0llKCmJ2dSRVN4xXu5ojBgv+cC2o91e56zlt000voLeEAIC7mgRQYdtdgHgY/N3gNk6kI1xHVDoNxZee9vdH73tttt+vXc+OPnwJnZks03i+U/v7Tz5tZ85/uLzP9lZPHefqget2Dcq9MCkOu3/StgvRLK1mBoDZq4zX/C8s4IaP2MFwDNgtPO9VW+uWKvcRn/1PD3+b66TOVIUUgnnbmiJCHce8WeypK0QMK6jyp5LNkHM6cEdKTQiOOR8XKuB8WKfbwRmV14q7vOseQHZtEeRBlhQf5ErjWN1OZo1EN/VoCENV4hjDhJ2CmD3CeupMD4mrtrKMeo4F3mjhZsLX5AUNNZasy1WYMgL22Ey8WjQnPp0NLX9L6l173M3u4vNTTPfGvNUSHPnvq9/7vAv552zb6RieadX9mJVp5pg3o1OctvRy4LptQDYKwCqV2SluMSLbhQ8Xs5n3Oh7uT306vFd/TosBbgoUJUmNXYFKCEByKjIc9atshSghGY1IkUNsfwAsxqG5IUBW1cBsAaQA8AVALpEW+aSOEWZ3NlwCLIOzzOlCgovnDjenN3/qaSx7TdpxxvhCOBo8MsZwq3nXsER4EjUk5+fzUz28y+1j/3zueL8wTKsw9CCVCpqUgNZAPrVgAoqRxGdFqi681AY/gvVN67gl7jOXlpimQXESczzy4GqQCZbJh4v88plJX6clqcT7Z3sFWX/ClcP0aFXpqK0HNAg71O/36FBt01Vv0dBXlADzVMVUVQZCpEOZY38+TWcByszZg7siIaYLYd4Q+oQlCtTC+jwOFlKWDdPi7k/5ADM0XIzlkeqgh1Vws4QnkoW9+0++MWH7n3T/x6qme/efvvt+WZtZKFHLer2vUe/9rFfLpePf3/W6+yvqyL2tdKBL0Is7lHn0vDKDdKK+XNYLncl/dXAzAF6O1a22uQetRo4jgO8iwNVObCrpnJ+2dWvOf467u/DjeFaLzBsCBt9l80CqqNz4+IX3+rvvtaj8RiwqwgG4EQrDz0U8F2NoTMlDcaV/x2I8wTmGfb5tVKjIXBfOf9YntlWbxy5gspOUNc6TE2YnNPh5KN+c/aTzaTxaTXz4NJ1NpVs2se54YGqMUfi/PRzh/L0/A+kS6d+suov3avy/oxvcs+zOlR4nooNEoCPzKTjC9JIS7NxRnXTjsQGXuhqLqYbfS8n/1nr66zntUaPwYGyvpUV4ldLKouCyqykIi0pT4lKWFgRdqvidQfAajyfG6vCZoMaTWm0QgwrdENc6uKSlz3tFZKtcBdXgFrHBfkTp+PGjk80p3b/YUD+d9UVaJbYwKHeeuhFRuAL5gt+Y7lx4FR77iePnDv6q5lOD9ZBGfixR0EojFqel8ymAhAhbYrT4tYQ2wwXzi2gaqXxY1KdcaBqObfxMRxeTkM7ulG4HR6HErvFvcMm1bKuuGkSutR+3qO036NBt0N5r0tenlFSETWMYjY1qFHydwVZUbePCtVWLsRH21ZLuIy/Mg5UPFWFSfR1yOsAWFQf8wU0h7ZRjtnkUrEVlTIB9Km9yebsN197132/e/vu+z+5f//mNLJgg9V57tPbsnMvvOXcS8/+XOfMd9/hV52dHtWh7+FzAVBLSRggiJk2bjq1mwNBksOrY6SpHNd8yq/XAluOLR0C1TWA4vgGbvwyXMGouqn0Is9f6z1WA9ULfc6XkRlrIJZXwqhuKlC1X5DZbUR6o8IH4gTsqm369UL0UoBUQUnfE2sqVmrIppAbtkGajFV6x9dSuRpdiIUnDgEqKI3faFPQfN5vTH9uYmL2M0FWPEl73gDt6k21476hgappP7o9O3/24UH/zI+kvbOPVNn523Q1iP3aKA+6R7acyiRRitm5lQD1ZRfQFqP6MliwHnC5YhK7hHZvPa8nj5EIVr48LV6tq4rKHCA1o2xQUJEjbhELEqxB0FwVstcqggHApiZJQlESUxglFKAMw7ohdG46vaFkt7MWCZnMyPKugjqIt52JW9s/0Whs+69+su1xteO1nS3EeH2NwPPm+ejY/LF7zizPv/dc5/z7umXvXj/RFIWIuwQzUVNZl5RVJaVVRXlViEekDchYD1NyfX3jq/dp1lrihqX/seKwu5Zd34nY8o1YVqYEUF4Ge8epcbChQ7ZXzRuHrMwpLVJmUtNel4puj2iQUVzV1CR4paLcb8gX4kkWdJfu7PTsQxWkK9GiTIoHW6sg650qHe6izwRQxYPY1N+BVHivKvFNrQFUVUQeRflkc+rb+/ce+JO77nzgI3cdeODkZhwFY77gn31y7kD72Hff1Tv3wnvzxVPfo8r2bKBL7WtFnoeGG3xfG9TJYwhgszKFcCVDOdakuwo0Xi9AdRyMXk2gekGwPrS5ujgMWt9cYTdM0KHidbHOoLGKGVb0UaC6l4i1IsAr1ipsnoZ+69BXu4AggaQOqI5kGc7X2aeK3QE8KhEbrqNUBcnJIGw92mhOfCaeaHyVJmdPKHVlQyg241pY72vckEAVtlPp0b84UOVL31ukyz9WDOa/t8jO79ZVn3xVkubWXnijlpwuxa2+q1jUlTtEtyUabULWA6jWO8ib/bir+dk2+l7rae661Gs6oAoDdrlYRfSPfjR4rBZ5Rnk6oDwvKM8qKkrE2cHCSvRAKL2Q71MUwr4qoThpUBRhRxuRDiUgoGIm1SWSWAcCg6XBJxVMkBdOndTRxKd0MvWRiVtv++bNdNFv9vl4tV/PmOejvz773QdPLs/948V+573tanBb0IjIDzyKADyQVlQUlBUZZaakDDyF2+0M4xtvyKnvqgz1pYAqA1D+nzNWt8ydA6pjXI5tyGe9Ofsj1yUD1cKU1AdIHfS5ears90n1MwqLmppGM1ANjSGvFg3pEABzqd/VwK1VmFvWGZRaWY/VFkojjKuiCFAFk8qeqSjVsr81tJqaAh2Sr0JCj61vwnqiOf3Crh07/+zeOx/6L3ff/sbvbkbzFEJnzn/1sdvmzzz/ns78ifcVS6fe4BWdiSjwKPCkxC8404IVGxMrYGvl4R9VAsehzCp9wDVkVNcCiKvL/+Oq27UA4WYwqpcCqhf6/UqMcLH5Qn7nPM1FmoLTDqSITwR/bw+gFQ1XMQVhgzy/wb6sYrsImzFFNUhz+K7ZC5CXJwdNVnwYaYSDcrk0uKNxOKg9v9mPouRJQ/4XdDT5udbMwSdp6palm4FdveFmayxS+UvPvqbfm/vhOl18bzlYeKjOl5ueSSnAYlTD6iQjY4phQpQ0B1ygMYgrJS9nyS8Fpq7KinGBN7man22j77UeoHrBY2G/7xCoenAhQJuoz9F5zKZwyTCjMh9wk9UgzWkwKKkoUE6JyfOa3C2JXOUgCCiKwKw2GayGSUJ+HFHtS9esc2jhqgvXYQz5QUjGiyivfDL+5Ekvmf5ovH3Xhxt7qie3rKuu5Vkv722M8f9y/tP3nVk88wvne+ff2y77t4StBsUJ9IS2kbc2XFbOy4wyWB/pmuN2a5YAvVwbPX4+ro89ufbjcCU/wfh0uJYm0L336rF0lnnD3+MvNkKaE6RgOVeXhLI/jksn7VGv26W02yWdFRTlNTUrRU3y2dTfZyeWMfJg+KWtUbszkWenEicHsCV+23EulkLOP1NYVvzfh4E7e6WKrtVTATr7Sdea6lJTM2yd3bV9z8cO7D3w4Xe+6Ue/sRl6dRAs89/4w9vmjj3+3u7ZIz9VtE8/EFIahgxQ0cQlzWeilZagGf431Iw2LW0toCc/G5cBjM6ONc/n1Sb+FwCzGyn9XwzsraVNdY+/XoDqesDqhQGvdcqxGwxp+rLzDPtbokcCoBWBATH5fpNlAH7QJE/HDFbhDAA3ixpRt05OMXS1kOPpPMrFostqXTnEHVUEbNDgQADpQXzWjyb/KmhMftw0W19rbH/Duc04f6/knHOp175hgCp3Rp5+LMm9udv78+d+YbB84idNvnDIN33y61zK/FipYGtEyOuGDRWsoIKhT9rag7EyUWN8Er7U4F2r328UPF7O59zoe20GULWGJAQDVCZtap+UBapIDkOCVVWlbNkyGAyo10fcoqGqDEkpXPgJ1cZjbWoYRBTHDYobuCcUNBIyAC3OB4997aTHEj52mFShWc3hq6kS8uKZE35j+r96ze3/fupIfVw98ggsI7ZuV3kEcP0/TU8Hp+cXDh3vPPc/n106875+3dsfNiNqtJpsJVRXitOmYEWFsr/oUVE3LsWgZ6xjffXHH5ax12zquMpf9hq/3XqB6uqPKUCVYT//Cnq7ylkAgVGFzrwqKC9y6mcD6vQ71O90yKQZRSVSpzS1OB7VpxDJUtzzaju9bbMQA1K7krMOlVUFUvZnu0DLtvLcb50+HFC1pkjkabCnsi6AUfVgYIfUO2jeS02hl/T37z346e2zO//dD77tJ76yGYs8QOqpb/7+3s7pF37u/IuP/5O6feKehpf7zUbIAB4NXuzB6VmrLZd26KQTKxxfhHV1EH4FUL1Yw5U9YDLHrTx6F2MzL6YBHd/IXGiTd6HnMyAfk5JcSUZ1LZC5OrhmvZvU1Y+rOeHK7RVctJ3td2EiTIz8BUhGpHVCGprVoEl+AHY1YRCLxl6eqca1x/Yg4z3lkKEpHDvyMXsw3pSBqBGf6BLnst9KdTz59bA5/ceNicm/oNPJGXXPPfk1nlpe8dvfEECVveLPPtEo9bkHe4sv/fPu/JH31OnCbGhyirEbhe1MmlJd5uQh+9iXBUpSjZAWceGveSmG5RWP7BV84kbB4+V8lI2+16YBVSxQzMZojjDk8hYtuAcAACAASURBVD/vMKE3hotDyj64WZZRmmY06JeUDYiKHKUUWFchPQQygICCMGSQGjcbYl0VQ+gu/qtgVjh9RhFbrCJjvAIbHwZUqJByOAtEE8daU7v/NNh25283tr/uzM1QSrmcc+JaPPdR82hgsuA1RxeO/ZtnTj/1g716eXtjIqKJiQbVsDrKMUkElFWGUgDVqmJPQh/9DQaMe8G+uqubSK7Fd7n+33O8wrRq7hxaV61t0cXzKWNVw4lfORXcEARGtQbLXWSUZgPq9bo06HWoGAwoqokatU8t41NSexRWmrya7fjFwN/6aI7HRcucLkDVlUaYPR0iJ8uiWoN7yVqXxd73pNNfKCx09YekjY+eW2oGk/Wevbd8ec++W3793vvu//sdasdl69PNF77g9++d2DH3D5/55WNP/s0v6P7cbZN+paMAZduas+QRyQlJggydYT2vW5s01jQG3SPmdHxNGz+nnVJ3LWDmzrstoCojcaGExUsB1vUAVZYfWpnRKDAADZ7op4AUQJwAAFTlnrBEAMey4sa5NYv+1lLDJmY6Rw6kbrH7G5ruJD1rUCLgIqqD5rYXGhO7/0w3dv1huO3Ow0ohv/3Gu133QJWZ1Lkv7koHi+9pLx391bJz6h7f9FpenWmFCMSyIKoM4o5lQuTynnj2cVqJnVjXOvkuxqJsFKBdzUN/NT/bRt9rc4AqgsKw1cAFKXGHrkTHiUAGjDkWQAQCpFQUFaVpSb1uToMeFsSIPN0gT4NZ1TwBBElEcSumuInmqpiCJKEQWiGN8AC2xiatwahiR1tydjacAApeDONCR5MvxFP7/mDq9rd+iGi2uxl6tat5ztzI73XcHE/m+/P3PnPqhf/t+fkXv6eIi+lw0tNhiOaaipk3dGoPspKyEg6pblGHFKiQwhjkHmzof+GRkJLrTdUs+woP++UBVQcDwGmnJociVayoipyydEBpr0eDXo+Kfp90XlJLB9RUATUsk+qVihsoxS0AWjy2q1/BNIndFcqerolIQBwDUqYb5RzgbCoup0uJX0ICDAVegDorb4A5IhVVm0pn+3YffPrWW+78jb17Z//mv/zup85/8IMfvKzkH9gmzj/x7KETz/3Drywe/uLPJPXinkRlQaQNx3AqSI1cQpRlpAVw2O/BiNOW/tcAqi/r3rfeBxcCqm4dvJKM6sskIZdo7nIM4mYxquOAfPwCWAHuncR6HW4Fa11EK15rqIEWfpjXKESyc0+fJVss489WbdBBYxsGksQPGaQCrMJ31YsSabJif1zcZfM1YllrtFgI1mFnVumvQHgAn++QPWGDp30qyKeyjkryp+YarZ1/P7F97++Tbn71RtStXtdAFVGo2YlP3zZon/vxrHv2n9b5/B1e1U3AdVFZUA2QaiqbzmRPEokoGZ5bXBq6xLe80Ranq/l5N/pe6wWq7gBd6PWl71/qWyMewXVC4jeYCJAslEvjDLSq/ZwG3YryFD6rISlK2A2gRuclZACJT0kjpKQZsW41jJvkewkpxCXyZCMykBoO8UgIYXcATBrYBScDHcx8t7nnzv+r2Wz8OU0/sLzFrL5CHLSBpwGkfvvYtx86057/V/Od+e+rknpSJUoTTB4gDYFmuSioykqqONFsFKMpiTyOfRiP19nAB3hVPtS5o7x84rR5UHJN2kWey/PDjHRhBOFZDc/aQhWUlRnlbC2XUdbvsSa17A4oQOOUDmhCBxTVHvukgklFY5OkFI2BUAfSLJMqh8WZ+K+cITwPenYbi2mtqtyGlyOVGUxwRhV5JiADBpfCdHZ6+3dvu+11vz0Zb/vr3rne/COXKfMxxgSHP/9bd3TOHvlA78wzP0/tk7sm/YKtnQFE4ULieRFVlWzImeUb89SU4bX9FSsRl1M4vKzDapxRvRBYFfXEymN7uaX/i7GQF5MOyHe++GdZCQovvtG8EDBdC7yOM6qXYlFXv+vKzyQSBqn4Ofuw1fsbe47yOoO0KhuxynGsCApAla9BQTLBOlZUArligEYpnLEWiPJ1xkyqOJgM3QHsB+TkL/yU1y6fKuNTbcKqVsmyn0w91Wjt+EMTTP1lsvfekzcS2XLdAlVoevIzn70rWzj3E1l/7h/Xg7OvV8VS4JucFFhTeGtaHY+1keZDxYbumKScXyq86C5hKbZRMHat166r+Xk3+l6bBVQ5PWoYfyeRNJgE5HK3HbG8ILqoVbA1OaW9glnVLPWIyhjCcip1RAZl/tCjJPGo2YioAc1q0uQOTO6+9Hy2qMK5UuuSDGg6Po2wcmBnG5rKa/X9if3fiCZm/2012frK7OzDy9f6XLiZ3/958/zk06eee/N8e+7nF/oLP5aX+XRjMlEqVFQoKFDRmFNSlufss4tys0tVYhYOm42xyEUFEHQzD9gmfbdx0Lm6wD9KrbJQcQgyAFaF+0TjT1VXlJuCwSqa2gYAqYMB5d0elf0B+WlJTePRpBdRg3zyLUAVVgEA1C7O7J8qbOgo2UqaV6T73wEAB1blZwx2WX/u2FT5GXToWMzZHwAb0FIhIrU3NTn77X27bvmjhx64/0+/3Hp84f3q/ZcV9oGmv8Of/507O6ef+an+3DMfMN1TtyUmVa0YHpsSQIJ0LE8HVBY1obwv2HulyFR0nKNleqjrHD585RI+ZlJ1ccnbasP/izCLFwOaw8afS2i7x19j9eutBqqrAfbVAKoXBPUXuKZWf6YRUHVbKNl1uKMjlmnudEUzr3UJ4KAATZpdAeBMM0ka2lUfO3EQKACsQqRgnFBplGYq9FQwzB/FrLM3sJxD3BvM55JHdQ1XAc8YL0nDxuy3gnjmo0ky9Re056EXlFI3hG71ugSq6Ozvn37mnvT8qR+veks/VmdL9/rlcuhVA9IVSr6QHFfsgekskGUHjckId8vr28VqC6i+8hXs2gBV4QXYFJmXpHLkqWrl9ywF4OMskbjIbC+ynFJmVUsa9A2VqU95HVKlGlRzpJ2mOFTUSEJqoAkHYDVukhfERD7AKna6rvPSZl7zLpn7hKnUiSmDmUHc2v7RuDn9nyaas4+r3ff3Xvnobj3zQiNwxByZ/s6R737v2f6Zn10oln4gNf0dcQgHh5glIXlVssVRXheUlwXByowjCG0qEhZQHEuWIdpZzs0N1+Wkdx2dChcDqrL4ikSCi5psp4QRrTnHHI0eAKnYQBRVwd39aJ7qDfpc8q/6Kfl5TQ2jaZJC7vCPa5TfcS0Li1pZz1NxTpXYY2f377SaNhjU8lgOxAL8eSwz4E5+zxvqPkVAhP8MeUxmiO1d4EW9ycbUk7t37/+z1979uj+9Y9v9Jy73UJinngqPnf3LOxaOPfXj3fmjP6O6p14fqb6OI5/CMGTwgLmNLbIgX6hkU7waqEqyk7B18juHdkaNVJw3P/5rx+xdAjheDcP/8XG8FkB1LfC5svx/aVb5QufChcCz48Qk2c2x+mONbzxB4WoRaZtznuFUKwXdaou036QA65UfE8EXHAEVHJ+qoHKUG8vU3IEXc2HZqsn16K5h2fcIwEVIAPnN3Iumngyi6U+roPnZ5NZbv63UgcHlnvNX+vnX1ZzNelQir3/sE/cXg7M/my7P/6N6sHybl/fCCGpBBL1XiEAsyXgV1QqOfFiI2IDMlowwEVnvVNYbrp0PPHbl33C6tI2Cx8s5iTb6XpvDqNoCFsoeXOoonO+Q7RHFJCDNVVCRS4MVIhkLylMwqjn1uwWlPUODzKeSWmS8BpGnKfANJbFPjQbAakJJo0FB3GBpAFhVuAEMJ3FmcUeMDrKWM4rJS2bOxa3tvzcxveMj4f63wl/xhhSoX855cSWf+4R5onns8LHvO98//4GFYundXa8zrRJFzaDJwANd/UWJpKmKCr4X7JMKOYjTILKEAz8BC8HrhWItq10nruTHvwlee61gFLtUjDVTMZvDKyEAqqQowchfuvtLKsqCBmlKgyylfq9HWX9AXllRiwKa0hFNUEhhBVN/bDpFZiPHC/INT5pDGBg7sGoXYUEgttoxYlLZvN8CVZwniEdllIfjjn9bYAigasBiKj+bnpp5Ys+uvR+988A9H7vz4H0vXu7Bg1xt7ut/cNuJ5776U/2zh99fd07d11ADrxF7pKKIaus2oGG/xd9MAIesZOOM6sgbdRi2sIptxcPtLCjMmkUu6yljv1qB6jh4XauZaj1j9zIAvIZNhpAbL6/fsGaV3UfYE4PJNq4WsjMANjEN0n5CPu4cENAgDV9w6FphYTVkSt2OZOyMZes9CTEXEsfOiRrsq6KiNlTA2SKYKL14+nkdz3yW4tmPTeTbH1V33JFd7rl/JZ9/XQHV55//b9HtU/rA+bOHf63Kzv1E3e/sV3nqBXVFuFOZc6c3pwl5YtgOqz1McNwjyjtlSJGhW2VyXexLLvgt5RcbBWNX8oCs57Wv5ufd6HtdTaDqchk5wYU7i0uqipKytKC0m1G3nVOvX1NRt6hWTRapw38ZzEachJQ0YkqaDYrgBBAi7i5gVpWj8Nyk7wqPWED5zAoop5CiyR1PNia2f6g1s+3jatdbzq7nuG095tIjgO7+k8fPvvXc/Ol/1U7b35+FWUtPafIi2BVpjkNFqRTsHTSpAKsAR5gPwKrCD1f6xAWcwmoMd9wAVB2sufQneTU/YmVDmcwBawBV/hHsciRpCn+CRGCQWiA5DhvGPqWDAYNUKipKVEBTQUKTOqKk8kiVNQV2UecoYwtUXQe/hB5jXh+LP3baWD7EUkkDwBA2SaIpXeoULxBcEvXIR7mddbBsQ1W0WhPP7Nq558P3P/DAnx2cuuvoZmjO28/+8faT337yZ+de/Id/WrWPPTjpp0Ej8iiIQiqUTwWYVC0JWLo2pKqSm2OwlrmyvmNOmbkerl3272NrmWzn8f8xkOrA7iVO3+sdqK4Gg0M99EUQy4VA5oX0t6+06/+CQNXV94dVOJltRr6o1l+V6U+bimjTx6QdwycDlxlYlXkJea7Jym9IiI0OeA1i94vhpsW6YtjjLVeL/WbATKbiKF549HJtskKzVUC136gpnD7lJ7N/EUSzH2oU25+i22/PN+MauBIz53UDVJHYkb704n6q6v9x/vQ3f8Erl3d6NXle5ZGuDKky4zhUQxl30rGekHWMmJhG5SdnaCJpVKP59WKDd6M1+m4UPF7OibPR99pMoArvVO5u1OLkbtU5w60k2BY+xFbqgcYapJEhAQd6uG67R91OTmkeU1k3OL0KTQx+hMQq3AFUY4qSiMI4ZN9V0QrBRsQtgM7mxoIdrSirPDLhZBG2tn+qsW3Ph+Jb1Je2wgAu5yzjzaL66NNPB/u2Lx144sR3/t9e2Xtb4eVNEOF+A8krxExqnmNDglIWGmulzAw9sbg1SEOl+KVaSGolQQxUV7g2Xt7nvbmfvbLrf8Uc4BhVLl/C51j0qJV1W6lgGYdEsDSjfJDSoN0nkxVEhaFY+dTyI2r5MUXkU4Du/gqsIDR4AGvi74lF2Pmgip7Ulf5lA+k0jSNrKpuVLqaqNnVKtKks92DnEP7A7JUa1GE9MzF7dN/ufb+z79BrPv66Pa87thkLNPoqTn/5t997+Juf+zVaPv2mpu4ncWBI+4rt8BB5iQYXDwl5ANRFQVRmhNhUVHuYNHEbAj593fIs4MTdhhp9/pndko0lWAl4v/jtRgCq44Bws4HqSDB64XFab4PYmDhjVfPbqEFODq4FqvbwcMiMBao8c/HxFKcLUoj8RpJVgzw4AvgJN1lhfYKTkYBVC1o5dXN0dsi42Z4O29eBzRBk0MzjGsVuNjnFZIKppYnJ/X8TTuz7N2G5fIT2vzXdjGvhUuffRn9/XQBVXOB04lO3djtLH2gvHP1VKk7MBtT3wKBQCb87Yctgh6utXlGKJrbhxl7cCrMeFilZr2xn6qWHZAuoXniMrg1QlR0GA1WWnY8kHCu5Hrug8SJUc4MdbEG4EzzvU6/boW4HWeIe5VlEVR2SwW41jCiARVUcUdzAPaQ4DimMIgr8gHwPZRbblgC2noO3pcMcshIdJJTBTSCcPuc3Zv94+60P/D9q+rVHLn2mbT3iQiPw6KlHG0VsHvzOsSd/eyFfuKcMykbY8pUfeZIRjy7yoqQcTZRwf+FSs3S94vBAGyn7FltFGWrEpIlGblJmGynGto7H2iNwaaDqipcoYQKkYvzZzL9EWtyABr0+5f0BFe2U4tqnph9S048oUSEFtSavUuQZn3WkvPA6+ykLshiaovTv3E8t68qso20EYp6XS6ZjVlR4DhpIqlpiUblCAiN0Q6YEZxVWu6b3HNu/58Bvzk7t+vR9t993ajO6nx999HeD120/cO+3/vw//6/F/OFHEtPb1oqUCgOAb4818AikAAhBtz9DFEjZTEVR4PPcciGgKlZFo9tqoCpssjuvObvzoic2Hr/Z9lSXKplvVKM6hF3jAJ3B2eUDS3kF19l08TngUiytlNlH18twE8WSRHlt1qG6h7jEKhvahq83DMmwmamc+k4BhwMoMKs+2FUAVvwdzCr7VozYVdaMyyZH9jeOZcemjSdHbnBkKz+gVd4UelSi78JERnmT3Xhi398Grel/G0fNx9TOe7rX28x4zYEqd/cf++RdeXf+Z3rLp3+x6J3bl+jUQyQqN03xwiRlfC518DFw9iKu3x9bZSs8twd+2IXHJ8lY6WqNI7AFVK9HoIrjNvK1dBIOKeo6JwfRdcBcBqVBAwEPNjQmp6rsU5Yu06CXUrddUdr3qagiqlRMxmuSwkUfRVYCEFASh5REAcVhRD4aq1yJBSUTtrIDOioprEvyw5gyFVOmG2Udzz4Vze75/R13/Mh/UEpd1zqf623ycZ/nBfPC1JHTx9567MzRf326d/ZNqkWJaqHaJTCFcqQaGW6aygGIuMQsoBPNPJiMwaQPF6AVbKr14GU2ARtZzBUrtzvX67hcu8+1EqjyYusmScuocrlfepeprAu+Z3lKA9zRONXvUzUoKEgNTXoxTXkJg9QQSVAVNqGIlvTJQBc+5pEqW0/RXjqgKuMgP+V5fgyoSpSki1QV5hT+pJAAYf4IUB3hGGai0I/y6dbs0UM7b/13rTj55BvueRtA6mXry9E8Nd999NDRJ7/0L7pnn31vUCzujnXpxYFHUYgqDsCyz3IVVxUC6///s/cmYHZd5ZXof+Y711wllUqWLMuWLdsYsMGEAB0zdgI80iGQTh7hkQAJEJrOo8OXdL8eQpJOP7ozkJeE7oSGECAMJgECwWG0sI0HjG08T5KsuUoqVamkqjud+X3r//c+99yaVCWVpJKh+ArJpVv3nmGfvdde//rXirn8ZJHrOpSGaL5mAaLAqKyhbBH7Ju16ogAqA5PMtmh5oKqB13oEqvP9V/V1yIPW9QlUO0+qbtyWCoFarZSRgzQhqlkq631Q95sBLcoLkjyVIlETHf9gVk1prAJYdRxlXaWjWbNQDBUdzB2OnTGkN2lceUrgwWpwMpvYoUn8apTaSWpXG4Xa4NedYs9Hvcqm7xsDl89euPln4SdfUKDKzVNT37l87ujen2/OHX1L0j5xhUNty0Znf9zmqEy48YnYWEp5sJjh/yktmjzcEjsmlibyzF4MQJUjB3NuJCtdPvMsZzcEX9k7iMXMwq/FfnzhGFWxoRIFh0qgycq6UjLhe866Q5tzuqWzDjZFAaVpm4JglgJErJ70qVUnCkKPgrRMiVmmFLF1tktewaFCyaFSwaGS51LB88h1C2qhMCi15JubdcB+YFk1baR+UNvwKHaqdaPc/73B0cs/VNz4E99dTw/3xXAsk+lk5f5D9//ksZnJ90w1pl4ReVHJqppG4qFIlTALlgYpJTDyR4nZhMZK5WHzQiAu6dJExUub+lM1M7AsCACHub8fA9UVDAqxv9F4XlgaBhHq+uIPaFLhuIB7lIFUANR2i2U3UbtNVkBUM8oMUsumSx78StmzFE1PNgdqoD8fDYw6E7RT5JdkKjXrSzyqsqhSHjzayUqUmtxQK8fsOi4lkRyvY9g8L1im5dcqtac3bhj71FjP1s9dc9k1E2sCUlHuv/Uvx04eO/ALh5/+/rstf3pTrZA6Rc8k2xLZATuUZD6pHWNoljrwqUN/LdWB7nhYmae77Zuk+SozCcj0qadnVPPs4HoAqp1qtTpPbgbKr00SFdvZgGr/pfwgzilNtQet+mclisiAf/fQX0tGtRuo6nUUa0Z+TZUxKmCVyVMlS5KtGX4IoKocjVKJXEU4ANKsTNPj5irHBWAtiHWVCsTggABeI+Xp4YqDKivrayw4QWm5lTMKM/FoYCSTQhA9bnXKKfX/k10e/FRly+X3GMZocwXTxXl5yYUFqie+d8ns4YfeGMwd+8XEP/FcI2k6DrSIiDtMxHaIdxk611aEHFkUnoBUaZ6Qhgn57hT3dJzf2lzLpWDgai+iZnj1WqB/X95/MfY3V1pQL1FyLNbjSflB/27W9rDkSXPTWfY7wlXr95v/S12geAUnulqNqv68JQFx7qLr66N95OSUOZdDeBg+CRGQI2Y1DBsUBz6151rUmgtYAtAOS5QYFSJYf9gOOZ4pYNXzqAgpgFcgzyuSBc0YQCobSsj1wciy1f3hIAHDpchy0sgpTJR6R/5hYOsL/4D++YFp481n58G4NqN1/b8LfFIfPPDoT07NTr5lLph7bWSFPU7JwrzMulPEoKJ5KkHzlEoqw8IukZpaGSZGL+iiXjA82dZIzwsCVYVRfZZ+ZV0bi81UC3+2mL201oryo4RmH9WwIx7jMt/iCsIftZ2EbBEGC6p2C0b+DYoaLUp9n5wopTJ51OP0UwHd/VCiwisV0agGUnksijlZSjeG6Hldyv05QyqVNJVrplKYFCCZCVZmLDUAkG2raTjyWYlJruU1KqXKo/19fV/aftllN+8Yec6aNE5hFM3e91eDx/YfePn4vsfe154+9KKK41sVz6CCa0mZlVkTFV7QWaIy+1eMXtleyf9n/Br/ZREwlbFzMt93gJ1a63gdXKL0n8+86AKAWg6rAKOGhup4O5xf5wizJ4hf0/2KbE5Xn5G9RA9B1QjUpcfNPZLZVcjWdHFfYbZSfMzU1ZKVPrOEmm/JxVWUnLNs9n7yYSKZWOTrNNZe+d/ozC7y0/ymgpu+9Qfo+6kWWvk9VT8QsbXMTabqxeCfsZkaA1aQI+j+h0YV3t8gWQwE2VjKuio1KeFwAJGqycfKXMdXCxui3LhAghVLSCCdMcGqGhQkDpmFniNesfYVr9T3+cLW2g8M44Z1AVZXAD3OzaSejt83OHdq978KT+19S9yceKEVzxUsM6YkDiiFr1w2r3Yb9i9kA2W45x/3zlAWmcBafC33Lqu5iAIQ1dHyw9d9dBqw5XeWi4E4aTrItxcJy6wnPf22ix23WC51dDPqcV9U/5P/7OXiJ/VZrDlQzV2e7usgWkTxq1twEVkuEsElIgooajWpNdei+lxCjSZ8OMtkAKgi89s1yfEs8rwCe6p6nsdA1XFsbFq52igdltKKwxUX9nC1OVEEDF9oGYFZ7H968JIb/4NlebfSyHOa61GQvhbPwVq9B0Dqk4f3vGRibvwtJ/wTr2kZzf5SD5jslBI0TyaQpsfkI3UK+mNeZDtWc13jWtmILXpsXZTG2swFa3UN1vx9tBZ3UTDefe5LZaDgcomPqZpUUyyV0PmmPC9D6wbOBxKMVhpSOw643N9uNiiaa5DR8KkQpVQzXKrZFSpZPWQmtrKZUlZTqlSvtaW6a7/Tva9N+jWYkKhTnTaF00RDLTYvmMjQIKlQgrC1eD4Ti6zEoqJdrPdUeh4c6Bv48hVbt31x64a105Knu2/xDjxyx/Onj+1/x+ShZ95UtsJKtWAYnhWTA5/LjPYUQK6Z447GdD6lopuCO0Bq/hjJA1MNtrK5t2OsufijoPSS818/X4eZ4cl5eFckBt1z7UIGtLMaZ/hL4W2uICoI1ela77ylfi9eQ7pAJfyRUdVaGqjm8HJ27sJrCdsoC2OHh5Zrtzip07X2rvAh7eD+3PVRpf/OW3T+beE5KtSiHsyOWlEAK6pCUjG2ufxvOgWyEFajvFYlgUr03jgxRKrmKTus3XxeGTAQgC8gVgBulDpMvlhu6YBbrHylWKv9nTO27UHDuPDWVavBWCu8Zcu/jMv9xx4u1Zt7f6Y1vf/dSePoC+3oRNmhFme3w7hdGR+u1eetzfss8y6rvYgcSKCAYv65F4ZQMarzJQEZY6r2SnpAqz+7AbyUPzOWNLeTFvsuAcsCmtUc32WF0jnZ9QtUFz/GTIOFdBw0V8UhxShHNprUmIupXncoiD0uqZg2OnBtsh2bXAaqJf7TKxQ4xYq7dVl8zi07AlQtxQjBjw5X0E4ptgyK7cqpwsDVXyhUhv+wsOWFh9airLgmA3cdvsnudLe3d/zwS4/MHHrXyeDEKxpGo9csGVSouHzPoiDijAcYt4ewHNOl/nV4LuvqkFYBVPX8M//42SJKreJ4lrgkjbkCzxM8a5NEWNQkEpDqt6jRaFLYaJHZCsiLiKqwoLJLVLHKZMceGanTKeKrcmMnZSrH9Kh/k5Jkp4EIYgF8oztFg1PLZopIeVIqQkqJgJA4Fbdi8sxCc6hv5P5NI6Ofu2zLFf802j96cC3v18ydf7Fl7yP3vOnUsf3vSvzGZT1lh0p2TK4FWKqS0rQ7DZf5UcoV0C8tYAxfpQqofGGXazrqBoWKlJjXbKRWltMC1fngdDFwlu/JEkLwdEAVgEoBrpwSnPGRaijS613GPObXJvWBAuL4A7N34WhQ3Uinz1lVUzX5g02u/sr2WarZjhuNspQvAXHCKC5cvc8EqGafuxo2drnXZguzOj5mSIRhhX0Va1YBVJ0iGVaBUqQvEsCqwFMRyuQ2Qup6dhheBVRFvs0aajRthbAATM3Ucr1nStWeLzq1kb9xN77syQtNvKwWY53Vcy6G/vu9aPzQ9TNTD/1ha+bgDVYwVyqYA6gUowAAIABJREFUEZlJm9K4yQ8uUjvW6mu1Gssz+VwNPJcqny98T90EpMn5haBrsQeoi21lzaTyi+TR10n9Fb2KKunzrjL/AKtOad0xfRqS6WIFqjhusD8IiEjDNoWtNgPVuTmiZhtlEimbWK5DtuuS46Drv0gudKoMVAFiAVQ7zRq4ppzRDTG6BCGRYRuU2Ba1UzeiwqYjfZuu+LfVntJ3jR/Hqy76KO1Kd9npCWfHgaMHPzjdOP6KdtrqtcsmOSWkpqTUCnyKooi1x8zgoXHqx0D1TKal0/xO/sHvLAP4qbAySE1CNRIG/qH4oxpInBJtapu7+9vUgk/qbIPMdkTF1KayVWD7qZJdJM/wyIqgvxS7NwGg+rOUXo6ZHwVKOU5S5jI2LlevlUQpNEXB3EN0inALQHoDd/Nz/4gY+gPQQipip1Yw0rfhgZGhTf9ry+iWr28b2bamXsfw/G7f+8+vnTq8+71zxw/eNNBTpHLBJER8O0bC3pWM63hFgy0VwOh8oNqJv2Ta4DSxpssB1fnM5mI3X69Pi60teaCVZ1SzsroGql1QUDOfmuzo/u/8S+VWdmQ37JOrhoJ8Hq6XjIMMqOZAr2TYmwL2dVOdBpv8WwhwyK1zqroowEzA2wJwrg5wObC62hrMctd2sXty2tdn5yTyEXE6gqwE9lVFslxxBABwRdwqA1XlJy9ygpw/b+4ABNTLLgGbP1QHwdIGMVE7RDXAjguV6l6vtvGTlf4df0F92+bWwh3jTCey8wxUH3ODidnLopkDH5w5/sNXp8FUj2sS2dCSBC1KoiY5thg2r9XXWgPV+RsdHOfqgGp3dvP889THi2i9hceuVNhc+wJQnSc6UukuUvLQe0YNVNUOXE0WzBGqC61N0hed3HI3Y32V/ruPdjHJBFtyAKxGPoVtn1qNiOYAVpsRRaHD1h9SRnHJsl1yXPFTLRQcsjyLbDCuDkr8HR9DXiDVxMoNJgCytkOt2CLfqERDYzv/t+mU/qj38lfsXasx/Gx5H+Sf/7D9xKZHJh757weOHXil5VJfoeQaloPxnFIbmfAMisQ8HtcXFlQdb5dny5VYD+exOFCV0q7qokdVBtHEcUAxBRQZCfmsSfXZxL9db1Iw16JkLqBCalOPW6aaWyXP9lgzTJFBHhvbdzyJBe9okCqEBOykRI+p9Y4doMqv5XlOyQFy82IGZA2THCy0ZFEcYgdpRJs3XHL/xpFNH+or991+5aYrT6w1IzTzwKeu+8GtX3xva/rgL/YW4nK5aJNrxAxSKQnIQeXFQpKQ5KUBXGmbKanFKBdwbKgZmemG0c7YWI5d7danzgdhi7OEsi4sP/aEddSSC7VmKIazu6lL3mg++7go8MqaoQWoZmXobCaVv2Sl/+zvHUZQGFVcI5dTCQXk5scwYKz2gVoIINYrUJ1/DfU1yNZ+XTnls5UETvFPhW7VE6Dqlsiy4QbgMoiVxkdRwOr371hlgajqaHM790s0rhir/B5IxjHdMHXKz/SOXfGhVtP7Yt+262fX+jla6Ux43oAqouXa+798idmc+5XG1N73hK2JPtsMOOUOGrQ48slMwvmbyiXPY60B6Oku2Eq0lythVDO/wEVRoejwePJWYCh7GetJpGM0G2g5YXbndbilWNw7xH/XY6t1M/xMC3vBj4BiWOcf1npnVHliXWRn07HTAVANKQ4C8lsBzdV9mqtH5Ps2kYGmKXnI4W1oO2iucqhQsMkBWHVsBqumLRMjl0LRBBLHZNlq08BidJdCsilIrbRQG9tT6Rn7Tz2jV3/T6N0yc7px9aPy7/vSfYVnpp7ZebQ+/oG9Jw6+MjDTvkLBs4oOAIbBZX4/Cgh95CEzdwCswv5Db/Xjr3N7BbKNHpKTlHupmPkHFOCbAgap7ajFnf1onArrLbJ8omJoUcUsUY9boaKNmFuHmU+4ChZMJ3MLyDSoGqhyTCqeK73567CswsB2tIp4P7CsAH9cmIN2Fg0mmCnRpMUwFayqXR/sHb5rdGTDR4r9lbv2bNhz4s3G2jY3pgce7rvrlo+8c+bYE/+XHU9fOVCxzSRsU6XoUcExKQl98fhlQAE2VbSF3JXNMstuoMptfrwZ7r7HGXBbdPwvF5na/UYZ+FkFUIU1mJaHMdgRxJMdoAY+XUA1u18Lx2o3yFVvxaC4A0ZPB1TlOBx9NArd5uDq/PL2PCi7FKM6Hyzqo9egfTVP3mkZ0tO8md7EzQeqDMu5p0V1+PPGB+E0AKsFiVt1PHmW2DFA+QsLVFWbg+ySaaWwbBox9hD8yYEEWO8cTsGKUzP1Y8t3yv17a/0b/lvBrn7dGLtxejXXY61ee95WgHRy14b21Phr/RPP/GbSOHKVETcsy4L5FOxNZEGyDQDWkMHA6b7ON1BVEb1dhzVfX3q63SoPNs12Mj7Uwh1dBZGwgk7pQ6udBaSK7hR/5qQRqoNfhqOWqoNt1dNLrqOfP6/T5d/xd1F6nVxpRp/oxQBU5SHuwPH5TVcGvHjDkILAp0YDTVUhtVomJXGBDLNMJkyVWQaAqEOHXLCpnk2265DjOGTZsNNRInV0SMYhmY40S4jMwmU/yAi7frPm1wYu/3ShPPyR0vaX/vBC7UBP9/ycz3+HJvXpicevnT419WvjjaNvbNlBr1X2TNt2yAJTBj1qEIuZv4E5IaaI4PiBcp56Hs7nAf+IfVb+ecHcwolvacqJUyH+l4bkpz41gzY1W3Xymw3WpBqtiCpGkXrNMpXNIhWMAjkGFktHFtUU1TIJ+dRLZIdNVW4dqku9A8p0yb9bJsAskSlAFUUSig1y0fkM3WqUkBEbVCqUZoYGR+4c6h/46EDP8J1XbrrypMEpMGv7dfDWP3/N49//538b14++rOr65XIBVbWI7e20mh2elVApsFesCYN/ZR+kGlkZRiA8hEveuQY2faUW1Z7mz+PcAlXcs872ITso/kuekMlAsLrJiwO1TppYbijkOpmkDK31rcwGag5FAVmMSakC5sZTJm/T8bKKnMldu666Qf6azhsSSwLMVW6S1wKodh1avutR6U9l1KABCvIXrE+wrvLIciAHQFAAbFMgkeg0kmk2XSoU2CiIg4egAamiyGvwnsL+s9SCrDRK3aDYM3S7Wxv4cKnWf+eFkLWdF6B66tDX+83W8Zvi2WPvTGYO/JQdzXjIRYA1h4/ubDwU3KSSUBxqoLr8oZ13oKpywvWD2j1ldJdUTqdc6DzowmZqgMm/p2l71eWc6VBlihDNCexOck+8POZZP6V6oPOMqXqx1rKyLUwHyOr3XaiY7QaA67n033U/cqCV5zulVQ1DmJGj+QMZ5ERB4FGalhmsovQPoGo7AKuIWQVQddmMG81WYpIs7A/SslIrIrJw5W3Z5ZtgThIKYpcK1UsfKVQ2/FFvbewrxqXPO7m2y+TF9W6opNxy+Jarp5pTv3RsbuKtdaqPFmoFMly1648NSsKU4lBM/eF1yu1TiM3VFb4k69u9uE7+vB+tnhUWmTuX2EXLUpWfTWDnCDYUwQoR+SlCFkJqRW1qNZvUbtQparbJ9CMqJhbV7DL12FXRo8ZgOB1mVPGciHeoBCxkGVOqs4arExmT2tGjsjY1V7LUf+c9ttKHY5yYsUUO7HligESLCnbhWLVcuW3Tpk1/t3lT3x2X9FwLkHq6qXhVd4h7LI7c2//Atz7x/qmDj/xrK5y5tFpMjIJD5DnwRsA4Dsm1Ua2RmF9e+MEwax9YcbqUbwBVdYiZ08IKgWoePy0ER6tnVBeU8LOGnNx7qb/KOqAurZJr6OHVdSydzp3MGqnzI92Vnu1h1H2X5jJ9frpzncdPmrBuusOhCkBVcD8LftDwq/vmCrBfDlUsLltYHUQ6W6DKrDtvznPXV19rRT5Js2PHugqbISZaHJGvgWVNyVVmip1+FX1RNXrgRr7MKQjMKsCpiqdmptXm5zhCQEeh55RVHvi8Xej526p1xQPGpZe2V/XwnOWLV3cXzuDD0nS3Vz/08I3+9IG3RacOv9FrT9cK5EvMZZJSyAkOjCZUIKpQ3IsbR3QO4LwDVS0PnXfF5ut+VjIz6kxyXXbP3pLfTHXjizusMoHOLSaqZK8feJ1r3jksndol2i6+kiyuzgPTPFBVO+QlEnvWO6O62JDsYoj4/FNuqooihAC0qNUMqF5Pqd1yKIkqCqhiN2qS5ZpsWQWNKmtWudEKE4Ep7B5HIBoUpi1KTZQfwaJAxJ6SiQpB7FDqjMyWezZ9rH/4so8ZW1742Bk8Ns+KXwFIvXXy1kvHZyd/frp5/G0z/okr7YrJkbWcbARVBowZopS/mSmDB66ZqG9VUdCuNM+Kq3IuT2IpoLqIhZveu0p0Rm7by75gFEUh+UnAXql+HHK5v1VvUNwASI2pRDYb+ZesAhVRkUDkY4ziO1xMsXnDIqcS3RggqP916VPns6cdH1FZ8MUhmTf2qtGKy+kMVG3WpRqxmZQL5aO1cu27Az19n7ty09W3btiwoXEurnKa3mwdubP1sqe/d/N/SJvjLypY7UrJBUg1yHVsvmZAp9xsyeV+5Z+KZqoMqAp3hRl4IVDNcc+nYVRXClTnA9DF9ivzwZUQH1qi0AGSon/S2xoduqGrdPK6hUBVWZJpMZtmXrv0pCIB4IS5jOHL20cpxpUDAdRC3EXxiH8CuuJ145QI5Dpf8ool/KgW2Rx0HojVQaSzBarQ4fImTpJuMma5I2XjdnN1ruhjkdEkXfvwWAW7WqLULLDVlDCv6vnRNg7aLYEvh/ai1+C3s7UEGObACjLJR1JWcfAZtzLwiWJt9PPephfuXuuN4HLP7OruwiqffuxA/cm7tjUmH/3lcPbAW5K5w5eVjYBcsCZgUXCNlKl6nOAhj7nUih3zegOqS+3NM8C4wmvDA4PfLOcVq8JKsi6yLAVGdo+SvtP11KlZQflK5huneHBru2yp07BvqgatSusiT4GWInT8WPOnMX8zcKEZVb4a8/SoizVRdQNV0VqlSUhx3KYoRLRqRI25hFpNi6KgQoZRIRPsjG2S4Yi3KjLm8dA7rsOLEFJmxEgZTKtJAVwqjJQnB/wMDBT7AGN0Gz2JW9v07XLP2EdKOzf/s2FcjXzEH6kvPPt3Tt258dCpoz8/2Zh+66ng5PVmMSGvDI1ZxDrfAPZTMUrM8MSUwSiWMZiIwa1KQ5VoJn/8dforsDKgOn8zLUBVZEeoFiQw8o98aoc+d/e3g5D8eov8epPsIKVSKvZTNSTlQNPG9lPScS+5UzaX5PkNQYHhudHl3KyjX7sAiHu/PFvKyV8385jwRBXwon03JTDZ4gYtM7GTklOa6Kv1fXtoYPjmHdfuuGPIGJo7/XVa/Sswnqfu/Hhl396nPnBiz+1vKxmzm8peanq2STZifCGVTRLWtONP7moHI5UZUemGMmliVc6q/K+8GrD10EKguhjwmV+NXopRXQyAZutVLgXqtECVD0t7fmsv4yTLsu/INpQPlSJcVHecsOlaopadYodRlUdfVU24rzJDs12BBlykNpWVl3K80a1BeQlCVszWpCT/yVBW9espnnbepLIeGFUAVXxlrKe6pPm1T+ykNCiXLn/u9LfgseoyUCW7TKlZZM2p3DsRpcgpqzS/zGhC/pvXTeVxrCsCeCnGt59YFNnVxCoN3mMX+/7G6d345droDVOrf5LO7DfO6fyfTu6qzM7O/Fx78ol3JK3DP+Elp2wj9gmpCGmszWmRxqATY+Riibi++9DON4O60supJ/2l9KnZEpvpQaTsk3KCkoom5BqRAqWcS53Tpi7WKMSXRmWWY4LHJGciCk0EAIaF0ptK5NBAFUsJTwJyjTsidp26JMey1HXGQ4zMjNN9raTpbLH3WO39XdXrOWU3ojRuURy32KcTQLVZNyjwS0RpCcHyRLZFhm2TA0YV+lTX5YXHdUxyHOniBSjltCokiLDdgzjW8f8jVQ2Z3kaZ0sLAHqe84eNDV7/qE0Z5aOJ01+3Z9u9Ppk9WHzvwxJsPnhh/11xYvyH1iApl6KkMDvVgxi6MWJ8OTCPJclBTyCZOKgUyDSwV+ftsu2Znez7skJAtYp13Y0igJijEK+afc60L5MapGF6pIYVongJQDdpsQeU3fArqPhmtmKpmgfrcGlXtEqdNsbUUzPg1E8SwxBTtsYIH7B2q4xu1V6p2FlDzPNu+KaCKxin8t2WBlTXEZk4lT2HjLa4CZmIm1omNQ6NfumTDJZ8Z2z52/7kCqTwz777FO3L04JUP7brlz4vJxPUlc65UApNqQeogA5UZ5MxiCiV/pc1UbixaiSChlUryxQ0s2pi+e83rAoDz2co8C75AR7n4+8yv/slYUdAlv85oWzD1Z/44ZOWQZ5RHG6M/0RNz8IIkmqt1RPPoHd/ubFmfR7zwuyYp2XAAwfWSbGxE3wqhwoloJpHjiPE9a6jxM4H3tuprwUaLq5JqzDHs46VS7BylKqb7NroDdxYDqtnWb4Va1bNlVDvjR57f+R5BnSYr2eix/Zmq4IuG22GrKtOpMlgly2XwKf6q4qYhz79SuqrxClmFfKA4fnTkEykZccTWVX7iUGRVm1ap/9bq4Nhfl4JN3zQuPz9hAOcUqAZTd75get/9H6Dmkdc4wbGalTR4wHAlNkHSCAZyTAa6KdTCtBhQXRUoOdvZfonfX1BCyT/Y8/zv5C53NDF8ThkAjclANCx2eKDtmcbABZHIQojwUdqK4P+ZfUa3FIL1Wmz5IXskAU4CskzX5p0VBi/v8E2LHNuWRizlLSo7/lQmVQBdUPwYxKz+X8ha6nO/aIEqnxOAqk9J0qa4HVKrHrNO1fdhMo9uCESqusyoAqCaDnanaKbCnyjtwT/VIguNEVjs4eGoEoBUWwgXWRALGVsOpW5f3a6MfnF420v+P2No+/3naFiuz7dNybi9cfurHzrw6AdnW40byDUst4hyP3TpojNrwy8VYQyYDzAWs+AK2bDx/+fYl/V5ouvtqE7PqHZXRTSTKn618K8FSG0nLWqHbfJbEj8c1NvkBiZVrCLVrAqVrSK55KG20OFoIInBfKR0gBqisEF5DqgKoFNsqioHSye/AApowaWZ1pDADmwAsRFnZscl27Qp9MOkYBdbV16249O9vf1/EW4On7rBuCE8l3djzzf+xzC1g1/fc9833u/Gx3tqxdgoeQ7ZzFhhsErGerZOaKJAsVnQr4tGEnM2zgvzt4An5s+UMb0+h/x6Mx+wqg/MTncpRnX+e60WqOrHr3NO2v4Jp6ue0dxF59encF7olppIwIyymcMax0CpAz0yzAr/WZABIEW4GS1Hpxgmu7L40AqZqHoBkGGTBD21qrwwxsKuV9ZRHouqeYgxGJe8RRLADOM8RczFAFT1+szHqpx9eD1XBJ/4C3tkOjUip8yWVWD2E27Alt8R+CtAlSut4g6oCIKMd5YNiGr6wzWPU4sio0BU6DvlVIdu6evb9l+Njc89L9K2cwJUxdj/kd6ZJ+/5QH1yzy847ZNbi+SbRuJLowQuE8dQ4hENWcEju2/RTi4oRaylseqZzmb6/mmbKPU+LFKYv9vKle61xyqzpBhQDEQjMqDFgz4vjvlniI1MIokp5P/uiiSft69SnbRs3YOJHSs/StMc9wlayiDbMsm2oTHJlVGw48WiYDsc/oUmtljqfWSj21cB1aUu0cUKVKWJGZ6qAVHiUxxE1KqjoSqmdtOmiJOqCmTYYFVFlM7WVJAB2Ba5iFm15ZqapisLknIB0HdGWkBksYototAqpnZx9I7q8DV/Wdnxsi8ZhnFOF9IzHdZr/Xv3pfc5PdRz+Tf27PrDY3NH/wVR2lstVangeeT7IVtQgYTDn9CpY4fGvIj2C9TDtbN6ndb7ca3P4WJ9P92AoZr2uyCEzvnG1Zb5SlgVdPZzpAJHDocUxD41wgY12wCo8Ej12YKqZpap1+uhsl0mGw1TqehRtY40W9RUSUU+A58q5W+tGdTNUgwguOFK2DDMf5iK4K4BoIrfAQDBF4MXXi9MAMO44BWPjm3Y9Dmn5P3lYDx4ZOfOneG51Mul6WPuI5/51LVTh5/8cHLq4Atdc86tlS0qwFoNVkBgqxSjJyyXXhNw3rlNGEIAlK2LsKuqKpZ1Z3eW48XAafc6Iw/I4gze2jCqmX2hLpOpMjSv0dnCJttKkY4K8sOapK0BUDlMeY0LFUmlom8XKUFKI5EClxgHFtxW0KQqe1c0taIMzfMF1lG2YRRGt+tLs7zsNw76oAO+RKeqxv88Pd96AKrzPWaVHkr1msybmfJsOK/jcp5wmTCcKpkMVLGm4Tm12R9VwKpodbkKyKyX9LUwCNaMs9IAC8YQ0gvPa0wOwGqSOj27iwObP9Fzxda/INrZOJfPH4/ztZ6UdfrU7MGHf372yH3vN9uTO92o6bnYHWPXzs4iMljBplro5FO0Myt39IVaD+A0d3Hy6U5LXjNVvtcyVB42vLtjClmB1Jj1jGkUs3ckvnlHyK8TN2Sxj9CoU+lIM2dVvSvCBC+lFmalAPatlPPp8Y3Npgaroq+EMb0A1cQ2KTIN+HFzrjcsPxzunl1+NFyMQFVJHwWopkhACymNIvIbATXqAbUbRH6Acj2AaolSC/F0sPpAtz/YaGFTdenftKWUkk2o6oEXDR6SUwxKrIgCE10Ww/u8ypa/G7nypX9m1EbPm55nrZ/plb4fDP3vOXnP2IHpA+9/Yu6Znw+ccLhoO1YJHeEwY49h6g+ro4hCijizR2v1NKuqlt9c819nAl3pcfyovi4PVDvXQE3xbJiv5TsKpMYxxWC5EbCQRBQEIbWDFtXbdWo2W5QgErWNSNQS9TkVKiES1SyQmUo3MHYcupqgg25EXyzlbNGTaqAqoIq3czoqk4Fqp+mTMZxuotL/phuxYovs1A5LxfKekeHhvx+oDX02nU333HDDuWVScR2Pf+9jo5OHn37j/odv+8895ly/58ZmoWCRAw0qg6FOE0/mWqDAUNZcAJCqFga+I3zBcpUDzXjNA5+LMavqiVgRUF1QCcyt+EsSQhkTqYBPbkFjwpI54Pk2OIjblddz9Y5DAbG2oZKFpDmpIip5pJyCure6Y0h0lp2edHF5QFOagH+saUj8AnOPcYYGV3wLadCNZuTKClOt3Jiz0re8WF3/HFhdl0BVV5r0kFluclPJbQxIrSIZSKxyCmxfBcsqkaXh3GW8dvw1OkBVLpu+73JNwZBjfuAQIrIoSGyK7dKcUxn+weCmq/6QpvffYVz95nPah3EOgOquQjgRXH3s0BO/F83tfUnJmK25SZsoRPYxih6OEmHjvEIGRwBKGs2LFuk0iOkCrER5TeeSF02xk1z2ZwYVDGkHlOLvYE3jSDOoeJD1IBFtF6Z2RbjrdvzMwKoTuMf7HEoTpT3DwGI/6SSJjShKjAh7fNu2UhCDBtK+kI2NBiH8ILENisyUgSoYQEQP2gxUlx8OFytQBYxnsX4ac3Y5ocTZCqjZaHNaVasNsO/xLjQ1iqLx4VQqk0Gq6xgMWOGnaqB5irshwSiJLo3VeLwyWxRbKaV2RAF86KzeuuONfH3syhf8nrHhhkcuwLA9bx+JDv/bT9y+6fjJY2/aN3XgfSfcxia76tgl0yE7NCgNpasfGUetOKLYjKVUrPPOWfojPb+y2OVXHt3Acd5O56L8oG6gmn+WVSMFV0VRJlSlftwHbjKMKIoDTpuCfRtAauRH5EYGVcmlPrvKmlQbnb9suA7dIL5lxpJGTXkWpCtbgwYoWOV12b+r5VFAqzh16oCBDNup6gSACj9fqQGpgV92q4/09fZ/cePQxq9ct/26p5jzWGMLqvk3Pk132U9++Y7r6scPvm967z2/1OeFNkAqKi3c3c9aW1m/5IqrVC8NhgCqdIMgM1Yd/1PdP88srJp7lwam89nTxXPqFQLMTmM1QJXXYPWbelPReSP1rxlb2TE4zIxV0QQdoyc6UeuckDLCwOh3Vl0bMlgyth3XDS5AKO/j59CfotrHvRaKGICFpWFCKqjmDvSrmah0sRpAACtH1worC4DLulYGq4pZzSQZqnVNybcENy9c/863RjVhtkg5FjCezrHs+t7k4dE8IwMwnzFkKLCIswtkOQWykVpluxKxyhtM6avgT+FrLPsmGY+6w0p/LjaWMm/wXK0CLCLDTVKndqzcv+ULlZ6xP6aN148brOE8N19rClTTm2+2Ws93R/32zNtOTe39N7Z/bKBgNkwr9ZnFShPQ+J7cCMPn7l8pF8iEBc2fPLTrD6hKqax7csgunrrJUs1BaV99hwCmESVhRHEYUcI7TOxORNzMViY8yasJHyyCmrzl2db2E2Ku0QGq+FXoUNUuyTLSxKQotdJWbKVztmeecM34mGUlTctKa6aRbiZKRikNi7aTkukaZNgppfABtWRnZUEzfBqC/eIFqopxxumCscYC7fvUbjSp2fCp2U4oTDwiq0apgXIJUj5g92GSa5MAVUfAPjdcAdij81iDVbVDBZsag01ykIuOTVkxsb3++zZsve6/u9tmv2yscULOuZkSzuxdd83uGpyaPvbKoycmP3C8PfU8o88zzIJJDjRrEVIloYGMKTKxPU0ohgEmnndtwaYmSd2xa/CcoEp0mtE5s0P7kfmtDlDNLW5ZY4SAqTgOpRElBUiFZVtIERqn/DY1mw1qN1oUN2NyUpuqrEktUsUqUMFwyeJ7ghKiMhJXALSTZaWTpTRbJsAtX8bmuS7zSpVjgu5U6/rF2slkbINFF2V/13JatULtwf5y/xcvGbn0K1duu/KZc7ko5gdMeuJbPY99/ZuvnB5/6rfCySde1F8m1rAzA5D5cmrQpRB69nNh7cQrNbemKZDGP8mBo/z8Ox80LQRRSwHV7iW9C6gqkMlr7by1rOucc6Atgys5CZk0OCqgqhQMIGASrHfwQw7V+qeagmWTohruFHDk48rYPWkti+KUK1m4/1B9SLMW0KjB7RVIo028sQuKAAAgAElEQVSMJDEdI7UcMzWNxDTS2DWNyDTNGMVCMmEZqECrdovg8cRJTpLsJJuKjgRGn/v6Aao50LwIeTS/8tm9GcEmFBhK/HvZH5xjwgucoMiAnXGGqgJkSWk5oJrdG7n7ImcBGx7x5sw0bYo5idH1zdLg3mr/lg8WC/RtGnvNzLnaOK4pUJ3efUuNgukXBycnfi9uHXlukeoOxXWiFKBUSttpglIQFnkRygsJqah4BqqZB+36WmDUzkN3d+pjh5k8ZAxs76BBahgLMA1DStXfUeoX0TfOXwYM9KMZi8rd+RIHyICU2VLR+ogkAqBVUfJcfgFILVBiuXFs2c3IsqZjxzxsFJz91Z7iUz21yqP9wwPHW82ZwcbM1PP95twLg3b9ckpbGxwrKDp2ZNoOokAxD3QyhBfXPMmtuDiBKhvuqC5HkyzY2kAPF7bIbzWoCbDaQnynS4nRQ6lZIcOCCwAiVMGkAqiSYlQN/IWvFxpJbAaq8tBzickgiqyES/+pZVKEPGa7drB3YNtn+7a8+A+pf/vcuXqQL+TDcld6V/H40eMvmjx59N3jJybeZJRM8mpFCrnkJ/ZSYFYCPxTiGYw+ys0MVjsaPs5zx9XUzwJXWlTTWo75uJDnup4/Ow9UuxYvlgepZzhGNG0sIDUOKQx98gOwqHgOmpS0QvICh6pmhXq8CpUgg0kNshNTSt2IAlUdxGwopLqExZpKNt36bzyrK8epTCqjtuXKZJUPyrEc0aNiI2lZkj4F27I4pmKx2KoUKw8NVgc/u2Ps0q9uGdmx/3w+QycfuvnSw4/c/gvHn3n4N8zGobG+qs1RldCxy1qlbY+EwctAuVogePbmVVaAHa917K+qHAE0cFL+2YuBpsXn5IVAVb9O8zwLfk/50a4UqOrxpOUYHUwt0hFpECZOBouxzgUxJfhGRB8ncMn6hqQyw4BkStmNKYZUM3siJECnv3ih6nEFw3n8N5r7wziOItNqxCV3yil5xzzXnLatJDXScDCJguE4afcZaVAzKHRtMzFsRnNo0tZDFBKBTke7gOelQb2+DxeGUV0eqGoXFBFEdDPB2spSsAJAviRXmW6Rm6wSjvJV0h2VdKUZVYFhco1057/gHbGIE6AKrgbNWQa1I4NSpxYUahu/WCj3/WmxNPCIsfnFrXMxR64ZUE3T3zXnnr7mirBx/B2NqX3/pkCnHNcMjSSsU5wGQskDMMTQpMJ7z+USUgK9KndBikWVMKrLn+pyu8FzcZF4MHDMqxoUCldz9yKodpQ3+GmKRHcKkBqE/N8UQawjk7DsmPHAFmXHw5osFVkIYBpL+gEGGdg66dTLZ/uKiTRbFBpuEhtemwrlKbNc2+fWBh4rDg3/sGfTJQ9G5coztbGdpxAfmOKDjtzb25o5uOPk8UM/1Txx8FVJe3KHGc0NeFYLzdhku9Cu2JTkGgLy11Ez3OvBRzWbQE43SNQLUWqT9j2RmFixahqLmxS2m8wiNVoh+YFDUVqjxKySaVVZ02MxQE3hiMKAFU1rBrpNDVj8C1AFt4qKABaeGA1qFtjCiJOXYvb8KzS90oa7N237md+g0Yf3PNtYVWjSvzn9zR3jM0ffNtU4/muz4am+Sm+JrwvsjsI0pjBBTDIaKqBLhc4MMwH06gmh1CWkgcgnzASLmfguCqOKRittX3eunu5nwfsyaSfzpxifK7s5/rHyrIYrBZwWYOgPkBr55PsAqXVqNhr8s0JiU19apV6jRiW7xHIX8b8xOA4VIz6TJgFEKLZKfFQFpNqpxeAWdw+NhZjj80BVdJ1ZgZM758UZRTVSMQKEdskO+vsHHxnoH/j4SG3ka1dvvPrQ+QSpGNtHv/NnN0ztf+TXThx8+C1uPF3oqTpEaLpk0C50osRRap9UWRxkYdWeqThZBVRVCACvhqqsLaMfAQCdcZhnoRcbnYtUqTPgtRZAlTvmtYqj68NkzYOFGHfcY80LUDEUoMo50tz5b/G3NNx5RAZSAEXTmz3vCspyFKjyneV2DgasFicjJYaRhlC02fZcWqzsc0Y3f7+6YdOdfRvGHi6X7WZ75siWU9MHr5udmbg2aExfEwf1jVYa9NpGWDQptECIIYjFhsxINcEqnlClDOYgUG5MqiW+SwqxklliOaJnJb8vpf/lgaoAfO1i0A2Wss9XbDZbecGyCqyqBV9VcQGQZpZOFDs+VqZc7eer51/pb+FmKoxR1ggro6IUz38pTZ3aqdLA2H9zyoM3F7b+1IFz8YyuHVCd3FU5Mf7kz0SNqT+I5yYud6hJZhKQgbaJNGTqGBqTNA5Vh3lJNH2GLFmAEwLklweqGjSd7YBYyaDRr+GbyF1vAlYz2he+g8yUQoeaUhgEFPkAqCiBYGeZiDG1gU5Imx+8lByKE08YU1hoqG5JTphgJCjMKRKPWLubMaoORaZDkW2nseWkIbmnyv3Dj/UOb/x2/+bLbrfHtjxNA7PHlzKXx0aCjr+pRP7RnZO7737jqYk9byD/5LaiE9mFommYkALwzCQyjM7uXDS0rFRQAQHZTk4ZOeP1sF/hCVobO6/mAqtFdTW/slJ5CB+3Vj+iaxjpOWlMRtym0G9So1WnZiuglo+oOGhUwajWOJIOCVS2Dd2UBqommbCugl8d8qhYoydyDdlAmAxUkVOPOFZMOlFsJqbT//QlO1/7fmu29B3j6meX+f+udFfh8IGJtxyvH3vviebMdaUaNFEmxX5MrlegII1pttWgIA7Ig5wCZb0oZLCKpsqIGVXtEwOgqjSPSrfeAarrUQ60mhF7bl8r9nMLgSqqPdrqh/WplFAQhhSASfVb5Dca1KrXyW+1yDURiVqhIbufqmlZOtqVTzMfPUuVpALDpVywXzyHi960A1RNZmAxWXJzIeaGvHUTzy+4z8rcHI4j/EyJZWGapKlpWEFvX+9Tm0fHPtTT0/+da4avOW5gAj6PX2mauvu/8gcvP3X4sffWxx9/bdkLqOhZvFkNUQxAQ49y/dFawo4cQIAqWyLly/uKSV0OqM5//UqA6nwGfcn1UdkyIZABFlOy3naerW6NKu6pnKeoF8T/myuDsIlCsqQfUOhD1gbXGoAnkxwLm3hYl4nHLoBqSkLOZLZUal0TD1YBqgyqmKUXcAU/IJ/MMHXd6d6R0QeHt+/4rDd06d3eVc/FhoUjPKV5+36bGl5/NLn3ipNH979o8vDelzdmjz/PTv1+x/RtywiNghmRY8Uc0y69VzgzVDYNnqdl0VPKTQxXxUgKKZQl8ig1Uh42SdVHSzvOFpecCVDN3z+RzuiQG+HIsC5xUxUqhWgGhisAwCrWrS5ttI5bVSNOSzMMkA6YszHeVe8NQwW8l0v10KJy39it5drI//B2POc2w9i85qzqmgHV4Km/fkEwd/Q97dnxX478ulXAYhUFFMdomkK8JAaknKQMAgFEnZvceVhEFLAWXx1bJ93cl1d6ioZFHQVvobTuoGOwlveA43mSyx3CDCP/kdmJts8Pa9gOWZ9jJGCEMO1ClyOpLTrqLGZG1WO2yWJ2WXbfWEzQAoVB5LgFSsOEXABb6PtS7A098p1iUre9ljM8um9w49in7Urhm6Visq/XDZu08008TShJ2qIXjx/q+++3T7n3VqJGetOJicO/4jembnLpVLnq1smxAjLdEpkIDFD2NexYgJ0zHAIkaFmZJ0vGtonIULCWFsq6KAfJZLXagbVS4Dn/xFbyewyhuWlPp3RhYm1zA0nQblOj0aZmC01uHplmDxnMqGIHCl2qQZaDBKqEI1ZtC9cHlmAi4BeLD0yuePAdSiyDgSoCATDmudPSrB7ZuPXFH/YGtvwvGjr3Vh5r8eSs9D2+Mfedl/9g9/2/ORed+ulyrWAXDIefcbClaIYIYHsED1sFomQSFVDFj5va/OgHkaFLBlLV/DDPRmalx3YxvG6xU8vmpJyykRlHxTELGMopGvmZywRUKpJaohZlXpHmKTCbfhCQH/jcONVuNimsN4jaYFIN6vdK1FuokZsW+bnm4q1OucsyyHXqndKe6nAWyJjYSzWfgidNMfAjxoOik8a4ZY7N3G02dEeZny2vMG9GMNF3m0P9gz/cuvWy/1KpVu7b1rcNkpnzClJ55B19qLx318dfN3dk9/uC6b0vLpU8cjyTEjzqnLaVA6Ls+jF/1hOAM58dVZyZwBv17xlWWkE5Wo/rpT6PN37qS943F6GtyrqYuxFVLHOjpCXKNkYDa1W45w0FCBesa/gGaxrBy1bWPBAzAO3w1OUkLvnWkihe+zAvIns+gawDTDSwgVwFNK2iAoBxCvY+TkxuBgpShyK37Nu9Q7v7Ltn2xZ6hwU+269bRkVe/GgA1mc/aoZnz8ce/YA9NHneTkjvUajZvbM5O/tzcicOvsKNT/UW7SV6KzZhPnpWSZSABE77ZHrVNkGkBu+i4hkM2qjrIdk9RFcNmC89Op6qjrd7ABEsylu4eWYLdXOVEdDZgN/tdNbliyee+bniAWy7ZbpFMq6BIMwldkplDBQhI2VhJrmQuxtNJYKbR/M7+77LWYWMBF4EYm1a7MlXoGf6L2sDYp41LXrF3lad82pevFk8sDoAOf3+gMfHtt4bNY++L28e3Ytdls85IPEJ5Z5npeeQjuwXB3Tf4fAPVTK+sdxdKa4WZRCeI8HaRtY7iC4fSfhyEFAUxxT7+DhYVZRFMCmDtHDL5ZsrOBTc8STGwHb7xAIAOO3yIfpJN5C2IlMHs4XPVjjS24IUWU6k2a/cOPmX2DezyC8Wv920c2lPvc05s3fpT/mqpdgGsX6hNtk6+oDl3/E1x69hrDf/AJiedI6dQJNd1lP4oUZ2UxOXbFB6sPIZTDhNDA5aZgCVOKbJ9BVTF73C1A2slgHOxwbei3+OHTRYWAUKI8PQpiUPy0USChqoGfCQx2VbJNGrSUIUIR9sg0xFWFb5+bM/D3l/YfImmGkCVS1ypeKzGyKpH+Z/3YmBWqzODo9f+Y7n3sn9PW/cff7aU/+9v37/9tsfv+o8njVOvD5ygH1GzPWaBxzYy4lH2R8lfOs075V++BSuUbpx2BrvIX7BSoKqvmS7W5Z8wzXbpRYqTvtirOmUtcAg9Kn8jtjaiVrNJrXqTwmabrCChUmpR1XSp1ypQCRsxNUdJP74Cqwqwio5YqkQClcWWTZgxlVPO2Eja4vD7HInNiaJgYTsMnmbzIAVzDIfM2CLP8mb6yr13bx7b/NFKf893dgzugEfjeQepOIXZ8fsGJ7718Te3Jp58T3Ty0NWFcpFM16LUSTOTdCHbVDFZAcSsGqULx/N+3jVks8Yr+elKdJNLA9VMQaO2ONg0aKCq7xVbvYjmEOBU9TTpJLh87w46dFEBYbdcrOXccxHy2ofKYRjAekpIJ4ih4DGNDTuAqnCTGK1C1gDYxLH2SO3onHk8sDcqceOPHyeoHKZGsXfK6x2+qzg49qXq8OiuvkLfhLFCKzI4NZx8cH9lZvrUJZS2b0zbMz89O/nMC6x4Zrhotd2CjVYgjEyPQ3JCG82vAGJY09D8CYmYhLug4pMgGlvJPDqSFWnQ6lhd5Z0NFr+Xq5mqzhSsLgCq7JUO7gDJiohXBbMK6Yrcq3xjJLeY8TCRsaG2EtxAKZ0yvmp+dShN4T0OBhZkHx5uL3Yrg99w+oY/Urr8575lGMaa2lWtFk8suNbYybSf+aebmpMPvieaO/A6O511s3KCSqGQjnlZrNgMWN1e/ss8ETl+tHZAtaMW0ieaZx5YFpdjLbIJQAmIlSUgdziyD5wCqXEYUNgOhEkN8ACDXcXuGqUr6HDkT3lIITxWjGoi3oPYbYJRxeTM54v3xWTm2BSbFkHqY1gFihJYJJWbxXLv04Wegbvc3p473Grf/bVLKofoDADq/JuX7r6lNnNy8trWqUOvD+qHfjZqjF/hmLFRLGDh0FndgrNDbJu5XIAEK8Wa4E+B2hRbgVivKGPu1Q6sMwUuK/o9pfXFWMP+nrkdGP/HIQW+Ty14qjbgI4kFuEKmURWgCmYZQNVOWK+KHb9t4EG3iLBYaaDKDUC47yiFoJQE7aUksTA0NmvNUt+lP6xdcvW7XH949/mKnVvNxLia12Kjc4JOVL+7//Z3PXbkybf7xehyu2YZ6G52IlwCg9oxWAph8iSJJmcb82OQml3u0wHV/FzJC4e6dgoaqffBvwgoxJf4ooLJFhlKmITUjgIp+fvwDm5y2pThJ1QyXOp1y1S1i1TE8p1oNkyaBLMUKdaziX5YN1hoZglMqgZZokXlA5WmQ9Nmf1Y8FzBsl+NTIBYliQQRjSZiUdOyV56olHpuG6z2feHarc/9bm9v78xqxuVav3b68D1jk9/82C83J554lzk3folXLpEBPT8clFQm/Xwd53yAoXDioiD0dMD0dGBl0X/PioFqLlarrd5USMOMitFVux5tKSYMryKNlNaLhU0Yc1HE6x1/c/8FqooA1tDso1kKDDwskAS0cmNZZoMk6x43B7M2V0ncuOQv7ikoTwXo8/BKvlXrfdLr7d9V6Bv4Vt/QpfeXb3zFGck+0vvucxr9R/pPHX5me3Dy2EuS9sxL4mDmeUkwu8FMfKtoW2TZSBIQcRi3ySjSAfM5j2IDpAPWZ5WsxdsSkSh09LYLQepi93a14/N093+x9+sGqoJvWP7DjL9NNhqrYL/I0aogzUCeKY1wBlR14598An5PgCoYVbwjfg+yCcwPqiptOhQ7lUNWaeBjg5uu+xtj9IaDqz3f5V6/Wjyx4L3SyXs3nBh/+NfCU/t+mdpHtnsmS0c4jo85Z7ndDFQZKGCRz31p4Jj/2doCVXWx1QfoiUWXXeTour+yEhs3UWk/VOwe8YDKZB/ggfUjAanYKXKXI5rEBKhys5TWLzKbKlZTmOiRAiXx1QJseMfDpXXEb1oUGDaFhkd2qW+8WO6/t9wzsKvWt+Ge2vYtu40tz1nTyTt96BvlZnroitmTB1/XPDnx1qR5bEvJiZ0CHmKlL4vRyS6Wy8IWgzXGt7q3UhrRFmoSILDarxUBzkXedGW/10lKEW4VzQCIU41YV9xq+tSoR+S38TCXCO6REJ6bKFPZYuUFoIpuRwvm9RCmMVDVMbbCqGKC5m5JC0yFTF54vFOzEtqVjQcGt177bq9t3WNcfVN9tddnPb3+5sdudsdGxl764IGH/stUcPL6uJiWnAp0TykFrSYDVbCpHIE4D5TO18Stp/O6EMeyHFDVx6NBKUuV8tdTMXUCU/EFkAAfS+WNmiBWIWJ9cDNoswVVa65JSTskOyAqpA77o1bdKhWtAkuVwJBBIpN17iumVDNkAoYVM6abOlTZUECqGDtq+x+AEJYPqahmPn4mWDG/AKiyhCiplir7e6p93+zvGfjHrWNb793cs/nEhbgf+c889vQd2yZv/9tf9Scee6fTOjYMRjW1JTCFz0dLMbKggiW8ONUquxK2dCX6VAEPC5fu+UxuRxyiOrnnX1DpWcs5ZGVOmuLAwPN8KuE0vk8ByBk/YHkbNzxiztMglUkXSUDi78yvVNk+YH2EPhLu6azDkoYeWSfRie6kbbL88siGe9zB/q/WhodvG9x82W7j8hfNnu044IbifbeMTR3afV3z1PhNc6cmb4raM1d6ZstzrZA8m10apRoKqQNAHCqbCbrcO43echyyYZPnQZCD5h4XXN7FOt5WeTKrBasdoKp0JVIHZgkOCDOcG1wAJAQA54lrr7TBCqhqR2uphHcCOmC4KKNOem2YXMvGNnCLF5ilgW8X+zZ/pGfnG762ylNd9uVnBVTBrLQPfO2nTk08/ptRY/xVbjJTdA0AgISiGJn2eQioiOT5GpxzzqjK+XcYVXl880CVmVWVK9wBqaJF5W8lHk8CCMfxwIomFaV+EGcMUrjcr3xQNVBV4JTtN1gzIo0ivBBAoAzAigFvOwxSwZW3TTMNnUKUurUjtcFNX+8bHvun2qYND5SOxceNm246J4a66e5bPD+e3nrq+KFfbUw++QtWeGq0YCcOzO4BQkOAUNZkgXGRcr+kkECyELMnZpZ7r3xhVztIVwY4F77ryn5PGWorKQeuepIEzJBHIYAqUqpCarWwoy6SAVYVyR5gVOEzq4Aq9FW24UlkLTCpJcJ83VCFkilmfe5kx8Dg8hquYTlJnP6pjZff8O8KbvFrxpaXrulmY7XX+mxevyvdZRdP0Ia900f+n4Mnjrwp9oyB1AGYx/wFDWRTRXKKtnmxyXtl9+xsjvLi+t35YHW+daIq2kpTYKelW5bJTFYPLZqqb8DAPwwoSnwK44D8sE2NdlN0qXNN8hKbKkaRQWrZKlPBLJJluFLKTIRBE78RaXrSIFW0sd1AlY9NJ7Vpyx/FqMqmBIbs2LgrnTjb8ilXh4TQdJOUCuWDfbXeLw32Df/91iu3PjhqjDbXwx2c3Hvb5RO3fuqdwdFH317wj/UXy0VKLJMSnA9XBpU+cQVAdTlgqc91JUB2Za/VW5cMRWQ+BMpqRgHdvKJCOxWoKidLu4jSAExqwJUn1qOqhimUxcGkMlNKYFOV7VEKEKNM5XVXuWoYNh0J+2G4Y7kMUuMEzXhuQm5pzq70/nBk26WfqGzavKt4/SvX3EA+Hb+v1Jh4evvR8T3/sjk3/obEP36Nm8zWylbCulV2YILbAOyXTJsrETb3XUgjNf+7qixIBUMD1cVH62pB5mLvstr36Hq9miAAPFHBhf4XGwQkL4JZtUyRADCZwt3+yi1EyUJ0vTmrgmdzDyQDqrqqNqW4HjHsr7yeg0Zx4JMjV9zwJ0bv2pFqZwdUjx4tN6a/+a7Z40++PfWPX+UaLe705zQK1S2Yv/g8cXWH2GcWGPnXrcQGaaUTmS5lZN5jKkUlX/IX3bE0AmVsAG6KSpXipik/lAe23eayP8TgaJqCCTaE2dzhiNK+YlLZsohpd+woxScOJRdmdBN4c3qophCUMaZXoNh2CFevZdmttFw72H/J9q/2bdzy+cHRwSeN0RvO+cSdpvc5dHTqislHb/vt5on9r7aS+rDnJnBpotCEVhXniq5sgFSXzx1AFSV/zR5Kl2snmG2l94h3pWdYDl7Z7yknCV1yZCmHOFFAxtFu+9RoBNRsYnNSJIPKCqi6HOkHQMql/xxQZXcPlP6R7KWYc1ZzAaiiXCR2DtI4YJYoNGv1kW3X/b6Zmn9bufYNx1ZzbdbTa3fN7OpthfVXPrzvsT9tW9EGq+Da3P2NMr8ZU2gGrIlEmSBrll1PJ3ARHMt84KrFUvlmFzFDF39DnmdQxYrFXB6xlXHoUxC2eePQbjfYhi2AJjUyqWIVqdepUNWukGcWyUTYBfTzGNTMpqYZWJX0IEiY8IEiBZCPFv2q/F0b/Xc3FOHnIC1c2+WFEvMgPFPREQ47IyM1omqpOj48OPKlnp6eT9a21x692lg/rhjHn/j2FUfv/Ow7/aOP/qrnH+0vlwqUoOEHvq8qpIADKxRQXaoUnzf1XxnQlFfNZ1eXc7xZ+NmacsEtVdpDLXTj8CE8sx0bLZa5yUTMo8mE9hQgtRWQ34LETUAqgCmvd6arwmkATEWXyv0YvO7l0o8U6YYqC7SoEf5UKUlRbAKkRlahNu3UBh689Pob/7q4YfBW2vqPs4bxu+dMl9x86JaxU6f2vfLk8ad+IW1MvND1Z3uLVmRCBsBpVqhswtQegY9glvkeQwIgAEHAKp4RuU/yx9IM99lOOasBq4u9lu9oDL06C3KEVbVQGUTzsMg1suSufCqWqgpKYIXIIph0UxZrOGdR6apdqF0g3ygGsVvbNbjl2g8Vtrziu6vtn1nqWp0xUOUxPv3UjqndX/1g1Dz4KjM62WchcyYKpNmGbRKEAcgesEWOgh+necTLhQSq3BzDehXYSykv1DCisBFQ2JSdJfvFsT7TYb9I/AmgymUMBnCSXgSQykyqtJNlWcMQqONTYjz42Fk6LrUNKw3sYsPqH3yif9uVnxm6bucXigPXHTtfCSwKLBrR03/38mNP3vs7QfPoiy1jruQWJGQZp4EpqQNU8TOAEw1UdYPcmQ2plQHOhQNoZb/XDVTZ+xAX34C9GKIjAVRDajURbYvkNJT9AVbBqAKoplypQunfMTz5mZPIz7mLXe53HqhKlB9mfwCAAoVWtT2w6aq/8rzKnxSvfv159YM824lS/z7Y1JlDM1eeCE588Kmju19frFUcJMlwTCZk2hRS22iz5prlIYtO32t1NM/e99HzYb7hNF8BwgKaOSbAkQOMCRqnolg2DAm8nNsUtJvUaiFtqs6NU6kfUl+xhyp2iSqaSSVPPK2RdKecWBhm6MbDrPSvAamGzZIwtRxQ1au4zYb+7EnC3pqQDVmpFVTLPcc2bxz9TP/g4N9es/GavWvdgHG2I+Tk7jsvO3THx9/ujz/2Dqc9PlSteERovkHCDyx+uEFTMgPzwDIPFqRpqXtOXAm7utj7aZ33/PNawMQqD2IZIwJSxV2jQ8+g9idAVTaU2jdVKogxbzTjps9AFUEdTMxwZz/s+RQg5QoiqkiaURW5m4DVfCKZcnTkQBSHUgtNUzCudGK7OjDRP7r51qHtV/9N5UWvvAPe32d731by++jPaLennz89/tTbZw8+/jNWPNtbcBGCA6BqUIwkHMOWgBh+FhB3wzoVZVCSMuMsX6LgPN19WclxLQnUVigjyMbCPFAF5WXIPUOiVUXZ34LcB/iDNeZgu1Xnv645M3kHhwR1osyWs7etEDFa3MhIOOHGtLbhUuz2HKgMbP1MT/9Lft/YvDZWVWeGKoQBM4KD33jTzDO3/WczmNxpU5Ot1cFQ4WJBiwrrJv1wacCqaeSzuWmr+13NN6hSTcaodqyrpGytPFLV7gkoEucCTQ4m+GCuTXEb5sZKRM6NBdLZzyV97vpW3mQ84Uu2cAZUlS0IygoAL2EUc1c5Ys0CstmKw+0feWBo+86PFwZ2/EPPtdfCsP+c7SqXuoZpuqvQvPep/8at9FcAACAASURBVPPk5EPvDloT19uWT46H3TP2yTFrk1J0E+BcWUgdMoPYWVTPbEitDHCeOVDVNVKWfSi7FVhuAKj6bZT+pfMfliUCVFH+Fw2xBqqO7ZADXTGAKnf9CzORWbHwLkfM7NXt5tJ/hIfXrgTVkcu/ZJZ7Pzhwzb96+nxNyKt7VpZ/9b3NezfvPbb7l546vvuDdbPpuaUyFdwCsy/wEY4pprl4jvdqDqQwywDVH2tV5Vpr6JAH9VkTZ+52sJBEldRhmSNOerjmAKko60nwSAgNPRqn/DaF8K9ttihtBeSGCXmGTQPlPiqATSH4NLvcAGiSSxbKt9wEqrK/VbFY2FKlydR+t9oeK9fNLrKAhVZMLIfiTRx8fqRT1jW8sLfa88ylm7Z9tDZY+2z9QP34DSvs6F7L8Xy692oeuXfzwe98/K1zhx/5dbNxcHMvdNiOS6FZoMSQZCoDheycV+qijNa8KXElQHWlWtU8oNWgSVcPZS6SBind1c9jjiNQBVphrHGEA1f6lB6Vu/sjCuda4mYD6IjnGSwqysXgGLVGVWlS2VdXsW0doNpJOZKhg/92yE8t8u0C2X2Dh8sbxv5x5Iqdf9Mzazx0rqRti91nxuj7d3n15vRls/seeH99+unXU3JiyLUDjstm/SyIqNhTTCKuISRwIaWmkBwAsTro4VwD1YX3efHR2w1UVYKYal5DQ3TCliASpgCgisYq1m3xeq5cffj1yk6Ut69g1EC6odPfZpCKVEG8ykK4A9ZTJXOLIJmwK620MHjX6I5XfICGdj60FjjmjFBFmt5s1evb+8M99/2uP/nwG534xIhthjxhookKIBWMKiZNDVpxWTGRYud2fr90R97SQJVRFjrvefSKVxxsOKLAp7DVorgdUjgXUBroxinorLCLdKQEnqodJWtSZWLmbjqtEdHRdWwKj52kJLBA0NyKU4iQo2L/yA/7xrZ90hncfPPIi189tRY390yuMzYgjUc/Ozx37KH3+PWJt6XhiUtgcs1sKm92sRN3xMlAT9Sq/KUnwTP83DP5tRVKBtRuV5X+hVEFxZMDqo2AWrCogh1YUibTKYndCtAofPfgSAWgip8tCVRFfM6NZ6r7mTOssXEpVkKvd+tdTnnktwa9qx6+2Iz/j6ZHy/fs+97LJ5rHP3CwdfilcQm+hy65KB9FBkcnwgopsmHlAt9FrWbsyDrypcsfA9WlgapmavRMqcGsMGNiKcS6M2Xmz3G0iEWNI2oHPrVaiAduUcggNSQvMqjHLlJfoUKu6ZGDeQsdv3iGOdLa5soQEqU06FJrVVbWzwz7FVuny/36oc3K/1rXqoI/oMWHGTwap7DJdcgJK6Xqo6PDo5/a0L/h8zs275g08CBqWvKMZoFz80vpxANDT33rY79YP/rYe5JT+3b0leHCgqaRAiUmyqYA5+sMqGrXFW6JYA6wC6hq/bMGqpBzcfmWNxFIlxJNKqwXUUXEBpShLJvEC/OOtQ2sHOuaVSd/x44KMjfpIud3VpscREoDEIWxRS10n/eNTBSHN3xucOvmTw9u7n/cuPQm6cI+j19s07jnn936zOHt00cf/83W7P7XGvGJjQU7IcfCOoDekzL3Zkj3vwaqgQKqYjspgSXnllHNP2fLXSINVDuCoA7bj1sJCQDAKj/zYFTtQubUwH6KuWhfofJA4EWqQowNmqSJsk84V1hB0YF1xfsmlNgORVYpDa2+Z3pHn/fhir31o2vhcnNGqDEd/2rJT+MXH33qnj8qRdNXevGcl6bajqZjQ8OxW1q/dBY6xLMbu1pfIaeqC5Iy+UtbFQNUlGpFzEHE3f2woGpzcktQ9yltp2TGJhloJlKaRNDlYCF4N8LfmkmF5kN5dwrNkGU7o2wX4SG2PYpg5G+6sVMberQyMPp31c3b/mH4JfftP5f6nJVcS1iONX74P19+cvKpd/tzE68rwnvOQsMU94gqPYsMai56sPG1kjedoTDxTBlVBsen0bfyvVbhIqKrywNVZVHVDKnZjKjVSsk2a7AFE/8/BqqSSokNGIAZdKnio4p5WOx8mE9gbaoYE2KTohtNYLacOF6cVDc9Uekde8/Q81/0A8O49LxPzCu590u95u6p267aO7XvbYdOHXnXbKFVSwoG6w3Z4QFWNRGsqFKK8RjoRJ4z1B2fzXFebL8re1npiNKsKsCD/tJjWzNiXOZXQSX4XfFGDblpKozb5PsBNesNChqwn4o5ErVmlajPLlPJLrL3MesJUc1R/s5aZe3oVDB8PKdOqQ5+XQ3KSAatRdXlY2y82XFVOGIuL4oHp2k6DHYAhApusV0t137YX+v7wuaBzV/esWUH4hbPe9VopWMknd5de/rW//mzjfEn3+tPPf2CvhLkPygNlynmjmls3qU8uhwDmoHDZTr188e0EsZ1KeAiPQK4t2AAAa6YPlUhEKo/XY01ThmTajYZcSosqh9Q0PQ5vAbhC6JPBtuGEr+sc5wVz01xwqKyqwNGFdL8uFoIgIx7L9VDkDOYA1PLo2ZiklMb2l8c2vCFno1jf7/h6rFzlg+/4vucPuZO3vO1F9SP7327Pzv+01Z0ckOPZ7HrAVFFlcWxaiDGpE2p4XPKJm/CVOT5udSozj+P5TSrGVDltVoW5Y47geoPh3IR4RoIN+BoVaxpYuCvWigz03+pNCM1FB7vBW6iQrOwYWJvKe4P0OoC8bAIyTQpMgsUWb3Tbs/2rw5tu/I/0sDMMcM4u0bwVQNVBjH7vzCcRjPvmt73wHur1Ox3Y9+IYSi9hFHDqj9kpSNsRa8ToCppWAJVlfw3s6XCYgDBMN9QyBXYzL9NAbpk63UK6gGZMAFOsDCrzn6O++uU+3XZn5sSlM8ae8nlgCrHtXGsIAT5LvmwOqr07q8ObPpMbWjrzcNe32Pns/yx3OVLp76zafLxu37JP3Xo16k1flmtgMKu7K9iJaYW50Y0WEl0qi5k6hLlim6PetHpwOayx3oaQKRc8kQjp4AqNiR4AGHlA7uxViugZiNiP1XH6iXLLbMvoMFAFXnHWLtNpObwn/DeY/s/BVQ5kQd1TZhXg1Hn5gRZsFnzZDtJXBw5Uhnc+o7h61/+PWOddDav5B5NppOVu/d/73UTc+Pvnmgee1lUNSh1TbEXYkcMCFTFwAxjQ7aDXC9cydv/SL8mnyKkXVJyiY58beQqijaOiS+U+tmjFhG9EQNVP2pR029wsydAKrUTKiQO1awy9dhl7vJH+hN7P3LjCxguKc2yC0lqkKvjj9W/6U2XYOlco5S2xUJzJZosmT3rWKngtSKJEVkMDtyzC41Ksfz9gb6Bf9g4uPGbO8d27lvv8pc03VfY97W/fTUiVBtHn3hVnxeSi5vjVlTXs2zbtY3PUuBRp08tNtAX6EtXCGaXBKrK31OqOqrk3wla7Gr9YQca2CQCpAYRNwyzo00LFlQxWZC2aYAKBj4rEauOb/4sJX/CmsCWi5CzieWRAfkfz4oIPXGoTVZs1vrHq8OjN9c2XHLzhue85FFjdH04PKTpfaXJu7/1mtlje34lrR+9qZTUKx4/HiWpICLvHkDM8IkMn4kLrkoAqC4Rb7OaJqjVTIIrAarMeurOmNz6mMCmClwcF0dtshWrijhUnhNAtvHzL0cE8MljPAdUOXoXQNXQrkcoOkpyF+azmBw0D7eMypaH+i+75gPFjZvuP9tY1VVjSDy8zYN3Xd2c3vshf/rpFxeioOgoz0Te6S9yxU//IfNfsZYL3GJAtaMN0ysBayxwsaOYEuQXo3zWbDCjGrcishI3A6raH5X94vJMqmZUAU44s1jSW0TQ3glaw2Ie2V4alwfb5eFNf18d2Pi/Nz7nZT9YK+Hxagb9Uq9N08fcxsN3v7R+bPdvtE888YaeUmBiN8XwDnIzBmaGEptjjOJ8lVEwU9Oru4fnBaiqRHK+zwxUoTcOKUC5FBZVjZAazZgcZlQr4hEIVoCBqsHAjFlEgFEGqliQwajabFNlsU0XJgBpJuD/wY7FJIpsI40KIzN9G6/41YHnvvpWwxiaW4v7dD7e44n2g1fcu/e+Xz/WPP7WWaM+aFZcBt84VU6f49xv3HtRMsuuXBtkr24cnI/zWVefkYG+znKn+yBUvadjQwWgys1SYv8HkBpGEQVwrgibNNucpagFJjWlUupSj12hmlWholEkB6BDBY4w4MhVuoC9uBakbZaUEbtme/VmmxfIHJBi52jIvDDfYcPC74MNjHL+YB9OKy2XynPlcvXO3lrt8yODI7deM3rNkfXMpOrxkaapfejWP37x9KHH3zV7+PE395pzVtGKyXCKKnEwE2WcllFdKUu60tctDVQ7RAxeI44sSt/MjcKaGcD9BlBVsp02moVhQRVQGupmYehwhUllbSLrUdmXTxETonW1IeswTAqxYQWTjghwFvDbFCIOFWDVKkSxW5zq3bL9S4Ojmz4xMNjzmHHdaxrr6VlsPnXzpvr4oz/bnDrwtnj20PVFMzRg44R1HmAbxSNm0A2JC4f8TbtgrGQTslbnuiKgyhtb3Synqsrc8wSgCrsq9i0gC81xbFdVFJsqRbIpAbbahAHZKUaV5wZUEHAdUE1VVVW1YcOiAPeQkMpxWtx4dGDLNX9Qst3Pn60l4+kx5Lyrm47vGmw0Dv7Lk+P3/YntT/Q7EVzlpKuas5xX2+mrNE9dH3MOqkHdka3dPqr8b2zsHxOFMUUo+dcb5M81GLCmAYaqRxY3H0i5Q6Z2KYHojlnR6+Q8ybDtUhoWYU6EhAeI9a1iUhjd9vTgpVf8weDW7d8wdtwwtVYDea3eJ33mO1umD935i/WpR3+naJ3ssRCPydm+GIyq648tuiQAQNs3iI3H6gDKuQSqWSOB6jrm+wxZCsZrAka1rRjVkOqNUJX+FVAFWOXOfw1UYXItQNW0pYkOrIMA1UgtDOIvyKbpLPWIKXIoDdzBZu+Gne8cufy6r6+lx9xa3e/F3idNU+fWiX963eNH97z3eDD98rRkkFXwpNADTVIcqdQ2TIpiAi5j/sdAdSX3Ja/VXWg/pDf+8icaphBSgdcxUAWTiqQpjN92g+aac2RECZUSh/rsKn+XzBLZ6OrngHpl7A2gwRtNcThh6Y76OxZeXdrVtAovjGzYr7yG1AY8i1FF0lEiWzNs5iz2T4UuwUhc05vbOLLx7qGBob+qlWt3XDV21fRKrst6eA00jMfu/sQ1UwcfedvMwcfeWfQnqhUnJstBVLKGfB0NII55qWaqlQLQlb5uKaCqK4b870rLnHX7K3KBF31+PFO473OTMMr9QcunJIi4QYbL9gClOgZcAVUBq1rmIQ1Y2m+XK4i2yzrGCD+1HAoNm1pkxYlXmuod3XrbJc+9/k9rw+WHjM0vbq2He5w/BgQD1B/+1FWN8Ud/ae7Y0+8ww6mhkifzP+u5Wd6Fkr/IbyJ0xCNOm3cCC9e7C8qoKtJQ02Py6GK9A5uKja4OOHC4V8a2SryxEKAqFlxy/IJYwJDHBtKoxKqOgaryOmBUo16LdRDuAWFaJHIHGqXhbZ8z7MLv9Z2l082qgCrK/v4z/3BZe/bYr80e+8FvFY1TAlLY4B7JB7h9i6k1lhmSFxioysUGIxBJ+RIi8mab2rN1BqpxO2BtqmUUVJesOIehxAGanHdUKA1gyueyGm4wGo20xgu2L3KZeTkwbUosh5rktTY998ZPVAY3frj6kp+BNct5seVYzeQA9vzE3Z/8F/7s+H8N5vZfX3CL6CNijQpvSbhTVCatzFPuDECqPOerA7bzJphlT2s+UGVNchSRYQqjGnIDCrr+Q5qrA6hWyIRGFdY9aCLAVoyBKiIhJa+cLVOZURXnB0hHAFS5gQHBCBCrK/ue2IgodNI0tHrb/WPPee/Q2LVfNTY+//hq7sWFeu1TzQc33bvv/vdPNCf/9Smqj9oVBB5AmyVd5gycuCsUzI2Ww/wYqK70fvFiwBZ+2j5IwI74pKqiP+ZWdb2jOGQvat3hj8apZrNJPvydw4CKpku9Vpl6Ue4nMKno7kfjFPSCMhexZEexa7wssZ4aDRKqv0D5Yi4FVHFUUto3mJ0BSEWlQRqmlN42NWPX9E4O9Q//YOslW//YLbnfv3LoyoumiqDvX/Op72w6+MTtb5w6+OT7zZk9W3q9kBwXD39nK76cPlUJ1RcMh5UC0pWwZ11zIU+m0rHN0g0FoiQjT4AWV0LQWRMmDFJR6ocmNfbZ2Jt9bmFbxN37quQvjKrWNWMECbOG1TAFmw5I63mUWg61wdghUtNECdhJQq884w4M33ndT7zkw/fMWHfcdI6Ca1b6zC33uvTQXcWpPXfe2D514H31qadfX3Qj20U/AksbVAIlV0fhAZuSgVhgEB/rDqiqXgFFj2E8MFDFXMKMKr4xiNHUXSDbLohOVdqmO/ZigDesY0OVWCzseFOrWFV5CqTSgkcfm1T8d5ji/lcDp2fjQ+W+De+t7bzmIcO43D/Te7RKoLqvUN9zx43hicP/3p96/DWu2RBQxtnBuAgdTzk5oGXefpEuuUx0LtP0Gnx1xDmy/9Xvq0GR6HjYAxUl/zBiYBrWWwxUg7kmd/qjuxFWLpz/mwmO+bFXRtny53ygyg0JfONxKZQcANFlhVrke6WJ7T/5ireXq2N3G1dfvW4jNduP/eX2uZnj75k8+MD/3VOyyQUiBcDDBMXyLAlbRGFA4OuqhlR2j88HUBVNrTK6zoAqUnwAVNvUaPg0NwegWlVAFXpUmP7bAkoBVAE+MUfbiFDFu8HeB13UeJZ9ARnQMnNXLDYzKP1HFDsRtczecHDz9b85vPWKLxrDLzy6BgP8nL/FnVPfesMP9v7wt2ei2Z+IKxZZJThdGAJS2X5OsrBlGya+SZgPcn5l5/wYL+YP0GV+qUFo1wheCaQhhudVLCro6sc33EhCdlTxW21qQZ7UblEaEhXsIlUdAalF9NfHFgeSsJbewGYa94XNiKT5T5vooZjEnTWSpMYx0AJrZBbPM6rZxRbBrAapnuNxVSqB7Z5hUaVUmRyqDX3z2iuv+7OZIzMPX331+jHyX814SdPx0pNfv/mls+NP/3b70AM39bltKhYQRSnYZP72ejHN6YKksVXoUJcFwYuciOK/cpriTvCGtEug+sVCZ2ZRffiDt2BHxSVRaY4xsemABaEAUwapmSm8SHukKTUlB01SKtXRcl1qhQlFtkumV6Z2alLsleqFkY23jT3vxj8fuf5V31jNtb9Qr0133zx08vihn5468ujvh80jY0UnMD1Iv1gkjqsIWQOkABLuwsz0IjzLhWVUpXqbde4D56jO/BQglZlVgFYEABSkEc5CUpXo19W2RqqHuL8cZCP6Va7E8PmKLhX6XfEAANssG9g4NShK3CQtDsz0j131O9XBS79ibLhu8kzv6apQRTpx+9DJ44++Lpg+8J/M5uFLHfJZf8dUIEBqrsPswgNVbRkhp8gXVvmlZgpVvUqwoDzhHSXYVH+2ScFsi6KWT0aUincml/2hz1Hd/NolEqb+ysBfiiB4sHFDOxQ6ACzSeyAoDy2P0mLPzIYd1/5jdePQ75Rv/D+Or2e9VrrvS73HJ3e/avLQo5+uWk3Hs0LgM5mkE9G0wDHBRitdKvZVOSXUisfl+QCqAFFZms6yQBWMakU1UwGoYmFCOawDVDmyxARD4XLTQR6optjUMNOKC5UwUE3chJpUiQc33/DvqqPXfqF8yfPHV3xxLsALUfbcS3uH7n581/976NTE6+qmP2RWPTI9sRtKAVLjiA3PVeiasqpVLho6PvECHPvF9JF5X26xnRKQKnGp3SBVmFQBqOjsbzWbXA0AQCwYBep3+6lkFagICypUOmARBs0gyrdsnYcmCF32z8JQ+XKxXEeV9xnGss1RJ3GKKdh8aVvHYmJxArCBiU3AOXtJrVJ9ZmRw5CtDtYFPPffyFzxBRMFaJdSc73uL52DPro/ubB4/8N5T/z977wEm11meDT+nT93eV2VXlmS5G1s2YJpNSUwJEL4AAQJXki8JhAQIIQl/8ocPkwQSvgQTQrOBADEYsLGJDQYDwRjjbssducmy1aXt2p12+vmu+3neMzMry9pdNY+MRpculZ2dnTnnLff7PHfZdNuf5ONpPesk7LWJzopYEzW20f0By4MFqosRWu17PfjAo96OtGiVRyrfZJxIEqXwT6hWqZFX9nnf42hsDq/BeAG9SUTD0hnEIadRUcVnlmOMVGjVwKDYMMlFlS5TIBc7guV4ue6+XwytPfk/zRVn/rh33bFRUU+SG83JuzauCr2Zv5jYvuH3nWQum9UjcuBsAbE0uN7KDSaIQlWlfjqUevaAqvi3i32kFA95fxJTOwJQRREYSXbs0shxuA5zVdFBTDUWAJ7yGVRHWDnacK1KzHg5Kpxb/Vxxb4SJK1YJRVZ71D588iW59v7PZla9/LGDnb9LAqrutu+cUJt88l3uxPa/yfiljKlHVIMtla5ouEsAqvszyE0/hGp8Hexnku/j2SosLAGqKrtUcS6kby0CKrQugLbhl+qVquTNVigoI8klYrGQyZ6DiBlEZaIhkpKdWUWKif2tVFyVj2rqQsanE9h0GDa5diEK812Pn/bSV/x1rj34mbbmNQddDj+0C7S474aoave9N53mTu34ClWeODmrV2yL6Q6mJG8xlwVJZB5RAuCi0kkW9/L1Zx0doIrRIBUA+KjihAmOaqOi6qqKKoBqUQFVCKrQ+heRiMFkVHFqQcVczNIhOgC5XCqqxFVWhCSk0aIhkRNTmfJR7/C5f9W/7NQrtRYHqlcmVxr9k8XX3vfkfR+bjWunBo5malmH00eiMGCQinkjRs9YFEVlyl0VRl8Hsvtf4uB4Dj+9GahKwUYqqWxDhdARgFMkTUUhxRBOeRD+ValWrlDgeXyVM6ZDbUaROvUucviQJGImadEJVxqglRMDmWMmG5AAmrRtJylrIodSIFVtVOlz041X6Ar4TtmYmPoVxWRpZlzIFx9rb2u/pqe776qB1QMPjx5jNmz7G2q7Nvygx931wKunn7znX7TS1gFT93TH1shA25fXwn1A/D5c1Wag+kzgZTFUgEUBnzSJiqlZUqFnfMEiEhj6x1z1DmsheTWfwirmMqqF8NKFH7ji3au4XNnZkVokbV/M+NR6LKWtyPyHYMqkyHAoNHPkG07sdHTd1dY7+PXBtad9P3f2S/YcS4eVmfu+1mHaySt3PHHrPyXlnaOZuGLnTVQMLYoincViuqmRFwWqvtxKQFWKaSxvVd7wKNLJWg2eqtB1mO2IogNvaDZTAED5gIA49YHn8aNeS0RUSoSnKuqIzY50g2D0j/EBfjO6jljFIPYMjTbK9K75qV3o/HiHse6Og/UPXzRQxcmytulL53rTO/68Nrnt97JxSLalUSl0KYYhOhA7C1Saa+DP/PJHF6jCggUtSmX+r/7kW4n/DyOunIa1gGqzFXJnKxSWPdICUBFVNCbBvkGJp5raYqLml4EhtABpk0iSA9YKlQ1sWBSaGfLznbN674obznrtm95LfaMtXU2VQ3iiz2z8xrKgWvr70o6b3pbT5gqOLibh8IGNMJBxUIESMg5VU1ERzJcAMI46UOVkMNx+XwHVGlUqLpVLARlQ/ZsFnrxidC0BFgCrJs9UAaosskpb/xgFAOv8UNxWAPkY3nIhaRmiChXCnuGz/6q4rLUrqgCpZ5RWdd6/51cf2TTxxFt9O+6nrEOJCV9ZnUETuL0CVKVqIzBVjMCOA9XFD/w6UFWhILCckkhUCB4AVCOC9V+AtCnXJbdcJQ/RlgCpCVHGcqhoF6jdKFI+yJMZwyOVeSgqgUi8Mtk9FW053r1S/ryqCKqfLQ1d4bAK0FXrdyqkqgMwqdJJm9gghIjrZARt+baNHe0d17S1dVxnFIyHz2tBwczi70zjmRs3Xmm3PbFpXWlq2z/Uxh+5UA/3Oo4dkWmhmySaBYbtzXqLVHimqtWpZV/jqs7fGxsgNN0/lbWhlCtV0XL/+2mqC0mr8UwbwbqjxC68GqN9Cw0GxMJeSG7F5T8hFEaVkJPKlBBS+PVCZRNxsFgusu0iF2rEQ7VRTQVwQ1XNoNjOUYVscjp7Nnb09H+td/notW3nv77lrcj2HRfJxittL5Mf2bnl9o+544/+phNMdRaMiIMAgkgKNKZtko+Kqkq73Pc1FnWwOIgBuTBvuQmTMB1TWaixV3xTpwaYJ4BAE+uAycp/CKuEq4rAIhmtbD7HawQsqSSNShnSUayjY6gLJxk0QAVUUQQKEEFv5kkvLn8s0znw8e4TTv+h1n7K9EF85MUTCpNkgzV1149fR9XJD0eV3c9HGRwcBQ8pTiIKJS3ZN2DkQDj4maNIDk9IibRkVF2BAbT4oKmblsJLTOggZLU/kjgAVNH6j6pieGwplSMbHqu4OPkTaCU9TCsvtbqFh0xw9tBE/jbEJ5ZFrpWjuKNvc9uas7+69tVv+b+ahqiL1n/Mbv9xl16de/vExv/+hzzt7bShgtS42Q9hr1g3xUi5SRWgB/eZjhRYbRZT1TmqkVhsUOxT4EP1D45qjWNUDb1IhlEg0h1lUYUNCd0eKJrxF1B50EbFwJdxwQc1zhzDpFe2Vvg7bJv0mHRLowoVg67lZ/3lwOr1V2l9p7QsR/W25LYslYLn3b3p7v+Y8qdOSTJaBkp/TpYBX5Jb0qlzgjKqT3laKj3pYOgfBzdqWu+7GlDj6e9t3oq4zxNZ2a+AKoz8A/BRYeQfeuT5LrlVtGprFNUCshOL8maOik6eckaOMolDViDHalakM8c1FTaJP4mJAybfJwGoLATl3G5Fj1L57Dhcszcq1i+s7xjhJtY8EVakDqnYoE3NTIzECPPZwr0d7V3f6+jpuP6Fq16IiOCW7hQtddTsvfkLnXtnpt40tumuj+j+nuGMXjVtW2NKkBD2sUkrj21FexEfWuw7KiwltQtSoDYNn2lgUdFQDF9l5wAAIABJREFUSKG7eaSo9mv6X0oQxcNHbid/jwBV+c1rKdr8ylQK1dSYHW0CFk/VyjWYHpMeSyUV7X6xW1SBNtjLIukOcoWNNRZclFUHd4AZcULhairgEIRUhhPH+c6dHUPLv97ev/yKgZ6Rx7UWjMdd6P5zatXkrYWJHQ//4fgTd7zfqe4aKRpVHemqAfY60yLdNChEcU7YT/t9HBGwuh+Oc/rD5UsNK8xUkC/KfAxHFOfk4AKNQRBAawCrLV0BVYiqpCjHCWOKkSyevKnSP6XQibcz7Dal4i5hE9LRURHPSC9zOmcK3cv+vWtwzTe1lS95cqFrv7+vL76iOnVH28RDP/j9uDb+91Yy3WvaBnke1iKxq0hJu0u1JTqYN73Y72E1K7hWfCHTeo8AVcYYKIsDSPgBJZ5P/pxH7lyF/JJLsRdzhrmpPp/cNPwWvio+N6xD2S5VLS+p1xxzUsENw0nDD0izLApsm6rZYkRdQ3eOnPeaT/Se9vwfLvZzPNvPS8ZvLES+97Kdd13+nwVtps/UEy0ycIIOKdSkimqGeckQ5lPX4TF7Pxjgur/vaeRcSwaPqP6VQXHkcUW1Wq1RGSK6WlwHqpouk1Y2dMSoorKKz5iQBh9VgAH2CwQfVSOL296c48ECLBHIxMocGtGBRa9r5Vnv6x8949pDIZYfyfGABfrm8s09persO+/ZfM9HAsfvIEfj+FhcPS+KGayKP6O0kzCPEPvJG28C0r1QAZ7Lj30/XtrelXsuj3qrXCmCBW40ltz6WFU4JIoTTpoSQ38kTvnkhy65boVqtQoFiLasBSySajfaqMNup4KeJysWgRvXPhQvUd5AozIqEiplOaO4p7xuK97ZPHDERv5CEQD1AJuaZeFABoU3umeKTpDoiamZtbZc+6P9XX1f6ezq+fHpK0/focFo8jn2AG9x7yPTw0/c9uNPRdOPvcJO9nY4VkhwJ2IHBGgYwF1MwSoDOMyTkNAe5ZQoVLSUywIqT0ycSEXFvGamQDWtYKmxogaXiHLTcSVfkwQqZRDBhw7hG/OQwmEccxQvG0KDIalTfhV/hqzuT8WgXE3l1DLpCvJeB00Gjjjq4IMjC8ambpqkGzZFsUaGIboNNMAjw4l9OzfXNbrmyo7BVZf0rj79EW302Ergax62yY03mrUV4QuefPD6f85Unjw7H09nLQPHDos0y2FtDjogiw1jPFTQmn4/67mW9EitprA+I/JXKAFJHFEYBEzlknspkaoaRFVsRYU9DGtB+gMFkc9fx2S9x4EGMBa2ZhhDONBgbITw6dWsoK1vxdcLXUOXWuveeO/BUEAW/ZGTrTevmnzqhj+PK9s+YNG0TrZOIQQpMQazqGskwaB1Nqg6UGVxAruBMXBgroUSWOmoGPg+JTWP/DmX3NkqBYhM9QFi4RHaaH+wcChx2LaIS+NMpk9rR1gkcKoQ7qaYvScggZDmOOQ6DvnFzpLZt/wnq1766o8VV5zxqyWNtWfxybCporEnztx9x+XfzkbTK3Qj0kOTKISaHXtSYpIZtPNCzSBVT+2KDu1NHw6gym459bchyVSpPRWfElGx8l0GqhUAVRe55FJR1QFU2fBaqqgCVCE0QHyqZA8mBtSfIpyyeQ5IJhMZ2MEw5mLZyDQzcbWOWtfIGe/uO+llP9Lalx9UC+TQrujC3w2T8x9s+8GJ0+70v26eefKCJBNmNPDxVCsQ+B4oBEAVmy8oNYYCqqiwod6Gtph0Lp67j4MBqowz9lkeFd2TjfzhjQpxBqdOUUhe4JHrVqlWq5Jbq1JY88mKTerMdFCH2UZZypAdWtzuRyuW8bAUU4WHqsprqjGthDUNgURqVp5yVtO7xfZjTFuKyTBNtmSL2HhRLNoYYsV6bOpWJefkHlu1bPWlHW0d/71ueN1MKwtDD3U0JhsutSZq8Ts3bbjuL81w8kRbr5mmFpJtGmRjg491Cn3hAfM1xF2MfSJLwCSAKhdJcBBQe4SI1hR3kB1o5JH6bs8DTmrsMGBRvpXyPLnxWKZkjxO+sUSjSmpc5Ic8fuCVCn5qHEAAK9Z66BuiJJN6gjNRhL12AUZRSZX3L9UdqSKjPcwaBfxcK0OR6SSuYZfbhlbePXL6ORdlMr33amec0VKG/ku9/1xVnX2o48m7v/9vyfgDv5ULJ3odM6YQ1WYOM0BhIqXLLPzqRxWozuMUpQdUlBWwZiurKriIBD77MceorhuOAFUTfum2OD6wELwBVEVbVS/t151B2L6K5QrgxGH9wOsBqMrpqti7/Pu5nhWfdaorbzqYCvuigWrt0e+9vLz7ofeHc5vf4JgligxRpGpsJq1aTHWT74Vv2tF4xn6BKhOCxU6CObUKqEYVl7xZ2FJVKKz4pDF3x5R2jvJFlfYOqqkOWzU8HagKTwM3jGM244SjxTQny0CVuvu355efcMXoC179Ka1vtGVbv/vem+SpGzNUME7ec8dll2fDiRMSCqyIY0Gh+As5N9gMC2TAVBxjoMWAKhf6ZPVXEaqoMIQMqmNUrTwBquWyR14N1aMi6XqelZCoqO4PqHKEHIoOOJygMqEhglLZC2FVNwUxiGEX87qSyO6dLfaf+IeDJ593g9a9Zu5ozIGl/oxNyaa2+7fcf8FTu5/66pwx10E5OHQpK6IQU91goCrVHYmhTSuqDaA6Twi91LdwTDz/mYBq85tn7i5zwpqOSs1tO7RmFb83TCLmdPmRz37U+NODR2qlyip/KLPNyKCCmaOeAtT9OTJDnTQfEMMgE7wyjrBsKPUFiKZs06YIVGFUyleaolHTjRSHsTTQgb1Rwc8GH5UrhxpcHxLbsCo9nb33jS4fvfTMlWddcazQmA5lcDFw2XX3snt/eulHqjNbf8uMygNZKyKAVXDXTe7SSayoeANJ+SnWIg5JEU8r5WMrJKF5Tjl8LxThNF2vnvZ+6yAVLwgUIBQ83Gt8CRU+/AIfGfXRCJaLcLOpIRo1oNAFSEWVFc1+AFU8S8CqdAwbXuAcG6rAKAy0UVlNuYm8nKoocF+zKXTyvtE5+PhJ577oE1m761pt/frqoVzrVvre8bsu+UBp0y/eY/vj67I27JhAe9PIj1FRl27aYoBUywHVGJacAQNVCKuw16VAFRVVCXdoXjdETJU+8HlEpSC0OKaFKNcjAarQsUiwQL5r+PZcz7LP5ofOuk47CD/lxVxfFtTsvv1LfxSXt75Pr209NWtVyUf2BE5dzE1Uze8WA6oMRtWJoF5RVUCVFwQAVdwh1yMfVh2zVfLmanV+KpSQAKpibiyeqKioov2PqlEKVMXsHoRikyJM7IQ4WhDcDxOnkUyGanaG7L6hB7rXnPrl3vPf8ZVjicOVbNrkBNk966Yf/MY3nGD8xCQJ7AggzFStrVgjK8iy3yzAixjAH3pl/XBUVAWfSupxukUwxgoxM6GA9RioVspVKpdd8j2NLKuddD3H1lPNQBXtUPmN4dAAquAvs1ZWARIGp6ioio2qSBoSK6bi0O62vtH/3bfqjFu0gdasNty46yfrJioz739g20PvTtpIN3I6GZYmliYKqGLx4SAyYaY10o0AYlRkcCttNEfivSwGqIpa9ulANa01M8SAHy23+mMKk5CCyCfXBwWlxh6pPjwuvZhssqhoFajNKVJGc8iEnRDU2hh3GJMAHLFUThrgUzXpWLkrX+Pigqq27gtU+TopOxoBPjD0R0fAoIxlUxhEfA7NObmZjmLXL4aHBr8a2XTDc0U0tZhxkmzYYE2Fd7zm8Qdue19Y2nVeXqtl8zY8KX0W5mZt7A8Jb/64+qBMwP+Wix2qaZpeY/EelnWyAQAVD2Q/b6ZxXyUgYt9HXYWPDgfjWMSjBuRXPPJAG2GQik4hxg14qeKxC89ndrRJk8tSARVALzi4EJSqNLO6GxVXUh1ydYsqiZUkxa7NK087578GV5/5RVr33KqsB5u+e/62u7//fwxv/KUZMzQ006BITyiIIr6/qUZ7ofHTakAVHlVwEoEncwT1P7y/zQz7qmoausbgJjeAqohkm9PXlFCcWUbsKTAvhhVAFSlYON85HQNPZLqHP9+x9tXf0ooDS/ZTXRxQnXi0uOVX3/s7rTb+7kw43pmxPPJjX2x7QNRksibebYu1/tk6RS40RArcfqkDVdh1wJZKgCpSqNy9VfJLNYprEelslg2RDHg8apHhyYyK6tOBKiv/Ndjeox0CvocIESBgSDJZ8jK52O4buGno9PX/UTz7jdceDE9joYlwpL6eJJscGt++buy+Ky+z/T3rkiS0ofZnShZa/XFCZuiIjRcaXi3GUZV2mNSWUh9VnQ3kBKjCML0MoFryKAqNOlBFfCC3/lFRwnoNeyo4P6Crr4Ojis8vhtjCOJOJLG0y+R4Wq5BBYWJFdufKRwr9K/6s95zz7tJa0LZnU7LJuefxO18+Vd77ye2lHaeZ7SZRBsIxAFWiGCwPHMgYjCpivgKq0r6UrVctBkdqOLbk6+6P8SS1LsUjVCBQKtHiksBKbEShogUHkJqAk+pRpVqiylyZRS8QdGYoQ21mgdrsNsqbeY69RE8NFU6sM6CWcKWOD9UNsFpnkzVXWevt44ZNFb+lFETJQs5jnV8XjgH4OYlBvhdQPlOY6ursvn6wd/Bbfb19t53QdcJsS96QI/imSpt+1LvrkVvfvHfrg39Apd3r2zLgpGOOh3yog690KjZkux74k6Jgoo7vwiMVKzJR1cucka1+EUBVGezvu3nzd6KDhwIMDj8w3/cCFY/qM0hlpwYlnhKVv7T86wp/ZSvH+xnGAMJOsKcpDrRpIOFMqq6xlaGakaGk0PVEYWDZ1QMnn/W14lO7ntDe8paWS1k8lOFQ2fLjwcm7rv4kuRNvMqiahzAWUYxw4zBwfbjotTCUaj2gCmtOAaqs/sexV0f7P8s8VQkraj747qeiWj+5CAZMU63YGYILd6L2M/I9E2bX8Fc6Rl/4n5n+0zYv9X4sfHXxw8d+tmrLxps+qtUm355N9pqO4VOQoGomXJvUR+5gMt6X+oaX8nyuGCiFq8pSUkA19ZWLiIKQEti+zFXJ3Ys0KvinQhzCDTX+jaqqGDsrMZUCqmjnYPCBC5QCFgaq+H+2dMGcNimxMxQU2nynb/j7a9a/8GLtpFfevpTP8Ww/F0A12L3tlMkHrviGHY6voSSyuHLGtx7K+YSsSCJDuWV4mHjKh6uimvK2BKiiiqBEdASODniAsKaqUaXkUxSZZNsdpOtZ5ZuLhRmbD9obAlRBLmffVHx+iCZUzg8fZxiEqP2GnyeKSJ+coDiw5tZs99Bf9Zx1ykOa1npJPbfP3D7y6M6H37lr784Pl/Va3izArQJUDsh9wcNHRS4NspBtV2qoyvaNuWyqu7Kvy/mzPYiP8M9vHvLp31VRSyoNKf1ECc1ieBniF4AqWv6BS34EdX+NypUS1eaqzKDJaFlqt9qozWqjnORNcSWVx7DKQWXQy1Uy4ao2t+vmUwFS/1OsW4oW0FyBbbJX4rnC/DsBqwDM+Ux+uq2t44c97T3fGVkxcvvKjpUzR/iytuTLo8M4vuGLI1Mb73xbsHf3O2Nv9kRcJiuDueGTZkRMUYdXM3qftpZVlACAUswRiasV0aEAVYGoaZlUzaGmf4tYOd2u1bGbK+XpI3V44MghdrIJAFKh8kc8qi9e4RgjJjwz4Uyi7KjYR1PFfzcOUtJFhCCG/aCxDGgGJxhhj/MTnQI7R1pb99ZMz8C1PSNrL+9++evu1zSQ5p5bDzgejf3g8ouC8p7fj4OZId1KCBoyVNH5QMdzpHEnnunTtw5QVTaibM0Z8voD9T8iVYWnCqCa4TS7lDUt770BVIUnLQdxqeQrqzsexeIbjyo8KADcjXY6ylbnim+0rVx/SWH52Q8udYQsCqgGO69+0c7H7vw7rTb5mhxVydIDCjiFCDxP2f5Tw++lvoEj+3wBqkCMOC8ol2o5s2LmYSHxQ4pdl22panvLLKQin8hMxLIjjROU3RoTWin+NZT/G0AVX4thBqwcBgDiIL5ho387S9TZW3J6h7616pzzP62tOuegExqO7PXa/6snyY0ZGkvO2H7P5d/KxFMrEV2Ahm8DACZk8zhQorVFjaqFP8nhAqqpw2cDqAq41lDFAlCtCVCtVuAPatWBKvLR2SeRAUHMPBwWSijvWJ6frO6VQMo0s4y5YtwOkcjKWLPJ07J+z4qTr7EKPRd1n/XbsO9pqapDkiTGNduuOn98duz92/bueH2Cln8Wd1pa17Ae4wGvBDqygKkFTzkApICM14XnOFCdDykaIimJFmw80kKLVNBUJQ1tftji8W9YxEDZX6OaW+XqPripsR9TVnOoiEqq2U55PUdmZHLLn1u2fHISyxhQB7BRoKMhyv60wzWfsyrnJ0UHEPm4HLRT65Im43ruRGG0c6VWj3NOfrKrvfvHvV1d3x4eWHHnrytITe9sklxpTFz/0OmlqV1vLc/s+Z1abe8JmSwgX40MLSQLywbODwCHekaKHIklBzm+BRI9zDx5RUxVngD8I+QupWRXWVua6VSptyXfz/qJCEEmYrcYeBBO+ZwWhk4ISLIsDuZoZ+WZqhxtVFxPA2wo7iHLwkyAWtlHpZtkkxvp5Fs50ood27M9A9d3L1txRfdpL75DGxp6zvBS992dpm+46M9rU1ve49cmTjFstPxB7/BYXMghN/uJhN/3NY4mUE3tqBhApm4fGFFwbVBiKlb+w5QfQSJ+2MRTzZFuAqiKMLwhukxb/w1BVTqemf7Joqt0XRGgik0OB5zQavON9mVXF5ad8fnOE15y21I7youCFNVNX3rL9M6NH0iq0+dlKSCDfJ5c4B/IFo3NWhTOrfVQXqo88QQX1H2Y0SKBx6kfUAzRwl4BqiykCrBAW1I9A1hh+oBYjyClg62p4B3HQFUEBpJQhWQOuRawlzFttI1NijN5MnqHduUGVvzn8he87Ita78m7W+s6HfjdJMmGXLhr8rwd9337sqy2dwANccSnMp0C52uNyGLgJ+0saWkd+uOwAVUuJCkBHVdUAVTxO1IeqmL271YjSmKbHKeTNC3D1UPORuczCipYDFN5cwcHjKunTFiV6gMDNB5jUi1jnp9hU6hnyKO827fq1C872fynOp73pm1LnaiHfjUP/Aqbk83ttz72y7dN1CY/OOFOrNUyOpmOhb6vpCOFaCeiHYw2obQs08a2HADVsYVvvbQYn6uPZsiQfkoRbs5v3DZ3BHE52CIPPrRxzEbhrPQPPB6DUPVXK+CkutzazxoZKlp5KugFykHdn9gCUplTqFK/lJJciC0q+pJbdfi68k1sij6Vyoe847pwii2smv9PQAkLRCRyOMzZucm+rr6f9vUNfK2jrePeNS0qBDza4y3Zflt26vE7Tts78dRbZia3/E7kTS7P6jXd0QOE1jLA482e/bUhtAWHX2y+YKGtaz7pmseAFW1WdstQIFXdvoZQSgmvGuSAtL4qlS7UjfgwGUbMRfVdBET4lIS4j0Jf47Ejjrr8f2kwDau705a/WtPEG1XnCirS+Hg8cCHGpkpiktXRvyPTO/ijjsHlV/WtHb1bG33e3qN9/Y/mz6veevHvzux65H1+dew804nIMJEU55HJNAij5SqqykVZsaBTeyrlg9wMVJVFlec1C6pyzFVN1ft1X6N6q0gOR2m3hkuAwEjK6i71kGfdDrZO3SDfyCdm54ofFpad/rmu1Rf8bKmFmgURRZJcpO99MP/+6syTf0y1vSc7bOoPxTROFBGnA7OtRepTuuArHs3hdQCgCqACQQ2IxGj77i2Ru7fC6VR6aJARQyBjMjeLvfHS7GNljDwfqKIHjMoZqqzi2RrBqCpjM1CNIIAYWPlQbnDlpUPn/NY3tO7ullR8P9OdSTZf2R6Yxut3PnjNpzNaqdvmkqFO4TygKlxVADdcm8PxOLxAVfZuiYcUkIpqFoRUiKSsVlBZha1LhmyrgxAlxYpGBpvcOiDdEB9WTFAs9wAEktTSSPrBSQjnSIkSBdDlSMHENzrKA6vP+ESStb7Wf9obxg7H9Tmcr/GIe//am5+8/T27q3v+uKbXComhkW1j/OoURsiYB1BNbaqaeXQC29ilmCt8DM84AOK5+tgfUGUroJT/2VT74ooqV1NV4lSsbKhU4pTrlsn3auRVa2zCnrgRZXSbOpwOFk+xcAp8+UgnC6pc8MYASBjJ6IqGIgcHWYebxA5pgUOd0NMWnfxTea6qyikOYXy+ZAqBKNf1RI9s057o7e6/Yc3o2s8V+4sPLNeW156r9/VgPleS3JaduP3hdXt3P/rWsR2/eks2nB3MGa5jJb5mso2dJalOsHpi+ApnFGF6GwxU0SmPKdLwPHVgUG+Et9ImK8WUGtDYYsVZBul3EOWx4NGPKKiFnDqFair2JThCpLxUaffjsCkm/iyg4iKLtGglAEIcbWC1aJgo2MDSD8wBkyI9E0TZwlT78Orvtq8c/U7fSec+qPX1lQ/m2h1L3xPe/YVXj2154INebexVlh2SYQaUhDXumoLni8LNQo+jXVFNyVmNimoa2CFuE1xowDoU+OR58FQFx8epG//jUAUl/75ANW37px0ZPEOidVPbtFSAJXod0CN8PUdG54obCoOnfb77pFddt1Sv5QVhZZJsz+657dKPkrf77eTPLTciTDAhiwNI4JSWRmMI/2ah23U0v75/oIrSN4RUCTLL4SNWcak0NcuJVOQLP1WPTNLAU2VeKrwzVTVCJVTBukMsR3QyIoAXlMkNjhSFIhAO6AaAqpkh18xSYfnqmzpXrftC18CZ3z+WTJBx+Cpvvqw3dMM/27vl5x9wklI7NxjZhiuhCF6aWkIWelwtClSZn8yZ1zrr/QBQ2VEuDLjVWsVBpQKbqoRsq0iGXqAEKiIGmuw5UweqMMnGg2UrqholVVWN7z0AhMmkZfwgCBIcTNJYKwxNLTtp/YcTyl/bfsp5LeWhCtudX4zf8IoHdz3wgV3entdFuYQcA6lcioHKFkupEiTl+coClgLTpwNVVfU7mtP9KP0sXuKVep6rZtzJlY7CvAeD0wY/Fcp++KT64IRB7R+FVHHnqFYpk1euUuzGlNOy1OG0U7vdhjoqmRBIxcqrse69mQJNJaLiQ5McpmVwClc6faQbSLPq32BjblH1M23ANLnyAb9UC7z6KI4t3Zru7uq7af2pZ/zzk/dtf+CCCy44JpL0jtIwqP8YhAHUHi/3T+/a9Lvjj972rqQ2dkKGKllHDzm/EeJbpDuxpaFKR9Q1iOEkLINZ3pyvLilX0rZt3EPer5pkVqnhGDeJEMARBGxthojU0I0ocEPpfqgCi/SBVCVVCajQ0uWKKtZx/HwRVDDViW2neOs0SUcCE9sMaYkfm4FV6Ny17OQzrsz0D3+57azzty4VcBzte3O4fl7y0DfO3/HoLR+qVfa8znYCsk0AvCpXVLlKzjhhcY9DBaxpktyBfhpz2JW4tTmunqugnC4HNb6IqcCTD7yIPC/kw4ll5RisQkyMrilbbda9feWnptVUYVbKPtEs3mS3gCYGtQeg2rHi1nz/ukv6us+6Wlu+tAPvgrAymXusZ+yh//y45o79tubP9bJNJvO2kXCAxVlOaFxVqVdUFnfDjvyzngmoqtZvEFLseXWg6pcAVFWsXAygCt9UDEIBqnIywYKCyikWF6mq7Q+oJgCqWQGqnl2g/PAJ1/SuPv1z7edceOOxZIoN7uLkA18+gfzSv1Ym7n2VTeWsrRTGEIQcK0BV5fIIDyuJ2EM3igI2VK+Wa1StwvhfJ9tsI8NoowT3XYeQSqqpZIRcvZKKqmRdc+WJRWWoZAGoSjvc0MRbFEA30RzyzbYwKQzvGDn13PflOntvOhgfuSM5V5Ikca7betU7N80+9ac7vT1nUUajDFuUSIoXCnipcwI2RyiZJVEnXcCEApLo4N1hTQAP6rkNVFNMmgJVRvJp6z+171KcVE6awnjjKqpUVF3PJc+rUqU6R24V605MmSTDILXNLJITwYJKJ0t59MpZS5ZracPiHqRqcuGR1a1kuLzbbCMjnCfmo6JVqd4r8xUBkDgHXoCRZVr897yTm+jq7PnJyLKRL5w2fNpdS23VHcnx2oqvDYHV9BOXF7SJ2dfufvL+t1Ymd7xQD2Z7HT3SbGgV0MHTILLSyDCx+QOLiu0bshR0G76VKoykiY/KKXhSPOfn1uklGGMI3wih2A75N1T9MWyG4LyXRqEqPxLep9N0RRRUWDyVpk7BSg/8U/k3V1R5PTM5FBrtfjNTrOQ6ex/qW7Hmm07/mu8WpqentV+jg0vyq2+9eNujN/2VV9nzBtsOyTIDohAVcUllajmgqvxXhPfcJLlT44kDcQFUUY3HwdkLGaii0m4ooApvXYihGPukVLd9DsANoDqfPiSCzgaVxddypHeuuN/pXf2VodHnfVNbolvIwkB14v61E498+5+S2s4LtbBUZNYSQFriiwk0JkCsqN5qo2qdhURpJdk/sMFRRZoOC6mg+Pd9CkpVqaiWXNJD5NabpEXwRwOxQaIjRfWPiy8nXwGq0vo18Vy0d1jxD9ummBIrIS1jUWJkKcx2Un5o1WWDa8/4XP55r7y7da7Pwu8kSTbaUw/88szy5NYr9GDbMjupmhaEU4qjCqCKxdQE+GP3g4YJ8MKvfuBnHK7Wf72yxP5J0qbWo5jC0OdoykqpRjWktUQ22WaRdK1NuMgcHTgfqAK8MUQFWFXtVj5R6gqoolICmxqe2IjZzVBgdrhx+8jGZWvPfG9bjh7Slp/XUu3TJ5OH+m9+9I7376zteddEPLMM/NScnmGwiYWK8+cV7xZoTIAqi2z4FM0iIVUpIk2Kbs9loKpKCvUq1zxDf0awjc4SFvJQCRYAVJmXGkZUqZSpXAZILXN3J6M71Ga2UYfVTnkq8DrEPqnKz1QpQFU8ZhphioO02AdxHS7ljTFQVSKblI+qNhi3+tkMAAAgAElEQVQkjKW+nhbMyiH+DLFyQeFtcJh73smPd7S1XzfYN3CZnrfvXj/03DFvP9Q16UDfj87E3MPf7XSnpk6qzE2fX9o79orazK4zdX+606EKOXpEtq5ggzrpsEDTNAnxuSmJRipWivOMPznyR2x+uGvFrX7wm8UxAlVwzmsPsVxBLOUIUOWDMzs8KzEX9kEgXoBSi1OnsCui2gsuPtPWMNAUWPXR+jUzoV3oeqrQ3X9j+8DAdXmreEfhJa+e/nU7uCQbv/GS7Y/98kNeefwNqKiCtmFwfBtfwPqhfTHj66hUVA8SqMYIgrDAUc3K/oW9ng/BzZSiRou/7vJSL1qk607KlZc6q69lidqXPZLtWfW1oZPO/prWduLkYq5VY+9e4NnJrjvXTzz23X9K3F0v0+MKws+5ohonOGsB1KHiqIAqKxn37X8t5e0c7uemlGK8bpqjzFsrG/0nvgBVf65Clek58kse27Do4KdyRbUJqHKbk/2I+E/m8Bg4AWtkxTYvDAxUEatqJpTYCWmORbGRobjQF+aHRi4ZPv0FX3TWvODhw/0pj+TrJTM3dszu2PgbE0/96rKMNWPbiadZSkHK2c8cmQq6ROqg2XzND+2dHU6gKtQNZn0zqIJ1DBT/tUqFymUorXHCzEgqFRUIFutsscH0Y+wAUlFNucrzwSroHjpJow+MNAgOIaYApytLvtU5Z/addEPfmhP/smPkBchCb6kW6r3lO8+4bfPtfzPmTbyxZNZyhmNSTstwy5mp3Gw5JhxUEUol0o5mcaHYsTWAKra+VEy14Dn40AbIs/jd6Waz7xhl6pPylAV3EFcsYqCKBJiQAlbYelQpV6hSLlPie5Q1bCo6RSoYRcpSlmwcmMjmaywG/WovrFOrhEcKACKBJOI3UeeMcds47cSpe5Aadyt3Don1VYctHDrQKTMMcgx7pqPY8f2+noHLe3p77lh3ECkyz+JtedZ/NKdXjT2YG9/x5EB5csu6yuzu50e1yZdp7tSpsTvTZkaeCY4/jhcMSJnijgkkkcxSiUptgKRNy5xkrn4pPioiUTn+Uv4UpoBQ03SMG0LMt1A7xOdBVfwQyKGeB5Enp07p0t5HRRUglXUHqBBadky54nSmret2u9j5U6PYcfuKtSdvppEzZ1tNCHo0bnqy8asv3/HY7X/pVva81rYD0ingK43bJr7Ii1/rnk2gKk6nOL40Kqpo/8PGDIIqAFXDyJJpAahaDFRlkDa6MozwFB819VmVIp4cltPFpx5ikRD5sHtsG97s9Ix+Y9npZ39Jyy9NUL7g1U1233z+xMP//Q+au+sFWlK10BbgzZsrqhoZHKEq/AwYvbcWUG02IE95Piq2Dkb/UPx7PnlzFarOzJFf9kgLREiFzwSwiomfWvKISEj4iACp0uptAqo88XUiOyFyAFYtis0s6R1DlfzAyH8sP/PFX9FWnv7k0ZhYh+tnJE99e2Tv1M7/PbXjob/POTUyE58sDnXC508o1GGcL2ssL5aH8XG4gGp9YVAtT2YOAjT4iE6tckUV/FSNcmRZbaRRnuLEEqAKeyYYWuoBi6nAV045X2LyLyRyjIUAFSlIDqDojUEBQJUiR57VMV4cPfcys3v5vwyvO7fl8tBvnP7J6+7Zcs+HJoLpl3pOolu2RbkkS3okzg5gLkV6zJ0Cps3js2FTjKW7wH6QXEWUEAU2HVdVvsM4HFrqpdKR3nwsZz/MtPIMGjwELqhGx2jNBuT7vkqcqlG1VqHIDSijmdRmF6hoI3Eqw0JOiKccIyNuKuCQ1tM3UyCTElnEw1E2BIxDWYeVJqbu5zuPoxoiLQldMLSSkfRrkgVnCj9KHNsud7R3Xt/V0XXZ6LLRW0c7R5/TSu4jOaBABZiY+EXOe2TLYHV68ykUl85xy7Nnx7XyiB56PWYc5LU4tPVEZEsJgombIo5S4RTzCNmhREAq2v8CWFndxPeYD80shkMXEPuxWCgKtVV1PupOHdKq1kyH827gSMBtf9NMEt2MNcP07Ex2WrczmyiXvz3f3XtL+9DIg9kz2sc1bT2Mrn4tH+49n/+tya33fsCr7HkFgCqO7w5a4yxsVABtkVfm2QKq8k5FsifxvcoiTwFV1/Uphi7HEEGVxjGq6Sm5AU7rwJxPwwJi63xU1clJcyDTSxLARac4tN3pWfGtZSc//4ta58lbF3m5ZE1b6Mnhtp+/fvqx6z6i1XadpWs1XSLVIK7w+ARnxo6KX0PVpbWAarqJSIqOfNL0BnGEpgKq7myZqntLFJR93ihQUQVQ1SIBqmn8nagkhQvGrV4sDtDhogKbiOcY81bhQpKJKbYsiu08mV3LpnL9Kz89fObL/0tbtmbHQte8Vb4Ofurcg59ZH1amP1Ke3PRaB2rHOCATQDVCyzehEDQH5r3A9in1/js8n+BwAdXmd8MdNGwMAU6QkqVerbgU+hoZep5Mo0gaFVjhytVTBqoBA1XNkOqEwFOJTRVzH1BBAFShpIW2NyA9hjuGQYmRSwKre9vAGa/6eFdP++U0eHatlSoSVyZXGvau6D0P737k3VPR3GlJziTTtCkXZZh7HUIARDGFRkSxASAakQGgiopqLLw39g7mySW+kOyq8FwHqmo9SYV6vHgrG7Q0dQpcVKixuaIaAKQiqrdM1XKFgtAjOzGp02zj1CnYUcEHFTQqAy1/XeWwM8VCtd1SFb8ql7KgoV43Q4VUaABIRqqv7vMiEMXMFeB0HlDVbRAoyx35tl/2D/R9uaet/5ZTlp/SUoK/w7OiPDuvArHV3qfi4ZmnNp7uzu5Zl3hzqzW/tlz3vR6KwqJOUS4Ma9lYC+0kjs0kibHDiucPwASTiBPGrKkURNJWdE3TUBs3NF0HW9LQksTWksjWpMUv0KRu3irAQtN0I9FNB/tVHGlGqJlmVTesOdN0pmzH2Zkp5B63s21355aNbMgUvT3amtd4z86Va52fOnPzJ99ZHn/0zwJ37Pm2hbjciGxyKJaA+yWJyI8mUJUdOe1443qi0JCmoCn3myjiiioD1chg03/TTGNUYTtVN+FTlVRJJpMqa/q1hgWWfL5G6x9DOdAcivMDe+yeFd9Zcfq5n9M6lpZOtSBQrW364Tvnnrzhw4a36xRdcylGnCLagLHHFTQzyRFhw4LxdAsB1fmVDgVUWWWJtyrRqWj7x65Ptb2lhocqgCqqacxTVRVVVnqnNxtkc1F4o3oKHoeBVCZYVACYAKgyPzWh2DYottrI6Vu5JTew4uL+M152hTawesk5t8/WdJ2auqONttz6am/vjk+Su3OlaURMmeBOONrCAKqmMqzG9WLfxUZ+9aG+7yMGVJOIIlS3IKSqVKlW9SlGJcsokAGgmuRU6x+pDWh5K6CqxHMQJsDuhb0JFVRA25+BKkVkawJUeTMxCpFeHNy48oVv/IA5Ft2qrW+tqgT8U3/5xE/+z9aZ7W+d06rDWg5RuDZlQ4ctkVBRDfSYAiOkCDdeC8lIEjKjFKiadaDKaV0EVgOA6uJVsIc6Tp6N7+cDTz2WWdruKVBFdDJcAfAn2v0AqT5CRXAoKpe5qopub8HMU6/VTfkkQyaEUeAr6jgoo0WLw58yaGe7KKls8IIN8MmCf6Xe4jmHsSjVfmkdN6o8qUIX38p0jUhoKSYOYglcoI1SV0f3huXDy/7d0q1frj9h/a9dLOrRGkNJ8miRtmwdruwdX+7OTA16pVJ/GNV6Pb/cE8dBWxyFuSiOrCSOdaYR8L1l3IrVBCfFxNCNREsMTcfJOdaMGIaX2Npi3YDnCLf7hI+vR0mi6anKDlhWkstiTTdj0i1ft51Zy8mN2Zn8tkKhbbNT7Nic7R14klaetKeVDtRH6/4808/Z9ZO//6A/t+3dFEycaJoeO92YkU0wuue7tATK49EAqmLqr84obD+WgmkIXbEOSHeMbRqjWAFVj8JQJ1NXFVVFD2EBJl+YFIxKolpq8M/HoaakOwGpDfQuHFWHonzfhNW1/MrRU17yGa3v5E1LuacLAtXSw1e/t7bttvdr3q4TDb0mQBUuobEnLKkkK60GBqrhkm7YUt7owTxXKIm4K1KVYP+6ZqDq+RTXPKrsnaPabJmiSsC2VDD7p1iJqfD3OlBVkXdYMfYBqsxpxSKANcJKiABULZ0Su51yA6MPOD0rLu479/XXal1dx8wmkOy5aXRy64Z3VScf/dusNu0AiIDPYkBwxtVjqaiy0IZpEuK/KGYVh85VPjJAVQBEAOBQq1CtUiO3FvD7t612BqoUw0MVrX8AzUbrX5KmsG3IGGHhgmpKoKLqs1o2JocCOA5SDI8Xq62S6111y7KX/PZ76af3b221HOxNycaTr3/wun8ec8dfXrXCgpHJcipbBkA1lKSxwBCgGhjwfEStGZxkAaoA7WlFNQWq0sr8dQSqcEgQdT8q0aikskdhDSC1xnxov1ZjuXbWyVC7XaSuuJOykQPooETZUqEAUBVpDH7h8MygslEx5QhOxRtmX06sxaoKmypzmYaQWsnIJsO2ckHMVVXTgL+mUctauV+detLJ/xpZ9MPjwqmD2WkO7nvQsSKayBJFWdo9kyPLd3zXzWg4Bbu+wYIJDpiR00kYwr0/1rXYMEwsTpGuh5GmRQmZKK3ia1EQGlEc4O9aHHMuohbpiW5ylnOiRzogjBVotunZtlO1M/lpK9c1Qx0DoHlUfl3sppZyx5IkMTdd/cF/NqPxdxnRZJ9h+GSijh1aEikNGzrF31/M6x4toKpOtSygEzCtKqrzgCr2dKmo1moeRaFOBoCqlSFdt3knTylFAn1lHZHo3xSgppVV1d9RAlAR28rD12yKc32TZsfQVauef8GntbaTHl/MtUqfc0Cgiok0+6vvfNDbeed7dG/PCYbuioBIQzvLVVkoUBhiMrVm61/ECIroy6cM4WaI4t+jxHWpPD1L7t4qRVVwCwFCbNIjsaVCizeNEgMXLx1kaesfX0NFlTdttNRMncVUmpNQhBy9TBtlB0Zvy/Qu+1TfK3/zx5p2bMTMgWNVevy757lTT72/NrHxzXmzxDZN4NsxFRGDkJ0PsDlLAEDKlmtkvy9lKD79uYcLqEqSEiaV4uVEIXl1WyqXPBfVT4ccp510PUcaWjqcSgWHC0xw9Eoixf1L2/9pyotUunBwYTGVFpKZBGTpGoWRTonVvq1r5ORv9Z//lk8Q9ZRbrUpxj3vbhf/z0E/+eSqeOSO0Nc1yclwtdgKT90ngp8gAFzmkUA947iNW02BrWek0AKim/Cc+pCj3h0O7+6373alEJa2o4p1KXntCIWJ5wUnFYSgOKETlHq4Sc2XyYegPGyrbpkK+QO1WG+W9LDkxZBmoesScaIeDnwHeIGMPXGuAVQg2Zf3hjUKHHRgOUejaC0cMyVVSUW0IqNKETdlC8HUi23AYrFKsR8V82yOrR9d8aXTN6Ff7qb/aauOzdUfB4X1nwpo69MP9/t7Vxz72MR4QHyWij+HPj370aT/o+H1/5vuZlDcOPHzdZz9lBuNvsvWZjGkE5ADEheJNKyBQRbQvYlgcDaDaSKZKdToCLLn13wRUmacaxeTV4IDjUoSOsm6TBW2NbosuFP6/qrYvoLVJ9c9CwOa2vzBg5TM2gCpa/2G+Z8rqHL7qhDNf8u9az+mPLuJS1Z/yjEBV2g5P2NP33vb/+WN3/4EdjK3EDZLkJfBmwEWTVlKjLX5kJtpSPtB+4A7/V1rhkajDiCj0KPFdil2PatNzVJ6eI3I1MiKobW3SUFFtiotMFLGYbwPHxYKbB/9MVJWUyAqehKYOHjvptk5axqHAsKl9xYk/Lw4t/7e2/uf/XFuz5pjg+yQTjxYnNv/szVpl7C+12vZTHCpRQB77pjIvr07Ox2aKao9ELkpJdfGTdn/3tgFQDzSeDnTGmr/mS1Edhv/wGfQoDFxu/VdKLpUrAQWIzDXyZNlFSjjQAadk2Luk0YGin+V7r5S5glrxPFMlucgo07jiiPa3Rh5lScv13DN65nmfLJz8+qtb0T/3x7u/92e/3HLrX5SpstrIZcix8pIJjsUHWEYZ1vOcVzGpfC14HqUdxpQ82WoRyoe2cjzzd8tYZ6DKJyA5AIP7DKDqxj65kU/VAGMtIG9vhYKZCpluQkUjR4VMkUw7Q46eITs0yVLdCE73Uy1ESY5KxVJiNcSjMQ0YSNuNDFKl6gErK8xLPBd+rXyfmEcv6nFUUOGRauPPgJKsnXt8sHfoiuUrV35t3cA6mLe34gJ+pG7i8dc9fgUWdQX23nv1K8efuOEjerjnxY42o+vkkgm/4ThLUaQS3njqLG76HCpQ5bS7fR77vua+QFVAqrjSzGv9JzHFQcg+quj6hIFGhpHhCFWdxTZy8JWEvVSwmfJem5xGlOAp5c3L4V1ALa6KrzuU5Psn7a4VV6064wWfOcxAdSw3seFHH4knN7zdCsaWm3pIMfzW1KLMH53tTmSLPsyi70UNogM9iS9Riqm4RC8LNstdQ4/Ir1HsuuROl6k0OUvkQfHvsJiKrak4bQpqZlSMRP0vNGK5UYi9Y6CiThiJAqqaqZNuG6RnbYIXXdfoiT/K9Qx/qv2ly3+pacdGukuy42drJ7fe9+64tPuPbG+izdTKFGghq79DzqaWKo5YeeFPdrDmibAUvs7hB6oCmupgV/wypO1JIUVhjULfpdDzqVxyqVpBldgh3SqQYeYk4pAzi+Vuyy9VqeKNX+yXUg9d2LvgtywDUFTCTzZCQCKFTkfNKA78bO3Zr7jIHnnhvYc8oA/jC+AguoN2ZG7bfsM/3rfr/rdVdHfIyuTIMXPShq57zqY/VIEy9c8FOUOH8b223kupQ1ka1sWHdhzgYgqSgIFqNfJozi1TUPUpnK2RXgkpH9ksnsrbedIgWEAkKuJRY4DLRrcmlbhK2pRS+LOdVPr35quvqqwMYhk1sx+qmPojElh9HzIr+FAttJ28U9jSUey8erh/8Jtnrjln4/GWb+uNsuPvqDWuwNjNX/zQ3l33/okR7F6bMcpkkMd88ohyrJKXTt3itRlHHKgqU3+Jtpadaf9AVVIj4gCdn5AqZeyNxIp/TqbS4LMM3ATQmRbjlJBKEfzkQM2xN+m2mUJWcUdSWMnXMwCqY5nu5d8dXf/i/9DaDxNHVSqqjxXG77nlomTinreawdiwZYRsZyE0XGWbknoR7xOx9ewPMeVsNg+ogkOJ/wgPAFThH6la+Qqoii2VAFUISQBU8X/gMQpIQStOYvDIhPWHRoZtkpa1KdAs6ly59tpCz7JPFV/2e7e2YlVtf/dq5oEvvd6b2fW+pLLn5ZlwTjfIpVBHJnXMbWBMAQ7TZBuvNKlITpXPLlCVzVqAagq4ZCKhjBQzUPWYN1gueeS5mGg5MqwCESYTJjWLpiQBKAWp3FLFKyqLJuHoiA+hnBwlv1vBZArAcc337Mh0r7hyaP2LP5XvPWvXsz8nGu+AE8doa9+1j/7gM5tmn3hlzQw6bSdLlp6t24wdDPWilT7jEX0vsOfidj/0CAF3mPAriH2qRR5VAo/mYOiPtLtKSLnIpE69QO1GkRxYv+hiys42X6j419tlqcK/AUrTzUAdDfeJR21UWpU4nCxL8RrrQFWq4whhwO+Mmdnb3d51zVDf8GX9+eE7li8xzvCIXtfjL378CrTIFWAMtPOurm0PX/8pb3rza81gsidjumw/CAAWkSMdVW6qLL6bdFSBKlcRDwxUwaOP/IgqpSpXVBmoGgJUuaus2v4SKa48m5X7Ub0IxDz5JhspBWyFMmCQz/ZU/buz3Su/M3LWSz+ndaxdkk3nAVr/F+lE7yiM3fPzf4wn7nuzHY4NWqioMlAFUn5uANWIK6olKk/OqYrqUoCqqqbxzdQogerbRNIIgCr4qQ6FhkWdK9Ze3T4w+Knsee+641horyW7f9S7Z+sD74sqU3+g16aWZROX9CRk31QA1QiiOQZlUlkS83cFClsCqCoRneLISEMTgq+A4kCAarVSo0rZp9C3yDALXFFF1fzpQFUqqkICgCk6C3C5DZKCVaEBALhLuxUT3NecxGrvv6djePWXBldc8M2lZhsf6bV6Y7LRzpB+4rX3XnPJHn/seb4TZS0bFkkAULIsHAeqz3AXpN8vGdjwmY0CisBHpZD8yKeKX6OKW6PSXIn8cpVsX6cOI0+dVpEKsEDTsMGhdQjXFOXFWxc9pXxqFZPapKZNvQkb7f80T7vBXYV36zygCu6qsqMCWDV1M+wsdt7a2913yeqRE3+6vH35cRuqIz3Zjr/+MXkFkhtvNMPRyXO3PHTjvyblibOdqOQ4BlKpoMvADghPeaR+yf6y2McRB6r1hrsUaxrd7n1b/1JRBQ0u8iIOvolCANUMA1WJ2EWoiyISsNJfWXQqoCrVVDQh689q8FPBbVW0S279Fwa3O70j31r1/Jd9QcudsG2x10tW22daixMA1XcWx+796T/FE/f9LysYnwdU60XlekW11Vr/i6uoMlCdKlF5anFAlVN5FP8CbEQAd76ZCqiSaZJmCVDVMjaFhk3dK9deWegZvDj3knfduZSb82w8N0ku0qubR39zes/jfxFXJy+wgrKFOiN4vew7zUpiHFhCBmY8iNBOROuf6R+Ln7DPPPbS1zhYjmoKsmR4M6Ub7z8EUHUp8NH2r1K1ithUKByLpJsw+W+yGOOKKiagqliBAsBCbImnTNSEZasg5VSHP7nSrmcptIp+pqP/+v5VZ3y2/fQLf95qB5TtyW3ZGS/zou/fe80le7W5kSiTGKZtk4lUm+NAdcGph2ILctthxo6IVFRSue0fuFSqVqhSqbCASvNCKlKOOuwitVkFchKnIdAMIdeGUCpt68+PPU15qmnVIuWs8pxLuarc8lftNwj4gpBMrEFMpBc3AARPMIc81qitUNw60Dvw+b7OoatOX3n6llYblwte+ONPOH4FjsIVQDV14uHv5rM08fs7Hrv1Q7ZfXplJfM1CVLjqpMDZA+YLS0mlap67B/sxDhdHlftBWL98n0IXsc4QU2lkKo4qxDaphzx3ldO4OxTmUqN/McJJoWzdPk/WLOynoufx9AxRcXBztm/VZSPnnP9lLT+yeymff0GgumfDTz6eTN73JisYGzT1iCK0OpvwbYOjujTT26W8yYN77tKAamlyjjS/wVEVuynhqDa3/hmo4v42tf7nAVXLJN3SyWDFv0WRYVPXyNrvFPqWfTp33jvuOrjPcvS+K5n+n/axzXdf5Fd2vSWpTQ9ZcRoVJ76OcnYERxVWZJD/A7CmCvDDw1w8dDFVoxrIgj+8rRj8VBG3+Gj7l11ya5CFgY9TJN3IMpUD1VFOjWNOq4iweNI1Ka7xgsLZEd9YNW15soaaRZ6eJ8r3TOa7hr59AlI4Rs5+5OjdwcX9pFuSW4pGhd70o/t+8H8rlteXZIhMC0BV1OV8n4+QCnlx77B1n5Uen9gqEJnrcSAgFdVUr0ql0hxV58oUlVxknVGn00btlkqegvAQHryI140SslI/02bwWRdMNUAoj7WnCaqaK6pyIoNvK0RT/FwlcMQcMBI9sUzbHxle8V/t+bbPmyfmHln/a5w01Lqj6/g7a4UrkCQbrNkntq8o7brzY+U9D78mr4WdThKTHopnMeZaBEUiW9zOa3ov+PaPVkVVtEONdE7ZsxpiKq6TRjEFQQpUa+yjahlZFlRxRZX1OUKHS4FqGsLK1VQVLtIM19mV5GlAFQmdyzY6vSu/Pvq8F35daztxcsEL1fSEhVv/9/3sH8OxDW92wvFBiKkiHd5hAlhEQZ+KqY51oDpLmm+KmCqSpKmDAaoaA1WDwaoAVYe6R9Zenusd+kz+Rb9391JuzrPx3GDbd39jz1O3fTTxp84xo4oFY2AIpuIQkaDIFue6oQBVcFU1if5DdJ+0/w/9cViBqoR8EkViFYRqKgz+K2WPAqRw6LDhyJEGDg14yHC1EIFjnTeooGo9Sx2cVJmIHFSIurpwnxGsp2WoohfJ7hp+sNi7/Esrn/e6b2kdHTOHflUO3yugWvCL0i+6I9/9458//PMPubbfTVmdTNNha6q0KH4cqD7zNWdHNli7hAHbUPlJQFXfo3K1QuXSHHlzVTLdiLrsNurKtFPeyIqdVwSBlMnG/qhwQqzAMbyLaf0rF4D0XaVCq7TiClcGxGwyUFXsah7MESypTL+jo/vx1StH/6jfXPbgcV7q4ZtPx1/puXcFks1XtvsUvnLLQ9f/C1X3rMwbmmWjFMF5JogZBfXLEwck1VNb7FV4NoEqx1szJ17tWVFEgR9Q6IVSUWWOak4BVXE14qJFHaimrX9FN9JFs5N2VxkX1iuvErGNn+bqGdK7VtxXHFr75eEXvOpyTeueW+z14td8pienYqo99/3iomhiw1stf2yYOaoKqII7zCpUBqpp1veht32X8uYP/NylVlRF9W/G4KgeGKgClKCOFmsipkJFlatsBsRU+wGqoyd+M9e97DP5F79tw+H7fIf3leR+786WHrjio6Wph99uRLPDWhJoyJWGqXsYIccAHrNcauNqKhKb4iagKpXHAwyqRb7lQwVIaWqQDHAROcGWKvB88jyfqhUACp/9UlFNZZCawIrDmgdUU6uNlH2bGh0T7jdXWAFUY7IA5lmkZ5Cr56jmdAf5/pHr2/pXfnHwnNf8TNM0LG8t84BH7s+nfj447U1++K6n7nyXb4XtZsbi6FRYzB8HqgvcKranSyiCiArxqHFA1dCnsluhOUSklipE1YDaE5t67DZqs4pk4RAEUQOuL64y2vFMJ1FV0yUC1ebWvwBVEbiCNwvwK5uRuHGYmhm159u2j64c+XjGLF515siZs8db/i0zHY+/kRa7AuCmljo3rvJqk38z8dS9v5vTajlb44QvSkBxg786BLfkcaw2i8uXUKQ5GkC1vogzyuSep7rKzUAVB+2YizeBG3CUOAz/TTNfr6hKQUbE4hKXKq+V/r90HJKdYDIAACAASURBVGPhqKb+zbyWNfcaAVRzZPWM3FpcdvIlg+e8EVaNtaXc9gWA6u7s2H3XfiQc3/AOKxhfbukwo7bkBLEPUBUrBACYpfz4I/ncRQLVWo1q+4ipjP0AVQAZ5ohxtKGU+2OkLSwAVGMzQ10jJ16e6xlo6YpqkvzIofGOs8ce+/4nEnfHeiOq5MHrFCK2QWFAZKP6AzsyPo/EFPHBBSbwiTJ/b0WgiokZUhz4FHge1WoBVcouVWpokebIdtoogcE/nB5wCFMTmi1CFQVA7EeURQcqYeyzKg4Q4CyZsCfiM6VFNT1PQXFoptC38suDq078enHtC1uu7Y+klZ9M/GRkvLrnXx7Yef9v+mZYcLIZsiyHgxuOA9UDVFJ53VeeqVFAmBhBFFDZd2muWqZSuUx+xSXDi2nQaGcBVU7LksH2eIhYhiJfDvgAqxKS0SygOoCYSlVU520IzBVLua0ICpAEKxww8TPxMzKGPdXb3X/9SWtP/dsdD+7Yc8EFx4ZF3pHcHY6/9vErsL8rwAWbHZcNTe166rcnt238sF4rDRUc4LCQ++hs8M/dVmyBHhkmBEMQVy3+eh5doCqG/OmDK6qpxCoGUA0p9ANOpsK+GEVGU0UVjjaq5c9/pkC1EeecfhYpuAKspvVPrEuKNsAV1TzZvSM/61h+2uf7zn7dD5dqh7cAUH3CHn/g53/j7rrjD+1ocsQGUEUNSZlK8wdWFdWWBKpq8DB45o1CHFA15Nuyj2qVIgDVqRJVpkt1H1UAVRj+w44BrTRU0OJ9gSor2uZXVBm0WiYLqdD+r3NUR0/6dr5n4N9blaOKClv5ieu7I3/yj8o7bnuvncwMGomPD8/afvBxmU/H0ZnYZFXMI3OWIzaC12MJfhA/uUN/NOyTm1aA/VRr0+Qxnh77WyzikNv+UQArKo8qFZwcfQpwcrTyPCnxySCkAlCtZ9Sn81OUWMrpCpPPpBiG+AZatgmZcUgGxhMGmZWjcpIns3fV/ZnuwYtXn/WCH2ido4gmbKnHpmST89TEUydtmnn0s49NP76eTC3jIDoVn1+8SH7tH+kCnFo+1f+tKpcxDj+ISvU98kOPyp5Ls6U5KpfKlHghFbQMDVtdVKAM2Tj4coKNhENIertGBodQ4ODTUO3zON6Ho7qvmGr/QBWvkbomKlpBrJNj2EGxUHhw9fITLj53zYuu0DQQy48/jl+B41dgv0B1x/e6p7f/6hXVma1/Wp3a+pKsZhgOGmjoV+CACvCVINIYcxgdjDTqY/GL5lEBqmrPYhVFk+YgdUFFV1RjoApKXEC1ikfVqk+UoLMGOlxGxMX4vLpUS7nJnyZONfmnCjSFj6qwYnl9gwMSKtAswjIpsIqx3TdyXdfIGZ/rOvU3bliqTecBMUWSXGlMP1T5QHnHzX9qhROrbeS6M1CFebTiVSmOqmznrVVRlXuF94TNtwmowvA/QDJVM1CFQheeoDYZzLfEhVYJL6ZFMYCr0KgPKKZioOqYLKZKwFHVYfi/7op8Z9+nW1X1n2y/LVsLdpxWndjyCW/qkRc6VM4hqz6KEQkp5vas3YthZq/SyBKJT0UAANO1AV45i3zxxscLLZWpujGlAhyIVrAvSOWJhco32rOhR5HnkVvzOImq5uI9Q+2fYz9LnJBB5dDR+q/bAWFSygmRK2j8d9x9g6JEJ1MBVSMOSY9QeTYosgpUNdrctuETv1XsW37JwDkX3tuKwGBXsiv30O6H1j8488AlW8tPnaCblp2xsmSw1crhOGYsdGdb9+vNkcu8pmEMqRhm/jciZeGZGocEsBr4LrmeS2W3SnOlEtVKFTJCjbrtdhow2ykb2WQm4P3Koo9kP6xHpgKqbOp/yEBVmf1jnCYJGZolyWKRRnknP9bT1XPdmSed8omVS/QubN27dPydHb8Ch/8KJHseyM9uv/G86uST76rNbHmDE5eLtuJoAqRGiAtXnqKg7JiJzF3WbHAa4+IeRwOoMlzkYovsy1xwU017rouCqsYFO6RSBVSeq5DrRqRpoMNlmQ5HXJoCpVFAuLT7lfE/A1UlVMYX45iLN/g5eLZhWhRxUiXWO5PibKef6Vv53Y7R9V/oWvfS25dKPVpwV5re+I13l7bc9BdWNLnONlA9A4CrW6nP4yRyFWzBV1zczTz0Z0kq1aKA6nSJqtNlrqjqHKGKtCUA06cD1WZ7qnpFlU8dOu4OkWVxRVV8VC0KdTb8/26mt//TxRb0UYUdVe3xkwcDf+p/Vae3XESlne2O7uk4LYYRS6ZwKmHBlA5QBtcDtqIC9QHVVkxSFafJh5YjCFRltvBj32HG/1aRlmkrtQ5UfZcC1xURVS0iL9BZRIWYOI3zjAWA4hgy78SIiQlVpwKqDGITU6Lk8GxkssdIJQKYRwpZLqG2wc3tA6s+0TN6+g+Lq88YP/RxfPhfYdPUprbN/mMv2TB536U7qzv6LdM2s1aegeqvu9B/QaAKGWESMS8Vql8fdBK3SuVKmSolJFEhONemHqeDurQiZSKbDB4z0vrHnMF8UaNN1PlNXqk8tusVVZVMxalVqctEc4xqQ/XP4Xg67xdseYV6vxEbcTFX3DA6vPKSrpN7Lz9FO8U//KPp+CsevwLH/hVIkk3O3APXn1Ea3/72cO+u39GqE8N5G1VHOPxoDFL5N4unpFhjImqdOWLYAyWxcDGPowpUVUWV17WUXcrFJgGqSKXy0PYvlcl1USFGfKoUcFBd5YqoUvanCZwpWG1mBbAVHoTIsRiX6qZNESAY23eZpOW7S5meld/oX3fuJYUTzntoMdep+TkLwsrqU9e8dfKRH/2dFU6eZmqhRpzEIwRaJuyn9j9MKD42gao7U6bKFICqLkBVqf65eobM7KaKarM9FXLhIS4TiTiUNTa3/jVLJ9Mx2Uc10ExqW7Hme/nu4YuLL3kHThKLP3ot9W4exPOTZEOu/Oi951Rndn84KO240AzKGigeuJkwD2dNI0f2xpzoxQMcvDgWhsimy7bCqRPEEQCqgkHnLwJq7gho5bKnkAWaq198ugsCijyX/GqNatWAqh4qYjYZJmIskTamKAvK1F/arOj1KEAAkMpgNZb7DH6SOOmSmXJXcaAxMuRqxaBz2ZrvZdraPr7spfbDmvaWlmyzPpg82Ll1bOtv3Dl2+xfH/PH2rJHVs4iQ5UPo4hbbgxhqx9S3PFPrH0p/AFXYUYWxT57rUqVSZqW/W66S7ifUZuYYqBbiHLf9YUclfoRN1mc45KgKhfRpnt7+f5qPKh+P9g9UNSaJJQJU1a+MlZ1tzxevOnPNKZ9aO3Ray3Glj6kBcfzNPmevAEDq3vt+ua48+ejb/dmdv61XZ9fkeX6GXKiI0EWB9RtXVGHJKAJjM0KKHyqG+D8s9Yvb2o8WUOUaqKqoYl0XC3DRW2AfhxAUZv+e61NlrkKen5ABFxzsjRr2RinKYP/jPZg9w1N+qvJuZrQqWBCfC+sPnidAFesdro9BRlvfeL5v5aX9p738q9nBk7YsdTAtCFTd7ddeOPmr6z+qexPnmHpoaIbFKne0vYDITZVMwNXfFgOqUmVT4Dlt/bMYSjiqaP3HtRp5MxUqT4GjqpMWSjWVK6qKo/pMQBUV1URdD76JpkXUBFT1rEM+GdS+bM01ue6hi1stQpWJ4+M/HN27a/M7S+Ob/tYIJh3mofI5JKYErQHOXgQORI69TMSGN1s6fBqE7SNRUU0HdTOIeiag2jwBALSTIKSgVmUQUauimmoQGVnmp+Kgodjf0n5VANzABFWAQAK3cGJW/CTc80RAqgSnIkrPosDIRZTvm1qx9vS/zzg91xTPeunEUifj0Xr+hrkNPTur215/6+7bPzcVT2XyelHLGXk2hpd6wfFHnTqigHv6bzZmS6D0RwqVS1VOoJqjytwsRVWXMrHJllQ9mU6ykHqWiJNCamnG6zzEhxwoAYU+qvOLBKoHsqeCChnzNCKONUZVtbPYcV9PR+8lv3HWhf+laZp3/K4evwLHr0DjCnCR8Z5LzUqx9+SJbfe8N9y77bWGNzXsJCE54GrqWNt9prelYFVa/PitkxnlpGjDILX1Kqr7AlX2GRFLHKIIlo0QUsGu0WWgGkY6GXqedCNHpIAqYz31mUXJL+KN9MDccB9RQJXbq4KFYPQfATXoBmU7hx/N9S77/LJzfus7WtvQkjxUuRi10MANtv7Pi8cf+cFFmj/2Ij3xMwaqhjpa4h7n2x6LQJXN0ABUvSrFrvs0oCoc1X2BqpCD9zX8T4GqVFQttqdKK6p1oLpi7Q+cnsGLO178eze3EmcxSW7LTm588JVJaeyD/syT59txRcPAFIAvBxFOr2BbDrZ54AqqDFyuo0qE6jz7i4YMaqGxtdDXAY2lZKoAclO1rxmoykBuAKwUVERBSBFaG5UqeeUaeW5CPirmiEw1s4oY31ArSkwqvGLRclVVY+6XCAdJiOE2xWFEINij5Y+JGGgZ8oxCtW34xNt6Vqz+694zRx/RtDUtCwzuKN/Rv3t225tv3n3LZ+aMsp7X2yivFRg0sTfogqvCQnfuufP1efxUUDySmIIkIh/V1LBG5WqVSrOz5M7NkY4UKi1DvU4HddjtRAHGEtYR4UCnIBXjxuAUCmxzUP4vDag+TUyl4lzRekMAAag5GTMbdLV3fX3diSd/7tS+Ux9aKifsuXMHj3+S41dg/1cgSW7MhFvLz9vx+O0fLU1sPscK93bkzVB34HOMTggqhORxkUJobqqzxkAV7hpImUtLN+meuPDVfrYqqvsCVfaAhnaj6lGlVKMogvYCncYsazhSw38Acez5zfzUtJDToCkpGyvV7icDAmWdQmAH3aRi74pfFnqXf3bg/At/pGlD1YWv0vxnLLglJVO3nDJ2z9X/mLjjr9Rit6ibFmfZR5HHx3eL/cTQcgVQB5BZ8CWX+h4P8vkL2FMpMRWA6v5b/0sDqhoMgA0Bqrqt1yNU0frvGFl7ba5n+OLCeW+/pZVa/8n4j1ePbX3g9/29O97j+FPdNnkUgc6AiZgEpBNa/cCJsLvBRDXgXkSJBuaqgFi0PgSoCgMmrbce5E2b9237AlVeEhRYPRBQxfPQ9oeaMYR3arlKftWnINApSjLS2jBzTPaGrwH6FlBgswobIJVTyVLSOD5vzMIxcY2wKYkiskEwj2MKyKTALMRxpnPX4EnnfqGts/il4hW3zGgXXbS4PtDhuFBLfI1bJm4Z2uPueMeNe276pGu7WpHaKU8Fbk/j3h+OGNwlvqWWffq+QDWK0faPyIuRQlWhUrVMldlZCssVcoKEOs0C9djtlNfzlIRondnsKpGK9Fh1C753Pf1M/FT3benz4Wsf/moaodq8OfBhUW2XvBLHxGlX7bn27Z3tnZ8+69z1ly3Tlk217AU+/saOX4GjfAUgEqex9u7Snk0v2rl5459HtcmzckbQZkQV3UgCckybY0QrNRd4S7a2VDkvKUcCT5kTl1I4F9+JOhpAte5Uw5Q8ERanQBXWdQRaH4AqtBsVl6pll1X+llkgTc9SjAM2aG7wDGcb8JgBp5y2U159g0+PQzK+BkDPa51mgjhBIQCD6SRdQ6Pf6+xf+dmOF74NGGjJlLgFUWVSuXdo8s7v/ENU3f2GJKz2aIYo2uPI5aobgKqgVNX0PcaAagSguo+YKlX949SECFWIpOCzyaeIWCLIhHvRaP0j0YirqypCNbWnEjHViVcVeocvzp73tjtapbIBXk7psZsvnJ1+6k/j2Z2vLEYVw9ZCcmElAa81zSODOakamRE+u0VhYojykb1TAWSRSMW25cqr7fADVRFqNSuolEhuHy5lc0U15ddC6OK7AlTDWsQWYwlSqPQcJYZDofKDBQ8Jw1gcHQBUcZpOgSoOXzhRw54EUABWQ0QmR5QkFOg2RU5Hxelcdvey017w90VjcIO2pnWrqVhYb5r6yfJdc+N/eOPYLz4aZmOtnTool6CialCEIIf9+nwd5d2kRX7cvkA1BFCNAqpFHpVqZZqrzlG1VCKt6lIhNqnHLlKX0UZWDIqII77TzGMXE3547wpQFcsXqajKBoB/zwehKQ8s5aXKXJtXxajHNwpZHPPVMRzq7er5aXdX12cuOOlVCJw4LqJqkfF0/G08u1cgefSW4lS4Y11t9qmXV8Yfe21SnT7LjN1c3mKGPtPdgMVQcAugTwFQU3ZyjSRO7IExxUbD8SaNnV7Mpzs6QDV9J8o1dR5QhS1VxPxU361RtVKjWtljAZVtFojqQNVQQFX4twzMUy9VZU8lB2oRe/J2qjipKGqh2xhB1GnnvN7lqy7tW37CV5zT37hkIRW/7EIXNhnfWJja+M3/P6zsensUVFZopk4WrJeiGuH4Dh4Hd4e5E6ze7EIvepS+Lj6vaY1PmdXiP5SPKrf+ay7VpueoOl1heyqAVAaqqIIoMRUDVSjDuXqozN9VMhXpFmkGeI8AqlD9SzIV2v+JbVJo2NQ5su7bxcFln86f+7stE6Ga7L5xZGznXX/ilXa/S6+NDxdjj+NAa2RQgGqp5nNFFb6p2HQ1ylAAuy6ANsMXoMpxbFIPgv3XEauoyvm1yShV1JjNj1T1z4df5K+HAbku2v0+uSWXIh/DM0uaoSZiegjRU9AgkakMVGEnpERWYngMkKoqjZFBlmWTekEKjCxF2Y6tHcvWXD567oX/Ru0rkPrTstVU8JJ/OfbTke2V3e+5cc8v/jrOa1q73kH5JM+fuf45j9IcbfUfM0+clyQURiH5SKLyqzRbnaNSpcTUEssNqF1zqNduo3Y9TxSgqpCVJD9Y3KROEQCqTUkuAKmLb/0LsK1vQYorVge5icDenJ0LBnoGLx0cGPp/7L0JmF1XdSa6znjnujVKVaV5liXLsmUZbGNjFOYhhCQ0SafzQjp5j5cOr0maRz86Ca+BBNKdAJlJAjRJICEhNoR5cCAYjLEB22AbyXiQbI1VUpVUwx3PfPr719r73iupJJVUJakkV+WryEh33Gefvf+91j98ZMfyHYtt/4U+yRY/30UfAVRR/YP5VZPHRnZOHz+yK6iPvNAKR9fnjbrrpJANSZQxaw6MWA7soLrBPx33FQ6B0NOq9EUBqijYYA+UkI3Z/lwSoKozQLiayshbHWnbtlTwgPYaDa6oevWAFf+uW2oBVbjhcKdY8W+1kIopcOpgLfBPV1HFN1X4+NhLJODEzpWP9Q2v+cNl27beaSzfdXi243Ta/n62J6ZpalW+/Z5fb1T2vykKpq/Fmuu6qAwEXD5GFQZ+o6IAPyfunbWFw4V8mVOfw2EEykqLK6AsFdFiqoBS36MIp4kT0+RNe2R4BtmJQxZhcqJlB86eJBJJYpGY3bPSTyXNGKZNpmVRalkUA7C6DpmwpsLhI+NSYGeob/U1f9s7uPLP3Zte/8P5+F5zfQ3ctNUfV19bndj7/ySNY3e4cdVyo4i3QN8ArwRAVc5DqB7b3ApHBRI3MVrgkWoHQEmozKB0i+EsYpzZzI7O76ZTovRRo7PSJydYpfJXoRNceQXHEiTxMKBGo07NJm7GhOLYYaK4ZaGi6nJoBZ+tjJgMExVkRRCHlQZbk4nvJf/wCoVGBirIsLYC+MBYuOQ7RS/Ndj+wfOuNvzd442u/uVAq5meaIwh3+LcjX14/0jz6lm8d+fabjbJNRauLckaOQZCIqWbfxprrXLy0z9czsP399H91zk35b/n/6KiwqQTkEqCTJCF5sU+1oMYgtVGpUlT3KBca1GMXqM/toryRpQQHIzvLvtNcTWUhlNosWCErlQgWVHGVtF015XdX1dVO6yr9+NYHUipcTRHgrTY1qTtfPjG0ZOj3Vy1bc+eGvg0XtDFc2uuy+G6LI3BxRiBN77HpSFw+MbJ7bVCrvLRZn97VrI1fl/gTSwqORxk7JhRG0RnkBCeOC0VAn1oJ2eUF95V09iTgSHlrW5H4azMQXFhAldX9CqQCn7F0k7GQTmr0Vdu/QY1qk6LAINsusjVVamQ4zIgBp1b1tzIbFc5T6xWXJvkxtnQosc5ZYmsV4S8yBcp2D/+gMDD8nlU3vPDrxsDm6oVc6VlhB/+Hf/m64yOP/ZfAm3ih7UTk2jFlrZiSAO1PZKQj8Rwf+WTD/xk7iGctNs20bVzI11KJWQCV6hQEqkSCFCXIYllMFVHq+RTWGlQfn6awFhB0sQCqJgNVEUBAuSableZhwhQdv4pXZlqcwpAAqNoWpRmHDBenioSsfJ5CO58OrN7yF+XhVR/KXP/aPRf2beb3Wen4V4cOP/293zGaY6+3w4mlbgrPJhjGiWecBoRawa/N/OUwIvGRAvg7U6hkKp0t2Ohshv0zf8N2PjGDUn5vPUdUhTxGJJwKokwSSmDEHgWcGNSoV6je8CkIM5QaBTKNPFlmVvxS+WVwk4VsQQKBoIhebKJEWXOwohOPick0Q7JS3L4GhXDvcovkG4UkdMsHrPLST974+l/4H4YxcEE34fxe3bO/GoDq3Qe/cM1Rb+xt9x3+zi87vRnK2gVyDQgDQOG4lJ/m0r5Xu+ohc4mBqE5z0t+bF3PdgsdBlUnaFEM4p0RUzbhBlaBKzXqNfNja1UMqJVlW+3dlimSj3R8Cn7rcaWiDVAGlvBmqdhn78SrPiTZYlXFpUwHatIDW32k7OLUuoWCA5iXYX0N9Q48t7ev/3a2bt3+tz+irXNpRXny3xRG4vCPAbjb0uFN94slS2BxbGjW9HWHl2Esa00d2Jd7EMtfwLBfnRwZY0iGVZUCVITv2QOGmKlumjrWRD68cdnP+5vEXvaIKVxGpc3InGIE2LP6C1ykbwwaUBA3ymw1qVhtUr3hkUo6y2W6mx4XAPqArWVKoY2N/5tbLa+L/o/AndDnBRugchfBQNSxyILg3TC4SGfnepLRy66eypb4/XLnrF354od3GWQHVdP+nbtj/2L+9IwonfzqbCQ3H9CmDChNTYrM8EMzW4Gpbe5JebqCK6oIBAzRMKhuymZjSJBKwGoWUNgWoNsZrFNV9Bqow50ZFFWa3AsCVl6oiCXMbj5NmUFk1yIRKHnFhAKqgRLg2GaqiStksRZlyOLBm0x8MDK/9mLH1FXsv7y3MYiTLe+Yff3702e/+Vzuc3p43PLKSgEUYs7XQPJvX5nwCVQEWWoUuIFUAhj40KBypKudwGEYSlcSlNslrVKneDClKC0RmF5GRJdsArUOuHeaBgeowKqqcGARzLpDIXYYPfLszlzAiy1BAFTx0sqhpFsl3uhpuz+CXl219/p8uuXbXfZf72s7m/e9J77HDI41rR2uj/+07hx/4Obs3QxknS7aZ4ebXwiUtzObbnf0xHPPL1VHlucuUDoarXImUTUedX5RgQAPViFBNjcmPfWrENar601SvVSme8MhtpNRFBeqBiMrJc8JZHKVksU8v1hRtQyVAVccKChhVfqraU7Vl9q/qui3e6slgteXzK5CWO1sMVhOTVg+u+kypVH7fHZvveOh8M7XnPsqLr7A4ApdnBKRu8pA99ciPCrbrDIe1yvVe/fgdjcmjLwtqY8vMsOJkzIDyGVQPbQoilVp5ysedCUieen6fC9icy3N5tZoBtZ30mgqoMiUT+xiwDA7IcAQBVSH2KAogMK5To4K2P/a2ArmZMsWUAeGPC2+pZfBBXZXk5Lm8fsoaJkBVwDqAqhQrTcVrRUU1SdP8QKN/444/KPeu/HjPjhcfuNCZMTugWvle3+Pf+Pt3mnHlV4tuPe9aPpkpqkwSOQobAuGozqIcc4l2Qmn7a0CSAnMyUE2SUHFUQ4obTQoqDfIm6hSDoxFAKoOamQKquMiGzVGiuCqcm8tMTlteG6POrX8BqqltEYGfCrDq2BTZLqWlgVrfmk3vGVi57Z+MdTsPXuiFmo/nsdpxasOKsSe++le1qWdvc5NqMW8jaSpkXudszd4vHVDtPLDOPLeQL8yfBzEYcUIxR8JByVgn32uwiXFiFomsEvNsUS1nLhKrtHDjgTwv1lOGthFKXMUrVK0S0AOUeMzCCdXMUB1V1+LAk7m+4Y9suf3V/8voXTc9H9foYr9Gmqb2l/Z9dvt4MPbb3x198GesHncRqJ4BqPLVVxVVBqpxxG3/elSjqifeqcmkR/nIpm6rRGW7RDlLUSjg5maisiD2bbrxf35A9RRwOoPhv4BdzF3OoqKM4dL6lRs+0N/T/+Hty7Y/vdCpKBd7vi++/nNnBNL0IYf2jl07Nb73jubUoTuC2tEdYeP4sJE0LMc0DdvGYU4CW7iohurMDHjkqgKqTMsUIThxsiQ85AMKod+o16lZ9SiE0b9RIssqUkIuF2KAZcDRBd3JMoWWxB6s/KMO2/gvRWHiZZKFZ6jCwugfwutsZPcMPTO49tq3Dm7d+W2jb8MFd3dmB1TTh5yn/+0L/yltjr3ZCY9uLGZQlUw575y5mhKAq73Tz35nXCKgygu44i5yoQT2QmkiQQVxRGkAoNogf7rOQDVtRmRGFjkspEFlDYBUqqpo++kWnvghCueD/1u1/lEmh6jKcCy2qAJX1TNdcgdWHCuvWP/OJZu3fdZYuu3Y5Vw2Rh76UL63q/v/PHHw+2+14ukVZtIwEX7ApI0kYl/c2fxcHqB66ieTm0as0dDOSCmNYEkVkd9sUh1K/zCgJMHJEEC1yN5wnBLEBytUSvHL3BA1edH6xuFEhHQCAsTSnyuvfGM6lBhZCsyCn+sb+uzAivV/3X/z6xeUP+7ZriGA6hee+Zcbxhvj//3B8YdfY3U75D5HKqqGqqhKTVX6fdL6n7miqoEqaDzIaIPa34s8qod1mm5OUW1qiozpgEpplnqdMnUxhQLVeGyG4HUr+5qTYKrwvsSjUKz9eDWZwfJF043afFUhCsi87Ki48tZrkWW6ac7ONDev3vT25b39n149sGV0Nvfz4mMWR+BKHoH0oYecqKf6/OOHf/ya6rG9t5I/vsZJKmUjquUs8mwHrpHwmTIsihL8wTNNHwAAIABJREFUSsvfZJR1+p53xQNVtS/y3sirC6huBtsqYi9LQo8C1fb3agGlMcINYE8Iy0bsbwCqBmG5ZKAKcM98erVPsmCqbfyPsYQuxAL+MWABCZCaoThT8srLN93tlnrfvmbXL+69EFsqPS9nCVRTY/ThD7+0Pvb4f6b6wdd0ZUPmDqOSKDaUSghwWn381L+YRcX1YtwxeFus75y2JEA18QOKYAQ/VSdvqkGGF5MVI5MIG42kKmjOYgIfUajaWbkrHDMuc2MjMm1OYUDr2LRMMm34hlmUOhny7EyaW7bhR8WlK965ZOuOb8zlRDHXYUmfvScb0vjmyZHH/zCpHLklZ4bFJA0pjAK1WYrIbDY/lwyo6rABnqWnTlUATBwgwDuGyCmlJEw4t7hZg+WGR2kMaoZLqZWnxMwKnxrkeGWlJveaABYusPIkwa+yIusAquC5SNU1S16SIbc88ExxYPgjw5uu+6fc2hdccEtjNuM9n49J09T5wt5/uXG0fvTdj0w++jKIqZ4rrX8NVHXrvw1URRTIP63Wv6hl+X8a0L3CliqgZuhRLYQt1RRVJyfJqsRUNvPU55apZBVk/UgtMjlqGutFu6KqhVMntf4ZpIpzRqc9VRuMdlZVT/Zb1Y9hDiyyxw076in0HFqzcu1bNq3ddO8iP3U+75zF11ooIwCePdGxnH9oz2D12L6tU0efvcWrHL/FjBprrdTvyxhR1jYC00xDslgsK3UI+Ie2VA7KammmcJOrA6iK+IslVViH2PY7IiOJKQo8Vvuj7e83UD8F9avEdnpcTYVeA21/xMfC1gpAVSdOtSiQ4NnLoZvxfoyxlgN0DG9xq5DEhf7jK7be9Be24Xxo8AU/MzaX+TMroIo3aO6/e83IE3f/Wlw9/JaSU8/CpgrWBQCqrWoAWuSdgOISVk/PNAhKMqF40uIfBn5qwkKqJvlTNfKnm2SGqVL8K8U3V9aw2aD1D2sqDV6UGtgEoRgtf4dMy+WxgFWXhatl2xTbWfIyhbS89tov55cs+/3ega0/MNas8eZyseby3HT0bwaaU/Wfnzqy+3ccr97vUGyhyhzC4j1GFC4m9gIEqowdlHBKryqqCsYkaRw8wGOFJVUQUbMRUKMqNyAsxkw7S2RlKWHjdXUdOZ9ZqBsAqsJDlRtaTp+alaPoAeDhAKxgLhh5aqZu2DO46ks9g6s+PLh+473G4Pb6XK7NpXzunnSP+/QTj+886h/73ccmf/RiKlvPHaCqeKhSTRVUeiYxlfyr1CQwP+CEEUQ+NcOmUvxPc0XVqabUbRepL1OmIlwlWGgpAkstwtCc6DZQhToBjxMQKmKqTvGUzIhOcZWen6cGA7TcKgBUU8tfPrD8vuHBZW+7afVNjy/6p17KO2vxvS72COCQTYcfWDJ5Yu+aibHDW4PaiW1GVNtCUW1D7FUGndSzHDM1sA+3AjW4uIBPBhG1VBRFPQWRtFK1n/LBrwqgqpc43X1BNxn6HFDjYPJfg3dqQKFvkM0i4wILqbhAZynnA1DiVHoeDt+M+LmsKvuneMmDTpGSw57rgh8iw6XQLftp74qnNu544e/Etv3Ngc23zUloPGugmh59tHBg9yd+PmmM/7Ybja9FWihzFphUK5ZNyvG147LLaF2mOqr6ONIa5smKFnEUEQURxU2P/EqdW/9RzScrMslOHW7tApQy7xZA1LQojlFlQ6VVLB64EgP+hgm1v8t2DLCoAthzAN4thwI7m8bFvqh34/UfMrv7/7Jvx0uemkvpey6LAMz9m099ZbtXGfnv0dSBlzle7MBaDJXfyCLm3nEAx0Jr/auZw0BV2V8JwgBwxIIDoBpwpRzc1MAPqV73qVmLKPZNsgykUGUJXre4ofgm1L8qt1gWMbGnwjxm8NA2EhJqgAI2oeGSZxQpzZaPDCxf/Rcr1m65K7P+1mcvVMk4l2t6oc8FUH3iyd03Hasf+73d1T27qOs5CFT5oDOz6p8ho1qwWN2qkrqiNCIv9KgZNKnu16hSnSKvUie3mVKP00V9bjcVzByxYAvrhK6oKp9h8egVLqm0zeTwpcypTgOqnW3/zjCA0zK21fqL93XJrW1cveHjxVzX/7xp3U2HF/mpF3qXLD5voYwA6yrGt+b88T2Dx0ee3hTVj2+nyL82jLzNYdBYbSR+2TI9EzlIFpIUWaEubWlGVeowyHoEvrHxpxj6t+0PT/62VwNQFW9zWefkGIwkqoAjxYOmT/VKk7x6TGnsMkg1jRyLroB3mM6qvMMxMugz81+esnYBqCbMw09YgmWiaJQSRWaGwlzvdG7Ftm+svu7W3yo17WeNrVvnFDoye6Ca3mkde+DpF0X1sf8STh14dc4JyDZjVrzLhNAugadP8bMpwS/WDaHdJoQ0HUu6EQBrEDM/NWr45E/XyKvUKG3GAlRZEQ5+qj5tYVNBChe+W0ZaesxpRKSmSaEGqjYutkUOThYsqsqQb2YTo3dZpX/j9ne5A3135Te9YPRybByw6miOfG55fXzv673xPe8omZUes0lGEqaU2CYD1SRRFVWuiJ/751K1/ttHHDW/Wl51OADByxU3ms+84zAIObO4UQ8paOAedfmkaJoZ5hFjYZJIVnUyZFNixfNTNzNasFzJ4sVNmxrryptJgZGlGnUl3UOrvtq9ZPkfr9y0+bvGkq21c4/YwnlEmqbuXXvuet6xxpH3/LjxxB2LQFXmvI7kFSMaEehh3ULrizsP8E/1m2z0X0ciVWWKwrpHWd/gtj8qqnl40cZs58/CAlbAsuJfH3206l+MsbkaqoRWrbl3kupf22SpwxNeh6MKT/ZZxas7qZPmrNyJHddc/27Hyv7j1hVbJxbOrFv8JIsjMPsRSNN3mbT3PzjV6EfF+on9g/7U9CYz8m6M/albotrYFjOp95pG7JiWIXQ7xqNCA9P+xNzq5y0fVUHtEiMHReWEKoWOGX6uDqCKtUeAOYPVNKI4hG1jSM26T7Vp8FRRbMyTZeQppSxTHXndYu5+RAlsGdHxUfZW7Cevkrr4EG8iUj1DphGTm4R8UAAWjK1cEheWHOrdevtHy0NDf9q7/qs1w5hbpPisgSquZ+WxD22uHj/wK/Xj+36zZFWcrBWS6aBcLEovnX1w6rUXntfsJ+p8PJLbexBQtUzhYcuQUArvVz+ksOaRN10nv1onBAyaCSpwLqsC2xVVSVdIYoOMJEsWl7kFqML1KrQcSqwMmQxUBeLacABwsuSZhcBesmbfwLrNb+3asO47F2p0O9exSNMvZ078eP/t/tTIf/XH97ysv2BQ2hQ+Jtr+IRJ5Vc49eJ6z+bk0QLXzs6iKKs8xPg+z/ykWmiTyKI4D8v2AY+CajZjiEGk/eTb354QxJikJ7MUpkA3Y2dFBmf5jqrQEKmIXJP8miR7MSTZt8o18Urd7p1ds2vaersHlnxzYfNvIbMZrIT0GQPVTj33y+Ue9o+99ovnk7WmXQRkn95ywp9I+qmJxduaKqoqwYLdgiKjwZ5D41ARQ9RtUb9SoOj1NScOnQuJQv9tN3Q5CEzIEHiwHoDC1RImpZgCqPOPQogSQnTE+VVr/DEo7AgE6RVRSacXzLXLNTNjtdO3fed0Nb+5Kw/sHryA6ykK6PxY/y+UZgfRd7zLpna+x6NgJd/zgSIkoHDSatS1+Zez2ysSxl4bV4+uyhk9FNyIHRvu4L7UfMbvu4HCJ9jaAmXRQRQCkuxc4OMI8Van+2Y8Re8jJYqozWUedJr+ZVbjRzGN50e2p+OCNb64ryOg8hgxSQy+kRs2nWsWnMLDItkpkssVohkGo2DRidBFmEJOFNSqBSEqKdhKjKnsjW3eio4wCXeKx/ByUptgueEbX4MMrbvnpd/bt2f9N4w1vmB2n8CxT77zgY1p5qP/onm+9pn78qXc4lb3revLwz0IFUUz/dedYX4jTfDm5qjU7MHQ+twvejysgnW/IGAOWS/AOU8JuVFP9iEJUU6to+zf4v6H0F69DZebPqUSoqqpIsMSmNDbJMV0mDCOZKTIEqEY22v4Og1gHHFVQBZw8pYX+an5445eKy9f+/107XrTf0LLx8/li8/BY79Dn1k+O7/4lb+LAW/LRVDmLz+7j5kQrXKJBhefWriqd623PDlRb2W2n2V2dn+G/UvXztRU7KXFxwKlYpWukISWxTyG4g02PGvWAvGZCFGfJtopkmXn2+OXbSr05e8DhZmQ4qrivKvyV3Q/SlDKuy2pHNIniROYAWaiSFxr5Vdf9W/fwqncOb38JOID+ucZqof07A9XHP/n88frYex+r7b4dFdVcJk+OlZX42FkeVhba95rN55kNUBWWh1Q7wV+FyX+cJgxU6wqk1us1alarlNQCGsh2UW+mTLkkQ05is9m/+C+3FfqWSqWSWq3ETIMaIEBV2v8MSFub3+m2VPBI1eucVFXFuQL/jU0pZ+VqK/pXPHDduu2/sqx32dHLtd7M5josPmZxBDpHoNXeT5tLqXJga/Xo3h2V8QO3+VPj28mr9LtGRBnTgPMjmZxlquSQSl/ApkO8jynz/lavTLpj0rZuB/hIy1/cXDqB6tkAZCdqmS3QnO3jznc2wDZqpp/OfVkSI7GOgJsL+0lQ40CL86lZRfcRTj8ZcuwSe+G3E/RUsA4APPzFsVMiLYmxkM2dZBH8gKOK/+1yYI4d+6zRgZAqyZSO5QZWfm7rT/7yb1Np2cR8dJLPD6ime9wTj957fTBx5DeaRx7+hb5CQqbtSAlYtctOvjgCIDv/biaz2vO9UHh850XRC/jJiz3GUqUoJTFXUylMKfYC8mtNCqpNbt0lPs5ZFsEfE7nbkllvi0WDBI5RmuDfHaUMxgWE579Fie1SZIkNDUrmKJMjjSZxinGYKR/auPMnfr9m0p09N76kMh8X63zHCdzUqae+/ip/6uCbg8kDu3JpYNppQmGIG55tELhtzskT51nyPhNYFf6dfNJTH3N+QJVfQW3OnUBV/T1aGUlIceRRGAKoopoaUhhg1RIVI6qqALnCpVYuAYq/hBuz1d5XrFTQi6MoIscR79wYY8K2Jg5FRiaiQu/hwS23vy9OnX9e9rwXz8sNeL7XdK6PB1D9zFN3Pe9Y9ejvPVbd/SLqMinraqAqSW5X68+5gapU0CXTmqVWLKLC//lxQHWvztXUBhKpqqAMhTSQ7aZet0xZOEEgfrmVc43XEHDJFdNURFPio4oNBLvuhQNVzF32LmQxlkV5Oz+2cXjDXStL9LY1a3bhADX/FYGrdWIsfq/LMgIQRzVHHhwMp45eW584sOPE6L6dZjS5yQimB8ygVrDSwHWM2HItg1zss5bFMZ2QROn7U+003F0TK8HOtERGBEJLVEBVBLUCVFExvBKBqsZQM1IUOOYVeiilGcL+zgWdiPwGKqkNatSh/MdqhK6jiKiwx0kIly7qiBsO/gpng1OBqhzk0fpXXtFJRBY0L6mdmIXu76/ZfvMf977g339qvvQb5wlUU4MO/Mvg5LEDPzV98OF3u+GJPjfjWCZ8Q/kLtsGFABWdAtOuFujVkwHNHH7OBJTarTEVQZsmzM1IMcOjmKJGQB6qqVWPYj9mThmAKvin8D4UayKVSqRjYVOTIyYTJB+hbIw2gwPdPC6USqZSVlVQmKe5ctUqD9236Y5db6Fj6QFj585wDl/1gp/qjX13Q+XgPb8aVPf/EjXHh3LY3KCOj02ybFQaQ0qTkCvOOirufN5spmswn0C1FeWqhVR8mGafEbYZA1BFVKrv+9SAOM4HZxWCOLT8c0SUUxBU/FJx6uYfViu2XRwYRCibjRhec7i+ZDA9H3ntseGCID5dXLLqW8tv+Il3FqLij40NG664aiq+Oqv+9z2+82hl9Hcfnd79YuaoujlywDXCYe1qhjea49xq/YOLJVNC5pXo9JVFCHccoiQi/J8f+VTzalRr1Mir1dkxxPITGsj3UI9Tokzikp1gJZHKDfO5VKqUludx10bRSk4HqpqP2uGRqiq7WFilOqIEWAC46GSpDpJj2FR0SwduWLvtTycP1v58165dYvq7+LM4AgtwBNL0iVL4xGMbq+P7b6iMj+z0ase3xX51mWmEZYP8gmXEtmXGhm2msCfnLiZmPnxcsBYDIAmzTyp+cse2gapOyFQ9Od7bQI9hjYnKvUe3hDuuHSfzK6Wi2lnsm+kzY3njLo2y48Qen8QhNatN5qbqaqoJ71Qzy37xouDHGiMCeP4TLHt+LRHNiwtSuwvJVVUTvvPg5GO/NMjIFI9nSgN3bnrebf8zv+3lh+Zr+p03WoQfZ73x9ObayL7fmhp54tVZxyjkshbZtoCBTvzJqS7q59QBBb/kYv7I5IURPAxuUXkDPzWmsI62f4OCekBpiC0FmwuU/sJbFLGNKHdFbS6nMjwmYR82/DPU/ha3/wFU4SicWI7cRE4udLr6nuhduel/LV31vA/R+vXBZamm7tnjVjO7X1U/9tivRfUDP+HGVcdFZTCC1Y7F5ryUBmQkAVeCLwSoymHkZGQzn0BVrIOk6sRXQXFJ4YeHGw/VzwApVE38BhRF2M7BF85zChWlMPjHaVqRylueqXxOFHW2MkNmhjUWL6XwR4sjQhSmmYEHa2Rku55Zumbr3wwvv/mvae3a6nydFC/mPTDTa6OK8bmnP73jWOPYu3448cgrAFSzbpujer6V9Uv9+ef0fqqSIgl6mqOq3Gq46in3ehuowjtVgKoXNanarFGtLkA1rvuUjU1aUuilslUgF6bZic1gHy0xEfCpcxGvHyqbiltoM1VUZ/BRPY2bqsEqyf2r7j/XdJPufPfjN2983n//wdCjn3+DMXdO2JzGefHJiyPQMQLsezr+eN739w5OHDm8tn7iyNZoeuxG8qc3U1BbZqVej2mEGbT2uSoKZIoAHVXhY/tAFJyY+w1ghSKLAFVTclOl98nrdzvKvSWWBVDVwsVEdA4iGNKR3Oo+PQsmWUitf9AneWc8JW5ZDznAJR+4AVSjiDUckR9Qo9Kgei2k0Ec3EUJjiKiQwog1S8ZEc3tbKyHoRdrOS3nPats9ebAA2MSyKSAnynb139+3bNWH1g497675LNCdN1qEinzymbu6nOkTLzm89wdvs8L6dVknymedmGxbTjV6eebhlBE97cadK1Bt82BnLgGx4g3E6jjkixUFMUVeSEHdZ7CKaqoBkRSAqgEjeAGpAlY1SNVqQa0ExvHO5l+cQCLcJJZFJlrFlkuBlSXKlUcL/YNf2LDt+X9sbLr1icu1YqUn7ll+4tmHfj2sHv73hje22iaPt8oIIE+l4mBs2BQZnM3zbP3r73VJgCrvyErwpJScHJUKBWOjyW1/VFORQmWZ4KfiBsThA6c9XFPMQVE/ckIZ/2/ViOUDCgjjuP1SVpHGbD8G664MeSCSu13TpZ7hby/bvOMPSltfdP+VClIVsLE//+Snrx8Lxt/x0NjDPwUfVQBVVFRh7HxVA1UtxFMLfesQrZwe9LrVAqppTGESUZDC6L9JNQaqVQaqaSOikuHSQL6XuowcObFNVgwRnwgwIUyQW0or/tWf5wVUhTqgf7V4Cq/aCVSzTtbrLfR+94XX3vq2ofLKH17J8/NyrZeL7zv/I5Cme9zGk3v7m5NHV9SnDmxIwua1gV/bGnq1teRPLzOjZskh33StmGwLYmalCeFKHVrLKn/DVC19CBRjlSyoKxf6Xm51dNt7NkMPpvKoqmCr+qr9kU/+zldKRTVWh+yzAVW0s9nwP4olUrzRpAaU/h4SqjIMVMnIMRbgceZCKTZBtd5oay/siVzHkla/7urIWiQRqijQBaZLlC0fK/UN/8Pya3Z8tP/Gl/54PmfUeQNV3uzuvNOiW3u7Rw488qv1o8/8kulPbsjanpvJQLgEsKrbWCISmAlKzgRU2xD3wr7iSeA1gco/JhAyAVQDcFPrHoWNkOIA/4YKimoHAKjyhZF2cKdvpwyQCBegaIPBf2pKcpUcKCDOMSiAsCpb8jI9g/f1rlj3ocHb/91nLp9vamrF+z7+suOHd7+VvMnbnaSeMSigCKpI3KywmGCHJ5j0or0CS50L/+kEq/NVUZUaqHBU1RmYbzz8xmzuj7Z/RLVak7xmiAwHInLItrNkgX6R2pwm1rqxFC1F2kLahEgqqqyQTBS3x7EoAC/RtChEaEPiJHa+9+llazZ/Ytn22/7c6FkzdeEjdfmfmaap9eX9n902Wjv23743+v2fM7ptAapWFslGVzlQlfEXE3/575YtVeugpjc6tBojClPwUz1qhA0GqvUagGqTLC+msl2ggVwPFVKXnMhmGxccfLkhqSzRRKgosj0WTp0GVJWTamvNVHCZn4eqkrKxYlEhRFgWK5s1UMWjC9nCicHy0q/cuuW2t/fn+y+LDd7ln9mLn2ChjAAA6uj9Dww1apPr0rB5nRlOb48b41vScHpt5Dd6TTMyXROK8pgsRJnqdZ4N+IU2g/0o7mj0AUjZ4GNDX8ECV3QzIQaWx3EqqvJz5/a+4prL/a2jskWzIq0T4Y13/lwpQHU2FVUWWqYpJVFIXr1B9UqdvCpccuCYnmdaHKqpLIjCnmgiuUnridrYiEeI4QLWTFA8BfbzKmkgtSqlyHSpSfm4sGTlfeWhlX+98RWv/IJhDM5rCM4FAVUFPg1//BsbRx++5zeDiQOvtpPpZflsZGLyQajDAKPluXX6LTRXoHqaUKdjoWeLCvyGMPcPKPFD8ps+bzCxj7hNdh5U4ilsBKioYisBuFFAVW0vukDMc9pCMpFLEXisps0E7ySF4CKhyM3GdvfSpwpLl39i1fYX/Z2xYtORy7FwoOJN1e/3Nvd96/+rju39eTOsrbRRIUyw6UaUWAnzfgjALE6RZsPEa9jwXGBRtfU1xXty/sRULf4gvwOU/mDSw9wfp8RQDP5rAQUBkqkgaHMZpMK9AXZpcpg4GawKL0luNYYCKcAZPOfUydsxyUe71zApsPMUO8VatrTkXzdf+/w/zl+7677LcU3n8z2hsL37YHbz0cax//e+Q/f/R4Mrqnly7dwiUOWBFqAqW1pMQRKSH/vsn1ptVKhaq7IIMxMa1O2WWEyViW1yIiRDSQUfYo9TgarU7dubo+aosohT21B1dJ4E4J4MVBlYw/4ljltAFar/Uq50YEX/in+87trt7x2c5w1iPufe4mtdnSPAew6ROfrwhzPO8ePlqaCxKmMaL65Vqi8JvaktZjTd48QVxzKgDEdwI7CB+JrzHQdXDFaTY18VRxZtHajk0K313+LDnoxjJ0gFntAlDVnLhcqjQpBbCYTMSWXPVU0pa0OgKwaodqC2M3FUGf8kMcVBQPVqjWpTdYoaGCFUUous+E9gqAmdDQPVSAFVXmXI4H0RfHuDUktRJJRQVLpEuG54hYRCK0OB2zvRt3zjR4c2bft4z3Uv2jPfdMcLBqr6lms+8rFdJw499OtRffQlZlIt21ZsQFwFBRiAKrghp+rwZJKd/tbnU1HVQFX/qau4AKn4TSGKCUJKPV/M/Zs+RaqSyqIR5rk4yh/MoZTr35osLCcyOXWpb8r2my4F5FKADcm0KGPbFEKoZVHqdvdPFIeGP9G35rqPZra95LHLtSSl99xje2vqt9f23/MnVD+2zUl8dnQM05QClFHtiEwzYBcEEyrlJCOKPhNZ9nOpq8o37gx3mKvqX4zTUzJw03FYcSw0DlTImyH5XsxANYkxz1w29zcMXFMAVWkd4b+1yb8AcXxPBVQ5I93mEzq3vFmobbK/bGDYFNq5NNc9+GRX//Bfr37xr37warD8AV/sa4e/uO6od/zXv33g279BJcuAmCqzCFTVLasZbyk7YgRJQB6Aql+n6UaFatUqryeFxGVbqn63xCDVQWAI1hNCRg7OvVD1a1P/9sFIV3HOBlRbLb0ZgKqFzk0UMVBlxb9lUVex60cblq37q1tX3/6Rq2GOXq61c/F9z28EGKDedZc5elsuU46Sbn/8yDpvbOyV44ef+NnUm1rlUJhxjIhsOyHHlcMf6wxYICVJgNw5A6aSfxUvTxVnrVxQBWyyXSAAlUDP9k+7A9KiHSoOuhbjiq+qCnA56clXaEVVfewzqf4B5BGLDhF5CNvGSp0aNTgc2eyGYxhFShioglsKmgUE4iFbVYpWA51mh4wEzvBI4ETAkfDjdZy5ROewkyoocmlx2aYHSkNrPrDqJa/8mmEMzCkudaZZOGegmo58Id848OQdY6NP/7JfO/ZyxwrKrmsSIlZxehIPU/ZREZGSlCalPSa5pq30BI0KTy3Jd35wlLM7f6Syr6BwCt9LidNMoohSXyVQNZoU+SFXUS0DlVQo4sSGStrgaNepiqriZqjmgHLYxOEvZmP/ADm2DFQzZDkOeX5A2VKx2j247M7SwJK/Kb3wmgcN4/Ko/JmScdvantqJR95dOXT/67Px9BIk3CPTGPySkFsl0E42mZxupxkGqxgz+doLCagq/1II9PD52KAZrQvhpvqNkDwPKRvwiXPIsnMCVLnlj2qqamOwG4OOTuXJwuCXb0kslji0cIVdODfMxXEsMKfItwq1fM/Sf1615fq/6r7m5Q+f3zK+cB9995HPrjhen/zlew99591pyTQAUjMWBFUiUri6f7TgQr5lZ+tfOoLaJhuiQ1RUffLQ+vcaVKlNU61aoaQRUpeR5zSqbqdIdmSQBZ9lPvjabKHDc04DVa7cKwmCFga2rKskglo4XzL6ZwOqNh+OY3LYFs8gx3bSUrHrgc2rN/7hTctu/tzVfe0Wv91CGoH0xNNd1DiwemL0qRtPjOx7YWX80K3kTS/Lm1E2Z6MhnBgWQlm4TS8CKdi38RxXHSxhn2ILN8i00dlrC3SVVl+0A1jTjYQieBtroKY6FLqYJKIfEUnpRCa9p3FnTRWf5P1lrT8J8i5wMRV3GNkyClUzqQqrwRSqA++RLBWjKATd0eMuch3i8SbojhkVl1pgg3+2l1IiKkKHN2XSAAAgAElEQVSIgqZtsk2n0JgglmJOrApXUAo3xb3HEpemnpmrLN+0/f3L12/8p8y1r7wokeJz3pdwqpp65O/Kce3ozvr0idfXp8deG3gTQ2U2EgcH0mdFnmnZZJkZjraMYokoBb8ToAFxmEmKKNiIbQ6Q7iKteA1y9YaiYlCVNys3a7XRP8/NVKptzF+UFIawCbNbeKECNMNxEPZFmo8q7yMVODktcMtB8cEEEwuAYS8xtN0AVEEeJvbWTOxiV6VnyeA/FrtL/zQwVH7U2PxT836amO3ilB59tBAFI7cdfeqbH7CDwxuy1HDBvUwQWABrDwajMJGIkCWmuJnibMCV0DnPhnZFVRYfOVSc+rIn+6nKdZ7pB2BTH3TAN4ZpMQ4h4BvjhNhoBpQk4NxkBKTC0w2HD76WqhquTufiwSU8QeZAgZerE4N4fcN4GORkclSLEmqamdTpW/7DQt/gBzfdeP2njd6d07O9Dgv9cfeM3TN4rH7w5+4/9L33N93Ads085VEZhGdsB1tZLh8WP1mozjQ9OueNPuqc+apevtFh6ginrghHFfc5G2Mr2zO9kaESE6Gqnkbc9g9in+qNKlVqU+TVamR7RN1Uoh63i/JOTsJC+FclnklpXioT6g7QVBPMzZZACu+r56emBqhWqBY16EQ1rJWceof7ICHmFePzZuyMXy51371lw7Xv3dq/9fuXb3QX3/m5MAJszl9d1d08+OQ1x47sua1y7NDNSVDZaKf+UjPxS06aODB+dw1m/4t8EfccG/W37d/0anJS2Ynb/lrsqsGsLmYxX03a1GqgZf9vr0qyxGv+Oe9Acvd1BGnIbqTKULNxHprNY85y4c9GJ5jpaW2vZ/Vd9PfR3xvUNRRWMJYtr1SUXSSJKkEIVRxREkTkIyq12uQgHMTAW0aOyMgqRxyJipfURlSqAZBkXFjJL6x6pdlh8KM2coMMaHUgNk5NsjK5sLRk2efLy9b80aprrnnEGN7ZuBj3wTxAEwYkxuTDd3WF9dGtzfqJV9WrYz8TBmMbMmbNzrkhZZ2UbCSoMEjMUZxiQ4QtAkquaOuGCCmUWEw+NIi4Se2PyitNnb0U/5QbCVxoA8pK2R80jUBLDSkIAgoDKP2JUnhIsUgKmwJb+8uJRKn8ZaIDqErrQWaAakm0bgjJ7DbYgsohL7WQ+x45xd6jpaXDn+/q6/+HJX1LdtOmF9Tmm5sx24uOlm7zmbuWR9Wp35ge/cGvZo2pLjv1OHwDQFV80iReTvzRMBUVrGidLuc+HZjkrj70GYGqOtHKw84GVNEiks8KkApiOGw2fC+get0jrxmTYeaJuOUP42HMK5wEdYqVrlBptCycVAAU9sBVhsZ8WyYpAw4rk6cKUnbdrlp52aqPdw+t+5uhHa++qpTUD1Xu6T9QGXnN/Qcf/LNpo1ZwzbwJoOqiDdLRWOPrxzyyUxf8k2el3ivaW8PZrupsZ/T8P47n0UlAFWsNAKZBVqL4o0qYERkx+UlITQBVKP7r01SrTVFYa1AmsKnP6Kay2wWgqNnOarPQh18R6vF6pvnuel5qgaAC/7KZqTmrgSv+VIcr3j4sg4EqDuNpTIhMZWO9XCY/1VXs+tTN19/4nuHc2gPzP2qLr7g4Athi97iNQ3v7G0dGNh4/tveFjanRF1hxbbUR15bYqVd0jdiGFgKCJ6zDbPsH5xUu/iQChBTomhm8dWgbZtyGNMA89Wroo+AMFRG9f58BbM4KRF5qoKqOtrLiqgO1gCJlvYW0TSRgKqiv8I8OF4d+Iwb2aUbk1QNJa/SgQHHIMgFUoccBvmr7iCsjdQaiSofWihAHVoLINorhzIBQAIODcGDdGFmuny33P71i45b3dq9Y8fXSxhchBGfubdkZbri5I5OOF00P3Z+rndi/dnri8Msmj+//SQrGrrFpui9j+k7GTrldxWDVzJJpZVTyU0KGCacAcAdDihmdZttAlVu4Oj0AqEv4KhqoJpGIa4STISVv/o1AfAEhGCcIBV70KU+Z/rauioo15NhDtVHopC0pqsIz1RZfTcNNYjtTcwrlvYW+oXvKy9d8sn+w93EaurF5uUAqT+mxPcXp4z+4pTG27w+N4PBWO646FqrUrCsTcKaBqiaZq0aLqlvLZjnXH81R1RXVM71i++/P/J76E8Evj7mpvk+B55OHFKpmqBK2igqoSnQlA1UVt9qCwPqFWBWqQDtXVGUeiSIbSyoCHDJUTV1y+4YfLQ0M/9GSrdu/3DW88/hcx2UhPX9f+lB5z8izL/r+kR988Kg/vtRxc3bOLXBFlS1HWoulHAL596TKxJULVLH4azUx05ITCTBFTKBu/SdmSiHF5Cl+qufXGaTWq9MUNzzKhS4N2H1UdktkW1j0BWS2WvhKIAVXEdlj5N/a+n8xwju51a/FU6pSosShqqnDoBV8VNBUWAiSWOSaLpXyXQfKpfLf3bzz1g8MXARu2EKat4uf5dKPQPrEfSU/HF8yMfHsutrEsev9xonnB82p65JgapWT+k7OTsg1EwJIxRxnTYryIed8eCVMVEZTSvpx9pb7+Xb2zgY4L/TfWiN9yYGqhqhyxG1pPtiqS9ebUVHFmoNiHTQc4pyAnygMKWqG5NUAVOEznlAYQRDlkglchQQqLtyJDSfDXXVgbgUlqMx5TX/EgRj1ClhxJiY4+BbsqGIjUxoZWLHun5ddc8Of92x9wcjF5MfPHZmccu9AzFNfTf3TRx6/I5h+dpdfG92RehOrrbTRnbHJcSyTwLOyUD7mQUJetRQy4eMFflcKk3UNmjQnVfmigiuqIq8ojVOKw5hCeKQyLxVlbwipcAGV+buBdCIMddu+QipuKmEBoEYJviDA0fYLclARFXtiueQZGfikeoabG80WSruLPf3fGtpwzVfdH448Ybzh8htsT/74n1ZH3vE31saeenvRqmVTv27YHJ9mKmHR6UCV0zxUG0TbJs91KTybmOp8X5u3edA8ENoQxQJSG03yGqiYI/4Vor0CkZFpZTnDkqqVc6zBFQNVtYCyBYpcZ9yYQhJgogAbSQfkpp7TFfStWPe3hZ6lHx6+5Wd/dDFvwPMdk/l4/Eg6kn9s/Ps3Pjq6+8+ennjmGiuXy2SysKhyCEdJ4euq+GN1H1w9QLVteyNAVVlHsRG4/MBHVwNVWFM1vTpVq5PUAD+1GVAxydJSt59KdokstONVEox2bOQEHNCakJGtYiW0IZoWiOgx7mxLaiuqFl9Vb5KcRNV2DWC/WwBVw6HuUvcPevsG/uqlW1/6t5fLDm8+5uTiayycERAV/2P5ygP3DQXe1KZ6Zfp6r1G5wW9Ob4uD6TVm0nRcMyTXQmUfqX5CYeE2Mrf6BWC1qoDMuJG7Y6ac+lPB5HMXqGrGbps/2/4bzXIQ+MgjrYsI2jM1SXiPDBpIoYKOgyiO0DdF/CyoccBVSLTTmg0VqiBwVVW+VTxtB0C3YGGJCirWRgux8Zk0zRQn8t1L79u0/eY/Gsmc+O7WrW8Ad/Oi/cw7UNWfFJni9MyXN00ceeLm6fFnb2tWj91AcX2Z68Rlywwty0xE/WcaTAuwWPAixvPgP0j9WJ0gOKpdTg8xkzAEoCJtin/DhLPZUSFlkMInOxCCYQ4syn7BKso/VNW4W+CMbzDhZQAgs2IcnwN3jGVS6uTDwClOULa0r9jd+53ewaF7elau+YGxdNuxi3ZlzuOF0/Qh5+gP77018ibfFVUOv6jsxBQ3mhwEiyktHGuQzGHNJMpLIWULUMUiMm9AVSn/JevhJAbSeXwjZRIk3A4ivs5Q+vvUrItvKjg3wkvNUQqzYbbSwE0olTEWSjEeVaCUW1Di08egi+eDBqn4pBZF5JAHs6He4WeXrlz326XeNf9W3nrrxHl98CvgwYhRPTRxaMP+8af+x8OHH/mJNO8U3HyWXCtDLnuptkEbc/bVdzrTYnEltf4FiGouteKnKu4y7gPwV9Eoi1RFlT1UvTpVpieoUauQ4UVUpgINZpZQwSqIEpZpNFj0IdiQtUSUszJiCvq3KQDMjW3PTX4UV1w7+KtK1CVcVfyzHK5xCHctlxzDJZvstLvY/dVVK9f86fPXPP/uK2DqLX7EBTwCDFD3/12mOd4YOD41do3tV2/zqxM3NaqTW0K/MWiZkZux4Wcak20m5NrK4VotEBqgslyE7zHZvzUVi/UBis6ih2FG5fp5opILrZouuNa/SuDSYL/DXOu0WcN0Uh531fECJopCatTq5Dci8mopxT72Q1c6jaAoGS7H0ApQZZLryT1UZXYkhwxNqeBdlSuwsemQD8Bq5/1MeeCRVZu2fWTV1hf9Mw0M1C92N/k8p8T532UQ+ATT9RWN40/edHzs6ZedmHj6DosqvZbZcLN2bGVsMCAsAxUCpE4wf9JSDQPmjaLVD5AKEjGEQVCxE4U+osGUyo3lcAC7LqfrcIsMFVtUE8WjSG22iqzNVwJlXFwCi8II9AOX2KrA4NzbNEqNJEmt2LQcP7WzI13L1n6la3DF3b1DQ4/QwJbxhVS9SMc/Nzxy4NFfaEwdfnee6vlsEhL5AkAFaEiusUTG4RpKvZpj5+YZqHbOEM1R7cwmns0MksM45gCSxRKupsI31Wv41Gx4FPrQhsLcH55wGckgRqUUrXsNDtgGRaLzhHMMTipEVAJUcUrko4mq2MemjXZG6pnF+tDmGz6a7e76k8HrX3fwYnFuZjMOF+sxd6Z3WsUjxaF6ePyt39z77f/YzCfdViFDWTtLmdQl8fY8fWloWbWd8sGuGKCK068yCOd1nhs6ONyqe0GB8thIKCAY/Yviv16vMVD1alWywoS6zRID1Tx3axRQVUlnLM5Ea97U4QkKgGpZlWrpa6DKPP1WKEA7hYor2uoasJQBYioc4KOEHNMlF3ZsZIXlYvnjN16784839G3Yc7Hmy+LrXt0jwAD1m9+0JnJH8qY5vjaqVl43duDxn4wbx9baabPkGKmFLqhtwysYBRzROnAHQLWJta4JAlVW+Wudk+gXZU3Bit6xrJwJKJ5PRfVcYPNCQWzril/K1n/LrQDj21GdbnWXtYesoim18BH2yIh8z6N6rU5ePabYd4hiUChdMkwVUgRsw4OrRVT6W+JaqgvTqoYroGqmlLEtqjY8svPdVCc3oWzXwa4lK++8+cU/+UfG0rWXpFh38YEql+pSg0Yfzvr1Q0OVqWM3NBvHbqtOHLjVb04sj71mjxknGTuxDFjkZGyHorjBVkS4IUTQoY9oAlS5Jc83AMCpk5gGslstwzIdS6X6ijeoakNoSwWmcwPb8t8jUQoGwwJOgySlMGY9fEpW1s/kShOlcvczvX1L7nVz5W8Y2ezjI05tYv36VwYX+/Rwvsvi2GPvf6XfHHt7WDn0woIZGmkzoAxlyYgBxVBFBf+XMzlaFlQCULW9OZs2ne/bnvPxcwGqLPZCkhbM92G10Qyo2QA/NaQ4xIYOezAkUOH6gSeo+VCqZY1ieCt+UqzIYlhtqBuSWToqKxrfPYBIzs4FRtfSp9dtv+VNfl/fI8MXScF4zoG7BA/47okvd9Wj5D/c/fi/vvuEUx1IChZlnTzlKSeZ9c9BoMrDzptswkKqBoBq0BSgOjlBfqNObmxQr1Ompe4AZQmVfDnyicJf7PcY/JqQbbY5qpr/rRX/2g8A6xC7nygua8sRYAag6toZrqiaickbf9ZyK6V81x/d/KJb/2yVsWryEkybxbe4CkeAu5+H7101+swjuyZGnnydd/yZm+14sitjNMxizjaymSxT6YIgYhFyJpNlkIouF3uVciVOhIrYW7HOtlxkcGjD/ymj/vkAqucCp2er1nZevlm9zmUBqu1PKVS6jgAD7sRgwIXeiPUA+2PoBxwl3qzXxYoqKZJp5MnAGsXpU0qbwbzXTjs8Kc128uVbOhMRLJBrW1RpBBS7BbJK/ccK/cOfXnvNdR8ZuP6lj14qLDT/6OQMN7LwXh62Jx9+OO9bSU8SVZclsbHG8OPVceCtCJreUOQFvWkcligNc2kau0xCREEVTXjIBlFWJQNx9bFhmImRmoZl2qZhWI5p2Jk0sRz4FYFbnCapgSfp6raBEmiSQNzNZ0FU4QzTTsi2otRwfdPOTNmZwoibzR90c4V9jpl52sqY+0rZ4qHc0t5JWnqdJzkFZ6orXZ4VLB25b+WRA197k9888mYnnujOAuD7MWVS2NeAQgGQKmb+skjIgqKrrVL8Z4bKvHyBVpKXIm50vujZK6tKsCOsBLaLYm5qHFPotUFq6OMetcgys2RYWZ4iIqJS9mL8hiLAk/a/LJTgn2qgivYTJomdJmShQm8Y5NvZNMz2HO1ZvfVjA8Mr3l/a/OLJq7Gaqq/H/en9uWw9fsGXHv3qnx1KR9f72djJZQqUpyLZ8NDrsPNqLfxnmCLnUwGZl0l2gS/CwmOuqArVRSqqqFKo6r2qskYUkRcH1Ig88vwmx6ZWp6Yp8TzKGw71Ot38m00zUjriiqekoOlS0kxAVeRS7fa+PFGLGTR7FR9RTM/FoU+/vtCj8Hk5qjUk6iv37enpKr/vFTe++hNXG4/6Ai/x4tPOcwTSE/csH919/wtPHH7yFX517Pl27A+7JuVtMzQzNhbbUOyQDIcsCz6cLhv0SxgV+7qp1Cepsra6dpi82s1Ciw2x97YKd2eGHmdbT2YFLtUYnOux5/p3ObjODSLN6j1OQs+di2ynj4pKfuX9UYBqwiA1pcCLWGDsNwPuPMYhVhkA1RylBtyVpJvIsmHeGGVd4f/kt1NCfV7zVSeHH2+w/y2uGVxxjVz3VKl/6LN9w6s+RqsHv7tmzS5gokvyM7ercIEfEVZKdPiBTLVxohAnUTGtT5WaodcVeM1SGoTFlJKMSamdcMAXhwmB25LGeKJhcUwRVyvYI9gxEzJsmxwb+QppyLssLN0tfj6XLCBINKw4xt9hrzCRwZCapu0nqdGMDbNJ5FSyudy4VSgezzuFSdPNTJfyS+u0fLm/UAELhqPyyMde2ag/9eageejlNk2bLgYhMol4smKMpKKK9Anm//LJF3Gk7TxfuSHbNkQXeFnlZTRfaQag2im0Ov092kCVgQOoHhG4qDH5bOyPamrEHrw4JdpWVsjhibT1WwpTBcY1UFWkEPGRRRWAEzYMsmFHxScaABeLQqdYT8oDD6/dcdvvH06G79m6detFJYfPZYzn47kPpQ85ZT+z8ouPfP4DTwXP3lHL+N25XIGKRomBkEQaiu+s/jlX638+PtfFfI2ZgSo3JBUFBCfghMI0pGbkUyP0yPOa1KzVqD5dISOIqGTlqDfTTV1mkVzwv7AacQSkEihI24LH79SK6myAKldUVSVWxxG3qqwJhCsWt/4pSJOhgaFPrhgc/uDz1t96/8Uct8XXvrpGAEWjvXu/4vbVqjvH9n/vtUHl4G2GP7HejOq9tpHYloUoapNMC57bqg3NvEZILdtFAVnscQO0bQ+5b8fcf71u6GqgdA0Wgeq55pIeN8WZUHaSrShYgFSmQkIoRRR4MXkIv2mETIlLIeBM4ZEqbX+mxSmQivVE1pLWii6x5MqmUXirqIYribFhUmRC4W9Rmsk3ugeWfaW8ZPnfDWxceV/Pml1T5/om8/nvlwWonvoFGLgyceKwTRNHHDIzJhk1g80DO38qHf8D/2ZaBhWJqA70YYnxIH49X8gzuCp+aJLhS+yFERgUqL933dSLwzhr50JyihJ15PT7NDQEgBIvtMrpTBc9rX5nyfEffefXQm/kjUl0bK1NDbLClIUWaShG7SgAC1BlphvOvGphQbCCy2IzPhkb4H3O3QKtE8y0zoacy9DhCacOqkIPVQBVxIxS32XLjZiSIGDuTb3hU6MudlTgphpGVkWmZoWDzKd3OS1qtamgZnk9EQfBWsOgSFUKcarB+7i2CxFVEriFg4Xlaz+97vl3/An1fmbEMN4198GYzzt1nl9LOhyjuU/s+eJvfWfsoTfW3MaKTC5HBavIQIjtlBR3UivWMZ/ACxfho1y706sf55JezfMXOY+X00CVAx+U34VUFuTAkqYxRWlIQRqwNVXDb1Kj0SCvWievUkP6MHVnitSb6WGKhIOwCdWKk4hG4afqzHExvpLRE3pAu6La2irEuVs5rWpDNeW6oKof/Ir8XKmogp/qGG5loGfgvTduvOYfVg5sHjmPYVh86HN4BCC8HXnwscGJI0/eYXonfiqsjO504ulBx/SzKPnI+umS5YBOpRdRERa3A3DkMNUS5kodTjpZ6IShsqRiTFU/oHX4mqmrNhvVv35MZyz3uaqVc/n31vvNca6c6zOc/PLgu2shK/q+2KTUvqz8rDlJPAIF0qDIT8lrRNSowVscbkcSqgQ6IyyoEKokHHgJMpLLqZX+Wj4tnGN2LoGQFk1pRAIBDCPgyM2mdcMJe5Yu/07PwNBflgcHvzV4wyuPX2p8tCCA6hznwnP26enhL9wy/uz33xp5R19pJNMFKxURVcZ22SCfSe9cURW1v7Q71SkYW2OCyFG1IHHYwtyx2UxVN66kzgBUGeqoZLHOLR29JfimpoHPcam1GnxTY27zw4PXwC8XzjPclhLiedswGqiD4ZJKmhOgCk6yodq+kjSGMAjHzVJs5ZpUKD8wvPXGD3bv2PRFw7i6q6mdN8xX93/mZ7/67DfePm1Ur7eytpN38+TYWcgblUWVqhiyB63Yv4GPydduRm/nhQtU+QDEhxnV1moJnERUl6QxhUnAQNVPAqp7DapVa+RV6hTXfcqmFvXmytST6SYndshmVxHthypzkPl4GqCqFCoBw7IBaVsq3jNaFQ49+9vhF7zBqV9+HjygQVdKDKZmlPPlH5e7un/nNc97zVcMw7hkLbjn7GJ7hX9xDuV55utd3tgz6yZG994RTo/+nNU8er0TTbtZKzIceE2ZJlsQoVVs2UKrEsmp3jPYfuekw1fb6lE7teAZbGTEB0CdAqXj059LQPX8QKqsDilE5XxwFW95AaqolKKtLIJyOB1FQcpc1GYjJr8J5yM8L8v7I3NSlVRazsidQFWOzkCm2hUnAZcDOWIAuBxvLw45ieUkgZOrWeWB3UNr13+kK9v/5cEXvHzsctwKi0D1coz6PLwnTsbeE9/75fr4078WeiduMFMf3AaCx79jwaAXSV+ysIigSrdd9KIDn0cAPghCMJkj+Z3jjwBVxV/SVlUKkJ5MpFdvpICqtpTiIAd8jzCixAfvxqdaPaAgxGtmyLRyDFAlbUyJVxT3pgWROBJOQLlwEKXK1RoDU7xW4xiRBy5Zxe5Dhf7hT6294aa/MFbd/swch+CKevrD0/evv/vpr73jSOPoq3wjGMjl8+Q64KLB3k1z0QRgMUcShx0daHaFAVXuMPCBRgNVPVdlWcdmgLa/n/jkRR7VmnWqTlfJrzbJClLqsrLUmylT0SmSFVtkaaCq6qEakGqgempFVbQJHd6FjEVVEIASOMgnkkOXBqtMLeCDpcEm/0ZspsMDw//SVSy/b9d1ux5cqNSkK+pGuIo/bJqm1rHH/r7PqFa2V8YOvLI6eeiVVuPo5pxRo6yZkuOgAWkxNQrNfr5LIDJG65gPXbjhReeA/eTk1rE6ZKlKoAh0YXuoexbiRc5Pgv3bKYhjJjA3E0f11IrquUDguf5dHxTPdNnno6I6m8/Qfn9VcOEOpxpDQ8YRgc5pHFKSxNzRioKYaXAAqKGH9Rh7OLzEs0QJ0qPgbtOZatXmpar6jT6i8xoDgbqF4pZhUxDiattIaEzMTG4qdrOPrL7hlr8vZOPPdl//uulLXUnV47MIVK/QBapx/P5ljX1feUdUPfI6iuqDHBIbp4TEBBAm4sSH+5asD1zN1GIqzUU9FaiG6vQ2twHReelatKVfLT5NrCXVLfbH5dOdgpmJ2FHFYURxM6BGrUlNP6EYOepINOOKKmIrHYqhgOZKn84hlkx6rvYxUBWsrn0suXVtEAdOoC0SJjaFRjbM9QzeO7R+y1/1Pr/vc4axa+5ofW5DeEmfjQPPJ57d/aZHD+1+02Q4uc3K2UYml2GwKgCJozKYF8VwH3wlXXi/woAqW56xkErCgyGs1K1/hGTHaUhhGlAAIVXQpFqjRtXJKoV1H41+6nW7qNspUs7IkMmpdwDzUnnWuVPyejJmOkJVxxvKxtW2oJJ3h+eqVFJb/64OVbriyg4M3AFIKe/mU5tsb82yNe8ZXtr/iS3DOxZjUy/pHXNlvVma3mk1fty1ZPrIk7tqx5782WDqwO1meGIga4fkOAZZbMmI9VA17802R1EOWiJTFaEUKzxO6bwpagsXA1QMcKtioGhdMn3550JV/51A9VwA8Fz/3gI/ZxFKXQygOhN94VSgaoBOxOuCHA44sTOBFWfQSt30vJCBauAblMQOWUaOLDPPnqkpUiixRptyvbSXeeeY6LVKGypJux+CK4dissmLzcRyc1Pd/UsfXH7NNX87cPPmzxBtCS8XSJXxWPy5IkcgHPnKy489+aV3G/74jU4a2RY5ksjFKRJI6grIUrRdDSx4odFVUwC/tJOjCnw2H61/7f8obR+9MHVyi2TAZekSD0tlvs9KxoRj4DivuB5QtVrnCDgyUUmVCDgsrFChgkxuwdpHtVA7FyB+d8VHFd6gVHkZplgZClKLfHCxSksOFPqWfXTD9lv+xlhx/ZErcjLM8UM/ULn3BV979BtvO9oYe0XgBFmn6CBDXkRn4KvixKMCN3jBEzm6agOe+uYLuPXPwgHZAtoBF1Ix4s0gCSmAJVXkUd1vMFCtT9UoboTUbRdpINtDJVPsuywlKjkZqCqeqgKenUBV7L5OjU09Hah2jm+7oqr8kGOinJ1L+st9+4aWLHvr4JLBezf0behk7s9xJiw+/WobgbQy0j/+gy/8wuiT33tjNPXstqJRcbpLFpkOFN1ILXQoRJCEopeYiMnE/RHHqjWMrpTc0zrMUUHOlqG/5mFLrUFc47lTwLOB7AMAACAASURBVK+rpeUa7Kql4ywg8WwV1dlcn4UKVDs/u94P259VEYMgWuMTtKpIp6iiwqIxIN8PKPAjajR87gaiemoQCgpZohQmSS4ZoAfhGkKXwp1UfVhQhwjslbrrCUBrmBTGKdlOnmLTpQYaq26+Vu5des/qLVs/0n/T5n81jA3+bMb9Yj5mEahezNG9CK8tIpgHssf3/PC3vKOPvtEJJ1ZA18fJTLEQsA0z4UhZEcRI2peoPjALdd8WCwk4dp2gY+5AVcFOBUTbQDVR6kKNUfXEQ22LT3h8b0KsE1EEkIpTYw1iloC5UoaTE3N/fE8Gqi5/FfYfUxUnhQUUXxVtJh2OqitecDvAOmqTlzoUZbuC0pLVn+0eXvehpY3Svcau51Y1VU/PH6U/WvrtH37r/zpUOfzG48mJ9VbeonyuoA49CFbAgijXiFtFoE21TgWah9Y+fKit6CLM/rm+pNpwVXuTYSLPfyTbhRQmPgPVZtCgKtr+9Ro1Kw1yfINb/gOZbipSluNLtfpZAHtnMKrwoeWvFd8M9BOe8CdXU+VvhNPK46toAPxkpfkUFgC6H2KllTFdf92qdf9QzJXff8vGW/Yu2lLNdU5cnc9P03vs5j5zaGrfvb80se/RNySNsQ1Z08/mM4bhuiavjTFa8QxW2KpRpZ8xSmWNg2lK65kPYy16ldY5SJeurfhvQwl0u8B1xJ4k+0tbFHShqv/Zgk+5784Na871mItRUT21WNP5GaRYo8CkCjaCG2ccxeIj7kfkeYgOj8n3keqZIcvKUkoAqCoW1YDQWKn8UYntKDy1XpvHRuganNJo2ZQg7IZs8hMrdYs9o90Dw3cvWbr8nx3TuL//Ba+tXc5KamubuTpv06v3W6VPfzlDZdpy8Onvf8CqH7zJSapFG639GFyTmEwrJsME4RpjoEzIeThUNRXkbBXzqBXKMlrzAVJl6xUNqPi1avjCN2mH0kr/J0z3+dYBgEToQhhS4AcUwuC/4lEUwk/SIcPOEsGOSkWlWvg7DZ5UeIGOhNOcKHjHaTcAvAe8yZBIFabwTc2TVR7cWxhY/sGhdds/ld9w8+Grd9ac/ZvBqurwM/tf+qNju//TwfqRV0RuZJeKXZzwZiCo08LBQOAUbJfiSFdNcamvFKDaFna08rNhzM/JUjFFccBAlSNT/TpV4J1arbGHbz7JUH+mm/qcLiqkWTJgAcOLvVTztfJfmLy60Q9tChNyhCetNs/O6n/LrqoFUk8RU2mwylZyBtmGFeft7PEt67e+vbvgfHHzsudNLIRN5Ll63yzU750evbtQOTi55cTo4/9u6tCjP5mNJ1bl7SBrmzBERSCjavOigAHeOdZSLmgkUEty0IrFUzFspbe1rItU0YPXdiXMFVGlSpNkQAuQKr9yaNM+xUI/OxdIvFgV1XO9b+f1vJhA9UyfQ7k7qzRGdBaFjxoGCQW+AFT4pqKriK4g0jQljVElTVk2UWJSzCLqtgWsvF87Wlz2ZzzPpAiiKdtF4E1sl3qf6O4f/lJv/5IvrVi+6lFae2Nloawv5z56LNS78Tn6uSaf/Uy3TfWfP7rvwd/ORZPDmbRpcYITtwtiIjMSXiq4Kgk4dDDEV5wXg5232gk6oqKa55E8f6Cqc4vZ3J8FVB75TVRUURVG/JtLZGX4Txj3w/Af1SoGT/y9xV5IfVFWr/LfglSufOEACpyUCKA+gAddvjvML13zWbdn6IPLb7/puwuhvTHPF+K8Xu6+iftWPvDsd/6Pg7VDb5oIp1YW8gXK5XI8/rblKIqGweD17BVVPafme16d19eZ4cEyT3BvCB9PLHdQUQVQDSNUUz3ywgbVmlWq1CpUqzfIjA3qcboYpJapQNnEJZODNFQrv/WntvNSDhS4yxRXVVymZDw0UO0wrRKXgI5qamsj064AzLO2yHXcytKeJfesXbbqdwpBz94NGy5/S26uV2Xx+fM7Aum+r5WPP/vYjsnR/T9Xrx19uRGdWJa1Gk4+A/AJWyPwFk0yrBxXVAF6GExy0lFMRoo1N2VBLmpyYmuko7jlv+Vkpj+3ZkFqK0T9DyKe0s9o+WsrOtbZvvVcgOrZwOhCAKr6M+BPXWGVP1GpkfGHRiMKYwr8lEKAU9+gOMIv9AEWmRaKNnBkQBqjUvTD5k7texBccXdGOY3IxWozjnU1NTEsikw7jSy3mSsP7M5199/ZO7T8G25v396BzbdV53dmzu3VFtpuMrdvc5U/O01Tu3L4rtXBiUPvnBzd81P5tFnKUMjm+AkqkzjZWqHEyxLiFuGnBlCHgQExG0AVoE5vprrKxAyleRo9mVICFDtarZooq82F+TOKLRBzoNDuiGIKmh55jaaY+3sQPuW5ogqiN/vDobXB4ALdUSivO6JgeW3Uqm6xWZFEDmmfOgZSfYgCslKze/BoecW693X3rfhUftvLD83Tl79iXyZNU+fD+z5826GpA792ZHLktalB2XypSLbjktNq/RtkI4KD+3d66ZDKioxxZ3W18zGXb1jaRzEBqfjhdDr2hRSbFgaqoUdB5FPdq1KtDpBap2bTo7yVpSWFfipbRcpFLrkhTM+1IbbMKzkiqWpqS73PFdAWONUgVf+p3RLleeKm0LmJtUCtJgcYVpTP5PZes3HL+3tL/Xdu6t+0IFpyl+/KLr7zqSOQjt9XOv7wd3bWju9/Q3Nq5LVBVB3OZhOybJ9sKybE4IjzBSpwoujnCGoGlNrQSCn2QfHBWtua33pV13+2PX9brHS+5fUaoEW7KgBU7zmzaMtfKFA9FxA9878r8N0xoPNVUe3oPam1QN5EayZY6IwFiavZISWRL/tgkJDnpRT4MPbHmuuSAdqREhLz1eKDBqriogth6ZTSFav+l0TJs92VrE8t6ynDoti0Y8POnnC7eh7qGRz+dN+yFfeUr1t+ZCHaMy4C1StovUvTPUX/mUdunhzZ/af+9P71GSNybbTylXIeQDVVYikGqgk2Sr2gAMiyS16bl8onY32aOzewmO1k0TenLDgivmGLrFZqiSx2vDhC8Y/PH6UsoEI11Wt4ysDYJcsGNxVqRJwQJS6Vaebgp5rqlMjcSZHHCBoB7wrvAOEVe2OpShaea1Fg5aPC4NpvlpYOvmdw9cYHjeGdjStoGly0j3p39e4lTx7c/arD40feeqI6tc0qZcjKOWRlbbI5aUn/oq2neE7KgkyqhrLgAviJAf6Zfi7kUNQ5+05d/k/bsnl+yWGpI3pQtdi59wAHCHXAg39q4DcpCHyq16scmQpbNIRmlLNd1F/oE4P/wCQ7gkpfzM4FBKtKaQuoCujEj1RU21VU/Sm5qtr5TNUd4LuCD2DtsAXecFKTMnZmrLu7/NU7dt76rnuz3z/4BuMNnUzhizYnFl/4yhiB9NG7C5MTP76hMvr0G7yJwz9N0eRyKwNVPyZUxLoFXm9xWDcdirX/NLeNhUMtd3TM969Ya4JrKq37lm6/VRrV96Oyp2rdnjqZqjPpUCp6+r4414heCFC9MJCqPrRKbGx9LtUBaZdZNDjX97raa1pPUI9UXT2dACXCTb1OCAtN9l+1J+FPFqnCrB+/IUV+g6upfoCsIoOCyKIEfueUJYsFxUjD6whfYMG0yR3VkDdFFBNMLshwuiNWZcVDxt4XkwN/1DQxM57hZo9kC6XvLd+w+a6l69Z9nf76M03jXQsz6Ga22ONcc2vx3y/yCPBBeP+Xljaax356+sCD73Pi4znkLHV27qWFoALNGSC2Gi+Ko3qmDX52FABpr5/9R8ek6sM1TnBscMIWWTqxRKw30OrAa/JBP0wobIbk1wFUkUKF4LEig1RURjkmVUe8MWhV/ED+OGohVQCAgTH4fRz5B6AiC3RkONQ0s0mU7a0u27jzDzL50scGdrxsMdWn45J+8alPrB2tTvzKE0f2vaXqNItpl2VQziDHscg1LbJiJCMhKEII/IyWFJeS8554kwtl8VQg8dRFpiXgO9dkUpObq+SqjShP6azcnjwpZZNjhrRsEh1A1UpBF5FDTAhwio0Bqto0It9rkt9oULNap6DWJDMkyppZNvjP2QU2+LdiSKgkXjYhqGqFciKgs11R1RZteJwGpe37VEcYyp+4ZeFPC/cKtouBpyHEgnguOLSpSbZhB6Vc6cGtm7f9yQ0rb/iXRd/Uc06c59QDoFs4ceiZ6yujj/9iUBl5bRpMrHSciGwbbWLcAJpD2iYucmJRuzEvQsmT7iucRaVzcOrfnzy4uhOgq5JyP55eOFWpgRd4ZS4MiM78ZvJaQv+RH7TPpdqs/4q/Nd+fqDB3jpR6hlbTK9CJv+XCKB6t2vBAplDeS7cTfw2ACbuplMxYdRLh1BPFHBUeByEFjSaFYUpBbFGYOpSYOXa8gUcqaG9JLHx3tl3kA4aEcCJKHGsxrisoHgj/MZNIykGWS4mVIT+1KTSzCWVKNSNbfKrQ0//1Ldu2fy5HfT80FjiNaBGoXuCNc6mfBtPm6lOf3mA0jv/f9ZHv/2YmnuIFCLGgrQqmshG5WJ9tdkC14wTJqEG1GxiotqNaOXUj5UYEGVxNTcivBwxUgyZ842wy7CKlhqti39pVPF42FAhoicB0fKqq4ApAgNclBFSAFES+5ZKfKft235qnhzZe84tLMuueWOg36MW6lmd63T3pHnfvsz/efHj8yLsePbz75WmPmTe6TErthHlrhUyBzMgiC8bSnCsN8j5SncRtwsYiaSGCT2oJbWuw098R/6aKEMqNQR6vgxraFflTlikOcjj91MS8rxbdBEBVRULyYQV8ZkGGEBsEaPdTSDFbuSErW0Aq4lLJSyhvZKlkF6noFihr5kTpH8PSTSv62+JDcUMQz9k2F1WabxJZ2CGSUrs4Nhl8A8tGNUQ2L1iBIdIXPMIklAQwAONysfvIkr6BT61fs/ED6/vWP+dpKpf6nljI7wcXmGDfv27d/8Dn/3M4feg1Zjw17NoRV1LBJ8eBh49ufL+0gerpwO/0jlo6iwX/jMKgU5DqTFXS2Y7r/INUvglVW1yAansfUfSx1oeT+5xhbQc1V0zuNMyVsYOTAo81/7cadwbAHd1EVZiBfzha/AkcboKI4hBANSXfA7gEBx4FGpjwZygxXEXDAEfVpEwmI1S5WAAuX1lT4k+5QJMmZONwgkM4GAWWS6GVpUZipalbqpSXrrhvyfI1d67csP3r1L9idKEIps42HxaB6mzvlsv8uPTZZ7OT9Qd2xrXR30pO7H6Vk05L5UiZKZ/uUzr/H3gW61a7RaRu706gKiR8tIVVtCtOqziGxlJN9Wo++bWAb1gihwwHQBXte0Vh0G4FWAS0Ivo0twJABbEFYtcD9vMDOIHSP5PG+d6jQ5t2fDDr9P1Fz40vWTCqxvm/Whf2itj4Hh//ZmE0qN/0wJPfe+8R78j2MBfnjaJFJlMAXLKTDDmpS5k0I7GeXB+PKDIiBrSGZVLKTmhyUJGfGYCl/iuuesLKTPjTrCJW/KszFfE7N41Tv6kUYMV5or1JS2Qg7M/CNJJKKiUUoZoaeFSvVBmoRnX/f7P3JmByneWZ6Hf2c6qqu3rftNuyLcsLeAEbHAhLwAkhyU1CyEwy2QN5LiHJ3ITcycLMkHvJzITJHUiCebIzYQsxBHAgAQzYYIz33ZZlW7L2pdXdUq+1ne2/z/t9/6mqbrXULanVbsmn/JRb3V1ddeqvc/7//b/vXchDRKnXQR1OiTzDIzvN4lJNzP28pknFU145S45qBktoigGAqo5JkAoTb57kK4NYzjAU+g07AxAqqyBYmNz+Q1Sq7/qNnu6+b15xyRW3XbP+mjsN3uHlt3wEGHxaVH188MVvfO7/mhnd9ZNpfXJjYIVWAS1/ExZGWQxy1sQWyHV64NcCrGsBqC4FUuVyWh6MOeXjmNjZLhBrnV3zAgrmAdU2YgCz27TDTDbVNaPBtcgMG3eI1XC8bMOoOB48bsQUNyCeUhSjipq4OthGi4W5G5lVf8X3FGuZYcFODJ1GzXHVhVxMeQnWVFjjgeJBDkVo+Vte6nf3H+0eWPdpv1z+vN/Vs7N/+3jNuEAoRMv7hPNZ4SUfATV9X8/Evh231ib2/ZFbP3CZqyprEKguhBXtFdXMcw8Xro7kS2Ph6MSKq6m12TrFNfwM7QyflBkIzxSG81yrEsDKE05m5t9meaVhg34cJjDYA4k/ZWzYFNmFqtnR//DmV9z03tKV7nMvtxSq5Z7ESinz0clvduwbP/rOJ/Y/+mvHk8mr6n7qU9Ely3XJNQNyySOPAavFSWhIQonMmEJL2k1WYkOyNp8P3WwtZm3CBUe0IOmqvcHf/sjmUtoMcsgqRhlwbG/rcV1XIiABTFO0+2NKYEmVJtSIQ6pU5qg6M0dhrUF2YlLJ9qnTLVHBKpCNKmrW8sfGB9FmDCpbYpImUGW/yey/jJ+qz9e29Cp2BWKfIJz+aNGK/RfCLvBzx3YpqSfkOZ7q6uh+qL9/4O83Xbrpi5d1XDa+3M8wf9zFPQIAqdWdXxiYO/jsfziy77FfJVXb7JiJ65kJuUZCFjY/WYWvrfvAG6clgZ2csxwQc4rbmarrz7aiutSxLvX77PAXe9zJS0cWNTp/a30qsMqYlKPJs5Cb+S4H4IhKDp6ASYQoQJGfxDG39yMA1BjfwxUMVVRUUBG04klbnztB2Syo1z/L5m4Vr4kMVDH3QRegmHGAmQ5q/lC5FOH5bC9yC53jnT19T5S6ev/F9ju/nZr9B9a/5jX1C6GS2vz8Lu7L+eJ5d+r4v62f2P/cT88ce/G/ltLJDkfV+M0J+2gZ5NEVGIqlK6qLAVU0SbRHn/bdY+ETcxlhLJ1S0kioXmnwPYGZMTlk2gEl5BEhAUgbp+vEeX4nPPFwhaptMuVtV5u/Jf+tWFTFpquUV95fGr7001tufdsfE62/oC7UFfj4zugpUFl9+MQ965/Y++BPH5w6/M7xcOrqqpcGTmeRLNsjz/LJUw7Z4Ezh/OOgFEWRhc9VkQOgmmo1e2Zpo4Gq8OMWLoInw9KMbyoLAic1yGff9BwQf1G+LTj19FFpcRfOkphi1H0ZpMYUJwk1ogZVajWqzM5RXA9R7Kei7VPJLlDB8sgjl8zEJCOGjZVUOrkW2gTgWhIFgUrTtl//XmqmLdP/TEAlqrMmUEX1GNw1XuJYh8KcVK5Gd3f27Orp7v740PDI53et37UnF1Cd0Sl80T4Y1+bEo58aohNHf/jY3gfeo8KJ7Whz2K5JrmmSA9DSfkE0I0xbEr6Fg5NRcDKSJtNoFuuCLAlyF69wng1QPVMwfLoPfOFztTi5bVAom0rav2bRsm0lvXZRGHPhwRFtm5cstr0jMgEo0ZrXYqkYtlMxhFKww4OaH8p9cP1RUEFnyiET/H9u++tZLuO9ZpoMzRuWvYfMu9xBwnFowJqYHoVWR2L4Xce8UueOUkfX/cVy9/d6+wefLlz5uvELMSQkr6heINNZY98nrpwZ3/ers8f2/FbJqFm2CrVkZLGm6vl5U8sDqm39XM1MFyZqm10Jt3hTIZAjdaMeUa3SoLAKew6J7bSsgGJydfs+q6i2QGhr4mkBnIwkL1QBVA5sBqkR2ZTYft0u9d2/4cob/rTzlW//6oW0mzw/n+bSz4oF8Z5DX9n63Nhz/8f+E0d+YiKevTZ0qWB4DnmBT4HpECZl7PpB6DcckxIbEyaRE1vMCWVOZ+bIoBGlTMILNzXt32d8uuyz1fzmJlBtA6zNn2lOGPvqZnBWqg0Azmj0g5qAKmqcoN0fsv3UXLVCjUqNq7++5VGHIyDVSS2yAU5Tk8GqqMZENMUCBt4Q6aop1/CzhKnM9F++b1fwN9X+GTDlbqHEHnO9BOctLpPYVF0dXaP9vX2f7u7s/cebr7z5GUO85fJbPgI088hn+ipj+94wObrrvdHUC68puA1HeaahoPY2LGyvyGxDhtk/W/W+kwdRdLdLw4GlKpin+v2ZAtWVBKnNwkbb2xYRZGvOkTlJ73nnAVW57nkm0j/P5GXyNZVsA66aCoNAgmXQxAHXXPuiam/UKEaoDVHMFosuh9iwkh/dGiXzCJ5Qwmpk/WLnBX18Al8hytLcWRbLGRTDHxwdGdslwy+dMIKe591S3wPF7t77B0fWPdlR2nyQ1l+4xZmlz8x8YnjJRwCt2NkdH31Nfebwb1WP7/2popmQhYrkInteXvSWMeGczZtaNlBtVr/kspoPVMUHgPfraIE0QqpVQ6pXQjY3hprcQjyc6VPSrKZqUKAzpLOJR97ngspck5sqNIHEtKkO+kBQPlLoHv7i5a9+w58aw9ftO5v3/3L8Gwar41/ZuvPwnh87NHn0J8drk9c0rKRoFRzywFm10fo3hQ+HdhTsUrBQJm3VTg1QTz4vT9UJ0ECV/05m//ZH8oLbVl2V80E7S4j0Vr8iCqqIR5U2P/Kv4yRikFqvN6hWlXAJihV5lksFJ6DA9MhVNrsbAGizUwB6fyypZdWUiKNQ5dftf0ntElAqBl5aWKXTvDJqAAPVtnumbcE1izF0kBCUGolFztS64fVf6uvq+9uNXRufGhkZye3TXo4X3yLvWan7gtFvfu+m2WN73jU3tvsdgXHCLbAw3CaEFuG6sFGZ05XAbEvY3MQveM7mdaUr/acb5uWsK+cKVJd6jaV+v9jxn6rtz1XnpgCq9ZfzOzkZQpVOCM9Murkjwk+ISLHZxIYYFVRFFKOaSqRiJEkllOiv4KEmEJ+mkgwGehuxeb+rk7xSMsBj1V1AmPpjnuEOVFYQQLWcNaFCaYL1FGhtoWEnynIrXrHjiBt0Plbo6b+rY2jTg4PDA/uMgavmLvTLJweqF8AnqNQu7/hjn/vhePbo7ydzB290YUHBdhhiw9PcCWou0tlczMsZhuUA1XYrE/Hgy4CqaEAy71QQypEnXa+FVJ2DNRAUjIjodBmoGobDEW/S9s9AQWap0u5NKVW31nuWeDixr8JF7FDN8pXd2f9o34bL/3r4tTd/0jC21JfzfvPHaMAHzurYfVt2Hnv+h/aO7X/nscbxVzScekfqpoYV2OS4LtlQnUIMxBsN2SQ0qyiZlYtWui826bT4YrpamoHN5i/mQ9WTPhs8N/uiis0M/wdj/zSlOBZOapKEFGqQCp/UqBGz44RrOkJlMB1yUpsrqCZC3pA4CSsZnWAlFRSYagOUZ/6RUgmFQp8DKHBnsCqAtlWB1bYymiPYLnQBSNVANfbs4Hh/d/93N/QP/2l/aeTpHKTmV2Fzfr/9dmt0a3jF1K6Hf7YxsfeXvOjYsGtFFAQOtKfClWQnDnFIaS9anGpNyPiXy1kzzuUxy6monsvzn+osOdVztuhD8/+yBVIXzjfzZy3ZSmvuu4pJwQoKLX442ESwW0RrX6LM0wQKfbT5MSfaLBBWpsfVVPwboBW6ON1OkVZ+0y0kA6mwcQRIxaYW8afAw6ZKDS+K3WIl9csTXkfvC11D679VGhj8bl9v+Xmjf9uaSpc6lys5B6rnMnqr9Ldq/LmOsRc++XNJffQDVv1YP/hyWNikeCQXVLvqfzkX/Nkc+vKBqjB2slQTnkA1KZx/yjtPkMgTalQbVJmrUVjHFtQhy0I1FZYcNrdsBaTa2uJHNz50VUoqaW0TCgOhzFgaX+Eb51Ld7ax73UNfvvyaGz/sXPaG+8/mvb/c/waV1aeO3df/4uTB73vh6O5fPtY49vpJNVVIPLKcgkeO45FNFjmpw0lWZOtov6wamplog5+5kE+qCXLyUUoLv/0xcANYSBVoceqkxIHzCyCVIyK14hbfc6sfQDWNKAzrVK9LoERUx0pC5FkeFWyfHFShOIHYJAtiPtAW2IQ7ZXqDDa9Trm5o+yxL20vB85RBKhwRLOaXMmDVzhMiu2r5/jaJAVqRjee0sSillNimfWyge/DbN95404fWFdc9axhG9HI/7/L33xqBqf1f6T78zEPvjMb3vtuePXB90aqR79mEwApsxLB5gtIbG/XWLvH0qnj2Ol5mB+4knmdbDGh2lIs+1yn4rgs/2+Ucx3Iec9pjaXtRea7Fujrz6WQMkjjJrvXHvJ5py0UVN7joohKAVEUx2vsNAFQ4RGGdlrAaw4LVIiqpLinLpkRJDGqKWHAOqdFCY3bFEVoRDo99/LMgEHBUU4MSw0pS26/aQflI0DP8RNfI1m9392+63ymUd9PgYO1i81rOgeoFMBOq8UeGDz/5mf8zqR76w5JTMSVxCiTsU7VOz8+bWg5QxVUl4LEFVFt+OkLy5ySqKGZ7DoCGarVBcYgKlCcRcRzvJ1VRVkgz2TwDqZmPZeu9c/48vySqVhb462zfAdDTwI611H/E6xv++IYbXvOxYv/1ucH/WZ4emXXVWFzdtnfiwC88dfTZHz0eTY8o17Ddgkee7ZKjIAiwmK/KVcdMyKFVyJIm1ubtmBnmo03OTk3682Wah3zmnAKF6mhzURF/VEmHAjBlx1QNUlP2SUW7H2K9MEZ4RERhElKtXqEoDJkXjXa/rVBJdcmFFRp4qFFKCG/Dv9G6A+vAAmBlsZRu22sjcLFHg7m2RbYFkGqTZdoMVDkUAFxBAHZ2JpDHNQMAwGOzBNSiTegZTtpZ7HxucHDo9nUDA5+9YuTa3bkN1VmepBfxnx1+4CNvOb7vifeEk4dvLarZoAOnF6Q3NlrHOmkN56nOfD8dYJunZF8CqK4EX3SlKqpnBkIXVEvb10td7Jhf4MlUmuLTzEp67dkMi6hMRMUwNk0pimM268+KLlGUUBSi1Y/JSQCpyfaK4lyDWUQAKRT7wkHFishxzjrENgZRzsE8IuZ2cAuQgpRUYwFqQ7KjYvfg7u7+4W+V+9fdFZQHnvZK9lEavBadwvRi1F/kQPUCmNgaB75+9eTeb7w3mn7x14p2lVQKGwsA1dU9+KWAahahyV85lQMWJ0Lt4+oni0YU83CYn8oiqjrVqhElsAECULX8VlVAq/tZZa3V/JkPYHsllZM50McKxAAAIABJREFUGKiCK2lTAgqBjRQPRQ3TJ6dn3T2lkUs/tuGWm+/I2/7nds4ArN5/6H7/WPz84PFa4217Jw7+1OjM+PW1uNbpBi4VvIAMyyLHw+QsEz/zMlusDbFqwZQNQ/KM1qHTfJn3hfNELwy8SHL3QLfzs8Qp/ipxrZz+0qyqJmz5BFV/GKPV35AqalinOEVlNWGQiuopXAlgqQ8+KgCjivBzKHZhYUBSYUVQAMdOylfmm5om2RAt4OdZu19XU23QBwyH/WUdCzVmpANJtZW5rbxiw9zfIsdykH4VdpU67+/r6f9MZ4f/teCS7tGrjKty4dS5naYX3V9XD929fu99n3lfY2r/TxrhiXVFxzR822LxKUIiGNZoL+LMW5vn3FOA0OW2/JeqYC71++yDWE2guhSwzuqlWJ9kcUIFU9tBaa/jbC3jLFnMPbyQSecS6noIgbEBZnupELQ10IxAt8BEh8061jGJ/OYKd7OVL5CLH8ebXYmwxWHEmPssPF7mCABYKDrQXSTLS02/WDGd4t6egaE7TMf7tkvFF4c3rpukrTfBAii+GAFqc2Ny0V3RF9kbAjCYe/5zb6wcffg3k5ldP1awquK3xruz1d1nLAeoclxpM52jLa2DwYe2TUliShEXB35qpUaNOgAHjI49MgBUkUbFSkfNPdVVKdnRoo3SmoAFnyJCTkzeUUnFhIGv4AjFbkdY6Nvwif4rrvnL8rb7HzeMtZllfKGdthD4fWPiX4Z2jx6+bqo69abp2uzrZmqzV9SjemdqJeQVXI5vxN2C4AohAKIC4M/LtNCelEopf65YKHTrX/LtswlduNhSTRWiC1dSDR2RqoEq205h8UAsahJy2lQYoZraoEYjpAg/Y1qA5p5C7AUOKqofUKHgK2INWUAFoCrHKuIoAFKAVaHcCDh1+SsEUADc+OqgOqvvqK46oASwib8jFVW9WNmWRZ7rKs/2jnYVuu7p7Czf0V8o3fv81gNHcwuqC+1KOP/Hq9QOd89d//zLk/sfehdVj14TWLFT8AOCvj+NoF/ExkiCTSDuSc2WzLYdtLXTZaQBdarWty4sZBZJp3mLqwlUl/tap+Sltiv7dZIUzyhNWpomHvGmWQRSnCAH9X4MnmnKcwwKIKAT8Z0BKopGDusqcIfOwgQFAyCVucI62BxziCUbXgSP4Pm436I571I1tShMsW5aHHtKbrFqBqVRJyg/7wbFh+MweXjDZZt2lnsHjtLwDWjxr3K56vyf74u9wuoinZfmPV7QrwpAMPH4x346ntrzm8bsnptdo0JkuZQw+Xp1P76lgWqraioxclJRlR2kBqog3CQJxY0Gx6VWK3WKQrwTnww7ECUkyOXcxtdCqXm8U22grifazFaF2yOcxgHuDyp4EjdHxZ6Dhd6Rv9h041s/bfRvy9v+K3w13D12d2kynLx0dGr0VRMzJ14zVZ1+ZTWauzRWYUdiRJiTyXIssl1E4rL1tQBVW6eHNU/hTEOvY0ib7QLdFuOKKqqlkmDFVQ2+Cz8Pan4sHGHcoDAKKUkiNtYGYMXikrCoCkAV3FPiFr9Cq59BKgCqgFOx1BJXAflP3FMBBGxUUtHaNxzyjIDBKcz6bcthQZZjugJWbYBYW/8MQFYM/fG8ju1EhUIw0d3V9aSpzPv6unu+W+wq77hu6LrjFxuvbIVPtZfl06m777an+0Zf+eJTX/8vam7P6/x0sitwLHKcIreXFfyKweHn+RWUGLmfRATXbMymxVITtJ0a57RH/55q8JcLHpeqqC5VBT2TD3/hc2Xt/XmgXXdq+N3z/+A4ox1DMNdAvc8R34ao9lE5jcQHFXMJC6S4LY82PmwXRADMXFRO60MhSSqssrnWr6E5+mzXyKYDMstIrxGPtSm1nMhwi5NWoXzAKpZ3moXOp+2g55mO3g0vDPjlQ7R1a/hyAah5RfVMzvyX8LFKPeIcuveb7zFqR3/TrR+6xKYKKcvhlkA7YX41DnFJoKq96bJ9Orf+dYCPAFXYbygyEGNZb1B9rsat/yQGnzEg0yqQsnzeieKWAVWxTteClJbDcSuhig2X8Rjh/8QAG8wJdMnrHvyu1zXwkeHtr/m6MfQKxHnltxUeAaTkPEQPdR0ZHbv08ImDrzw+M37zVG3qmlqjsr4RNboTFXsAqZZrkoIICZYuqLYCrPL3UlVlRmqWkd10tJB2e8ItNw1UNQc14VY+OKktQBoxMMVd+GMAqfBNxcICJa6KDbaNIbTrQnBSUwGu7D2pFbba2D+rgDJBgIEqvlrkGh4FVoEcy2MeKsCpVFSzqqrH/3YN/TPbVbbl1F3bOe567p5SsfTwug3r7hrpH3liQ2EDDLhz0dQKn5MXw9Op22+35q6jnuP7nn/32N77f9VNj28o2g3LtbCZ84ngw4kWM1cAodzR6X/NOFAttG1b7TNY2gJtLz1QXUmQire6LKDKYyKCSBFLCUhl5T7mFABViKMAUPkr6iv659l6xOsNFPxIUUQXEAA1W5cBOrN1ixM+pAsE2hsHSwkdINuPK3hcmW7DcQoTtlfcY/nBU16574mOwfXP+j2b9hU2VScM48aX7TyxuiW5i2H2WOX3oEafLO5/5p//kxWe+HU/HusBUE0sUR83y5WrdEzLA6raI1X2qE2gyrMAQCpzBGOKa3W2pQJQRWXANIvsKQfbDvaYwyVvwFMOAFeqqGI5pW2BsghLU+Lr2GsO7RIyKYJ6C8DBDdLO/g2fKnQN3db5mp95JK9Ynd8TJeOvpv3pxicPPP2a8cnxmyZnJ6+tVivr4zTqINMopFbixqiJWikhS5w3MtnCCh4o6AF6p8MNzEzNr8VSchoBnKIFh+qG3FFNZcU/WnMQUgGk6vYcRHv43owsIraOSYlPEnBVYT+FjY0Gp1xxRcueW/Vo24u/Kdr4aNk7qJQaHvlmQI7ti4DM9sgFMLU98h2ffCfAv1PPcmLLsCuu7U4W/MK+clfXEwMDg/cNdw08uK5n3eGXW1Xk/J59F9+zqyOPFCbH9lx/8Kmv/pGq7r3JMypF30nFFD6FSAdm8T5v1gyKyMQGMDPn5eEQj+l2zmoTsy6oqC5W8WzFBC8+tsutpmbHsPBZlvP3y3lM+/Oe0eO5IqopReDNp1Dqo1oqgBTYv1GPdPs+45+iE4T1CnOEWE3FCiInAE8x7ZcSrZRXGKFCOMXrFHxUJeIUPP5YmSpNjdi03Krj+ZOuVzzgl8qP9g9t+p432P+oH/cdNS67rHHxndln/o5yoHrmY7aqf6FmHuzd98AX/7MZTv5aIZ32bapRamOzh1ZFm0JlFY5qOUAVOIN3pjqLCvFy2Q0ggoEqSOgwXJ+rcWwqGeAzlriqmpguX/SsqF4CqOoObROkAqyi7R+hhQvjdr9Y7xne/P/1Dm/8B2P7j+xahSHKX6JtBB5Tj40cGh99xcSJsRvGpyeumZqdvGK2NjtSj2tuaMRWYsR2osBoTa3UTAxlKIOdHvhE03ZTWryQWU5lwFWM/EXUgIUFYJRb/FHEqn6+A6jiXON/p2TFSJgyyEy0mIpM6PMZjIKbihU9E+VZFnilNvNrIY5C5dSzbAGkpke+VSDX8ZXrAKR6qWs7qef4SeAGccEtRr7r1zr84mS5s3tHb3fvw31dPff1Fnqf7e7unspPknwElhoBjkl9/LPDyczxX9j31FfeV3ZnuxwrNG0LpnsWUeKQYXmsVQiTiAwzItPCNh0Uk4wWdvZAlQsDp+jXnxEY1G904VMt5zmW85iTgXfLqjH7+0UrrOjwAYxy9VTa+VI9xVfFQJW9TyG0xHpkYmMAAaXwUEUdis6fRQkET7onJK18ganCCZZMRqxLCRkUM0h1U+W4kTL9uuUVxgul7ue7evsf6ugf+V55+9WPEHXP5JvY+VdIDlSXmjFe4t+rE9/YuP+xb/1no3riFwM1a9tGg2MvUFGaJ6VeheNcFlDVSkrRUqKiKrY+4BcyUEX2cRRSVKtz679RiziFyrCLzPVJIBAwoZqESADPgMs7q6S2/CgzMYBEzElCBwPV1KQYaUK2R0FQOlEe2fTfeoY3325svfXgKgxR/hLtI6DI+MAffcB4+7vf7qddaW9STzaemD5x+VQ4s6ke1zaOT41vnK7OrGukYW8YN4qNJHQjFdvwPkXrHq19zq+GlAoxqFhQ0MqPobiNWXUL3lgaQ+wQs/o2ajQoCgWooorKQgiusqZY+w22nEmJbAW+KbP7RIii09ERXuC6Piv1UTGBUAoCKdhYBY7wT1E59byCKnrFqFTsiIrF4mxH0DFRLpYPl0qlA+WgvL8YFA92l7v3e5G3L0mSsfUXcHxhflKv/giog/cFY7sevX567MUPTI0+8f0dfuR4dkweYlKRBZ/C/sjhgkWUNIiciGDGyyGcEPZomzepZraM3Rg7zXMC0PSANiTQBHgvIVA9E5C68D0txknlcWD1vnRpoL4Vn2TpxmA+YXDKVVWo8LFpheUcgCnM+UGzwB0CKYinUBQRi0hsZpnyyq42Mr7MxtfdIMSbxmRSbDqUWn5q+B2VoKt/R2f/+gfL/eseLHb0POkG/Qeov7+SA9TFr7UcqK7+HHRGr6gmvnLloSe+84eqMvHvXKpajhlRCmWnjlo70wv6jF58wYPPHKgy0ZQBJIMNJvrEpEINVFnxH5NtFsi0S7rt73LrHy1g7FXBa23FVmq7dO2Bx2bVbE0le1iAVVRjE+yAYeLud+7vHNr8wb6R7V82Lrn52Lm89/xvz34EgBC/Td+2vEOeUwkr7oyVFGyLinG90hkbcTkkKqcqKiUqLkTsvabsREVmkiamSlnHjEnfSNlwUJmxLDBGEidGHKWmkSojbsQmHpNEkaFiZahEAZQa2LmkcWKm+Hv8G6LbVJlghBkpmnKSMYWT1EA9V8cWGpZlmKZpmJaJimrq2U7s2m7k2V5oO07oO0HNdd25gl+YdW0X9ynbsSd9y590DGe2oAp1f6sfraf14JUl+QJ09ufPy/Eva4/97abpw/t+5siLj/6B580WHTtCt1hcJtD2T4SaolRMqRmT4SmKVcQ2STZ5C4BqK8Hw5PViPlBt//1iFdVzWW9OFnLN39VmnB95jVNBkybLthVlmgFvIbs3TfwzPXwzAARFEm7xC0BNwpA3uREqqQConIQIMRQqp7CWQuUUVVOpnLLNFP6tZJ1p0tC06FeBf8pAVX6HIkoM3ygclOWEbrHzUEff0Pc6ugbuN/2OZx3PO6BSd7LLHajS5z4XGx/IHWlOda3nQHWNz4Jq/+03HN11/+8nteM/4RgNwzIiwgXB4G2Vj30poCqdjkzFqM3YtUCGp0qOmIspRUW1LvzUKFRkmVD7F5hzpbBrZXNkcFS11RXy4zmpI/s5XgkAViyp0LIV4QsmEINisiiyPAq61z9b6t/4wb5tr/i6Ub7qxCoPV/5ypxgBOFlgZ7GbdltVqtoRRXYym9hTRmzFtdC0DMtoUN0IiKhhNAyYBOJm1cPmKR+2/TuqR/zzMJTfRw353g7hOeWj8srfx2FsxGZsWHiFCEA0BqA18T1s/2MA05h7fUSOQ77vy/PYtjITM/VMD12+xA3cuGAXkmJHMTY9M+4NeuNaVIu9Pi/aTJuxNuXAND/7z3oEwE0de+xfX1ed2P0f5yaeu9UrRoYTWJQicpMcslOb7Bg2aniJhJSZEjJgEqj951n5ySG0x2yfFmhqUWN24Ce163mCX/6qI4/MEj+azyodtjZAmf1bfD+yOGz56+zYm9xPFC74WYVXLqXMTLGLfax0YNgGjxlEOqlOd1bQaUFHJuvAiCpfUqNEHwHqmQaopngls/UhuOzwUGbLOUTVZkIsCHfhbiPG/CiSKFS6DYsiRH8ExUmnUHwuCIoPFwqlR5xi8dnhdYOHqNA/R4MnGkRvyOeKZVwpyz/rlvFk+UNWfgTU7k/dMrrvwf8U1078CKqppiGiEbQrM/+3lX/VxZ9xaaAqvCa22+B2E3aYaIcIlxaWHyyAieoU1qtUQyIV+wAWGKhyiwU7WJ2jzklFmCgsIaRLWwugFZOZCK10s4W9LzGRwBILPKA6eIT9lz9c6N34x4OXXHO30XvZzGqNU/46a3sEuNLaui2cA083J4rTzMvEu3Btf4oX79HVn/rKJWM77/rZ2tiOX7fj0UGriIqpQ6FZoJR8jvj1OFlNnFRSU1GCuU/rAQRCnazmX6oaehKXc8GVsNTfL/xEmo/Xh8NPp59zMaCaGd0Lz1MDVW6nt4oy2Xvjn+lOGnfTWBiB7hqjSi5kgPbDldOmDyoElrhr/2Zu3dvCPwVIZX0EHHVsFjwRuis6vIZrvNpfNXtt/IwpbkhDxLrDVDc3NYNixQk6R8kJXrA9/2kn6Hyiq29g58Bgz2FaZ828nNX7Z3vV5kD1bEdulf5O7f7Em0b3Pfy7UW3iB10AVYC/LHbyFBPS+Tq0pYFqy6gdnj8Kd55ohNzfAqoNatQrTaBqmyUyGKzCi078NTHVSEY6MVBVUISDe8o/A1CNdVSr7KYZqGrv1ti0qWb65A9c8Z1i78b/PrDhsu8ZA1fNna9xyZ83H4F8BPIRWIkRgLn/2F3ffsPMoSfeE07s+NEuv2YYvqLQMCiyClxVRayvm6TkwEUFEA3BaibAlUAnmT3nA9WlQOZivz8bAVT7GMwHqnAJ1R2wpq+oPDp7HamVNgPt5r2HTJzEe8QM+KJoIUbaUkkFM4jtpcT5g4VR8D7NhFFcaM2ivbVrAmhmOjlKWvu4w3hffMDBAQZfHQQh9k1FeVV3CVEsQoslBNi1g9Dy/QnT9fdZQWlXobNnR0ff4FPlzqHdXnnjMervr+auM2d/heRA9ezHblX+Uu36xK1H9z70O3F94i2uFRGa2800nwsOqBLzVGOkBbUBVcfqmAdUJVIOrRZtPYWKKtoubMwi7SFUlmWLC+4QgCrXW6WiatnUsALy+q/4Rkf/yP/ovfbmBwxjpLoqH1j+IvkI5COQj8BZjoAae2ho9/13/Ex9dPe77Mr+bV2FhEzPphoCK6DyN20ylSInTcgGUGVwanIX6VRAdSmQKsDrZCjQDlSX8xwL3/JCoNr+HOLipDtt+qXF+B5ze1YRFrDNUJS7Z9ruVDvo42FiEIJUOYgvYSmVsMsHBFLgnSYJFPeIYM7a+Ta35hV5lHIaokM2dwFTHlfmJGmIDJCKQ+RqNXQW2VcuF8FKz1LK8uuJGYx7QXl3qav7yXLfwCOlof5nilvW7Sd6dM4w3gmzxPx2jiOQA9VzHMDz/efx859427H9D/92XBt7sw+ging8pmfqdsciLZ7zdUzLrqgyoxwJKWj9ixKVd73Y0caYSOpNoJrEBtlWiUyj2KyoZrWAJlBlb00BquIAkHJFlQEt+Kw8YUmGEH4W2TaFZkD+wGV3euV1fzJ4fQ5Uz9c5kT9vPgL5CKzMCICSUn3hn27c98jd7wkn9/9Ulzlb5C6a61OkrY2AyQCTLJVK6585+iYlBrw8WXqu/VNbFdWlQOapfs/apDPgpJ4SqKLK21bgzXQFWe1UADF0Big6wHZRWvdcPUX3TCvo8SipiHK/XWximRiKyqmAU443ZQU/qGcSAAO1vmLPWfBQUXkWwS5iT7mCCgeANCJTgVKn/T/Yqzkl23OpAfCLg3R8MlxfKcuLQmXWbdubVk5h/8Dw5ruH1l36taDvsqepr28upwatzPXQ/iw5UF35MV3RZ6w//4m3Tex95LeT+rE3+3ZDLJtA5DZhQHwyD2lFX3zBky0HqGIC4amE89iXC1SLDFRNjk/FxNKqqIKbCg4WWi9wvWTzfzw/lK4aqGLyQqoQWyybBiWWSXWrQH7v1ruC7pH/PnDda+7LK6rn88zInzsfgXwEznUE0PY/eveX3jG+/7H3qLmjt/QGJlEUE2FetGDbJ5t/5P+CEclOnmw2j6KFjuzkubfV+j8d0FwShLZ5YJ/Ne5Pnn18dFT6ptOsFqLbRxVh1L1GmKEYISGWTQ7GW4p8jGlunREGtD2u6SLF/Mlrz4J+y1Iq1DlJFBUAFOIUQDeMExT4KHLy2gOPLfqqK0+fgqcy+ynhNHZiAfJDEtFVq+Sq2g5pyOw8FPQOPr99y5Tc7h9Z/2xugQ4aRG/OfzTmy3L/JgepyR+olely069O3Htvz8PuS2ugPBFaNbBO7RknO4eSeVTyuFQGqLKZqUKNRoVqlRq2KKniq2PXCFgSkeMW7W5i/A5QDqMLIGoCUJzFM2uzRCkI8uEoaqIJXZJtUM3wA1QdKves+2Lf+qnuM/m2zqzhU+UvlI5CPQD4CZzQCavbJgZ1f/9j7osm9P+uEx0eKrk2u6VIUOWTaqAYCpEYiUtViUnDzYZfUAqqi+llK77ckSMWRnwegygmCmlfaDlSz45GobQGqLOhnBT/AJDyVs+QoAFNUTiVBCiY4UOFLhDZEtbCYAlBFBw5A3mbrKeagst0UWvkQoIm/LF7b5DREWUvE/1R8wGHh4fhB3S91H/HLvc8WuvofMQudD9dCc0epq3C8fzvVc+X+GZ3mZ/XgHKie1bCt3h9FL/7jm4+++PDvprWjtxbMObKNmFSKpAxcgItpO8/fsa0UUE3jBoUNqP7rovo3UVGF6t8nAztdbV+CaQZgVL7X0ZYZSxXVWvyO+UZCqkf7Hxt1iK8a5JHbd8mTxf6NH+y/9vpvGsaWPBHo/J0a+TPnI5CPwDmOwMwz/3TLwUe/8AdUO/wDPlVdpKA5VkBxAi4lqo/oUEUMWDm9zZDwCmzSYbEEhqW06xdX/bcf3koAVe5onaar13oNdNek0sm3JvkVlcuWph9zuOgvZGUDYOWEulQnzaEFH+qAj4QtksX7VNtJZa19BsBcnUVxQ3iwsGDOYpJZrGsSxUbCI8qWU+CfKovgTgcjf7JhzF+sBB3djxfL5Ye8QvC4bRd3ewV/tLs8MEVbb4I5f84/Pcdzfrl/ngPV5Y7US/S42p7PvW7ixQf+76Q6+vaCMU02dtRIHkESk45pW62q6ooB1UQD1cpCoNqqqHIXPwOqOt2qOdHwbh+V1hZQBeWAW/8AqiZRnVzyei99oaN/0wd7L7n6q0bnFRMv0UeYv2w+AvkI5CNw2hGAt/CeL//X36oefexdTjR2ZdGD2tyhNEU6UkHrEqTtDyoU7vgPXFXm/zcN6TOr09OvCucKVNsroKd6Y/PEU4s9SPu2Ni1VdTXT4PQo8S6Fyp6jkBsRf4VBP/NTWffgkIIpP0RmzEO1+c4BMGxtiFKHKLDYHQCMMV4jDBSh2Xu2geAcheor7m6qTK9u+aUxr1DeZfmlx8xix70d5f49xXLvsY5tpVmi7VHOQV39izkHqqs/5mf0iuGBO2488ux3f181jv54yZg2bArZGB+8JJ6gFvopn9Gzn9mDlw9UW2IqqfmKhZRw5NHGCSkKq1SrALCmZBoBWbCoYnsqaf1LGpUYTMNQme/MT9XpI9xBws5YUkOYEsDTUsotncgMyOrceLhzcNMH+9Zf/SVj4KrRM3u3+aPzEchHIB+B8z8C7Ot77M7+x7/22Y/YlUM/WKSp7sDDtOZSlEBs6jE4g9gH1VJEUsTcaYJSHTIrzLJSUV2O9mlZIJWLAaeHB8utqGZqfWnl6xur+DORlVhOsfYefNEEXFMI+YWDGnNEssQhi6BW7hJp6rD/KQAruKfMP8VL8PohXuMszsL6gPHD60DfYcFvG9ZSeJ9+6vilCdsvHrS94otO0LGjo7vvia71G3d65uBB2ry5kYPT838dnO4VcqD60o7/kq+ujn5z++7Hv/6HVjj6053mFIyXyDQDAsGb1ZNrDKi2YvdA/EdfSiYJ6eIo4t1yGlEU1rj1X68lZMDEGsp/05ddMCYSHaOHKFXu4rAaU3ioWujKHCKoXaHslP/QOkooRkPHKRIVhk50Dm75b33DW2831r364JKDnT9gTYyAUso+RIecClVshxyzQhXTmrGMRLX+K3eXVUIJ33upVx2jYxRRhH+nMcVqK23NmDHz1Bz5grMmPuL8INpGQN1+u1XZNvfGHfd+6UOFdPrastWwHCR12g5BG8Spe0xtEjAHuyQAVcyvJoXa/yXzAF18aJcCp0vZUy33A1v0eVipL2WEFi1Bm/JL6VQ750MkpSgOU4qZgyr2UsI/xfu3yNKFCa6oKoBzuafcYZQuozwc6wScZuTy52hkTkcUX288PjTs2PaKk1ZQ2ueVep4q9Qw81tGz7pmu/qEXaf3lxwy2lslva2EEcqC6Fj6F0xyDmvzept0P3PF+szH282XzhOsYDfaAY284nRy3Wm9hORXVUwFVsacCUIW9VgZUa1SvAW4CqIrqHxXVJlDFLhjzEYKpGKi27uJvh0kbHFWxrrK52gpbkZgS2yfyBuc6Bzd/qG9o26eMzTftXa1xyl/n9COgk6HM++l+N5lO/BPRieD45HF/fHbcq0ZVp8vr6gjcoMOxncCg1DWVaRuWYaRxmsamSowY+l48i0rSOEmjOFZxGiWNKEwbjUbcqNfjWlyLG3GSpGEjbjTm4ih0Etu0U095SZJYykxjZdkWolG5AGM5lrISS9klWxWdosL3kEkExSC1XVs5qaNKHaU0TmPV4XakQ91DiRd7aVgI0/5CfzwXzSXBcBBvp+3grbEreA6K8ythOSOw9+6P+0564P2jz937S0VVHelwFNkWEvlsStA7w79jWFIhDAUpSLhjM6+BKgeriFF9W82y+dJLgVR9rp50qAsN/5fzXk56LZ0eheqmKPdBX8Ccr220IJSCiX6SUsgWU4riBiqqqK7iPWFWtxlo4iveZ+Z2CnEtwCkbSnGMqmgZMr0+/s3iKCj5IUZjrionSSWp6VYMt3Coq3/9w8MbL/lqMDD4lNvReZh6tsJeKsseWM5bzh+zCiOQA9VVGORzeQl15JG+55/63B86jfF3dxrjBfjqxSnI9RBTSftktW4rClSjGtW5oordtDcPqIpRckkOAAAgAElEQVR4Spv8o7pqgh6AbGsBqmJLJUAVbR+AdgipHFhYceZyRBHylt2+sHPo0g8H3Zs/3rntTc+v1jjlrzN/BDJg+ig9as7um7XitMOLvLGOIHDW11W4baY2d9VUZeryE3MntlTDSn+cxl0xJR56BljYUvZElIo8d+q4U6jPe81jq9frKk4SFYVREsdxEsdRmqRJnCRJrFRap9iOilZHw1V+bJEZG2REJpmxaRixZViJYfLXyLGdxLGd2DLt2LbsxHas0DG90LGdhmvb+FoP7KDSWeiqOoZb8wN/xnWsKcd0JsmmE7HhTqmpSq1nqCdyp91oeno6veGGG9I/oj9SHzA+kC+A+cUxbwRQTZ27wu7dt+PLn4onX3xNyUhKgQ1xD1FqA1jF5HomRWFIJrQJhJhPSaFioGpEhBRAvmnh0EKwuhRQPZ2P6pl+XCc/V0vEhEIFHAtkHyeVVKj5EWsK79MwjCiODIpj/ArAFOucSxbcYDT/NEktuMiKBEsnU3ERg2kRQoVDRdWwLOw+KUwV1WH6j6AEx1OW48eGWzjuFnse2nztTZ/q6e69m4YvP5GD0zP9pFf38TlQXd3xPuNXU+qRwu47v/S7ZmPsvUV1tC8wI4qgArU99nkTr7fVAavnClS5/8+tf3BUa9QAUK2jwuqRaRbIsoJ5FVWulC4JVFFdFsW/YxpkgfukIrR1KLJ6qDx0yW1dvZv/0tt+6zNnPPj5H5zzCCilrAN0oJNCGpmuVzZNzp3YfuT44esnqmNXTjdmhutUK0RGbMdmYiVWYiZ2aiojQZvfgMchyyYyz2CuyACviqciYhNhY4bIRFSaYqiD44hQYQ3xNZJ7EiXIoCRVI2WEqE4pBfDLRt8GmM+we+OqvEIEI85RrtCbloIi2LFsZds22ZatXNNRDrmJk7ixb/qJ7/mh7/rVwPNrvh9UCkFhqhAUx4pecKi/u/9AUAwOlPzSkZJTOtZf7J80DKNxzoOaP8FFMwIHD94X9MYTr3j2W3/39344vrVoWY7DFn0Su5SokDzPogQeTCn4AJJFL16kKRkmgk/axecSAJDdzhakMu49Q3RwytcCoExZxpQ1GyTiVF+jAlBTTpKCow2/T3LJNFwycIdoSokaP2ZPVIS8iDE/p0mlxPM+xoOrqCbAqslOs1gHlO1RgrXFL010dPU92DMwcIdf7P/WTFd4eOunH4qMD+QbyLV+QZ3hqbjW387Fd3xKPeLs/8433qWqB37TrR+8omCDgeeTaaGVAaCKSWptA1Xxp1vAUY1q1Kg1mKOaJi4DVdPy2R8WtiLc3kEOM3NUUTmQmNSTK6qIwgOHi8gxDLLZGy+iGEDV7KLS0KWfLHWP/Hnxmh975OI7O9buOxpX4x0HwgNbxqfGX3F8+sQNM3MzV1fC6oYwSYoJpcXUjIPUTh104WG1kxopG5rjg84SabgyxBxsqcRwRYY9Dtu/onWIcwiPwGOklYiFPUalBorhOGYhhoK1TZRQhBZjCACLBBv8DbqRbJzIfEBkeEu1Rqx/4OcLIAzAbJNNnhGoglEkjzymDzimndqWkzqOm3qOnwSuH7m223Ast+Y7/myxUBovFTv2B0HhhYIX7Ozt6nre7/APDtNwLacHrN1zeDWO7MSLt5fTuejHDtz/qT/pMKYGbNM2DcMhy4S3Z0xRUifXk/kzBYjT7W/Wr/MJKlxPUSPpdYC9ppcWQi31/lYKqGbJgQx+YcqfQCCFazCmqBFTFCaUQCFmApTCA9WRe2bQjxY//g5RsZwuhXHAegDXA4BVXLf6vSNNFTxedBxtl+pkq9gKqh39Q4909gx+NSiU7nVLwQtD1/0QNo05B3Wpk2CN/D4HqmvkgzjVYaAiNf7Ix368MbnzN9TsntcXbJg9l7RxMfg+FxpQFY5qDNP/ugDVJAYHKQOqqCa0A9Ws9Y9JSTSfLKbSytfUFAcEM8W0hp01xiOi1HKoTh1UHLj0Dq9r8CNdr3zHd3Pfu/N7skME9QK90DVbm7302YPPvnE2nXtVnMRb4iQZiNK4O6U0iBVkzCaZDpJh2C+Gwam4V+hKKaqaWnwB/8WUmXoihODFLnsc6YqqFmMg8hAgNYXEChUbRCsiYILBaMz8OLa6iSO5A7BGCKCA7U1CKpbUN94McYEGBwUWHBZ+0ErAg7bIVi55qU8OueTYIvCwLYds0yHXdsmzXHLggYnqq+0kvh0AtFZs257ybHe8UCjs7y73PlMqFB7oLfe+sD5YP5FXWs/vublWn/3oY3/fH9br75186ou/1UEzZdN2SJmgQmE+iymKa8xRxZyISipERHyGsi9oW4mCE6uy62Zp8cJSQHbFKqoZkGTfQIiksFFMKAwTikJEn0IwJaEFAKqooko6oeajKsmm4lqsYVIC0RQ2jlpcJiuFjAUHxfAdRQqbEssLzUL5UEffwL/abuFr3evXPzs02D9GwzfkG8S1ekGc4rhyoLrGPzDw+2ovfPKWyQMP/0Y0/eI7i05Cpl1mY2JsCIX3vfYrqtluGhYhAKqcTlUPqVYFkMDkC0FVwN6B7UCVAwDMhHfMAlSzCFWiyBSOKqAE/45BBcYkIrJdqqQFcnu3fMfpGv7w4NAtdxobNtTW+Md9QR7eXrXXn6nN9E1Oj182PTV580w4c/0s1a+pUbghNZKA11Qb6WLSlRR9BRag1rnLuJDb+NJ6BzDkMF4Wxwkgbb8BwHJHgSusskDDAwBAVSgBcuffa/AaY4OUImpRwCva//Bl5MoqV1tReYXgT19SsMrhDqyYkvNXPs9wvtlkGwCjFlk2QKrNQBVtW8fA9xa5pscAFulCeKzFNAIn9lyvGvjBMcswd3b6nU+US+VHS27pub51fUf7qA9G4jmX9YK8Es7soOGduu+B/70xnB17f2P3N/59yZgukONSantkmwJUVRLKdWHaupIozifa758UlO+scs8oAMIJXeq20kD11G1/sYcChzQNY2o0EgobAKlEcQyBLegMaPFDFOuKPyrSBpEeldkaaqtC3jdyFVn7pDbjAlBhxVyRCc2cVLn+jNfZ9WxQ7vvaui2X/UstjXYN3/D2HKAudWKs0d/nQHWNfjDzFuWDX77s8HNfe084deA3S25k2m6ZwhDtcHCUTgVU5+23V+RdLs1RlYVcbi17Kva84x01CIbgWqGS1aCw3qBaHRUt/A3oDAFZFnbUsk+GNx6AqgGgynA0A6qiqIFFS4wqg+lwpQvm1wZ8Bc2YDMujudglt3vzU07X+g8PXXHrF42enukVGYj8SXgEdqgdbqPa6JueOX75XLV6fT2au7lWq756JpzbmPqGwVQzyyDDQlVcoh05ulABfGagUuxjWrzTlqeilFsBR7WYSuNHPrO1DyP/HQNeye0WOoz+L0u20WA2wgYJ/7HzBAhxCn1CSlFljVJSkVADAFaZS81fUaiSymoW+AMgYJk4G4UmgH/bhgBVfHU46cYiz/I1eHUZyMLrl//jv0E8ppN0eMXRold8xveCRwpB4dHOcueObX3bDhFRvqhe5NeZUso5+Mgnr5g6vOuPnaMPvDVQ075yHUodADck08e8+Y5B3rQgoBKPafAy8XOx/cuAKjpJqKqykdOSI7eyQFUErnJr21AKoZwMhW5FSHE95g5aowGPVLTzhYvKiYTc5rcpTeEHICp+sV/U5qu6s2KYOh62GcOKIgeq0DbFGDHLTQw3GPM7y4/0rVv/r5uvfuXXaPi6AznFZslTYk0/IAeqa/rj0Zf+zIO9Bx745K8kc0ffHxiVDi8oU9iImLeJC3fRiiojg2zSENumc70tDVSF09ecsMAXRe50NnFq82W0YQWohtRoxBRCXqJ8smwAVXa6ZsI8UkYAdLiaKrb+Uk3gyQugBzF48K5yJAaPW8CoqCoybIfqkUtm57pDftfI/xp8xfd92ujYOnauY5D/PYuZjN0ndnccSg5dUo/qr52rT79hrjb36kZc28CZOfiwXJMUVMtwZ9CcUYaQqJCiBajQim8BVFEq63M0E01pe0VeBPVMJbVTWRAFlMppblpy3slPMjeMFpdVqlLy+6zqKhsnAFKprELNkYSIawRYlXUflBIRAGoaIF4kC6Fg7C3nJFMCAFJRWcV34LQy1xBf5XsGqPgPNAILFVmL7NQk13Ip8ArHi4Xi04VC8N1CR+nuoCPYWSvWjt9o3Bjl59zFOQLq4H3B4cM7XjF+4Jn/WTix49UFNesCqMZo/6uEGHqh8wCgyj6hYsUnrqQ4dwXU8a1p+STn51K35QDV9udYnK8q/qbaIVVfINpUnzefrI6iFDSbBjpoCTVqRHFkk0o8MpQY9qPNj40mwCk3VKBpQEcFsbEcHauvdsztTE/Fa0j0Ka68lFxKDJdC21fKKx0r9w7ePbR56+eHNw99x1h/0/GlxiL//dofgaXP6LX/Hi76I1TqYDB6z0d/KpobfX9aGb2sVCqyMTIDMpmlFpFotgNVvZpnI3WWoHV5QLXt49AEdzlKmVwlJUQUn41GSFEjoWo1IpW6ZNtFsixfTJxZ7Y+2v3AGm3kk2sgZ7x0RqowjtGVVBmE4kYSVsx41rPKMVx758Ppt3/d3xrprctP/c7xa0K58dPLRDmWp1x6ZPvLT43Pjb6pElZHUSizHtcmzpcKD0IWIUoohakKbHWCVOaXZv/FVgGTz7MwEEfOOUfho2Q2PziqqZ0J5EZyZmVq1AWQdQiGCD8WANUV1lRNyBKimMaqu8LgRSgLTFjQfEHQAqeZr/ir7+WoeISzVTERg4i4+j8x1xflsAbBqSgF8HoUyoHzbn+3q7Hy8p6vvdtf2vxbMBIe3bt0a5hWhczxx1+CfK/Vk8dhD99x0bO9THwkmd20LqO4YjkMJV09RyoduPSabVfM4e+D0gt8B1MmUr0D/YmGRpsrwZvD0VLDMxul0QyLXg6wh0r3QcDG7FLVvqYSSZixR6ZiZLHtSlIBmA5AaRlRnmldKYdUlQxXIMgr8fjB388zA3cHMgBhANQswEACLtQd6KxQu4O6BKq2LjZ7lU5yaVCefVKF7tjyy5ct9Gzb/w4ZLr/+eMTRUWYMfe35IZzECOVA9i0Fb7T+B8v/Eg199Y3326O80pg68taPgcOtSNs6yq215iZyu7aMrVucRqGKxz0gHDE2bZ5iuAqBqBqAaRVwVhuqzVo0501qAaqCBKvKYBRRgwmxWU5neaPBGm4EqKmKa89jktvLu3GYeYd3uCL2e9bcNXH7LX/rrX/nCan92F9ProZL6+NzjffV6/ccPHj/4G8fmxi5NvdS3CzbQGi9MRqIYhDWSBkUAp5nACTxR3eJH27/Zntd1/+bSikVRnzNMR+Oq5cpMU2wzzswCqchg4wSgnC2zwv0zWJ8o3FUBrgb44CyuNhhwx21gQLjRJtl8x4YKZ6qtNWIQCWohlq4M8RULAIvqqgVaS7bVFFDrGi6AblL0CpO95d4vdnX2fXpoaOjRAWNg7mI6l/L3QqTG7+04uvfRW8ZeeOy2wuzejYHRsOHmklgOIYdCmTEr/50EynZs2MDhhD2TSTFv1OGUEZMFZoCSGGncAPpOBVazSupSl9TpgCoD3ea6I0EDcp2iEIFjxvUFR42ICxIAqShGhA2T4kaBLCqSSQCq0Bfgeo9JWYi+jrWoEikvAlS5q4b3xnQfUL1SMmyTK80YkyQ1uZpaSZx43ZXX/Wv38MbbRi7ffL8xcFV+vVxEF9nKrAAX0YCsxbcCgFB59mOvmDu+/z1z47vf1elCXJRw25F945oJyotVVjWQlSlM3t5LAFSFAtCqqIIXmAHVagUCl5OBaspWRQCmEo+qA1QZqKItBNqDAFU8CO9LlDqKxwW7cIvqVkm5PZv+98hlN/+Fu/lVj6/Fz/dCOKYX1YvlE1MnrpuYnHjHeOX42+fiuaGQItfwDcOBfY6pKEqgpo95oYwgAmERk4idMjEUi5s0j7TJP1sIVvkcFei6kkA185dES1J4rVIlyizP8FpcHcVPwJWLiKIwIuRY4lrDz9haR5uL46+xWLKPIwNWqUIBqAogRbtfqqgiDtMWbVnKGifmwBMTnFliHqsDix44DyRGUvI7Zsulzge7y71fWN/Vd+dQ1+b9eWX1QrhalneM6vgDnYeff+D1x/Y8dltx7sC6AtUt0/bYsSThDRvoXSk57BWKuR2+JogLBTjD78FJjbj1jo2SqaMK5Xfzj2Fhq395QFVfIVlMN1+MGfFGX52Z+wBvKgGodeoUoqxDLZhloBpSggyPtINsgFSlCxJYE0y0LhTFKmoBVa6o2oT0KWHdoughc4ntgDJgUIRr0XAo9YpReXDTd/rWb/rz7pFL7+vY9tVJIw/XWN5JeIE8KgeqF8gHpfbdvmXsyI6fmzm26/dKxlzgW7CpgjKybXebLe3zZqHVBarZ0QhTUE9q2noom8hQUV0cqBbIMn3eRaP1gwIBJlhw+4SbqttMWfvfNOCcKaBG/yyrMAOsYpKrmyXyei/5fM/ma/6idNnrYVG1OhYJF8h5tZzDfH7m+b7Dk3vfNFGd/KnJ2uwtoZkMmp5lmg7OP4iTtEiJUooUvB8FpGbq+6y9n70WBE0ayc0L0ZnHtj4PQJUtwnVFlflzjBuZOCIiFHbLQrVGuKbY6EBclTRi5qtyMwAAVidjiY2lVmCDRsg+vzjvZMMkADUTmmgmX1Yl1nQVVFVl8Zfz28n4rArHgeqqPVNwCs+Xy113bhjZ8LktXVueyW3WlnPWrv3HAKiO7n7odUd2Pf6xQmXfuoIBoOpI2h6fEnAETclW4iGNbHvh74soEZVIoQcQ2amI9XANLQSqi/FRlwKq2V4x6461do3tQFWbyPGFKxp9qaoq9jAO63Wq1SCYBc0L3QufTFUi0yhyZZivJawSuJAssaGTOQATv7xXXE/8KroDwuuBZRPgeUOZlLiFarF/+KmhzZd/pDA49O2Bq98Mq7f2BIS1fyLkR7jkCORAdckhWhsPUKNfHzh28IkfmR3d9V/8xujGkpswjxPTQ5NQ3zzUtvZ/Ux0p1SOZcM5OWLUsjmr2MgxO5fTCpJpxVEXwBGugmKK6VFWrFey2wTdCOhWAqsPiAQYPzOOThCpm9IFArwEAqnhNudg8sCo+SAAMdaNITt8l/1pYt/2j/dvf/I18Ejuz83m/eqr7uX27f/R4dfqd03HlptCIe8l3WMmPzyZln9KYIgjkAFJB64BQSj55LajQr6lnm8xWqr2imh3VYruIlZqkGCpqkJl5sTbFVzqQgoVRrNj3WOSESmlTYIXKKriC8HbkgAB8nwUDZGFC2hNSn/FyzrbkJoK/AUp1nYi7A7ZswrTtjm2Y7BbAfYQUujS3HniFA4WgeNdI/8iniiPFRzfT5ka+6Tqzc3mtPRqt/9HdT33f0X1P3ObP7t4YGFULVmcAqmjvC/ueMRzfpR1u6tY+5n8kssEZwCALkaMrDFTbx6t1BmfXsu544ITW6n7QvrijhSC4RkS1ap1q1ZDQlEhSm3UIBqqphi9uBXy8AKrY5QklB2sGu8SgoqpdMrCDFEqZIlwbiMwOLZciL4ioWN4zuHXbxzdeee0/FPdVJow3vjE38V9rJ/oKHM9KrQErcCj5U5xuBJTaURp9/M7X1Sb2/4E5vfv7Op0Y2ZJCrNe7ztbft3+si9ABzidQ1UiD2/GiTdV8KUw04qcnSlAkkghHtTLXoDg2m0AVSlAAUt5Y8/OIpQ+39rM2Kjh/TZI/HocJT7OlWA0q77tOJbJ6LrmzNLLto33XvvWreRrJ8q4z0E12VncOHTj23FuO1yZ+bjau3NSwkg4jcMhwbWpINKlUGVFBSRMK0fpnBZL+5DnOdjHoKf6miwHV5R3dWT5KVzM1XtUBxPOtsZpVVcMmH+b9tk8WWv6wrgohqII7AMwltF0VWrK898vsqzjBgH+G2EcBpfoxuvjPNSItpJKEoYzLCl9J2d7Bh7VlgcUOAaljuBO95Z6v9fT0/n13qfvJzV2bZ3LP1bM8F9bAn0FMdfjh+28e3/fMn7nTOy8PaM4BUFXsDS3V0UyqhGp9az5FNw3VVFgUClA1GajCGWDlKqpS2JDXFaDaVgDRQTMi6JU5HcsKpvc4TKlei6hWiaheiymGT7bhU8rUBbi6gO4C7qm085uJWryLw2sgIlXmcOl2yGigLIPNW5xa1HB9pTp7R4PBkTu33vzq/9W9ZXSHYbwzr6SugfP6fBxCDlTPx6ieh+eEoGr8ySeuDmeP/Mdo9LGf67BqhuGAiynmyHJbAFCzny3ECmfZ/V5ORXX+cfAUpn+kLUW0mAoq6iiE6j+mudkGJTGU0JJOBfNnqTDJgs5WJZxWIvGqDFaZv5q9X5bEagGLbrlqSgSAqtlzybeKQ1d+dOCVb/1KDlSXPjnvvvtue+CqYt/xeOrtB04c/NWZaPqa2I0LRmBRasNYn6gRYaMR88LEdqTwRtXG+vzZ4GRhj9MWg7r1ypn+vmU7tfRRrcAjuCoj3oyShKWFJ+02WSyaEtDpmA4V3IA802PVMfushpJgRbG0+gWoCy0A7Umt7BOPC/xeUwo0VG2GcfGyz1GXbdcviwTlvJfQA4NsC9ZWUi1Dc7foFmrdXb3/3Fnq/GShq/Do9s7tiILM6SwrcHqs9lOwPdWRna+cPLLzQ8bxJ19dUDOuDSqI6Yg9n6aRMM85A6r8UaOaiuY31PXScjdTZ1GgeiobquW0/iWWVQcIiBFyWy1EuDDZMWAi4JjTWFFYTVggW6+mFIUQvKLw4HOyFu4cqS1ViIyELs/b7o3KAip9/WT6Bol2oRhWVF5H1eodenBk+7V/vfl1P/7FPNlttc/e1X29HKiu7nif9auhwjW19wsb46kjPz+75973l4wpx3Isg22c5gHUxVT/K/MxLw+oZpxYWajhmyl4eXGgGtYjqahGAKoBmWZAhvZF5QosV05FxZ8BVRZK8YKuGVTN55bqVcYLxOvXjCLZvZfe5Q1su234+h/8ssGxVfntVCNwu7rdunJsY99MWn/bwcnDvzNWG9sau7FnFy1Sdkr1qMGCIpxzsEgL44TiLPIUGwgN+oDIRLCUtQjnn4OoqJ7Oy7Edei1vUV36M20+ZxtQBX2EBXnZcbPDjnirAoj6lkeB45NnOVw1VRHuKVEkSmxpELTCACRjQPP4QBFocl81lVq7CmeqahNiEFRsUZEyDbId0ACQNilVZ/xMJ1qRgzCMSIGSEA72DH2+s6Pz412lroe29mydzcHq0p//WnsEig+jTz5z+czRff9v49D3frBIM4GLuFSkUDGY0zZn8E9tdiAAHqGOj7hlLuIlImsRoHq662tZ11TTEjvrEkh0awZQhUMLeyzZrcEhA9XU6mxCtUpCUYMoTaSKmipP0rUyTQU3vDIgqiun3J3QtC28d+33z7SxrHsG/YJbSM3ywO5C/4bPXvPmt/+l0b/56Fr7bPPjWdkRWBkEs7LHlD/bKUZg+uDXemj60FuP7/reR/xkrM9xTMuwhJDeuq0NoNqckHjd5jIV84xQARAxlVRU5wFVMyDLLAhQBRDN1NUA4wCqzFsVj72WUKXdTUD8oTO6AMZEA9U7C4NXfXTw+rf+W85RPf3ltXPmwd4Ts7NvOTw19sdHKsc2qqJpk492IuJHG834UUSQhmzkD1EHKtz4TMRKDGblKhNM6ZdriYqEKrDU7XwAVRaksH+/XDHswQsrHx0UwI1OrejiUzZGAhAxXxVg1bUc/l6FKaWNVDxWOeVKwCoXoHjNFoCatUpFCDK//Y/nkcQriEY0RUand/G1ojdibGGV+a2yR6vDaZklrxT39w78c0/3wF+9Yuiqe/MN2FJn1Nr7PYoPhx/89Lq4euwPZvZ88+eLaqroWmjn604Zt7/B1QRnVSvutb8q+6eyyT8KAHA4scnQqn/m7i9h+r80UIWyUMMDrqbKPbOKMygSsResMXAMXE1NqFFPqTKdULUCP2Icf0CG4TFHFfM33FrEcyPV2oVMJItNH9QIYv6fgexmMQLCWQPzkEPK65wpDo58fvtNP/DR4lWvzZ1c1t6pveJHlAPVFR/S8/eEau/dfrV2aPvs6DMfqh577rWBR4GFDSvvOKWSmGWbY6HLAEFrZ73w4874q208odMc/nIqqtnGXzxN9fHoHbEQ4sHzg5gK9iVCuK/DniqxuJqK9j8i8fCeLOadGmL+ryuqAlIFqMo7T8niUIDM2U+PAwMnojkVkNt36ZfLG67/i56rv/9bOafv1B/wTrWzd/+hZ289euLY756oVa62y4EdO4oidi8EHxX2UyElUSi5UIYsNsKT1jG5zRVwvmAvq7MvdXUs1sReelFd6lnl99n5q7EoL/6ZcbqmmkofH6AzM/xHXCVbRznkOy4VXJ9sZVFcjSQYIEXrVYR7AKtIEZJrACBWnh+Le5OKpy81xP0y9xoAg6tn2nNYR0RiXJsiLO18AQoAgCoEXqaylOu4s6VC55eHBwb/5lXrX3VfDlaXdx6spUfN7PxCb2N28hePPvUv/zlIxsqeFZNjy/zGwA2hJREq7Z5ca+CcgB8KSycttmLwCFDLVBLN+1ziTZ7umsrAIW/hdOtfALNcMNiIwh4R1llIApQAF6ROSXesXgGn2yFKAyIFTio4t9k5nrKVHYcI8L5RUwtY2S/XEewI0bVB1cG2baYUATQjsatm2Unvui3fHVq/9bZ1w9f9i3HVVeFa+jzzYzk/I5AD1fMzruflWZEKVH3+s0P16SO/c3zfI7/s240uz0H1ZX6Fik3M24Bq62AWfNxNTtBKAlXd0j0VUMUCnaKiCiFVSLVKg+pV2Bk5ZGcVVbR3ABCwaKNmwAlVOq1Ec1UzX0pUXU1wIhm1tpKDmANlmgJU+7f8U++mV/1Fz9Wv/955+WAugic9qHb0PHPw2beOzR3/peO1yddHpuF75RIBkoZxxEp+RDQlcUgKxv6oixhIlEFVUudzNx0osNkTKYkAACAASURBVOisPaDaDoIZpOoufbZoZ216pi8wWNUiKRY4GeRYNvmORx7EfjF8ViEKFEGZ8FVFDMUbRFRV+bzQ/EKNjnGpCj9VKmEGV1RFOCNoVosPdRe0yW1FrYljWSGsQroCKAG2KvnF0e6u7q8M9g/+1bX91z56EZyKL6u3oJ78erHiVF77wn3/+LGiOr7ZN+u2bSQIYCLEnHASlZIse4kgxjmCExOAtcWJZqCa1e2XQVk+FVBtpwuw3zF7/ko2oABV2cixjze3HbSDSxhTvRJStRJTVDMp5YhUn6OxFYuoIPwVy62Uwwyafi3iksrWbvAdtoSGo0sPeH3Dtsl0fJqJYwr6h1/oGl7/1+s3Xfr57ut/eP/L6mR5Gb/ZHKheYB++eu6Ojrqa/ZGDO+/9f1w1tcmzG7ZjY3GUlmqrxSoTweJt1sVEV0u3Y5dTUW0OpwaqaI3yGgzQyR57GqhGETXqDarP1lkZisnMtlBRDbiiigXf1iwGGFyLrypaRyKoYqDKvpdZWzXjQgKgWhLiZxhUs0qJ37flbwavueW2jo2veuYC+7hX5XCV2uXdf3T/G/fO7PvFsfrYrTUr6rIcn2wvYA5qGMdNoVSahASar3DjoD4WuRSqqgl8fXW0onzW87dIp51sTlviWfrcXM5AZceTCakWAtWmxjkruTarq4hURUvWYFN+UAF8yydC3GoYcxWV06sYeMqGSTwiW0CVq6wZFuV9IagwmZVVltfOVyxXzhgwaOCqDdoYqGIhx1epoBnk2l5S8Ap7O0qdn9+27vK/2pyHAiznVFgzj1Hqbntyx+zI6NP/dhvNHni9Z1Y6XTMkhxX96IpBYFegKMGGHQBPwJ5UUzHpyzynfyHn2FkC1YWcVgBVqajKuS2bLl0Q0OGnqKbGETpjiEiNqFFDohvmbwBVzOUe01uEDoPny4CqUBmk2yDPzfIp7kSkZHCMrEUxfu94pCyP6pZb6d9y6Wf6Rjb9XX2o8MRll72tsWY+yPxAzusI5ED1vA7vyj85CPh0ZOaSvc/c/T/T2X2v981K2XNlYYOfJSqpuAtAPNUCf3Yf+3KBKrefdFxllkgkblKoIglQTcKQ6vDZm60xrwlxemj7A6gyb4/brXL8AD8Aq8xR1eIqBuTwF8wmz2yo8RgkuwBGATx53bNe/8Y/G77mTX8bjGzPd+CLnJI7jt+zfdf4wV8bDcd/8oQxvU75AGQ+qdSkOEbKlCTCIPo05YhEcNMSwnZAssDFpDvmxBwBXe2uMwLX5ntSzD+MxRLVskcsr9q/3CutWYTSV0fW8s9w8jxwzeTVVNr5CTypssoqKABFTqRisAqbLnYBkNqTduvRl1/GL2gTOGsQLwt0xvvTwkAcV9PEoyVEQ7UJHpIMWiEmBP1Ft0kd022U/OLOkf5NfzPS0/+Z3LZquWfDS/848FRp37e90d0Pvvfonofe6xszG4tOZLhQ9ae41kADCCgCH9oEDUoY1c16PXuRttIJMyH9Uu9s4b5wMeEVgGo2z+pSf9OsCnO4KP1TCushVebqHJOaRKAsoJIKoCptf7bNagLVmFLss7RFm5z/ch2APMTUNVwfSGyzMY87FBk2RcpJO4c2PNa/ZcuHBrdfcVfn+puOL/Ue899fPCNwdojl4nn/F9w74YmNnnWOPXDv+2aOPPQrrjqxpeCi0GgyUMXEYvG/xVJucU792X3syweqAk1YX6KrvMzLZ5AKH8qY4kaDahUA1SrFoXCxTK36Z6DK1VKZKLm1jNY/g1WpL4lwh3jx1nEm4g5g2QxUI0yMlkVmeeBFr2vdhzdsf8M/GSNXTFxwH/h5PuAdakfP4QO7f27/8QO/MmXMXBMWEyLXIjM2JesenW1lcGxojDYfhD4s4kgIPEu2ZNLhDvicEr1J0cXAeUe/2FmXVR1PynzUfynVoZWpqC42lJmoqvk7LfTihVufvwpUFYBVrcSHCt+zPU6vslKTFNr/EF6l4I4iarWVYqUHR4RWmYFrE6hKf7/5c30QTdDM712z+AyTLOYtyqbUykICGMAioMCvlEu9j470jXwwCRsP3rT1ptwJ4DxfOyv19Ep9wKR9r7r2sbu+8CdmPH5Lya0WfatBRlxnugmM8sHR53mQL6ysmooNISqqIgyUG2bHpW/LA6riTd2+eWNIyW4XsoGLI2n5z80hLjXhzphJBZ08BcssSZgSNoyi1MSOTuJfpCsmIQZcWc2cjTHnWyaR41Ni+VSLzdRwO6Yvufr6j3b2D3188NXTB3LP1KU/44vpEWeHWC6mEbhA38vcC19/y9Edd/yhFY3dFDixD9I5x0GC22RJdVVoAIu1/8/uY18OUM0ank0lcxsdAZMbQCoxP7VBtbk631lIZfgcnwrAitQSjqDUlj1SSdAtLgaqkv3MadC8eEuuOiquKbhcpksNrPGOpwr9I98o9A7/ed/GN99lbNhQu0A/7hU/bNnwkPWdibt+aN+xF3/3RO3EjRW7HlAJGwKDDNgwwS9UsU8DxQqiKhFCaAdSVsBn9AsGdU2+avbpy8J5qlsLgp663qpr8yv+/tuf8JQ5bTqwILOKwlckUgEsWobBFAB4rVqJIiNWrG8BWMXiy44AoBJKp3RedZXBPW48fpmYRD+uWWmSh3CFVoNcS/POmb9tiTOGxAsDrNrkWn51qG/kS13l7g/1rOt47jLjsrw1el7PnJV7cnTK9nz5G789PfHsL9jJ+BVFp2o61CAXIqLYJst2dQphVj/VWzyARuyLJLVXt+mXPq52oHoqGyuubDatjvXrYn0BTTVWHILRqIqxf7UWsWcq/FINsyDt/hQAVSILshM+QRuCO/0yg4uxP9dSWZQFFxtQX2KAVcen2A5UpLy5gfVXPLDpsmt/v29wyw5jy5b60u8wf8TFNAJnh1guphG4QN+LOvb04NEnPvN7cWX/O8y0st6B/6K2E7Esg+IEPntSUT2Zp3p2H/uZAVUdmpoBVbSIuYUaUxqFFIGfWoHiv0EqtckyAwarrBLVlj1MEzClooqvQmUSr1SuQ8GUnXlc+DXsT2yKoRjlKd4iwy/EXSMb/6rct+6vSje+8+kL9KM+L4d9t7rb7qv1De84+PiHDk0efGvDiXsogFeqWCupKOZKIYMztP1RzYFVko1kGF2tzwRC0PQu4KRKFvnaAqoZID0dDQGwMeOw4gTLQCq7HKAtmaacY45qkms7FJgu2eARQoiNsLisqooFmsMc5fzMisKyP5Abp1lpsVUT0GbwVFNbsmor7yosEZrws6Kiig6DBrZIt7KUk5bc0tzmdRs/OFQe+OylPZceyv1Vz8vlc16eVO37xnVPP3DH+6K5Az/sG1PlkoOuRcLzowEP3WZaleb782YHXSbhNQOsCuVm6fmdQe0SFlYCVKXSyZZpqINqrnUcxhQ14JcaU62aUNhA9wXnZEBkeJQCpKLboOkqWdsrhZ2ijg8W4paEWWDzBlqR5ZgUqZgS06QIMal2MfQ7B3fe8pYf+wPPrd1lbHljDlLPy9m3tp906TN6bR//y/bolLrdqj958N/PHH7q1+Pa1KsM07RsrT7C15cKqIryXgu5mtU0IB8RpEDtn4QNCmt1alTxFVwsh/1TMcGpFET8VnyeGBMApGqgyvGcmOL0Ha1/djJxOdElQnKJ5VKICMxyeay87pIPDWzYdrux9fsPvmxPlgVvHNXUe6fv7arX6/9hx6Enf286mRmyipZp+xh/k71Roe5PkpCSNKKUY1ENMm2HY3tD/F5bUrFaFxU+lZIDARyjwZRiC4vnwqb9/OlmtSuqWMz5xlXMVq13nvZEH2LTtgrtfl2pgkVXBNoK26uJ4b9rWGBXk52YZKcmWVDjpyJ6EqCaRanqpTo7BG1ZxS4ATVqAvDiLrJjnK0cpvFThpjZBLmTh2fgyFcAhU3nIfFfDvf3f7S33fai3s3zPtv5ts/l5f2GMgFKjxSP3/MO/mzr27LvjyuFXF806uSYoJwiBgHJenx9ghMPZhc8lk7scCaziWLDaSrE67bvOPFJP8yBQfqTYAYqPcFK5PZ+kDFIb1ZiqczGDVKYnKI87Yil8XwFSucsiE7aEf0ADqPm0HHMtFVWT2/8QBMdkWIpiM6XEsiiyPDKLPQfXbb76M1d+/63/g/LI4AvjRD4PR5kD1fMwqKv1lI0XP3XN5K77fqNROfETBoW9HtuPKnJQFQMoZPUwTw/iRJ7deGKQjz5j/y3nRDhVRbV9oWcNuObWNZmF+B4tU4DUKKK4EVFYa1AIoNpIyFQumaZPRnOCQzsTfD/ZvqOdz0AVk572TJVEaMluYb9BG0BVAGpoFSi2PCr09t/TMbjxT4auvvxeo/fmmdX6XNb66xxUB4MXjr9wzcGJA39yePrQTbGXBKYP0YYNBypdRY0pBdLCAqXPHXwcyKEBXzhT+KMmCAqAzSBVMVgFUE0sLJ4XIFDN4jOyiFWcz7yoY4lOKU5i5n8jlQtewLgmHLLINWxyEgBVk31WcWery6yiKm7HUl3FTZMKsypVs4zLILoFNpqWQxlk1fnolo1rWMYXVB8TQBWQObWo6Hgzg10Dtw31D3/imuFrns+rqmv9ipTjg/3g3M5Pbj+y55Ffrp848DNWeHyw7JvMlgInOZuzeaPOwj58+rDtk7me+avNDU72nk+e2U9dTV3IBdfJUVxJBVldEqiQ3FavhVSvxGxHFUfob3lE6IiRy5VVgFyJSdVAVdvVYR4Xrq2EtwCkYsPHFCIrpRgiTc+hEHOME0wF3UPf3n7DLX/W9cofvCf3wL4wzuPzcZTLwSfn43Xz51yBEVDjd3SM7njiHfXKkXcnjYmbrbRKJdcmB+pr+DxyJRLlxpgUZMm8q8VH7rQScXSL8WTBysmnRuYBqWUhzXeAFmYTA/OanmW5S4wmG0OniuIwZJN/AFSYQydhSkmIh2Op///ZexNwua7ySvTf+8w13HnQPMu2JNt4wpjBYMYALyGQgYSXbrofGV4GwnudQPJC0glJJ+m8JkkH0iEJ4ZEwhBgTyACYIQGBwQPg2ZKNLWuedXWvdG+NZ9r7fevf+1SVZFm6li3rSqryV9+VpbpV5+zaZ5+117/+tXBMDq+FzJAyswQ7FpyHyb4GYIUOFewSFmpOjIaVCRgnP6RcBtTSHsV+VXuDk83KxJK/Hhgc+cjoTW/ZJkTBbz0HA38BvwXY1Dubdy6eah5+62O7tv5OLJIBWfIloazMoWEowSFZSrN3Kpf9iqmA/Ybt8MfcYkmGlWBgbvB3wnPBlCE7JfTTjFd35px6Kepqnp/9oPfehp924eP+JdPEZICgKX+yhwaXJyGFMAbnDFoVwCoanRzytCQ/l+QrlwKNRisDOLnj2QjzOkAVdlYWnnSbVfgAC1a1GNsuVO3IAKAhtgEfHIfOyWDGss13fJKp0MPloXvGhoY+uGnDtV+YEBP1Zz96/Xd4PkZAH9lcOfTE3S+vHd7+jnhu3xv8rF4KHIdca81nrKgsIC2s+TpTyVyrBTlhRSIdMqKY/53Z3YmgLhqmzLXbveZYIW0+jwGqYiP+PMmp2UwobsGaCiYuCK2AZCsgBd9XhX4JAGhracV4F3cCw6uCLYWEiIEsDpkTC63EwHEpx1rvRVkwNPrg6LI1n7j8+ls+1W+EfT5m38L9jD5QXbjfzRmPDKBj5tGPbTx+8JGfjWsH3y7j6eFBT1DkIhvaJYJxvoRvXUKKI+4BVrEYQe8E+tWaODPY6BHSmX15J7O890AwYWxh8gRfyOKmXnSmYkkyXZwZ78ahTWUmtZ1Q0kooaaJTWpDOsFhhV42fxjAdiyKYJsOoAqB6HJ2XWx0qSqC2l5Q8XulgX+VR5oYUO2VqeYNJadGq748sWfF75aHJzYObXjJzxsG8RF6wVW/1H9+/9fqp1tRv7zm64/VOySPpl0xXMY99xmDMgDKjRS3gk/H2NMFN3b/tDpwpYZ+0ablIxpWvDgsQkMyT5ykleELDa1ksV0sKlEORcilUDvlorEJTFc9mm8yDaw0bMcuosrl5B3jYUe1oDK3PpC3/M2S1usLiz6xTtToG/JPn+qRjTVW/Mjs6OPaxVYtXfHjT4mu2XiRfw0V/GljTm499ctHske+/pnF03//RnD5ws6fabiXy+doCa2quwwKwIhjFeOoymOSNlbEm5ClW+Kz2zF/2L+3Vp+I9O1R/AVRNJHDRzMeGLfBUTkwCFbyvkwSvgcYU9xvzRDgB7isArF2Xa9uI5eLvLWXCrGohwYFTDTbKmrTjY63XXmVk18Dkks+tuOyaTwxd+8ot/ejri37qn/YE+0D1Av/+9YF7S3t3fOk1zeMHfiGvH3xVhdp+xcMOPOBSLhaDTOaUi4RIJoSMaLP8YIGxT6bJjFjuxOLPydPDRkH2xpUWkMV2fTNvy+uoAT38hNYRJf8WmqhSSlspZfBOzRwGqkxg5RakosGEm6MESSAi6RkQKrDTxvm4RoIvkcyjyeNFW1IuXUrdiJJgME+jkanBlVd8qjK+7EMTNLhH3HADUHr/QUSP6EcmH9j1wFv2Te/6/bo+PuqXkSMekkbIAhvVpx09WRHWwED1DI0Xl8rgGmCJ7v+UYgWwqtgNAZMeDCoY1ZJ2KASrig0YG//ztqvDqgJUMNuKa6UDVLvXWiGlOUGjWmwPe4AqNmzF5gEXjVHGuCRzQaGIaCga/s7wwPBfbxjb9OklS5Y0L5Xv6EI/T0gAaPutS4/s3/GGqX07fqE9t29TNcg9TybkiIwdJzjBqeOfWlj2oYyBssiJQLVXy9zZYD4FqBqqoaisYXslOOTC1M8gCUrjjNqtlFqtjNJEU57jPuKTEOgrQLkfbi1GkKVspDJX9ayEy/Xw77YqUeRo2fUbvqlwZk6Fq93S8NTA6KLbR5as/PsVl7/kzr5by4U+o5/98feB6rMfw/P+DvrQVyb2Pf7dH6of3f1rXnp0fVkkInR8jlsk4XMHZSYzyp02aYlae8o3UEf55MCYmbfeRsPa9ePrnlaH4LH6uSJjuiu4M9AXr0N3OFjVAqhqRG6mCeVxTFkzoQwgFWX/WJPIHSZ5+fOzIicdt3RTSmWGlfWpAKumJIRyEjOqAKpoKIGE0vFIBCXKvJKK/cpxb2TZd1a/8GW/50Xpg/0u0e73iE7/2sHaTQeOHfjlndPb3+pUFIXlkHIwIQqyCzCpGNAuy3feJ/eCOwADVHOVUcpgVVOKIIQMGy/NOtWSdinULkW8ETQ1CKNPNcpqNuaxugi8F28ObeMUbwrsbrEDVDvXXXfDYJWsXQmASQxm6UwgfXJyl0oyqg9Fg5/ZdMXGP1o7vuGJBTeU/QN62hEAWJ1+4guL21N7f/zInvt/TrUOrKq4jTCSsXBVTi5mEceqmtgNhKKw/ANzhd0kCthp1mV+MDg19bCT1/mT7YrZJ1mhGmbs2LJEMYuKJ/xSUd4Hk4r7C0gPE/UKoMzu13ZzZo3sinsC1uxc8dqNJkR4t+TwaIYrs+NR4viU+aXZ4SUr/2140fKPrbn2+jvE6Pp+b0H/OjmNyWF/cC6oETj+yN+tTWaP/sz03od+sSTq1UBnIvQckjIgJTzKpKbUTUlLuHvEpgkkD8jNIQPAYmZi+U5ewHpkc1Y/Z0AtE6bsfXfiMLGGirVJEDSmpJOEFEBqO2GgqhikInpSE6XIS4cHJZq/sCCCDSA2NseiW+icWHgPfapjBPh4fwmtKu7MKBk5AemgrPOwWhcDI/cvveKGv6rc/JbP9MtFJ343j+nHRu/e+p23TzWOvPdYfnTMKWkKSsjidilNiWNSrWjsgpr7z/fBMqOqM7bRQek/UdDqZaRTRV6mTfmfPCqxdZW5IRuZH34a31M0oBnNarEp6EptTseoFufKmr4iBYzt2wBUTdBH5EUc2IDnUGnwnitWX/bBq1fdcFv/eni+Z8qz+zyttdPY9b3x+tSWtx7efs9/1s39l4VqLgpFAjGUgYOeT27gE+ogcQJg6ZDvIBXKfDa2QWaqFYaoZp71kg9Gs2oYft4z8cYoI6Eg2YI/qgGn5gmjf8zhkIQo4lEBVIvNWKFdNwb/eO8iWRA+wE6Wk5PnXAkD+48KWY5yvxfphvCTgSUrvzGxfOWHlq+94lti5dXHnt0I9n/7YhmBPqN6kXyTyGs//sA9VzTmdr179sCWHx1wGlHkpORKj0gGXBrPHWSxo7Eq5cYXN/PIVdgVwxIEsoCuJpGLQEZJ3+km5TqQ+Ssr6LfiOKt/MvnumgQanJDmA79JBqkxA1TVyki1ctIJfDoFqdg0UwGkdr2MbBMJCFX4A9pFFOywdODTB5YYzKpLynHJLw9Q4obUkkHsDI09uOSyKz8u1mz45Oj6fpf/yVP77kN3v+j+/Q+9c19t30/JQRLKaVMYhnzjydDtzxo3kwZWPDgOt6Nfu0gulmd9GqahCkldicoozjNKU8zrnGSqyM/RWuJQ2QVchf7aBFgYGbhxtDABQ93rp/eQBDrRTrDPKmCEARkm1rKnoQov7gWqfkgSnpaZpGpQPTwxMvlPN1374t+uiurUsz71/hs8ryPAMoA93x5szR28Zd9j3/vP6ey+l3npzEgo61TyFXfKx5BWSYdcN2KbPg3tv0Wi5oexWOttXITnNqcGsiF/MQ8tiMVyzGlsMSVJSnE7pThWlCWI5kZFILBd/kUlxoBU44xhgwcsRctNmbYBM/A8cpGYmEC+IMmFnhrhLNLTiRu1hlesv3d09do/iQZGvj2w8cXH+m4Vz+tUW9Af1geqC/rrmf/BcdLQ4a+W5g4fvvLIvod+J69vf6nMjg+UXEGhFxmtpwNQipugMt6XCswOTJkVSwNUD1BlPFosNj2zpIiW7P4VWCLDCkn47CERK0tJZxmpBCX/hHIA1HZKqomfygDVRFAe5xao2jsts0TmFs1VUthscVc/7Fk8cpHGA4CKc3EDyv2QUq9EWTSQBGOLtlQnl95aXbHi1pEX/vD+vpXJiXNnm94WfHfLvf/hYPPwO6fSo9eIKm5yGXmeR2mCMTaaNzRS9fWoZ7ruTP8yA1WdU8JANaM8zkgnGbmZJl87VHFCCpBcZU3NjXTQRKHyIz+V5yVKt+bqKq4xBrbF/1mPVfwdv6ZgysBQWfCBDnFHe+RCgiDDeLA8fOeNV1/3W8sGVt19pjPr//vCGwEGq09+qTJ99NCG9pH9P9yY3vXm1uzuDZHbpGoZNmUJwafDgeMDgGoRS8rrt9GrGp1q0dVvNjlWytrlU9H4xynXkGGBoW1TEoNR1ZSh6gV/ay71h0aTak39bRQADxyDYe7RtTGvDF4t+WA6I8hD85eQlMENww20LA3N+EOj3xxdufp/VIYXPT60baom3vrWLmuy8L6S/hE9zyPQB6rP84Cfy48rwOrBHVtvPj796M+p1uGX+7oxGkltcsklDJmRG22+dnZT5U20YS65TNSZET0uAJZZtXfGE+10UNLkWElrCp21SWcx61JVO6G8jZ8ZaeiamhnlLbCsAKpksuTRb4XGko5kwHa04v9hDq2MFICBqgyInICUG1EeVQBQKSkN1NzR8QdLIxOfG1q67Paxlw3vEOKV1mr9XI72hfXeW/SWFd984O53TcfT/6nu1Md0mJPvG1uYLMWtxOWbB1jVS/nR6cA/bfOY8a3MAVZ1Tin0qrBdixNSSUoyydn8v+wEBK24JzySYEkZgHLh32zG0P3fYbSKUS/AazdhyLTKWHBbANWepioj3UHp315H8LWFr6v2yCNfl4PK42tXrvvAjWtu/AjD4yKR41L+oi/Ac9d790bTO768qjV38KXt5tHXp62pl2St6QlfJo7vKiyXJpqU5VEorRuzfm60syt8b3yv6Z8FyWBlJ0i4zjWvB/iZgEXFGp1jAwv0iXmLrn6fVOZQzo2CSEtDhcsGUNjEK4QQgGc1flkmgYpXG8i2PDTHSsocN/bLA7sqw4u/VhoZvHX15au+R6tuifvz8wKcnOf4kPtA9RwP8PP99sYhaHP5yTu++aq8vv/HsubhV7hZfWkoyQmFYSVhW8XrBxzJeSFj+tJ2JRf7YpuVZwtGvbZDvB6y97MR2qPED489mMOrpEkaYBVsqgWqmoGqItVMKWumpJBkgj581ITszZvTp2wXq/GFLHz4HG4KQ9a1cEJSTkR5UNFqYDhVldGj/sTiu/2R0S96I5N3LH/Vm3f3/VJPPePumLvjpffv2PIrR1pHf6jttTw3Igp8hxTEqbjh9DT9nPwO8wNvz/dMPzef1ytzeDpmmU2AeHNnWFVEyqYpyqMxZXFiSps5USR8ihzfNDcBkNp4VXRsA7ByuhVvFdCEYs6n8Eo1fzZ/j+bBk4EqX4PWx7bDvQqwasZyDs2IHDxAHkVu6cjk8MS/3Hj9Te8ZpuFav9pwbubO8/GuevNmtzE2N9qa3bfx+PTem1Rr9gad1tZR2limstaA0JkrARKF5o2LlMbH2vCaIBMswwqUynZ0WIONUQDYVMQDp4n1R83ghwrZCuahY0z80XSJKpz9WcSu8NptkLGZxXBNY0YXf8AmOOReiRT/7geJU6kc9kvlh4PK4B3Do4u/uWz19Q+J1av78ajPxyS6AD+jD1QvwC9tPoes9bere+751oua0zvepNrHXuVk7TVuGkehK9lrkRDNBwcABwuZy/GL6Nw0C41pairKRswD2dxnFtphgQOLahugcpT5odFDtGRqQKpOUgaqWcvoUzXrUzNSXB5Fx7/R6HGqFPvqQIJg7Ka5YQrd/rA9ARvlBSS9kHI3RFdoRpXhmj++dBdVx+4aXrPmS5XFK75XufolR/s34FPPDDRlfHbfP79t+/TOXzoaz9yUein5EZouJH9n5kYF+MUxC095k0sJqPI2rYdVPhVYNfptANWcS64ZGNUspSSJKY1jyuOUKFMUkkuRDKjkBOQhhQd2PgCrYJiEw6wVc6XMqnYf0A0yULXlDcOnFq8pvp9CDGD1lkIqEwAAIABJREFUq1aDiIYqPKEk5LYt7ZIvg9ZIafi+G1940zsOB4d33SD6dm3zWUMX8mu03uzSzny0Pnd44/ED2ze15g5fqdLmep01l1HeHNV5XNU699CVIGVuzdFQpDfpUiYK1azhSDHk4Cks6wWjmiEaOWImVcM6kEMrAGYFM6kGgLJ/BTuxGHN//B3mNuh9E/uLRliNaGynpERQbusgOEp++EQ0Mnz/0PjkXZMr1z0Qrbn+oBBs9N1/9EfglCPQB6oX8cTQemd49OGvbmxM73p989ihN2RzRzcGIqmGgeMKkQntJCS8nBuunBwCeex87Q2waKwpGqSsyQ6YU2ZP0QBlFzkA1TyFJtVo9NBUAkAKkJo2Yv4JVlUkimSGZivbSAJwBG0rFjeAJrMN71hS5cyghiT8UIuonOVRuaVL1SPO0PjWiXUbvz654fqvUWl8e38nfvpJvFVvrdzz5Hd/dU/twH+czWbXUijIdRH1qcl3PdOxzgR60RRxEV8Uz8GpFUDVgFUA1dQA1TShJGlTikpCnJGvBZWETxUvYq0qmptQRcB8R1MgGCwDVHt7rgFQizK/7cYuYlWtvRADgY6OtWCwTNkfzg2+73fcMwCCPe3n1Whg97WbrntXM21uvmHJDX1P1edgHiyEt2C519RUmea2LmpO77587sj2Tc3a/iuypLEujduTSmVlSVkoSXlQhAqtHO7L11roLNM5bAFREbPpqKzgglY1g+A5EFkmBDuy4H4gOG4AezCkCmtUvQx1ajZe8O0m4fDfS9dVjnQyIdxUuVGb/IFjojSwuzI6en91cumdo0uXPRKurh4SYn28EMaxfwwLewT6QHVhfz/PydHNPf6psWRu6qXHDu1+a3r80A06b09IkUTSS13ppdIVQniws2FrqCK1xCaUMFA1tSGR2xI/tt4AqhmsSsCiIrEEJf3caFFbir1Sk2ZCacuwqzIjzj4vjM6ZLeoYlmPfb0r/iEglzyftRjr1yioPopzCUktWBo5G4xM7Bpau+O7k+su/4t44eHdfizq/6bFT71z0r4/d/gcHm4feUteNYS9yGajKTHDkJlKWzKPbLTy/d740X8UtKrguOAFSs6dqkieUZDHFSUxxu82sqpNptqga8CKKREASzShgqnhj5pBCVaHDqPY4LTyFUS00qj2WVMVrbKMKWFRYuiHS1XVRskViEa5pNFY5VHJLM5vWbPpg0sg+ePPVN/dtfy7SqcuNV/u/NkzxzIZ46sjG6Zkja+r140vyJB7WeTogVF6WWrlK55xsbayoODpZ57nSaZrLPFVS5dKN27kk7UohISKAmUsuFOW8lEsptElFY8QqJCpfwlXCcTPX87XnhUngRbNe4B/1KwN7y2OLtwwtWnKPF2Zb+zrUi3TyncPT6gPVczi4C+mtNcRGe++coNaRlx/Z88TLp4/uvT6OZ1Zp1RgORNsriYQclRodkxXim2YrE6+KGFSyWlSAUwapsJ9KIbhPKUUjCXSodWhRNeXtjFOo8lRxyRPNJGCOmCOyPqi4WXMiie0ARRcosXl/qHVpIInLQ7XSoiUHBxYtfbQ6OXnvwOSS74RLxx8Vy140vZDGdqEfy8Pxw1d9fusX3n8knXlV6qVeGIWcHS5jIhfZ2kBMNtO+sLVZ6Od0vo/PMEy4fVugCvP/LKZ20qJ23OYUNplkFEqPqm6Jyk5IPoAqp/m4JwLVHg9L3i5Y4/Ru6d8AVdZuF96pJwFVvmYl7IPg5gBmHBpFE5yB68+VfmPV5KrNvpv9zGuu+uHD53v8+p///IyA6VnYGVAtqVCuKtRulSjP/DSPHbOzkTLLE8fLHZkpxX780IDlSoLAwIRCh6VM8JNSobLMyV2T4ao4H1hJIaSENloKLxPSSxzPyXw52JSBf8zzxBTJ8rRYtKjx/Jxx/1MuxhHoA9WL8Vs9xTmxLOkbmx2amApnlZqktL0qbdbWZ/HMunbj6Fpdn16ps+aSJE4GsjQJcpVJDQCDJ3uj5qbbn8GqYVHzDPZSEN8nHK8HX1QRa5KJIGHLnLjpAhRBy4TbLeuguBnFNk9JkWs3UOQFmR9VWpXq4LHy8MgBb2h0hzc68f1gYGRbXvW2R3504LjIasv2UdK3Lnlmk/bOY3f88Fef3PxbU2rmegq1KIcRubCWAVCFvy7617mod2IJ+pl9yiX0ajbvL5wq0FCVUaJTZlRbSZta7RYlcUzUTinUDg04EVWciALhM2gstHyQWxTWUwUoLYAqbxDZT9V+K/x5Tw9UoQfsLOZwy4CkxnF4IwK5gaPdZLw6sWPx5OIfefn6l2/rNx1eOvOV5QH0GUn044IefVSSv1sQrSdaR0S79nWmzb6DgVi2nOjgYV8sxvAsITo8NS0meagW0dTM44JonGiiO3Yzx+bEqP3fseEBTaMj+vBhZL2kevHgYE7r1mEX3HeauHSm2zk50z5QPSfDurDflNnVx++MyJ8uzc3ODLQaR0ZVu7XIUfmiTOWDeaYHclIlrbQv2CxPC6FzmedK5lkuZa5EnnOJSOCpslTkiRI600InSkrk4qFHS7u2tUNKpQXCeGROWmohhMTNVDq5dJ22cIKa44XHvDCYiqLy4VJYOqCdcH+lUjoaLVvZoGrWolW3JP1mqbObV1/c+/l33XXoO784TccvdyJJZS8iD/G1MRpvXMpETjl76GIr0QN4zu7jLv7fOgmo5rCoAlBVCbWSFjUAVJM2qWZigKoImVWNyDc2VdiwockEYNJ2/ZskocLM32hUoS/lcOKOhvXE0r/Rkxe/Y6JXQZLBpwiOBBAScoIbvFuVowaC4eMb1m54+0h15Fvr+9GUF/887Z9hfwQukhHoA9WL5Is829NgTRM96tJMLaSsHrXqzUBq7aet3Et15ooslnBjJJGLuXZdEkT2WS5EnossywXlEvhRZG38WYlM5SJPMulJKYRyoHVyhKPZLSUh5Qjo+KXWjpRaey7qlLHjRs1SqdIMRypNtzTRLPvDTVq3rtlnfc72Wz3x92597OP//f65R3/quDu73AtdqsiQXCQXpT7bgKWyAKoIbegD1dOPummvLxhVQEIw0hmlFDNQbVMjblIct9iOzc+JqhTSIICqCMlRJk5VwX6NGVX051srqoLR7qRPwRbI5gZZRpWBK8txuob/xmfV+K+i3A+7Sw7vYG9Vo1OFn2ooS9mm1Vf+l+pA9R+vmryqX/5/bi6vs3oXOHEQHQyodqBEdSrVjx2tKp2UBKV+nCaeMLsU+EerLNXagYN+Cr2Jo10llOZYKcq1IxGSlusQNi5YUkPlo0qlHEVtpYOyo+I2qAlHwdoj9ANNXiUn38sp9HMK3ZTiKKXJSfiX9v2nz+rb7P/SuR6BPlA91yN8Eb6/KSV1Hqf48zcE0S1EdJ+gRyNBvo82c0HuQfPaZYvZkpxozqGjxwTliEmaEVxTGs+MoyRuoyrVlCfavB5/n2iilnWcvL5IJNBEv0tEv2MjrYuU64tw4M/ilHBD/MgDf/nXj7V3vKkW1MeDyKUyBeTlPjlZyE4LmZNTDq6b08W6iUhn8XGXwK9Yc3TgCABB5i5zSgugmhmg2m63KG/G5KWaqjqgQbdMJWmBKqR93IhiPFSLzQHrTxmYFvZUlt9mQItLxyT6mHS4HjaV2Vf8FtwEBAGjKHTKcK+LsalylU8BRfqyFZf/0VA09NfXrblu9yXwZS2oU2RLqUPOcP3gk+P12emJtFWb1DqddLDqtdsjQutyrnSYCfL4UhQKxk9Ka4V0a6XQop8pTTDpSJXKkizL4ixXsUrzXGdayUxrmefazbVi4z+lBbYpkrthhXSVcB0l2OrFzbTwYjcMG24YzgVhdLxcrR6LqgOzo0uGjlFl7SytWtU3319QM+jSPZg+UL10v/vn5cwtqHVo1zcqLVUbaNXq1SSpl7K4URaSytIRoctWqq7DJn1aogHVtG+BOVBZrh2PF2iNmJVMa2Srg5GVoZ9rmSslZIbfA/sA5sFRJQXWwZG+IiWVKruZkl5WKoexG0XtjKrNKlWbtHgxrFHUxZqEgrE/TIdLn7nnU5/Ynu95daPUGghCj8o6oEAF5OQR5VpT6uSkIMzosSJ7XibHBfkhAImmHI8HgCpkE9CpxjqhZtqiRtKiuN2itNEiJ1FU1T4NuWVuqII2WOWSFBoJLTDtAlXbbIj3Z0uBQp9qRRlF6pBtuGJm1WpTGahqvKem3OHIK5YAoCsbENbTPvkq1GsWr/27clj+o5s33PzEBTn8F9hBa/0+SQevD9uH5sYPHtm+QmTpBpHHl+uksTrPmou1ao/LLBvWSbuk89xRWku0s5qvHi1xSqBXQGvFsdTsDZVp0onSWVOpPM5V1lJ5FmdZGus8TUmnWEMhOoefFDYqApOBE6u0cFxN0lfC9ZR2/djxg5YfleacIJx1ff+oH4b7/LK/OxfertLiJfuHhyYOT6zceJzWrYP06tKOrbvA5t7FdLh9oHoxfZsL4FwsMJVE3/Boz4Ho+HRrIFO1UelU10pBl+dpsiZL2kuzpDmuVVYlykPc+WHYw1kmWsP5Crye0gIwtbhdIyEF6gLYsMIayNXS87gnlST612UmhaMc4WeOdjNfuKlU8PETce66Le07denKY550j5B09og82ZtrdTiKguORX2nQqlVtolWpECzWvCget+nbnBe3Xrzo0/f/w8f30L6bWqW4FIU+lTQ60AMSyiMYODCb6pj4XHZ4uCjO/lydhGUzGUxivApGNaOEUmqBUU2a1Go3Ka23SMQpVRioVqjiRuRxRrrxCjZg1Bj7d5OmTNc/M6fc/W/AKnOr3PFvDNXNawqwbMv+/HeaMpmTcAQ/2XgdjKr2yc19vXJi1RfCIPzN11792kfO1Qj13xd7vtscui8K9td2jjhpe60r1StmZva/ol07cjllzTFXpIGPDYVKSWUJRYi/5QsQux9Jmhl3cPV4Tc42gHDlF1gAsUIlmnSsOI46a+UUN2Jq1xNqNVOK2zklqeJYX4RKEDZGcOvnuePzMxcOKYSqSI/IxdMl8tzcLwWtyuDgXDg0cnhg8fItYaXy7dD1H6iWB/eOrxmbo+t/ECzrRbNG9ufqhTEC/XvShfE9LfijNPhGC9r1Db8p4uGS014R12evaddnXlGrTb08adfHHUo8V2q+f7KbAKcAFafGKynbJIE94FQAEAEc14pYSJe0cUoxjims9ZOEvi22CbJJPGgOcvC0N3MOupTaxvux+4DSwmtLJ6gH5erucmXoPq8y8D3yq1u8YHDPk7P+sXXr1sFYFD1fFzSDAGXaI41HNtz+8Bf+5qA+fE0cJUEYBBQR2FTPpMpw3xs7z5uxv7BP+Xm6ToryPyed8/ilaKiijNo64dJ/ozlHaROpbDGVyKNhr0xVp0QumtjgbSp9E7LQkVoYoGLAZ6FDtextJ5eqKP/3+qoWGlabXsWpQEidg5zR2Ms5kARoF+V/vWR46R1hGL77jde+8f5+c+JzP13MRv0+l7bHw/XjuzbNHXnyB6YPPvlmJz++RuY1V4hYuI4mx4VMA7MHDk+afNYSm0RTcyXaJ2NXszZyYhqeDFY1aaihMmWcV+KMQyayWkzt2Sa1a21q1BqUtBHGIkjjmeN693gtJe0R51XBpB/e1TgWLMyuIOG55Pg++VFZBdXB2cFly74/sXbt1ycv2/RvYtnq75d3H52mW27pd/I/99On/45PMwJ9oNqfGs96BHhxnpmpUvrEhnh6xwvT2qGXxK3j1yRxbbHKW4HjJL7jwGA6FTpP+eYsYZsDdAR2qTgCdqBGKCVArCKlrLYfWdGI8tMue1CCGTCLrctAFaVY7gnjbHRbDrW+knzfxzoMQ3SO82MKVqvc0ZADkOOnWno14UV7/fLQI6XBiXvCsSX306D/JNGaCzoXfave6iet5IVfeuiLf3lIT21IwtQFUAWjCvN5jje0Nz+GO1xqNMxq/3G6ETBAFWMH00kDVJUBqiqmZtykenOOEsQHt1sUaZeG/ApVZIn83OMSPQzSuZnKTv6CNy18hvHpgJ78/9qAUPMw87jzb7b0X7zGxFfa75CBKkhVgCCXNyeLhxffO1gdevdrr3rt3UKIpP89P7cjoI8/PNzY++QNxw9v+4G5wztfmdUPrwuoWfJEw5E6E46jLNPN4aaErQ4s+zhi11x9J4DV3qNjY36DWK1loIYKlfI0pywziYCEmOp6m9J6TPW5FsX1mOJWRkkzpywmUgliq7Hpx/yTlGNxxCcjaooJe0nSleS4MPB3yIkipUuVTFUH6v74xJ6Jy664e+0NN/zb0MTK79Kyy470o0+f2/nTf7dTj0D/ltSfGWc9AsYx4MEBmjpy9fTR7a9tHD/yEhmnK500G6GsXVGq5TkigW6fwCIIdAEg3QorM+geexNmrMnUKpg9Yz7P4ZQF3WqDAuxKyr8LwAnQiuZZcEb8dwxYASDsDZ7BKl7LdvZs3YObPKepYHHGjUI6pMhRueMlwg3rwo+mya/s9kpD36pWxu8IBxdvEYPLZ856kM7jL96+7fZg0fJFN3/xe5//4GFx9LK0lDtREFCokZLEcYc8xij3YzTNTbIPVM/8lZ0OqLapGbcYqLabLVLtNpXIpSGvTBUHQNXlTYK0jCqau40yFY+ikerEzn62sOLXWRFAL+vK18GJYBZTnC8Zy6gW6VdoqFo0OPnwyNDwu1995eu+JYRon/lc+6+YzwjozZvdZE3rsv3b7ntDbXr3a/LmsU0yrY87qh2GjiJXaGJTfKxB9g3Bk/I23W4mzBXYZVOLF1rnMuNjzUDVKgQKNl5pIw3IFEmAVY6vTqhdb1Or3qZmLabWHKQBKaUtTTqVzK6iOpVzZcp4WnM6oNU2g/F3gxIpBIIglCX0taxUE29k+Hg4MrFncvXau5esXvulxVesuo8WXTvdZ+fnM0v6rznbEegD1bMduUv897TeWkl37V/XmNv38lpt/w+l2eG1QsWTXu6ESHlm3pJQQU8IzvJCZyb1ihtBbFQng0zLIwC7gkkFq2pX5KLZhBsJ7CJtfhqgyZorZgSg9ytYVyy8BrQa9kmaspZN9Cm8KiEXQIIP68GEw2WwjF8bqFyGLeVGBz2vuiWKBv+9OjT6TX/50h1CLLmgMtK36W3BTG3mtV954PY/PSKn16alXIZhSBEDVVPuw55BKGP2z4xqv/Q/jyv7NEA1N13/KP23mk3S7ZiipwBV+Nf6hv3vAaqdsn/BpFpX2wJo8sy32tSu+b8BrwbMWumAlbpwDLttpsK/g1GdHJh4dHxs8t0bNm745pILbD7P44t53l+CzfrsI18cTOOpF0wfevInatPbX0LJzKpQxpXAhQrUrHkcMUqBbaAz8iash1z8hz68i0G7fy5kAMVdmlGs0ZAX0Ry8JTeZvgQhKiQBAqmBScox1u2m0a4259rUmm1T3EgpaxPlqSQUrIBvWTPNEiA82YyXtOOScgKSfkDSY/0qUeAThaHWUTkdmJg4UplYvGV0xcovrrh849cq4ZIdYv16NKf2H/0ReM5HoA9Un/MhvbjfkP3/9n9pcTJ3/IZmbfrVrcbMzXH7yFXamZK+p0lmHknlMYRkWz6VktYJ8arIizP+c6wPJJZplOstUSBygl2g5T8ZfLJnpf3PZlrxYm1+pSj3G0kAvx6eryhrFSwr3g0aLHPX7nRBm45pFqLyE0fGYNYJKCePcgHv2KDuuOFjYVT6VrUy/I1gfPJ+Gn3BgQtFu7p55+awNFR6w5cf/OL7jzjTa7KyEgFrVEMuP2NMGKhaRpXJmj5QnccFfCag2qB6s0atRp2BKjSqQ16JGVXPMqoOmlisFVXhXNsx7+fNV+GVypYYxvy/eD3P3aJq0ANSrbaVS/9ozmGvMWNb5UAXm7s0PjDx/YnhyV971dWv+roQoh9rOY9v++legrWw+cCtkzPT+2+am9n/lnbz0GtUe2oscltuyVfkSVQrsObYdUmHZpPNpXusODk5Ar2gZmWzZOlTgarZm/dQreZ/e8Eq48tCwwqXAHShJjnrVtNWbtjVuTa1azElDUgBIBnAE+0COCZgXfOTJQHSoZYW5EUl8lysrTgNh9wwIhGGJMplcoaGWwNLlj48vHT5V4aXrfjKkvVXPCLGr6g9iyHt/2p/BE45An2g2p8Y8x4BvW1bUKeta9P6oVvyxvQbVbN2o05q40LWSXqzJncq90hnAJhY8cCigqvkwpIBmB0WyTZI9faYd4CqBaEsD7BlTAawtsmKZQEFy2oYVJYSaM90tVJgASuYVByBAaSCLYHMs9AGFpntbOMCFgFHim5YYcpiJLzM96PDYblyHwXVrw4Mr/4qLavsIVr4di0GqAZvuP3BL73/qHtsdVbKZRDCTdMAVZY+dCypDFzq61PnczmcvvTfaAOozlGr0SDValGZgSpK/4iudclRLrlWo2qihS3ssF38pkrQ6fXvMKb4cgA6exuuOhGsRcJVoVE1Nq0doOqyRtWlsYHxJybHF73nyo1Xfn1CTNTnc7b91zx1BKDLn/nOR5bGc/tuaR6b+tHZ44dukao2WPITEUDqJBA5jTVPkpABsZpZ+x2RB9YyXhvxOpMhYXTPxZ97rsVTdXQWcpECrHZv5HZtRLMqmq1SzYA1BbuKRqu5NsX1hNq1lNJEUQbngAyNVtCuorHLVKty4VKMTY7nmxkKPbbrUhRFJH2f8sAjqlTIGR5JS5OLdwwuW/a18aXL/3nishXfpeHr5y6UzXx/bl8YI9AHqhfG93Rej5KlUFo7x3Z8ZoNqH/uJ+Oj+H8prRy/3VSsouXA3ySjTNUpylPmNbpQBoDYgFbFUaKBndoGZIaO5Mz3TRZMIys5opCq6/43o3wi4uD6NyGirYbW+ggyA8XmCvSnxekHoZg+IkKtOngGcEBUAqEqXGwS4bKqsmToWY4BURE1KSUmW8BE4sGsBYGXXdGhZvVh61R3ewIrPlqqV2/yovJ0WX99ayAsySv+zx2Zec/vDX/yTw3JmfVrJJZqpQh2aHHkrhygsqXDT6wPV+VxqBkQqpU7RTNWmRrtugWqTgWpJuzTsW6Cae4bd5HlrDP8LJrWrVDUbNPNvNhSgeB17pRpGlUv+trTfkQfIbjOVkWObCoYByB6NVcaeWDwx+e6Nm67a3Aeq8/muT/2a2raPjh978rH/LZk98h+S2pEXZ1mrVAokBa4yMieNlk3QkLwCsjyJmz7xpfAGwq5nvNrgd7B2mY1iRwbQ4wBw8lEwUO1sbApO3mrMi/fEDh2FLEgBwKw2AFDblNRjatUSSmBjheYrOAJkxRpq3VSwWfLhDID+Vk2ucChwfXI9j72XnVJAwdAApWFAulpVpcnJI8NLV31zZPmav3MGxF0j675bF+J9xWJ+9gPd/83+CPRs7/qD0R+BU44Ag9Stt3mtocnJuemHfi2Z3fNjonl80s8SEQncqDNKs5gyePw5WJRNqd4QpViA0b0PD0DgTXQ7AyABoBYdHwaocsmfy86AlVhwJUsIzKNosjIaVgBgtrBiy0HTDMAm6my/4hKhq1V45IC1wo3Bhd7Kfia0mdbyytzoAVK7npR4bwbGXDotSmI4H4eUqKjcH60Nji39WFAp/a23atljROsT7s1agA9uphoev/lLW774gYNi6vKkopwwNM1UfEeEJILHohudaqy++o/Tj4ABqtiMOeyj2tv13wWq7XqD8labytCoAqjKiPzcYbs1x/FIK6PRLmBGoZ/mTRR/DwCk5jVFl78x9bd/U6RUWfbVsORm/8HBWRao4u8ZHCufJgYmHx0fGX/PFVdd8Y2+RvXs5rneept/aHbXT87ue/j/TI/tfFFALcd1PcITmwJOCMPg4wEfU5T5ebNu5Eaq8+xqwrnBztpTPR1QLZpLC4BaHD02K52HRESAkU9JZkk161YpVZS1U7ZMyxoJN1il7AaQURprUmiwylzSvI5avWrHx9W4VLhOQK4bsmZV+g7JwCFZ9onKAalypP2Ridr4mivunFi+9vfb0n94fOMtjYW8kT+7b7//W+djBPp3pfMx6hfQZ2pYHB08sDZpTL3z0O473xbo2mCktfQUkQNLlDwhpTPDGvANkvv1mRllpg7drgxOwXiahZMbnWxWOVujWJDK+ki7yDLrakGl7Raw/1Ys+mY5N0bWptOffVbBrFrgymwr2hnwFCi7QWtlGFVwWsZU3fZbs0MADtNCbZazGqcA3Aig30q1T7GItBuOTEeDo7eGgxOfjFa97IGFavOzdetWP11cu/GLD33lzw86U5vicuYFQcg+qnzefaB6llficwhUuQGqqCpYa7UeoGpMquwGD5D1GQBVIJ9irgOourlPE0OLHhkZGPnVV1/z6n7X/1l8+9Cl1h7+hzfueOTL7xSNvS+riOOlwNHkeiGLnNLMSovQ3GlbRREWbUr9ZmU0FR74O6PL3rzeycz+eD6M6slAleU7vAyiIoL4XM1Rug7eDBFXDFbRYGW8VvNWSs3ZBsUIB2jkzKyqGEAVqWmO9VsF4EVuqyKNc5HQ18L71zSn+qFPTiDIjSRJlNWigHSpor2Ridbi9df8azQy/idjw6UtYvUr+84SZzHP+r9y4gj0gWp/RjztCGi9LWhuf+DK+uy+dzRndv6Ep+vDvo6ly8SmYONpsAVa2hqT5BwVYwVldU0GRpomJuM92VVXFR0CBmuaRioGuHgH1rJaVqK3J5ZZ1y6ByWRCx5bK+mHnsGsxgBgMqxIl0jIiIdF5azLamclicGq63VnaB6TKZ2CBA2vGjKUVbvhKOJRJSRn5uQwH9/mVsc8Go0s/NbiCweqCK3PB8P+x+sNX/Mv9//zX++nIde1SFkKjGqKZCuAHTDN3CsNN0TgkLEhqeMFdo9bwn30nzKYMPqqJTqmVt6gRN6jemKVWrU6q1aaK8GkQGlWJLQKaDR0DIBjMdK3UihYZtqziwIouo9qxprIa1eI1HRYW3x/HDiMqAAAgAElEQVSshgSR40n26iwmJGQG0KjKTNKSkWX3DlQH3v3aa/s+qs90WunbbnPoBRPXbb3307+i6rtfFVFtPHJSgYYoJElhfWAD/WK9sysJd/ZzkQmgz6xwXPCXsIQy37WD+dBZG82Rncysnny8XcDac9XyBxXdqbY4hBU4RwSrIp3mlCcZtevwWG1TE5ZVbehYJeWJY8IBsmLdzUhpTYrX0IC08EmhWVVK8nyHA628QJIbOSQjj0RYIjE4rN2BRdODS1f+4+DIko+Ollc8JDZt6vv1PtPJ1n/9CSPQB6r9CXHKEUAEYOP7/sZmY+/b4tr2/yjjmWUBZeQA2DAzCgMqwDqg1oyEiA3YLGyh2C6neOtimpnO5UKLZ8hM09NvglHNk6EuswTWc/B0wsmTOoC4e1XllINBgBk2ZABUJi1KJGARY9ldw5Za1tSyp4xT+WHav8xP3Ehs3CUTwTmlYGy9aupGo9vDytinS+PLPhYtetHOhTaVEKF6Xeu6Jf94760f3asOvqRdSkthBJga8jnB17EDVK3u0Wwk+o/Tj0AXqPYa/ic6oXbWplpcp3pjjtp1ANWYqjKgQbdEZRkyUEUzFRpYUP4vroUCcPLsY9b0JO/UIq3qFECVt11cJUAzoCLHhXuFBaoafzRA1c1dvWR02Z3lqPzu113/unv7UZjzn+dav0/SrhcM7Nmy9dfbRx/+CRlPLQ9k6rocs2eT7wA87Ua4Z/GzG29jqmcuL+NbahxHzEaFZfidKtOZgerJrGrxG50wPfbxM6ISaGW5sQtgFetiiuYqWFXFDFSTVk5ZW1igaphVDgfUBqhm5FJOPlelIPYSEtIVQa4nyMMzgBuARzIKSJarRJVhFY5O7h2aWPLxwcVLb61sfPVjfQnA/Oda/5VPHYH+Xak/K04NVKe+vWRq98M/GtcO/LRu7bt6wEmFSNHJChsTNCiBDcgplynbUAlC4lRh5I/Gga7yrsNQ9libFxDV8AaGaTCmU7a7v8PLFu2vXZazWIBPPPCuEyF0pjmD1ZwyGFuriLQ2QJVN/zmqymU2lRd8BmlGk1p0VButJv7NeLXy2ciMhEz5CFMRkXYHExmMPBxURj8xXlnxMbH2htmFNJ3ep98n30Xvqv5/d374Y7uzfa9shslAWIookoZRxVjwbTNH0dKwzLaIuJBOYwEeSzdCFWVd1BFSlVOqDKNaQzNVHYb/ddJxSgMFUBUh+RrNVC7pDNpohC50l+BOY1Xn2yhM/k1DFOuprZu/aabqugXgz+wkwNHDmKvmyjIAFhpVnzzl6mXjy79SCYP/55XX/sDDffAwv6mFDv9j9314oFk7/trpHQ/+1yidujwiJO7BbxRWeKaBzWBQw2ia9cz8P0rx5gHAWKxePeZS9p97V0xeH0+6O3fe5Wl15F2PVWM8bWcUF42MzyqeCAfIYjCp0Kom1G4gCIAojyXlKP+DUWV9q+LGqVw77AIAtpiTtLB6OJJcPF1JXuCSF/okA49kGJKsVgFY8+rY+H0DI+N/O7H8ss+JdS89Mr/R7r+qPwJ9oNqfA/MYAX3ooXL92NbXzx3d/jNZ/cArw7wWVBxFOmFTU8qEoEwqBqlKwuM5J4dtjnB3BEg19jpdtqirwetyBUUJ34BUXtx5ce0+Oz1KNmnKtsvyCt7NdzGQt3iCUeBQS5VxrGAGl5bcJ50byyrJeisAVlhZobPf6GcLPSr+DADLS37R0MJsFk4nJSli9qjMdECpjoi8wVZQHr9ncGTFH5d88XVadUu8YAAAVxy1+7+++z//5vHGzh9shvFoWI4ociJjEG+Bqsyx7TA30K4LwzwmyiX7kh57KsgAEZ+qM0oAVFMDVGt12FPVSKY5DToRDYBRpeAkoIoNU9HaXZT6Tbkfj5OtpzjSsgeo9rKwuCLQmW2uJTD/ZuPFQJWbqXx8tl45ufJW1/X/22uvf+1jl+zX9wxPXOvN4cHvPnDlsX2Pv7d9+PtvGKYkLOErcnzKnMCU7xm+Gf28af40ANU8TQOVucLM9wz9qDHrN9//qSQ3pyxunKbZsSuqKqwDrGDE6KMMqwrNKTbxaUZZklELrCocAJqasliQylxSKcAqXC1Q9gdQhV2VcWgxRoOQTBmnFMdxyfd98sGm+h5pT5JfKZOADd5gtV4ZGbt9ZNmqD5dnx74pXvlKm4n9DL+A/ssv+RHoM6qX/BQ4cQBQ8m/uqF43O7XlnVn94Ju8dGaoKhXpdpuE8kwpyMkpd1LKZcLgjQkFdDBzF3PRzX+yFrVYjHs1phakFkyENfc3R2S0qmYVN2V4cwe2kMqWycwS3MPCcjlfM1DNczwVpalhCuCzioYqCUbR8VlzxWCV26NN9z+Aq9GtGu2qub0UsjMYdBv7Kk0+ZdqnjErkhMNHKyPLvlKeXPz7/mJ/uxA3IJJrwTw+/OCH/mTL8cd/su42lwTliEpuyTBzVvLAco7C45ab2xbMoS/YA2GJBMwhsDdTFqjmCQPVOWZUa9SszZGbazb7R+k/Mqwmudpj30rWPjNQtVxaJ3XqaYAqmFELYjuG/+wMUIBcTH7jWGF65SS/HnpWdPyHItRrV6z7gB/5f37zZTfvWLCDu4AOjNnUrZ9YPndkx48d2nHPe8vp0eFh15O+FpRLnzIXJXFTi+DtOTbbPaxqLtA4ZcCqeZhNtoOvCeS3Bav5Ka65p1yHZ3Dk6AWqOASeo9isdMbTuLAQXFNyRXmac0MVHADajYzL/yoF2+9Slkne5MMwgI0LOn0GAN2mTQxNVVJ65HkB+WFIToCgFE1RNSKvFPD/h0NDT1bHlnxyYu31fyXW3HR4AX21/UO5gEagf0u6gL6s5+NQ9dx3Rqe3b/mV+vQTb5PxkdVVJyUfjFEzIUERaTCpbpNyp8m+pwbGuSRz36QdGWTZWZTN/xYWVNa6qmBAe8OruXO/93e7KUnmZV2Qat7clq0tE8sLMJZTtucxHq7QX6L8n8OahRNYTHOVRGOVCIn4GbAMoGiYQhMKE4181zHxh6bZyroYINSASSskVwGo+pTJKHOj4b2ji9Z/IC5XPjGw7MXHFgyrSkSffPzvfuO+ww/9zKxsrPGigMpumVwONzDj5VrT/2JD0Aeqp7/Siq1WkegFqzSU/uM8NkC1ZUr/AKq+luyhCkY1VB55mTX7B1AtnCcKtq0nbYob/TqbMWP0j80Fs6wMWGwTViEAsM2K0rGm8WiqQrY8wHAu2Ee15Jbzy9Zc8d5KpfLJ61Zcd+D5WE8u9M/Qe++K9u+488X16T3vqU/d//oyNWjYr3KjJypLOVdkzFYDLGnxn9nHWEYVXf5ApfaBpYUd8OwTfw2f55OvO8a7p/j7041pt45lGldZAMDAspBVgVll4RaDVVhUtQBU69CtEuWJ0ahmuUtxRpSZnBa7plv2l/sHUI3CRssj4XjkgFUNQi6oBZFHQTkkx3fIiUpxMDTx7cnLrvvT0lWv//JCbDq90OfopXD8faB6KXzLz+Acs/1fetOB7Xe/V9UPXl+imhsSLE1ScqRPOXd/KlIAqbJt7KJgVK09kjksj+BfWpjyG41Ut/xvIWzRtc9WLPDvNGUxlMB6G3kYDNhGep6kJ3XEFqfEC7n1a7XxLlZ3ivK/WWXRPJCh1IXIQKRmgVGVIWnO3g6sFACSALAEBqhaRYBZoG1gAWNWfB5HjqJ0jvHwKFEuZaLcGphY8UA4vPiXS658dCHZstx+8J/fvnnnXe+eyY9fJQOXSl6ZfBeMsiF/0HsO6YYBYH3T/zNdLicDVcyzVGUMVJtpk+aapvTfrjUoFA4NBxULVF1yM7Q8+US5cVkwEukeLoz10j2MKocCGAaLNaoMVAtpTVFMLsCIJNdzKIcTBzOqhk1Fv6OnPV3xq81N6zb+7KKJpV9eObTy2JnOs//vRPrA11buefiunzx28KH/21X7FvmqSZEzQK4MTUkfZlMsCTYNUfwnXiM6YiRjOWXvtOynaq80yTGqZlMP4UCvh3EPzz7vCsdTXQC6Uh5spgqwKsgEEiA/OY8VN1W16xnFiFWNBVHqUqY8inNJGTfO9pAAxhbWpNpxmh8kVZCwOBSUInIDn4SryfOhW3XJLVfIGZw4EE6u+eyKa2/+bRpaNbuQNvH9OX5hjEAfqF4Y39M5P0qNdv3aEyNH9375vzUOPfrmIDs2GVEqZJZR2s5JBoG9AeImaIz3cROUSINCyR8m8txglXDTkVmme1ZoewZFp78p2RsYyz9592/8UE1XrAGqXZbhRBVX13ynGBpbpi+yBvD7heYVZa44oxjpLCjKw1O1AKgo/7Nm1TURq7b0b8y5bbtKUeriGxC6teHZatlkx2H/xLbylDMwMTu0eNUfOlH49+VVrz94zr+0eX7AHbWvv+KLj33196aTYy/VjnBKfoVCPzR6RqXJgz0Of1emla3PqD4zRhUuE0meccd/I2nQbKPGQDVtxVSSLo1FA6xT9XOX3NQlB/MPyWBctu9ptLF+qmh+4gY/C1DZU9h29p8aqFqNNVTYvsvXKdhy1hHim1WCfAqyoWjw4KpVa9+6dN3SB1eL1X1/yzNcP+yZ+p0PvXjmwPd/cW7q8R/35awb+tBxwvg+grECkYL0CdpUbLgL1pK3tLaSZDcLcHIw1KtxOOEUPmPJZx5W2mT/rxeozusyt1KlYrtp7ACNjMfozgt1qSn9c7A0XABSsKo5xfWc2g2wqpp04pDSPiUa5X+jVcV/fExmYTanx1pV2FWZTT6CAPwoJOk67DoB3apbqhBVRtticNFDqza94A9K67IvCdHXqs7rO+2/qDMCfaDanww8Anv33hYtckZvPrxr8++rxp6rgnwuDHRGEouUcigBS+MU6VGmLMlpKgxSTRMVl7pkaoGqXazxoxf5dD2ruiPfaSgouqkNuwD29kSg2ttoxW9syvAdtsKArY6NIJe0jW4sS1KKWwnFCW4MKPVjgUVzlQGqElZBTlerakCqaUYxzJdhsQAC0DyAzlkwaWCt8HstNG255aw8tnyzNzj2vpErNt0nxHp0mp33xwPte9bf+si//uFMfPwNucjLJb9MpaBkPB21AapFc9qpmjrO+wksuAOwDCi0vWwnnFGcxdTK2lRPmjRXr1G9ViMVp1RxAhqPhmgAQDWDsbtDDpj4IiHNbteKcj57ahayFv5pAS2ab5hRNclURaXixAhWIh+xl3C90IpL/xxsoRwKnag1Whm7tzpQffvrr3n9nn4J9syTSh97YOjQPZ97c/3ok7/Umtt1QylQFEUhJRnWDbg3YH2B4wkAJyyqsF51I6ABFCVXnABWTcJYdwOek4KMyAacGGuq7u34mQDVrjzAAEquMNno3MIGq8vvglkFUIX4FOV/TYpZ1YzacyYAIE8ARH1KUSlSknK8xoYKmBjs4jjNOi0dWN2hukTkBgF5YciVKS8MSAYhqbCq5eD4wfGV6z5dWbHiD6pLb4Q0asH5Tp95RvRfcb5GoA9Uz9fIL6DPhUdgffvVY6o+9c76zBM/S8n0hMxr0oODHtYlgDCFiNSCrrQejyeYVBtu1LCgJ2lU53uuRQOAFe53LF7493ubsAwANQ/7B8t+9v5V8WcBrSqY4TihOE5Zr8q2UzJgCQB+AqyCGQDygM7PMKpYb6HzMxpWwyLApxI+gzb1Bc0wDlKr4IbgaQqHj5RGVry/PDz+mdLa1+6Z76mfy9dt09vG/+Hhf/ytI82pt7bz5qLQ8alSrrC+IcsVR99yTw/7LXaB/pmP6enNrBYqK1vMGybDela/09lyGemJGQ3zKxgn27ikc0pUTG0VUzMz+tS5Wp0N1UWsaCwYoLFgiCrkk5uZ3wPTaaCCiUJlY3/LnhqA0hOh2pG8AKhyLMNTNKqdCE1tgCpcCGAr5LoGqMIKK3Cj2dWLV90a6vC3XnnDK4+e+bvtv0I/+S/rdj34pZ9uz+54h0ynJ3x0tHsRKQps/C0K9qiswPAf44WNfDFZ7GYCINUI3jtzx0REF6C2IyR5ikyqMz1P2+lf7NK762HBfposXcuoFpIrlh4Y7T2X9HOQwkarGtcSihspJTEIAIeyzKdcgV3tJgB2LpqiwZXXS4fBKkCr47ncRIUwEc/3SPoB6SAipzrUKI0uun/R+o2/WvKdRxaSNKo/0xf+CPSB6sL/js75Eeqdm8M027exduDJ/xG3Zl5MqlkSqkkOQZuqSWWwZbJF+g6gOWnqWATQZeSe+dQypfru7xWarU45q2ckjB5sng9YssA7ME0pbseUxBkphbIVtKolEjIycgAAVdj6OJrXeJxzB6iy7ygatSBrwB88tuEyPqyILTQGNaksZeXRVV8IK4v/rJJM3CVuOP8OAAf0gdJnt/3rL+6e2fWOufbxDZ4rqQILGeiOMYQumB7NkmMHZeZ5ju1T5RddKcdCBKrWuakDOnvJITZqf5pHMdeKmQmwaQAnNnAxtXWL2jqmRtLksj+AatZMyU8cWlQaoVF3kEoKyVAWrkg04WDLY+NR+f0MaC0eHZ/UwuXCyk96gSqD216JCsz9wfCj6x86anRlY97mUgdudOjaDdf8nlb6Uzetv2lunlfOJfsydPsfv/svXz61+853JrM731xx2y4DMngxi5JlxBUJTuUrlq2TLxzLi54CaBYSKPPLJ657Jw/6qc397ceeEsSeRBR0BLKWaGBLAEijoFNFEhUM/zNKGim1GzElLbilwCklIMVOL1Zzy/rUYo4atp/dJ7j7H2lokqSLp8OAFUDV8TwSQUAiKufewPDBpRuu+e3ycPgvtOwHFlTD6SU70S+QE3/maOICObH+Yc5/BPRjnxttq+k31PZu+ZMsa45KmTlCx8bEn7fcOXmOJIXIVF5XnwpSOyzq0zQ9zedoDFDtPuAFyR930t/j754JUAWjCvYAvqpJu01xnFAG0CB8ckSFgaqWRfe/AarcH9ABqvaGD1NvmRnNF4AteUa3ZSUK4CoSEZE/sGJbaWjy/YPjGz4nlm2Yns+5n8vXQH9866HP/MgjO7f88tHGkZudgERYBkj3+YYiwIawGTjG9USH2hOP62Sd8FMRLd8DnypNPpenN+/3RuN1MXONdq87la2/Q897de3Xe1lYBoeKW2d44xKrJgNVGP3X4wbNNWpUn2uSamVUpTJNhCM04lQozOGMYYCqdowPMTOqcKEA6DVcqf1889MA1y7YMS1VllEtHAE6QBWbKoOYGKwWG0olyRNBWo0GHn/pDTf+vDMb3Ld6dV+feqZJA+/UvV+54231I1t+nhq7b6yGOSeJQQYFxxAANl7zeCE6zc7OLBBn+rin/ffTgVT+tk8DVAuP1s6stySvqXyZdZX7YTOr4W8m1K63KW6h6iSJVGiBKtxSwKqaQBezHBtPVWOxZj2ZAVSRWOW6JD3HAlX8mYMAtCgN1Bddcc2Hw4HRvwgvfx3kJxbln/Xw9H/xEhmBs7+CLpEButhPE8wBPf6RVa3G3M/P7H/03USJ9FwsQfBzSq3wXpHvuZSzV8mJQPVEZsDcKM/2cc6Aqk1lga9qGsfUbrcpTaC7gtaszHZVZIEqd/2j9M9+rKiOm9K/SXLqAlX4qJqs9gKomm75lEKiYGK2PLzsI2OLV31UrLzp0bMdj+fy9zY3vn3Dtx/a/CuHGoffkvhZGFQCcoRkva0Hdhjm3pw//3TM4tNrAk4jO34uT+FZv5eJqbRA2r5bsec6WTBXGLP3fmhR9jcSCUFaaopVi9qqSa2sRY12g+ZqNWrVmkSxprFghEb9IRogNFJBz207wgUxUMX7wAPAbA7su3esp3qBqjkK3jidoF8tZAAGsODfYcfG2lSAVRynkhR60dz44Ni3X/HSm352jJYf7gOEM08lPb152aNf/6f/Kzm+838PsiNLBktEruNxMyZ07R0G/hwC1TOB1KcHqub8utcl5p0B0531mi38AFQhska3f05JM6FWo01xM6EUOlUNoOqzDIAbqiyjahwN7DoB/b4FqvwT3r3MqDrkemBUDWgVnk8qrMQjazd+NZxY8vujG698WPQb+s48EfuvMHO5Pw6X9ghovS2oPfTVFya1g7/Tmnny1Y7UwmNhakqagapZknHjg1a1axNl2U7+UdzmT1/COtNInyugKs0KSwpANU2o3YpZq5qn0J6WSDplEk5Imn0Bsdhae6qCUWUPS7xWk0BDGV85sHcyQFWClkBjEkGnGlJbDmXV0eX/Uh1b/qHK5a/avBDsWHboHZOfv//zP793bv9Pz+jZ5eFwSFJoChzXmNCzjk5yys6p9ZoXPlA9HaCeP1A1BBp7VAplyv55i/1T68061efqlDTa5GSSFpcnadCtUEkH5GWm+9s0vgjK0fXNQBUNN9aCqkhCs5uF3uz3woGi46Paw6gawGIYXtiwAbB6rk8O3CyUoJJX2rdm2Zq/f9VVl/8u0bL2QpiPZ1oLzve/Nx//pxsfu/uffzOvH3jjgNdwB0KzBqYpJBUB5SiZw16P8dq5YVTPBFTP+O8d+X6x+TRMatFLwJsflPJh4ZfklLQMo9qqJ5TEeFVEpH3W45u9vvW61sjgKrr/exhVdP47koRrWH0DVB3jAuC5pIJKVlm67vHRJWveO7Rq6TfFyMKKnD7fc67/+U8/An2geonPDn3wjvGZgw+9qXn4sT9ysoNjLgzvOdkp5W55h21OjHceNxT1NHd0d+jPTQPnuQKqOA/4BiIEIANQbcecyJKkmP4ROU6hU/W4LIvTdLihymSlG0YVQBVyLB4I0ij7o+xlfREBWnDjSEVAbarqaGjpdyojy/5q6OobPyvERP18T7Pb9G1O9mj8o49Nb3/Xzubel/pjPkUhHD0l+alDIdt1uZSySfn5Ptpz8/knA9VeBUtPr/ZTdu9P+T20o6BpWuTcRNXOWtSKm9zp36w1SDcziiigxQOTVJYlChCGAYN/6FCltQyychbWQPcwqr0sWdHRX1BhRQhAL0DpuAWg7s8pWabREIEOvvThyqFCL3rkhquv/aOrl1z76T5Ind/cOnrfX/zIjgfv+FXZnnrJSJBT4OS8GchVTo4XomHe6oBP/37P1LC/eLdTgdAzAdOTj6TY6JjfMxIFM+dhX2biXtlnF6ofeE23jEYVsartJta5CmntkYLMofBP7fhdF4tEl1EFakfSmgCjykDVgFQwqij/516ovMmVU6NL1//m5OjSz4t1Lz0yv2+j/6pLfQQu0lvSpf61zv/823tuXzt76LH/VD/84G+UxXHXdXC3y9knlKP+0GAEpjDNGbAZuxzTTWpsUnu9A+f/uad65bkCqlhli+jAPEspRvkfQBXdrSog4ZRJOkip8phVlZD4WVa1AKocXQmGFeV/Nuc2Y8FyAE6wMoxjJgKKRZWcyqKd0fCij05ueMFHRfmKBZEC9PV9X37Bt3ff94s75vb8dFJJneqgT6H0KExdipDSdZED1dPNzmcCVKEuNS6YilqqTa2kRc1mg+pzNUrqLXITQYNOiSarE4gtJSd3SeTGnojjebEZUGDjjM3biWV/c5TMoPbqvTv2VCdKMzpRqmigYmkK4lKN5tXRDvnCr5ejyjduvuGm/7p6+LIHn90Vemn8ttY7w31f//jPHtn1wM956fErBwOMZcbfCQCedE2UNMBbx3GhZ2hOBpTzbSw8ExA907+fCqh2f6cAqma9Nql0BVDVrFPN2rCniqlZj6nVRPmsTFqjocoCVSv7MsEsxrXCrIEmKMV4UNumKshPXMmMKqQA8FjNg1DrgUXN8VUbfzesjt46etUP7L00ZlT/LJ/tCPSB6rMdwQv499Fk03zyc9fMTT3xS40jD71jwJsjB4wPN9YoZhMBVLEzT9OcBBBcx8jaxBoVQLW3sfRsh+TcAVWOIiChcsrzhJIkoXYDVlU5d7YKWTI6VccnzeUro1E16y8YVRtFKQQByJtsGdNdzYs9WwIaT81MeJSCiQjHjgUDE7eOr73yL4LFN2492zF5Ln9v6+xdI19+8t4f31/b956D+eG10ZBLoe9RRZUoQGADGKNOI9RTl4ZC33nyMZ3cYsVA63Tl0OfypJ7Re/Ue1anLtadaEE9kVE12e6ZzSnVGLaRRtZvUqNepNVcn1UipTAGNhkM0HAzBaJ99TNF8w4V+25EPStbF/OkBoyczpb3NMGxhxVIUC1TtBWdcJ8xTScxFSS6YfoDVXFDZK++cHJ381LUbr/3T5YPLZ57RcF2iL9b6gaEnv/C3v14/su1tftZYWYXOEgDVAZOOTn9b+u4xneodqrMBqvMBofN5Te9xGFus4vF0QJXjtYxOtZ1SuxlTs9ZioKoJjCqsuE4EqkUjlY0AMA1dBUDF/ERTFTZMYFYBVuEEgMQ0P6IkGskn1lz1/sGR8Y8MXfXG7ZfoFOuf9jMcgT5QfYYDdjG9XOut/vRjD748mdnxX+KjD7+x6tXNosPdnUVsozH050YqsK2dtCljy2SAalEuBnPZ7V1+pmN1roCqlWWhvZV0Hhugig7XFoCqx+V/dP4Lx1hUMXkqwSZj/TWdrZyZDhDApVucu00P4pI/GFUjCVDCoVRWKHUHY786/vmJNS/4QLTipXcuhJIrknY+vvNT1++e2fUL26e3v11XMxlEAQ24VfKUz4yfbR0/pXy9E6Rw0qrR7XvutBXzjX2hPdAAYltKnqIrfHpzqt6mFFM6zQneqSklKqNWllCz1aRGrU7xbIOcWNOQU6aJyhhVRJkcMjZmivWp1s4HDH+u2UmDS6r4f9u9XQyt+X8bYFH4rfZ0ePN3ZbPgjSYFQUTYZGrypMtsqqNkNhBU7rhs3RV/dtO6m27vN1HNb0bqxr2LH739z/9Aze79IU/FY5EDdxDBpeyMk6iKcKZT21ssBKDaSTU7JVA1Pq548LabxfWa8iSnuNlmoNpsoF4AoAqNKiRfLGW1MddFeqCdo2D/LVBldhV+quytitK/JJaTeYJyL6KWP0gTa678UDQy8ReLrjhF+2wAACAASURBVP3hxxbCuji/WdF/1fkcgT5QPZ+jf54/W+uHylMP3PeGeG73e/TsozdWvEZnQTJpU9YrD1F8XOq3EYD2uItUlS5QNVGoZzupzh1QZVMg1qjqrE1papiDVjOjLIHJf0TSidiuCmlVnGBpS/9gmIvyP4AGM86FJQBbA1kDbQarsCUEUC1RIivKHZj82vCKDR8cXv86gIQFgdzu0neN3P3wd39w99Ed//24PLbEKftUDirkixD95x3GrnOzZWRXbFzMF39yKfNCAapdr9QTjxjndOo5a5PP2IbHnDsYtZRSSnI8M2qmMTUbTWrM1SmrJxTlDo0HQzRWGqFABewWga7pIhvdhAVocnLNc8mMbtf3srjEbHiv5ey6yWH8+x1ZgLUnMmJqk+aWo0HOI9eU/Y8MlqqfuvG6m/5szfCa3ed5ublgPl4fuWvdo//+gfdT88CrfZ1WfQdxqQ55nktpnpAW7G1nJBsn2fGdivWcT+l/PmzpfF7Dc7nY9NiGu+7AFxUwA1QZUxZu/kifShQD1UatSa0GQiNM6Z+BKtsE2iuF4657wCo38nVL/3hjju9Fyd8BUGWrVcq8kNr+II2t3vTxaGTpny254U0P9zdPF8xlcV4P9GwxxXk96P6HPzcjoKe3DRx68t/ektT2/bqsb9tQ8ZrM3aDyzyAVANWW+jslSwYqRQd4ccPvNuAsSKCKOwUrFQyjWgBVaLGSGCxXiVwXBvgBaenx+XU0qihh4YmGKrgCcNe29a7iimsBVM3SDaCakE+JUyG3OnnX4NJ1/2ts05s/IwTubuf/sVlvdrc/uv2qmdbUb3x/etuP5GXhuGFEoR8xwIGFbNdU3tzImPEr/sP520ag4gbcC/sAlthecgEyqqcCqqdjUmGIbozzbbc+dKl5waYmFKcpNZOYarN1as81yEmIhtwKTUYjNOBWSMKSSiNa0rDwxn8XulRF3TTiEzd/BoSaeVLoT40tVbd5hf/Nsqn8ery3RFka703kCZ9cJfOBUvXbE0OTf/m6Fy77JyE2Jed/9l0YR6D33nH1lm/8zz922odeFggVeW6JI1DhD5qphBRBr4pzKfTF5rt5OiD5FNvpefqqzheYFqN68ut7XSPMa7pAFSpVJJfBIxuG/7jOmVFtxNSoNShuEWV5iRQkQTZZqxPIYgkM846Yv2ZeFxrVE4CqFMgTIccVlLoBJdEQDa/Y+JloePRPl75o3X1CnP9AlAtjVl7aR9kHqpfw969nt47sf/RrP5HW9/2629i5suK2eFFCh7+tJdpSj+1WZn+qAqgymu2UUBUThkUc5NkN6jljVDuICuEFMPuPKQFzUIdOFZdAiRwAVQHTf88aqBpW1WEJgGVVAVgIDVdGnwtUUBS7AViR/a2kSxl51JYRuQOLHqhOrPmbiWtf/HdCLMfgLojHnYe+MrHn+OEfuWvXvX9Y89uDTjWUaHbwHZdCgbJx96bbG6zQ1Uza255dPS5UoNoVKjz1a2Gzi56gCXZCwM1cZRSrlOIccwdsatuwqc2UIu3TSDBIo8EQlURAMsdmr2BTDePJAamcJ2G6843GtGtwdEqg2hO/Wfjc9gJVBkkMpo2FHLZEJb8yPT409lfXXvmCj6weXr1rQUy8C+Qgkj3//sJtd/z5/ytbB18SOiJwnQqzip6EhCMlLVMmUrv64q6f7alO8fkAqqcCtU8Fqpa9Zys9ZZxNsBHNDVCFRVUb87nWoHYTc73cAaqGsCg6aE2lrZjPptJmY38LNrVgVCXkUhaoOj61gyEaWXnF50pjS/946Y1vuVcIgUDr/qM/AqcdgT5QvYQniK7dP77/kW/+VDq379e99p5FZRfmeSjzY1EyvpoMTNlWB5p73AWLLv8uPOEI0cKIfMGV/m0uO7NUGZGKTUNVC8xBTHEb5weLKsOoKnij8mJriALuzC66WbmxqheoGkYVeJ29ZjFu0qFMutQGUKlMPDowueb/b+9NgCS7ruvA+977/+deWXtVL9ULGo3GvrBBEuAiElaYFCmJ2iyKkmUrpPAiTmhCDmvCmnGMHaAdM+NRyPJQthymNkqyFgqyKEqGSFECCW6iCBIgwAbQRAO9offqpdZc/v4mzn3vZ2Z1N4CuJrpR1fWSLFR1VVbl//e/vP+8e88957cnd775N8TY7jVjWwnt3M+efOHW/ade+rfPXXjpvXGFal7Np0qpRGWpGHDz4A6DqgFbz978kUkb/YpqMQHcfzOt5Yoqw8WC0nCJuGqvnNlz7+HKKnjYsOG1FdUojanb7VJnqUvhUpe8VFIzqNN4ZYQaXoNkKsjTRhkCcTLEkD6gURjKYaBqbXht6AYBx0q3KivqP+Be1eOxspavGfrD9LaXezQ5OvnoxOjEr7377ndDxzfawGlutacu4iOPv/XgV/6//1eGZx4oK+zf6pRnijesAjsBmRmOZ9EKH7iubwRQfaXKaw+o2o6SgammG9bTgEX7LDOcaUhUhe0OtZYMUM2pQTmVDXWl994ftFAttFQtR9VOoHIHgodSzfCgjw2/B3tpn1peg8Z23P4/6qPTv7LlbT/qgOpqV+cGfb4Dqhv0wjPQWP7byZPPPfEP44UT/6oAqphM7gPVPjepD1TNhDt/8E3e8LSM9qZpW17toro2FdVLgWoOoBrGDFTDLgBIwKL/LPzPQBQyPwCoxfS/AauoZhmgajF8MXDNTkWokpnKQuZ51CWfZHXipfrEzt/bdPtD/1WsoYlruJF9ZfErw4utxQ98/vm//Tdn0rntXtPzqvUyBTwwZs4XYvTGhcm2mnvvlZVAtZCqGZyjX9NAdXCNXkIdXglUM7QXdM76mTlseAFU04Qlqcykf0gUaqqJCo2Wh2m43GRNWh1hqh+GECYSpkXab9njuwaoFjapK1vHBQ91kPFdbB76ALX/TgOoxRBVEqY0Wh85OzU+/dGbtt30id2Tu4+4gZVVJXkRn3j8rYcf/9X/hzonHwx8Knl+g7Jc8sZDwfVTYtAoWxNA9dXoASuAql18BVAtOvYsCJtnhNPKk5S6AKqLLYq6kF8bYtF/XcworNhsFfzqYgNmZFKQN9jdj78GUMW6BFBVlCiPllWdxm6644+aE9t+ZdNbPvDMWqFErWqFuCdf9whcLaa47gfqXvD1j4BeenL89LNf/Ilo+fgvqs6xzXU/JhLwfceyAOwCaDU3btxPNSqS9rZrRkXto+CyfodWZ9cOqJqp1aKimucxJd2QWsshdVE5yEoMUpWq89S/4VsZ4X9u6fcqqqiIGSDL0/F4DoPzlUA19xR14QleGz9Yndj5+1vvetuviaE951//K3j1f1Fr7e1b3DfzuRe++r8dmHvhh8MgmvZqHlvl+p6iAK4y5qJzW9Bwjy0fcgCRclW10FUcaGGvRaCKG67ZTvUfrNYw8DAqFmZwEFWzjPUyDVBNU1RUUwrjiFrtZW6R5m2I+5dp2B9ikFrz6lzRzJLcSLvZdr/Z0lmqSEFLZcCMo7FtU3sc/WEYO1LVc6xaOVTFm03LHwZQDcjDEk+3TGz5nxPjY/9l19ieJ6anp9tXv0o25m/qU1/ee+Cxj/4SdU+8zffysiqh9S/Jy31SLFOFdZGY3HhRRfxyEbuWrf9VAdWCtsUtILv7RDU1h3QfWv8pdVqmogqgqkWTcoGKqlXL4PVq30N2g9WXqDJAlTdY1uEPg1QAqjA6VEpSonxq+w09efNdv1Ue2fyft771A8+tlSHTjbnS189ZO6C6fq7V636kemHfyNkXPvej4eLx/120j+ys+RH715sbeh+omoGSAaBqJan6UlX9qtCr2gm+xhlcW6CKpW5a/zkkqrpdarFeIPwNypcCVct8gMC/0ZO1YEL4hr6rkMi5OW5E221FFRWyXAnqakWiMn6wPrXrv2+++8H/ugaBqniKyDtx7HPveur4V39utnPmuyIVj/iVEvkl6KuWyFPQ4zTjvuyqxKoA1kZxENz1mLoGswKUrUWgakrhKx8XA9X+ILfmCX9UVPEZldQkTSlOEuqGXVpcXKC4HVGQShrxmzQSDFPdN+oJ0E3NM0xVo/VvFAMM3cAo8JpZGvtNKwNXwOeVrf+eFYCRtupxVS86Caw9LcnXMh2uDL+8ddPML02Nbn50z8yeMw4IrD5t6tNfu/3Q4x/9pXT52LuVimuqUiPSHvmpz3JOSuWEzS4IIW8kUH1lkGq2RZdUVC8GqggNg1RUVTVlUcLOau2lDkUYvRPDpvVvwSmfbvF18dkCVj4WO2yKzz3hf+7QGK5/LJmjmk7dfPevNqY3fWz8nve/5Kr9q1+fG/E3HFDdiFfdnrPWLzQufOOvfiBcOvavsqVDdw0CVVRTuW05WFHlSY2i9W8rQVwuKHrhnPle3fv6VeJ9rYAqbjJm8AFANaQsCSkOu7QMfmEHhwuOap2F/1FRZptLy1GF8xQoAINAlSuqKNKyYDsmu6E1SyzvxBGQgkI0zhsTB4amb/69qdv/3n9bS63/wUtwSM81Hz/4yR954eT+n5pPlu7PAln1Sj6VSyXyPY9XAV9hbdyO+tBpcEuykqNqKHFrQo1r5Wq7CKia5HfRcVq3NYAQAFQGqbkBqWEUmQGqLuxSW0RJTkOySuOlEWp6Q1SmCkkNXV7D82bLYYYMhsHNdSmuwlmpNzNaZWXgBlv/VtyfS6bWpcoK/Q9SagugIjX4sCorS//ctultfzw+tenXG9sah3aL3Y6behX5XZ/65vaXv/Sr/3e8dPh7tOiOqmoFxAryYQ6SZeR54OQnLDfdGyJ6tbx20V32Sqf5X7Va+qrKAbYLxnMG/Y6H+dLMFvB7FF9bcxfoqKZhzEC10+oae2lUVHtA1ZwE51HuoljlE96IFSoohZ2qBap2cw8qEbozifJ1Up/sTu2+8z9MTG/9vcrt3+0k065ifW7EX3FAdSNe9R5QfbJ64Zm/e080//IvJAsH3lHniqo/cJM1UkQ8z8+OOuClFkDUcFMB0gqFAJvJrhqsXiugqhmoAmSlpPMOA9WogxZXl6IuzgNT/3UiYYCqEa0esFG1eRicK/wcDkDAICzFBECag83JX/FNIJOCIuGRV598rrHp5t+euuXB31pLw1QXL/m/7X5u+xMvPfGPTizM/vh80t5DgVJo/QdBwFVVhQoJD1b1RKq4c9hvaRqgOshRXUENWSPvsRWWpOYOfsmmioemMBUNkAonMwaqqZGi6nQZpIbdkLIopUD4NB4M01ipSVWqkMp8EjmoI0aI18QD1WhjNVAoT/YBA2Bqf2ixxz0tXKhs3HpUgJ4TkgUNrPPP606XVDA3Vhv90l233fHvvXb12zt37gzXSNjX3WHopQPjpx/76L/uzB340Uy3tspKQJ4skZf4PKzm+1A/Sc0WZ4BjzP9kGTIzYFk8Lmn9F9X014jMKw5Jvaa81cVA1a48XjYmf7MEH/5th6kgUZV0AVShoRpSkkL8dIin/ouVazZddpNl6T49C187SFVUVnsDVdyNMsN+iSrlemTT/NZb7n64Nr71k7Vb37EmrKXX3QLdgAfsgOoGvOi9BKqfD85/62tvD+cO/Xw299wP1IMuSzRBC9RmMa4Amal/K/rPiQr2ekh4RUXRqAQACPA0bI8asLrgXhugiuM27loFUE3jDkWdLi0vdigO8X0AVTM4QGjtK7T5MVBlKA9mPsBwrxiA4GvWcML/bUWVa2MGsGVSUgwty8bEU0Obbv7Y1APv+v21JE918VXBcNWnz//p3m8e3Pczp5fO/oPYy8ahXROUQQMISClTZeZCYKbJw1DZRUNz7M3FzlxmtvhKLFTNGMarPYq7/aXPumRYf1VLzR7dZSb+sQYznZm2f2aBaobhqZCW221qtzuUhymVqUQNr0YT1VH+7KUeidS+DyBxZq2IuegGoMprxYBWA1SLKX5DDzAgwE7nWWTDa64AqwPDWAC3xW/gOb5U7YpXeere3Xf/8oEnD336gx/8oNGRc4+rioA+863a2Sd//8NLs8//TJ4u3+aXPZLKJwF/4TwnX8GNLjUz9MzjLqTHbIWVL7ChzFz2wfznlT+53PvgOweqttvFEmlcBu0NwiJ/c/HBAtU8ySm29qmwl05zcPHrpKlkCheFUsYgSGaQblpPBqAWX4ObihwJRz9UU431b6TKmRqfObx5193/ZmJs62PitrdeuKoL5H5pw0XAAdUNd8n7JwyAMn/gT+/qnN3/4c6JJ352sp5RkgekPZ9yjIGKxLQrM3S6YQVpbqq5TNmdhXflPEgkSKGqaKtsRgFg9Y9rAlTZvhISQKgKppSny5REbYo6beaoRiGS6RApr0ma21wAGQDm8PTGIBXZRGtglcYNyyZ9tk61DjXGHlNQRooy4VPu13VpaPLLo1t2/lrzTbv+bK0LWx8//tXK03TiLYdnX/qZI2eO/th82CnVJ0aJKiWCvozyPfJww0kz8nOiQCrCTDtuxrxtEYJSKSiRmlvlZuJ95UK4GBca0FYML116UzecTgvhVpZrL1GX6K2di16kV40EiLbDR+Z2XbQ/+5JRDFIzTPebDxb3TyOK4pDamPLvdinqwH2qRNOlCWp6TaoGFcKIDd4jQOmGyWtan1AJGHzwWuET0kwbYQYJNkYAOhhYK2SOeFNoq2IWrPLqMwIE5MOYAfFOUvKUl440hp+emZr59bff9s4/FEKAzOIe30EEkBfjp37lH7z4zS/+SxG1H2jUypwPQPkJSoLSsEUSF0OZDY9lHltmNvjq2MiZlcu1zGKJ92yWeanwe8YASCIFrqityK7m0C8Fs8agg981DKKRl5C38SjUWsxnic5Bio+csjinsJVwlynspqRUhXIBZypuHRn6jz0Rfk0tzfFboGo294rBKW/yrREFnoq1iiHV1KvFjR13frUxvesj0zvf/A3hBv1Wc6k39HOvElJs6JjdUCc/f+QzO9rHv/mPwlNPPTwStGXu1UlLBTdzFrYGEV5mEIbGYE1gbBplQpmEAkBmE7E0QDU3lYI1BVQBtdGOZRiQUJ62Gah2MTTQCimJUS0cIqUsUEVS54l+TG0boMr/5MlsaGJab1UeijGVst7ADAapCM5UAKpDSWV402fHtt3yn5v3fP/frPWhAdycn5j7TOP43Mk3nb5w/qePzp760JKMfDlUEaLmEUZ3IRAO+Sp0PksY3rGTRwB9qdAMVLWnSCNoSSHf058b6mNIQ5FY0R+9rJ6pBW+98pOFrRfbVlpAgOMAuO1jWlP2RVWHQWqvGmSeU/xZAEr8D9UlBqsAqWlCaZZTkkTUarVoud1inira/cNqmCa9MaqJGgXYuPAaM7s0roJaLmzhJlW8TnHzNudth6xsJ6IAqaCdmGKcBRsMEMyEGm8KcwOFDU6Sul5v7JsYnfjv22a2/eFt47dheOoVyng3VNq65icT7//4A4e+/vj/kXUW3ldTmR/4OaUyIRVg+DLkSXasLXPZDbEDDmSFAgYPH9qug/kMnnI/P6I4m3EHwoBAD0B1oIJ+pSf4SkC1oJHw2iy40rym0PHK0Pcx779MU5ZoSsKcuq2EOi1I96GTBKCKtr/JnSynZt9ZBVA1Dn3G0IIn/tFxQiX1IqDKA5iQTvOGumO37P3jkcnt/3Hk/ve8KIRwbmlXeqE3+PMcUN3gC0AvPTF2Yf+X398989y/V/HpbX5lCHdbyvKIE5qnBAvZ6wwc1YCrB6aimtiEZ6qqChJPaDHhls92Rqu/X66monqlC5d5iRqSW8jRMekMVdQ2dZZa1GnHlOG4ZYM/CLQHJGaj3m+rqQCjZhjAyAgZRxbclHiam0Gs+YwPANWQAhLl0eXq6OZPbt2z978Eu97x5HpYZg/rh+W7Fu4ZOnty6b7TC+f/yUvnjr4/rGRDWU3LPNDklxTVymVSKVGQK5ZDAmjC/S/VOSWo0OCeBV5rqkmuaH0W1UQD7G1dsb9KBqSterGCMHlPUWDgil8yFGVmkbFBYv8F/k+xBs1fMGoEBcfWDnthlsRKT2U6NS1/0pSgkhrHlEQpJVHMkj1JGJEvfRoqD9FoMEwNqlOQB9zSNBQYsxUyw1HmBdH+NA+roWrKXL0SG9/wGXjaqq4F0mi1stKGBS78GtBlT3KqBGUebMuTLGvUh54baQ7/0ejYpj99cNeboJfqWv6v0xtNn/j01sNPPPa/RAsnf8JL5rbXSjxex/Rj6KiapgquU+HQBKBaZD2sB1NnZSU7u+KL1VBQZAaBKkw2Xs3O93KndXlqgN2o2eMzA33FKxu7ZxQY8FlrOFIRpaimtlPqLicUdjPKEsiqgQIGoGp+v8dC56Vsz4hzoQGrDFS5qorXMqCb1791rSJVyrNKc37LHW//T35j9OPj9/19p0jxOq3VjfBnrvR+vxFisSHPUesj5eVnPrW3M3fsX7fPHnhfvVbjWSKdY7NrbPYYBPAtEJQAJCfr08j3RQiXSwaqAoBQ5Obn1xioXunFKmSVUPHKk5jyLKSo26bWQpvCEFW/CkkB/VQMUiE5ozJg7K25koqqKrs0mfl3A1RxUzI8XgaqqKwW0EsodqXyh6ZOVEe3/MHUnjf/Znlm78ErPd43+nmorD52+LGhVrpw/4uzR376ePfUuxdpeSov555ftTqr0sOUOfmAqlBJ4IqSaadjEAkxQdX1EqBqS4s9R6uBG/vgtmaQv8e3Vlu17sfGlrMGgrUykVkHnhVVW+tJzpVJaEeatYsBwVyD8pJQyp/R7k8pDGMKO9DbjYkiMPU8apTq1Cw3qKFq5AOk5oU+rxlqQhx6QLUgLVjwuQJU9Ah/pkpqqvW22jZQme1XUq01MVdRYZUUJLVydV+z0fzj0ZHRRx/Y/QBkftDicI/XKQLIi7Nf+LMfnD+178N56/h3DfkJBUiMyGzKbIoK7juLsVlKB9Y/U6K4xloM0q2wbTCbfd5YFSDXWuquIme+miKA2aiZ90jfUKIgKZi2PwPVDCr/REmcUWc5ps5SQgnqE1QiooAyEfDGu7BOLmTW+gNklpfaq6QWNBqTAwreKnKl9iqxP7rp0I673vF/Dg+NPCZ2P7BmnPpepyXj/sw1jIADqtcwuOvhTwOYhAd+c0e0cPafzh795i/Uy+T7KhdS56Z1VSRgVKjgdc2tJFut4haSAaoyQ3JDGwggdi0BVW6REsH+Mo4oTWK2CcQgVRKjUgqAiiGqMpEMLFAFh5ApaMZGFcNDPNNvhsqQyjPozVpZFtZWBF8VE//Cp0iU82B0yzON6e2/ueWu+x8RQ7etq6EBVFZ/iH6ocmp29oEnD33jR2bbs+/uiO6O1EtAyKRyBbqzHnkSXElIWCkGUAzUELM8I8mcy0H4aVQiehXGXuvdfL/flrcVSEYEthJ60XDeYO2p9ycL2acVr2lFzbnTbnYf3KJnSZ6U259g2IKPGucJJRDzT2MKo4TiMKWok1Ae5VQTVRopNWgoqFNVlimA65jl7tkuvuWmmht1T2uyOP2BLNsDGEWHnr0jDKgons5rzXKfmfeaG+qJJzwtchHVK7Vnpyan/nhsbOwv7t16LyqpDqReg2Tb3vfI3lMHv/DPw7nDH6rqpUbTh44qUSIFpbyePLNZsZsps0m3lVebD3omD3xxi+vMENZSBsziwGb3SiXdXkveqv+uGzSSGASqqNZj454SFAejENzUiCuqeQr3rQppBqoeA9WiV1DQVfiAL5Kk6v3MdhEMLQotf0WZDEgHjaXmll1fuumeN/9icPPYQSHucG3/a7Bmb9Q/6YDqjXplV3Fe+vgjo+35899z6qWnftkT85NlFasyZEXQxy1EdoD1kNx4xaDFjxuyAWeGO2f1I9cgUPUwvJKZNm4cxdRthWyfmmeoBgKkVkgLDElh0hXJ1fBPeyAVQwJWRdRjDqEBqqgUGGBiEj/igSpEqGpxdWLmM83NN39s+v5bPrdek7LWOvjs+c/e+fyR53/w9MLJ983Hi7elflqTNZ9k2ScVIGYGwmOgyOP/SQNS5cU6qgNV0BWAFd8vuH19kFrUoLjdOrDxKZibgxxT/h5Lp9nfYsqAeZiBPwAIXDefgWqeQU/X8PTgtpZmCUVJTFGcUDcKGahmsSaRSCpRicX8R4IhBql+ZkwQuO0w4PHer6QWuqeGT1ocw8XyBn2wUcTJVL9wczeSVeb3mVKQ83CO9oTXGqoMPT81Mfm7E5MTn75j0x2nHEhdRaJb5VP17NemDj39qR/tnD/4s3779B3jnmDOfiQ9fv8LC1QNHQqVVKwz497HVGEr5dcvoBcKAbZ1bmkDvW3KJXa+/QN+LXA6eGrFe8RUU+2Ob8XYFwap0PJPKU1yCjsJdZYiCjuosPrkySrlGt0z20EboN9wtuNqaQGCCz1VRtuG5VJQonjmyqdMVXJdHT6x9ZZ7f6e6/Zb/OHrzW5cdl3qVi3GDP90B1Q2+ADiN6SPlxQNfvnPx+IH/ELcOPFgRnWpVSAps1Yhv+56kRMTMbjLT/7YVzkC13+nnaut1kKe60suG9rPIU9Ip2loJhe2IBwaiEJW1gAQD1RLpnn4qgCor3PeAqjE/ACgl8nuDE3aIoOAfWsCaiICyysh8fXLm42Pbd3989Pb3Pnelx7pWn/ds5+szX3n2Gz9wavHkh+bixXtaMqzqipCy6pP0PbZHRK3J0AGMGgDbKA6is16m6fPlivakOW/z/f4okP23bVMWPzCw7mJ5H3NrBi7krZXtAjABgIerMC6P7YRHWa5J26l+cPTyPKE4iSgMAVBjiroRpVFGSvtU82o0XB6mZjDENql+5pHKUNvEa9lBLdsOLib3jYubsY4cBKrMth2U9rEXu9dOtdQBrkJhKDHD+jTavJ7wMk94S9VSZd9tu2/7WLVefXTP+J6Wu9lf23cMbIZPfO2X3xGdPfrhcPbgDzfzJa8SEKXovMiAqU5mcM4oSEApRUt0lIocaDRLi5Vs+PK23d8bCOzzOi+nPbwagFpEg4sItkrfM7TgDZsh6HBxmLGnMgAAIABJREFUIdeUpjlF3YS6rZi6bWzksTEKSElUVE01lekJPU5qQSewItO9NWwAKsv2WUUUlqdi4xSf8lKjo5rTT+6+753/rjknvigeesh1AK7t0r3h/roDqjfcJV39CaH9f+bgx8dLreznL5z44s8G6dxYTcCTxLR1E1SQfEWJCLmqShpJ2mdXJsNfQm8yMhqqPaeqqzqOFb9UJGmWErroz13871dayMyTTCLKk4iHY9rLMbVbMeUpBmEqPDQA7i1aVALVVFTjiooqKqbgX1mXLryGZ8XYMRBhJiuK9rTRWI1UmcrjM883Jjb/8szd9/65GL57fvWRWHu/cUAfGH/+hee/6+jZYz95fPnkdy/q5UboxUJUPCpVAgoCxSA+EIo8VSKdovI4UG1h7h5uXsWVKyqJA7uci6WlChOny8zl9XiuA9P7WH89eh5vwCwHlaf5Mfgi2GktzWGJmlKWJXZoyjhOpVFKItXka0VVVaVmqUnN8jBVZIUkzieDBJuhNzD4LeTJ2FbWSExhiKsAqoPDgcUN/GLuNji+ZrNoKCZ4P+UZJINS8oRPZa9MlVJ1tllvPnbzjl2/eev0rV9ytqjX7/3RPfyX2xeOPffB1ukXfp4WXtpS8xMiVSahAkv/MFV7A1StZJ/998qjNDbLxeBdsTljzjt/+/JObqsHqpZSgE0bT5D2RxcNaDYaZ3mKoSlicX90l7Bx1zCsoDJJUSJBvhm5YuBZGAYULlTWcW1w42WdrgxYRd4E119Qpkqk6uPHR7bd+ke77n3/R2jTpq7bYF2/9XujvJIDqjfKlfwOz0Of+p/VTofec/LAow/78ZlbqzosVdn6TlGaSZYcSlViJ6sBUgN24TEi/xlp1TbcVK7CDk6aXvmBXTz1/50CVdwYcBvIoy7lcURxlNHyYkSddkYCQ1SySoICdpuyGlSmNIw2HsusWJH/Aqiyjaht7Q5YYaKtnAqPUlGmSFW741t3/f7w9PR/G9/7w8/cKKDiEf2ImliYaMydXd692Fl6z/H5Ex84sXTqzkiEVVmV5JUx9ZuzSkTgV0jhhle4lhVjz4XTIg9cDQw8WfmeYqXYYmVRr+kNc5hbrgEFDO4GQCocpLjdypVTVFKN1BQ7q1nZKf5aY6o/pThJKIpiCkMA1JgoMXrBNa9sBqb8GlVVjTyNKio2bKZ6ZsAo6NoAvZj+LnjLdtrfAgNjkLESYRd87/55wprXDGQZ5gIkjSTpLIc6GlVL9bherT/bbAz/xejo1KNjemi/c5y68nzyejxTH3m8fPrkt98czZ34F+3T3/zhumxR4GOTa+1JjW4Yg9W8AJs9QX9Ld7EL1tiP2g6UzSM9atVlq+1Xc3u+HFC1r2mHvFCtR3cpzzV1lkNqLUGmDwz8MilZ4kIEoRKK7gO/x8wb13w2XmgXA2iAUrz/WISLh6vM51SVQq8x9uUd9739P03c//1/5UDq67EqN97fuJp3wsaL0gY4Y/344x7taW459uIn/12ycOj9pXR+vKZSKimPcu3BCppyZRIRWv+Sb9w+a6dCV1WrFuUisZVW8FVXv7SuCqgyYLTjK4Vbkp3Gh5A18xGTiNIwpE4ronYrozQBN7XGA1TgpXLy5VaVhT9MJRton/FNyfBUkbl9JGGjd8UJO5cexaJESVDXujr+reHpmf9rctPuzzfveNvcjbR0MGS19/T3lWW4OLHQntt7em72vbNLZx5aiOa3R6oTiKomH6A1CHgD4CvjamV8AdASFeR5Ri0BnOFiMthsKApxJ2MgYSDpSnMfXntcyeyrsBZwF3E2Qv19wXMGtQCnWX+yP8liipOUB0hMmz8lhQqqX+GPRlCnmlehErzdtc8/A/jlUToGwbaRa5d3ccNeMdc9ADq4lW9ItEYL1bb4zfGiDYvNjzl7iHICRChSulFrnBseGvlMvVL/TKlSemqmNHNyZmameyOtp/VwLug2tfb92cTi+cPvnT/93EdE9/S2uspVoFA5N610bFggbMbtbuQDvtR2ErPIGz1qi+W/260Wb6usdNqr5czXqqyyaoTV3+XlJg3TGevfzBHYNxM2b3lOWZpTpx3R8lKXdVN17pNEPsTGHQrJRbcIz7fqBH2gWqx2KzlnX9sMleH9X6ZunJD0Ayo3Ro/Ux6b+YOtb/t6v1Xe+5cx6uObuGNdeBFaPJtbeObgjeh0igIRMBw8G8+3P/9TskSd/zk9mb6t7Ha/MOMMjAWcRDFGBk8U3b7uz5iJWQtprUU4AqqAFINmtfmldDVA1w0wFLbZQ3TTfy1IMC2AwJqIEPu3thMIQLdoyCchRQYaFB6UMSO3NHhTEwWKyld1X7HQvxO59j3mvAKvCM05U7dzPqT613Ny04zeqo6O/seUtP3ToRtW11FrLZxefbR45c3zXiXMn3nW+c/6dC/Hc3ct6aXOsuqXc12w5GZRACQhIMTi1gvj2Zo4lW4xXmTl5tNWtA47RVyiwXU/6hwV/eKqaISgDwMJX3dyo8x5QNQBVmzWQppSgzZ+FFKcxJXFKsIykFLfkgGpelfVRAVTLsmSm+nNJih2GsD76PEPzVuu7WQ2+9RgUFE5l9gdmor/gcFtYihu/BdAFSGUtYpJ54JeWatXGc/Va7fGh2tBfj20a+/aZxpnFh4Tj9b0Oae6q/oR+8kn/XPrsjk7r+M8unPj2T5aTxbGqnyiFDTqUT+wGt+CiGgUHw+1EvmTQV2j/spQdNrigqRi+KM/c9WxOLz3E1wKpvCJ7GrymCsqtd153dtqfMTUkqfCeyHmz1l4OOSemKVYh+PqGBoVCBLfvLeUKm3YGqXhPWk622VbadwNr9OGsjGwfNu4ZKEClSrc+MvE3EzM7f336oZ/6rBv8u6rl537pqtCEC9sNHQF9+rHbDz79+V/MO0ffV9ZzE2U/5pqA55cY4Glro9onjaJMhIpqlyeoC/7q9QKqqhhmYdkhAyiKwmiSJAxU406Hok5IUUiUJKigVkjIiknKVgEV1ZFeIcyKuPclWAr5JLR+JfkAXmlkaAB+QIkMqEOlTmli19Obd+/5yGSl+TVx6zuWb+iFQkSPa+3V5p7b9OKp5+85u3TqrRfCC29aThZ3t5LWltzLypnMJFwTPF+RD3DPPGCwLBSbAhQ3WFNlBN/Z3FxNRdWYKxg2aGYmjbliUwxI4fsWrNoqEd+XMdWPf2c5ZUlGSZxQkqSU5inFaUhZlvOQk689qqgKNfw61W2b3xemgspya2Y6xEr496W2+tuvgs9w8VU2ILaYt+5Rcu1fMmcIEG4qrCgQK6HSwCvNlYPykVq19uzo6MQXppsTT+gJfXy32B3d6OtoPZyfPv5IZWk5v+fUC0//Qjx36N0V0Rr1/UhKmbGdKu9tLdMDWw5DOgJQNd2YIs+YLoz5kMwCRS0WC9fK3V0SjEGjjFeO1CCYNe+Vfkui2MijswDTCEz7dzoRW6VGMaqpaOWXmJvKTlTI8byGDedas9KJHQKzldYV5gTIwexmKIm8EkGemvxA15tjB4Ynpn53y813/GH1zr9/bD1cZ3eMazMCqy97rc3zcEf1OkVAa+2ff+K3fmTh3NP/LA9PPViSy+USXJrQ0qEGC0Gbh/WN5kGqlO1WTQkM1QNju7fax2oqqsXf5gRtRdyRVLmNDMya5WZQBpJDrQ5Pt2apojyHXir4qWV2XTETsoPtuEIku3BdsSmZeWgAWqimGiUBvHQufUr9WkrVkRPD2+/6WG1m5rendr3t/I3CTb2Sa/ikfrLaXexOX1iYvfXE+TP3n1k6uXc5W7ypnbamu0k0lFPue74nmBLAxWlFEmAfVR9UIBVkmSz/rTAF6LlI4e5vdXl58MSM1jEYtZxTtDJhb4p1wDdjUD4wLJJm/JmHk3DN2Hfc46ppXVWo7tVYvL8kSuSBb81ybFBzKGq9XKoy9pfQFS4qq0wBsJWygWpWH3gbKkPBXSj8sJijyNQEI9wvpUqUkOd9v3SsUW3sGx0Z/drkyORTzcnmwSma6jg+35Wsvuv3nJde+nRpZGn+e8++9JUPZ+2Tb/FVdyiAs4VOeH3AGMSsHNNtYoCKCuMKzj7WoRHch/ytkUh7ZaB6JdXUYt2ZnZ/56A32mfIq5yyAVHQT4m5Cy8shpQlRxmveJ6nQXQq4EMFrG2cBuo7lqBY8Ve4s8Qaux7Pi9wgqqBnON6hSiIFAVVqc2DLzJ9u37/qdkaFbvyHucLqp12+l3nivtHo0cePFwJ3RRRHQi8+PHv7GH/3zaPnkz6js3K6hUi4oickTdW4RGa08A1RZ4J81M81gCVcQLrK4vNIAXw1Q5dwMEGIVYXhBQ3olgR1gyEMDXTgMRagc4NgrRBKt/4AyO9yAXzY1A1PtKlp1/eRsuAXMW1U+i2R70nDRIvK0LjfnRrbc9Pntb3rnvw1OxYfE/fcDtW+oB6gj+2m/n7bS4aVsaWbfsafvP7d45m2LraU7OmG4OdO6oUVezkTugesMs3QBUUqevbPuCoXlormEvL4YOloAUHDwAFJhfQrw2RuU4rZmQfcwABU3axbKlzAk8KgW1Knil5mDWpMQnAqohEnnVHCr3xgPKK4gFXaY3NVErYgNMIxQj/kvqlBWR5ervBYlMCfQfs2vbxyrChtUneVQR4095S8r4Z2YGJv46vjYxBenxoaf3jq066QQwvFQ1+g7h+lR84eHzj3/qZ88c/RbP51Hc3cFXhz4GCKEgx2bnxTa0sVGhu1ABqyATe7k6Xs2TAEYBOy7dAD1SkHqJUCV0aXpMLFxBL4EVd+C1DBE2z+iHGYF0I/GAJX0WaKPN2pW2QLGHcxKYCc+0/ov7FOL7hNLUJGgFO8SFVAiSpT65aQ8PPHl5timj9794Pd/XkxOttboJXWHtU4i4IDqOrlQ1/swOwceecupI898OG6f+GDDW656OiQPw1N8g0arxwAJlqSy066oIlw06Lyqw74aoMqtVdZKLdpdxnElDiPqdjo86Z/EMKZCEi5boOpTzjqBprrBFFSWTrWy/jAvkLi5oKpqpWMkzhW1PFRVfZLSp0RLyvxqGDTGv771tr2/NHHf9/zlqk74Bn4yNChfpBeHz5w+c/vx2ZPvPH3u9DvPLZ6/dSlcmAhF7CUqkVA4y1UuEpkJ7j76goRv1hbH3V5XDOzh2rDdKQZBBoAq34/znDmnvc0Kt+5B0fB0OSgDnArIPFVllSoCEv4Bt/5VSqQSI6zvSY95tYANaMYCqHJLVuQsSWbsMA1w5mqZ5SwbZYFCYcAcczEYht/ypdISmlwoBad5Iki26tXGsZnt2/96amTqz0e8kRebzebSjcpnvhGXuF7+5sTBL//5zy2fO/oTWTh3U6MiZCUQpHRClCdmY9OfXeKKpsklpjtjOM/GEKBwo+pplQ4E7GqAao8SjV0b3jcmTbM2cNjF5h25MaMYvlDofEkMTgVG75S509A+tfQVq3BhOgw4fmtEMTgsaGkBKTZ4foXamcy84ckTm7ff/Au37rnzc2LnfQs34hpw53R9I+CA6vWN97p5NX3uhcbpQ4+/pzN3+MOdCwe+e6gUUc2TTAEQLOcE0jzPvPI5AUgU8kEXa0Ve6UlfDVBVaEPZ6gGGBVBJgwNVFIYUdbqUxKi6YUgAIBXC/mVOuGi6FSCUW/98DmZ4BgiKuVpWZgYi3izBxRQBOFJ5FEOU3a9F1ZGppyZmbv7tzVum/0DsfCi80nPdCM/D0NWf7P8Tj8pUqWbVMa3Vzijt3jEfLt4yH85tWWgtbm4l7ckwj4bDLKomeRxApzcTYKWiZQ/wCQBgHZqKmSTLBeyJP7EfhSIlPQpUgI+s5AWp75eykudTyQ9kSQZKpb6nUiFYtB/gE/xQy0dlCgImttHG5CpS4cJmqCTmA8DCtnYBOixI5nVr3XrAmQbohewUWvsip44v/XO1Wu3ISGN4X6NcfzKn5JmlKDxZ3lMOH/3Io9nDDz98eRHNjbBI1uE5Yl0vvPCJbXNHnv+xcOHsP87Dudso7YpqiajiY1Ekhg6ATg3yJBx7C86q5VqbG2/BfTbdmsHHakAqg18rtF8AYWyesJCZs53kvGEPOzHF3YySFK8VGKc2AjcWuc7YY2P9M1tAQEG7UN8wVBczNTZoy2pcqNCZYnjuVVNVGzm75Za7f6VUb3xi64Pfd3ojUaDW4VJeN4fsgOq6uVTX90CRjLsHP7N57uVnvre7cPjndHjyzrofku8h+QYkVJkt9kxB03g3mSlRlDYHRNxXcdhXB1RRAoMMFUBqyoMCSRhS3AUHK2GbVNJwn6qRFiU+ZtQ7kJAxmAN7Tval7gFVj0RmtVUZqGrKGagaMW8pPUq0R5lXSctDE083xjf/QXN6y/8Yv/f7T67iVDfUU7llSqS+cG5/Oc4Xqp3ls40wC0e6YTKWy2wsSdPxOE3H0zQZzXU2lCZpPc3zSpZlpTxL/FxDad+YNhqCHF84LuWzzjqJzFd+JnKZe1AbQC1VeL4kUVJClHROgdKwrPADSRIkPJTXuc/J0qVYtXnGV7k/tI8XYAKfZDUCa+xj3FnNL0khcI/OpZSJUiqSSrV95c37XnBekZytVKsnlFCnAqGO+0qdrAeVs9WR0cVtzW1wldpw9JAbadFr/aR//smv35RcmH1fuHTuQ0vzZ94SyEhUA/RcQhI6Zk1hKF5k2EADEPYIRsZjdHAqf8CS7bIOZq8Vu0FDCXZcyzLSKXipGaVxRlEI5yn8G6onGGwERx/HhO5S4UBVbN4tBarnSNV3pzKvU1gVF/OAknJVTv368Imxmd2fGJ7Z+fGFWvzy7t3vd4OAr3Xh3M+vKAIOqF5RmDbmk5CMl555dsfS2UM/2Jk/9L96+bnNgYqVr3xSXl+DFJxU6EwaMXbTIu9XVS+2FbqMzRCHl8U2+7/G+dAkTnAS7TPszwf+zS4+ZnAmA0iNUTWIKY0iI6LOw1+wBKwyUEU1FS2uomqGsprhjBmeotGGhTKAGQiDS5UBqhllDG59SmUpqzQnnquPTX5iZGLTp8b2/shLrnV75e8RbIIAFPfT/qC13ColkV9aWpivpNQut8O4QqkOut3Ez3SqMh2pLItFzv15HkKSUkAjwKgGSCW1lAEa+fxvX/iirMqeznTgaeHpPA10Jn2PiQVeIJTwhVBeTgJGWp4Wmcp1roTQMhe5AmUB5SUWLIP1Gti0LCRJ+BkmwMCJBjhOpKCISHaFEsukaZF0Pq+VWPC1v6yUWq5Wq0vNoWZrcnyyPUIj4J4mbkDqytfJWn+mfunTpWjp1MzCuZMPtRbP/3h76exblV6qVFQiSl5GnsQmmAlGlqdqB/UKVZGeWjDO1Fbre5XVV8qTvUx4+QostISz1GzaU0z4ZxSHKcURNvLGIhWtfq6oCrNnY6DKHSaTb4vsaobCDGXBVFStYoXVVWXdVPye8hK/0jgyPLn5LyZ37Pndkfv3vER0c+zW+lpfwevn+BxQXT/X6g05Uq2fD87v++LO1ukjPxEtHv+QT63tvk5LoBL6CupDqKVaORZT7zJtrEKLlJmgsO0z0uy84Lj9VYBSO3pSZMgiPzMoLHiCK2WnMDWDCir/TQzQJACoqBjgMySpzGANN6+ET7kO+IMkKqVGcB5AlfULe6AaSRzUBojVowprbiqmRgyQqilVgU68RlIaGjswNDr5yMjk6F9MDlUPCFc5eF3Wpq28DozcX/pnn6KnZIUq4na6nQ7SQXEz3UxH6ajwMJ3FoyBKeOc8KSZQgZVCLixJKUelEEJ2ZVdF3UhJPISUkRAyEbFM4kSWS0IkIuHv499ZkvHXqUilTKXMRMafoWimtMoznWVSyTRQQezX/G41rXZVqLrj4+OoIpnlxVZZ7nEjRwAaq13/hanWuVNvX5g/+2NR+8xelS5Nl2QYBDIhkIwwI8hybJiM15pFqQqTEXyJoUCYBfDD6p7yyF5PG9UK91vaQF+BuF8P4G4Uy52hkmryIEwt0jinNIEtL+8NSSK/oROG/MZca1CZjPQUA2r7mr03IQ8YGn4qbKbxmSf8ecOvtFClVqlae6E2NPzZya07/nTibRPPCaf5eyMv+Tfk3BxQfUPCvr5eFMmYdi1uPvR3n/9nFJ19b965cIvK2g3wsSo+d2WtE4vHycwkvj4IvJgOYLpHGIBCZjWakqydaXmuhkSAnqqRISp8iDB1zdAxg091ahxWEkz4g5eKAYGMqwjE06yALhiKAlA1EjHMrTVkQpuU7b3BssWMNaBnTA2MjpKB2aCdCZVnpfpy1tzy7bHN2z7VbG56dPqetx8UQrj21vpazu5oXQRe1wjohx+W9KH7au1u+4HZE899b7R85gERLt4ks9awT5Hvy5x8T6L6b2kA2FHBcpil/9lRTSkMolrdUjaOgN6w0VAtrICNtXABIa2Or5U7gz4w8qGGHJvduEch8iH+AAT8SzwAajpFRpmFa7g8NGqrqRwVI8/HAhzFkCDyufJZig/QO0Ke9iuZ8CuzQa25rzk69dmtu2/+q8Yt7z7gNmev69Jyf8xGwAFVtxSuKAJc7Tr7uZ0n9z/1gYXZFz+QhfP3VkTarPqZDGSKvGvsMmG5amdZefioIPrLwbaSrazaxFtUA3qDKpw4NfGwNJIvW2NiirWooiIZG15qiDZ/ArcVSRD+MfJYkFxBcjatLUy0skRMUd+yDkK9IkZR4cCQFXQ4AWohQwURa4y5SC/xy7ULXnP86eFd9z9Smhj56/GZ+846p5UrWjruSS4CGyICyJHRkb+6ZeHUgXe0zh1/V3dx9j4dLWwtibihKFK+0gRFNhBLgAR7Nqsr2v0sd2G26vx9Y9PMX3EuNMN8LKVmDSMAUvkDrX42uUC+NFVUcFBRQUW732zCjZoJD3kVr4SNeM88zZhtsIZ/kTDxXOVTIjwKc5nH0uuU6yPHy82xL49Ob/3sTdt2fY1m7sPglOsgbIiVfv1P0gHV6x/zdf2KevGrowvHDr/r3PEDP758/thDFM4Nj1S01ygh20UkPUnCA0i0OoJAg5g4sXwmLqKym2YhpG+kfQYfPCujM5J5jLHVniYgQKtxVzHJGAAV7a08A/XAcK+Yf8WJGeAUXFRFCV4fVQLpkSeLagEmczFVzjOuVm5IUooKhSqRCioUa6HDWCcqKJ0cn978+E133fc7tHPiCaLbHddwXa9id/AuAtcuAlqfqbUO7t/RPn/4weWzh967fO7Q22W2OFLSoV/ycumBiGKpT5BE8zxwRsHtNxXTgnBkNIKzvuMV61RjGMo6r2WomJqOUpZpSvHBlVLDPwUwBVfFcFINF5V/n1/DUJtgvmG4pwb4GuxrZK1Y6UJB3UUiF+ZRrlIdVJaGJrbsm9520x82Jjf/bWPH1MtCzDjt32u3nNxfvir7IBe2DR0BwyP8u/L5516+o3X+1Pe1zh/7obx9+nY/W/YCiqjka/J9wQkOwNAkQJRODVA01pmCMnYK6ktE8Y7eAlZIq8D5KYuR/9DKN85COTsO5ZSww4oBqhiWEiAOIhlDjYCTstFJxaFiwl+jrWat/1iQm2WGYH0oCHJCqC7guSkO069QlEnqppq86tByc2zq62Pjmz85NDH5mfKe2WNCfNDYtbiHi4CLgIvAZSLQ41qf+0K1NTs7E7UuvHVp7uXvWZx9+QEdLk4HIi+VeTDQUOS5hqpT/kuS81Hfj7XXfi8280iHWU6pHZZCHtUYKGVtYfBIS0RehbtI4NoDnBqnQGNSYSSmjFkJign9goF1huPvAeQSJTDNAIdVeqksVRbKQ6PPT27e9pfNyW1/U6vLF2nT3tDJT7m3wPWIgKuoXo8o32CvwYn46BdKZxaOTudR+550af6haOHUgyKc2y3TpSGlQ9Pm8gBWe7nRiJ0UK47LBwV532j3cbI1uLRXSc24apCyX3uWmp/r3Hho4zOrDwCoMliFu4pp83PSZkcYngznuwHoA6igSsxuW6UjvBbAbKYlpVpR5pUzr9ycKzdGvlVpjnypVh/6ipJD356QjQsb0XHqBlu67nRcBK5bBDhP7t/vL9Hf1TtJvkl2lnbH7e69cXvp9qg1vysLlzaLNBrxRVYSAKo2+RWcfkPlNw5srKiC4VHkPwamJkVCX08KxfP84NRrFShSZS8XnjD5DzQB447F3FMkZCJKc1M3hbg/i/nbiip/raXOhRfL+vC5Uq15qFxr7A8q1W/pkv9stTl+eOL2rfNuqv+6LSP3Qq6i6tbAdxIB/fjjHu2g+oW5g5vixbnbRLR4d7R87p48Xr41S7tb8zSuEaUCoBWFVCWsEApnWDMwwMnSzBCYPA2danb/E5xM0dICwMxYvJrlOElixw93KAxLWWBqpFYKcGqqtgCtZhiBs7sZUABKhSWgRrIGBUEReUEmvEpb+dWT5ebIt1S58U1Vqu2rjowcnJyanqWJ2+G77kTZv5PF4n7XRWCDRsBUWJ/y6OhybXH51Ghrbn4qi5a25El7q5eFm4ROp5Nud0KnyUiSpkNZnlV1ngc6hzheBp8JjQe09Y1xmkD5NRcs7AxtPdhDSShcQ+Da19L3cs64AKtGVyrXgsUHhGQiKRx9BTOpWIpFJkp63VKptFAu1WaDoHQiF/7RvNQ4pkrVo6paPjHS2HS2NrRpkbZuRRXVcVE36Fp+o07bVVTfqMjfQK/LupiHH2tE4ZmJ+WOHtobduZ1Zlt4aZfmdURrdRGk0IfKoInXsSx17SsNwD97pliOKTMyVUiulCp6VkDrJ2TwzFUKm7H0lPCmFUlIojwTKtWZCv9D5Q/WAdf1YE974tiM9Mw+V2QfFJL/MU5JpLrzEK1fP+6XaS1L5+1RQfnZsYubF0S3bj5PK52jq7q4DqDfQQnWn4iLwBkfA4M39Ps13K9Saq0Wd2UY0N99szc83kzRsJElUzZK4lCQZ5EqACUWuNVSEhSfYjjfXWmnIArJygIYSNHpGKshzGQglvUwoDzlSCk9mQmImigmrbODG4qjIwHb7AAADxElEQVTCE0KoVOs4T9Ou1vkSabFQDcrzQ0Mj80PDzfOyMXI+LU0t1ipjyzQ1BXDqKE9v8NrZyC/vgOpGvvrX4NxNIj5aOvPMM9Ot5XN7Fhdmb0k7C9uFjieVDkdlFg8pSqq+zgKVZ0rrXIo8Y9KUmWjFTAGApNJaBKmUfiqVlwuhpJCeJ1gMlUogYWkkYTC6YBSkhcwFZ3GUPo3PH7MLRO4JlZKWKQkZC6U6WqjFhPzzpLwzperQ4erQ8P76yOj+ocru42LnTmeDeg3WhfuTLgIuApePwEr94C8IoncT0VP23rwXv4ScKlEhNcxWKej8AvSu4EsheIK1EyrGqzKSFAK3Juj1izBSslxNZJTknkDfP0llInOVJJn0lJ/US9Uu1bw21ettohMx0V50jpwGsFusayoCDqiuqctx4x2M1g9LWviBoeX5M1NptzUZdxZG07DdpLhTk3lUyjOtBMimOZymuSeVaw0Xdj9P4IBFCsZAnsjJz0gGQue+1uTrXHqCtJdJ6SlbLcgwNcD+gFoBrGKO1iMRK+mFRKKjtVhW5fKFRmP0dHVk6lhSKR+rRGNnHTi98dadOyMXARcBFwEXgRsjAg6o3hjXcd2exUA1gYi+YDWrGoJor60i7BA0OytJoUqwBKt2o5wNtey6EHQ+hOipraBG+JmiuONRyYYECtiZjskvh9RqdGjTJrTzHcdq3a4Yd+AuAi4CLgIuAhspAg6obqSr7c7VRcBFwEXARcBFwEXARWAdRcAB1XV0sdyhugi4CLgIuAi4CLgIuAhspAg4oLqRrrY7VxcBFwEXARcBFwEXAReBdRQBB1TX0cVyh+oi4CLgIuAi4CLgIuAisJEi4IDqRrra7lxdBFwEXARcBFwEXARcBNZRBBxQXUcXyx2qi4CLgIuAi4CLgIuAi8BGioADqhvpartzdRFwEXARcBFwEXARcBFYRxFwQHUdXSx3qC4CLgIuAi4CLgIuAi4CGykCDqhupKvtztVFwEXARcBFwEXARcBFYB1FwAHVdXSx3KG6CLgIuAi4CLgIuAi4CGykCDigupGutjtXFwEXARcBFwEXARcBF4F1FAEHVNfRxXKH6iLgIuAi4CLgIuAi4CKwkSLggOpGutruXF0EXARcBFwEXARcBFwE1lEEHFBdRxfLHaqLgIuAi4CLgIuAi4CLwEaKgAOqG+lqu3N1EXARcBFwEXARcBFwEVhHEXBAdR1dLHeoLgIuAi4CLgIuAi4CLgIbKQIOqG6kq+3O1UXARcBFwEXARcBFwEVgHUXg/wdo8/p785Dbs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fcAAAHrCAYAAADSYdTHAAAAAXNSR0IArs4c6QAAIABJREFUeF7svXeQJOd1J/jSVVVXtfc90+MtZjBwA0OAIEUI9CKlpURAFCnD02q1K3N3cXeh0G3cxZHSRVzc/bHSSispbineCgqJlBakRC69SEKACEOYAQhgBgMMxpv23pRPc/He+77MrKysyqzunsaYLERjZrrSfPm+L7/fs7+nQPJJJJBIIJFAIoFEAokEbigJKDfU0yQPk0ggkUAigUQCiQQSCUAC7skiSCSQSCCRQCKBRAI3mAQScL/BJjR5nEQCiQQSCSQSSCSQgHuyBhIJJBJIJJBIIJHADSaBBNxvsAlNHieRQCKBRAKJBBIJJOCerIFEAokEEgkkEkgkcINJIAH3G2xCk8dJJJBIIJFAIoFEAgm4J2sgkUAigUQCiQQSCdxgEkjA/Qab0ORxEgkkEkgkkEggkUAC7skaSCSQSCCRQCKBRAI3mAQScL/BJjR5nEQCiQQSCSQSSCSQgHuyBhIJXOcScByH3mNFEE464DR8oj/4gz9Q4HPreOA/APjc5z7X8AY0BqXJANZx6+TURAKJBOJLIAH3+LJKjkwkcE1JwHEcFQD0GZhJLcBCxgBDy0M+tQqrmgptqepqxSiqxRSYdlqxFKNULaVXC4WcA2bGBkUxrWpaMR3dtE3FBgAHHMMBRVEdy1I03dTwaVXd1hWoarpe1VXdth0139HeVtJVpexoutmmZYuO41T1dqMCUDbbod0CgEo3dFcNMMojMFJRFMW8pgSXDCaRwE0ggQTcb4JJTh7x2pSAAGccnKMoSp01/IbzRmoFUpkcaG0rM5Mdy2axs1QpZhZKy52l4upwoZjvXllZ7c4XlrtXqoWu8fnx/rxV6i5VSu1mxczZtmnYjq3ZjqM6toU3UBRVVR2H/g6OYyu2DYoDNjj4C4J4RQHH4X8qqqMpCigKbhOKo6qaozqKY1qWoyqKo6kajttWVK2qaWollUrl21KZ5Xa9fWkg17/Ykc7NdnV1L3a1d81nc7mlrJabbM+2F9Jtbavt6dRKf3d/vgu6im/Cm+WHlIcSBeDaXKbJqK5TCSTgfp1OXDLs61cCAtTR6lavwBVtGS63TS8v985XF3vmZpaH5vJzwwvLCwOzS/N9cwtzvcv5xcGlwnJfqVpor9imbgIa1XbKBkd3wNLpT8fRHBsMy7Z1y7Y0vAfCsqohnqOrXAHbccCyTHAI2vHVZwe+/9/u71ETwP8CKofiKKBpGgE+XcF2wLZQG3BsRVVsTdNMVVEtx7ZNDUFf1S1FUauqrViqo1QM1bAMxah0tnUsd3f2THe3d870dfXN93f2zXa398z29PaN9fX3zQzkBhY7oXNRA62yF/ai1mGhInH9znoy8kQCmyuBBNw3V97J3W4CCfhj4A44+jk4l12F1fTiUim3ujzbNzEzPTI9PzU8Oz/fu5hf6Fk054eWqjMDy+WV7mKx2FG1qm22BmkHnHTVrqTKVjVdMsspE6qarTmEuI5igwU2/Uf4a6PhrSBeC9jmP9noxgMUOpJs8uBb7/83ob08R0yWBHjxp4irA2on5HbwKwA4BAXAVtDBj7dS0eYH1VFAdVTQbPpxUqphpvRUmX4UvaLYalmzlZKm64VsLrfcrncsDmZGJruM7umezr7Fvp7emaHB/omezp7prlzXUofRUWqvtpd39+wuKIpSvQmWVfKIiQRakkAC7i2JKzk4kUC9BHzudf3FlRc7Vu3V7rn5ub75/HzX3PLc0OWZy6Mr5ZWh5eJKf6FUGCiUi92lcqm9VKlkbcfKmFDJFe18umJVjKpZVU3HZABWEWcRxB0CcgR0R3VAEahKYO0fDka7yYFeC87eMY4H3EEAJ5SOmN2gFc86Q50mQIdJ5OcR8ZhQL7ER5PFr/3/4eyDwV1UNDCNlpdVUtU3LFXTHKKi6XmKXf3olk8ks5jK5+Y5U+3xnpntyZHDL5aHO/onhnuHFkczIbE9vz9Je2JtXFEVII1mxiQRuTgkk4H5zznvy1GuQgLTIfacaT88+3Te+OD5yZWZyYGJ2fHB+cW50ubS0vVApbqko5Y4KVDsLldXuolnszJvFXMkqpctmWauYZbAcRDQFUY3c5dKiroFstNKlA11Y3YyxYUgc43WuMbPDhSCz7huJiCPya/0w0LNbn8cr/+/+m/z9CmigAhYCkJ6j6pDS05DW02ZGS1cyWrqQUtuW2lPZhayeW0yDsZLTslcGOgcuDPb2XR7sGZgZ6to6NTA4MPlg14PL6NuQeQ04j2E5Dmt9ouS8RALXogRi7AbX4rCTMSUS2FwJCGDXXoVX2//5zNO7fnLy1W2Xxsa2KeDsMFR91LStgXK52Fso5vsK5XxvGco5E6pq2amA6VSgYlfAVEzA/HaEa9uxyEWuqCpb6HaMcHIUqJIPPuITcY0oYCe1ImocUWMQ33OiXuMPjoVvhdqAygoBRSUU0BwdNNDBUFKQM3JgWJqd1tIr3dmumVwmO6frqTlFVSYtMC+ks8aV0eHR6YO7D146svvIpQV4/+qjiWUfc5aSw65XCcTYDa7XR0vGnUhgbRIQQK5egAvGqSunsqenTg++evrVrWdnz45UNHOrkUndulDM713Jr+wslvNd5UolbdmmyhFwEyzHAtAQuB2wbI6Mk5Wu2KCqKsWhMRGNAR0td5nUth6LOBj8bvDsUYAaYwgbBe6Rs8OakMgboAA+hSnYacHJBCpoYGg6oMgVS4GUmgINNIrzG7pupTOplWw2M9+R7RzP6bnTVtl5o1PruHBo263j9+6/c+zw7sPzKUhV98LeapKwFzkjyQHXkQQScL+OJisZ6tWTwOPO41rXVFfGcqzshZkLHdOL0/1jM5eGZ5bmt4MKhxZWF45MrcwcWCgu9K2aebWiWKAYKlhOFWzLooxzBV3sZGci0oj4tu0AaJzohmYoO6NVSoDj5DdFWPMYU2+CrDFANzpoLjPsmsgxJN/uakg9UkEgUNf51qQY+RQgjOejkoIykfLF4zCer6gE9Gjxq2jpY80AWvq2CmlIQafRWe7P9o0NdQ29mUu3vZ4v5M/tGNo+Mdq/ZXyob3Rua8fWlQPbDxS+BF+qfl75fAx3ytWQTnLNRALrl0AC7uuXYXKF61QCCOgDMwNtJ66c6Jybmes1HXN0tbq6Z6mwtGuhPL9nYmHylon5iR2rZj5TskpUeIbWt2nbZJEjgCsGZqGL1DauLuMfAiDOYqePAHOB/uJL4WqmSnP/AQ0EGgXwG/E2R92DcDX6RsyZF/Fp5t73gbuD4I4/+BGJhu7fZTUAAb24n5gH8pJYWDVItjx7ALCw33ZAs3Vo0zOQ07PV0YGtbw92D77Rm+l9uzPVdSard5zPpXOTA+0DS9t3bl/94NAHi4lVHzWZyffXmgTivILX2piT8SQSWJME0N3+1FNPaZd7L6ePzx/vmJ+a7986PLxvJV+4a2p68paJxck9s6uzuxaKC51L1WWlolSIs63qVMkdrGhoGWJmN1rlCmD9uOWI8jLMYidKN0C7nYFEGJ0E9LKMjFCPrU5ijaWsdUSyGKi6QbHuSOFFDGXDwD04kODzCU4dFiYJjJQmV7a+cWLqglSc6DKkK7HVDo6YGKw2II8Ka2C6qkJaS0G1UIUMZKA71e0M5Aanh7pGzg71DJ/p6+p5UzfaXp9fnjm9Y9uO+b3te1ceOfQIuu9jTFaklJMDEglcVQkk4H5VxZtc/FqQwOedz6uHTh7Sxypj2aXppWG7TTk8PT/x4VcvvvpTS5WVgZXVpc58qaBi0psFmPSGQI3ucoR0k8lfRKwXt3XKgaPYObp7OfubctoVBywHwR3JXTEHTAETwV9anMQlI7LEiQhOfiHN/fVJK9LVHePyGwVbsSz3ZuNB4eBFJGqT9Y5hDQ/nqXwOsdsG0AS4uwUIqgZ4NOY64Axg4qKqYakdGu82mKYFNnLiOQCZVIrnooqpEjrF7Q3dgIyeMbty3fPDXcNv37bzyJNt2bZv5Wfyl7t3dC8dOnqo/Ag84mbgxxBtckgigU2VQALumyru5GabLYFjzjEDVqDrzbHjtz73xvOfPPbmSz9/bubCiJmxoKCXoSr4T3jjV8DGBDhbErCwgUaAzKys9G908eLfCUhsDaiiWsR3EY8ssACNOwQUE0w+lw1JvoZrofp9ypHm8qaI7poAd1c+wkwX1jY5ODDiQd4TmUCoAliYqKiTnC1L5DXg36l00OJSQ5spdknpcn8U0gosy/PnY6IjxelFpj4m7LWBARkzDelyytm/df9rD93zU3916847f/DAjgcuDcFQ4rLflJWZ3KRVCSTg3qrEkuOvaQk4jqOfglNtK7OzW05Ov3nk2KkX7//Jmdfee2Xxyv4VcyVVUa2Uqdkq5rZXAWvLAzlTMm4un1K+IdKtLrzoyLiGaO2ADg6g21dmczN7nPeRsWLvd4pwC/sFuW5LN+as+F3qYZZ+HHCP5SGI2llixO39j8QkOEJDqnlWabKzIsC2vbg5KliOifY7MwXIUIl/bPLvwXknD4HIyHcU0DEpz1LBcHSzDdLlvkxvfvfgrmO377nz2Tv2HD022r/j7R3dO6ZHYKScEOjEXIzJYVdVAlGv4FW9eXLxRAIbIQGMpZ+Dc52Xpia3nbp4/K6L0+cPv37+taOT+ck9i+X57sXqQrbolBDUwUZDD01uzKiWvlzRE62OlrUGfcU/ZBzXBREVHEkZ5x7PiXcuz4xATPdlI/dyraXueugbCCQWoMYQ5kaAe4zbBLnz6k+JCe41yobMUfCmopYKj+ZBArs8yAIF0+fdtAdh/vtBPWyevRPoW1n/j+x6SlWBlKM5OS1T6k73Fnr0nvntfdtP3rb7rmO7hve8vmdkz8negd6pg8rBlTiySo5JJHA1JJCA+9WQanLNqy4BBPQfw5VMeeby1rOzbx84eenE/W9cPnH32OL47pXyUlfRyneUrCJSuqpV26JyM8CGJ6rKue2CBpUHiqVWXM5GvO28m3sk7e5Gj3XXaKXjnyJLDt2+df1MBHAHPe0+65+SvST+SA66db6NcRLdanAsJEEvjuUeZ3Kb9ZRntIx+WElYI+/HpYIRSpG8rgzOC759d1LlNcIeVF5a4r97K2y6g+tHBU1B2lz09KNXAKscNTAcw0qp6WJHpmO5NzcwP9I9enb/yIGXj+44+tSB0SNn78wemEyy7eOsmuSYjZRA9Bu2kXdLrpVIYJ0SQB73Zy490/XW7MUDb10+ef+py6feO7E6tmMFVgaW7cXeZXuprWKXFUdFRnaOiztorjucAMeudMYIneBVWHWq4G6X4C4BXtht7KIV4E7Ajm5gVAoqgTo3F7Frn9RnmlMGd42bAF3G60/AjgPuUR6ADRgGPfd6www8Dmw640K7JyPfIGs8HkF3O2XNC0XMHRDXzLNC55O5D9jJ/ncLGHjeHVXnSjsEdVLmas+n5EpFg4yWtdv1rkKX1j3frfaObenaeua2Hbc9edvuW38y0NN19t39715Nsu3XuQkkp8eSQALuscSUHPROSoAbs7ys/dcTZ7afmTh526sXj999aXnsroJZ3rOSXxldNlfbymoZKkoZTK2KWW61SWtkvWlsbVN2O27FFmgax2Jpq6dOa/gvf9zW93rglyIuy+AsXO+SsCYoID9Wu5cJC/qKEyPexChQ3qj52Shw35jx+IXiE2ijQYbIULG5zh3LDqVnxp27oMdFelYEsKMLXhbWO06KlUXOogTQuImPy2fAiwgU7HrnGNAGbZCFnNOuZ1fb23IXOtLZC/t6dr14567bnj+0f/9xbbBz7n3wPmxju36tbmOEnVzlBpNAAu432ITeKI+D/cnRZHpq5amu46eP733j4uv7Z2dm7p1dmb9zsjC+a6Y6N1h0ShoSyhBuU3Y01jbh5otlaJxoxdnp+Be24PA/akGqmGCT1c0fdvgisJP/3vPLuxYfmYHUOFUe6f1ZK3XXCJThX1HOHuy1imMm+Nig7X09CoBr9Ut5bcJCijVefwhd6kYh+hDJUOhfLqcA8Qywt4Xm1g25SKvbl/go9DX52DIzny14vIbBGfQK5m14Xh6vNk96Y1h5xHWGjW9Qf9AUBdq1nDWcGh7rbxs43dve9fLWkdFXDu09cvLQwUNXHoQHVxRFwcWbfBIJbJgEEnDfMFEmF9oICWAs/btnvpty2pwdL7x1bMe52fNHplem751bnbtlMT+/Y7m42JV3lqGqYU26yIAmkMQNGF2m4u+cHy2KomVnUgmmiAJcw+6hu99il+5gL/DO10Jwl/5aRmQGAe818nA6ELsPZOvVuJMD11irHGOBZcjFa9z5mwTuLY9VlK/V6EE8jZ52Rv8Ws+Hra1+Xvig1AWYQYn4cdwrFmvEpEBz7F8l6ImZvO8xl4DfdOZKgcM8AKr5HVz278jXkujcz0K53Qk+2d6En13emN9fz+kjX8E/2b9l7Ys/w4QsHd+2cOKwc9jTOtS6E5LxEAoHAXyKQRALvmATQ9f7dM19qP7ewuO3UpbO7C9XV944tjB+ZzM8cnM5PjSxWF1MVtQygYzqcBWBZ7CV3adt591cUbhriWJgOL6w5io0zNzme7X7oArKUygNoBuyAOU1WHyNGjTHvbvx4VXmOZwbWxtIbEbcHTNIoAG4wSy0DpgQwf3JbDHCXT9fIMojjiIgzVnn9mvi9/6buuF3XCDPSsdol4uJoZXu/8TMFMmCrnCwnZ48mX8bUfYL2x+SFfseEROQmEv4c/gJJcsirg4yGMmlRoZ6zoIJB1LcZaIMeo7s0kB24MtI5/MZw59BrvZnu527dd+vZuw7ddekwHK7WL8J37PVMbnwdSiCx3K/DSbuRhoyW+t9M/U329MnTOy9OXb69Wik/NLk4e+fM8sQts/m5tpJaUspaheLpliAkIdtc5EWRPY2Wl2iwxmAtaGLJiuM4KblkRVzd430XCXLCupLgjHXoLrj73hAJ1G4+nOvud2EoZGqYEEd+OHSPY/IfKjwKQf0gWJtHJ4X4qd2LyxZqDdE/eunQMwkmuEBGO+Iepi+QOkSNW9g74X96n1oTVI8a3tv1YviAkA72c8VLvJZXoZv6gDyoi4kECeIc8O9yruNFARUfhgItkrvW15yGzhMX9Z+PUR+B/wTsbltaoTzKOD7KSVPARlIdvAyGjjDaI/QGDQwwnBQYpgE5JWcP5gaXh7tGjo/0DhzTFf37t+679e2t2a1XHj38aGLJR6/a5IgQCSTgniyLd0QCGFP/wstfaH/h1Kt9y+b8EdMx/9X56YsPTy6ObSvYBbC0MtgY3xQxTipfkwYabdC8aXpWdI1J5278cn/2l1HxOaQi8AUCiVUE7ERn5qKmZ9nJUxkXBHd5OFjzSd51vLi2RHFvzDw+prKlj/AQ1FR/uVgjbx5i8ZM16ffJNejQHgA8HpEAIrcUnFUcAmwSk+OCOw1F0u76VhBZ5DQ89nRIq5jH5EE/e1l4EMIn4iVB1uhKAYXGr024Splfe3LF5167rvRdet6lPH318TUehZDSOxfvsfrCp1AwpxFfOERvcyVUu+GqgGRImqORNW/YKejUO61tPdtPH9xx4LuVfOkf9m7Ze/7wLYcXTo6eLCdd6t6Rreq6vWkC7tft1F2fA3/SeVJfPnWu7dzM9MDM8uLdb42d/cRbE6cfHlsaGygbZXDSyBxXEoDr3yY5Ju4ad5FNVAQANhETuvDRlKov2/LirpJ2lrKk/aApk+GQBU1gOKOJD3Dl8IVhSBXSCHouqMgxIggyUTomYckP/s5Bsnris9dAUbCcT8T4pUuYaq4ZUlSdKViRPpUoWvF439/dbH8BrBJc/TF3WQYmgZtodn0/jX7vP8ZGdn2LOd3ZQS1yIdDyF1COcWmk+SUFSWojolpBaA2c14g35Bo0mfUoxOMjo8Hz/aSAPoO7puowGC9wdz/+C7r0pdLSaNkEkx+FHuN6hsRIA2tFFFdQCIe/wkz72rGhJ0EFrWpAqpqCLqUL9g7ufvvgtgNfH+ke+afuwe437+i7Y+F9O99XSWrmr8+9b7NHnYD7Zkv8Jr0fxtQfu/BYKlVMbRtbuvTu198+8TNvXXz7wYnV6eG8WoSSUoQSFEWZEYMrb5wyg937k2CeCN2Du3Wz+uoosK9v3e3nlOc4quQlFxYngl7gDZL92pGnHpvLIHpVq1UCMMyfphABOQaElUeedOZDZ6CTQMPtYPEa9IP/KSromg66kYKUYUBKT4Fu6PQ7BPFMJkPHappGP7qu0w/+Xf7eMAy3eY18Pnlf0dJGKCu1oI6c66SAINY6NoG3aZpQNatQrVTpGfHvlmXRD/3dsegYs2pC2azQn5VqBSwT2fdF9oPPEkdZopxt0wKQxEOC550tfQGMInSALnfy3rgKgMyx4L7unGMplIjgeycUCn/PAEbd+jXFp8rcDInbjVu9u1eo8Y5g5jw1nhXJnOj2F65/sTQxByClpkGpqGBYBugVA3JOFnYNbT915MCR7x3cffA7/Z39r+lFfSHpTneTbqQtPHYC7i0IKzl0bRJAF/zLCy9vfer1p3/u2IWXPnL80uv3TC5O91W0qlLVqlCySwDYKz2N3LBVt56c+duR3lX8yaYcAfv6wR03Z9ywG2/SfC/RJEZk4iNo+39HeCAawzA4CFe9T1QIsOjPltYt+qo59q6AJrrL4UjwOARf/EkbGUin0wTYqVQKcm1ZSBkpAdwGdS0zfODtt779FnkN3Sxa0m6TlPC+7KyOeO5yjlCItraEfbIiwXtA6pDnY4azHQR3k4DaBXvLJAWAwN40oWJWoVQuQ7FYhHw+D6VSCcqVCoM7/qBiYGNHPlSG+P50D1HuRl4J8oKIJEkhU/Rt0G+EAkDnUPTFDTCINeR5gZqu6hqwxwutHdyx3p6YCaW5T14jX2wfr419bgwd7LINhpOGrJ4FtQxOSss4o32jZ+/eeedT79p/33cO7D7wowe6Hphf2xuZnHUzSCAB95thlt+hZ0RQf6n40pbn3nju57718nd//sLsxSOLlcWOolIyKk5VtaAKjuYwGQi5vdH/rABU2SIjN7YAd6w/5wYt+EFwNynuLj/NGNHCv6vd7GtF5L0WfjcsWdIS+BBUqDMcbs7oCkcLG13nIlhOgCSB0SamNLKMVQVSug6pVBrS6QxkUmnIZtugq7ML0kYKMpk2SKe45Sha5NitTlPRWc+Wo2vhU72+B3b0jdvTXFjdMnHPB46qJmUodCghw9pYc215nycbfiZ8Bgn6waUlPRLceo0tfe6Kx251khm20LWw+x5b71TSaNtk1SPYFwoFKJVLsLiyBOVyCSqVCpTLZVIITAuVBgvQk8AXZ3cKSVdnelhmJsROcJJSWI4SgdVTTujuslUcCzfkI/3ovgNiVBTUXIiuiwRK/MPgjusdqYv5+q6LHueQugziKRooJroz0GNjQBrSVrvSXhnKDk0e2nLw6Yfv+umvfvTwh57YomwpvEOveHLba1gCCbhfw5NzvQ4NXfA/vvLj7hcvvvjg9178/m+emnvr6Gq62L1cWUybSkWhTRX7pVPIm3Z85ILl3t0VBG6RDU+sYuyOlz+8AWMZHCoA0eDeGNgDad71uzGDqc9LWxNvFfFZXUdAR3e7aCtKMXK27tk9rkOaLPE05LLtkMvloKOjA9rb2yGbzRK4q3i+ZYGOIC6tYLw+Wq3CsYAxdM5QZ+c5KxG1K4TyAsQg5TF+i1q61GvOcrFLxLTFl24c3HewBOg6mlvhhfDS5kU5mMKUQK5vRAA7FTYINztZ3gJgKXeB4udsjau6ClWTgT1fKMDq6gqsrK7A6soqrBbyUK6UwcQwAHkDUEVAHgKFS9BI08GiSZv+80xulp20+rm8UWyDkeDuA3iZKRjnJZXXpQVPT8nrVyQwcjKeGCEqtRkF7KrDIG9wtzvFxH9jaZ2GZXRWh9KR77W7Ju/YfuePfuPjv/5nnZOdJ+++++5qnOEkx9wcEkjA/eaY5015SuydPnV+asuJK2/e8/xbP374zMyZ9y3aS9umi9M5U6mCk+FYrZuCLawu2lyxLh2buagOhyLFNkhboNsPXVLAiqzuJk8Vi6sdLVAym2ovxPjIzmm2jsVx6PoVZWKaopMygtYh7sxoXWtokesGtKXboC3bBrlsDtKpDPR0dbGrPYVWeZr+romOdITHxEvuWcPMqsduZ2LUc7PKxbhc3nORaV7jOvYsTTdvuzYvkZUW6d8OylDEsIPfN6xL98XMXWFKaxiJXmj+fCEAKqcTpXY1rPw4pwpVMmJWPlPFeu50BG609NG1XyyVoFQuQrFUhOXlFbLu84UiFMtFqFYqBPg2/lAJpChRw85wdF3hFseENpn74OUwet6ARoV8UpbB0HyjUL2Ur4jxe//kNezivlSq0LjHV4TK5zlHQ3o/8BAM4yDA20UH0nbG6kv1LnVrPWfu3nf0ux++94M/PDh08I0jXUeWkqS7TdnyrumbJOB+TU/P9TE4BPXSRGnk2OkX7njl3Gs/fW7m3Hsurlzavmgv95f1IlQUjKMjoxeCOG7sqhfH1TCjm0lncFNHyxVdtIz77M6lRCuJ9gTGTPHZ7BML3AN13NIuk41diJmMstLFvSwGdxyjoaUoRp5Ko3s9DW2ZNshmc5DLZiGbyVKsnIBcTxHgc7hYsJz5U7LJEpfJWh5CsOXtsxSFYc1i4BFJwJWu8KBFHQbI8ndhmfIk2sgqBA+ow4/1oZ90+Yu5lPPF5XLiGSQJkXCls84hww0E6V51gch3QKuewdsiIEd3frlcgUK5COViCfLFAhTzBQJ/BPxylS18Okf4EbipH19fuvY9Tc+nPfkXmR/Aw8C8GcCTm11czB9RCPAa0VpHb73GIRysk8dxsudGrAd6HxxQHR1SlgFZu83uT/WN7+7d+dbB4X3/fHT/0X+5Zc9tbx/tOLqY0NpeH3vo1RhlAu5XQ6o3yTXR/f707NNDT7769F1vT7z93ssLl+6bXp06QjwPAAAgAElEQVTcP1eZH1qqLqrYxAV5uH1mOGjUWIN3dGrWgmDuxmSZ8AXjpR7uckxeGNO+/ddzT/sTvtwMd1l+5QMs1xoVGd8McNJN6994BXyKcXK3WI2y0zG5DePiHdl2yOZy0J5j69zADPYUZ7FjfJQsLHpwzJAW5W/ietL692q9RUxaVAjwSJhOt/bDr6tLsBNSZx5WQVCDT+R5kEBRD9RBwK5zwcdZ28RB0LzpK88nP0+jI9mZwWEbd/7d+niXJo7c+milm7YFVpXBvlKuQKVahkIxz2CPiXsF/HseKpUyVC2LQymUv+HnsfViMRyG8GlVYsw0bBnFqJkj6Qnyx+mFwEQjQVd8vsrKmnp5Mbtu5QK+C6I/DS4fCxnwZPsDVAupdbEKKduAXqO30m30Xt7SteXEnoG9Pz6y9fC/fOCWD5zc27sXueujfAtxZjY55jqSQALu19FkXQtDRUBHl99rzmu5Hz71wyOvXXrtQ2PLkw+Or04dminPDKzay4apIu971WvaIiAJNyzDRreixGgFw4hEy+mRgPji3IJchjKKxYctVuE9DbG8ef8VICiAoA78ZdyTYuXSMuRBcZMQmdunQSadhmymDTo7OqCjo4vj5Gipp7OQTrNVji56qVTQn8KrIOPlroufADtkFrkYoDY+QDF3z23ruuYDgO+BcSN/cfiqaWTl+8F9TcAuHsOfDxE2AjfG3GRR0yz6OeIDuxXHy315F0yd55a/oQfItLFMr0LWOwI8xupX83lYLaxCPl+AUgWz9MucpEfJdnwNtpJFOSb2EHQsLm0kYj6prIlDKcHQqyhoNMc1CXt10yVdU95D4nuiESMe5y7g85oa/gSEhjkqmOPh6GBYaehN9ZcGMwOXR9oGj+0d2vXE4R23Pb3v3n3nHlIeSprTXAub6CaNIQH3TRL0jXIbdMGfvHhy9KlXnnrgytSVj44vjv/UTGlueNle1SpKBWyyskXLVdf9yG5Y2qwks5yIxdqY3SwA3nU7ujjn3wFlM1bhqpdWrljBQR42ETGvoX6lOfADpqqTl0DWQuMGidZ5BrPY0xnItmUpix0T4Lo7Oslip7pxStYSjWroeqJXvHQnC8yhNqM+DwKV9tV8hOVK1lgt6vsx3K3iCuK/fCC/m79RrFhgllQX/CPhO0tyHTmOoERbXMFRCWf1+YB1svFarsoRekmQ3soQiwzPljkUpAByCR0/mUudAxZm5VcqZMFjcl6hVISlpWVYza+QlV+pslLKV+XmMDjdlmUL3gJMEMRkTnabCz2R7+ea8w1kFVRG/euB3BSsPLgaIDackeAuND1LdcDCijr3MPcFYJ0ErXgnBWknBd1aV2EoO/D2cM/wD/eN7Pnex49+4LX3jXxsPonHt7iWr9PDE3C/TiduM4eN/O8n4aRx6uzL3c++8cLBsaWZD5+bu/DR8wvnDyzZS5mqbopyNvQbYomW6J2OOxAlT9nUYlWkf0lI4vp1stpFLJp2p1qyEMkSIzOLyXLHfHvKuRdlaAS1tfXnmIFOHl2M36NiIa5LCUoyA13VORFO0yjJrS2dgY72Duju6iZQx4Q4jKVjaRoCuoXlVZZF98LrS3ZS6SyXe7u0wRDcCVOlJ6GBYxSBXfaTl/PqxsZjOFNrrffmJ4RZ47Wx+/D695bWW6ulYqEXlx4etln9Lg/6l2/ncp+fBM+lbn5vjX/dEU8BJkI6gmzHMqFUKsLC0iLML8zDysoKleFhDJ/d96bg2WPFgu5FCezM/ocf5g6QLYm8Urv6nARJdyw1Ld9D0Njlv2V2P4ckqFZEKIyimk54r4RCIIVBB2HiIIBmaKDYCqQqBgxmBuf39O15YbRj5Nv7t+x79hc+8P6zB+Dd+QTkW1rV193BCbhfd1O2uQNGN/zXLzzWeX5sbO/p6XP3XZy8+PNvjp1+16Kz3LairiqWbgEYYutF/EZwt3WyIDjTnEFYVbF/umje4n8EEfdmUMflKJPO5NJkE4++oT/xGjY4qixxYjAi7i9FIUpT3FSp3hlxHDO2hXUtt1RDY6KYlJGhxLf2XDt0dnZCV2cn/R3d8JgIx9ezQSNmOS7vkvkAKioGOGbqWiMsxLpQq8eqVvPIgSlkz4UXefbHoONGSt34cMTyqAV3z1qXnoKwErjgJWMl3cVQSpoPVVK1kjpXe6jP6pfJhH6A52eUTW3Yuqa6eAJm0jhZORAxd1TusH6eSXUK5K5fXlmG5eUlcuNXypiQVyVSHVTwqAEReWW4IZGb50FCrCVFcsflJk4iVAe2XaGUuLkpsnTPi+u4FSR4jHsHzDJ18F0TWRiU3yKYGw3xXpgapKoGdNjt1nB2cPLAtv0/3DI4+o3bt+49PtS+79JH9n4E6WzXPVubuysld4sjgQTc40jpJj3m8TceT40Xzw2PTU3cM7E4+cnXLr/+0JXl8aGSWQRIYbzcBHQTOlizTsCOf2dQxx/eRynfmQFZcoW7q85vfsk4p8w88lvwIs+ccvMwwQ59leK6giQFwZ3NKLba6AwCdeZZR8sdSWZShg7ZNsxqz0Fvdx9b6t3d0NbWRla8TKCSJWjEf04OAkEnKwhYuIQNPcE1dVRsY/oNMgKa2g3f3/DG/VZahTHWWqNCgVa36KDF7vcyNBvG5oB7DEHwhNdY6X7lhcYp2GFksrnb2Y/CJcz1T4qAXD5IV4vJeaZFbvrlJQT5ZVjOL8Py6jIUCkWy+nGFYRkkueiJxEj4B4iYR1SGiEfw3PX4Aoh16YNTHqLXcMfLIxBlo3Xalb9ihJvPEM7TNSTXAdfJY/KqoWIHOp0IcdrTHeXt3aNv37Hz9n/u6+j7+0P7bz9lvGAsP/roo6gVJJ8bSAIJuN9Ak7lRj4Ju+N/7/u9l24y2gxMLUz/31oWTn7gwf+HWWWsGrLTXOQw3EsxQxn1KNTRyK1LpjtyrKE4oIp5yA5MGusyokla5AGeKrBPQSec2M9WxccHWHCoKaOl6cWJh1VMyG4OthslyaGXZQExvWKLW3dkNvb290N3TTdnuHbluKr8TXLCiMYtCpXjoaiWPAFp1Vd73JEc7n4MRBJWteWFhhSWJsYsYk7U2anYa8+e3Au5rdcXHAXY5/xv3xI2v5JLRhJTw4VhR+cK1gB/pqscSOoRgGa7B7Ho9hTwFGsXkkRSHjHxBKIQgXqwUYXZ+FmZmZmBhaYky75Fcx3Rs0HTmsbdsPE+wLYrafpmJz+XqnjeKcFhEG9yyTUFmE+xSWPf08t3w5xOqwhshFB5O7GTOACqjI2UEvVgqtCvt0O102beO3vrsLbsO/XWuI/cDZVyZ/Nwjn6smVvxmrNrNuccGbjmbM+DkLldXAuiG//KlL3e99MorH3v90pu/++bEm/cuwTJU1DJoKQ3KxVXqPqbpCljVCnXu0lM684ibJlswYlUJmPdSvhn2+QHIQ8pJW25MkWLubJGTrSs3LGKqk95ZbxOj38n4ubTgRea6VaqS272npxcGBwZhsH8AeoSFjhu+bTpgVmwwkOIVCWkUjKcLtzuR5XHDFtJcRHKYm7GOx4nyK6Jzldn+lJTmM8l8Wf4skzAee954KYQRpgEE2tE2nX2h2EStkGbA3mxDiAvsze7vJ26JGie2+6391Mbe5Xdh4+KkToyHs+dFF81zJGBT+RwpZsxbgKsOQdwSxDusyCmUY4HueKw7x3WOn+XVFZiamYaJqUmYW5iHQmGVkRr7t9M1kdiIaXpJuXPj8WLE0kiXveG9t4Id8oLXgXLk5YT4lF2+uFhnpO361xwvM5nsR10F8d+aCqqGCaQAThUgp+ZAKagwmOo3Hzxy/98eHL31L/aktp945P5HSgnAR63M6+P7BNyvj3nalFE6jmN85exXbvvO89//714999q/urB0eaSYLqtm2gLLroBi2mCkUoIXvAoqEm1QJy9iB+cadREgp+3GNb698jLGdwYzrt91OIOefi9i124MGoGcrswuRxf8WCUgywu550UGPsbBEbgNRYfB/kEYGhqCgf4B6OroIqsbSUxws3NZ39CFb4u8el9/cT9oSOsOS7two8eHQnY5N74vntEftHTjwALMZaqV216WnRAsCkknK3vLB2d6g8G9mSuelBdZZxiEVfJOSDJZ+Wez7UNqXuHnuF4GqbRRpje6l22a03pgFxphIP4uu/XRGvBlo0twp4RJReNcDAHm7EbnOZR5FaSsiax6f9khATQo5KGiHE08DseqqRSHn19YgMnpSZianoSV1WURl2fue7baWUGh9eF6rUTVhqhfl8lyUv1zQwT4dvCL4YN/cTVXgD4FSC5CVxH2VRCQgioSVnHNmQ4YWhvoJQ3a7Zx5eOTQsfsO3/uf33fvh//pQ/3vmUqS7TZly72qN0nA/aqK9/q5+CvOM1u++tS3PvrCyed/8fz8xbvmy/NdeaekmRomr1FKMO1O6OITEOx7OLYe/IuJcul8m638O7UNlZsr7WZcNuc6LPEcZOZCVzYZX7gDshVFh5s2bdZIFGNWMWNOofK0jJEihrj+vn4Y6B2A3p5eIpfhzR3zAFh38JcrRbrKfVSsHPX3AZwocxPUc7XZ3AEXcQ3o+DdesWWTPGMww7W6mviSreVKMcENhx3kPPN1guAuNZTg9X1o3eSc2hACK2+UGEZtXGsY6Wsee63eA9cAFkmZEhL9hD7Nru3/znWyoLeHyHNMKBTyMD8/B7Pzc5R5Xy4VRUvcMocAdFRjPTVPPhSpqaIRD3oZPA+VwGLqfsehJs7K57LSOh0wmMjnv0HY35EFL2WAagKoVRXatVxlKDc4ecvWW77/rlve9fcfu+djLxxWDq+2uuaS468dCSTgfu3MxTsykmPOsez586ePfu2Zr//Sqem3HhpbGd++ZC23VVRTQevJIdeihgFF0TZTEL2EjNa/YfsZ5sj2EK5rtHiI81uAOoNjrfVsVU0yMqicDb0DFMYkIlrXfY0AoCs6tGWy0NPTAwN9A5wgl+skkhkilqExSg+BAFABWhznrO/HHnwsuanXZpl7NK1hHO1BkAieGzbRawWtZotmLdfkeatt8fqOLEzPkePefi3P02g+/b/nvIjmShCWlRHAih3TJVYizxKb4JZlUnb90vISLCwswNz8HKysLBFjHlVD6Ki0cj083VN0tuP1weQ7RL9M612oH6SUCn5+oeC6lQ2BIcuQB7FC+tU6/y7v/zv2N0A6aNHfIG2nrf50/8qO7h2vHdl2+zcePvqhf/qF7R8/lVDYvlNvwPrum4D7+uR33Z6NsfWX8i8NfueZb37yubee+8SF+Yu3zlVne4tqQTcNm2guMQaNVgOCLP1d0MA2ozchu951Jcqou4/uVIA7usily1tubGyUCFc/sXIJtyR2CRNxb7TEU3oaOnOdBOgD/YNUwpZJZcmCVwFdsGzdo4u+RuEQuyL+jjdpbiwSByAbgnuIFRUFFFdr0dQ9SwQFbNg4mFnOQ4136llILQuA10aMZc3XkPkMblWDWDsC3D2iHA5TMd99mUrqpqdnYGZ+BlZLeSq5o1C6yOdwyCOGnexE1QWFDhiaOV7PMXOSB4I75qEEUg/8dMTkN5HhrRoNJjDb7Fpjz5mKDWk0UCwFjKoBnVpnYSQ7Mr6rb/cLR2+5979+5qd+8Qe7lF2lq7Vuk+teHQkk4H515HpNX/Vx5/FU8dTSwW8/+0//+u2xUx+YrczvWrVX0iWlpFjohteY/AXdhIqiA8ayEYyxto3cp6FPJ4A88GUdKArnpIx3UkRTkM3QBoaQjvFQkUCEG6XMXG9ry0JnB4P68OAwtGc7yEqnyL3tCPY4TnqSllYNQAhwxxgnlw6FJbjVPlyk5R4A9zWDxwasmCC4r2Us1xK4u7zuGyGbdYc9AiWPlIMgSjylQitC45RcaqMVzpb66moellaWYGJ6AhYW52GlkAfLRL+419eAMvlFf3svWU6EtmT3Oqk0yz9lTl1oomYgIFMTMyMaJs43wPdacahSgBLvLICUY0BOydntSsdSf67vtUPbD3/1V372t//+/Z33zW3AVCSX2CQJJOC+SYK+Fm7jOI722MnHBo5fOP7uY2+/8Mh0fuanJ1Yn+ktaWbF1ru9lo8CXuU2WO7rSRQ1tTQy31q3tGuy+hw0atsQYh5nolFbPpWq0J6KV7b+vqC2neHoqQ33QMY6OPz3dPdCebfe6y+H+pKqQ0nVKuiMrv5Z2vCamLaPCGwHuQU2ntQj31V0V6wX3tZy/oU8URWEb82Yb8xy1W6Vb/sh9C+mtoHQRjY/DLnSknGAxhaNSg5qV/AqX083NwcryMnWtq5omWfr47uG7QfF3ss45k98N+4hFKxNWa0pQ4ioubuIBl4wi7wMlCFKFgPAWiPp/1VZBtzXo1NtLw+0jZ/uzA9/7xIM//w/v2fKe128buq2QZNTHXHzv4GEJuL+Dwt+sWwv62NwTLz6x54WTLz10dvr0Jy+vXLx7wVlMV4wKWCrWYSN1LFq8CLIaga10NfKb72ZYucOWcWt/gk+IlzpoCjO4Y4yRMpiZcIbLzpAMR1rgGrVSRSrYvt4+AvSOjk5ij9OwpAc3NOyIRdaPyHyWeX8Bl65rfftGwtn867fco9z6mzXHYfcJA7Wo+LK03DcGENf59EFw92lOksUvKp/haj2HW3XgcuGJd8SXSErWOBLagAaqjqAN1IJ2Nb9KxDgLiwuwsLhIjWywuU3VqlLZJZbdERMdJpW6Se6+vIDgrt2KRinPxSoRmawnlGG04IkgipgkuRlNytEhY2XsgdTg0p6ufU/dsuXWx++988Fn9+0Znbxbubu6zhlOTr+KEkjA/SoK91q4NMbW/+7E3w2cvHLq6FuX3/zw+Zlz7x9buXzLorYEJb1E1LGstONugtSxGpUice02kn1gchsmDEneeD6cwnWBoGgzYK9daKJdq2B9Ef8ikMdYObLHdbZ3EuFMb3cvlbJh4hyS0ZBxTxY/l8YxuLO1jhYQKwrMNFeX2CYfVU5MBLi7Weyyx3iNciAyyq+hN6hujw9adP4JahCPV4S7ucUk+6uz1H3g3gik3wlwD46FwtekAXPtPH64ugNJjpC6EWvMuRKASzqBOOuRCGdxcREWlhZgcWmJku+QAld6lCQlMd/P9cEHeCNaLIiQ61V4AkiRR6CnRjjYu8YGG5V9eslF+b6tQs7MQbfZa+0Z2Pvi3m0Hv3Zg+4Ef7t+569THt3y8cHUmP7nqeiVwDW1N632U5PygBBDY/+TlPxl989ybH7gwdfETl+Yv3TtfmhsopUqw4qwAuuIBQ9REHUsNWQncCTgR+HTMlucEIPpYAvhFjI/D4tLJ3Vz+sukZ3oU8/AjDBMJsweuqTrzu2LAFAb23q5doYamcDX2bronMpgxnG9fuc/74eCyLjTbb5uOOirlfS6vOalKCFzbOOpAiNzD/rPfTClteo3s5VPrV/LNecCfXdxOt1C3hlNnrscbjVzgZ3EkZRtcYWvKieQ21cDVNKJYLsLi4BHOLczA3Pw+rhRUolkpMnIiKK7noBaWtoLltOoyo6cP3Gd97QUOP7zxS09KzaljHz7wV9N4juR82oqmo0G51QLvTAVt7t5/d3jf6g60DI18f7ht+8d+/598vRM1T8v3mSyAB982X+abc8Q3njdSffeU/7FouLf/cmckLn7myMH6koBaUklIGUzOhqlQlOTq/5BbWgxsUi6PNBDNrsCmM6m9lqYJqi7ddlLbxw/j6qAbLc+h72QREWDgiWQ6d80Q6oxuUKDc0OARDA0ME7NS4RXbJsBWy6L2NzmvWwcqCiHoKazTK9SwngFyQEZ+NAPeovTZqDHG/l/dpNObgdfzg7oUurg1wp/E0iiX7BLoecI8jJ7mWGoU43LUkMtx5hdeax+5X9J5wIh6xMJJiAaDq/M6hy352bg4mZyZhZnoGCqUCgTpBLR5LLWaZbIdfK0k6FJjZqAWHw8PXWByH8XXFEtSS9IcFVE6Hx+Cx6LyzFUhDGtSKBhlogx6jp7J7aOczQz1DX+wb6fvn//jwf5xVFOpak3yuEQkk4H6NTMRGDQPj69+Y/Ub7KydePPDK2y/9mzNTZ35usjA9VNKrYKr80kqKS+bnxNal2N1MUKCSLw6NDYusdnIRSsvdxiYVGrGH8abKu4O0fsmQF2DrbhzCyuaycrbasewGrXYE9mwmS6C+dctWSpbLGBmyyCk0QGFx8WfAxK4hhhEc9ng8Jf41+NRZ6TFi7t7mXXtdef9AVVLonWN5EdawAILXpbwFwaHebNxhFrs8/p223N1YdoRFHQeYCRCjgM4nr0aKQvP541Xvya+2hK/uXMmv4LIpe50SHZXzTbDP/OTUJExMYXb9AtfJi8Q3yYuPlSuS3KZhR8BGz84RAx42d6ul901WqBArpAwhuEl4oq2yowEl21kaZO0M7BrYfXz/1r3/35Htd3zzXQ++a/wh5aGkZG4N7/LVOCUB96sh1XfomgjsXz7+5e6JwsTDT/3kid84Nf3W/VPFyc6iVgTLoJA64zG9yMK97WCGOWeuE1zLvQpdc67bmr9j5jCVe7czjNSAO3VeE+U1uKlJmlfZzIWJZ5hxC9nkkPN9y8gWZpMz0ty5Dc0FaZg0APY68cq63mZ13b42od5OHG25X0/gHgZObt5AkzXpB6BrBdzX+wrVPFMEwDdzzUcrZi2CO2msrBL6FUNKecGcessCI2OQpY7lc1NTUzA9Mw2Ly0tQLBbpGC5VFUayfwcndlmmY25aRhiIu3vhfH+VjKwB8OkuvnuhIpBxUmCUDNjeue380d13/7d7Dt33+F0Dd716/+j9CT/9ehfwBpyfgPsGCPFauAQC+1OLT3U9e/zpz37r+W//9uXFS7sWqwu6nbHBNhyo2FWX2pJ7rUuLmIliOImH3YSuFSJat7rc1lTnjka+YMAKmkWU+S66p6F7X3SI01UDMH6Ktb3dXT3E9y5533NtOQJ1jp+z+5053D2r3T8eqVL4u5+HgXV9LL2+MUs4f3n4bAY3eddyj1uGdBUWSR3wCAazZrcKA6sguLdKWRu8HyuCrT1wKIj6EurCFJdG4ZdoQI4/NtdDEPk8tSAfdgfqJuj7cD6pAHrxDnLcW8TabWw9a5IlPzM7SyA/tzAHhVKemRtFPB4viQ2MKDyFeQqSqq7hY6qgCcWZWCiZoi6QwCKjbazu0cdPgo/DrgK061nQKzp0Kp0rh7bf+qOPvedj/+9d3Xc98cC2B4rxpZwceTUkkID71ZDqJl/zcedxrWu+a8tXfvT4v3/+1AuPzJamexfKi2hGg6M5YCpVzmwXpjn1WqeXmzm8qYUquemkLcENWeg/W+dGHhgjRIIbardaC+5y46XFhOVtGK7HHtKaAdVqFcyKCR3ZDurMhpZ6f98g9VFHNzJuXgjqKT1FmxMej67JMHBnsfKS5U1XbJZumMATvM/uEL+88cE9qNCEWvINlBF/zH2zwb1RPBuBKiqmHnzV1gLsjRS1Vqz/enSs3wRch5d0oLm7L7vm6fWh+DrXvVMnOiSQcmzKosfs+unZKRibHIOl5UWoVKrUahlJpqrVEk2bZhhuAl6jeUTFXrP5HeN3H710IoGOfinGLqhvyVUgjiWAxx88xlRAc1RIqSnsF++0OW3Vbd3b3/7AvR/6y1//qc8+tk/Zt7zJW2FyO58EEnC/zpfDd5zvpM+8dub2bz33zf/zrdkT9y05Kx0Fq8TebRNbm2LGu+0recMKc8yTE805BOscx9k86li5ASgE7hxftzQLLMyelx+p7cue7NiljbqbITc2gGMCdWjr6eqBbdu2w5bhrUQbizF3CdC4sTJNLCcVEckNfx3+ceMG/lUs3euem91rmuLGGdzkAMkPHt6CtcFtG2Si1ysRm7egooCsFXB356PGWby2Z2nVcg+Ls9PYI0hswtzpUTIJe6IwcK/z1ERa7t6VG1VgSG9ZnUJCuzArqy6RDXVCxMZIbN0TD4XjQKlagoXleYrHT05OwfLqMp+qy7p1TtTznP6BgYvuexrG6QiwMQ8H82saWO7ovcMKGtbcvRwcAe4q6KBiZA/72oMKOTVbHUgNXLlj9Og//q+/9vt/dJdy1/jaVlFy1nolkID7eiX4Dp2PbvhvX/p298vnX3zfky8/8T+dXjx3dFGZz5aUKlhoySKdZMkBDQvZdRVMqneTzG0cG5fZNATsAuT5cZjBSnF0UgIQsmm7UE1fMp3HYe11n+TGLshFj41bsuksDPcPw/at26Gvrw9SGFengCF3tpIJYEgvS3zwmga6rkHFqjSXqpvBJzeu+ti5tznfvOC+tqUZnS0fBaBxwT3qOkR0FOJpqLGo/W1e1xgiCbr364CdyRVii7NxeWVtrwMG19rLKjX5Ix5xlOxmiO+pBSbki3nirL8yMQaLC4tgOtiW2QbHNAHTaFziqWBZo6hd56oXwWVB7vbA4wmrXSVNGN9/tvJdFz7pE2kqY7UVU5D1cDvkjJk2+52BqaM7j377t37xt//DfMf82UeVR5NM+tgraGMOTMB9Y+S4qVdBN3zl9crI6+de/ugLp1/87LmFc3ctqAvpolYGC19UZLgizRoxFAN4DM7S30YATFnsUhuXcT9xFFkJVInOyXYiXV6h2JzPOhYbkQR3TUUSGp1c8mStb9kGWwa2QK6tnZPriFEOa9alnuFjvfPF/IIlatJl6QpZ1Ml7Qud6dUkJGtguxQ7KpkntFr0RCXVe9H9TF0EgK55Uso0AuhiWexQoxwH3qGvQ88TH08iubq3MTajy0MSLwAAtQ0R1q098g++gVxLaaDzILy+VXlQoqA+9KJmj5jII7o4Jlm1B1axSF7qpmRkYnxyHpZUVcunj980sd5atCG8FiajEo5C3jnJuRAWGyLXxx+dpb6k6FPpDzwF1mHPQW6dBrpqzetXeuUNDtzz5s+/+xJ9v37r9lQ8OfTChrW1lIa7z2ATc1ynAzT79tHM6/V/ZVbkAACAASURBVORrT+59+cRLP3vyyolHLq+MHZ535lJ5rUhlbrJ5FdNLsYtcWuP0J4G2KGuhl5xjaDJ/lxPmxCnMouGez/hbv+PyZq5AykhBd2cPDA9gvfowdLV3QdrIUGtWag5Dyoa4nhfeF53gvHaYFNPzfciz4LsvN5txB8khA/oeyT44hOABndAavDIA35VbA3cSBxPjkXIkVKPNXgKejtOEtCYInmEu7PCB88SEGHLu72IBs1w1DQA6KkGRxluz8hqLOc544k5SGLDTimoA7p7lHWxmIN46sd6xdoSnKwLgxX1C50vUuGOlOzPeAXHTI0c9ZtNPTE3BzNwM5IurIpvei+XXKR/+CZZ6iTDgia1OPph4b/AdtAQ1LT0ZCQVZ7bgEx83ZQMZI2wHD1KENss5Qamhle8f2H7/r4P2P3b3j7ifLt5ZnEys+7mpc33EJuK9Pfpt69nnnfOZLzz5+x+tnXv3k2fHTH5/Ij+9ZhmWtrJWhqnAPdMGCyaAsa9HFpiI3Fopzu7uSB5Ic2xPGOu9ogqmKr6Va0k2KWe3ciQ1jgpgMh/XqA70DMDK8BXqRBz7XQbF0bBWLsThuFOMRzrhEH9TLHTcqz7MQtIVDbeMAaPAxOF4G99oEJ/8yD9nVQtyjrAi5/3PtWXl12tLCyuuuworw8gcECZAYRBA3/S7dWu1IZmXXAk7dUOXzCiVGPr1oPOpZ0jFobOX+T0MNc2nLwYvp8Bu/NYqdb0nznDAC+Q3OFgz8eN6AkAuGbZQ1z9XoAWQCKH3vU2wDwveUGdk0xpsrTx+W7wgmGvLypBWvqNSoZn5pEeYX52FyepJ6ypdKRbAwu5XYpIWCHPYgtB/wPHHajSTTle8AVtRgIm3AfY//lOAuQm30mmPVjKOAoaQg7bRBn9ZT2da17djte+74myN7Dn/nNw//5lhCeHMVNorAJRNwv/oy3pA7ILB/8YeP3X38wvFPn50+/bGJ1YlteTUPpo4x9mA4S7yersXLLytp5C5/lmSmEW432nt4A+DEOv5xk+wosQbJbpiEhsDdxKodHfq6e2F0ZCtZ6x25Tm69KpPmqD+1YOLCGlxpg/vj5tIkbkFS4dYat+nwwD3eBRvHSD1gkkAuLXd5l3h3WN9Rjazc+quKKoZmRD5NyGGC1qL7jJL5T4Ae52vwJ5bVHDNeHXDYiDivp6/KuDepbuFe8FiCjnT3+wkXxdhbTU4MHYgoVYzKIwjK1r03954B5P/HOnf0BmBFDNe2A1TMKnHWI1c9kuBMz06TFY8ATxn41NPVX7fug3HSGyS4e6NnMSteHwlXSRHHinkQXnzv+tKydzRIOxnoVbvtLbmRV/ePHPi7W3Yf+NqBBw5cSCz4WMt1zQcl4L5m0W3eiU9OP9n+7ef/6d5TF09++tzchY9MlSe3rKqrUFZL4Bi+uLVwodEmKSwJt3uWgHWPGlOCu3C0k6XPbypuAhS/RhYssSERqGF5HJbRKBxbz6ay0NvdB1uHtsDI4Agl0GFtO/Vjl+5IihsinzYn0dX5e9coxjq3swSbFq4XjFgETyVFRMiyFeuwhSFEHtoIPMNLxFiRavZp5p4P+y7sejIkETfJzO9ibza2IGB7VQ2NFYm1gHwkuAvlgR0ZnjyDMo+Sdd2zUivX+vlpdB2/q5sxluAcVNEUiZkp8Ef0ZhehK1TI0U0/NTMF03PTsLS8AEWkshXgzrzx7NZHDx41u3FfT/Kj1a171/knwJ5CN4FIBGb00xYkE/QkuiAvvdIObZU22NYx+uau3p1f2jOy5x8f/cSjZ5LOcpFbwJoPSMB9zaLbnBP/8co/9r3w6rF3vXH2xGfPTp796bnqXG85XQJknatqSEwj4sbCny6T5cgR63N188YU5p52na5sU1OXNRlDE3q7wm54y+IGL4aeprp1BHS02DF5DuPqtHdgln2IZefPst0IyQU3xDjR86CFHrU508b5Dr4hUeOrB/jNAXeZXR7JlSIVLj9Axph8WUbdynwFrf4Yt4l20Qtr1n+tdSUtIviF5Kw0m+cahUtBQGWAp7I5UU1go1eNSOq5AgXvgdZ6sVIi0pvxiTGYm5uBUrlIXepMdKHr2HiJQZ30BkmA1IgHgQ4Skgi4rVhZ4gQ8rpf3uT5wWJYCWlWHHOQgXUrDlvYt53cM7fr7I3sOf+XBux58+0PDH8rHma/kmNYk8A5uXa0N9GY7Gkvd/urMX/WfOn3qIz95+/ivnZ88d89SdaGjqBehrJfB1E3KUiXQFChE7Vr9AO6Ls3kWe1CSwuUWcI2TAo7156IMCN95zILPpNugv28Atg5vhYG+AbLWORMe9QImvqlNSuIXHzPgo8Aq7hwHLSoZiWx2fhhIR41ns2LqYeOOGlv4s9aqOLXzwK96lOVOyp0EZT6hoVjjgHtdSCHGJCM2BK12OfZGp28WuNfKx+c1i/Fca1mDtZflKLsrd0E16zbP83nGpAsenfFYCz81NQFT01OwsrwIpUqFwB9JcmTsnqtka+e6LvTUEC1kZr0Ef3b/y6vpmgp2yQbDSUEWcmBUUtCXGxzfP3rg23ceuP3LhwYPHHv08KOrMUSYHNKCBBJwb0FYm3UoAvtXTn6l563Jk5/+/rEn/t2lpbF9K+ZSqqqWgZLn1CoTvaBrTdSuo9asUYGrdLdzByqZPR9MQOKNhn3OqG1LIMfNGJnBENax7hzd71iOg1t+X88ADPUPwsjICNHIEq2sySlshqrjGUyBSS0qxauteZnrrQJWM2s86lpxLO46136MBLnNcs9HPV/YWlQkKX+TMrlocKeaOvfydHzMh+a8Dm9kzZ4h7sbjRpgi4vtXBdwb3HNd1ntg4uLOMx2Hlju979KjJurPxWLHShG053VDB9M2iRRK1VQqmimV2IqfHJ8gd/1qfhWUFCvwpmVSEpw0wNGKd/eVZhPlaoGchYsufu5ZwXsPKmiUYIc5fejYqwAYjgGGkwbdSkNvW//8LSMHnnjP4Qe/eOu+W55JesNvLMLEfcc29q7J1RpKAIH9L07+RW5peemXvvYv3/jfx1fGti7Dqla0CqCkbKaTdUzQDI0IIyr5KvVmRnIYyRnPoXdBTMPVtaK0RSbMMbC7OW3kilfAQU53bOOuGmSBEzWsrVCfdbTWt2/bAf29A5DLtoFZteilzaS51K1aqVJmPCbT+cEdLXY/SUgrdKI3K7jH3fDlIpLHqz5kDbuG6073Z7v7ViIpZiE7Qivgzl6kaG0gzsYjr+JiSJPrXo/g3so8e+DO5aj8jgnJiHbIUrHHznGazi2Sq1aVwBvJoRDol5YWqSZ+fOoKLCzNQ7VoEekN0tiim54y3ZEnAwE+qod9A3DnLB42LCwTINOhQgWZMi1mrgRLhbTaBiknA91qT/7QloPPfPDeD/w/7ZB55t/e/W+rCTxsjATivGMbc6fkKrEk8Pgbj7dPFyY+8eff+eKfT8N8e8nJKyWzQNSv9GYQYQQAVACUqgJauwZ2BV11knCCiS7wvcfSFdbHZelbbd0reeIpI55j5Y5pEahjvTpmwdtVm9zw2I51546d0N8zSBY5Zku7NLOWA9igCjcS+cMPyluzdMdLPnpy4Ytq+UYQEGfTi2OZ0/2bWOON7hMNTeFu41gTHHFQnGcPgrr8txYB7vK4RgpW3Hs3A/tG12gFfOWmFGzf6x93FOBL13WcZ6oJZcWwrNedWBejyiBIieu33PHZ0SontZ386pznQqQy4toYW6ffYYGLY1OpHLrYDF2nznJjk1fg/KXzRGGL19ZSOljYOx6PQ+cfArwf3H0vhawY8eI37JZny11yYTCxFBbYcBgtUJ1K7aMNSNlp6FG7Kwf697/83z/yP/zPx7/4youf//zn46TQbMTrdkNfIwH3a2R60WL/uxN/N3h24q1PfeP57/1vZwoX+pf1FcWGsmCAEj5P2X9ZY052q8yEFhhvl2DGmbDooPNsH8kPL9ne8E/eQGT5FFrsyCOvgWPaoIMOvV29sG3rKGzduhW6OnoAG0hQfbfI1iWiC5GhL61C6fYVJHdEL4MfCe6yHK9ZnDzOhhwH3KNi5mH3iQPs/Dwbv3DiPLf/rsHjJbhHXWc94E7nNiJ02SDL+noDdwmorayIuHMkj+M/BVudyHpXVLbOHVvwR4iXAr1nWCpHVSrkxZOVMHy+aVVAMRRYXF6AsStX4Mr4GKzmC9w8ClnwZLWMf403BXfWorknvKfYo2veouSd2mghbyJowaMyoINhpaAXuku39Bw88e8+/pt/+OjBR38AAGVFEje0ItjkWFcCV2GLSqTbqgQcx9H++sQXdr545viv/MuJZ35nqjTdu2QvqVYa02LQROeyNEZvEdKSpW3UzEnSxApLVVrtbiY9ns7aPZFaoPVt8MaAmjq+kIaRAtu0iEKyPdMOw5QJP0ru+EyqTZDeCO+A+6Lz8qm1MoTFLlcWxt7oIF9Wvy/pLxRgW1iVcUE2DLSbbbAk5hbG0eqcRx0fHFvQkgs/fwMMHlHTHrw+YUTkoL1josBLXioYp4+6Rd33MUIAtPxC6NPlteRY/R6JjbDOg2NtFCppprAFx8jxbP9q9rodemOWeTeSktk7Ht35rGhboOgKFAp5GJuYgCsT47CwvEhufDQOSJFAy130iKdQv/g3wb8/GULsS8xq562SmlayYYuHrsHltUbZcPr1gfK+vv2nP/meR/+vA727vvv+3e9fTgC+5TciAfe1i2xjz3zSeVI/9cLL+49dPvGZl87/5DPnVsZ2lLQymGYVHBVdZAjsEhhpmxKENJKURmS0i2GRxU4/HqCSE11k1iHUsgsPwLaQCEOBdCoFVhGT9DTo6eym7m1bhrZAd0cPGHrKVQyIxKbm472xvLGwZeAHRbdnegi4N3SLR6KIT8+JcWyr7v+NBvY4QLceMHHBKW5wvMkSbjbW4OyHXUYOIc4z82pujUN+zeDe5D5h4L6WtzxMAYuSQyvzLq33ugxHj3NaKNoeyLrnyDAZJeZx50XLNul9LVXKMDM/SwCP9LWYfMeJeKj8iy6Q0toWRDp4mRrlV2bj1VTrCCn6+lHQb+peSM4JSjlt0KN0V/Z27X3zg3c8/KcHdx785iN7H5lTqKlF8mlVAjG2xlYvmRwfVwII7G8dO3bwx2de+OVXL7/xS5fyY6Orelm1MFkNO7LpmH1eobaM8sPJcWSrsxJfoylzTB2B3WWZE8l04gzuEy3i42BhUg664zkZD630bVu3ETd8e7YTUprBHeGw2s7G+tro7d194Sne7y+vCaZH1bOb1dU1R6xO/x4R5U539x7f5DRULvzHbMQbEjU4iXIxxuZtjj5rTO6hvmz5uGuwHiwbnxkURUPRhJRVues3RBZ1140jL3FBF5hjPHDkfYRL2V2p0lnWhNXPf9uwLHq/Wz0sHNIKuPMrL6lr/Iul9r30lAx5jN9yF1n3KoBpVXkv0FVqQjO3uABj4+MwNTUJ+cIqh/VE+I6CfLgNYUpPCBmP9365Ljv/AGtnx43Ly5AB7xNYSptyUtBptVf3dO05855D7/5Pu7ft+4ffuv23pmNMb3JIQAIbsXUlQl2DBNAV/8cv/fHBF954+pffmnrzU1cqYzuWnLxiETczJshluZczccYzuEvyWBfcxbvB1rL4kVnwFGfDjUB2eBMZ8USCwb2fqYsTqGBoOowMjcAWopAdotp11BDwP10zSEVH932zxCPaeNzVJMfSXDBBcA2Ce1yXu9Bzmt4szBqPsqpqn2kNk7yOU+KMzd26Xdf0+g2cVoz/Zq76RuOPc/1Wku9aAffgdEg+9WbTFGe8ruKC8e9AmKCVeYy3XBAGA/Pss9yjruEqG2ARSGPSIibYqZpGRsHS0hJl0yN9LfLTY/c5fg8wk57/xIRaPI9UCvHO17xf9DsvH6fWUncEx42n+hOznY7dLNFJqYJuK9BR6YQ9nftOHN1z9D89sPuBb/7y0V+eSiz4qNmt/T4B99bktSFHO45j/MkLf3LLc28996mT4288Ola8vKdgFKCCbjJUjrHjk5Um7nYQrnlZzkaaNsbP+ZUTZBGCzAZfezGj0k0eZKXD32u4GYjs+o5sO/T39MLOHbuhq6ub4uvEG28xBSU1fEE6WRxYMJFKWOeuUPwveggTV1B47kYTWIUS5FuxzOuu7dt4XBAMHLSWeP+a4vCRceEQWt5A7JtF5BeUqEuuEdLGt8xuBm5hNlq9whH+ysS5rguaTSz59YA71WS34CWI1B7lO0mB6hD3c+Q6iLO9eB3Ygu+d/+zQx5IeFeGh0DWdQBoT7HC8WD6Hnr18oQCz87MwPjEBc/Oz1HUO4/OoAGBZHaG8yNGjxxQVKZ7XToyEfiHT5Xm1IHUuyV2wZ1K3PKE8gEGpAKAaAGpZha5qD+zt2ffyHTtu/+J7Dr3nW5+57TPjCcDHWSN8TALu8WW1IUe+4byReuLYE4dfOPHCL52YevMXLuUv7VpRlxRHs+hFQ2C1sSYUdFDp5UPAR6JJ0YNddH7gchQfuAt3HZe31drY8kVHoKY6VluBlJqCzvYusti3Uie3PlCRiAazXvF81M5th8aEAXoNk2ys2i0j2HddqBux98tG4F7HKb4GyUdlytNYg1ZWjLdhLeAex3qLcs+GuXTrrkum1UahlSf0KOs1zIKPeuaoa/qnPFYyXKtrhPBlY2Xlf+bQioQmPeFbGX6dbAMh6WZP5eUXqG7feEqyEx0gsckbxtrL1QrMzM7A5bHLMD0zDWWTFQAsl5PATK+LiL3XAbvcDHwWvFcmxyMkVzyRX6lgmVUq88VcAMdgZ6VeNqDH6YUDPftevG37rY/dd+sD384czowlDWfirZYY21m8CyVHRUsAXfGPHf/CoaeOP/urr114/ZHLhfEdK3oBqloFHMckN5lmq2BWqsQOhwluluhUzolHXk83ejlIYxbuLaEJk8ZGGaheNJ6ceMg7jYBdtcFQDejr7ocdW3dQVjyCvIY+MbLoxWsnXWuYeCcS5fA1lC03+f7+uK98YaUcopfW1QB3OaI4IHytgHsc4G5Uvialjc+C3cKafYIzFHpsWEw8AgNDZzoCOCUwRL81bg+kUEtkrZY7y8uVnsexHkLwI8s8o8YaXE91c7Zp4N54wvj19vVrR2gVCbbMiiHaPGOdThXj8HPUQhZ7xa+sroCtOqDqaCRwoS0R6vgXgPy7+yJycxoX62mD8hFoUXmtTiWzFG4wBKumhaX2GuhlDfqdXntf/94Xb9t95K/uv+W93/rUgU9NJFn0UasxsdyjJbRBRxBX/PG/2vWjEz/6N69ffv1TF1cubV928qqlW4yp0tQ0TdANrBm1APkk0FWFMSl6IWks3pvkxbk8chq02V1gl28dWt0ClzFJrq+nH3aO7oLRoS2QSecozkUxduKKRO4K6gtHGjxmzaK2jnWzKcFlXZ/45jZyFdLyynOag019Gw1/7G4tdlWcOL3r9m/BcoujLGzQUuGNMGRsYQlbtfdcf8ydlLcGgo9rbTeLxfuVEVcNjDnRYRZ8HaDGnIQaK7tJmVzMyzWcM35jZbwq+kFJ6WjAIOgfi3/8bvMocUBo0p18MwXpDSbHkYePms7wuOj1RyIbaieLnRwVQG76lcIKXBkbh8tjl2C1iN3l/MmybFy425IP3OV6cSsoJKGUb4EoFu5XbMjYikUVPNSNkmk7aC8zqjr0qX3VXb17Xzyy/chf/sw9P/ONj+342EIrc3MzHhttXt2MUtngZyau+DNf6X/i9Sd/47mTz/72ZHVqdFXNQ0WpgEUsUPiC6cTpjtZXOmNAuViEVBpfLpE+I8livGg7W+74XhEmM8e7dN/LTRo3CiSnIZIJRYP+3j7Yu3svbB3ZBoaiA2bmI388slshqJPbngJw5N/3lbZhyIA9ch45DgtKZtV6YqsFdwoVSPddjWwZSCSgu8xXYdUyMeckCtxpG3P32ujN1gWjdbwpzVzUbP2IzMja3TvmE/sOC6Bv2JCj3OXN6GPjgjttyr5hhUrZ3yku5jSE3j+gBNU9swTKiES3oOLAFq43sLqwiQTLBrMUVB6iJ1O0WXVB2LdQg++MBHGxeIIJdo3BXTLaEREGKRHU6An3GCS9wQ402GdC8NGjq55q3lWgOPylK5fg0uXLsJpf4SAgEWWJ7P0akgCB9yHzGlSSVRUtdxXMkulS4GLpL8b47aoDCrroMenXTEOP3ePs6NrxzP2HHvijj9zzwR8k3eSar6p1bFnRyzU5giww5esXvt517Pxrn/7mj7/5e1Pm9LZFe1GrQFH0V2YXmUySo/cVXxTsokbtsWRci8FWMsK5ssV3Dw1vfDFtJKZAznkGatSCDc2AFKQgo7bBQO8AbNu+HbaObIG2TBuUy2WoVi0wDMO1FHEsLgCKuL58R4OFcNJOrLUi6mfdUZmWkpWR8J1cgpz8Ngqko9aWfxNpCGiBLOM41nn9uITlEjWgwPdhLtxI4G3xHnEs6CBgem7Z+PXnUaDf7LmCYwzzTriW3wYx4DFue+tQWstyMwy64cOsaS92LWr1/RZ6YJ6kQqz4ygDCZBIZs3dBvd66x3PjrB8pXylTbBfrEkz55CKPQ9paTPDVdB0KxQKMjY3BlbExIrwx7SqBO3kOxOaAxgGVy2HuUFiYKOz1R8FTDgSGE/khbdr/PEVcBQNSZga6nO7qzu4dz/7suz7yf9+297ank2YzjTeFBNxb3DBbORyB/b+c+i/t80uLn/7qv3zt85cKVwZnq7NqVSsDpBHpbGSSoAQ3jLVTTTmWnKBiTe1cEdxFbJBK28RWGEAhjJlhqZqR0mmnMSsV0r51wwC7akG71g47hnfCjtGd0NvbS9eh43WupSc+6UYWiM+KXgu4ryU5br3ATpt3HOv8GgP3IOi0stbCjr0WwD0KcMLGGCSDudrgLmXXymYYBHeysyn31LsKKbR+hQR7PkSkm7rXbeKaDx4j/x0la/c5qeJGgGhgPDXXkJ47ESpAWlskuJmYmIDL45dhZn4GTMx8w6paZLrEZDxNAYuYLgG0dMje4oK7VPg9lz6SZMlW8BaCO4rSBXgFoKpC1m6HkcxweU/3ruc/9aFP/+F9B44+c1g5XFnvu3Ijnt/Ker4Rn/+qPtPfnv7bzvnl+V/86vf/8Y9OzZzOLevLSjVjgoXENFjXSRorgjcuaiSSEdNBjV+4ZWKzj3xP8Hz8aOhmU1Wy2jH7FFs/YrLc9qHtsHNkJ/R29UEqlYJqtQoV/F7XycrfMHCnndqXE4A1tIFniOOBjXrupjLx3a+hlyDmql+bTR5vSTVLvoq7Sce7k3dUHLDHmGujoHuUhR4cTyuu6TALvk4OMUrX4tbIh8k45rKoAeywPICgnFyQl8gVY+LCrHjpUWi4rmPmkDTL3ai5r8oZ9bg/YIdI3C9w/yiIUrkLVy7C9AIy2hXIgqducrh60HpvtNiabAB1lrsEd4y/Y/NL7FFramCsajCaGVm9Y9cdT3/qw5/6w1/Y9QvPxxDpTXdI3PV80wlmvQ/8nbnvdB5/6/gHv/Pcd//wwvSFgyuwqlSzVSgoRbAU7GroRlsJ3DUEd+HbkgkySC6BLu2wD7vvxXc2gzp2ccJSOkyUQTd9V2cX7Nm5G3Zu2Qnt6XZut4jKMCbGCRd5mMvRfz8/wEVa7g3APWgNRMl2I8C9GUDGcb/TJrWO2H/UM9L1m8V0Y27UNXMVI0MdvTxNlaMNAvc65SWGVhfJf7iB4O6XvwRN1rXD4+yN1lMr4E5hNmEpB2P4QW9FmPK3UeAeZ23SMcJYwLEguKPRgMYAfrCKZ3FlCRDgx8fHoFAqUAIeeSYwbi+MjLoShwbrgHDcR2+Nlrtrtcsl6yigWzpkzAy0ldNOp9q5dPTg3T/4nUd+5/ff2/XeC0kGfe3MJuAee6XHP/A157Xc15/4+gPPnfrx//Hqxdfvs/SKsWqtgpk2wVIs7vImuZoxsYXKQdgtzx/ZqQ1dXipVucva0nqNmLPjMS/P0DQin0Ee+YHefti5cxfVsGdTWfYOYJ07ZcNjmh6DfKMyn1aAzWss61nuRIErNspm4E73ifJQrGGVRjtA6+czzjNHjTX+KhFHCrKayDp3wYrSDCPjAGrwPvUKG5dChYFW8NmaWfLNwDCujOrAPqSpTaveBNI/fUL0K7c05mCCnlCG4oI7k0x5T+g/z5/o1gjcpdKB5/nd71GVEnXPEVfITY6jxxA8F/L+lHRLrHZsqWPs/fKVyzA+OQGFYp4sdtxfcINRU2z1s6LQ+EaUYkQvH7ePw34UbhxfegDwqypACgxKBLZXHcgqWbsn1btw78F7v/arP/2rv/+h0Q8tJADvyXkN2+YGrJob+BLnnfOZx773pbtfvfDK/3js8ss/s6gstlXsIiiGA1XLBMcQRA2E4d7KZUpZ3s4UgnOGJwcBWWSmUj6dr+xE2v5uQp6jUB/2vq4e2LVjF4xuGYVcJkuc0HgMMlDhOfjC4QtKtfREVlNfQhUH6OQ01gEp1cbXb3A13gaJbSHgXreRBnqyxyoViohuhik1cZ55w8G92eYaYkW25LKPUeLVENybNFrxPEb1qkbU+CTwxakdD44t1JUewyMQFHEj132N1R44KQ64B5PV3PdDKrk+XviwNeyXSeizBhSNMOs+eM+N2GrpvRBxdzlGLJejMlm04JeWYGx8DCamJmF1dRUsx2QsR+oMSqQVu0EDtKFohQB3G/c7PJ5+apUC+ieWztkqoDmk2Qa2i7UHjMG5jxz5yH++a88df/7Zez47nbDYRepTG7Esbq5rILB/9bmv3vn8W8f+9bFzr3xiVpntLal5egE0zSGyCNPG/utAgEucFuR2F3SwQr2lsnTpQ0cXOya28OqvrSkV4kXLHfuvY6lbX1cf7Nq2C0YGhiGTbgNd0dhil8kxwC6z+o2ndq7i7Jku0AmLis4JAHHYdeRxZBiELJFgqV3dIQH3f9gqc70GYV+irysC8wAAIABJREFUdRVSS+4fy2aCeLO3xG+9Ndu4efONeN/CaueDIOabkUaXc/kPg5Z0SMOYuvgzrRHflZu52kOs6Joxxbhf6PSLX/oT9YJucd8LErmJyTG5ikudTNkCltXh8us66933PjRUJnzXvtrgTl4IwSNvmUyNLQ0CHAZmw+N/CPRIcDM+MQ4TkxOQLxboO2xGg9Z9TR1+YFG5Vjv5K3mfYrcRsi0KcEecp2Q9AEBKbksB3UAiHRWcqgLt0Ols07dd+cDd7//TXdsPfvl37/z1yQTgExKbyBc37gHIF//Hz/7x7T9+64Vfe+3ya5+crM4M5408WBrG13G9WuQ+1zGBrSq0UiKJwDUsVFSBLlgKxzY2M0sg/zK2cfVotDwYQpgiLRY06O/qh13bkZxmFNpSbZSFT5XvGAuTXdpCSDLkCxwH0P3yCGak4/kSmN3NMmSjiwLOjQZ3/3NFuTdJ4YgCybiLosFxcazWGjmHzFmNu1eAoCQjiaUsrOMZMDuE5BSiLESFBuosVjYLQ0cTvBYxqQXXU1ABaGERSws+qECFyZYSX5toT43CGLXPUOshC7tes7G4SoH4SzNwbzQ/rUx7XR5AyMmy3M1yGOAR3LHxzDKy2eFuQE2tRJgxREgS3GnvcCuCaPRefoLwQJFRRGFF7r9BxpENoEMbdFW6YF/vnlP3H3zXHx/Zd/i/XTx0cfrzyuc3gNWpFYldW8de5W3s2nrYqzWax53HtcmfTB748fEXfuXEleOfvpS/vL1olKCiVjiYRIvQAcVyIGVoYFeY/Q1ZYRDcyQkv+qHzJiLgnv3YBO6yUwNp/xQH44Q6YnBSdRjoH4LdW3fBUP8Q5NLtBPYI7vRy4X/kHOCdL7iBxAX3OtDzWU6SYE++lo1k7T9OHlNz3QbtQv3H0KINbLTuViA3+5DvWVmSO6O/HW3jlREN9C2gyVoXoLxFi2OvvR2vQ7pEWOxayjTku+CwGya+iaXuelNDm9/4ruYLG7hSpL94D1xrqdfKOs7m1Swm754fCF+4Xh9/WKTB3LkA7fNANB7X2rAmOB7/9cOU1YZeiAYKGU99+Khr9gpfaRxvJGjZexTYCPD5fB4mpidhbGIcFpYWmI8edznRudJNK5K2i++V5ERavy+e9zra/bjFheC39/WjoXFokLHboBd64ODAwRdu33nrn94zes/3P333p2fX+srdCOfFeT9uhOe8as+AtexfeOML25578/nPnLh44rMXli7sX1VXoAxlAIP4HNn/jh0NbQpDCcpHdrfjgpZ/MtMLpc+xPU8EEwjQnPhGL5IAa8yK11SVerFj05c9O/fAtqFRMLQUxaXInhdISilSVF7XGIjibDtBoHM3nYArvhHAEwCHrLhG1w0Ff/HL4GZEBVxNss/FXlSzDqLiw43GWweaEbXLV23xtXBhctv74uiNrL4omfj1o0a3b3YfeU6cZLxgi+GwsUVl2MdJuPPH4EOt9ib5YEFw9T97vXzivGX1Z9UpGz4vwlrBPbgT0P7SYEIbrgkCd3ajswXPWhK65a+Mj1Gi3dLqMsfekVQLm9MgtSwZLB7NMd63dg/wPJnY3AfnhzOP+DjeM316AH5lqdCh5qAH+qxDWw9978jOw3/20bvueeahwUdXW3hNbqhDE3Bf53R+6+K3er57/LufePHcsd+6sHD+6JK1pFSVCi9owdWOriPcZHSq7vA44m3sp+wuVq8NIm2gBFTM906GuniR6GUibVaFTDoDvd09sHv7LujvHYDObCeRR9iiT7sEd8L4ALgHX+449meQ9c09p0mc3X/dOMBOL3DA1RpqPQcsDepe5/+4VoDvl8FxRjRaCeYPhC+VOJJb5yJbx+liS6yL6DR26dbSoNaJtHnis3u4P/7cMH7cRHSsjNQCjh8QXCUhIJvghhYH3BuNtUZZbDIHQUu50T0xUXYtn6thudeBewzrPTh2YtWkYDiCO2fFo0fStKqwtLwMswtzcObcWaiYFWoVyx0rvBI3ei7e5urfXdq00DPJzk/cD0kJIPY6BnfuiulyYoOhaGBYGRjKDq/sG973+G2jB/7y3tF3/+TRw4/elCQ3Cbiv5W0T5zx5/snM98587+Fnzz7/u2/PnXrvbGUmi80PyJrAEjbBn0iJn2i5kwbq9e72tFC2qumFq9kZuM0rvQRo9aO1rulEEqGpOgz1D1KMfWRgCNrSWYq8I1c8N5nx/qNrix/5uK1sM6GgHEJQQ8AckGdYzXqUqzsq5s4hjNqP34sQNaXemOJLIWrMUfd8p7533aqBiWkWr20ExnEIYoIzE4xrN5NDJBDHqXMP4kQLuhentXgnxAX3uHOrRimTDS5UMx8NSvXo3XNzL4Tvr0lORCOxhFnwDZUzaT77XPMyv8c0q1Asl4iq9tLYJYrBY3IdlblhOR2GHqUF30iAgo6W4/LeysL8oxpwx1Q86rHBbao1JwVbs1um9g/s++v7Dtz32MPvffj0Q8pDmIp3U30ScF/jdD/pPKm/+OxP7nji5A/+l5PTb3x4Gma6qxhjxxIRxOIqkr7rFBySeSR+gipeqx7o0mL1gTtb6Oz2wpcBLXXMfMff6ZoBAz39sGvHTtgytIVc8fgdWuz4ImIjGPmh890GD/xb2sNaeO5g4pyrIARWT5g3oM7lHmPFNQPS4Njpnv4NOeL6ta72Gxvca8ApZMKDYNBIYZK/Xxe4+9ywjZbeRoC7P2LrvgNRHgJfc5ngGFwZtfC+NDo0DriTx0LEthveMgTg44RT/Ner83T5vpSvULPYPR2OHB20Z7mFu/RrGYdHK734/7P3HXBynOXdz7TdvX6nk07Vku50d5Ilq9nCtuRuY7AtGwMGA6Y5+cAOGBICST4Hvo+YhBIIkNBDQmj+IMRAwCTYwdi4YFzloi5L13vvZXenfb/ned93dnZ2Zmf2dDoVa/kJS3ezM++85fk/9f+kUtRwpr2rE6ZmpsgMpyx77IOBF1KSnFfzdFbOaXNNIUrHymdykynpTCKg4YQWvR0jhh1QZzWoq6hr27xqy/det/G13++9oLfr1ZZgF0HUzsOuPsNugXH2H7f+ePV///5/Pvl8x3M39+jd1Ul5BizFoiYukoEdjTCjU6UYkaCHzcTHBETxkg/hbqIQu4gusUkT4I6d3TBJDmlqaxYthvUN62Hl0pV0wER9PGvjiNnxvNMT7/IkmKPmCupi+Rj1Te4nCqiLb0V1zbuf4jdu9rNgqe2XuJc7cn9wj2KlF6IcLfT2F4c6n8Cn9A6PpRc0znxu9SAB4vdzvE8UBSEIlP3GEaYQBIF9luLjqR93J3WfDHAP2y/kng6oMAj7rvh9PnAnueNy0weuP8Wt2ElgVjivaxfhB9kGkyfStbS1QVNrE8zMTvEYPCfpobSk7NMk3O9cAjJyL2/WrVMWzL6Lsk+JcXe9jCFQDYqSRbCuvP7QxY07v33Za3bd+84173xVtYk9C+5RT4PrumeGnyn/yVP3feK3L/329u5kd82sNgMGYIck3GGSQxrDqD55yg+6jOjvgtABY0jY4jUrgZtRxzo0tLjxLVDpnjaooMGyJcugYW09WexxJY6OAicej2Q0AtxxLJTkQjEp3nK1AIudeRGyJ+dUAfcwYKfD7pPk92oC9zDhHwaKWcpVAJAElX/5bB3ndl7Xd77jF2RFu78T9h5+4M5qqII/fu81H4Aa1XIPE0lRlLewe8wHuJN8o9I0JtOYYcJHx8vfsKucGldhNjULre1t0NLWAtMzU6BojMbWwCYznJOe1lIQ3rhllUiTzyp1wSdllEWM+CsxrERiLn8MW2qGBmVGKdQvrn9+96W7/6Gxq/E/b7311uAuWWGTdpr9/iy4F7hgDxx7IN6cbrvtm7/4xmcGk/3LZu1ZCSll2T63qEuSgRmhqG+K3jA8cc7GQk0EdxKWguJTbNBMr2VMxLMAXeu4UU1QVWwsI0NVeRU01jXC6uWrQbVZSV1xrIgOiHDlYTyKuONlGzCFBa12WmSuUwSJtSgx6yDO9yiW+1zc80FO83zgXggvfRa5Rsg+OJUt9QxyCtri3NGGgWDm9XPh0G3l5wVFV8pIqGChCpLw2vEwJSPsveYT3ElpPA6LuVBwD/Ks5AP3UJc+n9DjAfcgpQunBom0RCiQkuckCWZSMxBLxMhFj9Z7V08npPU0hRsNAw0SlHWYJIz7lrPT8cS5bCOD5yvx3AsynURX7JgMkLKgSEtAegqbYrFqItlUoCJWNdu4vOF373/DHZ95x8p3PCdJ2MruzP+EnsEzfwqiv+Eee492rK/1kn/51Te/eHjg0OZRfTTG9iMVcxLbnKVaoGNjGAy5i2xfSUZSJcZGx0wAJthE8yT6byY3mIE7K39DvnjL0GFR1SJYt2YdrKhhXPGqpFICnWWw+1D3JpZWzxNX0CXGMvkoLY/L+3zgns8dPZ/ATkIyZOd5gZ2FN9hakVUeIGSjgjsTGtFi7qcFsPP3CXPFh+12UZ2Rc12ItUuPnwO4M4sveDO4gWQ+3PJh9wjyRrgz3W3X5g3aG5k3wj3GPHZRQhKOkh1Q1ikS3vA633cJi9dHBHe8TDQZCpozkR8gEuNwXkjWIGmWbRNzHZLN4O/TZpo8idPJGejo6oSuzk5IJmdBUhUwTD6LEs4RA3eWMOfxHjpaDXsJlmhHhHVs8yGhjaVBQtYAE/osMEgWqrZqL04sGbhg9QX/edfNf/b5qyuv7ng1cNCfBfcwacd/jwl0zc3Nax949r///tmWZ64b1oeLdcmQsAexZKlM76Q+7AbY1PWNualEG1fW3Y276Mn9hHS0mPyBLE4AKud9J9c6tWHFRjAq2CkLli9eCrVra2F5zXIoLirmxZ58g1PcCxUBkSTHSk24Dhz6dn7JcmQZe3ZGoFLgV+Pu/W6eXeYXT88Bf56Zn89KiwLqfu8QpmS4JzDKM0In3PcCxm+Q9xPGLcvBIB/YhFm5fs8nAR7xpcT93SAf9FW6Jw02f4fzLEDM0ziGQNkP2JzxMwTwm2XhYcsAe/auZAE14RVhpFOOkknOYfcMMXexG9xFzk3OXPD3d/883xo5YMq/4AXdqDkUXDj5N3bi9yYbJGDxxJ4gn6Dv5uB17JyuNpVKURGcFtfIuzkyOgrdXd3UbIYl2bGyNgxBIoEXcdajqx8H4PRz9wxG6APEXc+vw/4ZpgoqNtKyDbCwJzyJXAniZsxcGV/efsXGa773gbd84PM7pB1MSJ/Bn6jn9gyegvBXwwS6Tz30qSXdY50febT5sQ90TnVW6Jou4YaULZXAnXiRqZYcrXaDb3pmu1M5Gz0mpxUGkdCgpqsbaXJhUczdtkBT42AbFtSULYG6VXWwcvlKKCoqYneRWJ9lAnCKd7mW0SUdgoDT/cZecF9IYBfyPcet79mVrE8Z+whQ8G7cKMAb9px8OyHK/cN3UtAVTLDl++SzbqO6iqOArt8YCkkqc3uj8r6P65dh489XTucoFD7gngEhCoI5kOtW6IT1J+aGw7YL2jhjJF8fspi5Is/2by64Z6fEYl5NMNWO993DmtrQOF2Knvv7YeDu/p7bLR82/951dD/HY0znLDnKJ+wDj8aNibXuOH+WBRMTE9DZ3QU9/d0wnZzKJrdBXEePI08M9qUndh9mAndeXWRiCJMlKlsoj7lyoBoylJml+jlFdUdfd96NX/nimz/9r3M/r6fHN8+Ce4R1+vqzX68+1nPsjY/vffyTram21dPqNJgyK5vEdq2SpbDubejmxZ9TSEdY1Blo99Zn4yHBRgyKrICu66RJ40HAAyFLKpQmSuG8+o2wvHo5lJaUOk0cGAWzYK8LdhrnA3evxSpqy32tW88cOQqBz9xFja2L50Sxpt3gLh7p3bhRxp0jpCLs/nzvKu5XiPXvu90IMELA3c9KCrB881l/4pULseILAXd2JjLqZqTnBIRYvM/1kto46dlC8cMz4QofMHBnLVipcVLAWac0MM4hJcCdruWTRS1wHcudmZOZ98rdRNlPwt3LiF785sILrEHrkzUXAeDuvJ6YT9d1dN+Q70UFeS+4B0sg1oEyFouRdZ3mMk7TNPr58MgQ1cD3DHTBbDpJRg6FF9OYJYwJcipY2MHSb+W84M4Jw1g/DRaOdLv1FVuBuJGA0nRFel1Z474PvOOOP7+gcetzm6RNZyzBTQTxFgH9zuBL7j9yf9nDxx6+8qUjL33yyMCxHVPaFKRVlhnPHH3oU8LDy2O4lFyHO4+BO7Uz4oLBz/pjHiW0xBUip6GYpwUQj8Whbk0dbFjTCCWJElbuxh5IWx0PBwI8KgdBhzIyuGNSiiDR8QNsz8/yWbGFgHuOJU0ad7YQwkf7gXvYlssncKKCsp8XYy4KQthYyTU9B8s9aN2jAGqU+K8zT6LcKfxFnCvEGCI9JwTcxU0z7I6ugbjAnBReL7hzQqegtWR2d27/evf1bC/x/+cKg2hTSja532ZzwlVMNRA2fs7+CXh377y51zrIcg9bnizLnVfWuL8jnhHmASgE3PGZaKyQ6srRRnSlTKWTMDQyCG3drTAwPAh6SgcZu70hXweqRArKQt5NL1Sbx5VgC+FWroQ8wvCpZsSgCMqgWC+ZvXzzZT970yW7P7e5YXPzmQrwZ8E9z4lABrrftf5u657mFz+wr2Pvu4etMdnUWCtDcqE7OMRcdyJBi/+GbTPSlplVJkgXHBcz3YNZFtShGF30FibRxagXe31dHVSVVIGmaKzkRPRU5gkrZOG72rc6wpj/JdCaFRaJS7C4ATsIGB1r22fXuC0dR94FXeeRh45QcQkAfkojE+5EAnP3WufZ+c69QsrpvO8cJlyDfz+/4O7CIjGNOY8OUgACp8VNFMTvlk94uN3lfu/t/m6gxZhT/5yho3XcwagQi/FwamahIwrLnZFNZDDYLfwFsLsRWpRRZrw2Lte74Dp3/dfPdqfz7orNsyEy/vUo734iwN0L5N5QD4Uc8jDgOfLFVdvO1JbgD8onA9vFcqtcPIMl4SHJzQz0D/dDV3cnDA8NE00tlcYJ7gFU1iJoq7yJs5MrxL4isvIYhTey3MWUIpDSsrWyaOnQGy7a/eVNdZvuLVtf1n+rdOaVyJ0F94B9adv3KV99trfu6ean3/lS5973dcx0rExj+1ZVAzOJuRis8SVVVaC1jlucMtPxp9QexrkzuuuZJcBdRY6GiW4obNgqU30mktTEtAQsq1kGGxo2QFVFJZXAYVyekoG4dYfWOokKpHH0KSfK5+B1W9bugyzAPd9BDcyY9wPxgJ3l501wwN3znULi3JHAPeJuj1Ijf9yu+Kx9l8/H4r9Bo7pQxbcjyEemCHg6pHmfnmVB5hHqYc9zPycyuHOBT+eOL7hjRXpi7uSKJxDi7i7XWEVynHhfN2cjJcUKTHCgmLVdpu1jYekq/mHZ7/j37Kh75l8ZvgoBgbx6xa0oLaDlHgbcfuBOc+RJ5izEcnemXWF5B+hxxA/LGbLBsHSYTc/AwGA/dHR0wMjIKJNpaMHTGnPLPUiF4Dl9MsXphQHFnorWOpJ+UQNtfDwm2FEGvwKJpGZvX7lt367GXX+3cemKR27f9pHxMy2DPqK4y3OKz9Bf/dcrP158/4u/u3lv3/4PHR1r2jaljAO2NFS0BJhJEyRb5YBucIBnh5wBO9ZtigPN+hk7XMg0X2jpM80S3fpY1sZ0BAmWVC+Fjes3wbKa5Zx6kSkMIu4kLHVxEPHf3prVQMvbtdpZ1rIrOz7Q2s9TvpbPFZ/jevfsF9EMJEvp4NcUAqBh4O53r8DvRCDAKWRs4UekMHAvFNgzIBY+EtoiARPjWMvuMq2AW4aCu+s5weEFz0BE5zK3AiKsSL9seSo5dYM7u59IeENgFi53sZ7ZwM7OKFWjEE8qK2NlgI7gzmuzOcBzSGG2OWXuI5c6Pp+F5ihuTxPDwgAMu/wnO3f+XF3UAionvO5077xGce0HroVPvN4py8uzrRxLXWX1726DhMG2SXzzM7PT0NvbC+0d7TA1MU3JcIxZk/GHsI/PXPESWTFfSEErRK/MK5lQJtvIT6uaYJk6QEIGTLArnymFXXU7f3VB3fmfu7L+tS9fVXtVMvyEnD5XnAV3n7XCevZf/tfPLnuu/cU/3z94aPewPCKl5Vm2aSgRXqUewnRIZYMxzdGRxv9XwAKNV63jpkRgRzKaTD91ZuELwYF3UyGhFkFFSTnUrV5HsXbZVgGw/pP1iHXcZQLcxSFBK97gDFGB2465GLJ+TYcuQsmb3zXiRr6A6bW+Qw4+HdkQiz0MuN2PKAR0C/IMnNCTEh3c5wLsfksQBr5+3ymoCUwBoB/0Tjnxeh8gdF+TE3PHHe6AOwKqAHdeI019yjhs5FjsAqolxwJELxqFxgRQOwWnArTFZsZwHP4dk2xF7g2z9gW4O2fIpZzkgw0aOz8I+SonmL7gf2L8wN39M7dy4HcPL9d8FHDH8ZC1rmDTK4XF3x1GO14IyZtaTc9MQ1d3F3R0dsL0zAwrkRNVCo7W6VX4+DoJT44oTECvCgd3NKCwoZel6hnbywbQxmWoK6pPX1x30T9sWLPxO3dfeXf7mWS9n1CRdfroOJmR2rYtf2vPP6196LlHPnh0sOV/tSQ7K5PxGYA4sdKANGGCkohR9yEWP8OsecqHJUFiSSr9oXaFyGxDDQ4E5ayrlsuJtaNNoEJFaRU01jZC3Tl1EMOe7AYjgqBcWw354rGUxKSfIcA7iSrUYSlkGTkFraP7RgR2cX0QYIYlzwVDlrCXsnVxx47yKiIFbKQzGdz9Wp4WMDVZl84F3J3vBICH+wFBO9L73HzWq28ynufZ+cE9k2JFNqATJ2cjRfc8RcG5Gz4774Sp6nSOTWwlKoNtEFsUy5FFFy+YzCvnWOTieaITvXAti9warOPOBM2ywDZMg+WkV6xoIv95L0QB9Lri3QBO7nF3xr2Xg597UsKGLhR4vC4D7OwdMNSI+Uoo3xD8RydGoampGfoG+qiCyEQJiH3g8WLu9cjeyEI780RgKAWKueUp90m2wFJMxnrDiULjhgYlyTJoKG9sqltR/8kLt1/z4Ee23X7GuOfPgrtrpyCwP9L9SNW9j33v9kO9R+5oHm1rHJdnwFSxSTpqfZj2xjJyWS9hkTLD2ehsGQy03HlXNgnd+NTIjVneJBTEYcEyOCqpkaAkUUoWe+3qdVAWL2NJdRIrj8NnYv2823qnfS4OGh0QdryCNHp2MJjg8bZTFRZ8VgZugFs6Msj7ONCc5CTSxHPFga8XwbM7M9/KjaN6QS5K3NzvO1HB0hHRfgIn6k0KuK4Qge29rTtGHfbIfKDvdfuyV48i2gO4TjyD8T5byseKlwfks28r9gqz3Fmc3EPTS30fmCKNijJjpuBNUdDo1CWQkzaMD49BSVkZxErioMYV0G0dLNlkAIRnHPuMEyBiThhWsWBDE+alQ24KiSzWkPkK471nhXi+y5jPDR+27uL3+fZZjnzha+B9I79s/mAvWcYEwO9h6HN4bBSaW5tgYGCAVQZZBnWR8yO0wfJ2mjJv9IVEpiiexLVhvd/p/bBznAGg2hrIMwpUyYtgy5qtj2yp3fKlK7e99fGbVuyYiTpfp/J1Z8HdtToH7YOxB5/47xsf2P/Axw70H9w1bE6AHVdpU1h6ijHOkV+e8R7ihhURNXTZ4ek2yXJnyXaKZIOJ5DQKSyBhNZvAatux5M20oThRAquWr4I1K9fA4qrFEJcTZCFgZidlmmJ7RN4Q3tetFgLuIh2FZafmgrtXMcgHimfBPbNZzoK7MKRObXAX6W6syQinauYNm0ixRXDgwE4VMLxihRLnsIYFL5ixYKZvAno7uyFWnICKxZVQUlkKSpEKSkIFU7FBt3Re+criyoauE6BjTTdKA8wYx/96BW4OmM4R3P1AeS4K4ckCd6EQ4H9Tehr6McGusxMGBwfAsA2QVfSCMJc+Gkmidzs5TdBR6kZZri/kzDXKaxllsQRmGpvLxMh1b6clWFWyCnbVX/z9m7a/9qtv3/iefWcC//xZcHdtip+3/eT8Hzzwo7v39u+9vkfvLTU0GyQ1xtxxaYMaEVB2vMqaw1CFDec3RnDHvm0I7BYqAUQvaxG4I9MSgbuByXcKqEgra9mgSSp1d2tY1whLFi2hPuz4M+SLR3Y6FckePODubGJPgouf1S6AnZv1vpzsAtwZPa7/Zz5AHe/MBEe2s74wi52NjwR2WCiCv0ohbvocSz7czmIenDBrbB7U+yiCupDDHKn+3DtuDjyF1FlHeU7guD1A55dh7/1uTgmZKxvGC+7Ci4VJWGRxU+WKArZpgYz0z9hm2QSYHZmGzkOtMNI7AqBJoCU0KK2uhOrlS6BySRXICQXStk5Wp6Qytz36ATCMRiQuikrkVEg1nc/T4XaR5/OgBGWv52wzH7pecU0YE57flvU+l9IK/CiBfZLvAi13srAz7n80ZBRNhWQ6BZ1dnXCs+RhMTU9QhjuFONGCR+8FdsrE8mD0jAhwxwFRU3dR686lJd8kzBBjnhl9FtdKBSUeA1NPQdxMwLnl65tfc872b7z3dX/8o0uWXTIwD8f2pN6iEHlwUgd6Ih+O9LIvwAvVX/vR1/7s5faX39WWbF8zGZvEkA2AoYCkS6BY2GUIXewGmAq645griIE7T5ohcMfkDfwF0k6ybnHOgSI3PHf5WQBLqpdAQ+06Ri0bKwFTR+0e9XsZLN2gpgqsfI7HqEWs3OOC98bGBJA6rvB8me58cIUQ04j3yYm5B7jjs4HpLLjPZS+fBffsMj0nROCZTDdo0bHkCXVey12cEZYdz7xaqHjblgSSYUEMy1JBAX06DWO9I9B/rBtSk0k6k6BKYKsSKEUalC0qh8UrlkBpVRnl2KKrHuUC5smgcMAGJpQnQ14+5lB3C90gV/p8gHu+PTNf4O7IGs86eJPvggi8RGhHeBax2QwKWlXD+PsYdHd3Q3tHG3WWkzDESdacdJHXAAAgAElEQVQ7D3UIgKcidqHNs97vlIDokp1cJAMYEilt2I0OG87ICUx6NEC14lCVqjQ2L974xMXrX/PV2256z4OnO7nNWXAHAGwKs2f/nt2/fOT+v24bbz9/GIa0pJpkndt0BRQ7BpqsUPKHbicpOQM3Gps83EjkhGf88mRVcgDDmLuqgIWWAObYyypYugWKrEFlWQWsW1sHq1euhuJ4MWOmQy2Ud3hjWnymNp6FN10c63ksdybUMo4qt3Uc5ET1O3xhCXMOyOeNsWc/kZSVAEvXT1nwA8J8lnsUS12w8Qdt/ii2eOY5Ua6eC5wX/p0gYR7lkEexsP1i7lGUDl8rMKSensYc4KL2i/V735GuySKuoRw4ThjFgipEbEpZ8rzWBf+B2GLKkMDy1JQJY/0jMNDWB9P90xCTYvQdw0LFG3NhAEADKKkohUXLqqF8UTnEimMgxxQwAJPBsCsZO8PM4mSj9GOa985jVHDPN//HC+5hHgInWz6P9S7GEMzOiSqPzBKUKX6OOQw2KBqGJE2Ynp6G5pYm6O3rgWQ6yWNBLPTBkvAw5GGxJDnSNBi4sw9fcHIxsH/KJhLZYDWTAmlLB0uxwFYwd0qFUr0YlqvLJtavaPjJW6972z+9e827X5HcGZCFH8mT+o0o5/6kDnAhHv7rwV83fueB7/zffZ0Hdven+6tm5GmWWYmbQUcSGY3IZqhtIbnlcWsgEAs9nLVo5fY1r2dle4xiQ+hilzDOzsC9HEve1tRB7epaKC0uJRc9NYPBb6LrDivlVZVc8m4KB3c9u9c1mvVvD3yeSeDO3sVr/2R2SVRwDxKyJB8iONpPJ3BnKmj+j9vlHXTlQoI7jTko/sxdue5xRgF3EUJj6XMZWmOkoGIdHGWQLQlitgqaIcPs6AT0t/fAUOcQKGkVirUSMEyTrHHiQVcVSFFOjQ1FpQkoqyqDiiUVUFpVShahoWAPUuZ5o5x6nsgndm/e+HaeVAayciMkMi4YuAeU37nHGQju3JOJcg+vR3c7hjcozwhj42DB0PAgtLW3wsBAP+imzlpa826aeD3JRbEBspr0ZDUMYPLcRhhHjYspD1hxjOCOSl3MikGJVWqvLF1xZMOK9d+6+/a7/22HdPom14Wd+YXA1pP6jAfsB+KPPPjIhx7e++gH26fb10xKEwpmx+PhRctB0m1iiMPNaaD2rWFGBrrpObhTLSvjvKIucbZJMM+yZzngk2KJ/1OhSCuClctWwLraelhcVU2Z8Rg3YvF8IOFB1fLY9pU2LVsiEkZu8hCfmHMmI91ltfONL2LUXpnhdt2LhYgaY3eud4Gh+7tZ3gO+03h1ve+a+43FfWFGSWHiMQqQ+8lI8bPcHn1c+c+zI3OfGUUVWJgtHibw8x32nN/5WNbzCe6OwpHHgj8ecHfvTaHIkQJDz8u23Il9jhLpZFAQ3C0FrKk0DHcPwGBHL8yOpSBuFwOYjC0SFXFT10FRZBsBG1NryfrTJIiXxqCkuhTKlpRDoqoYlCIFTMkEHa1914YT8y3i1kE7ZC4li86751EAorjlI1vu/IH59l8guGMYxGbxc8qmwdinbFMSHXWQk4GSFfv6eqCjswPGJsbAMFmog3QlniQnzjTdSyA9TXKGvpZRfaN3xgabO1JwzUhZwEoGSwLFUKFCqphdt6juiau2XfOPn7/2s79ZmNM7/095VYM7xtq/d+B7O7//mx98sWWidfugPZRIKSnH9UOaPrrUsb8wHmF002NPYsx8xW5wvJ8gdXum04LAjsxVzOK2kPddYu54TMpTIQYrl66AdWvWwZLqGlbPjlnxlIXPaj5RxyeeerT4qbkDC+6HgbsfqDpufMLCjJLg3kbeQ3eigN0TJMjZyWHATsfUcbMWkFCXxwrPErAFWes5Ksf8n8w53DEM3B1AjXBv2jIezWi+wV2Mxw/ABOj5glsEy93vFYXlLhIgGSzjvkL2NJk6NWuWDKouwczgBPS1dsH44BioVgxkM0bVsJqkUQZ9XNHSixcterakqGhyaHh4w8TE2BpdSitWzAKpSAKtIgGlNWVQXlMO8dIExeh5sZ3jV3M1oaXdl8HijFhm3kHvfhPqvvvnuaLcvR+EZ1rMZ5Dgz/pOAO2seKqXxGYu4M4KgTCfCcOeJnkrKVkOwx9oWdOiATHY9fT2QGd3J4yPjzFxRjISeT+y8xQZuLt7zbON7Bj3JiMTJgY8bkCJ3CZMqNTScViiLB7ZULP+/g+88U8+fcuaW1oiHJlT7pJXLbhjTftP235a88P7v/el/cOHbh6Rxkpm5CRp2UwlZNKe6mJRs2PHjzIsbd1kgI0xcYsDDWbP89aQzF5HigvcQJwb3gQoK6qADfUbqPQtriXIBYj1sMSzTDF2ESNi98KfucFdxN2zXfB8TzmWMWd94oKZLGUfYBdyO0pcPUtxCBI1Ac93xz3FpNL9eExUHDpnPPz+vha3a7cGKiEB48t38sRw/K4J9w7k8Z9GUBjmVyL4jMXnR1EPfS6wOvZRRli6mNMKeRdnDPli73nY2wTbnAM0gcsggmVsp+Fz0ToXP0UDzmKZsiDrNsSRrGZSh5GOQRjs7Adj1gBNiYNpSCCZCsRtDWDWgrXLVx9pWLfuyyuWr2w+fGj/hQP9g9dNzk5umTQmq5JKCoyYCXaxDfHKBNSsrIGy6nKQ4irrMY6gReQtjNmSnRF+3ukfzMRnlib7e+YtsKaehRWyrW82o8JYFVDGZBLXirM2ep59K7QMN7j7xdXpgdxoCAkT0NP89BT+C4V3gGPtrhl9L3beJCOJ84RMTk1Qch1m0WM4RMhlktccz2mu+D29SX1OVQvlNfFnYDiAJpP9mzw4hgRxPQYri5e3XFS74xsffM+Hv7VL2jVbyP4+Fa6Nes5PhbHO2xjQYv9py0/Lj3YdfuP3//u73xhMjJVMKbNg4ioLogk+M+LIOEeHd3LDOnVGAcs2OONBFgdUHFgEbwzqWJCIFUHtqjqoXVMLFaUVlESCLnlq5er+EFVtpkuYF9zFpf4u71wqV+d6z+xFsdj9EtyCRIK4VihBvotFiUvZ6XQ0rx4LgdxxeXdmpoLA+5wolLLed4gC7rg1woHef4tGsajnY3OHuVHDgdCzFUMGJeL0Ud7Pqyj4xfiFtR5lLrz3y8qSF0DDSy+JAZa6MiJjGYbIedIVMkCilxYtRcuGmClDLAkw3TsGgy19MDM6Q4lWFs+tsXUbSu1iiOna7Pnnbvv2hjX137zzxjubHzv0fM3TLz56cUtH8/XDM6O7RlLDa6btmbKkPAsz9gxUL62GipoKKKoug1hpgpLFsNaOcrWQCwNjzBjOIxOUywQiYBHeQZ5MS8moyHrJPIPuI8IIWxjGYYWAu6KegTtXaBzgztdeiq1A2LrmV2ujrCLPbxGylt+QOEO4SsO8dZyF3jJgeGQYWtpaYWCwj0BfZCWhwiPWWeTrkmcBZQ6Sjrnj8v7CCSQsd6B8BhNUkKFKqkitLV793G3X3fa/P7L9L5473WrfX5Xg/lTnU0XP9j17/hMvP/b5PzQ9ffFEfFLBjm8Ud3GAxrV1MdGDN6YQbrIs5ZZrmlTdKsrVyLPO2rfi5lq+dAVs2bAZykrKmDse/4fxJo86i5n47GCxek5Oa5eVX+49dA6w5lnNHMvYc60fcHl/FiQO3C51Oow+WjzTgUQjiGyx4Gbbw1f2suh5z6JfbXmQJ8LvHBcilKIAeiH3yx5PtiWc+Z3bRRtNSOJVZPEIsRhiSUWJ5YYJh4yVmOE9DxptDrjTJs825uYd3OkZXN1kflzMfaNOiwR2PFPeRCwxLSixYmCOzsJQcy+M94yAlca9rIBh2qCpGlhJE8qgBFZULH962/pNn/ijq/7o2eXLl88iHzlW3Aw+PbH2SMuh173Sdfia4anhC6bNqZqRmZEiOSaBUqxCvLIIymsqqHxOK1GJKQ3PO2bfYxAYXdMYDxbJfaxgnlvGNF2sVwVrLZ296/CdxHqRIcv3gmOUeBvVhGwAunsUazz69vS9Ep9DMoOXFeNFWHac9ZGRn94gowcVob7+fmhpaYbxqXGWYKfKxGKXKYfjolOAu08r29zBuDwmxFECkDBisFRZMnjl5qv//Z273vKFq1fd2HM6cc+Hnd/jXLpT7+u2bSvf2fed1fs7Dv7Jr57+r78ahhFIybNgqQZQEQauKu0419izwJ3rlIJ4gYA9czk7i0R7RXEdBPfSknLYuGEjrFq2CmIoJHR0PaHNjuwZHnHvAXdM1nOLQD+LXdwhsCWrEPj8IPkCns9OCAP3nDi/qBn2lOGJ5xG4u56T9S55xuYAlvNd7wJlt3oM2nVzAeEwcM/kAczvXhdz441z53tKUJKUH+lMFHB31i3k1fxK0woBefdYKBTl2q/8NOXcLpLlzkNpjPYIFXSupJMXBvtA4PFjybAxWwEtCTDeMQgDLT2QHk9RAqyOLnzMsLZliJuqXa6Wjl7+mss+fu7q9T+9ddetI+6BYaivZbSl7KXOlzbsPbz/9U0dR6/sHujdPJueWWRIumzHbZBLZChZUgFlNRWgVcRBKpJBi6vEZqnrabIYmQGBibpc1ghvlyvb3i2gyGJ3bVQWzss+0GFWuK9MiJCRf7y7XoC7e68ha5z7gyJQ5xUKSkwBbDCDrvnW9laYnJ4k9jrMqs8we7uUTfK2cwUp3/sIuc2JbnC95bQECTNh1FfXt7z9ynfcc/PON/1nAzSkeQrU8b76Cf/+qw7c7x+8v+y5fc9d+cSBJz/9Us+BLelYGiwrheoimCpLaMucKh6H4clF5OZxIwRPyKB4OZ0wRhkrrHJMziiKFcOGxvVQuxY7vckE7kQvi6x1eIBPMLi7h+s9SFmCKYIl77XcvVa6mAMvaAeCO2pQfID5xnamgnshyUtRJAFll4u2qFm6aa5FP6/gjs+iBQxXn/ws+BMK7vzVUWdWXZVRWIliKJjEioCvQLGUgGTfOPQe7YDpgXFQMGPekiBt2hBXEyCnAYrtmL61fst/bFjX+Ncfvv7DaMX5OrPQgHhh8oWqjpaODc++9PzbjzW9cv3w5NCypJQq0tW0pKsWKKUaJdxVLKuCospiUJD0hnWfYtPIQwr0E9djWJsJ4YB37wp/vxpbkXDPyqkA7kxJwZGgguPewOgRZQ16xKsjwB9tPgY9vV2kFJFRxmM9zrkKcoz5vSzTp+iDngNsFITVE5KlQKVaOX3h2h2/veOGD3z4+pXXB657lDO6kNe8qsAdNetPPfm5+sM9+z/68N5H75xQZ0GXUqBiaQQ2gdD45hHRK+ZLpn95mzW4tUE6VlxDpJ/zjkRFajHRy27fth3iWpzVZloAMRnd8ugx9NGwueWOXgR224zlnpX97tolOfFznx0UBJ45cfU8O8LdHpNEBhfmbutV1Lb6iXlhuYvrfd33LqsjyGqmCFwUt2KBJynMSsfbRYnpBz22EOtpLpaXXza7WM4g66UQkHeUtJB5db+n15sQBdyDbu+7NT1nCJ+XtS+51YalzDEiiWJBH8yv0SmRVYIExEGatmDoWA8Mt/WBnUQXuQq6gX0dZIhLcSgyYlZ1orLvj2597+1VlVW/j9L7G3N7mkaayg42Hbnm14/8+s6mvmMXzNgzVaZsKKakg5QASCwqhvJlVVBcU0GAb6HCIWNeAI7VpPEy9x5PNKOQAsbiXQob/TUD7qILZWYdcj1dmbh28GIWsl8LPGrO5W65lLNX+FU4DkVVyQVvmAaoMZVofYfGRuDosVdgaGiAUu8EuGfxAGQpCXlGKfQl1LGQyMiQQcZkZ1UBRZdhibJo6o4b7/jLuF36g4/u+uhpkVz3qgL3JwefLPvXx//txuean/9a00RLtY79fZEwRtLA1BnzHDJOMbc6s9r5v3w7MTGLnSXTOaCGgMcBvKZyKWw7bzssWrSI4qG4WSzDpCQ7keSRI8R9wN1tEPkBUBi4H6/Fni06XI6NAsGdSlcC+elyD96ZAu5zEZJOzNTlUiz0Pn5Ja95ZPhHg7lb8FgLc6YzyeXL3nMf9gxUr+NFsgDiWtdo2mNjzQUYmUhUkW4WEqcFY+yAMHO0GYzxNVrtBrZQBFJVlx1dC6dT1l17/r7u2Xfy5y+ovGy6UuWxv397ax/c8+eY/7Pn9Hb0DPQ2goqfQlEb1cTDjNixasxSqVlZDUWUJSDEZVBXlCtZyY023gSTqZIFjgh+Ombhu8SdcXiCg47s77aWzEuKywZ05CPx48rJ3R6H7bS4AHwXcWac9zvzJE+yQcwTBvq+vFw6/cgSSyRlKsBMC2ylzizooRwtmKQ0yVkdggiNOdcqCMqnE3LJi27Grzr/m9fdccg9a79jr+5T+vGrAHa32jz/68dcc6Dj0id8defzG2aJZidzxskoHxjax25sJMmbcEKmCK9mNx5LZSvKNxpM0iFXJ6a/OekZrigblxZVQv7oR1tetZ80jNAR0VvrG2JW8Vjt3oHnAXRzCHAvbJ0Yd5BT1A/cwiz1X1+dvL+KAPBSR80wPe5b7OThX+cA9iuXMViDXcg93CBee7R4lVFDo6Y4iML0KnxssC32eUE7nAuLiWWHf9RMiQe8pwDfonvi9KFS4TlyeK5hez5oIlTFueQbumgB37O2NSVrIVWaqYI6koP9oD0z1jIFqMKY6nfgtsMmTAvG0mqpfXP/y7be+66Nyp/zcVVddVbBgR/nz4LMPlk6mRzYfbmm65UjHseu7xnrrZu3pGJJm6bIOdgzgnNpzQC1TIV5RBLFijdjvLOAAT6yYGJVXnTwcx0qnXhZuxRv/nYl5UTa9D/FVvv0UZa/OZT+6vxMN3LGawCLrHQ0ujL+j5w4VMGQLPNp0FHp7u6mbnKClFSSWjrczz0DJi+qy3Kn/B2IAJVizSU2oGiRmis33XvO/vr56Wf0/TGzt771Huie85OB4J+g4vv+qAff7eu5b/bPf/uf7nnrlmY8NSAPFaWUWQMUTbrM/qso6viFxDGq1PFFOzG2ma5qrgxGRzDBwxw+CNma8lhQVw7LqFbBl/TYo0hJQVFQEyWSS0VtymirKiM0CwhMD7nN1x3vB3S8RztdFHQLuGOukMp4Ahr3sOcnd2WxcGdYpZ30iHIKoyoP7noV+J8Iw5nTJcQla3uqUgL5AAU/fCdGcCgF34U1YKHBnyagyqLYNKlE7I7BbYCLYWQqopgqjzYMw0tIP+kQaZBMBhJVE4TfRnV8dqxy4cef1X73x0hu/XldVNzHXjGl00z/Y9GAsNZRa3j3ed+Hh9qM3NHc0Xz06PbzKUkwpbaeRAxWKq0qgYlkllC4uAaUkBraGvcyxBI7F221OnkVKH4/HM8sd5RA/IXzNWYIiY2ZjaUFstSIpwxFyKOa0mV1figLumCGPdfBowRODJ1XdMOUL/40NZva+/BIk07PUWpcCL5QpL/hC+AMD0M4duhJsJSy8iq4QxnOPnTpjRgIaSzcM3HzJzX92+dZLHrx20bXjx/v+J/L7rwpw32PvKf76j7/1hoNdB+8+Ntq0dVKdAlNJUzTb4SVG1zruNOJDYFzTToJGlpUsyGXY1BFYs2J3io8rkgSLqqph68ZtsLRyGbn4cBNSmR0vp2ML6tge7LA5O4wpg6IcjHKHXeVlvla4Z4cEZXD7AZWvR8DnfjTGIGvdR1gEgSIxgrlfP8/uDvIesIkMaj/DbjgXUHbmjQbI1tRLvOEVigt1gI4L3IVsC2nWElXQhIG9+z5kFfmARBjIs0X0cCL4lM55x0yGVla1BguvYa9FhfcDR9cACWs5DqnBGeg91AHp4VmANApxdP8qoGlxajQTM6XJDSvrH3v3dbfdc/W5V79cqDveb04x4e6XLz9W1j/asqa3v3tne1frTa297VdPpacSNrWTNqC4MgFqiQolS8qgckUVQLEMusS6TOK74DsSz4ZsUx8KLKcjFkxsVMVBieaYeyApRs/Lc4mzHUvHXB+30pcVYsx3Pj3eR29eh3fdIyuWIoHQyQPMeEuZvKZdxWvS0YI3oaevFw4ePsCS6zCvwk0MhNdTJ9iMJyPr3cUcsU3HiIZc4pnhvASqqUG5Xmldu+W1921bd8EX7t750QOSJLHY7in4WSjZdNJeHbXlb7zwje0P7PnNh15u3/uOURhNpBXMrjQIu4n9iFJQGQ0i1Z4L64ZUXbYhMlYqJ0RAYKf+z+hqx8Qc1lsY69gb1jXAujX1UCQXUcZl7icb2LPASGji/EtikzlJQhHc8VE6vIkxFQLuQS51PysgSJEoxNUd7POKkFA3h53tVoq8yWnOfHkWM8pjwoA5itALu0eUA+bazlEuD7xmPsEdH5LPis8WwrkkZ27lIaeahatopFgDdgNDQhrWhjWO/BNTBgy19MF42xDY0xbYBpLLxDALh7jHVcOGRYnSV2664oa/vXz7Jb/csWJ+m4gcPHgwdjB1sOLQ4UO17d2dV45Njb67b7DnXEu1FAR5XTPALgIoWVoOVecshkRlCbW2wyR9tGRNC/PHeedJG13UggiHKThoyaN8opAFEm/iz/B/2JxFcG5yRWguoSBvaDEfuEfZ485aI0lPHq9BjlcRbEjrOhw4chD6+voI4KkvPLbMxhwLDLm6K4o9Aou54bnSxMGd6MS5DiF0AsXUoMQqhsaq9YOXbbz8by87d9d9b65/8ynb9z2KbDouQXCyv/zU+FOLfvDw/3v7C60vfPDo4LFNKTVJnd3QncV4pRmdIxMy2C0IeaY5mztTfbPAnbK0SQPmoI05eDK2EGQc8uesWg2bNmyEkkQJKJYaAO6ZWclY7Nwt7yKaFKDvuKI9FrIXVB1FwGfSo8TYmd7qMzb+I8pI9XyCxuCnPIQBe869AjePT8w9wk4Os+Z9lZR52MBhwExDD3OX+9B/eocWYQocR0QgoNJY3JsgF1Bznhvi43W/v/vW9Hcfb4IYm2AzdI/V+x1HCfMJOTAPHBKgYMwWyBpHTDN1E0qUIhhp64X+Y11gjaYA0jgWDWxJA0lSQdYlKJUT/Y0r1973vre+9+8vXX1pzzxsBd9boCX/9d9+fWl7c/vl09MT1/UM913VPz6wMqnpihmzwEpYoJXGoHrZImK6i5WoIGsy8bATcGFuHeUAs+6SjDnTBjQ9GBMm80hSdQ6BOzNWSPY5XioxNDZnuT/3EyrheyM3tyh8FomFL+TjbDkiI2K9OPqHBqCpqQlGxoYpLo89QYgBkJIRXb12+Zedvchj7MiDgB8M22ArWOfDBRd6YRNSHCqsSri49uJfblu79Ys7anfsuaHhhlTYeE/G76PIg5Mxrnl5Jh6arx745kUPPv2bDx/s3X/TcHqwRJfSLG6Fh57cL7iIbPGxtQueFKbkZXjeacH5TIkSLIytU/91SpJTqS3skkWLqaZ9xfIVYKaxzWt+cM+AjUuJyJargg/HN8fcK1MDSWx8VtkLdH5WcpbXgPHyZH2iWOxRaG65jI8UB6RrSdpnPz0KcIdd47fpQnBrXvZplJuEKQh4j0IOc2BXMBchk7hnmKUe9vsgcA+6fwbcmSvVe38/D4T33R1QIdcx7hnklED6WQUUTEqbMaFj3zGY7B0BNWWDZKLrVgPTxM5wKpRppbMrKpf9/rLtF37hT6+767ETTT2KHsZ9/fuKj7Uca3x679NX940NXtM3Mbh9PD2xOGnNqLZiQqIsDiWLS6C4uggS5UUQL4qTdYpWqoGlvJTdz6zVTKydu+YR3LnljvNhUaIeNyjmGFsXoZUo+7eQa6KAewZ4qQcnzYFuGtDe2QEdXe0wOTXJQqEozInP36VF+oE75/Enb65sEsBn+HwJ8an+HUMicSMODYvW9+2ov+DLl2+9/N/fWf/O7rnmYRQyL4VeW4g8KPTeJ/16tNq/89vv3f5C64t3to40N87K08wFT+Aus9IJodYSXGAiDcu7xS1DTOg+ljuLrlMQh1is8E9pUQn1aK+vq4d4LE493KnbWwCi5FrIwnLPTBs5EwlUc+PLWd/nX4kSU2fgmK2UCnB1Lxjd30MlG1py572vByjcz56rlczGng3uvu/t3X0+YwnboFHGuFAHKAq4FwLwAjBzQNFnnvzANWd682hBcwZ3J3rFb+56Bo2JQqks/pzlbHDAijo7sWoWWQXWej0GMUuDkfY+6D3UBjCrg4K5ariJeGmcZmhQU1bTtKV+47+95+a3/8umik1ZTHRh++Z4fk+18X1Nix/Z99i2g82Hru0a7Lp0eHJoQ8pOV6TspGzEdIhXxljS3aIKKKsoAzWugok0trwPOuYD0ke43AnXvARcGbkSdW/5rfn873+C6ghTmJ28g0l3oEgwNjkOza3NMDg4AMlUknf+wjxpDtYuYcfGzrlvRTtY+hHmMgjOEz4UVAyJLtwCzdJgkVYDW1ZufmDL2s1ffP/r3/9UPdSnTzWAn/+1ibAsC3EJHpJ/2vMPu+5/9oGPHe0/et2wPlRkqAbxELPcNtE2lHVmovAKZWFiPTrPLKUEMiZR3MBGsT0em1dtDRJagshq6mvrobpqMVkaKFCwfCPsk2uDioQgRj9JeaGu5DE/GRrFYg9McPMMMAv4PTSyQW5/37h9wM5y3yPMKg62tKPF3MPu712bKNd75/pEWS85Y5uDdRXlcHsteHfeQdDejVKqJr7rTXDzjsnPCg88MzgHnkXKR3xC2dJIBENKMsbRNVANDfRRHdoPNIE+NAmyzjuz8YTYGMSgTCmbWF11zgOvv+J1X3nnRW/DhiHhBznsoBf4e/Q67mvft/qh5x7aebjtyLUDE0M7h6ZH1syYUwkrYYKckKC4vATKq8qhrKociitKAGISpJEQn1PxYTMaofgQz4ZIxENlCAl8uPJ+KoE7s7AduizPrIndIwA582uSkVQeZ0B3bze0d7TD+MQ4mLbhNJ7JDTfl3ofhPZPKJH/EI6nvPDO2ZFOCIiiGlSWrejet3vTVN1z0hnvf0/ieU453Psr5L3BbnmAB+BkAACAASURBVBqXY4b8V/79S3/+UutL7++c7FiTUlPE/kR92UnpExkW6PYTWdFMu8tY5rng7pBl4PdNzMBVoLqy2mnliq546uyE4I6ldS5plAseovVkZs6EDMcxsFCPyPwUynjGihdjORHgnp1x7G/ti1G/GsBdrJ33XaOAexThGZZwFOUeOZZVhKO40ODObSVnZEFxd9+h+4A7Ue7yDyndri8iuJN9aplgWwpoUjFYkzYMtwxC79FOKLFVMJJpNNjJslMVFRJWzF5ZseKF7eu2/PMbrnvDz7dXbR+LMI0n7BLbtuMP7H+g8eEnH7+uva/t+tHZofMmjYmqpJ1SbU0CrUiDovIEVNZgPL4S1GIVTMlgcWPObEfueC7XHJe9wtz3+JnL3hIYSEaRXzVEWA5JvucWBO40ApLruN5IXjMxMwEtrS2UQT+bmmWttIU3w70/PMnOOeE+ly7hiHGkMZaxhFKm5Lr1yzY8unntti++/+b3/3aHtOOUypw/I8H9HvseufTF0u33Pfzvn+keb7tmwhxTjZhFrR3TBmbAcfY5onLE1Wb1oehyQUgldzppuSK+m7HchRBGEEfiqOJ4MaxduQYaahuhqqyKsmwzB0jE9NmOygHhLNVQgDd3FnFCCje4032zhBe7NkpcO8xyj2KxkyDwEWOFgruft8J92/DY+PxY7iIuOxeL3QGUCOVlUYTnyQJ3r3Iy35a7AI8orv0oHgFasyz3vLtJiAfc8Uxj7BQTqrAkVY/DVO809B3uhtTwDBQTM6UBtmaRly0uabAoXj62bmndj2++/Oav7z5v95FTxdU6aA+W3feLH1+yv/3wG7tGuy6ZTE+fM63PlOmgy2kpDVqpBotWLIbKmgoCeBllnIpmJmsTy/Y637UU0uB94ufgEfLu/bmAe94zEQHcnXAnT6gjcBdhVBmgd6CX3PPDIyPUTpd537NPOnpfyZTj96DfO9fwyRKxejF3WEWhKiBjzwFDhcXxZTN1NQ3fuvWK9371jk3v7jxV9otXiT5h2udC3/jR0Ucrv/vg9//PnqZnbuub6liuq0kwVBuw0oWqOykdHoPZCO6YUclcMcjjLON/ue2eAXfWQQrRHjVDtNZRKdYkDZYvXQ6NdY2wuGoJxNQYJexQtir55pnlID45gtMD7mzDZ5fOiax+B1h9AD4M3EX83G8dvHzx7DlMYIrxEhj7dJqiaz3qIfM2+K+4+3759sRCgjuNI4KVEeQdiWK5z8f+j6IgeJ9TiOZO7vOIXyj0nb2A7IBDwMTkBXm2GZ1vZjK72b5lGc9s/7IgmwkK/tzUIDluwkDLMIw0D1HvdkVH0ikJTNkkhT5uqmZdzZonLqjf+vX37tr9m2XLtk7Px9rN1z0w1Ph82/NLnzv6wpWHmva/sbWrbdd0enbJtDWTSEIS5FIFYqVxWLxyERRxhjs5hu53LJjDGnlO7iKaz/B+9llnliaUSQH/RMmMPBM19EJeuN8zn7Lqd33WHBUC7tzgwOdhvTtWD2gJDVJ6ClramqGjqxNmZ2eJk15UFdCzHKWcG3gc2NnOEv54xjjq/JOzmSDpmSpJELM1iKUT0Fiz4dnLzrv8n+7asPuXtbVXJedrvY/3PhGP8/E+ZuG+jwfg2698+/X3/uoHn28bat0yYY+CGddBV2wwcAGx2o2S4xnNJP6hzS1ztw5uavTiYEwKJDCQdQ4zUCUJzDS68FSqkUWPe0KJU9nbOSvPgeJEEcgSq6NFFjZirYuoFQtLlixzz4o4Wfp5pjAKuHtZ4bxBRObCY89367dZ48G5CgFu9zD9rkWlx5seGGY5RwUdfHaUxi5hz1u43Zp5Uhh4z6UOuZD34JCY/yt5aqIdkegzuVkJdREm3zEwqXGKSAbjVhZZWpx5jH5kUfyYyt0srP/mTVV4orSKP8MzmZRgtHca+lsGwBhNgzRrQHEsRjXvuOM1S4HlpUv7N6099xu3Xnfr91+z4jVdp5IV5l6YVrs10d/UWXfg6NHXP3fghZuOdR+7cNKaKTI0Q04rOkDchpLqEqheVgWlVaWgJLATDZNxaMViKANNCJwrtHh1In3BaxgzJyljeA0lKrIFw8a4TEKIHHtBkOPDPeBSlv0YJ8P2etR969zHZuV/FJbBuLuNNOIyTM1MQWtbK3R2dxHYi5gNtYg1mTVP4VNswY1eDoc8zB1sZz91KjiwpDIGYCQxtUGBYrsEarQafV3Nuh/d+bY/+fSblr6pOer4T/R1Zxy4P2M/U/7Pv/znTz239+nbhmaGaqblKUgqabCQXBqBi6egk9YpwJ06BWQSKETfZ+r5TEF43ofcsqmmnQgubBnq16yFxroGqCivYN3b6DpMpGPWBSaxRPn4gXtYZrr7vmHgToqqV2nwDMwP3HOtcv9mE36u3GAl4Cy4++2JMIF3osE9yj51sq8D9jV3gOXcqlBwd27AtHCyxtl5Ff0eMuAuOCrQMkV2SGzOhPXcmA+DHgAN673TNkyPJqG/fRhGuschbmigIqMrygPdgBjWtacAXrPh/F/u3LrzS+dccs4zV0mF88dHmsN5ukiUzg2Oja87dOTALY89/8S7Okba19hxWzE0HVJSCuQiGSqXVMLiFYuhBBvSaMw1TWzZhglpE8lekLcHOewV0C2LiHHwg0XBjMeFc/07NLeoIHD7VlDaet7pRISYvNPmPS9YisyoZ7F2H8FaodK4gcF+aGtrhYHhIXoh/DkqOA4zKb+xIL1jugxPtnY0XotoiJ2EDnTcGshvEgMtrUGJWQIbljW8/NoLr/jKLZe988ebpE3ImnDSP9HQ56QPM/oAftx139VfvPfzX+sZ7V6flGeVpJKEtJwGCzNIaVMzN6wb3BmwZ3oFU6W7xUEINTvuo1YUrFuXiOaxurQSLti2HZbXLAMF0BXPHfCUuSKDZaKrL9r0esHdl2HOMwV+7u98Fu6ZDu5RLHYxhRGMx+gbbp6uPBPAXUyFF+R9Y7JRFiEA3N2Ng+jccp4KtMLwfxaeXfTC2jIUSSqYU2kY6BiAvvYhSI2loEwro34SUtoCzVYgbimwoqrm8Irq5Z94y+63PBilnes8Lftx3QYB/jF4TJl+crpsomhm08v7X/rQMy8/c+1keqIKEthjxgKsEFJLNahcWgWLli2BWHEMdCtNXedIYqFFj5asbYFuMEpapLPFdlpgkmmTsVq5Vw876rFQC7PsvVIur0s+ojczbGK8e4q8phgOFZwllFwnU0JdR0c7tLS3QTKdpHaxaT0NMu9QSVOgsWZeGU+rqKRyhSiQy55aBWdGhgqFnMLGQjFYUbJ09NxVG376/pv+5LO7V+xuDxv/Qvw+GvosxEiO8xm40dvG2iq++Psv/80DL/7Pu8fSY9VJmIG0nAJLNVl9u/hYGZc8uVsEmY2IvRPdEyuNozal5PJRKC6HvR3QBd+wpg42NmyAuJZglgUpAXx/yMyZ5XRlyvNuDrDzWHdg5vsJBHdWEpPrlp9vy50pJOKNMy8UJuejuOXPgvtxHqAoXw9xy883uBORFJ0jtMKZQs6sKtwxPK8FbTVbuGQ505LJvHKqJUPMUGBqYAJ6WrphYmgCJEOGhJwAK20DsoKXSglYpJbqm9ad+4/169Z9+4PXfLDV8UVHmZNT4BqqjYem2CO/fXL1yPTA5QcO7333wEj/BROpiVLsNmclAMyYBGpJDBavWALLVtWAhe57JL8BE3RUomSbhTTwjKJZig1TiKeDN6vhhgr2t2feTMYhwNYo+AR7gT5MiY0ynX73wJxJCoVyDwMqK5gfhRb68MgwtLS3wMDgII0bW8UiBS9JIgw/qEhwxOPrfAAk+4nLhJnvmLuBHydNijfxkXQVEnYRVEhl1tqq1S/uvnD3lz9xxSd+dipwzp8x4P6o/ag60Tqz6wv3f+Frr4w0nTsLU1rKToEppcFGn4rjUWa92oVL3g3ujMkq43IiN7vYAIrGtDtDglXLlsPmczfBksrFdC8VgR+bw1DHJs6qRWDPNV/Xjs3amPz+tGkCwD3o2MyX5Z5xkmeX3Dkb2T12T7Kf+FUUt7wD6T4x96ADfTqAepTs8igCK/QaP4vH4xlyl4WF3m8OF4i9G+aRmi/L3Q3uorMZ841mwJ0STi1MhGWZ8mixo/WOtqdiKpAaScJQ2yCMdA+CmTIgJmO9OytjRZdqGRTBeasaH6tfU//pyy7e+dSuc3bNzmFqTomvYG38Tw/9puLI3ufWzyanb+jq67q2d7j33Aljqjwpm2BoNqhlcSitKoLKZWWQKIuBlogRsKOskjHvCG1fUycrBdtTs97vmFDMko8tsniZMJVwsj3lvt6J8PLNH89E5VMMkFc/FkOGQdE1Dh0PmFFgUyvY3v5eaG1vg6npSVIGMcbOoqdc3juJHmyEzB+RIaSXkDOAkqS5e154gS0VYhCHuBmDJbHqoc2rtvz8E++6+zMXFl/YeTzvOh/fPSPAHTXXPwz9ofShlx/+2P97+id/2pvqrUxLSQnJHDBP1MYNqHAXC3meMOmGscdR3A21PU6CILjjaVNizJ34mCVQENx1C4pjxbC+voEIa+KKxoQICgzW9I1WHuNWEmqGXFEQeoV3czLtUGwmphTkxM+DOMVddLDOAcqzmm6gxHF4s+SZezP7M5+We+Z5uZb7XMHdT8HJdyjCPARzOVALBe5Ryo1eHeAuFHC2oygTHGvU0WrDH1EsVKWKFmvWgpH2URhqHYTU+AwoxL0ugaFboEEciowiWKxVD1y2+aIvrK+r/clbd771lCMimcuexIY0R0ZeXtXU235+71DvlV2DvZf3jg82TOgzCUsDgCIb1AoFyhYVQ9XiKiguKwIFa/0lJHzhWfUUimSyL8PXiYnF2CRLEGwZmHKcw2Q5lzGHfSfM4sffo+cB4+6UWIfJgqbJAF6yiY62pa0F+vr7wEDlhZQU5vEhGnFeB08ygsfdmeXOFRnyFKF7gI8UrycBpIBkyqAaCpRKpcba8rUv3XLpLZ/7xKV3338yyI/c83hGgPu393xbi5XHNv38d//5red6Xzh/2BiOmaCDFEc6WUywQHAXhx9XRIA79lfntejkmud/uCuQTRQqAMyNj8zCK5eugPUN62FxZTXF9LD8DZUEE+vnefKdSNYQoQBnkj3WVxa4c7Yob3Z80KbOAjbUUAI+vqVqLoVB/B65mR1FI+B2LMc28xFnwA2afs9zzkuAW9479CgWu7gmH2CfCDD3G+uCPCcCUchCgbtQJvMJD/E7L0Odd/78y63Eyct40bKfxf1c3EWA+S3oPaPyJkOCmBwDK23B1NAUDLcMw3TvFEDaZDXvqO4bFsTtOFSrNbBp5cZfbq/f+tmGDSv3ny6x9jAgpPNm2/ILLS+U7W3fu7a5s/mCzv6ea/pHhi4bnhxbkVZTih5Lg1QsQUl5MVRUl0HFolKIl2ggE8hjzzhOwEUTz8xV1nsDAQ+LC7G6KNtyDwPgKOP2uybKfVmmPFY3sZp+BHo0zrAEDseKjWSE9T45NcEpvZnrXsTasyuD8Oco9znqU04W8RQz55Fj1CsABpZayhC3SVkc3lCz4WffvOtrf9YgNZzUhjJnBLh/4+A3SofHht9z72/v/VyP3lc2q85SZSfjCuSLQeea92nnLf5o8WixWF9kh8SA13oSsZGs0B8TrfZ4CWxafy7Urq5l5XA2axqDwoXIHXmmPGmDRB6RbQ17Y/AnGtx9gd3limKWDztOAtzzJuV5wD1Ka9mcZjM+MfdCwT2Kxb4QgCvmbyGedSpZ7lHAXawptXIISaIKAni3guAFd1ZSiXIWGegsSmol7m9TgZikwezkLAy0D8BkxwTABCvtsmRMpGJ9opSkYtctqu+9bOslf1m/5rwH3rjtyvFTtfRtrqDIQV55uuvpiseefayhub39srHJid09w327ZuypmK7plBavlShQXl1CBDjFlUUgxyXWPIUADWdZIBnG5Jmhwz4I7pmYe9g6z/U9otzXCRmpqlMWiYmBROHD3fNovTe1NEFPbw8gFz3tIKwAxAx6g3fwcNzzDMFZy2704vLuocI17/g5mUeYGojZlDlvLk0s3Xf76//owx/f+Vd/mOs7z8f3TntwxzjTp5781Jrnjzz/7T80PXn1lDotW8g4hYuASRKk3TMfNvHBo//J8aWyukjUxpCuUYA7sdPxpnCqqhGIW7oNSxcvhQvP3wHlJRWZBB/8ncnq2qndIid7YeR3Hle3V8hxt7yItzOQZcuaZQ17LX68wF2PHmC5e61bd4xJbJ6o4M7Gw1mt+Jf969izx5/r6g9xy0do8DJv4J5R2ud8lqJ4GeZ8c88Xs0rK/CoxvPSsglW5gAFk3JKZLznyLiChLq8F73dD16bIeLVyB+mAu+dAkFDmSiJFTi2bSlNlZKFDchpTgeG+Yehv6we9Pw1aCtu42mBycFcx4W5a0q/cetUPz6vfcs/7rnwnuuMXnD++gGU57ksxdPnDR364qHOw5/IDrxx883hq4uLJ9NTKqeRkwtQMSS4GiFXEqOtc2eIyiJVpYKvCm4kilMk30fucKWQkVJ2xRQHhubxIlPuKPh6KyuLulIdBDYNYQjTKS7TikXf+aNMxmJmZYvxlMlKFM8+rE1MXWXOuEkzm1eWgQISmnBnRpQygcqkZMahSqkZ2rH7NfZ+/83N/djLL4k5rcMcN+/2271fsPbB39389/1/f7TW6YyklBZaw1h0EYyYqZrxTPbqreINwnxYOYzNcimDyCMba0TKXFZBtGRJqAhrXNcCWjZvBMtjvSIN10iezty37MaseD/q4k00yIJsL7jQqwQPtU7NOiQOuj5/FLmpTvWOJAu4ZWczAPV9mutCbgqxZv2x5r6IRloQzX+BuY1WDj1Xp/VlY3e5cBJbzzhEz0KM8Yz7GnXMPVymUd8z4by+fe9g4g9jtshQXvnmChJOo7GAsahbF2NFDLKPVbiMT3Sx0tXbDRN84KFMKxPQYKQOGqhMxS0yXjJqiJcfufMudH0oUq384Vftxh83lXH5/0D4Y6zraVffoE7/f3T3Ud3X/UPeWKX16yaw8G0sqSUkqkaFkSQmU1pRCvDxOpXOUTW4jQRDrDY+eEpXT12b1zpinMje3vIv6jmTM0Rf9dw2Bs23DTHIGjjY3QXdPJzWVwf1LpZPuZDkSYtwip0oNlHl4X2G9c93SY4gRR5qlQLFVbK3QVrb85Zv+8h2dv+p88Z577jkpiuNpDe6YIf/Y/zy2cX/nwc8+3vLo7gl1DEx30gOtNjcFCdwZ0UwWpxJmivJYu7ORKPOWW/vIRBcrghVLlsN5526CqrJKBuqOie1D7CK6uKFHIOLudIO7HzBSVjvzQ2YnvgnPhNva96wqAnsw2LIBBrnlszwIwnIP2DVuT8HxgntO8qF7HiNa90FTL8YWxerGcZxIcI+4PeZ0WRRXfo6y5xfb94BtJsM4sxGiChIhg73XRwV35gjgrmAcq2VSOaqUtkHWkRI0Dn2tPdDf2Q/pCR3iegxipgaWZYIhIWGNbJVCfOCmq3Z/bfu2rV953dLXzZyJ7vh8GwaNon7oL37q+ed2PLXnyd1tvR2XDidH6ifNyapZOanqcQOUChWqVlRB9fJqak5jmGlKW0JCD8s0IIE0baL01xPqm9NmdX0piqXufYYfuDtGNb8Y74vsdcOjI3Dw8AGYmJ4gRYX1fM+GhQy4M4ZE1kWU7Tty2HOnMO5HakTGH4ZGX8yKQw0sGX/z1jd+74Yrbvw/J2uPRT2Tx7teJ+T7v2j9ReVDzz108+P7nvhuq94qpxPYAcjVIMEF7izvE+PinG2OK3normOL44IjDMVQgg7G8GyoKK2A8xo3QkNtPZhpAxRkqSPNzo+OVTQwEOVt0V5dWLyid7sXUHx7untWLwis/Bzh3mv9wN0L0FQO4/MJiu37X5s7mjCQdaIoeaaykLh3ITXx0Vbv1LxqvsBdvJ2gioii8IQJFq8F7zvWgEVFK5LELffOaxKWvcnUZ3t2aBraj7bD1PAUyGkJYoZK1LKoB2CctUiOT9cvOeexu++6686tRTvPiOz449l9RwY7Vjy3//cXP3/ohd2tfc2X9M8Mr5qEqSIoleTKFZWwdM1SiJVqkLZTEI8xik9dT0EMw5vUXMvf+3U8Y5oruHPbh0l9zp7HxsgqkSgJEJuHmTocOnIIOro6iIueWe28dp80FvbHvYd5U3C6N54D+pO5lNqUCLmi2CpUGBXGxpINr3zo1g+/c3xy/NCdO+5c8I5xYWfweNbohH4Xs0H/7uFPbjrc0/TXD+995B1jsVEw4jq5jVh7wwzjgEj5yFjuma5iTm6IM1q2GfAOWOKWUGKwfPFS2LZpK1ntRtJgZXEckbKAScQBeROOKFa729p1A/hCgjvblKK0KLNs8w3uTtjD5UfgU513r0QB46jg7nbph8Ww/XixT+imnuebnyhwjzLMMMFyvOCOnR+wdyMSrdhp7OiWICBvOdAMI11DAEmJ4u+ywTjA0Y2sWKpZWVTe9JZr3/DpOy97349ebRZ70Lph3tKejj1rfrfn8ev2Ne+/qXOka7tVIlUvrq1RS5YUA8QtSFozgJy9rMuewQhjRBb9SXTHO5LLSbBkb+kGdzTSHFZDjK+bBvSPDMDhw4dhJjVDpXEiuY6+zJVGcoqSS97l7eegrzLGcqYHIJkf70OGwINlmKVWCSwxFyffd937/m5pxfJv3r7t9gVP2Aw7g1HO8Um55tGBR0t/9MgPd+9r3/eVpomWpWP2GPHHk7vESTZir8esbJY8QW5tstYZHIhrmVXCrHpme8uAbV0XlVVCQ+06YqTDhAns+kbaqstFzb7D1D3m9Bd6Iq8HDbJAXLNP7h1PSxWKB4m4jl9seB4s9wxwcvpd12rOJ7hnlKDwdq1iCCcK1NmeyH47P9d7FHAP8zrM1+GIYs14s87nEk6I8pworVnDBEskcBdBLU9eC3GH8w5wWK1ip0xISHGY6p+Elv3NoE/ooBkqKBYWr6IQRqtegapYxeCmdZt+/qFb3//JhrKGwflamzPlPuiu//men2/b33LotpHU6E1SqVKbiiU1PWZIaTUJKZgFSTVAwiZcBgI8ze68vH6UfRf0IDJLeMKbyOTPBXcu97HIzzRAtw041nQMunq7IK2nmOTlIVuHVpeLCAfcxabGKircWyRDmOeXLHc+FZSjJSWgMl2qX9Kw83dXXHDtn27auqllofsVhJ3BeVm4+b4JbsLv7vtW4xOHn/rQ7/Y/cteIPCpNm0mQMAxEiZFiw/FevRw0GbgLYOfUlthsAkviSOJzaJYVSqDQFA3OqVkBm9dvIi55KqEBRo6AjRZYHEbkXjB4pux70T5TkD2EgLsAdq40Zk0XJn35gZEzXDcYB8XCPdn37u86yoNPsvCJAPd8CXXiVZzkwTz1+861ETeXn8U+F/DzPu4suPssQIQ8heMHdwbayKKmGBKY0zq07G+C1GCKWe0pIDY6Spg1DSiyYuk15ee8+PYbb/vMW86/6X8kKtI++8nZz7YtPTvybFnvyOD5A2P9b++e7HnDUHJg+ZQ0BWk5CVKRTb3iUzoS+bHyX/cnSsjmeIDcb8WEoYYx8XzgjunN1BUP2UMlEwaGBuHAoQMwk5xmzb64aYbgLotyKRFTFzF57rJHcEcnBopcE/O2sPTZdQ0l1iU1u76ibuZd17z7QztXbf/VzlWvH11Ib9FpCe7H7GPxf3ngm1ft69z/iT2dey4dg3GwFKZ5Uftd2nAMdVkyBHfMY3a0CNQJ3mpUBTi4Uy9oJKSh9ocqVJRVQP2aWqhfXQsJ0Ii0RuJNYijTmusDGct9/sBdgG6+zPGcWPcCg3thsXZ2LAsBd5yDMAAOcscLq9sN6l4lKezeYaKfhBQxGea/MorAi/SskItOBcud3tXlEQt7L+H69Bf42YEth1sehS/vFkdnMgUw1DMIHYfaIJGOg5JWQErJEJMUsGSDSKyWFS/p2LnuNfe+9bVv/urWZVsHwsb1av49Gk9Pdz2dmLVnV/Qb/Tu7Rnvf3Dfd+/rh5GBxWkmBHWNZ494KHL9ES795XDBwd3l88JmUWCxb1A4WuwjOppJw+Ohh6B/sB13HfcIOMlZUELi7rPIsBwXG2zHkwwQUeYGpQoswiL2xpNugpmVYpi62d2/e/cONq8/9u2W71rbdKt3KSOoX4HNagvtDgw+t+OFDP7z9+Zbn/qon1VkxZc2CmlBZVyNO+E/Z7s7i8mQKqlwTARXGF0tpdh5wR0oMVYvDyuUr4dz69VBdXkkJO6ipYd07aqyGhSxO3Gp3+NJ5T3gRi0HnoStPI0dLFi53p49wdia8G9z8DkQUcHenr4mxiO+53d6idWaWFu4ZsDeh7kSCu3tsQSCcL84uvuMNdbjnEeOGvvPqctkHPltcExHc6cBH7BI4V4HI/U/O1+c75i5uHOSWd4R7Ae8aDdyZR41ph6whE0tqkomRTp9IQ8fhVpgZmAIFQd2KU0kSHlDs8FCsxmfPWbTyd7dedcvfv/WCNz1z1moPRxan49z4dNnU2FTtuDl1Rf9Ezw3dE11Xjpsjqq3xXhQi9yjCmfEq1+GjiHaF45YXu0S0ovWAu4irU028BOSa7x/og6PHXoGpmRmnsgmBHQEeP8Llzo16R0AjuQ3iAXlviaU2w71AqELcCxKU6AnYvHhb06VbL33fHdd+8NlaqTYZ7a2O/6rTDtxt+z7lk48fufDpY3/48z2tz98yI4/JZLWDCibWK3JficOi5I7XUYI7IyIgFz1GuU2LXHuUOGHY5IqXbBVKi8uhYV0DrKutIw55dMkjiUM6nYZ4IsGIEkhiM4kjgIbZ8+wX+RLq3MCY5TJ2ranX6hRP8oKaH8iK24hrRcY5Dlf83XuNSBH1B01X/N8b6+c3YnErRwb7707OKxC8dVn2bRR3d6RrguLr+caZWcL8JwyvO5VOUE5ehmdwQWPN+h5jLF02vgAAIABJREFUE/cTxIJhMXNF9vT4JSjmmx7Hyg/Q0hgzqAUmgjgSklB5qgUydizDbl6WDMasBcMdQzB8rB+UWQlkgynraduAuKpBLCnD8qKaA7u2X/ytt1x5870blmyYPH6x+eq5A4L8ITiktQ22LRqdHd3UOd75t4eHXr5gNjYbz3CvF3YICrXc8ynxeRV8LoeznseHinS0yEyXNnQ4eOAA9A300Z6hfvc8f0qUHpOdiLCBzWaY/94xDEWGlcABUkOJCwAgFpNAsWJQblWnX3fhDZ+tPafhXz91/v/uWajdU9iqLNSoAp7D6jP3FX/kJ5972/7uIx9/ZeSVdbY6y4DARC5hFSwFQ2ki9pJpE0nrwZPpJDI9WFkExuNQSJAVh6F0WwFNisPyxStgQ+MGqKmpoVpI1jxGoQ5DSGuI/v98GwufFwTuvhavz0pQLD4HSHOf671fLuVrJquTwN2jQLinOwgw3QpBsMUutFdPLb4ACwGoIXXqYfPqp/QEbc0g65WSFUNX8CRv+AIfHyVJ0O+WWaDMW4U4ip8L+AWVbD4PhNc1G6xPsFUWlrt3XLyymNjFLCxLxcQ5OlQWaCg40eOmA0wOT0P3K12g96QgZmgQQ1sdCWsUE8CwoEauHti4uPE/bth17Tdv3HnjKwsZ8yxw+U7pyx+1bTU+s2fzb1544Pud1rFzp5RxjQVgWElcIZ+5gHuYTMj3fK/SSS56zmCHQ29ra4O29jaYSE4QTwpzsGVK/CjEh8RlmgvcAx6I4SLVksDEc6My4jTNLoGL6y55fOXiVR+998Zvv7xQbIiFrUohK3gCrqVszsM/rv/OY/d++MXe/XcMwiAG2Fic3VRAllXW2chJrHCBu0h8Q6sd3eimCXJMJXILJP7XOM0sLmJZvBwa1q6H+tp1kOBWOlEZ8hp51t89fOrCwN3ZdK4Ob1lAi0DsZZ/zZNQLpcX9PfdzBRAHAWKYF8BRijwAnTNO+sGpC+5+6xXF8j8B2/iE3XK+wT3nfpy0JF9+dKHgLgDeW1dMjUXRakdOeEUFG8EdaZ4tG2KATHQSmFMpGGjpg77mPtD0BFntcUtlCoOKpDZg1lWtfeSqDZd9bff26x6urV04l+gJW+STcGOUu490P7KobarnAy+3Pf+x6cRIRUqZpoxElv3gLwv9ck0KBXYuVeashvt5kwSwEy0tAExNTRHnfO9QL6TMFPfqutvBis5x4TX9yIGK7njDspi9qWC5Zgmsia8dvbL+0r9+45bdP79p/U1DC7GM4Qi1EKOI+AzcZB/9jw+94dnOl/5q39ChXVPxKQCy1DHBgXUssgnckeCCbTqRhCNK4PC/RFxjmSBr2KqV2C1AVVinOLTiVyzGWPu5sHTJUgZZvMsQunJUDdmuolSw57HcPQDt735nk+LrQvda855/zye4Z4UMAnZLJq5/6oF70NYipea02v3hhyQKuAcl92Xi5bwvep7a5XylcNlegPAxu69w3xfBXSGXPAN3zIPB0JhqyaDhOZ81YLp/FAaOdMD00DTEiyrATFug6TLEpRjIpgmLSxe1N66s//bbXveu71++dkdvYaM5e7WYgac6nyrqkvp2vtCy52uDqf71hjqtWIqObWOovtv78QNUcc1CgrvfeRBWO3phKfzHKzvaO9qhubOZWOtEfF18n3qGoEEXQFedtYex5yiBuw1A6VlYI6dBpV4FV9df+e+bl234wt/c8Dd7F8KDdFqJt4cnHq7+8ne+/JHmsda7uszuqmkFwZ3ZngjuJI9k1r83CNwpqUyQzeBiYfwOs+NNVr9WmiiDDbUboG51HSTiRezePPFK13XQ4jFnU4Qd/xz3OIPrXLe4j5taWNQ5bvk8wO7E110DOx7LXQCgO27v986nIrgHgViWkIlQahe2xqfS78PAPYrQpe0V4gONCu6F6k9ualoEd8li6ZA2dmXEuDsBuwZy2obpgXEY6+iDma5hsNM2SPEiwDbd2DSmyI5DqR2fWb9y7a8u2LTtGxtfu/GZha4xPpX2xfGMBSm+e7p6atuGuv7ilYHDd5iJNJHYYJKSKVs54J5vD84F2MV2LNQtH/Qst2cJvXmYO6VpGgyPDsOx1mPQP9QPOm4kl5wVlTdReC94k1FWFqexbHrbVKBYL4NNZRtaNq069xPvve5d/31VzVVTx7MuUb572oA7Wu2fe/ofLv/Vk7+6u2n42HVTsQlIyrMACvdp6yzpJh+4E9EBSi4Z4+0YY8d2kTYl3uhpgzq9rahZCeet3wxLq5dSUgRqeLioSNqA/5VVVuc+F7e8N8brtcr95GqmDt1HQ85jsTsgFhDnDnPH+3oT5sFyz/IEBGTYhh3kQmLuYh68JYV0yM8wcM9nQXl/5xumQCsmbPI5/WaQcAkSqoUIGsbbjWeTxT8pxYkqWlRQbQ3M8TSMtvTDaHsfqLMGMdWlyLKKgWypkNBjUF+1+sDm2savXH/5639x0aqLhqMIw7PXZM8AytxfdD+yqGfq2M0H+w58ZhgGlulyCoogQcaQqO92fyvIWj6euc0YD9Hv4rcPhaWOxhpa4ijbhRcWO8a1drZCR087TM9OUzMZAnhOisb614e75en8INlZDMvtkM0PY+8xiKXjsNSqti5at+PLN1x+w7f+uPGPW6K/zdyuLOTMze0J8/StR1sfTXzr99+562DPwbtaxltqk/IU2BrWFnKrO41zqFGnHxZzp8ibY8EzV4sojMLkCNbDF0wL4locTN2EhJaA+rX1sH7deigtKqNWrrgBRAvBWCxGSViMnSmcmclruZ8scM/n9vcqAc6/BaePjxcg6zDzfzBMCHfLZyXmLRC4O0DGOaZppK9ycCerOkrbWJ/zG9T8xZlXv+8UIAdEO1GKu3PuCrAVkCEGdkqCmd4JGG3qg5m+UYq940nUwQRViYOlK1AhlU9fVH/+Dy4/b8e3b7noloOShN2kzn4KnQHkE3niyFPnd850fPzo+JEbU8UzkDRmoUwqp/wG7IiOrbKFq2eulnnYuAoF93xWuwixokwXMpzkuSrD4MggtHW1wuDwENW9M8WSa7uc4TTfO2a8XjKoMRV0Hb0cAFJxHGDGhgqrBC5as+M329ds/cLrr9/9xIn2Jp024P7r5l83fuaXX7qnZar5zcPmQFyHWeb24B3a0GVH2j4COLnlveCeqUPEbFrmakctyybWOaSxrK5YBBsa1sPKpStBk2O8TSzvB4yxFAR623LiNGGbMiv27VPeFdVyz5fB7h6DX5Y8h9yc0rL5sNxzMw9yqWX9avHpsPp1H3P1t883t4VY7kEkQGfB3R/cs1z3IVa8X/vWqAI+XPCw5jAKelewDJXq1jWYHUvBWMsQzHSMAMzovK+2BRq2JcW6djNur1++/rnz67Z84a2X3vhwQ3XDRNg5Pfv73Bm4x75HvqT3klVHB4++++Dw4b8eiQ+VzKhTZOmWWMXUXpcY33iIM+q6z2WuCwH3KOMQFjgCPFY+EeOoDDCbmoX27g7o7OqEZHKWxdgRUyg2z+jLw8Edd7YMsiKBieEL3L+qApC2oAQSsKFyfef2ldu++CdX3PXjC5ZfMHwiY+/hZ2wuqzHP38EmMV989B/f/pMXfvaxw+OHz59RJ1kiHa66wcoNVFkDPZVktYjodueo4k6oc2rSBQcwciObaNBLUKQVwaplK2B9/XqoLK8ii1/U8+JmEPEZBHeM0URJqhPgJzZEEND5WcL4M+I0zsOCFqUEbs7g7pcHEBoGOHXA3W2VBmryp8Xun/thChN0Qa558cQwF30OhSwz3SMNONrU8w4OyEVhqQApGcZ6xmGoqR/0oSQUyxop56ahQ1yTwZzVoTKxaHrXll1f2ta47bu3bX9zx4kUnpFe9DS9aK/dV3Kw6fGr20da7j4y+cquqcQkpNUUlQUXQTFVGNFHyKgT+J5RwT1sv9NwqX+7BaqiQjKVhHg8TiPHODsqKz193dDa1gqTU1P0bshqh5S15JRUwsCde4rxGaZBCXVUkZUySDHABkbL1WX2znN2/uDtF972lTdufOP+E+lVinbGTuDCRbn1Pru96qs//NxfPNH1h/e0zTavSquzrF0PrbpMpDNktZN1zPrzhoE7uWRMm4hr4kqM3PCNdQ2weuU5UBQv5vz0melxLEARww4RYswpwJ3VPklwOZazz0T4xdtFklsUi11ckxXn9jwnisLh3GcewT3MMg/7/fGUsbmVLTfAecEuirCIsn8X6pr5GG8+pchxx7tij1mWPmMbz3ldXy9NyKTgd/CM4v2wBE41ZdCHZ2HgWD+MdY+DYmqg2RqAroMi26ChJ246Zb+mYcdvG1ev/7/X3Hj5SzukHQveZnOh1vpEP+fXgw83Hu05/MHmoaa7xmBYNRIpSIJOuUpW2qQkZEpERjEs5FxEljqvMROmDjIfbPbHu6f86pf84v9B84byBJnrJqYnob2jDXp6eqhbnAilIq5QrJ5oaf2STnllFgl+zlgn6GjxZxJLnC/Ty+DCmouevKLuyi+/7ca3PdAgNaRO1Fqe8uCO7Qgf6n90x1d+/tVP7x/cd0Wv1a0ZaooDO9a3owBgpjjxHRPnpCiBEyDP+b+5qUHJdERhyTQtdDGtqFkOG+obYemSZaBiS1fMnvf5RAWV+QJ3X/a5EJDNR5IT6o4PIJjxe+/jccuHgXfY76OuQ+Bh9om5B7nwT9Thm+/7zie4+wJygBQW1zKH5DyCu/T/2bsOOLnKan9um5nt6WXTy6YXICGhCQFBkCZSBVHRx7M8pKigPssTO/oUhWfDh2J7NlBUEGkaRFBKKElI276b7b1Nve39zvnuN3Pnzp25d2Znw4bs+IsJM7d+5fxP/R+Jkl4DUgDMsAZDTb0w1NwP6qgOoDPWyIAogRaLAfaMmlc2a+CMLaf++5mnnP7EabNPm2KiK3CBHTQPVjx54OlLWgdbbusYa9sIARU0WYO4qlIoFPOaZBlzILCCAdnYLCPmCIG729rMyimSxzNhODeWSEB7RztgadxYZJQx1oki6KpGSXJ+wB0NS/Qek6FpJeWxZggApXoI1pVvaDl+3pa7b3zbDfdtmrZpsMBp8jxt0oM7lmK8umvvFT//268+2ThSv2lUHgIdqaksmj+MtWPzCNaWLxPck0WL5JKxMiBtJXDISCeZMsXaVyxeAZXlVRRrdy4gp2vdK1ueg7sbCPmNtTOFxaGx0ounf5ct1s6P4pa7m2z2Y7nbj3HVkJPPk3Kg+WG6ywq8Xlady7h4rnQPRc2PG7+QexzJc4oB7n6eN5e7Hp+BloOVP8FZ7Xxd13aQSe2V0SuHbHQyjHYNQk9tO8R7IiDrCphY+op7X8DGMRpUigE484RT7lkwf96XbtxxY/uUO97PiLsf89uWB7fs79x/S+NI01VRMawEQxiXVkFN6CAEBIgLMUDSQBlkMpCSlKxWLo2XbLTf1Y/L3Wm55wPuSRnoo1MhGoUYdh0YHIDGxgbo7OkkVzzeX9d0xlBnS7BLF8X2XiYkuakqi47nglcCCBgKzDertePmbXngXWdf883LVl/2ykS55ic9uB8wD8z89p++94m/7fvrO9vCh6vjcpRY6Kyxo848FA/nDHSUVcO6wVFHOJsfm4M7lTVgor2AMTuAaeXTYNPaTVA9ez4oMtoA7sPC3P5suXgtYMohzcKRfiTBPZdL3lV5yBFr92LcS7pTcoCv27s7RYyXm86ZUEeA4oMxMOM+tmmeAvc8wMDIPt5JK36c4I55MNggOwgyqCNx6G5sg6HWPhAjJiiGAqYhgyighw0gZMr6hrnL9560efOHVi5d+cr5NedPmKszj1E6Kg/9p/nPGU899/QHOyLdNw9A/xxNUYngS4urlJskBiSIQBgMwQAZ2+1S1xSvHZt9KPIB91zKqz9asRzPgTLE6vSJ3eJaDrdAQ1M95RjoxEvO85+sa6RSDqwv7OCOPnjun0+Vl2LaCBqTVdp02DB7w7M7Npz+rc+f/fk/CYIwIeGjSQ3u6JJ/uP3BDXc9/MOv7+ne+6YBrb/EEFXKYOQeDwtpLQ72FOMQE9YI7va4udUWVsAMeSY8kGapZulKWFuzFqrKqkAwJdbJzW1kPDjR0yxlF3C3E8rYj03TZHlMn68h23O4utvt1o7LM6eVnuU41vXZPGPs7IKp5zrylrsTTLji5ceKtY/n0e6Sp3kYh5DNC4nyAHfySvqsn+fPQDvXECAgKCBEAQZae6C3qQMSQzGQNRFkQwLRVEg5Nw3JnFkyffjCrWf+94LFy79/zcYLhqas9rxmM3kwlr7trH36/Nqu+pu7o91vSoRioi5jFaFJREHoQcFe7hEzRgQ26JhHNrYjAe5e9ygU3NNyRqx+E2i99/T1ULe4kZFhcs1LAQk0FbPf7UKUm4Ec2K3fLP4MbDVMoSp8OIQbCX8XIaSXwpKyxa0b5q+759PXffp7xwvHDxU2Y7nPmuzgrnz7n3e8875nfv2fDeGWmogQxl561E4P+0LgB4kUqLe65Su0J/2kXPI88MH7b2MWrgCGijE7BbZsPgGWLlgKQSkEWE9L9Y0O36NbQp0fTTLNpe3mYnfMTzZGOi9gTwfZ1EX9grvzvm7Xm2yWu3NjcmD3C3RuXpgjBpATsJuP1LN7ueXt88DnIhernXMomEAUIARBGO0agd76doj2jADETWrxKoMEiqiAqQIEpbLoxiXrd16146L/nD027cDWrVNJdIUurSe7/7Lp2ZaXbmkf7bh0GIardEUDExk/LSM0CBK5meOggiFh2CRJEFroLa3+ax4g5UNpRZrifL132fYLyv7RyBg1k8E/2EmUmowhLwoBdOpDidtpVoLVD8QaNNwrMuYlYEUn5R9ipoIMM4Tp8TUzVz1464U3fuWSFVfuLXgAc5w4ycG9Lnjjb77+tUfq/3pNm9Y1OyEmCNhFXQBSKMGEhGwwqj/+Jrxdu2W5s3e3/8jiJrgwMVN+zow5sGXTCTB7+hxKzpNE2WIiYv2K02cyFT7JJUjtrqYpcGcj6OYZyLYuvZx8TNakH8U3dj4W+BS45y9S7CxddpB386Dwqyfj8LgTvSbX2q2iLoIQMaG3qQuGWnpBDOsgIpm5hrxVMsiiBGJC1OdWzms97+S3fPGKsy749UJYGJuy2vOfUzyjzqyr/OvuR99TN9T0wR6tf11MiYOGA46kn1aqErb8xTIytEeRXMjyjRZ2Q+ssX255r8okfC7revkAfKYMZwIfr4alcV293XCo7hBE4hFqPUwfB3cZB3deNo2KAZMr7M1wvWMXQzSedGo8JhDxWolZAmsqV75w6dq3/fdn3vq5303Eup3U4P5cZOfCL/zoSz9+eWDvab3mYAm148MkGgvckUBBlXU0tlOfJLi7M8iRcMKBx1i9IcDamjWwbtV6KA+Wga5ib3eZaGxTyyXt0ql+5TkWHF+wTuUgs31r+r5wjcU7FMOkwHSpxsiVvOeVJe/FYY/3HY/l7uYZmGhw94rFO8H9SFm+45KGOU6e6Od35iVwoHbzoPDHZBWrrBYo+f8WWFhqn+2NLMAwBXK/j2BNe1MPxPtGQY5hrF2kJDugEiwBKqSy4U2L1v3lqouu/uSbq09tmahxfaNfF3lE/tLxp5N3Ne+6tSPWffaQMFwelzWKWiJASBiGwf4nBHBoewYYrSp+LBIb+icnofJhaeeSY87xRqUiq6ywfrPLJl8Ab2OrTK5VgVVR4Xvi/4bHhqGBEus6mCnhwtqUbrlbHmT7mNi8GzpeHwdURsCXYZG8oHtjxboffePmb39hIkriJjW4//DA9y+8+4933dkUbV0RgSgtNWSqYkKFEaboVl07+dKp8sDSoeyxapoY7qRnZXJYAhdSSmD7lm3ESEdCAwGfiuRTJoZV5JE02bNlgdsXX7bs9FzgnhXY+YO7dPPgSz75tyVt7VvBNYHNJXfAsCUZ2N8x7VpZOoqkj0kq6ZDrr/R3Histl3HHFKf05jtuteqUzOjhqmO5FakHm2hwnGiQmOjn59ZJEpRtNc7Jd6PxZOiN+4zc8TShIimHVB6EFg0tCmydjMAhgqGjeSOSRR4wZdBHEtBxqAvGuoaJiU7E2mq0gkSFEUzpklpdOW/fuSe++Ss3n/Oh309UxvFEz9lkuP4h89Csx3b/5camgcb3DJqDSyJyBOKYtIxtrhGc0FuKYUxql40zybppMjnHdmtyH+G+y/OlPI/PBu62e9mv4Qfc3faKQODOLHf8HzLWdXS2Q11DHSD3fEZSnSXgaF+wvmM2hcda91ZuHf6EWQp0DLr5TQFm6FXGiuCihz5x/eduvqz6sqIrp3mI3DxnbJyH7zJ3KT9+9N4v/G7X/e/vMwZnYJIDdnzCPxhn1zHoTkWW/EaozTPSCyavGfjTHwvc8TdWXiOBbMowd8Zs2H7iSVARKicuYVnCTHk2udZ8uXRPt+bPRpWabXEmXdFcu8wSc+fKQFKbTVNMLA+ETRt0Dm2SCY8EJ3MBuV3LqYDY/9tA1dwBwhkuM+v6yWu7zLGXtyLXskhTJFzqU/HanBgoG/mMF8DZz3O69se5ZCfF6V7vzx/Sj3vc7ws578mUJtaZEXtbU/8MBHf8J1k/9F+Aqe4EFqIIGoK7LkJICkIoIUF/az901/VCYjBK4CKTtw3JUyQsJzLLpYr29YvX//LT//6Rry0SFg34fdap49JHAGlmN7RsOO/l1pc/1RPr2hpRwkFVSRBXPxlTBO4oM1N5TXxrkouZDKHxKch+16xz7nJ5jNzm2es+CO7UsggpxkEnQMduceiaH8bEOh6fsPDEAovMW7mgKhPfFrhLTMEt04KwrGzRS1edesVXPnP6V/4gCA4BO87FOinB/fbbbxfPuuGsuZ954LO/eLnvpZPDYrgENUU5IYGkSaBLJmiy1ZYviWxYqyCyWJAlubBcg2mWzJIguhty7ckQkkJQs2wlrF21FkoDpVZzGEsDtSx3biW6jTEHiVxZmmQ120Aqm+VuB/fMxLnCwT2XtexUSJzgngHstKDT39ZNqZlQcLfF2qfAPfvO9xJiNJWe5pJ/yeJuBTEvGgIDmkN2cKc+LoaOvd6Yw83EXzEDXqY64ERfFLpq2yHSEwMzglYO0oXiMxuUUFculIUXT1vw16svesfnL117IdYJF/Ft/L/3G+HInWM75+167eXb28Ktl42II7MiYhgSQpwlkVHjLTaHnPGTGQDEuM7ix2RMvT7gTs9iyddCrfU0g4dbgaSAonvehOGxEWhsaoCurg7QqMzaWmq2NK6MdZAFVakSCw/GILxpQiAhwsLg3J4TF2z51af+7cuf3ixsDhdzTU1KcEfimrHGsTM+fN9Nv+0w22aoAWwQASBrEkgGWu4GMSYlNSfm68gJ7qRkIvgjuAsyTC+fDsdvOA7mzppLDFh4/URCYy1eecMAywXsZW16We78/Clwz7103Sx3p6XNj5kCd4+x9Ih7FhsO06woG1Md7jkKkVCZEW5C/H8dBFNnHXeJ69skIins1S4lBOg4eBj6m7vBHMNGMBLICrqBdezmDCFd0eeXzX7tlPUnfuezl37qpxNVI1xMITtZr4Wx9t+3/P69z7723KdGpOGlamlCjAoRSGDZNWMfIpIaxuRpA3AEPoq+sO+c4O4VDstlgRcyVn7v56X08t+TGC8KEImha76NAD6mJqywksdT2oGf6T/MviRwx4Q69AwboGgSzNArzaWhJf+4873ffN+pi9/cUMj7ZztnUoL7PbvuKQ1Horfc8cgd/zkQ6C/XsEkMlb/JFHM3RB10/C4Z3sN/YCyeWbmoyPOMReoSZ8X4GF2iCIoUhIVzF8DxG4+H0mApufrQS6gjh7UsWw0DsKEhTwbKYSW5JLbxo72sWA5UU5Z7Sk+za+NOwcEb9jq/z8dyeKO75dMtkewGbbHBnc8bqdlWD2z6jnqxW2BAHgO00vFb3ioULT8RBKxf12SID0eh/tWDYAyrIMXRalSoqxbqKoomwqxAVd+KuUt/84G3v/sbJ88/ubmYwvBYuhb2an+q96m5z+7/5+86xrq2RIKRYFyJQ0JOgCFRM1fqvZECd2uP8tAKTW52cHfu0ZwGUh4JeIXOkRew8+dlCXUsqweNvISmwtDQABysPQAj4TFy1+d2E9lIUtDSt4O7geCOOV06CJhUBxKUxYOwKLDotY9eeOun37P1fQ8V0ws16cAdtcn7a++f/5cXH/3RQ4cePnNQHgywpveoxaPljby9OgF8MtvZIu7NDu7MRUhueVOEUqUEVi1fBatWriarHV2CmmoANolDy50nY00kuNNis8ftrZl4o7vlc20y56bJsAhsiYBTlru3mMs11hMB7vREjHWTCE5wPjXMU7XEIQE7WoPUWcNqnUzpWQGWSzOqQkfdYeht7YWALkAJKKSMR1QdFCkE5VACy2YueOYtJ+741rmn7nhkmbAs5j0KU0e4WMoI7GXt8e5PP/PS0/+hhrTKRDABYYiAoRhgSgbomN9gIkkNzidLQGbJkFjSZe1UinZmuuXzcZU7lflizpYfQLffj5d5cnBHYMZcr0h0DA7VHoTuvt5UkxzX8LjlQSZERw9VKneLlAcDM0fQAGXgjiHkYFyChfLCzos2XHjf+658/+fXC+sTxRqDSQfuj5iPBDsOdGz/3oP3/KkucqgyLI8JlMmNcR+Kl+OA6RQTSmaCo+ZPiXLZLPcUuGPv9mll02Hj2vWwaN5iEEXkRxZB03Tq2sNzPVnJXPEt97QFNwXuaevYL7g742tTlnsOz1IWq2iiwJ1b7rincD5VdIoR37zVn90CeN0wQBBxN7I8Gow/Yulb7Z6DxB2P/a+DRBEtgQ4S6DERqsvntm5esv4n7zz7ov89aeFJbcUSgsfadVDGSsPS6X/bvfN7vdGBpaoclxOKBsgjYsom0a0aug6KgHkQWKHE2gGx3h0s5k5GCDXgTIF70q2dR7MWP+Du1+3u12vl6UVA45vKoXFzxr86AAAgAElEQVQsDFBVFZpaGqGpqYHF3ZNVH84r2cEd1zwmfaey6AXsh4Ap9xS316g4FEvi5gizRk6Ys/XRL773SzdurtjcU6z1OKnAHV1Ff2j+Q1Vtd+013/nz9+7qE/vkmIQ9hFmGO/nmKBGHZcoTuFvEAH7AHTXRoByE+bOrYf2adTCzcpbVNJ3XxBuU3INgMQXutkIEvtqKkFDnx3LHY6glr/VJCg3Lcp8C9/y2v2vC2wSloDFwZ3FadMBrEu4pdO8ySwYtd6pHEZAIRQYZK2BiJuiDceht6IKu1k4IKuVgqhhjVwlgAlIpKHpIWzl3xV/O3nbG/1y//eqnBUGY4o/PbxnQ0ZjPFO+NL60baPzkyy0vXWsqZjAuJSAhJEC3CMEMJOzXDZDRYOIVRlb4kScpY8ydVSFnQkixs9jz9QT4URiyDR0pEtibxGrviuCO3/UN9MLevXshloixUtzka9tSj8lYY7lfrPCN0agiMx1Z7gTuLOxL9IqCAZIkQ5VRqa0qr9n7yas/dvMli6/4RwHT6nrKZAN36d4X7l38Uu+u//r1P+9/95gyJmpY8qYi2AZIYxQMlTQi0qso/sNYf+zgzsgGLLub12GiwAGJYuzLFy2H1StXQ3moHLSEDtiBKhAIgG5oxEQ0YeDuLKybstxdLXcO7txNNgXu49/uToCfKMudhBhlWUvMyhNZzbCElrrNFyZg+EsTQFElCEQBhpq7obO2A0RNhITOGNAULJnTTBBiEiyavnjf2qVrv//Wk869/y0rTuktZmxy/KN79FzhOfO5ys7Ozoufafjn17rUrvkqqIIQFCFuxIkzhICNE4FhzN0KZyYVbcGgJl2ssJvNdS6LuThZ7ClNtBjXyzZbXN5guBTHAUvhCOwlEaLRMLz0ysswOjoKugXaPK8raQYlwR1Z1cjflAJ3qgCVAUwG7iZg0qJO1w5oIXOBWN12w4Uf+upHT/zo/woCkgyM/zOpwH2fuS/w5PNPbnyi7om7nzz415PjUlwgQEdgx0HB7jyggoiZtkyKJCn9GLgnmWoIpEWJEdKYOmbnCtRooqq8CjasXg/z51ZDiVICGloIgkyxds3QiImJWLUoJu5ivTrG3LVkzDomGWu0QNxPtnxG7bVVe2lngnJuJupLQEpOep37ZCiFc6afODenHXRyueXxnXlCndsG59/xfAlaHh6d4vIh1hn/Vnv9r5BmUfmw3O1jmhTuvji8sWETbiSEc1wBOii0UZC6FIO4WNcmUXKsEhNA6xqDnto2CHeNUsa8JiugkVsYM4oFKNdCiTWL1vz0zC2nf2/pKdWvnSmcWRTh9/rPyJF9ApSvrzbXrmsdaPxM7dCBS8LSqKQhjkgCaFaiGPEOWHF2bHhC+WBWuJNamDLagnE1Kco3Fu5nlIpxTerbriOXvgmiLDGqXfQUyxIk1AQ0NTdCY30DmMgzj01hcH1bnigiuOE+eCtmQbkl1niRPCJwR+DHcdQZ6bxggqwqMFua2/+2Ey782cfe9rHba4SaET/v7HXMpAL3Zw7+seJf/QfO+u3LD3xnd9+ehUilwFwYCuPsQ2Jp0MjFR2ELavWKoMYWIFkjqHlieQ0qAtT6FQcV3fkAsqjAvJlz4bgNx0NVxTRQpAD16UWuaiIvsGIkzMBg0s8LAF5PcOcLOll9btVgciXiaAB3GmM+1o7V6gTnbNnydiD3And7/M5rbr02z9H4e9LFOYHgbjngKV8Uk+gQ1BVUlA0DNBRsCO6YrKVLII7oMNrYAwP1naDEJQrBxbFGDuPxhg6lmgQ1M5c8v3r+iv8++4QzHztz/ZljR+O4T4Zn/m3Tb+f1RIffVd/XcFu33jY7LmH7bJ67RAKVjCaUoxzgmRXPaFOxConRFriRc2e+oVusvBgg7DaWxbguyhsO7pIsk4GI1rukyKRs9vX3wd49u0HVURXCHC3GrIhGFZVPs45j7A8ZWjZeEBpHBHfRMsSQNh3Dy9gMSYIqYVp4W/WWv9/5nq98aH3JlsPF8ExNGnDHePvvD/xi3q7Dr73n17t+fXu73hFE8n7McjMxaIHlajRYCO68jZ7AOu1YVJcM3C2LAZM+kAELk3LwOwM7wAVh+eJlsGndJggqJeSmN3T0DHB2tlTZHK938AIAL3BPK71yjLZbKZxfy92+mFMMdRYpSJbM+zSL37FDJorExstynwL3Iyv28wF3rjTlKzgxVEbryVLC0X6XLc5uclQKWLYqA0QNiHWNwFBdF0Q7h6FSKgNdBxjTVQiFykHUdJgXnNa1ecnqu7cvW/eLq8943+EjO1pvnLvtNHeG9h+qPbl9sPMLHdGu0yLSMCTEWKqhEyU9cnBPgTwDepxPVtxjB3c38HZ6FfNJdh3PaOe7RrPdC611/CBw4zU1rBqQWHJoOBqBPXt2w9DwIClF5JkiNjurWQIRNxAJf4pz3yrXxoFmHhAG7ghIBjbmIVgTIaSV6DWlSxu++s4vvzfyQuL5K6+80up7WvioTCZwl+569q6Vr7bt+eSf9/3puiFlCNS4BmIAtXl0Y1jgjjFxK4OTXB4p8mrmTkergMkPcsejBS5LWFIDUBYsgw1rNsKKpSso854GG2kV+fhxekFGMFwUy30iwN25kJ30s9gC18vr4DTcpsC98E10NJ2ZL7gX8m4c3FHwyST3MFdGt6iDGYmUAkEY6x2FvroOiHeMgDimQ6kQJLkYM3QIyCVQaga09Qtrfr9m6bI737b0/FfWry9emVAh73W0nmOapvSbup+vahzpuL5puO392BjGwK5vAlZdcUuAxdep74b1bTL2biXTkUeUsMvilc/BDueWBFcsAJ4Iyz0jJ4W8v6yJDMvBYmHBAwcPQmtrC4u7k5HOEu6YRmCFhSlOauuOlMbwx0ugEdN4C1kBFE2BecKcgdvO/8gn33zSeT8tRkncpAF3jAf98slfnvBSw6tffa7t2R2j4jDoqgmiIhKnL6M6ZO51csFj/IK+T3d/MCUAvXoCmEj2jw59LHczRJhVNRNO2IztXWdTu1dirBNlwLIcrhBwYpxiueXzAXfX0jvrfZIJgi6lTZMF3GmJ21YU/ne21qxODZ+UEceunXLLFx9OjgS4ExsdWjVIGU0aNxa5aCzvBdu1GjIIMYCepi7ormsHJSpAiaGAGWchMlzPkibCwmmLGresO+5L29eve+ii1Rf1FX80jo0rPjny5MzdDa9d2jbc9vEeo39lTIqCKaFrGcuxrA1rxddZfjz7cHBnlikz3Snmzjuq+QT3iQR1khvjIMFxA3V+TSswm8y/QoKzw+1tsP/AAYgnYsx6twxCXOtJrYgvKxpITAyTKdyBuSdU5WX/3RpsZF6dYcwIv33D2361ZdWJN39g6wci412dkwbcnzGfqbj/kd+/5e+vPf3NhuGDS6LCGAE6unWx4J+0JEI//IcEgqHQejNF1D45vLFYHR5HNetk5bPuVIqgwJIFi+GETSdASAlRbp6I1xGlJCMRkQeh9kWrd/wx91wMdRQbtmaPv1ZS+7PNKiM94GTgrNOZ85MB7lZDhyMdc3dTTrgXIddCnYq5j3cb+z//yIA726do9ci8XhhzW7CsDXm54gDhrhHoquuAsZ4RCEKQOsFp8QQEkVRKN6DMLImduHrbLzatPe6u40656tBWATlRpz75jgA24NrdWLu9obf25sNDLZerpXFISAmSb0gOhi53+tiwKQXuXEaleOTZHrfa9/JkMpfk1fEArp93LMb1c12DhxxY/hYDZEy6Rq55LIkbGhkC3VApGZFwyGK1SyseoIGUQNAscBfUFH2trVKKxLWBiaNl6nEzjt93wSkXnP7xUz8+Nt64+6QB9182/nLuk3v/8c7HXnz064OJdklTVJaliNmLkq2ukMBdBsEIMppZEctdbeEJqo9mehJlzJPmBFBeUg5rVqyGNSvXEHuWBHgNVq7DMhpxIaMmxlLkeQ/h8cTciwru/PlcVr5bVziWPZ99m0yEW34K3P2Ipdf3mELAPZUV7PPZrUQUTGqlxCTBpK5vAVEBRRVAH4hDX30XjLQPAiQE2oemjjkyJoRAAkXVoGbOir1nnnj2ZzZtXL3ztNmnjfq889RhdsPANIW/DDy14NX2vde1DbXe0K92zTMCUUYvazACYFYSyXKSmE3AoZshfrK9spUsRuLXCmWijLQFNQvq517ohE0EuLtZ8dx7SERMogCqocH+/fuhq7sT4mqMGYO8Fwn3ZPBEbDIUFapvJ/I1JAlKJjAyo5PyvRDHTBNKEiWwQFg0duPlNxw3b8u85iuF8cXdJw24f3HX11e81vjaLY+99NiH4zCIXWLAEAViCDIscKd1SHFyBcAIsO5vyGUhaFb3N+Y6wpgeJToYBkjIXmcAzJ4xGzau3QjVc6qR4I4y5Q1NIJe8hGUPxEbE4iis/MNSaD1GKFdCXTZwd1qqfix3lp/qnuKcteUrb8nosoOmwN27EqJQwTOZz/MCd7ckqXzAnVKKKB7D2L1AxkxrEzQTICQEAEZVGGsdgKHGXjCGVKKeVXVMXDJAxF7uOpizxWD8rSedc+fyxSu/d8XmKzqL3QpzMs9PMZ+tzjSDT9X/5rz6/vpb2qJtOxLKKOjmKHk1DRNlpOUVtKg+WXM9m0SjkCcCDwpEqx0qVT2wEjBRQHKi1BO7lU768dh5lay6XWO84O52PldkSORb74XPxpPrcD0LsghNTU3Q1NIEkVg4lUxHrcWpGI47Qiz3sQKCplD5Nois2x7Ja4uiWUQGRgt3QloIquIz4zdfdcv7p0vlD4zXNT8pwB355G949JYtdd2NX37m0D/OEeUE6GYc4qoOQkAAkSgR7W55hVnvFO9gbvkkkOKgKQrRJ5q6AQrG+AQZFs5fCJvXb4bKskowEiYocgA0zaDSByWAioIAGrpZLHAvRkJdccAdN1LKLe+20LOBOytfyZziTGC33Beoh6e8dJmqhAdD3ZTlXkzRPDHX8gR3mnVrEfC/uAvRERJyI8Lh4I5WnY45LzLr464DxtWDoPZGoa+WJdFJEQYUBqKNKFGudkgDdf2sxS9cdc7bP1C9eWntVmHrlDu+gKWA1UdPjDy/8oWG5z7cOnb43YPQN00TIyCYcUsmYDgyxQJJ2dxJYOfIxvyZaKkzOcKy5rOBe76P6ZZ05+caEwHshLfJZc/yDuyZ8/g7lsApigJtne1Q31gPo5ERIDY/WwYiZYbxfGzSomQWczeRMh2rv6yYu0WtjGERVdNAkAQICiEIxsu0S7Ze8htZMG/60ZU/GvAzHtmOmSzgLp1050nn9kR77+syeudEo6M0YKLMS9Ss+DdDuSTFH1tvKZc8690ugCgRoTX9hIl0ZaFSWLlsBaypWQMBirfjcZwm0DY0Sc01c7gygNpxSC4XuJ28xh5rTybJ2WzytNIRChd4TxEldtiu4ZYt72bzZ5DqOJLhnO/ktOqc1/QD7u6+h9Rg2jeuPV5v/z6Xpp+PwPAKuYxnY03Gc/MRisnYKlcO0fWIrklrAlOFJfiddbR1LBGhgAmJRAICskKdFqMxHQKqAmNNAzDY0A3miApCgp0rBwJUkqonACrMkuHPv+fWfzdLzD+dX3P+FMVsgQvJNM3g3Qd+dGXDcMPNffGuLQkJc5iQNY2x/CNwpa//NJuT7opzQ1H3JLhbKU/c/Wyzbp2Pmc9ay/aKxbiG/drjvR6OlygKMDQyAnWNtdDb30vkNuRZJ9c8Cy2li2yGM8j3QPhEpGwsgYzryuQZQ7wyRSgPVpiLA0taDEM55cCnX+oscPrZ/I3n5GKdu7NnZ/kXf3/7FXvb993bLw2KhsYIaIgkADPZbR3UUvdkiQxpk2dpUMRLjoNlCKCYEvVuX7m8BpYvWQaSFMDyW/axa640GBY8uYzKkQJ3mhRuKfH4lscsFQLuuYCdKwpu4J72fE4Fx4rSpc2JVZbHv8sF7s7NNwXuxdph+WcU28Gde4DsVn8ucGfWHma+i8QRjz0dygIV0NfSB321nWS9izETAkQeBaBrGihCAIJmcPSk1dv+eN15V3xgy/wt0fEmFBVv9I6+Kz3Z/+S6p5r/9dn2cMfbR82BoCklKFSJ3LGSqFApl5dym2TqdCTMucWmiw3u4wVitxkb7zXZeJkQiUWgsaUJunq6IBqLMAWIO0G8rBfrwRjApzcmQ39BQAnAfHle5Joz33nxOSef8+yZwpkFdz6cFOD+k7qfrHj4X3+84bF9T3xkNMAIqMj65q4Ri/LSOW5OC44G33ojyaqFx8YT82bNp/au82fPo+zFVG2nzS01icCdA2gyeWWSgXvy+YoI7q4xMJtiMGW5Fw4w+Qk1tomYxUZSnYGARbVJxgdaH9zsIC2A7Ux7zBXZHtFqV6MJCIlBKNUVaNhTB71NvcREFwLMikfXJ9aDiFAihLTZoen73nfxdTdcdfzbni38bafO3G3uLnv0pb/d1Bpuvb5f710Wl2Jo5bB5Uk0qDS4muNvnnuBvHKVpxTh/IoCdnouMLQMSegLaOtrhcPthGIuMMgOUY48fcKc9xOK/NFbcIY2uekmCWcZM810nX/uFxfOXfvemE27qLXRFv+7gjvH2jz7w0VP39ez7zLOH//mWcCCcFifGpDjmameMQbmEPFkYlvuQMuJ1gTJ0ly5cCqtr1sC0imlgkMnKA8uTF9z5YiIH5yQEd0uap627Qt3y2YTBlOVe6LZOnZevoMUMXsaRnapQYYLIcstb3q1kwqlNkKeFlOgqAraCoL7soy190FV7GCJDUZANhUriROxAQj3DZZhVMq3jlBUn/Pj6a27+xgphxvD43/zYvALG2v+v/YELdjW/9PHBeM/2mBQOJCQVdAl7a6BMZIqZbpvfbCPl13Ln5+ebUJftvvmu2VwzXcxrkbFJ/zOhu6+buOaHR7EkzsZSx4z73B87uKMbn7Qj/pcAVWoVnF9z/h8qpcqP/OC9P2gudCVPBnCXL/j2xVe0jbTf2RCvnRdRIumaH+dPsOgA/YK7jAVvBlBzmJplK2HV8lVQEiyj+nZGiDN53fJ8MhmoTwy48/WXSqBL1d0nF5PVOCfrWnXERabAvdBtODHnFSLYCNztE84TTClTKCW5kiVQnK3MSt5kh1jZ1IZIjWD0wSi0v1oHan8ETOKVwrCZCKKJTHUBKJfLR5ZMm//UO8685KuXbrrohans+MLXw7PRl5c8vO8Pn28fO3xxXIhMR4pTFasVBPSPAARwenSDEuO8PvmCu9f1/PxeyJo9EkpCSiYzpbd/aAAaG+thYKifEu0oU55zsXi9aBZw5676ingFnDbvtF1BCL7zwY89WOt1uWy/+5jiQi/t77zn+p+r/MSP/uvf6ntr/7tP7pHiSjQZY89wuzuzdd0ywYlaHuvYRbIMppVVweoVNbB00VIIyEEwdYvg/xgHdz47fJNncNpbBxBg51oltjkoBNxzbeYpy93fHiqmcOPgboUXreoRO9qzhCEO7hY7BD0CJQbhLwjuhgmKqUBQU6DrYAsM1rWDFMNULiQFwQvIYOoShMygUV1ZfWj76q3ff+8Zb//Zihkrpqz2Aqf9sHm45K8NT73rX+3/+siA0L9KE+OsDlhUQMMWvJoGAUmg8jWs2/b6HElwLyaok2j38X5e7+/2OybFoVwaHR2BZoy793ZTvTsjR+Fd4jyu7ALuVC9v6c4V8XLYPmv7ayXB0sv/dMufDhXynLQfCz2xWOf9X+Pvlvz44R/d8FLTy7eNBQdBU7Bu3d9juZZ5CSxugZnykonx9rmwesUqmD9nHrV8xZwSLLlhFYnp95ksCXVJLZFmaGIsdye48xirG5CTGHBpf8vFQ9Id51hR+HtmI5zUmHttwClwL3yXeY1t9iun3DWMpISTm1jJP0T/mJRDqTa8DN2thcI6jCiaBHp/HFr31IE5GANZZWE1WhcClgcFYLo0bWjlrGWPXHHGJXe8bePZ+6as9sLn/ImeJ45/tvm5rzRF6t8UDoyVJbBM2MRqxCAYhgSqqoIkmaBICPS2jmVZbnmkwL3wtZp9rAq+pr2+00UYUrKoJEA8HoW29jZobT8M4UiYEdF4+uNTFlMy5m655Xk4GZXrcrUcTpq5dV9IUi5/6NbHDxa6IvyhaKFX93Hel/75tW1P7n76thfrn788FhwFQ06khiiJHunJOvyy2cBdlmQwVQNkkGHZoiWwankNzJg2k+hmCdyJr93OrcSuONnAHYERvRDJMEKW8SwkWz4D3H3Q7WbrR8/kOltKzv3g7ArHFTc/m28K3H1sIJdD/IxtLnBnS4HFZhl1Cecbt5pkUNlPqiwqXcnD5iNIuSmCENZhoLYLhlp6iHJWojYQWLqK9dISBMwSfV753JdPXb7l7uuuvOqBZcKygjODCxupN8ZZGGdvhMbKRw88edP+3n03DEDvXDUYg4SpEVENEgVhoyzdZHzysiJTYp2X8D9awb3g9e9G3OAQaBhxF0QRNEOjbPnGJoy7D+cN7vbBp91F/AGswqtcR8t96/4SUbnsqAV3XJTv/d0NFx7oOPCZ3e27t6lKGAyJcVawRDrrY2MJ8sqaRiCUkS9eNYinGoG9ZvlKqCipoAVO2bki9od3aVQynlI4ph24fvKpc+cXIAuH4piSq9Vsv1EGuPPsZtvzZHPC8bXL3XR+6/WTz5mcIktZctzTzd3v7RBkFyWlxn49q2rCSyTj2PlhvfJKVPS6z2T8vWDBltpsyYQ6qoi2DHVLdQPD4pIgMhO+iyzXDo45UWoaEkAcINEbgfZXG0AKGwDENWWChHw1OK+6CBWByo6ls5b+4uarb7j7lFnHtU/G8Twangm7vj0+/PgZT+7feUeP2r0pKowGdQlhHOcIExaxFwe6kw1IgErJyRiyTPLKu72krQqCRJs9/MYNgRyNY2j/+tiH41+v6Q8/ruv5BXeqIDGhb7AfautrYXBo0Er2RuD3zqdzDnfSMKJadwHK1DLYPufE/aXC0Q3uyoU/uvRdjf0tn20YbliqihEwscetyycbBWamEMfEEdY7tyxYAmtr1sDyJUshpJRQjefEgXumU4Y/Gwd3vvCS4GaR5rBYdWaciJEmSGmWu3Pxspgna0vIr8t6L6dzyzvv7Rw3K98zZ3w9IwnHR0JdLmvfS3Dyc71Ia/jvfI34ESpMefB6An8CyvsqE3/EuISa7fEYWzhjK6M/ZL0nYZyVA1FvJYusg75g1j3uOxEJO1QBEsMJGGzqgeH6LgjpAcqKx5IhCRV1A7AULrpoxsJH3nziWXfdeMb1/xIEwX3jT/zQHdV3wGqjx8cen1XX2XD7i+0vvDsqRcqQrAZnzwCJwJ2CkKYOmqCBJjHyGlnHhMYcG8AB7s5B8jKyvAa1GOu1GNewPycjQWMf58ikZZ1YoamRsVEC977+XtB1pDvXAWSfcfccA1QWK4Ntc7bsV8TQZY8fjW55tNpfGH1hxpd+97UP7O88eFtLuGWajty7NsY5+/vnA+4S9nTXAWZUTidwXzRvAXHJI+AzPhxWQ++0IMfllneJuNjB3b4QCwV3t8VcbHDPBXrHKrg7LRcvwXWkfy+WkGM4nQ7uIoK7ZaFxax3DJcSzjUCNewrjhkgjj01fEEqiBgy1DULL7jqo1EuxQTt1X5QkmQhrRNU0FlXN37emesXdt733lv9bJCyKHukxe6Pc76GOh0oHjZELXmx58c4+s6s6ClERLXUsLzRNxcotQrBXQRd1Anf8SFSt8PqAezHWazGukaGw+AR3kpGiCbFYDBoaG6Cju4PYGFlr3HRimkLW2RsC3B9ue3jlDx774Udead/z792JbhnLNvIFd6fgReBGcMeY+6K5C2DtqjUwa/os6gOHi54i69QE4dgE95Rqmr6xueWersmmL81jGdwnK8AXU8j5BXddBNZwSZCpjSs2fkDSKAX3mA4Q7R2D1n0tMNI+AFVyOYgac9cz/nIJKuWy4XULV/7i/O1nfv/y4y7fV4gAnDqHvErivYfuXdIW7v3+vsF95xihiIgyVDQCIOkBEA3Zyo3AJlwJ0EUDNJERWiMt9+sB7sVar8W6Tobl7rNjGFr5uqFDy+EWaG1tgXAkYnkCMZzqN/DovorfEOB+7557t//uuQdue6ntlUsHzCEwkt3dMl86m+XuFLqiiL1zRTASBtQsWwHratZCZXklJSoguLNEoMLAPc36znBJu7vl8Zysrmm/bvkcvAj5Wu5T4J5aW37d8k4P0mQBlmILOCe4c6sdbflkySTxzgig6RTNJWtdMgTkmyNgTwxHob+1FzoOtkGFXApaTAXFlBlhjQoQksvMlQtW/GP9kjV3vvuitz82lURX4GoyQXik65FZPSN91+5seebO4dJRMIQwSLLAWoxqCO6SRXGqgY5ENti0hJOlIINnLgzK4ZZ3rjs/+S38LYuxZotxjYxRp2x3ItRnP3kIB8xzwvfu6Owg6314dIQI1LD3e/IaBU4tgvv2OVv2y0ezW/6rO7/01r/u/9ttr3S8smNEHAEdBziLp8gvuKM1gZIILYV1NWuoDA4bx+B34wF3Z2KYM4M9VyHEeMDdK1veL7hnuKB4Uoz1Qy5SiyTRjYMn3q1W1jl/b4SY+7EC7k6ZRsl0Vs9uO7gLkky5K9QDHFkgTRmCpgRaOAYD7T3Q39ID2oAGQTFAneFMzYSQIUPACMKssjl9G5at/d6Z2077yUWr39I8xR9fGALsMneV1tXWnXyw5+Adh9TmrUjbrcjYuAR7cWACnUxKF86fIegWsFtJul7Azt2aWWrFCwX38YDyeM71NcI+wZ0/B+Y5YWJi/+AA1NfXUxOZpEu+CJb79lnb9pfJR2lC3T5zX+C+h++7/LmGZz76WvfeLWNStGBwt08er2UvCYRg/eq1sGLxcggpwXGBO89cT3fhpGshU+DurvC+0cB9srjnJ1zYWX3ZiUPeElY4lxR3FyQq0cR0bEqOMwMgqwDhvmHobm6H0Y4h6gBnqiROTL4AACAASURBVACYtS2LCgQSApSoATh+xXEPn7DquG9tXnXOv05ZNBVr9wU8joPQHX9/x/01Xf1dH97fc+ADoyVRZUgbAjkgUbiEmDyQpxzDIFbVDatyoNWb22JPmtipngHZDAP+vZflPt61Ot7zfY2xT3AnvYfoe3Wy1MPRCDQ2NpIFj9+xuPv43fJHNbjXmXWV33jgzve83PDch2sHD6yKKHHQrExct8nIZbmnWVboAgQBZkybAetWrYGFczGZTmGkNsBjUPm55Z3gTosNO8/ZPgWBu7UQcmXLe1rupJl7Z8t7We7JPe1GVsPJk6Ys9+Qwegk0XwKlwIOOhLCjrm+UH8RWJxHPWGU+WKmOncUwaVVGy92QQR+Nk9U+2NYD6mACFFUGUZAgDgkIBIIgx0xYUl7dfcLyzV86ZeMZD5y/bkf3lNVe2AJ4fuT5ma907Lm4caD+s31q77KIEIWEqFG1IfbFwo58AuggYtIjoRHKKsZYkNMVnybQWPtSL5ZQL2W3GGu1GNfwHOk0cLcRrLgR2aDMteibNIy7t7RAS2sLxBIxRkF7rIP7c2PPzf2fP3z/P/a0vvjvTUN18+MKxoSQ3MJ9GpK1gF60goZIST7Vc6thbc1qmDtzDkYFGbijy54oAlmZWDLGQgXlqU5Xzvm0g3tyoY0H3C2WLuyuxZnfspXC5QJ3iufT7nIHd9rXWcaT3slpEbgAu/0adlIZ/P5YdMunKZI+mRQ9BUseB0y8oLPITQjcGXmN1SPOstoBNBNZziyFWRNAjgOEu0egu7kDxnqHQVFFkDRMbFWotlqLa1CiB+CUtVt/tnHl+m+fcvqJr20VtjJCi6lPXiNgmqb8y6ZfnnB4tOXmppHWK4aNEUUz4gCKBDGcMxkL31QwTRUElAvU3U+k+DuREflJNKFNPwXuTDi7C1A0qLC0E3Gprb0dGhrrYSwSZnXuxzq4PzL0yIq7fv3dT9T27Lu2O9ZZEoM40fpl/dBP/HerTR4/2CZkWWkOwMplK2HNytVUDofkNWhlsNYJ7DIIimzeMHCIhPSZ3hRe3evqZOGMbNYzJFtk2l6ATzI/Pxm7TrLBpV+ZW/D8Eux4i8jF+rfFF0KHJAW9A5STx7iwxvFz0uo2uWWe9uyZM+HHxe4Vc0++mw+R5qe5RTHBNlXNbR+IHA/Kl+MEgPzEg7jbe7HqaFpbLKeayke5BkreKWxCIupERBMwJAiqIphDKvQ3dUNvay9oUayuxvOwhA47jcoghk1YPmvpvk0r13361C0n7jy/5vwRH9M/dYjLCDwafnT+3ra9V7cOHb65Pza4WJU0MAwVRFmChMG6lhGfPP5B/gurnyirVmB8BCRVslikabdkdcOOr9Jrwfn10uTROGeukLU/HkBNMsQlDUeb5W69C45CmkEkmJQ8h2x1Xd3dlFQ3NDLEgL0I4L5tzrb9iqgcnXXu/9f2f8f98I8//PSh7oOXDRmDQsxMUAwj18eNJYkWqh3c0S9lAKxdvY46wVWVVhKwc3BnLnWMHXJHOgosa8FbZrSdKz0bX3D6Me6NCkzaYKlPBpmNy+vaz0gqAxYpDRO6mcqkm/LhBvDZvANuFrzbPLzhwd3LK+QyKMns4yICfCHCbZzy1DodIR03C4Z60AKUKTmLlUyhx0sHQzSoXloyAULIHx8xIdw2DANNfTDWHwUDaWdFAQQ8RgcIJYIwU6wKn7h6yx3LF62874Nnvbtzij++sNnCPKW/tv799Nbhlls6htvPjRuqLMoiaHoCREnCikTqN46+d9zT5BnkBES0thkDGnPPZwftpALuwjBnX5spWmJ2RrHWbSHXGQ+4cwzJeV9bAjIeh45bSrIWBOjv74fG5ibo6++juDuzIQuPu5fGy+DE2dsPBMWySx+/9aGji1seCWzuOXDPm36+8+efPNi5/60jMErsSVn5W7n25EKB6AR3tDSCShDWr90Ayxcth9JAKdXhovWOFgVb/CwxyCBBlgJLvvAnM7gnl42bte6QGWwfs01MirubK56LdW6959CvjjS4Oz0eXiJxvHHwwoRK6qnGe3+7UPV614n5nSLrFk82Lhh05WLmNeOoI1ekgOVUOiimACFVBK0vDL11nRDuHgMzgSQ1vNZKg5ApQ6kaMjYu2LBz+9rjbzu9+uR969evp9Dw1Cf/EXi4+8nluzr+dX1ruPXfhvWhOYBKlCCAqqsgYktsJgwtt7C1e4ggnifHpSxSO7hnW/f4fa6Y+xsJ3HPOhk3p5wYSgjs3D0fHxqC5pQXau9pB0zWLHdS7MU+2ex7V4L7T3Ck/+/zzFzz03B9uPdC1/7SwOAaG7HC1u7y5H8sdFadpldNg07pNsGD+QirHwR7S1AIWXfZWEhvL+mWNMOy1n+S4srncvSx3cu9nKxmZAMs9CQA+LPhUXoHVmMAF3Pn1kl6FSQTuyXd1yQVwS7AcL7iOF9ydimb+4pudUchzFHqv9PPQEqEVTdogUclaxE/4LZaqoscLHWzY4S0QMWC4tRd66ztBG9VBEUvAwP4Nug6iYUApBIw5JbM6zzvpvNvnVVb+9tqTrp1yxxc4Ubu7dpf9reeZK1pHW27qinccn5DjVIqFeS/kHhaQNdAC77SsOes7h4yaAnd/E8H3oi0gTPuTUq6wRYJhQDyRgMNtbdDc2gxxNX5sg3udWRe857F7rtn52lM3Hew9eFxUigBgjaaHJ8MPuBuaCfPmzIPj1h8Hc2bOYUQOWONOEXckGWAxEeaWt+KL3NiwXFZ5gXsOwJwIt7wXuNu17aQL3waO2YY4qQjkSMJzi4F7ufSToQWXveTXccVDDPbjsyVYjgfgCwFVt3ybQp6hkHv7E0/+j6Je1VZ2POKDTHwRrD0yzr1K8UQBApiYOpYArWcU+hs7IdIzBpAQQBSD1Kdd0EwIGiKUCaHwCauOf/C8Hef810VL3tIqCFm4pf0/4jF5JDaGub/t/i2vtO69rSfec8mYNCprEibNsdlCqx2BRqMad4vzP4lGSf8XjV0yTQSTij0E7uthuXs9U7YFMF63fNbr8uY41gF2y53GXNcJUzo6O6GuoQ6isSiFpZyyP5+Fe1Rb7h1mR+lnfvtfH3qpedcH6wfrV0ZFBHdvi8Ub3AUwNQMWL1xC4D6tYho1iyGXvIBWCMuaQ02XwMyyrFOWO0u48wPuaSCbZeZeL3DPeAeXpE8nUBZEP2tb8HYr2204cpLk+Fz5dgVkCtx9Dloeh+H4MqUXgd2EgM7AANOyiGAOMcQUocRUQB+IQl9tG4wc7gMhjvXuEjUqwY6Lii5BuRlQ55XPqr/ygis+M72s7M/n15wfz+NRpg61jcBz3c/Nfbb7+Rsah5uu61N7F+mKRmyeuq6TrJJkmbj+0xR7F+CmKF3SkPdWrY8EuBcK5s4FMhHgnp5fYN1RwOZjrPsbOngR3PEf3T3dUFtXC6PhsSKB+7b9waMxoQ5r3G/94cf/82DvgfcdDh+eE4MomOiW9/h4gTsKHqSZXb5sBWxauwnKS8qJHQuZ6URMELK0Wkp6wI/lvkqCO+snl3wKloKS+7lSKSuZDz9ecMcrMiUkPWmQvs/ilnduFmfc3a6U8H/juE40uNuBOWNjek28XWvmXWCz5F/YFRufl03Nt5fryOWC2SqL8rXeiyXk8n1n+/H4Lgji+FF0AAWFGBLRYbEJCjIEEl2EYFyCSOcwdL7WBNpQDBRTodg8ktbh3yEjANPMkv6TNmz76fWXvPuOleUr+6Zq2gubGSx9e6D1ofNe7Hjh1q5Ex6kRYUxGxjmq+DEYSxomBGvYkEcUmUs4yzrOB9yT7uic2fJ2aeltnCVlTwH7zGv0xgPubu/qHEO7W56exTIMiTRIEKCvv58s96HhQSvvYbwx96MQ3DGZbv/I/uk33HvD15tHm67tSnQHkeiC0m+LAO6yIEPNilWwfs16KFFKCNxlkFkTSwvcqVyEwNE5AVSkyHLQLFf2ZAB3tpjSe5vbhyoZL3eJ13JQpU3vFk+3Nq8buCc3o3VeNuvbbeaygV4ukHdTPFyXBCk8NiXMzUrxkb2esYFdzvEC3Wzvma+Skes+bhaU114p5HcG7kyblLGWncAds+MZtzzyQyhaAPTeCAw298BIaz+IcYzNy7RhqO2rLkAFlKpLKxbuvu6Sd99w3vo3v1DIs0ydw0bgmciuxc/U//Mj9YMHrhqG/vmGzNzAAsbbqc6aGS0I7oqi0Hf8w3gK3JNosPIh2yfNYn2Dg7vbu7rtRTu4kzGEREFW62OUfwODg9DY3Aj9g/00B+N3yx+F4I4Laq+5d+71X33ft1vGWq/qNwcFypQvErgH5ACsWbEG1qxaCyE5CKaGtgTRNiXBPVl/bgN3FFwM/bCMh2HpZLHcJwu443P4ibszxclddBxL4J4PwGdNyuQxPx/KyngBkdzyrPs3SKYBMgGFAQZ5uBC4RQiqMgzWd0P3oTYQYyLIugzomSSFAERQNAEqpYqWi08+9+5bL77lu4KATvupTyEjgIbQz7v/dNWLzc99qjfavlGVxsCQWKYQeiLRJYx8A6wcXSBwx9ajvG67EHD3UnjTXdX5W+5eynIh48Tkjbdx6Ly227vm8nqQ/DNNkLDs0MCseIYR+N3Q8BC0HG6F7t5uCpccs+D+cPPv1375ga9/vWGo8cIBYwg0dDOhAMEyNevj5tbkLientpU81hCgLFgOx208DqrnVUOpUsLQSBdoEzCNC+12JrQIgLCchIg6OLFDeimJHaTcJt7plk8LHYwzW94Jkm7WNy0uR+jAvsy9LHe3hDgvS9xP/PxIgrubQCjE2nXV2HNYLrmUmEKF1Ot5HtNvJdA0HZBPKiCJoKoxkGQRAkIAiAJtVIP2V5uIPz4klIGpi6Cjdwz5400BSnQ5PL9i9mNffP+n/2Pj3I3dr+f7HO33bjb3z//2v37+vW61+xxVjJSBqIJOuz3dC0fVbqQEWnwdLhZ78neK8TH5l23fuMlgd2uWgXtWQHQJEUxmcM+1XpyWO3IIUEo28swbBkRjMWjraCPrHd/xmAX3n+/9+Y7vPv4/tx8arD1j2BwjYgz65AnuCHb2xCoE6arSaXDCphNg7qy5VO9uFbRTNJ1XJpILmlO2Uo7dkQN3++J2A0DnlrMfQ+BOWkhqGXqBexKAsrjl/YK7Hcheb3Dn+QbZ4tq53Iq5NvAUuDNmOoyd416UROSQF0BXNQiCAnIUoOtQGwzUdYEYBTA1GQJKKVnu2B+8HALmnPKq5y886/zP/ccp73tyiqymcPUCm8P8+NC9H3t+YPcN/TCwWDfjAs4JSTHnXqYJSwkGN4t9POCe3Zo9esE9XyXDGXMXkCjIqlZg5XBxaOtsh8amxmPbcr/72W9d/rN//vwTBwZrt4YxUz45cv4sd/uWScuaNgSYXTkbthy/FWZNn8W45K0yOMr6peQHdGtRL0vSYLEr9REDd0d6XiHgbn93fj5fqNlby6Zi1FktauvCORPfHK52Py768Vjw/F0zFBDL7e8H3Enk+XRpH+vgjmNFSXEC1k8bZJUEFQXMhA6KKkCscxha99YDjGhQAiWgaxj3lUAwZcqQn10yrW3NgiU/fe8FV39r+8Lt/YVD29SZT4WfPfGB5x/4Xr/ctymmRALo6iWKDqvsLW2ELLFptaqw/WQlD7la1/4t90LB3cszUMxZztctXyi4U74D5T+lgrb4XUJNQEdXJzQ0NVBo5Ji13D/7509d/8e9D91SO1K3PiYlrAC3t1veDdTJouQJVYYA1TOr4cTjt8G0iulg6hhBFEESqc4ODAPb9DE3NtX0knsK3fIS03utmDtbKLziN79s+Zxu+XGCe9pmsCXYeYF7ErCzNIZhL8+Q+2gCdzfgzuUi9BImU+COCrBJVKa4L1RdBxkZH00ZtMEIdLzWCJHuYZATyBmPNe0KGKoAAQhCpVwRWTRj7hM7jj/l2zN3lP3jSuHK7BlbXhNxDP9+u3m7eC1cO+uBPY986bW+3VfEgqPTVClO84JKFLXaTcsV4pSyyeKfIwLu5DXNo6wuTU5PwPz6Bfd8QZ0/qlu2PHO/s0RtVVOhq6ebwD0ajR6b4I5JIjf8+oMf+1vjzg81RpqXJ7ARNEcUD7d8cqCz0dCaIiyeuxi2bj4RKkorQcfYITZ6lSSaAAbuVtkX0Wgy7ZWzcCXBnUVTkhnzudai35g73d9h+eZruTufw3l+NkvatWzOmfBmH1MalEx2ZOf9kmqPT5KcjOfPcp9s483vZ38fp1Wea/N6WfB+Nn7G/XyUS06ALJuwSyI9Mwlu7OiGFVcqgBIXYLClG9r31UNIQ5IaAEFnNe0BCEFQD8L8yjn7Nyxd87+XXXjeL7ZWbu2bsAd8g194Z9PO0IgcvezPtU9+eSjQv1CTI5JuxsGg0KHV2c1K9WXaeGpA3Nu5Wk17HTYKbxCUsSdtlSfZyuqSe4A2Ynbjx89+KtZ0eoH7eJ8lKS55HkGS3ZSBO9LO9vT1EriPjY0du+B+9Q+u+NKLvS+/r1VtnadidwmL8dK+ULIJ4ly17uheX7FgJWxevxnKQuVg6CaBu4S8y5Qtj8FB1sCSqGezgnuqMCxXqRPfW/bl7bTc7Yvq9QJ3N4s8472ciWNudfQ+MuCzbfVc4QCvMeYCwAvcvTbwhIC7NSZe9y6WEJvY61geK6TXFLCANAhCzIRo9wh0HmiBRP8IKJpIfdqx+F0WkLBGgSqxYnT5rMW/P+vE07/zrlPf8coUE11hs7TL3KX0DYys2t245xuvDu07K1YWDRgQRU2Kwoc6szeSfUmc2zFbr3aW0Z1+tOgjoS7bW6TAPTtl+JHeD7nAvRjPwkePJWVbIV2b5a4bOvQN9BO4Dw8PH5vgjgvmgm+cd/e+0f3Xtpkd0zVJYwwZZL3njrnbLXfnhCGBA7aGWb1kDayrWQclgTLSapGZjghsDCtL3ur66gbu3IPA3fIcFAuz3NH2d+8KlwQrF7DMlVBXqOWeVELsiXg5LHe343ONhd2Vny+426+bOwCSMlKcnoi0vAsPuZoL4P0IgQzL3T6mE0DOURhMFHoWWu1WH29DAgVCYIxo0FvbDr0NHVAuBECPJsCUJJAECWRThoAqweJpC17cuGTdd68795oHa2bWTPHHFzD8mED3ePfjs5rCXdfubtvzuQFhsCIihgXDTICkSGSQ6OSapywhcoknAce6X7ZqMAbu6Q9ltZnJeNK89oDzorar+blOAcOU/RTyHmZKkGI9R1bL3XKeIOAPDA0QuA8MDIwb3LfN2rYvICmXP37r40dPVzjkST7rq2+6py7WeFUXdJdjb2jQec9obsL7S4LiE4cCF8EdLYn1KzZAzdIaCAVKyMLgG4EoZymRjq0PBu5sMfCYO/ebTyZwd3OPZ1MOciW4Md5w/u5OZHf2beZZ+UzpYnUGtnh8spUku2IKbFPXZf3A+a/2OtQs5r9HvD91pUx2vnzAneY7S4KdH0GQC9zpGR0Aj//t5TEonpBLz5p2Xpd+zamAsIYYAoKILoGATHRdY9B7qA1ifWEooQRVExImNolRKPY+U6nsX7Ow5r5ztuy494qtV9ROMdEVNpu7zF2lDV3t219u3/OFpnDzqYacEOIGxm6BerXrgNY7kgoJIBLIp8A9m8WelBMu5bJZrXwfCmpyv+FzZHldP3upsJHKchbyj7nsPb/38NqnGeBucXraw7KDI0PU1723r/fYBPfd5u6yD97xb//bEm19e6/RH1KxDI7iSdxyt+LgPjKc7eCOCy4klcCm1ZtgyYJlEAoEKZGOgMlIEdjw1ZjuxiH6rSTzCvNgWS5Kl9Vrj0Wl64opFjl2dnoFeqYr3CWubdd+GRJlpcD1HXOnqgDe/Y479tiLibQhWBtc1jEP78fafeIfE1MiNANEWcaeIEz/odJFzJdCsgZ2DrsD/siSsVLbnrUJ5XW1Ateuku+ZPsBpvAIOKuA03dyZv+B3F1vnEWNhxjnenQl54mHaqVlc8/b16ffxCj/OZCWlVAjC+ijwZYxjyrogsqsTpQTG1nHarfJKXl4lYtc3QwBZlUAdVKGvoQfG2oYAYqiEGyAHFFANnZLsSmKiunLO0sc3L1v7P9dcds3flwnLYoU//7F7Jlrt93ffv6RjpO8DL3XvvWlEHi4RkCSF8nQkov/VQKOJw7kTdfY3/+Tib2GKeaZNm+scv3krKFcnE7g7lWu/CoaffWo3Veh4+wBacfiRkRFobGmCjp6OZFMy+6rOlsPgXPnYOOaotNyfNp+ef8t/3/jD9rHD5w1qw3KCVis3p1E4pTum3RKmKOGHE/hzJcAEIrDZun4LzJtVDaFgiPU4JtBmukPGOY5R5ZNsB/cM6ye74Zk81G7l5qoJd1LKOhcj+TFy3M8L3Gn/k8XOGJOY+5yBNvHwIxTTeGMuAh6DIIBAjSGOABgxAcIDMUiMJqC0rAzKZpQCcpnooIIgIZ2GCsRzbfWSxrieIMgUH8SyBIvmAUxBo9IqvDvrzWd/KXQx2ix+20/4HLRhOXjahJTTrZiRz+DC7IbXyZazMZHQ4lfIMF3OxwJzeVicX11kXPCSKYJEHd0w2Yd1dEPnGDGbiajHmWAiFzl2fsPEOUDwYMFcOh9JnyIChA8PQ3dtF5ijOpiqAaBYc2EClGgyLArMaty8eO3Xrzjvst9trZ5Koit0DT0x8ERVQ3/tObWDzbc3q63rMclYNkSi8sX9Srz+EjaLMdicGUj5m6PVNF/7Nuu+kGfzWrdOBcHr+GzP4JUMNxHPXsg17coDB2q+X7HMeiw8Bq3trdDa0QoYg+eYQ0oQJakiVYGbqpX+NEctuD86+uj6T/7gtu+2j7SeMWKMgopaDwdhNCVs3Mhuwo67T9zAvTxUASdu2ApzZ84ncE9qSj7A3b4w7W75iQX3VAmaU+vE/+ZqTq5acfvzuda5e4A7codjJ07DVEFRZEhoSGmpULx1qGcM2hu6ID6qQllZGVSvrIayaSFIGDFQSiXQIAEJI0FuQ7LeCT0Zz7gFIZaGq7HSQ3Ir5gZ3O5g7wZ2nOfKr53z3LOBuX1OFCqNCBUOu8/xYDznPt8Adj0FgQHBHYhmcCwQHBHd07PLsVckwQBGwTFShBCENhQ5SmIrojjch1jUGg/W9MNo+DLImgyhKoKHygNUmCQOmQ2ns1JotPzlhybrvvOfM9xyYIqwpbFX81vytNFQX3tgX7fx47Ujd1QPKEAE5cvjj/AmGDdxFnZxmEn7vI0s9s+49v2f02h92cPc6Nvfa9cq2Ke5z53e19KPt+9SJRQjuhzsOQ3N7C9HTclmDgM6BHregV7+Soxbcf9X9q1O+8pMvf7N9pOWkMIRBQ2GR7NiGsSTWupB/clnuzgVVWVIF2zZtg7nT54KiBHyDe0asJhlTzlwGfjK7fVvutsvnKosrFNwJKJOVAUzDIaua3O7YTcpSIZCtDxuFoGDXTRA0EeKjCehq6YHO5h5QYwYBv1Qhwsr1K6FqZiVIZTJE9BjokgGCzOxoBAm0FMklbKuDJbIgO3cA8xVyssx0yj3bmOQD7vy0ZBOdHJzs3IIfj0Aaj4BwO7co4C7o5BVB4S/hHBisYxjNjdXOlZI8kR8bTCoRRRe+oRug03ygv0YGdTgOA41dMNzUCxA2IQgBCrfETJ0qT7Dr28rZS3ZtWbb+cxefdO7fN8/bHC72eBwT1zNBeLrr6Vkv9r5yZeNA0xd7jK7p8RKVwF00ZCu+zkIshqhTm1e0f7jXLdsYJdfSEbLcx7uPimm5j/dZvNYdvz56hVnjHibr8PtwNAyH2w9DU1szaLp67IH7Dxt+ePZdv/nWV9tHW7diH3cNB8kCd0sMFQTuKNQqy6rg5M0nwezpc0CWlNR1LMudwM4lwemNDe4WxJPljKjK3L445iwOy/wDCAYYyysTg5AYjkJnYwf0tveBFkWvvUTxvjjEoGRaEGZUz4GZC+aCUhkEoUSCiBql5iKyLBNxELOseUzfCrnQPVloAHuGI8CwI1LP5NxYhYJ7LuWQRqMwz7fXvh/X78UAd3YNVNSwHloE0eIYZ8qmCSaxMrJ+1Mw9L4ChmdQmGclRyCKMA4x2DUFffTskekahTAiBiICvGqCBAFjZPlOuMs7aeto31y3feM9VG97aNGW1Fzb1pmkGftn4+9PrB+o/fnDw0DmJ0jgk5BjoogYmtqk2UVGTQKJUCpZQxz65F/CxCO4TDer2GcZ78ZCvPZk3GovC4c42aGptBFVXk1hjt9z9POdRa7l/65VvXfK/f/nB7YdHWjdHRVzI2AQB3bqszIM7o90EtD0hIS2pDS0RUYKqsmlwyvEnw8yq2fTfyWvkAHe3wS6mW54BqffmnzjLnQkDglLLYmYAizFarEK0ePVVE0KGBMGEAMNtfdDV2AGxoShIyEKGQh/jsYoBUSMGYkkQZi6cC5ULZkLpzHJQJYy+a0DTiOCCd7OcLyy5C0sR0frA8miDQMbpiCOIt77MDC8wBSB9Tbikw7kQBRUaw/aeMXaEH0XBz4bm9yv8eS2PFyprCO4Cs/iSk84TKqlNpQES9gHHpheqTi2RFUEBWZMg1h+B/qYuGDncA0IkASVigFq6qoYIilQCYlyCTYvW7Dxpw/bPb1uz7sWt1Vsjfsdq6rj0EXi474m1+9sO3dAw1HR9P/QH1WACDCEBuoi58cwDpugAClrrVvIaeWByrLu0PXIMWO757K1irD9nrJ0bjPgcxC/f1Q6NrY2QUOMUX+dx9mT83Uc1wlEL7nc8/+VrfvrXn37q8HDr+qgYBx3bTwkojCit3R+4E8dyStjjwMqSDNMrZsDJx50E0ytmUm2724db7rkWRbHAndnMhYM7KQa5NrJDaXBXImyueKsCAIGdJ1khuDMhIkFIl2GkrQ/6GjogPhjBJlTU8QsVA+aG0kBURAgbCYCSAJTOqoQZi2bDjIVzQCgRKBZPCXbk5mfUvmh9sHa6MvMUSHv7UgAAIABJREFUILATuGfUGYwL3Pl8OsegcLD0JwomD7jjQmE9pjH0Qv3uLcudKc1svNFTQyQcGErBwdJMCEoBUFABCxvQ39QLA809YAyFQdGQftYqFTXRYV8K5VAevnjHBZ9dvbDml69seKb3duF2d5Jyf8N3zB5VZ9ZVPnHwb29vHGq7uSPRc3wsEIe4GQVRRPtcB9XKjJcxjxE7YlsENrjeMIciWwKpfUCPRMy9GOBaqFu+GPfOdwFycE8ma/OeJQCMX767AxpaGiGeiDG3vQ2n3vDZ8p99+rPX/+bpX9/aNtqyOi6hlsrBPb0UzjlxydiGRZyAg2bXmtAlPKNiJoH7tPIZyYxst5i914QWG9yd92NZ65blxzU5Mqwzs8b9kNrkzJqnHy1hbwd3kQE8ur4lU6IEHnUwCt11bTDS3g+yKoBiYPtPDQRRAkWUyXUfi8cgWFEZjpmJkrhoiEpVCGYumg1V1dNAKhdBlzXQRdUqkWNxXHQxoqvY7h72SipxV8y4upQqOeTHZYZW2DG5BMBEA7/XOks+u43CttBnYoKchUQw5EK8UJb1Rx3aqYMVK+GhygVZAkzoxbK3oBgAIWZApHsE+up7IdI9BgFVx3oJEPAgHd3DISgTqvTNK0/483E1mz6xpWJVw9atW1lgceqT1wggBfcjbX/chmVvzeGOt4/IkRJV1ik5ldHVYAIkqy5BcJd1/NuqfqDfXKisXSzC1xvc/YJZIeCesd+PEJ8ET+S2gzt/FqSgbUdwb66HGII7hiiPFXDHRX3rkx+/5Y/PP/jh9tHW5aqcAN2qq6ZuR1nc8nznkOCzUJGDO1m3mPkrKzCjciactHm7K7jzCXCLuWeCb8rScQNmr53ME+o4FGUDdzcFJinwLZzPAHc8wGGx5wPuLO7Nyt4oWmFKIBsSQBigs64dBtv7QIgaoGgsuQ49IDjuWB6laLJZEiiJLl+36u6Epi5vbm9701B8dI4WMqTpi2bAjKUzQK6SQJVV0GWD3PDMnY4xYCzBQyUjlVznNY4Z42YXYFn6C6TG79gDd9FqCaqLKXAnldEwQLJyHNBrouNxkkSFKZg8GRJkUIei0NfUAyOHR0AYNUAxTJAFDbCwEfnlZS1kzi6tHjjvjIuvq15d89crF52C2RhTnwJGYI+5Z/rf9/3tusaRwx/qUntqokoCVBxnNFgos9oEnWXOEQ+FrKPljtUPrI+7Tk2vUjfOpsBONLgzbT17pvuRBneSNgWWkuYzjU4M4Yl1mqFBZ3cn1CG4x6Pp4O7wNue631HplkeyhhseuvHjj+159INdkbYlcSFu1ddaGYdklef28pF16wA3btVXz15Ade4VJVUUc3cDh0kB7txFmnSWZk41bQwrvmb/lbaS0x1vXS+Z3EGhVitsYbPcCVipD7FOFq2M1jgmy0V06D/cD52NnZAYSUDAVCgOy4wHkyh8g2bARA7xNSvX/GzZmuXfMQ1hVlNzywWNLY3n94Z7V2mlRklJdSmULigHZWYAoFQEXRFANRiRT1ApBVXVrNJ+i1TIsRk55Y/fDeomVpKCLlkbn04U5Pfa+Wz2cR+bq1ufz4tTfTqVkZqUpMoYnVloChnNENzxv5AvStN1kJCUCCQwYgaEQIHh9n7oqu8AtS8BATVA/AeCmQAFy+NU0ayQK4dPXH3SL88564LPnrvw5MEpJjqfE+M4DA2cH7f8bEdDb/0tXZGOtwzDcEhTMFSFHi7cbjRLpIBTHhJ5T5iHBfkLWJjPHVAzjAUfMXd+jpuHM6vSYOMWyVbYRduPyyCPoSKbzUcsOk0O5nl8tkdwy+3K9bh2/HA+M3aG6xnohbrGOghHxsgHw7Pq81ktHNxDweBlj97y6KF8zrUf6yPVq9BLZ56H1LPXP/j+Tz914G/Xd0c7FsVMBHfUWC2yEpvlnuuuzoXIXSRLFiyFE9YcT2Q21OY1c2O5ZstnHFekUji8rnMb2heE3T3vfAYO7k4fgl9wT92XxV65UBBkJFLQwdAMKJWCBOzDnQPQ2dgFsZE4GAkBZAgQdzgeg4k8QVGGcqlsbH31+r+ce/b5X6zqkg/s2LFDfPDlB1e8sPuVNzd3N13UPtK1NRyIzpDnBkCeWwIV1VWgTCsBFcHExNp5Vv9OT4IgZMXkk4oKkwa+EtQylB3bF5nu+WMH3GUdy6XQbZtuuaP1R5Y7uebRVYiKr0TcRUEzANHBMPQ2dcBw+wDAmABBIwSyhG5gDQRVg3IIRlbOXfHPS8++7D8v23Dxy1PZ8YXLxEd7n57/QudzN3WOtb9rQO1dkBAjjAySwlcI3lb7aWy9h7NlsUtSzbtFPJUpVdjzHHFwd7lnISOTL7jnqwh4PVM2BcftPLTSJavLqP08/B7d8n2DfVDbWAejYyNkhBG4844/tsTuXM901IL7ex547xeervv7dT3RzuqEmQDNFithgOQvP8deX8jAHWDpgqVw/JrjCNyRV97NLfR6Wu4ZwMPwjG1Mx2xzcOe/2X/PcMNzy93yajgVANT/8d6U4kZCWwBBMyGgC9SfG8veRntHQTYDYBgSmIbFYGeKlFAVEgORxTMXvHjRKRd+/V2nXvm4IJDkwWtK/zjwjzl/f+XvJ9d21F3SMdq9ox9Gq7VpIJUurISK6ukQml6OuXSQUDXK0KZIMD2gFXWn9+f/tlzpWVa+XRNN5iy4KHAZ4G87kcbVa7e/Dr/7SczL9ljc/SpaXhIMdWFIhJc+UrMR3CD4u2lCSbAEtIROtHSlQgkcrm2G/uYuMMZ0kNUAyDqS1oggCQZg5Gx2qLLx7BN3fPvyCz7+oxoBi+WmPoWMAJa+3bXnnnc0hJtu7DP6jovBiAxigrFIIhsdsTsyo0Qkn6YJmlU+SsmRJpY3stoXt8+RBvfigWx+O7J4902Noh9c4AqUvfyNn4d/I7j3D/fDofraYxLchXf85to7nqt/9t098c55CUhYhHS8UUlucHeWwtkzF/HMZQuXw+bVm6EsgODOYsUZgOoj8WK8CXW0CCxXaxooZ3El2WP0fLnlAnd+TJKW1bquHSBSLnoUGswNzjBVBAU7emkiRAdGob+xE4a6BsCIIgDIAGIAVI39OygHIWBK6ozSqoOnbz357nec/28PLBOmDzkFS5e5u+yPjz5z/EuNey9t6Gu9oE8fWREr06TQ3HKoqp4B0+ZOB0PCWC9zNaK7jqdP8CSvtPx5asub+eEg5jZe/GjKBM/1scIdhQjnyXwOcY1b784Ia2zgbiVSohcGqxeCSgCMOCZpYelbGJoPNEKkZxQCRgCCEARTw/p3ZLATYLpSMVgzb8kj1138jtt3LNzRMOWOL3wVPNr/6PqnDjz/xQ6t5y3D8lCZIUUBeR4pN1hHhkeJAB7hWzLRp8nA3aD9wJRyAvckR0T6sxQL3Pl1vNzyxQNZ/+BevHsWNo9pbnmLSpbjDFLODgwPwMH6gzAyypojitIxYLljrAlf9vJfvOMbL7Y8d21PvHOOitzklqTmTUtyWe65wB0dvssWL4fNNZugdBKAO6kpblnxLmtqvOCeBDZneZkFZIz6FS1mEQRdBMWQwYxq0N3USRabgMaDIYKeQJdTkFyDoi5BUAiYVaGK9tVLV/zq/Ve955sbyzd2Z9sS2Iu69sXaVc/vf+WyA221l3VHB2oigURJYFYI5q9YABWzKsBUUIbpRHiDTgarnU2Sx4YDvF2xsenWSVY78kRkCSh5gjvtuOJFo/yLpcKEid+zSPGxgTt7LiLTT5Ydot9ERuoaSo5EwhoBWvY1wlBHP0DUJIIazLVAUhtQAUJCMLFw2ty952w7486bznz//YKAqXVTn0JG4KB5sOLJ/X/78Gs9te8fEIaXRoNRMIQ4iIYGEna1NEXQMVECw4kI4khaYzIuCkY2ZXncqDGQe8OWYoC7F7DTqrJi7sUDWu9dVLx7FTJ7NilkGYdkLDlYMDm4H0BwHxnOBHeftz7q3PKYTIe2xdt/fsVdu1pfvLov3jmrWOCOiw3diCsWr4SNNRuhVCnLarn7Gd9iWO5JcOcWc44be4G7W6AiV+yd3yqVlMdirch2hdaZgXH2jkHobO6A2GAEkEme+MowI1fAPt4BkDTJLBVLh5bMXfjY29968dcvXvfWV72sNpzj3+/5S/X+xn3nvnzo1Xe3j3ZujCjxaUKlJFSvmA9BbDxTJoFJCUSMrpYl0aFQwz/OPnr8TdIzDxi4uwO0H3AvZlJdrrwJP2utqMdkdOliFh89o1VqKaN7N2FCiS7DcOcQtL7WBPqYylzxFPxliZZBPQDT5MrOjUvX/OZdl1x757aZGw8X9VmPoYth+Orhrkff9I+GZ77ameg5ISxHAqqCTZdUMJGD3AQIIMc/VqdgMRxtiVQnRwR3SiQm1zwqcYz21P5xAz8/2fJOgBoPuOcTu06f/uzgPhlAPUNpsjzC9vdlnlGTLPcDdQdheHSIGSNWsxh7SZzX0j8awZ1W40X3XXb3qx0vvQPBHWPuuJxx4VLtLS3Y7DH3bJY7lWqJEqxcWgMbVqyHEgvcnYOYX2lGlriWT6OPEthsWfG5JjQbuJOCYNldbk/DrVf+Xk5rlsWXLdIY6vYlgZKQIdw9Cp11HTA2MEZNYrQ4ugZFCCgKGKoBYkKAaXLF2LK5S3e++ZQd/3PtqVc/lY/V9kTDrqqmlkMn7arb9c7azkNv7Yp0zxCrJLFy4TSYtmQmyFVBkBQMAWAXUWI7Zy1nKU7sln+bP7jnmuvJAO5uAsNr03v9zq9pOUZYIiXG35PtXhnvvJwwQRzToeW1Roj3hUGMCSCouAuxVJH8NlCqB9WF5dX/uvKcS792zfbLHhOwu9DUp6AR2D26e84z9f/63J6hfVcNySMz40IUdExbkQXq067rBoE75cJg8pVVMsqIapjyy1q8Wq2pHdUxdFSBde7ZwDMXqLpZ7vbj899fmdJtIkDdb1zdS2lyLoKkQgQmDI4MErgPjQweU+BOlvuF973t7t2du9/RF0sHd9J8cmSp09K2ArU0SWKKsJ/AXZKgZukqWL98XRq427Wr1wvc7fanl3TgzFN8g9gVBOcWcII5WWcOlxmOKV4TwVuKA8R6IvD/7H0HeFxnlfa5bYp6r5Ys2ZaL5G7HSewkxOm9EieBhIQEshACC0tYWJaF8MPCUhY2AQJhYSmhOgRIQnqC07BT3G3ZltW7ZqTRzEijqbf8zznfvTOj0YymSHJiW+PosaO59bvf/d5T3vMeR9cIjA24QZNRM16CkCyDIAqA1ehcUIVsMMmLSmvf3LJ6yw+vufzKJ2u4mrRrmjVNk/52/IXFe5p33/nKvlc+5OYmSseFCTGnLh+yK/IhpzAPLFYLaDwucHpzWPJW4oXNUwf38KKQJHSY6lxItlAZxtd0zzUVLyvZvEh2HYYhiK8QdVGmzAcCO+sKR94faZXzIPg1GO8Zhv6jXWAOouysCBDSLQCRVUhUWEo71tWs+vm9d37kR4u5xSzGOP9JewQwmvVU3zPX72p78zt9mm2hN8vLK4qfvG9V4iGINe0YLQEOKKoiM+eGlTJiCRzZvcxjNxQvY0tfE/BM0vHc0wG0KWtMPMMirXrzmYF7qqCdSWQh1shIhCeG5+4ad8GR1qPgcjvJT0UCc1iGNhkfSH8IJ6vnzl/5s+sePGTfd7OdwD2kd9VBKUwWOp4u+5II3HFMUKFuaf0yaKxfccqAO9W562F9QyU8Wn892uOPBvZoS57ARwOQsBH7hAyDzT1g77SDGSyAAXhPMAgmaxaVI8peP+RoEiwqq2luqlvx8O2XfPC3i4syX9iRZ7G/a3/+AfuhG7c//ad/HQzY652mMclckQ1ltRVQUFYMotVEohxEHCJxDlzN4oVHmPEXziXHbZ6BbHA9+kM13lMJlcYidnqAOwMIEnXGnC0GfRUBVHcI+g52gG/IBbwXwCKYWS8GXIwUFcyqpFUXVvzhS/d+7t/PLDizM21Em9+BRuAB7QH+Vri16K+7n/l5u7v1ohFhLEuxysBrMonVBDkVZOzZgKVVCqbNNJB06x5/T3buNOBuODzRABQNdJmAeyoe81yDeyrXEHaYpun+mMjDDjuKKczT2GuJ7gQXPQ7z4A7AX/3Lax/cP7D3ZptvqETGKnfdo2BmKVu6KRAVrUBmQD77Qq+XngwAIi/AssVLoXFRI1jErLC2fLyc0nReEHs54liSsapwMaz7WMUo1mo1Ji8WO5l0oky8OWYsyjIJWTCFKvrRLXiSBdc9Mix7wnui+9KFgDCyoYBKeTxBEUHzArh7R2C4sx+UiRCYeAsoigYhgQdZ5UDkJZACGlRai+zLqup/esn5l/zsihVX9CTLsyd7PxDgn2171jTS6zz/5V1//+xR9/GzxyRPDl9ggqKaMiisKQUxzwyyqIFPDoBoQsYwB0ooRDwKlEBQFNaJnGr09cgksr5p8YtuEYwGApNqYUQyg3WvJ8aNRirG4zU64iW7h+m+p2ecJFWTzmI1k2vhBZFqavF8SNJCKVOsb6d6aZwXqEQYEGC01wW9h7ogKyiBhfLsCgS5IEjAg9VngkUFtW+tW7r+e1/cdv+fjbLHmVzX6brvDm2HxTU0fsufDz/5P75cf15QC2G7pjDxkRnnzGA15iR67+S5G2as/r4nmmKxwE7vxCQh6/ijH2+/6Z5T4lD81LUylShTNDjHO/a7MWdm+p7ik3SOu+Bo61FwukZZtRZWqCBjHnXmqYgxOXnwpPTcj8AR6Yu//OL39wzsQXAvDrFyaf2DZJFUwZ3VmkVPIlRRW75kGTQuagKLaM0Y3NnFTA4D02+SLeBGvXrUPUwJm8fM2OmAIQzuegc1UeFIX9oAd7xCtO4p5IrtO9HzRh147AkiiqBqCiB7E0EbfDyM97thpHMQPCNOELGdJHDUwpM3WUBF9rQiQg5n9a6qXfb4llWbfrL+vPW7m7im4Gy9ZDt37rQeG29bvbt774dbhtuuGPaNVoWsmpBdmQd5C4rAVGABU54VMJqDoIuAjveEhhbKpWIEgzrTkVfPmMMM3DEywTTVjSeHwh+4cQTc0W7EVyvCOGbPNDVNhZMG3AEXEdboh2wODRu/qJjaZepmQQE8I17oPNwDGmpseFFIUABR1CCgeQHnWK2pamh56bKfX3nmpT+9eOPFPbP1/E+342D1yFDv0LJ9/Qd+eVhuWTtmGhdYKVuslxBxanCMYiNKLNcevUpO/v94YeNE4J5Jfj28OsdJc7HjZQ7u0Y7XTIF1NubXTK8B3zwjLB8N7mFSXVTlynTXe/KC+6+/+P09fXtutvttxciWj54aYY8qkedOI2KgaBxwX7wMGhevBItoOWHgHsnxTp3miVq9xsudx/ud0REOv0NQj+RS2bmonhm9Ux4JiSz8ToBnWO7owSk8eO0+GO4YhrFhFwDm1zmepGBRxU8SLaAFAAQ/ry2vXfri6oZVP75k7fmvrK1b656p1x47gXd0dlqaO59e3Gbvu661t+P6wTFbo98csppLrZBfXQi5FQXAWXkgpW2Kaug8DN1bp7HGPCRRvvRWtVHgbowhk9mldim63kBkbMg0SG48p75WULg78YdOlWKuLfWTxt8S5weFB9GDx7mhyCBqGphJ1wDA7wyArdMGw90OMCsWEEICSNhkJhQEXlQgh7cEV5Q2PHv24jN+ePGyi19vaGiYF6zJ4KFQnn3wpQXdo92f3jew9+NjWS6zX/SR74KpEVrFouZgPFCZLqQeNmTTyLVPB1ypgNpse+6pnDODoZ/RLjO9JvLciVB3FJxuZ9hzPy3AHTHqml9e8+C+Acy5x4B7lA5ywrA8M211x3oquC9bvAyaTiC4Twpt6aHg8OxClnIiJamYKRidOze+ii2xMl5oRqA1VgajzIkDWVVAkCTyUFVZARMvkgqdb9QDI92j4OofAzWkACqPqqpC4SITdQMDkEISLCxeuH953bKHVjdufPamM66wz5XEKHo0e/a01XZ1t57f2td2Xb+r/+xxbbyYKxAgt7oA8iqLKEzPWwQIaQqElCDzQqn8hJHEiNVNJowxFpH+8cwxwgoBA9j1trlRzyLWG5rRivAe2RlvG/Oz9HqIKI3C0hkiVkGg+tl4EFy9DhhuHwQ+KEDQh61ezcS7CPn8YBV4qC2qbFu+YOnDl2644I8XL7t4cLaNu/fIUM35Zbw4+mJ+3/Dg5QeGjnxzUB2qC4leUCWViHPRIfjwux4HpKeboyyDmdhCjWcYzATcJ6VIo86bqec+UxCdqwc40+vCpKBrLEKoM8Lypwu489f96roH9/bvudnmt1GdO/Ns2OOKDq3GzblHkDNuWH7ZoqXQtAQ99+nD8sZhEueGkoflY3NW0WVpxs0kCvpO8dKnCftT+FnvAkWEMzo4+aQkSoO/wE1w4eBEicposGhJUnkIjE3ASI8NXH1uUCaQS8ADpkIUVQazyQwC6sh7eajJq+6ur6r7dmP98ic/cvlHcFGf07InrPv989Hnyw607F/b0nHkhj5n39VOxVkuFEmQXZUP+QuKwVyUA5qJA78coEY3SPgjACNhFgFUkk0w+MOxaW9mKRr13YZYjtFa0vCajND+XC0WJ/K4jJeB9c88qAIHQQISDiReAt6ngnfACc6OIQjYxsEEJggGcVsRRNFMCqiFvDWwonbJ79csbfzJ1q1b981mSuZEjsO7fa5WrdX8VsdbqzscPfe3eDpu9Jq8AiXAeA1k5MDEucB4oJIQ3FOIAsWCezLQSvZ9opw4psPifZJxmt7tZxR9/mT3nuq1UsQsKizvcjnDy9PpAu7c9b+6/sE9/btvsfnsJSEUcSB0ShPcDVfXIJHhwsbxkC64Rz+4yRMyNXCfBPC6ZRJ9nOnC8rhv+KVJAO7MG0M406i/s4z5dx3oSS+cejwzqOdFCYIyZVvBKlggOOaHkZ5BcPYOgzKmgKiaiTHtQ20BHru0mQDGgrAgq9zduGDFj+sr6n/yiRs+0TtXHnvsS4JEu4O2g1l/2vGnlW0DHTeM+EavdgRHG3zmoJhVmQ+51cWQVZIHYEJ7xQjrsK5nWImNPcvZ3UY+7P90wNcNIUOdj14+I8yv74Jje6p8CNx1ngJyMULEUTCBqEkgO33gbB8CT88ImLwKaEFsEi6CgoagJoJJlqChZOGBlfXL/vuysy94enPN5tFTZVxO9H08MfxEVae979bW0bbP2bjhch/vAxMpzukE1zgdAFMB9+htktB/wmVz5AbEGAPR6850kQNytqYRyknktcfbby7AdDae62wCO3O5dELdcb0UzliKDCGbUzjnTjTma3917UP7+vfdYvfZS1BbXg9U6d4oe2QJw/KsfVA4LM80ytlUR3BfWt8AKxtWpey5zwTckf046UO4Mvm1M7z5KZ66EZ4zSCoJwB0xTaCDYBtPBHisWWcgxZSq2A+qygmiCQIBhWRkJU0C94ADhjr6wD86AVJIBEHDkjOg8htO4IFXOC1HM/nOqFv1/BnL13+9uLai+YqGK054jlXTNPFHL/9oUdtg2zXdw73X9Tj7V3uEQK6lPJd06bNL8kDKMQF2sEG/h0Q/yCtHLvhkj516xhu/091zZk8bf1geX7eIWOTjFPkwQ1AFAYmVaAyiPjlvAtUH4Blwg6vDBvLwOFhlDrSQDJrAAyeIoPhRsKjAu7Fh7cNrFjf935Lzalq3clujma6nyAjN/W3s1nZn7Wk7cE7XWP/nen09F3mkcQhpAeBlnlT/cP7GS9XFA+7pcvKZgvuk80RXIyXK3c8yuM8WmM7Wk5yt6zGOE51zd7ldp5XnzuRnf3399/f17f6AzTtciuU3EYiM6CVnAu5oGaPnvnLJKrBIqYXlZxfcIyVRxsM2WtFGe/CTJlRK4M6uEmvBCdx1gDe6q1HtMhY9KfgvFCPhYWJkHEZ67TBudwH4FBCxZ7vKk+euCShVI4CkCqHllfXvXLBuy7cba6p3nLnk8vF3K8eqaduFJ1uU8ub2zgsPth+9sWukd/M47ysR8kxcfnUR5JTngpRrAjBxIHMI7qyZBpPljHwi4D7Zo9clciI1EJFauNlaJ9714zCqgQ7uJEMrgKCK4Bv1gaNzBLz9LhC8MpgUNIQBZDUEAieBGJLUhsplb65d3PTApWec/4+NVRu97/rNnIQXgJGoJ/ueXNzi7rq73dP1MbtqKwgJPuB4ldooCzzyYeKzy6PXhHjh+FgQerfBPXI98fP+8cLymQJpqnoUmUyZTK8p9lzz4K5ry9/4qxu/s6d/9212n608gI1jwkSn9MGd+sDrVifJzy5cDKsaVoPVNLnOPZU6yunC8jSFY96oaM+dJmDU90boyzjmJJW5aCs5CtzjtX4ldjwt2sxbR0AjYMNRoy9YWB47uCl+BXJMOeBz+mCoYxDcdieoPgU9dArfM0lLDMMKIGiSXJ5b0nXxGVu/u2Hl6u0v177sfoB7YOZ1YZm8Yfo+yDDe79qfd6C1ecOOt1/b1jXce4nDN1olFVtMWVW5kFWeC+YCK3AWDmRBAYXH3uUsr8wYdzhOzBNHJn04r07jF5G0NYiKqdSbzuB2TviuDDawyp8JQomaCJyPA1ffKAx32EFxBsGkCqQLIKChiJoCqgjlWWVDW9ac+82G8gV/+NCWD9lP+IWfIidEr31X897LB31Dn+sO9J7p1BzASTIjOKK+AOo/xmn4YgBDmDAbg5fpAjutCtHk5CkEODbgiUhyiR2eSIh/OnCfbWBny99slrdE7nBWjhu1tqCEuiE/6x6L8dzp2Z/Cde44p7b9Ztt/vdP39u12r60CteV1eRJWq6zP8CmPMrx4699QjTtr6aoqGIDkQJIkqK2sgdXL1kKOhbV8Db84MTWa0+WS2MTXWcdGzTqB6/SrULLvce/YHHy8KYssb2NCs5C7fo9YAiZgryiVWOQa9mXH73AhV0VSHjOHROht6QbXkAtCniCgEBaG7A3LRNCwfbSgZQlZ9vdtOO9/P36xNlA3AAAgAElEQVT1XQ9W5lY63i2PPd6INjc3m0ZLvAueePqJmw+2H7rFoTiX+i2yxVKRBXk1RZBVmg1gBVAEmXLxMj4jHjkHAiiqRjrdSCKjuiNU96IHE3l4xnOiWvhZ+MzNspP+hYX143E+gAhSiIeA3QvDbTYYHxyjsjeM8aBugKaEgFOCkM9nhzYuXvPHlTVNX7330ns755pImf5dnRx7oNf+WN8TK4/aWz/RO95zxyiMWBRLiKIjODeZaiLLuxNHJgas6NsEEykW/FMZEZr7SSbmTIEtXhRiNoE9lftMZZuZ3meic6Bzh5FZWteJyMqAe3h0GFo6WD93Q3Y2bKCQtlZygD/p6tz1G+Ru/cOt33yr+80P2SeGKv1akImT0A1HB+hjhjQeuOOLwmOvXEbslsQIuOdac9MC96kPcHL4DCdIMvBO9j3dfwyZJjzxovNftBhEvZmURxVIkRVL2IhSRh683phG40FUsdxJAGf3CAy29UPA7QMloIFZslLJGHr9aCRwIU7L5XM9NYXVr33mM5//6MbsxsFUXpB3YxtN00wPv/Cz2//2j+c+1js+sNxn9meZK3L44voyyK3IBt4KIFgE8CsyhFQFTBYTAX0wFAKRYyI9hmiI0VErzIHQsX42AP69BO6cKEAoEAIrZwLBo8JwyyCM9TgB/BiHxwoDAE7igVcVkIIhtb6ouuv6rVffW1pT+vrVVVfPh+MznOhvaq15L+955sMDnv7P2EKDC2VzAEDCMk40wvW6dkOJMw7wJgL3eLn4VC5xrsE9keeezGlK5dpnc5u5AnYCdE1lGEORBaY+h78zwN0zMU7gPinie4qDu3DnX+788ustr9w9NGGrDgADdxLf0FngBIKxTzhW4pM4UXqvagR3jgdJFGFBeTWsXbEeZhPcw/mUWfDcjdsKh4ajdJFj79nw8tEqxKgErswqKtAhSPM8BFWsm0WjxgR8UIWJ4XEYONoNXocHLGACDkOwoplK5LDzGhLzsjizd1Fp/Zu3XLHty5c3Xb7zveSxx3upNU0z//XQUxc8vfPFjxwZaDl3WHYV8wUiX1CTD4VV+US000QOUNRTFRG4ULxFYRK8aDRiC1tkhBsseuqShvMLpe5Qy356791Ir8zmgpPoWDNdiGiRQY3ykAZWWQDvgBsGm7tBdgTBAlmAWTEsj8MyOQvPQ64qeq/afNFPN9Sv+dYVjXOna3Aixu7dPMd2bbsg9VvP39m15/4uT/dlQbMPBAujfoaww5sgEr0RAcBIF6Wi+U5ZpgzD0XMJ7pOvafKqlUqo/0Q9q0zGLtb5ir3W6Eiw4a0bXjneOyqCjowOw/H244DgHs34Dde8p+q5l246bDGZ3//cp59ryXTMknEzMj1u3P0wr/pPT/3Tv71w+Nl7hjy22hAv0wSmUFWa4E7ys8QhwtgrslEFqC6rgnWNGwjcqRFGFHiGQyNxSjyMi43k5vWSq+h81bsE7sQrwICPrNBkQTY0Zm9kWSXGOLaK9Lm80H20HbyDYyDKPFh5C2gyR4uLivrsHA9mTgpWF1TuufHCa7//gbM/gJrhc1rLPlsTB9n0z7a9tOrpXS9/8Gjf8RuHPLY6NTsEBVV5kFueD7mlhcBbRZiAAIQ4hbowIXBTftMwAllfLdZIhn50cMeLjAH4KSHTtLpbZX7XmSxGsWeTFQ0sggUUZwAGm7sgMOgB0YedxnDOiCRug8aeFaRgU1X9wY9c+YF7K/2VB5qaZk9mOPMRODn33OXbV7fj0Kuf6fH23ubgHEWyKUh92lEKGjkuKAWtaDJF3ZihOTknnsCoTdauYNrBmitwnzpHp8at5pIAl84MyeR9SgTu8daEuOCuyGB32KGtow083hmCe8mmwxbzSQbu971w32efeuev99o9tjpFYGFmJsQSCX0n89zRa9eVSMPgjqVwFSXlsHHlGZCXlU/gHs/ymk5gIbI9a74R/QmHdBNZ03HqVxN6afG2jQMixAannucI7EyX2lBo4zmRhOX9Y14Y6hoAe48NpACrcUc5WdbuUwCBE0ECCcryS1o2LF/78wvOO/9XWyq2nFTEqR3aDnFov2vB4Y5jVzR3HP5g72jPBq/oNWeX5UJ5XRVkVxRASFTBzwdBlVDQJwQ8lgsy/R8d2JmqHQN4rBzQvfYocI+3IKQ2X9JZduJvm8liFH0kBA6cD2ZNBEfHEAwe7QXJx4NZkUAJofwutkWWQOREyBWto7dceN13z1q9/uENhRvG3usRnJmP7twcoVfrte7ofe3mA33H7rP5h9YFzD4+IIYgIAfJU8e+DmSMowgTOSK6wZngcjINw0c7LvjvVBQYM5lvqYD73Ix0ekfN5N5oDFPUIGBcJ5Znj/6E5BAMj9ihrbMNJnyeyFfoZOjp1lRIdXrO/eQCd7zbz77y2Xu3v/aHz9i99iUqgTsjf6QK7jSgKiPJG6ErUi/TAMqLyuCMVZsgLzsfREFMC9xjw01GHiVKyp6Ol2jipJJzNy4oroWYwEPEum7SU8c6WSSMyRoRxsyCCYLjARjutUF/ey9wQQ0EmQczdnsLYtMVkbTjlaAGxdbigZULVzy29YxzH/Gu9x7fxm07Kbz26Ae4Y8cOcbBkrLi7s+2cI11HPtAx3HWRl/fl+fkQ5C4ohtqViwCyeRgPTYBo5Sksis1zjGZEBOqUI8Pv9Jcyidee3pLy7m6NfdolRYDgqBf6j/aAz+4BMSgQ2ZLeGZx0IQ0sYPasqmvccee12/7l/AXnd5wo0aJ3d3Tm5uyveV5b/ffmVz4/4Ldd6QR3fkAIgCyqECRyMA8iGVwKiSULSJqJXwkXd01JJ6Q6xbNMgVCX7ojEX/emZ5ycyLTWdGtzqveaCrjjPSGRLh64B0NBsI/YoL2zDbz+KArL6QLu//HWf3zo1y/98gt2j32FwsvU8Ys+vE4QS5JzZ5Neb1JNeuO60puqQWlBCWxacxYU5BSkDO7Rk3YyUSQycaNL3U44uCPlHUk5PGODYz27hPXsfgXGhpww3GOjPLuZlwjIcRHXMNdMLj8H2WK2t7609m8Xbjj/h+dceM7bDdzJ2wwE0zp/3f/XvCM9x9d1DXXf3G7rusHmGS3liswglZqhuK4U8ivzwaf6QeGQnxARrImAO2r+I8kQfxNF4swwv5nqwjHX24kKD7xXIe14Z+cw8AEBFYuIdyCIIqsoCXFQYsrvvPq8y798Zf1lj803hsn8qRzQhrLfan/6ruae/R9zaqPLPaYA78fyTAlFhDjGpFYUUJHgiH0edD3FuBUyUXMvHVAPOwux7PtZBvfEnnBicI9NiWY+0qntmam3Hn30hITnqI0McI93vkAwAPZhG7R3tYMv4I10+DtdwP2bh755/U+feuQr9gnbmhAEQdYYIY455Gyxna4UjoVCdE9E96Tpd4oKJQTuZ0JhblFa4D4Z4Nk1RDvSsw3udI+xIaB4njvWtiMZBzt3IaEOMMduBj7EwTgCe9cgjA+7QVI5UIIy8LwESEFAZTKsc+YVIVBTuuD1tctWPbK16bznz1l+znhqr8p7e6vnDzyfvd/WvKK9p+e6/pHB6wbGbcsnzH7BWpENRbXFkFWcDZwFdXuQNKd3ltOXVwbpOoOZ1R7ofzJZVmdvnIw5H2FOIxzoinph1UajQY5u4uopBwJumQf/0Dj0H+mG0KgfJGQYqgLq2tAiI4IABUK2Y1lp3V+vveCqf79m5TXYHOi9QvafvYE8QUf6m+P5zbta//Fl+0TfuR7eneWXZAgIHCi8ADJWZwo8aIoMnILd9sxU1ZMM2HW3JeEdJALMufTcpwfNUxfcEzpx2GlTEMhzn2QYYKVOMAC2ERt0ELj74oO77pBON01P2rD8D47+4NIH//KD/xya6N3gBz8GnVliWRfhiFugGV53I8pjFJaPKozHTTAcf/bas6Aor5jAPZIT0WvHjaZyYUsXc5GxNaFxJmxUW8/wt0ZNfhyPL7bkKnoJjRZHw5I2g4ASbgljkABpWFizCbQ0yBtHn12RwOfwg71rCFwDo6AFmYeKIWisl8NFnJclyNKylMrCqj0NCxt+ds6GM5+6sunKoRO07p2Q0zzT+oy5y+ao6+o5fmGPre+67pGesz0mfzZfIHL5tcWQXZ4HXBYPsqAixlHOi9UY67WmVGKo681TISbjcRhyyKxAwzAkYypaopXGDFGEmJRNOsxhnFNohODZkFchUKkEpg/QQEHJYSZapCEpi9r/oleICvsCVUuEggpwXhVsRwbA2T0MFk0ACOGbhfNLoP4EWZzFV5lb9sZ5q87+xueu/swrJ+QhnaInOagdLHxi77P/1ufpvW0CnJUBwQtBTiHyqoKNe3ABoBwrI3aadGEhYziStXudFuSnEcKJHu5oU5UtKdPZcThPDD2wqdsl3//dedCz4a1HX7lh6ie7m2jSYPS/0XPvH+yDzp5OCBHvQseWcFfL1GzpkxbcH+16dPN//f7b3+3zdJzt5SboZaBabLpvWs4Sjm3sgkllYeiJoaCAwEO2KRvOXncWlOSXErgzkQG2aBNAYmhskuXEiHORl81I5E/14qbUcE4D7oZnbpSzGQSXcJTYCDzoynZYH2lcRNg6J3EWLG/SKNcugAlEWYKgKwSOXic4+h0kVINisiqvgMYr1O0N83zmkAUW5NccX17T+H9nLDvrsRvOubLrVMytIpP+xZYXy5pbWzYd6T76/tah9otGtfESrsgkmCtyIAfL5fIt1F0OZedxsUWAlLBkDIWAKGrE2sOyWYcsen0ZpBcTDSpd9U7vvkfPliaUrjuo17omWxCm+x6B3QB3zJ3jD14LnkXG6APJDiPRBBnXACKG2hUOUJRI4s0Q8MvgHnCC46gdZHcAe+1QmxKc+LyGvdxFrcRacnx9w+qf3n/bJx+p4ComZnK9p/u+v+767Q3v9O37klMZbfILEyaZC1CEDfPstJbp88jw1Q3eh9GFMJGCXCJwjnERo3gkqT+JmQDhTPZN/QrT33K2r4t1j5z+E1sNYPw//u3z+6Cnrxu6+7rJ2VKxFFK31NKpIjhpwX1731/W/ufvvv5Qj7v1nAl+jFNQkAW1z8lvQW8jA3DHGlKehyzJCptWb4Ly4nIQBWSq4iIesYN1jI96gDHgTihvrOKTAX4KuOsB3URTAY33WHDH9dkA/kg7Uh10dAsDxWboirEmGcdCRK9dA1ExgerRwNnvhpEeBwTGAuEqLk7QSA2LIEHmoMRc4lhVt+Y3q5au/cVdW287wnFcKP1X5+TYA9vHHhk+Yj3W277y2V3P3dpu777CEXIvDOZokrUyB/IXFIG1OAc4Ez4PTHEg2Qk7pqEokBwGc8Yw5MlIxEdBLyaVHqJVEBkLem56e0cWoZl5OJ+khfVmQMh6N8Cdee4q9RSgVjBIvVA14LGlL8ZoZAE4hQPfWBC6j3SCYgtSeF6RQyAKaJhgpzgOcvkcZ11xzVPXX3bd929qvO7AfDg+s7mNSnSvuN5c+PLhl77fHxq8yCN6coK8D2QuSNUZTDiJlariD/aDIG6HEY3Ty3dn7LlnwA+ZCRDOZN/MRjr5XnNxTZmCu0Gu8/q8BO69/b1U/kgiNqcTuD/n3rHk3x/514e7xlovHOdcKH0OCvaoRJlUKr2eXlgkUovOvPDosgQE9/WN66G6vAokwTzJc49f0hRT8pYGuMfr7hQ9JQ3wxsebyHNn27CIAkI5biuEwR21WBCMOCpf0rwA7qFxGOl2gGfEQ2IlSJpjUWENlJBMZXBWsPqWVjc817Rk9Q8v2HTeW2sq1pwWXtr27duFyq2Vi3/92PZtHfaeax0h13K/KZhtKcvmChcUQVZJNojZAmD5ZVANAi8xzxjD9SikhEI/WC6GY0pqfhTRYZEh42OQnfFJJWznG9XKN/kSZbz7bAYYtfjUrc4Q3KE5iZoGzCjBzbBXgKCI1BBI9oZgtG8Eelt6wOqXwKSJ1BUON5Q0AbLALNcUVO4+Y+mah++67s7Hq7iqeSW6VB9M1HYE7HAku6ftwD2vH9v1xXHzRHHAEoCQEACNk7F1U1gV0dBTMOZJRFOepYYmrRMJgDqhyUjzMpl/mdo5Uh2GuQDSVM+d0HlKcwySnY8M9hTKmRN57ri/1zsB3b3d0DfUx9bu0w3c39LeKv7Ef933SO9E+9UuzmmSEZjQc6e8+8zA3SKYYc2y1VC3oA4k0cwY43pYPj646zn3cEP51D33ZODOPHSmiGYIqkwGf5xMesMZXUqWmJh6TphJpuL1YRhWgomRCbB3DcOY3QOqXyWvHQEBMw+Yp9UCGuQIOerC4po9m9ac9d31a9a8eO7Cc53JJvWp9D0uwD3gLvjZ4z+6fm/LgVsc/tF1Ps5fCAWCkL8gH3Ir84DLxjy8DJqEte56/p0MKo3IZ6Rshz3VEOSpKsMAXRaJwW+NRZt9E2l4lNFYGs2BWNKIGQ3RdZXoEep9FzB9QwrlCP4hjvTiPcPj0H+8G/yOCchWzWQfqyKmpAQQ/ACllgJ7Y82yP2y78OqHt9ZvPT7vtWf0lAA5Hkqhec3bx3b9pGeif6XH5JP8UgA0IQSoB8Xju6vqxiC+j7q5xh6lPkfi1MsmAs544E4pRD2ql+pdZALMscS9TI6R6vVlst1sXs8kMnUK4B57vWHOlKaBZ8IDXT2dMGgbYM29onLu6dznSRuW79Q6Lbd+69Yf9/o6b3KoI9nYX1xDApCu0ZuJ5248IFRrW7GoEZYuWgoWyRL2utj3rNlM7MfIn9LvZ9FzZ+Cus7KNcj/j5NTNjPnq9L5j3SQBuS6ZyrFSGiJXaSJ4nV4Y6RkB54ALZC9KyVICGVRNppwwhnHFoKCVWsoGLjzrwu+uqF/6x0s3XGo7FfPsqbwkB7QD2btfPXTe6/teu7Xb0fs+l+quVPI0KXtBLoXpkWjHZ0sofkyNi/AFFTAcj1CNHjxyOPAZ6I0+GPQzY4DVybNOCMSb0hdu2ia2JCmmYVGia6fuf5gK0FM5GM0yPgIBOhKz0BBBjx7zCTypzsljISJWYvmbFSQwqRyosgaKIIJZzALRz8mLiha8vmXVpoeuvfyyZ0/mMshUnvtcbYMlmE+OvFgx6O799Dtt+z7lz5LN49wEBMUgcDwK1CggoFAmmyDhah6MtkTWlRijTb/YKXMmzk1EbzMb4E7rTAJdjUnnSoHZPVdjPt1xZwvcY4+Tiuc+HbiPjY8RuA8ND7HVPcPowkkL7jg4533nvB/1eDs+OBgayg8YRJQwo3OasLxeL8gMgUhYnkIqyErlJGioXQpNyxupp7uevdYHGQEzIklrPKS5A3f0yo38eUzZhF6ehVKg1LGUwJ3dEwE6jzQ5oAWcC3Aw0DEA9l47KAjs1JudBXDJa8eWrkFeyxVy3JdsuvQnTYtW/PCqs68aPF2B3XiuzVqzqe9Q36qXdv9928Hu5qsHfUOLAtmyOasyD4rqysFcZAEpxwwBLUSETCNEbxiZ1JFP7+RFv9ONNRYk18vU8BnoLHdmnUZay6bKlqfnjOWLOrgrTJ6AgB7NCAR34tJhjwEBu90JoIY4gAAH7iEXDLT2geoKgBU74akKaIoGCidRxURlVnn/yuqlP77zug/938bS926ToHcDINI5JxqLh/sOv29/f/P/DHodiyckP+8FP4BZN7wUhZ4fKUhGpVQMR4XNlrD/PunUycA93vephuXjgUusVx59MfGM00wBKp3xTWvbqHcseg1PZKykYyTMBNxxDXG5XQTuww47E2U7HcH9yh9c+Z2W0eY7+gL9pQHUlzfq1snSnSafpIN7vFIEHEgkGS2qXgSrm1aD1WLVjWZsmWoYAgzcpy68k8E33kSJZ+VNN3GIC2CYF4bnrlvyDCiMWndmBBjVVQJJxvIAsgKaH2C0z0nA7hmdIA8d5WTREkDwEbE4ThMhV8idWLNk7Z/ef+kNnz+z/szh0x3Yo156oWWkpfzpd56+7I1Du+480n/8bC1PFLF1LJcnQPmSCuDMHDnDIQ29eFZOyGMZExHcWIg+8tFLNlU9naL3KZjuJU5l0UHwJkllTEwhgQ7BnVcpHG949UiiE5BEp4oE7l6nD2ztA1QOaQUzCDJaAEiqFEBT0Iu3qKvqVj562VkXPHTbhhuQRHfSqRKmtejP0cZI2Hy87/FF3WN9X94/ePC2gFkDjzYBQUEBHssSFDTAAEQEdjK62YsdicAbpuD04J4ox/5eAvfpPP45Gv5pDaGZgHtcwyfNsLwxHvg39hJwupwE7qOuUeLITL741Lm3J7Xnfusjt/77Pts79/QG+2pJD5yk0w260jTTJAG44x5oOYmaAAsr62DdqrWTwJ1ha8Rzn2twN46fHNz1znYkp4smKU9a1HgfQX8QlAkFju89DppXpd7siiwTj0BExStZBT7EQ46U419QsOCd++76l7vPXLC2fR7YY94pJEJ1vWLe13rozIMdRz+1v/XgDR7BB2KRCQrrCiG/Ig+yi/KI2RzAFsSCBhqKkWDZnF6FoVe7h8lQSLxj3DYd7KNW5nieUTKAZzYtOwgT3mEEOvxQLlfjQOIkUP1IkpPouQ91DkH/8V7gsZ8AiqQEQxjqATNvAs3Hw8LihYcWVy7++i13ffypzVyN70QsvqfiOd50vJl3bPTYZXsH9j88pNqLJyAEihnbMSIRUyEj3MSh2UVNIOg5qmjYh+cEM9D0QtwpQxSeL3EGLx4ApRqWT2Rwpuq5xwPy6fY9Ec8+3UhEomtKODYpgnt0nh3PYYD7qHOUwN015jp9wf3Tj336k6+0vXzf8fG2pX5k/ehC/OlOkNhFEz3bqpIq2Lh+I2Rbslh9OIchbsxVMu9oSkkb5q4ZxoajBqmEU5JryccJy8d67gbZDwlcggRqSAVVVqmkb3zMA53NHRAYDpCMKJGpeNasAA8jKSJkQVaoPLf82NUXXfWN28+9/fFTueQt3bkRYzVzT+15yto+NrCqu7/ntgNtR6+zB2wLAlkTgES7sppyMOdlgWLiQTFxoAjoxcskIEQ0Nyw/w6oFzINQ612mcUd6/ym0cJz+2pmnxzpC67xSLI1TQ3rtOxLoODL4BFkESRbBYxuD3qPdEHQHgENiHSeCaBBSAwqUiIWBtUtWf2fzhnN+fsva67rnSXSZzR7UUfi/w4+u7R8f+H8dnuOXjlnG+ZCggoyUF6N0VdFADIfkdcJlGNwNA03vg6FfRvT6Eu2xxwXzKS3BdSWmqFuKt6al62WnsuZlMoqT7jXNDouzfU3JjpdqWD7aYzfGPhQKgd3OpGdRV36K557G4J3Unvs3X/j6rY/v+/Pnjrlb1k3w3nDHnGSDH298oic25rvK8kth0/qNkJudR8slhilp2dRDZkhUiz1PxMpm0YNUriM5uMch1EWBOzMldJKfxhOw85wAZkEC/3gA+nr6wDngBBjnqSEMThYZsJ6WI8UxSRblypyK7jOazvjNNRde8/CaijUnVae3NOb6rGyKTPpdfbssh1u7FnXbey5t7T/+ocOD+9dweSpYinOgrLYKssoKICgp4OdCoEoYa2XtY1lUBSsUWLkTMxdZCR01o0lz0Yq9IaqLJrIcpgJworKYDyNcsjksahKIIR5CzgA4umww0o368YxwiQ2CMJqAIjdiAGDjolXPNS1s+NbGlRvf3Fq/1T8rA3gaHmR71/P1QxM9HzluO/YphzaU4zf5CNhRY4gcAtRBwDmBZDqdSMfq21FYiuIwtA19p6cD2T8jqUcD3BOtOVM7vE1dn2YK7qmsd5k+/ky9/bm4pmTHTAfcjeYxxrgEg0Gw2Yago7sD/EH/6Qvuv9jzs8t+8vdHvnTEeWyLh/PQ7A/z6dKcRbHgXphVCBvWroeSwmJGTKMeykwIBpnl8Tr6TK5ZjimPS3A9MwF345AU3sXIgoba8BrVsyMTfqB7EHo6upAoB4JPIq8tpAaAk4D61kNAg3wpb2DtknWPn7PmnB/LZ8knZae3NB/1jDdHgD9y5Ii0x9le0WNvP/dw774PdQ63nedRfRZzUTbkVRdDblUR8HkmCIoKhBDkscxJ0Bs1Iosew+RUWMFieDMF97DWARoJaEAoyL5GUSaBojX4fwInMa34CRWcvSMw0mEDxR3S9eNRx1yi1BaqE1bllPSdtWzdd9Yubnrshg03DM177ZlNGwzHvzOw//Ie1+AXh/wDq/3SGLHjVeJjMGYQAjNjyYcFJgnUZQJ3BuBoEOI29O9pqidigceoh5+ai4/vfMSmGtPx3JOBXmYjyPZK5zoi62J6dfx0nmm0pFKVz03lrNG6Ksa44d+BQAAGBgegu7cLgig9G5tzT2MQyXMv3XTYYjqJ+rkb9/dcx1NrvvTYV795fKzt8nEYY94RqzfK6GNMbATyXFMOrFm5BqoqqkASkUEcabVIlctR5R3h3PiUnGny/P/MwR0NDlwUGEkOZUIVvwKuYRcMdA6A2+HC4iYwyax2GVcQXmTlcVmC1VVdWP38+RvP/5/NVZv3NjU1BTMauNN0p+3adkE8VlRw6Mg/Vvc5B2493tN+pTMwXg55kpBdVQAFC4pAKjRDSES9cPzRVe3IW2OlcgjuTN7YKJHLfDBxiiKIo0gNr2KbWgz5s2ZBChEnJRBCPPhGvDDcNgieQRdYVRO1c5VlBXhRQkQBs2ZRz25a//vVdcv+58Lzzzs0X/qW2TPZre2WWvo61rXZ2u/tGuvbNsGNW2XBS/oIFFPR+xSQgqFe6UB+Oj5H/GEaRGFpa9EAf2z7GqdkMh64Ju7JnjyymKq3PJegntnIRwyCdPefTlQq3WMl2z46LG88T6/XC/0D/dA30AshJTRzcC/Z1Gwxm2987tPPtSS7nkTfT2PvZHrI5PvtHNlZfd/PPvm9Tk/3TW5wcYheRl/35HsnvhUEb6tgpVK4+tp6MJvMYbl6Q22MAN0Ii+mWtDExwjph0Y1BEpwuEbiHXxiSjoutcw93Etfb1rLSGZE3Aafw4La7oK+jDzvmjLkAACAASURBVMaG3RR6R2lRDMdioxCj7l3UxFBxbtGra5vWPnj3zXe/XDNPlsp4ymC53O7du5veObh32/HezuuH/c562aqZTCUWAvi8inzQTKgXE6IcPDHomduuaybo3numVqluz1J9u+7ZIUOexIkM1jVWSKDq3FgInL0OGO0eAdUdBCuHnf+wOxUzBJBkV5Vb1Xbhme/7+tpVG/52YfWm0XmvPbOp8cLEC1XNXUc/0O3u+8RQwF7n532gCQpFcVRDFZJIlcwrN4AYJYQR2GWjdwSpCepMet3Vjyd+NSlMrzs4iRfm2QH3UwnYDcMq9mnP5j1GG0yxx8X/Hx8fh77+PhKwkVVcK6ZXWp1uZuo595MP3FEQ4tj4scI7f/rh73R5ej44Ig+bVA7L4WK7s6X/YmJ20sSZYdmiBljesJwY8xr2XyRSCr6MOqEuAbgbLx6rI50+jBAP3Cc/dLTwEQkicpHR/cPpWhC0NSxt48E/5gNbjx1svTbQ/CpJyaroleEfLI/TBJBUKViUXXSkbkH9z2675QO/2Vi00Z3+KM3vET0CO7Qd4tjBscUvvv3G9b0jfdcMjNuaJnhvrrU0i2Rrs0tygc/iQZMAgloQFE4l6Vp8tihZy5qzzGxMybikHz3TrreTlEACHlvaBTlwD7hguMsOAYcPREzXKBz688TBwHaiFsWsnLP6ff97xrI1Dy49u659I7fxlO0nMLPRnn7vVk0zv9b72/d12Ns+OeAduGycGxMDHErMRpW3kTwxC8WLmO7Tly4MxRueO+Xk9ZC9hIY6ThWeRSijp0ssUCSfS6cuuM8EjGM995kcazojITosb2yH53K73dDT2wP2ERsoJBt+moL7Ifeh/H/5w/1fPuY4dseAd6AQqWKz0H+Dhbg1ERbV1sPqxpWQnZVDzGYKoVKnkJjWnbq3FO7qrZvLmYB73MkUBncK3kTJUBrGhkBmvt8TAMfgKIz0j0BwLEC165IqMbU0ganWWTirWmItaVtS3fD7rVsu+d0Vay5snffMZmeZx1z83/t2Ve14+/XLjnY1Xz3oHtw4wXvLhFxByq3Ig5yyPLAUWkEWsVwOyXYYdsWcOBpfumTwTC6F5h0rlsLudYqKHaU0MvCEIA9Blx/sHTYiWPIBHkyaBFpIpfIr1HbkFVWpLqg+dt05199fnlvw2tUbr57Xj8/webzkemfRm93/uLt3rOtDDsW+QDb5QaGOi3qnPnpWrLkQ8i8YuDOlSea5M4Ansqwetpdk9m8Ef9K4ibq20xncZxOA5wrcp3Ah9MouqlrSU7y4zejoKHT3dMPI6DATsDlNwZ0bgZace3//lU/t6d17T7erq1bhQhTunKEDxMhzCg+11TWwbtUayM3OJTlO8nyRsIQJzCgtAcM/N7xw42+SE0miLhTrucebqEa5DJFjSBTFUKxjUQRcmoPeEIwMjsJw3zD4XD4iSeEPJ2Nqj2ftXBWA0uwy+4qaxj+vW77ml7dvvX3vfNlbhqv3NLu9NfZW8c539mza27L/yr7R3q3jimdRyCRbskqzIa+yACzFuaBaUBxOgZDe60ggzz3SNjh6DifLeekEa131GPPrGvAm1v5YDikE7rwHSXQOYseH3EFSKERvnnTMETw0UAuzcuwXbDj3e6tXr/7f6+quc88bfZnNjVat1byj7Z1rjzuOf2rA33f2hODmVSzVlbDTHukF6r0iOOK+4HMnBUHqEqh38KMOf0yUitQmMSyvnFzgnmrOPrNRZnvNJrDHhuVn89ipgDtG8BwOB3R1dYLTNcraS5+O4I4PYkDbnfWfT//ijtdaXvvE8eHWpqAQAE7E8GLmoQwCbQJ3DipKK2DdmrVQmFdILBfSX9c997APrYfeo0EaQ2+s2piFW6f7TP020tdLn76sFlZ/8dHKQ9Icc+AxHC8AJ3PgGnHDQNcgjDs8gI1ZRcyxYq4dDRK9jI9XhcDi6iXPr2/c8MilZ130+vLS5eMzebHm9008Atj74MCxIw2v7nntyiMdR29weB0rA6ag1VKSBQULy8BSlg2yhYMgsqQEXMBxcWckONbhLwLp1NDHYNfrvyerXidfGf+mFA3Wz6sKmEwSA3dZAwtYIGDzgq1tACaGx6kkEoIaaDL2pEeeBgcmkCaa6pY+9293ffaTK7JWnLb9BGZjTj9lf6HhrY53PmsLDG1zca7CAJLoIKin17DvG1MRJOlnDLVT1IZ1cMf/UHyIyuT0pk8knEV18MzTZx5dRKI43jXHdo2LbMNWnGTM70n5+2lKNKcDwEwY7umM/2yCr3HeMG8qQ8nXuNcfr4QrSpOFPHdsxqyqYLfbobOrA8bHx6jBqeHYpTMuxrbZ/mw4o/QkJdShhbz99d9f/+TuJz99eOjImV4JrWMs02U9tDP9UA4beMjNyoW1q9ZS61cESA1bZHICfYcTC8OpLL/OcmARtr3RXIb59PEsWPzddJOTHUtPyOnNA1i/XwEEJM6pGEHAZi8ieN0+GOgchJGBEdKIx8Y3aiCEcntgNplw4QZT0KKU5JU1L6tf9t33X3z931YvXH1adXrLdC7MZD/khewb2Vfx5HN/u2J/66E7bF77mgnRlyuWWsBanQd5C4oAcgWQeZk6GbLmsWizGeDOjETSGZcVXWBGN/n00C2GcNmPrmGPACArYBUlCPlDIPAW4II8DB7tB2f3CCg+GcycRMqEmiyDxOP8sCj5prz2j9344S/ctP6GJ+bVCTN/6jt7d1rfGdt/xxHbkfvGwNUUMgXAp4aAwzJDUsZk64XxYVE4FrGJrlVnBpseodN7UTGFOsNbTX+BSxcMUwHndI+ZzNtOpsJojFsm5030VKOPlYgtH73vdKWI8e6PqQGGnzj9g95ZYrHqz5gDYsf39feT5x4MBaJ3ymhCntTgjovnT/b+z/m/feUPXzg8fOziMXEcVIxfJZGWT2WkUKXOYrLA6qY1UFtdCyaBMeZJzEb3pDT9RSWAJ8EQ1pWOvbCsJCn2YUdPjFTBHY9jEDAUBdMDEohYrC4LIE8o0N85AKODo9QgJugNgETEOQCLxQLBQAAEWdBKpPKhTas2fXvTmef88bLG8wZTGYP5bWZnBI5pw7mvvPjEprcOvnXP0aGWy9y8J0fO4/jSJRWQW5UPYo4JY66stxzpwZNPR+I26GKhuIxZlEDxoxFASwNth1K3tEjw7G9GrsQQroaHA0HhqczNPTQGtnYblcBhVEfAbXQRHUERtHxzwci6hvWP3X/nx/+jhqsZnZ27Pv2OguvRswMvnv1y60vfGFFHzvUK41xICIHGCyCjIS6IoGrIT5waWYwF93ijZ4A/pxMl0xnh2QTD6PNmctxE+7zbwM5AN/moRpdBx9t6Sgg+AbiT8UTNvghYwOf3QQ/2ce/vA0XBdz19Ay76egxwNwnS+1+4/4Vjye8s/hYpDEmmh55+vz+0Prr+J8888qUjwy3Xj2oukHH1mkGtu3E2aq7Ci9C4tBGW1C+BLHM25doR3NFzR7ISkwSnjrsM3DHERh73bIE7C70haxJbiVLNcojosiBxIvjG/GDvHwHHgAN8bh+COJgEC3l4udZscDvHaJKUZBe7t6w99wf1pbU/vevSu3rn5knMH3W6EdA0zfT00aeXvtOy/+7XDvzjA7bgSIlsUXgk2hUvLANroRU4Mw8yr4FMESHdg9c0UEiQBsDMo45B5CxkCEQ1DzKiSEiQ0/wKWNFrdweh93gPOFClMIgKdSJg0TtGBDDCk8NlBSuzi/fcfdNd/37lsktfm28Mk/k83jveWrqj8/kvHBs4fKsbXJVylgohASt4MO2C5Aq2WkR/prDa43QrM7Z/r4B7JoBu3MNMgT3WWcr8abE9Y68nFXBPdk4UkYrIE+ly0DGeO77hlGIVeJAVhiXY6rWzqxPswzY94juz9PJJDe7ITn568C/Lf/jEI//abDtyqy1kMwe54KyAO/GHVYCl9Q0E8HnZeaCEmHeEoflocKfSFOqhPhncDWZ7osmQ3HNnIhbUDwpzcmhMUDGzhn29YMwxBt1t3eDFTm8Kkud4EMEEWlBjte3k8ZmVM9du+tOyBUu+tj5v/fGNG+dLm5K9nHP1PZbLDbWMldmHh65/bc+rd7UNtq/ycj4ppxIFbwohuywXxGwTyJyKbUVQRpAEh/Dlx2Y/EiklsnpoWuipaxgzJNk8YR3iUX0QCaGiXwVvjxMG2npgYswPAm8mcKd5CiKIqgClloKeLSvO+vlNV1zzg9UF86mamTz77fanbt7VtvPLo4GRFV7Nw4UkFWRRJX1/E3rvIZkpBka5QlT+lmJ+1wjJY34+nU+qx489ZjwPNdNjTQfuqXjsMz1vKh42uWqz4KamD+4ygfywYwQ6OtvB6Rw1XvB0HvOUbU9qcMe7edX7as2Dv/n+fQeHDn+4199XGuADMw5n4HFZy0sNaqtqYeXylVBcUMxq3VUGmhhKYWQHldWdRoG7IXTD8maR0HystON0T86IAGiI6IJArQAxJ8tOiRKzPIQmAuAYGqHSN787AIIigaSZgJcF0IIAVjFLaViydOdZ6zc9UJtT/dalay6dmNFsmd95xiOAqnbW49bCIefQph27XvtYR2/nVq8YyOFLTJCzoAAKK4uo+YzMKxBAwRtRL3tC9UVFb92qYuzISP/oMmYoNovboOQsJ4BJM8GEzQWjR3thYngMZCzlxC6AlFZCgJcgm7f6agqqXr77ypsfuHLVlfvmc+2ZP949/j1LHj/y9De7PX2XBDVvHlanBLD5L4/vqgq8EqIWwMisQGPd8NhTAa1Inp1dX6rgnsqx073j6GOmkpOPPX68azqR4J5sTGYK7uz4xo8ewZ0UlmcjouBajsRragKoUHh+0DYInZ0dMO7Rec6JWZEpPbaTHtybtZ1F3/7dw3ft6d7/sbaxjsUBAYUiZp50JxKTqkFpURk0LW+CqtJK4FAIBDupUe4s0k4zGtyZYaDr0OvgHj2hYnPuiSZ2GNw5nhpIYK06dhNDqpUqy5Tdx9SB7AuBe8QNjn4HeEY8wAdFMIMVJNmsFOWX9Vx03kVfqW4ofWq+tCml9+GEbIS52VeGX8l6/Y3XF4+OjH587/EDNwyrrlKtgIe8yiIoWVAGWUU55PVhJAqB3pCuZYs7EilZlzf896Te33qRBhfgYKRjEEaP94HgZ8QdlTx9NFpFgIAAlfkVR89dc/bDl5957s8312yeb+ea4dPHrm+/7/79PTt6d94/rI0ulLkgzwsCSf5iREXAKIzsBZMkQUiNgHsyoAlfToynngq4p3zsNO4502Mm2y8ZuCfbP9VbSOU4mYL75GOnDu7orVHvB02hXHt3Tw/4/fgqxrTxS/Umo7Y76cEdy+G+9ddHb93V/uanmoePrPaJfsxSz6g+kAE0R557jjWPZGgXVtdR2RCCO4bl0UMyCA8I7swcYzGd2QR3tPKxbhkXcEEQgMMyGSRbYCMJIk8hO5oDn9MHjh4HuAfHgPMLap5YMHTOGef9fPXKxh9ds/Ka4XmvLIO3Y453QVD43l++t6jL3vfBjpGuG/s8Qw1+IWTKqyiA4gUlYCmygpbNgWJSSdUOCZwkXUugzoCdatWRSKfzPEhkKajSPBjuHILA8BhICrYNZ6kkFYmYqgT5Yv5obWHNHy+7+Mpvf3jd9V1zfKun7OE17QH+Tc/WZc8ceflHXcHes5z8uBW9dSLUYntd+hsrV/wUelU11nkv1huPHqDYyHAsKJ0ocE8FDFN5sMmOMx24J9vXOL+h9TDd9aRyrPQSHpGzxQd3/N7IuU9+qobnjjiC4I4d4FC8ZmBwkHhSFNqfYYrgpAd3TdOEr7z4lWt2NL/y2QNDB7d4Ra+u3z0zMgLKcaLoC5YKNemkOqs5S1enY6VwyGLHv+cS3NFUMFqBEhkHa6GRm4PWPHX1REa0AEJQANkVAlefW/Hb/bal1Y3PXrDp4u/se/qt1gceeGBmg5HKGzy/TcYj8ItXf9twfODY5a0DnVf1jQ5u8IGvyFxkgayKHMitzKPmMz7wUyUIqZPpIXkG7qh1wBoBEeirHGg+DXqP9IBzwAEmBXUQVDChKaoiH18EM5etVBdUvbx+8drvfXXb51+aJ9Fl9uiQ8/OC7YWsrvGu+/f077vPyTmLvVKQUwTkyHAkFCSSqqUCWKZAxEieZAnphLFgQ2tKVNe3eNuwyE1yCEoFyJLddbJjJGONh4E3yfUmAvdk54++fvKVk4BhOsdLNjaTzj3l/gzPnW1lSJZH74PgTgRplJjVVBjzMDLdyMiI3ixo5tHnUwHcuYfeeuj8p/c887m9vXsvd/NuqhtmnnXmH+rhjioCCkBD3RJYtngZ5Ofms5pjvTaVLbNREoGo9oV/9NhOdM49syvRNexJzQDLnXBKMEYVs/zZufgQB2bFBBbZDKoLRkWP8NyGhjN/fPuWW3fNL9yZjfyJ3AsN1CcOP1F1qL3lzJau1mv7R/rPdwfdlVDAC9lVuZBbnQ9igQSypBLAYwlcBOAxi47eOw+8zAPn12B8aAwGWvogNB4k4hw6kqKqsMZBmggleeXti8vrf3zDOTf/4rKmzfOlbxk+7Ge0Z8yB/olzXu/c9YOB0FBDQPCLIVEFmUeDnAeRShFRuwbNcoUWciqXjYPNBvCk4qwlAvdE6b9Ub2+2wS/R8eYiDJ8Q3KepPkh1XKYH8nhHSQPcVRk4noNhxzCBu8vppBSagS2ZXKOxz0kP7ngj25u3r330jd/+y57ePbeOKMOigi0VkVyUgoWbcPAwty5JoAQVqKmqhRVLlkNJYSmF5MPgHibMMUMCvWj6G3ObKguhzjS0Ylh+ZMWjKhVSAcJEC91bU3gwKRJka1nefMh/e1F+3ffOX33+i/VcvX8mk2N+3xM3ApSHd+3Pe+f1HWtaOluuGhjtv8wRcC0PZMmiVGqGoroSyCrNgaAgY4wdqCpeRXoWtoxFGVkeRIzejAah92gP+IY9wMsiyKhbTt9rIMoA+abc8SWV9Y+va1z/8D9feO/ueYnZzJ7xdk0T/N2P1fYOd3zj+Nixm8ZFj6Chdjy1aqVOASCg6BXrx6zrxGNFTXyvexIwJ7mkkwHcp1t7TyS4zwgDYp5D6sdKDu6EGFT4hFEdgIGhAQrLY1c4khhHgJ8JfgHASS1iY4z9yyMvV//gzz/6xIH+g/f1B/pyCdxRS30mg4PejiiAElChoqSCusNVlFaCZITVdNkhOoeu/ztX4G4ol1FJHD50ai5hVFJi3l0AUREgn8+1L8iv+tMVKy7/WiM0ooRo8vhdZmvb/F5zNAKapkm/fOWXiw91HrmqfaD9pgGPbZVH9FrNpVYorS8HscACQrYI1ASQ2PGYGtJlTCc0GOt2wkBrP4APxRolwGoLbHokCRKIIdAWFy/Y21S34gd3XXbHXxcXLZ7vBpjhc9zeu71owO248WD/we/6ssbyJsDDeDrYe4LVMrCyRcypkuAQk5zlSYAm5rXUpaX19T7hFYXr3OOsa7FrXaoh8/S90uQDlmzdnY0ce+xVxPPck11H8juJbJHesWLB3ahsiTxhw0HDmA5WQvX290JfXx/4/F4G7DMUsMEznRLgvlvbnfW1//3Gncftx7/YMdZeLUuhmYM7stFxYQxqUJBTAMuXLicP3oxKdaQ+h3qzuoSsHiUgzfdZ99xxqWCRAdXIvyPzGbWJ9bmHoXkE91wh21WWVfpKlbX8J2vK1+z25nrdW7mthqxZOnN5ftt3cQQwl/vnPc9XNHfvufRA6/7bbF7HuhG/o5AvkriiheWQW5YHYo4EnMQTyQ6tfy2ogs8+AfbjQxBw+kH1q0zQSBAh4AuCKFigxJLnbqpZ+qvNKzf87+2bbz86n7LJ7CHv0HZYOjoGN7Y5Or/RPNJ8rlggQ0j16WWGLEWC6TlMDWLlDnrz2L8drXLsITBJoS4NByQieBMxDtIDncT3e6KPk05ZcCpPaS7BPf2xiTh8+MwNWTO6Dwy9Uj09W73RUfN6J6CrpxtsQ0MQkkOsP0oGKoSx43RKgDuGNG/97W03HB9s+Y9m+5HViikECubd03hx4k0gmoAyQJYpG5YuboD6hfWkVGfUsaOBToQ6TMwbKlR6v/fZCcszbXlcENjk1b0C/Fv3BHByIEMaOTtSiIdcLnui2Fy0r66g7lfVBdWvVZZUdjVCU0jfPJX3ZH6b98AIIMC/0fNGQUtPy5k79+68rWu0d6vN7yyDHEEsrSuDrJJcEKw8SFkmUrfyuMfA0T0Mrs5RMGsmCAWxooKnjnDYDlhTeLVx4fLX1i1Z/b07r9r29wquYl7zIIPnjGvN0z1P13V5+u/e5zj2WZtmM2uCFzgBW0Jjv3WBKlhY+1YEdvyh1jAM3GO1sVNco/RAoX7FEe2MROtWOmtfOtsmG7JUjzXX4J7qdczW/UT5+FE9QRh6xwN3BRTdQQRwupzQ2d0JjhFHuF0zNT9LhYAxzQ2cEuCO9/eZZz7zvrc7935+b9eey0OmICh8aGbgjo45/kHQFCywqLaOZGjzcwqYVU5seZ31qoN7dFieGjzNOOceaRzDniEuEEiVZ2E/ysHrbz2FABUOJFkEU1BUyizltrrS2j9UZJX8Kh9KW89ecLZ/Pkyf7FV+732/o3OHJRAMLHt9364PvNW8+/oxzVvr0bymvMp8rrSmFLILskDWQjBss4O9ywaqWwYe+8iKHMh+GaycGRvDQJ65wLF2+ZrvXLrl3N9dsviS/vnSyMye9YujL+b32Hou6nD2fLFbta0f0UZAgyCYTDyoSG5VOZAUBHGmGIjkxzC4693f8MzTlcLFXtkUidooYSxj2+j1KFlIfraAL/Y60znuXIF7OteQygxI/3h6SN7IiMaCu35SKm8mo08Fm91G9e2uMTcQpCCvarbAvWzTYYvJ/P7nPv1cSyr3G9dYzHTH2drvoeafND6+80//vLvt7XsCon9WwN3wxgWQoLqsCpYtXgqlxaVIYQqDe6Kc+6yAO7V21FXw0ENHwp6G7Gf03PWWj7wKsoqylhyYJNa+k/dzwHk5KDAXylUF1Y/VVi56KAfMhy4pv8Q7D/CzNeNO3HHQW2yDtuLXdr595VOvPnVf90jviqAoW61FVq64sggEM0etIl1DTjDLJirh1AQMy5tA9ckg+gV1y7rztjfWLf/uxy/5yAGO4+ZTNRk8Poym/KX3L01tju5/PuZoudtpGuMCYiAsMITpMexbhUQ69NxJL1BPnxllWobcbDpOWSy4M3nT9D/pA1Vq55ir46Z2draVvkqms0vSbTO7r/TAXaZOcH3QN9AHE74JbC1KziOF5dOZJHHuRvfcD1vMJzm4P6c9V/SVh796T0t/yzc9nGd2wB29YWzxqnBQnF8My5YsgwWVC6ihjGEpzzW4s3ae7GXG9q5MmYx57jilqfczMqgFzL1qoARDIHImyOKyqNWn4gVYUbni7eXlDV+uF+v/0VTW5Ek6q+c3eE+OADWfaX95y5MvPvW5Qx2HznEF3DmcBTjRil6jSp461lYjVwRFb3KzsyHg9kNt3gL7mSs3/dNH3/fRFysq5sPxmT7cY9qx3OeaX7i+d3zgq33+vroxxQXm/CwIaIwUJXIciNgDghHk9UJZxo2hslj8Tkf5ZOv25DD85Ct+L4F7ZgAYez+TCYbJ2PTxnt9sg3vm95UauBvmmT/goxI427ANAtjmlT46Uz7ZJEkykRm4n3nIYjbddFJ77ru13dKdX7v7dod35GEH5zCHxECkj3rUIExRMjLasxLrHT3l8PhSjTsKDeDfudY8YszX1daRtjzl3TGGkqC0hRUiZ7qMGNdg9OqOgDsCOwI8mwMM3NFLC6lBCgOixKUWQvU67PmOAiYcmPwmuZwv7V9asfShpppFj68r2Nw3T6aa4bN5l3bHed56oH/lG2+/cV9L97GrRidGy2ROZq2OdR8GxVJEkQdNVsASEuGyzZc8WFO68Hv3XHRP73zkJrMHh177ox2Pbmkb6by/3d15dTAryMuaH4KcCkEMtwvYZhnfO9Sg0HVn9cWGdZiIABhrCT39ZzpwR0NOzwgy/TP9cAYgRYfojbNkDlbTX2cqx003TfBug3sq95R4VCYz5RlUT4YCfFPxHnG99k5MQHtHO9W5YwQ2DOzGjtMOvzGP9LnFON56pTYP2f4cOKt408FsPmvbk59/8uQNy2Po8o7/u/vSrtHOr+8d2bPeI40DlqSTf4tgp+epsT6YQt2IjwawEwEGc9hYQqfXpqP4hMDqzTQZwGKyQn3tIlhSvxhys3Kp7IXAP2bwMwuYTVZXokdmvL0kksMeHgI7vbg649LwDUiWlDWeBVTWYy6D7uFrel9vRVTyhZzBmqKavy4pXfr79WXr91dxVd5ki8z89++9Edje3GwKjjcvOdbeeuORtmM3Dzpsy30QEGRJhgC2m1GCUGjJAd4H2tKK+p1bNm3+18ZFjXu31m+d1z3I8HHu0HYseLX5jXv6nH2fcIXcRSj5p2gyVSsEMT/Ko+g0FavGPYMBGMSjj+cQUDhWN89iSHaxYBPdnyLR7Rj7xALlzIAr9cGbjfMky8tHnyOhiE3UJScat8nXOhWcU79rtmUsmEfvj7l2fTEnZTqny0VkOpfbxfq6kzgZI2qHISDmAnQ0YMl5BHSSpNZIW0VEAUQNQAlwkBcqhgurtu7IlbI++qtP/ao93fswtk9uimZ65BT3Q8v6W89/b/WbHTs/+/eOHbd7cyZAVgM00EhyIalWEMhawiYcDJWZKgwS4TBPpnEKKAITFcDtedSrQcVXJMmIJqiuqIaGRQ1QWlhCxyR1OB106aFgiJyhcKSfbwpWOtt38o3Gs14zfWFYlAFAVEQ1R8txVGVXvba4ePEf19aufaWBaxhOcYjnN3sPjcBuTZPe+fuvy+z24Qva+7pu6bb1bXbKrgLFglUiCoh+Tauwloxdds4FX1tetfzXb6972/EANy9DnMkjbNaafMfD0gAAIABJREFUc55re/G6TnfHJ2we2yZ0ATiBAwW5LtSPWyXPnQRJqOHHZIAPA63erjfeNUwHZPHAPdlacKqDe+z9zx64Z+qeRZ5qWG42jAOR7wxwN7rBDdmHoLu3GzweD6iqTtJGWKJIcmQqGbwLQ9+EFnQsvdZ1VhDgeaqcQjIetiW3QrFcCu9fce2PiqTCb3z11q8OZDL3DWMl031nbb8nDj1R/tNXf3bnGx27/suX54Vg0EsgLmFnNRm9d4HYqwzcjdBZBNwR0WWU8WLpbOqfTuQkLGHhRWr7iqS62qoaYtGT5Ge49SbLqxngbjT4SCp4rN99PBsgmeUaPXDJXnaS09UEEGUe8/GuUkvJgdqCBX9ZVNbw5PsK3tc5aw9h/kAnbATQoH1237Mlh3t6zmjtbbuubbD98iH34AKLRQKrYgqsWdz4/MVbtn55mXnZ0aampuAJu7BT7ETP2F9ct7PnjU93j3fd4AFPDi8KtPhiGFUQBQgpMjV1MjyvMLgT4kwG+qnMd92Ri3LTpgBXiuVyscOebE2Yi8d0os6ZCbgnut/Jx5oFcA83cppq6IXBXQAIBoPQ3YfNYgbA74+kkaNdfyq4ihI6JXBnoV0G7vQ3ltWhgYnAjppqHFikHCgJlSt3n3fHR1eULPvzto3bMhasetc9d7xdFJf4fw/95zXtIx0/G4LB3KDsw36L1CpVCakE7kRQwzcsVXAPUaybQiDZlhzy3Jcvbog07Ijq1UvKcbrnPhvgnurLl/yFwggDW5AwbChqAlg0szcXcjtKLWXPNlY2/u6K6isOzpdHpTri753tCODb3so9dHz/0tauY1f12vo+4HSM1FfkFHVffdHl/7li7Yo/bSnZ4pnPtWf2zPZpnQV/3//kR7rHu+6xy/aGoBCkdJ2MqyiSXEWBiFBM1EpfBsNlUDqrLurUicA9NeBJ7x4SrQuphPXTO1Nk6+RrUaZHnrzfbIH71Os9MeCO+OP1eqGtsw0cow4iZBrheBZqj+gYIp0Gp5QB7NHgjis7ilGT1orulGIPCbOWo9VKda7z1rxv6y3X39A8EzGz9wS4Y979ut/ctGXA2f/goaED60JcADSR5SKQ+Eaa75SOxkS0HjkPC0+wWHy0504DLGN4HnPdHHWIQyGbpmWNYJUsxKJnnjubeGFwpzy53uwvfgpuygxPMXof981I/kJxwPHYppapmaEUDnaSM4VMSi7kDlRkVT6/pHLJb9YsWLN/MTcvSTo7y8+JPQoS7V57fv/Czu7jVzmHHVeV5RYdu+3qW7/TVt/Wt43bxpBo/pPWCGBL3sdsfzlvd+eez9p9tgu8gtcik34G6vqr5K1jOD4Q8ofBnS2EOn0uyuM21ohUFsrk73NqtzEpJx2ly3HSgvs0TWBSCcvHjlr8cZ4bcDdgACua8INh+VHnKLR2tMK4Z5wqnfB6wteEDqW+rYi4rQHIRlsTw3NXqBE4a0xEIWY0NjkQVQlEv1U5u37z66IFtj1717MzSr2mMmdTm5Ez2Aq9mPtf/+KK1t5jX/z7wZc+GJL8IIsKee2sTSqWGOjgbjDhKHeOqlKIxirIRs49/DQYuJPSkCZAVXklNC5rhJKCYsq7G2Uv0eAejeepDszcgjtafRzwIvaTlqkfvAjYsUoEKSRpuVy+s9Ra+kptQf3jS6tW//2M7Hld+hlMw3dtV2J0v/BoqcfvO6Mkr9B90/k37ZyPxmT+OPZO7K16qfOVT3Y42z7olN01siBTO2lDGhSBHd91RQ0R0EfAImqRNghWqRr5GYbgjbsM59opRhc5KSNopboaZTZms2WUJDr7dMdPF9wTH2v2wT2aomeclxc56O/vh47uDvD6vAyXiL2tTxiKFqNDilwpxB4NQgjuRhU0bqZQFzHgiASOjdIQ3LGBlAks/uzgnZd++BuKkv39H1zx1bHMnijba25nTRpX9lDrQwv2NO/76DNvPf0lD+fi/UIINEUDHExWksGUo8JXTODOg0BevQoKxUCiejtQrbve5lXjoDCvABoWLYVFtQup1SbmN6L5M6wthNGSM40Lp4eZ/ieVF8pQssNUAWPTa6ApRCYAURNB0kxgVqy+Mmv5vtqS2sfKc2qeXFa2sH8JLAnOh3PTfybv9h7YQhaQasJx8+z4DB8GjuH2zsev2DWw619H1OFNPs5vot7b+h9cExiwMxKdAe7sfWQtmcOfFJpDpvIeJ7uV2ThGsnPE+36m503F7kl6jqgwdibGQWSfuQd35sip0NrWBoO2AQgEMN+uX4FBtddBHCVOJJlKuyAkaJPBXcWW5LgjKicxGMZKKskvQSlfMfGFO75wrWqqfeNTDVcYBfSZPN73Drj/zfW3wmf+8fy1L+978b8HvD1FHvAysBaA5dxVhPAocCejh5XCkSgMj6VykTEIF6hQr3YezJIF6hYshFWNTaQAxowmIxgXLk7T+22nMZb0UNMD+KQTXj89pQgwT4hCGyBQMxFk+obkAP0ePRCQeTArZqXcXN5Xain7XU1x9VO11trm54qe88yzrNN4jvObnhIj8LJ3Z/Wbx3Z+qd3dcuMY7y6lTpOoOqd7wKh/ge8fagoY/zaypJmoTqf6Ls8MuGb/0cz0uvGKmNrm1M9sHHuSjZVSVGRuwZ0VLAMEgj441NwM4x43yLJCDihVtkW3esVSbh3ccU4FRZWBO8N6InRjqp0MTiJzcMArImTL2UpDztLez7z/k5tvW3Ebdged0U2lh0qzP8fCR9w9sDvrz8f+fPauI7u+cXhw/yan6gRVYkQ3srZlvW5cHyCyd5ANrwO0Ae7k4FL5Kk8Drw8dGQhVZZWwftU6yMnKIe/XEJWhfIrR0EUPsaQ8MGmCe7oTH3MyeO2ouIdhRRVnBVqCaPwhIUPViFMgu2UoEooDi0vq/1JmLft1UVntO77cYed83nYOJ+38od9TI9CsNZtePf7Wh5rtzV8YVYcX+cDDUYUNyoIy1hMziPUcKUbDMAcfzadL+b03DPCUgCf+MMVbC05EGJ6AeQbXbdzNqQzupFFCUsQMSxS9lt3hdEDzkWYIhQIMnJEXhloHOrjTuCYBdyZ3jBEkDRQeo0U8CLIJirki37m1m1/YtvGmO27acNPYTKOv6c7lOXuZkQTzrV3fWtHcffg/ntv3zE1u3gWyidWfkxcej5RB5QbovWMjLea544MgJSjMXakYzmbtXDHHgSVxjdQCthpUWQEzb6JJHsLwP9bP8RxZ9OTrp+iNR0cLZuOFCb84JHrDav3DbWqxTSiK3uDfevkewb2mgkU0AxcAsAStsDB34T+q82seqS2oflkqkewzYVzO2QOfP/D8CMziCCBv4SXPS8uf2P3ML5yCe50PPCaFC+lSspETEXiG/5d5Y6kw4WPV2uK968kIb6msD3MtXpPKNaT6WBKBe/ped+Izpn698Z3c6P2TcReMrqFMWgxz4YyDYTKbqaUr4kpXTxdpygf8fuJCIcbg7/HfeHzEj2hwxzsLCZM9d+xYipVPpKeGKVdeBCEgQqFa6P7nqz7x3fMXnf/fm2s2+1J9Dom2ey+BO/do86M1B7oOfOr/s/cdYHaVZf7vabdM771kMiU9ISQYuqEIEgEXUeyuirJrRVBWBVfZdS3sf8Wy6oqCKCBIKApCDCAGAkQCoYSQQjLJzGR6y/SZe+9p/+d9v+/ce+bOvXPPbZNJmMOTJ2TmnO9852u/t/7eB5+///o+oU8gvzshN1o0WNQ4Es7Qxf3rdr95EGiJyIYNPIkGqJXrJmS6M6BhUT2sWLKMATjzvgMSVVnaO+a8JgLuzhehsymjQwiDMpCKlptvMBWQ1ZpGcGcmMfQmIpUtCzzEoAwJcrRsqPBU7K/KrbpjceHiR0qKS44uh+VqspKgs54v3LUwAnM7AgjsHdDheezg1m+/3PfSNSMwWhAw/JwFbDr3XKLgHv5F0cB9tnPAyRkRD0dGvKPs5P3xtJlucI+vv9Et2FY7TsA9qETywG0CbgrANMnHvu+tfTA4OAi6pjFw5wxzqLkTNS1q+FxzlzBwDtBzysnXOGZhITFMhGNFx03AAmcZehZUuMp6vv2Bmz6p7FP+dtVVyWfKzBtwx0HY2r614LWW195337Z7ftzqb80akyYZuKusEAwVcZgF3LGNIEugjBGJKHnxwDrivxGhorQC1p9yKmR5MkDXeFqMIIGqMhIcBEzU2kOkkrMvd0ugiG8hxt5CFrhbrLrs20MhkNbGomQBSYSApoGEBTBAAZg0QQ6IZnlmWV9NYe1jTeWN96zJW7OrRChZKD4Te+gX7jjBRmCbuU0WtYxz79/xx7v69c7ygOITiVDWTvds0wKs/3WisbMzxVYmOglztpMzIl3g7uTd8Uw7gZqDYLh42kxO45/dPe3M3cGzskyDqnWSOV7XSTOXFBmGhoZg95u7wT/lIyzCuCcSBlCJpEA6S+NkAQlYDAovXeQEa8FfM2IVCzskTYZcqSCwqmDl7v/51A8//Xj+4/tSES81r8AdyWxeeWHn+i2v/PWXr/e8tnLcNSWogkYc88jShuBLldasyJeZREKsdDregj53HHT0syEFEHFDC1CQkwerl6+E8tJyMDSuHUsKgTulznEWAqcDQws8iQ0fbfEHpU2rRhW5dlDeY9G+zIrBUyxEETSVLW63hOVjAQyVgvCMTNE7VZpRsnNxQcOdq+tWP75aWD2U6IZbeG5hBObbCGB0/I7hHVXPdb72/d0Dr1wxCce8pqKBILiIzpPto+kHhVNwj7Wv4wXiWO2RQZIyg5zEocc3E6lq095OusA9sb4mFXtGg4mcKCFhjrlqsS8Y0IzshkePHoVDhw8RXwLhDA+ym9ZfCzh4CjYKkEFwt6bMyv8jxR6trQoUSoXDFy7d+PB3P/7dG+ugri8VVlanGBbfSkrwbvS7//yVnzfs3P+P/37iza2XjnsnBJ8ZoMhCjIy3Nikx1fErjA6apCkKvsMUNfw6JMFBI4iAvnkRMt1eqF9UD0sbG0ESZNBVHSRR4X4TJmmhUOBkYCzpNcHPjfkY+X3IUoHlKLF6FSsqQ2sDS8UKOuXBW7n8eA9p+mS210EXAyCgO8LInCpRSg9U5lbfv37Z+t+/Q3hHT8yXL9ywMAInwAg83/98dr+v/6rHDz5zyzHXQL4GY6IgYpqbAqaOJWFC4B5+VkTT3FmSku2MsRFeRRqSWL52CzCO13AmBpYzexvezskA7tO/yTKNosUXAy0Z5RyVZdY1OHDgAPQO9DLQR6+8weK8gqx0dqGMgzsbRdQ20ZYUukwU4kR2nrs0D5RLJT0fPfeqn37ywk//uFFoTCoFLoiNx2vBRXrvzebNYuWblcWHe9763D3b7/33QWFQ9BkBYvOhcotkCmKAFzRRW0I5jTLZ4G3pCShesYhGCrwDAdyyGypLK2DNilWQmZEJWkADNGaTDMW5p6OWg7VPDp/IZEhsYo09RsYzPzvWhBeJOpdz6zHyAwqww0tgxAhohqQIRFYr3pADNCZuzQWeQIY/08w6Wp5X+fhZy8741Vnus5oXysfGmoGF38/nEcDo+ANtB1Ye6j9yyxtD+84fVUZFUcHymya53ERBZueBtUvCFOJo4I7AHq47OzXhh49XqoA17nmYhRUu7rb4A3MB7omOFxZdiuVTjz036DfnfnQqJsQozBHEx8bGYO/evTDpmyQLL3EnUFVBlgYXFOCC3Ai47piyKFAclxEkV6V6aKR8snM7w8jSF2fWvnXtFZ+/6epl1zySCq2docI8u/7S9ZeMQ/0HLvjdk7//46HRQ16fGRAw8A01d2aK1meAO7O64Sjb5G17ihqZ57EAC8K4DEX5hbB6xUooLiymCWLgzjV9hxYxaxGmE9xZQRtcFlQtOEi6w+RLKy6ALUhKk+O+H9L2UatHkwdq/Wj60RXwGl4t08juLXIXbTu16pQ/vKPqHS8UQdECf/k82wML3XE2Ag/3PFzSMzRw9Z6OPd8YloZyxowxEN3snDAwBgXdcbz+NheB+WHL2o92+IWDO95HAVBRzOWz+XMTBStnIxDlrjkAdgKzFPvckxkrBHeaU4dZTkEwnjaEFrhjpDzjVEE4wEj53r4+OHSomVgNg4FzBDzTwZ2OXr66DJ6pheAumgzc8dII3JmPHllW88T8idWly7d/7YqvXX9ZxWUHkpp728PzDtwxOObQvkNL7n/+vntfan9p+aTok0G3nMtRwJ1mCk0cjIdqGqEA54qnADlitQOq6758yTKoqayievEo4aN1gNLgcMAdLJC5AHf8LFwSdNigIx1NO5TKg4IKuhm4G4FkF4PiEVjgHXMrsMqFLJoeF5Kiu8CteowsPWu0zFP+cl1J3f31BYuePK3gtK4FLT5VW2qhnbkYgR3mDu/ut/aeceRYyy1Hx9rWg1sDv+EHU5IoAhmLcqB7iv6zSeC4t2fTwsnVxoHL+g4L3CMBgh2Q5iqNLdb5lAxIRpq7qEJNCsE92T5b4B4PwM98J1ObyCSPDSHXjGGAz+eDto526OzsYNFOtEaY2d4e5EwuYFTmOarqFOtFfl6QkFeFs9QinBE9iyBSAHSxUjzwzvoz7//KR66/8XTh9KQoZ+3zN+/AHU3zTQebCp7fu/37D+x64GMj8phX03jeOgEXo5K0l9ejDyJRCAGNRS7SxFl8v8FiMCxK0S27oK6mDpY2LgGPy43cb6TdWqlzNB8RuZecH1vRNPpph4FlLbBJnDMXnMhL0qL+bhnhGYEPcuazA4eVwmWSdCiwBLUNvJDshqVciKAYCvLSQ4aR4c/3FO6tyq94ZFHJooeMY0bzpiTpDp2PzsKdCyOQ+AhgoalfH/x1U/dk75cOjzR/egRGPJgpwlBZoR1AbilRDTKCkVuPX5EOvRkm57DuzXZQJgtMTkZiNiHC/rzTvsS0ODrQ/h0aOWd83sw+JtbS9DFxMorT7wnvB3GjBAMwmZtX03UYHR2FI22tcGxogJ+3THMicGc/YXYgRhVPgfOUw27xySPfSjBuAwUCFpWPS9YjeqHKU3nk/ae+/9bvXfy9X6VSyZp34I7jcue2Oz2qV/3I9x793q29Ql+uiiXeKEiMG8zspZqsL0BwJ8DjseSRyjlxkVwWJDLJr1l5CuRl55CpHq06WGIWLQAIlvaAmviXDXsifANF2niWFB4x8pby8qy3W8z3/N8kvNimj7SU6Rf9lhYgo9/kqjyBvKCK4FIVKPWWtebKOVuqC2rvXVW/6vU1wpqJRL934bmFEZiLEdgytqX4zdY339860vLNTr2jOqAEQNYUEE0ZJN1NwrAqBUCXVNLSJeSKmAXNnAJitG9L9nknY+YE3OPpByf2nPXV8bTn5BvoTJzh2uABj04bsN3nZExma3YmuFsx2JwNFUwIqCoMDAzA4dYj4PNPzaLyMa2fAppprZmheic2ahaLUx1dxHhvlphp1mTU7vr6pV+/9iOrP/KPBIYh6iPzEtw3m5ulrLb81Tf94d/+cHj8cKNP9Mu6oDHWoBkhr1xw4nlhDNwR96wo2bBvJ9Y3EbIzs2D5slVQU1FJphFT08Elu8hegkQEYVCa0Jg7AXeGv9xLw/+etugi0AvPtunwd+SCCM4so+vBC6lscRzxn0jpKwUEcAfckGnmTJZklD5SnlN2X31J/csbizcOCALeuHAtjMD8GgEMonvx8ItnHR1q/drB4YObxj1jgFXfJN0FkiGDiJzV6NdEcBc1irNBF1a6wD0dAJjIiMfbj1jgHm97Tvocuc3Ewd0uLMRyVYT3L6KiRWnTLFgOo+Px/31+PzHStbW3xcAEVCwZOwpVMaWgZq5uWcZUpm3R7yVTouJfBVLeRH1ew2O//uyvv7AsZ9mgk3F0es+8BHdknDoCR3JuvOubP95+cPuVo8JYjg98ZFwOVX5j0lFQs6X096CaOyu4Y747Anl1ZS2sXb2GNHci+hdlRkpg+d2cjmKU+5yCux3gZzQVBu6RFuVsG5GAnRfPESWBFq4haJQyiBX1RJXxGns0j16aXfpceV755sKcwm3ryte11gl1C9XJklwDC4+nbgTQHL+1Z2vNvu59H28dbvlCt9ZdqnoCoIk6CCYCu5VNwq18FKMSOnQj9SQZEEvm2WijQsK5g5gf+/OJ9GM2cE+kPSeznA5wtwA+FWOGiiHRl5sGaAZaiwUYHx+H5sPNMHBsEPD8tOq6z/xets4YfLMYqKA/3hpsrphSXJcuglt1Q2VmZfP5K8775W1X3vZLQUAC8dRd8xLc+YQJ/73jh5+784k7b+rRu8vHYFLQKaiMmz0s5ERO+WDwmHNwl0UJsjKy4cwNZ0J2RhYokkJkOTT+QV9KcgMdC9ytxR7JNG8BPhIU2iXUuA8ofrhhTj/SKGKpS1UPkI8e6wkj+MsYUKhJRF1b7C08UJ1f/XBlXvUji8sW710w0ye3BhaeTt0I7DX3Zr381subWo+1frl1vPWsCWUCVBE19JCLigJq+RFLf0cp25osgCX7vJN97BSwEulLJHBPpB0nszt7u8lp7k7eb90T8/uC9KYMUFRNI5P8gUMHIaD6KQUOs5IiXyFwt/hYrPOfcbRwazIHeMmUIUvLNmuza5/50lXX3viZhk/uTFUKnNW/eQvu2MGn+58+9du3f+v2QxNvrTwmjCgagjv3aTApHQcMNVHbcHPtfTazPFXlQbO0IMPqFauhvraOSsKqfsx5dxYt72RRxQL3aG3YwR5N6ZELK4aeDl+04dI/Ajj+RwtM55WOZKbFq4D8/SzeQMaawgEF8sWCvsrsqicW5S+6pzqz+sUNBRvGUr3wnIzfwj0LI2A7mIUtHVtW7uvZ94XW0baP9ml9WbobXXVWpgjjwKA6C+hnNyXS5IOHqv2ISAEDXEygiGPqorXlBNwT7Uc4uCfaTqzPjN1u+sA99run9x7vp6JjIoAkiTAxOQktra3Q0dVJitDsYX8WuLPYJot2hS1ATLXm1OkkiAJ4BDeUymWTdRl1m2+55pavbcjZkFKTPL52XoN7j9mTed2vvvKz57uevaIH+vJVZJ7CaERO6MIEdEZqE1ysDsCdZskAkAUFSgtL4LR1p0GGJ4PM1yQyJBa8OWOdJwru9FmW/50dX7H20KyUlZagQ/XrDREkSQFJlpEiB3ymHzDNX9V9xE3vwqCkKRkyA1mBqoyqPcvLl99emF14z8bijRMLAB9zGhZuSNMIoNb+/N7nP9Qy1PKl9smO1RPSJAguzDJCAGdngC4i6RMLFZF1mYouWdBhj9WJ99AP/6Rkn7e3F9H368Asn2wfTiRwnytXBeEwTQ6LuRoaHob9bx2AycnJUBZSVMREcGcaf1Bjp8XHmFGp0Bcqp7xYiFtXoD6rYe/5jRf87Mr3XfnbdFTunNfgbpqmcsuTP/jq7166/QstvvYqP6a20PghWxtGwLLpoI0tcXMJ/cwq+h7FJsezylBz98oeWLtmLZSXloJLcbPZZepA0sdUvOAeyUxvae6JSvGMCEcDUzSoLrygy1imiIpqIOcNHoiiSwCN/PDIfWOCpImQoXohU80ycqXctvqyhjvfs+yS20qhtH8B4JNeFgsNJDACW3q3nPVyy0s3HB1v3zQKI4qqYGlNEUxkBKFMWI1Z8US0vgEoGlZWkILVEy1wTxYUk30+lqAw2z5P5bvt4J7KdmN9X6TfIx/BbFf4uehk+ST0TUQ3y2Ku/P4p6O7uphQ4KuOKmvusFp8I4I5KqEUZjgqoqBOrKKa/ZxoZsCR3ydZr33X9dz++6uM7nHxTvPckj2DxvjGO+zGw7tG3Hj3zB1v/83+ax5vXD6ujssapZDHHmwXLWODO6QIdgDuZ3tE6ogK4XW6W8960BLzujKDZf7boWqefkCi4kwATQ3OPdgjMMNGj4AMqGBKCO/Ot4x9JdJG/nfHY6WBIOphYd5gIF0TwGG5QAjLIqqznufK6q3OrHztn+Tl3rlHWvLwA8E5XwMJ9qRiBw+bh3Id3PXhdy1DL1X3GQJXuYcK8qurgklh0vG6xMqKwajJwD2lMnJgmSXN8QoAxywA41dpT/V4ShvjJn4627Z88W/sh0HYG7la7iSo6sdYi6XXEKQ8wMjYCR1paYOjYECvv6hLBQLrZGJo7CZH8HvS1Y3omYY0N3LGYXJmr5NjS4mW/u+WjP/qf9Znru2P1LZHfz3twf3Pqzap/f/Cm77zS9fI/9U31F6qGzhinENx1lIJkiv5G7TSksM+iuXM7HZZ1VUQ3aAGVct5Xr1wNOdm5FDGPaWJxa+5hpA9Wjnm0SbGbmiL5zK3nGBOSDextB1SkRR4J3Gl8KBhRBFHHqGI8+BgrH95P2r0U4u3HvkvootAFcoG4DEX3mJlDxRklr57RdObPIb/o7xfB6skFkE9kyy08E88IYDGpe1vvfc+u1p1f7VcHzphy+WSqFMmJQChghGpKBE1ulP6GmSCUkhRGkxoJbJxohmkDwfBzw2aST9s7idgqtqsv2jzNVign/j6nxuce/3tnfh0jRxNA01XoQq295QhVhJMkCVR/gNyX0S+uMAatECzdDUOmsEIpmoNRc0f2VFkXoLGwfs/ZTWf//D/e8/0/lAllaeEWmdfgjgO5u6cn887d3//0k3uf/FL7cEfjpD5JpPtIGYsDR+CEwC7bzPLkd4+S546N0hwK5HPHwjFZ3ixYtmQpVFZUkSZPZv8EzPLhCyyqhBmD/cneTvLgjuOAQYfoR2I572QqMjDtz6JQYp6MYBAiUSwyXz8ej3i/rLvMHCl3MhuyDy0uWnxvXVntQ3m5ee3rhfXMV7JwLYxAGkbg+dHnl2x76+83to22XTYMQ/mqohEwmSh8ijJxNzBwZ+yUuG8Z1nNzvQO2yeMK7rYxm03gT/XQJgPu2BdiZ4tgCYkfZOcTuLMotPHJcTjafhS6uroYFa0kUa0Cqjga1frDwZ371CmX3ZBpnRLzOQWL6aAIEmSLWcaKyqVb37P+slv/be3Vd+UOAAAgAElEQVSNz6aLU2TegzvWa77tzdvO//2233/n0EDz6cPasIR5rbixUbs2NPSHGCy4Bs0mPIhhNnBnNIOcwpUfEsgzv3TpMsjKyGK87RhaN4tw6+RAiLghndA62haQHdyjCQ+xNhTpLzhWQZMRCkRYYMOK8AwR3bB7rTxNTvVLcYsimfOzIUvPk3JaKzIrHllcUH3P6trC/XXCeQv58Kk+fRfagy6zK+OxN5/47O7eXZ8bNAYap1xTIrqXUEA1dQEEEXnkWSEpVlgJY3EsyiZmkbLzyocPqWNhPCKzWvwTZAfv2Z6OtZ/jf/P0J7D9WCQ2ibwjsX7PI3BHylhDh/6BfgL3kZERVqsEzz+ZVYcLXjOwIQTuaPgll7EmkRKKwI7OT+ScdxsKVGZXDCyvWn7nR9/1if/7QOkHWtNlAT0RwF14euTpup9u/tmNe7r2XNET6C0ISAHuG8FNTtZmMBUDQOU+EQeau2Wvw8pRhmZCXm4erFyxikz0LlFxDO6WFOt0MzjdAKH72DdFk5Sj/Ty0CEMMXURDi7wAokE+SjRtMgGGVSdiBWlC5iWWZshZARHwNQCvmAEuVYYcyOksyyrbWlVQ9ceKgopdG/M2jqRrkTod24X7Tq4ReKrnqdNfaN75n20TR84akYYyVFeAjE1YMAnXK8rACPaU3InkLwTuWEPSSotjQq1TV3u6g9nse99pzEwqZ9T+/lSDu9Nzbeb3JA/uib/bjtUsLmPK7yNGuq6uTjLJE4sKWoQUkSmSFmLOBu4WQagqkRKK/CwofGIFE6/ugaXFS/euq1/30+su/+r9jUJjygrFhI/tvAd37PAuc1fGXQ/fc/W2A9s+3zZ5dOmUPMmIWChxTebpcBqAbgUzxDbL43mApVJpk5kCKLILGusbYVFNLWR5mPbuRHOPBO7RfFLxLkK6nzPUxQTxKKcASpCYWYCHHmoyGB3PUoYwfdBePQ5N9SL5iaw6CBafP+UO89Emq4ahgKQqkCvlDRZ4creXZhU/tLhs8faLCi7qTpeJKZWH3EJb838E3jDfyN++9/mvHOg5+Nkh4Vj5hDhGfPG4JtkaRJOnSX5QOpYJwVEwRbcTjx+xUpsSdy+ndKCOJ7iHnz2pAvd4z7RUgnvy7w5x3aMXBzXzkdFRONrRRuQ1Vl0OtsJQkrQxokYDdw4aVKZEFcm6hPFgkiSDYoiQa+Saa2vWbrlgxcafbDr78u0rhBUIZGm5Tghwxy//zSu/Oee3T9/5rUMjzReMSKOSagaYb01wgWlgwJidCn12cCfyG1KIqXwcSLKLaqGXFZfCksYlUJJfDBLWkI9xKEQzs6XKH2UHd/vsx+MSCII7BncguPN0IR01eEtwILM7au8o0OB3o12J12vmxXqwqjwemiKZQiUwdAwMcUEmeKeK3AWvlmeVPlKVX/FkTWXNofXC+sm0rNaFRt8WI4A0s4+3b33Xc63P/Ue3v2fNlDjpCUh+0ASVldpE6xIKoiIXzq3CSMH6XAzo8XICALMFiKVywE82cHcytrHHLzHNPRXvtreB4I5FYvr6+0hzH5sYJeWPLEKiAAalw9m+Jga406OYmURspxrIClbjlKHKWzm8ftFpv/7Q6R/6zeX1lx9Op7XzhAH3V8deLb7xrhu/ubd//z93B7oLsFgEi6NRwNBVEGTuYyO3SAxwJ20dJTEs82qArLhA1w3I9GZCU0MT1JZXg9flnbXYROxFO/2ORBcj45MLraR4/ITsdGPaDPkpubnSxHxLq8Iep+5ldXYQ3K1MAVarGLV7/FtEf5Oug8utgIrUjNQtCSRNgiwhyyyU85tLvMWP1+RXP1qfU/vquvx1o+lcuPGO/8L9J8YIYMnnS8cuLXjhrV0/3DO8+6oRcTg7YPpBkHG76sSqSNYywwSXrGAOHG0P8mtalSNRu6cqkaFvTlf6VDyj6sTnPts5EY9QH0kZsP8sGc090bMs8ljNH3AfHR+Djs5O6B/og4DKFWoO7qysNscNOlfDv8bmc0dUJdYaXpJbQM1dAbemwOqK1a9sWLTh1i9u+uJj6TTJ0x6JZ3Eez3s3m6a0fctXPvjsvm3XHzx2cF1AxiBtkyR4U9fB7ZEgQD4SDu5WVbhInUahAHmCNVakgVLCDB0kCYvJVEFTXSMU5hSkDNyT2QxOwD22RsAOQBZATBV2+KhwLn1eyYj9EH2UFJ40LY0ItXbkCaLgJUVAHhxQkXMAJFDAA4rfBbmQM1CdWfFMeU7ZvZWZxdsvrLow5ZSKx3MNLrw7/SOw5dAW95ioXfrSwZd+1iW2l016JkQD9ybaObG+NpJTIHijwGmKIOlY9EmgCnA6gjsKAIIJks787ywaylm/k9mnzt4w+11OgJ12qAMGO+tN0dpMFNxTP0bxg3sq+hDeBp6N3b29cLTjKIyNjQbXDCp/hDMyKoK2vkYBd0zJFEUBqHyHhKxgeOJqIAkKZBkZcHrT6XddsPyCn96w7obXBSFCyc9ULCTehsNln8I3JtHU3c13N/zy0V99o3mw+RPD4rCCZjpM30Yt3O2WYcqnIak0283RbOrkxhYoQEJXdRBl9N0ZxLmOZpi83HxY1rgUqsuqidENFwFjsZ9+TSuryqvITb+Dzf7MYB77qpht+PnzXFyxtx0O5rHAPbgkycfO2rUPz/ShsgE73c0CTSjDwzABCRgoGUlGQnoZAroOmmqCR8wAr+GBLNUzVeotfq2msPbXWTmuLcVlxUPpoFZMYhktPDpPR2Dz5s2Sb52vsrWn53cHhw+ePeEeUXSXBshJwbaBCbqJOe4GyLIEesAABRRayxgXEgR3QEGUpXxyeXXm/o2QT54K0Ih7aOPMnkE/cKRTI7IHkWW+hF90HiRw8qdnfOID92T7QC5Z7q4JOW8EUHUVWo+2USCdP+AHQUJ/OZrjDfK1E4mNajPNRwF3fAbXq+bTQXCzHHckxnEZHigRiydOq1v/Xx+79GO/f1/R+3rSbdlMYIrjXr4pfeDSn77vM23jrd84PHawfgomAGSmfRsYyIhgTMJQtMo9s3WFifjoz6urroNljcsgOzObJleRMKee0Q9iNTkqLhAmPTNmIguQma8v4iaMQUITS+J2+vsIp1nUjw/vZ7RQAwEHmV+GgHzJImfqZeF2GKegaBJG0xtFroLOpRVNty8qrLmnPLe8YzksV9O9mFO60BYam9MRQDbKpzufLmifbP/Y43uf/IlegGAdCPnYmajM+8QDZ8lvxH+E7iMCLSaOstraIb+7vRiTBRDJAkU8AxQpDieR90cD5kTaitX/2G3GB8yx3jdDCHGa5mATVsJ1unDDDc6Dqut0fmP8NZZ4xWtwsB+OtB6B4bFhR7U8In8Ly0zCP7qugpjBYrxBFyFby4MNleu3LS5p+PaFH9j4j6uEq0KHabwD4/D+Ew7cf/LCL07700t/+trunlc/MOkaFwIQIDEUzR4IuomDOxsxPBTycwqhsa4JaqqqQZHRp8+CeFCCw2pyVPM3rPSfBe6WVEhtRZmEWL6z2JvKWaDQtNfHYcqLunYsf6eJ/nuMvse/0e3J4x0okhlrxAvgCshQ5CoaX12x4uGmkuW/rM+p3VMO5VMLAO9wZ77Nbms32707Du04643ON35zWGxbNATHQBFkYpqb7XKyV6I9n8yzyU5Pou+OBO6JthXrG2K3mz5wj/3u6b2fVqzF9is7uFNv8dzmgZgBDV2xEvj9fjLH9/R1g88/lTy4o5uX0o2xJjyAYmZAsVGsX7L64h+eveq82z+59ENtc3EOnlDgjtL9P0b/kf/du7/32UMDB7/RFejK80mTFOmOfg5SLImGMvGLmIUEBWoramDZkmVESaupGsgi4wimIL7ZwN1mop/V6I6afQTAdbqond5njURyo2JpR0xNYkF3KPEyqZcCmTC1zkCJGMAtukFRJZB8kplr5gaq82t2NVYt+b/a8qotq2DV8Fws7MRXwMKTcz0CGB3/p84/NbT2d35tV8uuq6FYF8fUETKLpvOKdw+lsi+JvvvtAO6JjE0scLfEEFVVweVy0VQGNJXAfeDYMTh85DCMjY/y6m+JnpaYxcEsRpIiUbo2stp5A1mwpuSUvSsqV3z5fWsvf2FT4yZ/KtdStLbSu3vS8AV7zb2u326967yXDrz4tdc7X71wyjsJVOfdMnIk+UVMQxehOL+YIufLSsposlwyWxBUBADN8mF6uT363FoaiXQloYXtwHyV6HK1TyH6NfEiEhEehc+q8lmkIcj7z7R32VTApbtA8iug6O5AeX5l5+LC2tvzMnJ+f1n1ZZ1pWBoLTZ6gI7DX3Fuw862d793dtfe7PVpfpSpMgOBC/zqWNUrPlcg+S7YnqXhnOLinos1o3xW77fRo7rHfO7PHEcGdDj3uHqWUNAAEd0VRQCd6bSCiGqzX3tHeDr6Aj+srSZyWPKZLcDFGUAXckD2RDZdveO8dy6uabrlhww3Nc6XcJII/ya7xpJ5H7f3eI/c2/OnvD33+xcM7v9gr9cmqoiIDLeWu0yQnMTcWaGV4MqGqogoW19ZBTlY2KJLCiggIMuga0t9OD7OzAs8ssCNBIM4vTWRR0/KdA3Bn9YjZhkDOZBxvSrHjPk6qeoQFPazBx6BFE2tqu0HWFVBMt+41PP11RbUP1RRW/XZp7dI300ngEOfQL9x+nEYAyzrf3Xr3qS2DbV89OHLkiilpUtZVHyiKSIGbqQZ3J3slXUORindb4J6KthIHdevJ1IN7qr4r6Pq0ncMUjYWKGZYK5pbT4dERaGltheHhY6BhLvtsWVZxLAwqFiNK4NW8UCfXDp639vzPvfecS5+8MP/COUsRjhd/4vi89N26bWhb3oNPPXjZy0de+sae4TeX+1xTgFkHGmbHpQjcMVK+ML8IGuoboLK8AmRRAdXvB5fspgUSHkEfCdyJAMGBr3u2BW3/XTKUlUnIOzSR08GdpRlRNDLfDATuVDfeBFHGmAQAXUPPPMYzu6iGvKzJkCdk95VmlTyxqGTxAyuKl+5cnbV6IN0pIelbiQstJzsC2ye2l+9ofvmjzcea/23A7C/WRD/ISFCDAU9oJI3FJBVHB1IFHHG80pHgHVd7FC6c7G6O/sb4xih14B7fe2OPWDi4T+upyArAaIYOnZ2d0H70KPhVP88MSlKctJz8RLQkQ66RB+ctOvfJtY1r/u3K867cP5cKzQkJ7lgG8kfP/mjtP468eN32I9s/3G/0geQijhV2JbX2ud/EFCAzIwuqK6uhvm4xZGVkUiqEjPWjOY+19aqgtspfzqqrhfLgkuGsnm/gzipuRQF3QSdwR5jH0rzol5dlhcz4GIsnGS5QNAVyxKzBYm/hK1W5FX+pL6zfurF4Y1qZmmIfBQt3HI8RaDFbPH89/NR5LcdavtYy2nrelDQmgKSTpQcDV3VejjhVfUs1gMTqVzrehydLusA9/v6mBtzjf2+skZ9uzbSnv2Ech3VeD42OQFtbGwwNDnIbUUhFi/2GKHdY4G4IIAc8Zm3moqmr1v/TD1aXN/z2Q2s/jelvSUoPznt2QoI7ft7mvZvLtu558kMvHH7uOy3jR/JUSWU805T37nwAZt7J0mtQc0cgz8/Nh6bGRqKmxQMHAybwQsDCa+ZGYz5oO7jj/ycaPDdfwN3yq9O3E03t9LK4zCyPNYtZoRn0aRHFjYgEQSbFREiiiwp+yLoMmYZ3okDJOVSRVfZ4Q3HTg4sqF+2bS6k2mRWy8GxqRuDBtgdX7O8/+C9Hxo58fMDozzOVAAVkAi+4EeT0Ts3rImrRVCEyuQMjau/SAlppAvfE+jo/wT2WJZTOKtMkXztp7QFMubSAPSnwCJImiboEWVqufmr52j0fPOP9Xz2t+rQX11fMLS33CQvuGFj3q7/86oz9Hfv+6+WjL509BmMAHmAR86Q1R4BtbiKPuZCJs14GURDBrbgpJW5p41Lwut1gaAaRFCAHu/Ue+6vooEghuNOncJ/68TTLYwEb6xBktbKtiHk+DBgxT3XjTQBraMjCwYh8WB0A/IVINn5kEHPrbj1Hzj1a7C15qiq/5uENDae8sEJYMZ6is3yhmXk8Aq8NvZa3rWX7h46OtX25w9+5zKdMgCgbRPoRmEKSGiVIuJSKz4i551PxElsb6XpfaBemtsOJ9Td5JTSx987+7VHbxDPKYMoXVn87ePAgHDt2jGhl8RmimHUi6NkipmfwF3DeJFlVoEKq9F+y6uI7z1l6zvdcq13dc5Hbbh+ZExbcMbDux7t/XPHavleu3vbG3/9jQBgEv6JyikCio5khkbMKcLyKVIy9gVzsVAJVkCA/Nw9WLVsJZSWloAU0UGQkuuZDR0DHFgeTKUJ6gBjFX5jqBe2kvXBZJ9Iz0d0HTEK32O1CnJ6sJjwL8mFfTocPrzZH7guL3Y4HQ3C6AJZrasggqy7IMnOGKzPLn2vIqf39ssqmZ9dlrxucq4jS1B6RC605GYFtpil3tPzxjL1d+6/tHG+/fEIaUXTcu4JBjJFTUwFwu91YXNtJc9PucbIX4m7UYdBqIu06ecb+TZFS4cLbcFIIJxXjZAdDJ7FF9n6m4v3h7YV/N74j1C+mYaDGjmPY1dMNhw8fhkAgQFTkNK4OwJ1wxQpg5qW46dwnalqmu4ggQoaWYTR46nuvfvenrl1UXf/4ZRWXzXkxrRMW3HEcUXu/9d5bT9/T+vpdB8cP146LE5yekg+0bfBZVcjQz2fbVMFFQrUCRPC4vVBVVgFrVq4hk71bUYiXnqH5dHCnn/FRxUjy8CvVi5q6kGC0vJPnrP5TVTj+D5Z2gqCOLHX8+zkvILGD8fSTIC8Ar+SFoI+avUYmfBFESQHZcIHoEyFT807UZJW/Vl1QcVdVadXfFucu7mqAhsACyDs5/k+se3ZMvl757N5tn20bbfnkgNpXa7h8xAmPB68oyRSvgelKVD/bwdq2vj6e9RzviKWz7dn6Ev5eJ+Du5NtS8T0WGB5vYMfvjcQaGhoHzmgooLyogy8QgAMHDsDQ8FCIjCxYFCaGWR5/HTzfbcpiEFowhFiGPCNvakPZ+r9f/+EbPrOxeGPfXPraQ2e2k5UwT+9B7f17f/9eRcexji//+aVHvzoqj0h+McCitsk8zjoeNJ3YzCmzgjsnzyBpjABegtzMbDhl9VooLSplzQbN/1YERajF4GIPi51IxYZKVFiItmSd9ikc3E2k/EUYJ2tIiI8+qK3bqs2RGGAK5I/XMOBOYtSPFNsAMoi6AILfhCzRq5ZllBytzKvYXJJX9ecKuXj/WUVnjS8A/DzdgAl065B5yP1K25737Dr66nWdU51n+uVxUZBV4t82qPwgyw8mmZEWifPL6Vp23qINHuIQMhJpP9oz8x3cHSQDTfu0dMxR0GoaMTuJaeykxYsi5bl39nTDkSNHQMP0KlQAuVne0bxhcxY+4Jqwm+hBBNmUwaN5zHwjr/eLl37uOzec+43bjwewM/XrBL/wsHjguQfWP/KPLfft799XFXD7hIDoo8MieNnPCIdfHJxArBwHArhlF5SXVcCpq0+lIDGMGKemuOZuH8Z0g3siGyTWMRmrTeZlZ+Z5BHSL1psb3tlSorXO6H2o0Ay9FKl72UJDcFclVgnR1JBBwgQJCYIkmbniMZ5Bl8x8Kd9fk1/7eJmn/NdlnqJdF1ddjKx28dtoT/C1fbJ1H4XxZ0afqX9h30vXHZ04+v4hYbhEUwJgmAFS0LE6AQtGNUA3sGAM2opib9hYazcV4zgX73AiuM8nzZ2XYIlreFM5jva2oroirFRdk5nkJyYmYO+B/TA1NcXAHc8qlwSmyqMZYi834jghHz0qfxbYU5VCCRTVBTlGjq8hr2Hnz2/82QdOFU7tj2uAUnizg09J4dvS0BQeGD965b7CwaH9X79jyx3XjntGFJ84RZHbIfP69ElwtMAskz6vQ4MFYzyKB9auORXKS8tDFacQ5SyTzDQx1hZY59B07mR4HPU9QkPJgntIEsQBQV55THizrlCAXahcRwjc6S6q2gWgS6xwg6Jj/KNM4E5MZLIBmoJlFQEEVYJMLRPqMxe9WFtQ+/Pi3KqnJ4r7++c6IMXJfCzc43wETNN03dV81yd2Hd39lf5A34qAywearEHAZEAuU9F2RmFsmDpGvMRsPNH9ELPhsBvm6j2kL8xiJUgFuKfuW5iw7/RK3XtnjpEoyjwoLlSPhc5/GymNz++Hrq4uaG5pBkmWQdM1lsXjlskFRP1zgIjhlmD6N1onDRE8Pg+UCqUtX/nQV75z7WnX3u10bNJxn4NPScdrU9sm1oAeEsbO/Mn9t24+OH6gYEwYEy1wt0wuwYCHWF9sWdkRZDD1Dc2Emk50qx7FBaWF5bD2lFOIjpYY2njgXSSpWxCZOSiVV6LtpaIXWOedXQzWLTraUAUuVlUvFHCHaXHsfkaCQz4S0DUNZFMCL3IGGAYEND/o+L9uCVRkkDIEyJFyQBmToVQq7KgvbvjF4spF9z330+fab7755gUNPpULag7bem3qH4seeunRH3X5uy8eMUczNUUDTcbCQyy2RUKGSSzmgWUz0ZKD/47Rv0T3Q7yfPV/ekwy4p/4bZgd3MoUj8KX4DIwkAGFFUFbMi9e/EHANoXDIlCzdMGBkZATeOvgWjE2OsZgpBbWNkD8+5mKjF/OVYw+m4+Z5SZehwCxQG7z1z935nTv/aQksmTieFsdYUBfvHjgu92MdaO8Z3rKtu5/8rz+/8vBV/UZ/hqqprPSjVXzCaUAdKaGsAhwBFZmQTQIcl6yAS3TD6lWrKO9dlmUCd2Y+ZNH1dv8PaqupvJLZJLMdks42IJKKWEEMbBMxr7uloSPdLIK7FVcv8MpIWPGQsQHgvS4ktsF0FAxnENneItM+5sNjvW4KotJBETDYTgZXwGUUyAX9i4vrNjeVNP5heenyN6qFaizdtHCdQCOAwa879z//hVfbXv7iiDhc51dUwSfqoCObIc49BtOhYIdWHWKoE1l99iTA3QKXWMOUzL6K1Xa8v4/VlxMF3GN9R7zjYr8/ctvMVE7nEqYqW2nPqFgYOkz5fNDd3Q3tHe1EsqWrBoCLn2doXreQMKY0yQEeo+J5uViqGioI4BW9UJtR2/y+Ne/98X+9+we/FgQsC3f8rpMC3KlaXMc/PLtH33zfzx/72Q+7Ap0V4/4xUTOQDhWBg09IeLS8ZU7HgDDLMYxzEbyfTQz7lUg+YkVyQUVZBaxYthy8bg8Bu4g+eEruTh+4J7tZoq1ZJ2kzbBRmgjsV4MPgJ57PTiZ5Cq5jWjr+0dEcjynx3A/v0gEwgxlDHlVMnJPQzyoSVS2W93QrLtC1AKvyhzS/qgguzWNkQuZYWWbpjsUlDXe/o3HdU03QtJAud/zOjbjf/Ldjfzvnr6/99X+G1e5TpuRxV0A2wC+YoOIhLEpUVhm3nQs1LtSq0KeJvs0YJ1S0fWH93Ekkd7J7K+7BmOWBWH1JFNxjtZvYN0TW3NPzLtbD6G1bLhybOxb97IZO8RtDw8PQ2toKE1OTVOVTVPA80ynIjll1OcDzAWYWSE5IZluDeN7jWrUC8VjNa4YL+e6C8bqsRU998/Jv3nx53eV7jncg8EkB7nzSxR0jO+p+uuV/v7+j+blLRvxD2VO6j8y9pH3zmuxYgo9q+nK8J+A2sP4uHiZs0njc2DSbIIWJYTk/AYPr3LBy+QqoqaqhUrCY14i/w4WHwXZoztfVAJBCb8XcRdk9sQTFeFKBZtugsTZcrEOQEtyCnZ25qa2FZBeArbssSgD8ncSrxqEuz0z17AkKqELWO4pc5f4vmjoJRF0EUZMgU8kcz/Xm76nKrn7klOpT/3JO1oa3BAFLAi5c83YETBD2wJ6Sh55/8L+7pjouH4OhvIDiB00yAb3qCOnE9khnK6vZIOKhTFL1dLO8fQ071cqpmRimYSd7I5KwQD/jvBmx9o91Dkzb7/SP6SdAzPMgxkTH+pbQ47FsItOzECNFxUcbV+d9cLZqnbSHsTqKy0XR8Jiih7nraLXVdR3Gx8ehu7sLuro7idKY4jmsCHnK9uHAzs9rOm9QIyHFxGDVrcOnCh9RJAJ2UQXIEDKhKre6+azGM3/9hfO+8Ju1+WuHnX1d+u46acAdh6jdbPfe/Y+7P/GHp//w7/1TXZXjMA5+NP1JfMugj5yA3SalcTpVNBEjwFOYd8h1EzbyTDPF/1B7X9q4BPJy8hgVKzfPU0AYabAkNcwK7o42cor8VbE2SKzDiYB6Grg7X5T27wxfcDYXVjAymgKq0ERLfjNGX4txD0gJ7JWzpnLNvKPFcunT56w56/fnZpz5kvOeLNw51yOAdSD+2Hrvx148+MJ3hoTh6nFxTNIUnVwyGMPB6hRgWCXXlDhHQnjBmPD1G49mnozQ62S8nPbFEnLtbcbal07eb90TX1tOwJ3tzlhnQ3gf4+tH7C901l6o0hu2iKZ3VBQQ7Pv6+qCjswNGx0f5eRzh23lMMN6AwI4MmuSrR/4F26ElSSyDA88nMlzqAC5dgUKlaLKxpOnJqzZ+4P99fuXnd84HpeOkAnc0zz9w9IFlv9vy2++/2fHG+UMwnD0l+Kl0pCCjRi2BEeC5jXiIWJhP+dpB+/usGR4I5Hh5XB4qKLOoug48LjdpmKi16zprVxJFomOd9WBxIIWnYoIYMM8uSjjZwLHaiL1NuQDsoC+WZmb1izaTaYIMMrh0j55pZvYWePKfXVG+/M41dWueXeCldzr6c3fftm3bZGWdUv/0q0//b9v4kXMmXZMen+wDAnfafyyldDq4W0GYYRrtHAm50UYnlvbvZFTTCe7x701n4O7kXEhWWIm/7zNHG6Pl/X4/uN0u+iW6ZPEaHx+D9qPt0NvXGywgbJWuntEKRdejTsZih6zoISshinkhBRZkzbOxJF0Cr+6F2uzaI+vq1t159aVX33Zu9rnHLf3N/k2pwA4n63rO7tlh7vBuefovn6AFFfMAACAASURBVHjghYdv6PH31k+KE6BhUjUGWSDgUm4i6gkGSFjcBP3CwYwbK6SbTWykWF0L3HGSCwsKYUl9E5QUlYAiuxjhDaesZXn2s2+gaHBrX+ypmKD5BO6JbORpBwz59wWQDMnM0L0jpa6SHZXZNX84c8mZzw55h3rPE847rkEsc7bQ5/mLTNMUnxl7pqCto+3Trx157RsDZn9ewBMQVJcKAQGJphg5FAI7muWZjxP3Iys8RBqjJXwnCeyJrLnw4Q0H93jcAlZb4eCein7RSZXQ+MQG90SWWCJ9SeSZmfPDouUldLvynHZ/wA99fb3Q2dkB4+MTWA2MHosM7jzTh6e1WbFEFFdESMBYPhjTqQGCgutXAElVIF8sUJuKG5/Y9I5NP3rX6e96Yb2wniXQH+crFdhxnD9h5us3H9m85P8e+81/7u/ff/GIMZiriQHQdJ0CtwQB8yFxItG/p9FBYvBCJ+h7FwwM4sFAisjl5ezgLksy1FbVQsPiesjOzKYcbdTYJUEmggQ0C8W6wgE+fKHHbiHWG7iY4kBbnq2lVGzAeA4i6zC13mtFpjL2fo1ZRzQZvFqWr8hT9kZFTs2f6svr/po16X5r46KN/uMdzBJ7Vk7uO1DI7jzae+aeI7t/2DvZvXZMHpd8Lh9g9Ub8jyoGYjwFVRdk4M4OXUyb5IL1dKqIhAYsVevWDu7hZninQalWHEE8+8DJRyf2jakH98T6kahwMn1kcMVIElpO2bmNQD947BgBO9HMUpVKDtQRsphw/bFKn4xJ05Qw/RlN9Chkog9JIvO8IKMfXwVJNkEyRJD9HqjNrWtZXbv61/96+TW3n5dz3oCTOZuLe1KBHXPRz7jegX6+r/39Wx/468uPfa1rrO0UnzghaoIOBga9IQsWHSaYxqVSEJ0VMCHqMmkSaHIxBQb84VcQ3LkYnpudC431jVBRVg4uxcXTKtmwomTn9AouvDAQdt7C7G+K5d9PdGM6/T7rPqfvsR+Y07UkTH7GDayDSSlTXnCbGXq+XHi0PLdsS21Oxb0ZmRl7Li+6fIG2Nt7JSdH9qLXffeSBqoHJ3usPtO79V5806fZ7VPBJPvCDn+JaENopVoWXDyafO+07C9wNClK1NKdEu+ZkvdktQ9HuTw24p6e4rJNvnDl+qQP3xN4f6lGyz5OwxPPOEdxREUAmuvZ2Zo5XNQxutlLlImvuuBYlQyYhU5d1MCRmAEQdT0LrkqGwAGDFAN1UQRJMkDUFCoQi37KKFX+6cP3F/3vGO9a/PJ8sh6nCjkT3Xtqee3Li+Yr//t13bz7Qu+8DA2pvnu7CwhRIgIW1yDGnGmcOwR1FM16SVMfJxWIoTHOPZL5h5kNicKFFhKxa5WXlsHhRHRTmF9KvTN0koLei8p18ZDrBPRawU58TMu05+bLp9zh5T7hmZG+BTGLMNsYsLCKGMsog6S7IlXJGy7JK/5Lryn6grKjsxQ+XfHhgPgS2xD9KJ/YT9xy6J2dEG7nwcH/rf/eO9tRPClMAGSYERBX8hh9kBZkJJTB1ASQMcrWkawJ2yyx/fMB9+lpzsnOcz1U6yrU62U+Re5gcuCf+3pm9SUVbgiQG6WRx1np7e+Ho0aPkc7dKulq6VjSlTTIwSRdZNDUwJB4vReWpGbgTD4fkZyWtdRMydC8szV96cEX1qls//+HP33e6cDqL2Jsn10kL7tvMbfLWrU+9/8k3tl7bPHTotAlpQqIgCIxq11EKQ5IV9MXjHwDMgkOtHdV4lqLFtIiIHFkUbM8jfQURvF4vpcXVVtfS/yO4Y742/h3PhYs8vifiaX32e1OxwVLVGxoHLmxYhBT2/pEJDaMbJBP8mg800EBSZABVgEwhC0o9ZS+XeUvvqMiteCo/kN+5qXGTP1V9W2gn5jqSbn/r9hVdo13fPjjQfKXhMmBMHQPBI4AmYmirDqIkgYTWMwNN8gjuIV/oXIG7k0Ax+5qbbj1KbBWkGtyT27OJg3ty700XuANoGlpbAUbHxqCjowMGBwZBR4pZSoXENCZ2ukY6YylQzkRSMiTX0kNp0RhcZ6DyILHoeUUFEX33AQGKhMKp9TXr7zt/5fk/v/6M61+fb67AkxbcMXL+tcnXyv/9vu9ct79v3z93TnYWBwQ/I/1XmeZOCoOAsQ8YLoEmGJYPQUVRgpzEYUuB/xMj442AQSx1iEOF+QXQUN8ApSWllPuOGwC1E6cDbG2YBXAP+c6sdLgZkcocEKh+PBYdkQ0Q3SJouglGwASkvKlwlx6pzqn4Q11e9UM1YuahdeWXTs23zZcYRMzfp3DPPdn7ZPGb7bs/cKD/4C3HYChT9ErgNwOgy8QLxsmJkPERaZ8snzvj5maxLiGzPEYtJ3tFAqJ4gd1u2bKzn9l/7qSfqQT35AE2MXBP/r3pAXcd6xNIIvhVlYAd2egwep4sfBjhQYFyIX6Tmb0gdY0hPyp2jKGLgYQhgUQOdxN0OQBYZ8RrZEJTftPry8uXff/aD177+Hph/ZzXa4+15pLfPbHecBx/327u8N6+/elLnnrzyS/v79t7zhiMiBons6FgdpHYbUCQWQCPqSKwiMRqR1H1USLm8ZMo1Q0JDLjW4VLcUFlRCUualkBuVi5MTkwS2Y0FTJSzjWVSeUoXBn/gxfiQo19zBfbp2LTxTn08fbB47tHignETSFWK4KBTAQdMT1GgSMnrW5RduaWxaPHd2a7ylzYWb0Su57ka0ng//4S/v8Vs8Tzz+jPnHx1t//bB8bc2TLonye1FNMMY24KWMNSQyJeOWjtqS1blN7bfUHPX6WA1QsWZ4hyZaVYeB3Ev8aw7J12J1l6yskoq+4lEUdblRNiJV5CJNk7JfINdsKJzFCnCsQ6BJBILnW4a0D8wAJ2dncQjz5QDlnbhxCqKfnnGNY/RukAxPSAqmFdHQC9i3Jagg0dwQT4UaGcuOfv2i0591y+vWXrNvvno/jupwR01ib8N/a36F3/+xWd3d77xmR61u8xnTvFiL6hV88pAoAHIvIY0nj/MIc/XZxQswEhKtAJoJkuJEGXIysyCmppaqFtUB4qElYYMAnhcZGgyQoEgyEccA9StzTFXSJTMpnNy4MW6J573M1kcU+JY/ARdJgplCAwY5aqDbAqg6BLkQpa/IrP0haXly2/fUL3xiWqh+lisviz8PrEReKrr2WX7O/Z86a3+A9f0y72ST0H/JKseGIxf4eBOvnauGZG4ZdParYqDKAAkes0WtxHeZjxrz0l/0gHuqe8jA/e5BPZEBYTw4FpsB89R/IMFYbC6m+yWCdBRY0fSGr/Px6ZKRFZR5u6cdQxJCODU4/i/VJJaBAHdqxhpj7FZhk5V5LLFDFhTfuqu0+pP+/6V66/829nFZ485WRdzfc9JDe44mFjvffOOzRc+8doT173S/uoFfrcfdExTQ2g3XWDKIqjgJ2BAZdpQUWJj1cumA/xM8zxRGBomS3mjuDwBCgoKobFxCVSWVYJAXPQKpWcQuEsSA3fiPA5VL5pt0lMB7rSwY8y0k8Mj2chldppYFpHQVzt59/QxYgZOlnuKGQoy1oEn2lIRTb+mBprhI8OMJMimbHjUfKXocH1h0+bTl59z12nC6iNzvdFO9ve9Yb6R/+KeF9/fOth23dGxtmW+DB8EFHbAWtUD2fQzbZ2IQngtAmtsLJN8SBBIHNwtIHECXvGvv+mzGe6PTzW4J9u/SGsPNXcnYxOcmxQF3CbyLdEyFayfo8aO/3V0tUNnVydMTfhYLjqey/zci/levI8oZRnAm5jUgeZ4yUWBepg9hW1lSB4oFAqNi9Zc/JOzGzb8ZtGqpub5FCFvn+uTHtyJtW7fA/l3bL/jU4f7Dt/YMdlRoMkq4xfWBJDcHlBlZD8LsNlFgXYGuNMRNW2P0MbQACRFBAP9OmiiBwFcLjeUlpTBksalkJeZQ4+FqFRZOgZG0SPIO2G9Sie4x1zwYafCfAF39J2xgEccTwUE0wVYbhFLhoqGRvwFmMqigwo6Su6mAorqVvMhv3txYf1TZy7e8MvTc0/HAJjEHI8nO1LH+X2Y+rb56OYz9nceuPbocPt7J+QJV0D2gS5haSDmw7QDO6vCycCdEUrxAh3BegN8WpLQ3OP5hHj3QTTAi5XvnohZPtG+xf7+2Es/1e9Opj3rWevcxDM1GJMjCdA70EfgPjw4zAvChKDNUblv63ZuCERmMwkUsgAiGQ6CvktyQ4bmhVMqVr9+etM7brrolE3bzys5bzz2WB+fO056cOcSvPj1J76+/tXmV7/6euvrV00oo2DIOmgqmlsEMGSq60oaNSnWCPO0E+3DwzeD9SP8G635ikS1gXHxSTKL/PW4M6C+rh4WV9dRqhxednM8gjtq8ccT3BPZaOkA93j7Qd5Y7l8nWwlq7RR1zVnO0HSGZR8lk5gJdbSsCDK4TRe4VJfuBc9geW7pi6c0rvnFsoKVLzZAw9iCHz65w2eXuat8+57tV7cea/ls92RPje7WyT1Cpkz7ZZmPbKYka5cxIYBni6DgRv9MTnOf7aviXXfhbUV6fgHcZ454suNst8CQz52JgvQiC+A1Q4WDh5thcGgAVL8a1NhJkbIsDjw+LuqaQCXfKvRFgfVoZZXI+ooEOKIig9dwQ6FRaFy49rz/XFm3+s5r113bMZ8VhLcFuOOE3nHgjuxndz67aV/Xvpv2D+xdFfAGKBBSw/rhokxWeNPAakH8kCF+Yc45z5YSWxfWiCEbnczqUFO9d1ocGDAHFC1fXFAMS+uXQH5OPng8HjLNByVNvkCdDH46NPdEN1wqwT3RPjBwZ3/IRYbBWTQ9aDdhfjXKdgjuYlZnHlOvJF3AlEcz05UxnufK3bOsaPn9tcV1j0IedMxX01pysJv+p03TlO44cse7j/QdubZjvGPjqDCi6JJVdnP66uWuddapMD8R+yebO6KhpRLBscE93CTu5IsTXXvT5JQIZupUg3sq+hl9PGIE8h5HM3wkQcrS2PEcxXHBLCUc7/GJcTg2NAhH2lrBF5hipnVe8c0av1jzYp3rdPZTzBX66XkxIwMzPCQATYAsLQvOqjvjmVNqT7nhrKaz9sz3FFsn+OJkv5wQ99z815sX7e7e/ZldbS9f1xXozjBdKJWZ5K9FQNZ0lfkHqZ47Kx4QOoNmgrvsksFQDZLsyEXP+SUx4t4te6CmlOW+FxQUBMHd0tjJ54486VGiea13zwW4Oz0gUwLudHAn/lUsjloAzFrEyntYQpYtYtYmA3YkLpCDdQQUEUko0DijY3wNpbK4/LJeIpUeqims/XN1ae3DFWUVe+djOst831jbRnY0PLfvmS91jB390CAMlATcPlZUA6mc6ZBkXN+hixEQsQ3DM49sWM9M12yvsRz42Ucg/AB3Ml7Jgma052OBSDxm+WT7GHscooN7Kt+dirbIKsqziyiXnYM7nqH9/f1kjj82MsxS3bjvnM4Yrq1bUfaxMpNYkjs2wbR2y/2HJFlyQDIas+v7373m3V+rKap59EsbvjTvLX5vK3Df1rLN8+j+hze80rb7P145+to7J8QJACwA4AdwSy4IILhLXHsIgkYQNqZZ6YMmIkzHsLQODu4kZRoiZLkyoam+Caqqq1g+PJmIp2sjsSYgcRicdpxOU5TCN9xcgjvLNU38qxDKEbxZcopBAM9KOjChgbR6Du6EKai143ZldWQt0RxkVYIsNQty5YL20pySbVUli++rzi/feXbu2cMLZvrY0IB37DZ3Z76455WPHeg78LneQPeqCfeoqLr8tNZETY6oeROZCF4I+nzx8/PYptBbPnp0tzgDd9ZkrN3E2koKcHj99ki9ShW4J9U/Z1MXtahVqt+divascbXKrFKWkmlSnfauri7o6ukElWq042cxUzw9w0x5zNxKccwc8KOMEZn88TxBF58ggiGyWBDZUKAA8nwXrbrwnnNWnfPt/GX5fVcJV81e8tPxPKTvRme7IX3vn9OWMbjul/t+Wbr78Jsf2r5n+zdaxlpK/aKPfH0KFh1QkUgYmesw6I1phDYrfOgfnMeYgugwJZJs+gxeDFxh+AfN9ppApDb1DfVQUlRM9chNzLPnkfiRBn+mVpv8FE2PTw8zlVpMcMTBO8t0ECtf8lfy4M7MZgzccY7YH2bSDbXOTGu4o3FuWEYDzhMGUlLMA/6niaBoLshR8scKvMXPluSW3VNYWP7Mh0su71sA+JigKjza/ei6nQdfubHH133RmDic6ZMmQZORgU6meJSZZnU8eLm+bh2+Ya9h2i1boywPPmY/gjc4AfdEwcbqRtTnaftwf3CUPkeiPY30dYn2Mb7dObOT6Xhv7DZZ3gsbPQuQrS+xnzjMyko4LUng9/ugu6ebwH18chyDmpg1SMdUWBMkXrQLeS9YOW/b6EQyWmC7KHBinjtJpyh8ostPgSwzM7CsYMm+z1zyqeuMCeOFf1n/L/Oi6lus+U7FeR3rHfPq93vNva6t27eu2Nm866Znmre/b8Q8JgR4Pi6o3CLPsJlVBeJ7gFHS8hQ5spmzM0hGEOeLhczFSG7DFxYy3iGhYXV1NTQ1NFLlOHwUl4yVEWZNQDDWCBm6bCPmxO842wDH3lzOp8felpOD1N5y8NkIqXBOemB/t2WIZ/WWrStklqefRMj9s9+Ld6sQAJfkAsGngNfI1soyynYUZZX+sTSr5OlzF284WifU8WRZJz18e92zvXt78St9uz9/oHf/J4fNY4tUZQoCoIKBVRElLsQmYKCxT1ssYJ+zdR+MAkh2jmeiSqr2ZzJ7k7ZLinzs4SMUq10G7Xhysog2sojydWPxjVCsEqW1kaGc8tpHRofhaNtRODY4CKCwam54CSi4o4WUiwxYzhu5aIKaGjPyceGRH+Mc/NnZzFUFep0Ebj3TqPRU9L5nzSW3ff7ya25dAktOmIJUbztwx1m9bddtub3DA5c9vPPhH7b7O8pHjCFRE7BEK6a0cb2BF5NhwM1MiAzgkbWIm5YxeM4O7gL6grFkIPM1ouZo+lTIyMyEutpFUFNZA5kZmaSRkImeS6v2A83SPkPaS+ygomhHTqyNFe9RlYh/c8bBkQC4p/o7sE8UcS+x4BwzIIKkuiAbcqHQXXSwOLP4T7VF1Y801S7etw7WjS5o8dNXyi5zl9LR0vHuF9t33dTl61w7Lg67DJdGmScaBZfiAZ0Asse7IKPcn+r1Yjl9ku/edHBPeT9t9Rji6Wuq+xFRqI82Vxa4kzWTnXUhcA+qPkEmWAT20bER6Onthf7ePlADAQCFa+0IzgaWYkWLKtPYZ4A7eeZYtUGy2nNrH4uzQoZSboXFcq6mG3L13IlTKla98K+brrnpysVXvjqfo+PDh/htCe6bzc3S1O6psh3NO254bOeWfxlWRjw+YRJ0rARkO5QQwyUyDQoM2Ekz56hPVJq4kJh2z2MxCNixKA2zMGE4PrYpQlF+ASyqrYOy4hLwuj02Ao/pU0AHCf0oFFQUz0YN6rFpOFyd+uZn3dzzBNyxj+i7MzD6liLuMe0FTfUuKHQX9JbnVT5dlV2xuaZ0yQsbs9cNLgB8aFZ3Te6q+fuB57/Z3PfWlaMwXIxMdLrCSmSCjvvCIoFKZOUm90w6gArbjCcYLvoXhMA9Hf20BOmErWpxDn1qvsHiOKAdGQR31jb7N9oy0a2GYD0xOQE9Pd1kkvdNTlF99aBFlcAddS+KugkpZJbmzqR6lmFjWQcQ3Cm1lr+OczAgwVmmka1XuMsPX7rhkh//88X/fM8KYcW8zWmPNHVvS3DHgUDto7OrdeX37/jRfc1jh+snXZNyQPJR1So6ndAkj+X+OLiz8C0AzSI5IJBC/mukQWXSJgkA3M1rEXVISEOrYxEZkcht6mpqoaigCFyyzCPyZ4I7W4OJg3tqNl2cO92pFhUnuKfzWwjUycKC5XsZcxrWF8CqgVlC9mSJp/SV+qL63+XmZTx2RekV/QsAT+Zb6f6+Bz+6462d3xry9S32CVNSQNYhgIWvQcf4VL59js/RkrL1EhY4l0pwT1kfk9iiqehDKtpg5nIrH50FyoXcMRzcKVhOgIAWgIFBizt+mH4myCIYlM7MB8OmbAVTYi2fO2dHxCIwDNyxJgUz21OhGMaDTAF0roAbisSCwVOr1j7yrU9+61vrM9d3JzHcx+XR47MDj8unznwploU98NreD996/89u6YdjZVMZfiEAU2BimUDUrbFylWXCwYMfjy9eBCMkYvL64rz5oImdREeMy8DFZwKoJmRkZEBtTQ2Vh0UeeokCvvBBXpEoReOSkk2Xgr5E7IdDcE/7N5giqAbLl0VWOwM5DiioFiU0zIl3U3W5Aqmgs6Gk7veFebU/+kDVxRhJH5vaKwVjNx+bwIDUN6beqLxv30M/PzJ6+AINfFk6FtzFPYFCkqGDCwwKZtIwajl44s7N16RqzURqJxXgzjIFTiJ3RUqsgyHN3SoGZa0WywKBf6uqCoPHBqGzuxOGhoYYvayEAbKoVbFCL3RZGG2NNCEcR3eKoRLJlWqlGk8Dd1y7kgJEdTXmMiqU0p3/9onrbvrEik8/cyIK9m9rcMdpx/S4O5+/69an39z2wUHpWEFAmqTKP7QguD/d0t7Jh8P9OAzcLTXFtmltkZm0gJBznqe/YSRmXk4e1NUsgurKKvB4sPY7DybhOcHJHoOpOuDi7YfdHz9rHxyA+1x8gwFIG4waOyJTgNLkBJHXCSBKVAUk3QWSXzazxNyhxpLGx85aftYtG1xr35qPFaDina9E7r9t121KXlHONY8d2vqfI8pIgQbIBsbGEUk/JAQvzc8qJlJgUuLxIvH0L9XrZb6De0rcY/EMcJR7UzHuVkAde0Xk9YIBmsMjI3C04ygM9PcT1zur2sYsrIIiUgZM5Ct0IJPJHuUA4k9ArV0kZY0VJkTkB6rT7vVnQH3W4uazGjb8X/nh8p/cfPPNJ6RA/7YHd3Sk39V877m//etvf7C/b/+pg+agW5Mw04GTzOBiIO2dDRVJehgoZwNxZofkAM9d8gT7fHRRe8c/uqZTwYyiwiKoX4TpcSWgyMq0AhpBaZWzcwWLaDjYjKnYbA5eM+OWuN47b8CdWWHIs4caPMI55s8aJiccwsAwGUTRBTK4DUl1jZdllu46u2nDL2oKK//+CDwyerNwYm76ROYYrVyBocDSv7+57Y9H/M1LfF6fHDACICK7o6mAhAyB6JtGQQk3lchol9N9xbX2HHQmWnvzSXO3C9IOPoluSfU4papNO7jbYwWwv1afJ6emoKevF3p7e2FyapLnsLN0ZQRkTI3D2Bn2oZbSNe2ADmr0SE2D7lZmksfMJg7udApLSFEN5XLZsWXFS+79zCWfvuV9De/rPBG1dhyKBXAHgKeOPZX71ItPf2bLq49/oXuqq25MnICAgIcUCw6i8r42/gPU+hj2YpSmZf+Z7oO3ouuJoStgkgkJ/e96QCNALy0tg/pFi6Eov4jWpFUhK1FwT8fmdXJwxP3eeQTumoCBOhKT+nWD4itoWvkBwSw1AgiiAoLhNj2qe6rcVdK6pnLp7ZW5lZvPLxzsEU4AMgsn8zjbPTebN4ur2laVdk523/RK266rx13Dbp/sE9DPjhq7CyvzqWwrUG1tXXNMKJNs3+Jef7O8cLa25iO407kxF8Q9UcYsNWNvD6gLvcgCd0x960Simq4umJyYIIWJCGZwjWEtd1kCPYA+eZ4KywYlDNpY3rLlVreObCtGijHcSODSZCiSCtUlJU3bzl153k8vO++Sp9YL60+InPZIU7QA7gCAh1fDgeUrHnz27uv3de+7tEvtK5qUpsDAMn+cKZNM7JZyLqOvhw9dsNoAB3dKcQvxn9OgM8YVZp4n8xHS07qhsrwCFtUsIlM9mYfJFySAoRugyC4miHIXb/hGSs3Gmr6ZrH9FpcSdQSWagEYQBdzT8T2zHXxsuzPJn+aS2Kso25aCJK2cWnLQIPUlUhRrCuSYWVqekNlZm1P2l9rCurvX11XtqRbOnEoWpObz88+bz2e3trZv2n5g+89GpGPFqjwpqGIAVEwdRZoPKrnLQpIxHY7MxhYRRJo+LJXrxUlbiYD7zHY5OUaaxmS2Zmc7P5wKCOHtW/QzCX8OMRGztYJCIdJ4I3c8noUYCzPp88HwyDB0dLTT30QfS8Vj+LnDycTQ524BGbVGRGJ2tykfd4qBwmJfIqh+A/Gcq7cCSLoC2WoGNOQt3r+27pTb/2nDlfduWrSp90TV2hc0d9uq3GXuyvjr03/e9NeXnrjhyGjbacekEUEVmXkeLYwG4jyuLR64wYI/aHWxvym4xCATL0qIVo7ltIXPY2kQwPGZLG8WVFVUQk11LQXYGZoBLtlFgXYBn0oL3MrZmA/gHmkTOzkYpz2XknruCR8nYV1hKU7seMH/2LxYwGSx4KPZD4sGSgaSWqAf3oRcOau3yF3wXE1hzb21+Y3bL6y6cDA1vZpfrSDp0xtt+1cc6m3+zv7BN98b8EyCAQHQBaz8xsAd3Vbox0SLFpo6SUtKkmY4HqBKdsScrOF4wT1ym8fHdRupL/afHS9wD7oXCORZgJx14VF5bHgI2tvbYWhkiPnZo1z4lMVHgi5TKxWZmeDCghgxaNZggXiURkfKlwAe3QPVUtnIqvJl92887fxfrVp/6p4TvZjUgubOFwxGAj/acl/JQ0//+ZpXOnZ/st3XtXgKa1IzHk2WdW7FewQFcEs85AwI4eBujW74KFsaIoiQk5VL4F5ZUQkeBHZRBkWWGbjzYgmRCq04OZDiOfQS8eORZSHeiNnjDO6h/nK6S2YfYcz0jL8i9Del5QggiwqAxoQ2FxakUTWiqcwSs0ZL3OU7awrq/riqcvnfzso/q0sQ0Nxz8lwP9W8tb+9v/9ie9je+MQQ9BYbLT1IuCUO0ri3CGuR3kDDemKweIkaSpiEyPN71xpNRok6I0/bijXGfL+Ae7fucgHussYlAAul4RrhyvQAAIABJREFU4QfPG2QDQeIvwwDd1EhrFyQRRkdHobOrE/r6+iGg+md1IDNwZ2cxA3eb1m6Bu/0MZsZTQAZRjI5Hq1OumQMri5c8u7761P/95JX/9MQKYf7WaXc6yAvgHjZSP932/1Y+vnvLFw8OHn7/gHqs0C/4QcWoYBeae4hAPnQFTw4L3E1iSAqmXHKwoAfsI23T4GVJgfy8fKirqYPy0nLin0crANKiWn6n8MmMtemcTn6y9yXUjzBwT6iNBDs+/V10JLCpIX+LEawTj352AnoKpJRAEWQgyDZ0kBWU9nXwmwFAoos8o3AyTyjcU5xZ8pelVUu2nFqx6kC1UH1SmOnbzXbv1sPbzmgeaLvpyEjz+X5pBEAKUOAR43Zg3kvcF/hHBwxXssA99WlfiawVS2Cbqz00ex/nRnN3NE52aSUKCsRqJ1FwnyZY4GpClySY4EcQJ7YEEzo6O6C7swsCaoDM9bNVkmSuNMYPjlo7csLzjR3S3C1HO343xnqiFTYggkvwgMd0w6K86iNra1b/6uJV5//xQys/hXXa45XnEjyV0vfYAriHjS2S29z16G8veP3IG19s6W+9YEgd9qiKCqqsUdERSk2f5jqzB2+gpmf3/zCTL3Pch72I8xhjCJdLcVH99/q6eijIK6DIT4/iYfXfwx6MteHSt1RmtpxQX2zgntDzSXyg/X0m8haICFKoZTJwJw0erTQYSMdTuURTxqQ4qgVvGBjEo4MmaKBKARAFBTxqFnj8GXqulNtSnl38REVu2aPvXLrmpTph7XASXT3uj6Il68/tf158cPDIp/YNNn9+TBnJ18xx0Aw/SIKL8oXRFIqiDjJ8GSKLPmaiLaP/TPWVyHqJCO6zVHZLps+x+5d+cI/dB+dfGKutRMA9vE3LEcasZwbls/cfG4D2jnaYGJvguezGLBZC5kZjUMzLSAUD6lgNScuCZK1INP+bmgBeMxMknwilmcXDK2tX3LmucfWdm85974ETOYjOPrsL4B5hrT82/Fj+I088+P43mvd98chg22q/xw/jwgQYoIGgMP55VmSA+2unjSJbQkF+ZBZexyXJsJdR6XiRUjlQUy/DCnJ1DZCbk0NmX2JO4wz0+GSszeZ82yZ3Z3L9SK6ee6I9D+8zBtFh4A2T+kOHAHFN87KxxP5vSqQVoE8ZFQwTNAiYKmA8hiAi6Cvkr3NrLsgC70CJt/D5yvzK+2uLFv/9otKLTlhWu+f7n8/e1b3r3R3Dnd9omWo/1e/xgSjqpEnJBO4SJwNhwI5CkU4aPNsMVH4hhck4ia65SOCeaFvR1p7z9tIH7s774GwHOWkvVeBOFTUxWE40YWRkBA61NJNZHqPhMd2NtPYIyhH7Ena+Wr8mZYqqdPJ1iL58rvdjhhOa/DF+StBkKJAKwRtwqSuqlz65rGHZDy665KJdm4RNzHxwElwL4B5lEn936Hf1W7Ztufr1lj3X9AR6CyfkSTDcGpgYWcVT4/BRFpAVIkEKNmcxJaGGaCF9mKXHCqzDKHrm25WouMzSpiXgcXl4beG5IQKJtZadbPZYbZCAksZAq3gP32mMWEF/e0jjpMI+pgC6jqFiAsVAoJaqUY4sqa3EjiWj9cWQQQpIkKF7J4u8RW/UFtbeVVlY87iv3Nd5ItR+to8dau33tNyz+mBf85fbRlo+PiKNKH7JR9XeiPjHEngM5m8ngQgBXjB4dgfeE0wgdrIsot6T7LpLN7jH17/0gHt8fYg+HfG2Ey+4R2qfKTACqJpKBWE6Ozuhp7+XTgpJkUDXuDIQA9yngz/jASdeGpMSl5mbDelqcQ1rEogBGfKNPGgqWnzwzFWn33zm8jP/ekXdFSe0tS18ZhfAPcpaxyjhPz790IbXD736xdfadl8+YA55dI8KamCChEXMe6eznVeLC6ZehERIntrGCW9IAJiuwSOxDWEdUiOjRKka4Ha5oamxkShqXYqbDslw03xSp2UCD8e76Wd7xVyBe6w+M58xS2hH+tRglC1ZXUyQ8A95kAUqMUmQLwlUFwUDx0CQSdATBRXvYNo9uEDWXeBSPUaeXNDdUNZwZ5mn5Pdr69e2N0BD4ETw4yGwP3708bzXe9/4eM9E9w3d/o4q3e0Hv6CCiYQ1ogyixri5Wb11FotChTtFDUxid8TfYe2E5ATTWHPoZCmHg3uibRJfRZirIZ628N50uXHj6cesezNOV0o84B6tj2RUNwwYGx+Djs526OntAZ0XikFYp3HntT6m9T0og3PLqN07Skct0iGj4GAr/8rzOGTBC4rPBRXeytF3rbvgZ0uql//m2nXXoJ89PdKXk4WahnsWwH2WQd02tC3v8Re2vvvlg698dU/PvnXj0rCgCj4QJO7jofg6HmjHc6Zt9qHo4D5NTeLBHYLINENNB687A5qWNEFFaQW4jyvAI0tUalfdfAF3EpkMPD4ANJFV+2P6OQIWFgTCtEaDxVBg9LeMkeAAKloPBQUEQQHTUEEw/eSH1w2dtFpJdINouED0S1AkF40vKWl4YFF+7W1FHmHfWUWXT8z3A+SQeci98+DOTXv7DlzXMnr4nCl5HCS3DiqlvmERJAqnI1Cnw8NWOhOBHf+wMcTA0HkA7jamyGRA0EoXmx634WxzWM+kA9yT+abwnR1vW07BfbZ20Rw/PjEOvT3d0NfXB1MBP4gSGsSsqOMo548d3C0rmnUrD/YkgA+msjOyEQFkyIBs8KpZgXOXvfORjevP/a93rjzzwAphBbKWnVTXArjHmM7NLZvLnn35uY8/veeZ/+j0d3jHtSGQs2UwDBEM9AeR4x21FYMWJSNF4Y06DBgm6ZVAxCpDCpCXl0cBdhXF5SCjxoTAw833dHjizfh+eo5No7XZyDxqi/pjZWnseXwRPjqC0BrvZo82lOloJxgRG+GlTt5HYV/8AGHu4RBnAdPorax3jmBWKV4aZF69CgyQKV2ORdqjkKBRtK4IIubEqwpkqC5jcd6iF1dULflldX7p3zZkXjAwn7npnxh9YukLB/9xfcdQ+0dH9dEMU8E6iRrltAd0DRRFmabBWrEnLMjEFrzE7KA0O/HmUTuZP6ensJMIj0jAnSzwRe5fahTDWBYEJ+OdmjEOU5d55sQ03cV+PlkuHIx+5z+fnJyk8q1DQ4MwPj7OuUSYr50ER/S7x0qptLqB56+1BHlFGGRQpCBoLAwFJngFN2QaOdqyouUHPnnZp69flbXshfUV6yedrqcT6b4FcI8xW1ji8rbXb1v82uHXv/Dg9gevDWT5YNyYAFPC6AzOhEQryobk1mJzAO7ETIcWAI35cEUsYYhUqJJEKXJL65ZCaXEpyJKLIknxXgR7lHhRz3S5+M/DwJ0giaLArZpzzsE9NRufDWwq27K3Fw3c43lfSKOKbxsEn7OC8YKkRQjwGJDHNFvkW3fpMmQbHr3MU9a2tKLpjqqCyvvFXG/bfCTI6DP7su47fN9HDvQf+HzfSN8ajF7GzDYkrEHCD3RPILGSFpbDbj/iicmR5p2NqROgCQeDVB6gTsE91rqJ9XtnfX77gTueY1NTU7Ru8I+qYyAqK9iEP0czfFd3J/imfOSWpPxzjGbngrcTwSuongfD4dG1hkgvs9g6FCYMneilM7UMyFPzR6//yPU3rWlYc8/GvI0jJ4K7zNn6mn5XfKdaIm84CZ7B9LgHtjyw9GB38y3PHnrukgnXOAQMH4DM8t4JQ4Mczzxy0wq0i2G5I787KuEaS3sTqcIRFuAwqNhMSWEJNNU3QUlxKY0k3odEN0xzZ5o+VpYj4AvOZujfxMREumaMqbZp7qk5yNID7pYeHWlY4+233erhdJnO/g5mo2aefMsnLVLwjsdw67li3vCi4roHqnIqfvHB+g/unW+HyrbhbeufOvDU19tH2zdNmJMZeMjqJnpAdRAUBu643tAyZL9C4M598FyoO97AjnMVLc/d6Xxb98W7tuZScw8Xop2Me2q+x5r5UG5wuKke+0KKCNESG6AhyKKAqGnQ09MDHR0dMDE5zsDcopO1KQWRYh0ijS3SyjJmb8tixFOSmYmOira7dDcUmAXDl61/zx/evfLi71yx9Iqh+e4mi3edhu/LZJ5/2zx7645bve2j3et3HnjppwcGD6wehUEJFA2w9DspMsRLixBqAMVlcJP9rNjO672TpIqATmVHmckdwR2N6aj9VZZVQl1dHRQUFBLhAwoTEuVoA2gI9lZJ2QjgTkATIZMkfOLS4QtPzQEyc4lNoxngv07Xu2aMky0Iwc5oZxUX4vUrgo9R3rcg///23gPKjus8E/wrvdg5R3SjEQkQgWDOBEWKokzLtkTySLItr7xnrDDW2LP2bJg5Z8zjmTO7c3Zn56x3bGsVxqZkmRIVSFMUKZEUCUvMBEjkHBvdaKBzerHSnv+/99ar9/p1V73QQAOox9PsRnfVrVv/Dd/90/eDaqqg6Jodh5qpzpq2f+5v7/v7HWu3/Wo7bF8RmsMR+0jzK/tf+fLxiRNfHNPHBizVlNCqrptZyj/GmAOkAJVVlUh8lgJ3cQArdXOo1hi627nWwH0xGbl/v2RNhaoG0XiDO/YLNXbT1Ik3HlPRdMOA8fFxIqnB1DfMtCBmOh60iHsffUpQPVn8B1oENOYutUzGSYtV42wAzQxBo9wyu7Hthlce2rbzf/p39/27a4KoZqk1VoL4Sl2q19b1GEX8w9M/rPvw9IHf/9m7L/wvZzOnOpNqUiH2JEIbdLYrdHAkHyxNLg8CTipKg1XHmBmK/EwOuznWFldAxhOnglXk2mHVqj4y1SOYkxcdqRaJEU8Mo3s4WVtCiyzWk4UbhTgF+AsUWmyEq7VJL9p+EWLT5X5moXaE/2aZEozNDjcQFQ9dVPyHnaiIDEdifnh0q0iGAlIaIG7FZttiTbv7W3uev7F3/atttT2nr3RAzw8vPffxd47++n+9mBq7Ky0nw2iVQlA3kLiHgkFQAzNB1phLCCPknQxPh9chl9dR6gyq1vgt8Ee7WSLL3JKq1bd8esvSOuPVBy9w97q/tN6wqwX98FK7HNPaZTCJAAqzTSwC9gvDwzA3O8cCUVEhQqWGIud5qVc8E4tYIj8HEoqMV0CRNapKSEW/NDYLVVOBZqUpubZ+w/v3bn3gP//vH/sPv1hpVrNy5O91TwDuXhJy/R397z8998qq59569k/++cwbXxhKDjVm5SwqZkRVigXCKXANaRBRnadqBotvc85W6GLMcpuhWA4oho4CRKNRaG9tg67ObmhqbCJWO1FGHilv2UJYLDp5oa676GL3UZK1UGTLsXEsNSyFb7Pcz19UW5KAB9AhyQ0Hd85vwFLDbDAkG3QaGoUsPLjRRM0wRE0tUa/WnOpp6nh1U9/WHz/W9NgeSaI6w5f9c8w+1vLMh8/+2zPTpz83Z852WLLJctZ5KLyEpnh8H9yoFcoaZodGEdDssgyJDcUvuFd77KoJ7tXuW7ngXo1+VKONBeveB3o4z5WBCJAmJyfJHD89xaq8McDn5RgoOJk9BX8vPt59x71XIaUHvwxLB0vD/GKWZlxr1+hrG9YcemD9g9/89H2ffubehnunLvsiuwIP9DE8V6BXK/iRtm2rTx94ettPPvjJn+8Z2vPoaHa0HulpiauYSD0wkhrzoBHjiZB86bcRQcYcm90mNTzFYmCWTBGfEkTCEWhraYPenl5obkQTvQKmblLhBfzQQYAtDWfjZSfsEsDdWV10p+dIeC88zyYWXIBtepdrZbctx/NLaVdo7owwg+V/42jQsU62nAA79DWiq0aTNEZ4o8sQkUJGvVZzoVlr/ecbO278waqGVb++o/mO2dIlVv4deGD9++PffeLd4Xf/zaQ9viUrZTWWt47BJLjJyjT3DHJoMlh3xS3RNWQ5KnT9LLGzXM4xq8QsX/1+lh5QV40+VKONYjPMTyocxmxgUB2S1JApfmSEmeKJWpvPKJxvIoCOHO+5p/nruwyShRlFOF8tUqxsjIcCgLgdg96a3jM7um/63mdufeLvPr3u02evZT+7e5wCcC9jX0SCm+ffefHel9574d8emzp2x5Q0FcOEIfK3otaO5lcsEwqsZOySH84xz/ZHBubkpuV+91wKG/riAaKRKHS0dxLJDdaBZ7WMBbiLPO1CDZ6xiLk/3otGUOx5dN+PyaxEGTsL3QlSzG9AHFW836HEB/PLS26Xdqmca4RPA15QheXSk5uGStUIhjfGSqiZGtRZtVMdobb3uhu6frJl/bqf3RP/+IXyel76Xa/Nvrb+lx/u+j/PZc7tTGhztaZs5gM1JxGhwEzU4HkGBh0hHc09Z45nLonF/aUly7aEVyrWdrngvjz9vPzgvjzvwQ/WPtADwR3nw8TEBLHPIbBjMB2vyk7LhmX1isMkb5RbMxlzvJeSIQOYGGSM5jNkEcW5ilYyFTpDneObOjc//8i2R/76T2/90wMrOQ21hKnu61Ifw+OrnevuojP2mch//N5//Px7w+99ZTBxbksC5sM2ojvG0hmo7SCDme4mmWcyKiLxPN8S41pw/PAYQGeZ3AzKG6iJxqGzswt6unqhvraW5cBTdLaocsZ215yJ1OHCpRZoqXitl2J8zgU3LdfG4QfcHZKLZZh5ft+LpMwPN5iaxwiNsDKV6BTuUBiTYYFKwUJMW0FOelSEDUx5lBSIGmGIpsOZ7vquY50tnd8dqF/7Qn93/9lNsElfLt8gxpC8BW/VfHR435f2ndv355PyZLseYcFzGEQiqtrToZMDNoE7afB8KvM55Fdz9yvXcoZ0KdeJ51QveGDxtkptpdhblNZGNeRV9MBDHA6Vb/0MmFk7Yl5Q9g534eAj0KeOgH7hwgUyyWNQHW0/fB5RMDH+J8hB3H4d3r57P1jwPiRSPB2gQmWDjYEvyC5pSNAsN82vrh945Za+2/7mi49/8VfXSkEYv+uj8hH2+6Rr8Lq3Z95u+qsX/urLHw7u+cJI5sLalJxScMMm8zzWtrZZEAlNSDTbC0IGHkjHNs6lF/yCoBIyg8oQj8bJ/97T3Q218TpW+93CZyFLKo/kI188m/tkZuWqFj2zHPawghQor75Xa8gLn7PQycA1CZcsvdKBlkqx8fteDNwZYKN5nr6Q4MZJg2QENyqxubkIXiSJAu3YyEtUcS6sKxC1IkZjpGWoq77nx/2ta57tirQeea3ltcRT0lOlq3wewsf0ztGp0dt+eeiX/+VCamR7wp4P2xjGIaOJ1P04NoHyTLAOSxMPCPWTjVElC4/fsXGOVz4C6vy1WfUhcEbI3/P9ryY/7fkxqft5YjFwxwWB+ewI5HNzcwTsU5OTFCVP646YIZl27VvPIJIpppTQ+3HkIvpjcuOhudMGW8EAYxnqrZr06prV72zq2vTX/+H3/tPPVkur037e51q6JgD3Ckfzpxd+uvEbL3/rK4cuHvzMxczFzrSdlok0gUxDbGcRPwtAIV+64Ez2eH4xcEecQCKb2to6aG1thd5u1ODryDSM+3JEC1MUvZHVQVGw6hxqXLyUnfBTu8zIvkVwBcC9uOaxuOHBS+v3elc/G6OjuZIGxKpOsfIUvJ40MdhxGluyqOBelAN3EWWPhwH84B4XQusLRt6lFLsx3Jxc3bbuJ43Rxu+31dfv/p3235mopjnRtm35pbGX2s5Onv2z94fe/co0zMQpGh7D5nht9pycXPWxxS9FVgfvf36qpbDL51ooRaaF41PgTCqdDnmFg3slsllsLvtps1rgTr5zDPzlLht8Nv6M4D49PU3APjM9DdlMlpM/MFMQgbuPsaHjL7/QWduc8ts5wJOyxNNXZIC4XJNd17D2wJaeTX/1ex/7g396uOnhGa91fy3+PQD3CkcVNaADRw7c/P03n/3KkUtHfnMyM96YsdOAPngqjGVyyi6MsXMVn/DnS2KdK4ygZ1HyNgXUxWNx6Ozogp7uXmioqSNQR80dT7JUNpbz6yyax16KBn8VgDtpAh4BeZVsinn3YjoYr/yOYE414slFwjImuMHS+U59c1yKovY0011s9E2iy9DWQLXCEDFj0FHT+W53fee3upp7Xx3o7Bqplllxt707dnL4zIPvnn7r/z6XPjOQ0TJKSImAbbD0N9Le88Lm8reJQvnmU9ByOHbNKz9gU2xMcu4NruFVSftfcIDw1e7yaO7lyqbSOVwtcOcjQ3MYXWVktbJtB9jRFK9nMfYI6zMQo0yONz4vMtNjI+biR0WFLJEiZY5AHcm8JIjIYVBNze5r6D9229rbvv7ILY/86MneJ4cr3OKv2tsDcK/C0CHAv7r7jftf3/PLf3Xg7N5PzJhTGkRsyNoWmFgiVnwc3+XCClNLdcMBd5c5n3F8YqEShYrLdHZ2wkD/GqiN14CpI7OODCEV7ay4mNActsgTfIC7c2J2MbRUe1MqZcNdzCxf6VCW/E6k5SIos5xvYn3BkDmeNUHjJjMrji2RN5sd1gj4ubmb9iYsuGIROyEra62AYoRATgL0xLtHVjf3/3/drf0/uKFz4HSlfvhnbVtJn/vpquHxo//+wPjeLyQic3JW1kGzNOLDx14iqchS4F4oZ3p3d0YGWasq31rc4F7y2HhMhtLbqz64l96HxV+q1LaqMDyMowNdTKZBvnVFxSBiIN86Ms+h5o6meZbrztySdAAQh+8CE/uib8cXPPrnyaePexonuqH8eEpD1aBGikF7qHX6ri33/NW9W+7/zh+s/YMz10tkfDHZVb4CK91Rr5H7MYL+6Ref/uQHxz74N/vP7b1Tj+tSUk6DqbBUEJzkpMVjMDzmClOQnLezUiwgOqmiOZT70AXhg8i7wlrw/atWw8DAGqiJ1dC1lHWP1WwoEtUran9hjvyCDeMyVUT02qiWA9y9nllsmjombK51Y3leUeucAR4LrjOR043qnbOwB1EqlVVPA8A4SATUjJ4FWZWoOIuZMUE1NKi14xDTo4nVzf3Pblu95Zsb2278qBL/4W57d/3BM0d+682jb319Wh2P6tEMZK0MyIYKKhI2EDGPm5+BcjrFsYR/LzCW85Kv7kMsZX1U+EF5lTMuXo8tr83qgnt5fSj+ZuW0VYXhIX8SgjpGvyPo4tfs7CwMDg5ShTcBxNQ/oRiIDAuex+63724TPLk1OVU3EnnJhgyhbAga7Ab7kZse+vbWgZv+69du/9qxarqyvObUSvx75StwJb7VFerTc2eea3h99+uf2n9u/5/vH9q3ZS40D4ZiUNENkdomiiaQCRQB16sqJgcJd01jCszjVZNQJUcQt3QTwpEI9Hb3QP+qfqitqaPfUyU5wXazlFyKaPArGdwpNWtRc4Q/DWepoDo/UwjBnczYaHKkHHf8QoDP8QxYig1YDR6rqokNla5DRi1uujeRc1uyQY1oYOgZMA0DIiFktAOw0zYG2tlxqybb3dj7+ua+G7850DPw+i3SLSX7ETGn/W8PfmvzyNzwfz05c2JnOpyUDEUnvm8EdoXcCsisVwK4c2BnB1VhkmfWibKCNl2C91P0xc84ua/xCyYL260OuJf/fH9z2q88qgHumOZGcx8Z6EyT0t3Qx44aO7EY8jVKkfGCgkNYL91+dB8o5PjduYKEWjwpOKYNalaFFmiGBzbf/+Ob1mz9Tzd23nTok+s+mfEri2v1Oh9ivVZfvfrv9ZT9lNz3QV/be2fe+839g/v+7PDMkQ3T5nRetTfS3IkfnhM3eI0ARdnnAsgY97zwOSErKIuQJ/Ic04ZoOEJc9F1dXVBfVw+qwskdXK9bFBQLwD23CblyU1aI5k6mPaFLlgDw1d5YcYNEYGbec/K00zjktFYMUEMKWgaYbEPFvzPwQ3BneY94DaYTGdSGImHNdBuIeRCj6W2FNOuQFU01RpoO9jX1P7u177bnHqy/65wkEVOSr88zw8/3Dk2c+xeHhw/+mzltLpKRU1QSATdiTLkkKwLfsIsmq3NEcDgTuCmeWVIYuNOGzuu9VwruCB3V/hTOAf/xGZWDe7XnH8qm3DarAe7kwrEtqlaJ6W4jF0ZgcmKCRg2tlYaugxJC4M/VzMjb9/z63FEHQmsnp+jGn4nZDgm8QIbWcKt5Z8dtv9zSv/3fb9m0Zf8TPU+klyuFtNrzcTnb84KW5Xz2Ndk2akdf3/v13t0ndz/+zql3/uX5+cH+lJ4GOSSBbjKCBSKgJ409f/Ny88zk5j0Hcw5ogpZRBOrRCRYz7ZBtESPjkRhF1sgH37eqjwCeKs/lLPrFNV6PACjaBAuroizTCC61YdECL5CcXw2+3I1wqdckzZ0DGqMQYgwD4viBdd6xvzlw5z537nfHscPMX4QOBccSAd2yQKNMC7TuYJYD04IlE0M5YulGpWmwq6bnja2rNv1gR8eO97qkLs961GiO//Xetx87OX7yL8fN0QF0GemgQyQcBdPQyWxK8QPcClEOuLOgTfb+1dDclxvcxXzwN39WHrhXMp+rAe6496TSKRgbGyMzPKa9oS+c1iiPmrfQbuXm7hAWR07U5X4HNxjlp15iKWx0L/Jqmcghjxkpug2N8frMxrYb3nlo3YN/eceNa9//ePvvJwNgZztWAO7LAFDPHno2dH7+fP++0/s+/8HR9/90JHmh3oyYkDBSgJs9steRliPSozjwMoY7XqEQR4YFl4r0zlxPeb4noQb349KZAU+0aKI3TAiHwtDW3g493T3Q0tBMGjyLsOfVl3hACpaPtZBYgsz3guAmPx6ADhpkYltaWOXoWaJtr2FYcJ1XZwoarGQjFE0Va8PhXxeWBGdZMWkImZBEHSOIOASwm3Dvw7x3OvMR5bDNrZjM7M94ChhRh2aFIGLHjbhdM9kSbtm9qfeGv79v9d0v9kq9qcVkiBal5mPNOy7NjvzZmcmzj6fUpMoMqjgfNDpAIDOdLTMjgISEIItsDQuzPMQxRsxnTp/kI1CzWH/dMi6MlveaI17tlXM/uyc/99/fYSD3tHLmXjn3lPJ+5DVZENOQPy9pLvAGcoYYAAAgAElEQVSSrfizML9j37DSWzqbhvGJMarJPjM9S+m27iJYTl32wuzIvH+zRcFiUVh2j4U1uNzuSrJeorYuAxg2yLoEMYhCHGKZVc09Bx+89WP/x71bH3jl/f/3/fmnnqo+J0Qpcl1J1wbgvkyjgQA/ODe4dt/Rj776/vH3vjxmTChzUgLMEDPPMqKQnJ+STW7cWAUvuQ8SOQd1csc0CqDj5WMj0Qg0NzVDV3s3tDW1QiQUJrAxDZPAXqVa8MwsiwuXtjEnLYhR1rKgfAZRzIy8+KfcQDe/G1neKb8EcPfbvtdUKNpOAa2vVxvF/s7y3nkaMMNy2ugobYi7Qmxy5aApH7npw6BmFTukhxOt8ZYP1/et+buda3b+ZC2snSumtfw88fPOD4+//7vnps7+6bg50Y1xILKtcu1aoWA+Q8kSwJO7YAlwXxpA3ce70reWQvlWCu7VGnc3uF8OYM9fh+XMKO97cCkXk6+bs0DIz4lQ5znt+Pt0Jg2Xxi7BxOQ4zM/Pg6Ezwi46g6LigHsZss95phlyKw9ajDjpFp4L0U0lgodFZhDOTdVWIGyFocaI6701Pcfv3nzH337moc/+4z3192Dp5MrNK96iu2quKH0FXjWvduU7igA/lZq68bU9r/zPewcPPDoBU7Wz0oxkyJiaxjZvnI6MZSmH1IUY6qUR03mbn8IFNz2dhgFLjarQ3NAMXR3d0NLUDNFojLRw9FUxPyuCRrE1keOj9+saKwfcvRd//jiWZkot3ye5NIi5/loNcOcMdwLU2Xd8BkbYs8MgHQXRumLJoFgqhEwNAR7CZjjTUtt4oDXW+qNt/Tf+vLNt1cmtsNUxTZ63z0dfOffKA6cuHvva2dlzH0+qCQXbxDbI/2+pgFXgMLDOIrM8grtwMHivoVLHb8nDYQEQVALu1eyXAPfLBeyXC9yL7SuFgEBydBNu2QBz83ME6miKTyYTjHqWU2YjEIt/E7FN0b0lNwvY8hHmR0FnK0yWXMGgTqHLSqa67HVQZ3SHO07f0rfju194+H94+v7u+897z9Tr74oA3Jd5zBHg5435m/7p3Z/9y2OTxz8xPH+uOSnPyzaWg8U1YbJKcoyX3AYbC3e4inLQQvfoI/k4qd62xRy4Cg/a47S3YS0EdTX10NrSRoF2dTV1YKNvjBPhMP9o4VMWFpvxElWp4F7dDXhh76rZ/qJtVQnckZMeP4zNDqPv2cgjEKMrhwL3FCo7A1iyQLPR/x4COw2gGYrVEmsa6q7r/EVvY/dz7bVNHzzQ+dgkNvDS+EvrDgwd+B8Hp878wag+2p4NZak9BHeM7AdbJV87HjhRgxfBfn65x6sl42LtlAvu1epT/owqXSmspB+V3Ou1TmlmLbHzuw/QeKDRedEj/BlT3ahk6/QkpNMpSoVjBwAXkxyxz7EHeL0HXeWwYeO/kCcCVQ800RsUjIp9RZO8bGkQM+NGV6Tz9E092559/P5Pf+czA585FWjsxUc8AHc/K6HCa5Du87snvn/rs//8/a8duXjwkYuZ4ea0lJFo4tMOhnkiyEmO3Mjo92QavSjY4fl4jCZVWTQpqXjCpCWs9ZSJohBdLQbaIaMdkt0g2QregwF3dIs4Rbuinz2f7bqgFHD3WvSlPLfYtZW0X2j+X7KtqoM7HvZsqg8vUu0wRx595CL9xzIskEwZNNBANiT6iklRqIX4XHtD+67W+rbvt7d1vbGxZePca4df/9TgxLl/NZIYvj2hzoMRYmFqMpadxU2UwB1L0xaC++IjUIlsSxmrcsC92n3L9ffaAnfaJvJcWzxGRBRC4sE+uDdgSiLyws/NzsKlS5dgcmoKMplULvXRBeIOLwePbPeM6hKBPtQX1NhVQAMSq7ygE1siWZNAgZgVN9sjnadv6Lrh2c/u/N2nPx8A+5LbZADulaKIz/uRxe7dj3bf+dL7z/3J/pEDD05akw1ZCXOMEcVRc0bKWNp1OeuZD5VdqPXcvyW64uawZ8dnVmwGg2AwVa6lpRVW9a6CxvpG8s+TyYsr7iyNi6+4EoHLD7gv3+abPxDlPKecexzB+ZwHxS5jJnehubOxUIjVjgXUmWiaV0iPoaAlIu5AimHMkDCZHxKB3k5bUKfVm02x1ncb65u+E4/WXBwZH3lidP7Sb02bk7VGxCAQR50INXcCd4sFd14JcPeS99UM7l7v5jVdKr3fu33GvZHT4FmUu/hQtA0GtlkWfaHGfn54CKanplgOO0J+YSU3fmCgdjHVF3PSRX77Yh1yFBHcA1XGjYC02aSxG7QVYWR81IpaXeGuwRu6Nn//yQcf/++fH/j8ySAqfulRDsDdaxVU8e8I8Lveeu2hFz742Z+enj5z96Q5FU/LGV7LmPnN2YBw+g4vezzvm2MC44vNnRPKLmGED5gTj+YATdWgraUdVq9eDU0NTaQpskInPNIZrxb2shLev1rgjptMqf7Nwm56bY7FnuF1T1FRlHgAWhzc2TiRWR6JcHiKHZrQaTYoGCisk3leVRUWAIkshJw0J5vRIaxooNkhkNMatNS1Hg1p0fRcYrZnzpxtyWgZMFQdDGC1tBVTaO4yN/0z2tmcWb7yw9JSU8dNyrTYdaWCe1nj53t+L665L8dzl6PN/FflAbQcAZwAX65T0FYh2ZBOp2FqagrGxkZhamYGTF3nFd14IIjLSpgj1mJUs6RXeAXUFYI7iZlHFqP7CBSImlGrM9x2aUvPlh88ft+T3/rc2s8dDoDde+IG4O4to6pegQFOT7/+D4+9uu/VrxyfPn7HpDQRzUgZThHL8kDo5EvOc/7xAHnKYxdRqujHV1wBdsL3xQlR8FKsD4+LprOzA/p6kc2uBkJamJnn+VEeDwJscrjoRz2CUasJ7vTkJSLiPTeNJUbN7VN0ROy1CS3WXlXBXVDTYtYECzIiYCcSHIzHQNM8O/oZhk4alKaqoMmM3hj9n5oSASmtgGqFKJ6Dhi9kQVbNggGYz84COB3NHeM9yK9vcnBn0cvujaFUWbMMi6WXTaltei3Care38HnFwX25nrtc7ebeK5drhs9C1wyHVRbAaZnkU6fKbheHYXZmlohp8IOkNDg3hQme7hOkXMwQSODuTqNbdPzEPMH9BoN7yX/PA/QkDTV26NE6xm/u3f7j+zfd8a0v3favPwx87F6rgf09AHd/cqrqVRfsC7G/3/XdT7504KWvHho/cs+cPKcZGBnF66wzcOdOdy/tHf+O5tkQW6yUhsKDW2ih8MUmXoAOymQ2oxUMzU2tsLqvH5qbW6jQjOIivCFN3wF3F73oItKoNrgvBfDlbn6F/vSlwN2XBaFCcGcyy0UFk9bO85RQi2faq2C44wF2nB/BqYeNhWpkm6LeMcMyDFGAjAQqFpLF8pugg4nmeIWR5TL6W4X73BnBDhWLkYTmTlx7ubNliQefyw3u5c4F/4u6+MxezucuZ9tsXSkO2QyfYXwesvmYSCRgdPQSjE+MQyI576K7RuUBQRhDgHmqmwB0XkiGDgsi/seLXps8gLRhMR8+EXbg7xSIQAwazYbEvevufOahbfd/419s/+peSZKwxFzw8SGBANx9CGk5LsGym6+999rDr+5/40/2Du/bOWlNgC3rtJsrIQ3MZBZUTSYzLIWXCKB2obTfiNS8ADtKu2Ogj+tJVUKARWf6evugs6MT6mvradFiLjxq8iqe1m2bNEMs7SRO7yLFxR1AQ0Q3BcIq3KT8HABKkfeC9jkQ+THrV2MDdahYS+m061oG7AxY6VCGOeZUVY4FGCFjHQuD4NkU/Hragl3CJoBWdPJZMq1cYf50CtRkmrnQzvDx+HfiVqA0PMZOR+9C7hkG7uXKdjFwr4a83WL2115pwHy55k3p75G7w69VpPBd3BYrokmWJKorQPTDigyaxohppqanKHBufHycXIZIcuQUrXJrCV6KBye+IYUDtzFxZhRDItLnKDbeAgmDgrMmQFgBKaNBp91mPrj5gb+754a7/tuXbvrSoVKolstcjtfUbQG4X6HhtG1b2jW9q/61fb/a+f7p97+yf/jAw2OZUbAgS1qYJsmgp00MHnU2cZHP7gZ1XxucY/oSOfVco8dNXlZJu0PK2o72Dujp6oG6ujpQ8fdkmmfR22QgKCC7EZqts4lQ5P3SGl8A7vkTjsBdBFFSxgLyDii8+AzT4lnWBEs3EoeBXCtM3khAg9o5Xsci4RHcOUg7loHcbqxwhzZtq3S44KmPywTuvuZpCWvRf3uLz7jCNq4GYCct22PXFgG1i1ml6O/EauwOqLMhm83AxNQEMc4RlSwVfyEG+dxBz7WXLOCBLjZ+Tp3jnKk+z3qGWxEeYHGqEuUyVnlTYVVdX/q+9fd8c0PHmm+sa1h3/MnNT2ZLmB7BpYFZ/srOASo0c3Zb3YdH3r33yPmDXz04tP8T0/YEZCEDISyMgH5U9LeKPVnkkvJuF4tWXfSNXL4ttih5o7iZk2kMIKyGoLGxGXq6uqGjrQPCoQjoepbM96FwGEwj53csdsAgXTMA95ImVSG4E+8mForhIEu56PThIMXJj3K/EYFRFgE8qkjiXqaB87tdgCA8CUJrJy++E08hqrlVV3P3D8be4iutraWPk25t1uvJpT3XqzU+LiW6PPyAe96TXW65wsNLJp0hyupQKASJVJIquo1eugSpFNJk53zwTO12fXiwHHMjerwn19jdz3ZbIVmhJLQIqoDGQc2OQKvSatyz6d5vr+1a9ze3d950LKjw5m8uFV4VaO7lya1qd6EG/+3D3248dO7E3ccvHPnS/vMf/sZEZgyy2SyoUY3SoDAFatGNpZQR5OZdhhV8YfLFSeZ1LDqjaFRsBrX49tZ2iMfiLHCGruNEOdzcVugWEIGvS22C1dDcK91kK73fPfiVmuWZeZ2lP7J9nqUEMapfVqktV68H3R4F5niXrZMxzDHXSC4kjmUMi09eiIDzj3xwx8wJT/VwiRVQaJavqrxLBsNqzDgfUd9l7AjlysVLc/c8sHDAx+tQgUD62NGJcTLDp5IJHq0usSweHvNBM1ME54o9xwe4C2sjbTmOlpITFs5t1cQsdhXCUtxuCjfP3rv53n9c37r2G139XUe/2P/FDE96L0PC1/ctpUDD9S2pZXz7p2xb7jn8w4bTQ3tvPzKy/w/3ntz3G1Pp2aiu6pBVDDAknn7iZn3idd4dZjq//VvgFHctNB5Mh4lYNfEaaGttg7aWNqitrYUwRtNjgparTrM7WpbDUhGmu/yOVbLVlrsZih5Uen8xEVcK7qx4EG6iwvTJWOPQnCIyF5hFXsQzuMw4dCc7BDBQ5+F5HLQdWXPLDHOx5N4i13d35fTKgJ02cW46rra8y2uvkhnnklXJh4rFF2R57+Eet6UXu3CXsTP8QtUarUW4b2QyGUpzQ1DHkq2oUOBMYDQXubLKNLe4eY/ac8Dd36bjuAlcigRjnMWUTAlCugoRO2p11HaN33zDrd+5a92d/7DqplVHH4VHs0HKmz8ZF7sqAPfyZVfVO1GDf/nky7V7R965ae+Zg1/Yf/bo4xfnR2oTSkoy5CylQbmLu4gAl0L/mu9OuX1nfEemUzYvX4q++IgWJlY7AfII+IwHn0XD5gXo8IMH+ueX+pS71Va6IS620fmW1yIXVgLu7J1Y6k9ObgjRCi8kwwaJAbKoGy86QiS1XCtnujoyGmNbIjee+eh5MDKvIV+Q5JZLPWJPqkhjdw5RnKmhUtkW3l/eHCh3xq1MYKd5XMKuXbhG8d+GYUAykyRQJ20dzfAmC6yj66kATLGiL9w8n3++9DhpuP5MmZm5zqPLKUxc8TV6R7R9cMvqLc8+fMeD371Zv+vU5s2bAx97hQuohGlS4ZOC2z0lgAD/w6EfRiZmJ7a8+sEvv7z/3L5PX8peqktCQjLBZKdnroU5G52vEXRfJI7PBREXVFaRBdARIvC6y6qqUQR9S3MLdHd0QywSIx8dfiiCPn/teuZWlk7iWR2TaHnA4DlkTsU87yvzr3D3R0Lg5hoR078x9zx3vdDI8bqck1MEyzEWbioSRHntrNgM4+RmRWcYAyHjMMhtrmwekJbnHMh8TSbPV6Xp4+mM9Wwm74Jyx0+Qs/gJlivWIz/P9TSD84b9tOVHKn7BXRzAUSkQ5VpRW8c0t5HRESoAgz/jWndIZ5xxy7lzctae/IO774Ot2HIoYI6b5yUATdKgUa7Pdke7T2zq3vjM79z9qWc/M6CdlqQn8zcWP0IJrlkggeqs5kCwVZUAFpuZVCa3vvj2i187MHzgNyb1yaa0mZZMTElhlUVyqXFFiV4KtWcPcBcp7BzcBdOU2BAVSaHguvbmdmhraYWWlhbQNA0s8qG52OS4xW6xSUWbTQmlWoVQq7EpVqONopt/GXnuhX0heOYAaxHHAYti5vDLtXv8baGGz7V3Tj6k0okA890ZwIsoeIxAlpDemEA+36aKfRE+fX5urHguVxvcKxk7N/NaqQDv57l5hzSPue2nPT/C9wPujmVNQkUcZ5gNyWQSJicnYWJyAqZmpijFjVJaKc+cpcayE1/um5vQKDcf+d+Lzn23SZBvCLhPYD+IVZHxcmA2Tk0onu2Odp3Y0rnlB0/c81vf/e3+z54LzPB+ZoC/awJw9yeny34VFpv59slvb3vmlWf+eGhm6OGxubHOpJVULcUAE8lIbNSNkHgZc+V4gJygr6UFy4NhHJBwLVx+nbOZ85x30qp54RnGMCUTmx25hCUZQooGLY1N0N7eAY2NjRCNRGnBku+dijvknpE3sRwzHoWD+dbp6LYq+DqL+h2rQHFL3asCuJNRXRTsIHAXm6drp6VBYPJgVwgvPGr5nLYW8+Mpb50FyLH0NpZex7T3wsnA2s+9QnXgHUe4HAvNwkWWc/2UuwAd14cH42Fh+36B2K/Wzqby0i4r6sMCf/bCLXohuBe0yw//+DzcJ9DChqb3yalJGB8bh9m5WW7RYad6YRGkQ73YNsRUcLEVsjhLvn5dU4XNXxH1wZPZMX6HTo3YZo4jnlI0dRUaIvXJrvqOY/0tA8999sHPPvNEzxOnA+a5cmd58fsCcK+uPKve2o/O/WjzM6/+4A+PDh35jfHkaH9Sng9nlAzotHlLIKka8cIDEkUQfzwVVAaWyMr9c2JBurDCicLmM4AVLylMjhS/wCAvXo7UBojHa6C9vZ188VhdDk33WBueasvxCFpWZ06QTuEGwhY9EaZ4wLvYBHOb2MJNMaeBFhe5n420HGAudYD99KPonr7gQa5AJvffMAaCk3vl/VoERjm/FA54HwBT4ksWvqPw85fYTN7lrM3yjwiFfSpFa/c7Zn7er+S2FnCyF1C8FU4DJJq0ucvOORSyNYagnsmmYWZ2FibHJ4hKNp3J5PLbaYnmy5jVFsh9ud+RSC1Fdzi4M2DHWuvYD7QQYCEiMhdw0hqscmnQY1RLhYgZhjqpbq63YdXerQNbf/jbd//2C5/s/ORgoLH7mU2lXROAe2nyuiJX/+LiL1Y/84vv/d7+wQOPD82fXz+jzEV0zcB6YegoB8Ca8Kg3UyYU09ZklWl4FCSDo1wkXdrR2FyBV4XaA/PBI9MZ06JYHjvmxmrQ2NBIKXPNjU0QDkewEjPX4LlnlxeiYYG2EpHgsGCdpcXoBe5ewO5XS1pucC95Y78Ms2s5+lRtcM+1Vx1wXwrY8VkLcrCrNA5lyVouDGQrOHE77JKMu53BM0uVZS4IRgaDdQYSyQRMTk1Q0Nzc7BxQqWBFIpZJWov8btofXGc+VrxI/I49X8RvuBUA3AvoDIbbEAE7+2LdQhciUSGyYFBDhogZgWapYXZt89p3tg/sePrJB5/8xV31d01WSdxBMwUSCMD9KpkS7ybf7fnOS9/5zLun3v+90/Nnts5JcyFTyjJfGeaKSlgHWSUFXtCJkvYuuJrdI+3kMfMFXmQWOKd3bs4lqmhkktIkIp1gkbUSxKIxaGtthU401dc3UAEa2ivw71i1DKO4FSxny8Ddj95Y1qZYMI5+2lhOcPfz/Csx9ZajX9UE9/y2Sgf3QrD2kvFKAXc/fnR6Fx4UyQo8svVE+eiMoRhkWYJkOk1+9bHxMZidm6HoeOfAjMFzPCBeyEZ4a9x9YC4ccbBg4M4IFHIR83gIwEfTKlc04qun4DwEdsVg/cLbNAnCZhRq9drk9q7tP7993a3f/Nwjn3tzs7R53mt8gr+XL4EA3MuX3WW/c7+9v/Hrz3/90++e3P3lY5PHtie1eRVUE2zGOgrIPoplw2wZi0LggrZAViU6QdP6X3QHKW6aU0SAHFGOy2CpMhg6PgRAVhS2sA0LwuEwNDQ2QEd7J7Q2t0IsGqGysrZlgmGYZFVAs/3lAPZSwGu5wL2UPlzuSVRJ34r5l4u1V65ZfmFbpYG7+34/ZvhKZOE1bqW27RfcRWQL1n7AypGyrBDLHD5P1zOg6zqcHx4mcE8nU4BBuLKai5anAzfWlEArn3DJobmdV3B1Tglo6ivWKQfc0QDPfPQWBuwhsJNVgdR4Qb1A9NkRKwqNRmP2toHbfrq1f8t/+ezHPrtnsxSkunnNoUr/HoB7pRK8zPe/MXqo5pd7f/Lg7lPv/Mneob0PzsiTkNXSRN1IFT1xXZF7W+LpUNwe7+y4riF3fhSbKKvKJAJkENypPRu5ywEMBVmr2IImiwFuLAjaqJEbFsRjNWSmR02+qakJwppGfj9LuAtsm7jsi228pW6GhWIv5/7rAdzLkUulsr0S4F4qsJMS7CfArcT1XW6bXuBOijTnoMD1KdJQVZWtJ4yEH5sco2j4qfEpMC0DJJWxzNkYFEvnfm7Kt21Q+e/w9wTsAty5242r6bkTgDD5cx89WfYwkJMzz5FbAONpVCBAp+cZEoSzYegJ9cKDNzzw3zd1b/5/upq7jgY88SVOqjIvD8C9TMFdqdswF/4be74RHZkY2X7s4rE/2nP2g8cHU4PxtJoFWeEHZrKgoSmNRbvjwiNfOSv6VSRwruBteO4zetp5vRJa0gYu6BALnMNKT8ykif/CErKsBCSmzNXX1UFzUzNF1GMRmkgkQu2g1o/bQT6RSnU22XI21eUA93L6sVxzqVp9KbWdcsC9+DNK19z9aOyOOboEcC9VBqWO6VLgzoCTucVZxIvkEFph3jqyy1GK2/QEpJIpJ2CVzPacP8GJiMc1y0NfHM6MYsAukMFJ3eCAjaVeRYYbd8tjpgcG8koaI1fEwzwCe40dtzY03HDpzoE7/7a/s/+ZnvqewQDYS50Z5V8fgHv5sruid/50909jJ+YObzo+cuqzH5zb/blTc6e7ZqQZgBCq2WzVocmO6MYReJ08agbulBLtjH5h0WWev07qDb+O8mCZrx1LkiIwEqg7UuBpNEgpKSsQiYShvr4BWltaoKm5CWLRKCiy5ipnmhPf4hsn66TYTJxNuSDivtyNt9rgXm4/lmsildOfQmAup41S32fxZ3iDezFXgZ/nl/pepV6/VB+8tHSmTbvendLMuPbN014N04RkKkUR8GiCxypupm6wq8gZzu5Akz2xWFo2BdRRvrnG/u0G91zUbV5wjivpnfEhEJBzJYGi46maG4/Aw58xhz2rQmuoObuxdePBnZse/JuupqaXDSs09qVbvhTUYvczOat0TQDuVRLk5W4GNfh3ht6JHBw5OLDv/L6HDwwd/MMPR/ZuTodTsolc9JYNii2BTLTluZM/LsYF7ne2I+TQ3lV5zI2sBOoO2vMcdAH+dBDgQIwpehIWoVHJH48afHtbGzQ1t0BIDkGu0pmX1s4OHQvAnZcwXUwDYxYF76ldTXCv5uZfrblUTp8KU+EL2/ArW7/vsHQfA3BfIB/bhmw6A1PT0zA+OQGzs7PECU/XUV47O5hjYJ0gm8wLdqFlwUus5k7LVGrVucFJoxEh8+xgITBc/Jl+izXY8bCNLjeQIWyFoFFqntvetfXNHWt2fPOO1Xe/+ejaRyeCHHa/K6J613nvgNV7VtBSlSWAAH/48GFtv7K/5ddH377r0NDRrx0aPnj7nDwb1qU0Ra066c4iFZ6noRK5nGCzNUSp1hw7mpML40bWYnutK0rOMbfztoUrAPPg6+pqobG+ETpaO6EuXkcMd2RuFKZRPhOZiZ/x6AtLAZr8CeTRBUD58riJVc5QWTG4uzSqKg8tNefe2P0cVgr7IO4vRbtlBLd+Qh9Le+NyDhqL5blXIpdi/Sj3wFLyOznFV5iM3YWX0CImqrBRHAtPPRXXoI8dQXwOc9YnJ6mSG1LHYiQ8FRki8iOMcOXHbzJ68bQ6sdadqm484A2vQRMeRdzmCI5QO2fR8QVJ9SJgnk8PVmeKWdeQnCZihKFVax3b2rflpRu6N/zdg3d8fO9DjQ/NBjnspa2Val0dgHu1JHkF20GQ3wW74j9+/sV7j104+sUzk6d3jqVHmzL2vGzJmA+P/zHlnACN0ldYijy54hHceWERlquKEfYsQMZhtGAH/rx8WOeVxWIXmwemw1DAHQ+2M5FIT4FIOALNDc3Q0tgCDfUNEEVTPU+TE0DPgnR4jXIO/vg7vI5IcNAKwUL/K5Z4peBe8uZeRo9LAWZ38+6+lQKG7vpwZXS36C3ly6m45l7K+ywmk2q8W6nvheCNa8LJT3cOrRycsaiLbSywOomyrGiCx6/EfAJ0Q6egOoJWXGec9IdWhdeuTqZ0fp2F6WvMT8eP9pzTAh3zyJfBy0yQjZ+Z3QW9Bi5BFRRQ7BDE5VqjK9Z5enXj6p9u69/yg7/8xF/ukyTM1Q0+V0oCXtPgSvUreG4ZEtht79Zee3vXnbuP73n89KWTH7uYGF49a81Es7JJRBcmMkXxJFdmxuN80iaQ+R5riCO0Cm5zKj5Cdn0OpD7wVFSNY1zVjLHO4daQZQjJGsTjtVQzvqGuHurr6yEWj4GqqExzEdXLRBEbfqhg1e94bq/odxkyytvsy6COFfeXurFX0tVSNMtK+3U1gLvbquHXovS/kkcAACAASURBVFGpXBazipQyrsQk6Crb7D64CU0dj+F4kMW/oaaeTCaILnZ2ZhbmE/OQyWSpghsdhnluO/XBbUXy2tVdHjiwFIqDwbXPagww6mKaB3j4R3Zrns/OKwtT6oyKee0GQMQOQaPWNNPd0HtwQ8f6F2/dcPM/fXXHV48FZvhSZsbyXOs1DZbnqUGryyYBBPiTR05ueOPAG584dOHwY2enzm+fNmbrs1IGdDvDFqtqg60zszbVckDN2gLmoyemKRYoZ8k2mEhzKyqL+Om1S7t3qtiJzYei8JEERwFM4YnH4uSPb2psgpqaGvLPo7keNQPBWY+bGEbmC0Xd72buq6tlgnu1gcJPX/1cU2m/CDCK0c/7efgS15TfL2+fu5+ulf/8xVsvp02s18Di4RaWS0aNHU3zonpbOp0mf/r0zBTMzs5AOp0Bi3JKXeUWCmPfSIsvVqq14D1EMC1VG1YI2BVel4CY6BDaFZuIKSljTrjZMB3HRLeZCiEIQcwKQ1u0eWRVQ+9bW1Zt+enHbvvYP3+y85PnA2D3MyuX/5oA3Jdfxpf9CbZtK6+Ov9r+T2+/fN/+U/sfPzs+eN+0PtWqqwZYig4mZInVxlRMbgCXQDJZFKxM5NEYJMP8gqzCGNv0PT+Fmr3jm+PBPVRGliXDUdAPVZsLE8sdpsxhbnxTYyOEtQjzIQqzPFoUuF/R0dp8WBG8+luOWb6cTd2rH+X8vVTfsVtjLHxengm/iuBeuawqB/fK+7BwdMptk0o9Cf+4G+BlrPdnEbgjqFNq29Qkmd+z2TT51VmgHP+4ct5Jfxd/4pYBX/1jSxAUi5UCpgRX7mvH9Y6bAWruCO5kbJBkUCwNZEMFxQqBpmvQVdNxZmPP2hdvXnPT8w/c/MBH99TfMxMAezmreXnu8bNlL8+Tg1aXXQK7bVv76Wv/+fa3D775B2cnzj6SMOc7ZvUZzQrpYGoGZMw0pcrJIebLpvxXXvebOkdlQ5n5rxSNjgX3cLIbakf499grM62c0dmSli5JVCMeAR41+baWdtLi8XdUixqtCe7NjXPWVyrAqxHcl9q43WbeQtksBu6F7ZUyzkvJ3xfAeA5geeBenWcvDGistF2nnh+PWKfXR/4Hy4B0Nk2V25AHHjX2uflZp866W+N3RCbM8O4DNG/PV0Akp62WuUleOOrJJO8UmsLCVDyt1lBB1RHUw9AYbU5F7Ojpmwe2fe+OrXf/aOvtG87slHYy6srgs2IkEID7ihmK5ekIlo79xoG/X//uwbefPHj6wOMj08MDaSUdn4VZMGQdIIz5rzzfjPCc+d8YuHPWKd41T2VZmPBI+ecV4viGw9pjFaRYERqRiy9TCo3wt2taCJobm8kXj5p8PB6HkBriOfXsPmxBBN1VIrVSwb3Szd0LDL1cDos93/37pdoQ1hB3P1YyuNsF1c78jHWpY4TXu2VW6v1++uRcg2ZtMqsjuQzT1DMYAT8/B1PTkwTq+EV9klm/aJlQagszudP9/N9Ou7xWOtVm5+yRnkF1HNxZQDyPmCdXHCsVTMF0igwymuEzAFGIQr3UaGt6aHpN17q9d26946+27rj7jSebHp4pSQbBxZdNAgG4XzZRX9kH/eLiT9reO7L/wfcPvff7B84eum9WnounQ2kpDWmwNXS8szQah75OoK/QurH7IuTeeZUCzcplHqT0nILylbRZUWlarsm7qsbhhkUl6DHy17CIBKeuBjX5JgJ51OpDoTALuOMMfJVKtBRwX9ZN35X2thQ4L2aKF3LwOhwUyqtoe1Uyy3tZGPz0FcGdpooPzgLxbqWMUzFLRyn3lzr/DCSAwiAXm5nfZ+fmYGpmmnzqqVQS9CwWgmJbsgB3kc7m9Mu9xlwdcA5uJYA7Oyk4s4c9W3Bc4I+mBEpWhrAahrgVN2qNusn7tt/33M7bdv7d2nVr998l3ZUqVQbB9ZdPAgG4Xz5ZX/EnnbfPR984+MrmD07s+f3X977++2dnB+uNmCVnFZ3ltZL/zhVtU5huRhsBquXFq8lRwVcJTfx4UCAHIGfB4tdzbT4vip4H65A+j74/mbHgYflY/FnVVKiJ1+ZAvraWNPlCzd1PGdgF4OYzoG45NnyXcYTtsS63w2JgVk1wX9QKsMzgngNUccJbfFm4Ux79ArzfsVpM3mwYPG1UvtcyLQO+rDB1LZ3NUK761NQUTM/NQDqFdSFyVduc2BIMbHMi4lkjOUoIwRGPZ3KeYUI557ngN8E+l99R10mddn7X4bwACXA9aXYIImbIDmfD2dUtA4OfffjJv77lhtuevRi7OPqk9GTlRBO+pRhcWI4EAnAvR2pX8T1vvPGGOtV7vunM1PC9r3/w+v/25pG3tus1lpJVLTAp4R3LszJNnqhmeV6uZWD+LTMpEr6768Nz7YoA2qG/47nqYhNxlYr0Ep8Af+c6W6b0IDTRowbf2tIKrU2tEFKxzCSrXY1+eYzAxz5jABIeDBh8SCAT+Q0L0KOIZPxPlSmICTdct2l2Kb81bYcLNsHF04oLr3W/t9j0BcR5nTP8gNZSzxPP9tOO1/gsOCQV5Wivgr+cVUDy1Z0F7gXKzBDnS8acmCd/nAu8aSKNIVM5531wMj9Z7QSMCTFNHZQiFgThiRJziA6nWK8Nc9DReqUqYBsmZPQsXBq9CNMzM5CYn4d0Jk3R7wyQc2Z3X+PDg+HIPYUBcRzTyaSOElN4HQlhvhciFIQ1mJsuI4kUpskYlFpHAkKvAQXVShAyQxDKhKFBaZi+b+t9Lz9272P/V2Ok8djH2z+eDEhpfE3JK36Rv5VzxbsZdKCaEnjKfkoe2D8QvTRzas2R0dP/+lcfvfmZCX26NiWnISsZFFCTA2/OQcXNiWgTZ+Q2XMmnnDm2KeBpn/4jKkv2QY5ssgq4DwNeipEwDChMe2cme/RDSpQqF9JCUBurhc6ODmhtaaPgOwR03FA1WeOEN0yrERWxBNizHD8k5eIkPfxgwkhy+D0usCrcbKsB7oWZB4LWc6kx9rPprxxwF5BX3qx13pX7qP204paPc0Djbp/CygkMT3Pg7o5FECmYgjEOo9TR8x3iueekTfP5YbsyOJw2udZPB1RFJvP76KVLMDo2CplsishnDN2kQksLDsh+09i4QGiZUrS7OEhb3GfukhivEMmIalC9p6Mtm+tpdKZLoIYUqiJnGzZFz4dNDWqhDnrrV52648Y7v7W6fvX3PnXfp0bXwtpsAOx+ZuPKuCYA95UxDlekF5gT//Kvnu8Zm5z47O4jH/7uSHp03ZQ1E5qHJBhYP1ayQFJZFTcL8+JdZnlJHAAExSUBPNWrYjw5ZIrkm41QwHC24XUeSh1xZbm0Gdo4MSdHlJmUJVBlxltfW4sm+0ZobGwmzV6VFBacx3R2TsTF3QPs6EFRyMQWprie40q9w+e5U5YqHRwv0CVj6SIHHj+gnjtILd3TUtry+87F26wM3AVQSlgj3OPj5apg2JYvXJqqrgMcFlhiAW6cWRHngiBg4gSrrBYLHlRzxgR34SRGQsOuyeo6JFJJmJ2dI386FnXJpDIsf1xUaRPc764Syp5GCvFsoapT/EnuQM3M/xjtjtwULhY6OtDivFfoIID9wOQ7La6AnjYAua005JiwNAjpIWjRmqbXtK1+e/OqLd9fv3b9a390wx9dooSZQkF6DU7w9ysqgQDcr6j4r/zDUYvv/ai54+DpE/cMzgw/enz85P3DiZHeeZhXDTlLGwUVnskiYuN0wQ2Xl53D7qPZnjSOnM2aKfZUsSZXfU6oTz7AXfjd8yJ/ObAzkz1S5rJoYhVpbSNRiMdriAinsb6BvmPUPXLaK9g/zLijQD5mZsWqdZSKx6nz8rQxHj29VF54qaNWDriXA8SLPaectvy84+LtVg7u7PnFdO5czxaNG3ADN1UvzP8UgrubU4GuJBDN3UUHPV4+1anOJpjmeNNoOUql0zCfTBCYz8/NMe73jAGmbVLkOSeBZlkjLqpmUaHNk4CmCLjT41Eb50WbqO4C2euZdYoWi8tVxs4FjHWSXFOGBSEbKWmiUAN1+qqG3kPr2tb8fHVr3y/6V/XvH9o0NP2U9FR5PhY/kyi4ZtkkEID7son26mr41VOv1u8+t3vt4YmjD5y+dPaR89ODO8ZSo80pMwmoQKmaDAYCpIQn/5wpnqLi88pP5cz2bnVUkNxx1tslhSM2W2qXz1C3L5w9D/3nrOwsboqKrJLJvi5eQxp8vKaWGPCQICccCjnc9KxtjA3gVTCcngiiHOYDLUw38looS3kaCv9WaJZ3a+6VAHExcK+kvcJB8t9WtcC9mNRzgWWLTSJ3P0VMp/ta6p3rAECmd2Fi5wQxhe+KSiteQ2Z7nP6cHhbN7pjOhjnqc4l5KuiSSqTAMFlNB6JjdnieGbmvU2DJ3Q+/BDQiRpVAXVgRmJyYgYIffl0vTn91JhnZGFhdCeSYyMpQp9RDZ033UFfjqrdXtfS9tHXNxrcH2geGf7PrN5NX1y4W9NYtAa89K5DWdSQBNNMfPn2484NjH207MXz04XPjZz9xcebiOkyXszQDdKTIFDsFlYTiIboCscm3XlBNiteeUfmvTV5Lfkm3u4igd2lPtNnymxztnZe2pAh9bkxQZQU0TYVQKAKxWIy0+LraWtLso5EIqFrIORgIP7zQ3IU2Ra8ocotFapLHPPAKI8gDl8KIdF4nu9KpVgju/sHY+8mltVUtcF/YLz/aet4Gt0gaXT645xd0yT8c4KGPISn56XnAZiaTgfkE431PJJPkW9czWdAR1KmqIWdlFD56aoTTKDugnB8vyMz8S80ktCDwowGZ4JFFTiwK8dY8GEbEv/BKdBRtL9wCWKkVFAhbGtRBHfS19n+wqrn/Zxu6b9x1Q/dNhz63/rHJgGnOe02s9CsCcF/pI3SZ+4ekNyMwEvnGrv82sP/s0Z0j4yOPjScmbrk4f7HJiBiQsTHKF0/+yHLB/HdMg3BVkOP7DQWKcQUZuavxY8jMbOgHDIWG49baHU2egy/pUcLvz7UZthnLxGEf0jSIRCMQ5yBfW1cH8WgUNC0M6Gt1mLlEtDTx73BNSGhHRWK2hdtTDI+f98m71r3ymCpZ8UgvF7iXBuxCaEu/T96Y+nzzUoGdFNZFItzd8hYFXcQhT2jamGXBYZ0iyzEXHU3uSAubREDPZOgLg+Qo4lwk0eWZ3YVFu2DG8PF3m+epgSV2ZAJ2MsGLCHlW2InRQ3N2J+FSQF88edLYdwouxfoRsgIhKQzhbMjubeo901LT9OHqzjXP3bLplrc3RjZefKD/gUzgW/c5IVf4ZQG4r/ABupLde+7Mcw17Tuy9bf/J/b9zbnLw3klzfGA6OxXFqF9bscDSRDS8O7qeKSgY6CO0dab4SLwQTS5KebF3y/N3C4xwbZjsPm6eFXsnla8VNnz2PBYZz/KbsORsNBxmII8AT5p8DMLhiENzy1yaLl+rK9CtcKGwgEHy4vs6qCw9jq669gUXlgKCbnAvHZAX72HpbXlr7oXasZ957hU8V6yNouDOTe/FrieA59MH/ehYmS2TQWrYBCRTzJ+eSCRB1/Xcgcxt++fzlR0QFqbM5/XHdf5xOOJ9gTsGxvHmJVxPWCeCm8ZEIB2PbaEQV4yoN7AwlArxUI3VEGqcadVaj2xcdcPzd26+/Zfr69Yf3rl6Z9rPGATXXD0SCMD96hmry95TrBN/Ek6G3jyyb9WBMx9+/KOT7z86mRzdenFqpCsJSSUTyoIuG8w0KDYy0hgkkCwsNMEilSnKGPc5hfR8TzAsFszmpCsJKyTPycUHuwEwZ77nRB9cauRD575VLRyi2vK18TqIx2qgpraWasujlq8qmAOsOL5VHlHgQL54FrMYuMG9UFP19hezswgTHJGR8M9i7+81AQS4lw7GHkePkq0K3uBOx7MC4p5i/XaDYeHf8d/uNLbFwZ0bu0UiuzgDukzmQmvHcdANg/zoqJ0nEvP0NTc/w0zyghchN1jsPcTwi0NmXglW/kCXq2ehT59ds/TY8bVFGjybmbkCT4yy1kk7pYMtqxWhWipEjSjUKXWpzoaO0+21HR/s3LbzhdvW3fba3S13zweautfKujr/HoD71Tlul7XXT9m2/ND4sfjg+Ic3vnf4rU++d3z3oyOpi31T1kRDElKqIXPCDtLYcXdTwCbbuw2A5WVtnUyCaAVfygJdUoT6YjPXt3Ub0+QU0NQwATt+xWMx5wvBHwP0sE8I9oLAhMybHFTIZy80PR8Mc+7N230goZgB3i5eI2IBiESoIJd6sYEnf/AyrebyDgv+A6yXMre7UxILrRhiHIodFJzfkTkmd3gSQXH4d+RFoC+bgTb60RHQ6SuBmnqKfockSexY6vHxkr/vubnIc0T74uxE5EwyMJZeCRQ8PFP9ZvYgsp6BBjVyXbpFaR7rjnUfuXPdHS88dOtDr+3sqjstSbfoXq8U/P3qlYDXdLx63yzoedUlgJr8WThb/+axXXf87P2Xf2vf4L6dl+ZH+hJmKoI14mVVIiu4SXnkXFsitzbuPi4bZaWbHNvLin98t83AHQ8d4hZNUUijj8VjEItEoSbOTPhYnS4cDoGmqA69LgGLy2pAWQOkzItAKh51T6VtSZ3L67IAcwFQSKJTCHLFtPliLy3uWw5wLw/Yc7nlXqZ0J4ixyCEGzeLi4wC7nGMcxFRGd1YDtSXy0x2tPOeLZu5oli2BfnIEbjS7T81gvXRWlQ2/stkMmAbntZcxGwMLG/lgW/XaTX3PzSXA3QXwlCUiqWByDgqyBGEEPIbD2BKEpYhVp9TNddR1Hdjev+OlR29/5NV7eu850iF1JKq+OQQNrjgJeE3HFdfhoENXXgII8gfgQMNLv3r+0Vfffu3LgzPD2yaykzHU4s2QCRY622WbNCJyPWoS2KoMgJuQK0W+ojfxO3MX3VCRYpflM4vAKdEf0u7wCxgjnkOUU99AGj7y3Yt7iKqXw/ZSZmX6m8s1QKVsBbUvmoLRh+siz3Gbo5cyPbufuXLA3Z9ZvnD83aZx/Juqac4hzn3QISsFd2MIZsFCE3+ubXQJMWcQ3pPVszCfTFLN9OnpaUpdQ+3d/aF+CBO5K+bDc756zclqgDueE1VkvwOwkzZIWQAljFYxBQzThrAcATsJUCfXZttDrRMbO9a/tPOWB57+7dse39MJnanABO85itfMBV7T8Zp50eBFqi8BBPn3Jnd1/+Mvf/x7e08f+MK5qXPrZ8wpOaUkJUtDliyb5cbjR3DfLDXjqrmROirf4u+NDGj0Re54FtTmgITQwjlHuShig3nzDQ0N0NjQCLW1NRAOR8lsz4A5P+hdtCXM7CJrCa8VACVM78iLXwzsFut9sYNEtcC9XG3dETnJkblqxIHF/V28v9usXsy3zszhuY+IUXC7KpaKVcBYD+SET2dSVEoVwXxmdhZSGSzWgi4Ppslj9ocYP+dpBVH2vmTitZtWA9xJeOw8idNOwwwULCZnAqhyGFQ9bDUrzdbW3i2/vmX9zX/7qVs/9epNjTdNV3/1By2udAl4TceV3v+gf1dYAshwB7sg1BJp2XZq5Njv7B86+Njp8dM3XEpdknUV8+KxII1FJDOqooJhGWAupr6XAu5+33uJGS5LKgN0rlE7xeKxWIjC/OksxYk1QgVoiDAHffUqReDX1dYTWU4kEmFf6KsPaVTERmjm4tBQlGKWv7Pg+15cA829sPsaN0BWAu6+wMuvzCmTYWGAYCkHFQJbolHIHbocOXIyGVbwJT//HM3swsSOP8/Oz8J8ch4s0yLfuTu2QfQHrS/EVigMDu55SLZ83y++LBfmskAkCpBT+DzMGBmyMEWUCMgZCTrDbaktXZvf3b56x48aG9peDimhoT+6+Y+MQFtflmFZ8Y1e4Wm74uUTdNCnBF468VJ4eOJk64Xk+LZTo2c/efT80Y8PTg2tTVgJMtNjoE/WyAD65m1SdBdP//L5SH+XLTXDEQ25r5e0Qa4UIXsd86kzel2iu6X/MdO649tFg4SkgKIgaQ5G4LPgPAH0yH2PII9+e2bqZ/nJ4uMAKo9sLgwodJPsFGq2hWBMGmiZq7m6wC5Uy3w11esZxf6OVQqF+0LIQgTBIUjjzxj8hr559J/jFwI7scZh/rmug2Gj9s9Q2ymZWsAG5/ye+/PFRMjz6ZcpW3+TdPGr8twztgSKKYOEX1g3QcFwuRDUyHFzY/e63TcNbHuhM974i876ltPalpbZoCxrpdK/uu+/QlP26hZa0PviEnj22WcVeACiQyeHOganh28cm7z40IkLJ3/r1Nip7gTMSRDBGhWouS+MPPba/POfWKhOlejj5bMetWUM/GMV7fgTHIIdlh/vpM4LBOAmURY4xwhCsA69CKajbVdRyC8fJn57Bv4I+BiNj8F6eAgg3nuRdocHBHIRsI4JU7PwtVOZWl7ClqDT7T5wHxaI+7+0T2ly90rVyj3bXWOk2DPE74SJvZhZ3gITDMukSHYMcNN1pHlNcwKZNBi6TkVaENz1rA6WwTVzBHInuJENbs7twvrotrrT0PPxzwt7dKYZr51QmmiLXO0j4r7grgXgLqmgWiFQDQ0a1Ib0mrbVh1Z3rP5eV0vHnoHugZOdSufEo2sfDaq3VTxWV38Dpe8GV/87B2+wzBKwbVt5YfyF2P7D+zuODx3fMq/Pf/r4hWMPjSXHWhJWQtElk/JxGcs1A2Zi2eIVsxZ0z6UE5mLuXVOXfunKtc9d5EYb/jNHZ05Qk9Pm+E5OzQqrAs9fdm3yDBnY81iFOfaLnOlUvAea71mqEqXRyTKoFESnUC59KBxyUvCi4ShEwlHS8oU5H7+j2R+1fXc8wILYADcLG2dUK2V4SwF3/9ciq7qg98EIMF4DgGTLsgkc9kGuUaNlBwHcMHTQdaRwNSGZSVE6GmrnqImLsr6osVNJVh5UJ+IX+Eiw8RNCcE5tBZaE3DByszsbZDGr2NWu/PVFaGxLkTW71t0PPmeLNELdtlldQ1ZpkZnkVTsEdWp9uquh+8Salv4Xo1r85x+78f6j9269d/ZpeDobFHkpfUSu1TsCcL9WR3YFvBcG3L0D70Ree/O19SfOnLhnNjW788zkmVvH0uMdST0R0i2dEdtIJmTtbK5MZZE9kAg5xIacw9T8t6SINvxiJV/zfaU8TUpEI/HNk6t4DLM5sNPjWZk71+GgIBrKqf6SK0UrLmaaINf8iQgXa+RxoOCnCfTpayrzzWMsAsYkKCqa9zUqZYtfoVCYovUpmA+BXmFgnzNVuw8kjLCEvUfBsnYz9xVQCPkC7Jz5ovi5q4DkhqCVuoLuDewLK6dqmgYFsglgRpDGAit61oCsnoFMOguZbJr+bVsm6JZBhDKooeN9rK+O6cQ5ZxWb6vnaOIdVt1jcB0D6OZf1kDdxqCGW/cHAXjTCrDa5Med/F1zu/A9sLETVRBodbibibRYpfEfsc5SurhEBjWwpENGiUKPWJFqibSe76rvfaq5r3HXz2u27//i2Px6UJMo1DT6BBPIkEIB7MCEuiwTePv9203vH3tvw4cUP7xrNjN42PjO+ZXxqfNW8Ph/PShlI22kw0TePZPQO+xxHc16PBnN3cX+l5KYcLbyLHYyDHWl0rqnNbLSuXHt+HS+TSd71PA3PZad3gKsA3HndeuL09uTc8xYxamZYUheD9Zgpn5nzFYWBOYI8mvLxb0zDZz+jJYCKlIAEYTXM/Po8jkAE9InvoheF4L/gMMAvLAR+97/defriZ/oONgWu6WaW10hHNwNq5EwrJ+0b/47mdNLQLaaxI/AbJpgWK7xC56NqyVWkKi6224m5QY8VZhp3AQQ8rCB+YtAdorFNmrTr5Mcrv7EDHZuk7B1yufcS2CZWlVOo4IINBuODLyxZbwGoeIDLyhCBGP1XH22caG1sO9EUb/6oNdTy3q2r7vjglrVbz97SdUtQtc17aV23VwTgft0O/eV/cdTkX55/ueXgyYPrT509seP8xeE7x2YnbhxPT3RNpSebM3IGdEUHU9LzN3Yk5iANWCalnPzkCgNDJ9DN0RapUDvbWMnqma9hEWhw2lixleMvGEgzSBHXsB8LQd2BSOZvLxoCX7ps8yluFgKbO7AMf2bgz2lyOZhrSihPsxc0ugTuSMbich8w0GHg4y6t6/Scvza5AbjVQYC7A+Z2TgvHaHTSyDH9zDZBx/wswjj+e5fGju2IyPUF4s0jAlpM9qXIl1G1Mixeoj3nfLdQM6dARXGI43MiF37JawvQNeJgQExOTie5PYVYGyUEd4WlCuYdXpB4Bl04lgohDJPLhqGttm2oLdo22F7fsWd1b987m1dv3r927drBuyGgjC1lBlyv1wbgfr2O/BV8b/TJvzP0Tv2ByaPrDp07sO3ohePbxhKjt85kJvvH58daUZM3UbNRGG+80AhZrDk3caJ/GcEdNX0CH1d9dq54oyVVfDlbOzfpE8AvMfsFDLh9sHR9NfCmmOwLH5jnARbHjvyHu0GZwNpV5tMdqFaYb+5olC4TfqH2XphuR/LjVgz398J4ACbnnDVDpLK55eb0m8vTKZrilkvVdiZ3Qzn5CRh2Q/5ij3TKHLsOf07hFn5YdCxDNA7cLcPlRWywmM1QwG2PciBrFE1dGTQ5BGGIWq11befjUnyot6X39a29m/Zv6Nl6YGvDhqGt7VuTQVrbFdy4rrJHV20JXWXvHXR3BUgAQX4P7AmfGznXuu/Mvls+Orrn/pODx+9Om+n+lJlqTEtZKSsbkLV1yo1HLZlZPbl2TiZoFhkt/LFMQcOtkgG7JACJz3QB6ouCuxs/RbyTy9W6XNguIuNzgXkF+dVCk17kdME0cO7AdeLAivW2cMn7eSN/24Tb84GR7i4sZD/zZvIsBQv81vxSdxnfKs9VRzcXMnUjvauf4rHu8Aonqp67dPh0y5VcLegrxVKKFHphaaICbhJo+J+pgWZpEFfi2bhacymm1xWFggAAEyBJREFUxc9s2rj1tVvW3/rBxrbVe/o6+mZ+CD80gkC5Kk+C66A5f6v2OhBE8IpXVgJYR37XyItNZy8N3/byr3/+mYvzl24dTU20zpqJxnlIhtJyRjLIXG+yYDXOHOewjKHp1fkdM5oyxZDVunaDututmgdAbve5iI/yEIsfaPSSbKFZPM/XzV0L7jbcrgD3YYBn5uc/zh3stljE91JV38qMEhepcIXvkifvYruPKO3rrqrmJUCPv3ttcq4YuZzLvRDkxdzA7wTOLIKdnTV5PXWsykZauuvLPae46R4LuiCoR82YWWPH041aw1R7vP3Mmo41v3zyE0++tKFjw8Ee6EkHWnqFA3+d3+41769z8QSvf7kl8Kz9rLJ5tqf+0IWzW94+9v7Dh88f/djQzHDfZGaydt5ORrKQVdEnDzZGVDNopRRwW3bYzJyAatT+qN61C4LdG6+IVHY2bmFS5eZ3AayLBM3laXRVFJRjRndF/LtTx5gLnMcGiHKj+E9XLnyx7iwWOFdJ1xeLthfgXkjMk5ffji4WlyWC/iaGit6nkp7xe4W1oNgpjEfIs3Hkbh33/GBmIG4pEi4Znh2BY8OD6+hJfI4wcBcBnOJaFvuBz1FAgwhEsnVyXbot0jbe19h3ZFPXxl13rL/jlds39J/qkLYFRV2qMOxBE1ecWDEYgkACi0vgkH2oZnh4eO0H5z64d/+pQ3efGDm5Y3h6pGvOmgtZYVPLWhlANjnaWJ3UK76Lu4FhgakdN1q0l7qeTQDP2OjIdy0c7M7BgOrZFvfTV0F9LwTBBdZ39zMcu3KRtDf3KxXTyAv76ud473HPgoA8CoHgN7lM3nlENUT5W+B68NOXUhbMIu0xHGYhmux7XoYbj8QU/ceoQCwyxAMzJQNstLMX8W6gRi5y0qlRnj2gKBKE5ZBtJEFvjDRlV7X0ntzcu+n9Las2/+q29Xe+21XfNbxaWp0u5dWCawMJeEmg2svJ63nB3wMJlCyB3fZuzQKr+eS5k5sOnzl631sH337kyPDRHQkrGdLtDJiyCaaK6XFYItTM33gdsyjTtAi0xYZOqc08vcm1lwtzKzGbcbM+JeDhtYX+WbfZteQ3KzhcFFmNxbRtR1suBPxygLuSPot7izx3wWGl4Dm+3qvS3alwrLgijocKNKtT/gUd6NiDKJTD/Uwnak4CCQGetHucXyz+g2ns/MUwrtNCwiIV8D/ZVEDSbVAsGWKhMNSo8fSOjbe+sWPDjhc39mx8r7ez9xwAzNwS1FSvxgwM2igigUqXTyDUQAKXRQJYoKZzT6cynZ6OhMKh1ktTF24/du7k5w+cPPzQeHYqkg7rkIEk2KoBUhh3aSwvazuBdZiGZGNSsayxTTyrA1XOJJM+89ejOZXxyqOFm6WPYdEb5q/HwqHC4VrgUy2dVXR5ZLaSVnMVrBkVC6mY75v6xXnfENgtiZgDMcdezAESIyMVpBE3MJ0PUy85KyH+iNkZlsnSMrAEK3tdFvGu6hrISQVqrBprdcvA2O1bbvmH9tbW5+Ox+OmQFZpeP7c++8ADD5iBT73iEQ4aWEICK2k7CAYqkIC3BJA/BJ6V/2bX4ehHw0MNc6m5noaWpoeOXTjxqcHJ8zcmzNlIQp+XTDSfol/eZuQjmHZsktNTxkLhxBonGRlQUDtH5Z0AnflKMWWJ3L88fxy1OQbwAsVdvmGhDXr3fPmvWEmreaWAu5A6D2YTVhtSynmqJLoQ6M/IBUAuBTbOCO5oYdBxPqiYyoYaPCOwUbGIC/B6AJwmVrYxRz1itURbp9d2rP1wbde650cGB1/ftnrb+PZ122cfXfuoLknOJFr++RA84bqWwEraDq7rgQhevjwJoMn+9Q9ebz46eKqnRlVvn5mbunl48sINF2YurZlKTzcmraSqywaYCiZnsf9EVD2iOpUV5b5fCgzn2hoxz/LgKMd1TYjA1UGH5lb0eyWgWXkyvLbv4oMqwJ2YddzlaFl8ABt7Hv3uru/OiwGK6oFYLwAniWIgwGNwXBRicjzbGG4c7WrqOtbW2L43qkV3q7Z06NYtt144s/HMVJDGdm3PsJX6dgG4r9SRCfpVkgQwZ/7XJ19u2nN2T8ul5GzfZHpm81Rmdv3Y3OgNo3Nj6yaTEy0JY141JOSwZ0CPpWfxJ9rLcSW4zeuFkfQOo63IJVd4rDc31S8bu01JYgguzpOAyP3HTAoR0U7OcXaV22wvLDBiDnCqeVY/XSGyGdu0QLbQ9B6GuBo3mmMtFzvqOo+01bQdrQ81HGmJth7pamgb7N+0Y/zRptvnAy09mI5XUgIBuF9J6QfPrroEkOJ2CIYih84dajgxfqLl3MVzq0amh9dNJaY2z2dmNk8lJ/smU9NN09nZiKVJkNZTZH5XQgoFzyEPOqsB60rFcmnxZNZFTc9CkyzVs8ux5FX9bYIGK5MAxq4rZEYnV4tDWcgZ5Nw0c/ggAnYZZElh1LkI5qBASNFAsSWIa1G9Ld481FLbdjKmRg7WR5pPdrf1HV/Xtnqot7V3Yl3Hutm1sDYot1rZoAV3V0kCAbhXSZBBMytPAkiMA3A29OuLR2r3ndnfcXLk1OrBmeH+2WxiQ0JPb5tMzKybnJtqSWUzsq3aYMoGWGAQtR3T7jG4jtOLCZ8s1oA3EdwZGS4jMBHov/JkcH33COldEdxZsSEEdwmj4ahwIJIhcQUeufox2BJT2TDi3daoEhtGvccisUx9Td3F2pr4uZgaPtgcqdu7oXvjmY09687saN00Ga3vSAaAfn3PspX69gG4r9SRCfpVdQkg2O+H/dGDQwe7jpw/snnfoQOb59LzW5LJVGfGzHQkMrPtSTNZk5UySsZO8zK0NhhYqQwrgSkSFfcgLZCy4gjeSXtfGZ+VtJxXQgwCq4dOWjj+DwPkWFE3CppTsD46FnIxJYioUQhDGEJ2yIipNTMxrWYkHI5eiEZjg3W1dQc3rFl7avumGw9vr98+tAk2YWDcSnjBlTHtgl6sSAmspN1gRQoo6NS1KQEE+iEYCn80+NHAqXPH+k+Nnls/Mn5h80x6qj9hJVpn0zNNCT1ZpytGZD47F0oZWSpHiwBPUE7V0vAbFaBdIUISy/lKL+tqJf9XLlZJwtgI5kqh9DbMgLAw0l2GmBqBeCiWUQ0lWR9pmKoJ1UzWqPHRhkjTme7m3oP9nf1HB/oGzvR39o9sljZnK+9N0EIggcsngSu9C1y+Nw2eFEigiATQR48Wd9ToL1662Hbh0oWeCzPn1gxeOr/+4vSlvpnMXNdsZqZ9Nj1flzLS8bSVjWWMjGbYpmQheY6EWj2W77RypGVOhDULrl+Kup0r/9w+LCL0XR1dSj90GN6YBSHH+EYE7QvfltpaqkH3PUWuK2SUW3RGiXt5e6IaGl1fpF0R2Cb+VIJOzN+cWqanuR9JJDUqUb6Slg6KHVZC2agWnYursURttGa+VotdaIo1ne9p7TrZ29pzvK+1/1xzQ8fFDU0bJjuhE/ndV8rJLVi/gQRKkkAA7iWJK7j4epDACftEOAvZ+PzMfP3w9HDHmdHBNWfHzmw4P3Ghb2TiwsDE3GRrxsrUZaVMPGUkYlnIKFii1gEuLFMrgJSKiXAGdSTJKQQ3XiKUjLzEiFekGlwe2IlUvNwvGW85jw1wIsAFyhWMWOFJw4XDnqxyIjVQBBwWmwzCj43vxeneiBwGOQQccBcX8V/xswh1jQuA8s3JhO7iFBC13vE2DrnYLJ7PRKabRHZ3RkyEfvQQRLJxpTYRVaOJsByaq4/Wjfa09R9Z3dp3rr+l78yq5u4TrbWtowDNs7c3rU1IElLQBZ9AAle/BAJwv/rHMHiDZZQA1+zVY3AsMg3TsbHp6Y6RyQu9x88e3Xb83Intx4ePbpjPzDfaYIVNy4gYph6xZFuzFRsM2wTdyoIpoYbPQJtF13MUcwK6JGLEIxC0uH/YAV2eWy8OCyIZX2jqXBl2XMDCFSysB4XaMO+H0HjFdzRXs0ewG9xKOoE+lZTldclNDDR0nTgKdxHnZhd5v4Pt/N0dy4Krni6vCCdq0ZsU9JZ/iCHudvxC9kEkk5FUimhXLUYlK0tyVpW1tCwrKQWUbEdj5/kNPRsP9HX2HRzo7D/e0zFwobNmYHgLrEoh+ZwkSXgqCz6BBK45CQTgfs0NafBCl0sCR+2jtenUZN1oYqrzxMlTN+4/cfDOk4On7hidn+hPWGklZSeVhJmUIQSKoZoS/mfL6LlnUfmOrx61UIQYrE+P/mFM2eKhenQgIDVWnAQK0NrRdnkRGaRILTDJuzVyixO0KKj8og8azxMIqhyQ8xR7l6WfVTTj97iqzxVWhaPuOH0VueSubSaPvJ0X6WGnHueDujPJhlLXRBtYF4ABuWzJtmKplmapdhgiZtjWrIgVNmvUqNXV2H5wfd/6PRvWrH97be+GQz2xngtWrTUXBMFdrlURPGelSCAA95UyEkE/rloJoHa/Z88eNboqGp62pmNT1lTzxOzM+rNjgzcOjQ1vPjd6dsNMerpxNjnbOJOeqUlmE6phZcFGFCPllpUDJfM9fmHgHmrSGAfGC9eYFtayd5GvCNATUkNwLKaD8hUu8J68ABzM6Ts+R2jrbmu5iBVwm+2FhdzthS7YQah9XnAtL55AcMfww4gsKyCT1i1T7R46XNDBgzLT8w4oLOZdhZAchlgonq6L1s80xuqnGuJNl1Z3Dhzpbuw+3NvWdSAC6tmGcMN8LdQmT3eezjwBT1hBVPtVu6yCjlcogQDcKxRgcHsgAQdfeXDerl275LP9Z1XN0EKDk4NaZjYTb2mub7Ns6J1LznbOzM90zsxOd8zMz7bMpGbbppJTHePpyeaUnqxL6ylJNwwy5SPiYS16DNhTNNToEb+JW49Xq+NPdlYx6taiJr1L22dl0HIDJX4UVnNhmxdWAOG3dw8tObfRj15I41d4esCb0P+Pmje37/PHo2Gf695g8wJ+CNtoXscqbfgfEsZEwlEjpkYn2+IdY03RurG6eMPFurr60fp43Wh9be2FqBofNiwYHp8cn+yJ96QTdTXZPjWiwyYwD8Nh+y/gL+wA1IN1eb1LIAD3630GBO+/bBLg/npSzQ/DYXXo0pB2YeSCNmFOqEbaiKmWWmOa6bo5SDckYa4+a6brsxm9KZNNdydSqY75xFzLXHKuI5lOtMzMzdansglNt00wbBahT1Xs0HQtWWRa14kQl30ct7ejsqNFgKnemKefo2DNRdYLy4HweYt/U5EdDu6YH04V8+hAwM0HVC3NZVa3sf4e84kTGwBa103yhxMxjCapUBurSdbG6ybj0dhoTbR2tDZeMxaLxC6GwtpQSI3MhZXobAPUTIfD0Vk5C1MpxUrUh6VsQ9MqfSAS0u/seUJn9X3J+uA6uSzbcAYNBxK4qiQQgPtVNVxBZ68VCWAJ27+Av5BPwkllBmaU0clR9ULygmrr89r8fCo+OZWMJ5OzkUvTlyKpbCo8NzUfqY3HG2qjtS0SyC2mabSlUtnmdCrZlMmkapNmtmUiOdWUlXTVAlsxbUu2LUvGoDTLItodCf/Dj2VZ+DuwULvmke8sUp1hJFVHE8z5FpbNlUFRkG4XCXzQZUDUMKYsK7YsKbIiK5YiybasyLYiydkwhGbrI3WzMTU8GYlG56KRyEQkEpuSFPtS1tDH5+anJwzbnquN16RrojXp5oamVFyLphta65PRpsZkWzRktBpNZkSXzZs7BwyAQybAk5aI+btW5kDwHoEEllMCAbgvp3SDtgMJlCEBrvHLu2AXrc9aqJWiEJWmxqfCljEbuTgxHr00NhqbmJ6MTIxPRZKJmdC0kYgOz18Kp6SsEgqFQtFwJBLWwtGwpsU0VauRZTkmgRSSZClimqZiW3bYtGxQJClMZLuWhZpwWJIlxQY7TVQvkqTZlm3LkpwBSU4qMhY8NbFGT0ICO21aZjqrG8msqSczeiaVySYzJqYLyJFMZ01ntlaNpOrqm/W2hsZUc0tHpqmxKdnT0ZMKJULpmztvxue5wgHZz4EWXsaECW4JJFBEAgG4B9MikMBVLgE8DAhQxJ93wS50vqsaaFp6Lh1KZBLh5HwyZCQTatI01YyRkS3bUnVdx2A6VZZkSc/oGLun6pYuK6qiy6psy5asWLZlh0IhI6JGsqqm2qpt2rG6xkxICxn1DfV62ghn41lD72nt0dfCWgHYzAIQmMuv8pkVdP9qlkAA7lfz6AV9DyQQSCCQQCCBQAKB5h7MgUACgQQCCQQSCCRw7Usg0Nyv/TEO3jCQQCCBQAKBBK4zCQTgfp0NePC6gQQCCQQSCCRw7UsgAPdrf4yDNwwkEEggkEAggetMAgG4X2cDHrxuIIFAAoEEAglc+xIIwP3aH+PgDQMJBBIIJBBI4DqTQADu19mAB68bSCCQQCCBQALXvgQCcL/2xzh4w0ACgQQCCQQSuM4kEID7dTbgwesGEggkEEggkMC1L4EA3K/9MQ7eMJBAIIFAAoEErjMJBOB+nQ148LqBBAIJBBIIJHDtSyAA92t/jIM3DCQQSCCQQCCB60wC/z8Jbf2s5L/G+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2141827" y="3785845"/>
            <a:ext cx="809192" cy="789888"/>
          </a:xfrm>
          <a:prstGeom prst="rect">
            <a:avLst/>
          </a:prstGeom>
        </p:spPr>
      </p:pic>
      <p:sp>
        <p:nvSpPr>
          <p:cNvPr id="17" name="Rectangle: Rounded Corners 6">
            <a:extLst>
              <a:ext uri="{FF2B5EF4-FFF2-40B4-BE49-F238E27FC236}">
                <a16:creationId xmlns:a16="http://schemas.microsoft.com/office/drawing/2014/main" id="{83D75BD5-8701-2FBA-083C-100CD411C4C8}"/>
              </a:ext>
            </a:extLst>
          </p:cNvPr>
          <p:cNvSpPr/>
          <p:nvPr/>
        </p:nvSpPr>
        <p:spPr>
          <a:xfrm>
            <a:off x="3148662" y="3768616"/>
            <a:ext cx="3882521" cy="824345"/>
          </a:xfrm>
          <a:prstGeom prst="roundRect">
            <a:avLst/>
          </a:prstGeom>
          <a:solidFill>
            <a:schemeClr val="tx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rgbClr val="000000"/>
                </a:solidFill>
              </a:rPr>
              <a:t>In-đô-nê-xi-a</a:t>
            </a:r>
            <a:endParaRPr lang="en-US" sz="3000">
              <a:solidFill>
                <a:srgbClr val="000000"/>
              </a:solidFill>
            </a:endParaRPr>
          </a:p>
        </p:txBody>
      </p:sp>
      <p:pic>
        <p:nvPicPr>
          <p:cNvPr id="16" name="Hình ảnh 1" descr="Borobudur Temple Compounds Thi | Trip.com Yogyakart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076" y="1475509"/>
            <a:ext cx="3231499" cy="1896368"/>
          </a:xfrm>
          <a:prstGeom prst="rect">
            <a:avLst/>
          </a:prstGeom>
          <a:noFill/>
          <a:ln>
            <a:noFill/>
          </a:ln>
          <a:effectLst>
            <a:outerShdw blurRad="50800" dist="38100" dir="2700000" algn="tl" rotWithShape="0">
              <a:prstClr val="black">
                <a:alpha val="40000"/>
              </a:prstClr>
            </a:outerShdw>
          </a:effectLst>
        </p:spPr>
      </p:pic>
      <p:pic>
        <p:nvPicPr>
          <p:cNvPr id="19" name="Hình ảnh 2" descr="Chuyến Tham Quan Chùa Borobudur Và Chùa Prambanan - Klook Việt Na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7471" y="1475509"/>
            <a:ext cx="3262802" cy="1896368"/>
          </a:xfrm>
          <a:prstGeom prst="rect">
            <a:avLst/>
          </a:prstGeom>
          <a:noFill/>
          <a:ln>
            <a:noFill/>
          </a:ln>
          <a:effectLst>
            <a:outerShdw blurRad="50800" dist="38100" dir="2700000" algn="tl" rotWithShape="0">
              <a:prstClr val="black">
                <a:alpha val="40000"/>
              </a:prstClr>
            </a:outerShdw>
          </a:effectLst>
        </p:spPr>
      </p:pic>
      <p:grpSp>
        <p:nvGrpSpPr>
          <p:cNvPr id="8" name="Group 7"/>
          <p:cNvGrpSpPr/>
          <p:nvPr/>
        </p:nvGrpSpPr>
        <p:grpSpPr>
          <a:xfrm>
            <a:off x="1015539" y="1475509"/>
            <a:ext cx="3235036" cy="1901286"/>
            <a:chOff x="1019076" y="1470591"/>
            <a:chExt cx="3235036" cy="1901286"/>
          </a:xfrm>
        </p:grpSpPr>
        <p:sp>
          <p:nvSpPr>
            <p:cNvPr id="2" name="Rectangle 1"/>
            <p:cNvSpPr/>
            <p:nvPr/>
          </p:nvSpPr>
          <p:spPr>
            <a:xfrm>
              <a:off x="1019076" y="1470591"/>
              <a:ext cx="3235036"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566502" y="1652104"/>
              <a:ext cx="2136646" cy="1538260"/>
            </a:xfrm>
            <a:prstGeom prst="rect">
              <a:avLst/>
            </a:prstGeom>
          </p:spPr>
        </p:pic>
      </p:grpSp>
      <p:grpSp>
        <p:nvGrpSpPr>
          <p:cNvPr id="12" name="Group 11"/>
          <p:cNvGrpSpPr/>
          <p:nvPr/>
        </p:nvGrpSpPr>
        <p:grpSpPr>
          <a:xfrm>
            <a:off x="4807471" y="1470591"/>
            <a:ext cx="3262802" cy="1901286"/>
            <a:chOff x="1019076" y="1470591"/>
            <a:chExt cx="3262802" cy="1901286"/>
          </a:xfrm>
        </p:grpSpPr>
        <p:sp>
          <p:nvSpPr>
            <p:cNvPr id="13" name="Rectangle 12"/>
            <p:cNvSpPr/>
            <p:nvPr/>
          </p:nvSpPr>
          <p:spPr>
            <a:xfrm>
              <a:off x="1019076" y="1470591"/>
              <a:ext cx="3262802"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1586889" y="1652104"/>
              <a:ext cx="2136646" cy="1538260"/>
            </a:xfrm>
            <a:prstGeom prst="rect">
              <a:avLst/>
            </a:prstGeom>
          </p:spPr>
        </p:pic>
      </p:grpSp>
    </p:spTree>
    <p:extLst>
      <p:ext uri="{BB962C8B-B14F-4D97-AF65-F5344CB8AC3E}">
        <p14:creationId xmlns:p14="http://schemas.microsoft.com/office/powerpoint/2010/main" val="258281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3" name="Arrow: Pentagon 2">
            <a:extLst>
              <a:ext uri="{FF2B5EF4-FFF2-40B4-BE49-F238E27FC236}">
                <a16:creationId xmlns:a16="http://schemas.microsoft.com/office/drawing/2014/main" id="{FBC7E96E-CDDB-8FD9-9515-1FA8FF0A9A7F}"/>
              </a:ext>
            </a:extLst>
          </p:cNvPr>
          <p:cNvSpPr/>
          <p:nvPr/>
        </p:nvSpPr>
        <p:spPr>
          <a:xfrm>
            <a:off x="0" y="554062"/>
            <a:ext cx="3381829" cy="522515"/>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472913"/>
                </a:solidFill>
              </a:rPr>
              <a:t>Đặc điểm nổi bật </a:t>
            </a:r>
          </a:p>
        </p:txBody>
      </p:sp>
      <p:sp>
        <p:nvSpPr>
          <p:cNvPr id="7" name="TextBox 6">
            <a:extLst>
              <a:ext uri="{FF2B5EF4-FFF2-40B4-BE49-F238E27FC236}">
                <a16:creationId xmlns:a16="http://schemas.microsoft.com/office/drawing/2014/main" id="{12C801BF-4791-E752-7E72-CBD1D9862202}"/>
              </a:ext>
            </a:extLst>
          </p:cNvPr>
          <p:cNvSpPr txBox="1"/>
          <p:nvPr/>
        </p:nvSpPr>
        <p:spPr>
          <a:xfrm>
            <a:off x="540655" y="1304919"/>
            <a:ext cx="8033658"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solidFill>
                  <a:srgbClr val="C00000"/>
                </a:solidFill>
              </a:rPr>
              <a:t>Có sự tham gia của các tầng lớp tri thức, tiểu tư sản, tư sản dân tộc, công nhân:</a:t>
            </a:r>
            <a:endParaRPr lang="en-US" sz="2000">
              <a:solidFill>
                <a:srgbClr val="C00000"/>
              </a:solidFill>
            </a:endParaRPr>
          </a:p>
        </p:txBody>
      </p:sp>
      <p:sp>
        <p:nvSpPr>
          <p:cNvPr id="12" name="Rectangle: Rounded Corners 11">
            <a:extLst>
              <a:ext uri="{FF2B5EF4-FFF2-40B4-BE49-F238E27FC236}">
                <a16:creationId xmlns:a16="http://schemas.microsoft.com/office/drawing/2014/main" id="{543FA62C-3D87-DCA7-33BC-B265A7854EA3}"/>
              </a:ext>
            </a:extLst>
          </p:cNvPr>
          <p:cNvSpPr/>
          <p:nvPr/>
        </p:nvSpPr>
        <p:spPr>
          <a:xfrm>
            <a:off x="540655" y="2491921"/>
            <a:ext cx="2445657" cy="2152650"/>
          </a:xfrm>
          <a:prstGeom prst="roundRect">
            <a:avLst>
              <a:gd name="adj" fmla="val 10936"/>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472913"/>
                </a:solidFill>
              </a:rPr>
              <a:t>Hội Thanh niên Phật tử (Mi-an-ma, 1906)</a:t>
            </a:r>
          </a:p>
        </p:txBody>
      </p:sp>
      <p:sp>
        <p:nvSpPr>
          <p:cNvPr id="13" name="Rectangle: Rounded Corners 12">
            <a:extLst>
              <a:ext uri="{FF2B5EF4-FFF2-40B4-BE49-F238E27FC236}">
                <a16:creationId xmlns:a16="http://schemas.microsoft.com/office/drawing/2014/main" id="{54E999CB-630A-C110-F555-685D4DC53631}"/>
              </a:ext>
            </a:extLst>
          </p:cNvPr>
          <p:cNvSpPr/>
          <p:nvPr/>
        </p:nvSpPr>
        <p:spPr>
          <a:xfrm>
            <a:off x="3280227" y="2491921"/>
            <a:ext cx="2576287" cy="2152650"/>
          </a:xfrm>
          <a:prstGeom prst="roundRect">
            <a:avLst>
              <a:gd name="adj" fmla="val 10936"/>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472913"/>
                </a:solidFill>
              </a:rPr>
              <a:t>Hiệp hội công nhân đường sắt (In-đô-nê-xi-a, 1905)</a:t>
            </a:r>
          </a:p>
        </p:txBody>
      </p:sp>
      <p:sp>
        <p:nvSpPr>
          <p:cNvPr id="16" name="Rectangle: Rounded Corners 15">
            <a:extLst>
              <a:ext uri="{FF2B5EF4-FFF2-40B4-BE49-F238E27FC236}">
                <a16:creationId xmlns:a16="http://schemas.microsoft.com/office/drawing/2014/main" id="{EC6A9554-49E8-3D62-7579-345D340C1496}"/>
              </a:ext>
            </a:extLst>
          </p:cNvPr>
          <p:cNvSpPr/>
          <p:nvPr/>
        </p:nvSpPr>
        <p:spPr>
          <a:xfrm>
            <a:off x="6150429" y="2491921"/>
            <a:ext cx="2445657" cy="2152650"/>
          </a:xfrm>
          <a:prstGeom prst="roundRect">
            <a:avLst>
              <a:gd name="adj" fmla="val 10936"/>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472913"/>
                </a:solidFill>
              </a:rPr>
              <a:t>Liên minh xã hội dân chủ In-đô-nê-xi-a (1914).</a:t>
            </a:r>
          </a:p>
        </p:txBody>
      </p:sp>
    </p:spTree>
    <p:extLst>
      <p:ext uri="{BB962C8B-B14F-4D97-AF65-F5344CB8AC3E}">
        <p14:creationId xmlns:p14="http://schemas.microsoft.com/office/powerpoint/2010/main" val="1473269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2" grpId="0" animBg="1"/>
      <p:bldP spid="13"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4" name="TextBox 3">
            <a:extLst>
              <a:ext uri="{FF2B5EF4-FFF2-40B4-BE49-F238E27FC236}">
                <a16:creationId xmlns:a16="http://schemas.microsoft.com/office/drawing/2014/main" id="{F757F18A-A4BB-8823-D219-35AEDE8F8F09}"/>
              </a:ext>
            </a:extLst>
          </p:cNvPr>
          <p:cNvSpPr txBox="1"/>
          <p:nvPr/>
        </p:nvSpPr>
        <p:spPr>
          <a:xfrm>
            <a:off x="936171" y="692704"/>
            <a:ext cx="7271657" cy="496996"/>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000">
                <a:solidFill>
                  <a:srgbClr val="C00000"/>
                </a:solidFill>
              </a:rPr>
              <a:t>Chịu ảnh hưởng của trào lưu dân chủ tư sản phương Tây:</a:t>
            </a:r>
            <a:endParaRPr lang="en-US" sz="2000">
              <a:solidFill>
                <a:srgbClr val="C00000"/>
              </a:solidFill>
            </a:endParaRPr>
          </a:p>
        </p:txBody>
      </p:sp>
      <p:sp>
        <p:nvSpPr>
          <p:cNvPr id="6" name="TextBox 5">
            <a:extLst>
              <a:ext uri="{FF2B5EF4-FFF2-40B4-BE49-F238E27FC236}">
                <a16:creationId xmlns:a16="http://schemas.microsoft.com/office/drawing/2014/main" id="{912AF7B0-FAF9-AEC2-6ACA-490168C42882}"/>
              </a:ext>
            </a:extLst>
          </p:cNvPr>
          <p:cNvSpPr txBox="1"/>
          <p:nvPr/>
        </p:nvSpPr>
        <p:spPr>
          <a:xfrm>
            <a:off x="537028" y="1517303"/>
            <a:ext cx="8069942" cy="2805320"/>
          </a:xfrm>
          <a:prstGeom prst="rect">
            <a:avLst/>
          </a:prstGeom>
          <a:noFill/>
        </p:spPr>
        <p:txBody>
          <a:bodyPr wrap="square">
            <a:spAutoFit/>
          </a:bodyPr>
          <a:lstStyle/>
          <a:p>
            <a:pPr marL="342900" indent="-342900" algn="just">
              <a:lnSpc>
                <a:spcPct val="150000"/>
              </a:lnSpc>
              <a:buFont typeface="Wingdings" panose="05000000000000000000" pitchFamily="2" charset="2"/>
              <a:buChar char="ü"/>
            </a:pPr>
            <a:r>
              <a:rPr lang="vi-VN" sz="2000"/>
              <a:t>Nỗ lực truyền bá tư tưởng dân chủ, kêu gọi cải cách, nâng cao dân trí, dân quyền.</a:t>
            </a:r>
          </a:p>
          <a:p>
            <a:pPr marL="342900" indent="-342900" algn="just">
              <a:lnSpc>
                <a:spcPct val="150000"/>
              </a:lnSpc>
              <a:buFont typeface="Wingdings" panose="05000000000000000000" pitchFamily="2" charset="2"/>
              <a:buChar char="ü"/>
            </a:pPr>
            <a:r>
              <a:rPr lang="vi-VN" sz="2000"/>
              <a:t>Tập hợp quần chúng hướng tới mục tiêu đấu tranh giành độc lập dân tộc từ thấp đến cao: đòi chính quyền thực dân thực thi quyền tự do, dân chủ, cải thiện đời sống, phát triển kinh tế, đấu tranh chính trị đòi độc lập. </a:t>
            </a:r>
          </a:p>
        </p:txBody>
      </p:sp>
    </p:spTree>
    <p:extLst>
      <p:ext uri="{BB962C8B-B14F-4D97-AF65-F5344CB8AC3E}">
        <p14:creationId xmlns:p14="http://schemas.microsoft.com/office/powerpoint/2010/main" val="459424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4" name="TextBox 3">
            <a:extLst>
              <a:ext uri="{FF2B5EF4-FFF2-40B4-BE49-F238E27FC236}">
                <a16:creationId xmlns:a16="http://schemas.microsoft.com/office/drawing/2014/main" id="{F757F18A-A4BB-8823-D219-35AEDE8F8F09}"/>
              </a:ext>
            </a:extLst>
          </p:cNvPr>
          <p:cNvSpPr txBox="1"/>
          <p:nvPr/>
        </p:nvSpPr>
        <p:spPr>
          <a:xfrm>
            <a:off x="457199" y="322590"/>
            <a:ext cx="7271657" cy="496996"/>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000">
                <a:solidFill>
                  <a:srgbClr val="C00000"/>
                </a:solidFill>
              </a:rPr>
              <a:t>Diễn ra theo những hình thức khác nhau:</a:t>
            </a:r>
            <a:endParaRPr lang="en-US" sz="2000">
              <a:solidFill>
                <a:srgbClr val="C00000"/>
              </a:solidFill>
            </a:endParaRPr>
          </a:p>
        </p:txBody>
      </p:sp>
      <p:pic>
        <p:nvPicPr>
          <p:cNvPr id="2" name="Picture 2" descr="c">
            <a:extLst>
              <a:ext uri="{FF2B5EF4-FFF2-40B4-BE49-F238E27FC236}">
                <a16:creationId xmlns:a16="http://schemas.microsoft.com/office/drawing/2014/main" id="{922373DB-E899-38F1-69BA-95B2D8F72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88" y="1138131"/>
            <a:ext cx="1444172" cy="9639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ndefined">
            <a:extLst>
              <a:ext uri="{FF2B5EF4-FFF2-40B4-BE49-F238E27FC236}">
                <a16:creationId xmlns:a16="http://schemas.microsoft.com/office/drawing/2014/main" id="{1D4FA5D2-8B72-EF34-034D-807934464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913" y="1135160"/>
            <a:ext cx="1510718" cy="9669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7BD2FE-B9D1-280A-EE5D-C27BC7CA60E5}"/>
              </a:ext>
            </a:extLst>
          </p:cNvPr>
          <p:cNvSpPr txBox="1"/>
          <p:nvPr/>
        </p:nvSpPr>
        <p:spPr>
          <a:xfrm>
            <a:off x="486227" y="2417689"/>
            <a:ext cx="3679371" cy="872034"/>
          </a:xfrm>
          <a:prstGeom prst="rect">
            <a:avLst/>
          </a:prstGeom>
          <a:noFill/>
        </p:spPr>
        <p:txBody>
          <a:bodyPr wrap="square">
            <a:spAutoFit/>
          </a:bodyPr>
          <a:lstStyle/>
          <a:p>
            <a:pPr algn="just">
              <a:lnSpc>
                <a:spcPct val="150000"/>
              </a:lnSpc>
            </a:pPr>
            <a:r>
              <a:rPr lang="vi-VN" sz="1800"/>
              <a:t>Khởi nghĩa do hoàng thân, nhà sư, nhân dân yêu nước lãnh đạo.</a:t>
            </a:r>
            <a:endParaRPr lang="en-US" sz="1800"/>
          </a:p>
        </p:txBody>
      </p:sp>
      <p:sp>
        <p:nvSpPr>
          <p:cNvPr id="9" name="TextBox 8">
            <a:extLst>
              <a:ext uri="{FF2B5EF4-FFF2-40B4-BE49-F238E27FC236}">
                <a16:creationId xmlns:a16="http://schemas.microsoft.com/office/drawing/2014/main" id="{ED2C6940-DBB7-717B-5A16-20696322E64A}"/>
              </a:ext>
            </a:extLst>
          </p:cNvPr>
          <p:cNvSpPr txBox="1"/>
          <p:nvPr/>
        </p:nvSpPr>
        <p:spPr>
          <a:xfrm>
            <a:off x="723317" y="3289723"/>
            <a:ext cx="3033485" cy="1703030"/>
          </a:xfrm>
          <a:prstGeom prst="rect">
            <a:avLst/>
          </a:prstGeom>
          <a:noFill/>
        </p:spPr>
        <p:txBody>
          <a:bodyPr wrap="square">
            <a:spAutoFit/>
          </a:bodyPr>
          <a:lstStyle/>
          <a:p>
            <a:pPr marL="285750" indent="-285750" algn="just">
              <a:lnSpc>
                <a:spcPct val="150000"/>
              </a:lnSpc>
              <a:buFont typeface="Wingdings" panose="05000000000000000000" pitchFamily="2" charset="2"/>
              <a:buChar char="ü"/>
            </a:pPr>
            <a:r>
              <a:rPr lang="en-US" sz="1800"/>
              <a:t>Khởi nghĩa Pha-ca-đuốc (1901 – 1903). </a:t>
            </a:r>
          </a:p>
          <a:p>
            <a:pPr marL="285750" indent="-285750" algn="just">
              <a:lnSpc>
                <a:spcPct val="150000"/>
              </a:lnSpc>
              <a:buFont typeface="Wingdings" panose="05000000000000000000" pitchFamily="2" charset="2"/>
              <a:buChar char="ü"/>
            </a:pPr>
            <a:r>
              <a:rPr lang="en-US" sz="1800"/>
              <a:t>Khởi nghĩa Ong Kẹo (1901 – 1907).</a:t>
            </a:r>
          </a:p>
        </p:txBody>
      </p:sp>
      <p:pic>
        <p:nvPicPr>
          <p:cNvPr id="10" name="Picture 2" descr="Việt Nam (Vietnam) | Hồ sơ - Sự kiện - Nhân chứng">
            <a:extLst>
              <a:ext uri="{FF2B5EF4-FFF2-40B4-BE49-F238E27FC236}">
                <a16:creationId xmlns:a16="http://schemas.microsoft.com/office/drawing/2014/main" id="{D159BEEC-018C-5778-41CC-9B71B3AEE8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542" y="1135160"/>
            <a:ext cx="1451339" cy="96695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CB7E4A72-B910-AC21-AAE4-E0F1AA5101D9}"/>
              </a:ext>
            </a:extLst>
          </p:cNvPr>
          <p:cNvCxnSpPr/>
          <p:nvPr/>
        </p:nvCxnSpPr>
        <p:spPr>
          <a:xfrm>
            <a:off x="4564743" y="1480457"/>
            <a:ext cx="0" cy="3033486"/>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023CF9D-E57B-A177-4E0B-B3404965AC47}"/>
              </a:ext>
            </a:extLst>
          </p:cNvPr>
          <p:cNvSpPr txBox="1"/>
          <p:nvPr/>
        </p:nvSpPr>
        <p:spPr>
          <a:xfrm>
            <a:off x="4940791" y="2571750"/>
            <a:ext cx="3526973" cy="1287532"/>
          </a:xfrm>
          <a:prstGeom prst="rect">
            <a:avLst/>
          </a:prstGeom>
          <a:noFill/>
        </p:spPr>
        <p:txBody>
          <a:bodyPr wrap="square">
            <a:spAutoFit/>
          </a:bodyPr>
          <a:lstStyle/>
          <a:p>
            <a:pPr algn="just">
              <a:lnSpc>
                <a:spcPct val="150000"/>
              </a:lnSpc>
            </a:pPr>
            <a:r>
              <a:rPr lang="vi-VN" sz="1800"/>
              <a:t>Các sĩ phu yêu nước tiến bộ tiếp thu tư tưởng tư sản phương Tây</a:t>
            </a:r>
            <a:r>
              <a:rPr lang="en-US" sz="1800"/>
              <a:t> khởi xướng.</a:t>
            </a:r>
            <a:r>
              <a:rPr lang="vi-VN" sz="1800"/>
              <a:t> </a:t>
            </a:r>
            <a:endParaRPr lang="en-US" sz="1800"/>
          </a:p>
        </p:txBody>
      </p:sp>
      <p:sp>
        <p:nvSpPr>
          <p:cNvPr id="16" name="TextBox 15">
            <a:extLst>
              <a:ext uri="{FF2B5EF4-FFF2-40B4-BE49-F238E27FC236}">
                <a16:creationId xmlns:a16="http://schemas.microsoft.com/office/drawing/2014/main" id="{B881681F-60CE-F54F-2A87-2C15A9A68622}"/>
              </a:ext>
            </a:extLst>
          </p:cNvPr>
          <p:cNvSpPr txBox="1"/>
          <p:nvPr/>
        </p:nvSpPr>
        <p:spPr>
          <a:xfrm>
            <a:off x="5220855" y="3981242"/>
            <a:ext cx="2966843" cy="872034"/>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1800"/>
              <a:t>Phan Bội Châu, </a:t>
            </a:r>
          </a:p>
          <a:p>
            <a:pPr marL="285750" indent="-285750">
              <a:lnSpc>
                <a:spcPct val="150000"/>
              </a:lnSpc>
              <a:buFont typeface="Wingdings" panose="05000000000000000000" pitchFamily="2" charset="2"/>
              <a:buChar char="ü"/>
            </a:pPr>
            <a:r>
              <a:rPr lang="en-US" sz="1800"/>
              <a:t>Phan Châu Trinh,…</a:t>
            </a:r>
          </a:p>
        </p:txBody>
      </p:sp>
      <p:sp>
        <p:nvSpPr>
          <p:cNvPr id="17" name="TextBox 16">
            <a:extLst>
              <a:ext uri="{FF2B5EF4-FFF2-40B4-BE49-F238E27FC236}">
                <a16:creationId xmlns:a16="http://schemas.microsoft.com/office/drawing/2014/main" id="{B07AEF27-9AD9-C7A8-804F-4B43AFFDCAA6}"/>
              </a:ext>
            </a:extLst>
          </p:cNvPr>
          <p:cNvSpPr txBox="1"/>
          <p:nvPr/>
        </p:nvSpPr>
        <p:spPr>
          <a:xfrm>
            <a:off x="986967" y="2166133"/>
            <a:ext cx="2677889" cy="369332"/>
          </a:xfrm>
          <a:prstGeom prst="rect">
            <a:avLst/>
          </a:prstGeom>
          <a:noFill/>
        </p:spPr>
        <p:txBody>
          <a:bodyPr wrap="square" rtlCol="0">
            <a:spAutoFit/>
          </a:bodyPr>
          <a:lstStyle/>
          <a:p>
            <a:pPr algn="ctr"/>
            <a:r>
              <a:rPr lang="en-US" sz="1800" b="1" i="1">
                <a:solidFill>
                  <a:srgbClr val="002060"/>
                </a:solidFill>
              </a:rPr>
              <a:t>Lào, Cam-pu-chia</a:t>
            </a:r>
          </a:p>
        </p:txBody>
      </p:sp>
      <p:sp>
        <p:nvSpPr>
          <p:cNvPr id="18" name="TextBox 17">
            <a:extLst>
              <a:ext uri="{FF2B5EF4-FFF2-40B4-BE49-F238E27FC236}">
                <a16:creationId xmlns:a16="http://schemas.microsoft.com/office/drawing/2014/main" id="{E1FE9084-D62C-D62B-8F59-3492595F81B9}"/>
              </a:ext>
            </a:extLst>
          </p:cNvPr>
          <p:cNvSpPr txBox="1"/>
          <p:nvPr/>
        </p:nvSpPr>
        <p:spPr>
          <a:xfrm>
            <a:off x="5670133" y="2152266"/>
            <a:ext cx="2068286" cy="369332"/>
          </a:xfrm>
          <a:prstGeom prst="rect">
            <a:avLst/>
          </a:prstGeom>
          <a:noFill/>
        </p:spPr>
        <p:txBody>
          <a:bodyPr wrap="square" rtlCol="0">
            <a:spAutoFit/>
          </a:bodyPr>
          <a:lstStyle/>
          <a:p>
            <a:pPr algn="ctr"/>
            <a:r>
              <a:rPr lang="en-US" sz="1800" b="1" i="1">
                <a:solidFill>
                  <a:srgbClr val="002060"/>
                </a:solidFill>
              </a:rPr>
              <a:t>Việt Nam</a:t>
            </a:r>
          </a:p>
        </p:txBody>
      </p:sp>
    </p:spTree>
    <p:extLst>
      <p:ext uri="{BB962C8B-B14F-4D97-AF65-F5344CB8AC3E}">
        <p14:creationId xmlns:p14="http://schemas.microsoft.com/office/powerpoint/2010/main" val="1567447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P spid="16" grpId="0"/>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4" name="TextBox 3">
            <a:extLst>
              <a:ext uri="{FF2B5EF4-FFF2-40B4-BE49-F238E27FC236}">
                <a16:creationId xmlns:a16="http://schemas.microsoft.com/office/drawing/2014/main" id="{F757F18A-A4BB-8823-D219-35AEDE8F8F09}"/>
              </a:ext>
            </a:extLst>
          </p:cNvPr>
          <p:cNvSpPr txBox="1"/>
          <p:nvPr/>
        </p:nvSpPr>
        <p:spPr>
          <a:xfrm>
            <a:off x="457199" y="322590"/>
            <a:ext cx="7271657" cy="496996"/>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000">
                <a:solidFill>
                  <a:srgbClr val="C00000"/>
                </a:solidFill>
              </a:rPr>
              <a:t>Diễn ra theo những hình thức khác nhau:</a:t>
            </a:r>
            <a:endParaRPr lang="en-US" sz="2000">
              <a:solidFill>
                <a:srgbClr val="C00000"/>
              </a:solidFill>
            </a:endParaRPr>
          </a:p>
        </p:txBody>
      </p:sp>
      <p:sp>
        <p:nvSpPr>
          <p:cNvPr id="7" name="TextBox 6">
            <a:extLst>
              <a:ext uri="{FF2B5EF4-FFF2-40B4-BE49-F238E27FC236}">
                <a16:creationId xmlns:a16="http://schemas.microsoft.com/office/drawing/2014/main" id="{237BD2FE-B9D1-280A-EE5D-C27BC7CA60E5}"/>
              </a:ext>
            </a:extLst>
          </p:cNvPr>
          <p:cNvSpPr txBox="1"/>
          <p:nvPr/>
        </p:nvSpPr>
        <p:spPr>
          <a:xfrm>
            <a:off x="614709" y="2695941"/>
            <a:ext cx="3422404" cy="1703030"/>
          </a:xfrm>
          <a:prstGeom prst="rect">
            <a:avLst/>
          </a:prstGeom>
          <a:noFill/>
        </p:spPr>
        <p:txBody>
          <a:bodyPr wrap="square">
            <a:spAutoFit/>
          </a:bodyPr>
          <a:lstStyle/>
          <a:p>
            <a:pPr algn="just">
              <a:lnSpc>
                <a:spcPct val="150000"/>
              </a:lnSpc>
            </a:pPr>
            <a:r>
              <a:rPr lang="vi-VN" sz="1800"/>
              <a:t>Đấu tranh bảo vệ tôn giáo của dân tộc (Phật giáo), ra đời các tổ chức Phật giáo, đấu tranh chính trị.</a:t>
            </a:r>
            <a:endParaRPr lang="en-US" sz="1800"/>
          </a:p>
        </p:txBody>
      </p:sp>
      <p:cxnSp>
        <p:nvCxnSpPr>
          <p:cNvPr id="12" name="Straight Connector 11">
            <a:extLst>
              <a:ext uri="{FF2B5EF4-FFF2-40B4-BE49-F238E27FC236}">
                <a16:creationId xmlns:a16="http://schemas.microsoft.com/office/drawing/2014/main" id="{CB7E4A72-B910-AC21-AAE4-E0F1AA5101D9}"/>
              </a:ext>
            </a:extLst>
          </p:cNvPr>
          <p:cNvCxnSpPr/>
          <p:nvPr/>
        </p:nvCxnSpPr>
        <p:spPr>
          <a:xfrm>
            <a:off x="4564743" y="1480457"/>
            <a:ext cx="0" cy="3033486"/>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023CF9D-E57B-A177-4E0B-B3404965AC47}"/>
              </a:ext>
            </a:extLst>
          </p:cNvPr>
          <p:cNvSpPr txBox="1"/>
          <p:nvPr/>
        </p:nvSpPr>
        <p:spPr>
          <a:xfrm>
            <a:off x="4940791" y="2810913"/>
            <a:ext cx="3526973" cy="1703030"/>
          </a:xfrm>
          <a:prstGeom prst="rect">
            <a:avLst/>
          </a:prstGeom>
          <a:noFill/>
        </p:spPr>
        <p:txBody>
          <a:bodyPr wrap="square">
            <a:spAutoFit/>
          </a:bodyPr>
          <a:lstStyle/>
          <a:p>
            <a:pPr algn="just">
              <a:lnSpc>
                <a:spcPct val="150000"/>
              </a:lnSpc>
            </a:pPr>
            <a:r>
              <a:rPr lang="vi-VN" sz="1800"/>
              <a:t>Giai cấp tư sản dân tộc lớn mạnh, tập hợp thành tổ chức chính trị riêng của mình, lãnh đạo các cuộc đấu tranh.</a:t>
            </a:r>
            <a:endParaRPr lang="en-US" sz="1800"/>
          </a:p>
        </p:txBody>
      </p:sp>
      <p:pic>
        <p:nvPicPr>
          <p:cNvPr id="6146" name="Picture 2" descr="Mi-an-ma (Myanmar) | Hồ sơ - Sự kiện - Nhân chứng">
            <a:extLst>
              <a:ext uri="{FF2B5EF4-FFF2-40B4-BE49-F238E27FC236}">
                <a16:creationId xmlns:a16="http://schemas.microsoft.com/office/drawing/2014/main" id="{817D6BF7-6340-3DFC-CA55-EC7F61710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658" y="1135160"/>
            <a:ext cx="1452507" cy="9669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lag of Indonesia | Meaning, History &amp; Colors | Britannica">
            <a:extLst>
              <a:ext uri="{FF2B5EF4-FFF2-40B4-BE49-F238E27FC236}">
                <a16:creationId xmlns:a16="http://schemas.microsoft.com/office/drawing/2014/main" id="{DBD8E136-43B3-059B-6219-90D3263F8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8024" y="1135160"/>
            <a:ext cx="1452506" cy="9695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F4B3BA-37F7-191B-994C-117629A9B824}"/>
              </a:ext>
            </a:extLst>
          </p:cNvPr>
          <p:cNvSpPr txBox="1"/>
          <p:nvPr/>
        </p:nvSpPr>
        <p:spPr>
          <a:xfrm>
            <a:off x="1291768" y="2233023"/>
            <a:ext cx="2068286" cy="369332"/>
          </a:xfrm>
          <a:prstGeom prst="rect">
            <a:avLst/>
          </a:prstGeom>
          <a:noFill/>
        </p:spPr>
        <p:txBody>
          <a:bodyPr wrap="square" rtlCol="0">
            <a:spAutoFit/>
          </a:bodyPr>
          <a:lstStyle/>
          <a:p>
            <a:pPr algn="ctr"/>
            <a:r>
              <a:rPr lang="en-US" sz="1800" b="1" i="1">
                <a:solidFill>
                  <a:srgbClr val="002060"/>
                </a:solidFill>
              </a:rPr>
              <a:t>Mi-an-ma </a:t>
            </a:r>
          </a:p>
        </p:txBody>
      </p:sp>
      <p:sp>
        <p:nvSpPr>
          <p:cNvPr id="6" name="TextBox 5">
            <a:extLst>
              <a:ext uri="{FF2B5EF4-FFF2-40B4-BE49-F238E27FC236}">
                <a16:creationId xmlns:a16="http://schemas.microsoft.com/office/drawing/2014/main" id="{245C0881-8186-5731-B16E-B6661479BE17}"/>
              </a:ext>
            </a:extLst>
          </p:cNvPr>
          <p:cNvSpPr txBox="1"/>
          <p:nvPr/>
        </p:nvSpPr>
        <p:spPr>
          <a:xfrm>
            <a:off x="5670134" y="2273144"/>
            <a:ext cx="2068286" cy="369332"/>
          </a:xfrm>
          <a:prstGeom prst="rect">
            <a:avLst/>
          </a:prstGeom>
          <a:noFill/>
        </p:spPr>
        <p:txBody>
          <a:bodyPr wrap="square" rtlCol="0">
            <a:spAutoFit/>
          </a:bodyPr>
          <a:lstStyle/>
          <a:p>
            <a:pPr algn="ctr"/>
            <a:r>
              <a:rPr lang="en-US" sz="1800" b="1" i="1">
                <a:solidFill>
                  <a:srgbClr val="002060"/>
                </a:solidFill>
              </a:rPr>
              <a:t>In-đô-nê-xi-a</a:t>
            </a:r>
          </a:p>
        </p:txBody>
      </p:sp>
    </p:spTree>
    <p:extLst>
      <p:ext uri="{BB962C8B-B14F-4D97-AF65-F5344CB8AC3E}">
        <p14:creationId xmlns:p14="http://schemas.microsoft.com/office/powerpoint/2010/main" val="1881620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500"/>
                                        <p:tgtEl>
                                          <p:spTgt spid="614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nodeType="with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wipe(left)">
                                      <p:cBhvr>
                                        <p:cTn id="23" dur="500"/>
                                        <p:tgtEl>
                                          <p:spTgt spid="614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Shape 516"/>
        <p:cNvGrpSpPr/>
        <p:nvPr/>
      </p:nvGrpSpPr>
      <p:grpSpPr>
        <a:xfrm>
          <a:off x="0" y="0"/>
          <a:ext cx="0" cy="0"/>
          <a:chOff x="0" y="0"/>
          <a:chExt cx="0" cy="0"/>
        </a:xfrm>
      </p:grpSpPr>
      <p:grpSp>
        <p:nvGrpSpPr>
          <p:cNvPr id="8" name="Group 7">
            <a:extLst>
              <a:ext uri="{FF2B5EF4-FFF2-40B4-BE49-F238E27FC236}">
                <a16:creationId xmlns:a16="http://schemas.microsoft.com/office/drawing/2014/main" id="{617A8D3E-3BFB-7ECB-1D34-2F262781CA93}"/>
              </a:ext>
            </a:extLst>
          </p:cNvPr>
          <p:cNvGrpSpPr/>
          <p:nvPr/>
        </p:nvGrpSpPr>
        <p:grpSpPr>
          <a:xfrm>
            <a:off x="1857828" y="152399"/>
            <a:ext cx="5428343" cy="477054"/>
            <a:chOff x="1857828" y="116114"/>
            <a:chExt cx="5428343" cy="477054"/>
          </a:xfrm>
        </p:grpSpPr>
        <p:sp>
          <p:nvSpPr>
            <p:cNvPr id="3" name="Rectangle 2">
              <a:extLst>
                <a:ext uri="{FF2B5EF4-FFF2-40B4-BE49-F238E27FC236}">
                  <a16:creationId xmlns:a16="http://schemas.microsoft.com/office/drawing/2014/main" id="{9F551E5E-D28A-F944-A7D5-95CF1BD2BA27}"/>
                </a:ext>
              </a:extLst>
            </p:cNvPr>
            <p:cNvSpPr/>
            <p:nvPr/>
          </p:nvSpPr>
          <p:spPr>
            <a:xfrm>
              <a:off x="2634342" y="354641"/>
              <a:ext cx="3875314" cy="23852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CC2E884-5695-1163-5242-7131A7E66D4B}"/>
                </a:ext>
              </a:extLst>
            </p:cNvPr>
            <p:cNvSpPr txBox="1"/>
            <p:nvPr/>
          </p:nvSpPr>
          <p:spPr>
            <a:xfrm>
              <a:off x="1857828" y="116114"/>
              <a:ext cx="5428343" cy="477054"/>
            </a:xfrm>
            <a:prstGeom prst="rect">
              <a:avLst/>
            </a:prstGeom>
            <a:noFill/>
          </p:spPr>
          <p:txBody>
            <a:bodyPr wrap="square" rtlCol="0">
              <a:spAutoFit/>
            </a:bodyPr>
            <a:lstStyle/>
            <a:p>
              <a:pPr algn="ctr"/>
              <a:r>
                <a:rPr lang="en-US" sz="2500" b="1">
                  <a:solidFill>
                    <a:schemeClr val="accent1">
                      <a:lumMod val="50000"/>
                    </a:schemeClr>
                  </a:solidFill>
                </a:rPr>
                <a:t>Khởi nghĩa Ong Kẹo </a:t>
              </a:r>
            </a:p>
          </p:txBody>
        </p:sp>
      </p:grpSp>
      <p:grpSp>
        <p:nvGrpSpPr>
          <p:cNvPr id="13" name="Group 12">
            <a:extLst>
              <a:ext uri="{FF2B5EF4-FFF2-40B4-BE49-F238E27FC236}">
                <a16:creationId xmlns:a16="http://schemas.microsoft.com/office/drawing/2014/main" id="{AB52BF5D-25D5-D100-9CF4-44458EE81347}"/>
              </a:ext>
            </a:extLst>
          </p:cNvPr>
          <p:cNvGrpSpPr/>
          <p:nvPr/>
        </p:nvGrpSpPr>
        <p:grpSpPr>
          <a:xfrm>
            <a:off x="243113" y="671343"/>
            <a:ext cx="8657772" cy="4387800"/>
            <a:chOff x="243113" y="656829"/>
            <a:chExt cx="8657772" cy="4387800"/>
          </a:xfrm>
        </p:grpSpPr>
        <p:sp>
          <p:nvSpPr>
            <p:cNvPr id="11" name="Rectangle 10">
              <a:extLst>
                <a:ext uri="{FF2B5EF4-FFF2-40B4-BE49-F238E27FC236}">
                  <a16:creationId xmlns:a16="http://schemas.microsoft.com/office/drawing/2014/main" id="{CB58822A-51A6-87CC-D910-DD60D9067323}"/>
                </a:ext>
              </a:extLst>
            </p:cNvPr>
            <p:cNvSpPr/>
            <p:nvPr/>
          </p:nvSpPr>
          <p:spPr>
            <a:xfrm>
              <a:off x="243113" y="656829"/>
              <a:ext cx="8657772" cy="436042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2FEAAD-EC55-2B96-476E-CA9C048747FE}"/>
                </a:ext>
              </a:extLst>
            </p:cNvPr>
            <p:cNvSpPr txBox="1"/>
            <p:nvPr/>
          </p:nvSpPr>
          <p:spPr>
            <a:xfrm>
              <a:off x="315684" y="684205"/>
              <a:ext cx="8512630" cy="4360424"/>
            </a:xfrm>
            <a:prstGeom prst="rect">
              <a:avLst/>
            </a:prstGeom>
            <a:noFill/>
          </p:spPr>
          <p:txBody>
            <a:bodyPr wrap="square">
              <a:spAutoFit/>
            </a:bodyPr>
            <a:lstStyle/>
            <a:p>
              <a:pPr algn="just">
                <a:lnSpc>
                  <a:spcPct val="150000"/>
                </a:lnSpc>
              </a:pPr>
              <a:r>
                <a:rPr lang="vi-VN" sz="1700"/>
                <a:t> Ong Kẹo quê ở Chà Bản, huyện Thà Tèng (Thateng), tỉnh Xa-ra-vẳn. Người dân thường gọi ông là My hay Nay My. Sau cuộc khởi nghĩa bùng nổ, nhân dân gọi ông bằng cái tên tôn kính: Ong Kẹo (có nghĩa là viên ngọc). </a:t>
              </a:r>
            </a:p>
            <a:p>
              <a:pPr algn="just">
                <a:lnSpc>
                  <a:spcPct val="150000"/>
                </a:lnSpc>
              </a:pPr>
              <a:r>
                <a:rPr lang="vi-VN" sz="1700"/>
                <a:t>     Ong Kẹo và các bạn chiến đấu của ông đã tập hợp lực lượng và chuẩn bị đánh Pháp bằng vũ khí thô sơ tự tạo như giáo mác, súng kíp, nỏ bắn tên độc, các dàn đá,...</a:t>
              </a:r>
            </a:p>
            <a:p>
              <a:pPr algn="just">
                <a:lnSpc>
                  <a:spcPct val="150000"/>
                </a:lnSpc>
              </a:pPr>
              <a:r>
                <a:rPr lang="vi-VN" sz="1700"/>
                <a:t>     Ngày 12/4/1901, nghĩa quân của Ong Kẹo đã mở cuộc tấn công vào đơn vị lính Pháp ở chùa Thà Tèng. 1 500 nghĩa binh với những tay súng kíp thiện xạ đã bao vây đơn vị quân Pháp do tên Công sứ Rê-mi (Remi) chỉ huy và giành thắng lợi. Công sứ Rê-mi và những lính Pháp thoát chết đã chạy về Xa-ra-vẳn. Thắng lợi này đã mở đầu cho cuộc khởi nghĩa long trời lở đất của nhân dân cao nguyên Bô-lô-ven và nhiều tỉnh Nam Lào khác kéo dài suốt 37 năm trời. </a:t>
              </a:r>
            </a:p>
          </p:txBody>
        </p:sp>
      </p:grpSp>
    </p:spTree>
    <p:extLst>
      <p:ext uri="{BB962C8B-B14F-4D97-AF65-F5344CB8AC3E}">
        <p14:creationId xmlns:p14="http://schemas.microsoft.com/office/powerpoint/2010/main" val="1520979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Shape 516"/>
        <p:cNvGrpSpPr/>
        <p:nvPr/>
      </p:nvGrpSpPr>
      <p:grpSpPr>
        <a:xfrm>
          <a:off x="0" y="0"/>
          <a:ext cx="0" cy="0"/>
          <a:chOff x="0" y="0"/>
          <a:chExt cx="0" cy="0"/>
        </a:xfrm>
      </p:grpSpPr>
      <p:grpSp>
        <p:nvGrpSpPr>
          <p:cNvPr id="4" name="Group 3">
            <a:extLst>
              <a:ext uri="{FF2B5EF4-FFF2-40B4-BE49-F238E27FC236}">
                <a16:creationId xmlns:a16="http://schemas.microsoft.com/office/drawing/2014/main" id="{0403549D-70F0-BC7A-741B-77899249DFA7}"/>
              </a:ext>
            </a:extLst>
          </p:cNvPr>
          <p:cNvGrpSpPr/>
          <p:nvPr/>
        </p:nvGrpSpPr>
        <p:grpSpPr>
          <a:xfrm>
            <a:off x="243114" y="172426"/>
            <a:ext cx="8657772" cy="4798647"/>
            <a:chOff x="243113" y="149523"/>
            <a:chExt cx="8657772" cy="4798647"/>
          </a:xfrm>
        </p:grpSpPr>
        <p:sp>
          <p:nvSpPr>
            <p:cNvPr id="11" name="Rectangle 10">
              <a:extLst>
                <a:ext uri="{FF2B5EF4-FFF2-40B4-BE49-F238E27FC236}">
                  <a16:creationId xmlns:a16="http://schemas.microsoft.com/office/drawing/2014/main" id="{CB58822A-51A6-87CC-D910-DD60D9067323}"/>
                </a:ext>
              </a:extLst>
            </p:cNvPr>
            <p:cNvSpPr/>
            <p:nvPr/>
          </p:nvSpPr>
          <p:spPr>
            <a:xfrm>
              <a:off x="243113" y="149523"/>
              <a:ext cx="8657772" cy="475283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2FEAAD-EC55-2B96-476E-CA9C048747FE}"/>
                </a:ext>
              </a:extLst>
            </p:cNvPr>
            <p:cNvSpPr txBox="1"/>
            <p:nvPr/>
          </p:nvSpPr>
          <p:spPr>
            <a:xfrm>
              <a:off x="315684" y="195330"/>
              <a:ext cx="8512630" cy="4752840"/>
            </a:xfrm>
            <a:prstGeom prst="rect">
              <a:avLst/>
            </a:prstGeom>
            <a:noFill/>
          </p:spPr>
          <p:txBody>
            <a:bodyPr wrap="square">
              <a:spAutoFit/>
            </a:bodyPr>
            <a:lstStyle/>
            <a:p>
              <a:pPr algn="just">
                <a:lnSpc>
                  <a:spcPct val="150000"/>
                </a:lnSpc>
              </a:pPr>
              <a:r>
                <a:rPr lang="vi-VN" sz="1700"/>
                <a:t>Nghĩa quân Ong Kẹo xây dựng và mở rộng căn cử rộng khắp từ cao nguyên Bô-lô-ven, Xa-ra-vẳn và tả ngạn sông Xê-công. Với chiến thuật du kích, thông thạo địa hình, địa bàn núi rừng hiểm trở, nghĩa quân gây cho quân Pháp những tổn thất nặng nề, quân Pháp không thế nào tiêu diệt được họ.</a:t>
              </a:r>
            </a:p>
            <a:p>
              <a:pPr algn="just">
                <a:lnSpc>
                  <a:spcPct val="150000"/>
                </a:lnSpc>
              </a:pPr>
              <a:r>
                <a:rPr lang="vi-VN" sz="1700"/>
                <a:t>    Không thế đánh bại nghĩa quân, thực dân Pháp đã đề nghị với Ong Kẹo mở cuộc đàm phán để chấm dứt đối đầu vũ trang giữa hai bên. Theo thoả thuận, Ong Kẹo đến chùa Xa-ra-vẳn gặp viên Công sứ Phen-lơ. Lợi dụng phong tục của người Lào là cấm sờ vào đầu người khác, tên Công sứ Phen-lơ đã giấu súng lục trong chiếc mũ nồi đội trên đầu. Trong phòng họp chỉ còn lại Ong Kẹo và Phen-lơ, Phen-lơ rút súng bắn chết Ong Kẹo (ngày 13/10/1907).</a:t>
              </a:r>
            </a:p>
            <a:p>
              <a:pPr algn="r">
                <a:lnSpc>
                  <a:spcPct val="150000"/>
                </a:lnSpc>
              </a:pPr>
              <a:r>
                <a:rPr lang="vi-VN" sz="1500" i="1"/>
                <a:t>(Theo Lương Ninh (Chủ biên) - Đỗ Thanh Bình - Trấn Thị Vĩnh, Lịch sử</a:t>
              </a:r>
            </a:p>
            <a:p>
              <a:pPr algn="r">
                <a:lnSpc>
                  <a:spcPct val="150000"/>
                </a:lnSpc>
              </a:pPr>
              <a:r>
                <a:rPr lang="vi-VN" sz="1500" i="1"/>
                <a:t> Đông Nam Á, NXB Giáo dục, Hà Nội, 2005, trang 299 – 302</a:t>
              </a:r>
              <a:r>
                <a:rPr lang="en-US" sz="1500" i="1"/>
                <a:t>)</a:t>
              </a:r>
            </a:p>
          </p:txBody>
        </p:sp>
      </p:grpSp>
    </p:spTree>
    <p:extLst>
      <p:ext uri="{BB962C8B-B14F-4D97-AF65-F5344CB8AC3E}">
        <p14:creationId xmlns:p14="http://schemas.microsoft.com/office/powerpoint/2010/main" val="2273535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0"/>
          <p:cNvSpPr txBox="1">
            <a:spLocks noGrp="1"/>
          </p:cNvSpPr>
          <p:nvPr>
            <p:ph type="title"/>
          </p:nvPr>
        </p:nvSpPr>
        <p:spPr>
          <a:xfrm>
            <a:off x="305212" y="1425284"/>
            <a:ext cx="6173534" cy="116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a:latin typeface="+mj-lt"/>
              </a:rPr>
              <a:t>LUYỆN TẬP </a:t>
            </a:r>
          </a:p>
        </p:txBody>
      </p:sp>
      <p:sp>
        <p:nvSpPr>
          <p:cNvPr id="410" name="Google Shape;410;p40"/>
          <p:cNvSpPr txBox="1">
            <a:spLocks noGrp="1"/>
          </p:cNvSpPr>
          <p:nvPr>
            <p:ph type="subTitle" idx="1"/>
          </p:nvPr>
        </p:nvSpPr>
        <p:spPr>
          <a:xfrm>
            <a:off x="1315298" y="2762552"/>
            <a:ext cx="4152300" cy="56962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a:solidFill>
                  <a:srgbClr val="C00000"/>
                </a:solidFill>
                <a:latin typeface="+mj-lt"/>
              </a:rPr>
              <a:t>C</a:t>
            </a:r>
            <a:r>
              <a:rPr lang="en" sz="2500">
                <a:solidFill>
                  <a:srgbClr val="C00000"/>
                </a:solidFill>
                <a:latin typeface="+mj-lt"/>
              </a:rPr>
              <a:t>âu hỏi trắc nghiệm </a:t>
            </a:r>
            <a:endParaRPr sz="2500">
              <a:solidFill>
                <a:srgbClr val="C00000"/>
              </a:solidFill>
              <a:latin typeface="+mj-lt"/>
            </a:endParaRPr>
          </a:p>
        </p:txBody>
      </p:sp>
      <p:grpSp>
        <p:nvGrpSpPr>
          <p:cNvPr id="411" name="Google Shape;411;p40"/>
          <p:cNvGrpSpPr/>
          <p:nvPr/>
        </p:nvGrpSpPr>
        <p:grpSpPr>
          <a:xfrm rot="9868351">
            <a:off x="7253448" y="3623906"/>
            <a:ext cx="952091" cy="672508"/>
            <a:chOff x="1582903" y="1051290"/>
            <a:chExt cx="952093" cy="672509"/>
          </a:xfrm>
        </p:grpSpPr>
        <p:sp>
          <p:nvSpPr>
            <p:cNvPr id="412" name="Google Shape;412;p40"/>
            <p:cNvSpPr/>
            <p:nvPr/>
          </p:nvSpPr>
          <p:spPr>
            <a:xfrm>
              <a:off x="2186857" y="1051290"/>
              <a:ext cx="273739" cy="169834"/>
            </a:xfrm>
            <a:custGeom>
              <a:avLst/>
              <a:gdLst/>
              <a:ahLst/>
              <a:cxnLst/>
              <a:rect l="l" t="t" r="r" b="b"/>
              <a:pathLst>
                <a:path w="373705" h="231855" extrusionOk="0">
                  <a:moveTo>
                    <a:pt x="372474" y="226769"/>
                  </a:moveTo>
                  <a:cubicBezTo>
                    <a:pt x="372474" y="226769"/>
                    <a:pt x="415019" y="-6876"/>
                    <a:pt x="0" y="156"/>
                  </a:cubicBezTo>
                  <a:cubicBezTo>
                    <a:pt x="0" y="156"/>
                    <a:pt x="144268" y="272043"/>
                    <a:pt x="372474" y="226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40"/>
            <p:cNvSpPr/>
            <p:nvPr/>
          </p:nvSpPr>
          <p:spPr>
            <a:xfrm>
              <a:off x="2313338" y="1110740"/>
              <a:ext cx="160692" cy="131939"/>
            </a:xfrm>
            <a:custGeom>
              <a:avLst/>
              <a:gdLst/>
              <a:ahLst/>
              <a:cxnLst/>
              <a:rect l="l" t="t" r="r" b="b"/>
              <a:pathLst>
                <a:path w="219375" h="180121" extrusionOk="0">
                  <a:moveTo>
                    <a:pt x="0" y="0"/>
                  </a:moveTo>
                  <a:cubicBezTo>
                    <a:pt x="0" y="0"/>
                    <a:pt x="129418" y="75314"/>
                    <a:pt x="219375" y="180122"/>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40"/>
            <p:cNvSpPr/>
            <p:nvPr/>
          </p:nvSpPr>
          <p:spPr>
            <a:xfrm>
              <a:off x="1959849" y="1108808"/>
              <a:ext cx="304546" cy="152193"/>
            </a:xfrm>
            <a:custGeom>
              <a:avLst/>
              <a:gdLst/>
              <a:ahLst/>
              <a:cxnLst/>
              <a:rect l="l" t="t" r="r" b="b"/>
              <a:pathLst>
                <a:path w="415763" h="207772" extrusionOk="0">
                  <a:moveTo>
                    <a:pt x="415733" y="193098"/>
                  </a:moveTo>
                  <a:cubicBezTo>
                    <a:pt x="415733" y="193098"/>
                    <a:pt x="427299" y="-53889"/>
                    <a:pt x="0" y="10803"/>
                  </a:cubicBezTo>
                  <a:cubicBezTo>
                    <a:pt x="0" y="10803"/>
                    <a:pt x="186507" y="271405"/>
                    <a:pt x="415733" y="1930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40"/>
            <p:cNvSpPr/>
            <p:nvPr/>
          </p:nvSpPr>
          <p:spPr>
            <a:xfrm>
              <a:off x="2112869" y="1160450"/>
              <a:ext cx="197566" cy="130026"/>
            </a:xfrm>
            <a:custGeom>
              <a:avLst/>
              <a:gdLst/>
              <a:ahLst/>
              <a:cxnLst/>
              <a:rect l="l" t="t" r="r" b="b"/>
              <a:pathLst>
                <a:path w="269714" h="177510" extrusionOk="0">
                  <a:moveTo>
                    <a:pt x="0" y="0"/>
                  </a:moveTo>
                  <a:cubicBezTo>
                    <a:pt x="0" y="0"/>
                    <a:pt x="162378" y="81815"/>
                    <a:pt x="269714" y="17751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40"/>
            <p:cNvSpPr/>
            <p:nvPr/>
          </p:nvSpPr>
          <p:spPr>
            <a:xfrm>
              <a:off x="1786587" y="1230075"/>
              <a:ext cx="291040" cy="119827"/>
            </a:xfrm>
            <a:custGeom>
              <a:avLst/>
              <a:gdLst/>
              <a:ahLst/>
              <a:cxnLst/>
              <a:rect l="l" t="t" r="r" b="b"/>
              <a:pathLst>
                <a:path w="397324" h="163586" extrusionOk="0">
                  <a:moveTo>
                    <a:pt x="397325" y="131815"/>
                  </a:moveTo>
                  <a:cubicBezTo>
                    <a:pt x="397325" y="131815"/>
                    <a:pt x="366380" y="-88116"/>
                    <a:pt x="0" y="40191"/>
                  </a:cubicBezTo>
                  <a:cubicBezTo>
                    <a:pt x="0" y="40191"/>
                    <a:pt x="208049" y="239127"/>
                    <a:pt x="397325" y="1318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40"/>
            <p:cNvSpPr/>
            <p:nvPr/>
          </p:nvSpPr>
          <p:spPr>
            <a:xfrm>
              <a:off x="1930607" y="1275002"/>
              <a:ext cx="197820" cy="84649"/>
            </a:xfrm>
            <a:custGeom>
              <a:avLst/>
              <a:gdLst/>
              <a:ahLst/>
              <a:cxnLst/>
              <a:rect l="l" t="t" r="r" b="b"/>
              <a:pathLst>
                <a:path w="270062" h="115562" extrusionOk="0">
                  <a:moveTo>
                    <a:pt x="0" y="0"/>
                  </a:moveTo>
                  <a:cubicBezTo>
                    <a:pt x="0" y="0"/>
                    <a:pt x="159376" y="48980"/>
                    <a:pt x="270063" y="115562"/>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40"/>
            <p:cNvSpPr/>
            <p:nvPr/>
          </p:nvSpPr>
          <p:spPr>
            <a:xfrm>
              <a:off x="2277898" y="1306973"/>
              <a:ext cx="143331" cy="317624"/>
            </a:xfrm>
            <a:custGeom>
              <a:avLst/>
              <a:gdLst/>
              <a:ahLst/>
              <a:cxnLst/>
              <a:rect l="l" t="t" r="r" b="b"/>
              <a:pathLst>
                <a:path w="195674" h="433617" extrusionOk="0">
                  <a:moveTo>
                    <a:pt x="134090" y="0"/>
                  </a:moveTo>
                  <a:cubicBezTo>
                    <a:pt x="134090" y="0"/>
                    <a:pt x="331998" y="143531"/>
                    <a:pt x="18254" y="433618"/>
                  </a:cubicBezTo>
                  <a:cubicBezTo>
                    <a:pt x="18254" y="433618"/>
                    <a:pt x="-67889" y="128705"/>
                    <a:pt x="13409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40"/>
            <p:cNvSpPr/>
            <p:nvPr/>
          </p:nvSpPr>
          <p:spPr>
            <a:xfrm>
              <a:off x="2346318" y="1278022"/>
              <a:ext cx="26328" cy="212495"/>
            </a:xfrm>
            <a:custGeom>
              <a:avLst/>
              <a:gdLst/>
              <a:ahLst/>
              <a:cxnLst/>
              <a:rect l="l" t="t" r="r" b="b"/>
              <a:pathLst>
                <a:path w="35943" h="290095" extrusionOk="0">
                  <a:moveTo>
                    <a:pt x="0" y="290096"/>
                  </a:moveTo>
                  <a:cubicBezTo>
                    <a:pt x="0" y="290096"/>
                    <a:pt x="42678" y="141980"/>
                    <a:pt x="35024"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40"/>
            <p:cNvSpPr/>
            <p:nvPr/>
          </p:nvSpPr>
          <p:spPr>
            <a:xfrm>
              <a:off x="2091739" y="1373195"/>
              <a:ext cx="160806" cy="332518"/>
            </a:xfrm>
            <a:custGeom>
              <a:avLst/>
              <a:gdLst/>
              <a:ahLst/>
              <a:cxnLst/>
              <a:rect l="l" t="t" r="r" b="b"/>
              <a:pathLst>
                <a:path w="219531" h="453949" extrusionOk="0">
                  <a:moveTo>
                    <a:pt x="174467" y="0"/>
                  </a:moveTo>
                  <a:cubicBezTo>
                    <a:pt x="174467" y="0"/>
                    <a:pt x="351397" y="205022"/>
                    <a:pt x="4096" y="453949"/>
                  </a:cubicBezTo>
                  <a:cubicBezTo>
                    <a:pt x="4096" y="453949"/>
                    <a:pt x="-41915" y="102652"/>
                    <a:pt x="17446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40"/>
            <p:cNvSpPr/>
            <p:nvPr/>
          </p:nvSpPr>
          <p:spPr>
            <a:xfrm>
              <a:off x="2162846" y="1318204"/>
              <a:ext cx="70108" cy="260884"/>
            </a:xfrm>
            <a:custGeom>
              <a:avLst/>
              <a:gdLst/>
              <a:ahLst/>
              <a:cxnLst/>
              <a:rect l="l" t="t" r="r" b="b"/>
              <a:pathLst>
                <a:path w="95711" h="356156" extrusionOk="0">
                  <a:moveTo>
                    <a:pt x="0" y="356156"/>
                  </a:moveTo>
                  <a:cubicBezTo>
                    <a:pt x="0" y="356156"/>
                    <a:pt x="85695" y="141831"/>
                    <a:pt x="95712"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40"/>
            <p:cNvSpPr/>
            <p:nvPr/>
          </p:nvSpPr>
          <p:spPr>
            <a:xfrm>
              <a:off x="1869138" y="1450665"/>
              <a:ext cx="175764" cy="273135"/>
            </a:xfrm>
            <a:custGeom>
              <a:avLst/>
              <a:gdLst/>
              <a:ahLst/>
              <a:cxnLst/>
              <a:rect l="l" t="t" r="r" b="b"/>
              <a:pathLst>
                <a:path w="239951" h="372880" extrusionOk="0">
                  <a:moveTo>
                    <a:pt x="217891" y="0"/>
                  </a:moveTo>
                  <a:cubicBezTo>
                    <a:pt x="217891" y="0"/>
                    <a:pt x="342359" y="206622"/>
                    <a:pt x="0" y="372881"/>
                  </a:cubicBezTo>
                  <a:cubicBezTo>
                    <a:pt x="0" y="372881"/>
                    <a:pt x="12479" y="57553"/>
                    <a:pt x="21789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40"/>
            <p:cNvSpPr/>
            <p:nvPr/>
          </p:nvSpPr>
          <p:spPr>
            <a:xfrm>
              <a:off x="1947993" y="1397029"/>
              <a:ext cx="98364" cy="225844"/>
            </a:xfrm>
            <a:custGeom>
              <a:avLst/>
              <a:gdLst/>
              <a:ahLst/>
              <a:cxnLst/>
              <a:rect l="l" t="t" r="r" b="b"/>
              <a:pathLst>
                <a:path w="134285" h="308320" extrusionOk="0">
                  <a:moveTo>
                    <a:pt x="0" y="308321"/>
                  </a:moveTo>
                  <a:cubicBezTo>
                    <a:pt x="0" y="308321"/>
                    <a:pt x="104145" y="123008"/>
                    <a:pt x="134285"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40"/>
            <p:cNvSpPr/>
            <p:nvPr/>
          </p:nvSpPr>
          <p:spPr>
            <a:xfrm>
              <a:off x="1663460" y="1340850"/>
              <a:ext cx="247631" cy="115899"/>
            </a:xfrm>
            <a:custGeom>
              <a:avLst/>
              <a:gdLst/>
              <a:ahLst/>
              <a:cxnLst/>
              <a:rect l="l" t="t" r="r" b="b"/>
              <a:pathLst>
                <a:path w="338063" h="158224" extrusionOk="0">
                  <a:moveTo>
                    <a:pt x="338063" y="123244"/>
                  </a:moveTo>
                  <a:cubicBezTo>
                    <a:pt x="338063" y="123244"/>
                    <a:pt x="298097" y="-120409"/>
                    <a:pt x="0" y="77465"/>
                  </a:cubicBezTo>
                  <a:cubicBezTo>
                    <a:pt x="0" y="77465"/>
                    <a:pt x="202327" y="223085"/>
                    <a:pt x="338063" y="1232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40"/>
            <p:cNvSpPr/>
            <p:nvPr/>
          </p:nvSpPr>
          <p:spPr>
            <a:xfrm>
              <a:off x="1764649" y="1397655"/>
              <a:ext cx="185017" cy="43536"/>
            </a:xfrm>
            <a:custGeom>
              <a:avLst/>
              <a:gdLst/>
              <a:ahLst/>
              <a:cxnLst/>
              <a:rect l="l" t="t" r="r" b="b"/>
              <a:pathLst>
                <a:path w="252583" h="59435" extrusionOk="0">
                  <a:moveTo>
                    <a:pt x="0" y="0"/>
                  </a:moveTo>
                  <a:cubicBezTo>
                    <a:pt x="0" y="0"/>
                    <a:pt x="161366" y="18358"/>
                    <a:pt x="252584" y="59435"/>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40"/>
            <p:cNvSpPr/>
            <p:nvPr/>
          </p:nvSpPr>
          <p:spPr>
            <a:xfrm>
              <a:off x="1582903" y="1506584"/>
              <a:ext cx="226713" cy="170062"/>
            </a:xfrm>
            <a:custGeom>
              <a:avLst/>
              <a:gdLst/>
              <a:ahLst/>
              <a:cxnLst/>
              <a:rect l="l" t="t" r="r" b="b"/>
              <a:pathLst>
                <a:path w="309506" h="232167" extrusionOk="0">
                  <a:moveTo>
                    <a:pt x="309507" y="27698"/>
                  </a:moveTo>
                  <a:cubicBezTo>
                    <a:pt x="309507" y="27698"/>
                    <a:pt x="117470" y="-109854"/>
                    <a:pt x="0" y="228110"/>
                  </a:cubicBezTo>
                  <a:cubicBezTo>
                    <a:pt x="0" y="228110"/>
                    <a:pt x="265370" y="278026"/>
                    <a:pt x="309507" y="276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40"/>
            <p:cNvSpPr/>
            <p:nvPr/>
          </p:nvSpPr>
          <p:spPr>
            <a:xfrm>
              <a:off x="1654242" y="1228701"/>
              <a:ext cx="880755" cy="390928"/>
            </a:xfrm>
            <a:custGeom>
              <a:avLst/>
              <a:gdLst/>
              <a:ahLst/>
              <a:cxnLst/>
              <a:rect l="l" t="t" r="r" b="b"/>
              <a:pathLst>
                <a:path w="1202396" h="533690" extrusionOk="0">
                  <a:moveTo>
                    <a:pt x="0" y="533691"/>
                  </a:moveTo>
                  <a:cubicBezTo>
                    <a:pt x="0" y="533691"/>
                    <a:pt x="554669" y="136018"/>
                    <a:pt x="1202397" y="0"/>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28" name="Google Shape;428;p40"/>
          <p:cNvGrpSpPr/>
          <p:nvPr/>
        </p:nvGrpSpPr>
        <p:grpSpPr>
          <a:xfrm rot="-529631">
            <a:off x="7033601" y="955653"/>
            <a:ext cx="1053825" cy="1184644"/>
            <a:chOff x="3374275" y="326567"/>
            <a:chExt cx="863397" cy="970577"/>
          </a:xfrm>
        </p:grpSpPr>
        <p:sp>
          <p:nvSpPr>
            <p:cNvPr id="429" name="Google Shape;429;p40"/>
            <p:cNvSpPr/>
            <p:nvPr/>
          </p:nvSpPr>
          <p:spPr>
            <a:xfrm>
              <a:off x="3374275" y="354918"/>
              <a:ext cx="863152" cy="193661"/>
            </a:xfrm>
            <a:custGeom>
              <a:avLst/>
              <a:gdLst/>
              <a:ahLst/>
              <a:cxnLst/>
              <a:rect l="l" t="t" r="r" b="b"/>
              <a:pathLst>
                <a:path w="1078940" h="242076" extrusionOk="0">
                  <a:moveTo>
                    <a:pt x="9" y="242076"/>
                  </a:moveTo>
                  <a:cubicBezTo>
                    <a:pt x="9" y="242076"/>
                    <a:pt x="504977" y="-3948"/>
                    <a:pt x="532762" y="48"/>
                  </a:cubicBezTo>
                  <a:cubicBezTo>
                    <a:pt x="560556" y="4045"/>
                    <a:pt x="1078941" y="241853"/>
                    <a:pt x="1078941" y="241853"/>
                  </a:cubicBezTo>
                  <a:lnTo>
                    <a:pt x="0" y="242076"/>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40"/>
            <p:cNvSpPr/>
            <p:nvPr/>
          </p:nvSpPr>
          <p:spPr>
            <a:xfrm>
              <a:off x="3766162" y="326567"/>
              <a:ext cx="72543" cy="66088"/>
            </a:xfrm>
            <a:custGeom>
              <a:avLst/>
              <a:gdLst/>
              <a:ahLst/>
              <a:cxnLst/>
              <a:rect l="l" t="t" r="r" b="b"/>
              <a:pathLst>
                <a:path w="90679" h="82610" extrusionOk="0">
                  <a:moveTo>
                    <a:pt x="708" y="36105"/>
                  </a:moveTo>
                  <a:cubicBezTo>
                    <a:pt x="-1407" y="44546"/>
                    <a:pt x="1446" y="53584"/>
                    <a:pt x="6230" y="60856"/>
                  </a:cubicBezTo>
                  <a:cubicBezTo>
                    <a:pt x="16520" y="76486"/>
                    <a:pt x="36462" y="85383"/>
                    <a:pt x="54836" y="81834"/>
                  </a:cubicBezTo>
                  <a:cubicBezTo>
                    <a:pt x="73211" y="78285"/>
                    <a:pt x="88625" y="62083"/>
                    <a:pt x="90516" y="43468"/>
                  </a:cubicBezTo>
                  <a:cubicBezTo>
                    <a:pt x="92398" y="24944"/>
                    <a:pt x="77904" y="-1432"/>
                    <a:pt x="56751" y="61"/>
                  </a:cubicBezTo>
                  <a:cubicBezTo>
                    <a:pt x="37523" y="1421"/>
                    <a:pt x="5707" y="16114"/>
                    <a:pt x="708" y="361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40"/>
            <p:cNvSpPr/>
            <p:nvPr/>
          </p:nvSpPr>
          <p:spPr>
            <a:xfrm rot="-5400000">
              <a:off x="3431693" y="490239"/>
              <a:ext cx="748806" cy="863152"/>
            </a:xfrm>
            <a:custGeom>
              <a:avLst/>
              <a:gdLst/>
              <a:ahLst/>
              <a:cxnLst/>
              <a:rect l="l" t="t" r="r" b="b"/>
              <a:pathLst>
                <a:path w="936007" h="1078940" extrusionOk="0">
                  <a:moveTo>
                    <a:pt x="0" y="0"/>
                  </a:moveTo>
                  <a:lnTo>
                    <a:pt x="936007" y="0"/>
                  </a:lnTo>
                  <a:lnTo>
                    <a:pt x="936007" y="1078941"/>
                  </a:lnTo>
                  <a:lnTo>
                    <a:pt x="0" y="107894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40"/>
            <p:cNvSpPr/>
            <p:nvPr/>
          </p:nvSpPr>
          <p:spPr>
            <a:xfrm>
              <a:off x="3451737" y="625633"/>
              <a:ext cx="708202" cy="593856"/>
            </a:xfrm>
            <a:custGeom>
              <a:avLst/>
              <a:gdLst/>
              <a:ahLst/>
              <a:cxnLst/>
              <a:rect l="l" t="t" r="r" b="b"/>
              <a:pathLst>
                <a:path w="885253" h="742320" extrusionOk="0">
                  <a:moveTo>
                    <a:pt x="0" y="0"/>
                  </a:moveTo>
                  <a:lnTo>
                    <a:pt x="885253" y="0"/>
                  </a:lnTo>
                  <a:lnTo>
                    <a:pt x="885253" y="742320"/>
                  </a:lnTo>
                  <a:lnTo>
                    <a:pt x="0" y="7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40"/>
            <p:cNvSpPr/>
            <p:nvPr/>
          </p:nvSpPr>
          <p:spPr>
            <a:xfrm>
              <a:off x="3374282" y="548338"/>
              <a:ext cx="77610" cy="748806"/>
            </a:xfrm>
            <a:custGeom>
              <a:avLst/>
              <a:gdLst/>
              <a:ahLst/>
              <a:cxnLst/>
              <a:rect l="l" t="t" r="r" b="b"/>
              <a:pathLst>
                <a:path w="97013" h="936007" extrusionOk="0">
                  <a:moveTo>
                    <a:pt x="97014" y="839143"/>
                  </a:moveTo>
                  <a:lnTo>
                    <a:pt x="191" y="936007"/>
                  </a:lnTo>
                  <a:lnTo>
                    <a:pt x="0" y="0"/>
                  </a:lnTo>
                  <a:lnTo>
                    <a:pt x="96864" y="96823"/>
                  </a:lnTo>
                  <a:lnTo>
                    <a:pt x="97014" y="83914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40"/>
            <p:cNvSpPr/>
            <p:nvPr/>
          </p:nvSpPr>
          <p:spPr>
            <a:xfrm>
              <a:off x="4158988" y="548165"/>
              <a:ext cx="77617" cy="748806"/>
            </a:xfrm>
            <a:custGeom>
              <a:avLst/>
              <a:gdLst/>
              <a:ahLst/>
              <a:cxnLst/>
              <a:rect l="l" t="t" r="r" b="b"/>
              <a:pathLst>
                <a:path w="97021" h="936007" extrusionOk="0">
                  <a:moveTo>
                    <a:pt x="0" y="96864"/>
                  </a:moveTo>
                  <a:lnTo>
                    <a:pt x="96823" y="0"/>
                  </a:lnTo>
                  <a:lnTo>
                    <a:pt x="97022" y="936007"/>
                  </a:lnTo>
                  <a:lnTo>
                    <a:pt x="157" y="839176"/>
                  </a:lnTo>
                  <a:lnTo>
                    <a:pt x="0" y="96864"/>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40"/>
            <p:cNvSpPr/>
            <p:nvPr/>
          </p:nvSpPr>
          <p:spPr>
            <a:xfrm>
              <a:off x="3783618" y="975900"/>
              <a:ext cx="234364" cy="193934"/>
            </a:xfrm>
            <a:custGeom>
              <a:avLst/>
              <a:gdLst/>
              <a:ahLst/>
              <a:cxnLst/>
              <a:rect l="l" t="t" r="r" b="b"/>
              <a:pathLst>
                <a:path w="292955" h="242417" extrusionOk="0">
                  <a:moveTo>
                    <a:pt x="201237" y="228002"/>
                  </a:moveTo>
                  <a:cubicBezTo>
                    <a:pt x="235134" y="215017"/>
                    <a:pt x="268168" y="193567"/>
                    <a:pt x="283035" y="160458"/>
                  </a:cubicBezTo>
                  <a:cubicBezTo>
                    <a:pt x="330870" y="53966"/>
                    <a:pt x="194894" y="-21704"/>
                    <a:pt x="105865" y="5617"/>
                  </a:cubicBezTo>
                  <a:cubicBezTo>
                    <a:pt x="29374" y="29099"/>
                    <a:pt x="-33710" y="117954"/>
                    <a:pt x="20062" y="192455"/>
                  </a:cubicBezTo>
                  <a:cubicBezTo>
                    <a:pt x="62002" y="250564"/>
                    <a:pt x="139828" y="251518"/>
                    <a:pt x="201229" y="2280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40"/>
            <p:cNvSpPr/>
            <p:nvPr/>
          </p:nvSpPr>
          <p:spPr>
            <a:xfrm>
              <a:off x="3507713" y="709284"/>
              <a:ext cx="235240" cy="375682"/>
            </a:xfrm>
            <a:custGeom>
              <a:avLst/>
              <a:gdLst/>
              <a:ahLst/>
              <a:cxnLst/>
              <a:rect l="l" t="t" r="r" b="b"/>
              <a:pathLst>
                <a:path w="294050" h="469603" extrusionOk="0">
                  <a:moveTo>
                    <a:pt x="249846" y="360066"/>
                  </a:moveTo>
                  <a:cubicBezTo>
                    <a:pt x="230278" y="354254"/>
                    <a:pt x="209225" y="353997"/>
                    <a:pt x="190204" y="346592"/>
                  </a:cubicBezTo>
                  <a:cubicBezTo>
                    <a:pt x="171182" y="339196"/>
                    <a:pt x="153678" y="320871"/>
                    <a:pt x="157211" y="300772"/>
                  </a:cubicBezTo>
                  <a:cubicBezTo>
                    <a:pt x="193354" y="299396"/>
                    <a:pt x="229192" y="290440"/>
                    <a:pt x="261737" y="274653"/>
                  </a:cubicBezTo>
                  <a:cubicBezTo>
                    <a:pt x="276811" y="267340"/>
                    <a:pt x="292880" y="255980"/>
                    <a:pt x="293992" y="239255"/>
                  </a:cubicBezTo>
                  <a:cubicBezTo>
                    <a:pt x="295418" y="217614"/>
                    <a:pt x="270468" y="203253"/>
                    <a:pt x="248785" y="202689"/>
                  </a:cubicBezTo>
                  <a:cubicBezTo>
                    <a:pt x="227102" y="202125"/>
                    <a:pt x="205452" y="209612"/>
                    <a:pt x="184002" y="206395"/>
                  </a:cubicBezTo>
                  <a:cubicBezTo>
                    <a:pt x="162551" y="203178"/>
                    <a:pt x="141100" y="181379"/>
                    <a:pt x="150237" y="161711"/>
                  </a:cubicBezTo>
                  <a:cubicBezTo>
                    <a:pt x="158794" y="143303"/>
                    <a:pt x="184142" y="143328"/>
                    <a:pt x="204208" y="140252"/>
                  </a:cubicBezTo>
                  <a:cubicBezTo>
                    <a:pt x="226016" y="136910"/>
                    <a:pt x="247276" y="125932"/>
                    <a:pt x="259689" y="107690"/>
                  </a:cubicBezTo>
                  <a:cubicBezTo>
                    <a:pt x="272093" y="89448"/>
                    <a:pt x="274033" y="63611"/>
                    <a:pt x="261513" y="45444"/>
                  </a:cubicBezTo>
                  <a:cubicBezTo>
                    <a:pt x="249805" y="28454"/>
                    <a:pt x="228711" y="20958"/>
                    <a:pt x="208744" y="15751"/>
                  </a:cubicBezTo>
                  <a:cubicBezTo>
                    <a:pt x="177243" y="7534"/>
                    <a:pt x="144931" y="2418"/>
                    <a:pt x="112427" y="502"/>
                  </a:cubicBezTo>
                  <a:cubicBezTo>
                    <a:pt x="83381" y="-1206"/>
                    <a:pt x="51565" y="585"/>
                    <a:pt x="29526" y="19573"/>
                  </a:cubicBezTo>
                  <a:cubicBezTo>
                    <a:pt x="3291" y="42177"/>
                    <a:pt x="-275" y="81015"/>
                    <a:pt x="16" y="115642"/>
                  </a:cubicBezTo>
                  <a:cubicBezTo>
                    <a:pt x="496" y="173958"/>
                    <a:pt x="6500" y="232224"/>
                    <a:pt x="17909" y="289421"/>
                  </a:cubicBezTo>
                  <a:cubicBezTo>
                    <a:pt x="34849" y="374320"/>
                    <a:pt x="80296" y="448680"/>
                    <a:pt x="171332" y="468266"/>
                  </a:cubicBezTo>
                  <a:cubicBezTo>
                    <a:pt x="233934" y="481731"/>
                    <a:pt x="349911" y="389776"/>
                    <a:pt x="249838" y="3600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40"/>
            <p:cNvSpPr/>
            <p:nvPr/>
          </p:nvSpPr>
          <p:spPr>
            <a:xfrm>
              <a:off x="3760498" y="694357"/>
              <a:ext cx="355804" cy="327238"/>
            </a:xfrm>
            <a:custGeom>
              <a:avLst/>
              <a:gdLst/>
              <a:ahLst/>
              <a:cxnLst/>
              <a:rect l="l" t="t" r="r" b="b"/>
              <a:pathLst>
                <a:path w="444755" h="409048" extrusionOk="0">
                  <a:moveTo>
                    <a:pt x="53766" y="50005"/>
                  </a:moveTo>
                  <a:cubicBezTo>
                    <a:pt x="22821" y="72493"/>
                    <a:pt x="-4541" y="107467"/>
                    <a:pt x="632" y="145361"/>
                  </a:cubicBezTo>
                  <a:cubicBezTo>
                    <a:pt x="5591" y="181645"/>
                    <a:pt x="39330" y="208021"/>
                    <a:pt x="74413" y="218535"/>
                  </a:cubicBezTo>
                  <a:cubicBezTo>
                    <a:pt x="109495" y="229041"/>
                    <a:pt x="146866" y="227631"/>
                    <a:pt x="183284" y="231520"/>
                  </a:cubicBezTo>
                  <a:cubicBezTo>
                    <a:pt x="219701" y="235409"/>
                    <a:pt x="258058" y="246246"/>
                    <a:pt x="281358" y="274505"/>
                  </a:cubicBezTo>
                  <a:cubicBezTo>
                    <a:pt x="301010" y="298335"/>
                    <a:pt x="306640" y="330408"/>
                    <a:pt x="319409" y="358542"/>
                  </a:cubicBezTo>
                  <a:cubicBezTo>
                    <a:pt x="332179" y="386667"/>
                    <a:pt x="359019" y="413889"/>
                    <a:pt x="389408" y="408317"/>
                  </a:cubicBezTo>
                  <a:cubicBezTo>
                    <a:pt x="419242" y="402845"/>
                    <a:pt x="434623" y="369512"/>
                    <a:pt x="440494" y="339761"/>
                  </a:cubicBezTo>
                  <a:cubicBezTo>
                    <a:pt x="466804" y="206413"/>
                    <a:pt x="368977" y="-7996"/>
                    <a:pt x="211359" y="230"/>
                  </a:cubicBezTo>
                  <a:cubicBezTo>
                    <a:pt x="155199" y="3157"/>
                    <a:pt x="99860" y="16523"/>
                    <a:pt x="53766" y="500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8" name="Google Shape;438;p40"/>
          <p:cNvGrpSpPr/>
          <p:nvPr/>
        </p:nvGrpSpPr>
        <p:grpSpPr>
          <a:xfrm>
            <a:off x="5990298" y="2316629"/>
            <a:ext cx="1097375" cy="1192166"/>
            <a:chOff x="437668" y="210783"/>
            <a:chExt cx="862852" cy="937384"/>
          </a:xfrm>
        </p:grpSpPr>
        <p:sp>
          <p:nvSpPr>
            <p:cNvPr id="439" name="Google Shape;439;p40"/>
            <p:cNvSpPr/>
            <p:nvPr/>
          </p:nvSpPr>
          <p:spPr>
            <a:xfrm rot="864922">
              <a:off x="526700" y="283743"/>
              <a:ext cx="686168" cy="790949"/>
            </a:xfrm>
            <a:custGeom>
              <a:avLst/>
              <a:gdLst/>
              <a:ahLst/>
              <a:cxnLst/>
              <a:rect l="l" t="t" r="r" b="b"/>
              <a:pathLst>
                <a:path w="936007" h="1078940" extrusionOk="0">
                  <a:moveTo>
                    <a:pt x="0" y="0"/>
                  </a:moveTo>
                  <a:lnTo>
                    <a:pt x="936007" y="0"/>
                  </a:lnTo>
                  <a:lnTo>
                    <a:pt x="936007" y="1078941"/>
                  </a:lnTo>
                  <a:lnTo>
                    <a:pt x="0" y="107894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40"/>
            <p:cNvSpPr/>
            <p:nvPr/>
          </p:nvSpPr>
          <p:spPr>
            <a:xfrm rot="6264922">
              <a:off x="544743" y="408153"/>
              <a:ext cx="648961" cy="544179"/>
            </a:xfrm>
            <a:custGeom>
              <a:avLst/>
              <a:gdLst/>
              <a:ahLst/>
              <a:cxnLst/>
              <a:rect l="l" t="t" r="r" b="b"/>
              <a:pathLst>
                <a:path w="885253" h="742319" extrusionOk="0">
                  <a:moveTo>
                    <a:pt x="0" y="0"/>
                  </a:moveTo>
                  <a:lnTo>
                    <a:pt x="885253" y="0"/>
                  </a:lnTo>
                  <a:lnTo>
                    <a:pt x="885253" y="742320"/>
                  </a:lnTo>
                  <a:lnTo>
                    <a:pt x="0" y="7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40"/>
            <p:cNvSpPr/>
            <p:nvPr/>
          </p:nvSpPr>
          <p:spPr>
            <a:xfrm>
              <a:off x="635950" y="210787"/>
              <a:ext cx="663723" cy="222802"/>
            </a:xfrm>
            <a:custGeom>
              <a:avLst/>
              <a:gdLst/>
              <a:ahLst/>
              <a:cxnLst/>
              <a:rect l="l" t="t" r="r" b="b"/>
              <a:pathLst>
                <a:path w="906107" h="304166" extrusionOk="0">
                  <a:moveTo>
                    <a:pt x="69468" y="118033"/>
                  </a:moveTo>
                  <a:lnTo>
                    <a:pt x="0" y="0"/>
                  </a:lnTo>
                  <a:lnTo>
                    <a:pt x="906107" y="234707"/>
                  </a:lnTo>
                  <a:lnTo>
                    <a:pt x="788074" y="304167"/>
                  </a:lnTo>
                  <a:lnTo>
                    <a:pt x="69468" y="11803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40"/>
            <p:cNvSpPr/>
            <p:nvPr/>
          </p:nvSpPr>
          <p:spPr>
            <a:xfrm>
              <a:off x="437668" y="925366"/>
              <a:ext cx="663723" cy="222802"/>
            </a:xfrm>
            <a:custGeom>
              <a:avLst/>
              <a:gdLst/>
              <a:ahLst/>
              <a:cxnLst/>
              <a:rect l="l" t="t" r="r" b="b"/>
              <a:pathLst>
                <a:path w="906107" h="304166" extrusionOk="0">
                  <a:moveTo>
                    <a:pt x="836639" y="186133"/>
                  </a:moveTo>
                  <a:lnTo>
                    <a:pt x="906107" y="304167"/>
                  </a:lnTo>
                  <a:lnTo>
                    <a:pt x="0" y="69468"/>
                  </a:lnTo>
                  <a:lnTo>
                    <a:pt x="118033" y="0"/>
                  </a:lnTo>
                  <a:lnTo>
                    <a:pt x="836639" y="18613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40"/>
            <p:cNvSpPr/>
            <p:nvPr/>
          </p:nvSpPr>
          <p:spPr>
            <a:xfrm>
              <a:off x="732022" y="392895"/>
              <a:ext cx="366952" cy="397323"/>
            </a:xfrm>
            <a:custGeom>
              <a:avLst/>
              <a:gdLst/>
              <a:ahLst/>
              <a:cxnLst/>
              <a:rect l="l" t="t" r="r" b="b"/>
              <a:pathLst>
                <a:path w="500959" h="542420" extrusionOk="0">
                  <a:moveTo>
                    <a:pt x="281728" y="8385"/>
                  </a:moveTo>
                  <a:cubicBezTo>
                    <a:pt x="234540" y="-4384"/>
                    <a:pt x="175834" y="-6714"/>
                    <a:pt x="145461" y="31594"/>
                  </a:cubicBezTo>
                  <a:cubicBezTo>
                    <a:pt x="135586" y="44048"/>
                    <a:pt x="129516" y="60076"/>
                    <a:pt x="116324" y="68940"/>
                  </a:cubicBezTo>
                  <a:cubicBezTo>
                    <a:pt x="98041" y="81220"/>
                    <a:pt x="73307" y="75275"/>
                    <a:pt x="52055" y="81071"/>
                  </a:cubicBezTo>
                  <a:cubicBezTo>
                    <a:pt x="11417" y="92165"/>
                    <a:pt x="-5084" y="143035"/>
                    <a:pt x="1351" y="184660"/>
                  </a:cubicBezTo>
                  <a:cubicBezTo>
                    <a:pt x="8092" y="228341"/>
                    <a:pt x="33125" y="268904"/>
                    <a:pt x="69136" y="294534"/>
                  </a:cubicBezTo>
                  <a:cubicBezTo>
                    <a:pt x="100993" y="317204"/>
                    <a:pt x="142020" y="329774"/>
                    <a:pt x="163488" y="362460"/>
                  </a:cubicBezTo>
                  <a:cubicBezTo>
                    <a:pt x="192351" y="406423"/>
                    <a:pt x="174930" y="471273"/>
                    <a:pt x="208719" y="511571"/>
                  </a:cubicBezTo>
                  <a:cubicBezTo>
                    <a:pt x="229557" y="536421"/>
                    <a:pt x="264937" y="544489"/>
                    <a:pt x="297267" y="541985"/>
                  </a:cubicBezTo>
                  <a:cubicBezTo>
                    <a:pt x="386719" y="535062"/>
                    <a:pt x="459346" y="458089"/>
                    <a:pt x="484827" y="372062"/>
                  </a:cubicBezTo>
                  <a:cubicBezTo>
                    <a:pt x="506576" y="298630"/>
                    <a:pt x="509528" y="187711"/>
                    <a:pt x="473649" y="117364"/>
                  </a:cubicBezTo>
                  <a:cubicBezTo>
                    <a:pt x="442920" y="57133"/>
                    <a:pt x="341130" y="24463"/>
                    <a:pt x="281728" y="838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40"/>
            <p:cNvSpPr/>
            <p:nvPr/>
          </p:nvSpPr>
          <p:spPr>
            <a:xfrm>
              <a:off x="626360" y="621149"/>
              <a:ext cx="176337" cy="215035"/>
            </a:xfrm>
            <a:custGeom>
              <a:avLst/>
              <a:gdLst/>
              <a:ahLst/>
              <a:cxnLst/>
              <a:rect l="l" t="t" r="r" b="b"/>
              <a:pathLst>
                <a:path w="240733" h="293563" extrusionOk="0">
                  <a:moveTo>
                    <a:pt x="1419" y="173995"/>
                  </a:moveTo>
                  <a:cubicBezTo>
                    <a:pt x="5482" y="210065"/>
                    <a:pt x="17952" y="247427"/>
                    <a:pt x="46277" y="270130"/>
                  </a:cubicBezTo>
                  <a:cubicBezTo>
                    <a:pt x="137354" y="343156"/>
                    <a:pt x="244732" y="230520"/>
                    <a:pt x="240619" y="137487"/>
                  </a:cubicBezTo>
                  <a:cubicBezTo>
                    <a:pt x="237087" y="57546"/>
                    <a:pt x="166906" y="-25811"/>
                    <a:pt x="81293" y="7547"/>
                  </a:cubicBezTo>
                  <a:cubicBezTo>
                    <a:pt x="14520" y="33558"/>
                    <a:pt x="-5936" y="108656"/>
                    <a:pt x="1419" y="1739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40"/>
            <p:cNvSpPr/>
            <p:nvPr/>
          </p:nvSpPr>
          <p:spPr>
            <a:xfrm>
              <a:off x="758606" y="809359"/>
              <a:ext cx="272328" cy="174614"/>
            </a:xfrm>
            <a:custGeom>
              <a:avLst/>
              <a:gdLst/>
              <a:ahLst/>
              <a:cxnLst/>
              <a:rect l="l" t="t" r="r" b="b"/>
              <a:pathLst>
                <a:path w="371779" h="238381" extrusionOk="0">
                  <a:moveTo>
                    <a:pt x="304071" y="84529"/>
                  </a:moveTo>
                  <a:cubicBezTo>
                    <a:pt x="295207" y="97390"/>
                    <a:pt x="290024" y="112647"/>
                    <a:pt x="280132" y="124728"/>
                  </a:cubicBezTo>
                  <a:cubicBezTo>
                    <a:pt x="270240" y="136817"/>
                    <a:pt x="252761" y="145208"/>
                    <a:pt x="238972" y="137870"/>
                  </a:cubicBezTo>
                  <a:cubicBezTo>
                    <a:pt x="246534" y="111245"/>
                    <a:pt x="248516" y="83045"/>
                    <a:pt x="244743" y="55624"/>
                  </a:cubicBezTo>
                  <a:cubicBezTo>
                    <a:pt x="242993" y="42921"/>
                    <a:pt x="238532" y="28535"/>
                    <a:pt x="226634" y="23767"/>
                  </a:cubicBezTo>
                  <a:cubicBezTo>
                    <a:pt x="211228" y="17598"/>
                    <a:pt x="194860" y="32349"/>
                    <a:pt x="189321" y="47988"/>
                  </a:cubicBezTo>
                  <a:cubicBezTo>
                    <a:pt x="183782" y="63626"/>
                    <a:pt x="184089" y="81155"/>
                    <a:pt x="176668" y="95997"/>
                  </a:cubicBezTo>
                  <a:cubicBezTo>
                    <a:pt x="169247" y="110839"/>
                    <a:pt x="148302" y="121278"/>
                    <a:pt x="136154" y="109968"/>
                  </a:cubicBezTo>
                  <a:cubicBezTo>
                    <a:pt x="124786" y="99380"/>
                    <a:pt x="130814" y="80939"/>
                    <a:pt x="133335" y="65616"/>
                  </a:cubicBezTo>
                  <a:cubicBezTo>
                    <a:pt x="136071" y="48958"/>
                    <a:pt x="133119" y="30882"/>
                    <a:pt x="122788" y="17532"/>
                  </a:cubicBezTo>
                  <a:cubicBezTo>
                    <a:pt x="112456" y="4182"/>
                    <a:pt x="94115" y="-3347"/>
                    <a:pt x="77938" y="1454"/>
                  </a:cubicBezTo>
                  <a:cubicBezTo>
                    <a:pt x="62797" y="5948"/>
                    <a:pt x="52349" y="19514"/>
                    <a:pt x="43825" y="32814"/>
                  </a:cubicBezTo>
                  <a:cubicBezTo>
                    <a:pt x="30376" y="53783"/>
                    <a:pt x="19000" y="76080"/>
                    <a:pt x="9904" y="99280"/>
                  </a:cubicBezTo>
                  <a:cubicBezTo>
                    <a:pt x="1778" y="120010"/>
                    <a:pt x="-4466" y="143575"/>
                    <a:pt x="4133" y="164114"/>
                  </a:cubicBezTo>
                  <a:cubicBezTo>
                    <a:pt x="14356" y="188558"/>
                    <a:pt x="41769" y="200357"/>
                    <a:pt x="67034" y="208350"/>
                  </a:cubicBezTo>
                  <a:cubicBezTo>
                    <a:pt x="109579" y="221816"/>
                    <a:pt x="153393" y="231260"/>
                    <a:pt x="197712" y="236517"/>
                  </a:cubicBezTo>
                  <a:cubicBezTo>
                    <a:pt x="263499" y="244312"/>
                    <a:pt x="328374" y="228872"/>
                    <a:pt x="364194" y="167273"/>
                  </a:cubicBezTo>
                  <a:cubicBezTo>
                    <a:pt x="388829" y="124919"/>
                    <a:pt x="349410" y="18743"/>
                    <a:pt x="304071" y="8451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40"/>
            <p:cNvSpPr/>
            <p:nvPr/>
          </p:nvSpPr>
          <p:spPr>
            <a:xfrm>
              <a:off x="775439" y="446012"/>
              <a:ext cx="296355" cy="317523"/>
            </a:xfrm>
            <a:custGeom>
              <a:avLst/>
              <a:gdLst/>
              <a:ahLst/>
              <a:cxnLst/>
              <a:rect l="l" t="t" r="r" b="b"/>
              <a:pathLst>
                <a:path w="404580" h="433478" extrusionOk="0">
                  <a:moveTo>
                    <a:pt x="28826" y="176604"/>
                  </a:moveTo>
                  <a:cubicBezTo>
                    <a:pt x="48320" y="199423"/>
                    <a:pt x="73560" y="216512"/>
                    <a:pt x="95094" y="237416"/>
                  </a:cubicBezTo>
                  <a:cubicBezTo>
                    <a:pt x="128203" y="269563"/>
                    <a:pt x="152274" y="310922"/>
                    <a:pt x="163874" y="355590"/>
                  </a:cubicBezTo>
                  <a:cubicBezTo>
                    <a:pt x="171171" y="383699"/>
                    <a:pt x="177025" y="417654"/>
                    <a:pt x="203534" y="429519"/>
                  </a:cubicBezTo>
                  <a:cubicBezTo>
                    <a:pt x="221386" y="437512"/>
                    <a:pt x="242082" y="431858"/>
                    <a:pt x="260780" y="426111"/>
                  </a:cubicBezTo>
                  <a:cubicBezTo>
                    <a:pt x="289917" y="417156"/>
                    <a:pt x="322214" y="405589"/>
                    <a:pt x="335339" y="378077"/>
                  </a:cubicBezTo>
                  <a:cubicBezTo>
                    <a:pt x="346110" y="355507"/>
                    <a:pt x="340538" y="328998"/>
                    <a:pt x="336285" y="304355"/>
                  </a:cubicBezTo>
                  <a:cubicBezTo>
                    <a:pt x="332023" y="279712"/>
                    <a:pt x="330165" y="251653"/>
                    <a:pt x="346168" y="232441"/>
                  </a:cubicBezTo>
                  <a:cubicBezTo>
                    <a:pt x="360397" y="215360"/>
                    <a:pt x="385704" y="209522"/>
                    <a:pt x="397577" y="190725"/>
                  </a:cubicBezTo>
                  <a:cubicBezTo>
                    <a:pt x="406557" y="176504"/>
                    <a:pt x="405571" y="158204"/>
                    <a:pt x="401972" y="141778"/>
                  </a:cubicBezTo>
                  <a:cubicBezTo>
                    <a:pt x="389791" y="86207"/>
                    <a:pt x="349767" y="37468"/>
                    <a:pt x="297620" y="14724"/>
                  </a:cubicBezTo>
                  <a:cubicBezTo>
                    <a:pt x="245473" y="-8021"/>
                    <a:pt x="182522" y="-4198"/>
                    <a:pt x="133510" y="24690"/>
                  </a:cubicBezTo>
                  <a:cubicBezTo>
                    <a:pt x="112664" y="36971"/>
                    <a:pt x="93643" y="53720"/>
                    <a:pt x="70069" y="59143"/>
                  </a:cubicBezTo>
                  <a:cubicBezTo>
                    <a:pt x="45998" y="64682"/>
                    <a:pt x="13760" y="65561"/>
                    <a:pt x="2997" y="93098"/>
                  </a:cubicBezTo>
                  <a:cubicBezTo>
                    <a:pt x="-7583" y="120170"/>
                    <a:pt x="11952" y="156828"/>
                    <a:pt x="28826" y="1765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47" name="Google Shape;447;p40"/>
          <p:cNvSpPr/>
          <p:nvPr/>
        </p:nvSpPr>
        <p:spPr>
          <a:xfrm>
            <a:off x="7101572" y="3155152"/>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40"/>
          <p:cNvSpPr/>
          <p:nvPr/>
        </p:nvSpPr>
        <p:spPr>
          <a:xfrm>
            <a:off x="6478746" y="3933797"/>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40"/>
          <p:cNvSpPr/>
          <p:nvPr/>
        </p:nvSpPr>
        <p:spPr>
          <a:xfrm>
            <a:off x="6432387" y="964361"/>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40"/>
          <p:cNvSpPr/>
          <p:nvPr/>
        </p:nvSpPr>
        <p:spPr>
          <a:xfrm>
            <a:off x="4222122" y="1065395"/>
            <a:ext cx="207608" cy="274295"/>
          </a:xfrm>
          <a:custGeom>
            <a:avLst/>
            <a:gdLst/>
            <a:ahLst/>
            <a:cxnLst/>
            <a:rect l="l" t="t" r="r" b="b"/>
            <a:pathLst>
              <a:path w="132445" h="174989" extrusionOk="0">
                <a:moveTo>
                  <a:pt x="78357" y="72130"/>
                </a:moveTo>
                <a:lnTo>
                  <a:pt x="72089" y="0"/>
                </a:lnTo>
                <a:lnTo>
                  <a:pt x="58291" y="72130"/>
                </a:lnTo>
                <a:lnTo>
                  <a:pt x="0" y="81052"/>
                </a:lnTo>
                <a:lnTo>
                  <a:pt x="57255" y="91632"/>
                </a:lnTo>
                <a:lnTo>
                  <a:pt x="70837" y="174989"/>
                </a:lnTo>
                <a:cubicBezTo>
                  <a:pt x="70837" y="174989"/>
                  <a:pt x="77105" y="96582"/>
                  <a:pt x="81500" y="96582"/>
                </a:cubicBezTo>
                <a:cubicBezTo>
                  <a:pt x="85895" y="96582"/>
                  <a:pt x="135438" y="77768"/>
                  <a:pt x="132303" y="77138"/>
                </a:cubicBezTo>
                <a:cubicBezTo>
                  <a:pt x="129169" y="76508"/>
                  <a:pt x="78366" y="72122"/>
                  <a:pt x="78366" y="72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40"/>
          <p:cNvSpPr/>
          <p:nvPr/>
        </p:nvSpPr>
        <p:spPr>
          <a:xfrm>
            <a:off x="956622" y="3459952"/>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3" name="TextBox 2">
            <a:extLst>
              <a:ext uri="{FF2B5EF4-FFF2-40B4-BE49-F238E27FC236}">
                <a16:creationId xmlns:a16="http://schemas.microsoft.com/office/drawing/2014/main" id="{67FA53AC-6225-9150-0622-DCBD80D60D6F}"/>
              </a:ext>
            </a:extLst>
          </p:cNvPr>
          <p:cNvSpPr txBox="1"/>
          <p:nvPr/>
        </p:nvSpPr>
        <p:spPr>
          <a:xfrm>
            <a:off x="547914" y="271790"/>
            <a:ext cx="8048172" cy="1045223"/>
          </a:xfrm>
          <a:prstGeom prst="rect">
            <a:avLst/>
          </a:prstGeom>
          <a:noFill/>
        </p:spPr>
        <p:txBody>
          <a:bodyPr wrap="square">
            <a:spAutoFit/>
          </a:bodyPr>
          <a:lstStyle/>
          <a:p>
            <a:pPr algn="just">
              <a:lnSpc>
                <a:spcPct val="150000"/>
              </a:lnSpc>
            </a:pPr>
            <a:r>
              <a:rPr lang="vi-VN" sz="2200" b="1" i="1">
                <a:solidFill>
                  <a:schemeClr val="accent5">
                    <a:lumMod val="50000"/>
                  </a:schemeClr>
                </a:solidFill>
              </a:rPr>
              <a:t>Câu 1: </a:t>
            </a:r>
            <a:r>
              <a:rPr lang="vi-VN" sz="2200">
                <a:solidFill>
                  <a:schemeClr val="accent5">
                    <a:lumMod val="50000"/>
                  </a:schemeClr>
                </a:solidFill>
              </a:rPr>
              <a:t>Cuộc đấu tranh theo đường lối ôn hòa của Liên minh Phi-lip-pin do ai thành lập?</a:t>
            </a:r>
            <a:endParaRPr lang="en-US" sz="2200">
              <a:solidFill>
                <a:schemeClr val="accent5">
                  <a:lumMod val="50000"/>
                </a:schemeClr>
              </a:solidFill>
            </a:endParaRPr>
          </a:p>
        </p:txBody>
      </p:sp>
      <p:sp>
        <p:nvSpPr>
          <p:cNvPr id="4" name="Rectangle: Rounded Corners 3">
            <a:extLst>
              <a:ext uri="{FF2B5EF4-FFF2-40B4-BE49-F238E27FC236}">
                <a16:creationId xmlns:a16="http://schemas.microsoft.com/office/drawing/2014/main" id="{37027A1E-FED3-1C3E-3107-3D9485E62ADD}"/>
              </a:ext>
            </a:extLst>
          </p:cNvPr>
          <p:cNvSpPr/>
          <p:nvPr/>
        </p:nvSpPr>
        <p:spPr>
          <a:xfrm>
            <a:off x="547914" y="16110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A. Hoàng thân Si-vô-tha.</a:t>
            </a:r>
          </a:p>
        </p:txBody>
      </p:sp>
      <p:sp>
        <p:nvSpPr>
          <p:cNvPr id="5" name="Rectangle: Rounded Corners 4">
            <a:extLst>
              <a:ext uri="{FF2B5EF4-FFF2-40B4-BE49-F238E27FC236}">
                <a16:creationId xmlns:a16="http://schemas.microsoft.com/office/drawing/2014/main" id="{21A09ECE-24D8-7E1E-B010-AF85C79C98D8}"/>
              </a:ext>
            </a:extLst>
          </p:cNvPr>
          <p:cNvSpPr/>
          <p:nvPr/>
        </p:nvSpPr>
        <p:spPr>
          <a:xfrm>
            <a:off x="4902202" y="16110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B. Nhân dân Hồi quôc A-chê.</a:t>
            </a:r>
          </a:p>
        </p:txBody>
      </p:sp>
      <p:sp>
        <p:nvSpPr>
          <p:cNvPr id="6" name="Rectangle: Rounded Corners 5">
            <a:extLst>
              <a:ext uri="{FF2B5EF4-FFF2-40B4-BE49-F238E27FC236}">
                <a16:creationId xmlns:a16="http://schemas.microsoft.com/office/drawing/2014/main" id="{3C044715-32F3-B6C0-F874-DBFE18DB9119}"/>
              </a:ext>
            </a:extLst>
          </p:cNvPr>
          <p:cNvSpPr/>
          <p:nvPr/>
        </p:nvSpPr>
        <p:spPr>
          <a:xfrm>
            <a:off x="547914" y="32549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C. Bô-ni-pha-xi-ô.</a:t>
            </a:r>
          </a:p>
        </p:txBody>
      </p:sp>
      <p:sp>
        <p:nvSpPr>
          <p:cNvPr id="7" name="Rectangle: Rounded Corners 6">
            <a:extLst>
              <a:ext uri="{FF2B5EF4-FFF2-40B4-BE49-F238E27FC236}">
                <a16:creationId xmlns:a16="http://schemas.microsoft.com/office/drawing/2014/main" id="{1FD67FEE-E928-9173-3133-276C01C74464}"/>
              </a:ext>
            </a:extLst>
          </p:cNvPr>
          <p:cNvSpPr/>
          <p:nvPr/>
        </p:nvSpPr>
        <p:spPr>
          <a:xfrm>
            <a:off x="4902202" y="32549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D. Hô-xê Ri-dan. </a:t>
            </a:r>
          </a:p>
        </p:txBody>
      </p:sp>
      <p:sp>
        <p:nvSpPr>
          <p:cNvPr id="8" name="Rectangle: Rounded Corners 7">
            <a:extLst>
              <a:ext uri="{FF2B5EF4-FFF2-40B4-BE49-F238E27FC236}">
                <a16:creationId xmlns:a16="http://schemas.microsoft.com/office/drawing/2014/main" id="{032BA329-DD0D-938B-7927-6A113DDBFEE4}"/>
              </a:ext>
            </a:extLst>
          </p:cNvPr>
          <p:cNvSpPr/>
          <p:nvPr/>
        </p:nvSpPr>
        <p:spPr>
          <a:xfrm>
            <a:off x="4902202" y="3254985"/>
            <a:ext cx="3693886" cy="134982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D. Hô-xê Ri-dan. </a:t>
            </a:r>
          </a:p>
        </p:txBody>
      </p:sp>
    </p:spTree>
    <p:extLst>
      <p:ext uri="{BB962C8B-B14F-4D97-AF65-F5344CB8AC3E}">
        <p14:creationId xmlns:p14="http://schemas.microsoft.com/office/powerpoint/2010/main" val="592191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3" name="TextBox 2">
            <a:extLst>
              <a:ext uri="{FF2B5EF4-FFF2-40B4-BE49-F238E27FC236}">
                <a16:creationId xmlns:a16="http://schemas.microsoft.com/office/drawing/2014/main" id="{67FA53AC-6225-9150-0622-DCBD80D60D6F}"/>
              </a:ext>
            </a:extLst>
          </p:cNvPr>
          <p:cNvSpPr txBox="1"/>
          <p:nvPr/>
        </p:nvSpPr>
        <p:spPr>
          <a:xfrm>
            <a:off x="547914" y="271790"/>
            <a:ext cx="8048172" cy="1045223"/>
          </a:xfrm>
          <a:prstGeom prst="rect">
            <a:avLst/>
          </a:prstGeom>
          <a:noFill/>
        </p:spPr>
        <p:txBody>
          <a:bodyPr wrap="square">
            <a:spAutoFit/>
          </a:bodyPr>
          <a:lstStyle/>
          <a:p>
            <a:pPr algn="just">
              <a:lnSpc>
                <a:spcPct val="150000"/>
              </a:lnSpc>
            </a:pPr>
            <a:r>
              <a:rPr lang="vi-VN" sz="2200" b="1" i="1">
                <a:solidFill>
                  <a:schemeClr val="accent5">
                    <a:lumMod val="50000"/>
                  </a:schemeClr>
                </a:solidFill>
              </a:rPr>
              <a:t>Câu </a:t>
            </a:r>
            <a:r>
              <a:rPr lang="en-US" sz="2200" b="1" i="1">
                <a:solidFill>
                  <a:schemeClr val="accent5">
                    <a:lumMod val="50000"/>
                  </a:schemeClr>
                </a:solidFill>
              </a:rPr>
              <a:t>2</a:t>
            </a:r>
            <a:r>
              <a:rPr lang="vi-VN" sz="2200" b="1" i="1">
                <a:solidFill>
                  <a:schemeClr val="accent5">
                    <a:lumMod val="50000"/>
                  </a:schemeClr>
                </a:solidFill>
              </a:rPr>
              <a:t>: </a:t>
            </a:r>
            <a:r>
              <a:rPr lang="vi-VN" sz="2200">
                <a:solidFill>
                  <a:schemeClr val="accent5">
                    <a:lumMod val="50000"/>
                  </a:schemeClr>
                </a:solidFill>
              </a:rPr>
              <a:t>Hình thức đấu tranh của cuộc khởi nghĩa Bô-ni-pha-xi-ô là:</a:t>
            </a:r>
            <a:endParaRPr lang="en-US" sz="2200">
              <a:solidFill>
                <a:schemeClr val="accent5">
                  <a:lumMod val="50000"/>
                </a:schemeClr>
              </a:solidFill>
            </a:endParaRPr>
          </a:p>
        </p:txBody>
      </p:sp>
      <p:sp>
        <p:nvSpPr>
          <p:cNvPr id="4" name="Rectangle: Rounded Corners 3">
            <a:extLst>
              <a:ext uri="{FF2B5EF4-FFF2-40B4-BE49-F238E27FC236}">
                <a16:creationId xmlns:a16="http://schemas.microsoft.com/office/drawing/2014/main" id="{37027A1E-FED3-1C3E-3107-3D9485E62ADD}"/>
              </a:ext>
            </a:extLst>
          </p:cNvPr>
          <p:cNvSpPr/>
          <p:nvPr/>
        </p:nvSpPr>
        <p:spPr>
          <a:xfrm>
            <a:off x="547914" y="16110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A. Đấu tranh vũ trang.</a:t>
            </a:r>
          </a:p>
        </p:txBody>
      </p:sp>
      <p:sp>
        <p:nvSpPr>
          <p:cNvPr id="5" name="Rectangle: Rounded Corners 4">
            <a:extLst>
              <a:ext uri="{FF2B5EF4-FFF2-40B4-BE49-F238E27FC236}">
                <a16:creationId xmlns:a16="http://schemas.microsoft.com/office/drawing/2014/main" id="{21A09ECE-24D8-7E1E-B010-AF85C79C98D8}"/>
              </a:ext>
            </a:extLst>
          </p:cNvPr>
          <p:cNvSpPr/>
          <p:nvPr/>
        </p:nvSpPr>
        <p:spPr>
          <a:xfrm>
            <a:off x="4902202" y="16110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800">
                <a:solidFill>
                  <a:schemeClr val="accent5">
                    <a:lumMod val="50000"/>
                  </a:schemeClr>
                </a:solidFill>
              </a:rPr>
              <a:t>B. Đấu tranh ôn hòa.</a:t>
            </a:r>
            <a:endParaRPr lang="en-US" sz="1800">
              <a:solidFill>
                <a:schemeClr val="accent5">
                  <a:lumMod val="50000"/>
                </a:schemeClr>
              </a:solidFill>
            </a:endParaRPr>
          </a:p>
        </p:txBody>
      </p:sp>
      <p:sp>
        <p:nvSpPr>
          <p:cNvPr id="6" name="Rectangle: Rounded Corners 5">
            <a:extLst>
              <a:ext uri="{FF2B5EF4-FFF2-40B4-BE49-F238E27FC236}">
                <a16:creationId xmlns:a16="http://schemas.microsoft.com/office/drawing/2014/main" id="{3C044715-32F3-B6C0-F874-DBFE18DB9119}"/>
              </a:ext>
            </a:extLst>
          </p:cNvPr>
          <p:cNvSpPr/>
          <p:nvPr/>
        </p:nvSpPr>
        <p:spPr>
          <a:xfrm>
            <a:off x="547914" y="32549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C. Bãi công.</a:t>
            </a:r>
          </a:p>
        </p:txBody>
      </p:sp>
      <p:sp>
        <p:nvSpPr>
          <p:cNvPr id="7" name="Rectangle: Rounded Corners 6">
            <a:extLst>
              <a:ext uri="{FF2B5EF4-FFF2-40B4-BE49-F238E27FC236}">
                <a16:creationId xmlns:a16="http://schemas.microsoft.com/office/drawing/2014/main" id="{1FD67FEE-E928-9173-3133-276C01C74464}"/>
              </a:ext>
            </a:extLst>
          </p:cNvPr>
          <p:cNvSpPr/>
          <p:nvPr/>
        </p:nvSpPr>
        <p:spPr>
          <a:xfrm>
            <a:off x="4902202" y="32549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D. Đập phá máy móc. </a:t>
            </a:r>
          </a:p>
        </p:txBody>
      </p:sp>
      <p:sp>
        <p:nvSpPr>
          <p:cNvPr id="8" name="Rectangle: Rounded Corners 7">
            <a:extLst>
              <a:ext uri="{FF2B5EF4-FFF2-40B4-BE49-F238E27FC236}">
                <a16:creationId xmlns:a16="http://schemas.microsoft.com/office/drawing/2014/main" id="{032BA329-DD0D-938B-7927-6A113DDBFEE4}"/>
              </a:ext>
            </a:extLst>
          </p:cNvPr>
          <p:cNvSpPr/>
          <p:nvPr/>
        </p:nvSpPr>
        <p:spPr>
          <a:xfrm>
            <a:off x="547912" y="1611086"/>
            <a:ext cx="3693886" cy="134982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A. Đấu tranh vũ trang.</a:t>
            </a:r>
          </a:p>
        </p:txBody>
      </p:sp>
    </p:spTree>
    <p:extLst>
      <p:ext uri="{BB962C8B-B14F-4D97-AF65-F5344CB8AC3E}">
        <p14:creationId xmlns:p14="http://schemas.microsoft.com/office/powerpoint/2010/main" val="150813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3" name="TextBox 2">
            <a:extLst>
              <a:ext uri="{FF2B5EF4-FFF2-40B4-BE49-F238E27FC236}">
                <a16:creationId xmlns:a16="http://schemas.microsoft.com/office/drawing/2014/main" id="{67FA53AC-6225-9150-0622-DCBD80D60D6F}"/>
              </a:ext>
            </a:extLst>
          </p:cNvPr>
          <p:cNvSpPr txBox="1"/>
          <p:nvPr/>
        </p:nvSpPr>
        <p:spPr>
          <a:xfrm>
            <a:off x="547914" y="271790"/>
            <a:ext cx="8048172" cy="1045223"/>
          </a:xfrm>
          <a:prstGeom prst="rect">
            <a:avLst/>
          </a:prstGeom>
          <a:noFill/>
        </p:spPr>
        <p:txBody>
          <a:bodyPr wrap="square">
            <a:spAutoFit/>
          </a:bodyPr>
          <a:lstStyle/>
          <a:p>
            <a:pPr algn="just">
              <a:lnSpc>
                <a:spcPct val="150000"/>
              </a:lnSpc>
            </a:pPr>
            <a:r>
              <a:rPr lang="vi-VN" sz="2200" b="1" i="1">
                <a:solidFill>
                  <a:schemeClr val="accent5">
                    <a:lumMod val="50000"/>
                  </a:schemeClr>
                </a:solidFill>
              </a:rPr>
              <a:t>Câu </a:t>
            </a:r>
            <a:r>
              <a:rPr lang="en-US" sz="2200" b="1" i="1">
                <a:solidFill>
                  <a:schemeClr val="accent5">
                    <a:lumMod val="50000"/>
                  </a:schemeClr>
                </a:solidFill>
              </a:rPr>
              <a:t>3</a:t>
            </a:r>
            <a:r>
              <a:rPr lang="vi-VN" sz="2200" b="1" i="1">
                <a:solidFill>
                  <a:schemeClr val="accent5">
                    <a:lumMod val="50000"/>
                  </a:schemeClr>
                </a:solidFill>
              </a:rPr>
              <a:t>: </a:t>
            </a:r>
            <a:r>
              <a:rPr lang="vi-VN" sz="2200">
                <a:solidFill>
                  <a:schemeClr val="accent5">
                    <a:lumMod val="50000"/>
                  </a:schemeClr>
                </a:solidFill>
              </a:rPr>
              <a:t>Ở Phi-líp-pin cuối thế kỉ XIX, phong trào giải phóng dân tộc đã xuất hiện những xu hướng đấu tranh nào?</a:t>
            </a:r>
            <a:endParaRPr lang="en-US" sz="2200">
              <a:solidFill>
                <a:schemeClr val="accent5">
                  <a:lumMod val="50000"/>
                </a:schemeClr>
              </a:solidFill>
            </a:endParaRPr>
          </a:p>
        </p:txBody>
      </p:sp>
      <p:sp>
        <p:nvSpPr>
          <p:cNvPr id="4" name="Rectangle: Rounded Corners 3">
            <a:extLst>
              <a:ext uri="{FF2B5EF4-FFF2-40B4-BE49-F238E27FC236}">
                <a16:creationId xmlns:a16="http://schemas.microsoft.com/office/drawing/2014/main" id="{37027A1E-FED3-1C3E-3107-3D9485E62ADD}"/>
              </a:ext>
            </a:extLst>
          </p:cNvPr>
          <p:cNvSpPr/>
          <p:nvPr/>
        </p:nvSpPr>
        <p:spPr>
          <a:xfrm>
            <a:off x="547914" y="16110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A. Cải cách và vũ trang.</a:t>
            </a:r>
          </a:p>
        </p:txBody>
      </p:sp>
      <p:sp>
        <p:nvSpPr>
          <p:cNvPr id="5" name="Rectangle: Rounded Corners 4">
            <a:extLst>
              <a:ext uri="{FF2B5EF4-FFF2-40B4-BE49-F238E27FC236}">
                <a16:creationId xmlns:a16="http://schemas.microsoft.com/office/drawing/2014/main" id="{21A09ECE-24D8-7E1E-B010-AF85C79C98D8}"/>
              </a:ext>
            </a:extLst>
          </p:cNvPr>
          <p:cNvSpPr/>
          <p:nvPr/>
        </p:nvSpPr>
        <p:spPr>
          <a:xfrm>
            <a:off x="4902202" y="16110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800">
                <a:solidFill>
                  <a:schemeClr val="accent5">
                    <a:lumMod val="50000"/>
                  </a:schemeClr>
                </a:solidFill>
              </a:rPr>
              <a:t>B. Ôn hòa và bạo động. </a:t>
            </a:r>
            <a:endParaRPr lang="en-US" sz="1800">
              <a:solidFill>
                <a:schemeClr val="accent5">
                  <a:lumMod val="50000"/>
                </a:schemeClr>
              </a:solidFill>
            </a:endParaRPr>
          </a:p>
        </p:txBody>
      </p:sp>
      <p:sp>
        <p:nvSpPr>
          <p:cNvPr id="6" name="Rectangle: Rounded Corners 5">
            <a:extLst>
              <a:ext uri="{FF2B5EF4-FFF2-40B4-BE49-F238E27FC236}">
                <a16:creationId xmlns:a16="http://schemas.microsoft.com/office/drawing/2014/main" id="{3C044715-32F3-B6C0-F874-DBFE18DB9119}"/>
              </a:ext>
            </a:extLst>
          </p:cNvPr>
          <p:cNvSpPr/>
          <p:nvPr/>
        </p:nvSpPr>
        <p:spPr>
          <a:xfrm>
            <a:off x="547914" y="32549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C. Vũ trang và bạo động.</a:t>
            </a:r>
          </a:p>
        </p:txBody>
      </p:sp>
      <p:sp>
        <p:nvSpPr>
          <p:cNvPr id="7" name="Rectangle: Rounded Corners 6">
            <a:extLst>
              <a:ext uri="{FF2B5EF4-FFF2-40B4-BE49-F238E27FC236}">
                <a16:creationId xmlns:a16="http://schemas.microsoft.com/office/drawing/2014/main" id="{1FD67FEE-E928-9173-3133-276C01C74464}"/>
              </a:ext>
            </a:extLst>
          </p:cNvPr>
          <p:cNvSpPr/>
          <p:nvPr/>
        </p:nvSpPr>
        <p:spPr>
          <a:xfrm>
            <a:off x="4902202" y="32549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D. Ôn hòa và vũ trang. </a:t>
            </a:r>
          </a:p>
        </p:txBody>
      </p:sp>
      <p:sp>
        <p:nvSpPr>
          <p:cNvPr id="8" name="Rectangle: Rounded Corners 7">
            <a:extLst>
              <a:ext uri="{FF2B5EF4-FFF2-40B4-BE49-F238E27FC236}">
                <a16:creationId xmlns:a16="http://schemas.microsoft.com/office/drawing/2014/main" id="{032BA329-DD0D-938B-7927-6A113DDBFEE4}"/>
              </a:ext>
            </a:extLst>
          </p:cNvPr>
          <p:cNvSpPr/>
          <p:nvPr/>
        </p:nvSpPr>
        <p:spPr>
          <a:xfrm>
            <a:off x="4902202" y="1611086"/>
            <a:ext cx="3693886" cy="134982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B. Ôn hòa và bạo động. </a:t>
            </a:r>
          </a:p>
        </p:txBody>
      </p:sp>
    </p:spTree>
    <p:extLst>
      <p:ext uri="{BB962C8B-B14F-4D97-AF65-F5344CB8AC3E}">
        <p14:creationId xmlns:p14="http://schemas.microsoft.com/office/powerpoint/2010/main" val="2451788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9" name="TextBox 8">
            <a:extLst>
              <a:ext uri="{FF2B5EF4-FFF2-40B4-BE49-F238E27FC236}">
                <a16:creationId xmlns:a16="http://schemas.microsoft.com/office/drawing/2014/main" id="{8A9DFE21-1DB2-6F6F-A1C4-D0B4D7228C3F}"/>
              </a:ext>
            </a:extLst>
          </p:cNvPr>
          <p:cNvSpPr txBox="1"/>
          <p:nvPr/>
        </p:nvSpPr>
        <p:spPr>
          <a:xfrm>
            <a:off x="929021" y="522432"/>
            <a:ext cx="7285958" cy="646331"/>
          </a:xfrm>
          <a:prstGeom prst="rect">
            <a:avLst/>
          </a:prstGeom>
          <a:noFill/>
        </p:spPr>
        <p:txBody>
          <a:bodyPr wrap="square">
            <a:spAutoFit/>
          </a:bodyPr>
          <a:lstStyle/>
          <a:p>
            <a:pPr algn="ctr" defTabSz="457200">
              <a:buClrTx/>
            </a:pPr>
            <a:r>
              <a:rPr lang="en-US" sz="3600" b="1">
                <a:solidFill>
                  <a:schemeClr val="accent3"/>
                </a:solidFill>
                <a:latin typeface="Arial" panose="020B0604020202020204" pitchFamily="34" charset="0"/>
                <a:cs typeface="Arial" panose="020B0604020202020204" pitchFamily="34" charset="0"/>
              </a:rPr>
              <a:t>ĐI TÌM NHÀ THÔNG THÁI</a:t>
            </a:r>
          </a:p>
        </p:txBody>
      </p:sp>
      <p:sp>
        <p:nvSpPr>
          <p:cNvPr id="3" name="AutoShape 6" descr="data:image/png;base64,iVBORw0KGgoAAAANSUhEUgAAAqoAAAHrCAYAAAAHab8+AAAAAXNSR0IArs4c6QAAIABJREFUeF7svWmUZdlVJrbPOXd8U8w5VmapBqlKNWlAEhKTJFrQFg0Noo2xuw10Yxq8gIbuH16mzbIlvGwv23i1m8XYhoVpoGEhQ7sFqAXIUEWhEhqqpKpSVapGZVbOQ2TG+KY7nOO19z7nvRtTZmRGZOSLiPOyXsV0333nfufcd7/77b2/LcA/PAIeAY+AR8Aj4BHwCHgEPAIjiIAYwTH5IXkEPAIeAY+AR8Aj4BHwCHgEwBNVvwg8Ah4Bj4BHwCPgEfAIeARGEgFPVEdyWvygPAIeAY+AR8Aj4BHwCHgEPFH1a8Aj4BHwCHgEPAIeAY+AR2AkEfBEdSSnxQ/KI+AR8Ah4BDwCHgGPgEfAE1W/BjwCHgGPgEfAI+AR8Ah4BEYSAU9UR3Ja/KA8Ah4Bj4BHwCPgEfAIeAQ8UfVrwCPgEfAIeAQ8Ah4Bj4BHYCQR8ER1JKfFD8oj4BHwCHgEPAIeAY+AR8ATVb8GPAIeAY+AR8Aj4BHwCHgERhIBT1RHclr8oDwCHgGPgEfAI+AR8Ah4BDxR9WvAI+AR8Ah4BDwCHgGPgEdgJBHwRHUkp8UPyiPgEfAIeAQ8Ah4Bj4BHwBNVvwY8Ah4Bj4BHwCPgEfAIeARGEgFPVEdyWvygPAIeAY+AR8Aj4BHwCHgEPFH1a8Aj4BHwCHgEPAIeAY+AR2AkEfBEdSSnxQ/KI7B/ETDG4OcSPuUJOCEfgofEKTglYojlYThMf7sG16QAIRZgQYzBmDFgDCKmQZtpmNYAgD8Pnq/Ba3A/3O9+xk1pe3rJyof7Pf1WCLHi5/07K/7IPQIeAY/AnUHAE9U7g7t/V4/AvkHAEk95Ck6FLWhFczCXJGCibh/iLG8nvbJMyrIfl7qMCl0EWshImzxSQgW51mEpSqVBSBCgQBslhJQARhlhJJRCINNUEr8gwxVaG6OFhNKUYIwSWhitDYAJjNAahFYARkrJ20pdhirUUOIepTFFYaSSWoIkUiukKHGiFCgiw/i1AIBISW0KZVSgNEAB0kidgzFxoLTJkTQHJsABBcaoUGmdax0HcV6YIk/iJAshLCLIiwLiIoOsSCHNZ2AmB9yZJc+eJO+bU8QfqEfAI3AdBDxR9cvDI+AR2DICloyqs3A2bEIzudS9VFssrjSKvq53ut1GpnXDmKIJWtRFpBpSyboA0zBgGqUxDW10TesyNaCjUptEChNp0GFhRFBKrbQxUoCRGkBKkMKAVmCMZGlUkAQLwhghpDHaaBBCC1RZpdQCiSngz/gyoQXuSAgknlpIWUohNSBtZaJr8Gf8KgwYoUSB4i4SUdwP7h/fSCIxNoEWwvDvQSLVZbJskDQLTe+FPwtUbUUhDGQGRFdK6AghMijLXIigrzX0QOseAHQNmE4owr6UMovDuBfJqBPUgs54PN6ZBtUBmOhXyKzxZHbLS9fvwCPgERhxBDxRHfEJ8sPzCIwCAk4VPQEnVAtaqj3bDrLpLOi0O1GRFXG7l9cATN0YPZGq5EAh8iOlKO/SRXFX3s+O5kU+k+uimZdFBACBljoUAlQJGp8C5U+N1BG0jcnjV+SVxAKJjhqO7tsH/nXtA+nm4CE4f4AeSC9JlCW6Sn+g74UAKfhNkO7Sz4DbUdgfpMTvpd3OfqU3xu/t0w6E9ke75vcoSzP82f4eCawCWQoJSGhxH0hiS2FEKaXMpRSdAIJOqMJFqdS1QMqLUgQXJKgLpiwuFqKYBQ2LSqp+oIJ+FER9E5o+lJDNtGayGZgpT8CJ8iF4CJVgSmvwZHYUziA/Bo+AR+BWEfBE9VaR86/zCOxhBFye6BPwhLwL7lLlbBmVaVkPwtp4VvYmS1NM5lAe6Ba9u3p5955u1r2n1+sf7efd6X5R1KWSgTZaGCSgWkNpLAVFBofEUBqKzaP4iZRUo0BJfNEQKWRyqVEk5WTVW8wUXUluhwTVTZ0QionrgMwizeTAP/4NSSyOh574FyKyRDDpOPCrpbWA8i6TWgkKt5F2exZ+h1mxuG/6hWAibuks0V8cC/7SPjBBwZTIeo0JZFAGQdCJwmgxVMG1OAovx1F8TsnwjBTh6VTF5wMRzusiuyqUWDCZ6cbjcTYHc8XlJy7rD3zgA5S764nrHj5x/aF5BPYgAp6o7sFJ9YfkEbhVBCxBjc7BUkP0+9NL+cLRzPSPt3ud+3tl77521r1rubs0XYi8lZmiVpZlWIpClUIrLYw0xkiN0W8kmKhaoiKJQXuMtxNXK4mYEm0lkoZPjJKzQoq1S/h7FlExqG9AagMCs0yv81hDSB33XKHC8vsx6WSiWH0wYWXaacP9/J0jzpRdwD8rEQwVV0tWWY1FcspklZMEVr0fy8NEahETUMoqs0h6mcxSMgF9g6TVQCAlKImZtZiCgPRdY3IBkk4tQGopZKlMkIc67ARSdUIVXIni8GISJWeTKDkTyvBsLa2dLiE6G4Oem4RJTD3AXFj/8Ah4BDwCI4+AJ6ojP0V+gB6B24uAMSa5AqfGr2X9A9dM+3i7132wn/Ue7vX7d2d5b6osykapi7Qoi1QLE0kpiJxizVKhMWrN1JPYFxEwTApFYur+IedEeuVC+zZsb8P6lAxKiiszQeJySDDxqQ2o4a5XhP+JVw7/twmQOJWAwvMD3msHbV/N2a6rPhYHoX33fkhImdJSagAqr5U0AiKqICGQSEKR1DpFlgksPhTWg4G0h+kUZAuhTUfAbaRAgqpBl9acALGgVAUelNV5QQlllFZGGYX6ayFAZGAgk0L2Bch+IFRbSHG1mdRfi+P4xUAmrzSS1ukkkrMd6CzcI+7BHFn/8Ah4BDwCI4eAJ6ojNyV+QB6B24cAKp4X4ELSh36ryOTUUnfhcK+7/MBS1n1gUS/f3YbOgUKUE2Whp0pdNozRIdJO1Dxd7JoFRiadg3j24HeonmooWCe1xNJYksoqq+OIrK1aAut+SfVOSFAtWUU6RwooElf8P/6BidpQY3V/4yA6Mzj3Hf9twEzXfOJZ/dQqnUz9mAIOCOs6Yq6klASb34rjw3It+tnlviLJZHWVnpQGgGkCrDCjQoomBgEqs4Bk1I7bEVAkpEhU3RFVlOGVRNvm31JeLCUccOnYgMRyzq0USiuhMsxvFSCvhSq8FspgNg4jVF1fi8PGa1ESXJwIG5cmoJwDeKErxAe96nr7TkW/Z4+AR2CTCHiiukmg/GYegd2KwKvm1bgBjdZCf2GynfUPLHeXjnfz3r1ZUd6d6/xQWZZ35SY73DPd8Z7sRqVwhU0uRO04m2VTFdJEoXsybmJSSkIooNsTU1X+gLFqqX0dlUsRF+XCKdJdbS4q0jxUWGkT3B8xLks0HVFlydUxUno9vQTzW3GbShEV102xuluJ4K+ZSqRzODx6K6bFpIrauqs123M+Kiul9hCtuomYDVVaTgOwuaqOuFoVVoGCUEQQQADKEtoBTXZK8SB1YFioRTS6qvIO0MC8WfxPcf5sNffWEmm83yBCbSQEQmWBCBYDGVxWUl2IgnBWCnEuDeKTSZKcDlV4PqpFFxSouSPiSGe3rn8/bo+AR2B3I+CJ6u6ePz96j8C6CBhjggtLF8bnxNzBTrdzvIPEVOd390x2PCvz472ifyzTxXRhyriEkjRQLTMwMrcVPUz4kL1RYJ8UTPtPE+2jv6NDKRVEaTQttXmmRFqRqA7LhBw5pT1oJqhE8gZR7CHxZNZpUzSp0AqLjgypi/jK1R9atC8iqNf/GwutFUnX8V3iwUxOnZbqFFUep4N4pda6Ind18FouxnIvca9wBJh0V1JXiZ5CoPFriKQRAqUoJcClErBTgQvvsyuBU3zdd44SD9wRODGY3t/dRPA3rhhM2YIt9B+wTgeYpiAkBCrQgZBLgYwvRkFwVkj5hlDqlUDJ16MgPtOKapfqSX12BmYwx3V1owR/JnoEPAIegduCgCeqtwVWv1OPwM4jYIxRJ+BEqjr91vxCdtho82imi3f3y/4j7bxzT6/sT/UhSzKdy1KWUJIzKaqW+NQg0bge803RDhTLnpCkVnJLUQFFoliWGLRnlZLyTrF63xpLUUE/MqMS98NqqiOdFV7Iil+1EH5V0ZNjjFQxhO9kSe12oEoFTjaXlpXYlRLsekNx413x/vTp6ZTO4V+GBldO9mRy7JIJ2EUACaOC0BBdJUUV0wFIWZX8M+a44u84AcARVXSEZWcEpsT8cPiToroCq2EKA21N+b7Doi90FXBFW9aNllIHMDdWySCPgmAhDKJzSRC/KpV8Xmn5ZSXDk6rQs48ceGQBADJPWrdjVfp9eAQ8Ahsh4ImqXxsegV2MwMfMx+RH4aPqeXg+6nflpOj0HsjL/H3tbvf9y92lt3f63ckMMlFKtMjX/ERyqpxHqQ3AGw3k6IlqKdpJaSSfLJohWS0xmG8KaynFxBZVPHo15pXaWn4K21MBFOZLVh9MtKrpoith3/ijaJA+uuV5sgVILoPBKamb+BSspqnS94OiL5fjunJwVCpFBVOrjnLAXV0VPxPRQQ6rUSAl5q6iwhpAKEMIZEhK6+CfC+M7pZR49tBn1tlprXBCwORZ+6gqs0SB0VlhkOSAqrUtFSNvWfYWwFHGKszSMD2bROmzcRA9WQuiz4a98HRyIFk6DIfzn4OfKz8mPuaV1i2vU78Dj4BHYOXVw+PhEfAI7EoEPm4+rt4N727mkD8w2176lsX5+Q+2O0uPdrPedK6L0EiNoh3W2KClPmDuKRPMgoL9REVJNS3BoEpXCsBWooCheRfyJykQTaVKJqn2Z/Q9dSSVkwNsvilFhCUXF60oQqoUJ1XQdurmmkr72zAjPJ6VAf7q21RJtPu++tVty3m1KDyibdbGLBer/Td6UB6pze/Fr+zXyrihCysrqgEEAkkq/ozfK/od/8wEl8unGFu0w8InpQGQ0j2cAFJZV5BVHhn2+OIMj8pkodOA2zPnD9C6wMayoQx1JChhoRup4HwjqT87lo4/WQujp5O08co4jC96hfU2LF6/S4/APkZgE1rCPkbHH7pHYAQROGPOpMv97Nh8Z/HdC72lD8z3597ZK3uH8iJvlWWRgNCBUBKZBZHR3OQgFZvsI7lEwlmiOqrxyab7SFSxgajGJ31v/UzpE4LMPQeV+0humNZY8Yx+HhIdyl29XuVSRSJ1ux/CPFQhiX6tKhraynQwKbauAWsyXZnguQ9EznsdGga4IZNibI+WtllrZrXJIXJOLM4QCpjO2xXVTix0wq9IRpmQ8hNTAUhhVSGEmBJQIa1EW8vqzQHPJz4GDQsw19eU6xw5boTdX93QOTmgWhRmSt5EIZE2Eom0UULmAQS9UMXLkYouJHH05TSK/zqp1b4gY3naW15tcin4zTwCHoHrIuCJql8gHoFdgADaSp2CU62FpfYj1zrz37zYXX5PJ+vd2zfZoUL2xwtRhtgJitgVEh/KPdUUri+w0GlgBcXKKBFUS1KxcxSTJhTOsDt9VYmzWZhczk8krRJEHlT1D6yrLLkrkbzadlIrlVWbHLoK88E+XRenCgHczg8pR4yrOarXm35HRunIXYOCClndyti4yQESVU5gHYTk8Ue08h/8ww5Z9idUVS1pVUEIoQqs8hpAoENSYp3GSjNFu7aaqy1+cxNYLQZDForqOh4PE9SKawCRdv4dOcbadrMsriOxxjSFMAukmg9lcC4Io1eTKH66FjX++qHWW14EgK5XWXfBh4wfokdgRBHYyufsiB6SH5ZHYG8ggOT0LJyNATqTV+YX7r+6vPC+dtZ7T7fIHu6V2bHMlGkpC4CgBFCsbrp80apyigSk0DkTVmpZyvZTTFAdFWNVlMnTkJ4xybEfE8NWUhZgS1rsTwM1kvZBCa+2amnj+VirmLq9VD+arE3VVqfVKYyV/az9AFyRr7DiHVf+ZdVPt/BJSkhT61g9cBawHJhJK5JA8kC16iYnxwIWQGFOK6UGKFRYOZc1kimlB2COK7cgsAqrDd8PiqVcCRip3k5G5k5hOPWUTkD3JS59wK4CKuBiIkwiu82RxfEoGVgvWdBSqnagwnMRhC82VPJsmja/0Kglr6RJeuUgHPSkdavr2L/eI7DPELiFj9d9hpA/XI/ADiOA1ftz8LXGuaxzZGlp6YFO2Xlsub38aC/vv6tXZkcyKCJMJ8XcU5CYd8pP9ivF0D6H9wtdQFEWFP7n4ijrd2qpKJJVUs5smB7VPbcfF9Qe1rQzcXLkZKDTWdujofeoi9fbWHElJWA1jGuU1hUEEkPjzJw43L4ND7PSFxX3urbcyWWg3tz73VrBF88XqdT2k3ioLFtLKcR30PLV2Uzx7HAjAba0UjKCJKgxeaUCLG4mQBSXW69SbsNQUWaFlDjn4D7EFVa5lAtLVOnv3OLVpRNYyswuAtRtCx0FBFuPIdkVCmIRFRGoK2mYPh2G0bNpWn8+DcLXGvXG2cNweE4IWrT+4RHwCHgErouAJ6p+gXgERgQBY4y4Alfqr8y+cbTU/Yf70Pv6btZ7X6/ovm25126grRTW4MhQAuagUjW+yUBjeB8LnWwoHwufkIRiDmpeMmF1tkWDQiB3zJYI4Y8UhraEl//MNI5pogsFc3DY/ewSAawYx0ogl4qzololn7bQx2YE3OCDiT+aqEvVdj0w/3adPNSVg+QjJq2xMl5H5q43nNVktRpaX1GsNHhDbpBgeaBNdnA5tHYj1/jA+rmuIK12E+6IpSCSCRHESEX2GUIo8BlAaIuvqFjO3qAg6XR+uGwvi2opNk2g33LbA7K6sjcMtuiK7MuoNSw2SWAiTV8HKivfxpCqWxhqapCE8XwUxi/FKv5SoMIvRFp96a6Dd52egIklnxawXQvc78cjsDcR8ER1b86rP6pdhAASVACInll6pWl0++3z3aW/u9hf+DuL/aW3totuAoEBCARIajjEPqdUlU/qFVbzo3KaQ17wVwrx26gu0S4iEo7w8R8GP5NnJn8McB6rfW0VP/fawacFfzPoBmXZ7MoK+aGB/opdratirp0sV8g0/MvWCSt5v1a6qW5slcXvOiDflqxXIF3laGABcNzSqaMO13WNWe07DHJyB4kTRAKZ9LpGCzZFw3mkuvdheduOVVJVPt7JRBKLrQKIZQRxEEGiEkhEzI4BeJOhXctZLp4bEGzKb0V2zgVXA5srsl8dslBaJ5bsIkFmQo7KLb5GYt0d3TThS5I4gqJfgCkM5bJGIsrTqHamHjWebNWan1AlfLFXjM0/dvBgzyusu+hDyw/VI7CDCHiiuoNg+7fyCKxGwJLU9GJ+8eHT8+e/+8LihY8s9Jfub+tuVIQliFiCUZzHSHQBVdOyAF2UYNB435SQ6XxoG+VUVVulT+07yc9zeKpXw7dYwe0enDNpic+A3FZVUTaaX0k8eVyrySjb/q9PVq+3CtaG4leSwK2soI2I6o0Ia/U9NyarQww2kwbgiJ6AwDZGGL4Lqb52HgYZw4NkXiavnLZhzf0rX1HIRsKKQX8M/ccKiWpMZBW/r0U17ptFNmQcyh+6AyD6btZ4rl3DBXInGJBX3KbSbgB9d0v+nVKcI8s3QwWtT3w/JUJyCwDMWckBVdaikTZnJ2qTfzLWbP6H6XjimTrUZz1Z3coK96/1COxNBDxR3Zvz6o9qxBFAgnoWzk7M9eYeXWovfdu1xWt/b6m3fFe3zFqFKkMTGGEi9OrUUJBiyqF9yjUtuWUpKqoaLaYw7D8Isw+Noui7QS96VyJViX27am5bOHNr+aAbKZ2j+dFSHa3LUd3YsGoHFlHlRmHFu9n5vF7G7KAMzjYfGKjkSFZt6B3zV22TVnILqMc1SIIEkiCmtAAy2S0NQIFEE0km97SlIi/W1+mpBxZaNmvZOhOQlkrrx1J4ynl1Kq0GSV3OiOLaIizOZVWg8P86MKpdi2oXa0njqVZa/9S4an7uSHrkghCi2AH0/Vt4BDwCuwCB0bya7ALg/BA9AreKwElzMpm9uvDYYj734Xax/IHlTuf+rOzNGAkREtQSySl2goICjOSOUJhriiSVbaXY9xT9Ttl0nw331zfI5FGuMX+vDt45T12n8OlWj3U3vK5qQXVnxrvex3BFod3EoJxbw0BpHVBDJIUCAsNOAJGKSVlNgwTSICW1FZVXpQWYEsP2KLMySSUHCeuJy+5Uzp+LLHrZV8A6EbjFZ80KKLeYSawe+NHSOrT5zURdsQuXkUiYi1CEc5FK3mhEyTPNcPwvp6LmXx9qHrq8iUP3m3gEPAJ7HAFPVPf4BPvDGx0EUEV9YeG1e6/2Zr91sbvwdzrF0tf1df+ufp4l2DkqiBWIQFDOaVbmFNIvTM4V/CX6oaLXJecHkq0pEUwNVHR9g6Kj6xHV9Qt9Rgc3P5IbI4B8kXwdKsb9Q+svzh/FDFYkpaSwioDSAepRDZIwoXxWqtSjWL9dY5VEAC6qYtcBVwC2UZpG1aVB0SIVYKRLA3H50GS0xZ240JVAS1AmzBMVXa2p5OU0iD/bqrf+rDXeeuYgHOwIlwtxYyj8Fh4Bj8AeQ8AT1T02of5wRg+Bp83TYaPTmLm6fPWRq72lb+3p7EO9rP1gpvt19tFEc3xNBvmko9oq/pyq9jNSVjHcjyHYQUIjKVkYjyVp64YPT1RvCNGu34CsrnAtVYq3BnVw1pyfOl1h5ystKPQfqxjSCJ8pxGEKoQqp+5RNTh0o9xzYdxm6wwIs1n2dmj/0lKAtqaVrxQbLFrMNgUanAOsXaxsHKGzTCkEey+hyEiWfTdL4U6209YXxxvjpaZhue4eAXb9M/QF4BG4aAU9Ubxoy/wKPwOYQeNw8HhxYPNCay5bv7Zedb2pnnQ9f6y2+q2964xpKqnGSSpIiiuS0X/QhK/tkJ4XqGP7LNSuqVIxN4VRnvz/sP7T54h0e95qCqA2r0jd3nH6rUUGAiSJqlxiyd4b9RCYtUaWuUmQ1Zluhoo4qA1JV06QGtTCFGPNXTUBkVmA7XVJZcQEassFyOahURkfvMySqWH6F9lbcbAvfhwur7BBWuFHY1chNBtATFseGmQfoplYKiMOkqNXSl0IZ/UUia0/U4ugrwXhw4c3izf1RQdyPwyPgEbj9CHiievsx9u+wDxEwxsQvzb90eC6fe/di1v7Oud7c31su25O5LASqp1i0wgbq2Oa0hBztpchaKgNUUqlYinJPUa9i3Yqq04d9olYZKF0fZK+o7v1FiASRb0RWdhlz5XXYYRfzmwU2CUArKqucInlV6LUaRpQC0IgblL8akwcrlj3hnRTmFvBKRCqsbcEUEWJb+IUEGXNSye/BElXblWJIVJkxDzgqrWs7bttLixY6tWbFf1gMZqJOM2h+qRm1/iRS6afVzPhrD8D0sk8H2Ptr2h+hR4A+0zwMHgGPwPYhgHmoJ+BEGLbDh2aXL3//1fbc913qzN7XkV0IagGoUHCVvi2KQs/TDP1Pi4yUVGpvyj2krFWUDa6u8DC1PdwpV9VYOyBPVLdvFnfnniQWQlnfXJcCQDc7RFwdIXR5IrYllS3KFzYlAEkpktRaWIN6WINGhAVXEWBI3pSGU1CwiA+Jqs07dURVUqMArPS3JVPUUCC0d1j2ZmtFpzFu28oNA2zrCKps4wYGdIHSBkSpINYJNGTjWi2qfXasNf6bE3nr0zMzM5i7urKrxO6cOj9qj4BH4DoIeKLql4dHYBsROGPOTF5dnv/AudlzPzjXmf3Gju6Mi1QGIhbQK3qQo69kILlrVJ6TzySS1bLISUnF9qcC1Va0CaqEb90QXejWSlt8gVc3TlL1iuo2TvIo7grzQTE8z51SbetZG/639lVE/BR2k7LNIgYWuC4dAHNKAwjQfkJElAbQiGtUcIVOAfh7g4SVsgCojI+JMSke5FILwpQ29I+LV0JJhJOjB/yoKKo2EVZIadNR2B8WHS3I2xX/o1awIahcgsylDk3Yq0W1N6Ymp363Xkv/qIzLUz4VYBQXpB+TR2D7EPBEdfuw9HvapwiginoJLtVmu8tvv9Ke/Z7zV859MIPe/SYomiVeXVUJRhkqiso0VvDnXMWPllOV1qfse8oX/mHlNJ6iWIXNuakYHnX/HPn0Oar7dOGtOuyh8QOV53PCyCANwH6PLBNvghzDRNJpCS6nmkoINPmckkMA+q3WwxRqcR2SIIVQhhSSR/G2LNiBlsP8TFaRxQpnSYXbYacq+3a0DQ2Sn2RtJdDJwqUCkFnrwPuXeLTNrUV7rUArUFoZYWQeyfBSI6l/drwx+cdpOvbUPcnhc9571Z8HHoG9iYAnqntzXv1R7RACxpjw6f5Xji0uzX/r1eWFv98reo/18+5hrXQkA7wQl1TJX0IOGRZM6YxtpygP1dkAWSPTytk4tO0falaOiCBRQLI6uOSvE/30llM7tABG6W1YSuWMLquqDlR5SxAHtqcVojoIytuaKPRIpYp9agGgIFQRxCEXWqVRDVJ0B8BmASWARrJaIunE9YhKKJJV4BxsKSHHNW6H41Ysk1qbx0p52pjmYh0FsLJwaNfKx0JEmLcnxwL0X9USYoiuxUH6UrPW+stmvfVnY83as0fEkc4oTYkfi0fAI7B1BDxR3TqGfg/7FIEvz315/Fp38bG2Xvr2Tt759uWi92hu8hiv8PZ6CwZD+2TYn0Ff59A3fbabsn6om4OOg6vDAhVnFeTCvEwGqg9PVDeH7J7aCttHrSaqVp1ntX7YRIA2q7o9cBIrv5zIpm3eisRQoLoakTNALaxDPapDI6xBKiMusso1kDGFfb17FxxOiTdRomLzT4qrVWCdkIo5qkSuh0Sb3QSq6mpBPbLwJg3JsygliIIKrfJGVH+jltSeqKv6nx5sTH/uYOPgpT01r/5gPAL7HAFPVPf5AvCHf/MIGGPUM52vHlhYvvzehc7Cdy/nSx/qmu5RrTSgZzqJQDYPEJXTvOQnVvcjSUWN1Za3bPrNh63eV9b9o2UVpQZ4orppLPfmhoLyR1lJ5cUw1NxdKsmQqNJOkXEQAAAgAElEQVTfBq1zLb2lsiTXPhVXKeaiUqIoKZmBRFeAGGoqhWZUh7GoAbGIINQKyhzb+XIqABJMzLXGskDAqAKG+Z2qSq1XrTsBLVr8niMEQ5LN+2CVlQ+nFDlo21WVe2wpELkgwor5tKlMZ2th+vlmvfWJNIz/6v6x+08DQOGdAfbmavdHtb8Q8ER1f823P9otIIC5qAAQPLPwzPGlfu9Dc+1r37fYX/j6tuk0TFBCgBdliQUhmkL7mS6gT7moWCnNHuqUxkfJgPxcpXG56/KGoxwUU9ktsKrbE9UtTOqeeSlWzmM+6PAjHe2qXD8oXljDAnl34+NUUAq8O69ezBsV2MaXb6eoaIokTgmhUVxoJRNoBXUYi5vQCOtkJ6XJFcBgJgBuSgQTO65ZbZTzWEnYZZKM9lhc7b+WqBK9pZZr/KJC5pRCQ+qskNRdi2yscsyuwbzaAGKZ9Bpp87VGUv/DJIz+/djE2OuH4XDXk9U9s8j9gexTBDxR3acT7w/75hBAknoKTsUL/YXjV5fm/umV+bnvbeftu0uZKwjRsRwLo7BqH31QOQ81QyUVK/rRzsdQx3X2riSWQHpVpWhqOJ7rnpTElZ3+xBZWzh6oekQ+9H9z87sXtkYH04EEOfAyXXlkVPC0cqGsyAigphIC7acMhe2R+FI9P1Xjo7MAk1V8xhBBM6zDeDIG9bROxVdlYaBApor0ExtcmZzSXzh1xSm9eArwz0RUuQew5aRMrbkpBR8PrnEtSygl2rdhQwEBSpHLKqcAlNyClZ9Kp0E6P9mc/OMkrP3q1NTYi74F615Y3f4Y9jMCnqju59n3x75pBF40LzbavfKd5+bf+Jm59tz7+r1+C3tKhWEIIgDKPe3oHik/WdmFwmRkQYUV1Vyxj0Q1JMLKj9KqqngRX/WwZPRGg3OB06pS5l7jieqN0Nt7fx9SUCR4rKZu9AG/WlFlNGxZFZXac/4zeqVilADXU4kEFLtTGVzJAUQmBFkKSIIEJprj0ErHIFIx5asWeQlGl1zlT+eADfdbAurUVf49E9JBrzU3aDxvnEKMkQqJDgGcP0vbU8eMSpctI6k5gSnAJDLOJ5qTn6vF6b9OppK/fLN48+Lem3F/RB6B/YGAJ6r7Y579Ud4iAsYY+eXOy4eWu/PfOte9+iOX2hffmYm8rkDIQAakBqGS2iv70EE1FfqQI0k1OZFRJgRMVPGCjOUgzAPYHH1NgQvxBVsBvcGYXeX2oDbGV/3f4uzurZdxvjKvNyKq1tKsevOyun1uFQGq2LfKp9uT4V6opGqWZTnsIkXtVVnVRNKKFlbNdAxaaQsSFVP7VV3Y9Y8drYy1obLqqRsHEVXKE6ik11aOY8UxOF9hS6qHkQSmuNJw9qrUAiSmA5iwU48az9aT1u8fmZj5xNHa0TN7a8b90XgE9gcCnqjuj3n2R3kLCLxoXoyKueItV7pXv2Ohs/SRpXzp0Ux06ybAoikOomKBFIX5MScV26BqDHVi7ikGTLVtZ0nsk8KpbCnFoXsKhVYrsVdURG18albpCF/g12a6ekX1FiZ8V7/EVulXjmFYoORESCSdzrpq7cG6on80/eecVHYKEKioYtAdPX/xH4bibT5qoEKqwldaQU0l0Iyb0EqaUAsSSgWQBXBHK62pwIpvsoZKKXuoVtc6px4MHABsK1YK61tCS/6qsuS0GUp9sWZuVKglIMQxYWFZBhDosJNGtRNjteYnp8am/t976ve8IAQlzvqHR8AjsEsQ8ER1l0yUH+bOInDenK+dm7/0ntmFK9+10Fv8tm7Re6Agn3HMlSuhkBoyU7LlVJlRPir1Ucdh2upptrNk0opFJXQ5lUhekQPItcrpZpz7LQxVjrteXypPVHd2vdz5d+Oyp5UPVuara4FC+es8BuvJkOU/x/2pOl9TrilGB4imUqEVd5DC3GuXX4oKZqQDSFUMrbhBZBU7WiXAFlZlWXCutiWqjpxyu2AumBrcxg18V20+Nuak6oDIMJ9eeNPH5yG9joj0sEALCTp20ZJakbIaQtiLg/hko9b49Hhz/A8ebD74NJpq+SKrO79q/Qg8AptBwBPVzaDkt9k3CGDR1BW4Un/l2tfed21p/r9Y7C18qJt379KqFCoWUGIOqsnIvB/JKaqpZD2F1jzY45wqSBguTq9jNYqeghVWJqouvF85BTdJVNcqqmunxxPVfbNk3a3LIMd0eOS8tqp2qc5MfzU61RsfNNQntZ/C8lbhdBEBq2Barwlrw4ZpAFhPiLmrivxWG1ENmnEdJuMWhuDpnMAcV01+q+yPSkVSwDZWBrsMWK9XF21QNv+UiqeMLUSkFrFW4cViL6v2ugIs9A/AG0bMVcXWq6iwYjp4IIIiCeMLYZT8xfTY5G+GzfArD8ADy56s7rfzxB/vbkTAE9XdOGt+zLcFAfRHfWXpmYnLve67rnaXfuRqZ+793bI3LZSBMBKArVB7pgd93YesyCDHFqh6mLfHtHRlIHPQIYgpw6px39rpt5qobgYMT1w3g9Ju3+bG62ujdVBdt646f4iGLbIa3HjZYIDdAO/RNOavlpzUEigFkYqgrmKYSSagEdUhVglAKaHMDWhMB0ClFwukQEMhCnausPmwKOBikRaG+vErO2VUGwIM6q/Wdc2gm0TKz3VOAq5QC7Nq1cJka+oTzVr93042Jp87DscXhFgnyXu3LwU/fo/AHkLg1q6UewgAfygeAVadjPrilS/O6EB84OL8xZ++0p17Wy6LVEYCkKiWOoOe7kEmUE3NoSiKFcUlo46iJ6qjPkM7M77NrIPVDazo/FjnSuEKokrb3MIVW+HvlZCQiAjGgjq0oiY00xaRVVEq0LmBsuCQvwnQd7Vkv1WKOFivVVRoNbdLJb/VoYPVAKjrFYatiya1haWSq/zA2IFPpHHj/45Bff6h1kNzXlndmfXn38UjcCsIeKJ6K6j51+w5BE60Txye77e/6/LS1f/mwtyFe3KRqSgJQMUYOSygl3ehU/QgRz9Hjfl2pe3Ew1Dc9EVzhxHcDEHZ4SH5t7sDCGxmHWxY37dqvG7NUxqAxsp+LpqiDlUGKE80MTHlqo7Xx2EMyap0ympBKizuA/NeXXoMpcpYWwsM4wPZuVVsqjbAjC5kmE6wIs9h5cbkzGok6FxDLagVk42Jv5qsTfzqW8ff+mkhRPsOTId/S4+AR2ATCHiiugmQ/CZ7G4EznTNHT1x55XtnO/M/3obufRn0Q2xjriQrqf2iBz2N1lNo4J9TxikZoFcuip6o7u01sleObjuJqtuX64blzgkirVhopbHFhYJQoH1VjXxW0b4KC65QLdV5CWVBSavOwZUyuml/SDqtkktOqy6Ub7MbbuV8c0QVnQryTg6JTNrjzfEnp1vTvzU1Nv7JQ+KQJ6t7ZaH749hTCHiiuqem0x/MzSJwpvfa/V+98MY/mO1c+/4l03k4C/IIi56Fwi44OeRFBlmB3qgFFX1gXqq7rLr3upWL5s2Oc6vbb4agbPU9/OtHH4HtXAduX+S+Wmnd6ogqe6RioZVgsorKatqCsRTtq1JQhQCdlZSzSk0BLHzoTFBiTSJ1yKLbQiKqqIauzZ8dYn6j8xD/To7G2EErK8kVIFHxXCOufWas3vztQzOH/uMRcaQz+rPoR+gR2F8IeKK6v+bbH627GBojvrb00ptPXrvw/ZfbVz+yWC4/VEY61mFJFcjcCrUPeYlFUznn0WFocwuKzp0EfzsJyp08Dv/eW0PgdqyD1aZYA2UVLawMtjyV5AoQyQAaUQrjSRPG4hbUVA1CLaHsGupmxU4YAGiBqpUmC7iCbN00KbDkjVrtVrUOFNcnq664SoIQCmxaLI7raiutf3ayMfnbk5OTn7wL7ur5nNWtrTP/ao/AdiLgiep2oun3tSsQQAuqr/ZOHj936eQPXOnMfd9S0X4wC7JIRAaMQt0Uraf60C/7kGlshYoklXPwqBVqRT3aFQfMxWK7Zah+nLcRge1cB4Mc1XXWFuWrgoEc/ajwfCFHAIBYKGgENRhLWjAej0FD1UFkEqAQYEpBN4KooJaqpGcuClJVHVHlJhlcxb/msdHvV2yI7yFBSSzSouRaam4cq2i+EdeeGo8nfqWhGp+5f/L+JU9Wb+NC9Lv2CNwEAp6o3gRYftPdj8Djjz8eTL97euri/Nw/vLRw+Z8ulkv3F1EZyhgvrDlorOjXaOCfsUcqFk4NjNQ5jEkhxApZ3c6L/+1CeDeM8XYdu9/vEIHtXAfXOwe4Axt3bqPzB/NQNYbwATC3BsnqeDoBE9E41GQdVIFuAAC6sN6qsrCqak4pAOiLit2prnfBut4NJP2N7tUkJhLQ+WsMNTQGKQS1XVVaLU/WJh8fb0z8fFzGzz4w7X1W/bnjERgFBDxRHYVZ8GPYEQSMMcHfXn3uYLe3+G0XFi5/dLFYvEsnOoAYw40FhfuzvAtZ1ufKflR2qLgDhyfIzJ/6l1eI6nZe+G8nCLtlnLcTA7/v7VfWr0tWkQxKAwV2pTLWbxijEhoghghaUQsmogmYrE1DpCMQuaCKfIpgiAJKqUFjrrjQ7KmKKQTXpaorZ3hd4opWV/b81ZQcW4JCoooneSlNTdX6k/Wp36nFY78+PTX2wjFxrOvXjUfAI3BnEfBE9c7i7999hxDAcP/nu88fXVic+8iZy2c/2oX+hEyxngIJKdXzQ46V/Tojj1RjO00hS8WgpXYK6i70BqeUhXXSFTx53aHFt8Nvs968uvnf6TlH/9PSFKBRWTWY+43dAQy1Q41FAjVRhwONQ9AKWxBDTMpmWaBPcR+MLMEo7D7lyv/R/H/jS9bqSMe6sFtDVoOpPM67lTRWCQoUBDqEoIyXZhoHfv1gY+bf3jNxz4tC4Ib+4RHwCNwpBDxRvVPI+/fdUQRe6Lxw/PzSxf90tj3/E1d7C28qsQl4gPlzqNgUkJsc+hjy1+zviGFKhc1ygPrkcCcdul5yK9Td8nDExBPV3TJjWxvndX1Eb+AzurV3Xv/VlJ6K/wSSVFRWNejSUMVUYDCYkcB4NAkTyRg0oyZEIgSTl6DLHBNIiaxiEaML26/q+7bmTVev841UVXwhElWMmeDOMfyPLVulDiAsY9OKxi5OpBO/M9Wa+p1jjWNIVn2S9+1YIH6fHoFNIOCJ6iZA8pvsbgROmBOHT519/R/MLs//yELefUinIgS8AIocDF480SsVc1IN6qpo6M/Hi6FGNC3n/DgkqgZKNPynvuSj/7iRz+tOq2ujj9juHuF6830rc+zyS9dDA2/bbuaB22NRVSnwfGNFtdTYGACj7kgOA6iJGrTiFoyn49CM6hDhzSF2ripyimzwDSJHNjbDFp35/3rjZIMqexSOqFKRJN6OMlFVOoCgjMpG1Hy1mbZ+766ZI799JD3yxs0ct9/WI+AR2D4EPFHdPiz9nkYQgQvmwszzF57/yOWlK//lYrb87gyKJGhEpKIWJgeNKmreg6zIqGgD3VMLuiDi5QyJqiILHVUyUS0wVWAXENXVBMUrqiO4OLd5SBup5zdLVq9HVPGCsdmLBmuQZOGPnNRGI9CyChtpGFZWSwkhhJDKmFqtjtfGoBU3IDQSyl4OpsA8Us4rxaj/Zojq9WAdEFUaHJX901c6LuvVik1WoZAQibjfCOvPjDfHf/vew/f+wYSYmN/mKfO78wh4BDaBwGY/czaxK7+JR2C0EDhpTo6funzqO88vXPzBhWzxfZnIGiqQIGNJoX6s6qcK/6xHBR8Y3dMUqhRQUsEFZ66FpYCg4Msa2eZ4ojpaE+1HQwhsV5rHdhBVFygfdK9iC1RLNpGoorKqqcqfzjItiaxim9XJ+gS5AogCQPdLymnF89J1wNrqdLuCLE7bZpKKJ7cjq3iLSrmwpYRYxgvNpPGZyfHJX3vbxNv+XOCoNifsbnWY/vUeAY+ARcATVb8U9hwCWDgFAOHnFz7/gdOzZ37qaufaN/VUNqYiCQFGFU0J2SAnNYOyRBaKlcUkq4AWksiqkRgitNY1qP7g9QwrkUc8Xe16xTTVyb5ZpW3PLZQ9dkCjpKgOThE8E7EgsaqGCtQxubq/pHxwLLACareKHavG0jGYTCehEdYBMoCij8VYmBt+6xO22p2ASKntVMWJAK4ZADJWbuGK7Bjt6BIZXxmrj/3ZZH3y5x+dePQlIQQm0PqHR8AjsEMIbOHU36ER+rfxCNwkAi+aF6OiX9xzevbsz569cvbDfZlNy5oCqYCKNPp5BrkoycwfVVW8RqFFjSg1SLrCSgoIYrgSq/2R9w5FFKvA3OSYdmrzjcinD/3v1AzcuffZiRzVzYT+q/dx2A4VO1PRTZ5NBeAcUgMFFVcVUBQZ3xBiPjgqqyqF6foMzDRmIIIYsi7mkWMKwFYD/zw3hBNaUtGZzv/chZBatgq2pKNzpgCQpdSpTC4dmjjyW42o9msPTzx8XgjUe/3DI+AR2AkEPFHdCZT9e+wYAh83H1f3du49MNdp/+jpK6d+arm/NCljASpWdGHs5dhxKuMLJNcjDwQUYQ3JQyvdYE1wIQByJSBHuVUICEsAtT3Xy23H5EYV36vf0Cuq2z4Fd3yHN1oDm5nzWw39rw404Gmkrbk+hdI18lOssLeRCyihoFbFSFRt+L0QEJgQmuEYzDQPQCMcp2JGXRRAvqdbjWYIQSkHlNZjCyUpb9UaC2hpwMiC/F85wCKQqKJtVTmmWlePTBz970Cnf/LYwfuueCeAO77c/QD2CQKeqO6Tid4vh/m55c8dXMy6H3njwsn/aaG7OB43IiUC9HLEiyKqqDn0i5w6TwmSVAyQpyKG/sn4GyCgCyqXgSBR7SuATHE3qmhEieqNCMgoKqqEsf8E2vZTc6s+qttFVDGvtCgNNcog1RLv9QyqmECRCy3Zsoq8NtDkHwmkZqIaQQppWIeJ2jSMpy0wRQlllt+wkOtG3amodIqkXevmQU0E7PlO+elsiSUCCXmB70ftVUGVAYiuKGZaM18eb07+3PHpI38zJaYWt33y/A49Ah6BNQj4y4RfFHsGgZcXn55+ZfnCt59fPPcv54uFhwSEMkkSspQiM/8SCWpOeXFok0PFFFahcab4SFQpV9U+6GKLYpB1tME6qpu16BkFgG9EZLd7jBQ+tfC6D5nVZu3u97bmesUQBlMwqM7e+gjdmNbb03DO134krifi7WWCvZ1rhdPFh/2kBmvBtiWmUDveEFK+KjbaALKCQ5f/MIigVRuD8do4NCAFVUjqXKUx8iElNQLA7wXeZGKKAVJOzi8YPKrzxASciySJNNP6tGezcyhw682F/jElyGAURbKyKsNuqzH2h4209svvnXrvMz4FYOvnpd+DR+BGCHiieiOE/N93BQJnzJn01Qsvfcts58p/fbZ3/ju6qhfFYQOUVNbMvw+FJamo3BCJ2mD1r8ixs9tUL3+78aTZTvKxmQXhCs4cIcDXOKLq8KU6G+uRWTU9WkU1th7uHdx0bJyz4YlqhdytInubme8Nt3FE0JXV04Zr50HrksgqFU1Z6yohBdSSGrSSFkyFk1A3NTA5OwYQJ7XqqADNpNMS1UEXrsq5W31HauJhf7G2Jav9A5JTqSiKguPBrwpz10sNtbR2pllv/tJ4a/wP3pm+0/urbmmB+Bd7BG6MwG685t74qPwW+woBY4z8zOxn3nFx4eIPzffm/vMFvTCjIwNRkkBeFtAv+5DrYXjxejY+exW4O0NUSb9iSAcK1lofTqeoOvVrNY3ZLjcg1nhXP2y193Um3iuqWzgrHFG9QTc3XJ/UtQqfaF1VcipAGIZQD2owk87AWDAGgQ4odO/+jrOHKTt002PX2DA/wM44NQvgxwoVddVhVS+GlKKAyquQ9H5EVIWk9spBEJT1qP7UWNz4jeO1e/707vG757aAkH+pR8AjcAMEPFH1S2TXI/CVzleOvXT59R+41r76g+18+QGJ+aQRgI4NdPMumfljfipecPDi5x7V3uA7TeR2GvSdPj5WVIf0oJJlsW49jPPIXJ0fuZkq85vDci0NvtHrPVG9EULX+fsmiSruAeMcVaKKpBBD/JGIYDKehIl4AtIgJcJY5gUVWFE3KaGIgjpCSTNMqSeVubZkli54A5V3o9sWFvGVtaej9AJLVJEg4yOWcXssHvvkgdqB/+uxg4/9jRDCVoRtASv/Uo+AR2BdBDxR9QtjVyPwnHmufvbcpe87u3T+Rxezha/H+Bx6MWKL1LboQLdsQ66xYpgvWlU1dbW34q4GYp3B7zQ5HQ6BDdo3Q1SHOYSseq1HI7f/Q+rmEjk8Ud3CmXETRNXlEDtF1ammChTUZR3G43FopS2Iwwgg12Ay9N6XTFTRq9WuHiaq6N06XFF8w2NL+wdZ5itXFvuq8oMclKnakiyW6XMDFVYqsTQAIShoBM2zY9HEHx47fPQXj8fHT3oXgC2sE/9Sj8B1ENj+a4CH2yOwQwgYY9Tnlp5+74sXX/zoXH/hWzJZxHEUQ2JiaoS6VMxBH3oUUuS0u7UXpip53aFh78jb3DmSygT1ekR1PQA4V9X9j78fFLxsE2KbcTbay0VSm4VxW9fOzRBVJIFUD8WRD1RUKQKCTgA6gDq6ADQmoJXUIDQKTJ9dAqggyp7fBkP1AptyuKN1JVSYYIKFV7i2nMU/N/SoPgbFXtSZDvfNybBOrXU3t2htFZZRWVe1545MH/2Vx2Ye+V0hRH+zGPvtPAIegc0j4Inq5rHyW44QAuiX+j5436Gnznzhf39j4czfzUR/KkojCEQIpo8XlhI6ehFykYEeFIfsj+W+rUTjFud8dfeuauh/9S4HJJU47lrisF2zNqjwXle75VF5ojqMOtzi1K982U0QVa7/H0Y+yJ0DO1eVmrpvRCqB8VoTxtMmpwDkEkRhiKyyooqNOgQ5dDBvJTMqoqIS/2o/BxxR5ckerq6qojogpqzZroUC3QlKBYlM5ycak4/f+6b7//vjcOirQtwgGXdbQPU78QjsLwS26xqwv1DzR3tHEcAWqS/Pvty4Yi798DOzz//0ol4+LiOloiAmU/Esz0DjRQ4yKCGn3Le1JTx39BBu25uvR1LdRfe2vekmd7yeIfx6Lx1mEdvil03u/0abDYnqxltWw8U32t9e/fu23ujcIlFFbKuqqkY/VoEtVhNoxXXyVk1NDBK940pWVYmoCkFqKiuqSFudkrqWqK71XMXQ/7ChqsMB82Sp+h+JLqmr1rIKMCkh0IlM3rhr+vCvN0Tjlx6YfmDZpwDs1TPDH9edQsAT1TuFvH/fW0bgvDlfOz13+p1fu/zq/3YqO/eOMjVpoAKQWpJ6iqb+eZaBQFNxjWFA9ExdudT3auX/apJx54+TL+rrWRJdT710ZHU7i6k8Ud3cKXenierAXspW9xdlAQVaymkNgVHQDGswXZ+EVlCHoFRgkKwiIRZ4/g+JKp7/TFQ1d8Sy96tIaN1jDVnFBgDY+AMJL76nrfgn31aryCKZxW/RvgpVWZFBZ7o29vx9x+752UYy/vlD4lB7c0j7rTwCHoHNIOCJ6mZQ8tuMDAKopj5x8Ym7F7LlH3999pUf6ye9hkiURLXFlEBejJnpQ04VwZILIfBiVTX0HJmjuf0D2VbSURlulUxUj2J4MWeKaW3YOajrvCuv86njypwG5U4rirJWDGAteDfw/2TCjLmHw5euNaxa+Zs7T/S3Z41c7zhu1xqhkd+EokprxBntW0WVCquwq5wuqHuVKATEJoTxuAnTtQlIZQKAZLVkSkpk1Xqs8mxTMgARViSq/FkQrCjaq4b8XeSFySjJp1SYVSW0g5IrzHVFG6tS6LpIFw+2Zn5/Km3+wgPTj31NCJFvz8z5vXgEPAKeqPo1sKsQePLCkzOznYVvv9K//LMX+xceSBIpZYAVvoqMwLHzVKb7FO4XGm1rnHpi+6LuqqPdvsFuNxnZyDFhEC4lguJoKgpPSFSZBF6vzeVq4sjkZT3/05vHZlAow4NY08VovT1uZsw3P5Kdf8WuIKqum5m9k3CKpjYl5IaJKmAL41xAKmKYaUxCM25Sy1VTcEge0AGg4pu6MvxPzHktUbVerCtmZVX+6up1O8yrlhBoCVGhyvG4dWqmNfWxw427/uxI68jszs+yf0ePwN5EwBPVvTmve/KosPvUi6df/saLy5d+6nz/3HeZmoZQMhWlkL8pqE0qqi9MbUKbm2qbjK9r+L4noVpzULeTqLo3q74HtsHkfD8kD6xkrfa1dFY/Li1gPXUTX0PFcOt9UlmFjJUzuwG9Hb8n/374f/f+blcUCR6ovFZpdQ5GFQSrleDrHetuWEEbEdXtXhdrF569UdxEjdGg7a4lqjg2cgDAbHPbsAN3IzMByigYi7GwagwSlXCP4xI5qhrkmfJY7M0R3Zu47/EGduVj9fJyuarVVVQlq0MeK0CUAoJcQEOm5YHm5O+0Gq1ffmT6Hc95VXU3nBl+jLsBAU9Ud8Ms+THiBUs813/uzV899+o/vrB44ScXzHwzbkYQGcwTM9QmNS8z6kDFFzcJQgZARvIY/9/HJJUu19vZFrNK4jbI/cXe6EgYqZDNfspwqirOjX1YBY0rVPhmg8hkhbHyz+sT1fWOyam1G6m2JLo58irwJsf+hL3iMZSrhykKbpjsqbl+jvNuOTV3E1FdQQhpTWhLVAtuZ5oDtVKNZQITtRY0kiaEIqSiKsxTlzAkoituWihndX3D/41VfpvCsmr+aXu6AUOiCqAyAzGEMBY1Tk40pv7XA1OHPnFv495Lu2V9+HF6BEYZAU9UR3l2/NgGCGAB1TNnv/w9FzuXf2K2P/sNZVhQlA+Nt7HIAklqptGKCjtQIQNR3mqosn62k6huJhyOBNApYsQNrD8mfl9apWygstq/uf2uHuvNRv43Ih0COw1J7jLkFFhn6k6V3cg8KkR14Jm5B87DUSaqrqLeKapVokprBzVVU0BR5lAWaFcloCw0yFJCM67DWH0Man7cAycAACAASURBVGENlA4wXxRQzcdiqGF+rDXldepqpTPVhmtlQEzXWli55cAKPdtXqUJDaEKITGimWhO/Pdka/9XHpr7uC94BYA+cPP4Q7jgCnqje8SnwA9gMAif6Jx757MnP/+SV/uw/zIKsGUcBvazU2CMc/RYz0BjyRxKEhVWklbEz44rqmc282QhtsxmCeb2cz8FF9TYoqtctqLLqKM0HUQ0O/+MDm4QZKIfCKaqsg6YMrLoSBcBPJ/yGX2C7Aq1MEFjXYsgW5Az/RtIp5y4iV8Wq7kF6gNNXmbpS6NgSWTJ7r2Q5D303XSrJCC2UGwxltxHVlWRVA/4rygyKHM9xCZiuWhQlRDKEsdoYtJIGJCICVUhQWoJT9Knu3+asOpcJYbC4iinmRk1AhnAOiepaVZ3TTAK8Y0ZHArSrKhXUwvT1Rtr41/fec+/v3iPumd89q8SP1CMwmgh4ojqa8+JHVUEAc1O/dOpL//jM8tkfuarn3g6RkXEQ0RY9XVKLVIMVwVj27+y9qdrBhvyZgexKTEeRqG4UBq8qqJhXSH3bLQFltYwJqOvnzk4ASFJL0KVmKzFSW9kWiDcGECW1ExootKtJ14qKbNdRCMmo9b/kMK0BE2A6CP8e+7ijmop94yWF/RURWEde+DvOr1Ru7QwSE3cvUd3xk2ATVf/rKaoriSpbTJW6gH6OqT34E/olF2T234jqMJY2oR6kkJTBkKhSEwC0q1rpBCA3IKrr3fCx4r72s4O2pWUgaC2Z0vBaMhIbAfTHaq1/f9+xe375gfSBz3pVdcdXnX/DPYbA7rx677FJ8IdzfQSeWv7C2587+fTPLBaLH86DvKViVL0UFEZDX6PHIob7KVuMlRK6gKAvFSsnFHb2RHXbltnA/NzucVD0gr6T9h+2sEWlm+yFkIDSP0MKuNYl/a7Apgx0k2FJKs4j/t2pv2j9g8UzVb+hVUdRzUEkcuPspyqE1a0BESqQSoJQTFSRsAZSkR+mUgEoGRA9JZIqJJEQIrUDeyLugERL6WbzEbYN/Vvb0WZueG5tzzeScm9cTLURUXV75p5TeANTQl5qKIwBLJfMi5JSABIZQTOqQyuqQx0zRVFR1QokElUiqQJKS1aRXQb0WcGrxa2ZwfdrPifsNjzpKw4W9483M5SLbSgrntaNyQFacfO1qbGp37y7cezX7h6/e+62YOt36hHYJwh4orpPJno3HiZ1oIKXG184+cxPn58/+0M59O4P4gBkpCAzeMHSpKbihYvDshIkiWfYAxwVVmf0j5e63dkeczME4/aH/ld/TAytppxqqim3k+loiZSUfC8xr7C0hNSRU01tMVFBpa9O9aYJsjcblhiiwokG7xhSdY6sqIgOfC9JAR0SjipWLuXA9WkncRbJpU0BIJHVqatKAjaMILKKjSOqaqtipZXUVlLXUIld32JriFIVr42stdw222O9daPzezPr6Eb7uKW/b0FRHRBVjSSQgyJ4s9PHG9QiZ8KalxAYCbUghjEkq0ENIo0h+ICcAdhXVUKJBv6YowzYNICJanW+Bh2prnNDizfH1QeSVCSrtMZoZ5q6Z6ELQGSifiOqf/ruw8f+j0fHH/0b31r1llaPf5FHoPIJ78HwCIwgAk8//XS4eG/nPc+defbn28XiOyEwcRSHZOjdw+IK9FY0WGjhyArXcGNoD93/OeLPl6OdoQPbD+JmCIYrCKoe5fWM7NdLV3UXbicUcgtKh6vrpc7pFEhA3fUc5wAVbfqHucL2qTMufMHGC/iVe7Ybm42BbS+54h4VKAqZCgUBqZysepLKKSQEIgD8h9sSXVW4LXYhsqNjh3jb2pIJNB2fK9gi0wBMKQDIC2ypS4yajqLUpTEo2SpNEVwjjFCouoYBjUEGqLQOx4RjQ6xJR6M8aDsGS5h57XH/zgGBFpo9ZFctDYkkyhYKbZdP7PVW32bWEc22axW6XUt5mBi64R4HiioNYCVSzvABzfppO4md50roFxnkuNYKTakhEQTQiGowHjWo+j7QSFRRIceiSmmfpK1zQocL/w8K61bejK1QXO1iZ/V+2E2A1gIdH94AYWpKSetC4frIBNRU+vqhsQO/++Dxh/7VlJha3C5I/X48AvsNAa+o7rcZ3yXHa4yRzyw9M/nK8tf+5cmzr/+jUhYH43oMMpCQYVGFKaFX9LlQYtUqHnhjrptdtksAuJlhDlQrYmisHg945jqUdR2miphxewQGk+qXUJ6mfEAKvHLeKIZeyxxQnMISqVxn0DcZZGgPpnPo49wUBeheCZChaqrBFNh8AfcfQCRCiGQCgQghVvh9yGRUhhCSeomKJhNYJqec90e5quTmwOomK6b8OyQMw9SPYe7gwFuVeCulF5RGoLGR7udl1ssh7xTQ72cy15npx5np1Uso60ZBbBQxZIlkFYmrilhtZaKMGm/IPd+R+OC4kb5iKBgrzomo2hskR1RdZzQr7TuiiiqvIY/R0bmV2iypvZklutVtneJJir3QUGCbZPRMLgu0kSCLqFhG0EpaUFMJxCJmoor+qnSLY10dBkQY26qyTOs+PlbkOlcM/52CT04C1urNdcFCxZa5K+bH8/0TrgbsnhXruJuq9DNvOfrAz7x5/M1f2ioG/vUegf2KgCeq+3XmR/y4/9w8V497S+/5yrnn/83CwtybhBKhikMK3ZaApv5sAs6Zj6seq5jr2uyyET/4mx3eNhFVCmxTdNwVoSBhFaRaY94oF0ZxriDmmSJRyA0qWzl1BOvlPej2u5D3egCZoJB9qJCQxpAEMRGJSODXFCKIUPeiizpqUMoatVM/dkdAkfhZxRXr5FCVpb9VrYOQLLpcUtwPqp5scMkFWkhiqOm7MUkULRgwcwb0JRmos/VW/dT0TOtr0VjtQqe/lC70Fh48d+n02y/Pzz7YzjuH+rpfL5VRMgmEiARQjiuqrEEAQRCDlCGPW2N7TiSqqACjQoyEGyvTC5sfXW12wKsRtyU/WUtkPVG9waK3xJEcJJCoQg4lrj+0rMJ1UQB5qdajOqRBCjVVw9si8lVlBwBlxVpc4MNPDLeW6D6iEvZnpdTqqvb3rsfdYKSo7OMdG23G5wUq+fh+aFUV6wjH8fqbDt77C4/MPPLLPvx/sx9sfnuPgL0eeCA8AqOGAOamfurcp472Zf4vXjj3wo9qoRtxGmP5NRfoCKz0x0xIDDVbC6rqQThboVUEbtSOcyfH47RWElOtqkRh6hW44Z+szygSPfI35WIozAemsD6qqCV7WmZFDlmeQZZlkPf7UGBFdoEpFwJCEUAUxJBGKaRxQmQ1JHKK9DSwoVkMnSJRZZN2GhZH5m1ZFFf9k5paqeJ3RJClLEwjQH1LknpLaag2lYAUMC20UrIthZhToTzbGm99eXxs4jNjjeTL8xfOX5w7CFmj19CXgktCpUoFnaARdsVb2v32+y9eu/Stl5euPtyG5ak8yBVEADJVIBIJJsRCrBBSUYPABFTAg/+45SuipMnnl4qv7BPVN7wNwKMrMeVAIMEdHSXVLYWRVFQtcaSzXWgoJaaTIFEt2LKq1IAqdSxj8lSth3VSVXFuqBKf1G9LNStEle4VhqttSFZp+0oWK1marXpQCgqmFeDv8SbOphtpAYFWEOoQaiKdn2rM/OWD93/dTxyA+qwQqP36h0fAI3AzCHhF9WbQ8tvuCAIvmsuNNy48+w2nr538xfPLF+8Lk1BFSUTFMGjsj3SJ26SiurLOhd4T1TXzxF2f7GMjokpKpO3kZW8A0DoK0yzIcB2rrjWnXPSzDHr9HPJeDjorAHIsUpGknKZRAnEUQxAgWY0ovI+RdDRop7A4FrsgsSMCYRUvS0Sq0+ksgJA44b6wyIkKV7A7UaXimoroMC3Z/o4oo5BZEERX62l6cmxs7IU4jr643F3+qgJ1YezA2Nzk8cn2Q/BQvto6iFJOLjyTnFs8N355/vLhMA3fPt+79r7ZpWvvWMgW7umZ7lgRFxJSdA9QRFSRHKGah+4AlG8aGPJrpZA+pQPY9AUiqbgNEi0s9OOIv8sK2ImTaxRJ6KaOe5DrykVxhKEpOQ0o5zxojL4jMUWSipZVKd0cYQoA3wQ5lRQFdk5trmSirlJU6QajoqiuF5VB6sqpRzbZxna+ooRnrehmLDJx3lCN1x+4+60/vdBJPvOuI0c6mzpev5FHwCMwQMATVb8YRg6Bxy8/fv/swrUfef3aa/88T8pIKikwN5WJKual5RT+IxujqswxUAh5WVNuo2MCI5QDeCcAH+R0OgnJqkgD4kK2pZZIYTGaLmz9Pt4UYGg/oycWsXT6fej1+pD1ChCFoOKVVESQqgQLSCAOI1BYkGTD4FReYlUtJG3ofckElbVUIp0u1GoVRiIJmCNL4+U8UNwOSSoOj/UxLlyh7zXnqQYq7NbT2plaXHsxTtNnwyA6Uas3X52caFyqtWvzb3rTm/qb8bVEVf8ZeCYIl8OJl0+/cGSh13lkqb/0zsXe4jsX8vkHl2HpQCYLEWFaQ5xCHEUgFOdLk/1VwMqpU1RJFR5WgPENFm47KLzamVWxq4kqQiaRZKI3KvWropSTPM85L5oKq9ABIIFG1KCv2GYVySuF/wdFl7YlbzXU72zNXOrJKusqIqpVYssLk57UzoKsIPgrxQcw5aAMIDSRSUVtfqY587uBFP/z19/z9Zc3s/52ZjX4d/EI7A4EPFHdHfO0b0aJrVKffPnJb7vavvbRS93L70ina7YHPFdPU25qmbOBuyUxBM4KkrqKqDJLGKmClZ2e0CpBqebiud+jGumM1CkH1WD+L5PUvOxDN+vSs9fvQ7fXhzLXILWCRCbQDOrQUHVIZQIxREQfkbTxpZxJKf9TRBiogtv2ZHcWPy6v1OFCBSxYSU2h3qFqziVWnDJAvIBJr1Gg8jRNT9eT+vP1ev0L4/XxZw8cOPC6CMSVeyfuXdwKOUDSegJOTJw6e/7o5StnH77avfLea/2r713Ol97aybtNGQcirEWA1mlAPq2cK4tFV8PjcpZI3MigUsKzo0thtxJVTp/gmxYyVqBcdSyqKiArCiKqJaYAFIZyoethDTtE0ZqMsGMV3hStqbpcGdqvfkQMCqxs96rqOePujV2BFqq7fJ/FXfCIqlov10CHEIskq4nk5cPTB3/0nUff+awQorejk+7fzCOwyxHwRHWXT+BeGj4Sgv/v6pMPvnHl9R++OHfxn/VkP25MNdBIiKp7kbCgiop5aU5JHdS4V4jqIGTnFFVXB7/LTNq3Z27tKe6q5Ik9Dk977gCFKKJpOZrxu1zUgqr4s6IPvawDnX4Hur0uZP0Miqwgk/V60KDilbqsQyIS9I6kfuuocrq4NhNVVpk4GxVD/7YAyhLYgUeqE1CdwT61vuTOVZy1CpQXSh2jqGMVlsioPBDBfJrWXppoTT5+aObAUwePHnxxMV288rB4ONseDId7edG82Lh86eybTl184z2z7UsfvrR45R1Lun24iMtUpoEI4ghkEIFSmIsbsucrim12/KSzai644Vunta4V2z3m6v52I1F1YXvOlGCiiu5euCooHYVypjlXtcxKMjPDG6h6mJKqmmCuKhbuYQrAGrxtAweroDrXi8EN07CNyApF1ZbEkehP0QrKmnHtmvFdFJPVUkEMiQkK0T1+6Pj/MJ62fv/BmQfP38459vv2COw1BDxR3WszuouP56Q5mXzx7Be/99LC5X9xcfnSu8JaDDLi0K7z52RPTCxVwYJbScSq+iDSMyCtNvS/54nqwNFzAMWQk1tCVCnaqXrLuq5S+ELKR9VopI65qDl0sYo/60Knh0pqF/Iso1zUWIbQDOvQiltQkymGN0HpkEiqBCaS7JHKFJR9K5Gg2qakLr/UVeyTxY+rsLYhcQrF2kYNduzkt2pJKsppkYrbaVI710jrX3rL/W/5xHgy/tSlqUuX3yXeld/u0+C5i39e7wn12JfOvvCdp+fPfPBaPvfmXpCNiyQMwiSFMErJjss1C8CvbP+FKvBKojr0rN3aqHcjCd3METNRZbJv3b3Y/UMCN/0oubkEevbiGpWloJK9WpBCI0gpVxVt0dhXdW1LVF57NgqzqvuUs6Zy/rlDAsvuGO4CSnWAVlUVlEttU1xcrmoZwMGJg59qxrWPvvvYu7/ki6o2M/N+G48AI+CJql8JI4PAV+a/ct/nL3z+Jy51L/1YV/Zqab0G3X6fCmnwQoC5qUhU8VGiDYxSnqhaXW716Xwjouqo7aD9KQb6sWAKc1HRD7XIoN3rwHIXldQelHluvSpDmEzHoC5jSEUCAfVWRxUVSVkIUkSAXaoUFpRYL1QOfw9vILCwitqS2rxUuuBb9RQTUCnPc2XN9cCmiu5QSjBRGM2PNyaePXro6J/effzuvzjWOPaSEKLYycWMEYCTcPLAc6e/+P4XL7z4vRfal79xsegcNrFUYZpAkqRkVUVP1JMx7Zb8alllZiUOFdXt+Rje00TVRtapKBDhkthpSrALBUZckKhivmqWgclLUk/TIKa0lHqQWqLKudJ8y7C6u5jteOZyVCv5qKyK4xqu3FC5mw5UaG1zCRwP5tByBytc35JUf1kItswS6bmJ+uR/+9j9D39yQkzM7+Ra9e/lEdjNCGzPJ+RuRsCPfSQQwGrrz8w+8R3PXnzhn13oXfx22VRkb4SKKYWjsbORDV+vb+jDqohLFeOD2h+KqiPvw97l1RzIYbXZgMgMQuuoRnHXKLL6AjTs70Ov34NOvwe9fgadThe6nT45no4lDRhPWpCIEEIMaZqIWpyStdSgXQB3b+JcVNZT6f/UxcfNCiUHUAcpUl3xAo+9BIyGQGLbS6udOSWNUgUkhDIgX9QoiBemxqc/dfzoXf/uyMEjn72rddf8nfKoRLJ6Cp6IT8933/rsmVf+s5OXT33f5c7l+8KxCMI0giAIIQ6wb1LIirIREJKDgYB+nlEnrs20wN2uk3Q3klm2HGNVFe2psBkFdYKyRVWoqrooAKam4E0VFCW5MdRVDRqYq6owVxVvpEIwVsLm/a7MUx2cQ4OiqkoR1UD15/XKcYPh60vrJDA0KMAbEgVBKckBIBFpeWBi5hemWhO/8ej0o1/drjn1+/EI7HUEPFHd6zO8S47vrDk79dRrT/3k2c7ZH7pqrt0jawoCFYEpmKjSs2qxtOa4rkdU2bNyrz42Q1SJoFQuyuiagL9DJQpzgFFNzXSfwv1EVNsd6Cx3oMg0G6mHdQr3UxjVhBBRJbVtF2kLnPguwWajkiWQLXyy/a5c/h/+3oVziKiuejoyxUUpaPUjIFABdNs9qCX1a4dmDn788MzhPzhw8MCX7524d+lOkVS3npCsPnHqifiqPn/s/PLFD11Znv2Bi8sX3ltGRgRJAFEUQ6hiCLCoRwRUtEY5t9hla4fdKHYjUXVrhW5fXItcIqrcNIHs6ihXNaOc6jzLweQFhDKEukqgHtQoDSAm/CP25qX8aHtju4Ks2rW5KaJq7dxsLSeuY27iYJOSrfMIWlXhGo4hgQNjBz452Rj/P99x8B1/vdMRgL36+eePa+8j4Inq3p/jXXGEX+x88T1fePnpn5krr324l3SxfByUiMnM3RFVp6hufEBW31jhAGBluR0mBDsJ+pCo8ru64qShqoz5p3zl5Up6NvF3eb9UrKYzaOddaPfbVDTVW+pC3u5DbGJoxk1oxi1IZcpWP6SvCmsv5XJRbcEQ5aViiNW1rRyqTqiq0hicz+2gxAiL5SVZUIG9KcHtyNhfoxqFHZ+iMlTB5dbY+O9NjU380duOve2F6enp5a1U82/3HD1tng7PXHz16JVrVz4wu3D5H51fvPANWZClKglEmCQQhAm2QgBAE3oZcRctg9kKO9dCdTcTVZovS1Spba5QpLASUcV/uoB+0YMs64POc3KfSDFFRaVEVlFVDWVEFlbUqcouAFb8hz8NibHLm7ZfV1lUkRMBFQ4OV9IgjcP+jlvrsgtApCOYrE2emGiO/6u33vXWP/Lh/+0+A/3+9ioCnqju1ZndRcdljAn+9MKn/snL51/+8SVYeLtpaNBSA7UCMob7xds8sBsf1lDlGGzrDLlv/OJducWmiSqFJpEW2QIUtKHCgH+B7U/70M7asNhdhl6nA0U7owtrS9WhETahpuoQo3k6YEEKV09TByj6ym6S2GWJC6gwR88qqhjyd/TZhv/dhw4SUTLwx9dJSTnH2GEIb0wofQAVVSyMMWHeSBoXZ2Zm/nB6fPrfBWPHvzqqxum4lp+a/eMDb1w+942n58/94KXli+/riv6ErEcySFIQGH7GXvRBwzYuKLBUsCp239Y1uFuJ6qDF7MDaC296FLkAlAKJamlb+fYhy3uUq4o9oLAXmiOq1K1KxSBLdxM1JKAuT9qBPyzI5ND/gMZWwv/UzMHmV7vXDYmqvTEkVRXbCQcgcwn1oDk31Zr8teNHj//m/cn9r93WyfY79wjsEQQ8Ud0jE7mbD+NFc/LQ377y5P94cfnid/dl54CqYQhNE+HBwhwkLjd1gV3jl7h3w/4sMnFnnGq+3PB7VjHRKcEJmBgmxep+VlQL8kblwqk2fe13ehAUAiaiMWiFTVJVsR0ktUCVEZNQCtczCXWNQbldAP8e/YNccNVVVfNlnR/4dUBUNRNV13kKb05IqcILvJZlTaYXD88c/tSD9933K4leeOnYsW/ojvJ6x3zrJ+b/Q2v2ytw3vXr+1f/qYu/K+/phMS1roZJhDCpMIVJ1alyAwWt8ItHfiVzVmzqPRgZkPn+dRRmTSE4roXa06KdKZDWHXPehn/eg3+8DFJpUf7KqCmpQj5qQBlgAGNpmIEMS6s6XgbJqXQYGOauOrFZJqyWpNoGA17V1quBUI/bOJaIqQoAcIDFpMd2a/n+OzBz5lYcnHn5qlCICIzPdfiAegVUIeKLql8QdReBj5mPyQ73/5P1Pvfy5/2VZL38dhEWoQmYy6DxFeambVlPv6KHcwTe36k2FoA8JiS2mQg9a60OL5BTtp+hrmUO724Gldhs67Tb0uhl6/kBNxTBZG4emqkNQKJCFAqSqmDcs0MQS1VSylRr252HjH0dHnUmVywNkOjswS6eUWZsWQN2ZcH+2utqyEmGErgXplanG1JMP3/vwL11649JnP/jBD+5oZf9WJ/XjL/3W3z9x8ZV/ci2b+8Z+kE1BGkoVx6BkTJ6wAXYyIlLkierGWOPaHf6VivRwDdr1jvnWqKpiMWBm+tCnFr/oVFFS295QRFBTNUphqQU18vulDmnVFqlWKaW5oAr/oeVbdTtHRlcqrAMTtkEKAfk7D1qqov9vACKXRJKn6tNPHRif+eV3HXnXHwkhtt3rd6tr1r/eIzBqCHiiOmozso/Gg0UoZ8/+bfKl8Oo/f/rMcz+WBdndYYQXFgCpJGQFaiWOqFptw6/YdVbI5ogqBfqtmooWVKiqdrMeLLeXob3chl67D6ZvIA0TqEdoll6jHL/QhJSbGpiQm5aiHyWF5h2xZOXIXcQ5L49N/gdODKiyIrl1RSpEzpjs0nYDRwAJutSYS2viIJ6fbE49+dZ73vobb7v3bZ/ajd6TqK7+wdd+73teOffqD19oX/yWLMyashGAiANIY/SgRf9ZbiPr8LudHwG7UVGlRh8EDtdEksWUZqsp/Bt2hqLwv8ghR6JasqqaZwVAgao8h/+xrWojrEMCyYCoDv17Gf9h5mq1md3wBqqaBkBdqFwqgC0Q5NQXZ/7PXcgoSQHzrQsFqghgLJk4NVGf/I1773vsV4+JsWu3c779vj0CewEBf9nfC7O4S48Bi0/GID7+V1/97G+eXD7/rjwua0kYQGxVuQyNvImorncRX2n0vzLavzrUv9eX+Y2JKl7qEc1hdXRGFf4dVFM7i9DtdAEbO6Y6hUbSgDSusfenkRDIiCr/QyykKjl3lG2p3IWa8WVbVP4dkq+Aik0cgWXS6pIFXLchbjXK5BRJVCACaoeZJkl/amz6r44cOvpvvvmhb/6PQojbbuJ/u06jq+Zq689OfPq7Tl09+aPnO6e/pRMtg5gEiNME4rIGUZlS8ZknquvPAJJR+hywmjy6RuD6QqLK605DKUsoJBNVdK/I8gz6WFSVGcpJjURsiWoDmrLOZBfXpy3wG9xkrfFRHTr6OlKKZJQD+86JnG/KnN2VPRtcewI+HzC1pUSyGkBN1pfHkvHff/jhd/z8MXHg1du17vx+PQJ7BYG9fgXfK/O0J4/j8cuPN+JG8G1/+fzjv7igekdEqkQShBBqQcSFvT09Ub3x5FfClPZbR+5RwcSQP1dGc8epfplReBSN/JeXl6DTaUPRzSEuIxhTLahHNYiihNUibAOJBv1YRmUr8ElXrRBVvJRzK1ABhiyXkKiyuT1dwG2HKuc86Y4HL+xU+Y5ZmkVJrwsxtUCDGW+Of35mZubX33T0vj9+y+G3XN3NuXyoqv7N7P/P3puASXKVV6J/7BG51L509aLe1Xs32hACYxsbxn7elzF+2I/BG9geP7wwNja2Px62xx5jmwEPeGxgwAZmMGCbXYAQUgMCISGB3EJ7S2p1t7rUay25RmZs7zv/f29mVqulrpJ6qSWyv1KXurIyI27EzXvu+c9/zrfGH5i854cmZw+/7sn64RcmgzHZBZt8u5+8rMg+mzZkxMobVMJCuUVN4D0z0AhDkA2adlvjMdebgfPfKAvTes/j9S7FU3B+uIdlRDAWPUCVJS2pfJkxRVmbm6paEcr/LYpbwqpy+d8tUNkpUZ9Z4gqBQNBuUhXGvsP4A1h2Tu7pYLWTmqZ02dzZ37kOAMByvMwC85wQoMrXOXHTPn/g83u27f2rTcEVX70UY5i/Rz4CS3kEcqC6lK/eEj52bjiZ+vzqM3HtN+9+/O7XGb7Vb7kOmdByoZsX9klp3FmYO50UnSDFJXzyCzj0s0u1T2+4AZBHlzxeVHSgEPQJWwRAw2ZUFFFMYdaiJsqiaUTtOKJaAC1QegAAIABJREFUtUa16VlKwojc1KY+u0xlp58XdRjvc/ynaoqSAr0wqR1rKsVIyTGpMj8sAHSrC8v0FNuk2q7kOCVdSDNPeI6wt/CbdMDoHhsdGHnPulXrP7p3295Hl2LJ/+xLvD/L7KkjH7/i2MyxH5mcPvpbx1vHNjoDvmEEAdmWR37ikA8gYxgU27FIXthz1SZTlbnhDpCZLbaz0qleKXuJikUSrvVz/UBf7JIA4VPlIY12KkACclIeK5EAALDyZowbqmBV1aYkTsk0LPIdn0pWgQbtfvINnwGvav/rMqtIVVPl+67+Wu7v7j2r7DPUYPOGSzsA6Ew1pQnHxg0XBRsysLue6ZMVWQDM31o9OvEPfWv7PrjL2JXrVBfwmZg/deWNwHP9XFt5I5Wf8QUdgUPZIf+hM4/tOTT98F8fmnr0etf3fNfxeXFO0MmbJMRt0YpBuqBvvoRebH5AFfZGajHVJU1eOIEJJRo1MiJqZi2qJyHVoxaFYYtqlSq1ZuvkxCYv4H1OHwVWkSxoUlVXP5gi6d9XRv5KU6o1qDp5CvrTXj/Kjpl6R6va+RfZfGiGzABnKCDVzqwsMIvN8cGxfx4cHP7Hl77gpchEX9Qd/gu5le7P7nfvefKebVNTp37p8ROP/0LTbvVFfZZp+Q4VUpdKiUu2QRRZLYo5itOnLHXITJWO1YgpNZtkUNwBqgl7iVrMZhsZQ9bn/FjcYDVjFlkkPqwx6TRTcRme/wmQNWU/VSn9N7mpKopjfrpjO1QyAxpxhigwAtkQ810raWr8UEBVtl24N3Unf2/UrYpSVasnVw64eiCeqcy26uZFBtLECWVJlHJaltk2kZh1bLR/+GPXbbnuL/qMvtPP+aLlv5iPwAoYgRyoroCLvBhP8d6Zw4OHmg+8/MCxb76raswMe45vITKVTJvaaUZREvMyspwTpeZzXeYDVGE9pS2gwDTJsAlQzdKYYqROUZuaWZvqcUi1sEnVWo2a1TplzZhKhk/9LrxSS+RkHns+sgIV2jr5TsCk6sznNqoeplSD1U4mOjelKO5LpVNpPwDGzlzHRtJYylGiytg/s1OzNT6w+qtrV619x5p1a76xcXDjsstD/9SpT5WTVnLdo0cfedPh2aMvbpSSAlLYkKBUzpCcRNQ2QkotMOIBUeqQkTisFYZMNzVDMigS5jQzKDHsFQpUJV1KDYPiW5UMIIU3MMBqk1PW2nGb0ixhVrNg+jTmjlDBCLh6I69hcZQtd/qDHVXgdC5QldQ1eQijqpN+eYuoGFVcJ/2U1ITHq7ysZdlc6XAMm8y2AUa3PlDo/9I1W3f/4YS3/oH5fBbkz8lHYKWOQA5UV+qVv4znjW7/u5p3rT10evLVdx2+/c+sMpnIcYc+kUyTIkR7JgmZyzj2dL7Df36gCjcpAarcqMTWPbpjGWEJotsLEY+atqkRhWxFVa1UqV1vchxqn1NkoOoZAVmJo2Cq+Joyo6qN/XtAqwaqbFHV0fp1c9F1UVWaTCQgQOQBCqiqdhQ+bjgIZGa74BYf37F5x38d6x/7wvY126eWsi71ma4v61WP3zZ8ojH5M3c/fuC3zliVjYmfOgXPpbLjszMoNJamDWcFj7LE7nS4GwakMG0iQ4Aq2EBmUwGtFKP6fD/QFy+r2tsgqc7yHECVhS5wtkgAVkNqAqhGLYoTjJnBLhZj7igYTbYHEx5UMaqgZTMp/as7VYVZ6GZBxZb2uF0o2CobOfbFVZpXZlS1thaXx+INGaQzRmSQmzpJySt9c8em7f/fjv4dX1qO9/p8P+Py5+UjcL4ReL6fa+d7/fzn+Qg8bQSyLLM+e+ym3aeap3/3O8cP/D/+ANpzBBChhInSP5fyYKS6wh/zAqqc5CS61I47pNamogwKgBo3qRmhgarJdlSNaoOonbIRetkpKn9Jj6zUZu60C067FlIdVlWVN3WZs+dde+x6oAtUcaqKk+2Ua7mGm5FhapBrpL7tnrxi9fqPbd6w+b/tHN15ajnoUp/p1t2f7bcHwoG1X73va29+rHLoh6pGbcwNbKNU8MkyDUKkrWNL3GqKFKVOow4kExFx5FKHQ5TSvxTDL0ywxeIEq88CVPXnBatV0YSZsnNElLQobIcUtlsUxW2+5zxymVHF5syxfNk88f2sNNZnMarSJqg1qT3tUlrAqoUIrLM22PZKicNV+V/uAhw9tN/cdBWb7E1cdAr3X7nhyrftG933IQO7kPyRj0A+AuccgRyo5jfGJR8B6FO/duiel56qHX/rZPPIVVYB9jECjjiDHtowy+REqpX+mD9QBfvZNY+XFqqUwjSkMG2zXypAar1ep3q1TnEYk5/Z1BcgrScgO3M5fQoJOmw9xWb+3UYoKfuLdyW+x6OTPNWBxzr7HNcNekn8voqr5PjU7seNkYrBPd7Htd16X6H/7u+67rv+ePrx6TuvvfbaJWtFtZD79Sunv/ZTtzxw6xtPtk5cHbuR45ccclwAU4tcOyAztSnrdbqHmyhrttXfKqGpo9lcyJs/y3OXGlDVQJAbqjRQTcCqaqAKnWrEDZqoIIy4g1R2yjzGCl52oiiksU+NqKrodBsYlTaVmwiF09bda6zg5qYqAaoib5ENNzZk+FyzSSQcPL9ik3zLP7Jh9YYPrl2z9i/W0towZ1Uv0A2cv8yyG4EcqC67S7r4T+ie7NDANx7Z/+NPzTz1zqbdKCNdMHBdpGFLqTpF88PzaQtZ/GMw3yM8H1Bl2KJsjaSpQwrC+BNlMTUAVJM2NdoNqtcaVK/UqF0PyYotKrsFKnllafBIYTkFdarTZVMVUNXtVMo5tWM5pX0sezWqrPkztGY2FQZJWyxpgKs0tNiI2Kad9pf6H964ccs/XrVj33sHaGB2pSzYh7PDgzfe8/nXH6488eppmtmSFRJyfZfwx7MLZMTCOOuUo26IqHS4s68oSz0UnzqPT3PcT+eLal2KQFXAqnT/c1JVklCbjf9bSqfaoiRJ2d0CXf8DXh95TsAbKdyzHSW2cstgxh/JUsrQnzXW6jOJ7/ceoMqiFjhtcFVDN1ppeyqDDLXpxlxg/XfmkJkY5JvemVXDq27auWnn74zT+GnDWOGdo/P9UMyft+JGYB4fbStuTPITvsgj8IVw/5ZHjj7yi4dOP/EHhm+atmNQ4LhkZcSWVOjaTVXEZoeyuMjHtFhf/vxA1eRmDVkkMzJTABhxTYUNVS1pUhjD2L9J9WqNwkqTsjDhppI+T9hUk1y4pCrrKRZhiEWPWnjZpko3U6k0KZ0QxNpIVXjGQg7gBMaPbXnAjPd2/SsmSsCVNHwVvdLU6NDw57dv2fm2+1fff+8rjVeirr0iHtCr3njsxu85cOw7v3W8ffw/1Oxq4BRcGMKzXhgVfs6e52Qm7EbwreTbw1cU/26mYo0E6k799axjp++nZwOrywGoYhME4394qaL8j+7/OE7ISS3qt8o0GPRT4BS6QJWrCAYZCnCqSSVVfB7rLgjVClbV0Sa+Aapa0NWoKrNbRrFK25pkDFTZw5WjXZ3GcGn4rqu2vODXJ9yJg3n5f0VM+/wkn8MI5ED1OQxa/ivPfQTQSPW/j3/keyanT/7eEzOHf8gv+BT4HjlgjpKEsiwRVoSRateM+7m/49L+zfMB1YxjJIVRgz2RkSbc4RzD9DxrUzVqUjOWLv9GpUZxrU1ubFGfW6Z+t48XTgKXjZJ/p41KSvIaoDKwVJ3/3Pik8qU67JECqiwX4AU7E2IV+j5l+s9NK8yudrW0juFGg32Dd65dt/Z9O3bu+JdVxqr60r5aCz/679S+M37LI7e89snmsV84Y5zZbAU2Faw+sG1EMZFjmqDrOKxBrrFYKmVAqMzkCVDFOEMlMDeh7enH03s/PRNYXapAVfx5wahm7CiBJkIAVUhewnaToigiOzGpzy4xUC24Rd6g8X2p/II7QFV1/os8VZhVPA+PczKqOpmqp5mKS/9KP+tYNttToWmUKxEIISAn6iv2P3Dtjmtev85ed6dhoFMuf+QjkI/A2SOQA9X8nrikI5Blmfv2+//uVdPtmbecSac3+F5AvuOSDVoQQJXTd7DQSGBizqjObZB5GrjIYPiu7HLgO5smlGQRN1CFSUiVdpPqrTqb+4fVJplhxnZUg34/FawCl/zRNQ6gKglUAlDFnkp0qAJUVQFfAVUGSWw9pRpNOgGp2lxSPFwlVlKlK6HMmmTkOx6lUUrlQt8TI0MjH77yyiv/aefYzhUZJZllmf2Bhz/wQ4eqT/z6ZPupV7Tt2Cr7AwxUzYTIVkA1NTA30EaOjYVJKQPVjKwUWfYCnzi9aR6f6OcDq4sRqM41/J/b9d/9ABNDU9QU8KWjVMNWk5qtJpv/mzFR0SjQSGmQCl5JgGqqbdgsbobSEak815TWdC5QlY2b2h8qqarUFWDnpqhv/rnINmDBZlKWwFFANcch5Y3sNHCLj+/dsueNM7MzX3jxuhcvG8/gS7qo5G+27EdgHh9ry34M8hO8hCNwsHpw9F8PfvLXTrfP/HErSFzX8si1UA7DGoO8d/HXlBztHKie99JwKViSiShLKE2h8W3zIg0rqtmwRrVGnZq1BsUNxKRCo1eifmhTySVKYG1kk2FKTKp0+yvmU5f+hUOSL/VzXfrvBc6dzmnlMYlryVo//j2RFGRxRkWvAPqvPTo4euPE6ol3D28f3r+S03n2V/Zvv+voXb9ytHrsF6ejylCp0E8F2ydHXwdTEpeYOUeDFdKoAFSzjOOGAVaBUPFv8wGqvffUuUDp2Zuh8wHXczGz5/ud897XZz1BGqVUk5M6Sc1wdp7Kw6DaqTKU/tvc7Y+ufwBVsKsUpRRkHo32DVPRK0sUsIBGvv+ZXdWxtJqhBqOqzfyF11YbtO4+WpLgus2HLBdQD3gFYzzEqk1YcY4kNuzMMp3JPRt3/4mbuP+8a2xXbaHjkj8/H4GVMAI5UF0JV3kRnePtU7fv+frRO17/ZHPytVGQUGAXyDEdsmGxxAAVkaDatzC/Pc976bh5w+KFMM0iitOIIyTBptbadZptVKlRb1JYa5IVGVQyAuq3i1QwCwRrfyOzFVAVIMkglcGo6CM1a9oBqgrGdhjVOc0mSoKg9K3MJyWKVTVZBSuulZlFA6XBIyODo+/atn7bR7as2XL0vOe5jJ/wUPZQ+aZHbvqpp2rHf+ep2ql9tuNRqVAklzcPUnqW5ikgJwVU0bDGjKpJtnIGEDC7sIFatkCVMoqxYZsDVEPK2tJQNVweorJfRvmdrBT+pj1A1RQdsNb8atApbKtoqzsBG2q8hWEVoCpQFnIBuRb6b6lOKEs2JTVwDPfktnXb3lUICu/a079nZqU0Ei7sLs2fvdJHYIEfayt9uPLzf74j8KknPvXDD8888ptHmsf+Q1owqGgXyWbbIxWZqjqYWeGY353nH24wQMgRRxoPGKQEZf8WNZFA1axTpT5LzVqT2o02FQyfBtw+KpkFcnlxdsgyXQa6YEOl4D+XUe3qUxVwPSdQ7QJUWZh16IAwSZyFbjGDRA7eK7HSdRNXfHxkfOSdA1sH7ljJbCrGC7rtj5z8yA1PnDjy2wdPHvqZzDMoKAQUuNhKqOozzwX4OUCTjC8BqgBPXY1qDlS58YxZ1V6gKsb/YFSTdkxWZNJweYD6fIRceAJSwXKiyYnnkwaq0L50ASdcNbTmuhO5qmYozx+u9cvf4r+qflc5LUi1Ai4D8jxxG3CmN09s+thYMPKWnaM7T+ad/+f/yMufsfJGIIcCK++aX7YzhtH/+x9472uPNU++/kR0eqdRsKjgFBioGlnMPoecrKTsX5QA4LId71J5Yyx3nMSTRtTOWhQmLWq0m1Rr1KgyM0utRpOMtsENVLDlCQyf7am0FRUWTIBdlOd1gxTDVhUioNxRpRFKlf7nMqpzgSqelyZZx4sVJvbQWuK1bcPK+kuDp9auWvfnW9ds/bd1I+uOLZVxvpjH+c3sm+u+eu/tr370+ON/mpRSy3RNKgaBMpGXLQSDWgRiqBI3BzzA97PTTJUDVQ1UsUFiCUzSphBBF+j8D0OKWxEZUUYDhQHqL/RRwQrIycQ7mGNquQtQAoBZasEEqZTxWbut0qeYOVXNUrI56220wgwQoCovhKhg5XMMzTGAKrPgDFSra4bWfXFsZM0brhncdWw5B11czPmTv/byHoEcqC7v67uozm4qm+r/8P3/+w0nG6dfN5NWV1kFlwKOjQSrBENuJBYJsycLxYVJ2llUg3CBD0ZrReE9iy5/jkqNQ6qGdapWK9zpnzTaFJgBA9WSXSSPkEBlcdmT7Y4U42mZwigxAwrQ2mHztEZVhwCAAZcT0SXQjm5P/xtsfvA6WKAt0bxCsmobdrp1/dYb+/sH/mwgHjiwa9euvNOZiA5mB71/+eanXzHTnP4fZ8zpjWbR5CZDlP8dZvwECDFbqJumFFAVSzDMl4UHZCyr0j+7TUhDWReoRtSKoVENCU1V7bDNQBVs6kChj0oO5oNLVgJmGu4XFqWqtC9AVfxQhSUlBqrQl/L9rHWzYLhV6b+j02YYqsAqYlkti+C5B1mN1hSwLtywG+Pl8W9eMbzlV/eNbD9kGIgeyx/5COQj0DsCOVDN74dLNgL3ZPds+NJ3vvQH083pn28YrZLje+S7HjMO0FdK8w1YPS54cu+uZjMu2UEusTdioJqiRySmZtZmg/9au0GVepWqlQq1a00y28Ql/7JTIt/wpeQPmGrYwmArQImuf82o8lKs/VmV6q5jiq7sqTRQ1YbzuqlGiweEhdIlUe54TkpBcXrr5m1/OOgMfmrfln0nl9hwX7TDRfn/Hx543wtmGrNveXDm4R/zhlyyLIMKTiAbi1iAamLGCqhKp4+kkSmgyh3mC9vcLQWgKnrR7nmxRpQ3UXNDQcTwH5SnSE5YCpMCqLYZqDbDBrXCFplRxtZUg4V+6vdKDFRNBVQxB6CRZ8ITTVWKUeWyv2JUsWlgwKnssKSZUTGqLKPRpX8Bq9gJAqhCr42NG9LGAGFNC0DVaQ16Qw9uH9v6Gn/Mf3irsbV10W6y/IXzEViiI5AD1SV64ZbiYd/Wvu2a2x766h9MN2Z+IrUM2/Fc8hxHwj7TSKxcWCdmS+NIJzJyKZ7tpTlmXr+TlKIkpkbWYoP/Slij2VqFapUqGWFMXubQkDdARbPAUalS8gdYlS5kNIho/Rz8JHXwqQBN+YhgU/MeBas+uy6TqhtMpKAp9lZ47W4CfeD6tYmxVV+eGB59Y1808ljOps69Rz49+ekrjlVOvObOo3f9qTUIJprz4CmggLPhAYxiKyJYVWnrNiNVFmGdC7IwVnWpAVXu/OcQiS5Q1YsYt2IqoIrhiNIWb+B6gWrYDMmIUw66YKDq95FPHkeaQqdqmw5XGDDCHFohqhZpLgSjylKLs4EqnidVoK7zhYBUBrhoeoOOPEkEsGI/jvlhwWXDjUpG6ejuNTt+bigaunfdunW5RdWl+ejM32UJjUAOVJfQxVrqh/rZ2md/4O7H7vrd2Ubl5Zbtkeu55NgWwj7Z+1MAkUOUyWKRA9V5XHEYvbcjbqKqZy2qxg2aaVZptlqhsFYnLzapbBWo38aC7HN8o226XOLEagyGh03lmbw2GcDqDv9eoCr/1v3D10qxTHo17zKqYMXx2pYwSMKsxv3F8uHt23f+RdEvfnTfqn0rztz/fFfzjuyOvu888cDLvv3EPR9p+E3PC3zDt30KsoDcxFFAtU0pzEC1nlJ72fKLL2NGVd9wShgqQFVpo9XA6ghVZlQB6uEnjOZC6FTbSGdrULPZJIpT8kyXhgoDNKCAKjTbDFQtlyOJO+EJIEsZqMpSaWOO8OZOM6pi6q+t9Dpa1R55K47GMS1KYgGqrHDC1g9OGIab+Kl/5gXr975qfHz8zpUYenG+eZH/PB+BHKjm98AlGQGUNj96+qM/d9/k/a+vNKvXu45PruOSYxkc+AmwKoDHJoIJPevEVl7pX3tFnn1RdOWz1wmBS6JZRgliIuMW1ZMWVaMGW1JVKhWKGy0qo9PfKVPRQNMI2FSXTBM5YAJObdMil4Gq6INh/M9Rkso3VUqsolGV0r/+ieZZZZHWxv8CHeT1uNPfAkNukGu7M2ODo7e++LqX/PbqYPVk3jTy9Gl3d3a3c+fBb+86eubwJ5+KTqwJ+gLbtT3yUny5XP5OzIgyJAEooKrB2nMBqQxtZUc45/F8fVQvtIeqguBzj1H9n5z/WQ++tTOKCZ7CEXupNqOQ6s06NRoNyuKUXNOl4WCAhrx+CgzNqNpkmjZrVDsBU0oCIGID6FMVUFVBF/rt8be2qJLvBNzqdDbMsyRNePPG85Y1rfJqfuJVX3DFC/7TFauv2D9sDFcuyQdy/ib5CCyhEciB6hK6WEv5ULMsc95z5H/9+uHZo6+ttRu7Hcsl14ZGC4sldGXK1BwLcCrlZ3oOzSFLZYx6pYR6seP8ds1U6tVZsZYoITLLI/iQF7okzZiJRrmz1qxRLWpQLWxQtVqjerVGdkQ0CG2qVSA/c7l5yiSHMgNNI10bKgflTB5vmP+Lxg7vJ3GnKqlK/z8flw4E0IEM3a5/DXL4pchgmYFjOFnJKz68fdP2d92w44Z/yEHque/SLMvM9z32vk1Tten3Pjrz2A1O2fFsB+Pn8iaD7anApsKkSsSTrFNlYKhiPi/E/X8xgOaFOK7zvYYGrSmn28HKC5KYlqS0YSPXrLNlW9SOuUFtrDBIo94gBag0JOJ6IdZf+J6L8wJPFVjl9+d7H+KWrixAHxdrU1VclXZT1ZxvZ15oKY0KMzEzM3MTt7l3/b5fGSuOfWH9wPrp851n/vN8BFbaCORAdaVd8ct0vlmWlf7nE+/5L4dnjr66Hjc2e2BUbegkwTnEzJ6yYXkOVHVqo/wNUlktbmzXpTSf0NAlacrlzcSIBaiyJVWdQWq73iIvs2gQnf5GkbzUYcN9llaYFjecAOygjGkroMrBAeY5gKryYdALN+sie1J4AAq6Xc8qzpX9JwWoBlbQHCwNfPmGfTf88YbRDd++TLfgon9bANUPH/rwuqlw5r8+cOL+n7SKVtHyHA7EcJAihs0KR6eiGR2bCClx63jRcyVEPZeTXoxAtZc51o1V3Y2d5jtlTBC/bJgZJUaqSv+oOAijCqAaxjE5qUkTwTAD1YICqoZhU6I3agCqrC+VwAWed9yxfzZQxTPUBrMDVDWbqpq+FBv7NLCK7XhqkpN67b1X7P5/+/uHPrGtb9vp53LN8t/JR2A5j0AOVJfz1V1E5/Zw9vDI5x+96Y+erE6+shm3VvtugRwwqjlQ7QQb6DYY1b+hgKoAPjwkt0vcbRKU/NnkP6Y2hdQIG1SBwX+tRo1agxN4ylbAQDVIPXLR6Y9GKXT285fwQmB+EF8rjKqwSXMY1Z5Sp0RAdrWpXSseJeRjFYDq8jdSLvujm7rslx+bGFvzf/ZcuesdOWP07JPy48c/PlZtVX/3jkN3/qoRmH2WZxPHDOdAVVGbaJgSYDgfoMoBGIlYtvUCVTsxaJU/RKP+EMti7ETmRgeoqnZO7uXn94Mc4OlAVY5E2VepSgRAbQc6q/ALfhkFZPX8ZpFMZjFQ3b161+8XC+V/3jO+58Qi+tjODyUfgUUxAjlQXRSXYfkfxEPZkdWffejf/nyy/tSPNdP2UOAVyWV7FpT+ky6jmsKjU8CSLmkux9E5Z+lfnWhnIWNQKCXIDlBV5X8AVQapaZuacZ2a7SaD1Eq1SmG9RU5qUb/XR4NOidzYISeViEgTllTskao1cmBUM9WlD6ZV55F3k6i0RlUDVX083Q5nVegEoMZizWBV9K9WaiXlYv/+vdt3v+Oa9dd8IS/7P/vd/LHZLwxRUvvlL9/75T9MvWzA8V3yLJ9lGwBEOaP63IAqM6qQxTRqFEYRWQqojgWDVDQKZCWoNlgMVPn+5b588R7hwCmegkqprTTb/BnF/97dTHLToSr/MzhVjhkaqPKrKE9WFsdkJjmJF+1avfvPhspD79s+un1yOX7e5eeUj8DzGYEcqD6f0ct/d94jcG/4yKYbH/nk35xonfqBFkWFglcg14JmMmONaqf0z0AVjJ8Gqguz25n3AV3mJ84XqML+QBY+xaYqRjVOU2oDqCYtqrVmBahW4Z1apziMKTB9GvQHqM8skBPbZKco/GNcIR4FkJRCPv4LMzAuaKooVVl9lck/mFcugUrXv46QlIVX+Viq12LGCAb/pilG/5lBgVc4OVAa+PD1e1/4txsHNz5xmYd90b/9zdnN/WG1/TM33fOFt8Z2OuQGHnm2z9eONytopMpL/zIWHU33uUr/xKX/KGmLRhXNVAjBaNao0Y7ITohWeUPEQNUEUHV4bjBQZVkLSv8qApU3YAJUdelfUtoUElXWVTxneuzcpMFQt1b1AFQFVPnnmUVu4kU7Vu38q5Jf+od9a/c9uehv0vwA8xG4xCOQA9VLPOAr9e3ur96/6xOPffq/n2qfeVlsJo7vBuRaLpkoaKOZykgksCUFwMmBqp6YXUCrlIhIX+Qc85RaSURhElKlOU0NTqKqUbMKn0iDSk6JTf4LmU9OIulGAlSVOTmDS80RzQWqogeUhin5EtgqxvICWHsZog7w7bCpiEzFhsNIB8uDt4+Pr/77bXu2fHyjsTFcqff/fM/7a9nXytVm/Yc/980b3xU7yXAHqMKyDdeem6lyjer5gCpk2DE3Uymg2in9Q8sdkRVnDFTHg0EqmUWyUocrDSlv1jC+ilGVIoH6j9UBqvJPMktltvT8vyr995b/8TxEEvfOmw5QTb1o2/j2tw8EA+/as2bP0fneK/nz8hFYKSOQA9WVcqUv83neU7/vuk8+9Km3TSdTL0ms1PQdAaoWIiFTbg1S0Ydnl/5XMKOq5XGKTxWfSA1UEwojlP1hRzVNdTRTVesUN2JyyeOyf8kqkhc75GUeOZnY9XM8LbR2zBp1F1kpWbJdzhwLKg2zEavgAAAgAElEQVRWWSrQA1TnNO4ohpZLpmBSkeCTGeTbXm14YOT9u6/c/e5dE7seuMy34JJ4+/3Z/lLaTl/xmTs/+57Iikds31GMqthT5UB1fqX/ZwOq9XZEZjulcR9AdYjKlgaqJiUQwZicnCqlfwaqHKLK5lQ9YcJKFiDVjq4cpreBSlwAOv7CHSa1qyeQ0r8b71i1650Fq/C3V2+6+vCSuFHzg8xH4BKOQA5UL+Fgr+S3umv6nu/9zMFPv3UqnXkhnHZ8R0r/cBVMEnT9CwgTf0gpv6F7d7laVM2r9N8DVGG1wyyS5HhxElUzalEzalClMU3VRpUalZCoTVS0izToDZCf+WS3LfJNj2yMKcZWl/dNLKiQXAhglfI+knLE95QXWG52li5nZpCUNxbLBhQ7JIySSAkYqFqqKzo1aWRg+IGRoeG3XX/V9f+a+0POb/YDqGat7PtuvPtz722Z7THLs8i1Araoeiagym4QPSli83unZ37Wcuj6f1ag2mrPBao2gCrsv1DfsdgUQyQuAKoCVjVQ1aX/zrzhmdGjUe0p/Xf8VHuYVD2vNLMKKz4A1W3j29/jev7fXL/h+kPP9/rlv5+PwHIbgRyoLrcrukjP586pu3/4M4989k+ns+mrM88klP49U7r+k0SaqfihgCqAD4OzZeqlOh+gqhsxABwwFvoPGqmQuNNsC1Cdrk9RvV6hVrVFdmxTn9dPg+4AOdDdtUwKLJ8bqcBy6tI/A00Dy3IPKAWfqoCqZohEu6pK/fMAqqYlAaqQGlwxse5DqyZW/c/rN1x/V95ENb+JeSA7UDzTOvM9n/v25/5XaESrTMc0oFF1DO9pQJU9VHvsqbQ+cn7vlAPVMW+QxgtDVLZLZDNQNSjJLLIsZdjf8acFEAVs7Sn9o2rQlajyYOrIYNm8dduo5sgEOrIA9azUJDf14m2rtr/f9wpvvW79dY8/3+uX/34+AsttBHKgutyu6CI9n9ufuv1nbj56yx+dSk/vSz2iwCmSYyBC0GSNKutUwQxxJKQtRuZsIrqCS/8SPcVMJUBqnMUQSFCSJZxfDnP/RrNGs81pqszMUtbKqGyXacAboIAKZEU2eWy4j0QqMNVKl8rlzLllSbCiDGYBXeEVqQKLek3MNdMK4MweqbbNzgxYzy1sOizJOwcgHggGZ9atWvvWzRs3//OmwU15OXOe8xJAdbo1/d1fOPCF99WzcC5QxbVHMhXrJ8Wdgfd2XJoWneRCH5o97WXIlzqjymZSykf16fZUNaq3WmS0UmKgitK/XVKBCqr0D3UMVxjAowqryhGpcMxQPqosDdA9Vr3WUz2Maq8cANfl7P9nOKuA6pWj2/4xsIp/ed2VOVBd6D2cP3/5j0AOVJf/NV4UZ3jb8dtedfORW990Oj2zhzyTAqfAQFWgjXT+S9IOgJL8K0Aqg9Vl+JgPo8pDIF7j0kAFoJolFGVS9q83G2z0X2nMUL1SJTuyqN/p5y+U/c3YIddwmCUVharu3lfsj2JTtVJVFKqiw3s2oKpBDYApgxrY9cCKCkA1I3IMm1YPTdy1amjVX6xZu2b/5qHNs8vwEl6UU1KM6vd+4Z4vvK9B4Zjl2gb03GBU0yx9OlDlsnQOVHVbk4QgPDNQZYlMu0VGO6Uxd5BWKaBqQ4+UWZSwawX8TTO2htMaVQGqwqHCPg+NhdJApT6qerSoIgvoeqnyPO5IabqaVQ1UncSLrxzf/j7TNP/qpVe+NGdUL8rMyl90KY9ADlSX8tVbQsf+5cnbXv2lo7e8cSqb2g2gCo0q2FSbBWApM4dzgSroCjRYLU+geq5Ll+oEmx5tqiy7AkQAUPGnnbSpEYWcQgVfyFptlqJmmzPh+50y9Vll/t5Et7/hiO0Ul/BFadft5hdtqfZzZJiqbas6jKroUfUfZoZMsODC9PIiDICLLn/+f26ios2rN//TQKH/nS/a8aLvGIYRLaFb9bIeKjSqcSP+/pv+/ab3No3WKHxUAVRtcp8GVAGWtI+nmj0LPvblyKhiU4dbUeyp5hr+M1BthWREGY2DUfWHqM8ukZU5DFRTbvlHYpueK6qZihGrmke8kVO67R6gqlnTznzpcQWYEwCgZo00KEoz1dZVO97d5/b9zVUbr8ot3BZ8F+e/sNxHIAeqy/0KL5Lzu+XIl3/xlmO3/u60MbWTfIt8GywRDP9R/hJvSAFMYFTh7In/XWlAtasFVUVdLj3ij2ZUo6xNIYBqq0nVugKqlVkyE4NKRoH6rBIVjSK5qQuzfbIM+ENKl782McdyK7398l3HyFz3/OuEHWaCtOdqjx9kD1AVXZ7FQJW/N82s7JWb29Zd+eZV/as+umXNlmMG107zx3xGAPZUtWbt//rit7/4dy0zGnECAaoAUgCVvaX/XqA6n9c+13OWJVDFJkrZU8VpRK2kRWHUZMP/SqNKzTAkUwNV3fWfubzhSsCTmnpWKMN/llcAqEozosU6ei2d6TKqGqjONfxXatXehqpeWQ2SqdBMNbHj74p2+e151/9zvZPz31vOI5AD1eV8dRfRuX3x6C2/8uUn979hypjeYQQW+RZK/zlQ7b1EqfYnVRnj0mssdjwxyr5ZpMzLW6xPrdRrVMPXbIUCM6B+u0Rls0gBe6e6UsbnuFSwRELTgimChlQgKv4LnSmeJ2yRANizTMqV56oYmIupOQAOg1M294dLgxQ7HceJRktDj29au+W3N27e+PVRY7S6iG7DRX8on5j+xIBtuf/xlu/c/Na2mQy5BWX4n2Lzhvz6uKNRzYGqID4GjZ2NrriFzOn6R4SqNvwHoxqGZMVEE94gG/7Dxg1d/9iUwZ5KSvdzk6lw33O8MEcKi7OFektVcZCNtuhWdXl/7lySf+/OLVWLQDNVtG3Vjr/1rcI7r9187ZFFf5PmB5iPwCUegRyoXuIBX6lvd8vRW37llif3v+EMgKpvUdBhVE1mVLlBhz/+oXPMGdVeRlUaqfAl5uWNdkjVZp1ma1Vq1OvUnK1Tn4u41DIVqUBe6pKdwvrLJl6xufND9Hb41s4QmwqvUwGqaBLJpN1K/rAuVo6AU3rOob/DzyyOm1SRk0oeUPC8+rpVV3x6sG/oza3NrSdeZrxMHOrzx7xG4DOVz4yE7fZrb3v4tjcmdjrAhv+Wx9cKACxFlUE1U+VAdSFAtUm1JioQwqhasUETvjRTcTJVKhIZAFWgXgDOruk/QCq+xIeY9d5s9SbRqlpOw1BVNyk+i0ZVP09LbgBUd67Z/ZfFzH7Pvq0vypOp5jVT8ietpBHIgepKutqX8VxveXL/L9z65K2/e5rO7CLPogJrVG3WqZ4NVFH6R+0fcZErS6N67tI/GqjiNKYoQxkTQLVJs/UqVWoVatablDRiGvD7qd8qcxKVmzjkZmrhRdmfXXUQxYqOfPmyM1O8VTmaEzny2sxcEUVqwdWJO50UHt0ookr+YFK1VtUyzbS/3Hdq++YdfxZkwf+5auNVM5fxlltyb51lmfGRox+ZaFHrTfcc/ffXpF5WhuG/a2LjYVOKOZEDVa4w4PFsEaqaUYWeux2H1IwEqNbqVWq2QrITkyZg+O+DUS2QmToMQhGhitZFaOelsgDnEen6z1CdAEzNupUH5frf2dx1gKpyZOh1U5DY1e6Sy7Ia1qh67Z3r9rzZs7wPXrvh2qeW3I2bH3A+Ahd5BHKgepEHOH95GYFbJ7/yc7cc+dIfnMrO7IGPauBK6d9hdgL2VF1GNQeqwtJITnhKSZpwUwiAajMOVdm/SrO1WWrVW2TFFg36/dRnlihIXQGqhFKmTTHkA7ZBmQlz/27pHyAVrCs6mMmAhySAqnrfHmZIM6odtohZVgGnbJFkwHtVGksc2wlHR4bvvW7vi16bPJU8vHXr1lZ+/89/BLIsMz90+F/Wz9ZO/o9HZx/9frNgBpbvcPStlYBRzYEqNxbOA6jCnqoTocql/y5QbYRNclOLVimgKowqJDIW+6ii7MDbNkOX//GeYk+F5zCbyhrV7rV9ut1bt+u/U53QAoXOL0ozlZt64Z71+/6gWCh/ZM/4nhPzv2PyZ+YjsDJGIAeqK+M6X/az/PKp2370pkM3/8mZ5MxV5BpUcBWjyqW2jIwUPe9KJansqdJlbE/Ve0F0qxGWRTxAxnS6uI2Uk7uQWY6vMA6pGtZppl6h2WqVWvWQSgaSqAapZATkJjazqa6hm0MAVKG4Ez9IlP6ZUQWXqlgko8OoSh1Ta1QZpDIYFRsezuDhpmhl4QN2iYGquAW4jndq9arVn9ywZsPv7B3f28ibqBY27bIssz7w6Ae2n6id/LdjzclNTsl2bBfNOzYZiViBxeyZmnYskrQrhL5vFvaOMNtQ5fMe1LUYfVTF3oDvQB2R9oyMKh9/D1DVzVSaUW2ELfJSk1b7QzTmD1LBDMhMbS79p5lBKSoPWtbNGzPc9wCq4mph43pwzV8fj05w62FMlRRGb/A6G72OrEbOB9t0J3Gbu694wW8P+UOf2LZ62+mFXsP8+fkILPcRyIHqcr/Ci+T8vln95nf/6/2f+YvpZOoGOCYV3SI5lkOmCY0kgGoi5TPWfgFYiZG5QLZl+NC2NiolVpY8Dm2k1ARzhpIj/i2lKGpRlkYMVOvNJs02qzTTqFK1UaeoEdGEN05lo0AeueSAKVV/mOdkYSpK/F0tHbSN4qsKuCpmVarbqmMMiYYRrcXjBhEW4gnKNSxpWMHPHQtNW3hHN+0r9j28dfOWt92w8YZ/NDpRY8vw2l2kU7o7myzcd+QrNzw8+cinalal4Bcsw0bSVwpnDAuBtxSZBsWQcaQGWakw5NBSMveuNJMX+vCeCbhe0pAA9kfFjdj9TNDMqm6mkg2f3uxB051QlMYUJiE12w22c6s36tRohgTDr9XBMI15A1B1k5nic8fmhinZrCkPVVVd4K5/fnWLZTOYNfIZpTZxYFp71ap6Z6cuBpoO+fdV06H8Mhqz7MyNneoLtl77uk3lTTcNDg7mcpkLfQPnr7fkRyAHqkv+Ei6NE7g3e3DPh+/6yFunW1PfR3bqFdwApWIybOgjgYFSMdjuFKDRvLA8QapKIlUAnchS7lyAjyk6j1WqTsqu+xlFUZOyOKIIaVSNGk3XKjTbrFGt3SIKM7oiWE2FxCcUiTlbCiwnw0iUL6VErwr1zARpcMpQtKejnxtGFM8DaYDubu4AVStlCQGT4IiZRFOW4ZCdOVSwS/XB8sjXrtq59w+3jGy5J2dTFz4vv3jqi6sna2d+9sCT9/33OGhTENjkQGKcIPvCpMQwqWWZFDNeyxioOmlKNlsNw7rKZLB6oR+LAahqoyhxFNb+TvI3Nl6dqgS+N3EfpxSnCbWziMKkRY1WvQNUm82QioZHawrDNOb2UQCZTNIDVE2xcus188f7aH9UBqqqi0qIXokZlmK//M1XpPMCmC/Ke1jNRyBcbMpt1DVif+qqTVe/Zm1x7W2jo7lLxoW+f/PXW/ojcBE+1pb+oORncOFH4L7sviv+9duf+fPTzVM/EhmtAd9zybYdMh00MUgSDC84/NZSFlu2QFVFXkpkbEZWolOjbDYcTwyAjpRZVbamikOK2y1qt1tUa1RpBkC1UacwislJHVrtjFEhFaCqgSlzpWrxZCsqlCs7fwTEskkVl/dlEVZFYNbhyWKsrHi0vZUpQBVNbq6HJB+DjMRgPWx/MHRsrH/Vv33X9S/+k36jf+rC30HL+xXRSPXBRz/ygkpYffPjs4d/IgkiKgQ2uag4J0RZgvtCgGrC1y7tAariZ4afL3eg2s3h6qZiPA2ocod+ShGAagqgGiqgWqN6o0FhM6SSWaC1hSEadfvIR+MhgKqJjSIqPPLael5oPQzPFVYVSLWBwSg/Seu18XOZWVq+o602wKiyIkHPO94wIkLaiYO0eHzXxt0/v2rdqrtXG6sby/tOz88uH4GFj0AOVBc+ZvlvPIcReDB7cPjG+25507HKkZ9tJLW1TmCT5Vhkux5/YMsCgA96rUWTxWY5PrSsQRrIUMYFIMSqB6pSAVUDgDDlhpA4AUgNqRk2qV6vcbd/pVGnJMmoaJdo1BwkP/V6gCqAabfhiU11uMNfNYF0jKgUUFUdzrJFEAArZX8VFdkBqpkAVSMh13dFp5cY8HDNhgpDBzau2fz3N2znsn+eRLXAG/f27Ghw14Ev/uBsY/rvZo3pCcNPyfcsss2MsiSjRAHVGKwpIynoVDOyMzCqssUAUFXN5gt892d/+mJgVHs1qrrbX9OovUCVoaDBLYjUTmMBqrEAVaS4NeoNaoUt6reKtKY4RCNumXxotZlRBWuNOYjvFVBlHCr2VHhwkxWqDZo1VTmqIlkS8NkrCxA1ANhZ6DIU6wpgyw1ZJjmmG/WZA4c2TWx59bUbr73XMIzwgl68/MXyEVgGI5AD1WVwEZfCKUxmWeHzj33o1x89fvCXpuMzO40Ckelb5DoumTD+z2yyoBODHk8tApxwvwzvUB2Kyg1OWMdSxdSQxeeLFCpOojJQuozZ6L/RalC92aAGYlOrVWo0Ggw8uds/7SM3le5wYVTPBqrapBypX1KyZ2sctaizT6o2+WfWSBqkUG7WzVToKOFeEpT/oVPlhhMuXVLJKbdGisO3bNu08292r929fyncj4vtGPc3v7Hhvicees2Rk0feYhZisgODHMgreKOCMrY09KSGpbSRIpWxspR1qsI0Aqhe+Amz2IAqACpvYVVzoPaq4I2T0mVnGqgmbXbKqHPpv0b1ep3jhofcPlpdHKIhu8hAFZtF3ODYYUE3L4b/qrlQWbVxkxUDVUhsMBmUAwHPHwVU2Zu405EoUhpsNtibFT5xonNlYJsaAKqt4cL4/RsmNv5SeU35oa1G7pSx2OZmfjyXfwQu/Kfa5T+n/AgW4QigtPmpY5/96W8d+tZvn2qffElSSsgMDHJdlxwDPpEuWYl003ZvyuUNVPWJakZIWBaBHGCNIoopTNsUGQnVwzr7QDbqNapX6tRuhuQaNg0Gg1RICuTA5B8NHQqo4rUAQNmUH21TvIAKOOX3w89U6Z9L+IxChUVSbVQdaQCzQViMYTFpZWQ5JiVJQo5h8rXr8/qnRvvHPnrt3mv/aiKYyLPKFzj/MDf+6cgnXj5VP/N7kzOTr/D8jDwfUAkpVGgKIoo7lQYpOYNt5+uVJcys6ma8rsHYAg/iWZ6+GICqBqGsUe1o17WGXQuGBDDiXk0zsKmx+A7HiE+VFDcwqmkropFggCYKQzQAp4wUG2VhUtsA/5bSd3OHvjT7c+0DbhfsQSxNiJDl8Pagp/QPAMq/oOQ90mwlx2mZSIETwIpNINC2azj1iYE1t29Zu+n120b2Pp5XIy7cfZu/0vIZgRyoLp9ruejP5NbTt11/+wNf/b2T0ckfrRXqLlhV33fJIY+cNGCg2gVr8gG/HMv/uluYu/p7tLmSIZ7xvyGNKqKEwqxFzSzqeKfWazVq1ZqUtRIqWC4Nev3kJQXOgkd4whxGFZBTAVUpViqQqozHzwaqwiJJ+d80nG65kmN6xK8HTVSm5EQSVK9OatNgYfCB0f7xd28f3f6ejRs35qXLBc7Eg9nB0S8+9PX/dLJx+g31rLHadVLyXMTUppQqoJowUJWSMRBOAvBkAKSuLKAqjVTCUHYdQc4CqmhGTFMu+zNQjZpUb9aoCrP/eoOondB4cZgmgkEqGx45CWYCtKkmtdCcZgGIKsMMZm61hltXK2Tzx/OXQai2cVP2eorV7m2axPECqAKcakYV39uGW9mwatONawfG33RiYvZYnuS2wMmTP31FjEAOVFfEZV4cJ/nt+rdXf/W+r/zmseZTrzlpnVpllDIKfJdcIyAnC8SAPpXytPZLXK5AVRY5YU+5E5+dnxi5EmUpJRmAakxh1qZ60qLZVoNmEJk6W6OkIT6QfXZAZatETubDjVFAqWZUZTnsdv8rQyphrIVZZd6oJ/JR2FSAVfwc8auaoTLF9QeMKqQBpsGLuZFkFJheMlIevnHN2Lp3vWTHS76Ud/svfK7dfObmF31n8uBvnGxOvTL1UtdxiLWp8BYG4Epg9K+vWwYmT4AqcVsVbN2EUe1YjC38EJ71NxYTo6qBKsPUDrPaXcZ02R3j1krb1IpbDFRrzKhWqVlrkBMbtKo4TKsKg1TEBi/Ghk7ihgFUwajKtk60pbrbn8UAqESwPZUAVXn0AlVhdDuWAep/seGwLIfSJJPKByZTAnmHN3Xl2is/NFAe+2+7x3afym3dLvDNm7/cshiBHKgui8u4NE7iYHbQ+9q/f/VVj9UP/ecj7Sevo76UCgCqlk8uIR3GI6sDVLEQwUt0+TVUdRlVMdsBYpVmMpwugGpCiE0FUG2mbarEoQBVaFNna2SEMZVNjwbtIgVGQFbmKk9Um3WjqsDPpX9tTIXSJuvieix0NKPa6fwHWGYsqrxV2fsR3dAKqLJOVSyvHADVOKOyV5oa7Bv8+20btr17z5o9R5fGnbh4jvJgdrDvzsN3vvpY5eRrT4cz+6yCTZ5vU5pEfC+kScJNcwJC5brADQKV4w5Q5c3O8geqYrIv5fZnAqpaDABgCKP/XqBaqSEgo0F+bNHqkgDVAGX/GBIZRwHVhCwbGlTV3MmyV619VYb/DGPV0qmM/Xmmqfkmfq/auFg2dpDKCFBFPCteHzInk1zTP7Fz4853DJcn/n7T4KZKvtFbPHMzP5LFMwI5UF0812JFHMnnj3z6ujuOfOs/H24c+bmsL3E93yLf8cmmIjkGSthgGlioqZHbshsX7QTZywgBaDBYTVPKUgGqbYqoATa13aCZpgDVVrVBbmLSoF2gQatIDuQShscMKLRvqrdfle87/fs8rsykKmZOg1lhjJQ9lrLPwYIrCy3X+jmJiu11AFRZ92qQa7tktLNseGDka8N9g+/4wat/8DO5vm7ht+qtM7de88Dxh39rqj71401q99lFh0zXpBhANUkpjRIuFwPUcLMUe6Vq7TYYVdGqCquqYx0WfhzP9hvzYVQZOKqUqwv77iJJlfsWHhndCNVzMao4BjSUpZg/Ksmt0W5QtVmlaq1KETxUY4fW9I2wNRWAKqypwHBmpsXJX7jXRY6NTZlq7sRrduzeBKjy4qnmjwaqHR9o+aHaXxiUsqRAGFXINxAebRtO6jv+0V2b9v6pYbkf3bdqX/1Cj13+evkILIcRyIHqcriKS+gcDmeHBz/wjQ/8/PHGiTc2nPo6JyDyPZ9Ms0CeVWRAlcVoUFA+ic9g+q9TcS7W4ngxh7QDVFWvtnBh4iVrZAqoohEkjagWN2kmrNNUo0a1ap3iZkwFcmjIKXEjiBkZZFo+p+pwnKnOx+FFtsOnchRAh1FVCzCLA3THcoezU4wqXwD8owaqyraHFQAmA1U7s+urhkbfsX7r+n+6ZuyaRy/mmC3H1z6eHS9+8Yn9rzs2c/SX63F9lw07qoLDmmR46RpxQhSlZCaiawQUTcDOcRAEHl2gypeq03B1YUfrfHOsN6FKv/P5fmchR9gLVDmrTX0mnA1UGaTy/sqkBPMnblErkY7/SqNCtVqV0jCivsyjteUR3uj57DYi1lGw9zIcxKjCTUF1+EM+ozZsiZIBsJZcR5OoaFV4D0sylQavstlj0IzNBJqwLJc3HRRDm+qQZ3lJ4ASP7tv9wjd6A4UvbjRyffdC7ov8uStnBHKgunKu9aI50/c+/N6XPlU9/oYnzhz6UauQWW7gkOUUyDI9cpB0ZKAsJpnmz/Zgk/qLxOJc7MHCgipcmLLZZ892KfunSUxxGjEjVGkjMrVO07UaNRtNMtpERdOnAatAZfLJhv+j5Qnzyc1Tsoh2Y1JlAZ3Dtaouf7GeEh2qhAOA7YE9j0mmJT/DQitARHGwAMNgbjOThkqDD/eVym/c+aKdN+W2Ogu7Y7IsM78+decLv/nkXX82FU59V2YlfrHgETkGVdO2ANU0JTOWZCqwcACqsUlKn6qY1J45IkD1wj/ON8cuNVAVsPp0jarIaPgGpgjzJ2pRGDep1kIjVYU9iI1WTAMU0JrSEA1aBQaqsKYCW81A1LFZHw6gimZBnlUKjDKQVdrvjqGb0qPKpk+1Imq5gKpMCFA1uZmK9egJW/2TZ/ntol+675rdL3p9vdy6e5exq33hr17+ivkILP0RuDifbEt/XPIzuIgjcEd2x/hd9931k49MPvIn9awyFgwEZDOr6pBtOuSYjrJpWn761A7jpHqWe0EAu6dmCZd9EZfailpUDcEGAahWKQ4j8silMkCq4ZOfueRmNmUYL93hr4Eqd4hrq6m5QFW6jnuSqaCtYzA6F6gKrc0UkSzZAKgKpML7ddMVG987VB565w3bb7gv19bNf8K8JXuL+Rv0fxdvefC+tz4888hPNczGeKHoUtHzqE0JzSYhxSaCIDIyk4ycxGCPYYCzLlCVGNVeDfdKBKqdBCgGqYJTAZwFqDap2ZZGqkq9Qs1Gnex2QqN2iSYKg9Rv+OQhsS2TEAVIW1Lb4s2vpLlxS6GyooI0QHTCeoOn5wZXLhikqs2dYlVFPiMpVQxUeTMJBtfiplHP9uv9pYE7rt97/ese+MbjR172spfF87+L8mfmI7ByRiAHqivnWi+aM70/u9+986E7rz01c+JNj5189EfsQYeswOW0I4BVrMjCDj7z7akB3rnYnEVzos9yIMyo9rDBmj2GuX+EkmXUpmY7pApMyhsNqlaqqPRSySlSGSblmcu2Op7pU8apOLJYinpObKikuUMxrVyuVFIAlaLTiVBVhv/8fDXkbFAObapiVJkDMh1hZhNK+woDJzasXv+m1WOrP7d1YuuppTDmi+UYD2QHiq1a4we+euCOv6rajQ1ZgSykUDmGQWHSpjpK/5xIlbJO1UlZgawYVZT+Yfav9xD6G136v/BnuZgYVa1R5WCMc8mCVMNVFEfUUkC12qjSbH2WwmadvCSjCaePxv0+Kmc+uZzYhqANYVQzG1GnKP3z7MhjHCkAACAASURBVODPIDH3x0YBTYXdeaSjVXsjVDVYlc5/3YgFvGqpzzUJNxGgGpwaGxz7zIuuuvr3+mjtTN7xf+Hv3fwVl8cI5EB1eVzHJXUWMDj/7JOfXX2mfuan73383/+4YlSH7LJjeSWfLBtsKqI7AYw6qq+nnd+SB6oapComM0tRIMwoyiJqxSGD1HrYoFqtRo1mk71TYTTe55WpaBfZvxQsm2f5cH9X8Y0C7nXDFL6fA1SVrY5mhOZoVOHzCI9U5e0KJGRYAL8iHRBOFousifdtbVq3+VMjgyN/ee2Wax8wDKO1pG7Ay3iwcL6YnJ688onjT/zJk9PHXhEHiJ2HDjijLI6pHUcUWQgAFXpQ0qfA7oneMeHksrm2/hqqShTAhX8sGaCqGFXcu1ESM6OK6NRKfZYqtRlqtUIKUpPW+gPMqsKayuX0NYtBaIy56Eh6lNaoovyvS/8MVJk1lcZEbUElrhlaKqPK/+w1rG2qIJ+xKAMzzoyqw59vvl04tG71Fe//7h0vfxsRhXlV4sLfu/krLo8RyIHq8riOS+4s7p68uzDZmtz7yPGH/ujBUw9/H5WyglN0yfV8eAt2AJYYb5/7NsUCumQZVQVUJQMcBuUJxTD5T9vUjEKqtRtUb9SpVq1Q1IooCyPyTZ/KTokCKyAT3cqpRY4FD1WdNHUWUOVR1Ck7XT8Avah27KmUJyRsdPCFjmmwQZaNZ8jCDfALYGyTnQRe8am9W3f96WDfyCe3rNpyOl9g5zf9sEG7+fTNE7ON6isfmzz4pthOhimwLXT5w04Jco8kibmcH6WpmC7oe197pSpDDM3m6cY8HMFyBao4t3N1/T+NUVVAFTAfjGo7CqkR1mm2Nk2VxizF7TYVDYvW+0M0bBYoSExyUIbnaFqTW9MyB9BUmqm0RlXiUU1uZJPSvy3Akw9MwjC0JzFHZugkNw1WpT7EQFVK/wgedrOCV7p368Yr//rq9S/6qGEYedl/ftMof9YKHIEcqK7Ai74YThnNJLfVbhs+PnX8J7/+yNd/p0aVTTA794KAfLdEtul2Otilgvb0W3VpA1W5CixfY1P3RJJ00jbVowZrU5FN3qjWKItS8hKDilZABatIruGxwb9BMPlHOV4s/LseqopJBfup7Pv1d6rVSgsEpLwPMAoGtVOqTDkuVUdJQnKAKisYXd/2Z0cHxm7dsW3Xm52qc3Dr1jybfL7zaf/0/oGp6tR3n5g9+fuTlckb/LJvWC78O9H8I3ZK0HeYCYBWTAbK0EjaVCVutjCDVZUy6dR+vBzvqcIa5nssC3ne5WZUNVBVs6Vj9H+u0n+WyqaP5TNtANUazdRmqNqocJNiv+XQem+QhqBPjQyyGahalJoGmvGJkLYgScGE79Q2T4Cq7BzYCo5L+cp+SstuZPPQY/ivrKsY3ALYQtKkNpieWWiXin1fv+rKvW/eNLrr6/lmbyF3ZP7clTYCOVBdaVd8EZ3v3dndTtbK1t368K3/5bFTB3+sbbRW24Fnel4R+i2V4KJy5nUlTR2/LJ7nAK/zOL/nc9PPTRefx5vp49VPlZ6l3oAd9k3l5g+wqUlIVfg+Qptar1HYCMmMM+ozfSrZBfINn+NSDQN6Xhj9owNfAVUFVnu1qHOAqvZQ7W24Upq7rkG52IJZYInQPII6c4LmEot8y2uX3NLDO7bsfIdbDj66d3xvI19g53cPoOT/nSMPXndy9sSvnWmcflXkRqZTQECDzdrTkDcpEStRnTSlOIrJtE2O0WVvT8gyUJJOwWwDmEqTDjcBqe/REnQxHosNqD7dnkqmE0+tLKMYZf9WSGFbolNn6zNUb1bJSBMacnxa5w7QANoS20Q2Sv8mgKpJMTw4wKhCl4p4U97CyWwCAIWOFV8EV5LeVLeORZVKcjNxbUQKwF4emJ/c8S9NVACrvl2c6S8N3viiq1745nF//eMX47rlr5mPwHIZgeezZi+XMcjP4zKOAMqhnz716Zd++cDNv9+gxndljtFnOR55flHK2mD7ZIUmw5BlmW0kFZ0kuE9QrBj29Dw0KDzr/OZbIj27V0OAgTxkCep+z+Xxs0GphE6pQ5VEHen1kBfirm00VSXwTG1TO2lRIw6ZTUUueaPepKQVk5OaNOhAm1ogByAVzRimQ6aF702lYVTBqKr5Axo4XnDBCSlmVZ4xN+6R9XVgh5gMkmgqHKdtSowkqwASgzzTzYpeaXKg1P/p66978Vsn/ImjefPH/CbOx7KPWSOnR7YcPH7ol0/Pnn59g2p+/1g/J6+laUZxmlKYIJc+IsskcrnTDqw2sufhqQr3Mb4aZKN8rELk2aJJAVVmxOfe/fM7uHk8a6FA9XzPn8dbPu0pEqsMAKisqZQUAsBeGbvJzyChwHwKm9RsSVWiWpuhdlgnN8toxC3ShFuiEkengjkVoIrPjxiTwJZ2RN31r5sTudSP0AvWqSr/YdXAKLZU2pOYuxDlefgbZ8LSHDhtYFPpkJnYVHJLj40Ojn/o6qtf/PZhY7jyXMYk/518BFbKCORAdaVc6UV8nhytevCrv/jg4fteV2nN7jMC27T9AnnegDATTkqmHRNkXMg2h/QLekl0RZuwZ1IaM4DIXn9FjgLVDRY97GsvAGUz8V7A2Ytze0nbLKPUzBg0MCjA4qN+l6NP+UsgMEe/KpAK9keOKRXGhpuB4aUozkIdNjUJOfKx0WpQtV6nWq1O7WbETVMlpyQNVKqZCTo3LK76/PDvYkUlKVPSx4wAADThiBUVmLtOGVP5bTJIVZ39TBoBpBpSOvWhE+ZSJbr8TQrsoDncN/SVXVfu/Ovta3fduohvp0V3aHdW7hx+bOqxXzg5feJXTzemtxb6Agr8QLxy+SumKBP5B8HDs+de1YGhaKTCTcZ6ZLUbu0i2qYvOm1jmlkg/mfmEjhpJT3FGNk9e2aTGRkIxfIgpoWYTm70K1Zo1atRmiZpN6jNsGg/KNGj55LHeWm3aeoz6kU6l50knjJiBrJLI8Lzr2P3LHNRNVspLVUCqsrPiPbQ0YSVRSq4ZkBU5NFAc/NrOrbv/dueaqz6eb/gW3ZTND2iRjUAOVBfZBVmJhwNW9cuVL29+6LF7f/nJ6SdfOdWc3mQELpl+kSzXI9slMu2UTNjyID4Stj1pRo7lsu4L9kxsH6MYl05izZwVvcuBPlegyiAO3dmKFT0bqHbbWSTikokxbUxusktqt2M7QZc3wElKcdamdtqiegj2p0p1BVKN2KAATR9OgQJTSv7MAKETnzvyxSvVZpcExZfqTn8FTDlFRwFVWV6VK4C2neoBqpmRsMTOtmyKmjF5tkeBGVAWGVT2yw+sGV/9wZ3bdr5/ojyR21HNc6Ieyg759xy951WHzxx+bTWqvdAqWpbjSkMNdiqwowKbDoDFyUpnNQheDneLi8GIznO4zvm0ZwKqLhhRBTKxIYyg885iSoyYGs061QBUGxVq1Spkhy0aMlwa98tUtFxylP2UBF1o1lM2egxE2c7NIkNvCMGIKrDKwFMBVA1CpUFRAVotE1ASANlXmGSgeYs88o1COFAc+uTu7S942+bR7Xc/n7HJfzcfgZUwAjlQXQlXeQmcI7xVD00evPbBx+/7peOzx3+qktUHs36bvELAAQAwywaAMi1022bMPpm2LQs7dGYAcKnK385U5pMJDlNsfbBQLNTG55w2jbrG32Fie6eQUgnKyqdFCTL6hsqgSiVxCwA1SvC3aFNDmPvXZ6gyO0utRovL7a7pM5PqmwXyCZY2YE4lfQqNTrygptLw0csDSdKUlPzlT5cjYqCqGtN4kdZm/6ZigkEGYaFtE3mWS2ZiUdEtzQyVBz+5af2md09tmLr7ZUZuTD7fKXXz1Fd/+N7D9/5WpV19MS5nUPSYNUVTVJJGFKZtBli4H84FSnOgqkZazTc25VcWak4inCfmGuy8IopZPtHOIm6iqtdmqVGfpaheJ6+d0Ijt0VhQZjYVQFUqEHr7JpUOzZAyUGVwqr80EBWpjDxPp1GJt6q2rUKEK44TnzsQZEh9xSIHczhxqC8YPD3aN/qBHRt3/e2a4S1H53sv5c/LR2CljkAOVFfqlV+E533HmTv6Hjxy4Puemn3qF5+qTb684lULbtkl3y6Rbfhko9sdedk27GRQUofxOcqhSqeZwuMTmBD/SSk1Yn4eLxhq0WDwOY+7vtOcocZJ87F4P5YTqNfQcFT+H9q0bmMHL1PQoarfwd8AHgDZzP7ARidpUwjf1LBJ1eoss6lplJBnuBTYBQqsAnnoUE6lGYNBKdKhNBPKTR8CSrn7WCfndL5DV7NoVRWMV4uzAFJt6K9kvqojxSDX8ihtJ+QYbmtsYPQr46Pj79+9evfnh4dzPd18ps7+bL9dapT2fOOhb715Oqp+r+EbA24Bko2M5R4pSv5xi+I0YTkJl/jPYbeWA1UNVFXtX2nRMZfY0xc3LuYUpcymNtM2tRCa0ERlYpbCqpT9Cwn0qQGN+CWRDEDWopoKxeyiU2/oglUu5cPjVvmmAowiXrjDnGqWVSVWoWFKN1Hpzxz+3EGIAICqS0Zs00j/+L2rRib+4cU7Xv5BwzDq87mf8ufkI7CSR2AeS/ZKHp783C/1CHzpxKfGn5g89v1PVY695mjr8EtbTsv33LIByyrLCsgwHDJtNBJZrKVUbQwMUGEpw6ndGXqVEtZbcsEdi5u608/ur+rV+c35/qwT12V+vIcGqt3mff36Ki5RMzXM9iqgmgqvksIvNUmoZcTUygBSW9TUxv6NBiXtiLWoge0LSCWPnMzlqEfp8BeQKpGnQtzazLYqVkdlkzNgVdnkYl0lQFVJ+roLs5IAaJaVGdbM5BSqLE7jwdLg3aND4x9YMzFx4541e3L2Zx4T4vajtwdUou0PPvXwr0/OnPzpzDWGnAIkLCZlKdxyE2pEDd6kKJ6986pn27DlQFXd5pKN2rWpS8FV6jsam7+UWmlMYdZiH2LYUUGbGlcrZIVt6iOTht2ABhyfrDhVEhrhY1kzzpIZ1bXP76NM3wBU57Cq3RK/6FZlg8iAVv3dMfpXIJX1NClU45DveMn44KobN6zb+He7113/pVyfOo8JlT9lxY9ADlRX/C2w+AbgxkMfW3U6nP6Bg2ce/OXjjRNXRxkVvELJcLwCGdCX2R5/pVhwuGEIjCH0q8xd8OKDnCfQm8JwglWVwr/8rPuYw4z2zIazG1XYw1J9aVa2F6h2XocJHlVSVGwqYVHlDv+MkiTh9CFeUNMWNeD1WEeZss6WRLZhUWABpAbkGx45qcP+pS70qdIixYtqB1jCrsiApyq0qLJosiWV7khWizn/f0/ZXzOpvQAVvy9aV5MoMdJyqXRwzdia9w6NDH3ymnXXHMoX1fPPFWhSDx47uP1049QvHJk+9prISfps1zFtJK6hHJwlFGZtqsYNQnudvq80q3f+d7j4z1hsGlWZOQLp9XYM80mZHxC8U+Gc0CZIKVpUQxpVo0LNaoWoVqOgndCAabM1VdFyyMTnhvIX1lIYAamq9D8HfHbL/9J4KMlT6DyUCOIesKr0rDoEQD5teOtMRor561PBLdeGB8fft3XdlvdunXjB/Rf/aubvkI/A0h+BHKgu/Wu47M4Adj5DJ72Rk+GpH7zv8Hd+9cT06T2RaxTtgm/YgU+u66voUEmEsRkYwrAe7VTdcAAARiEd8TO93HUtrM5mUHtB69PkAbrDP+22THWhr0gBNAjusGDK1xGWObKsZgxGW3GbmnGTGoh4hI1OHR3+bWY9fdunggO/VJdBKuyokJ6DLBvp28diqfV00vSB7HBlTiWWVAxStbGOOBF0mka4xKlKnb2AF3wt63yxqBqJY3unNq/f+I8jfSP/tG/Tvsfz5JzzTzPorCdPTG47VTvzs5NTT/5GnZr9xb5AjbjILNDhX2nXqe1iK5WSCY9ayFfmo0c5/yFckGcsRqCKGcT3MeChqmpIoyLs3VKK05i1qfAhroRVmq3PUrtWI7vepHKS0ZDlUr/tEpyH7UTYWGFROxBVyWBEPCOgVbGp3PXflQDIJg+G/wrEKk9V7cQBWxKxsWLhN5f90UZlUUCDfWOHhgZG337dvqv/uc9YffqCXLD8RfIRWOYjkAPVZX6Bl+rpvSV7i/ny0y8vnmoc+/FvP/rt3zzZPLMrtFuBWXIMO/DINV1yLHTBqzYiXjy6AE4QqmI/lNvk2WMxV2e6sJHqegiIFEAWUfkGZUgByPI9zPwTOAZkGUURoh3FhgoWOmEYUhS2yUotClyfO/w902MGFak5aMCwUxT3BaTqXCJtRcW6VFhIMZsqrJCUIOX/dVe0ZoJ0qfNpjCqW0swGME5dyzu9ZnzNjVesWffWbau3gUlFZFL+eJYRgCbVrhY2HT1z9OdP1k6+/kRlcnB4bIBceKlFaJQyKM6I6kmLKnGL0gB65pTL0LYCXotlgBcjUMX8wQPVE5t7JTNKLMT9ZiKnQWBCElEzDmmmMUOztRlK6g0Kmm0ayCwacjwqmbBaS3hj2y31d32FZUPHNQueQ/hA4Q2fAqpdOYDyXmWDKwkIYLZV6cY7IJWBqnw5VkBWFmQTY+u+ONQ/+vYXbn/ZrYZhRIvlmufHkY/AYh6BHKgu5quzwo8NtlVP0beCOx997EcOHLn3V060Tt7QsMISBQaZtkVBIVBRq1KCExZRfAvxxc0purv3HGOpS/fPNswakHbK/IrF6VjmaPN/ZsXkgWYpZnoATMH0pBFHZMaUUDtqUytssSF5q9GgdjOkNM6o6BZhAQW/Ui7181dqM1sqXf2qxKgas7RRv4VFFCyoKtn3nr8Gqvi7I0dQUPdsoMq61NSmolU8uWpk/HPbtm5/64bhDY/li+n8JuG9rXu333PkoddOzh7/+dlkdmxgqGC4SPiCL2pGFLZaVI/aFNkWpZ5DjahFlgUWOyWL9ZbyOBsksjQDMueLZOZ/rrNblEAVeI+QJEXkQNWjgCpvAJOI4jjiCNpG3KSpyhR7qGaNBpXCiIYMh8v+BXibtiOytduFYlV586fkOtx0qAGq+hzhVCm2nFKgtGNVJSGr/Nlj9oJVxaYSYlNx4DZ5domszA1Xj1/xzivGNrx/28ZrH5rfnZU/Kx+BfARyoJrfA4t6BABWv3bkxoFjjTMvOTo7+TPHq8dfcSY+MxF5EVkll2zXIct02BEA7CMYVtZjgsmCL6jOmeHyOAAbr/rSmIESHcBBCsYLbIpMB07+6Wm+0g1Y6IvCwqjL/Jqv5XwgaOb4dVLK2DNVmqY0UG3FMTXjNoVhk6J2SFEtJGol5JkO+U5AgSvxqMydcoINAGq33N9p9FANUZoh5TI/QKryS2X5XA8YZQEAgx0spIqVVQywZTnckAaNn2PYWX9QPjTSN/aZ0eHRD1y75Vro56I8IvX80+NAdmDb3Y8+9Gsnqid/sp7U1/pFyyoVfbKiNmVJxE1TYPtCSilSqUVZAnCkcqWULOX873R5nnG5gStXJtR8BOh3lbVGZGUcohHHbYowt9pNqoVVqtRnqTI7TVa7TSNk04jpUFGV/Jm9Vo1TvPXTVYhOJGrXZqpTmWCgik8PRBfjc0O7AKCx0SHbcniuS7qqreaasK0ZLLQyj7LYpNGB1UfGx1a/ad3GdZ9fP7B3+vJczfxd8xFYeiOQA9Wld81W3BFrsDpZP73nydnJH36qOvljJ9untsdBRnbJ48XBgqaTv8RzFVGUGZKs2Lwb/qNYZIRxFZzabUgS8JpJuU8D1Z5R1lGnbOBvwStVng9QCk9MZrv4/xNK+UtShmDizrnjiHSMI2pyub9JUdgiOzaoYLhUQEqOE7DmFqV3AFT4pTLgBo+qm6B02V9Z6gCOMnhViVgakMqCqiQQYt+q26k6f6NMia5+PCBFcBwnLvul+4bKg58a7Rv/zPj28fs3GhvDFXejLfCEcV8eaB5YffeR+3/vTGv6R0Ojtc5wMsd1LLLBpiYJpWzo36IW/HLB/vH9aJGV2JJMho0PTFUvIWO6wNO87ElVAlRld4WyPTxQMd/aDFTRnNhmOU3YalCtUaUa/FMrM+TFCY2aLg0ZNvlIB04k9UvbUunmQgGsSlajWVTti8rlfK1FFZ1qx66KwzccsmxbHEgQv2paHIuLf4culRJwtB5R6mYb1279t1Kp7y+v3+MeMHIv4oXehvnzV/AI5EB1BV/8pXbqB7IDxQcfuXvLsdNPff9Me+YnTjbP7G2a7XLqwl7VI9eDGwAAKZaejLPrURoHSAU7CcWmZko1WJUxEJZV+4zyktUTrco+qMq+H0beSYpMcSQJoR1GHAXYCEsBVfbGTGPu8AfT02q1KAxb1I5CSuKYjJioZBeozylK05QpbLBoTdWXAqn6qDrwsxPXCBZV/hXAvLcZpwtUAWbxCkoSwQurBAbA+iCKEnJdJxzo7/92X3Hg48VC8abv3fG9Bw3DaC21e+NSHy8ap6qV9voHJh/81ePVEz8d2e21dtG2PR/gJKEkitgvlbWT1KKYItng4LpCc5wgrMJgkAo/4E6a2qU+kXm83zMxqmdbaZ39UheKieUNYg+jClYU8y0ySSJo4xa1IngR16lWneVu/7heo2JGNGw41E8meezYIfMYc0wHXXR03aryIFZUPY1Uc8z9dZlfAVeu3sj3uH6Wg82fyZ8PDGABUBNURfw0cPpmNm288vcLxfKn9215ycl5DHv+lHwE8hFQI5AD1fxWWFIjgKaV9Mna+MnKie85dOLID51qnrm6YbTWRlZaFMBqke3YXNa3kdttSgmdrcFRAmeLIGGyZKEVsMd8DVtIKVOZDhMpP9SsapqhgSOVLyUDwN8chQpwyj6pMcVxTEnUpnarRa1mSFEr4tdwHZs8y6OyU6SiFUhXP5f7bdaacte9Aqlc3mfGVjsZaOdIrVcVeMq+qnzsMp11TCq+FxmEarbiMARuHoE2IbYt60yxVPz34aHRTwwPDd9SXVc9nKdOnX867D95fylJTu2YnD7xH0/WT/1SLasO2UXTDIouN9UkUcxMdYj7gCEq/FITvv4s64CLQ2pTgvsQl8JcnkBVppTSmZx/WJ/xGR0tuSFeydqaKjJSBqphFFLYalLYrFFtdppalVmyWxH1Wxb1GxYVUoNcNomS3xWg2g27EPfU/5+9Nw2y9DrLBN9zvv3em2vtm6pkbbYka7O8YWNbYMzSLDY0BnposwwzQ0cPHdEdMdExP3rCMT8mgB6ImaF73Ew3DYFpTGPCG3YbMMY2Bq8SsmRL1lJSlWqvyqxc7vrtZ+J533PuvZnKqspUZa3Kq7iqqsy7nu/7znnO8z7v80iFxVM+fw6nSx2lUHFd3zZOiWZV23mF/VRxDQY+1RzprMjTITxTiWrY/DcHO7ft+/ud2/b+y4fve9ezW7rvyzgZtp76qhyBLaD6qjzsN/aXRsn1xImvxmeS8vVPHnny3Wd6598+ny3ctZy3d+W6aPiRr4IoYFcAdPG6yNGhv6F0HFkxpyxQUv2Xbn1nIz5kVXmltA0vNSIRwZ4KUMXfkYrDJf6ypALgJC+oLAr+Ewb+hM5umNOEIXf2R37EyVMhOvqtFhVsKqJg2cvU+jhy6A4HFjgIKk1TAjXlzjcG1bXEpg4TqyBFEGkAFl2MgSk4CaEMvaidNBovbZuc+uaOHbs+2YpaX3/tvtcubOlRL31d/N3c3010isH9c0vn/8lc5/wHunWnEU0FKmrArqiSDUoFAGWoj40Lnx0VaW6qMly69pgeBFAFSBWweiOW/i/FqG4WULWnuJW0CPjFdYdNQFYX7KCRpn1Ke10aLC9S1WlToySaCUJqkqKwNuSzzzIC68B2Ojs3ufbHPVQ5GIMZVZv0Nmb2D6Aq15ewqFLJQJUGQNUjg8ZGXKzalxS9OiRVhXUznDpz522v/z/9Sv3+gw8+snTps2zrEVsjsDUC4yOwBVS3zocbegSWll6a+XbnufufPf/CI8fPH3vXXG/+7l49aBGZ0PNCHQQBBZFPXiDNU+ThT3Tw2jAAGwjA8NSlPTluUmhWwRDMxIhdTV3XwpzWJXfzMzgtS8ryAmlOVOQFx6CivB6C0QliasVNaoQxmpb452B1wK4BwOJPAakuPcpCZTgHMFp2EQXCpErzlGVJgT05epPI84RBZuBd1VSBsqsRioDXx386j4P43OzM7GO37Lv1E7v37PjSnnjPyS2P1PVdAkicWvQW33h+eemXTi3N/2zuZXHcDCluBmRMTnk+4M1KqQzBzysDoAJuYSYVsZ3Gdvjj54rz6XEeXkcWqmsOxCst/W8mUHUWcDZrTjaHBtrvjLppj/qweuu1qVheJq8/oOlK03QQUIL6RA1/ZRcpJ1KZoe+wqzq40r+tvDigOvRSlU6pFUB1GFjs4ec+YR/IYcVeRJpCojKgUDV626f3PPbWB975azt33vrMltXb+q61rUdtjcAWUN06B266EThiHp8+OXf+9ScXTv7A0blj33/y/Kn7sixrVKrWdVCR8UtmrtD4gBKdF/gEvSl7qdrGKgA9p4UTaytmIIc57LxgA39WNRVgT0vY4lTMoDlgqCuUFzWFOmCA2ggTSgIEFDB/Stq5lDtmFMwMTPvBqBqx1BrRpCKUFcZNuF5mUiERAKi13f5SchTNLAsZuMcLLgSGwSveOwqS7mRj6snts9s+fWD3gU8d3HZwKxVnA1eBMcb/0tKXvvfFUy/+2rnl+fcNdEGTO6Yo9D0qypSbpqBLTtHdXxVUQcts9cRgUHGXeF/oLyrrHoENyMg7YgMf56o+9FoDVa4KWDQPgFqAuTaiAU/LAbUHXer1upR3O5xEFeclba99mtTczkQEPTmkF9gTsEvGeNyw9R5eE6gKcyrd/z4zp2BUxdgftnBS3UDqmPYCKsDWalRxQjIVNOcRNeOp4689eM/vveWhH/oN7F22qhZX9dTderObZAS2GNWb5EC+2r+GMUYfpS+Gz76UzeRV/7ZOuvTAKXQC0AAAIABJREFUYnvuofODhbsXs4VbelVvpqjymA3C4XnoexB3yh1MK7OsUrlzC7NzAxBZAErpsMIRQAgQyNGolWHgyEpY5TNjGumQElhO+QnFXsylfANr7xpsjs92NsLVQk4wspeCMbiQp9IFzg02eiz+lYEpQI/YV0npXzG4BsuLuzP8933fREGUNZPWiSRM/mGiOfGNKG5+PTHBc/5t/tI96p4tE/91XjSnzKnGM+ee+aHDZw7/ykJ/4R25VzbjmQZFSUB1XlGWwXiqRuosayazOudNkKrgkyrNcTi2TMyriowu2ZECugxm0ocOvOv8QFf5YZuhM72cj+yAKhar0tSUKUhsCm5M7Oc9Wu51qNNbprLboyiFwb+imZKoYYjdF6TZsZJ2SABPBqrSgLi6mUrK+lI5cfpUTqUaSgDE5o0fx3pvjzxu4PQYqHpeTBAaUIWN6lR/dnr3Vx+85+EPfvj/+8RXPvjBD46nN1/OkGw9d2sEXlUjsAVUb5DDbZDDR2dj6iwn5E80qMwaVPUiqooQBn9lJb5GVVVDLMcFLEzNgFieMXVJxvg6KAtTVYGPpcerA19XZLy6KIwJfN+Q8SoKLSKzttqC2gKDQiaZoKYogFmoIRNW3N5cRxU144JoriTSGdGh/FpmwgOwnqbT8bNzj0+2l9t7ltLzh7qmc6hfpofyPL2l1xvs66fpnrRIp/OyTEpVSSsL21lJqdaxlzJ68i+OY+V+JWnCgpsAWrR8hfQoj8EpM5dIzOKOXy7qswaVG7l4cZTIU4BLkR7Y5iiwbfbn4q0pYBVMqnSDjzV51Tbq1MoF8Fpc4ldkPM8rojBeiuP4RBRGL0Rx9GIURN+J/Oi5ZrN5inxa/Piujw8+qLYWzPVc9tBCH6bD4UvnXvrpw6cP/2I7XX7Y+PWUPxEQxZpZbHFPKCktMirA3DEmNVRXJXl8rHy2R0MrD1BKjUsOIFXDOk02OZKgdv3erhegyhHEAKrQppY5+6f2sx6nUKHbv+71qFnUtF2HNF3UFFY19p9yXUNoAYsqj2UwI2bVVlOG/hhDbao0TImZvzCqvKm0INUBWdGFe5I8Bj9iv0E13DvqmFrNbYf37T70R2+5+y2/MzV1YOH6PcJbn2xrBK7vEdgCqtfR8THmg5pOvCeiOJ6hqrOtLAfb67I/U6b96bLMp+qqmDJ11fS0atZkmnVVRmTq0FAdaKWQLuiZ0qCSDOYNG34LtRjtAINVtTE1kgdBxBljam1UVSuv9v0YeK1SHkwdldEaj+ceWwkH5Tq4Mkp7QGpGG10ZT5WazZbwunVZGRqoQPeMH/SV9ntaJ+0gCBb8eHKedLxIjckloj3p1QKysBDK6VyjvbA8sdRfnlnu9bf3Ot2d3XSwM8/zmbqqd1TGbKupmqpNOVHVZasyVYQyL8gR0GLGaKUU/uRPbTzfxi8qpT2lPSxTvoJ1vud5KlC+52mFmi96NrjhyQUsgmLjeBvpy+KysKdMLdb91o7A+hCISJZBKu6jzmmjDDg4zZuOQPt93w8WAy8+rbQ643v+KT/0T8VJ83grTk7ErfjcbGt2bt/Evs6Wef/GLnSA1C8ufWtqKZ/70eNnX/iVXtZ+SPv1BOynVKwpV7Aek/IzpB+QgaAsLTnv0piHcj9rIZlNFUZVrKhQhsYlKC4M16NIdbPA6Vjm1ssOgMRtrLzx6b76Z3ZDV9foSywphx64ymmQ96nXb1O3u0R5t0t+mtFEZWjG+NSqkWIl0xe7c3D1AhtMxdUQMfq3EgDWn1r9t02akqQ7281vwag4hwi76gAqGrOsPoc7/n0vYX2qrxuDiebsZ++44/W/9cbXft/XleMNNnYa3vCPxnUkA/RFuxubGzu8Py1FBuzYtm5bI3CREdgCqlf59OAL9+mnA7p7R0hnTiSk68l+1pkxaXsmy/qzpk63KVXv9kyxW6tqR13lM6YspqguW3VdNDRVgTF1iFy+ui49BdwCvGmAYQCmkCDOsz0f2+EkgPUT1Wsuf0mBGb9j9yPl1UoFTN8ppQ3jMmYP8LIM1BjZgkXkPGut8RyBbphk8BxSda1UaTwvNZ5OSft9rYIOKX+BlJ4n8udqo+ZIhecVhctB3FrSUet8SGGbZnf0iKYGRB8tlHq/EMGbfLMTpk90NjzZWYzn8yyu8uXJpX5nptNfnu5l7cksS1uFyaKiLAOu6FekVe0po9AzH0CcSoHn89B4hhvp0UXheTX5KAASbFt9z6OKPFWDWwMSVVoprTUQvjE+BhhLIBloDnxt+PeMYjwmd6Tly1q54oBWOCjGIE3AUG6MybXRYK37YRgtRH4wN9maPTXRmDgdN+Nz05PTi2qgetu3b4dhf7m1CGz8RMJx+quFv92z2G0/crY99z8tDM495EUmbsYBa1IrVVFqJMgBYBXMKiQlfGMHCdlg2J0i/zkEbBY0ye/5CRv/gFf4GZsFUvEx66Gs4eVVb4Huo9s4XHGfwVnIceWgNlzyL2okfSGFqkvd7iKl3TZRv09JUdJUralVK/ZNBQfKknA5MLYZEv+ubNlfJACsgIXmlC2n7J+WaWVrNwatcM4Ay2pBKp7Dv3MOAmDOUTkJET5SNZPZ78xO7/7P3/Pg2/5g27Y72lf4kF3xl5f584seHSWfDu306cRySHEcU72Y5FmZqCKNy6KMqiqLBlUR1UXhU13q2lSeIuMrDBxOAQWjC5ZdoXxVG85PwWypTRQmWI+q0mjjhUHtG40ZE4kYzkuQfC+mSqGOReR7ngFL4m74u280XgsdpJVXByXpoDAeFQ0vyDIvzKIwTqkK0O1aUt4raHtUEB1iYdbWXHnFT6NX/AbX3yz5ir/K9flEID068dWIJikZ9OZbVb8/Sbqa9SqzM6/KHVTTvqo2+6gu9lVFvttU6TaqsgltiliZ3Dd1oVQFD07EgQIuih+jKBxtKpK0+4wGYNX+dK2ccG66ESjLwswaGYXcDYs/XSkSTIMwquhSlo5yyz6gpsZ/x2QtnfSksYjLn5jE0SULqxZSXmlUkCsV9kn7C0YF854fnjGkjivfP+Mp/5wX6NPaD84GgVnsDlS3ZRo92vOGK86+ygT8UU30Gk00BfCoTpB/0etiPwV6nmE7HEw7utvxtK9ST7UmlO4velq1dEaZBagFp4AXeekVudZalx7+rVSoyqLiXUClKnDTulKlhnRDV/h7pasKoLVSxvMAZwtf+1mgg0zpIgsbrV4zqbo98tI9tAcTbXW1mOrr80rbnE8FkPqZc5+/pdNvv2ex3/mls8tn36QTRUkzoJDzIirKjTRNodQPRhXa4JvptrlA1V1Ko0nJ/eRCjKoby3FnYJCjZV0zUM3qlAZFj3q9NvU6S1T3OuRnGTVLQ5OwgauJAsugykwJyQ3qQ6iGiOWblC5s9z/DHqs7df6qNq3qwkAVzxEtK+opvGdFE1UBrXpjYdvMzo/cd8+D//HOW9/+5I0EgOyGXtPRLwY0NRFRsRSn/U6iiyxJ80HLVGbCmGyqyqpJo+sZqs20VmbKGDNZ11WLTNWs6rrJZErN5tCyQTeQpIH2ACmiee/maQ8lCFw9NWmv1tj+ky6V9lByMNrz+U+QJ9xMhy2+FypeV7B9ADmOkwUzrcLr8EHlbkWldUFG56S8lLRKlaG+MXWPlNdRSve0Vn2lgo5WalmHetkUdT+M/D7pxoC2BQOimZRoD4JPtgDsdTC5bQHVTT4Iw50nRUHnZL8R1vl0XZR7asoPqDK7ta76t1Zl7yDV2cGiLLbXddEyVRmYulRUF6TqkrtUQctJ17n8CfaBIaOVkI6gqhjCX/jGNOrLbuLENFoyxKyT5a3257KMOCZI7LLlU7iUJGmjFe9O3BmggmEAoBXmVYDusFkJlW901iPJBV33gdE6Kjw/XFI6PO554fNe4B8m5b1IWr+otHciqvQyVVGP9p/Iid4PvLxVJtrkc3br5WQEoAP/8+W/umV5ef7HlwfdX1xoLz0Al4hm0iA/BPWDONQBZVVGOdLH4KVbi2R7PZ6iN8o4by5QXfmtNyp0cCwr7OA4ihi+qeWA+oMu9bvLlHeXyRsMKCkqahmiJoJLoUUdxhpbL2Fwp9BEiZmqzGGYozCvMWB1mlQrCRg2VNnADOuZysCVQamzuGJBAc97nk5IlUE9M7Xj0W2zu//vH3zHuz+h1N7+9XzcR6X5p32aX4y6y+eSQVZOakq3hVW5W9XFbjLl7qrIdvJ6VebbqzLdWRXZZFlkTXSNaVPBAsEzNVRlotIe34wwocJEi7UAHIYtWLIDAns8A8VB56pgyQ6JrOVwBvbg0zrE2sF1KRfaIOsOSoYS5MBH3xIsUHAhpMWaZoMRL5XSufb8gQ6iZa38ee17c6T1gtLeOdL6tPL16ZrMmbKuT3ths50ENKBBM6Nd96EBdYsQuAYn9BZQ3YRBtxc7gZk7e3Yq3hXEs2VWHKqy/hvqvP2mKuvfU+TdPWXemzRVN+KNnSq4a1yKYyz7FC2iqbhWxaGXWABhM8Q/t7ASQJXTT6QiIvXDC2O3Sy06cmE7D9GRgTwAqeNphyAVEssx9yQGrcyqcs1aymIU8KTPTQceJnkQr5o3wVztBtOK5gOuBGmq2JIJywomeo6WKlUQ9rQfn/G95rfCqPmVKoq/kZd0pLlz2xLR7WAPt3RNm3Debr3EaARwDT/Wf2z3d+af+R/mu3O/3B60D8KDd9vMNgpMSFme0aDqU1r3ufTMZv24Qlya2ZgH740+rpeaMzby/VZzzRsFqs5to0KgRl3QoMqoU/Sp221T2l4i1etRkpU0CZCqFAXsjAFSrZawC+iErb0VgCoADY4dd/tb837MtjLjAghZQ39mS6XDX1hVNEVCAiBAFfMeS6GMogq9cSoiXyUUBZPtA7fc9h8OHnzNH959y9uevh7Z1OF69dGP6qNv3BEc2tZo5v3+nnLQvT3rL78u7yzfnfcX7qzTpZ2qGrTqKm+YqowUAYgyyUloz0WVj9crrii4tUhGUypzONqyxuHx8nc5BlK1k6qeA5UYW24wdQ1sLJKycjNmKLCOhFyl47VGOgT4OOJY8M8twMX6wusWyBeDtUYqh6xLtr9DD6poyuWzGjTaaa8gz++RHywqHb7kBY1nPT9+ioLkGQqClzLTn5+cDDsf/eiL9U//9E8PJXQbuSa2HrvxEdgCqhsfsxXP4G78pW9NkPJmqXfutrJYfGOZLr590F14fZF3JkyRhp4pYXQpXTYG9VywpDKFSxoSFjywMyXngw8XChZYSeHehWdyzcRGgGKpxIT88uaDlV/qwguPHP6V7Kp4DY5r5wSoChCVz2w98F8WkQjvwJC7nHm3i12yWxB80XQpTC5+wJYu2D2DieBJheNC0eHFDGxdwakAmgffz4NgYi6Mp77pN6a/GEQ7HiW97SWa2Le8ZVR/mSfv1tOHI/D44LuHHn3pa//6bP/sj6WU7W5MxF4EI3c0yKiAtaj9PKXM5NwQxZrUYRDDzTWQmwlUNzIyq7fcDFLBWENViiaqMqdu2aeltEPdTpvqTpuCfkpThaFppQltTAqgSYlVGFegKuY7WZM6DlSZTWV9qdWo2jQ4SaUSORNXiqwmFYJ0aCtHNlXj4Rw+eSYmZRLas/PgV3ft2Peb99x+799cj9pUY77gE93SpMFgirqnb1k6deLBzvKph/PO4r1V1tmr6zRWpow8qj1NtQdNGORnBp1irKtm7woGqTg2aE7Toqew65Zs3mT/JkBV1PhYQ3BsZKsilTpZf6Tp10rReDPhZGXWPsw2vrHvtZb1gpX+Y0AVPrYswbC/Z4DK1b2AJWt4DiC0A754TzYss42P/K0EsKJvlnPkaq3LstaV0mGhvAQM7FkvaHwnSlp/HyaNJ/wgOknxjgWi7f1Xa7PcRq7vy3nsFlDd4OjJbvRoROfzbRSU+/Le2dsHncV7y8H51+WDxYNU93Z4Jp3SJm1qU2hdl2JMw0oc7D5dE4UgPulmkl2n88/ER6prYWxGV7IFlaMgQapNuVKbar/LyjLkytL/hYifl5cux2QBQ5mZtD8ANK9YVCyrBMyuuM8LPqHOolt2rMxU8I4VulWrbfUBWsGiYoKRfTjbNjkbHx8hiRimsDQq6RivueCFU6eCaOrpIN7+tThoPUUhHaGJO5e2QOsGT+Sth/MIPGoeDbx2/MDjZ5/4Z6c7p96dqWxP0PD9uIGABk1lmrIOtYQNFRLJsKFklaMAopvxtl6guh65w3pfiwHLqtqQ8wZGXHFpcsqKlDpZjxb7y9TvtMnv9qmRFTRVKZoiTRHmDcynbDMnx4bDFhCoIeZS/DOGsFx+tsb9AmNtdKr7U+YspFhxVCr7r8oGnFk8Zy3Hrg6ISo3qZjLbfs3Bu357Zmb3R154au7I+99/ZRpDN3rOGXM8ocWzOwYL5/cX2fKhtLNwV2fp9Gt12T1EWX9HVfSmTNFrapMHinJFdWnhpCNKpL7GaolhaxpSRcaPmAjCmCm1IHV0fgDY4noRQMrw1SayrZCRiZeYxaxOJmDbS61so+JmRFTmLPFhJWbMeHsBry8gQbQX2rVGgCppVPrkOOIzAvRW/HZSDRRW10rdbO8F3qdE9ZKFJJ4xnpeT8nukw2WlvKXQD49rL3g2bkw/7wXxMQonT5Cpz9JEZ1mph1H527pt0ghsAdV1DiQ3Rc0/tqusu4cGncW7sqx7d110bzf14AAV+XaqBrOqShtUZ76uC9KmwGnOF6hBbyKY0goXrMRf4mKW0iH2dbL0cY3K+nSK5N8qUUdh7zIH8I/dntROEGPfYyOLg3uagOVxbtb5hroLGJOUmOIP39GePcNnoYUTV3+NC9vusnmKsx6itjwju11MND7vgpWYO5EHBsvzWTJgPEOlFuN0g9YIg7TuyNQqyrWXLGo/PqV1+GLSmPyWlzS+5QUT36WpmdNKHRis85BuPexVPgJ/N/d3E7nK33Rk4fivnuvPvz2jfHuURH4QQKdSIm0XQZ3US7tUIH0MzD/OcVsF4fKy6/JfNZYX+vmNMOTrnT/WA1RF3jS6CXtmb/YfAhJWtnxyqyh0wLD/qitpoMp71Ol3qN1dpgIl/7SgibKmyUpREw1UHFlbS6e/fR8OyABQ5bKv3WAPGbsRWJWSsNOburK/AFX0mIN95TS4sSAAzIfsi1yHFPqTg927b/38vl23/Pqte/Z9a/fu+3vX8libp54Kac9gd2fuxVvy7tztVf/867Lu4u3VoLu3ygc7VVXMUFW0VF34qiwUl/HZNg3mIrbaZxlR/h48NraMP+JCx7TZUla35Tn5+9BqDKuBY1OtTNgxJk4GwFIaoTjdeTVs+OX3tsse8xmjcr1sOIQFl94IrC1yB5sqa4sAVw+pYZaFNTBpwd0CXT5dxExbPLMdIcRMrPRmCIki8dtK6Vpr1VOkF0l5S+QH88oPj3t+clgHE4dVNHUkSKaO0dHeeXXPVrjK5V4LW0D1IiMo7OljCWXmQOfYC3dQkd1XV/k9Rd6/raj6e6kabKM6a6gqI1UX5BnYntSkmDkV/Y6UrvB3KfEDqIqNifhkitDcsqnON3Nc22N3snKhyJXPzRusu8IufyVQXe8is2LxGFrriH+IvMnqriXbRGXPGJ62Vp09+BlK9w6kcniT3XjzW1ihO4xjXGmG7V08AFaA1JDjCHE3PgpPyCCQSUjKRRDGY6LADjk0pIKeFySnlBceVl7yhB+3vplM7HiCpl7/0lYp5nKnhpv3+eyR2nls2+LSqbedap/+5cVs6fsKv27GcaiiIOJrCpGotSmooJwG1YAKbDQ5RUrYtPHqx1ojtQVU7aisAqoWi8gvbdABb0ZdzgiDIlHHg1Ety5K9U9Hl303hmdqmQadNNEhpAl3+RtFETRSWiDCRkAxnScWVHAtUmUvF3OSAkWvGGTZTrQSq8IpDlYcZVcvEiTYVGlVrWQXZAOerRPm26b0vvOY19/560mz9tzfc+a7z10KbCh/upaPvnPQHi/v7nbN39HpLDxaDxTspWz6oy+5eVXRnTNFFBz/iXbhJV1ocLDCz3s3IoMCNnQud1FQOmBwnabQXaZfbc4jC1/7LPmm4QMjruN5dIVZHgNSBW1m75HVWbFvwcnzsapGcctoYv8hQSuAcaLiBV8KKh5pVMOBowhK3a1lvCFpXPyKy1TwcZxGJSDSuOASOtLbOJo2h+rAvxH5K5VOtPVhhdZSO58mLzhiVnNBe8nQYNZ5WavLFYHLmBE3sWdxal17ZurIFVFeN27C0f+6FqaXe/O6qbr/GV/TmqtN+iIrBXXVR7KwRxVnlljVFQBMao0RcLgJzqzu1HcEyG7grVZqmcBlI6pArH1pG07EB7jXG9Dsj5lImFwapmwBUh0OAchkvHvJO7v/OD/Llp5iUTVaAXv6athELu2TcOd5TJAjA/raUIos+/ElVyOU05GR72PmibOOHpEJMJLYhixcOq2Pi14esHy2YARmFBqzGnBdOfEcHjS/rIPzbVmPPizQ7PU/0e5naSmJ6ZbPDTfgsXN+fP/f5nfPp4jvO9xZ/Ya47/yO5V6rmRIuiACVc7C+hE4cmMqW0GlCtRfNYMSkkukVX0bjQEN3IQJWv/bWsQlZ92UsyqnLBj8CLAzVjUiKLH4f+s6zVt3IowICiKCivMupmHer0lyjttKnqdCnISpoyilqkKYa5fynlZZZLcjFH5giO27BsqpSDoHN0DaDOnkrADT/WSgAAxHxUfGwTlZT/UdkBlBmBGm3COgonzhw8cNcn77rz7v/j9n2DM0o9Mm7vecWvImOej+jc09Pnjn53d9lZem1V5G8ydflg2uvemQ+Wt5miE/l1pnyTk49KAVxluJIva5KwhMIasq3KcE63TWdj/x4eTSvn4i0FwKuVQsiXxfjaP93Rt8cF/b+Ci8cIFruIYMzHpWWOMLGsjq02ur4MfIGRPzE+v2vSchpX7ntgcsTqkbmCZ+VnHoBqDMKD4Ozh87ojiYI4zkKOSPMwfybXcDUEqrKhku8pjVtoDoZ9ttG+IRWWOmic0UH4Imn/qUqpb4VR+LT2g9NRuH+Bpg91rYPAypLDFT9bbsw32AKqbvLEDHT6dDKojs5QtXxLWbfvLYulh4t04Y0mX76d8k7Tr3JY4DOYQwwfr1wMwLC6obzPIU18Z50Ug027i+fudpzwKBdKuf9C3fqjicIdnrHtKJ/Wdre3BlvxSk9DWZgcoB69Ck8Fq6nTC76JlG/w3dnFgC3tZBxqU1FdSRMKXAugzacaDEVIRDHB+RBMK7wIPR2R8hNSQZO8IKTA1+SxWgDZAjX/SQAPUApqSAJ8Aaw6KZXfPB/E09/yw+ZfR1H4FZ+iF2h+YnGr/PJKz4yb53mQ73z+yOd3LATL33+uc+4X5/uLP1D4FTUmJijSEenKUF0WVFY53wtTchMPMziaSMJ2sZkT1gcA6NVwWw9oveA4WI9Zl782BKaYJ2xeMf5gezuFpikp90toQk1ZLjGp7XSJev1lqjod8rsptUqiSeVRCIcUJE3hzltg3GQDPywRS36GLf2LXZ78egRUufSPBh2kyYFtNYoCNH3iMQaJUyF3+xdFRYHGnAU9vk9R2Opsn93z9QcfeOtvnn2x+MIjj1wdkMqEyuHDIdHzk/OdYwer/tz95WDh4bx99qGiO3+nqrJpU0JuhiqfYVtD3GU+59g80Wa6yhiH5jkTRAfwX267xk4zQ/A5xqiOXQocwGelXwLwhnU6ZmJFwrry2uHjYUGsrd0NNzi8nvC1hlQUV32UX4+CNKyDgD3+eH2AbmZnrVWVBDRY5xl43noxM6pcxWO2FYSJSAQUa1wFsDLgtS7mroeCV0uxzRL5h6sOcPKcML58RiLiUfup0vFJP2x8x4saj/vhxBNU+8/nKppr7ZpsX+vY8RthDnt1zLQXORJ8wT/2mE+3lknaK+8v0+V3ltniO4t8/v46n99OVUd5ZkC6TgmNUSLTQQ6TtA3iohf7KFxAFoDaTvyKAasVl/PFiyfjSbZz0kHDFVnfY6DUlVLGNTOrmNlLlSDXexIOFyMWrY9yDNm+bp17PrvuyFTBIFX88zgrC41ftht02FcGLSv7QAdEJuRlBvZWWkdEOgHwJD+IyPc9viO+1A+c3zPaWUSPVsPuSgcMWGsAXp3UXthqx9HkV8mPP1n5/hfP5+qlQ4felV2Lktx6j8HW467cCOA6/2r7qzPnl0+9/9jSmf9+oWw/XMWa/CSmAEx+pUkjCrXIqKhSKk0hGywpdPLiU2lsjYQs48aMLaB66QMGG/axuu9KjaprbsIGVJAKmtVgReVcUHqDAXX7HeqkS5QO2uT1BtToFTRRK2pBP2pt/CwsENAKIsFKjQBWakk0HmIj0dmL56ZzOOG4VG6ckj99C2o4KICEcXPBKD60jqgCUWAmmtuevfPOe3//node/6HtdFf3aswvxvypt/gYtSjSB4Oi/67508+8s7d09AFVLOz1ym7slX1eq2xA2phX7Gi5F12nrZnxeAigE6qC1bdDcD8kwFfIAEYNUSPCRSQxsglw69hYid++tkg7Xg5W1wLA4yeYwEXnQbOK5rEAWgCiBbFDoIp/uz4J6xfOPt4hIVCQK3nQt0K/avWs+BmBZfUjacrix4t7AOeP89ptN0DsVCCCA5byKdkccEOfA6wqoFpFpvbj1A9bx7xw8vEgmPw77cdfDyL/CE302kRv2EoSvMCM8qoGqlLmP53QwrH7Bu0zP5d2TryzGCwerLNuS1cDT1U5pjkYVTDARLGZNacAXQxaa7tLHVUBVkjOeWdlZQAMXkcSAJ443Q5yCERlCcTuzGmqbJqmLI4O0KJ8Di0Woev/wszspVeR0SNGrIm1EXGCohUNVpd+RZ7ibPoLe+zZi1cmRZlCWLtaGfYfFBs+zWS0GDOjtIruzZAqinii4JJMIHc/DMiPAlI+dKoSkcgMCbo4DVEFchvstfZM6MelCZJBe536AAAgAElEQVQFv7nti35j50cawc4vqJsgzvDSR2HrEeMjgOv8RXpx8omXvv6/nFg6+f6lvPsaE0VeMjFJvh8J019WVBUDKsqUKlhQ4T8unkiDjXSSA6i6AI6VFm4384hfDqMqKXqjrurROIHVFKAKUCqd18Ko1nXBYLWAHVUPMaltLvuXaY/itKCpjGjKeBTbBh90gmMWBFbxK2x3FduKcTlWa6q0ZfhsyVkwkrU+cn4A1gFAgKqmwMPmGZt0jwIuBcNH1fpEQ6tsfEri6YXt2/Z8+k0PvO23bt3/0LevDkg1fvbsp27rzL/0w+dOP/eTvcXjtyc6n9FVEdZ5X6myVCHK25y+VfE6oTUCoCx4s9sseItylKmtYINhFfsp+yc3QwlAG/mhyriJeeioOYrndSY8LS3qSuUj5DlkPqWkLnK31baIawHV8Y0N92Ww5hibDFlZhlIEB1TtFxrWB103v1trHYC2wFOasUbBNBpONBa8KrgHhDETJ8qLSUHTylIzECJS5pdzG0uQsNSOPUafCoMru6ZV8Ntl1j4yCLoxXlSSF3W9sHEkiJtfCuLmZ/w6/obaeQ8kAVu3VSPwqgSq3MHfPjGdtp9/fdab++Gsc/rdVLZvMcXypKZB4NWFBjiFJ19dOl8425kPhhBlfk4Z5tPV7tVw5UnJyPL+Asr4AhIG1QnARzlTw0vTTR/DMsKIxRzb2Y5dtcwkAqgOAfDlntviz/ry2whgrucdbNaLTCEu6hVjOdTZWzcA2G9BNlFC+4eAZ9Gxsj8ljyFkAWBWsaMFcAU4DcmLIvKjmII4Jh2ILysezpICO4pu4sFEXKmgyr1G10STz4SN2c/OTu76M5q9/5ktUft6juaN/xjYTzXSxt5nTj/7Lw4vPPUTA50e8OMkTOJJ8ryYikJiOU2dUV4MqKrzYTSx+Cpa7Rtvs2zZUURrN/7grPMbXBGg6gzcsZnnaxfXfkVlBZAK+UVBeZ5Su9uhPsz9+21SeUoteKaWmiaMJo6BN0a267a8jFBOdPhzChWzhB5VHEQ8pr1EHLQ1lneWRdZp1TKq0u0PLTLrVLFRqTWFkIfogKqcKPDibHZmz98euuWO/3hw54N/fuutt6brHM5X9DBjHg3odLrn/OHH37F09siP9JaOv1mX3d3K9CIqUw/LDDunoFEVFT+MKCeRVjCTZanUaCaX7nbYbTGuc3f2nrV3drMQiYOzbpLeJeecsAqojn8rKyuQNUzIB2dN5ZCc2F2NdKorAOkasgDBn9iAoJJhrQ/t5sYRICOG2C5kYw1bK93G3WfymW3n50NWZn8MZwDx/IaOFRIAYVa13xDAioqfQm8FqncgSyyL7DZALLPgHZh18HUjjFACPMejgiOBgTC8XAd+2wvCEzpsPtaY2P8pL5l6lJ45f149vGVxtRIhvaJL58Z7El/sC/XurHfu7qJ39q1Fv/3WKu28VtX9Paoa+FT2laICveUszEcTEEAUmFPhQ92lbn3h+KK20aYioZELXwQso+5Dy5Lid9xAZbv9R8od+zx7Ma4cWVkQ+VQfA5KSJWo/1+Wumfy6Y01UKwDrOuv+9ouLDkpKNILM3Z/jp5z7ueh7xYam5AUKf3LzVQXQjwnBTgoouyC5KgjJD2PyowZ5UUh+gAtfRPOsMXM2Jfg+tYJBGOUqoMqPB17YOBaEk19JJnZ8vAqnHm1sf93clv/qjXcdr/cTnzKnGk+fP3LPmfkTv3i2c+Yf9fzFvZSYIA5bFFGTkPyY1yWlYFJNn0t2uNZRNcFN9NajBj4uHtoFiGeDy73u1vtFrvHjLguo2pqKa/keMmC2EYaZMW66xFwr+mAwqZBgDAZ96gCkoiqaDigqS2pVRBO1RwmqTrAMgzMAa4hl1mHAZoEqKlBgbcGowjWvslpDBqncaCXlf2FKXelffFS511/75FtbKpi4hDpmeZJnQpqe2v6d7TO7f+/Ou+7/k3tufdOZK3WIOFDm5Gf3nD757YeXjz3/iOkuv5nS7u1V2p3268wL4Iqi4SvDzr7M/qMBbLhguF6B4dplT1pbFuc1ye27+FS37jTD31ut73D6luezbtTRh/KTsQXQgd/Re41WOFnM+DfWw3T1ErHydUdWY1xplIRW+XpDCYGlKIYLpGU2x4GwNdcS4tcJCHzbcGetIa3LgaSFO6YVelU40kSkvYQ3t9qP+d/QshovENbebWrtHCFsqgscl7QtcTMQXa1k+VhdMKo22s9LFS0ar/GCH7WeSBAqEE88QaZxjGZv71wNtv5KncOb8bqviqkWmh7qPrStbB++r71w8u1VvviQyTt3e9Vgny4HMTohDbbJXH+WZihu/uH7qCw1GvChI5/8CNIAC9CkfOJa9yUNA2UWlJCkNILdV2l1qg7drgUGV/5srL/RwUApTTpx+mWfDRYQD1On7Pu7XbHTKazRcDV8ayVxsJJcIu0LzvqEVRa261+qLw7QgqGGVyIAKppYCqrKkmUBVYESlrgCsEaId7AhacgBgpi8MKaQmVXseMUvT3z0nLjdugOwuTOYgbAkP1lQQeOJMJn+XJxM/HWwt/mcUtfW8/CyD93WC7xsBL689OWZhcWFN58ftH92sb/8gz3T2elNGe0nHnlVQJRpqgqJIU7rlKNReX13gVPW5xinsNjR2G5vex6L4f8GNnE38DG6HKC6Ur+4As4M/TKxUXVAtaiyIUjt9TvU7Xao7HcpLkpq1cR+qQnK8ahmA6gaQ5Vlwvi65yq3Iq/mwFMu/4NRLa0EQEz9rArTln1d4hQ2uWJTBMZVAB93+CODvoYXq+jopydnzm6f2f1HO3bs/fAjb3rfk1cCRKDqt3zsM1P9M6fvbc8/88508fjbTG/+Xj/r7fSrPPQqSNJwWnoEw1+Em4qCTBqIBIg7ADmEoxYkjrun2CNkn+vK+DKkAviGjKoFlyPMOg4fRhGq/DC+O6Aqfx9u7FZ1/I9xPPzSq90kRrpT61trX3dIvI4BVAujh6+z8rWdxaLITgAUBSy7lizRmDqXHmkEk5AHMKFotGKA6qFvArI0aFwjMkHMPRIiZRFJnwPEI5rJjYodPcvou8oMtgel8anSSUVetKB1cFgH4RNR1PpaPDHzOM1MHlXqjvYNPI1c1ke/qYGqxJt+caKYWzo0yHvvKvP295b58kN1vrRHVb0ooIwCNEeUEl0qHfwc2Gc71QFSIfQX3aYrLY/vDvln3Mk+8oobulYMmUorCZDTd6hbHR25CwDV4dFxv3e7VqftGk4Zl3USjD/Z9VEN1T9rANVhp+Xqd+ULfrSzHpV+rKxgOOM4HZQV9LMdjUgqwKjCO7EqKyozaILxXDgCwBoGpSjoxeAKAN1QSFHSoCACwxqRH8LWypMoPNxsV6Y7XijzFAC+XlTqePL5IGn9hU5af95q7fwWTX1secvGatNOo2v6Qk+aJ2cOHz38joXO0n+3mC390EBnE0ErJB1qbsqD3KQYCHOHtaVUMJTPrVuFtXyzp7F4HQtQFQAw0lVuAdVLH+YxFeHwwatnO66mQJdaFxyTmmV9ciB1MOiRyjKaLGuarhXFiLTlOFRUs62vNF/r1pDdzlcOqOJ4ge1yQBXAFWpT/s82TnHqlPNKtSxrAIDC9n94JP7uE5UexXEr3bd736d37tzzodcdeM3X9u59uH/pUdjYI8yRL8TL55/btzh34o395XM/mnXPvLlO5/cHVTcK6gJbdgKEBoCqEEDBeBXaSmzSWQcl/qciABglSDldLoM0AbUrQejoc8rzZSPnYKdrkhqy4mOM6gqAaIHaCmbUzcmCYEcgdhX4tQjzZQMmjbrOn9WBPQdqxy0ex77DMAULvBDWXeeVK6DZMckOUPPqPOZ+I4QK5BEu0lVCBMRCURKwyANh0iLyE/Ft5bAB60Bg7bGkCGP9Z8fXJOd9ZcdAXBc8e0wDUkG8oP3kWeM1H9Vh/LXIm/pGtH/nSaL96ZXYHG3sLL26j74pgSprUOnJhI6f3F0Nll6fD9rv7vXa76vy9k5NA9+jjJSBSb8Y9aPkLAkqK4eDjfU5rQ12Sq4ZanxnJJPE2FbRHj2bxGHd/KxVgP3d+powZL69ENMqJUhn/L95B1FKFUNYvMID0Y2Ps9642Lu6340+P39WO8LysqP34maK4e9EclGWBVVFSmVRUoVUvxppQSHHFZKJRL+qfArjRKQACe4AIx4EZEw01MihRhkPLAuzz2BXPCqVTwV2x2Fr3k+mPhMkrY/pOP5GcwfNX20PxKt7ud/87/bk0pMzx9vH33F66fQvLaXLP9hTgzicFubdFIqLH9Ch5lWfu/vZWg4EvNEckcprIdsTjRuiy6LOQh9brpTM81fH7XIYVWGjx+fI0Zi51y2qnCqU/KucsjylQb9Hvd4S9XtdqsqCoqqimYJosjQUstWzzH/sUsfHSQAMd/hb5o4bbqBptB6hJVhVy3ghaUr62kdJU/iJdP3LzwBUOawJWlhoU7HBLXW5Z/e+p/fvPfQb23bs/txDd7xjbjPPAK78HQ0mzrz00h29zpl3pedP/Fh/8cRbdLEcNIKafNtNzkyfA+a281z8X63DDMZkGBLl0g/tZsuyyFzhsuMhK5prhLJ0jJvChylfztLLrQ+WMx2b6seeIsdlDJxeWIM6biVg+U8ntxmupqMlluHe2NIzCt8YB9ljHq0cFGA7eJ0umT86FgRc+2I3KcutS6USv2S5SdgMx67aQWWbKxvhygxr0LL6VansaR8BAKKPxnPcecmjzPI0CbiAvaUjuIAxXEMb5qKKLRdDKimkWsU9FTSfiRrTn9Fx8wutMH6BinqBdt03UGyvc/PfNg/jXCdjZR59NKA7lybLpfLucnD++03n7A+X/fMPZmkvUKogT0O1WHDyjKkLLttjekMjzxBwOt83e7FBAwTwtNpnlO0prM+eyDHdRezsp/AC0vku1lW4rSxfCGRb+8ZzyarfroDT2DmvvG4v7yhATA/dzNgEsVaH1bgFyGpw70y1ZXGy6SbcgTpWhGEiRDz6xNkLx0BAJX9jDgmQY1RkA8rTikqozysI6QFWIyITs34VrCqX/qOA/CSisBGT3whIhbCsktObGRSbksWGrEFIea0orzyiqNnzG5NfiZvTfzLR2PuX9DfPnVHXSUb35R3MV9ez0dn/9YWvT3Sp+54jp4/8s4X+4tsLvwzjqYRUpKksYHIeUZ4WlFV9qnTGEhzepDIhF1KFZj4bYYwzR0CQXcBYV2Y3acAJm3ndXeeH6nKA6qi+svJLjpKoDBv6g93Oi5QGaY/63Q4Nem0qB320BlGLFE0Whhq54QYqLvUzCHVuKwLQWLfP1S9hQqXQK+V/1/3PEg7ueIdfqoBS8XUYAVUx+fdgnMtsaqBj8iiofB2fu+uOu//97h27PvyGe959YjNBAoPU75Tbl9pzb5k7dfQnFs8deXfVPnOg6WWUQOdQFRxmoD3NEdMIOi3h4430LLiiABTB9kR6lNjui+2SuNlWSBYB9DIuwhIKmBezfjeT22rXuN/pmOXTqCt23IJKJnt5fbEHYw0Gv5ddCGwzG8/DbOVkWUdGiPIo0RSPP0/OGdGD26rmMJVKfrcWUOVv6Lr77Xrizj73c/H5dmuz/ZRWsuekE/xPNKY51O8cBCwzzesVx7ZCsxpzw5UfRqSDiAhsKywTNSp8aKKCdE3b4BtZDzn9jMfIebGLRzhcSCR9MaKaQipqNAVHRgeNfhBOfCNuTX7OD4K/9Rvec9Sql5S6+Zuubj6geu5rdxTd4z80WDzx41Vv/g26bE97Jlc1ayClvMxd+040bplJOetHm5P1Ts7jNlOr1xtr5LEGFF3fsI84THtRuldaR2rMK1v7MMmMyiI8SWzwvYa7aKl3iHXH+Bg7EAyGdXV354r3gpyiJlNmVBY55XlGZQaWFTLigJSJSasGkYr5ooaViADVhMEqmFX8DFIAMROXSVomUexy3QKGzOewoKj5bGNy1x83t9/5n6h1+/yrrbTyys6X6+NZAKlH6Wj0wvwLH3jizFP/cqns3EmB0UkjohDaZah7cpT3S45CrbBRRa/4WGynY1AcsBot3CMjcrvkylRxfXz1K/IpxFzdbSxl2+oYMZFCWAAxdr2uuJYdG43rTWsqEKQABnq8C7tEE6XY6+VgUsuU+mmXemie6rZJpSnFdc2pU0llKCmJ2dSRVN4xXu5ojBgv+cC2o91e56zlt000voLeEAIC7mgRQYdtdgHgY/N3gNk6kI1xHVDoNxZee9vdH73tttt+vXc+OPnwJnZks03i+U/v7Tz5tZ85/uLzP9lZPHefqget2Dcq9MCkOu3/StgvRLK1mBoDZq4zX/C8s4IaP2MFwDNgtPO9VW+uWKvcRn/1PD3+b66TOVIUUgnnbmiJCHce8WeypK0QMK6jyp5LNkHM6cEdKTQiOOR8XKuB8WKfbwRmV14q7vOseQHZtEeRBlhQf5ErjWN1OZo1EN/VoCENV4hjDhJ2CmD3CeupMD4mrtrKMeo4F3mjhZsLX5AUNNZasy1WYMgL22Ey8WjQnPp0NLX9L6l173M3u4vNTTPfGvNUSHPnvq9/7vAv552zb6RieadX9mJVp5pg3o1OctvRy4LptQDYKwCqV2SluMSLbhQ8Xs5n3Oh7uT306vFd/TosBbgoUJUmNXYFKCEByKjIc9atshSghGY1IkUNsfwAsxqG5IUBW1cBsAaQA8AVALpEW+aSOEWZ3NlwCLIOzzOlCgovnDjenN3/qaSx7TdpxxvhCOBo8MsZwq3nXsER4EjUk5+fzUz28y+1j/3zueL8wTKsw9CCVCpqUgNZAPrVgAoqRxGdFqi681AY/gvVN67gl7jOXlpimQXESczzy4GqQCZbJh4v88plJX6clqcT7Z3sFWX/ClcP0aFXpqK0HNAg71O/36FBt01Vv0dBXlADzVMVUVQZCpEOZY38+TWcByszZg7siIaYLYd4Q+oQlCtTC+jwOFlKWDdPi7k/5ADM0XIzlkeqgh1Vws4QnkoW9+0++MWH7n3T/x6qme/efvvt+WZtZKFHLer2vUe/9rFfLpePf3/W6+yvqyL2tdKBL0Is7lHn0vDKDdKK+XNYLncl/dXAzAF6O1a22uQetRo4jgO8iwNVObCrpnJ+2dWvOf467u/DjeFaLzBsCBt9l80CqqNz4+IX3+rvvtaj8RiwqwgG4EQrDz0U8F2NoTMlDcaV/x2I8wTmGfb5tVKjIXBfOf9YntlWbxy5gspOUNc6TE2YnNPh5KN+c/aTzaTxaTXz4NJ1NpVs2se54YGqMUfi/PRzh/L0/A+kS6d+suov3avy/oxvcs+zOlR4nooNEoCPzKTjC9JIS7NxRnXTjsQGXuhqLqYbfS8n/1nr66zntUaPwYGyvpUV4ldLKouCyqykIi0pT4lKWFgRdqvidQfAajyfG6vCZoMaTWm0QgwrdENc6uKSlz3tFZKtcBdXgFrHBfkTp+PGjk80p3b/YUD+d9UVaJbYwKHeeuhFRuAL5gt+Y7lx4FR77iePnDv6q5lOD9ZBGfixR0EojFqel8ymAhAhbYrT4tYQ2wwXzi2gaqXxY1KdcaBqObfxMRxeTkM7ulG4HR6HErvFvcMm1bKuuGkSutR+3qO036NBt0N5r0tenlFSETWMYjY1qFHydwVZUbePCtVWLsRH21ZLuIy/Mg5UPFWFSfR1yOsAWFQf8wU0h7ZRjtnkUrEVlTIB9Km9yebsN197132/e/vu+z+5f//mNLJgg9V57tPbsnMvvOXcS8/+XOfMd9/hV52dHtWh7+FzAVBLSRggiJk2bjq1mwNBksOrY6SpHNd8yq/XAluOLR0C1TWA4vgGbvwyXMGouqn0Is9f6z1WA9ULfc6XkRlrIJZXwqhuKlC1X5DZbUR6o8IH4gTsqm369UL0UoBUQUnfE2sqVmrIppAbtkGajFV6x9dSuRpdiIUnDgEqKI3faFPQfN5vTH9uYmL2M0FWPEl73gDt6k21476hgappP7o9O3/24UH/zI+kvbOPVNn523Q1iP3aKA+6R7acyiRRitm5lQD1ZRfQFqP6MliwHnC5YhK7hHZvPa8nj5EIVr48LV6tq4rKHCA1o2xQUJEjbhELEqxB0FwVstcqggHApiZJQlESUxglFKAMw7ohdG46vaFkt7MWCZnMyPKugjqIt52JW9s/0Whs+69+su1xteO1nS3EeH2NwPPm+ejY/LF7zizPv/dc5/z7umXvXj/RFIWIuwQzUVNZl5RVJaVVRXlViEekDchYD1NyfX3jq/dp1lrihqX/seKwu5Zd34nY8o1YVqYEUF4Ge8epcbChQ7ZXzRuHrMwpLVJmUtNel4puj2iQUVzV1CR4paLcb8gX4kkWdJfu7PTsQxWkK9GiTIoHW6sg650qHe6izwRQxYPY1N+BVHivKvFNrQFUVUQeRflkc+rb+/ce+JO77nzgI3cdeODkZhwFY77gn31y7kD72Hff1Tv3wnvzxVPfo8r2bKBL7WtFnoeGG3xfG9TJYwhgszKFcCVDOdakuwo0Xi9AdRyMXk2gekGwPrS5ujgMWt9cYTdM0KHidbHOoLGKGVb0UaC6l4i1IsAr1ipsnoZ+69BXu4AggaQOqI5kGc7X2aeK3QE8KhEbrqNUBcnJIGw92mhOfCaeaHyVJmdPKHVlQyg241pY72vckEAVtlPp0b84UOVL31ukyz9WDOa/t8jO79ZVn3xVkubWXnijlpwuxa2+q1jUlTtEtyUabULWA6jWO8ib/bir+dk2+l7rae661Gs6oAoDdrlYRfSPfjR4rBZ5Rnk6oDwvKM8qKkrE2cHCSvRAKL2Q71MUwr4qoThpUBRhRxuRDiUgoGIm1SWSWAcCg6XBJxVMkBdOndTRxKd0MvWRiVtv++bNdNFv9vl4tV/PmOejvz773QdPLs/948V+573tanBb0IjIDzyKADyQVlQUlBUZZaakDDyF2+0M4xtvyKnvqgz1pYAqA1D+nzNWt8ydA6pjXI5tyGe9Ofsj1yUD1cKU1AdIHfS5ears90n1MwqLmppGM1ANjSGvFg3pEABzqd/VwK1VmFvWGZRaWY/VFkojjKuiCFAFk8qeqSjVsr81tJqaAh2Sr0JCj61vwnqiOf3Crh07/+zeOx/6L3ff/sbvbkbzFEJnzn/1sdvmzzz/ns78ifcVS6fe4BWdiSjwKPCkxC8404IVGxMrYGvl4R9VAsehzCp9wDVkVNcCiKvL/+Oq27UA4WYwqpcCqhf6/UqMcLH5Qn7nPM1FmoLTDqSITwR/bw+gFQ1XMQVhgzy/wb6sYrsImzFFNUhz+K7ZC5CXJwdNVnwYaYSDcrk0uKNxOKg9v9mPouRJQ/4XdDT5udbMwSdp6palm4FdveFmayxS+UvPvqbfm/vhOl18bzlYeKjOl5ueSSnAYlTD6iQjY4phQpQ0B1ygMYgrJS9nyS8Fpq7KinGBN7man22j77UeoHrBY2G/7xCoenAhQJuoz9F5zKZwyTCjMh9wk9UgzWkwKKkoUE6JyfOa3C2JXOUgCCiKwKw2GayGSUJ+HFHtS9esc2jhqgvXYQz5QUjGiyivfDL+5Ekvmf5ovH3Xhxt7qie3rKuu5Vkv722M8f9y/tP3nVk88wvne+ff2y77t4StBsUJ9IS2kbc2XFbOy4wyWB/pmuN2a5YAvVwbPX4+ro89ufbjcCU/wfh0uJYm0L336rF0lnnD3+MvNkKaE6RgOVeXhLI/jksn7VGv26W02yWdFRTlNTUrRU3y2dTfZyeWMfJg+KWtUbszkWenEicHsCV+23EulkLOP1NYVvzfh4E7e6WKrtVTATr7Sdea6lJTM2yd3bV9z8cO7D3w4Xe+6Ue/sRl6dRAs89/4w9vmjj3+3u7ZIz9VtE8/EFIahgxQ0cQlzWeilZagGf431Iw2LW0toCc/G5cBjM6ONc/n1Sb+FwCzGyn9XwzsraVNdY+/XoDqesDqhQGvdcqxGwxp+rLzDPtbokcCoBWBATH5fpNlAH7QJE/HDFbhDAA3ixpRt05OMXS1kOPpPMrFostqXTnEHVUEbNDgQADpQXzWjyb/KmhMftw0W19rbH/Duc04f6/knHOp175hgCp3Rp5+LMm9udv78+d+YbB84idNvnDIN33y61zK/FipYGtEyOuGDRWsoIKhT9rag7EyUWN8Er7U4F2r328UPF7O59zoe20GULWGJAQDVCZtap+UBapIDkOCVVWlbNkyGAyo10fcoqGqDEkpXPgJ1cZjbWoYRBTHDYobuCcUNBIyAC3OB4997aTHEj52mFShWc3hq6kS8uKZE35j+r96ze3/fupIfVw98ggsI7ZuV3kEcP0/TU8Hp+cXDh3vPPc/n106875+3dsfNiNqtJpsJVRXitOmYEWFsr/oUVE3LsWgZ6xjffXHH5ax12zquMpf9hq/3XqB6uqPKUCVYT//Cnq7ylkAgVGFzrwqKC9y6mcD6vQ71O90yKQZRSVSpzS1OB7VpxDJUtzzaju9bbMQA1K7krMOlVUFUvZnu0DLtvLcb50+HFC1pkjkabCnsi6AUfVgYIfUO2jeS02hl/T37z346e2zO//dD77tJ76yGYs8QOqpb/7+3s7pF37u/IuP/5O6feKehpf7zUbIAB4NXuzB6VmrLZd26KQTKxxfhHV1EH4FUL1Yw5U9YDLHrTx6F2MzL6YBHd/IXGiTd6HnMyAfk5JcSUZ1LZC5OrhmvZvU1Y+rOeHK7RVctJ3td2EiTIz8BUhGpHVCGprVoEl+AHY1YRCLxl6eqca1x/Yg4z3lkKEpHDvyMXsw3pSBqBGf6BLnst9KdTz59bA5/ceNicm/oNPJGXXPPfk1nlpe8dvfEECVveLPPtEo9bkHe4sv/fPu/JH31OnCbGhyirEbhe1MmlJd5uQh+9iXBUpSjZAWceGveSmG5RWP7BV84kbB4+V8lI2+16YBVSxQzMZojjDk8hYtuAcAACAASURBVD/vMKE3hotDyj64WZZRmmY06JeUDYiKHKUUWFchPQQygICCMGSQGjcbYl0VQ+gu/qtgVjh9RhFbrCJjvAIbHwZUqJByOAtEE8daU7v/NNh25283tr/uzM1QSrmcc+JaPPdR82hgsuA1RxeO/ZtnTj/1g716eXtjIqKJiQbVsDrKMUkElFWGUgDVqmJPQh/9DQaMe8G+uqubSK7Fd7n+33O8wrRq7hxaV61t0cXzKWNVw4lfORXcEARGtQbLXWSUZgPq9bo06HWoGAwoqokatU8t41NSexRWmrya7fjFwN/6aI7HRcucLkDVlUaYPR0iJ8uiWoN7yVqXxd73pNNfKCx09YekjY+eW2oGk/Wevbd8ec++W3793vvu//sdasdl69PNF77g9++d2DH3D5/55WNP/s0v6P7cbZN+paMAZduas+QRyQlJggydYT2vW5s01jQG3SPmdHxNGz+nnVJ3LWDmzrstoCojcaGExUsB1vUAVZYfWpnRKDAADZ7op4AUQJwAAFTlnrBEAMey4sa5NYv+1lLDJmY6Rw6kbrH7G5ruJD1rUCLgIqqD5rYXGhO7/0w3dv1huO3Ow0ohv/3Gu133QJWZ1Lkv7koHi+9pLx391bJz6h7f9FpenWmFCMSyIKoM4o5lQuTynnj2cVqJnVjXOvkuxqJsFKBdzUN/NT/bRt9rc4AqgsKw1cAFKXGHrkTHiUAGjDkWQAQCpFQUFaVpSb1uToMeFsSIPN0gT4NZ1TwBBElEcSumuInmqpiCJKEQWiGN8AC2xiatwahiR1tydjacAApeDONCR5MvxFP7/mDq9rd+iGi2uxl6tat5ztzI73XcHE/m+/P3PnPqhf/t+fkXv6eIi+lw0tNhiOaaipk3dGoPspKyEg6pblGHFKiQwhjkHmzof+GRkJLrTdUs+woP++UBVQcDwGmnJociVayoipyydEBpr0eDXo+Kfp90XlJLB9RUATUsk+qVihsoxS0AWjy2q1/BNIndFcqerolIQBwDUqYb5RzgbCoup0uJX0ICDAVegDorb4A5IhVVm0pn+3YffPrWW+78jb17Z//mv/zup85/8IMfvKzkH9gmzj/x7KETz/3Drywe/uLPJPXinkRlQaQNx3AqSI1cQpRlpAVw2O/BiNOW/tcAqi/r3rfeBxcCqm4dvJKM6sskIZdo7nIM4mYxquOAfPwCWAHuncR6HW4Fa11EK15rqIEWfpjXKESyc0+fJVss489WbdBBYxsGksQPGaQCrMJ31YsSabJif1zcZfM1YllrtFgI1mFnVumvQHgAn++QPWGDp30qyKeyjkryp+YarZ1/P7F97++Tbn71RtStXtdAFVGo2YlP3zZon/vxrHv2n9b5/B1e1U3AdVFZUA2QaiqbzmRPEokoGZ5bXBq6xLe80Ranq/l5N/pe6wWq7gBd6PWl71/qWyMewXVC4jeYCJAslEvjDLSq/ZwG3YryFD6rISlK2A2gRuclZACJT0kjpKQZsW41jJvkewkpxCXyZCMykBoO8UgIYXcATBrYBScDHcx8t7nnzv+r2Wz8OU0/sLzFrL5CHLSBpwGkfvvYtx86057/V/Od+e+rknpSJUoTTB4gDYFmuSioykqqONFsFKMpiTyOfRiP19nAB3hVPtS5o7x84rR5UHJN2kWey/PDjHRhBOFZDc/aQhWUlRnlbC2XUdbvsSa17A4oQOOUDmhCBxTVHvukgklFY5OkFI2BUAfSLJMqh8WZ+K+cITwPenYbi2mtqtyGlyOVGUxwRhV5JiADBpfCdHZ6+3dvu+11vz0Zb/vr3rne/COXKfMxxgSHP/9bd3TOHvlA78wzP0/tk7sm/YKtnQFE4ULieRFVlWzImeUb89SU4bX9FSsRl1M4vKzDapxRvRBYFfXEymN7uaX/i7GQF5MOyHe++GdZCQovvtG8EDBdC7yOM6qXYlFXv+vKzyQSBqn4Ofuw1fsbe47yOoO0KhuxynGsCApAla9BQTLBOlZUArligEYpnLEWiPJ1xkyqOJgM3QHsB+TkL/yU1y6fKuNTbcKqVsmyn0w91Wjt+EMTTP1lsvfekzcS2XLdAlVoevIzn70rWzj3E1l/7h/Xg7OvV8VS4JucFFhTeGtaHY+1keZDxYbumKScXyq86C5hKbZRMHat166r+Xk3+l6bBVQ5PWoYfyeRNJgE5HK3HbG8ILqoVbA1OaW9glnVLPWIyhjCcip1RAZl/tCjJPGo2YioAc1q0uQOTO6+9Hy2qMK5UuuSDGg6Po2wcmBnG5rKa/X9if3fiCZm/2012frK7OzDy9f6XLiZ3/958/zk06eee/N8e+7nF/oLP5aX+XRjMlEqVFQoKFDRmFNSlufss4tys0tVYhYOm42xyEUFEHQzD9gmfbdx0Lm6wD9KrbJQcQgyAFaF+0TjT1VXlJuCwSqa2gYAqYMB5d0elf0B+WlJTePRpBdRg3zyLUAVVgEA1C7O7J8qbOgo2UqaV6T73wEAB1blZwx2WX/u2FT5GXToWMzZHwAb0FIhIrU3NTn77X27bvmjhx64/0+/3Hp84f3q/ZcV9oGmv8Of/507O6ef+an+3DMfMN1TtyUmVa0YHpsSQIJ0LE8HVBY1obwv2HulyFR0nKNleqjrHD585RI+ZlJ1ccnbasP/izCLFwOaw8afS2i7x19j9eutBqqrAfbVAKoXBPUXuKZWf6YRUHVbKNl1uKMjlmnudEUzr3UJ4KAATZpdAeBMM0ka2lUfO3EQKACsQqRgnFBplGYq9FQwzB/FrLM3sJxD3BvM55JHdQ1XAc8YL0nDxuy3gnjmo0ky9Re056EXlFI3hG71ugSq6Ozvn37mnvT8qR+veks/VmdL9/rlcuhVA9IVSr6QHFfsgekskGUHjckId8vr28VqC6i+8hXs2gBV4QXYFJmXpHLkqWrl9ywF4OMskbjIbC+ynFJmVUsa9A2VqU95HVKlGlRzpJ2mOFTUSEJqoAkHYDVukhfERD7AKna6rvPSZl7zLpn7hKnUiSmDmUHc2v7RuDn9nyaas4+r3ff3Xvnobj3zQiNwxByZ/s6R737v2f6Zn10oln4gNf0dcQgHh5glIXlVssVRXheUlwXByowjCG0qEhZQHEuWIdpZzs0N1+Wkdx2dChcDqrL4ikSCi5psp4QRrTnHHI0eAKnYQBRVwd39aJ7qDfpc8q/6Kfl5TQ2jaZJC7vCPa5TfcS0Li1pZz1NxTpXYY2f377SaNhjU8lgOxAL8eSwz4E5+zxvqPkVAhP8MeUxmiO1d4EW9ycbUk7t37/+z1979uj+9Y9v9Jy73UJinngqPnf3LOxaOPfXj3fmjP6O6p14fqb6OI5/CMGTwgLmNLbIgX6hkU7waqEqyk7B18juHdkaNVJw3P/5rx+xdAjheDcP/8XG8FkB1LfC5svx/aVb5QufChcCz48Qk2c2x+mONbzxB4WoRaZtznuFUKwXdaou036QA65UfE8EXHAEVHJ+qoHKUG8vU3IEXc2HZqsn16K5h2fcIwEVIAPnN3Iumngyi6U+roPnZ5NZbv63UgcHlnvNX+vnX1ZzNelQir3/sE/cXg7M/my7P/6N6sHybl/fCCGpBBL1XiEAsyXgV1QqOfFiI2IDMlowwEVnvVNYbrp0PPHbl33C6tI2Cx8s5iTb6XpvDqNoCFsoeXOoonO+Q7RHFJCDNVVCRS4MVIhkLylMwqjn1uwWlPUODzKeSWmS8BpGnKfANJbFPjQbAakJJo0FB3GBpAFhVuAEMJ3FmcUeMDrKWM4rJS2bOxa3tvzcxveMj4f63wl/xhhSoX855cSWf+4R5onns8LHvO98//4GFYundXa8zrRJFzaDJwANd/UWJpKmKCr4X7JMKOYjTILKEAz8BC8HrhWItq10nruTHvwlee61gFLtUjDVTMZvDKyEAqqQowchfuvtLKsqCBmlKgyylfq9HWX9AXllRiwKa0hFNUEhhBVN/bDpFZiPHC/INT5pDGBg7sGoXYUEgttoxYlLZvN8CVZwniEdllIfjjn9bYAigasBiKj+bnpp5Ys+uvR+988A9H7vz4H0vXu7Bg1xt7ut/cNuJ5776U/2zh99fd07d11ADrxF7pKKIaus2oGG/xd9MAIesZOOM6sgbdRi2sIptxcPtLCjMmkUu6yljv1qB6jh4XauZaj1j9zIAvIZNhpAbL6/fsGaV3UfYE4PJNq4WsjMANjEN0n5CPu4cENAgDV9w6FphYTVkSt2OZOyMZes9CTEXEsfOiRrsq6KiNlTA2SKYKL14+nkdz3yW4tmPTeTbH1V33JFd7rl/JZ9/XQHV55//b9HtU/rA+bOHf63Kzv1E3e/sV3nqBXVFuFOZc6c3pwl5YtgOqz1McNwjyjtlSJGhW2VyXexLLvgt5RcbBWNX8oCs57Wv5ufd6HtdTaDqchk5wYU7i0uqipKytKC0m1G3nVOvX1NRt6hWTRapw38ZzEachJQ0YkqaDYrgBBAi7i5gVpWj8Nyk7wqPWED5zAoop5CiyR1PNia2f6g1s+3jatdbzq7nuG095tIjgO7+k8fPvvXc/Ol/1U7b35+FWUtPafIi2BVpjkNFqRTsHTSpAKsAR5gPwKrCD1f6xAWcwmoMd9wAVB2sufQneTU/YmVDmcwBawBV/hHsciRpCn+CRGCQWiA5DhvGPqWDAYNUKipKVEBTQUKTOqKk8kiVNQV2UecoYwtUXQe/hB5jXh+LP3baWD7EUkkDwBA2SaIpXeoULxBcEvXIR7mddbBsQ1W0WhPP7Nq558P3P/DAnx2cuuvoZmjO28/+8faT337yZ+de/Id/WrWPPTjpp0Ej8iiIQiqUTwWYVC0JWLo2pKqSm2OwlrmyvmNOmbkerl3272NrmWzn8f8xkOrA7iVO3+sdqK4Gg0M99EUQy4VA5oX0t6+06/+CQNXV94dVOJltRr6o1l+V6U+bimjTx6QdwycDlxlYlXkJea7Jym9IiI0OeA1i94vhpsW6YtjjLVeL/WbATKbiKF549HJtskKzVUC136gpnD7lJ7N/EUSzH2oU25+i22/PN+MauBIz53UDVJHYkb704n6q6v9x/vQ3f8Erl3d6NXle5ZGuDKky4zhUQxl30rGekHWMmJhG5SdnaCJpVKP59WKDd6M1+m4UPF7OibPR99pMoArvVO5u1OLkbtU5w60k2BY+xFbqgcYapJEhAQd6uG67R91OTmkeU1k3OL0KTQx+hMQq3AFUY4qSiMI4ZN9V0QrBRsQtgM7mxoIdrSirPDLhZBG2tn+qsW3Ph+Jb1Je2wgAu5yzjzaL66NNPB/u2Lx144sR3/t9e2Xtb4eVNEOF+A8krxExqnmNDglIWGmulzAw9sbg1SEOl+KVaSGolQQxUV7g2Xt7nvbmfvbLrf8Uc4BhVLl/C51j0qJV1W6lgGYdEsDSjfJDSoN0nkxVEhaFY+dTyI2r5MUXkU4Du/gqsIDR4AGvi74lF2Pmgip7Ulf5lA+k0jSNrKpuVLqaqNnVKtKks92DnEP7A7JUa1GE9MzF7dN/ufb+z79BrPv66Pa87thkLNPoqTn/5t997+Juf+zVaPv2mpu4ncWBI+4rt8BB5iQYXDwl5ANRFQVRmhNhUVHuYNHEbAj593fIs4MTdhhp9/pndko0lWAl4v/jtRgCq44Bws4HqSDB64XFab4PYmDhjVfPbqEFODq4FqvbwcMiMBao8c/HxFKcLUoj8RpJVgzw4AvgJN1lhfYKTkYBVC1o5dXN0dsi42Z4O29eBzRBk0MzjGsVuNjnFZIKppYnJ/X8TTuz7N2G5fIT2vzXdjGvhUuffRn9/XQBVXOB04lO3djtLH2gvHP1VKk7MBtT3wKBQCb87Yctgh6utXlGKJrbhxl7cCrMeFilZr2xn6qWHZAuoXniMrg1QlR0GA1WWnY8kHCu5Hrug8SJUc4MdbEG4EzzvU6/boW4HWeIe5VlEVR2SwW41jCiARVUcUdzAPaQ4DimMIgr8gHwPZRbblgC2noO3pcMcshIdJJTBTSCcPuc3Zv94+60P/D9q+rVHLn2mbT3iQiPw6KlHG0VsHvzOsSd/eyFfuKcMykbY8pUfeZIRjy7yoqQcTZRwf+FSs3S94vBAGyn7FltFGWrEpIlGblJmGynGto7H2iNwaaDqipcoYQKkYvzZzL9EWtyABr0+5f0BFe2U4tqnph9S048oUSEFtSavUuQZn3WkvPA6+ykLshiaovTv3E8t68qso20EYp6XS6ZjVlR4DhpIqlpiUblCAiN0Q6YEZxVWu6b3HNu/58Bvzk7t+vR9t993ajO6nx999HeD120/cO+3/vw//6/F/OFHEtPb1oqUCgOAb4818AikAAhBtz9DFEjZTEVR4PPcciGgKlZFo9tqoCpssjuvObvzoic2Hr/Z9lSXKplvVKM6hF3jAJ3B2eUDS3kF19l08TngUiytlNlH18twE8WSRHlt1qG6h7jEKhvahq83DMmwmamc+k4BhwMoMKs+2FUAVvwdzCr7VozYVdaMyyZH9jeOZcemjSdHbnBkKz+gVd4UelSi78JERnmT3Xhi398Grel/G0fNx9TOe7rX28x4zYEqd/cf++RdeXf+Z3rLp3+x6J3bl+jUQyQqN03xwiRlfC518DFw9iKu3x9bZSs8twd+2IXHJ8lY6WqNI7AFVK9HoIrjNvK1dBIOKeo6JwfRdcBcBqVBAwEPNjQmp6rsU5Yu06CXUrddUdr3qagiqlRMxmuSwkUfRVYCEFASh5REAcVhRD4aq1yJBSUTtrIDOioprEvyw5gyFVOmG2Udzz4Vze75/R13/Mh/UEpd1zqf623ycZ/nBfPC1JHTx9567MzRf326d/ZNqkWJaqHaJTCFcqQaGW6aygGIuMQsoBPNPJiMwaQPF6AVbKr14GU2ARtZzBUrtzvX67hcu8+1EqjyYusmScuocrlfepeprAu+Z3lKA9zRONXvUzUoKEgNTXoxTXkJg9QQSVAVNqGIlvTJQBc+5pEqW0/RXjqgKuMgP+V5fgyoSpSki1QV5hT+pJAAYf4IUB3hGGai0I/y6dbs0UM7b/13rTj55BvueRtA6mXry9E8Nd999NDRJ7/0L7pnn31vUCzujnXpxYFHUYgqDsCyz3IVVxUC6///s/cmYHZd5ZXof+Y711wllUqWLMuWLdsYsMGEAB0zdgI80iGQTh7hkQAJEJrOo8OXdL8eQpJOP7ozkJeE7oSGECAMJgECwWG0sI0HjG08T5KsuUoqVamkqjud+X3r//c+99yaVCWVpJKh+ArJpVv3nmGfvdde//rXirn8ZJHrOpSGaL5mAaLAqKyhbBH7Ju16ogAqA5PMtmh5oKqB13oEqvP9V/V1yIPW9QlUO0+qbtyWCoFarZSRgzQhqlkq631Q95sBLcoLkjyVIlETHf9gVk1prAJYdRxlXaWjWbNQDBUdzB2OnTGkN2lceUrgwWpwMpvYoUn8apTaSWpXG4Xa4NedYs9Hvcqm7xsDl89euPln4SdfUKDKzVNT37l87ujen2/OHX1L0j5xhUNty0Znf9zmqEy48YnYWEp5sJjh/yktmjzcEjsmlibyzF4MQJUjB3NuJCtdPvMsZzcEX9k7iMXMwq/FfnzhGFWxoRIFh0qgycq6UjLhe866Q5tzuqWzDjZFAaVpm4JglgJErJ70qVUnCkKPgrRMiVmmFLF1tktewaFCyaFSwaGS51LB88h1C2qhMCi15JubdcB+YFk1baR+UNvwKHaqdaPc/73B0cs/VNz4E99dTw/3xXAsk+lk5f5D9//ksZnJ90w1pl4ReVHJqppG4qFIlTALlgYpJTDyR4nZhMZK5WHzQiAu6dJExUub+lM1M7AsCACHub8fA9UVDAqxv9F4XlgaBhHq+uIPaFLhuIB7lIFUANR2i2U3UbtNVkBUM8oMUsumSx78StmzFE1PNgdqoD8fDYw6E7RT5JdkKjXrSzyqsqhSHjzayUqUmtxQK8fsOi4lkRyvY9g8L1im5dcqtac3bhj71FjP1s9dc9k1E2sCUlHuv/Uvx04eO/ALh5/+/rstf3pTrZA6Rc8k2xLZATuUZD6pHWNoljrwqUN/LdWB7nhYmae77Zuk+SozCcj0qadnVPPs4HoAqp1qtTpPbgbKr00SFdvZgGr/pfwgzilNtQet+mclisiAf/fQX0tGtRuo6nUUa0Z+TZUxKmCVyVMlS5KtGX4IoKocjVKJXEU4ANKsTNPj5irHBWAtiHWVCsTggABeI+Xp4YqDKivrayw4QWm5lTMKM/FoYCSTQhA9bnXKKfX/k10e/FRly+X3GMZocwXTxXl5yYUFqie+d8ns4YfeGMwd+8XEP/FcI2k6DrSIiDtMxHaIdxk611aEHFkUnoBUaZ6Qhgn57hT3dJzf2lzLpWDgai+iZnj1WqB/X95/MfY3V1pQL1FyLNbjSflB/27W9rDkSXPTWfY7wlXr95v/S12geAUnulqNqv68JQFx7qLr66N95OSUOZdDeBg+CRGQI2Y1DBsUBz6151rUmgtYAtAOS5QYFSJYf9gOOZ4pYNXzqAgpgFcgzyuSBc0YQCobSsj1wciy1f3hIAHDpchy0sgpTJR6R/5hYOsL/4D++YFp481n58G4NqN1/b8LfFIfPPDoT07NTr5lLph7bWSFPU7JwrzMulPEoKJ5KkHzlEoqw8IukZpaGSZGL+iiXjA82dZIzwsCVYVRfZZ+ZV0bi81UC3+2mL201oryo4RmH9WwIx7jMt/iCsIftZ2EbBEGC6p2C0b+DYoaLUp9n5wopTJ51OP0UwHd/VCiwisV0agGUnksijlZSjeG6Hldyv05QyqVNJVrplKYFCCZCVZmLDUAkG2raTjyWYlJruU1KqXKo/19fV/aftllN+8Yec6aNE5hFM3e91eDx/YfePn4vsfe154+9KKK41sVz6CCa0mZlVkTFV7QWaIy+1eMXtleyf9n/Br/ZREwlbFzMt93gJ1a63gdXKL0n8+86AKAWg6rAKOGhup4O5xf5wizJ4hf0/2KbE5Xn5G9RA9B1QjUpcfNPZLZVcjWdHFfYbZSfMzU1ZKVPrOEmm/JxVWUnLNs9n7yYSKZWOTrNNZe+d/ozC7y0/ymgpu+9Qfo+6kWWvk9VT8QsbXMTabqxeCfsZkaA1aQI+j+h0YV3t8gWQwE2VjKuio1KeFwAJGqycfKXMdXCxui3LhAghVLSCCdMcGqGhQkDpmFniNesfYVr9T3+cLW2g8M44Z1AVZXAD3OzaSejt83OHdq978KT+19S9yceKEVzxUsM6YkDiiFr1w2r3Yb9i9kA2W45x/3zlAWmcBafC33Lqu5iAIQ1dHyw9d9dBqw5XeWi4E4aTrItxcJy6wnPf22ix23WC51dDPqcV9U/5P/7OXiJ/VZrDlQzV2e7usgWkTxq1twEVkuEsElIgooajWpNdei+lxCjSZ8OMtkAKgi89s1yfEs8rwCe6p6nsdA1XFsbFq52igdltKKwxUX9nC1OVEEDF9oGYFZ7H968JIb/4NlebfSyHOa61GQvhbPwVq9B0Dqk4f3vGRibvwtJ/wTr2kZzf5SD5jslBI0TyaQpsfkI3UK+mNeZDtWc13jWtmILXpsXZTG2swFa3UN1vx9tBZ3UTDefe5LZaDgcomPqZpUUyyV0PmmPC9D6wbOBxKMVhpSOw643N9uNiiaa5DR8KkQpVQzXKrZFSpZPWQmtrKZUlZTqlSvtaW6a7/Tva9N+jWYkKhTnTaF00RDLTYvmMjQIKlQgrC1eD4Ti6zEoqJdrPdUeh4c6Bv48hVbt31x64a105Knu2/xDjxyx/Onj+1/x+ShZ95UtsJKtWAYnhWTA5/LjPYUQK6Z447GdD6lopuCO0Bq/hjJA1MNtrK5t2OsufijoPSS818/X4eZ4cl5eFckBt1z7UIGtLMaZ/hL4W2uICoI1ela77ylfi9eQ7pAJfyRUdVaGqjm8HJ27sJrCdsoC2OHh5Zrtzip07X2rvAh7eD+3PVRpf/OW3T+beE5KtSiHsyOWlEAK6pCUjG2ufxvOgWyEFajvFYlgUr03jgxRKrmKTus3XxeGTAQgC8gVgBulDpMvlhu6YBbrHylWKv9nTO27UHDuPDWVavBWCu8Zcu/jMv9xx4u1Zt7f6Y1vf/dSePoC+3oRNmhFme3w7hdGR+u1eetzfss8y6rvYgcSKCAYv65F4ZQMarzJQEZY6r2SnpAqz+7AbyUPzOWNLeTFvsuAcsCmtUc32WF0jnZ9QtUFz/GTIOFdBw0V8UhxShHNprUmIupXncoiD0uqZg2OnBtsh2bXAaqJf7TKxQ4xYq7dVl8zi07AlQtxQjBjw5X0E4ptgyK7cqpwsDVXyhUhv+wsOWFh9airLgmA3cdvsnudLe3d/zwS4/MHHrXyeDEKxpGo9csGVSouHzPoiDijAcYt4ewHNOl/nV4LuvqkFYBVPX8M//42SJKreJ4lrgkjbkCzxM8a5NEWNQkEpDqt6jRaFLYaJHZCsiLiKqwoLJLVLHKZMceGanTKeKrcmMnZSrH9Kh/k5Jkp4EIYgF8oztFg1PLZopIeVIqQkqJgJA4Fbdi8sxCc6hv5P5NI6Ofu2zLFf802j96cC3v18ydf7Fl7yP3vOnUsf3vSvzGZT1lh0p2TK4FWKqS0rQ7DZf5UcoV0C8tYAxfpQqofGGXazrqBoWKlJjXbKRWltMC1fngdDFwlu/JEkLwdEAVgEoBrpwSnPGRaijS613GPObXJvWBAuL4A7N34WhQ3Uinz1lVUzX5g02u/sr2WarZjhuNspQvAXHCKC5cvc8EqGafuxo2drnXZguzOj5mSIRhhX0Va1YBVJ0iGVaBUqQvEsCqwFMRyuQ2Qup6dhheBVRFvs0aajRthbAATM3Ucr1nStWeLzq1kb9xN77syQtNvKwWY53Vcy6G/vu9aPzQ9TNTD/1ha+bgDVYwVyqYA6gUowAAIABJREFUEZlJm9K4yQ8uUjvW6mu1Gssz+VwNPJcqny98T90EpMn5haBrsQeoi21lzaTyi+TR10n9Fb2KKunzrjL/AKtOad0xfRqS6WIFqjhusD8IiEjDNoWtNgPVuTmiZhtlEimbWK5DtuuS46Drv0gudKoMVAFiAVQ7zRq4ppzRDTG6BCGRYRuU2Ba1UzeiwqYjfZuu+LfVntJ3jR/Hqy76KO1Kd9npCWfHgaMHPzjdOP6KdtrqtcsmOSWkpqTUCnyKooi1x8zgoXHqx0D1TKal0/xO/sHvLAP4qbAySE1CNRIG/qH4oxpInBJtapu7+9vUgk/qbIPMdkTF1KayVWD7qZJdJM/wyIqgvxS7NwGg+rOUXo6ZHwVKOU5S5jI2LlevlUQpNEXB3EN0inALQHoDd/Nz/4gY+gPQQipip1Yw0rfhgZGhTf9ry+iWr28b2bamXsfw/G7f+8+vnTq8+71zxw/eNNBTpHLBJER8O0bC3pWM63hFgy0VwOh8oNqJv2Ta4DSxpssB1fnM5mI3X69Pi60teaCVZ1SzsroGql1QUDOfmuzo/u/8S+VWdmQ37JOrhoJ8Hq6XjIMMqOZAr2TYmwL2dVOdBpv8WwhwyK1zqroowEzA2wJwrg5wObC62hrMctd2sXty2tdn5yTyEXE6gqwE9lVFslxxBABwRdwqA1XlJy9ygpw/b+4ABNTLLgGbP1QHwdIGMVE7RDXAjguV6l6vtvGTlf4df0F92+bWwh3jTCey8wxUH3ODidnLopkDH5w5/sNXp8FUj2sS2dCSBC1KoiY5thg2r9XXWgPV+RsdHOfqgGp3dvP889THi2i9hceuVNhc+wJQnSc6UukuUvLQe0YNVNUOXE0WzBGqC61N0hed3HI3Y32V/ruPdjHJBFtyAKxGPoVtn1qNiOYAVpsRRaHD1h9SRnHJsl1yXPFTLRQcsjyLbDCuDkr8HR9DXiDVxMoNJgCytkOt2CLfqERDYzv/t+mU/qj38lfsXasx/Gx5H+Sf/7D9xKZHJh757weOHXil5VJfoeQaloPxnFIbmfAMisQ8HtcXFlQdb5dny5VYD+exOFCV0q7qokdVBtHEcUAxBRQZCfmsSfXZxL9db1Iw16JkLqBCalOPW6aaWyXP9lgzTJFBHhvbdzyJBe9okCqEBOykRI+p9Y4doMqv5XlOyQFy82IGZA2THCy0ZFEcYgdpRJs3XHL/xpFNH+or991+5aYrT6w1IzTzwKeu+8GtX3xva/rgL/YW4nK5aJNrxAxSKQnIQeXFQpKQ5KUBXGmbKanFKBdwbKgZmemG0c7YWI5d7danzgdhi7OEsi4sP/aEddSSC7VmKIazu6lL3mg++7go8MqaoQWoZmXobCaVv2Sl/+zvHUZQGFVcI5dTCQXk5scwYKz2gVoIINYrUJ1/DfU1yNZ+XTnls5UETvFPhW7VE6Dqlsiy4QbgMoiVxkdRwOr371hlgajqaHM790s0rhir/B5IxjHdMHXKz/SOXfGhVtP7Yt+262fX+jla6Ux43oAqouXa+798idmc+5XG1N73hK2JPtsMOOUOGrQ48slMwvmbyiXPY60B6Oku2Eq0lythVDO/wEVRoejwePJWYCh7GetJpGM0G2g5YXbndbilWNw7xH/XY6t1M/xMC3vBj4BiWOcf1npnVHliXWRn07HTAVANKQ4C8lsBzdV9mqtH5Ps2kYGmKXnI4W1oO2iucqhQsMkBWHVsBqumLRMjl0LRBBLHZNlq08BidJdCsilIrbRQG9tT6Rn7Tz2jV3/T6N0yc7px9aPy7/vSfYVnpp7ZebQ+/oG9Jw6+MjDTvkLBs4oOAIbBZX4/Cgh95CEzdwCswv5Db/Xjr3N7BbKNHpKTlHupmPkHFOCbAgap7ajFnf1onArrLbJ8omJoUcUsUY9boaKNmFuHmU+4ChZMJ3MLyDSoGqhyTCqeK73567CswsB2tIp4P7CsAH9cmIN2Fg0mmCnRpMUwFayqXR/sHb5rdGTDR4r9lbv2bNhz4s3G2jY3pgce7rvrlo+8c+bYE/+XHU9fOVCxzSRsU6XoUcExKQl98fhlQAE2VbSF3JXNMstuoMptfrwZ7r7HGXBbdPwvF5na/UYZ+FkFUIU1mJaHMdgRxJMdoAY+XUA1u18Lx2o3yFVvxaC4A0ZPB1TlOBx9NArd5uDq/PL2PCi7FKM6Hyzqo9egfTVP3mkZ0tO8md7EzQeqDMu5p0V1+PPGB+E0AKsFiVt1PHmW2DFA+QsLVFWbg+ySaaWwbBox9hD8yYEEWO8cTsGKUzP1Y8t3yv17a/0b/lvBrn7dGLtxejXXY61ee95WgHRy14b21Phr/RPP/GbSOHKVETcsy4L5FOxNZEGyDQDWkMHA6b7ON1BVEb1dhzVfX3q63SoPNs12Mj7Uwh1dBZGwgk7pQ6udBaSK7hR/5qQRqoNfhqOWqoNt1dNLrqOfP6/T5d/xd1F6nVxpRp/oxQBU5SHuwPH5TVcGvHjDkILAp0YDTVUhtVomJXGBDLNMJkyVWQaAqEOHXLCpnk2265DjOGTZsNNRInV0SMYhmY40S4jMwmU/yAi7frPm1wYu/3ShPPyR0vaX/vBC7UBP9/ycz3+HJvXpicevnT419WvjjaNvbNlBr1X2TNt2yAJTBj1qEIuZv4E5IaaI4PiBcp56Hs7nAf+IfVb+ecHcwolvacqJUyH+l4bkpz41gzY1W3Xymw3WpBqtiCpGkXrNMpXNIhWMAjkGFktHFtUU1TIJ+dRLZIdNVW4dqku9A8p0yb9bJsAskSlAFUUSig1y0fkM3WqUkBEbVCqUZoYGR+4c6h/46EDP8J1XbrrypMEpMGv7dfDWP3/N49//538b14++rOr65XIBVbWI7e20mh2elVApsFesCYN/ZR+kGlkZRiA8hEveuQY2faUW1Z7mz+PcAlXcs872ITso/kuekMlAsLrJiwO1TppYbijkOpmkDK31rcwGag5FAVmMSakC5sZTJm/T8bKKnMldu666Qf6azhsSSwLMVW6S1wKodh1avutR6U9l1KABCvIXrE+wrvLIciAHQFAAbFMgkeg0kmk2XSoU2CiIg4egAamiyGvwnsL+s9SCrDRK3aDYM3S7Wxv4cKnWf+eFkLWdF6B66tDX+83W8Zvi2WPvTGYO/JQdzXjIRYA1h4/ubDwU3KSSUBxqoLr8oZ13oKpywvWD2j1ldJdUTqdc6DzowmZqgMm/p2l71eWc6VBlihDNCexOck+8POZZP6V6oPOMqXqx1rKyLUwHyOr3XaiY7QaA67n033U/cqCV5zulVQ1DmJGj+QMZ5ERB4FGalhmsovQPoGo7AKuIWQVQddmMG81WYpIs7A/SslIrIrJw5W3Z5ZtgThIKYpcK1UsfKVQ2/FFvbewrxqXPO7m2y+TF9W6opNxy+Jarp5pTv3RsbuKtdaqPFmoFMly1648NSsKU4lBM/eF1yu1TiM3VFb4k69u9uE7+vB+tnhUWmTuX2EXLUpWfTWDnCDYUwQoR+SlCFkJqRW1qNZvUbtQparbJ9CMqJhbV7DL12FXRo8ZgOB1mVPGciHeoBCxkGVOqs4arExmT2tGjsjY1V7LUf+c9ttKHY5yYsUUO7HligESLCnbhWLVcuW3Tpk1/t3lT3x2X9FwLkHq6qXhVd4h7LI7c2//Atz7x/qmDj/xrK5y5tFpMjIJD5DnwRsA4Dsm1Ua2RmF9e+MEwax9YcbqUbwBVdYiZ08IKgWoePy0ER6tnVBeU8LOGnNx7qb/KOqAurZJr6OHVdSydzp3MGqnzI92Vnu1h1H2X5jJ9frpzncdPmrBuusOhCkBVcD8LftDwq/vmCrBfDlUsLltYHUQ6W6DKrDtvznPXV19rRT5Js2PHugqbISZaHJGvgWVNyVVmip1+FX1RNXrgRr7MKQjMKsCpiqdmptXm5zhCQEeh55RVHvi8Xej526p1xQPGpZe2V/XwnOWLV3cXzuDD0nS3Vz/08I3+9IG3RacOv9FrT9cK5EvMZZJSyAkOjCZUIKpQ3IsbR3QO4LwDVS0PnXfF5ut+VjIz6kxyXXbP3pLfTHXjizusMoHOLSaqZK8feJ1r3jksndol2i6+kiyuzgPTPFBVO+QlEnvWO6O62JDsYoj4/FNuqooihAC0qNUMqF5Pqd1yKIkqCqhiN2qS5ZpsWQWNKmtWudEKE4Ep7B5HIBoUpi1KTZQfwaJAxJ6SiQpB7FDqjMyWezZ9rH/4so8ZW1742Bk8Ns+KXwFIvXXy1kvHZyd/frp5/G0z/okr7YrJkbWcbARVBowZopS/mSmDB66ZqG9VUdCuNM+Kq3IuT2IpoLqIhZveu0p0Rm7by75gFEUh+UnAXql+HHK5v1VvUNwASI2pRDYb+ZesAhVRkUDkY4ziO1xMsXnDIqcS3RggqP916VPns6cdH1FZ8MUhmTf2qtGKy+kMVG3WpRqxmZQL5aO1cu27Az19n7ty09W3btiwoXEurnKa3mwdubP1sqe/d/N/SJvjLypY7UrJBUg1yHVsvmZAp9xsyeV+5Z+KZqoMqAp3hRl4IVDNcc+nYVRXClTnA9DF9ivzwZUQH1qi0AGSon/S2xoduqGrdPK6hUBVWZJpMZtmXrv0pCIB4IS5jOHL20cpxpUDAdRC3EXxiH8CuuJ145QI5Dpf8ool/KgW2Rx0HojVQaSzBarQ4fImTpJuMma5I2XjdnN1ruhjkdEkXfvwWAW7WqLULLDVlDCv6vnRNg7aLYEvh/ai1+C3s7UEGObACjLJR1JWcfAZtzLwiWJt9PPephfuXuuN4HLP7OruwiqffuxA/cm7tjUmH/3lcPbAW5K5w5eVjYBcsCZgUXCNlKl6nOAhj7nUih3zegOqS+3NM8C4wmvDA4PfLOcVq8JKsi6yLAVGdo+SvtP11KlZQflK5huneHBru2yp07BvqgatSusiT4GWInT8WPOnMX8zcKEZVb4a8/SoizVRdQNV0VqlSUhx3KYoRLRqRI25hFpNi6KgQoZRIRPsjG2S4Yi3KjLm8dA7rsOLEFJmxEgZTKtJAVwqjJQnB/wMDBT7AGN0Gz2JW9v07XLP2EdKOzf/s2FcjXzEH6kvPPt3Tt258dCpoz8/2Zh+66ng5PVmMSGvDI1ZxDrfAPZTMUrM8MSUwSiWMZiIwa1KQ5VoJn/8dforsDKgOn8zLUBVZEeoFiQw8o98aoc+d/e3g5D8eov8epPsIKVSKvZTNSTlQNPG9lPScS+5UzaX5PkNQYHhudHl3KyjX7sAiHu/PFvKyV8385jwRBXwon03JTDZ4gYtM7GTklOa6Kv1fXtoYPjmHdfuuGPIGJo7/XVa/Sswnqfu/Hhl396nPnBiz+1vKxmzm8peanq2STZifCGVTRLWtONP7moHI5UZUemGMmliVc6q/K+8GrD10EKguhjwmV+NXopRXQyAZutVLgXqtECVD0t7fmsv4yTLsu/INpQPlSJcVHecsOlaopadYodRlUdfVU24rzJDs12BBlykNpWVl3K80a1BeQlCVszWpCT/yVBW9espnnbepLIeGFUAVXxlrKe6pPm1T+ykNCiXLn/u9LfgseoyUCW7TKlZZM2p3DsRpcgpqzS/zGhC/pvXTeVxrCsCeCnGt59YFNnVxCoN3mMX+/7G6d345droDVOrf5LO7DfO6fyfTu6qzM7O/Fx78ol3JK3DP+Elp2wj9gmpCGmszWmRxqATY+Riibi++9DON4O60supJ/2l9KnZEpvpQaTsk3KCkoom5BqRAqWcS53Tpi7WKMSXRmWWY4LHJGciCk0EAIaF0ptK5NBAFUsJTwJyjTsidp26JMey1HXGQ4zMjNN9raTpbLH3WO39XdXrOWU3ojRuURy32KcTQLVZNyjwS0RpCcHyRLZFhm2TA0YV+lTX5YXHdUxyHOniBSjltCokiLDdgzjW8f8jVQ2Z3kaZ0sLAHqe84eNDV7/qE0Z5aOJ01+3Z9u9Ppk9WHzvwxJsPnhh/11xYvyH1iApl6KkMDvVgxi6MWJ8OTCPJclBTyCZOKgUyDSwV+ftsu2Znez7skJAtYp13Y0igJijEK+afc60L5MapGF6pIYVongJQDdpsQeU3fArqPhmtmKpmgfrcGlXtEqdNsbUUzPg1E8SwxBTtsYIH7B2q4xu1V6p2FlDzPNu+KaCKxin8t2WBlTXEZk4lT2HjLa4CZmIm1omNQ6NfumTDJZ8Z2z52/7kCqTwz777FO3L04JUP7brlz4vJxPUlc65UApNqQeogA5UZ5MxiCiV/pc1UbixaiSChlUryxQ0s2pi+e83rAoDz2co8C75AR7n4+8yv/slYUdAlv85oWzD1Z/44ZOWQZ5RHG6M/0RNz8IIkmqt1RPPoHd/ubFmfR7zwuyYp2XAAwfWSbGxE3wqhwoloJpHjiPE9a6jxM4H3tuprwUaLq5JqzDHs46VS7BylKqb7NroDdxYDqtnWb4Va1bNlVDvjR57f+R5BnSYr2eix/Zmq4IuG22GrKtOpMlgly2XwKf6q4qYhz79SuqrxClmFfKA4fnTkEykZccTWVX7iUGRVm1ap/9bq4Nhfl4JN3zQuPz9hAOcUqAZTd75get/9H6Dmkdc4wbGalTR4wHAlNkHSCAZyTAa6KdTCtBhQXRUoOdvZfonfX1BCyT/Y8/zv5C53NDF8ThkAjclANCx2eKDtmcbABZHIQojwUdqK4P+ZfUa3FIL1Wmz5IXskAU4CskzX5p0VBi/v8E2LHNuWRizlLSo7/lQmVQBdUPwYxKz+X8ha6nO/aIEqnxOAqk9J0qa4HVKrHrNO1fdhMo9uCESqusyoAqCaDnanaKbCnyjtwT/VIguNEVjs4eGoEoBUWwgXWRALGVsOpW5f3a6MfnF420v+P2No+/3naFiuz7dNybi9cfurHzrw6AdnW40byDUst4hyP3TpojNrwy8VYQyYDzAWs+AK2bDx/+fYl/V5ouvtqE7PqHZXRTSTKn618K8FSG0nLWqHbfJbEj8c1NvkBiZVrCLVrAqVrSK55KG20OFoIInBfKR0gBqisEF5DqgKoFNsqioHSye/AApowaWZ1pDADmwAsRFnZscl27Qp9MOkYBdbV16249O9vf1/EW4On7rBuCE8l3djzzf+xzC1g1/fc9833u/Gx3tqxdgoeQ7ZzFhhsErGerZOaKJAsVnQr4tGEnM2zgvzt4An5s+UMb0+h/x6Mx+wqg/MTncpRnX+e60WqOrHr3NO2v4Jp6ue0dxF59encF7olppIwIyymcMax0CpAz0yzAr/WZABIEW4GS1Hpxgmu7L40AqZqHoBkGGTBD21qrwwxsKuV9ZRHouqeYgxGJe8RRLADOM8RczFAFT1+szHqpx9eD1XBJ/4C3tkOjUip8yWVWD2E27Alt8R+CtAlSut4g6oCIKMd5YNiGr6wzWPU4sio0BU6DvlVIdu6evb9l+Njc89L9K2cwJUxdj/kd6ZJ+/5QH1yzy847ZNbi+SbRuJLowQuE8dQ4hENWcEju2/RTi4oRaylseqZzmb6/mmbKPU+LFKYv9vKle61xyqzpBhQDEQjMqDFgz4vjvlniI1MIokp5P/uiiSft69SnbRs3YOJHSs/StMc9wlayiDbMsm2oTHJlVGw48WiYDsc/oUmtljqfWSj21cB1aUu0cUKVKWJGZ6qAVHiUxxE1KqjoSqmdtOmiJOqCmTYYFVFlM7WVJAB2Ba5iFm15ZqapisLknIB0HdGWkBksYototAqpnZx9I7q8DV/Wdnxsi8ZhnFOF9IzHdZr/Xv3pfc5PdRz+Tf27PrDY3NH/wVR2lstVangeeT7IVtQgYTDn9CpY4fGvIj2C9TDtbN6ndb7ca3P4WJ9P92AoZr2uyCEzvnG1Zb5SlgVdPZzpAJHDocUxD41wgY12wCo8Ej12YKqZpap1+uhsl0mGw1TqehRtY40W9RUSUU+A58q5W+tGdTNUgwguOFK2DDMf5iK4K4BoIrfAQDBF4MXXi9MAMO44BWPjm3Y9Dmn5P3lYDx4ZOfOneG51Mul6WPuI5/51LVTh5/8cHLq4Atdc86tlS0qwFoNVkBgqxSjJyyXXhNw3rlNGEIAlK2LsKuqKpZ1Z3eW48XAafc6Iw/I4gze2jCqmX2hLpOpMjSv0dnCJttKkY4K8sOapK0BUDlMeY0LFUmlom8XKUFKI5EClxgHFtxW0KQqe1c0taIMzfMF1lG2YRRGt+tLs7zsNw76oAO+RKeqxv88Pd96AKrzPWaVHkr1msybmfJsOK/jcp5wmTCcKpkMVLGm4Tm12R9VwKpodbkKyKyX9LUwCNaMs9IAC8YQ0gvPa0wOwGqSOj27iwObP9Fzxda/INrZOJfPH4/ztZ6UdfrU7MGHf372yH3vN9uTO92o6bnYHWPXzs4iMljBplro5FO0Myt39IVaD+A0d3Hy6U5LXjNVvtcyVB42vLtjClmB1Jj1jGkUs3ckvnlHyK8TN2Sxj9CoU+lIM2dVvSvCBC+lFmalAPatlPPp8Y3Npgaroq+EMb0A1cQ2KTIN+HFzrjcsPxzunl1+NFyMQFVJHwWopkhACymNIvIbATXqAbUbRH6Acj2AaolSC/F0sPpAtz/YaGFTdenftKWUkk2o6oEXDR6SUwxKrIgCE10Ww/u8ypa/G7nypX9m1EbPm55nrZ/plb4fDP3vOXnP2IHpA+9/Yu6Znw+ccLhoO1YJHeEwY49h6g+ro4hCijizR2v1NKuqlt9c819nAl3pcfyovi4PVDvXQE3xbJiv5TsKpMYxxWC5EbCQRBQEIbWDFtXbdWo2W5QgErWNSNQS9TkVKiES1SyQmUo3MHYcupqgg25EXyzlbNGTaqAqoIq3czoqk4Fqp+mTMZxuotL/phuxYovs1A5LxfKekeHhvx+oDX02nU333HDDuWVScR2Pf+9jo5OHn37j/odv+8895ly/58ZmoWCRAw0qg6FOE0/mWqDAUNZcAJCqFga+I3zBcpUDzXjNA5+LMavqiVgRUF1QCcyt+EsSQhkTqYBPbkFjwpI54Pk2OIjblddz9Y5DAbG2oZKFpDmpIip5pJyCure6Y0h0lp2edHF5QFOagH+saUj8AnOPcYYGV3wLadCNZuTKClOt3Jiz0re8WF3/HFhdl0BVV5r0kFluclPJbQxIrSIZSKxyCmxfBcsqkaXh3GW8dvw1OkBVLpu+73JNwZBjfuAQIrIoSGyK7dKcUxn+weCmq/6QpvffYVz95nPah3EOgOquQjgRXH3s0BO/F83tfUnJmK25SZsoRPYxih6OEmHjvEIGRwBKGs2LFuk0iOkCrER5TeeSF02xk1z2ZwYVDGkHlOLvYE3jSDOoeJD1IBFtF6Z2RbjrdvzMwKoTuMf7HEoTpT3DwGI/6SSJjShKjAh7fNu2UhCDBtK+kI2NBiH8ILENisyUgSoYQEQP2gxUlx8OFytQBYxnsX4ac3Y5ocTZCqjZaHNaVasNsO/xLjQ1iqLx4VQqk0Gq6xgMWOGnaqB5irshwSiJLo3VeLwyWxRbKaV2RAF86KzeuuONfH3syhf8nrHhhkcuwLA9bx+JDv/bT9y+6fjJY2/aN3XgfSfcxia76tgl0yE7NCgNpasfGUetOKLYjKVUrPPOWfojPb+y2OVXHt3Acd5O56L8oG6gmn+WVSMFV0VRJlSlftwHbjKMKIoDTpuCfRtAauRH5EYGVcmlPrvKmlQbnb9suA7dIL5lxpJGTXkWpCtbgwYoWOV12b+r5VFAqzh16oCBDNup6gSACj9fqQGpgV92q4/09fZ/cePQxq9ct/26p5jzWGMLqvk3Pk132U9++Y7r6scPvm967z2/1OeFNkAqKi3c3c9aW1m/5IqrVC8NhgCqdIMgM1Yd/1PdP88srJp7lwam89nTxXPqFQLMTmM1QJXXYPWbelPReSP1rxlb2TE4zIxV0QQdoyc6UeuckDLCwOh3Vl0bMlgyth3XDS5AKO/j59CfotrHvRaKGICFpWFCKqjmDvSrmah0sRpAACtH1worC4DLulYGq4pZzSQZqnVNybcENy9c/863RjVhtkg5FjCezrHs+t7k4dE8IwMwnzFkKLCIswtkOQWykVpluxKxyhtM6avgT+FrLPsmGY+6w0p/LjaWMm/wXK0CLCLDTVKndqzcv+ULlZ6xP6aN148brOE8N19rClTTm2+2Ws93R/32zNtOTe39N7Z/bKBgNkwr9ZnFShPQ+J7cCMPn7l8pF8iEBc2fPLTrD6hKqax7csgunrrJUs1BaV99hwCmESVhRHEYUcI7TOxORNzMViY8yasJHyyCmrzl2db2E2Ku0QGq+FXoUNUuyTLSxKQotdJWbKVztmeecM34mGUlTctKa6aRbiZKRikNi7aTkukaZNgppfABtWRnZUEzfBqC/eIFqopxxumCscYC7fvUbjSp2fCp2U4oTDwiq0apgXIJUj5g92GSa5MAVUfAPjdcAdij81iDVbVDBZsag01ykIuOTVkxsb3++zZsve6/u9tmv2yscULOuZkSzuxdd83uGpyaPvbKoycmP3C8PfU8o88zzIJJDjRrEVIloYGMKTKxPU0ohgEmnndtwaYmSd2xa/CcoEp0mtE5s0P7kfmtDlDNLW5ZY4SAqTgOpRElBUiFZVtIERqn/DY1mw1qN1oUN2NyUpuqrEktUsUqUMFwyeJ7ghKiMhJXALSTZaWTpTRbJsAtX8bmuS7zSpVjgu5U6/rF2slkbINFF2V/13JatULtwf5y/xcvGbn0K1duu/KZc7ko5gdMeuJbPY99/ZuvnB5/6rfCySde1F8m1rAzA5D5cmrQpRB69nNh7cQrNbemKZDGP8mBo/z8Ox80LQRRSwHV7iW9C6gqkMlr7by1rOucc6Atgys5CZk0OCqgqhQMIGASrHfwQw7V+qeagmWTohruFHDk48rYPWkti+KUK1m4/1B9SLMW0KjB7RVIo028sQuKAAAgAElEQVSMJDEdI7UcMzWNxDTS2DWNyDTNGMVCMmEZqECrdovg8cRJTpLsJJuKjgRGn/v6Aao50LwIeTS/8tm9GcEmFBhK/HvZH5xjwgucoMiAnXGGqgJkSWk5oJrdG7n7ImcBGx7x5sw0bYo5idH1zdLg3mr/lg8WC/RtGnvNzLnaOK4pUJ3efUuNgukXBycnfi9uHXlukeoOxXWiFKBUSttpglIQFnkRygsJqah4BqqZB+36WmDUzkN3d+pjh5k8ZAxs76BBahgLMA1DStXfUeoX0TfOXwYM9KMZi8rd+RIHyICU2VLR+ogkAqBVUfJcfgFILVBiuXFs2c3IsqZjxzxsFJz91Z7iUz21yqP9wwPHW82ZwcbM1PP95twLg3b9ckpbGxwrKDp2ZNoOokAxD3QyhBfXPMmtuDiBKhvuqC5HkyzY2kAPF7bIbzWoCbDaQnynS4nRQ6lZIcOCCwAiVMGkAqiSYlQN/IWvFxpJbAaq8tBzickgiqyES/+pZVKEPGa7drB3YNtn+7a8+A+pf/vcuXqQL+TDcld6V/H40eMvmjx59N3jJybeZJRM8mpFCrnkJ/ZSYFYCPxTiGYw+ys0MVjsaPs5zx9XUzwJXWlTTWo75uJDnup4/Ow9UuxYvlgepZzhGNG0sIDUOKQx98gOwqHgOmpS0QvICh6pmhXq8CpUgg0kNshNTSt2IAlUdxGwopLqExZpKNt36bzyrK8epTCqjtuXKZJUPyrEc0aNiI2lZkj4F27I4pmKx2KoUKw8NVgc/u2Ps0q9uGdmx/3w+QycfuvnSw4/c/gvHn3n4N8zGobG+qs1RldCxy1qlbY+EwctAuVogePbmVVaAHa917K+qHAE0cFL+2YuBpsXn5IVAVb9O8zwLfk/50a4UqOrxpOUYHUwt0hFpECZOBouxzgUxJfhGRB8ncMn6hqQyw4BkStmNKYZUM3siJECnv3ih6nEFw3n8N5r7wziOItNqxCV3yil5xzzXnLatJDXScDCJguE4afcZaVAzKHRtMzFsRnNo0tZDFBKBTke7gOelQb2+DxeGUV0eqGoXFBFEdDPB2spSsAJAviRXmW6Rm6wSjvJV0h2VdKUZVYFhco1057/gHbGIE6AKrgbNWQa1I4NSpxYUahu/WCj3/WmxNPCIsfnFrXMxR64ZUE3T3zXnnr7mirBx/B2NqX3/pkCnHNcMjSSsU5wGQskDMMTQpMJ7z+USUgK9KndBikWVMKrLn+pyu8FzcZF4MHDMqxoUCldz9yKodpQ3+GmKRHcKkBqE/N8UQawjk7DsmPHAFmXHw5osFVkIYBpL+gEGGdg66dTLZ/uKiTRbFBpuEhtemwrlKbNc2+fWBh4rDg3/sGfTJQ9G5coztbGdpxAfmOKDjtzb25o5uOPk8UM/1Txx8FVJe3KHGc0NeFYLzdhku9Cu2JTkGgLy11Ez3OvBRzWbQE43SNQLUWqT9j2RmFixahqLmxS2m8wiNVoh+YFDUVqjxKySaVVZ02MxQE3hiMKAFU1rBrpNDVj8C1AFt4qKABaeGA1qFtjCiJOXYvb8KzS90oa7N237md+g0Yf3PNtYVWjSvzn9zR3jM0ffNtU4/muz4am+Sm+JrwvsjsI0pjBBTDIaKqBLhc4MMwH06gmh1CWkgcgnzASLmfguCqOKRittX3eunu5nwfsyaSfzpxifK7s5/rHyrIYrBZwWYOgPkBr55PsAqXVqNhr8s0JiU19apV6jRiW7xHIX8b8xOA4VIz6TJgFEKLZKfFQFpNqpxeAWdw+NhZjj80BVdJ1ZgZM758UZRTVSMQKEdskO+vsHHxnoH/j4SG3ka1dvvPrQ+QSpGNtHv/NnN0ztf+TXThx8+C1uPF3oqTpEaLpk0C50osRRap9UWRxkYdWeqThZBVRVCACvhqqsLaMfAQCdcZhnoRcbnYtUqTPgtRZAlTvmtYqj68NkzYOFGHfcY80LUDEUoMo50tz5b/G3NNx5RAZSAEXTmz3vCspyFKjyneV2DgasFicjJYaRhlC02fZcWqzsc0Y3f7+6YdOdfRvGHi6X7WZ75siWU9MHr5udmbg2aExfEwf1jVYa9NpGWDQptECIIYjFhsxINcEqnlClDOYgUG5MqiW+SwqxklliOaJnJb8vpf/lgaoAfO1i0A2Wss9XbDZbecGyCqyqBV9VcQGQZpZOFDs+VqZc7eer51/pb+FmKoxR1ggro6IUz38pTZ3aqdLA2H9zyoM3F7b+1IFz8YyuHVCd3FU5Mf7kz0SNqT+I5yYud6hJZhKQgbaJNGTqGBqTNA5Vh3lJNH2GLFmAEwLklweqGjSd7YBYyaDRr+GbyF1vAlYz2he+g8yUQoeaUhgEFPkAqCiBYGeZiDG1gU5Imx+8lByKE08YU1hoqG5JTphgJCjMKRKPWLubMaoORaZDkW2nseWkIbmnyv3Dj/UOb/x2/+bLbrfHtjxNA7PHlzKXx0aCjr+pRP7RnZO7737jqYk9byD/5LaiE9mFommYkALwzCQyjM7uXDS0rFRQAQHZTk4ZOeP1sF/hCVobO6/mAqtFdTW/slJ5CB+3Vj+iaxjpOWlMRtym0G9So1WnZiuglo+oOGhUwajWOJIOCVS2Dd2UBqommbCugl8d8qhYoydyDdlAmAxUkVOPOFZMOlFsJqbT//QlO1/7fmu29B3j6meX+f+udFfh8IGJtxyvH3vviebMdaUaNFEmxX5MrlegII1pttWgIA7Ig5wCZb0oZLCKpsqIGVXtEwOgqjSPSrfeAarrUQ60mhF7bl8r9nMLgSqqPdrqh/WplFAQhhSASfVb5Dca1KrXyW+1yDURiVqhIbufqmlZOtqVTzMfPUuVpALDpVywXzyHi960A1RNZmAxWXJzIeaGvHUTzy+4z8rcHI4j/EyJZWGapKlpWEFvX+9Tm0fHPtTT0/+da4avOW5gAj6PX2mauvu/8gcvP3X4sffWxx9/bdkLqOhZvFkNUQxAQ49y/dFawo4cQIAqWyLly/uKSV0OqM5//UqA6nwGfcn1UdkyIZABFlOy3naerW6NKu6pnKeoF8T/myuDsIlCsqQfUOhD1gbXGoAnkxwLm3hYl4nHLoBqSkLOZLZUal0TD1YBqgyqmKUXcAU/IJ/MMHXd6d6R0QeHt+/4rDd06d3eVc/FhoUjPKV5+36bGl5/NLn3ipNH979o8vDelzdmjz/PTv1+x/RtywiNghmRY8Uc0y69VzgzVDYNnqdl0VPKTQxXxUgKKZQl8ig1Uh42SdVHSzvOFpecCVDN3z+RzuiQG+HIsC5xUxUqhWgGhisAwCrWrS5ttI5bVSNOSzMMkA6YszHeVe8NQwW8l0v10KJy39it5drI//B2POc2w9i85qzqmgHV4Km/fkEwd/Q97dnxX478ulXAYhUFFMdomkK8JAaknKQMAgFEnZvceVhEFLAWXx1bJ93cl1d6ioZFHQVvobTuoGOwlveA43mSyx3CDCP/kdmJts8Pa9gOWZ9jJGCEMO1ClyOpLTrqLGZG1WO2yWJ2WXbfWEzQAoVB5LgFSsOEXABb6PtS7A098p1iUre9ljM8um9w49in7Urhm6Visq/XDZu08008TShJ2qIXjx/q+++3T7n3VqJGetOJicO/4jembnLpVLnq1smxAjLdEpkIDFD2NexYgJ0zHAIkaFmZJ0vGtonIULCWFsq6KAfJZLXagbVS4Dn/xFbyewyhuWlPp3RhYm1zA0nQblOj0aZmC01uHplmDxnMqGIHCl2qQZaDBKqEI1ZtC9cHlmAi4BeLD0yuePAdSiyDgSoCATDmudPSrB7ZuPXFH/YGtvwvGjr3Vh5r8eSs9D2+Mfedl/9g9/2/ORed+ulyrWAXDIefcbClaIYIYHsED1sFomQSFVDFj5va/OgHkaFLBlLV/DDPRmalx3YxvG6xU8vmpJyykRlHxTELGMopGvmZywRUKpJaohZlXpHmKTCbfhCQH/jcONVuNimsN4jaYFIN6vdK1FuokZsW+bnm4q1OucsyyHXqndKe6nAWyJjYSzWfgidNMfAjxoOik8a4ZY7N3G02dEeZny2vMG9GMNF3m0P9gz/cuvWy/1KpVu7b1rcNkpnzClJ55B19qLx318dfN3dk9/uC6b0vLpU8cjyTEjzqnLaVA6Ls+jF/1hOAM58dVZyZwBv17xlWWkE5Wo/rpT6PN37qS943F6GtyrqYuxFVLHOjpCXKNkYDa1W45w0FCBesa/gGaxrBy1bWPBAzAO3w1OUkLvnWkihe+zAvIns+gawDTDSwgVwFNK2iAoBxCvY+TkxuBgpShyK37Nu9Q7v7Ltn2xZ6hwU+269bRkVe/GgA1mc/aoZnz8ce/YA9NHneTkjvUajZvbM5O/tzcicOvsKNT/UW7SV6KzZhPnpWSZSABE77ZHrVNkGkBu+i4hkM2qjrIdk9RFcNmC89Op6qjrd7ABEsylu4eWYLdXOVEdDZgN/tdNbliyee+bniAWy7ZbpFMq6BIMwldkplDBQhI2VhJrmQuxtNJYKbR/M7+77LWYWMBF4EYm1a7MlXoGf6L2sDYp41LXrF3lad82pevFk8sDoAOf3+gMfHtt4bNY++L28e3Ytdls85IPEJ5Z5npeeQjuwXB3Tf4fAPVTK+sdxdKa4WZRCeI8HaRtY7iC4fSfhyEFAUxxT7+DhYVZRFMCmDtHDL5ZsrOBTc8STGwHb7xAIAOO3yIfpJN5C2IlMHs4XPVjjS24IUWU6k2a/cOPmX2DezyC8Wv920c2lPvc05s3fpT/mqpdgGsX6hNtk6+oDl3/E1x69hrDf/AJiedI6dQJNd1lP4oUZ2UxOXbFB6sPIZTDhNDA5aZgCVOKbJ9BVTF73C1A2slgHOxwbei3+OHTRYWAUKI8PQpiUPy0USChqoGfCQx2VbJNGrSUIUIR9sg0xFWFb5+bM/D3l/YfImmGkCVS1ypeKzGyKpH+Z/3YmBWqzODo9f+Y7n3sn9PW/cff7aU/+9v37/9tsfv+o8njVOvD5ygH1GzPWaBxzYy4lH2R8lfOs075V++BSuUbpx2BrvIX7BSoKqvmS7W5Z8wzXbpRYqTvtirOmUtcAg9Kn8jtjaiVrNJrXqTwmabrCChUmpR1XSp1ypQCRsxNUdJP74Cqwqwio5YqkQClcWWTZgxlVPO2Eja4vD7HInNiaJgYTsMnmbzIAVzDIfM2CLP8mb6yr13bx7b/NFKf893dgzugEfjeQepOIXZ8fsGJ7718Te3Jp58T3Ty0NWFcpFM16LUSTOTdCHbVDFZAcSsGqULx/N+3jVks8Yr+elKdJNLA9VMQaO2ONg0aKCq7xVbvYjmEOBU9TTpJLh87w46dFEBYbdcrOXccxHy2ofKYRjAekpIJ4ih4DGNDTuAqnCTGK1C1gDYxLH2SO3onHk8sDcqceOPHyeoHKZGsXfK6x2+qzg49qXq8OiuvkLfhLFCKzI4NZx8cH9lZvrUJZS2b0zbMz89O/nMC6x4Zrhotd2CjVYgjEyPQ3JCG82vAGJY09D8CYmYhLug4pMgGlvJPDqSFWnQ6lhd5Z0NFr+Xq5mqzhSsLgCq7JUO7gDJiohXBbMK6Yrcq3xjJLeY8TCRsaG2EtxAKZ0yvmp+dShN4T0OBhZkHx5uL3Yrg99w+oY/Urr8575lGMaa2lWtFk8suNbYybSf+aebmpMPvieaO/A6O511s3KCSqGQjnlZrNgMWN1e/ss8ETl+tHZAtaMW0ieaZx5YFpdjLbIJQAmIlSUgdziyD5wCqXEYUNgOhEkN8ACDXcXuGqUr6HDkT3lIITxWjGoi3oPYbYJRxeTM54v3xWTm2BSbFkHqY1gFihJYJJWbxXLv04Wegbvc3p473Grf/bVLKofoDADq/JuX7r6lNnNy8trWqUOvD+qHfjZqjF/hmLFRLGDh0FndgrNDbJu5XIAEK8Wa4E+B2hRbgVivKGPu1Q6sMwUuK/o9pfXFWMP+nrkdGP/HIQW+Ty14qjbgI4kFuEKmURWgCmYZQNVOWK+KHb9t4EG3iLBYaaDKDUC47yiFoJQE7aUksTA0NmvNUt+lP6xdcvW7XH949/mKnVvNxLia12Kjc4JOVL+7//Z3PXbkybf7xehyu2YZ6G52IlwCg9oxWAph8iSJJmcb82OQml3u0wHV/FzJC4e6dgoaqffBvwgoxJf4ooLJFhlKmITUjgIp+fvwDm5y2pThJ1QyXOp1y1S1i1TE8p1oNkyaBLMUKdaziX5YN1hoZglMqgZZokXlA5WmQ9Nmf1Y8FzBsl+NTIBYliQQRjSZiUdOyV56olHpuG6z2feHarc/9bm9v78xqxuVav3b68D1jk9/82C83J554lzk3folXLpEBPT8clFQm/Xwd53yAoXDioiD0dMD0dGBl0X/PioFqLlarrd5USMOMitFVux5tKSYMryKNlNaLhU0Yc1HE6x1/c/8FqooA1tDso1kKDDwskAS0cmNZZoMk6x43B7M2V0ncuOQv7ikoTwXo8/BKvlXrfdLr7d9V6Bv4Vt/QpfeXb3zFGck+0vvucxr9R/pPHX5me3Dy2EuS9sxL4mDmeUkwu8FMfKtoW2TZSBIQcRi3ySjSAfM5j2IDpAPWZ5WsxdsSkSh09LYLQepi93a14/N093+x9+sGqoJvWP7DjL9NNhqrYL/I0aogzUCeKY1wBlR14598An5PgCoYVbwjfg+yCcwPqiptOhQ7lUNWaeBjg5uu+xtj9IaDqz3f5V6/Wjyx4L3SyXs3nBh/+NfCU/t+mdpHtnsmS0c4jo85Z7ndDFQZKGCRz31p4Jj/2doCVXWx1QfoiUWXXeTour+yEhs3UWk/VOwe8YDKZB/ggfUjAanYKXKXI5rEBKhys5TWLzKbKlZTmOiRAiXx1QJseMfDpXXEb1oUGDaFhkd2qW+8WO6/t9wzsKvWt+Ge2vYtu40tz1nTyTt96BvlZnroitmTB1/XPDnx1qR5bEvJiZ0CHmKlL4vRyS6Wy8IWgzXGt7q3UhrRFmoSILDarxUBzkXedGW/10lKEW4VzQCIU41YV9xq+tSoR+S38TCXCO6REJ6bKFPZYuUFoIpuRwvm9RCmMVDVMbbCqGKC5m5JC0yFTF54vFOzEtqVjQcGt177bq9t3WNcfVN9tddnPb3+5sdudsdGxl764IGH/stUcPL6uJiWnAp0TykFrSYDVbCpHIE4D5TO18Stp/O6EMeyHFDVx6NBKUuV8tdTMXUCU/EFkAAfS+WNmiBWIWJ9cDNoswVVa65JSTskOyAqpA77o1bdKhWtAkuVwJBBIpN17iumVDNkAoYVM6abOlTZUECqGDtq+x+AEJYPqahmPn4mWDG/AKiyhCiplir7e6p93+zvGfjHrWNb793cs/nEhbgf+c889vQd2yZv/9tf9Scee6fTOjYMRjW1JTCFz0dLMbKggiW8ONUquxK2dCX6VAEPC5fu+UxuRxyiOrnnX1DpWcs5ZGVOmuLAwPN8KuE0vk8ByBk/YHkbNzxiztMglUkXSUDi78yvVNk+YH2EPhLu6azDkoYeWSfRie6kbbL88siGe9zB/q/WhodvG9x82W7j8hfNnu044IbifbeMTR3afV3z1PhNc6cmb4raM1d6ZstzrZA8m10apRoKqQNAHCqbCbrcO43echyyYZPnQZCD5h4XXN7FOt5WeTKrBasdoKp0JVIHZgkOCDOcG1wAJAQA54lrr7TBCqhqR2uphHcCOmC4KKNOem2YXMvGNnCLF5ilgW8X+zZ/pGfnG762ylNd9uVnBVTBrLQPfO2nTk08/ptRY/xVbjJTdA0AgISiGJn2eQioiOT5GpxzzqjK+XcYVXl880CVmVWVK9wBqaJF5W8lHk8CCMfxwIomFaV+EGcMUrjcr3xQNVBV4JTtN1gzIo0ivBBAoAzAigFvOwxSwZW3TTMNnUKUurUjtcFNX+8bHvun2qYND5SOxceNm246J4a66e5bPD+e3nrq+KFfbUw++QtWeGq0YCcOzO4BQkOAUNZkgXGRcr+kkECyELMnZpZ7r3xhVztIVwY4F77ryn5PGWorKQeuepIEzJBHIYAqUqpCarWwoy6SAVYVyR5gVOEzq4Aq9FW24UlkLTCpJcJ83VCFkilmfe5kx8Dg8hquYTlJnP6pjZff8O8KbvFrxpaXrulmY7XX+mxevyvdZRdP0Ia900f+n4Mnjrwp9oyB1AGYx/wFDWRTRXKKtnmxyXtl9+xsjvLi+t35YHW+daIq2kpTYKelW5bJTFYPLZqqb8DAPwwoSnwK44D8sE2NdlN0qXNN8hKbKkaRQWrZKlPBLJJluFLKTIRBE78RaXrSIFW0sd1AlY9NJ7Vpyx/FqMqmBIbs2LgrnTjb8ilXh4TQdJOUCuWDfbXeLw32Df/91iu3PjhqjDbXwx2c3Hvb5RO3fuqdwdFH317wj/UXy0VKLJMSnA9XBpU+cQVAdTlgqc91JUB2Za/VW5cMRWQ+BMpqRgHdvKJCOxWoKidLu4jSAExqwJUn1qOqhimUxcGkMlNKYFOV7VEKEKNM5XVXuWoYNh0J+2G4Y7kMUuMEzXhuQm5pzq70/nBk26WfqGzavKt4/SvX3EA+Hb+v1Jh4evvR8T3/sjk3/obEP36Nm8zWylbCulV2YILbAOyXTJsrETb3XUgjNf+7qixIBUMD1cVH62pB5mLvstr36Hq9miAAPFHBhf4XGwQkL4JZtUyRADCZwt3+yi1EyUJ0vTmrgmdzDyQDqrqqNqW4HjHsr7yeg0Zx4JMjV9zwJ0bv2pFqZwdUjx4tN6a/+a7Z40++PfWPX+UaLe705zQK1S2Yv/g8cXWH2GcWGPnXrcQGaaUTmS5lZN5jKkUlX/IX3bE0AmVsAG6KSpXipik/lAe23eayP8TgaJqCCTaE2dzhiNK+YlLZsohpd+woxScOJRdmdBN4c3qophCUMaZXoNh2CFevZdmttFw72H/J9q/2bdzy+cHRwSeN0RvO+cSdpvc5dHTqislHb/vt5on9r7aS+rDnJnBpotCEVhXniq5sgFSXzx1AFSV/zR5Kl2snmG2l94h3pWdYDl7Z7yknCV1yZCmHOFFAxtFu+9RoBNRsYnNSJIPKCqi6HOkHQMql/xxQZXcPlP6R7KWYc1ZzAaiiXCR2DtI4YJYoNGv1kW3X/b6Zmn9bufYNx1ZzbdbTa3fN7OpthfVXPrzvsT9tW9EGq+Da3P2NMr8ZU2gGrIlEmSBrll1PJ3ARHMt84KrFUvlmFzFDF39DnmdQxYrFXB6xlXHoUxC2eePQbjfYhi2AJjUyqWIVqdepUNWukGcWyUTYBfTzGNTMpqYZWJX0IEiY8IEiBZCPFv2q/F0b/Xc3FOHnIC1c2+WFEvMgPFPREQ47IyM1omqpOj48OPKlnp6eT9a21x692lg/rhjHn/j2FUfv/Ow7/aOP/qrnH+0vlwqUoOEHvq8qpIADKxRQXaoUnzf1XxnQlFfNZ1eXc7xZ+NmacsEtVdpDLXTj8CE8sx0bLZa5yUTMo8mE9hQgtRWQ34LETUAqgCmvd6arwmkATEWXyv0YvO7l0o8U6YYqC7SoEf5UKUlRbAKkRlahNu3UBh689Pob/7q4YfBW2vqPs4bxu+dMl9x86JaxU6f2vfLk8ad+IW1MvND1Z3uLVmRCBsBpVqhswtQegY9glvkeQwIgAEHAKp4RuU/yx9IM99lOOasBq4u9lu9oDL06C3KEVbVQGUTzsMg1suSufCqWqgpKYIXIIph0UxZrOGdR6apdqF0g3ygGsVvbNbjl2g8Vtrziu6vtn1nqWp0xUOUxPv3UjqndX/1g1Dz4KjM62WchcyYKpNmGbRKEAcgesEWOgh+necTLhQSq3BzDehXYSykv1DCisBFQ2JSdJfvFsT7TYb9I/AmgymUMBnCSXgSQykyqtJNlWcMQqONTYjz42Fk6LrUNKw3sYsPqH3yif9uVnxm6bucXigPXHTtfCSwKLBrR03/38mNP3vs7QfPoiy1jruQWJGQZp4EpqQNU8TOAEw1UdYPcmQ2plQHOhQNoZb/XDVTZ+xAX34C9GKIjAVRDajURbYvkNJT9AVbBqAKoplypQunfMTz5mZPIz7mLXe53HqhKlB9mfwCAAoVWtT2w6aq/8rzKnxSvfv159YM824lS/z7Y1JlDM1eeCE588Kmju19frFUcJMlwTCZk2hRS22iz5prlIYtO32t1NM/e99HzYb7hNF8BwgKaOSbAkQOMCRqnolg2DAm8nNsUtJvUaiFtqs6NU6kfUl+xhyp2iSqaSSVPPK2RdKecWBhm6MbDrPSvAamGzZIwtRxQ1au4zYb+7EnC3pqQDVmpFVTLPcc2bxz9TP/g4N9es/GavWvdgHG2I+Tk7jsvO3THx9/ujz/2Dqc9PlSteERovkHCDyx+uEFTMgPzwDIPFqRpqXtOXAm7utj7aZ33/PNawMQqD2IZIwJSxV2jQ8+g9idAVTaU2jdVKogxbzTjps9AFUEdTMxwZz/s+RQg5QoiqkiaURW5m4DVfCKZcnTkQBSHUgtNUzCudGK7OjDRP7r51qHtV/9N5UWvvAPe32d731by++jPaLennz89/tTbZw8+/jNWPNtbcBGCA6BqUIwkHMOWgBh+FhB3wzoVZVCSMuMsX6LgPN19WclxLQnUVigjyMbCPFAF5WXIPUOiVUXZ34LcB/iDNeZgu1Xnv645M3kHhwR1osyWs7etEDFa3MhIOOHGtLbhUuz2HKgMbP1MT/9Lft/YvDZWVWeGKoQBM4KD33jTzDO3/WczmNxpU5Ot1cFQ4WJBiwrrJv1wacCqaeSzuWmr+13NN6hSTcaodqyrpGytPFLV7gkoEucCTQ4m+GCuTXEb5sZKRM6NBdLZzyV97vpW3mQ84Uu2cAZUlS0IygoAL2EUc1c5Ys0CstmKw+0feWBo+86PFwZ2/EPPtdfCsP+c7SqXuoZpuqvQvPep/8at9FcAACAASURBVPPk5EPvDloT19uWT46H3TP2yTFrk1J0E+BcWUgdMoPYWVTPbEitDHCeOVDVNVKWfSi7FVhuAKj6bZT+pfMfliUCVFH+Fw2xBqqO7ZADXTGAKnf9CzORWbHwLkfM7NXt5tJ/hIfXrgTVkcu/ZJZ7Pzhwzb96+nxNyKt7VpZ/9b3NezfvPbb7l546vvuDdbPpuaUyFdwCsy/wEY4pprl4jvdqDqQwywDVH2tV5Vpr6JAH9VkTZ+52sJBEldRhmSNOerjmAKko60nwSAgNPRqn/DaF8K9ttihtBeSGCXmGTQPlPiqATSH4NLvcAGiSSxbKt9wEqrK/VbFY2FKlydR+t9oeK9fNLrKAhVZMLIfiTRx8fqRT1jW8sLfa88ylm7Z9tDZY+2z9QP34DSvs6F7L8Xy692oeuXfzwe98/K1zhx/5dbNxcHMvdNiOS6FZoMSQZCoDheycV+qijNa8KXElQHWlWtU8oNWgSVcPZS6SBind1c9jjiNQBVphrHGEA1f6lB6Vu/sjCuda4mYD6IjnGSwqysXgGLVGVWlS2VdXsW0doNpJOZKhg/92yE8t8u0C2X2Dh8sbxv5x5Iqdf9Mzazx0rqRti91nxuj7d3n15vRls/seeH99+unXU3JiyLUDjstm/SyIqNhTTCKuISRwIaWmkBwAsTro4VwD1YX3efHR2w1UVYKYal5DQ3TCliASpgCgisYq1m3xeq5cffj1yk6Ut69g1EC6odPfZpCKVEG8ykK4A9ZTJXOLIJmwK620MHjX6I5XfICGdj60FjjmjFBFmt5s1evb+8M99/2uP/nwG534xIhthjxhookKIBWMKiZNDVpxWTGRYud2fr90R97SQJVRFjrvefSKVxxsOKLAp7DVorgdUjgXUBroxinorLCLdKQEnqodJWtSZWLmbjqtEdHRdWwKj52kJLBA0NyKU4iQo2L/yA/7xrZ90hncfPPIi189tRY390yuMzYgjUc/Ozx37KH3+PWJt6XhiUtgcs1sKm92sRN3xMlAT9Sq/KUnwTP83DP5tRVKBtRuV5X+hVEFxZMDqo2AWrCogh1YUibTKYndCtAofPfgSAWgip8tCVRFfM6NZ6r7mTOssXEpVkKvd+tdTnnktwa9qx6+2Iz/j6ZHy/fs+97LJ5rHP3CwdfilcQm+hy65KB9FBkcnwgopsmHlAt9FrWbsyDrypcsfA9WlgapmavRMqcGsMGNiKcS6M2Xmz3G0iEWNI2oHPrVaiAduUcggNSQvMqjHLlJfoUKu6ZGDeQsdv3iGOdLa5soQEqU06FJrVVbWzwz7FVuny/36oc3K/1rXqoI/oMWHGTwap7DJdcgJK6Xqo6PDo5/a0L/h8zs275g08CBqWvKMZoFz80vpxANDT33rY79YP/rYe5JT+3b0leHCgqaRAiUmyqYA5+sMqGrXFW6JYA6wC6hq/bMGqpBzcfmWNxFIlxJNKqwXUUXEBpShLJvEC/OOtQ2sHOuaVSd/x44KMjfpIud3VpscREoDEIWxRS10n/eNTBSHN3xucOvmTw9u7n/cuPQm6cI+j19s07jnn936zOHt00cf/83W7P7XGvGJjQU7IcfCOoDekzL3Zkj3vwaqgQKqYjspgSXnllHNP2fLXSINVDuCoA7bj1sJCQDAKj/zYFTtQubUwH6KuWhfofJA4EWqQowNmqSJsk84V1hB0YF1xfsmlNgORVYpDa2+Z3pHn/fhir31o2vhcnNGqDEd/2rJT+MXH33qnj8qRdNXevGcl6bajqZjQ8OxW1q/dBY6xLMbu1pfIaeqC5Iy+UtbFQNUlGpFzEHE3f2woGpzcktQ9yltp2TGJhloJlKaRNDlYCF4N8LfmkmF5kN5dwrNkGU7o2wX4SG2PYpg5G+6sVMberQyMPp31c3b/mH4JfftP5f6nJVcS1iONX74P19+cvKpd/tzE68rwnvOQsMU94gqPYsMai56sPG1kjedoTDxTBlVBsen0bfyvVbhIqKrywNVZVHVDKnZjKjVSsk2a7AFE/8/BqqSSokNGIAZdKnio4p5WOx8mE9gbaoYE2KTohtNYLacOF6cVDc9Uekde8/Q81/0A8O49LxPzCu590u95u6p267aO7XvbYdOHXnXbKFVSwoG6w3Z4QFWNRGsqFKK8RjoRJ4z1B2fzXFebL8re1npiNKsKsCD/tJjWzNiXOZXQSX4XfFGDblpKozb5PsBNesNChqwn4o5ErVmlajPLlPJLrL3MesJUc1R/s5aZe3oVDB8PKdOqQ5+XQ3KSAatRdXlY2y82XFVOGIuL4oHp2k6DHYAhApusV0t137YX+v7wuaBzV/esWUH4hbPe9VopWMknd5de/rW//mzjfEn3+tPPf2CvhLkPygNlynmjmls3qU8uhwDmoHDZTr188e0EsZ1KeAiPQK4t2AAAa6YPlUhEKo/XY01ThmTajYZcSosqh9Q0PQ5vAbhC6JPBtuGEr+sc5wVz01xwqKyqwNGFdL8uFoIgIx7L9VDkDOYA1PLo2ZiklMb2l8c2vCFno1jf7/h6rFzlg+/4vucPuZO3vO1F9SP7327Pzv+01Z0ckOPZ7HrAVFFlcWxaiDGpE2p4XPKJm/CVOT5udSozj+P5TSrGVDltVoW5Y47geoPh3IR4RoIN+BoVaxpYuCvWigz03+pNCM1FB7vBW6iQrOwYWJvKe4P0OoC8bAIyTQpMgsUWb3Tbs/2rw5tu/I/0sDMMcM4u0bwVQNVBjH7vzCcRjPvmt73wHur1Ox3Y9+IYSi9hFHDqj9kpSNsRa8ToCppWAJVlfw3s6XCYgDBMN9QyBXYzL9NAbpk63UK6gGZMAFOsDCrzn6O++uU+3XZn5sSlM8ae8nlgCrHtXGsIAT5LvmwOqr07q8ObPpMbWjrzcNe32Pns/yx3OVLp76zafLxu37JP3Xo16k1flmtgMKu7K9iJaYW50Y0WEl0qi5k6hLlim6PetHpwOayx3oaQKRc8kQjp4AqNiR4AGHlA7uxViugZiNiP1XH6iXLLbMvoMFAFXnHWLtNpObwn/DeY/s/BVQ5kQd1TZhXg1Hn5gRZsFnzZDtJXBw5Uhnc+o7h61/+PWOddDav5B5NppOVu/d/73UTc+Pvnmgee1lUNSh1TbEXYkcMCFTFwAxjQ7aDXC9cydv/SL8mnyKkXVJyiY58beQqijaOiS+U+tmjFhG9EQNVP2pR029wsydAKrUTKiQO1awy9dhl7vJH+hN7P3LjCxguKc2yC0lqkKvjj9W/6U2XYOlco5S2xUJzJZosmT3rWKngtSKJEVkMDtyzC41Ksfz9gb6Bf9g4uPGbO8d27lvv8pc03VfY97W/fTUiVBtHn3hVnxeSi5vjVlTXs2zbtY3PUuBRp08tNtAX6EtXCGaXBKrK31OqOqrk3wla7Gr9YQca2CQCpAYRNwyzo00LFlQxWZC2aYAKBj4rEauOb/4sJX/CmsCWi5CzieWRAfkfz4oIPXGoTVZs1vrHq8OjN9c2XHLzhue85FFjdH04PKTpfaXJu7/1mtlje34lrR+9qZTUKx4/HiWpICLvHkDM8IkMn4kLrkoAqC4Rb7OaJqjVTIIrAarMeurOmNz6mMCmClwcF0dtshWrijhUnhNAtvHzL0cE8MljPAdUOXoXQNXQrkcoOkpyF+azmBw0D7eMypaH+i+75gPFjZvuP9tY1VVjSDy8zYN3Xd2c3vshf/rpFxeioOgoz0Te6S9yxU//IfNfsZYL3GJAtaMN0ysBayxwsaOYEuQXo3zWbDCjGrcishI3A6raH5X94vJMqmZUAU44s1jSW0TQ3glaw2Ie2V4alwfb5eFNf18d2Pi/Nz7nZT9YK+Hxagb9Uq9N08fcxsN3v7R+bPdvtE888YaeUmBiN8XwDnIzBmaGEptjjOJ8lVEwU9Oru4fnBaiqRHK+zwxUoTcOKUC5FBZVjZAazZgcZlQr4hEIVoCBqsHAjFlEgFEGqliQwajabFNlsU0XJgBpJuD/wY7FJIpsI40KIzN9G6/41YHnvvpWwxiaW4v7dD7e44n2g1fcu/e+Xz/WPP7WWaM+aFZcBt84VU6f49xv3HtRMsuuXBtkr24cnI/zWVefkYG+znKn+yBUvadjQwWgys1SYv8HkBpGEQVwrgibNNucpagFJjWlUupSj12hmlWholEkB6BDBY4w4MhVuoC9uBakbZaUEbtme/VmmxfIHJBi52jIvDDfYcPC74MNjHL+YB9OKy2XynPlcvXO3lrt8yODI7deM3rNkfXMpOrxkaapfejWP37x9KHH3zV7+PE395pzVtGKyXCKKnEwE2WcllFdKUu60tctDVQ7RAxeI44sSt/MjcKaGcD9BlBVsp02moVhQRVQGupmYehwhUllbSLrUdmXTxETonW1IeswTAqxYQWTjghwFvDbFCIOFWDVKkSxW5zq3bL9S4Ojmz4xMNjzmHHdaxrr6VlsPnXzpvr4oz/bnDrwtnj20PVFMzRg44R1HmAbxSNm0A2JC4f8TbtgrGQTslbnuiKgyhtb3Synqsrc8wSgCrsq9i0gC81xbFdVFJsqRbIpAbbahAHZKUaV5wZUEHAdUE1VVVW1YcOiAPeQkMpxWtx4dGDLNX9Qst3Pn60l4+kx5Lyrm47vGmw0Dv7Lk+P3/YntT/Q7EVzlpKuas5xX2+mrNE9dH3MOqkHdka3dPqr8b2zsHxOFMUUo+dcb5M81GLCmAYaqRxY3H0i5Q6Z2KYHojlnR6+Q8ybDtUhoWYU6EhAeI9a1iUhjd9vTgpVf8weDW7d8wdtwwtVYDea3eJ33mO1umD935i/WpR3+naJ3ssRCPydm+GIyq648tuiQAQNs3iI3H6gDKuQSqWSOB6jrm+wxZCsZrAka1rRjVkOqNUJX+FVAFWOXOfw1UYXItQNW0pYkOrIMA1UgtDOIvyKbpLPWIKXIoDdzBZu+Gne8cufy6r6+lx9xa3e/F3idNU+fWiX963eNH97z3eDD98rRkkFXwpNADTVIcqdQ2TIpiAi5j/sdAdSX3Ja/VXWg/pDf+8icaphBSgdcxUAWTiqQpjN92g+aac2RECZUSh/rsKn+XzBLZ6OrngHpl7A2gwRtNcThh6Y76OxZeXdrVtAovjGzYr7yG1AY8i1FF0lEiWzNs5iz2T4UuwUhc05vbOLLx7qGBob+qlWt3XDV21fRKrst6eA00jMfu/sQ1UwcfedvMwcfeWfQnqhUnJstBVLKGfB0NII55qWaqlQLQlb5uKaCqK4b870rLnHX7K3KBF31+PFO473OTMMr9QcunJIi4QYbL9gClOgZcAVUBq1rmIQ1Y2m+XK4i2yzrGCD+1HAoNm1pkxYlXmuod3XrbJc+9/k9rw+WHjM0vbq2He5w/BgQD1B/+1FWN8Ud/ae7Y0+8ww6mhkifzP+u5Wd6Fkr/IbyJ0xCNOm3cCC9e7C8qoKtJQ02Py6GK9A5uKja4OOHC4V8a2SryxEKAqFlxy/IJYwJDHBtKoxKqOgaryOmBUo16LdRDuAWFaJHIHGqXhbZ8z7MLv9Z2l082qgCrK/v4z/3BZe/bYr80e+8FvFY1TAlLY4B7JB7h9i6k1lhmSFxioysUGIxBJ+RIi8mab2rN1BqpxO2BtqmUUVJesOIehxAGanHdUKA1gyueyGm4wGo20xgu2L3KZeTkwbUosh5rktTY998ZPVAY3frj6kp+BNct5seVYzeQA9vzE3Z/8F/7s+H8N5vZfX3CL6CNijQpvSbhTVCatzFPuDECqPOerA7bzJphlT2s+UGVNchSRYQqjGnIDCrr+Q5qrA6hWyIRGFdY9aCLAVoyBKiIhJa+cLVOZURXnB0hHAFS5gQHBCBCrK/ue2IgodNI0tHrb/WPPee/Q2LVfNTY+//hq7sWFeu1TzQc33bvv/vdPNCf/9Smqj9oVBB5AmyVd5gycuCsUzI2Ww/wYqK70fvFiwBZ+2j5IwI74pKqiP+ZWdb2jOGQvat3hj8apZrNJPvydw4CKpku9Vpl6Ue4nMKno7kfjFPSCMhexZEexa7wssZ4aDRKqv0D5Yi4FVHFUUto3mJ0BSEWlQRqmlN42NWPX9E4O9Q//YOslW//YLbnfv3LoyoumiqDvX/Op72w6+MTtb5w6+OT7zZk9W3q9kBwXD39nK76cPlUJ1RcMh5UC0pWwZ11zIU+m0rHN0g0FoiQjT4AWV0LQWRMmDFJR6ocmNfbZ2Jt9bmFbxN37quQvjKrWNWMECbOG1TAFmw5I63mUWg61wdghUtNECdhJQq884w4M33ndT7zkw/fMWHfcdI6Ca1b6zC33uvTQXcWpPXfe2D514H31qadfX3Qj20U/AksbVAIlV0fhAZuSgVhgEB/rDqiqXgFFj2E8MFDFXMKMKr4xiNHUXSDbLohOVdqmO/ZigDesY0OVWCzseFOrWFV5CqTSgkcfm1T8d5ji/lcDp2fjQ+W+De+t7bzmIcO43D/Te7RKoLqvUN9zx43hicP/3p96/DWu2RBQxtnBuAgdTzk5oGXefpEuuUx0LtP0Gnx1xDmy/9Xvq0GR6HjYAxUl/zBiYBrWWwxUg7kmd/qjuxFWLpz/mwmO+bFXRtny53ygyg0JfONxKZQcANFlhVrke6WJ7T/5ireXq2N3G1dfvW4jNduP/eX2uZnj75k8+MD/3VOyyQUiBcDDBMXyLAlbRGFA4OuqhlR2j88HUBVNrTK6zoAqUnwAVNvUaPg0NwegWlVAFXpUmP7bAkoBVAE+MUfbiFDFu8HeB13UeJZ9ARnQMnNXLDYzKP1HFDsRtczecHDz9b85vPWKLxrDLzy6BgP8nL/FnVPfesMP9v7wt2ei2Z+IKxZZJThdGAJS2X5OsrBlGya+SZgPcn5l5/wYL+YP0GV+qUFo1wheCaQhhudVLCro6sc33EhCdlTxW21qQZ7UblEaEhXsIlUdAalF9NfHFgeSsJbewGYa94XNiKT5T5vooZjEnTWSpMYx0AJrZBbPM6rZxRbBrAapnuNxVSqB7Z5hUaVUmRyqDX3z2iuv+7OZIzMPX331+jHyX814SdPx0pNfv/mls+NP/3b70AM39bltKhYQRSnYZP72ejHN6YKksVXoUJcFwYuciOK/cpriTvCGtEug+sVCZ2ZRffiDt2BHxSVRaY4xsemABaEAUwapmSm8SHukKTUlB01SKtXRcl1qhQlFtkumV6Z2alLsleqFkY23jT3vxj8fuf5V31jNtb9Qr0133zx08vihn5468ujvh80jY0UnMD1Iv1gkjqsIWQOkABLuwsz0IjzLhWVUpXqbde4D56jO/BQglZlVgFYEABSkEc5CUpXo19W2RqqHuL8cZCP6Va7E8PmKLhX6XfEAANssG9g4NShK3CQtDsz0j131O9XBS79ibLhu8kzv6apQRTpx+9DJ44++Lpg+8J/M5uFLHfJZf8dUIEBqrsPswgNVbRkhp8gXVvmlZgpVvUqwoDzhHSXYVH+2ScFsi6KWT0aUincml/2hz1Hd/NolEqb+ysBfiiB4sHFDOxQ6ACzSeyAoDy2P0mLPzIYd1/5jdePQ75Rv/D+Or2e9VrrvS73HJ3e/avLQo5+uWk3Hs0LgM5mkE9G0wDHBRitdKvZVOSXUisfl+QCqAFFZms6yQBWMakU1UwGoYmFCOawDVDmyxARD4XLTQR6optjUMNOKC5UwUE3chJpUiQc33/DvqqPXfqF8yfPHV3xxLsALUfbcS3uH7n581/976NTE6+qmP2RWPTI9sRtKAVLjiA3PVeiasqpVLho6PvECHPvF9JF5X26xnRKQKnGp3SBVmFQBqOjsbzWbXA0AQCwYBep3+6lkFagICypUOmARBs0gyrdsnYcmCF32z8JQ+XKxXEeV9xnGss1RJ3GKKdh8aVvHYmJxArCBiU3AOXtJrVJ9ZmRw5CtDtYFPPffyFzxBRMFaJdSc73uL52DPro/ubB4/8N5T/z977wEm11meDT+nT93eV2VXlmS5G1s2YJpNSUwJEL4AAQJXki8JhAQIIQl/8ocPkwQSvgQTQrOBADEYsLGJDQYDwRjjbssducmy1aXt2p12+vmu+3neMzMry9pdNY+MRpculZ2dnTnnLff7PHfZdNuf5ONpPesk7LWJzopYEzW20f0By4MFqosRWu17PfjAo96OtGiVRyrfZJxIEqXwT6hWqZFX9nnf42hsDq/BeAG9SUTD0hnEIadRUcVnlmOMVGjVwKDYMMlFlS5TIBc7guV4ue6+XwytPfk/zRVn/rh33bFRUU+SG83JuzauCr2Zv5jYvuH3nWQum9UjcuBsAbE0uN7KDSaIQlWlfjqUevaAqvi3i32kFA95fxJTOwJQRREYSXbs0shxuA5zVdFBTDUWAJ7yGVRHWDnacK1KzHg5Kpxb/Vxxb4SJK1YJRVZ71D588iW59v7PZla9/LGDnb9LAqrutu+cUJt88l3uxPa/yfiljKlHVIMtla5ouEsAqvszyE0/hGp8Hexnku/j2SosLAGqKrtUcS6kby0CKrQugLbhl+qVquTNVigoI8klYrGQyZ6DiBlEZaIhkpKdWUWKif2tVFyVj2rqQsanE9h0GDa5diEK812Pn/bSV/x1rj34mbbmNQddDj+0C7S474aoave9N53mTu34ClWeODmrV2yL6Q6mJG8xlwVJZB5RAuCi0kkW9/L1Zx0doIrRIBUA+KjihAmOaqOi6qqKKoBqUQFVCKrQ+heRiMFkVHFqQcVczNIhOgC5XCqqxFVWhCSk0aIhkRNTmfJR7/C5f9W/7NQrtRYHqlcmVxr9k8XX3vfkfR+bjWunBo5malmH00eiMGCQinkjRs9YFEVlyl0VRl8Hsvtf4uB4Dj+9GahKwUYqqWxDhdARgFMkTUUhxRBOeRD+ValWrlDgeXyVM6ZDbUaROvUucviQJGImadEJVxqglRMDmWMmG5AAmrRtJylrIodSIFVtVOlz041X6Ar4TtmYmPoVxWRpZlzIFx9rb2u/pqe776qB1QMPjx5jNmz7G2q7Nvygx931wKunn7znX7TS1gFT93TH1shA25fXwn1A/D5c1Wag+kzgZTFUgEUBnzSJiqlZUqFnfMEiEhj6x1z1DmsheTWfwirmMqqF8NKFH7ji3au4XNnZkVokbV/M+NR6LKWtyPyHYMqkyHAoNHPkG07sdHTd1dY7+PXBtad9P3f2S/YcS4eVmfu+1mHaySt3PHHrPyXlnaOZuGLnTVQMLYoincViuqmRFwWqvtxKQFWKaSxvVd7wKNLJWg2eqtB1mO2IogNvaDZTAED5gIA49YHn8aNeS0RUSoSnKuqIzY50g2D0j/EBfjO6jljFIPYMjTbK9K75qV3o/HiHse6Og/UPXzRQxcmytulL53rTO/68Nrnt97JxSLalUSl0KYYhOhA7C1Saa+DP/PJHF6jCggUtSmX+r/7kW4n/DyOunIa1gGqzFXJnKxSWPdICUBFVNCbBvkGJp5raYqLml4EhtABpk0iSA9YKlQ1sWBSaGfLznbN674obznrtm95LfaMtXU2VQ3iiz2z8xrKgWvr70o6b3pbT5gqOLibh8IGNMJBxUIESMg5VU1ERzJcAMI46UOVkMNx+XwHVGlUqLpVLARlQ/ZsFnrxidC0BFgCrJs9UAaosskpb/xgFAOv8UNxWAPkY3nIhaRmiChXCnuGz/6q4rLUrqgCpZ5RWdd6/51cf2TTxxFt9O+6nrEOJCV9ZnUETuL0CVKVqIzBVjMCOA9XFD/w6UFWhILCckkhUCB4AVCOC9V+AtCnXJbdcJQ/RlgCpCVHGcqhoF6jdKFI+yJMZwyOVeSgqgUi8Mtk9FW053r1S/ryqCKqfLQ1d4bAK0FXrdyqkqgMwqdJJm9gghIjrZARt+baNHe0d17S1dVxnFIyHz2tBwczi70zjmRs3Xmm3PbFpXWlq2z/Uxh+5UA/3Oo4dkWmhmySaBYbtzXqLVHimqtWpZV/jqs7fGxsgNN0/lbWhlCtV0XL/+2mqC0mr8UwbwbqjxC68GqN9Cw0GxMJeSG7F5T8hFEaVkJPKlBBS+PVCZRNxsFgusu0iF2rEQ7VRTQVwQ1XNoNjOUYVscjp7Nnb09H+td/notW3nv77lrcj2HRfJxittL5Mf2bnl9o+544/+phNMdRaMiIMAgkgKNKZtko+Kqkq73Pc1FnWwOIgBuTBvuQmTMB1TWaixV3xTpwaYJ4BAE+uAycp/CKuEq4rAIhmtbD7HawQsqSSNShnSUayjY6gLJxk0QAVUUQQKEEFv5kkvLn8s0znw8e4TTv+h1n7K9EF85MUTCpNkgzV1149fR9XJD0eV3c9HGRwcBQ8pTiIKJS3ZN2DkQDj4maNIDk9IibRkVF2BAbT4oKmblsJLTOggZLU/kjgAVNH6j6pieGwplSMbHqu4OPkTaCU9TCsvtbqFh0xw9tBE/jbEJ5ZFrpWjuKNvc9uas7+69tVv+b+ahqiL1n/Mbv9xl16de/vExv/+hzzt7bShgtS42Q9hr1g3xUi5SRWgB/eZjhRYbRZT1TmqkVhsUOxT4EP1D45qjWNUDb1IhlEg0h1lUYUNCd0eKJrxF1B50EbFwJdxwQc1zhzDpFe2Vvg7bJv0mHRLowoVg67lZ/3lwOr1V2l9p7QsR/W25LYslYLn3b3p7v+Y8qdOSTJaBkp/TpYBX5Jb0qlzgjKqT3laKj3pYOgfBzdqWu+7GlDj6e9t3oq4zxNZ2a+AKoz8A/BRYeQfeuT5LrlVtGprFNUCshOL8maOik6eckaOMolDViDHalakM8c1FTaJP4mJAybfJwGoLATl3G5Fj1L57Dhcszcq1i+s7xjhJtY8EVakDqnYoE3NTIzECPPZwr0d7V3f6+jpuP6Fq16IiOCW7hQtddTsvfkLnXtnpt40tumuj+j+nuGMXjVtW2NKkBD2sUkrj21FexEfWuw7KiwltQtSoDYNn2lgUdFQDF9l5wAAIABJREFUSKG7eaSo9mv6X0oQxcNHbid/jwBV+c1rKdr8ylQK1dSYHW0CFk/VyjWYHpMeSyUV7X6xW1SBNtjLIukOcoWNNRZclFUHd4AZcULhairgEIRUhhPH+c6dHUPLv97ev/yKgZ6Rx7UWjMdd6P5zatXkrYWJHQ//4fgTd7zfqe4aKRpVHemqAfY60yLdNChEcU7YT/t9HBGwuh+Oc/rD5UsNK8xUkC/KfAxHFOfk4AKNQRBAawCrLV0BVYiqpCjHCWOKkSyevKnSP6XQibcz7Dal4i5hE9LRURHPSC9zOmcK3cv+vWtwzTe1lS95cqFrv7+vL76iOnVH28RDP/j9uDb+91Yy3WvaBnke1iKxq0hJu0u1JTqYN73Y72E1K7hWfCHTeo8AVcYYKIsDSPgBJZ5P/pxH7lyF/JJLsRdzhrmpPp/cNPwWvio+N6xD2S5VLS+p1xxzUsENw0nDD0izLApsm6rZYkRdQ3eOnPeaT/Se9vwfLvZzPNvPS8ZvLES+97Kdd13+nwVtps/UEy0ycIIOKdSkimqGeckQ5lPX4TF7Pxjgur/vaeRcSwaPqP6VQXHkcUW1Wq1RGSK6WlwHqpouk1Y2dMSoorKKz5iQBh9VgAH2CwQfVSOL296c48ECLBHIxMocGtGBRa9r5Vnv6x8949pDIZYfyfGABfrm8s09persO+/ZfM9HAsfvIEfj+FhcPS+KGayKP6O0kzCPEPvJG28C0r1QAZ7Lj30/XtrelXsuj3qrXCmCBW40ltz6WFU4JIoTTpoSQ38kTvnkhy65boVqtQoFiLasBSySajfaqMNup4KeJysWgRvXPhQvUd5AozIqEiplOaO4p7xuK97ZPHDERv5CEQD1AJuaZeFABoU3umeKTpDoiamZtbZc+6P9XX1f6ezq+fHpK0/focFo8jn2AG9x7yPTw0/c9uNPRdOPvcJO9nY4VkhwJ2IHBGgYwF1MwSoDOMyTkNAe5ZQoVLSUywIqT0ycSEXFvGamQDWtYKmxogaXiHLTcSVfkwQqZRDBhw7hG/OQwmEccxQvG0KDIalTfhV/hqzuT8WgXE3l1DLpCvJeB00Gjjjq4IMjC8ambpqkGzZFsUaGIboNNMAjw4l9OzfXNbrmyo7BVZf0rj79EW302Ergax62yY03mrUV4QuefPD6f85Unjw7H09nLQPHDos0y2FtDjogiw1jPFTQmn4/67mW9EitprA+I/JXKAFJHFEYBEzlknspkaoaRFVsRYU9DGtB+gMFkc9fx2S9x4EGMBa2ZhhDONBgbITw6dWsoK1vxdcLXUOXWuveeO/BUEAW/ZGTrTevmnzqhj+PK9s+YNG0TrZOIQQpMQazqGskwaB1Nqg6UGVxAruBMXBgroUSWOmoGPg+JTWP/DmX3NkqBYhM9QFi4RHaaH+wcChx2LaIS+NMpk9rR1gkcKoQ7qaYvScggZDmOOQ6DvnFzpLZt/wnq1766o8VV5zxqyWNtWfxybCporEnztx9x+XfzkbTK3Qj0kOTKISaHXtSYpIZtPNCzSBVT+2KDu1NHw6gym459bchyVSpPRWfElGx8l0GqhUAVRe55FJR1QFU2fBaqqgCVCE0QHyqZA8mBtSfIpyyeQ5IJhMZ2MEw5mLZyDQzcbWOWtfIGe/uO+llP9Lalx9UC+TQrujC3w2T8x9s+8GJ0+70v26eefKCJBNmNPDxVCsQ+B4oBEAVmy8oNYYCqqiwod6Gtph0Lp67j4MBqowz9lkeFd2TjfzhjQpxBqdOUUhe4JHrVqlWq5Jbq1JY88mKTerMdFCH2UZZypAdWtzuRyuW8bAUU4WHqsprqjGthDUNgURqVp5yVtO7xfZjTFuKyTBNtmSL2HhRLNoYYsV6bOpWJefkHlu1bPWlHW0d/71ueN1MKwtDD3U0JhsutSZq8Ts3bbjuL81w8kRbr5mmFpJtGmRjg491Cn3hAfM1xF2MfSJLwCSAKhdJcBBQe4SI1hR3kB1o5JH6bs8DTmrsMGBRvpXyPLnxWKZkjxO+sUSjSmpc5Ic8fuCVCn5qHEAAK9Z66BuiJJN6gjNRhL12AUZRSZX3L9UdqSKjPcwaBfxcK0OR6SSuYZfbhlbePXL6ORdlMr33amec0VKG/ku9/1xVnX2o48m7v/9vyfgDv5ULJ3odM6YQ1WYOM0BhIqXLLPzqRxWozuMUpQdUlBWwZiurKriIBD77MceorhuOAFUTfum2OD6wELwBVEVbVS/t151B2L6K5QrgxGH9wOsBqMrpqti7/Pu5nhWfdaorbzqYCvuigWrt0e+9vLz7ofeHc5vf4JgligxRpGpsJq1aTHWT74Vv2tF4xn6BKhOCxU6CObUKqEYVl7xZ2FJVKKz4pDF3x5R2jvJFlfYOqqkOWzU8HagKTwM3jGM244SjxTQny0CVuvu355efcMXoC179Ka1vtGVbv/vem+SpGzNUME7ec8dll2fDiRMSCqyIY0Gh+As5N9gMC2TAVBxjoMWAKhf6ZPVXEaqoMIQMqmNUrTwBquWyR14N1aMi6XqelZCoqO4PqHKEHIoOOJygMqEhglLZC2FVNwUxiGEX87qSyO6dLfaf+IeDJ593g9a9Zu5ozIGl/oxNyaa2+7fcf8FTu5/66pwx10E5OHQpK6IQU91goCrVHYmhTSuqDaA6Twi91LdwTDz/mYBq85tn7i5zwpqOSs1tO7RmFb83TCLmdPmRz37U+NODR2qlyip/KLPNyKCCmaOeAtT9OTJDnTQfEMMgE7wyjrBsKPUFiKZs06YIVGFUyleaolHTjRSHsTTQgb1Rwc8GH5UrhxpcHxLbsCo9nb33jS4fvfTMlWddcazQmA5lcDFw2XX3snt/eulHqjNbf8uMygNZKyKAVXDXTe7SSayoeANJ+SnWIg5JEU8r5WMrJKF5Tjl8LxThNF2vnvZ+6yAVLwgUIBQ83Gt8CRU+/AIfGfXRCJaLcLOpIRo1oNAFSEWVFc1+AFU8S8CqdAwbXuAcG6rAKAy0UVlNuYm8nKoocF+zKXTyvtE5+PhJ577oE1m761pt/frqoVzrVvre8bsu+UBp0y/eY/vj67I27JhAe9PIj1FRl27aYoBUywHVGJacAQNVCKuw16VAFRVVCXdoXjdETJU+8HlEpSC0OKaFKNcjAarQsUiwQL5r+PZcz7LP5ofOuk47CD/lxVxfFtTsvv1LfxSXt75Pr209NWtVyUf2BE5dzE1Uze8WA6oMRtWJoF5RVUCVFwQAVdwh1yMfVh2zVfLmanV+KpSQAKpibiyeqKioov2PqlEKVMXsHoRikyJM7IQ4WhDcDxOnkUyGanaG7L6hB7rXnPrl3vPf8ZVjicOVbNrkBNk966Yf/MY3nGD8xCQJ7AggzFStrVgjK8iy3yzAixjAH3pl/XBUVAWfSupxukUwxgoxM6GA9RioVspVKpdd8j2NLKuddD3H1lPNQBXtUPmN4dAAquAvs1ZWARIGp6ioio2qSBoSK6bi0O62vtH/3bfqjFu0gdasNty46yfrJioz739g20PvTtpIN3I6GZYmliYKqGLx4SAyYaY10o0AYlRkcCttNEfivSwGqIpa9ulANa01M8SAHy23+mMKk5CCyCfXBwWlxh6pPjwuvZhssqhoFajNKVJGc8iEnRDU2hh3GJMAHLFUThrgUzXpWLkrX+Pigqq27gtU+TopOxoBPjD0R0fAoIxlUxhEfA7NObmZjmLXL4aHBr8a2XTDc0U0tZhxkmzYYE2Fd7zm8Qdue19Y2nVeXqtl8zY8KX0W5mZt7A8Jb/64+qBMwP+Wix2qaZpeY/EelnWyAQAVD2Q/b6ZxXyUgYt9HXYWPDgfjWMSjBuRXPPJAG2GQik4hxg14qeKxC89ndrRJk8tSARVALzi4EJSqNLO6GxVXUh1ydYsqiZUkxa7NK087578GV5/5RVr33KqsB5u+e/62u7//fwxv/KUZMzQ006BITyiIIr6/qUZ7ofHTakAVHlVwEoEncwT1P7y/zQz7qmoausbgJjeAqohkm9PXlFCcWUbsKTAvhhVAFSlYON85HQNPZLqHP9+x9tXf0ooDS/ZTXRxQnXi0uOVX3/s7rTb+7kw43pmxPPJjX2x7QNRksibebYu1/tk6RS40RArcfqkDVdh1wJZKgCpSqNy9VfJLNYprEelslg2RDHg8apHhyYyK6tOBKiv/Ndjeox0CvocIESBgSDJZ8jK52O4buGno9PX/UTz7jdceDE9joYlwpL6eJJscGt++buy+Ky+z/T3rkiS0ofZnShZa/XFCZuiIjRcaXi3GUZV2mNSWUh9VnQ3kBKjCML0MoFryKAqNOlBFfCC3/lFRwnoNeyo4P6Crr4Ojis8vhtjCOJOJLG0y+R4Wq5BBYWJFdufKRwr9K/6s95zz7tJa0LZnU7LJuefxO18+Vd77ye2lHaeZ7SZRBsIxAFWiGCwPHMgYjCpivgKq0r6UrVctBkdqOLbk6+6P8SS1LsUjVCBQKtHiksBKbEShogUHkJqAk+pRpVqiylyZRS8QdGYoQ21mgdrsNsqbeY69RE8NFU6sM6CWcKWOD9UNsFpnkzVXWevt44ZNFb+lFETJQs5jnV8XjgH4OYlBvhdQPlOY6ursvn6wd/Bbfb19t53QdcJsS96QI/imSpt+1LvrkVvfvHfrg39Apd3r2zLgpGOOh3yog690KjZkux74k6Jgoo7vwiMVKzJR1cucka1+EUBVGezvu3nzd6KDhwIMDj8w3/cCFY/qM0hlpwYlnhKVv7T86wp/ZSvH+xnGAMJOsKcpDrRpIOFMqq6xlaGakaGk0PVEYWDZ1QMnn/W14lO7ntDe8paWS1k8lOFQ2fLjwcm7rv4kuRNvMqiahzAWUYxw4zBwfbjotTCUaj2gCmtOAaqs/sexV0f7P8s8VQkraj747qeiWj+5CAZMU63YGYILd6L2M/I9E2bX8Fc6Rl/4n5n+0zYv9X4sfHXxw8d+tmrLxps+qtUm355N9pqO4VOQoGomXJvUR+5gMt6X+oaX8nyuGCiFq8pSUkA19ZWLiIKQEti+zFXJ3Ys0KvinQhzCDTX+jaqqGDsrMZUCqmjnYPCBC5QCFgaq+H+2dMGcNimxMxQU2nynb/j7a9a/8GLtpFfevpTP8Ww/F0A12L3tlMkHrviGHY6voSSyuHLGtx7K+YSsSCJDuWV4mHjKh6uimvK2BKiiiqBEdASODniAsKaqUaXkUxSZZNsdpOtZ5ZuLhRmbD9obAlRBLmffVHx+iCZUzg8fZxiEqP2GnyeKSJ+coDiw5tZs99Bf9Zx1ykOa1npJPbfP3D7y6M6H37lr784Pl/Va3izArQJUDsh9wcNHRS4NspBtV2qoyvaNuWyqu7Kvy/mzPYiP8M9vHvLp31VRSyoNKf1ECc1ieBniF4AqWv6BS34EdX+NypUS1eaqzKDJaFlqt9qozWqjnORNcSWVx7DKQWXQy1Uy4ao2t+vmUwFS/1OsW4oW0FyBbbJX4rnC/DsBqwDM+Ux+uq2t44c97T3fGVkxcvvKjpUzR/iytuTLo8M4vuGLI1Mb73xbsHf3O2Nv9kRcJiuDueGTZkRMUYdXM3qftpZVlACAUswRiasV0aEAVYGoaZlUzaGmf4tYOd2u1bGbK+XpI3V44MghdrIJAFKh8kc8qi9e4RgjJjwz4Uyi7KjYR1PFfzcOUtJFhCCG/aCxDGgGJxhhj/MTnQI7R1pb99ZMz8C1PSNrL+9++evu1zSQ5p5bDzgejf3g8ouC8p7fj4OZId1KCBoyVNH5QMdzpHEnnunTtw5QVTaibM0Z8voD9T8iVYWnCqCa4TS7lDUt770BVIUnLQdxqeQrqzsexeIbjyo8KADcjXY6ylbnim+0rVx/SWH52Q8udYQsCqgGO69+0c7H7vw7rTb5mhxVydIDCjiFCDxP2f5Tw++lvoEj+3wBqkCMOC8ol2o5s2LmYSHxQ4pdl22panvLLKQin8hMxLIjjROU3RoTWin+NZT/G0AVX4thBqwcBgDiIL5ho387S9TZW3J6h7616pzzP62tOuegExqO7PXa/6snyY0ZGkvO2H7P5d/KxFMrEV2Ahm8DACZk8zhQorVFjaqFP8nhAqqpw2cDqAq41lDFAlCtCVCtVuAPatWBKvLR2SeRAUHMPBwWSijvWJ6frO6VQMo0s4y5YtwOkcjKWLPJ07J+z4qTr7EKPRd1n/XbsO9pqapDkiTGNduuOn98duz92/bueH2Cln8Wd1pa17Ae4wGvBDqygKkFTzkApICM14XnOFCdDykaIimJFmw80kKLVNBUJQ1tftji8W9YxEDZX6OaW+XqPripsR9TVnOoiEqq2U55PUdmZHLLn1u2fHISyxhQB7BRoKMhyv60wzWfsyrnJ0UHEPm4HLRT65Im43ruRGG0c6VWj3NOfrKrvfvHvV1d3x4eWHHnrytITe9sklxpTFz/0OmlqV1vLc/s+Z1abe8JmSwgX40MLSQLywbODwCHekaKHIklBzm+BRI9zDx5RUxVngD8I+QupWRXWVua6VSptyXfz/qJCEEmYrcYeBBO+ZwWhk4ISLIsDuZoZ+WZqhxtVFxPA2wo7iHLwkyAWtlHpZtkkxvp5Fs50ood27M9A9d3L1txRfdpL75DGxp6zvBS992dpm+46M9rU1ve49cmTjFstPxB7/BYXMghN/uJhN/3NY4mUE3tqBhApm4fGFFwbVBiKlb+w5QfQSJ+2MRTzZFuAqiKMLwhukxb/w1BVTqemf7Joqt0XRGgik0OB5zQavON9mVXF5ad8fnOE15y21I7youCFNVNX3rL9M6NH0iq0+dlKSCDfJ5c4B/IFo3NWhTOrfVQXqo88QQX1H2Y0SKBx6kfUAzRwl4BqiykCrBAW1I9A1hh+oBYjyClg62p4B3HQFUEBpJQhWQOuRawlzFttI1NijN5MnqHduUGVvzn8he87Ita78m7W+s6HfjdJMmGXLhr8rwd9337sqy2dwANccSnMp0C52uNyGLgJ+0saWkd+uOwAVUuJCkBHVdUAVTxO1IeqmL271YjSmKbHKeTNC3D1UPORuczCipYDFN5cwcHjKunTFiV6gMDNB5jUi1jnp9hU6hnyKO827fq1C872fynOp73pm1LnaiHfjUP/Aqbk83ttz72y7dN1CY/OOFOrNUyOpmOhb6vpCOFaCeiHYw2obQs08a2HADVsYVvvbQYn6uPZsiQfkoRbs5v3DZ3BHE52CIPPrRxzEbhrPQPPB6DUPVXK+CkutzazxoZKlp5KugFykHdn9gCUplTqFK/lJJciC0q+pJbdfi68k1sij6Vyoe847pwii2smv9PQAkLRCRyOMzZucm+rr6f9vUNfK2jrePeNS0qBDza4y3Zflt26vE7Tts78dRbZia3/E7kTS7P6jXd0QOE1jLA482e/bUhtAWHX2y+YKGtaz7pmseAFW1WdstQIFXdvoZQSgmvGuSAtL4qlS7UjfgwGUbMRfVdBET4lIS4j0Jf47Ejjrr8f2kwDau705a/WtPEG1XnCirS+Hg8cCHGpkpiktXRvyPTO/ijjsHlV/WtHb1bG33e3qN9/Y/mz6veevHvzux65H1+dew804nIMJEU55HJNAij5SqqykVZsaBTeyrlg9wMVJVFlec1C6pyzFVN1ft1X6N6q0gOR2m3hkuAwEjK6i71kGfdDrZO3SDfyCdm54ofFpad/rmu1Rf8bKmFmgURRZJcpO99MP/+6syTf0y1vSc7bOoPxTROFBGnA7OtRepTuuArHs3hdQCgCqACQQ2IxGj77i2Ru7fC6VR6aJARQyBjMjeLvfHS7GNljDwfqKIHjMoZqqzi2RrBqCpjM1CNIIAYWPlQbnDlpUPn/NY3tO7ullR8P9OdSTZf2R6Yxut3PnjNpzNaqdvmkqFO4TygKlxVADdcm8PxOLxAVfZuiYcUkIpqFoRUiKSsVlBZha1LhmyrgxAlxYpGBpvcOiDdEB9WTFAs9wAEktTSSPrBSQjnSIkSBdDlSMHENzrKA6vP+ESStb7Wf9obxg7H9Tmcr/GIe//am5+8/T27q3v+uKbXComhkW1j/OoURsiYB1BNbaqaeXQC29ilmCt8DM84AOK5+tgfUGUroJT/2VT74ooqV1NV4lSsbKhU4pTrlsn3auRVa2zCnrgRZXSbOpwOFk+xcAp8+UgnC6pc8MYASBjJ6IqGIgcHWYebxA5pgUOd0NMWnfxTea6qyikOYXy+ZAqBKNf1RI9s057o7e6/Yc3o2s8V+4sPLNeW156r9/VgPleS3JaduP3hdXt3P/rWsR2/eks2nB3MGa5jJb5mso2dJalOsHpi+ApnFGF6GwxU0SmPKdLwPHVgUG+Et9ImK8WUGtDYYsVZBul3EOWx4NGPKKiFnDqFair2JThCpLxUaffjsCkm/iyg4iKLtGglAEIcbWC1aJgo2MDSD8wBkyI9E0TZwlT78Orvtq8c/U7fSec+qPX1lQ/m2h1L3xPe/YVXj2154INebexVlh2SYQaUhDXumoLni8LNQo+jXVFNyVmNimoa2CFuE1xowDoU+OR58FQFx8epG//jUAUl/75ANW37px0ZPEOidVPbtFSAJXod0CN8PUdG54obCoOnfb77pFddt1Sv5QVhZZJsz+657dKPkrf77eTPLTciTDAhiwNI4JSWRmMI/2ah23U0v75/oIrSN4RUCTLL4SNWcak0NcuJVOQLP1WPTNLAU2VeKrwzVTVCJVTBukMsR3QyIoAXlMkNjhSFIhAO6AaAqpkh18xSYfnqmzpXrftC18CZ3z+WTJBx+Cpvvqw3dMM/27vl5x9wklI7NxjZhiuhCF6aWkIWelwtClSZn8yZ1zrr/QBQ2VEuDLjVWsVBpQKbqoRsq0iGXqAEKiIGmuw5UweqMMnGg2UrqholVVWN7z0AhMmkZfwgCBIcTNJYKwxNLTtp/YcTyl/bfsp5LeWhCtudX4zf8IoHdz3wgV3entdFuYQcA6lcioHKFkupEiTl+coClgLTpwNVVfU7mtP9KP0sXuKVep6rZtzJlY7CvAeD0wY/Fcp++KT64IRB7R+FVHHnqFYpk1euUuzGlNOy1OG0U7vdhjoqmRBIxcqrse69mQJNJaLiQ5McpmVwClc6faQbSLPq32BjblH1M23ANLnyAb9UC7z6KI4t3Zru7uq7af2pZ/zzk/dtf+CCCy44JpL0jtIwqP8YhAHUHi/3T+/a9Lvjj972rqQ2dkKGKllHDzm/EeJbpDuxpaFKR9Q1iOEkLINZ3pyvLilX0rZt3EPer5pkVqnhGDeJEMARBGxthojU0I0ocEPpfqgCi/SBVCVVCajQ0uWKKtZx/HwRVDDViW2neOs0SUcCE9sMaYkfm4FV6Ny17OQzrsz0D3+57azzty4VcBzte3O4fl7y0DfO3/HoLR+qVfa8znYCsk0AvCpXVLlKzjhhcY9DBaxpktyBfhpz2JW4tTmunqugnC4HNb6IqcCTD7yIPC/kw4ll5RisQkyMrilbbda9feWnptVUYVbKPtEs3mS3gCYGtQeg2rHi1nz/ukv6us+6Wlu+tAPvgrAymXusZ+yh//y45o79tubP9bJNJvO2kXCAxVlOaFxVqVdUFnfDjvyzngmoqtZvEFLseXWg6pcAVFWsXAygCt9UDEIBqnIywYKCyikWF6mq7Q+oJgCqWQGqnl2g/PAJ1/SuPv1z7edceOOxZIoN7uLkA18+gfzSv1Ym7n2VTeWsrRTGEIQcK0BV5fIIDyuJ2EM3igI2VK+Wa1StwvhfJ9tsI8NoowT3XYeQSqqpZIRcvZKKqmRdc+WJRWWoZAGoSjvc0MRbFEA30RzyzbYwKQzvGDn13PflOntvOhgfuSM5V5Ikca7betU7N80+9ac7vT1nUUajDFuUSIoXCnipcwI2RyiZJVEnXcCEApLo4N1hTQAP6rkNVFNMmgJVRvJp6z+171KcVE6awnjjKqpUVF3PJc+rUqU6R24V605MmSTDILXNLJITwYJKJ0t59MpZS5ZracPiHqRqcuGR1a1kuLzbbCMjnCfmo6JVqd4r8xUBkDgHXoCRZVr897yTm+jq7PnJyLKRL5w2fNpdS23VHcnx2oqvDYHV9BOXF7SJ2dfufvL+t1Ymd7xQD2Z7HT3SbGgV0MHTILLSyDCx+QOLiu0bshR0G76VKoykiY/KKXhSPOfn1uklGGMI3wih2A75N1T9MWyG4LyXRqEqPxLep9N0RRRUWDyVpk7BSg/8U/k3V1R5PTM5FBrtfjNTrOQ6ex/qW7Hmm07/mu8WpqentV+jg0vyq2+9eNujN/2VV9nzBtsOyTIDohAVcUllajmgqvxXhPfcJLlT44kDcQFUUY3HwdkLGaii0m4ooApvXYihGPukVLd9DsANoDqfPiSCzgaVxddypHeuuN/pXf2VodHnfVNbolvIwkB14v61E498+5+S2s4LtbBUZNYSQFriiwk0JkCsqN5qo2qdhURpJdk/sMFRRZoOC6mg+Pd9CkpVqaiWXNJD5NabpEXwRwOxQaIjRfWPiy8nXwGq0vo18Vy0d1jxD9ummBIrIS1jUWJkKcx2Un5o1WWDa8/4XP55r7y7da7Pwu8kSTbaUw/88szy5NYr9GDbMjupmhaEU4qjCqCKxdQE+GP3g4YJ8MKvfuBnHK7Wf72yxP5J0qbWo5jC0OdoykqpRjWktUQ22WaRdK1NuMgcHTgfqAK8MUQFWFXtVj5R6gqoolICmxqe2IjZzVBgdrhx+8jGZWvPfG9bjh7Slp/XUu3TJ5OH+m9+9I7376zteddEPLMM/NScnmGwiYWK8+cV7xZoTIAqi2z4FM0iIVUpIk2Kbs9loKpKCvUq1zxDf0awjc4SFvJQCRYAVJmXGkZUqZSpXAZILXN3J6M71Ga2UYfVTnkq8DrEPqnKz1QpQFU8ZhphioO02AdxHS7ljTFQVSKblI+qNhi3+tkMAAAgAElEQVQkjKW+nhbMyiH+DLFyQeFtcJh73smPd7S1XzfYN3CZnrfvXj/03DFvP9Q16UDfj87E3MPf7XSnpk6qzE2fX9o79orazK4zdX+606EKOXpEtq5ggzrpsEDTNAnxuSmJRipWivOMPznyR2x+uGvFrX7wm8UxAlVwzmsPsVxBLOUIUOWDMzs8KzEX9kEgXoBSi1OnsCui2gsuPtPWMNAUWPXR+jUzoV3oeqrQ3X9j+8DAdXmreEfhJa+e/nU7uCQbv/GS7Y/98kNeefwNqKiCtmFwfBtfwPqhfTHj66hUVA8SqMYIgrDAUc3K/oW9ng/BzZSiRou/7vJSL1qk607KlZc6q69lidqXPZLtWfW1oZPO/prWduLkYq5VY+9e4NnJrjvXTzz23X9K3F0v0+MKws+5ohonOGsB1KHiqIAqKxn37X8t5e0c7uemlGK8bpqjzFsrG/0nvgBVf65Clek58kse27Do4KdyRbUJqHKbk/2I+E/m8Bg4AWtkxTYvDAxUEatqJpTYCWmORbGRobjQF+aHRi4ZPv0FX3TWvODhw/0pj+TrJTM3dszu2PgbE0/96rKMNWPbiadZSkHK2c8cmQq6ROqg2XzND+2dHU6gKtQNZn0zqIJ1DBT/tUqFymUorXHCzEgqFRUIFutsscH0Y+wAUlFNucrzwSroHjpJow+MNAgOIaYApytLvtU5Z/addEPfmhP/smPkBchCb6kW6r3lO8+4bfPtfzPmTbyxZNZyhmNSTstwy5mp3Gw5JhxUEUol0o5mcaHYsTWAKra+VEy14Dn40AbIs/jd6Waz7xhl6pPylAV3EFcsYqCKBJiQAlbYelQpV6hSLlPie5Q1bCo6RSoYRcpSlmwcmMjmaywG/WovrFOrhEcKACKBJOI3UeeMcds47cSpe5Aadyt3Don1VYctHDrQKTMMcgx7pqPY8f2+noHLe3p77lh3ECkyz+JtedZ/NKdXjT2YG9/x5EB5csu6yuzu50e1yZdp7tSpsTvTZkaeCY4/jhcMSJnijgkkkcxSiUptgKRNy5xkrn4pPioiUTn+Uv4UpoBQ03SMG0LMt1A7xOdBVfwQyKGeB5Enp07p0t5HRRUglXUHqBBadky54nSmret2u9j5U6PYcfuKtSdvppEzZ1tNCHo0bnqy8asv3/HY7X/pVva81rYD0ingK43bJr7Ii1/rnk2gKk6nOL40Kqpo/8PGDIIqAFXDyJJpAahaDFRlkDa6MozwFB819VmVIp4cltPFpx5ikRD5sHtsG97s9Ix+Y9npZ39Jyy9NUL7g1U1233z+xMP//Q+au+sFWlK10BbgzZsrqhoZHKEq/AwYvbcWUG02IE95Piq2Dkb/UPx7PnlzFarOzJFf9kgLREiFzwSwiomfWvKISEj4iACp0uptAqo88XUiOyFyAFYtis0s6R1DlfzAyH8sP/PFX9FWnv7k0ZhYh+tnJE99e2Tv1M7/PbXjob/POTUyE58sDnXC508o1GGcL2ssL5aH8XG4gGp9YVAtT2YOAjT4iE6tckUV/FSNcmRZbaRRnuLEEqAKeyYYWuoBi6nAV045X2LyLyRyjIUAFSlIDqDojUEBQJUiR57VMV4cPfcys3v5vwyvO7fl8tBvnP7J6+7Zcs+HJoLpl3pOolu2RbkkS3okzg5gLkV6zJ0Cps3js2FTjKW7wH6QXEWUEAU2HVdVvsM4HFrqpdKR3nwsZz/MtPIMGjwELqhGx2jNBuT7vkqcqlG1VqHIDSijmdRmF6hoI3Eqw0JOiKccIyNuKuCQ1tM3UyCTElnEw1E2BIxDWYeVJqbu5zuPoxoiLQldMLSSkfRrkgVnCj9KHNsud7R3Xt/V0XXZ6LLRW0c7R5/TSu4jOaBABZiY+EXOe2TLYHV68ykUl85xy7Nnx7XyiB56PWYc5LU4tPVEZEsJgombIo5S4RTzCNmhREAq2v8CWFndxPeYD80shkMXEPuxWCgKtVV1PupOHdKq1kyH827gSMBtf9NMEt2MNcP07Ex2WrczmyiXvz3f3XtL+9DIg9kz2sc1bT2Mrn4tH+49n/+tya33fsCr7HkFgCqO7w5a4yxsVABtkVfm2QKq8k5FsifxvcoiTwFV1/Uphi7HEEGVxjGq6Sm5AU7rwJxPwwJi63xU1clJcyDTSxLARac4tN3pWfGtZSc//4ta58lbF3m5ZE1b6Mnhtp+/fvqx6z6i1XadpWs1XSLVIK7w+ARnxo6KX0PVpbWAarqJSIqOfNL0BnGEpgKq7myZqntLFJR93ihQUQVQ1SIBqmn8nagkhQvGrV4sDtDhogKbiOcY81bhQpKJKbYsiu08mV3LpnL9Kz89fObL/0tbtmbHQte8Vb4Ofurcg59ZH1amP1Ke3PRaB2rHOCATQDVCyzehEDQH5r3A9in1/js8n+BwAdXmd8MdNGwMAU6QkqVerbgU+hoZep5Mo0gaFVjhytVTBqoBA1XNkOqEwFOJTRVzH1BBAFShpIW2NyA9hjuGQYmRSwKre9vAGa/6eFdP++U0eHatlSoSVyZXGvau6D0P737k3VPR3GlJziTTtCkXZZh7HUIARDGFRkSxASAakQGgiopqLLw39g7mySW+kOyq8FwHqmo9SYV6vHgrG7Q0dQpcVKixuaIaAKQiqrdM1XKFgtAjOzGp02zj1CnYUcEHFTQqAy1/XeWwM8VCtd1SFb8ql7KgoV43Q4VUaABIRqqv7vMiEMXMFeB0HlDVbRAoyx35tl/2D/R9uaet/5ZTlp/SUoK/w7OiPDuvArHV3qfi4ZmnNp7uzu5Zl3hzqzW/tlz3vR6KwqJOUS4Ma9lYC+0kjs0kibHDiucPwASTiBPGrKkURNJWdE3TUBs3NF0HW9LQksTWksjWpMUv0KRu3irAQtN0I9FNB/tVHGlGqJlmVTesOdN0pmzH2Zkp5B63s21355aNbMgUvT3amtd4z86Va52fOnPzJ99ZHn/0zwJ37Pm2hbjciGxyKJaA+yWJyI8mUJUdOe1443qi0JCmoCn3myjiiioD1chg03/TTGNUYTtVN+FTlVRJJpMqa/q1hgWWfL5G6x9DOdAcivMDe+yeFd9Zcfq5n9M6lpZOtSBQrW364Tvnnrzhw4a36xRdcylGnCLagLHHFTQzyRFhw4LxdAsB1fmVDgVUWWWJtyrRqWj7x65Ptb2lhocqgCqqacxTVRVVVnqnNxtkc1F4o3oKHoeBVCZYVACYAKgyPzWh2DYottrI6Vu5JTew4uL+M152hTawesk5t8/WdJ2auqONttz6am/vjk+Su3OlaURMmeBOONrCAKqmMqzG9WLfxUZ+9aG+7yMGVJOIIlS3IKSqVKlW9SlGJcsokAGgmuRU6x+pDWh5K6CqxHMQJsDuhb0JFVRA25+BKkVkawJUeTMxCpFeHNy48oVv/IA5Ft2qrW+tqgT8U3/5xE/+z9aZ7W+d06rDWg5RuDZlQ4ctkVBRDfSYAiOkCDdeC8lIEjKjFKiadaDKaV0EVgOA6uJVsIc6Tp6N7+cDTz2WWdruKVBFdDJcAfAn2v0AqT5CRXAoKpe5qopub8HMU6/VTfkkQyaEUeAr6jgoo0WLw58yaGe7KKls8IIN8MmCf6Xe4jmHsSjVfmkdN6o8qUIX38p0jUhoKSYOYglcoI1SV0f3huXDy/7d0q1frj9h/a9dLOrRGkNJ8miRtmwdruwdX+7OTA16pVJ/GNV6Pb/cE8dBWxyFuSiOrCSOdaYR8L1l3IrVBCfFxNCNREsMTcfJOdaMGIaX2Npi3YDnCLf7hI+vR0mi6anKDlhWkstiTTdj0i1ft51Zy8mN2Zn8tkKhbbNT7Nic7R14klaetKeVDtRH6/4808/Z9ZO//6A/t+3dFEycaJoeO92YkU0wuue7tATK49EAqmLqr84obD+WgmkIXbEOSHeMbRqjWAFVj8JQJ1NXFVVFD2EBJl+YFIxKolpq8M/HoaakOwGpDfQuHFWHonzfhNW1/MrRU17yGa3v5E1LuacLAtXSw1e/t7bttvdr3q4TDb0mQBUuobEnLKkkK60GBqrhkm7YUt7owTxXKIm4K1KVYP+6ZqDq+RTXPKrsnaPabJmiSsC2VDD7p1iJqfD3OlBVkXdYMfYBqsxpxSKANcJKiABULZ0Su51yA6MPOD0rLu479/XXal1dx8wmkOy5aXRy64Z3VScf/dusNu0AiIDPYkBwxtVjqaiy0IZpEuK/KGYVh85VPjJAVQBEAOBQq1CtUiO3FvD7t612BqoUw0MVrX8AzUbrX5KmsG3IGGHhgmpKoKLqs1o2JocCOA5SDI8Xq62S6111y7KX/PZ76af3b221HOxNycaTr3/wun8ec8dfXrXCgpHJcipbBkA1lKSxwBCgGhjwfEStGZxkAaoA7WlFNQWq0sr8dQSqcEgQdT8q0aikskdhDSC1xnxov1ZjuXbWyVC7XaSuuJOykQPooETZUqEAUBVpDH7h8MygslEx5QhOxRtmX06sxaoKmypzmYaQWsnIJsO2ckHMVVXTgL+mUctauV+detLJ/xpZ9MPjwqmD2WkO7nvQsSKayBJFWdo9kyPLd3zXzWg4Bbu+wYIJDpiR00kYwr0/1rXYMEwsTpGuh5GmRQmZKK3ia1EQGlEc4O9aHHMuohbpiW5ylnOiRzogjBVotunZtlO1M/lpK9c1Qx0DoHlUfl3sppZyx5IkMTdd/cF/NqPxdxnRZJ9h+GSijh1aEikNGzrF31/M6x4toKpOtSygEzCtKqrzgCr2dKmo1moeRaFOBoCqlSFdt3knTylFAn1lHZHo3xSgppVV1d9RAlAR28rD12yKc32TZsfQVauef8GntbaTHl/MtUqfc0Cgiok0+6vvfNDbeed7dG/PCYbuioBIQzvLVVkoUBhiMrVm61/ECIroy6cM4WaI4t+jxHWpPD1L7t4qRVVwCwFCbNIjsaVCizeNEgMXLx1kaesfX0NFlTdttNRMncVUmpNQhBy9TBtlB0Zvy/Qu+1TfK3/zx5p2bMTMgWNVevy757lTT72/NrHxzXmzxDZN4NsxFRGDkJ0PsDlLAEDKlmtkvy9lKD79uYcLqEqSEiaV4uVEIXl1WyqXPBfVT4ccp510PUcaWjqcSgWHC0xw9Eoixf1L2/9pyotUunBwYTGVFpKZBGTpGoWRTonVvq1r5ORv9Z//lk8Q9ZRbrUpxj3vbhf/z0E/+eSqeOSO0Nc1yclwtdgKT90ngp8gAFzmkUA947iNW02BrWek0AKim/Cc+pCj3h0O7+6373alEJa2o4p1KXntCIWJ5wUnFYSgOKETlHq4Sc2XyYegPGyrbpkK+QO1WG+W9LDkxZBmoesScaIeDnwHeIGMPXGuAVQg2Zf3hjUKHHRgOUejaC0cMyVVSUW0IqNKETdlC8HUi23AYrFKsR8V82yOrR9d8aXTN6Ff7qb/aauOzdUfB4X1nwpo69MP9/t7Vxz72MR4QHyWij+HPj370aT/o+H1/5vuZlDcOPHzdZz9lBuNvsvWZjGkE5ADEheJNKyBQRbQvYlgcDaDaSKZKdToCLLn13wRUmacaxeTV4IDjUoSOsm6TBW2NbosuFP6/qrYvoLVJ9c9CwOa2vzBg5TM2gCpa/2G+Z8rqHL7qhDNf8u9az+mPLuJS1Z/yjEBV2g5P2NP33vb/+WN3/4EdjK3EDZLkJfBmwEWTVlKjLX5kJtpSPtB+4A7/V1rhkajDiCj0KPFdil2PatNzVJ6eI3I1MiKobW3SUFFtiotMFLGYbwPHxYKbB/9MVJWUyAqehKYOHjvptk5axqHAsKl9xYk/Lw4t/7e2/uf/XFuz5pjg+yQTjxYnNv/szVpl7C+12vZTHCpRQB77pjIvr07Ox2aKao9ELkpJdfGTdn/3tgFQDzSeDnTGmr/mS1Edhv/wGfQoDFxu/VdKLpUrAQWIzDXyZNlFSjjQAadk2Luk0YGin+V7r5S5glrxPFMlucgo07jiiPa3Rh5lScv13DN65nmfLJz8+qtb0T/3x7u/92e/3HLrX5SpstrIZcix8pIJjsUHWEYZ1vOcVzGpfC14HqUdxpQ82WoRyoe2cjzzd8tYZ6DKJyA5AIP7DKDqxj65kU/VAGMtIG9vhYKZCpluQkUjR4VMkUw7Q46eITs0yVLdCE73Uy1ESY5KxVJiNcSjMQ0YSNuNDFKl6gErK8xLPBd+rXyfmEcv6nFUUOGRauPPgJKsnXt8sHfoiuUrV35t3cA6mLe34gJ+pG7i8dc9fgUWdQX23nv1K8efuOEjerjnxY42o+vkkgm/4ThLUaQS3njqLG76HCpQ5bS7fR77vua+QFVAqrjSzGv9JzHFQcg+quj6hIFGhpHhCFWdxTZy8JWEvVSwmfJem5xGlOAp5c3L4V1ALa6KrzuU5Psn7a4VV6064wWfOcxAdSw3seFHH4knN7zdCsaWm3pIMfzW1KLMH53tTmSLPsyi70UNogM9iS9Riqm4RC8LNstdQ4/Ir1HsuuROl6k0OUvkQfHvsJiKrak4bQpqZlSMRP0vNGK5UYi9Y6CiThiJAqqaqZNuG6RnbYIXXdfoiT/K9Qx/qv2ly3+pacdGukuy42drJ7fe9+64tPuPbG+izdTKFGghq79DzqaWKo5YeeFPdrDmibAUvs7hB6oCmupgV/wypO1JIUVhjULfpdDzqVxyqVpBldgh3SqQYeYk4pAzi+Vuyy9VqeKNX+yXUg9d2LvgtywDUFTCTzZCQCKFTkfNKA78bO3Zr7jIHnnhvYc8oA/jC+AguoN2ZG7bfsM/3rfr/rdVdHfIyuTIMXPShq57zqY/VIEy9c8FOUOH8b223kupQ1ka1sWHdhzgYgqSgIFqNfJozi1TUPUpnK2RXgkpH9ksnsrbedIgWEAkKuJRY4DLRrcmlbhK2pRS+LOdVPr35quvqqwMYhk1sx+qmPojElh9HzIr+FAttJ28U9jSUey8erh/8Jtnrjln4/GWb+uNsuPvqDWuwNjNX/zQ3l33/okR7F6bMcpkkMd88ohyrJKXTt3itRlHHKgqU3+Jtpadaf9AVVIj4gCdn5AqZeyNxIp/TqbS4LMM3ATQmRbjlJBKEfzkQM2xN+m2mUJWcUdSWMnXMwCqY5nu5d8dXf/i/9DaDxNHVSqqjxXG77nlomTinreawdiwZYRsZyE0XGWbknoR7xOx9ewPMeVsNg+ogkOJ/wgPAFThH6la+Qqoii2VAFUISQBU8X/gMQpIQStOYvDIhPWHRoZtkpa1KdAs6ly59tpCz7JPFV/2e7e2YlVtf/dq5oEvvd6b2fW+pLLn5ZlwTjfIpVBHJnXMbWBMAQ7TZBuvNKlITpXPLlCVzVqAagq4ZCKhjBQzUPWYN1gueeS5mGg5MqwCESYTJjWLpiQBKAWp3FLFKyqLJuHoiA+hnBwlv1vBZArAcc337Mh0r7hyaP2LP5XvPWvXsz8nGu+AE8doa9+1j/7gM5tmn3hlzQw6bSdLlp6t24wdDPWilT7jEX0vsOfidj/0CAF3mPAriH2qRR5VAo/mYOiPtLtKSLnIpE69QO1GkRxYv+hiys42X6j419tlqcK/AUrTzUAdDfeJR21UWpU4nCxL8RrrQFWq4whhwO+Mmdnb3d51zVDf8GX9+eE7li8xzvCIXtfjL378CrTIFWAMtPOurm0PX/8pb3rza81gsidjumw/CAAWkSMdVW6qLL6bdFSBKlcRDwxUwaOP/IgqpSpXVBmoGgJUuaus2v4SKa48m5X7Ub0IxDz5JhspBWyFMmCQz/ZU/buz3Su/M3LWSz+ndaxdkk3nAVr/F+lE7yiM3fPzf4wn7nuzHY4NWqioMlAFUn5uANWIK6olKk/OqYrqUoCqqqbxzdQogerbRNIIgCr4qQ6FhkWdK9Ze3T4w+Knsee+641horyW7f9S7Z+sD74sqU3+g16aWZROX9CRk31QA1QiiOQZlUlkS83cFClsCqCoRneLISEMTgq+A4kCAarVSo0rZp9C3yDALXFFF1fzpQFUqqkICgCk6C3C5DZKCVaEBALhLuxUT3NecxGrvv6djePWXBldc8M2lZhsf6bV6Y7LRzpB+4rX3XnPJHn/seb4TZS0bFkkAULIsHAeqz3AXpN8vGdjwmY0CisBHpZD8yKeKX6OKW6PSXIn8cpVsX6cOI0+dVpEKsEDTsMGhdQjXFOXFWxc9pXxqFZPapKZNvQkb7f80T7vBXYV36zygCu6qsqMCWDV1M+wsdt7a2913yeqRE3+6vH35cRuqIz3Zjr/+MXkFkhtvNMPRyXO3PHTjvyblibOdqOQ4BlKpoMvADghPeaR+yf6y2McRB6r1hrsUaxrd7n1b/1JRBQ0u8iIOvolCANUMA1WJ2EWoiyISsNJfWXQqoCrVVDQh689q8FPBbVW0S279Fwa3O70j31r1/Jd9QcudsG2x10tW22daixMA1XcWx+796T/FE/f9LysYnwdU60XlekW11Vr/i6uoMlCdKlF5anFAlVN5FP8CbEQAd76ZCqiSaZJmCVDVMjaFhk3dK9deWegZvDj3knfduZSb82w8N0ku0qubR39zes/jfxFXJy+wgrKFOiN4vew7zUpiHFhCBmY8iNBOROuf6R+Ln7DPPPbS1zhYjmoKsmR4M6Ub7z8EUHUp8NH2r1K1ithUKByLpJsw+W+yGOOKKiagqliBAsBCbImnTNSEZasg5VSHP7nSrmcptIp+pqP/+v5VZ3y2/fQLf95qB5TtyW3ZGS/zou/fe80le7W5kSiTGKZtk4lUm+NAdcGph2ILctthxo6IVFRSue0fuFSqVqhSqbCASvNCKlKOOuwitVkFchKnIdAMIdeGUCpt68+PPU15qmnVIuWs8pxLuarc8lftNwj4gpBMrEFMpBc3AARPMIc81qitUNw60Dvw+b7OoatOX3n6llYblwte+ONPOH4FjsIVQDV14uHv5rM08fs7Hrv1Q7ZfXplJfM1CVLjqpMDZA+YLS0mlap67B/sxDhdHlftBWL98n0IXsc4QU2lkKo4qxDaphzx3ldO4OxTmUqN/McJJoWzdPk/WLOynoufx9AxRcXBztm/VZSPnnP9lLT+yeymff0GgumfDTz6eTN73JisYGzT1iCK0OpvwbYOjujTT26W8yYN77tKAamlyjjS/wVEVuynhqDa3/hmo4v42tf7nAVXLJN3SyWDFv0WRYVPXyNrvFPqWfTp33jvuOrjPcvS+K5n+n/axzXdf5Fd2vSWpTQ9ZcRoVJ76OcnYERxVWZJD/A7CmCvDDw1w8dDFVoxrIgj+8rRj8VBG3+Gj7l11ya5CFgY9TJN3IMpUD1VFOjWNOq4iweNI1Ka7xgsLZEd9YNW15soaaRZ6eJ8r3TOa7hr59AlI4Rs5+5OjdwcX9pFuSW4pGhd70o/t+8H8rlteXZIhMC0BV1OV8n4+QCnlx77B1n5Uen9gqEJnrcSAgFdVUr0ql0hxV58oUlVxknVGn00btlkqegvAQHryI140SslI/02bwWRdMNUAoj7WnCaqaK6pyIoNvK0RT/FwlcMQcMBI9sUzbHxle8V/t+bbPmyfmHln/a5w01Lqj6/g7a4UrkCQbrNkntq8o7brzY+U9D78mr4WdThKTHopnMeZaBEUiW9zOa3ov+PaPVkVVtEONdE7ZsxpiKq6TRjEFQQpUa+yjahlZFlRxRZX1OUKHS4FqGsLK1VQVLtIM19mV5GlAFQmdyzY6vSu/Pvq8F35daztxcsEL1fSEhVv/9/3sH8OxDW92wvFBiKkiHd5hAlhEQZ+KqY51oDpLmm+KmCqSpKmDAaoaA1WDwaoAVYe6R9Zenusd+kz+Rb9391JuzrPx3GDbd39jz1O3fTTxp84xo4oFY2AIpuIQkaDIFue6oQBVcFU1if5DdJ+0/w/9cViBqoR8EkViFYRqKgz+K2WPAqRw6LDhyJEGDg14yHC1EIFjnTeooGo9Sx2cVJmIHFSIurpwnxGsp2WoohfJ7hp+sNi7/Esrn/e6b2kdHTOHflUO3yugWvCL0i+6I9/9458//PMPubbfTVmdTNNha6q0KH4cqD7zNWdHNli7hAHbUPlJQFXfo3K1QuXSHHlzVTLdiLrsNurKtFPeyIqdVwSBlMnG/qhwQqzAMbyLaf0rF4D0XaVCq7TiClcGxGwyUFXsah7MESypTL+jo/vx1StH/6jfXPbgcV7q4ZtPx1/puXcFks1XtvsUvnLLQ9f/C1X3rMwbmmWjFMF5JogZBfXLEwck1VNb7FV4NoEqx1szJ17tWVFEgR9Q6IVSUWWOak4BVXE14qJFHaimrX9FN9JFs5N2VxkX1iuvErGNn+bqGdK7VtxXHFr75eEXvOpyTeueW+z14td8pienYqo99/3iomhiw1stf2yYOaoKqII7zCpUBqpp1veht32X8uYP/NylVlRF9W/G4KgeGKgClKCOFmsipkJFlatsBsRU+wGqoyd+M9e97DP5F79tw+H7fIf3leR+786WHrjio6Wph99uRLPDWhJoyJWGqXsYIccAHrNcauNqKhKb4iagKpXHAwyqRb7lQwVIaWqQDHAROcGWKvB88jyfqhUACp/9UlFNZZCawIrDmgdUU6uNlH2bGh0T7jdXWAFUY7IA5lmkZ5Cr56jmdAf5/pHr2/pXfnHwnNf8TNM0LG8t84BH7s+nfj447U1++K6n7nyXb4XtZsbi6FRYzB8HqgvcKranSyiCiArxqHFA1dCnsluhOUSklipE1YDaE5t67DZqs4pk4RAEUQOuL64y2vFMJ1FV0yUC1ebWvwBVEbiCNwvwK5uRuHGYmhm159u2j64c+XjGLF515siZs8db/i0zHY+/kRa7AuCmljo3rvJqk38z8dS9v5vTajlb44QvSkBxg786BLfkcaw2i8uXUKQ5GkC1vogzyuSep7rKzUAVB+2YizeBG3CUOAz/TTNfr6hKQUbE4hKXKq+V/r90HJKdYDIAACAASURBVGPhqKb+zbyWNfcaAVRzZPWM3FpcdvIlg+e8EVaNtaXc9gWA6u7s2H3XfiQc3/AOKxhfbukwo7bkBLEPUBUrBACYpfz4I/ncRQLVWo1q+4ipjP0AVQAZ5ohxtKGU+2OkLSwAVGMzQ10jJ16e6xlo6YpqkvzIofGOs8ce+/4nEnfHeiOq5MHrFCK2QWFAZKP6AzsyPo/EFPHBBSbwiTJ/b0WgiokZUhz4FHge1WoBVcouVWpokebIdtoogcE/nB5wCFMTmi1CFQVA7EeURQcqYeyzKg4Q4CyZsCfiM6VFNT1PQXFoptC38suDq078enHtC1uu7Y+klZ9M/GRkvLrnXx7Yef9v+mZYcLIZsiyHgxuOA9UDVFJ53VeeqVFAmBhBFFDZd2muWqZSuUx+xSXDi2nQaGcBVU7LksH2eIhYhiJfDvgAqxKS0SygOoCYSlVU520IzBVLua0ICpAEKxww8TPxMzKGPdXb3X/9SWtP/dsdD+7Yc8EFx4ZF3pHcHY6/9vErsL8rwAWbHZcNTe166rcnt238sF4rDRUc4LCQ++hs8M/dVmyBHhkmBEMQVy3+eh5doCqG/OmDK6qpxCoGUA0p9ANOpsK+GEVGU0UVjjaq5c9/pkC1EeecfhYpuAKspvVPrEuKNsAV1TzZvSM/61h+2uf7zn7dD5dqh7cAUH3CHn/g53/j7rrjD+1ocsQGUEUNSZlK8wdWFdWWBKpq8DB45o1CHFA15Nuyj2qVIgDVqRJVpkt1H1UAVRj+w44BrTRU0OJ9gSor2uZXVBm0WiYLqdD+r3NUR0/6dr5n4N9blaOKClv5ieu7I3/yj8o7bnuvncwMGomPD8/afvBxmU/H0ZnYZFXMI3OWIzaC12MJfhA/uUN/NOyTm1aA/VRr0+Qxnh77WyzikNv+UQArKo8qFZwcfQpwcrTyPCnxySCkAlCtZ9Sn81OUWMrpCpPPpBiG+AZatgmZcUgGxhMGmZWjcpIns3fV/ZnuwYtXn/WCH2ido4gmbKnHpmST89TEUydtmnn0s49NP76eTC3jIDoVn1+8SH7tH+kCnFo+1f+tKpcxDj+ISvU98kOPyp5Ls6U5KpfKlHghFbQMDVtdVKAM2Tj4coKNhENIertGBodQ4ODTUO3zON6Ho7qvmGr/QBWvkbomKlpBrJNj2EGxUHhw9fITLj53zYuu0DQQy48/jl+B41dgv0B1x/e6p7f/6hXVma1/Wp3a+pKsZhgOGmjoV+CACvCVINIYcxgdjDTqY/GL5lEBqmrPYhVFk+YgdUFFV1RjoApKXEC1ikfVqk+UoLMGOlxGxMX4vLpUS7nJnyZONfmnCjSFj6qwYnl9gwMSKtAswjIpsIqx3TdyXdfIGZ/rOvU3bliqTecBMUWSXGlMP1T5QHnHzX9qhROrbeS6M1CFebTiVSmOqmznrVVRlXuF94TNtwmowvA/QDJVM1CFQheeoDYZzLfEhVYJL6ZFMYCr0KgPKKZioOqYLKZKwFHVYfi/7op8Z9+nW1X1n2y/LVsLdpxWndjyCW/qkRc6VM4hqz6KEQkp5vas3YthZq/SyBKJT0UAANO1AV45i3zxxscLLZWpujGlAhyIVrAvSOWJhco32rOhR5HnkVvzOImq5uI9Q+2fYz9LnJBB5dDR+q/bAWFSygmRK2j8d9x9g6JEJ1MBVSMOSY9QeTYosgpUNdrctuETv1XsW37JwDkX3tuKwGBXsiv30O6H1j8488AlW8tPnaCblp2xsmSw1crhOGYsdGdb9+vNkcu8pmEMqRhm/jciZeGZGocEsBr4LrmeS2W3SnOlEtVKFTJCjbrtdhow2ykb2WQm4P3Koo9kP6xHpgKqbOp/yEBVmf1jnCYJGZolyWKRRnknP9bT1XPdmSed8omVS/QubN27dPydHb8Ch/8KJHseyM9uv/G86uST76rNbHmDE5eLtuJoAqRGiAtXnqKg7JiJzF3WbHAa4+IeRwOoMlzkYovsy1xwU017rouCqsYFO6RSBVSeq5DrRqRpoMNlmQ5HXJoCpVFAuLT7lfE/A1UlVMYX45iLN/g5eLZhWhRxUiXWO5PibKef6Vv53Y7R9V/oWvfS25dKPVpwV5re+I13l7bc9BdWNLnONlA9A4CrW6nP4yRyFWzBV1zczTz0Z0kq1aKA6nSJqtNlrqjqHKGKtCUA06cD1WZ7qnpFlU8dOu4OkWVxRVV8VC0KdTb8/26mt//TxRb0UYUdVe3xkwcDf+p/Vae3XESlne2O7uk4LYYRS6ZwKmHBlA5QBtcDtqIC9QHVVkxSFafJh5YjCFRltvBj32HG/1aRlmkrtQ5UfZcC1xURVS0iL9BZRIWYOI3zjAWA4hgy78SIiQlVpwKqDGITU6Lk8GxkssdIJQKYRwpZLqG2wc3tA6s+0TN6+g+Lq88YP/RxfPhfYdPUprbN/mMv2TB536U7qzv6LdM2s1aegeqvu9B/QaAKGWESMS8Vql8fdBK3SuVKmSolJFEhONemHqeDurQiZSKbDB4z0vrHnMF8UaNN1PlNXqk8tusVVZVMxalVqctEc4xqQ/XP4Xg67xdseYV6vxEbcTFX3DA6vPKSrpN7Lz9FO8U//KPp+CsevwLH/hVIkk3O3APXn1Ea3/72cO+u39GqE8N5G1VHOPxoDFL5N4unpFhjImqdOWLYAyWxcDGPowpUVUWV17WUXcrFJgGqSKXy0PYvlcl1USFGfKoUcFBd5YqoUvanCZwpWG1mBbAVHoTIsRiX6qZNESAY23eZpOW7S5meld/oX3fuJYUTzntoMdep+TkLwsrqU9e8dfKRH/2dFU6eZmqhRpzEIwRaJuyn9j9MKD42gao7U6bKFICqLkBVqf65eobM7KaKarM9FXLhIS4TiTiUNTa3/jVLJ9Mx2Uc10ExqW7Hme/nu4YuLL3kHThKLP3ot9W4exPOTZEOu/Oi951Rndn84KO240AzKGigeuJkwD2dNI0f2xpzoxQMcvDgWhsimy7bCqRPEEQCqgkHnLwJq7gho5bKnkAWaq198ugsCijyX/GqNatWAqh4qYjYZJmIskTamKAvK1F/arOj1KEAAkMpgNZb7DH6SOOmSmXJXcaAxMuRqxaBz2ZrvZdraPr7spfbDmvaWlmyzPpg82Ll1bOtv3Dl2+xfH/PH2rJHVs4iQ5UPo4hbbgxhqx9S3PFPrH0p/AFXYUYWxT57rUqVSZqW/W66S7ifUZuYYqBbiHLf9YUclfoRN1mc45KgKhfRpnt7+f5qPKh+P9g9UNSaJJQJU1a+MlZ1tzxevOnPNKZ9aO3Ray3Glj6kBcfzNPmevAEDq3vt+ua48+ejb/dmdv61XZ9fkeX6GXKiI0EWB9RtXVGHJKAJjM0KKHyqG+D8s9Yvb2o8WUOUaqKqoYl0XC3DRW2AfhxAUZv+e61NlrkKen5ABFxzsjRr2RinKYP/jPZg9w1N+qvJuZrQqWBCfC+sPnidAFesdro9BRlvfeL5v5aX9p738q9nBk7YsdTAtCFTd7ddeOPmr6z+qexPnmHpoaIbFKne0vYDITZVMwNXfFgOqUmVT4Dlt/bMYSjiqaP3HtRp5MxUqT4GjqpMWSjWVK6qKo/pMQBUV1URdD76JpkXUBFT1rEM+GdS+bM01ue6hi1stQpWJ4+M/HN27a/M7S+Ob/tYIJh3mofI5JKYErQHOXgQORI69TMSGN1s6fBqE7SNRUU0HdTOIeiag2jwBALSTIKSgVmUQUauimmoQGVnmp+Kgodjf0n5VANzABFWAQAK3cGJW/CTc80RAqgSnIkrPosDIRZTvm1qx9vS/zzg91xTPeunEUifj0Xr+hrkNPTur215/6+7bPzcVT2XyelHLGXk2hpd6wfFHnTqigHv6bzZmS6D0RwqVS1VOoJqjytwsRVWXMrHJllQ9mU6ykHqWiJNCamnG6zzEhxwoAYU+qvOLBKoHsqeCChnzNCKONUZVtbPYcV9PR+8lv3HWhf+laZp3/K4evwLHr0DjCnCR8Z5LzUqx9+SJbfe8N9y77bWGNzXsJCE54GrqWNt9prelYFVa/PitkxnlpGjDILX1Kqr7AlX2GRFLHKIIlo0QUsGu0WWgGkY6GXqedCNHpIAqYz31mUXJL+KN9MDccB9RQJXbq4KFYPQfATXoBmU7hx/N9S77/LJzfus7WtvQkjxUuRi10MANtv7Pi8cf+cFFmj/2Ij3xMwaqhjpa4h7n2x6LQJXN0ABUvSrFrvs0oCoc1X2BqpCD9zX8T4GqVFQttqdKK6p1oLpi7Q+cnsGLO178eze3EmcxSW7LTm588JVJaeyD/syT59txRcPAFIAvBxFOr2BbDrZ54AqqDFyuo0qE6jz7i4YMaqGxtdDXAY2lZKoAclO1rxmoykBuAKwUVERBSBFaG5UqeeUaeW5CPirmiEw1s4oY31ArSkwqvGLRclVVY+6XCAdJiOE2xWFEINij5Y+JGGgZ8oxCtW34xNt6Vqz+694zRx/RtDUtCwzuKN/Rv3t225tv3n3LZ+aMsp7X2yivFRg0sTfogqvCQnfuufP1efxUUDySmIIkIh/V1LBG5WqVSrOz5M7NkY4UKi1DvU4HddjtRAHGEtYR4UCnIBXjxuAUCmxzUP4vDag+TUyl4lzRekMAAag5GTMbdLV3fX3diSd/7tS+Ux9aKifsuXMHj3+S41dg/1cgSW7MhFvLz9vx+O0fLU1sPscK93bkzVB34HOMTggqhORxkUJobqqzxkAV7hpImUtLN+meuPDVfrYqqvsCVfaAhnaj6lGlVKMogvYCncYsazhSw38Acez5zfzUtJDToCkpGyvV7icDAmWdQmAH3aRi74pfFnqXf3bg/At/pGlD1YWv0vxnLLglJVO3nDJ2z9X/mLjjr9Rit6ibFmfZR5HHx3eL/cTQcgVQB5BZ8CWX+h4P8vkL2FMpMRWA6v5b/0sDqhoMgA0Bqrqt1yNU0frvGFl7ba5n+OLCeW+/pZVa/8n4j1ePbX3g9/29O97j+FPdNnkUgc6AiZgEpBNa/cCJsLvBRDXgXkSJBuaqgFi0PgSoCgMmrbce5E2b9237AlVeEhRYPRBQxfPQ9oeaMYR3arlKftWnINApSjLS2jBzTPaGrwH6FlBgswobIJVTyVLSOD5vzMIxcY2wKYkiskEwj2MKyKTALMRxpnPX4EnnfqGts/il4hW3zGgXXbS4PtDhuFBLfI1bJm4Z2uPueMeNe276pGu7WpHaKU8Fbk/j3h+OGNwlvqWWffq+QDWK0faPyIuRQlWhUrVMldlZCssVcoKEOs0C9djtlNfzlIRondnsKpGK9Fh1C753Pf1M/FT3benz4Wsf/moaodq8OfBhUW2XvBLHxGlX7bn27Z3tnZ8+69z1ly3Tlk217AU+/saOX4GjfAUgEqex9u7Snk0v2rl5459HtcmzckbQZkQV3UgCckybY0QrNRd4S7a2VDkvKUcCT5kTl1I4F9+JOhpAte5Uw5Q8ERanQBXWdQRaH4AqtBsVl6pll1X+llkgTc9SjAM2aG7wDGcb8JgBp5y2U159g0+PQzK+BkDPa51mgjhBIQCD6SRdQ6Pf6+xf+dmOF74NGGjJlLgFUWVSuXdo8s7v/ENU3f2GJKz2aIYo2uPI5aobgKqgVNX0PcaAagSguo+YKlX949SECFWIpOCzyaeIWCLIhHvRaP0j0YirqypCNbWnEjHViVcVeocvzp73tjtapbIBXk7psZsvnJ1+6k/j2Z2vLEYVw9ZCcmElAa81zSODOakamRE+u0VhYojykb1TAWSRSMW25cqr7fADVRFqNSuolEhuHy5lc0U15ddC6OK7AlTDWsQWYwlSqPQcJYZDofKDBQ8Jw1gcHQBUcZpOgSoOXzhRw54EUABWQ0QmR5QkFOg2RU5Hxelcdvey017w90VjcIO2pnWrqVhYb5r6yfJdc+N/eOPYLz4aZmOtnTool6CialCEIIf9+nwd5d2kRX7cvkA1BFCNAqpFHpVqZZqrzlG1VCKt6lIhNqnHLlKX0UZWDIqII77TzGMXE3547wpQFcsXqajKBoB/zwehKQ8s5aXKXJtXxajHNwpZHPPVMRzq7er5aXdX12cuOOlVCJw4LqJqkfF0/G08u1cgefSW4lS4Y11t9qmXV8Yfe21SnT7LjN1c3mKGPtPdgMVQcAugTwFQU3ZyjSRO7IExxUbD8SaNnV7Mpzs6QDV9J8o1dR5QhS1VxPxU361RtVKjWtljAZVtFojqQNVQQFX4twzMUy9VZU8lB2oRe/J2qjipKGqh2xhB1GnnvN7lqy7tW37CV5zT37hkIRW/7EIXNhnfWJja+M3/P6zsensUVFZopk4WrJeiGuH4Dh4Hd4e5E6ze7EIvepS+Lj6vaY1PmdXiP5SPKrf+ay7VpueoOl1heyqAVAaqqIIoMRUDVSjDuXqozN9VMhXpFmkGeI8AqlD9SzIV2v+JbVJo2NQ5su7bxcFln86f+7stE6Ga7L5xZGznXX/ilXa/S6+NDxdjj+NAa2RQgGqp5nNFFb6p2HQ1ylAAuy6ANsMXoMpxbFIPgv3XEauoyvm1yShV1JjNj1T1z4df5K+HAbku2v0+uSWXIh/DM0uaoSZiegjRU9AgkakMVGEnpERWYngMkKoqjZFBlmWTekEKjCxF2Y6tHcvWXD567oX/Ru0rkPrTstVU8JJ/OfbTke2V3e+5cc8v/jrOa1q73kH5JM+fuf45j9IcbfUfM0+clyQURiH5SKLyqzRbnaNSpcTUEssNqF1zqNduo3Y9TxSgqpCVJD9Y3KROEQCqTUkuAKmLb/0LsK1vQYorVge5icDenJ0LBnoGLx0cGPp/7L0JmF1XdSa6znjnujVKVaV5liXLsmUZbGNjFOYhhCQ0SafzQjp5j5cOr0maRz86Ca+BBNKdAJlJAjRJICEhNoR5cCAYjLEB22AbyXiQbI1VUpVUwx3PfPr719r73iupJJVUJakkV+WryEh33Gefvf+91j98ZMfyHYtt/4U+yRY/30UfAVRR/YP5VZPHRnZOHz+yK6iPvNAKR9fnjbrrpJANSZQxaw6MWA7soLrBPx33FQ6B0NOq9EUBqijYYA+UkI3Z/lwSoKozQLiayshbHWnbtlTwgPYaDa6oevWAFf+uW2oBVbjhcKdY8W+1kIopcOpgLfBPV1HFN1X4+NhLJODEzpWP9Q2v+cNl27beaSzfdXi243Ta/n62J6ZpalW+/Z5fb1T2vykKpq/Fmuu6qAwEXD5GFQZ+o6IAPyfunbWFw4V8mVOfw2EEykqLK6AsFdFiqoBS36MIp4kT0+RNe2R4BtmJQxZhcqJlB86eJBJJYpGY3bPSTyXNGKZNpmVRalkUA7C6DpmwpsLhI+NSYGeob/U1f9s7uPLP3Zte/8P5+F5zfQ3ctNUfV19bndj7/ySNY3e4cdVyo4i3QN8ArwRAVc5DqB7b3ApHBRI3MVrgkWoHQEmozKB0i+EsYpzZzI7O76ZTovRRo7PSJydYpfJXoRNceQXHEiTxMKBGo07NJm7GhOLYYaK4ZaGi6nJoBZ+tjJgMExVkRRCHlQZbk4nvJf/wCoVGBirIsLYC+MBYuOQ7RS/Ndj+wfOuNvzd442u/uVAq5meaIwh3+LcjX14/0jz6lm8d+fabjbJNRauLckaOQZCIqWbfxprrXLy0z9czsP399H91zk35b/n/6KiwqQTkEqCTJCF5sU+1oMYgtVGpUlT3KBca1GMXqM/toryRpQQHIzvLvtNcTWUhlNosWCErlQgWVHGVtF015XdX1dVO6yr9+NYHUipcTRHgrTY1qTtfPjG0ZOj3Vy1bc+eGvg0XtDFc2uuy+G6LI3BxRiBN77HpSFw+MbJ7bVCrvLRZn97VrI1fl/gTSwqORxk7JhRG0RnkBCeOC0VAn1oJ2eUF95V09iTgSHlrW5H4azMQXFhAldX9CqQCn7F0k7GQTmr0Vdu/QY1qk6LAINsusjVVamQ4zIgBp1b1tzIbFc5T6xWXJvkxtnQosc5ZYmsV4S8yBcp2D/+gMDD8nlU3vPDrxsDm6oVc6VlhB/+Hf/m64yOP/ZfAm3ih7UTk2jFlrZiSAO1PZKQj8Rwf+WTD/xk7iGctNs20bVzI11KJWQCV6hQEqkSCFCXIYllMFVHq+RTWGlQfn6awFhB0sQCqJgNVEUBAuSableZhwhQdv4pXZlqcwpAAqNoWpRmHDBenioSsfJ5CO58OrN7yF+XhVR/KXP/aPRf2beb3Wen4V4cOP/293zGaY6+3w4mlbgrPJhjGiWecBoRawa/N/OUwIvGRAvg7U6hkKp0t2Ohshv0zf8N2PjGDUn5vPUdUhTxGJJwKokwSSmDEHgWcGNSoV6je8CkIM5QaBTKNPFlmVvxS+WVwk4VsQQKBoIhebKJEWXOwohOPick0Q7JS3L4GhXDvcovkG4UkdMsHrPLST974+l/4H4YxcEE34fxe3bO/GoDq3Qe/cM1Rb+xt9x3+zi87vRnK2gVyDQgDQOG4lJ/m0r5Xu+ohc4mBqE5z0t+bF3PdgsdBlUnaFEM4p0RUzbhBlaBKzXqNfNja1UMqJVlW+3dlimSj3R8Cn7rcaWiDVAGlvBmqdhn78SrPiTZYlXFpUwHatIDW32k7OLUuoWCA5iXYX0N9Q48t7ev/3a2bt3+tz+irXNpRXny3xRG4vCPAbjb0uFN94slS2BxbGjW9HWHl2Esa00d2Jd7EMtfwLBfnRwZY0iGVZUCVITv2QOGmKlumjrWRD68cdnP+5vEXvaIKVxGpc3InGIE2LP6C1ykbwwaUBA3ymw1qVhtUr3hkUo6y2W6mx4XAPqArWVKoY2N/5tbLa+L/o/AndDnBRugchfBQNSxyILg3TC4SGfnepLRy66eypb4/XLnrF354od3GWQHVdP+nbtj/2L+9IwonfzqbCQ3H9CmDChNTYrM8EMzW4Gpbe5JebqCK6oIBAzRMKhuymZjSJBKwGoWUNgWoNsZrFNV9Bqow50ZFFWa3AsCVl6oiCXMbj5NmUFk1yIRKHnFhAKqgRLg2GaqiStksRZlyOLBm0x8MDK/9mLH1FXsv7y3MYiTLe+Yff3702e/+Vzuc3p43PLKSgEUYs7XQPJvX5nwCVQEWWoUuIFUAhj40KBypKudwGEYSlcSlNslrVKneDClKC0RmF5GRJdsArUOuHeaBgeowKqqcGARzLpDIXYYPfLszlzAiy1BAFTx0sqhpFsl3uhpuz+CXl219/p8uuXbXfZf72s7m/e9J77HDI41rR2uj/+07hx/4Obs3QxknS7aZ4ebXwiUtzObbnf0xHPPL1VHlucuUDoarXImUTUedX5RgQAPViFBNjcmPfWrENar601SvVSme8MhtpNRFBeqBiMrJc8JZHKVksU8v1hRtQyVAVccKChhVfqraU7Vl9q/qui3e6slgteXzK5CWO1sMVhOTVg+u+kypVH7fHZvveOh8M7XnPsqLr7A4ApdnBKRu8pA99ciPCrbrDIe1yvVe/fgdjcmjLwtqY8vMsOJkzIDyGVQPbQoilVp5ysedCUieen6fC9icy3N5tZoBtZ30mgqoMiUT+xiwDA7IcAQBVSH2KAogMK5To4K2P/a2ArmZMsWUAeGPC2+pZfBBXZXk5Lm8fsoaJkBVwDqAqhQrTcVrRUU1SdP8QKN/444/KPeu/HjPjhcfuNCZMTugWvle3+Pf+Pt3mnHlV4tuPe9aPpkpqkwSOQobAuGozqIcc4l2Qmn7a0CSAnMyUE2SUHFUQ4obTQoqDfIm6hSDoxFAKoOamQKquMiGzVGiuCqcm8tMTlteG6POrX8BqqltEYGfCrDq2BTZLqWlgVrfmk3vGVi57Z+MdTsPXuiFmo/nsdpxasOKsSe++le1qWdvc5NqMW8jaSpkXudszd4vHVDtPLDOPLeQL8yfBzEYcUIxR8JByVgn32uwiXFiFomsEvNsUS1nLhKrtHDjgTwv1lOGthFKXMUrVK0S0AOUeMzCCdXMUB1V1+LAk7m+4Y9suf3V/8voXTc9H9foYr9Gmqb2l/Z9dvt4MPbb3x198GesHncRqJ4BqPLVVxVVBqpxxG3/elSjqifeqcmkR/nIpm6rRGW7RDlLUSjg5maisiD2bbrxf35A9RRwOoPhv4BdzF3OoqKM4dL6lRs+0N/T/+Hty7Y/vdCpKBd7vi++/nNnBNL0IYf2jl07Nb73jubUoTuC2tEdYeP4sJE0LMc0DdvGYU4CW7iohurMDHjkqgKqTMsUIThxsiQ85AMKod+o16lZ9SiE0b9RIssqUkIuF2KAZcDRBd3JMoWWxB6s/KMO2/gvRWHiZZKFZ6jCwugfwutsZPcMPTO49tq3Dm7d+W2jb8MFd3dmB1TTh5yn/+0L/yltjr3ZCY9uLGZQlUw575y5mhKAq73Tz35nXCKgygu44i5yoQT2QmkiQQVxRGkAoNogf7rOQDVtRmRGFjkspEFlDYBUqqpo++kWnvghCueD/1u1/lEmh6jKcCy2qAJX1TNdcgdWHCuvWP/OJZu3fdZYuu3Y5Vw2Rh76UL63q/v/PHHw+2+14ukVZtIwEX7ApI0kYl/c2fxcHqB66ieTm0as0dDOSCmNYEkVkd9sUh1K/zCgJMHJEEC1yN5wnBLEBytUSvHL3BA1edH6xuFEhHQCAsTSnyuvfGM6lBhZCsyCn+sb+uzAivV/3X/z6xeUP+7ZriGA6hee+Zcbxhvj//3B8YdfY3U75D5HKqqGqqhKTVX6fdL6n7miqoEqaDzIaIPa34s8qod1mm5OUW1qiozpgEpplnqdMnUxhQLVeGyG4HUr+5qTYKrwvsSjUKz9eDWZwfJF043afFUhCsi87Ki48tZrkWW6ac7ONDev3vT25b39n149sGV0Nvfz4mMWR+BKHoH0oYecqKf6/OOHf/ya6rG9t5I/vsZJKmUjquUs8mwHrpHwmTIsihL8wTNNHwAAIABJREFUSsvfZJR1+p53xQNVtS/y3sirC6huBtsqYi9LQo8C1fb3agGlMcINYE8Iy0bsbwCqBmG5ZKAKcM98erVPsmCqbfyPsYQuxAL+MWABCZCaoThT8srLN93tlnrfvmbXL+69EFsqPS9nCVRTY/ThD7+0Pvb4f6b6wdd0ZUPmDqOSKDaUSghwWn381L+YRcX1YtwxeFus75y2JEA18QOKYAQ/VSdvqkGGF5MVI5MIG42kKmjOYgIfUajaWbkrHDMuc2MjMm1OYUDr2LRMMm34hlmUOhny7EyaW7bhR8WlK965ZOuOb8zlRDHXYUmfvScb0vjmyZHH/zCpHLklZ4bFJA0pjAK1WYrIbDY/lwyo6rABnqWnTlUATBwgwDuGyCmlJEw4t7hZg+WGR2kMaoZLqZWnxMwKnxrkeGWlJveaABYusPIkwa+yIusAquC5SNU1S16SIbc88ExxYPgjw5uu+6fc2hdccEtjNuM9n49J09T5wt5/uXG0fvTdj0w++jKIqZ4rrX8NVHXrvw1URRTIP63Wv6hl+X8a0L3CliqgZuhRLYQt1RRVJyfJqsRUNvPU55apZBVk/UgtMjlqGutFu6KqhVMntf4ZpIpzRqc9VRuMdlZVT/Zb1Y9hDiyyxw076in0HFqzcu1bNq3ddO8iP3U+75zF11ooIwCePdGxnH9oz2D12L6tU0efvcWrHL/FjBprrdTvyxhR1jYC00xDslgsK3UI+Ie2VA7KammmcJOrA6iK+IslVViH2PY7IiOJKQo8Vvuj7e83UD8F9avEdnpcTYVeA21/xMfC1gpAVSdOtSiQ4NnLoZvxfoyxlgN0DG9xq5DEhf7jK7be9Be24Xxo8AU/MzaX+TMroIo3aO6/e83IE3f/Wlw9/JaSU8/CpgrWBQCqrWoAWuSdgOISVk/PNAhKMqF40uIfBn5qwkKqJvlTNfKnm2SGqVL8K8U3V9aw2aD1D2sqDV6UGtgEoRgtf4dMy+WxgFWXhatl2xTbWfIyhbS89tov55cs+/3ega0/MNas8eZyseby3HT0bwaaU/Wfnzqy+3ccr97vUGyhyhzC4j1GFC4m9gIEqowdlHBKryqqCsYkaRw8wGOFJVUQUbMRUKMqNyAsxkw7S2RlKWHjdXUdOZ9ZqBsAqsJDlRtaTp+alaPoAeDhAKxgLhh5aqZu2DO46ks9g6s+PLh+473G4Pb6XK7NpXzunnSP+/QTj+886h/73ccmf/RiKlvPHaCqeKhSTRVUeiYxlfyr1CQwP+CEEUQ+NcOmUvxPc0XVqabUbRepL1OmIlwlWGgpAkstwtCc6DZQhToBjxMQKmKqTvGUzIhOcZWen6cGA7TcKgBUU8tfPrD8vuHBZW+7afVNjy/6p17KO2vxvS72COCQTYcfWDJ5Yu+aibHDW4PaiW1GVNtCUW1D7FUGndSzHDM1sA+3AjW4uIBPBhG1VBRFPQWRtFK1n/LBrwqgqpc43X1BNxn6HFDjYPJfg3dqQKFvkM0i4wILqbhAZynnA1DiVHoeDt+M+LmsKvuneMmDTpGSw57rgh8iw6XQLftp74qnNu544e/Etv3Ngc23zUloPGugmh59tHBg9yd+PmmM/7Ybja9FWihzFphUK5ZNyvG147LLaF2mOqr6ONIa5smKFnEUEQURxU2P/EqdW/9RzScrMslOHW7tApQy7xZA1LQojlFlQ6VVLB64EgP+hgm1v8t2DLCoAthzAN4thwI7m8bFvqh34/UfMrv7/7Jvx0uemkvpey6LAMz9m099ZbtXGfnv0dSBlzle7MBaDJXfyCLm3nEAx0Jr/auZw0BV2V8JwgBwxIIDoBpwpRzc1MAPqV73qVmLKPZNsgykUGUJXre4ofgm1L8qt1gWMbGnwjxm8NA2EhJqgAI2oeGSZxQpzZaPDCxf/Rcr1m65K7P+1mcvVMk4l2t6oc8FUH3iyd03Hasf+73d1T27qOs5CFT5oDOz6p8ho1qwWN2qkrqiNCIv9KgZNKnu16hSnSKvUie3mVKP00V9bjcVzByxYAvrhK6oKp9h8egVLqm0zeTwpcypTgOqnW3/zjCA0zK21fqL93XJrW1cveHjxVzX/7xp3U2HF/mpF3qXLD5voYwA6yrGt+b88T2Dx0ee3hTVj2+nyL82jLzNYdBYbSR+2TI9EzlIFpIUWaEubWlGVeowyHoEvrHxpxj6t+0PT/62VwNQFW9zWefkGIwkqoAjxYOmT/VKk7x6TGnsMkg1jRyLroB3mM6qvMMxMugz81+esnYBqCbMw09YgmWiaJQSRWaGwlzvdG7Ftm+svu7W3yo17WeNrVvnFDoye6Ca3mkde+DpF0X1sf8STh14dc4JyDZjVrzLhNAugadP8bMpwS/WDaHdJoQ0HUu6EQBrEDM/NWr45E/XyKvUKG3GAlRZEQ5+qj5tYVNBChe+W0ZaesxpRKSmSaEGqjYutkUOThYsqsqQb2YTo3dZpX/j9ne5A3135Te9YPRybByw6miOfG55fXzv673xPe8omZUes0lGEqaU2CYD1SRRFVWuiJ/751K1/ttHHDW/Wl51OADByxU3ms+84zAIObO4UQ8paOAedfmkaJoZ5hFjYZJIVnUyZFNixfNTNzNasFzJ4sVNmxrryptJgZGlGnUl3UOrvtq9ZPkfr9y0+bvGkq21c4/YwnlEmqbuXXvuet6xxpH3/LjxxB2LQFXmvI7kFSMaEehh3ULrizsP8E/1m2z0X0ciVWWKwrpHWd/gtj8qqnl40cZs58/CAlbAsuJfH3206l+MsbkaqoRWrbl3kupf22SpwxNeh6MKT/ZZxas7qZPmrNyJHddc/27Hyv7j1hVbJxbOrFv8JIsjMPsRSNN3mbT3PzjV6EfF+on9g/7U9CYz8m6M/albotrYFjOp95pG7JiWIXQ7xqNCA9P+xNzq5y0fVUHtEiMHReWEKoWOGX6uDqCKtUeAOYPVNKI4hG1jSM26T7Vp8FRRbMyTZeQppSxTHXndYu5+RAlsGdHxUfZW7Cevkrr4EG8iUj1DphGTm4R8UAAWjK1cEheWHOrdevtHy0NDf9q7/qs1w5hbpPisgSquZ+WxD22uHj/wK/Xj+36zZFWcrBWS6aBcLEovnX1w6rUXntfsJ+p8PJLbexBQtUzhYcuQUArvVz+ksOaRN10nv1onBAyaCSpwLqsC2xVVSVdIYoOMJEsWl7kFqML1KrQcSqwMmQxUBeLacABwsuSZhcBesmbfwLrNb+3asO47F2p0O9exSNMvZ078eP/t/tTIf/XH97ysv2BQ2hQ+Jtr+IRJ5Vc49eJ6z+bk0QLXzs6iKKs8xPg+z/ykWmiTyKI4D8v2AY+CajZjiEGk/eTb354QxJikJ7MUpkA3Y2dFBmf5jqrQEKmIXJP8miR7MSTZt8o18Urd7p1ds2vaersHlnxzYfNvIbMZrIT0GQPVTj33y+Ue9o+99ovnk7WmXQRkn95ywp9I+qmJxduaKqoqwYLdgiKjwZ5D41ARQ9RtUb9SoOj1NScOnQuJQv9tN3Q5CEzIEHiwHoDC1RImpZgCqPOPQogSQnTE+VVr/DEo7AgE6RVRSacXzLXLNTNjtdO3fed0Nb+5Kw/sHryA6ykK6PxY/y+UZgfRd7zLpna+x6NgJd/zgSIkoHDSatS1+Zez2ysSxl4bV4+uyhk9FNyIHRvu4L7UfMbvu4HCJ9jaAmXRQRQCkuxc4OMI8Van+2Y8Re8jJYqozWUedJr+ZVbjRzGN50e2p+OCNb64ryOg8hgxSQy+kRs2nWsWnMLDItkpkssVohkGo2DRidBFmEJOFNSqBSEqKdhKjKnsjW3eio4wCXeKx/ByUptgueEbX4MMrbvnpd/bt2f9N4w1vmB2n8CxT77zgY1p5qP/onm+9pn78qXc4lb3revLwz0IFUUz/dedYX4jTfDm5qjU7MHQ+twvejysgnW/IGAOWS/AOU8JuVFP9iEJUU6to+zf4v6H0F69DZebPqUSoqqpIsMSmNDbJMV0mDCOZKTIEqEY22v4Og1gHHFVQBZw8pYX+an5445eKy9f+/107XrTf0LLx8/li8/BY79Dn1k+O7/4lb+LAW/LRVDmLz+7j5kQrXKJBhefWriqd623PDlRb2W2n2V2dn+G/UvXztRU7KXFxwKlYpWukISWxTyG4g02PGvWAvGZCFGfJtopkmXn2+OXbSr05e8DhZmQ4qrivKvyV3Q/SlDKuy2pHNIniROYAWaiSFxr5Vdf9W/fwqncOb38JOID+ucZqof07A9XHP/n88frYex+r7b4dFdVcJk+OlZX42FkeVhba95rN55kNUBWWh1Q7wV+FyX+cJgxU6wqk1us1alarlNQCGsh2UW+mTLkkQ05is9m/+C+3FfqWSqWSWq3ETIMaIEBV2v8MSFub3+m2VPBI1eucVFXFuQL/jU0pZ+VqK/pXPHDduu2/sqx32dHLtd7M5josPmZxBDpHoNXeT5tLqXJga/Xo3h2V8QO3+VPj28mr9LtGRBnTgPMjmZxlquSQSl/ApkO8jynz/lavTLpj0rZuB/hIy1/cXDqB6tkAZCdqmS3QnO3jznc2wDZqpp/OfVkSI7GOgJsL+0lQ40CL86lZRfcRTj8ZcuwSe+G3E/RUsA4APPzFsVMiLYmxkM2dZBH8gKOK/+1yYI4d+6zRgZAqyZSO5QZWfm7rT/7yb1Np2cR8dJLPD6ime9wTj957fTBx5DeaRx7+hb5CQqbtSAlYtctOvjgCIDv/biaz2vO9UHh850XRC/jJiz3GUqUoJTFXUylMKfYC8mtNCqpNbt0lPs5ZFsEfE7nbkllvi0WDBI5RmuDfHaUMxgWE579Fie1SZIkNDUrmKJMjjSZxinGYKR/auPMnfr9m0p09N76kMh8X63zHCdzUqae+/ip/6uCbg8kDu3JpYNppQmGIG55tELhtzskT51nyPhNYFf6dfNJTH3N+QJVfQW3OnUBV/T1aGUlIceRRGAKoopoaUhhg1RIVI6qqALnCpVYuAYq/hBuz1d5XrFTQi6MoIscR79wYY8K2Jg5FRiaiQu/hwS23vy9OnX9e9rwXz8sNeL7XdK6PB1D9zFN3Pe9Y9ejvPVbd/SLqMinraqAqSW5X68+5gapU0CXTmqVWLKLC//lxQHWvztXUBhKpqqAMhTSQ7aZet0xZOEEgfrmVc43XEHDJFdNURFPio4oNBLvuhQNVzF32LmQxlkV5Oz+2cXjDXStL9LY1a3bhADX/FYGrdWIsfq/LMgIQRzVHHhwMp45eW584sOPE6L6dZjS5yQimB8ygVrDSwHWM2HItg1zss5bFMZ2QROn7U+003F0TK8HOtERGBEJLVEBVBLUCVFExvBKBqsZQM1IUOOYVeiilGcL+zgWdiPwGKqkNatSh/MdqhK6jiKiwx0kIly7qiBsO/gpng1OBqhzk0fpXXtFJRBY0L6mdmIXu76/ZfvMf977g339qvvQb5wlUU4MO/Mvg5LEDPzV98OF3u+GJPjfjWCZ8Q/kLtsGFABWdAtOuFujVkwHNHH7OBJTarTEVQZsmzM1IMcOjmKJGQB6qqVWPYj9mThmAKvin8D4UayKVSqRjYVOTIyYTJB+hbIw2gwPdPC6USqZSVlVQmKe5ctUqD9236Y5db6Fj6QFj585wDl/1gp/qjX13Q+XgPb8aVPf/EjXHh3LY3KCOj02ybFQaQ0qTkCvOOirufN5spmswn0C1FeWqhVR8mGafEbYZA1BFVKrv+9SAOM4HZxWCOLT8c0SUUxBU/FJx6uYfViu2XRwYRCibjRhec7i+ZDA9H3ntseGCID5dXLLqW8tv+Il3FqLij40NG664aiq+Oqv+9z2+82hl9Hcfnd79YuaoujlywDXCYe1qhjea49xq/YOLJVNC5pXo9JVFCHccoiQi/J8f+VTzalRr1Mir1dkxxPITGsj3UI9Tokzikp1gJZHKDfO5VKqUludx10bRSk4HqpqP2uGRqiq7WFilOqIEWAC46GSpDpJj2FR0SwduWLvtTycP1v58165dYvq7+LM4AgtwBNL0iVL4xGMbq+P7b6iMj+z0ase3xX51mWmEZYP8gmXEtmXGhm2msCfnLiZmPnxcsBYDIAmzTyp+cse2gapOyFQ9Od7bQI9hjYnKvUe3hDuuHSfzK6Wi2lnsm+kzY3njLo2y48Qen8QhNatN5qbqaqoJ71Qzy37xouDHGiMCeP4TLHt+LRHNiwtSuwvJVVUTvvPg5GO/NMjIFI9nSgN3bnrebf8zv+3lh+Zr+p03WoQfZ73x9ObayL7fmhp54tVZxyjkshbZtoCBTvzJqS7q59QBBb/kYv7I5IURPAxuUXkDPzWmsI62f4OCekBpiC0FmwuU/sJbFLGNKHdFbS6nMjwmYR82/DPU/ha3/wFU4SicWI7cRE4udLr6nuhduel/LV31vA/R+vXBZamm7tnjVjO7X1U/9tivRfUDP+HGVcdFZTCC1Y7F5ryUBmQkAVeCLwSoymHkZGQzn0BVrIOk6sRXQXFJ4YeHGw/VzwApVE38BhRF2M7BF85zChWlMPjHaVqRylueqXxOFHW2MkNmhjUWL6XwR4sjQhSmmYEHa2Rku55Zumbr3wwvv/mvae3a6nydFC/mPTDTa6OK8bmnP73jWOPYu3448cgrAFSzbpujer6V9Uv9+ef0fqqSIgl6mqOq3Gq46in3ehuowjtVgKoXNanarFGtLkA1rvuUjU1aUuilslUgF6bZic1gHy0xEfCpcxGvHyqbiltoM1VUZ/BRPY2bqsEqyf2r7j/XdJPufPfjN2983n//wdCjn3+DMXdO2JzGefHJiyPQMQLsezr+eN739w5OHDm8tn7iyNZoeuxG8qc3U1BbZqVej2mEGbT2uSoKZIoAHVXhY/tAFJyY+w1ghSKLAFVTclOl98nrdzvKvSWWBVDVwsVEdA4iGNKR3Oo+PQsmWUitf9AneWc8JW5ZDznAJR+4AVSjiDUckR9Qo9Kgei2k0Ec3EUJjiKiQwog1S8ZEc3tbKyHoRdrOS3nPats9ebAA2MSyKSAnynb139+3bNWH1g497675LNCdN1qEinzymbu6nOkTLzm89wdvs8L6dVknymedmGxbTjV6eebhlBE97cadK1Bt82BnLgGx4g3E6jjkixUFMUVeSEHdZ7CKaqoBkRSAqgEjeAGpAlY1SNVqQa0ExvHO5l+cQCLcJJZFJlrFlkuBlSXKlUcL/YNf2LDt+X9sbLr1icu1YqUn7ll+4tmHfj2sHv73hje22iaPt8oIIE+l4mBs2BQZnM3zbP3r73VJgCrvyErwpJScHJUKBWOjyW1/VFORQmWZ4KfiBsThA6c9XFPMQVE/ckIZ/2/ViOUDCgjjuP1SVpHGbD8G664MeSCSu13TpZ7hby/bvOMPSltfdP+VClIVsLE//+Snrx8Lxt/x0NjDPwUfVQBVVFRh7HxVA1UtxFMLfesQrZwe9LrVAqppTGESUZDC6L9JNQaqVQaqaSOikuHSQL6XuowcObFNVgwRnwgwIUyQW0or/tWf5wVUhTqgf7V4Cq/aCVSzTtbrLfR+94XX3vq2ofLKH17J8/NyrZeL7zv/I5Cme9zGk3v7m5NHV9SnDmxIwua1gV/bGnq1teRPLzOjZskh33StmGwLYmalCeFKHVrLKn/DVC19CBRjlSyoKxf6Xm51dNt7NkMPpvKoqmCr+qr9kU/+zldKRTVWh+yzAVW0s9nwP4olUrzRpAaU/h4SqjIMVMnIMRbgceZCKTZBtd5oay/siVzHkla/7urIWiQRqijQBaZLlC0fK/UN/8Pya3Z8tP/Gl/54PmfUeQNV3uzuvNOiW3u7Rw488qv1o8/8kulPbsjanpvJQLgEsKrbWCISmAlKzgRU2xD3wr7iSeA1gco/JhAyAVQDcFPrHoWNkOIA/4YKimoHAKjyhZF2cKdvpwyQCBegaIPBf2pKcpUcKCDOMSiAsCpb8jI9g/f1rlj3ocHb/91nLp9vamrF+z7+suOHd7+VvMnbnaSeMSigCKpI3KywmGCHJ5j0or0CS50L/+kEq/NVUZUaqHBU1RmYbzz8xmzuj7Z/RLVak7xmiAwHInLItrNkgX6R2pwm1rqxFC1F2kLahEgqqqyQTBS3x7EoAC/RtChEaEPiJHa+9+llazZ/Ytn22/7c6FkzdeEjdfmfmaap9eX9n902Wjv23743+v2fM7ptAapWFslGVzlQlfEXE3/575YtVeugpjc6tBojClPwUz1qhA0GqvUagGqTLC+msl2ggVwPFVKXnMhmGxccfLkhqSzRRKgosj0WTp0GVJWTamvNVHCZn4eqkrKxYlEhRFgWK5s1UMWjC9nCicHy0q/cuuW2t/fn+y+LDd7ln9mLn2ChjAAA6uj9Dww1apPr0rB5nRlOb48b41vScHpt5Dd6TTMyXROK8pgsRJnqdZ4N+IU2g/0o7mj0AUjZ4GNDX8ECV3QzIQaWx3EqqvJz5/a+4prL/a2jskWzIq0T4Y13/lwpQHU2FVUWWqYpJVFIXr1B9UqdvCpccuCYnmdaHKqpLIjCnmgiuUnridrYiEeI4QLWTFA8BfbzKmkgtSqlyHSpSfm4sGTlfeWhlX+98RWv/IJhDM5rCM4FAVUFPg1//BsbRx++5zeDiQOvtpPpZflsZGLyQajDAKPluXX6LTRXoHqaUKdjoWeLCvyGMPcPKPFD8ps+bzCxj7hNdh5U4ilsBKioYisBuFFAVW0vukDMc9pCMpFLEXisps0E7ySF4CKhyM3GdvfSpwpLl39i1fYX/Z2xYtORy7FwoOJN1e/3Nvd96/+rju39eTOsrbRRIUyw6UaUWAnzfgjALE6RZsPEa9jwXGBRtfU1xXty/sRULf4gvwOU/mDSw9wfp8RQDP5rAQUBkqkgaHMZpMK9AXZpcpg4GawKL0luNYYCKcAZPOfUydsxyUe71zApsPMUO8VatrTkXzdf+/w/zl+7677LcU3n8z2hsL37YHbz0cax//e+Q/f/R4Mrqnly7dwiUOWBFqAqW1pMQRKSH/vsn1ptVKhaq7IIMxMa1O2WWEyViW1yIiRDSQUfYo9TgarU7dubo+aosohT21B1dJ4E4J4MVBlYw/4ljltAFar/Uq50YEX/in+87trt7x2c5w1iPufe4mtdnSPAew6ROfrwhzPO8ePlqaCxKmMaL65Vqi8JvaktZjTd48QVxzKgDEdwI7CB+JrzHQdXDFaTY18VRxZtHajk0K313+LDnoxjJ0gFntAlDVnLhcqjQpBbCYTMSWXPVU0pa0OgKwaodqC2M3FUGf8kMcVBQPVqjWpTdYoaGCFUUous+E9gqAmdDQPVSAFVXmXI4H0RfHuDUktRJJRQVLpEuG54hYRCK0OB2zvRt3zjR4c2bft4z3Uv2jPfdMcLBqr6lms+8rFdJw499OtRffQlZlIt21ZsQFwFBRiAKrghp+rwZJKd/tbnU1HVQFX/qau4AKn4TSGKCUJKPV/M/Zs+RaqSyqIR5rk4yh/MoZTr35osLCcyOXWpb8r2my4F5FKADcm0KGPbFEKoZVHqdvdPFIeGP9G35rqPZra95LHLtSSl99xje2vqt9f23/MnVD+2zUl8dnQM05QClFHtiEwzYBcEEyrlJCOKPhNZ9nOpq8o37gx3mKvqX4zTUzJw03FYcSw0DlTImyH5XsxANYkxz1w29zcMXFMAVWkd4b+1yb8AcXxPBVQ5I93mEzq3vFmobbK/bGDYFNq5NNc9+GRX//Bfr37xr37warD8AV/sa4e/uO6od/zXv33g279BJcuAmCqzCFTVLasZbyk7YgRJQB6Aql+n6UaFatUqryeFxGVbqn63xCDVQWAI1hNCRg7OvVD1a1P/9sFIV3HOBlRbLb0ZgKqFzk0UMVBlxb9lUVex60cblq37q1tX3/6Rq2GOXq61c/F9z28EGKDedZc5elsuU46Sbn/8yDpvbOyV44ef+NnUm1rlUJhxjIhsOyHHlcMf6wxYICVJgNw5A6aSfxUvTxVnrVxQBWyyXSAAlUDP9k+7A9KiHSoOuhbjiq+qCnA56clXaEVVfewzqf4B5BGLDhF5CNvGSp0aNTgc2eyGYxhFShioglsKmgUE4iFbVYpWA51mh4wEzvBI4ETAkfDjdZy5ROewkyoocmlx2aYHSkNrPrDqJa/8mmEMzCkudaZZOGegmo58Id848OQdY6NP/7JfO/ZyxwrKrmsSIlZxehIPU/ZREZGSlCalPSa5pq30BI0KTy3Jd35wlLM7f6Syr6BwCt9LidNMoohSXyVQNZoU+SFXUS0DlVQo4sSGStrgaNepiqriZqjmgHLYxOEvZmP/ADm2DFQzZDkOeX5A2VKx2j247M7SwJK/Kb3wmgcN4/Ko/JmScdvantqJR95dOXT/67Px9BIk3CPTGPySkFsl0E42mZxupxkGqxgz+doLCagq/1II9PD52KAZrQvhpvqNkDwPKRvwiXPIsnMCVLnlj2qqamOwG4OOTuXJwuCXb0kslji0cIVdODfMxXEsMKfItwq1fM/Sf1615fq/6r7m5Q+f3zK+cB9995HPrjhen/zlew99591pyTQAUjMWBFUiUri6f7TgQr5lZ+tfOoLaJhuiQ1RUffLQ+vcaVKlNU61aoaQRUpeR5zSqbqdIdmSQBZ9lPvjabKHDc04DVa7cKwmCFga2rKskglo4XzL6ZwOqNh+OY3LYFs8gx3bSUrHrgc2rN/7hTctu/tzVfe0Wv91CGoH0xNNd1DiwemL0qRtPjOx7YWX80K3kTS/Lm1E2Z6MhnBgWQlm4TS8CKdi38RxXHSxhn2ILN8i00dlrC3SVVl+0A1jTjYQieBtroKY6FLqYJKIfEUnpRCa9p3FnTRWf5P1lrT8J8i5wMRV3GNkyClUzqQqrwRSqA++RLBWjKATd0eMuch3i8SbojhkVl1pgg3+2l1IiKkKHN2XSAAAgAElEQVSIgqZtsk2n0JgglmJOrApXUAo3xb3HEpemnpmrLN+0/f3L12/8p8y1r7wokeJz3pdwqpp65O/Kce3ozvr0idfXp8deG3gTQ2U2EgcH0mdFnmnZZJkZjraMYokoBb8ToAFxmEmKKNiIbQ6Q7iKteA1y9YaiYlCVNys3a7XRP8/NVKptzF+UFIawCbNbeKECNMNxEPZFmo8q7yMVODktcMtB8cEEEwuAYS8xtN0AVEEeJvbWTOxiV6VnyeA/FrtL/zQwVH7U2PxT836amO3ilB59tBAFI7cdfeqbH7CDwxuy1HDBvUwQWABrDwajMJGIkCWmuJnibMCV0DnPhnZFVRYfOVSc+rIn+6nKdZ7pB2BTH3TAN4ZpMQ4h4BvjhNhoBpQk4NxkBKTC0w2HD76WqhquTufiwSU8QeZAgZerE4N4fcN4GORkclSLEmqamdTpW/7DQt/gBzfdeP2njd6d07O9Dgv9cfeM3TN4rH7w5+4/9L33N93Ads085VEZhGdsB1tZLh8WP1mozjQ9OueNPuqc+apevtFh6ginrghHFfc5G2Mr2zO9kaESE6Gqnkbc9g9in+qNKlVqU+TVamR7RN1Uoh63i/JOTsJC+FclnklpXioT6g7QVBPMzZZACu+r56emBqhWqBY16EQ1rJWceof7ICHmFePzZuyMXy51371lw7Xv3dq/9fuXb3QX3/m5MAJszl9d1d08+OQ1x47sua1y7NDNSVDZaKf+UjPxS06aODB+dw1m/4t8EfccG/W37d/0anJS2Ynb/lrsqsGsLmYxX03a1GqgZf9vr0qyxGv+Oe9Acvd1BGnIbqTKULNxHprNY85y4c9GJ5jpaW2vZ/Vd9PfR3xvUNRRWMJYtr1SUXSSJKkEIVRxREkTkIyq12uQgHMTAW0aOyMgqRxyJipfURlSqAZBkXFjJL6x6pdlh8KM2coMMaHUgNk5NsjK5sLRk2efLy9b80aprrnnEGN7ZuBj3wTxAEwYkxuTDd3WF9dGtzfqJV9WrYz8TBmMbMmbNzrkhZZ2UbCSoMEjMUZxiQ4QtAkquaOuGCCmUWEw+NIi4Se2PyitNnb0U/5QbCVxoA8pK2R80jUBLDSkIAgoDKP2JUnhIsUgKmwJb+8uJRKn8ZaIDqErrQWaAakm0bgjJ7DbYgsohL7WQ+x45xd6jpaXDn+/q6/+HJX1LdtOmF9Tmm5sx24uOlm7zmbuWR9Wp35ge/cGvZo2pLjv1OHwDQFV80iReTvzRMBUVrGidLuc+HZjkrj70GYGqOtHKw84GVNEiks8KkApiOGw2fC+get0jrxmTYeaJuOUP42HMK5wEdYqVrlBptCycVAAU9sBVhsZ8WyYpAw4rk6cKUnbdrlp52aqPdw+t+5uhHa++qpTUD1Xu6T9QGXnN/Qcf/LNpo1ZwzbwJoOqiDdLRWOPrxzyyUxf8k2el3ivaW8PZrupsZ/T8P47n0UlAFWsNAKZBVqL4o0qYERkx+UlITQBVKP7r01SrTVFYa1AmsKnP6Kay2wWgqNnOarPQh18R6vF6pvnuel5qgaAC/7KZqTmrgSv+VIcr3j4sg4EqDuNpTIhMZWO9XCY/1VXs+tTN19/4nuHc2gPzP2qLr7g4Athi97iNQ3v7G0dGNh4/tveFjanRF1hxbbUR15bYqVd0jdiGFgKCJ6zDbPsH5xUu/iQChBTomhm8dWgbZtyGNMA89Wroo+AMFRG9f58BbM4KRF5qoKqOtrLiqgO1gCJlvYW0TSRgKqiv8I8OF4d+Iwb2aUbk1QNJa/SgQHHIMgFUoccBvmr7iCsjdQaiSofWihAHVoLINorhzIBQAIODcGDdGFmuny33P71i45b3dq9Y8fXSxhchBGfubdkZbri5I5OOF00P3Z+rndi/dnri8Msmj+//SQrGrrFpui9j+k7GTrldxWDVzJJpZVTyU0KGCacAcAdDihmdZttAlVu4Oj0AqEv4KhqoJpGIa4STISVv/o1AfAEhGCcIBV70KU+Z/rauioo15NhDtVHopC0pqsIz1RZfTcNNYjtTcwrlvYW+oXvKy9d8sn+w93EaurF5uUAqT+mxPcXp4z+4pTG27w+N4PBWO646FqrUrCsTcKaBqiaZq0aLqlvLZjnXH81R1RXVM71i++/P/J76E8Evj7mpvk+B55OHFKpmqBK2igqoSnQlA1UVt9qCwPqFWBWqQDtXVGUeiSIbSyoCHDJUTV1y+4YfLQ0M/9GSrdu/3DW88/hcx2UhPX9f+lB5z8izL/r+kR988Kg/vtRxc3bOLXBFlS1HWoulHAL596TKxJULVLH4azUx05ITCTBFTKBu/SdmSiHF5Cl+qufXGaTWq9MUNzzKhS4N2H1UdktkW1j0BWS2WvhKIAVXEdlj5N/a+n8xwju51a/FU6pSosShqqnDoBV8VNBUWAiSWOSaLpXyXQfKpfLf3bzz1g8MXARu2EKat4uf5dKPQPrEfSU/HF8yMfHsutrEsev9xonnB82p65JgapWT+k7OTsg1EwJIxRxnTYryIed8eCVMVEZTSvpx9pb7+Xb2zgY4L/TfWiN9yYGqhqhyxG1pPtiqS9ebUVHFmoNiHTQc4pyAnygMKWqG5NUAVOEznlAYQRDlkglchQQqLtyJDSfDXXVgbgUlqMx5TX/EgRj1ClhxJiY4+BbsqGIjUxoZWLHun5ddc8Of92x9wcjF5MfPHZmccu9AzFNfTf3TRx6/I5h+dpdfG92RehOrrbTRnbHJcSyTwLOyUD7mQUJetRQy4eMFflcKk3UNmjQnVfmigiuqIq8ojVOKw5hCeKQyLxVlbwipcAGV+buBdCIMddu+QipuKmEBoEYJviDA0fYLclARFXtiueQZGfikeoabG80WSruLPf3fGtpwzVfdH448Ybzh8htsT/74n1ZH3vE31saeenvRqmVTv27YHJ9mKmHR6UCV0zxUG0TbJs91KTybmOp8X5u3edA8ENoQxQJSG03yGqiYI/4Vor0CkZFpZTnDkqqVc6zBFQNVtYCyBYpcZ9yYQhJgogAbSQfkpp7TFfStWPe3hZ6lHx6+5Wd/dDFvwPMdk/l4/Eg6kn9s/Ps3Pjq6+8+ennjmGiuXy2SysKhyCEdJ4euq+GN1H1w9QLVteyNAVVlHsRG4/MBHVwNVWFM1vTpVq5PUAD+1GVAxydJSt59KdokstONVEox2bOQEHNCakJGtYiW0IZoWiOgx7mxLaiuqFl9Vb5KcRNV2DWC/WwBVw6HuUvcPevsG/uqlW1/6t5fLDm8+5uTiayycERAV/2P5ygP3DQXe1KZ6Zfp6r1G5wW9Ob4uD6TVm0nRcMyTXQmUfqX5CYeE2Mrf6BWC1qoDMuJG7Y6ac+lPB5HMXqGrGbps/2/4bzXIQ+MgjrYsI2jM1SXiPDBpIoYKOgyiO0DdF/CyoccBVSLTTmg0VqiBwVVW+VTxtB0C3YGGJCirWRgux8Zk0zRQn8t1L79u0/eY/Gsmc+O7WrW8Ad/Oi/cw7UNWfFJni9MyXN00ceeLm6fFnb2tWj91AcX2Z68Rlywwty0xE/WcaTAuwWPAixvPgP0j9WJ0gOKpdTg8xkzAEoCJtin/DhLPZUSFlkMInOxCCYQ4syn7BKso/VNW4W+CMbzDhZQAgs2IcnwN3jGVS6uTDwClOULa0r9jd+53ewaF7elau+YGxdNuxi3ZlzuOF0/Qh5+gP77018ibfFVUOv6jsxBQ3mhwEiyktHGuQzGHNJMpLIWULUMUiMm9AVSn/JevhJAbSeXwjZRIk3A4ivs5Q+vvUrItvKjg3wkvNUQqzYbbSwE0olTEWSjEeVaCUW1Di08egi+eDBqn4pBZF5JAHs6He4WeXrlz326XeNf9W3nrrxHl98CvgwYhRPTRxaMP+8af+x8OHH/mJNO8U3HyWXCtDLnuptkEbc/bVdzrTYnEltf4FiGouteKnKu4y7gPwV9Eoi1RFlT1UvTpVpieoUauQ4UVUpgINZpZQwSqIEpZpNFj0IdiQtUSUszJiCvq3KQDMjW3PTX4UV1w7+KtK1CVcVfyzHK5xCHctlxzDJZvstLvY/dVVK9f86fPXPP/uK2DqLX7EBTwCDFD3/12mOd4YOD41do3tV2/zqxM3NaqTW0K/MWiZkZux4Wcak20m5NrK4VotEBqgslyE7zHZvzUVi/UBis6ih2FG5fp5opILrZouuNa/SuDSYL/DXOu0WcN0Uh531fECJopCatTq5Dci8mopxT72Q1c6jaAoGS7H0ApQZZLryT1UZXYkhwxNqeBdlSuwsemQD8Bq5/1MeeCRVZu2fWTV1hf9Mw0M1C92N/k8p8T532UQ+ATT9RWN40/edHzs6ZedmHj6DosqvZbZcLN2bGVsMCAsAxUCpE4wf9JSDQPmjaLVD5AKEjGEQVCxE4U+osGUyo3lcAC7LqfrcIsMFVtUE8WjSG22iqzNVwJlXFwCi8II9AOX2KrA4NzbNEqNJEmt2LQcP7WzI13L1n6la3DF3b1DQ4/QwJbxhVS9SMc/Nzxy4NFfaEwdfnee6vlsEhL5AkAFaEiusUTG4RpKvZpj5+YZqHbOEM1R7cwmns0MksM45gCSxRKupsI31Wv41Gx4FPrQhsLcH55wGckgRqUUrXsNDtgGRaLzhHMMTipEVAJUcUrko4mq2MemjXZG6pnF+tDmGz6a7e76k8HrX3fwYnFuZjMOF+sxd6Z3WsUjxaF6ePyt39z77f/YzCfdViFDWTtLmdQl8fY8fWloWbWd8sGuGKCK068yCOd1nhs6ONyqe0GB8thIKCAY/Yviv16vMVD1alWywoS6zRID1Tx3axRQVUlnLM5Ea97U4QkKgGpZlWrpa6DKPP1WKEA7hYor2uoasJQBYioc4KOEHNMlF3ZsZIXlYvnjN16784839G3Yc7Hmy+LrXt0jwAD1m9+0JnJH8qY5vjaqVl43duDxn4wbx9baabPkGKmFLqhtwysYBRzROnAHQLWJta4JAlVW+Wudk+gXZU3Bit6xrJwJKJ5PRfVcYPNCQWzril/K1n/LrQDj21GdbnWXtYesoim18BH2yIh8z6N6rU5ePabYd4hiUChdMkwVUgRsw4OrRVT6W+JaqgvTqoYroGqmlLEtqjY8svPdVCc3oWzXwa4lK++8+cU/+UfG0rWXpFh38YEql+pSg0Yfzvr1Q0OVqWM3NBvHbqtOHLjVb04sj71mjxknGTuxDFjkZGyHorjBVkS4IUTQoY9oAlS5Jc83AMCpk5gGslstwzIdS6X6ijeoakNoSwWmcwPb8t8jUQoGwwJOgySlMGY9fEpW1s/kShOlcvczvX1L7nVz5W8Y2ezjI05tYv36VwYX+/Rwvsvi2GPvf6XfHHt7WDn0woIZGmkzoAxlyYgBxVBFBf+XMzlaFlQCULW9OZs2ne/bnvPxcwGqLPZCkhbM92G10Qyo2QA/NaQ4xIYOezAkUOH6gSeo+VCqZY1ieCt+UqzIYlhtqBuSWToqKxrfPYBIzs4FRtfSp9dtv+VNfl/fI8MXScF4zoG7BA/47okvd9Wj5D/c/fi/vvuEUx1IChZlnTzlKSeZ9c9BoMrDzptswkKqBoBq0BSgOjlBfqNObmxQr1Ompe4AZQmVfDnyicJf7PcY/JqQbbY5qpr/rRX/2g8A6xC7nygua8sRYAag6toZrqiaickbf9ZyK6V81x/d/KJb/2yVsWryEkybxbe4CkeAu5+H7101+swjuyZGnnydd/yZm+14sitjNMxizjaymSxT6YIgYhFyJpNlkIouF3uVciVOhIrYW7HOtlxkcGjD/ymj/vkAqucCp2er1nZevlm9zmUBqu1PKVS6jgAD7sRgwIXeiPUA+2PoBxwl3qzXxYoqKZJp5MnAGsXpU0qbwbzXTjs8Kc128uVbOhMRLJBrW1RpBBS7BbJK/ccK/cOfXnvNdR8ZuP6lj14qLDT/6OQMN7LwXh62Jx9+OO9bSU8SVZclsbHG8OPVceCtCJreUOQFvWkcligNc2kau0xCREEVTXjIBlFWJQNx9bFhmImRmoZl2qZhWI5p2Jk0sRz4FYFbnCapgSfp6raBEmiSQNzNZ0FU4QzTTsi2otRwfdPOTNmZwoibzR90c4V9jpl52sqY+0rZ4qHc0t5JWnqdJzkFZ6orXZ4VLB25b+WRA197k9888mYnnujOAuD7MWVS2NeAQgGQKmb+skjIgqKrrVL8Z4bKvHyBVpKXIm50vujZK6tKsCOsBLaLYm5qHFPotUFq6OMetcgys2RYWZ4iIqJS9mL8hiLAk/a/LJTgn2qgivYTJomdJmShQm8Y5NvZNMz2HO1ZvfVjA8Mr3l/a/OLJq7Gaqq/H/en9uWw9fsGXHv3qnx1KR9f72djJZQqUpyLZ8NDrsPNqLfxnmCLnUwGZl0l2gS/CwmOuqArVRSqqqFKo6r2qskYUkRcH1Ig88vwmx6ZWp6Yp8TzKGw71Ot38m00zUjriiqekoOlS0kxAVeRS7fa+PFGLGTR7FR9RTM/FoU+/vtCj8Hk5qjUk6iv37enpKr/vFTe++hNXG4/6Ai/x4tPOcwTSE/csH919/wtPHH7yFX517Pl27A+7JuVtMzQzNhbbUOyQDIcsCz6cLhv0SxgV+7qp1Cepsra6dpi82s1Ciw2x97YKd2eGHmdbT2YFLtUYnOux5/p3ObjODSLN6j1OQs+di2ynj4pKfuX9UYBqwiA1pcCLWGDsNwPuPMYhVhkA1RylBtyVpJvIsmHeGGVd4f/kt1NCfV7zVSeHH2+w/y2uGVxxjVz3VKl/6LN9w6s+RqsHv7tmzS5gokvyM7ercIEfEVZKdPiBTLVxohAnUTGtT5WaodcVeM1SGoTFlJKMSamdcMAXhwmB25LGeKJhcUwRVyvYI9gxEzJsmxwb+QppyLssLN0tfj6XLCBINKw4xt9hrzCRwZCapu0nqdGMDbNJ5FSyudy4VSgezzuFSdPNTJfyS+u0fLm/UAELhqPyyMde2ag/9eageejlNk2bLgYhMol4smKMpKKK9Anm//LJF3Gk7TxfuSHbNkQXeFnlZTRfaQag2im0Ov092kCVgQOoHhG4qDH5bOyPamrEHrw4JdpWVsjhibT1WwpTBcY1UFWkEPGRRRWAEzYMsmFHxScaABeLQqdYT8oDD6/dcdvvH06G79m6detFJYfPZYzn47kPpQ85ZT+z8ouPfP4DTwXP3lHL+N25XIGKRomBkEQaiu+s/jlX638+PtfFfI2ZgSo3JBUFBCfghMI0pGbkUyP0yPOa1KzVqD5dISOIqGTlqDfTTV1mkVzwv7AacQSkEihI24LH79SK6myAKldUVSVWxxG3qqwJhCsWt/4pSJOhgaFPrhgc/uDz1t96/8Uct8XXvrpGAEWjvXu/4vbVqjvH9n/vtUHl4G2GP7HejOq9tpHYloUoapNMC57bqg3NvEZILdtFAVnscQO0bQ+5b8fcf71u6GqgdA0Wgeq55pIeN8WZUHaSrShYgFSmQkIoRRR4MXkIv2mETIlLIeBM4ZEqbX+mxSmQivVE1pLWii6x5MqmUXirqIYribFhUmRC4W9Rmsk3ugeWfaW8ZPnfDWxceV/Pml1T5/om8/nvlwWonvoFGLgyceKwTRNHHDIzJhk1g80DO38qHf8D/2ZaBhWJqA70YYnxIH49X8gzuCp+aJLhS+yFERgUqL933dSLwzhr50JyihJ15PT7NDQEgBIvtMrpTBc9rX5nyfEffefXQm/kjUl0bK1NDbLClIUWaShG7SgAC1BlphvOvGphQbCCy2IzPhkb4H3O3QKtE8y0zoacy9DhCacOqkIPVQBVxIxS32XLjZiSIGDuTb3hU6MudlTgphpGVkWmZoWDzKd3OS1qtamgZnk9EQfBWsOgSFUKcarB+7i2CxFVEriFg4Xlaz+97vl3/An1fmbEMN4198GYzzt1nl9LOhyjuU/s+eJvfWfsoTfW3MaKTC5HBavIQIjtlBR3UivWMZ/ACxfho1y706sf55JezfMXOY+X00CVAx+U34VUFuTAkqYxRWlIQRqwNVXDb1Kj0SCvWievUkP6MHVnitSb6WGKhIOwCdWKk4hG4afqzHExvpLRE3pAu6La2irEuVs5rWpDNeW6oKof/Ir8XKmogp/qGG5loGfgvTduvOYfVg5sHjmPYVh86HN4BCC8HXnwscGJI0/eYXonfiqsjO504ulBx/SzKPnI+umS5YBOpRdRERa3A3DkMNUS5kodTjpZ6IShsqRiTFU/oHX4mqmrNhvVv35MZyz3uaqVc/n31vvNca6c6zOc/PLgu2shK/q+2KTUvqz8rDlJPAIF0qDIT8lrRNSowVscbkcSqgQ6IyyoEKokHHgJMpLLqZX+Wj4tnGN2LoGQFk1pRAIBDCPgyM2mdcMJe5Yu/07PwNBflgcHvzV4wyuPX2p8tCCA6hznwnP26enhL9wy/uz33xp5R19pJNMFKxURVcZ22SCfSe9cURW1v7Q71SkYW2OCyFG1IHHYwtyx2UxVN66kzgBUGeqoZLHOLR29JfimpoHPcam1GnxTY27zw4PXwC8XzjPclhLiedswGqiD4ZJKmhOgCk6yodq+kjSGMAjHzVJs5ZpUKD8wvPXGD3bv2PRFw7i6q6mdN8xX93/mZ7/67DfePm1Ur7eytpN38+TYWcgblUWVqhiyB63Yv4GPydduRm/nhQtU+QDEhxnV1moJnERUl6QxhUnAQNVPAqp7DapVa+RV6hTXfcqmFvXmytST6SYndshmVxHthypzkPl4GqCqFCoBw7IBaVsq3jNaFQ49+9vhF7zBqV9+HjygQVdKDKZmlPPlH5e7un/nNc97zVcMw7hkLbjn7GJ7hX9xDuV55utd3tgz6yZG994RTo/+nNU8er0TTbtZKzIceE2ZJlsQoVVs2UKrEsmp3jPYfuekw1fb6lE7teAZbGTEB0CdAqXj059LQPX8QKqsDilE5XxwFW95AaqolKKtLIJyOB1FQcpc1GYjJr8J5yM8L8v7I3NSlVRazsidQFWOzkCm2hUnAZcDOWIAuBxvLw45ieUkgZOrWeWB3UNr13+kK9v/5cEXvHzsctwKi0D1coz6PLwnTsbeE9/75fr4078WeiduMFMf3AaCx79jwaAXSV+ysIigSrdd9KIDn0cAPghCMJkj+Z3jjwBVxV/SVlUKkJ5MpFdvpICqtpTiIAd8jzCixAfvxqdaPaAgxGtmyLRyDFAlbUyJVxT3pgWROBJOQLlwEKXK1RoDU7xW4xiRBy5Zxe5Dhf7hT6294aa/MFbd/swch+CKevrD0/evv/vpr73jSOPoq3wjGMjl8+Q64KLB3k1z0QRgMUcShx0daHaFAVXuMPCBRgNVPVdlWcdmgLa/n/jkRR7VmnWqTlfJrzbJClLqsrLUmylT0SmSFVtkaaCq6qEakGqgempFVbQJHd6FjEVVEIASOMgnkkOXBqtMLeCDpcEm/0ZspsMDw//SVSy/b9d1ux5cqNSkK+pGuIo/bJqm1rHH/r7PqFa2V8YOvLI6eeiVVuPo5pxRo6yZkuOgAWkxNQrNfr5LIDJG65gPXbjhReeA/eTk1rE6ZKlKoAh0YXuoexbiRc5Pgv3bKYhjJjA3E0f11IrquUDguf5dHxTPdNnno6I6m8/Qfn9VcOEOpxpDQ8YRgc5pHFKSxNzRioKYaXAAqKGH9Rh7OLzEs0QJ0qPgbtOZatXmpar6jT6i8xoDgbqF4pZhUxDiattIaEzMTG4qdrOPrL7hlr8vZOPPdl//uulLXUnV47MIVK/QBapx/P5ljX1feUdUPfI6iuqDHBIbp4TEBBAm4sSH+5asD1zN1GIqzUU9FaiG6vQ2twHReelatKVfLT5NrCXVLfbH5dOdgpmJ2FHFYURxM6BGrUlNP6EYOepINOOKKmIrHYqhgOZKn84hlkx6rvYxUBWsrn0suXVtEAdOoC0SJjaFRjbM9QzeO7R+y1/1Pr/vc4axa+5ofW5DeEmfjQPPJ57d/aZHD+1+02Q4uc3K2UYml2GwKgCJozKYF8VwH3wlXXi/woAqW56xkErCgyGs1K1/hGTHaUhhGlAAIVXQpFqjRtXJKoV1H41+6nW7qNspUs7IkMmpdwDzUnnWuVPyejJmOkJVxxvKxtW2oJJ3h+eqVFJb/64OVbriyg4M3AFIKe/mU5tsb82yNe8ZXtr/iS3DOxZjUy/pHXNlvVma3mk1fty1ZPrIk7tqx5782WDqwO1meGIga4fkOAZZbMmI9VA17802R1EOWiJTFaEUKzxO6bwpagsXA1QMcKtioGhdMn3550JV/51A9VwA8Fz/3gI/ZxFKXQygOhN94VSgaoBOxOuCHA44sTOBFWfQSt30vJCBauAblMQOWUaOLDPPnqkpUiixRptyvbSXeeeY6LVKGypJux+CK4dissmLzcRyc1Pd/UsfXH7NNX87cPPmzxBtCS8XSJXxWPy5IkcgHPnKy489+aV3G/74jU4a2RY5ksjFKRJI6grIUrRdDSx4odFVUwC/tJOjCnw2H61/7f8obR+9MHVyi2TAZekSD0tlvs9KxoRj4DivuB5QtVrnCDgyUUmVCDgsrFChgkxuwdpHtVA7FyB+d8VHFd6gVHkZplgZClKLfHCxSksOFPqWfXTD9lv+xlhx/ZErcjLM8UM/ULn3BV979BtvO9oYe0XgBFmn6CBDXkRn4KvixKMCN3jBEzm6agOe+uYLuPXPwgHZAtoBF1Ix4s0gCSmAJVXkUd1vMFCtT9UoboTUbRdpINtDJVPsuywlKjkZqCqeqgKenUBV7L5OjU09Hah2jm+7oqr8kGOinJ1L+st9+4aWLHvr4JLBezf0behk7s9xJiw+/WobgbQy0j/+gy/8wuiT33tjNPXstqJRcbpLFpkOFN1ILXQoRJCEopeYiMnE/RHHqjWMrpTc0zrMUUHOlqG/5mFLrUFc47lTwLOB7AMAACAASURBVK+rpeUa7Kql4ywg8WwV1dlcn4UKVDs/u94P259VEYMgWuMTtKpIp6iiwqIxIN8PKPAjajR87gaiemoQCgpZohQmSS4ZoAfhGkKXwp1UfVhQhwjslbrrCUBrmBTGKdlOnmLTpQYaq26+Vu5des/qLVs/0n/T5n81jA3+bMb9Yj5mEahezNG9CK8tIpgHssf3/PC3vKOPvtEJJ1ZA18fJTLEQsA0z4UhZEcRI2peoPjALdd8WCwk4dp2gY+5AVcFOBUTbQDVR6kKNUfXEQ22LT3h8b0KsE1EEkIpTYw1iloC5UoaTE3N/fE8Gqi5/FfYfUxUnhQUUXxVtJh2OqitecDvAOmqTlzoUZbuC0pLVn+0eXvehpY3Svcau51Y1VU/PH6U/WvrtH37r/zpUOfzG48mJ9VbeonyuoA49CFbAgijXiFtFoE21TgWah9Y+fKit6CLM/rm+pNpwVXuTYSLPfyTbhRQmPgPVZtCgKtr+9Ro1Kw1yfINb/gOZbipSluNLtfpZAHtnMKrwoeWvFd8M9BOe8CdXU+VvhNPK46toAPxkpfkUFgC6H2KllTFdf92qdf9QzJXff8vGW/Yu2lLNdU5cnc9P03vs5j5zaGrfvb80se/RNySNsQ1Z08/mM4bhuiavjTFa8QxW2KpRpZ8xSmWNg2lK65kPYy16ldY5SJeurfhvQwl0u8B1xJ4k+0tbFHShqv/Zgk+5784Na871mItRUT21WNP5GaRYo8CkCjaCG2ccxeIj7kfkeYgOj8n3keqZIcvKUkoAqCoW1YDQWKn8UYntKDy1XpvHRuganNJo2ZQg7IZs8hMrdYs9o90Dw3cvWbr8nx3TuL//Ba+tXc5KamubuTpv06v3W6VPfzlDZdpy8Onvf8CqH7zJSapFG639GFyTmEwrJsME4RpjoEzIeThUNRXkbBXzqBXKMlrzAVJl6xUNqPi1avjCN2mH0kr/J0z3+dYBgEToQhhS4AcUwuC/4lEUwk/SIcPOEsGOSkWlWvg7DZ5UeIGOhNOcKHjHaTcAvAe8yZBIFabwTc2TVR7cWxhY/sGhdds/ld9w8+Grd9ac/ZvBqurwM/tf+qNju//TwfqRV0RuZJeKXZzwZiCo08LBQOAUbJfiSFdNcamvFKDaFna08rNhzM/JUjFFccBAlSNT/TpV4J1arbGHbz7JUH+mm/qcLiqkWTJgAcOLvVTztfJfmLy60Q9tChNyhCetNs/O6n/LrqoFUk8RU2mwylZyBtmGFeft7PEt67e+vbvgfHHzsudNLIRN5Ll63yzU750evbtQOTi55cTo4/9u6tCjP5mNJ1bl7SBrmzBERSCjavOigAHeOdZSLmgkUEty0IrFUzFspbe1rItU0YPXdiXMFVGlSpNkQAuQKr9yaNM+xUI/OxdIvFgV1XO9b+f1vJhA9UyfQ7k7qzRGdBaFjxoGCQW+AFT4pqKriK4g0jQljVElTVk2UWJSzCLqtgWsvF87Wlz2ZzzPpAiiKdtF4E1sl3qf6O4f/lJv/5IvrVi+6lFae2Nloawv5z56LNS78Tn6uSaf/Uy3TfWfP7rvwd/ORZPDmbRpcYITtwtiIjMSXiq4Kgk4dDDEV5wXg5232gk6oqKa55E8f6Cqc4vZ3J8FVB75TVRUURVG/JtLZGX4Txj3w/Af1SoGT/y9xV5IfVFWr/LfglSufOEACpyUCKA+gAddvjvML13zWbdn6IPLb7/puwuhvTHPF+K8Xu6+iftWPvDsd/6Pg7VDb5oIp1YW8gXK5XI8/rblKIqGweD17BVVPafme16d19eZ4cEyT3BvCB9PLHdQUQVQDSNUUz3ywgbVmlWq1CpUqzfIjA3qcboYpJapQNnEJZODNFQrv/WntvNSDhS4yxRXVVymZDw0UO0wrRKXgI5qamsj064AzLO2yHXcytKeJfesXbbqdwpBz94NGy5/S26uV2Xx+fM7Aum+r5WPP/vYjsnR/T9Xrx19uRGdWJa1Gk4+A/AJWyPwFk0yrBxXVAF6GExy0lFMRoo1N2VBLmpyYmuko7jlv+Vkpj+3ZkFqK0T9DyKe0s9o+WsrOtbZvvVcgOrZwOhCAKr6M+BPXWGVP1GpkfGHRiMKYwr8lEKAU9+gOMIv9AEWmRaKNnBkQBqjUvTD5k7texBccXdGOY3IxWozjnU1NTEsikw7jSy3mSsP7M5199/ZO7T8G25v396BzbdV53dmzu3VFtpuMrdvc5U/O01Tu3L4rtXBiUPvnBzd81P5tFnKUMjm+AkqkzjZWqHEyxLiFuGnBlCHgQExG0AVoE5vprrKxAyleRo9mVICFDtarZooq82F+TOKLRBzoNDuiGIKmh55jaaY+3sQPuW5ogqiN/vDobXB4ALdUSivO6JgeW3Uqm6xWZFEDmmfOgZSfYgCslKze/BoecW693X3rfhUftvLD83Tl79iXyZNU+fD+z5826GpA792ZHLktalB2XypSLbjktNq/RtkI4KD+3d66ZDKioxxZ3W18zGXb1jaRzEBqfjhdDr2hRSbFgaqoUdB5FPdq1KtDpBap2bTo7yVpSWFfipbRcpFLrkhTM+1IbbMKzkiqWpqS73PFdAWONUgVf+p3RLleeKm0LmJtUCtJgcYVpTP5PZes3HL+3tL/Xdu6t+0IFpyl+/KLr7zqSOQjt9XOv7wd3bWju9/Q3Nq5LVBVB3OZhOybJ9sKybE4IjzBSpwoujnCGoGlNrQSCn2QfHBWtua33pV13+2PX9brHS+5fUaoEW7KgBU7zmzaMtfKFA9FxA9878r8N0xoPNVUe3oPam1QN5EayZY6IwFiavZISWRL/tgkJDnpRT4MPbHmuuSAdqREhLz1eKDBqriogth6ZTSFav+l0TJs92VrE8t6ynDoti0Y8POnnC7eh7qGRz+dN+yFfeUr1t+ZCHaMy4C1StovUvTPUX/mUdunhzZ/af+9P71GSNybbTylXIeQDVVYikGqgk2Sr2gAMiyS16bl8onY32aOzewmO1k0TenLDgivmGLrFZqiSx2vDhC8Y/PH6UsoEI11Wt4ysDYJcsGNxVqRJwQJS6Vaebgp5rqlMjcSZHHCBoB7wrvAOEVe2OpShaea1Fg5aPC4NpvlpYOvmdw9cYHjeGdjStoGly0j3p39e4lTx7c/arD40feeqI6tc0qZcjKOWRlbbI5aUn/oq2neE7KgkyqhrLgAviJAf6Zfi7kUNQ5+05d/k/bsnl+yWGpI3pQtdi59wAHCHXAg39q4DcpCHyq16scmQpbNIRmlLNd1F/oE4P/wCQ7gkpfzM4FBKtKaQuoCujEj1RU21VU/Sm5qtr5TNUd4LuCD2DtsAXecFKTMnZmrLu7/NU7dt76rnuz3z/4BuMNnUzhizYnFl/4yhiB9NG7C5MTP76hMvr0G7yJwz9N0eRyKwNVPyZUxLoFXm9xWDcdirX/NLeNhUMtd3TM969Ya4JrKq37lm6/VRrV96Oyp2rdnjqZqjPpUCp6+r4414heCFC9MJCqPrRKbGx9LtUBaZdZNDjX97raa1pPUI9UXT2dACXCTb1OCAtN9l+1J+FPFqnCrB+/IUV+g6upfoCsIoOCyKIEfueUJYsFxUjD6whfYMG0yR3VkDdFFBNMLshwuiNWZcVDxt4XkwN/1DQxM57hZo9kC6XvLd+w+a6l69Z9nf76M03jXQsz6Ga22ONcc2vx3y/yCPBBeP+Xljaax356+sCD73Pi4znkLHV27qWFoALNGSC2Gi+Ko3qmDX52FABpr5/9R8ek6sM1TnBscMIWWTqxRKw30OrAa/JBP0wobIbk1wFUkUKF4LEig1RURjkmVUe8MWhV/ED+OGohVQCAgTH4fRz5B6AiC3RkONQ0s0mU7a0u27jzDzL50scGdrxsMdWn45J+8alPrB2tTvzKE0f2vaXqNItpl2VQziDHscg1LbJiJCMhKEII/IyWFJeS8554kwtl8VQg8dRFpiXgO9dkUpObq+SqjShP6azcnjwpZZNjhrRsEh1A1UpBF5FDTAhwio0Bqto0It9rkt9oULNap6DWJDMkyppZNvjP2QU2+LdiSKgkXjYhqGqFciKgs11R1RZteJwGpe37VEcYyp+4ZeFPC/cKtouBpyHEgnguOLSpSbZhB6Vc6cGtm7f9yQ0rb/iXRd/Uc06c59QDoFs4ceiZ6yujj/9iUBl5bRpMrHSciGwbbWLcAJpD2iYucmJRuzEvQsmT7iucRaVzcOrfnzy4uhOgq5JyP55eOFWpgRd4ZS4MiM78ZvJaQv+RH7TPpdqs/4q/Nd+fqDB3jpR6hlbTK9CJv+XCKB6t2vBAplDeS7cTfw2ACbuplMxYdRLh1BPFHBUeByEFjSaFYUpBbFGYOpSYOXa8gUcqaG9JLHx3tl3kA4aEcCJKHGsxrisoHgj/MZNIykGWS4mVIT+1KTSzCWVKNSNbfKrQ0//1Ldu2fy5HfT80FjiNaBGoXuCNc6mfBtPm6lOf3mA0jv/f9ZHv/2YmnuIFCLGgrQqmshG5WJ9tdkC14wTJqEG1GxiotqNaOXUj5UYEGVxNTcivBwxUgyZ842wy7CKlhqti39pVPF42FAhoicB0fKqq4ApAgNclBFSAFES+5ZKfKft235qnhzZe84tLMuueWOg36MW6lmd63T3pHnfvsz/efHj8yLsePbz75WmPmTe6TErthHlrhUyBzMgiC8bSnCsN8j5SncRtwsYiaSGCT2oJbWuw098R/6aKEMqNQR6vgxraFflTlikOcjj91MS8rxbdBEBVRULyYQV8ZkGGEBsEaPdTSDFbuSErW0Aq4lLJSyhvZKlkF6noFihr5kTpH8PSTSv62+JDcUMQz9k2F1WabxJZ2CGSUrs4Nhl8A8tGNUQ2L1iBIdIXPMIklAQwAONysfvIkr6BT61fs/ED6/vWP+dpKpf6nljI7wcXmGDfv27d/8Dn/3M4feg1Zjw17NoRV1LBJ8eBh49ufL+0gerpwO/0jlo6iwX/jMKgU5DqTFXS2Y7r/INUvglVW1yAansfUfSx1oeT+5xhbQc1V0zuNMyVsYOTAo81/7cadwbAHd1EVZiBfzha/AkcboKI4hBANSXfA7gEBx4FGpjwZygxXEXDAEfVpEwmI1S5WAAuX1lT4k+5QJMmZONwgkM4GAWWS6GVpUZipalbqpSXrrhvyfI1d67csP3r1L9idKEIps42HxaB6mzvlsv8uPTZZ7OT9Qd2xrXR30pO7H6Vk05L5UiZKZ/uUzr/H3gW61a7RaRu706gKiR8tIVVtCtOqziGxlJN9Wo++bWAb1gihwwHQBXte0Vh0G4FWAS0Ivo0twJABbEFYtcD9vMDOIHSP5PG+d6jQ5t2fDDr9P1Fz40vWTCqxvm/Whf2itj4Hh//ZmE0qN/0wJPfe+8R78j2MBfnjaJFJlMAXLKTDDmpS5k0I7GeXB+PKDIiBrSGZVLKTmhyUJGfGYCl/iuuesLKTPjTrCJW/KszFfE7N41Tv6kUYMV5or1JS2Qg7M/CNJJKKiUUoZoaeFSvVBmoRnX/f7P3JmByneWZ6Hf2c6qqu3rftNuyLcsLeAEbHAhLwAkhyU1CyEwy2QN5LiHJ3ITcycLMkHvJzITJHUiCebIzYQsxBHAgAQzYYIz33ZZlW7L2pdXdUq+1ne2/z/t9/6mqbrXULanVbsmn/JRb3V1ddeqvc/7//b/vXchDRKnXQR1OiTzDIzvN4lJNzP28pknFU145S45qBktoigGAqo5JkAoTb57kK4NYzjAU+g07AxAqqyBYmNz+Q1Sq7/qNnu6+b15xyRW3XbP+mjsN3uHlt3wEGHxaVH188MVvfO7/mhnd9ZNpfXJjYIVWAS1/ExZGWQxy1sQWyHV64NcCrGsBqC4FUuVyWh6MOeXjmNjZLhBrnV3zAgrmAdU2YgCz27TDTDbVNaPBtcgMG3eI1XC8bMOoOB48bsQUNyCeUhSjipq4OthGi4W5G5lVf8X3FGuZYcFODJ1GzXHVhVxMeQnWVFjjgeJBDkVo+Vte6nf3H+0eWPdpv1z+vN/Vs7N/+3jNuEAoRMv7hPNZ4SUfATV9X8/Evh231ib2/ZFbP3CZqyprEKguhBXtFdXMcw8Xro7kS2Ph6MSKq6m12TrFNfwM7QyflBkIzxSG81yrEsDKE05m5t9meaVhg34cJjDYA4k/ZWzYFNmFqtnR//DmV9z03tKV7nMvtxSq5Z7ESinz0clvduwbP/rOJ/Y/+mvHk8mr6n7qU9Ely3XJNQNyySOPAavFSWhIQonMmEJL2k1WYkOyNp8P3WwtZm3CBUe0IOmqvcHf/sjmUtoMcsgqRhlwbG/rcV1XIiABTFO0+2NKYEmVJtSIQ6pU5qg6M0dhrUF2YlLJ9qnTLVHBKpCNKmrW8sfGB9FmDCpbYpImUGW/yey/jJ+qz9e29Cp2BWKfIJz+aNGK/RfCLvBzx3YpqSfkOZ7q6uh+qL9/4O83Xbrpi5d1XDa+3M8wf9zFPQIAqdWdXxiYO/jsfziy77FfJVXb7JiJ65kJuUZCFjY/WYWvrfvAG6clgZ2csxwQc4rbmarrz7aiutSxLvX77PAXe9zJS0cWNTp/a30qsMqYlKPJs5Cb+S4H4IhKDp6ASYQoQJGfxDG39yMA1BjfwxUMVVRUUBG04klbnztB2Syo1z/L5m4Vr4kMVDH3QRegmHGAmQ5q/lC5FOH5bC9yC53jnT19T5S6ev/F9ju/nZr9B9a/5jX1C6GS2vz8Lu7L+eJ5d+r4v62f2P/cT88ce/G/ltLJDkfV+M0J+2gZ5NEVGIqlK6qLAVU0SbRHn/bdY+ETcxlhLJ1S0kioXmnwPYGZMTlk2gEl5BEhAUgbp+vEeX4nPPFwhaptMuVtV5u/Jf+tWFTFpquUV95fGr7001tufdsfE62/oC7UFfj4zugpUFl9+MQ965/Y++BPH5w6/M7xcOrqqpcGTmeRLNsjz/LJUw7Z4Ezh/OOgFEWRhc9VkQOgmmo1e2Zpo4Gq8OMWLoInw9KMbyoLAic1yGff9BwQf1G+LTj19FFpcRfOkphi1H0ZpMYUJwk1ogZVajWqzM5RXA9R7Kei7VPJLlDB8sgjl8zEJCOGjZVUOrkW2gTgWhIFgUrTtl//XmqmLdP/TEAlqrMmUEX1GNw1XuJYh8KcVK5Gd3f27Orp7v740PDI53et37UnF1Cd0Sl80T4Y1+bEo58aohNHf/jY3gfeo8KJ7Whz2K5JrmmSA9DSfkE0I0xbEr6Fg5NRcDKSJtNoFuuCLAlyF69wng1QPVMwfLoPfOFztTi5bVAom0rav2bRsm0lvXZRGHPhwRFtm5cstr0jMgEo0ZrXYqkYtlMxhFKww4OaH8p9cP1RUEFnyiET/H9u++tZLuO9ZpoMzRuWvYfMu9xBwnFowJqYHoVWR2L4Xce8UueOUkfX/cVy9/d6+wefLlz5uvELMSQkr6heINNZY98nrpwZ3/ers8f2/FbJqFm2CrVkZLGm6vl5U8sDqm39XM1MFyZqm10Jt3hTIZAjdaMeUa3SoLAKew6J7bSsgGJydfs+q6i2QGhr4mkBnIwkL1QBVA5sBqkR2ZTYft0u9d2/4cob/rTzlW//6oW0mzw/n+bSz4oF8Z5DX9n63Nhz/8f+E0d+YiKevTZ0qWB4DnmBT4HpECZl7PpB6DcckxIbEyaRE1vMCWVOZ+bIoBGlTMILNzXt32d8uuyz1fzmJlBtA6zNn2lOGPvqZnBWqg0Azmj0g5qAKmqcoN0fsv3UXLVCjUqNq7++5VGHIyDVSS2yAU5Tk8GqqMZENMUCBt4Q6aop1/CzhKnM9F++b1fwN9X+GTDlbqHEHnO9BOctLpPYVF0dXaP9vX2f7u7s/cebr7z5GUO85fJbPgI088hn+ipj+94wObrrvdHUC68puA1HeaahoPY2LGyvyGxDhtk/W/W+kwdRdLdLw4GlKpin+v2ZAtWVBKnNwkbb2xYRZGvOkTlJ73nnAVW57nkm0j/P5GXyNZVsA66aCoNAgmXQxAHXXPuiam/UKEaoDVHMFosuh9iwkh/dGiXzCJ5Qwmpk/WLnBX18Al8hytLcWRbLGRTDHxwdGdslwy+dMIKe591S3wPF7t77B0fWPdlR2nyQ1l+4xZmlz8x8YnjJRwCt2NkdH31Nfebwb1WP7/2popmQhYrkInteXvSWMeGczZtaNlBtVr/kspoPVMUHgPfraIE0QqpVQ6pXQjY3hprcQjyc6VPSrKZqUKAzpLOJR97ngspck5sqNIHEtKkO+kBQPlLoHv7i5a9+w58aw9ftO5v3/3L8Gwar41/ZuvPwnh87NHn0J8drk9c0rKRoFRzywFm10fo3hQ+HdhTsUrBQJm3VTg1QTz4vT9UJ0ECV/05m//ZH8oLbVl2V80E7S4j0Vr8iCqqIR5U2P/Kv4yRikFqvN6hWlXAJihV5lksFJ6DA9MhVNrsbAGizUwB6fyypZdWUiKNQ5dftf0ntElAqBl5aWKXTvDJqAAPVtnumbcE1izF0kBCUGolFztS64fVf6uvq+9uNXRufGhkZye3TXo4X3yLvWan7gtFvfu+m2WN73jU3tvsdgXHCLbAw3CaEFuG6sFGZ05XAbEvY3MQveM7mdaUr/acb5uWsK+cKVJd6jaV+v9jxn6rtz1XnpgCq9ZfzOzkZQpVOCM9Murkjwk+ISLHZxIYYFVRFFKOaSqRiJEkllOiv4KEmEJ+mkgwGehuxeb+rk7xSMsBj1V1AmPpjnuEOVFYQQLWcNaFCaYL1FGhtoWEnynIrXrHjiBt0Plbo6b+rY2jTg4PDA/uMgavmLvTLJweqF8AnqNQu7/hjn/vhePbo7ydzB290YUHBdhhiw9PcCWou0tlczMsZhuUA1XYrE/Hgy4CqaEAy71QQypEnXa+FVJ2DNRAUjIjodBmoGobDEW/S9s9AQWap0u5NKVW31nuWeDixr8JF7FDN8pXd2f9o34bL/3r4tTd/0jC21JfzfvPHaMAHzurYfVt2Hnv+h/aO7X/nscbxVzScekfqpoYV2OS4LtlQnUIMxBsN2SQ0qyiZlYtWui826bT4YrpamoHN5i/mQ9WTPhs8N/uiis0M/wdj/zSlOBZOapKEFGqQCp/UqBGz44RrOkJlMB1yUpsrqCZC3pA4CSsZnWAlFRSYagOUZ/6RUgmFQp8DKHBnsCqAtlWB1bYymiPYLnQBSNVANfbs4Hh/d/93N/QP/2l/aeTpHKTmV2Fzfr/9dmt0a3jF1K6Hf7YxsfeXvOjYsGtFFAQOtKfClWQnDnFIaS9anGpNyPiXy1kzzuUxy6monsvzn+osOdVztuhD8/+yBVIXzjfzZy3ZSmvuu4pJwQoKLX442ESwW0RrX6LM0wQKfbT5MSfaLBBWpsfVVPwboBW6ON1OkVZ+0y0kA6mwcQRIxaYW8afAw6ZKDS+K3WIl9csTXkfvC11D679VGhj8bl9v+Xmjf9uaSpc6lys5B6rnMnqr9Ldq/LmOsRc++XNJffQDVv1YP/hyWNikeCQXVLvqfzkX/Nkc+vKBqjB2slQTnkA1KZx/yjtPkMgTalQbVJmrUVjHFtQhy0I1FZYcNrdsBaTa2uJHNz50VUoqaW0TCgOhzFgaX+Eb51Ld7ax73UNfvvyaGz/sXPaG+8/mvb/c/waV1aeO3df/4uTB73vh6O5fPtY49vpJNVVIPLKcgkeO45FNFjmpw0lWZOtov6wamplog5+5kE+qCXLyUUoLv/0xcANYSBVoceqkxIHzCyCVIyK14hbfc6sfQDWNKAzrVK9LoERUx0pC5FkeFWyfHFShOIHYJAtiPtAW2IQ7ZXqDDa9Trm5o+yxL20vB85RBKhwRLOaXMmDVzhMiu2r5/jaJAVqRjee0sSillNimfWyge/DbN95404fWFdc9axhG9HI/7/L33xqBqf1f6T78zEPvjMb3vtuePXB90aqR79mEwApsxLB5gtIbG/XWLvH0qnj2Ol5mB+4knmdbDGh2lIs+1yn4rgs/2+Ucx3Iec9pjaXtRea7Fujrz6WQMkjjJrvXHvJ5py0UVN7joohKAVEUx2vsNAFQ4RGGdlrAaw4LVIiqpLinLpkRJDGqKWHAOqdFCY3bFEVoRDo99/LMgEHBUU4MSw0pS26/aQflI0DP8RNfI1m9392+63ymUd9PgYO1i81rOgeoFMBOq8UeGDz/5mf8zqR76w5JTMSVxCiTsU7VOz8+bWg5QxVUl4LEFVFt+OkLy5ySqKGZ7DoCGarVBcYgKlCcRcRzvJ1VRVkgz2TwDqZmPZeu9c/48vySqVhb462zfAdDTwI611H/E6xv++IYbXvOxYv/1ucH/WZ4emXXVWFzdtnfiwC88dfTZHz0eTY8o17Ddgkee7ZKjIAiwmK/KVcdMyKFVyJIm1ubtmBnmo03OTk3682Wah3zmnAKF6mhzURF/VEmHAjBlx1QNUlP2SUW7H2K9MEZ4RERhElKtXqEoDJkXjXa/rVBJdcmFFRp4qFFKCG/Dv9G6A+vAAmBlsZRu22sjcLFHg7m2RbYFkGqTZdoMVDkUAFxBAHZ2JpDHNQMAwGOzBNSiTegZTtpZ7HxucHDo9nUDA5+9YuTa3bkN1VmepBfxnx1+4CNvOb7vifeEk4dvLarZoAOnF6Q3NlrHOmkN56nOfD8dYJunZF8CqK4EX3SlKqpnBkIXVEvb10td7Jhf4MlUmuLTzEp67dkMi6hMRMUwNk0pimM268+KLlGUUBSi1Y/JSQCpyfaK4lyDWUQAKRT7wkHFishxzjrENgZRzsE8IuZ2cAuQgpRUYwFqQ7KjYvfg7u7+4W+V+9fdFZQHnvZK9lEavBadwvRi1F/kQPUCmNgaB75+9eTeb7w3mn7x14p2lVQKGwsA1dU9+KWAahahyV85lQMWJ0Lt4+oni0YU83CYn8oiqjrVqhElsAECULX8VlVAq/tZZa3V/JkPYHsllZM50McKxAAAIABJREFUGKiCK2lTAgqBjRQPRQ3TJ6dn3T2lkUs/tuGWm+/I2/7nds4ArN5/6H7/WPz84PFa4217Jw7+1OjM+PW1uNbpBi4VvIAMyyLHw+QsEz/zMlusDbFqwZQNQ/KM1qHTfJn3hfNELwy8SHL3QLfzs8Qp/ipxrZz+0qyqJmz5BFV/GKPV35AqalinOEVlNWGQiuopXAlgqQ8+KgCjivBzKHZhYUBSYUVQAMdOylfmm5om2RAt4OdZu19XU23QBwyH/WUdCzVmpANJtZW5rbxiw9zfIsdykH4VdpU67+/r6f9MZ4f/teCS7tGrjKty4dS5naYX3V9XD929fu99n3lfY2r/TxrhiXVFxzR822LxKUIiGNZoL+LMW5vn3FOA0OW2/JeqYC71++yDWE2guhSwzuqlWJ9kcUIFU9tBaa/jbC3jLFnMPbyQSecS6noIgbEBZnupELQ10IxAt8BEh8061jGJ/OYKd7OVL5CLH8ebXYmwxWHEmPssPF7mCABYKDrQXSTLS02/WDGd4t6egaE7TMf7tkvFF4c3rpukrTfBAii+GAFqc2Ny0V3RF9kbAjCYe/5zb6wcffg3k5ldP1awquK3xruz1d1nLAeoclxpM52jLa2DwYe2TUliShEXB35qpUaNOgAHjI49MgBUkUbFSkfNPdVVKdnRoo3SmoAFnyJCTkzeUUnFhIGv4AjFbkdY6Nvwif4rrvnL8rb7HzeMtZllfKGdthD4fWPiX4Z2jx6+bqo69abp2uzrZmqzV9SjemdqJeQVXI5vxN2C4AohAKIC4M/LtNCelEopf65YKHTrX/LtswlduNhSTRWiC1dSDR2RqoEq205h8UAsahJy2lQYoZraoEYjpAg/Y1qA5p5C7AUOKqofUKHgK2INWUAFoCrHKuIoAFKAVaHcCDh1+SsEUADc+OqgOqvvqK46oASwib8jFVW9WNmWRZ7rKs/2jnYVuu7p7Czf0V8o3fv81gNHcwuqC+1KOP/Hq9QOd89d//zLk/sfehdVj14TWLFT8AOCvj+NoF/ExkiCTSDuSc2WzLYdtLXTZaQBdarWty4sZBZJp3mLqwlUl/tap+Sltiv7dZIUzyhNWpomHvGmWQRSnCAH9X4MnmnKcwwKIKAT8Z0BKopGDusqcIfOwgQFAyCVucI62BxziCUbXgSP4Pm436I571I1tShMsW5aHHtKbrFqBqVRJyg/7wbFh+MweXjDZZt2lnsHjtLwDWjxr3K56vyf74u9wuoinZfmPV7QrwpAMPH4x346ntrzm8bsnptdo0JkuZQw+Xp1P76lgWqraioxclJRlR2kBqog3CQJxY0Gx6VWK3WKQrwTnww7ECUkyOXcxtdCqXm8U22grifazFaF2yOcxgHuDyp4EjdHxZ6Dhd6Rv9h041s/bfRvy9v+K3w13D12d2kynLx0dGr0VRMzJ14zVZ1+ZTWauzRWYUdiRJiTyXIssl1E4rL1tQBVW6eHNU/hTEOvY0ib7QLdFuOKKqqlkmDFVQ2+Cz8Pan4sHGHcoDAKKUkiNtYGYMXikrCoCkAV3FPiFr9Cq59BKgCqgFOx1BJXAflP3FMBBGxUUtHaNxzyjIDBKcz6bcthQZZjugJWbYBYW/8MQFYM/fG8ju1EhUIw0d3V9aSpzPv6unu+W+wq77hu6LrjFxuvbIVPtZfl06m777an+0Zf+eJTX/8vam7P6/x0sitwLHKcIreXFfyKweHn+RWUGLmfRATXbMymxVITtJ0a57RH/55q8JcLHpeqqC5VBT2TD3/hc2Xt/XmgXXdq+N3z/+A4ox1DMNdAvc8R34ao9lE5jcQHFXMJC6S4LY82PmwXRADMXFRO60MhSSqssrnWr6E5+mzXyKYDMstIrxGPtSm1nMhwi5NWoXzAKpZ3moXOp+2g55mO3g0vDPjlQ7R1a/hyAah5RfVMzvyX8LFKPeIcuveb7zFqR3/TrR+6xKYKKcvhlkA7YX41DnFJoKq96bJ9Orf+dYCPAFXYbygyEGNZb1B9rsat/yQGnzEg0yqQsnzeieKWAVWxTteClJbDcSuhig2X8Rjh/8QAG8wJdMnrHvyu1zXwkeHtr/m6MfQKxHnltxUeAaTkPEQPdR0ZHbv08ImDrzw+M37zVG3qmlqjsr4RNboTFXsAqZZrkoIICZYuqLYCrPL3UlVlRmqWkd10tJB2e8ItNw1UNQc14VY+OKktQBoxMMVd+GMAqfBNxcICJa6KDbaNIbTrQnBSUwGu7D2pFbba2D+rgDJBgIEqvlrkGh4FVoEcy2MeKsCpVFSzqqrH/3YN/TPbVbbl1F3bOe567p5SsfTwug3r7hrpH3liQ2EDDLhz0dQKn5MXw9Op22+35q6jnuP7nn/32N77f9VNj28o2g3LtbCZ84ngw4kWM1cAodzR6X/NOFAttG1b7TNY2gJtLz1QXUmQire6LKDKYyKCSBFLCUhl5T7mFABViKMAUPkr6iv659l6xOsNFPxIUUQXEAA1W5cBOrN1ixM+pAsE2hsHSwkdINuPK3hcmW7DcQoTtlfcY/nBU16574mOwfXP+j2b9hU2VScM48aX7TyxuiW5i2H2WOX3oEafLO5/5p//kxWe+HU/HusBUE0sUR83y5WrdEzLA6raI1X2qE2gyrMAQCpzBGOKa3W2pQJQRWXANIvsKQfbDvaYwyVvwFMOAFeqqGI5pW2BsghLU+Lr2GsO7RIyKYJ6C8DBDdLO/g2fKnQN3db5mp95JK9Ynd8TJeOvpv3pxicPPP2a8cnxmyZnJ6+tVivr4zTqINMopFbixqiJWikhS5w3MtnCCh4o6AF6p8MNzEzNr8VSchoBnKIFh+qG3FFNZcU/WnMQUgGk6vYcRHv43owsIraOSYlPEnBVYT+FjY0Gp1xxRcueW/Vo24u/Kdr4aNk7qJQaHvlmQI7ti4DM9sgFMLU98h2ffCfAv1PPcmLLsCuu7U4W/MK+clfXEwMDg/cNdw08uK5n3eGXW1Xk/J59F9+zqyOPFCbH9lx/8Kmv/pGq7r3JMypF30nFFD6FSAdm8T5v1gyKyMQGMDPn5eEQj+l2zmoTsy6oqC5W8WzFBC8+tsutpmbHsPBZlvP3y3lM+/Oe0eO5IqopReDNp1Dqo1oqgBTYv1GPdPs+45+iE4T1CnOEWE3FCiInAE8x7ZcSrZRXGKFCOMXrFHxUJeIUPP5YmSpNjdi03Krj+ZOuVzzgl8qP9g9t+p432P+oH/cdNS67rHHxndln/o5yoHrmY7aqf6FmHuzd98AX/7MZTv5aIZ32bapRamOzh1ZFm0JlFY5qOUAVOIN3pjqLCvFy2Q0ggoEqSOgwXJ+rcWwqGeAzlriqmpguX/SsqF4CqOoObROkAqyi7R+hhQvjdr9Y7xne/P/1Dm/8B2P7j+xahSHKX6JtBB5Tj40cGh99xcSJsRvGpyeumZqdvGK2NjtSj2tuaMRWYsR2osBoTa3UTAxlKIOdHvhE03ZTWryQWU5lwFWM/EXUgIUFYJRb/FHEqn6+A6jiXON/p2TFSJgyyEy0mIpM6PMZjIKbihU9E+VZFnilNvNrIY5C5dSzbAGkpke+VSDX8ZXrAKR6qWs7qef4SeAGccEtRr7r1zr84mS5s3tHb3fvw31dPff1Fnqf7e7unspPknwElhoBjkl9/LPDyczxX9j31FfeV3ZnuxwrNG0LpnsWUeKQYXmsVQiTiAwzItPCNh0Uk4wWdvZAlQsDp+jXnxEY1G904VMt5zmW85iTgXfLqjH7+0UrrOjwAYxy9VTa+VI9xVfFQJW9TyG0xHpkYmMAAaXwUEUdis6fRQkET7onJK18ganCCZZMRqxLCRkUM0h1U+W4kTL9uuUVxgul7ue7evsf6ugf+V55+9WPEHXP5JvY+VdIDlSXmjFe4t+rE9/YuP+xb/1no3riFwM1a9tGg2MvUFGaJ6VeheNcFlDVSkrRUqKiKrY+4BcyUEX2cRRSVKtz679RiziFyrCLzPVJIBAwoZqESADPgMs7q6S2/CgzMYBEzElCBwPV1KQYaUK2R0FQOlEe2fTfeoY3325svfXgKgxR/hLtI6DI+MAffcB4+7vf7qddaW9STzaemD5x+VQ4s6ke1zaOT41vnK7OrGukYW8YN4qNJHQjFdvwPkXrHq19zq+GlAoxqFhQ0MqPobiNWXUL3lgaQ+wQs/o2ajQoCgWooorKQgiusqZY+w22nEmJbAW+KbP7RIii09ERXuC6Piv1UTGBUAoCKdhYBY7wT1E59byCKnrFqFTsiIrF4mxH0DFRLpYPl0qlA+WgvL8YFA92l7v3e5G3L0mSsfUXcHxhflKv/giog/cFY7sevX567MUPTI0+8f0dfuR4dkweYlKRBZ/C/sjhgkWUNIiciGDGyyGcEPZomzepZraM3Rg7zXMC0PSANiTQBHgvIVA9E5C68D0txknlcWD1vnRpoL4Vn2TpxmA+YXDKVVWo8LFpheUcgCnM+UGzwB0CKYinUBQRi0hsZpnyyq42Mr7MxtfdIMSbxmRSbDqUWn5q+B2VoKt/R2f/+gfL/eseLHb0POkG/Qeov7+SA9TFr7UcqK7+HHRGr6gmvnLloSe+84eqMvHvXKpajhlRCmWnjlo70wv6jF58wYPPHKgy0ZQBJIMNJvrEpEINVFnxH5NtFsi0S7rt73LrHy1g7FXBa23FVmq7dO2Bx2bVbE0le1iAVVRjE+yAYeLud+7vHNr8wb6R7V82Lrn52Lm89/xvz34EgBC/Td+2vEOeUwkr7oyVFGyLinG90hkbcTkkKqcqKiUqLkTsvabsREVmkiamSlnHjEnfSNlwUJmxLDBGEidGHKWmkSojbsQmHpNEkaFiZahEAZQa2LmkcWKm+Hv8G6LbVJlghBkpmnKSMYWT1EA9V8cWGpZlmKZpmJaJimrq2U7s2m7k2V5oO07oO0HNdd25gl+YdW0X9ynbsSd9y590DGe2oAp1f6sfraf14JUl+QJ09ufPy/Eva4/97abpw/t+5siLj/6B580WHTtCt1hcJtD2T4SaolRMqRmT4SmKVcQ2STZ5C4BqK8Hw5PViPlBt//1iFdVzWW9OFnLN39VmnB95jVNBkybLthVlmgFvIbs3TfwzPXwzAARFEm7xC0BNwpA3uREqqQConIQIMRQqp7CWQuUUVVOpnLLNFP6tZJ1p0tC06FeBf8pAVX6HIkoM3ygclOWEbrHzUEff0Pc6ugbuN/2OZx3PO6BSd7LLHajS5z4XGx/IHWlOda3nQHWNz4Jq/+03HN11/+8nteM/4RgNwzIiwgXB4G2Vj30poCqdjkzFqM3YtUCGp0qOmIspRUW1LvzUKFRkmVD7F5hzpbBrZXNkcFS11RXy4zmpI/s5XgkAViyp0LIV4QsmEINisiiyPAq61z9b6t/4wb5tr/i6Ub7qxCoPV/5ypxgBOFlgZ7GbdltVqtoRRXYym9hTRmzFtdC0DMtoUN0IiKhhNAyYBOJm1cPmKR+2/TuqR/zzMJTfRw353g7hOeWj8srfx2FsxGZsWHiFCEA0BqA18T1s/2MA05h7fUSOQ77vy/PYtjITM/VMD12+xA3cuGAXkmJHMTY9M+4NeuNaVIu9Pi/aTJuxNuXAND/7z3oEwE0de+xfX1ed2P0f5yaeu9UrRoYTWJQicpMcslOb7Bg2aniJhJSZEjJgEqj951n5ySG0x2yfFmhqUWN24Ce163mCX/6qI4/MEj+azyodtjZAmf1bfD+yOGz56+zYm9xPFC74WYVXLqXMTLGLfax0YNgGjxlEOqlOd1bQaUFHJuvAiCpfUqNEHwHqmQaopngls/UhuOzwUGbLOUTVZkIsCHfhbiPG/CiSKFS6DYsiRH8ExUmnUHwuCIoPFwqlR5xi8dnhdYOHqNA/R4MnGkRvyOeKZVwpyz/rlvFk+UNWfgTU7k/dMrrvwf8U1078CKqppiGiEbQrM/+3lX/VxZ9xaaAqvCa22+B2E3aYaIcIlxaWHyyAieoU1qtUQyIV+wAWGKhyiwU7WJ2jzklFmCgsIaRLWwugFZOZCK10s4W9LzGRwBILPKA6eIT9lz9c6N34x4OXXHO30XvZzGqNU/46a3sEuNLaui2cA083J4rTzMvEu3Btf4oX79HVn/rKJWM77/rZ2tiOX7fj0UGriIqpQ6FZoJR8jvj1OFlNnFRSU1GCuU/rAQRCnazmX6oaehKXc8GVsNTfL/xEmo/Xh8NPp59zMaCaGd0Lz1MDVW6nt4oy2Xvjn+lOGnfTWBiB7hqjSi5kgPbDldOmDyoElrhr/2Zu3dvCPwVIZX0EHHVsFjwRuis6vIZrvNpfNXtt/IwpbkhDxLrDVDc3NYNixQk6R8kJXrA9/2kn6Hyiq29g58Bgz2FaZ828nNX7Z3vV5kD1bEdulf5O7f7Em0b3Pfy7UW3iB10AVYC/LHbyFBPS+Tq0pYFqy6gdnj8Kd55ohNzfAqoNatQrTaBqmyUyGKzCi078NTHVSEY6MVBVUISDe8o/A1CNdVSr7KYZqGrv1ti0qWb65A9c8Z1i78b/PrDhsu8ZA1fNna9xyZ83H4F8BPIRWIkRgLn/2F3ffsPMoSfeE07s+NEuv2YYvqLQMCiyClxVRayvm6TkwEUFEA3BaibAlUAnmT3nA9WlQOZivz8bAVT7GMwHqnAJ1R2wpq+oPDp7HamVNgPt5r2HTJzEe8QM+KJoIUbaUkkFM4jtpcT5g4VR8D7NhFFcaM2ivbVrAmhmOjlKWvu4w3hffMDBAQZfHQQh9k1FeVV3CVEsQoslBNi1g9Dy/QnT9fdZQWlXobNnR0ff4FPlzqHdXnnjMervr+auM2d/heRA9ezHblX+Uu36xK1H9z70O3F94i2uFRGa2800nwsOqBLzVGOkBbUBVcfqmAdUJVIOrRZtPYWKKtoubMwi7SFUlmWLC+4QgCrXW6WiatnUsALy+q/4Rkf/yP/ovfbmBwxjpLoqH1j+IvkI5COQj8BZjoAae2ho9/13/Ex9dPe77Mr+bV2FhEzPphoCK6DyN20ylSInTcgGUGVwanIX6VRAdSmQKsDrZCjQDlSX8xwL3/JCoNr+HOLipDtt+qXF+B5ze1YRFrDNUJS7Z9ruVDvo42FiEIJUOYgvYSmVsMsHBFLgnSYJFPeIYM7a+Ta35hV5lHIaokM2dwFTHlfmJGmIDJCKQ+RqNXQW2VcuF8FKz1LK8uuJGYx7QXl3qav7yXLfwCOlof5nilvW7Sd6dM4w3gmzxPx2jiOQA9VzHMDz/efx859427H9D/92XBt7sw+ging8pmfqdsciLZ7zdUzLrqgyoxwJKWj9ixKVd73Y0caYSOpNoJrEBtlWiUyj2KyoZrWAJlBlb00BquIAkHJFlQEt+Kw8YUmGEH4W2TaFZkD+wGV3euV1fzJ4fQ5Uz9c5kT9vPgL5CKzMCICSUn3hn27c98jd7wkn9/9Ulzlb5C6a61OkrY2AyQCTLJVK6585+iYlBrw8WXqu/VNbFdWlQOapfs/apDPgpJ4SqKLK21bgzXQFWe1UADF0Big6wHZRWvdcPUX3TCvo8SipiHK/XWximRiKyqmAU443ZQU/qGcSAAO1vmLPWfBQUXkWwS5iT7mCCgeANCJTgVKn/T/Yqzkl23OpAfCLg3R8MlxfKcuLQmXWbdubVk5h/8Dw5ruH1l36taDvsqepr28upwatzPXQ/iw5UF35MV3RZ6w//4m3Tex95LeT+rE3+3ZDLJtA5DZhQHwyD2lFX3zBky0HqGIC4amE89iXC1SLDFRNjk/FxNKqqIKbCg4WWi9wvWTzfzw/lK4aqGLyQqoQWyybBiWWSXWrQH7v1ruC7pH/PnDda+7LK6rn88zInzsfgXwEznUE0PY/eveX3jG+/7H3qLmjt/QGJlEUE2FetGDbJ5t/5P+CEclOnmw2j6KFjuzkubfV+j8d0FwShLZ5YJ/Ne5Pnn18dFT6ptOsFqLbRxVh1L1GmKEYISGWTQ7GW4p8jGlunREGtD2u6SLF/Mlrz4J+y1Iq1DlJFBUAFOIUQDeMExT4KHLy2gOPLfqqK0+fgqcy+ynhNHZiAfJDEtFVq+Sq2g5pyOw8FPQOPr99y5Tc7h9Z/2xugQ4aRG/OfzTmy3L/JgepyR+olely069O3Htvz8PuS2ugPBFaNbBO7RknO4eSeVTyuFQGqLKZqUKNRoVqlRq2KKniq2PXCFgSkeMW7W5i/A5QDqMLIGoCUJzFM2uzRCkI8uEoaqIJXZJtUM3wA1QdKves+2Lf+qnuM/m2zqzhU+UvlI5CPQD4CZzQCavbJgZ1f/9j7osm9P+uEx0eKrk2u6VIUOWTaqAYCpEYiUtViUnDzYZfUAqqi+llK77ckSMWRnwegygmCmlfaDlSz45GobQGqLOhnBT/AJDyVs+QoAFNUTiVBCiY4UOFLhDZEtbCYAlBFBw5A3mbrKeagst0UWvkQoIm/LF7b5DREWUvE/1R8wGHh4fhB3S91H/HLvc8WuvofMQudD9dCc0epq3C8fzvVc+X+GZ3mZ/XgHKie1bCt3h9FL/7jm4+++PDvprWjtxbMObKNmFSKpAxcgItpO8/fsa0UUE3jBoUNqP7rovo3UVGF6t8nAztdbV+CaQZgVL7X0ZYZSxXVWvyO+UZCqkf7Hxt1iK8a5JHbd8mTxf6NH+y/9vpvGsaWPBHo/J0a+TPnI5CPwDmOwMwz/3TLwUe/8AdUO/wDPlVdpKA5VkBxAi4lqo/oUEUMWDm9zZDwCmzSYbEEhqW06xdX/bcf3koAVe5onaar13oNdNek0sm3JvkVlcuWph9zuOgvZGUDYOWEulQnzaEFH+qAj4QtksX7VNtJZa19BsBcnUVxQ3iwsGDOYpJZrGsSxUbCI8qWU+CfKovgTgcjf7JhzF+sBB3djxfL5Ye8QvC4bRd3ewV/tLs8MEVbb4I5f84/Pcdzfrl/ngPV5Y7US/S42p7PvW7ixQf+76Q6+vaCMU02dtRIHkESk45pW62q6ooB1UQD1cpCoNqqqHIXPwOqOt2qOdHwbh+V1hZQBeWAW/8AqiZRnVzyei99oaN/0wd7L7n6q0bnFRMv0UeYv2w+AvkI5CNw2hGAt/CeL//X36oefexdTjR2ZdGD2tyhNEU6UkHrEqTtDyoU7vgPXFXm/zcN6TOr09OvCucKVNsroKd6Y/PEU4s9SPu2Ni1VdTXT4PQo8S6Fyp6jkBsRf4VBP/NTWffgkIIpP0RmzEO1+c4BMGxtiFKHKLDYHQCMMV4jDBSh2Xu2geAcheor7m6qTK9u+aUxr1DeZfmlx8xix70d5f49xXLvsY5tpVmi7VHOQV39izkHqqs/5mf0iuGBO2488ux3f181jv54yZg2bArZGB+8JJ6gFvopn9Gzn9mDlw9UW2IqqfmKhZRw5NHGCSkKq1SrALCmZBoBWbCoYnsqaf1LGpUYTMNQme/MT9XpI9xBws5YUkOYEsDTUsotncgMyOrceLhzcNMH+9Zf/SVj4KrRM3u3+aPzEchHIB+B8z8C7Ot77M7+x7/22Y/YlUM/WKSp7sDDtOZSlEBs6jE4g9gH1VJEUsTcaYJSHTIrzLJSUV2O9mlZIJWLAaeHB8utqGZqfWnl6xur+DORlVhOsfYefNEEXFMI+YWDGnNEssQhi6BW7hJp6rD/KQAruKfMP8VL8PohXuMszsL6gPHD60DfYcFvG9ZSeJ9+6vilCdsvHrS94otO0LGjo7vvia71G3d65uBB2ry5kYPT838dnO4VcqD60o7/kq+ujn5z++7Hv/6HVjj6053mFIyXyDQDAsGb1ZNrDKi2YvdA/EdfSiYJ6eIo4t1yGlEU1rj1X68lZMDEGsp/05ddMCYSHaOHKFXu4rAaU3ioWujKHCKoXaHslP/QOkooRkPHKRIVhk50Dm75b33DW2831r364JKDnT9gTYyAUso+RIecClVshxyzQhXTmrGMRLX+K3eXVUIJ33upVx2jYxRRhH+nMcVqK23NmDHz1Bz5grMmPuL8INpGQN1+u1XZNvfGHfd+6UOFdPrastWwHCR12g5BG8Spe0xtEjAHuyQAVcyvJoXa/yXzAF18aJcCp0vZUy33A1v0eVipL2WEFi1Bm/JL6VQ750MkpSgOU4qZgyr2UsI/xfu3yNKFCa6oKoBzuafcYZQuozwc6wScZuTy52hkTkcUX288PjTs2PaKk1ZQ2ueVep4q9Qw81tGz7pmu/qEXaf3lxwy2lslva2EEcqC6Fj6F0xyDmvzept0P3PF+szH282XzhOsYDfaAY284nRy3Wm9hORXVUwFVsacCUIW9VgZUa1SvAW4CqIrqHxXVJlDFLhjzEYKpGKi27uJvh0kbHFWxrrK52gpbkZgS2yfyBuc6Bzd/qG9o26eMzTftXa1xyl/n9COgk6HM++l+N5lO/BPRieD45HF/fHbcq0ZVp8vr6gjcoMOxncCg1DWVaRuWYaRxmsamSowY+l48i0rSOEmjOFZxGiWNKEwbjUbcqNfjWlyLG3GSpGEjbjTm4ih0Etu0U095SZJYykxjZdkWolG5AGM5lrISS9klWxWdosL3kEkExSC1XVs5qaNKHaU0TmPV4XakQ91DiRd7aVgI0/5CfzwXzSXBcBBvp+3grbEreA6K8ythOSOw9+6P+0564P2jz937S0VVHelwFNkWEvlsStA7w79jWFIhDAUpSLhjM6+BKgeriFF9W82y+dJLgVR9rp50qAsN/5fzXk56LZ0eheqmKPdBX8Ccr220IJSCiX6SUsgWU4riBiqqqK7iPWFWtxlo4iveZ+Z2CnEtwCkbSnGMqmgZMr0+/s3iKCj5IUZjrionSSWp6VYMt3Coq3/9w8MbL/lqMDD4lNvReZh6tsJeKsseWM5bzh+zCiOQA9VVGORzeQl15JG+55/63B86jfF3dxrjBfjqxSnI9RBTSftktW4rClSjGtW5oordtDcPqIpRckkOAAAgAElEQVR4Spv8o7pqgh6AbGsBqmJLJUAVbR+AdgipHFhYceZyRBHylt2+sHPo0g8H3Zs/3rntTc+v1jjlrzN/BDJg+ig9as7um7XitMOLvLGOIHDW11W4baY2d9VUZeryE3MntlTDSn+cxl0xJR56BljYUvZElIo8d+q4U6jPe81jq9frKk4SFYVREsdxEsdRmqRJnCRJrFRap9iOilZHw1V+bJEZG2REJpmxaRixZViJYfLXyLGdxLGd2DLt2LbsxHas0DG90LGdhmvb+FoP7KDSWeiqOoZb8wN/xnWsKcd0JsmmE7HhTqmpSq1nqCdyp91oeno6veGGG9I/oj9SHzA+kC+A+cUxbwRQTZ27wu7dt+PLn4onX3xNyUhKgQ1xD1FqA1jF5HomRWFIJrQJhJhPSaFioGpEhBRAvmnh0EKwuhRQPZ2P6pl+XCc/V0vEhEIFHAtkHyeVVKj5EWsK79MwjCiODIpj/ArAFOucSxbcYDT/NEktuMiKBEsnU3ERg2kRQoVDRdWwLOw+KUwV1WH6j6AEx1OW48eGWzjuFnse2nztTZ/q6e69m4YvP5GD0zP9pFf38TlQXd3xPuNXU+qRwu47v/S7ZmPsvUV1tC8wI4qgArU99nkTr7fVAavnClS5/8+tf3BUa9QAUK2jwuqRaRbIsoJ5FVWulC4JVFFdFsW/YxpkgfukIrR1KLJ6qDx0yW1dvZv/0tt+6zNnPPj5H5zzCCilrAN0oJNCGpmuVzZNzp3YfuT44esnqmNXTjdmhutUK0RGbMdmYiVWYiZ2aiojQZvfgMchyyYyz2CuyACviqciYhNhY4bIRFSaYqiD44hQYQ3xNZJ7EiXIoCRVI2WEqE4pBfDLRt8GmM+we+OqvEIEI85RrtCbloIi2LFsZds22ZatXNNRDrmJk7ixb/qJ7/mh7/rVwPNrvh9UCkFhqhAUx4pecKi/u/9AUAwOlPzSkZJTOtZf7J80DKNxzoOaP8FFMwIHD94X9MYTr3j2W3/39344vrVoWY7DFn0Su5SokDzPogQeTCn4AJJFL16kKRkmgk/axecSAJDdzhakMu49Q3RwytcCoExZxpQ1GyTiVF+jAlBTTpKCow2/T3LJNFwycIdoSokaP2ZPVIS8iDE/p0mlxPM+xoOrqCbAqslOs1gHlO1RgrXFL010dPU92DMwcIdf7P/WTFd4eOunH4qMD+QbyLV+QZ3hqbjW387Fd3xKPeLs/8433qWqB37TrR+8omCDgeeTaaGVAaCKSWptA1Xxp1vAUY1q1Kg1mKOaJi4DVdPy2R8WtiLc3kEOM3NUUTmQmNSTK6qIwgOHi8gxDLLZGy+iGEDV7KLS0KWfLHWP/Hnxmh975OI7O9buOxpX4x0HwgNbxqfGX3F8+sQNM3MzV1fC6oYwSYoJpcXUjIPUTh104WG1kxopG5rjg84SabgyxBxsqcRwRYY9Dtu/onWIcwiPwGOklYiFPUalBorhOGYhhoK1TZRQhBZjCACLBBv8DbqRbJzIfEBkeEu1Rqx/4OcLIAzAbJNNnhGoglEkjzymDzimndqWkzqOm3qOnwSuH7m223Ast+Y7/myxUBovFTv2B0HhhYIX7Ozt6nre7/APDtNwLacHrN1zeDWO7MSLt5fTuejHDtz/qT/pMKYGbNM2DcMhy4S3Z0xRUifXk/kzBYjT7W/Wr/MJKlxPUSPpdYC9ppcWQi31/lYKqGbJgQx+YcqfQCCFazCmqBFTFCaUQCFmApTCA9WRe2bQjxY//g5RsZwuhXHAegDXA4BVXLf6vSNNFTxedBxtl+pkq9gKqh39Q4909gx+NSiU7nVLwQtD1/0QNo05B3Wpk2CN/D4HqmvkgzjVYaAiNf7Ix368MbnzN9TsntcXbJg9l7RxMfg+FxpQFY5qDNP/ugDVJAYHKQOqqCa0A9Ws9Y9JSTSfLKbSytfUFAcEM8W0hp01xiOi1HKoTh1UHLj0Dq9r8CNdr3zHd3Pfu/N7skME9QK90DVbm7302YPPvnE2nXtVnMRb4iQZiNK4O6U0iBVkzCaZDpJh2C+Gwam4V+hKKaqaWnwB/8WUmXoihODFLnsc6YqqFmMg8hAgNYXEChUbRCsiYILBaMz8OLa6iSO5A7BGCKCA7U1CKpbUN94McYEGBwUWHBZ+0ErAg7bIVi55qU8OueTYIvCwLYds0yHXdsmzXHLggYnqq+0kvh0AtFZs257ybHe8UCjs7y73PlMqFB7oLfe+sD5YP5FXWs/vublWn/3oY3/fH9br75186ou/1UEzZdN2SJmgQmE+iymKa8xRxZyISipERHyGsi9oW4mCE6uy62Zp8cJSQHbFKqoZkGTfQIiksFFMKAwTikJEn0IwJaEFAKqooko6oeajKsmm4lqsYVIC0RQ2jlpcJiuFjAUHxfAdRQqbEssLzUL5UEffwL/abuFr3evXPzs02D9GwzfkG8S1ekGc4rhyoLrGPzDw+2ovfPKWyQMP/0Y0/eI7i05Cpl1mY2JsCIX3vfYrqtluGhYhAKqcTlUPqVYFkMDkC0FVwN6B7UCVAwDMhHfMAlSzCFWiyBSOKqAE/45BBcYkIrJdqqQFcnu3fMfpGv7w4NAtdxobNtTW+Md9QR7eXrXXn6nN9E1Oj182PTV580w4c/0s1a+pUbghNZKA11Qb6WLSlRR9BRag1rnLuJDb+NJ6BzDkMF4Wxwkgbb8BwHJHgSusskDDAwBAVSgBcuffa/AaY4OUImpRwCva//Bl5MoqV1tReYXgT19SsMrhDqyYkvNXPs9wvtlkGwCjFlk2QKrNQBVtW8fA9xa5pscAFulCeKzFNAIn9lyvGvjBMcswd3b6nU+US+VHS27pub51fUf7qA9G4jmX9YK8Es7soOGduu+B/70xnB17f2P3N/59yZgukONSantkmwJUVRLKdWHaupIozifa758UlO+scs8oAMIJXeq20kD11G1/sYcChzQNY2o0EgobAKlEcQyBLegMaPFDFOuKPyrSBpEeldkaaqtC3jdyFVn7pDbjAlBhxVyRCc2cVLn+jNfZ9WxQ7vvaui2X/UstjXYN3/D2HKAudWKs0d/nQHWNfjDzFuWDX77s8HNfe084deA3S25k2m6ZwhDtcHCUTgVU5+23V+RdLs1RlYVcbi17Kva84x01CIbgWqGS1aCw3qBaHRUt/A3oDAFZFnbUsk+GNx6AqgGgynA0A6qiqIFFS4wqg+lwpQvm1wZ8Bc2YDMujudglt3vzU07X+g8PXXHrF42enukVGYj8SXgEdqgdbqPa6JueOX75XLV6fT2au7lWq756JpzbmPqGwVQzyyDDQlVcoh05ulABfGagUuxjWrzTlqeilFsBR7WYSuNHPrO1DyP/HQNeye0WOoz+L0u20WA2wgYJ/7HzBAhxCn1CSlFljVJSkVADAFaZS81fUaiSymoW+AMgYJk4G4UmgH/bhgBVfHU46cYiz/I1eHUZyMLrl//jv0E8ppN0eMXRold8xveCRwpB4dHOcueObX3bDhFRvqhe5NeZUso5+Mgnr5g6vOuPnaMPvDVQ075yHUodADck08e8+Y5B3rQgoBKPafAy8XOx/cuAKjpJqKqykdOSI7eyQFUErnJr21AKoZwMhW5FSHE95g5aowGPVLTzhYvKiYTc5rcpTeEHICp+sV/U5qu6s2KYOh62GcOKIgeq0DbFGDHLTQw3GPM7y4/0rVv/r5uvfuXXaPi6AznFZslTYk0/IAeqa/rj0Zf+zIO9Bx745K8kc0ffHxiVDi8oU9iImLeJC3fRiiojg2zSENumc70tDVSF09ecsMAXRe50NnFq82W0YQWohtRoxBRCXqJ8smwAVXa6ZsI8UkYAdLiaKrb+Uk3gyQugBzF48K5yJAaPW8CoqCoybIfqkUtm57pDftfI/xp8xfd92ujYOnauY5D/PYuZjN0ndnccSg5dUo/qr52rT79hrjb36kZc28CZOfiwXJMUVMtwZ9CcUYaQqJCiBajQim8BVFEq63M0E01pe0VeBPVMJbVTWRAFlMppblpy3slPMjeMFpdVqlLy+6zqKhsnAFKprELNkYSIawRYlXUflBIRAGoaIF4kC6Fg7C3nJFMCAFJRWcV34LQy1xBf5XsGqPgPNAILFVmL7NQk13Ip8ArHi4Xi04VC8N1CR+nuoCPYWSvWjt9o3Bjl59zFOQLq4H3B4cM7XjF+4Jn/WTix49UFNesCqMZo/6uEGHqh8wCgyj6hYsUnrqQ4dwXU8a1p+STn51K35QDV9udYnK8q/qbaIVVfINpUnzefrI6iFDSbBjpoCTVqRHFkk0o8MpQY9qPNj40mwCk3VKBpQEcFsbEcHauvdsztTE/Fa0j0Ka68lFxKDJdC21fKKx0r9w7ePbR56+eHNw99x1h/0/GlxiL//dofgaXP6LX/Hi76I1TqYDB6z0d/KpobfX9aGb2sVCqyMTIDMpmlFpFotgNVvZpnI3WWoHV5QLXt49AEdzlKmVwlJUQUn41GSFEjoWo1IpW6ZNtFsixfTJxZ7Y+2v3AGm3kk2sgZ7x0RqowjtGVVBmE4kYSVsx41rPKMVx758Ppt3/d3xrprctP/c7xa0K58dPLRDmWp1x6ZPvLT43Pjb6pElZHUSizHtcmzpcKD0IWIUoohakKbHWCVOaXZv/FVgGTz7MwEEfOOUfho2Q2PziqqZ0J5EZyZmVq1AWQdQiGCD8WANUV1lRNyBKimMaqu8LgRSgLTFjQfEHQAqeZr/ir7+WoeISzVTERg4i4+j8x1xflsAbBqSgF8HoUyoHzbn+3q7Hy8p6vvdtf2vxbMBIe3bt0a5hWhczxx1+CfK/Vk8dhD99x0bO9THwkmd20LqO4YjkMJV09RyoduPSabVfM4e+D0gt8B1MmUr0D/YmGRpsrwZvD0VLDMxul0QyLXg6wh0r3QcDG7FLVvqYSSZixR6ZiZLHtSlIBmA5AaRlRnmldKYdUlQxXIMgr8fjB388zA3cHMgBhANQswEACLtQd6KxQu4O6BKq2LjZ7lU5yaVCefVKF7tjyy5ct9Gzb/w4ZLr/+eMTRUWYMfe35IZzECOVA9i0Fb7T+B8v/Eg199Y3326O80pg68taPgcOtSNs6yq215iZyu7aMrVucRqGKxz0gHDE2bZ5iuAqBqBqAaRVwVhuqzVo0501qAaqCBKvKYBRRgwmxWU5neaPBGm4EqKmKa89jktvLu3GYeYd3uCL2e9bcNXH7LX/rrX/nCan92F9ProZL6+NzjffV6/ccPHj/4G8fmxi5NvdS3CzbQGi9MRqIYhDWSBkUAp5nACTxR3eJH27/Zntd1/+bSikVRnzNMR+Oq5cpMU2wzzswCqchg4wSgnC2zwv0zWJ8o3FUBrgb44CyuNhhwx21gQLjRJtl8x4YKZ6qtNWIQCWohlq4M8RULAIvqqgVaS7bVFFDrGi6AblL0CpO95d4vdnX2fXpoaOjRAWNg7mI6l/L3QqTG7+04uvfRW8ZeeOy2wuzejYHRsOHmklgOIYdCmTEr/50EynZs2MDhhD2TSTFv1OGUEZMFZoCSGGncAPpOBVazSupSl9TpgCoD3ea6I0EDcp2iEIFjxvUFR42ICxIAqShGhA2T4kaBLCqSSQCq0Bfgeo9JWYi+jrWoEikvAlS5q4b3xnQfUL1SMmyTK80YkyQ1uZpaSZx43ZXX/Wv38MbbRi7ffL8xcFV+vVxEF9nKrAAX0YCsxbcCgFB59mOvmDu+/z1z47vf1elCXJRw25F945oJyotVVjWQlSlM3t5LAFSFAtCqqIIXmAHVagUCl5OBaspWRQCmEo+qA1QZqKItBNqDAFU8CO9LlDqKxwW7cIvqVkm5PZv+98hlN/+Fu/lVj6/Fz/dCOKYX1YvlE1MnrpuYnHjHeOX42+fiuaGQItfwDcOBfY6pKEqgpo95oYwgAmERk4idMjEUi5s0j7TJP1sIVvkcFei6kkA185dES1J4rVIlyizP8FpcHcVPwJWLiKIwIuRY4lrDz9haR5uL46+xWLKPIwNWqUIBqAogRbtfqqgiDtMWbVnKGifmwBMTnFliHqsDix44DyRGUvI7Zsulzge7y71fWN/Vd+dQ1+b9eWX1QrhalneM6vgDnYeff+D1x/Y8dltx7sC6AtUt0/bYsSThDRvoXSk57BWKuR2+JogLBTjD78FJjbj1jo2SqaMK5Xfzj2Fhq395QFVfIVlMN1+MGfFGX52Z+wBvKgGodeoUoqxDLZhloBpSggyPtINsgFSlCxJYE0y0LhTFKmoBVa6o2oT0KWHdoughc4ntgDJgUIRr0XAo9YpReXDTd/rWb/rz7pFL7+vY9tVJIw/XWN5JeIE8KgeqF8gHpfbdvmXsyI6fmzm26/dKxlzgW7CpgjKybXebLe3zZqHVBarZ0QhTUE9q2noom8hQUV0cqBbIMn3eRaP1gwIBJlhw+4SbqttMWfvfNOCcKaBG/yyrMAOsYpKrmyXyei/5fM/ma/6idNnrYVG1OhYJF8h5tZzDfH7m+b7Dk3vfNFGd/KnJ2uwtoZkMmp5lmg7OP4iTtEiJUooUvB8FpGbq+6y9n70WBE0ayc0L0ZnHtj4PQJUtwnVFlflzjBuZOCIiFHbLQrVGuKbY6EBclTRi5qtyMwAAVidjiY2lVmCDRsg+vzjvZMMkADUTmmgmX1Yl1nQVVFVl8Zfz28n4rArHgeqqPVNwCs+Xy113bhjZ8LktXVueyW3WlnPWrv3HAKiO7n7odUd2Pf6xQmXfuoIBoOpI2h6fEnAETclW4iGNbHvh74soEZVIoQcQ2amI9XANLQSqi/FRlwKq2V4x6461do3tQFWbyPGFKxp9qaoq9jAO63Wq1SCYBc0L3QufTFUi0yhyZZivJawSuJAssaGTOQATv7xXXE/8KroDwuuBZRPgeUOZlLiFarF/+KmhzZd/pDA49O2Bq98Mq7f2BIS1fyLkR7jkCORAdckhWhsPUKNfHzh28IkfmR3d9V/8xujGkpswjxPTQ5NQ3zzUtvZ/Ux0p1SOZcM5OWLUsjmr2MgxO5fTCpJpxVEXwBGugmKK6VFWrFey2wTdCOhWAqsPiAQYPzOOThCpm9IFArwEAqnhNudg8sCo+SAAMdaNITt8l/1pYt/2j/dvf/I18Ejuz83m/eqr7uX27f/R4dfqd03HlptCIe8l3WMmPzyZln9KYIgjkAFJB64BQSj55LajQr6lnm8xWqr2imh3VYruIlZqkGCpqkJl5sTbFVzqQgoVRrNj3WOSESmlTYIXKKriC8HbkgAB8nwUDZGFC2hNSn/FyzrbkJoK/AUp1nYi7A7ZswrTtjm2Y7BbAfYQUujS3HniFA4WgeNdI/8iniiPFRzfT5ka+6Tqzc3mtPRqt/9HdT33f0X1P3ObP7t4YGFULVmcAqmjvC/ueMRzfpR1u6tY+5n8kssEZwCALkaMrDFTbx6t1BmfXsu544ITW6n7QvrijhSC4RkS1ap1q1ZDQlEhSm3UIBqqphi9uBXy8AKrY5QklB2sGu8SgoqpdMrCDFEqZIlwbiMwOLZciL4ioWN4zuHXbxzdeee0/FPdVJow3vjE38V9rJ/oKHM9KrQErcCj5U5xuBJTaURp9/M7X1Sb2/4E5vfv7Op0Y2ZJCrNe7ztbft3+si9ABzidQ1UiD2/GiTdV8KUw04qcnSlAkkghHtTLXoDg2m0AVSlAAUt5Y8/OIpQ+39rM2Kjh/TZI/HocJT7OlWA0q77tOJbJ6LrmzNLLto33XvvWreRrJ8q4z0E12VncOHTj23FuO1yZ+bjau3NSwkg4jcMhwbWpINKlUGVFBSRMK0fpnBZL+5DnOdjHoKf6miwHV5R3dWT5KVzM1XtUBxPOtsZpVVcMmH+b9tk8WWv6wrgohqII7AMwltF0VWrK898vsqzjBgH+G2EcBpfoxuvjPNSItpJKEoYzLCl9J2d7Bh7VlgcUOAaljuBO95Z6v9fT0/n13qfvJzV2bZ3LP1bM8F9bAn0FMdfjh+28e3/fMn7nTOy8PaM4BUFXsDS3V0UyqhGp9az5FNw3VVFgUClA1GajCGWDlKqpS2JDXFaDaVgDRQTMi6JU5HcsKpvc4TKlei6hWiaheiymGT7bhU8rUBbi6gO4C7qm085uJWryLw2sgIlXmcOl2yGigLIPNW5xa1HB9pTp7R4PBkTu33vzq/9W9ZXSHYbwzr6SugfP6fBxCDlTPx6ieh+eEoGr8ySeuDmeP/Mdo9LGf67BqhuGAiynmyHJbAFCzny3ECmfZ/V5ORXX+cfAUpn+kLUW0mAoq6iiE6j+mudkGJTGU0JJOBfNnqTDJgs5WJZxWIvGqDFaZv5q9X5bEagGLbrlqSgSAqtlzybeKQ1d+dOCVb/1KDlSXPjnvvvtue+CqYt/xeOrtB04c/NWZaPqa2I0LRmBRasNYn6gRYaMR88LEdqTwRtXG+vzZ4GRhj9MWg7r1ypn+vmU7tfRRrcAjuCoj3oyShKWFJ+02WSyaEtDpmA4V3IA802PVMfushpJgRbG0+gWoCy0A7Umt7BOPC/xeUwo0VG2GcfGyz1GXbdcviwTlvJfQA4NsC9ZWUi1Dc7foFmrdXb3/3Fnq/GShq/Do9s7tiILM6SwrcHqs9lOwPdWRna+cPLLzQ8bxJ19dUDOuDSqI6Yg9n6aRMM85A6r8UaOaiuY31PXScjdTZ1GgeiobquW0/iWWVQcIiBFyWy1EuDDZMWAi4JjTWFFYTVggW6+mFIUQvKLw4HOyFu4cqS1ViIyELs/b7o3KAip9/WT6Bol2oRhWVF5H1eodenBk+7V/vfl1P/7FPNlttc/e1X29HKiu7nif9auhwjW19wsb46kjPz+75973l4wpx3Isg22c5gHUxVT/K/MxLw+oZpxYWajhmyl4eXGgGtYjqahGAKoBmWZAhvZF5QosV05FxZ8BVRZK8YKuGVTN55bqVcYLxOvXjCLZvZfe5Q1su234+h/8ssGxVfntVCNwu7rdunJsY99MWn/bwcnDvzNWG9sau7FnFy1Sdkr1qMGCIpxzsEgL44TiLPIUGwgN+oDIRLCUtQjnn4OoqJ7Oy7Edei1vUV36M20+ZxtQBX2EBXnZcbPDjnirAoj6lkeB45NnOVw1VRHuKVEkSmxpELTCACRjQPP4QBFocl81lVq7CmeqahNiEFRsUZEyDbId0ACQNilVZ/xMJ1qRgzCMSIGSEA72DH2+s6Pz412lroe29mydzcHq0p//WnsEig+jTz5z+czRff9v49D3frBIM4GLuFSkUDGY0zZn8E9tdiAAHqGOj7hlLuIlImsRoHq662tZ11TTEjvrEkh0awZQhUMLeyzZrcEhA9XU6mxCtUpCUYMoTaSKmipP0rUyTQU3vDIgqiun3J3QtC28d+33z7SxrHsG/YJbSM3ywO5C/4bPXvPmt/+l0b/56Fr7bPPjWdkRWBkEs7LHlD/bKUZg+uDXemj60FuP7/reR/xkrM9xTMuwhJDeuq0NoNqckHjd5jIV84xQARAxlVRU5wFVMyDLLAhQBRDN1NUA4wCqzFsVj72WUKXdTUD8oTO6AMZEA9U7C4NXfXTw+rf+W85RPf3ltXPmwd4Ts7NvOTw19sdHKsc2qqJpk492IuJHG834UUSQhmzkD1EHKtz4TMRKDGblKhNM6ZdriYqEKrDU7XwAVRaksH+/XDHswQsrHx0UwI1OrejiUzZGAhAxXxVg1bUc/l6FKaWNVDxWOeVKwCoXoHjNFoCatUpFCDK//Y/nkcQriEY0RUand/G1ojdibGGV+a2yR6vDaZklrxT39w78c0/3wF+9Yuiqe/MN2FJn1Nr7PYoPhx/89Lq4euwPZvZ88+eLaqroWmjn604Zt7/B1QRnVSvutb8q+6eyyT8KAHA4scnQqn/m7i9h+r80UIWyUMMDrqbKPbOKMygSsResMXAMXE1NqFFPqTKdULUCP2Icf0CG4TFHFfM33FrEcyPV2oVMJItNH9QIYv6fgexmMQLCWQPzkEPK65wpDo58fvtNP/DR4lWvzZ1c1t6pveJHlAPVFR/S8/eEau/dfrV2aPvs6DMfqh577rWBR4GFDSvvOKWSmGWbY6HLAEFrZ73w4874q208odMc/nIqqtnGXzxN9fHoHbEQ4sHzg5gK9iVCuK/DniqxuJqK9j8i8fCeLOadGmL+ryuqAlIFqMo7T8niUIDM2U+PAwMnojkVkNt36ZfLG67/i56rv/9bOafv1B/wTrWzd/+hZ289euLY756oVa62y4EdO4oidi8EHxX2UyElUSi5UIYsNsKT1jG5zRVwvmAvq7MvdXUs1sReelFd6lnl99n5q7EoL/6ZcbqmmkofH6AzM/xHXCVbRznkOy4VXJ9sZVFcjSQYIEXrVYR7AKtIEZJrACBWnh+Le5OKpy81xP0y9xoAg6tn2nNYR0RiXJsiLO18AQoAgCoEXqaylOu4s6VC55eHBwb/5lXrX3VfDlaXdx6spUfN7PxCb2N28hePPvUv/zlIxsqeFZNjy/zGwA2hJREq7Z5ca+CcgB8KSycttmLwCFDLVBLN+1ziTZ7umsrAIW/hdOtfALNcMNiIwh4R1llIApQAF6ROSXesXgGn2yFKAyIFTio4t9k5nrKVHYcI8L5RUwtY2S/XEewI0bVB1cG2baYUATQjsatm2Unvui3fHVq/9bZ1w9f9i3HVVeFa+jzzYzk/I5AD1fMzruflWZEKVH3+s0P16SO/c3zfI7/s240uz0H1ZX6Fik3M24Bq62AWfNxNTtBKAlXd0j0VUMUCnaKiCiFVSLVKg+pV2Bk5ZGcVVbR3ABCwaKNmwAlVOq1Ec1UzX0pUXU1wIhm1tpKDmANlmgJU+7f8U++mV/1Fz9Wv/955+WAugic9qHb0PHPw2beOzR3/peO1yddHpuF75RIBkoZxxEp+RDQlcUgKxv6oixhIlEFVUudzNx0osNkTKYkAACAASURBVOisPaDaDoIZpOoufbZoZ216pi8wWNUiKRY4GeRYNvmORx7EfjF8ViEKFEGZ8FVFDMUbRFRV+bzQ/EKNjnGpCj9VKmEGV1RFOCNoVosPdRe0yW1FrYljWSGsQroCKAG2KvnF0e6u7q8M9g/+1bX91z56EZyKL6u3oJ78erHiVF77wn3/+LGiOr7ZN+u2bSQIYCLEnHASlZIse4kgxjmCExOAtcWJZqCa1e2XQVk+FVBtpwuw3zF7/ko2oABV2cixjze3HbSDSxhTvRJStRJTVDMp5YhUn6OxFYuoIPwVy62Uwwyafi3iksrWbvAdtoSGo0sPeH3Dtsl0fJqJYwr6h1/oGl7/1+s3Xfr57ut/eP/L6mR5Gb/ZHKheYB++eu6Ojrqa/ZGDO+/9f1w1tcmzG7ZjY3GUlmqrxSoTweJt1sVEV0u3Y5dTUW0OpwaqaI3yGgzQyR57GqhGETXqDarP1lkZisnMtlBRDbiiigXf1iwGGFyLrypaRyKoYqDKvpdZWzXjQgKgWhLiZxhUs0qJ37flbwavueW2jo2veuYC+7hX5XCV2uXdf3T/G/fO7PvFsfrYrTUr6rIcn2wvYA5qGMdNoVSahASar3DjoD4WuRSqqgl8fXW0onzW87dIp51sTlviWfrcXM5AZceTCakWAtWmxjkruTarq4hURUvWYFN+UAF8yydC3GoYcxWV06sYeMqGSTwiW0CVq6wZFuV9IagwmZVVltfOVyxXzhgwaOCqDdoYqGIhx1epoBnk2l5S8Ap7O0qdn9+27vK/2pyHAiznVFgzj1Hqbntyx+zI6NP/dhvNHni9Z1Y6XTMkhxX96IpBYFegKMGGHQBPwJ5UUzHpyzynfyHn2FkC1YWcVgBVqajKuS2bLl0Q0OGnqKbGETpjiEiNqFFDohvmbwBVzOUe01uEDoPny4CqUBmk2yDPzfIp7kSkZHCMrEUxfu94pCyP6pZb6d9y6Wf6Rjb9XX2o8MRll72tsWY+yPxAzusI5ED1vA7vyj85CPh0ZOaSvc/c/T/T2X2v981K2XNlYYOfJSqpuAtAPNUCf3Yf+3KBKrefdFxllkgkblKoIglQTcKQ6vDZm60xrwlxemj7A6gyb4/brXL8AD8Aq8xR1eIqBuTwF8wmz2yo8RgkuwBGATx53bNe/8Y/G77mTX8bjGzPd+CLnJI7jt+zfdf4wV8bDcd/8oQxvU75AGQ+qdSkOEbKlCTCIPo05YhEcNMSwnZAssDFpDvmxBwBXe2uMwLX5ntSzD+MxRLVskcsr9q/3CutWYTSV0fW8s9w8jxwzeTVVNr5CTypssoqKABFTqRisAqbLnYBkNqTduvRl1/GL2gTOGsQLwt0xvvTwkAcV9PEoyVEQ7UJHpIMWiEmBP1Ft0kd022U/OLOkf5NfzPS0/+Z3LZquWfDS/848FRp37e90d0Pvvfonofe6xszG4tOZLhQ9ae41kADCCgCH9oEDUoY1c16PXuRttIJMyH9Uu9s4b5wMeEVgGo2z+pSf9OsCnO4KP1TCushVebqHJOaRKAsoJIKoCptf7bNagLVmFLss7RFm5z/ch2APMTUNVwfSGyzMY87FBk2RcpJO4c2PNa/ZcuHBrdfcVfn+puOL/Ue899fPCNwdojl4nn/F9w74YmNnnWOPXDv+2aOPPQrrjqxpeCi0GgyUMXEYvG/xVJucU792X3syweqAk1YX6KrvMzLZ5AKH8qY4kaDahUA1SrFoXCxTK36Z6DK1VKZKLm1jNY/g1WpL4lwh3jx1nEm4g5g2QxUI0yMlkVmeeBFr2vdhzdsf8M/GSNXTFxwH/h5PuAdakfP4QO7f27/8QO/MmXMXBMWEyLXIjM2JesenW1lcGxojDYfhD4s4kgIPEu2ZNLhDvicEr1J0cXAeUe/2FmXVR1PynzUfynVoZWpqC42lJmoqvk7LfTihVufvwpUFYBVrcSHCt+zPU6vslKTFNr/EF6l4I4iarWVYqUHR4RWmYFrE6hKf7/5c30QTdDM712z+AyTLOYtyqbUykICGMAioMCvlEu9j470jXwwCRsP3rT1ptwJ4DxfOyv19Ep9wKR9r7r2sbu+8CdmPH5Lya0WfatBRlxnugmM8sHR53mQL6ysmooNISqqIgyUG2bHpW/LA6riTd2+eWNIyW4XsoGLI2n5z80hLjXhzphJBZ08BcssSZgSNoyi1MSOTuJfpCsmIQZcWc2cjTHnWyaR41Ni+VSLzdRwO6Yvufr6j3b2D3188NXTB3LP1KU/44vpEWeHWC6mEbhA38vcC19/y9Edd/yhFY3dFDixD9I5x0GC22RJdVVoAIu1/8/uY18OUM0ank0lcxsdAZMbQCoxP7VBtbk631lIZfgcnwrAitQSjqDUlj1SSdAtLgaqkv3MadC8eEuuOiquKbhcpksNrPGOpwr9I98o9A7/ed/GN99lbNhQu0A/7hU/bNnwkPWdibt+aN+xF3/3RO3EjRW7HlAJGwKDDNgwwS9UsU8DxQqiKhFCaAdSVsBn9AsGdU2+avbpy8J5qlsLgp663qpr8yv+/tuf8JQ5bTqwILOKwlckUgEsWobBFAB4rVqJIiNWrG8BWMXiy44AoBJKp3RedZXBPW48fpmYRD+uWWmSh3CFVoNcS/POmb9tiTOGxAsDrNrkWn51qG/kS13l7g/1rOt47jLjsrw1el7PnJV7cnTK9nz5G789PfHsL9jJ+BVFp2o61CAXIqLYJst2dQphVj/VWzyARuyLJLVXt+mXPq52oHoqGyuubDatjvXrYn0BTTVWHILRqIqxf7UWsWcq/FINsyDt/hQAVSILshM+QRuCO/0yg4uxP9dSWZQFFxtQX2KAVcen2A5UpLy5gfVXPLDpsmt/v29wyw5jy5b60u8wf8TFNAJnh1guphG4QN+LOvb04NEnPvN7cWX/O8y0st6B/6K2E7Esg+IEPntSUT2Zp3p2H/uZAVUdmpoBVbSIuYUaUxqFFIGfWoHiv0EqtckyAwarrBLVlj1MEzClooqvQmUSr1SuQ8GUnXlc+DXsT2yKoRjlKd4iwy/EXSMb/6rct+6vSje+8+kL9KM+L4d9t7rb7qv1De84+PiHDk0efGvDiXsogFeqWCupKOZKIYMztP1RzYFVko1kGF2tzwRC0PQu4KRKFvnaAqoZID0dDQGwMeOw4gTLQCq7HKAtmaacY45qkms7FJgu2eARQoiNsLisqooFmsMc5fzMisKyP5Abp1lpsVUT0GbwVFNbsmor7yosEZrws6Kiig6DBrZIt7KUk5bc0tzmdRs/OFQe+OylPZceyv1Vz8vlc16eVO37xnVPP3DH+6K5Az/sG1PlkoOuRcLzowEP3WZaleb782YHXSbhNQOsCuVm6fmdQe0SFlYCVKXSyZZpqINqrnUcxhQ14JcaU62aUNhA9wXnZEBkeJQCpKLboOkqWdsrhZ2ijg8W4paEWWDzBlqR5ZgUqZgS06QIMal2MfQ7B3fe8pYf+wPPrd1lbHljDlLPy9m3tp906TN6bR//y/bolLrdqj958N/PHH7q1+Pa1KsM07RsrT7C15cKqIryXgu5mtU0IB8RpEDtn4QNCmt1alTxFVwsh/1TMcGpFET8VnyeGBMApGqgyvGcmOL0Ha1/djJxOdElQnKJ5VKICMxyeay87pIPDWzYdrux9fsPvmxPlgVvHNXUe6fv7arX6/9hx6Enf286mRmyipZp+xh/k71Roe5PkpCSNKKUY1ENMm2HY3tD/F5bUrFaFxU+lZIDARyjwZRiC4vnwqb9/OlmtSuqWMz5xlXMVq13nvZEH2LTtgrtfl2pgkVXBNoK26uJ4b9rWGBXk52YZKcmWVDjpyJ6EqCaRanqpTo7BG1ZxS4ATVqAvDiLrJjnK0cpvFThpjZBLmTh2fgyFcAhU3nIfFfDvf3f7S33fai3s3zPtv5ts/l5f2GMgFKjxSP3/MO/mzr27LvjyuFXF806uSYoJwiBgHJenx9ghMPZhc8lk7scCaziWLDaSrE67bvOPFJP8yBQfqTYAYqPcFK5PZ+kDFIb1ZiqczGDVKYnKI87Yil8XwFSucsiE7aEf0ADqPm0HHMtFVWT2/8QBMdkWIpiM6XEsiiyPDKLPQfXbb76M1d+/63/g/LI4AvjRD4PR5kD1fMwqKv1lI0XP3XN5K77fqNROfETBoW9HtuPKnJQFQMoZPUwTw/iRJ7deGKQjz5j/y3nRDhVRbV9oWcNuObWNZmF+B4tU4DUKKK4EVFYa1AIoNpIyFQumaZPRnOCQzsTfD/ZvqOdz0AVk572TJVEaMluYb9BG0BVAGpoFSi2PCr09t/TMbjxT4auvvxeo/fmmdX6XNb66xxUB4MXjr9wzcGJA39yePrQTbGXBKYP0YYNBypdRY0pBdLCAqXPHXwcyKEBXzhT+KMmCAqAzSBVMVgFUE0sLJ4XIFDN4jOyiFWcz7yoY4lOKU5i5n8jlQtewLgmHLLINWxyEgBVk31WcWery6yiKm7HUl3FTZMKsypVs4zLILoFNpqWQxlk1fnolo1rWMYXVB8TQBWQObWo6Hgzg10Dtw31D3/imuFrns+rqmv9ipTjg/3g3M5Pbj+y55Ffrp848DNWeHyw7JvMlgInOZuzeaPOwj58+rDtk7me+avNDU72nk+e2U9dTV3IBdfJUVxJBVldEqiQ3FavhVSvxGxHFUfob3lE6IiRy5VVgFyJSdVAVdvVYR4Xrq2EtwCkYsPHFCIrpRgiTc+hEHOME0wF3UPf3n7DLX/W9cofvCf3wL4wzuPzcZTLwSfn43Xz51yBEVDjd3SM7njiHfXKkXcnjYmbrbRKJdcmB+pr+DxyJRLlxpgUZMm8q8VH7rQScXSL8WTBysmnRuYBqWUhzXeAFmYTA/OanmW5S4wmG0OniuIwZJN/AFSYQydhSkmIh2Op///ZexNwua7ySvTf+8w13HnQPMu2JNt4wpjBYMYALyGQgYSXbrofGV4GwnudQPJC0glJJ+m8JkkH0iEJ4ZEwhBgTyACYIQGBwQPg2ZKNLWuedXWvdG+NZ9r7fevf+1SVZFm6li3rSqryV9+VpbpV5+zaZ5+117/+tXBMDq+FzJAyswQ7FpyHyb4GYIUOFewSFmpOjIaVCRgnP6RcBtTSHsV+VXuDk83KxJK/Hhgc+cjoTW/ZJkTBbz0HA38BvwXY1Dubdy6eah5+62O7tv5OLJIBWfIloazMoWEowSFZSrN3Kpf9iqmA/Ybt8MfcYkmGlWBgbvB3wnPBlCE7JfTTjFd35px6Kepqnp/9oPfehp924eP+JdPEZICgKX+yhwaXJyGFMAbnDFoVwCoanRzytCQ/l+QrlwKNRisDOLnj2QjzOkAVdlYWnnSbVfgAC1a1GNsuVO3IAKAhtgEfHIfOyWDGss13fJKp0MPloXvGhoY+uGnDtV+YEBP1Zz96/Xd4PkZAH9lcOfTE3S+vHd7+jnhu3xv8rF4KHIdca81nrKgsIC2s+TpTyVyrBTlhRSIdMqKY/53Z3YmgLhqmzLXbveZYIW0+jwGqYiP+PMmp2UwobsGaCiYuCK2AZCsgBd9XhX4JAGhracV4F3cCw6uCLYWEiIEsDpkTC63EwHEpx1rvRVkwNPrg6LI1n7j8+ls+1W+EfT5m38L9jD5QXbjfzRmPDKBj5tGPbTx+8JGfjWsH3y7j6eFBT1DkIhvaJYJxvoRvXUKKI+4BVrEYQe8E+tWaODPY6BHSmX15J7O890AwYWxh8gRfyOKmXnSmYkkyXZwZ78ahTWUmtZ1Q0kooaaJTWpDOsFhhV42fxjAdiyKYJsOoAqB6HJ2XWx0qSqC2l5Q8XulgX+VR5oYUO2VqeYNJadGq748sWfF75aHJzYObXjJzxsG8RF6wVW/1H9+/9fqp1tRv7zm64/VOySPpl0xXMY99xmDMgDKjRS3gk/H2NMFN3b/tDpwpYZ+0ablIxpWvDgsQkMyT5ykleELDa1ksV0sKlEORcilUDvlorEJTFc9mm8yDaw0bMcuosrl5B3jYUe1oDK3PpC3/M2S1usLiz6xTtToG/JPn+qRjTVW/Mjs6OPaxVYtXfHjT4mu2XiRfw0V/GljTm499ctHske+/pnF03//RnD5ws6fabiXy+doCa2quwwKwIhjFeOoymOSNlbEm5ClW+Kz2zF/2L+3Vp+I9O1R/AVRNJHDRzMeGLfBUTkwCFbyvkwSvgcYU9xvzRDgB7isArF2Xa9uI5eLvLWXCrGohwYFTDTbKmrTjY63XXmVk18Dkks+tuOyaTwxd+8ot/ejri37qn/YE+0D1Av/+9YF7S3t3fOk1zeMHfiGvH3xVhdp+xcMOPOBSLhaDTOaUi4RIJoSMaLP8YIGxT6bJjFjuxOLPydPDRkH2xpUWkMV2fTNvy+uoAT38hNYRJf8WmqhSSlspZfBOzRwGqkxg5RakosGEm6MESSAi6RkQKrDTxvm4RoIvkcyjyeNFW1IuXUrdiJJgME+jkanBlVd8qjK+7EMTNLhH3HADUHr/QUSP6EcmH9j1wFv2Te/6/bo+PuqXkSMekkbIAhvVpx09WRHWwED1DI0Xl8rgGmCJ7v+UYgWwqtgNAZMeDCoY1ZJ2KASrig0YG//ztqvDqgJUMNuKa6UDVLvXWiGlOUGjWmwPe4AqNmzF5gEXjVHGuCRzQaGIaCga/s7wwPBfbxjb9OklS5Y0L5Xv6EI/T0gAaPutS4/s3/GGqX07fqE9t29TNcg9TybkiIwdJzjBqeOfWlj2oYyBssiJQLVXy9zZYD4FqBqqoaisYXslOOTC1M8gCUrjjNqtlFqtjNJEU57jPuKTEOgrQLkfbi1GkKVspDJX9ayEy/Xw77YqUeRo2fUbvqlwZk6Fq93S8NTA6KLbR5as/PsVl7/kzr5by4U+o5/98feB6rMfw/P+DvrQVyb2Pf7dH6of3f1rXnp0fVkkInR8jlsk4XMHZSYzyp02aYlae8o3UEf55MCYmbfeRsPa9ePrnlaH4LH6uSJjuiu4M9AXr0N3OFjVAqhqRG6mCeVxTFkzoQwgFWX/WJPIHSZ5+fOzIicdt3RTSmWGlfWpAKumJIRyEjOqAKpoKIGE0vFIBCXKvJKK/cpxb2TZd1a/8GW/50Xpg/0u0e73iE7/2sHaTQeOHfjlndPb3+pUFIXlkHIwIQqyCzCpGNAuy3feJ/eCOwADVHOVUcpgVVOKIIQMGy/NOtWSdinULkW8ETQ1CKNPNcpqNuaxugi8F28ObeMUbwrsbrEDVDvXXXfDYJWsXQmASQxm6UwgfXJyl0oyqg9Fg5/ZdMXGP1o7vuGJBTeU/QN62hEAWJ1+4guL21N7f/zInvt/TrUOrKq4jTCSsXBVTi5mEceqmtgNhKKw/ANzhd0kCthp1mV+MDg19bCT1/mT7YrZJ1mhGmbs2LJEMYuKJ/xSUd4Hk4r7C0gPE/UKoMzu13ZzZo3sinsC1uxc8dqNJkR4t+TwaIYrs+NR4viU+aXZ4SUr/2140fKPrbn2+jvE6Pp+b0H/OjmNyWF/cC6oETj+yN+tTWaP/sz03od+sSTq1UBnIvQckjIgJTzKpKbUTUlLuHvEpgkkD8jNIQPAYmZi+U5ewHpkc1Y/Z0AtE6bsfXfiMLGGirVJEDSmpJOEFEBqO2GgqhikInpSE6XIS4cHJZq/sCCCDSA2NseiW+icWHgPfapjBPh4fwmtKu7MKBk5AemgrPOwWhcDI/cvveKGv6rc/JbP9MtFJ343j+nHRu/e+p23TzWOvPdYfnTMKWkKSsjidilNiWNSrWjsgpr7z/fBMqOqM7bRQek/UdDqZaRTRV6mTfmfPCqxdZW5IRuZH34a31M0oBnNarEp6EptTseoFufKmr4iBYzt2wBUTdBH5EUc2IDnUGnwnitWX/bBq1fdcFv/eni+Z8qz+zyttdPY9b3x+tSWtx7efs9/1s39l4VqLgpFAjGUgYOeT27gE+ogcQJg6ZDvIBXKfDa2QWaqFYaoZp71kg9Gs2oYft4z8cYoI6Eg2YI/qgGn5gmjf8zhkIQo4lEBVIvNWKFdNwb/eO8iWRA+wE6Wk5PnXAkD+48KWY5yvxfphvCTgSUrvzGxfOWHlq+94lti5dXHnt0I9n/7YhmBPqN6kXyTyGs//sA9VzTmdr179sCWHx1wGlHkpORKj0gGXBrPHWSxo7Eq5cYXN/PIVdgVwxIEsoCuJpGLQEZJ3+km5TqQ+Ssr6LfiOKt/MvnumgQanJDmA79JBqkxA1TVyki1ctIJfDoFqdg0UwGkdr2MbBMJCFX4A9pFFOywdODTB5YYzKpLynHJLw9Q4obUkkHsDI09uOSyKz8u1mz45Oj6fpf/yVP77kN3v+j+/Q+9c19t30/JQRLKaVMYhnzjydDtzxo3kwZWPDgOt6Nfu0gulmd9GqahCkldicoozjNKU8zrnGSqyM/RWuJQ2QVchf7aBFgYGbhxtDABQ93rp/eQBDrRTrDPKmCEARkm1rKnoQov7gWqfkgSnpaZpGpQPTwxMvlPN1374t+uiurUsz71/hs8ryPAMoA93x5szR28Zd9j3/vP6ey+l3npzEgo61TyFXfKx5BWSYdcN2KbPg3tv0Wi5oexWOttXITnNqcGsiF/MQ8tiMVyzGlsMSVJSnE7pThWlCWI5kZFILBd/kUlxoBU44xhgwcsRctNmbYBM/A8cpGYmEC+IMmFnhrhLNLTiRu1hlesv3d09do/iQZGvj2w8cXH+m4Vz+tUW9Af1geqC/rrmf/BcdLQ4a+W5g4fvvLIvod+J69vf6nMjg+UXEGhFxmtpwNQipugMt6XCswOTJkVSwNUD1BlPFosNj2zpIiW7P4VWCLDCkn47CERK0tJZxmpBCX/hHIA1HZKqomfygDVRFAe5xao2jsts0TmFs1VUthscVc/7Fk8cpHGA4CKc3EDyv2QUq9EWTSQBGOLtlQnl95aXbHi1pEX/vD+vpXJiXNnm94WfHfLvf/hYPPwO6fSo9eIKm5yGXmeR2mCMTaaNzRS9fWoZ7ruTP8yA1WdU8JANaM8zkgnGbmZJl87VHFCCpBcZU3NjXTQRKHyIz+V5yVKt+bqKq4xBrbF/1mPVfwdv6ZgysBQWfCBDnFHe+RCgiDDeLA8fOeNV1/3W8sGVt19pjPr//vCGwEGq09+qTJ99NCG9pH9P9yY3vXm1uzuDZHbpGoZNmUJwafDgeMDgGoRS8rrt9GrGp1q0dVvNjlWytrlU9H4xynXkGGBoW1TEoNR1ZSh6gV/ay71h0aTak39bRQADxyDYe7RtTGvDF4t+WA6I8hD85eQlMENww20LA3N+EOj3xxdufp/VIYXPT60baom3vrWLmuy8L6S/hE9zyPQB6rP84Cfy48rwOrBHVtvPj796M+p1uGX+7oxGkltcsklDJmRG22+dnZT5U20YS65TNSZET0uAJZZtXfGE+10UNLkWElrCp21SWcx61JVO6G8jZ8ZaeiamhnlLbCsAKpksuTRb4XGko5kwHa04v9hDq2MFICBqgyInICUG1EeVQBQKSkN1NzR8QdLIxOfG1q67Paxlw3vEOKV1mr9XI72hfXeW/SWFd984O53TcfT/6nu1Md0mJPvG1uYLMWtxOWbB1jVS/nR6cA/bfOY8a3MAVZ1Tin0qrBdixNSSUoyydn8v+wEBK24JzySYEkZgHLh32zG0P3fYbSKUS/AazdhyLTKWHBbANWepioj3UHp315H8LWFr6v2yCNfl4PK42tXrvvAjWtu/AjD4yKR41L+oi/Ac9d790bTO768qjV38KXt5tHXp62pl2St6QlfJo7vKiyXJpqU5VEorRuzfm60syt8b3yv6Z8FyWBlJ0i4zjWvB/iZgEXFGp1jAwv0iXmLrn6fVOZQzo2CSEtDhcsGUNjEK4QQgGc1flkmgYpXG8i2PDTHSsocN/bLA7sqw4u/VhoZvHX15au+R6tuifvz8wKcnOf4kPtA9RwP8PP99sYhaHP5yTu++aq8vv/HsubhV7hZfWkoyQmFYSVhW8XrBxzJeSFj+tJ2JRf7YpuVZwtGvbZDvB6y97MR2qPED489mMOrpEkaYBVsqgWqmoGqItVMKWumpJBkgj581ITszZvTp2wXq/GFLHz4HG4KQ9a1cEJSTkR5UNFqYDhVldGj/sTiu/2R0S96I5N3LH/Vm3f3/VJPPePumLvjpffv2PIrR1pHf6jttTw3Igp8hxTEqbjh9DT9nPwO8wNvz/dMPzef1ytzeDpmmU2AeHNnWFVEyqYpyqMxZXFiSps5USR8ihzfNDcBkNp4VXRsA7ByuhVvFdCEYs6n8Eo1fzZ/j+bBk4EqX4PWx7bDvQqwasZyDs2IHDxAHkVu6cjk8MS/3Hj9Te8ZpuFav9pwbubO8/GuevNmtzE2N9qa3bfx+PTem1Rr9gad1tZR2limstaA0JkrARKF5o2LlMbH2vCaIBMswwqUynZ0WIONUQDYVMQDp4n1R83ghwrZCuahY0z80XSJKpz9WcSu8NptkLGZxXBNY0YXf8AmOOReiRT/7geJU6kc9kvlh4PK4B3Do4u/uWz19Q+J1av78ajPxyS6AD+jD1QvwC9tPoes9bere+751oua0zvepNrHXuVk7TVuGkehK9lrkRDNBwcABwuZy/GL6Nw0C41pairKRswD2dxnFtphgQOLahugcpT5odFDtGRqQKpOUgaqWcvoUzXrUzNSXB5Fx7/R6HGqFPvqQIJg7Ka5YQrd/rA9ARvlBSS9kHI3RFdoRpXhmj++dBdVx+4aXrPmS5XFK75XufolR/s34FPPDDRlfHbfP79t+/TOXzoaz9yUein5EZouJH9n5kYF+MUxC095k0sJqPI2rYdVPhVYNfptANWcS64ZGNUspSSJKY1jyuOUKFMUkkuRDKjkBOQhhQd2PgCrYJiEw6wVc6XMqnYf0A0yULXlDcOnFq8pvp9CDGD1lkIqEwAAIABJREFUq1aDiIYqPKEk5LYt7ZIvg9ZIafi+G1940zsOB4d33SD6dm3zWUMX8mu03uzSzny0Pnd44/ED2ze15g5fqdLmep01l1HeHNV5XNU699CVIGVuzdFQpDfpUiYK1azhSDHk4Cks6wWjmiEaOWImVcM6kEMrAGYFM6kGgLJ/BTuxGHN//B3mNuh9E/uLRliNaGynpERQbusgOEp++EQ0Mnz/0PjkXZMr1z0Qrbn+oBBs9N1/9EfglCPQB6oX8cTQemd49OGvbmxM73p989ihN2RzRzcGIqmGgeMKkQntJCS8nBuunBwCeex87Q2waKwpGqSsyQ6YU2ZP0QBlFzkA1TyFJtVo9NBUAkAKkJo2Yv4JVlUkimSGZivbSAJwBG0rFjeAJrMN71hS5cyghiT8UIuonOVRuaVL1SPO0PjWiXUbvz654fqvUWl8e38nfvpJvFVvrdzz5Hd/dU/twH+czWbXUijIdRH1qcl3PdOxzgR60RRxEV8Uz8GpFUDVgFUA1dQA1TShJGlTikpCnJGvBZWETxUvYq0qmptQRcB8R1MgGCwDVHt7rgFQizK/7cYuYlWtvRADgY6OtWCwTNkfzg2+73fcMwCCPe3n1Whg97WbrntXM21uvmHJDX1P1edgHiyEt2C519RUmea2LmpO77587sj2Tc3a/iuypLEujduTSmVlSVkoSXlQhAqtHO7L11roLNM5bAFREbPpqKzgglY1g+A5EFkmBDuy4H4gOG4AezCkCmtUvQx1ajZe8O0m4fDfS9dVjnQyIdxUuVGb/IFjojSwuzI6en91cumdo0uXPRKurh4SYn28EMaxfwwLewT6QHVhfz/PydHNPf6psWRu6qXHDu1+a3r80A06b09IkUTSS13ppdIVQniws2FrqCK1xCaUMFA1tSGR2xI/tt4AqhmsSsCiIrEEJf3caFFbir1Sk2ZCacuwqzIjzj4vjM6ZLeoYlmPfb0r/iEglzyftRjr1yioPopzCUktWBo5G4xM7Bpau+O7k+su/4t44eHdfizq/6bFT71z0r4/d/gcHm4feUteNYS9yGajKTHDkJlKWzKPbLTy/d740X8UtKrguOAFSs6dqkieUZDHFSUxxu82sqpNptqga8CKKREASzShgqnhj5pBCVaHDqPY4LTyFUS00qj2WVMVrbKMKWFRYuiHS1XVRskViEa5pNFY5VHJLM5vWbPpg0sg+ePPVN/dtfy7SqcuNV/u/NkzxzIZ46sjG6Zkja+r140vyJB7WeTogVF6WWrlK55xsbayoODpZ57nSaZrLPFVS5dKN27kk7UohISKAmUsuFOW8lEsptElFY8QqJCpfwlXCcTPX87XnhUngRbNe4B/1KwN7y2OLtwwtWnKPF2Zb+zrUi3TyncPT6gPVczi4C+mtNcRGe++coNaRlx/Z88TLp4/uvT6OZ1Zp1RgORNsriYQclRodkxXim2YrE6+KGFSyWlSAUwapsJ9KIbhPKUUjCXSodWhRNeXtjFOo8lRxyRPNJGCOmCOyPqi4WXMiie0ARRcosXl/qHVpIInLQ7XSoiUHBxYtfbQ6OXnvwOSS74RLxx8Vy140vZDGdqEfy8Pxw1d9fusX3n8knXlV6qVeGIWcHS5jIhfZ2kBMNtO+sLVZ6Od0vo/PMEy4fVugCvP/LKZ20qJ23OYUNplkFEqPqm6Jyk5IPoAqp/m4JwLVHg9L3i5Y4/Ru6d8AVdZuF96pJwFVvmYl7IPg5gBmHBpFE5yB68+VfmPV5KrNvpv9zGuu+uHD53v8+p///IyA6VnYGVAtqVCuKtRulSjP/DSPHbOzkTLLE8fLHZkpxX780IDlSoLAwIRCh6VM8JNSobLMyV2T4ao4H1hJIaSENloKLxPSSxzPyXw52JSBf8zzxBTJ8rRYtKjx/Jxx/1MuxhHoA9WL8Vs9xTmxLOkbmx2amApnlZqktL0qbdbWZ/HMunbj6Fpdn16ps+aSJE4GsjQJcpVJDQCDJ3uj5qbbn8GqYVHzDPZSEN8nHK8HX1QRa5KJIGHLnLjpAhRBy4TbLeuguBnFNk9JkWs3UOQFmR9VWpXq4LHy8MgBb2h0hzc68f1gYGRbXvW2R3504LjIasv2UdK3Lnlmk/bOY3f88Fef3PxbU2rmegq1KIcRubCWAVCFvy7617mod2IJ+pl9yiX0ajbvL5wq0FCVUaJTZlRbSZta7RYlcUzUTinUDg04EVWciALhM2gstHyQWxTWUwUoLYAqbxDZT9V+K/x5Tw9UoQfsLOZwy4CkxnF4IwK5gaPdZLw6sWPx5OIfefn6l2/rNx1eOvOV5QH0GUn044IefVSSv1sQrSdaR0S79nWmzb6DgVi2nOjgYV8sxvAsITo8NS0meagW0dTM44JonGiiO3Yzx+bEqP3fseEBTaMj+vBhZL2kevHgYE7r1mEX3HeauHSm2zk50z5QPSfDurDflNnVx++MyJ8uzc3ODLQaR0ZVu7XIUfmiTOWDeaYHclIlrbQv2CxPC6FzmedK5lkuZa5EnnOJSOCpslTkiRI600InSkrk4qFHS7u2tUNKpQXCeGROWmohhMTNVDq5dJ22cIKa44XHvDCYiqLy4VJYOqCdcH+lUjoaLVvZoGrWolW3JP1mqbObV1/c+/l33XXoO784TccvdyJJZS8iD/G1MRpvXMpETjl76GIr0QN4zu7jLv7fOgmo5rCoAlBVCbWSFjUAVJM2qWZigKoImVWNyDc2VdiwockEYNJ2/ZskocLM32hUoS/lcOKOhvXE0r/Rkxe/Y6JXQZLBpwiOBBAScoIbvFuVowaC4eMb1m54+0h15Fvr+9GUF/887Z9hfwQukhHoA9WL5Is829NgTRM96tJMLaSsHrXqzUBq7aet3Et15ooslnBjJJGLuXZdEkT2WS5EnossywXlEvhRZG38WYlM5SJPMulJKYRyoHVyhKPZLSUh5Qjo+KXWjpRaey7qlLHjRs1SqdIMRypNtzTRLPvDTVq3rtlnfc72Wz3x92597OP//f65R3/quDu73AtdqsiQXCQXpT7bgKWyAKoIbegD1dOPummvLxhVQEIw0hmlFDNQbVMjblIct9iOzc+JqhTSIICqCMlRJk5VwX6NGVX051srqoLR7qRPwRbI5gZZRpWBK8txuob/xmfV+K+i3A+7Sw7vYG9Vo1OFn2ooS9mm1Vf+l+pA9R+vmryqX/5/bi6vs3oXOHEQHQyodqBEdSrVjx2tKp2UBKV+nCaeMLsU+EerLNXagYN+Cr2Jo10llOZYKcq1IxGSlusQNi5YUkPlo0qlHEVtpYOyo+I2qAlHwdoj9ANNXiUn38sp9HMK3ZTiKKXJSfiX9v2nz+rb7P/SuR6BPlA91yN8Eb6/KSV1Hqf48zcE0S1EdJ+gRyNBvo82c0HuQfPaZYvZkpxozqGjxwTliEmaEVxTGs+MoyRuoyrVlCfavB5/n2iilnWcvL5IJNBEv0tEv2MjrYuU64tw4M/ilHBD/MgDf/nXj7V3vKkW1MeDyKUyBeTlPjlZyE4LmZNTDq6b08W6iUhn8XGXwK9Yc3TgCABB5i5zSgugmhmg2m63KG/G5KWaqjqgQbdMJWmBKqR93IhiPFSLzQHrTxmYFvZUlt9mQItLxyT6mHS4HjaV2Vf8FtwEBAGjKHTKcK+LsalylU8BRfqyFZf/0VA09NfXrblu9yXwZS2oU2RLqUPOcP3gk+P12emJtFWb1DqddLDqtdsjQutyrnSYCfL4UhQKxk9Ka4V0a6XQop8pTTDpSJXKkizL4ixXsUrzXGdayUxrmefazbVi4z+lBbYpkrthhXSVcB0l2OrFzbTwYjcMG24YzgVhdLxcrR6LqgOzo0uGjlFl7SytWtU3319QM+jSPZg+UL10v/vn5cwtqHVo1zcqLVUbaNXq1SSpl7K4URaSytIRoctWqq7DJn1aogHVtG+BOVBZrh2PF2iNmJVMa2Srg5GVoZ9rmSslZIbfA/sA5sFRJQXWwZG+IiWVKruZkl5WKoexG0XtjKrNKlWbtHgxrFHUxZqEgrE/TIdLn7nnU5/Ynu95daPUGghCj8o6oEAF5OQR5VpT6uSkIMzosSJ7XibHBfkhAImmHI8HgCpkE9CpxjqhZtqiRtKiuN2itNEiJ1FU1T4NuWVuqII2WOWSFBoJLTDtAlXbbIj3Z0uBQp9qRRlF6pBtuGJm1WpTGahqvKem3OHIK5YAoCsbENbTPvkq1GsWr/27clj+o5s33PzEBTn8F9hBa/0+SQevD9uH5sYPHtm+QmTpBpHHl+uksTrPmou1ao/LLBvWSbuk89xRWku0s5qvHi1xSqBXQGvFsdTsDZVp0onSWVOpPM5V1lJ5FmdZGus8TUmnWEMhOoefFDYqApOBE6u0cFxN0lfC9ZR2/djxg5YfleacIJx1ff+oH4b7/LK/OxfertLiJfuHhyYOT6zceJzWrYP06tKOrbvA5t7FdLh9oHoxfZsL4FwsMJVE3/Boz4Ho+HRrIFO1UelU10pBl+dpsiZL2kuzpDmuVVYlykPc+WHYw1kmWsP5Crye0gIwtbhdIyEF6gLYsMIayNXS87gnlST612UmhaMc4WeOdjNfuKlU8PETce66Le07denKY550j5B09og82ZtrdTiKguORX2nQqlVtolWpECzWvCget+nbnBe3Xrzo0/f/w8f30L6bWqW4FIU+lTQ60AMSyiMYODCb6pj4XHZ4uCjO/lydhGUzGUxivApGNaOEUmqBUU2a1Go3Ka23SMQpVRioVqjiRuRxRrrxCjZg1Bj7d5OmTNc/M6fc/W/AKnOr3PFvDNXNawqwbMv+/HeaMpmTcAQ/2XgdjKr2yc19vXJi1RfCIPzN11792kfO1Qj13xd7vtscui8K9td2jjhpe60r1StmZva/ol07cjllzTFXpIGPDYVKSWUJRYi/5QsQux9Jmhl3cPV4Tc42gHDlF1gAsUIlmnSsOI46a+UUN2Jq1xNqNVOK2zklqeJYX4RKEDZGcOvnuePzMxcOKYSqSI/IxdMl8tzcLwWtyuDgXDg0cnhg8fItYaXy7dD1H6iWB/eOrxmbo+t/ECzrRbNG9ufqhTEC/XvShfE9LfijNPhGC9r1Db8p4uGS014R12evaddnXlGrTb08adfHHUo8V2q+f7KbAKcAFafGKynbJIE94FQAEAEc14pYSJe0cUoxjims9ZOEvi22CbJJPGgOcvC0N3MOupTaxvux+4DSwmtLJ6gH5erucmXoPq8y8D3yq1u8YHDPk7P+sXXr1sFYFD1fFzSDAGXaI41HNtz+8Bf+5qA+fE0cJUEYBBQR2FTPpMpw3xs7z5uxv7BP+Xm6ToryPyed8/ilaKiijNo64dJ/ozlHaROpbDGVyKNhr0xVp0QumtjgbSp9E7LQkVoYoGLAZ6FDtextJ5eqKP/3+qoWGlabXsWpQEidg5zR2Ms5kARoF+V/vWR46R1hGL77jde+8f5+c+JzP13MRv0+l7bHw/XjuzbNHXnyB6YPPvlmJz++RuY1V4hYuI4mx4VMA7MHDk+afNYSm0RTcyXaJ2NXszZyYhqeDFY1aaihMmWcV+KMQyayWkzt2Sa1a21q1BqUtBHGIkjjmeN693gtJe0R51XBpB/e1TgWLMyuIOG55Pg++VFZBdXB2cFly74/sXbt1ycv2/RvYtnq75d3H52mW27pd/I/99On/45PMwJ9oNqfGs96BHhxnpmpUvrEhnh6xwvT2qGXxK3j1yRxbbHKW4HjJL7jwGA6FTpP+eYsYZsDdAR2qTgCdqBGKCVArCKlrLYfWdGI8tMue1CCGTCLrctAFaVY7gnjbHRbDrW+knzfxzoMQ3SO82MKVqvc0ZADkOOnWno14UV7/fLQI6XBiXvCsSX306D/JNGaCzoXfave6iet5IVfeuiLf3lIT21IwtQFUAWjCvN5jje0Nz+GO1xqNMxq/3G6ETBAFWMH00kDVJUBqiqmZtykenOOEsQHt1sUaZeG/ApVZIn83OMSPQzSuZnKTv6CNy18hvHpgJ78/9qAUPMw87jzb7b0X7zGxFfa75CBKkhVgCCXNyeLhxffO1gdevdrr3rt3UKIpP89P7cjoI8/PNzY++QNxw9v+4G5wztfmdUPrwuoWfJEw5E6E46jLNPN4aaErQ4s+zhi11x9J4DV3qNjY36DWK1loIYKlfI0pywziYCEmOp6m9J6TPW5FsX1mOJWRkkzpywmUgliq7Hpx/yTlGNxxCcjaooJe0nSleS4MPB3yIkipUuVTFUH6v74xJ6Jy664e+0NN/zb0MTK79Kyy470o0+f2/nTf7dTj0D/ltSfGWc9AsYx4MEBmjpy9fTR7a9tHD/yEhmnK500G6GsXVGq5TkigW6fwCIIdAEg3QorM+geexNmrMnUKpg9Yz7P4ZQF3WqDAuxKyr8LwAnQiuZZcEb8dwxYASDsDZ7BKl7LdvZs3YObPKepYHHGjUI6pMhRueMlwg3rwo+mya/s9kpD36pWxu8IBxdvEYPLZ856kM7jL96+7fZg0fJFN3/xe5//4GFx9LK0lDtREFCokZLEcYc8xij3YzTNTbIPVM/8lZ0OqLapGbcYqLabLVLtNpXIpSGvTBUHQNXlTYK0jCqau40yFY+ikerEzn62sOLXWRFAL+vK18GJYBZTnC8Zy6gW6VdoqFo0OPnwyNDwu1995eu+JYRon/lc+6+YzwjozZvdZE3rsv3b7ntDbXr3a/LmsU0yrY87qh2GjiJXaGJTfKxB9g3Bk/I23W4mzBXYZVOLF1rnMuNjzUDVKgQKNl5pIw3IFEmAVY6vTqhdb1Or3qZmLabWHKQBKaUtTTqVzK6iOpVzZcp4WnM6oNU2g/F3gxIpBIIglCX0taxUE29k+Hg4MrFncvXau5esXvulxVesuo8WXTvdZ+fnM0v6rznbEegD1bMduUv897TeWkl37V/XmNv38lpt/w+l2eG1QsWTXu6ESHlm3pJQQU8IzvJCZyb1ihtBbFQng0zLIwC7gkkFq2pX5KLZhBsJ7CJtfhqgyZorZgSg9ytYVyy8BrQa9kmaspZN9Cm8KiEXQIIP68GEw2WwjF8bqFyGLeVGBz2vuiWKBv+9OjT6TX/50h1CLLmgMtK36W3BTG3mtV954PY/PSKn16alXIZhSBEDVVPuw55BKGP2z4xqv/Q/jyv7NEA1N13/KP23mk3S7ZiipwBV+Nf6hv3vAaqdsn/BpFpX2wJo8sy32tSu+b8BrwbMWumAlbpwDLttpsK/g1GdHJh4dHxs8t0bNm745pILbD7P44t53l+CzfrsI18cTOOpF0wfevInatPbX0LJzKpQxpXAhQrUrHkcMUqBbaAz8iash1z8hz68i0G7fy5kAMVdmlGs0ZAX0Ry8JTeZvgQhKiQBAqmBScox1u2m0a4259rUmm1T3EgpaxPlqSQUrIBvWTPNEiA82YyXtOOScgKSfkDSY/0qUeAThaHWUTkdmJg4UplYvGV0xcovrrh849cq4ZIdYv16NKf2H/0ReM5HoA9Un/MhvbjfkP3/9n9pcTJ3/IZmbfrVrcbMzXH7yFXamZK+p0lmHknlMYRkWz6VktYJ8arIizP+c6wPJJZplOstUSBygl2g5T8ZfLJnpf3PZlrxYm1+pSj3G0kAvx6eryhrFSwr3g0aLHPX7nRBm45pFqLyE0fGYNYJKCePcgHv2KDuuOFjYVT6VrUy/I1gfPJ+Gn3BgQtFu7p55+awNFR6w5cf/OL7jzjTa7KyEgFrVEMuP2NMGKhaRpXJmj5QnccFfCag2qB6s0atRp2BKjSqQ16JGVXPMqoOmlisFVXhXNsx7+fNV+GVypYYxvy/eD3P3aJq0ANSrbaVS/9ozmGvMWNb5UAXm7s0PjDx/YnhyV971dWv+roQoh9rOY9v++legrWw+cCtkzPT+2+am9n/lnbz0GtUe2oscltuyVfkSVQrsObYdUmHZpPNpXusODk5Ar2gZmWzZOlTgarZm/dQreZ/e8Eq48tCwwqXAHShJjnrVtNWbtjVuTa1azElDUgBIBnAE+0COCZgXfOTJQHSoZYW5EUl8lysrTgNh9wwIhGGJMplcoaGWwNLlj48vHT5V4aXrfjKkvVXPCLGr6g9iyHt/2p/BE45An2g2p8Y8x4BvW1bUKeta9P6oVvyxvQbVbN2o05q40LWSXqzJncq90hnAJhY8cCigqvkwpIBmB0WyTZI9faYd4CqBaEsD7BlTAawtsmKZQEFy2oYVJYSaM90tVJgASuYVByBAaSCLYHMs9AGFpntbOMCFgFHim5YYcpiJLzM96PDYblyHwXVrw4Mr/4qLavsIVr4di0GqAZvuP3BL73/qHtsdVbKZRDCTdMAVZY+dCypDFzq61PnczmcvvTfaAOozlGr0SDValGZgSpK/4iudclRLrlWo2qihS3ssF38pkrQ6fXvMKb4cgA6exuuOhGsRcJVoVE1Nq0doOqyRtWlsYHxJybHF73nyo1Xfn1CTNTnc7b91zx1BKDLn/nOR5bGc/tuaR6b+tHZ44dukao2WPITEUDqJBA5jTVPkpABsZpZ+x2RB9YyXhvxOpMhYXTPxZ97rsVTdXQWcpECrHZv5HZtRLMqmq1SzYA1BbuKRqu5NsX1hNq1lNJEUQbngAyNVtCuorHLVKty4VKMTY7nmxkKPbbrUhRFJH2f8sAjqlTIGR5JS5OLdwwuW/a18aXL/3nishXfpeHr5y6UzXx/bl8YI9AHqhfG93Rej5KlUFo7x3Z8ZoNqH/uJ+Oj+H8prRy/3VSsouXA3ySjTNUpylPmNbpQBoDYgFbFUaKBndoGZIaO5Mz3TRZMIys5opCq6/43o3wi4uD6NyGirYbW+ggyA8XmCvSnxekHoZg+IkKtOngGcEBUAqEqXGwS4bKqsmToWY4BURE1KSUmW8BE4sGsBYGXXdGhZvVh61R3ewIrPlqqV2/yovJ0WX99ayAsySv+zx2Zec/vDX/yTw3JmfVrJJZqpQh2aHHkrhygsqXDT6wPV+VxqBkQqpU7RTNWmRrtugWqTgWpJuzTsW6Cae4bd5HlrDP8LJrWrVDUbNPNvNhSgeB17pRpGlUv+trTfkQfIbjOVkWObCoYByB6NVcaeWDwx+e6Nm67a3Aeq8/muT/2a2raPjh978rH/LZk98h+S2pEXZ1mrVAokBa4yMieNlk3QkLwCsjyJmz7xpfAGwq5nvNrgd7B2mY1iRwbQ4wBw8lEwUO1sbApO3mrMi/fEDh2FLEgBwKw2AFDblNRjatUSSmBjheYrOAJkxRpq3VSwWfLhDID+Vk2ucChwfXI9j72XnVJAwdAApWFAulpVpcnJI8NLV31zZPmav3MGxF0j675bF+J9xWJ+9gPd/83+CPRs7/qD0R+BU44Ag9Stt3mtocnJuemHfi2Z3fNjonl80s8SEQncqDNKs5gyePw5WJRNqd4QpViA0b0PD0DgTXQ7AyABoBYdHwaocsmfy86AlVhwJUsIzKNosjIaVgBgtrBiy0HTDMAm6my/4hKhq1V45IC1wo3Bhd7Kfia0mdbyytzoAVK7npR4bwbGXDotSmI4H4eUqKjcH60Nji39WFAp/a23atljROsT7s1agA9uphoev/lLW774gYNi6vKkopwwNM1UfEeEJILHohudaqy++o/Tj4ABqtiMOeyj2tv13wWq7XqD8labytCoAqjKiPzcYbs1x/FIK6PRLmBGoZ/mTRR/DwCk5jVFl78x9bd/U6RUWfbVsORm/8HBWRao4u8ZHCufJgYmHx0fGX/PFVdd8Y2+RvXs5rneept/aHbXT87ue/j/TI/tfFFALcd1PcITmwJOCMPg4wEfU5T5ebNu5Eaq8+xqwrnBztpTPR1QLZpLC4BaHD02K52HRESAkU9JZkk161YpVZS1U7ZMyxoJN1il7AaQURprUmiwylzSvI5avWrHx9W4VLhOQK4bsmZV+g7JwCFZ9onKAalypP2Ridr4mivunFi+9vfb0n94fOMtjYW8kT+7b7//W+djBPp3pfMx6hfQZ2pYHB08sDZpTL3z0O473xbo2mCktfQUkQNLlDwhpTPDGvANkvv1mRllpg7drgxOwXiahZMbnWxWOVujWJDK+ki7yDLrakGl7Raw/1Ys+mY5N0bWptOffVbBrFrgymwr2hnwFCi7QWtlGFVwWsZU3fZbs0MADtNCbZazGqcA3Aig30q1T7GItBuOTEeDo7eGgxOfjFa97IGFavOzdetWP11cu/GLD33lzw86U5vicuYFQcg+qnzefaB6llficwhUuQGqqCpYa7UeoGpMquwGD5D1GQBVIJ9irgOourlPE0OLHhkZGPnVV1/z6n7X/1l8+9Cl1h7+hzfueOTL7xSNvS+riOOlwNHkeiGLnNLMSovQ3GlbRREWbUr9ZmU0FR74O6PL3rzeycz+eD6M6slAleU7vAyiIoL4XM1Rug7eDBFXDFbRYGW8VvNWSs3ZBsUIB2jkzKyqGEAVqWmO9VsF4EVuqyKNc5HQ18L71zSn+qFPTiDIjSRJlNWigHSpor2Ridbi9df8azQy/idjw6UtYvUr+84SZzHP+r9y4gj0gWp/RjztCGi9LWhuf+DK+uy+dzRndv6Ep+vDvo6ly8SmYONpsAVa2hqT5BwVYwVldU0GRpomJuM92VVXFR0CBmuaRioGuHgH1rJaVqK3J5ZZ1y6ByWRCx5bK+mHnsGsxgBgMqxIl0jIiIdF5azLamclicGq63VnaB6TKZ2CBA2vGjKUVbvhKOJRJSRn5uQwH9/mVsc8Go0s/NbiCweqCK3PB8P+x+sNX/Mv9//zX++nIde1SFkKjGqKZCuAHTDN3CsNN0TgkLEhqeMFdo9bwn30nzKYMPqqJTqmVt6gRN6jemKVWrU6q1aaK8GkQGlWJLQKaDR0DIBjMdK3UihYZtqziwIouo9qxprIa1eI1HRYW3x/HDiMqAAAgAElEQVSshgSR40n26iwmJGQG0KjKTNKSkWX3DlQH3v3aa/s+qs90WunbbnPoBRPXbb3307+i6rtfFVFtPHJSgYYoJElhfWAD/WK9sysJd/ZzkQmgz6xwXPCXsIQy37WD+dBZG82Rncysnny8XcDac9XyBxXdqbY4hBU4RwSrIp3mlCcZtevwWG1TE5ZVbehYJeWJY8IBsmLdzUhpTYrX0IC08EmhWVVK8nyHA628QJIbOSQjj0RYIjE4rN2BRdODS1f+4+DIko+Ollc8JDZt6vv1PtPJ1n/9CSPQB6r9CXHKEUAEYOP7/sZmY+/b4tr2/yjjmWUBZeQA2DAzCgMqwDqg1oyEiA3YLGyh2C6neOtimpnO5UKLZ8hM09NvglHNk6EuswTWc/B0wsmTOoC4e1XllINBgBk2ZABUJi1KJGARY9ldw5Za1tSyp4xT+WHav8xP3Ehs3CUTwTmlYGy9aupGo9vDytinS+PLPhYtetHOhTaVEKF6Xeu6Jf94760f3asOvqRdSkthBJga8jnB17EDVK3u0Wwk+o/Tj0AXqPYa/ic6oXbWplpcp3pjjtp1ANWYqjKgQbdEZRkyUEUzFRpYUP4vroUCcPLsY9b0JO/UIq3qFECVt11cJUAzoCLHhXuFBaoafzRA1c1dvWR02Z3lqPzu113/unv7UZjzn+dav0/SrhcM7Nmy9dfbRx/+CRlPLQ9k6rocs2eT7wA87Ua4Z/GzG29jqmcuL+NbahxHzEaFZfidKtOZgerJrGrxG50wPfbxM6ISaGW5sQtgFetiiuYqWFXFDFSTVk5ZW1igaphVDgfUBqhm5FJOPlelIPYSEtIVQa4nyMMzgBuARzIKSJarRJVhFY5O7h2aWPLxwcVLb61sfPVjfQnA/Oda/5VPHYH+Xak/K04NVKe+vWRq98M/GtcO/LRu7bt6wEmFSNHJChsTNCiBDcgplynbUAlC4lRh5I/Gga7yrsNQ9libFxDV8AaGaTCmU7a7v8PLFu2vXZazWIBPPPCuEyF0pjmD1ZwyGFuriLQ2QJVN/zmqymU2lRd8BmlGk1p0VButJv7NeLXy2ciMhEz5CFMRkXYHExmMPBxURj8xXlnxMbH2htmFNJ3ep98n30Xvqv5/d374Y7uzfa9shslAWIookoZRxVjwbTNH0dKwzLaIuJBOYwEeSzdCFWVd1BFSlVOqDKNaQzNVHYb/ddJxSgMFUBUh+RrNVC7pDNpohC50l+BOY1Xn2yhM/k1DFOuprZu/aabqugXgz+wkwNHDmKvmyjIAFhpVnzzl6mXjy79SCYP/55XX/sDDffAwv6mFDv9j9314oFk7/trpHQ/+1yidujwiJO7BbxRWeKaBzWBQw2ia9cz8P0rx5gHAWKxePeZS9p97V0xeH0+6O3fe5Wl15F2PVWM8bWcUF42MzyqeCAfIYjCp0Kom1G4gCIAojyXlKP+DUWV9q+LGqVw77AIAtpiTtLB6OJJcPF1JXuCSF/okA49kGJKsVgFY8+rY+H0DI+N/O7H8ss+JdS89Mr/R7r+qPwJ9oNqfA/MYAX3ooXL92NbXzx3d/jNZ/cArw7wWVBxFOmFTU8qEoEwqBqlKwuM5J4dtjnB3BEg19jpdtqirwetyBUUJ34BUXtx5ce0+Oz1KNmnKtsvyCt7NdzGQt3iCUeBQS5VxrGAGl5bcJ50byyrJeisAVlhZobPf6GcLPSr+DADLS37R0MJsFk4nJSli9qjMdECpjoi8wVZQHr9ncGTFH5d88XVadUu8YAAAVxy1+7+++z//5vHGzh9shvFoWI4ociJjEG+Bqsyx7TA30K4LwzwmyiX7kh57KsgAEZ+qM0oAVFMDVGt12FPVSKY5DToRDYBRpeAkoIoNU9HaXZT6Tbkfj5OtpzjSsgeo9rKwuCLQmW2uJTD/ZuPFQJWbqXx8tl45ufJW1/X/22uvf+1jl+zX9wxPXOvN4cHvPnDlsX2Pv7d9+PtvGKYkLOErcnzKnMCU7xm+Gf28af40ANU8TQOVucLM9wz9qDHrN9//qSQ3pyxunKbZsSuqKqwDrGDE6KMMqwrNKTbxaUZZklELrCocAJqasliQylxSKcAqXC1Q9gdQhV2VcWgxRoOQTBmnFMdxyfd98sGm+h5pT5JfKZOADd5gtV4ZGbt9ZNmqD5dnx74pXvlKm4n9DL+A/ssv+RHoM6qX/BQ4cQBQ8m/uqF43O7XlnVn94Ju8dGaoKhXpdpuE8kwpyMkpd1LKZcLgjQkFdDBzF3PRzX+yFrVYjHs1phakFkyENfc3R2S0qmYVN2V4cwe2kMqWycwS3MPCcjlfM1DNczwVpalhCuCzioYqCUbR8VlzxWCV26NN9z+Aq9GtGu2qub0UsjMYdBv7Kk0+ZdqnjErkhMNHKyPLvlKeXPz7/mJ/uxA3IJJrwTw+/OCH/mTL8cd/su42lwTliEpuyTBzVvLAco7C45ab2xbMoS/YA2GJBMwhsDdTFqjmCQPVOWZUa9SszZGbazb7R+k/Mqwmudpj30rWPjNQtVxaJ3XqaYAqmFELYjuG/+wMUIBcTH7jWGF65SS/HnpWdPyHItRrV6z7gB/5f37zZTfvWLCDu4AOjNnUrZ9YPndkx48d2nHPe8vp0eFh15O+FpRLnzIXJXFTi+DtOTbbPaxqLtA4ZcCqeZhNtoOvCeS3Bav5Ka65p1yHZ3Dk6AWqOASeo9isdMbTuLAQXFNyRXmac0MVHADajYzL/yoF2+9Slkne5MMwgI0LOn0GAN2mTQxNVVJ65HkB+WFIToCgFE1RNSKvFPD/h0NDT1bHlnxyYu31fyXW3HR4AX21/UO5gEagf0u6gL6s5+NQ9dx3Rqe3b/mV+vQTb5PxkdVVJyUfjFEzIUERaTCpbpNyp8m+pwbGuSRz36QdGWTZWZTN/xYWVNa6qmBAe8OruXO/93e7KUnmZV2Qat7clq0tE8sLMJZTtucxHq7QX6L8n8OahRNYTHOVRGOVCIn4GbAMoGiYQhMKE4181zHxh6bZyroYINSASSskVwGo+pTJKHOj4b2ji9Z/IC5XPjGw7MXHFgyrSkSffPzvfuO+ww/9zKxsrPGigMpumVwONzDj5VrT/2JD0Aeqp7/Siq1WkegFqzSU/uM8NkC1ZUr/AKq+luyhCkY1VB55mTX7B1AtnCcKtq0nbYob/TqbMWP0j80Fs6wMWGwTViEAsM2K0rGm8WiqQrY8wHAu2Ee15Jbzy9Zc8d5KpfLJ61Zcd+D5WE8u9M/Qe++K9u+488X16T3vqU/d//oyNWjYr3KjJypLOVdkzFYDLGnxn9nHWEYVXf5ApfaBpYUd8OwTfw2f55OvO8a7p/j7041pt45lGldZAMDAspBVgVll4RaDVVhUtQBU69CtEuWJ0ahmuUtxRpSZnBa7plv2l/sHUI3CRssj4XjkgFUNQi6oBZFHQTkkx3fIiUpxMDTx7cnLrvvT0lWv//JCbDq90OfopXD8faB6KXzLz+Acs/1fetOB7Xe/V9UPXl+imhsSLE1ScqRPOXd/KlIAqbJt7KJgVK09kjksj+BfWpjyG41Ut/xvIWzRtc9WLPDvNGUxlMB6G3kYDNhGep6kJ3XEFqfEC7n1a7XxLlZ3ivK/WWXRPJCh1IXIQKRmgVGVIWnO3g6sFACSALAEBqhaRYBZoG1gAWNWfB5HjqJ0jvHwKFEuZaLcGphY8UA4vPiXS658dCHZstx+8J/fvnnnXe+eyY9fJQOXSl6ZfBeMsiF/0HsO6YYBYH3T/zNdLicDVcyzVGUMVJtpk+aapvTfrjUoFA4NBxULVF1yM7Q8+US5cVkwEukeLoz10j2MKocCGAaLNaoMVAtpTVFMLsCIJNdzKIcTBzOqhk1Fv6OnPV3xq81N6zb+7KKJpV9eObTy2JnOs//vRPrA11buefiunzx28KH/21X7FvmqSZEzQK4MTUkfZlMsCTYNUfwnXiM6YiRjOWXvtOynaq80yTGqZlMP4UCvh3EPzz7vCsdTXQC6Uh5spgqwKsgEEiA/OY8VN1W16xnFiFWNBVHqUqY8inNJGTfO9pAAxhbWpNpxmh8kVZCwOBSUInIDn4SryfOhW3XJLVfIGZw4EE6u+eyKa2/+bRpaNbuQNvH9OX5hjEAfqF4Y39M5P0qNdv3aEyNH9375vzUOPfrmIDs2GVEqZJZR2s5JBoG9AeImaIz3cROUSINCyR8m8txglXDTkVmme1ZoewZFp78p2RsYyz9592/8UE1XrAGqXZbhRBVX13ynGBpbpi+yBvD7heYVZa44oxjpLCjKw1O1AKgo/7Nm1TURq7b0b8y5bbtKUeriGxC6teHZatlkx2H/xLbylDMwMTu0eNUfOlH49+VVrz94zr+0eX7AHbWvv+KLj33196aTYy/VjnBKfoVCPzR6RqXJgz0Of1emla3PqD4zRhUuE0meccd/I2nQbKPGQDVtxVSSLo1FA6xT9XOX3NQlB/MPyWBctu9ptLF+qmh+4gY/C1DZU9h29p8aqFqNNVTYvsvXKdhy1hHim1WCfAqyoWjw4KpVa9+6dN3SB1eL1X1/yzNcP+yZ+p0PvXjmwPd/cW7q8R/35awb+tBxwvg+grECkYL0CdpUbLgL1pK3tLaSZDcLcHIw1KtxOOEUPmPJZx5W2mT/rxeozusyt1KlYrtp7ACNjMfozgt1qSn9c7A0XABSsKo5xfWc2g2wqpp04pDSPiUa5X+jVcV/fExmYTanx1pV2FWZTT6CAPwoJOk67DoB3apbqhBVRtticNFDqza94A9K67IvCdHXqs7rO+2/qDMCfaDanww8Anv33hYtckZvPrxr8++rxp6rgnwuDHRGEouUcigBS+MU6VGmLMlpKgxSTRMVl7pkaoGqXazxoxf5dD2ruiPfaSgouqkNuwD29kSg2ttoxW9syvAdtsKArY6NIJe0jW4sS1KKWwnFCW4MKPVjgUVzlQGqElZBTlerakCqaUYxzJdhsQAC0DyAzlkwaWCt8HstNG255aw8tnyzNzj2vpErNt0nxHp0mp33xwPte9bf+si//uFMfPwNucjLJb9MpaBkPB21AapFc9qpmjrO+wksuAOwDCi0vWwnnFGcxdTK2lRPmjRXr1G9ViMVp1RxAhqPhmgAQDWDsbtDDpj4IiHNbteKcj57ahayFv5pAS2ab5hRNclURaXixAhWIh+xl3C90IpL/xxsoRwKnag1Whm7tzpQffvrr3n9nn4J9syTSh97YOjQPZ97c/3ok7/Umtt1QylQFEUhJRnWDbg3YH2B4wkAJyyqsF51I6ABFCVXnABWTcJYdwOek4KMyAacGGuq7u34mQDVrjzAAEquMNno3MIGq8vvglkFUIX4FOV/TYpZ1YzacyYAIE8ARH1KUSlSknK8xoYKmBjs4jjNOi0dWN2hukTkBgF5YciVKS8MSAYhqbCq5eD4wfGV6z5dWbHiD6pLb4Q0asH5Tp95RvRfcb5GoA9Uz9fIL6DPhUdgffvVY6o+9c76zBM/S8n0hMxr0oODHtYlgDCFiNSCrrQejyeYVBtu1LCgJ2lU53uuRQOAFe53LF7493ubsAwANQ/7B8t+9v5V8WcBrSqY4TihOE5Zr8q2UzJgCQB+AqyCGQDygM7PMKpYb6HzMxpWwyLApxI+gzb1Bc0wDlKr4IbgaQqHj5RGVry/PDz+mdLa1+6Z76mfy9dt09vG/+Hhf/ytI82pt7bz5qLQ8alSrrC+IcsVR99yTw/7LXaB/pmP6enNrBYqK1vMGybDela/09lyGemJGQ3zKxgn27ikc0pUTG0VUzMz+tS5Wp0N1UWsaCwYoLFgiCrkk5uZ3wPTaaCCiUJlY3/LnhqA0hOh2pG8AKhyLMNTNKqdCE1tgCpcCGAr5LoGqMIKK3Cj2dWLV90a6vC3XnnDK4+e+bvtv0I/+S/rdj34pZ9uz+54h0ynJ3x0tHsRKQps/C0K9qiswPAf44WNfDFZ7GYCINUI3jtzx0REF6C2IyR5ikyqMz1P2+lf7NK762HBfposXcuoFpIrlh4Y7T2X9HOQwkarGtcSihspJTEIAIeyzKdcgV3tJgB2LpqiwZXXS4fBKkCr47ncRIUwEc/3SPoB6SAipzrUKI0uun/R+o2/WvKdRxaSNKo/0xf+CPSB6sL/js75Eeqdm8M027exduDJ/xG3Zl5MqlkSqkkOQZuqSWWwZbJF+g6gOWnqWATQZeSe+dQypfru7xWarU45q2ckjB5sng9YssA7ME0pbseUxBkphbIVtKolEjIycgAAVdj6OJrXeJxzB6iy7ygatSBrwB88tuEyPqyILTQGNaksZeXRVV8IK4v/rJJM3CVuOP8OAAf0gdJnt/3rL+6e2fWOufbxDZ4rqQILGeiOMYQumB7NkmMHZeZ5ju1T5RddKcdCBKrWuakDOnvJITZqf5pHMdeKmQmwaQAnNnAxtXWL2jqmRtLksj+AatZMyU8cWlQaoVF3kEoKyVAWrkg04WDLY+NR+f0MaC0eHZ/UwuXCyk96gSqD216JCsz9wfCj6x86anRlY97mUgdudOjaDdf8nlb6Uzetv2lunlfOJfsydPsfv/svXz61+853JrM731xx2y4DMngxi5JlxBUJTuUrlq2TLxzLi54CaBYSKPPLJ657Jw/6qc397ceeEsSeRBR0BLKWaGBLAEijoFNFEhUM/zNKGim1GzElLbilwCklIMVOL1Zzy/rUYo4atp/dJ7j7H2lokqSLp8OAFUDV8TwSQUAiKufewPDBpRuu+e3ycPgvtOwHFlTD6SU70S+QE3/maOICObH+Yc5/BPRjnxttq+k31PZu+ZMsa45KmTlCx8bEn7fcOXmOJIXIVF5XnwpSOyzq0zQ9zedoDFDtPuAFyR930t/j754JUAWjCvYAvqpJu01xnFAG0CB8ckSFgaqWRfe/AarcH9ABqvaGD1NvmRnNF4AteUa3ZSUK4CoSEZE/sGJbaWjy/YPjGz4nlm2Yns+5n8vXQH9866HP/MgjO7f88tHGkZudgERYBkj3+YYiwIawGTjG9USH2hOP62Sd8FMRLd8DnypNPpenN+/3RuN1MXONdq87la2/Q897de3Xe1lYBoeKW2d44xKrJgNVGP3X4wbNNWpUn2uSamVUpTJNhCM04lQozOGMYYCqdowPMTOqcKEA6DVcqf1889MA1y7YMS1VllEtHAE6QBWbKoOYGKwWG0olyRNBWo0GHn/pDTf+vDMb3Ld6dV+feqZJA+/UvV+54231I1t+nhq7b6yGOSeJQQYFxxAANl7zeCE6zc7OLBBn+rin/ffTgVT+tk8DVAuP1s6stySvqXyZdZX7YTOr4W8m1K63KW6h6iSJVGiBKtxSwKqaQBezHBtPVWOxZj2ZAVSRWOW6JD3HAlX8mYMAtCgN1Bddcc2Hw4HRvwgvfx3kJxbln/Xw9H/xEhmBs7+CLpEButhPE8wBPf6RVa3G3M/P7H/03USJ9FwsQfBzSq3wXpHvuZSzV8mJQPVEZsDcKM/2cc6Aqk1lga9qGsfUbrcpTaC7gtaszHZVZIEqd/2j9M9+rKiOm9K/SXLqAlX4qJqs9gKomm75lEKiYGK2PLzsI2OLV31UrLzp0bMdj+fy9zY3vn3Dtx/a/CuHGoffkvhZGFQCcoRkva0Hdhjm3pw//3TM4tNrAk4jO34uT+FZv5eJqbRA2r5bsec6WTBXGLP3fmhR9jcSCUFaaopVi9qqSa2sRY12g+ZqNWrVmkSxprFghEb9IRogNFJBz207wgUxUMX7wAPAbA7su3esp3qBqjkK3jidoF8tZAAGsODfYcfG2lSAVRynkhR60dz44Ni3X/HSm352jJYf7gOEM08lPb152aNf/6f/Kzm+838PsiNLBktEruNxMyZ07R0G/hwC1TOB1KcHqub8utcl5p0B0531mi38AFQhska3f05JM6FWo01xM6EUOlUNoOqzDIAbqiyjahwN7DoB/b4FqvwT3r3MqDrkemBUDWgVnk8qrMQjazd+NZxY8vujG698WPQb+s48EfuvMHO5Pw6X9ghovS2oPfTVFya1g7/Tmnny1Y7UwmNhakqagapZknHjg1a1axNl2U7+UdzmT1/COtNInyugKs0KSwpANU2o3YpZq5qn0J6WSDplEk5Imn0Bsdhae6qCUWUPS7xWk0BDGV85sHcyQFWClkBjEkGnGlJbDmXV0eX/Uh1b/qHK5a/avBDsWHboHZOfv//zP793bv9Pz+jZ5eFwSFJoChzXmNCzjk5yys6p9ZoXPlA9HaCeP1A1BBp7VAplyv55i/1T68061efqlDTa5GSSFpcnadCtUEkH5GWm+9s0vgjK0fXNQBUNN9aCqkhCs5uF3uz3woGi46Paw6gawGIYXtiwAbB6rk8O3CyUoJJX2rdm2Zq/f9VVl/8u0bL2QpiPZ1oLzve/Nx//pxsfu/uffzOvH3jjgNdwB0KzBqYpJBUB5SiZw16P8dq5YVTPBFTP+O8d+X6x+TRMatFLwJsflPJh4ZfklLQMo9qqJ5TEeFVEpH3W45u9vvW61sjgKrr/exhVdP47koRrWH0DVB3jAuC5pIJKVlm67vHRJWveO7Rq6TfFyMKKnD7fc67/+U8/An2geonPDn3wjvGZgw+9qXn4sT9ysoNjLgzvOdkp5W55h21OjHceNxT1NHd0d+jPTQPnuQKqOA/4BiIEIANQbcecyJKkmP4ROU6hU/W4LIvTdLihymSlG0YVQBVyLB4I0ij7o+xlfREBWnDjSEVAbarqaGjpdyojy/5q6OobPyvERP18T7Pb9G1O9mj8o49Nb3/Xzubel/pjPkUhHD0l+alDIdt1uZSySfn5Ptpz8/knA9VeBUtPr/ZTdu9P+T20o6BpWuTcRNXOWtSKm9zp36w1SDcziiigxQOTVJYlChCGAYN/6FCltQyychbWQPcwqr0sWdHRX1BhRQhAL0DpuAWg7s8pWabREIEOvvThyqFCL3rkhquv/aOrl1z76T5Ind/cOnrfX/zIjgfv+FXZnnrJSJBT4OS8GchVTo4XomHe6oBP/37P1LC/eLdTgdAzAdOTj6TY6JjfMxIFM+dhX2biXtlnF6ofeE23jEYVsartJta5CmntkYLMofBP7fhdF4tEl1EFakfSmgCjykDVgFQwqij/516ovMmVU6NL1//m5OjSz4t1Lz0yv2+j/6pLfQQu0lvSpf61zv/823tuXzt76LH/VD/84G+UxXHXdXC3y9knlKP+0GAEpjDNGbAZuxzTTWpsUnu9A+f/uad65bkCqlhli+jAPEspRvkfQBXdrSog4ZRJOkip8phVlZD4WVa1AKocXQmGFeV/Nuc2Y8FyAE6wMoxjJgKKRZWcyqKd0fCij05ueMFHRfmKBZEC9PV9X37Bt3ff94s75vb8dFJJneqgT6H0KExdipDSdZED1dPNzmcCVKEuNS6YilqqTa2kRc1mg+pzNUrqLXITQYNOiSarE4gtJSd3SeTGnojjebEZUGDjjM3biWV/c5TMoPbqvTv2VCdKMzpRqmigYmkK4lKN5tXRDvnCr5ejyjduvuGm/7p6+LIHn90Vemn8ttY7w31f//jPHtn1wM956fErBwOMZcbfCQCedE2UNMBbx3GhZ2hOBpTzbSw8ExA907+fCqh2f6cAqma9Nql0BVDVrFPN2rCniqlZj6nVRPmsTFqjocoCVSv7MsEsxrXCrIEmKMV4UNumKshPXMmMKqQA8FjNg1DrgUXN8VUbfzesjt46etUP7L00ZlT/LJ/tCPSB6rMdwQv499Fk03zyc9fMTT3xS40jD71jwJsjB4wPN9YoZhMBVLEzT9OcBBBcx8jaxBoVQLW3sfRsh+TcAVWOIiChcsrzhJIkoXYDVlU5d7YKWTI6VccnzeUro1E16y8YVRtFKQQByJtsGdNdzYs9WwIaT81MeJSCiQjHjgUDE7eOr73yL4LFN2492zF5Ln9v6+xdI19+8t4f31/b956D+eG10ZBLoe9RRZUoQGADGKNOI9RTl4ZC33nyMZ3cYsVA63Tl0OfypJ7Re/Ue1anLtadaEE9kVE12e6ZzSnVGLaRRtZvUqNepNVcn1UipTAGNhkM0HAzBaJ99TNF8w4V+25EPStbF/OkBoyczpb3NMGxhxVIUC1TtBWdcJ8xTScxFSS6YfoDVXFDZK++cHJ381LUbr/3T5YPLZ57RcF2iL9b6gaEnv/C3v14/su1tftZYWYXOEgDVAZOOTn9b+u4xneodqrMBqvMBofN5Te9xGFus4vF0QJXjtYxOtZ1SuxlTs9ZioKoJjCqsuE4EqkUjlY0AMA1dBUDF/ERTFTZMYFYBVuEEgMQ0P6IkGskn1lz1/sGR8Y8MXfXG7ZfoFOuf9jMcgT5QfYYDdjG9XOut/vRjD748mdnxX+KjD7+x6tXNosPdnUVsozH050YqsK2dtCljy2SAalEuBnPZ7V1+pmN1roCqlWWhvZV0Hhugig7XFoCqx+V/dP4Lx1hUMXkqwSZj/TWdrZyZDhDApVucu00P4pI/GFUjCVDCoVRWKHUHY786/vmJNS/4QLTipXcuhJIrknY+vvNT1++e2fUL26e3v11XMxlEAQ24VfKUz4yfbR0/pXy9E6Rw0qrR7XvutBXzjX2hPdAAYltKnqIrfHpzqt6mFFM6zQneqSklKqNWllCz1aRGrU7xbIOcWNOQU6aJyhhVRJkcMjZmivWp1s4HDH+u2UmDS6r4f9u9XQyt+X8bYFH4rfZ0ePN3ZbPgjSYFQUTYZGrypMtsqqNkNhBU7rhs3RV/dtO6m27vN1HNb0bqxr2LH739z/9Aze79IU/FY5EDdxDBpeyMk6iKcKZT21ssBKDaSTU7JVA1Pq548LabxfWa8iSnuNlmoNpsoF4AoAqNKiRfLGW1MddFeqCdo2D/LVBldhV+quytitK/JJaTeYJyL6KWP0gTa678UDQy8ReLrjhF+2wAACAASURBVP3hxxbCuji/WdF/1fkcgT5QPZ+jf54/W+uHylMP3PeGeG73e/TsozdWvEZnQTJpU9YrD1F8XOq3EYD2uItUlS5QNVGoZzupzh1QZVMg1qjqrE1papiDVjOjLIHJf0TSidiuCmlVnGBpS/9gmIvyP4AGM86FJQBbA1kDbQarsCUEUC1RIivKHZj82vCKDR8cXv86gIQFgdzu0neN3P3wd39w99Ed//24PLbEKftUDirkixD95x3GrnOzZWRXbFzMF39yKfNCAapdr9QTjxjndOo5a5PP2IbHnDsYtZRSSnI8M2qmMTUbTWrM1SmrJxTlDo0HQzRWGqFABewWga7pIhvdhAVocnLNc8mMbtf3srjEbHiv5ey6yWH8+x1ZgLUnMmJqk+aWo0HOI9eU/Y8MlqqfuvG6m/5szfCa3ed5ublgPl4fuWvdo//+gfdT88CrfZ1WfQdxqQ55nktpnpAW7G1nJBsn2fGdivWcT+l/PmzpfF7Dc7nY9NiGu+7AFxUwA1QZUxZu/kifShQD1UatSa0GQiNM6Z+BKtsE2iuF4657wCo38nVL/3hjju9Fyd8BUGWrVcq8kNr+II2t3vTxaGTpny254U0P9zdPF8xlcV4P9GwxxXk96P6HPzcjoKe3DRx68t/ektT2/bqsb9tQ8ZrM3aDyzyAVANWW+jslSwYqRQd4ccPvNuAsSKCKOwUrFQyjWgBVaLGSGCxXiVwXBvgBaenx+XU0qihh4YmGKrgCcNe29a7iimsBVM3SDaCakE+JUyG3OnnX4NJ1/2ts05s/IwTubuf/sVlvdrc/uv2qmdbUb3x/etuP5GXhuGFEoR8xwIGFbNdU3tzImPEr/sP520ag4gbcC/sAlthecgEyqqcCqqdjUmGIbozzbbc+dKl5waYmFKcpNZOYarN1as81yEmIhtwKTUYjNOBWSMKSSiNa0rDwxn8XulRF3TTiEzd/BoSaeVLoT40tVbd5hf/Nsqn8ery3RFka703kCZ9cJfOBUvXbE0OTf/m6Fy77JyE2Jed/9l0YR6D33nH1lm/8zz922odeFggVeW6JI1DhD5qphBRBr4pzKfTF5rt5OiD5FNvpefqqzheYFqN68ut7XSPMa7pAFSpVJJfBIxuG/7jOmVFtxNSoNShuEWV5iRQkQTZZqxPIYgkM846Yv2ZeFxrVE4CqFMgTIccVlLoBJdEQDa/Y+JloePRPl75o3X1CnP9AlAtjVl7aR9kHqpfw969nt47sf/RrP5HW9/2629i5suK2eFFCh7+tJdpSj+1WZn+qAqgymu2UUBUThkUc5NkN6jljVDuICuEFMPuPKQFzUIdOFZdAiRwAVQHTf88aqBpW1WEJgGVVAVgIDVdGnwtUUBS7AViR/a2kSxl51JYRuQOLHqhOrPmbiWtf/HdCLMfgLojHnYe+MrHn+OEfuWvXvX9Y89uDTjWUaHbwHZdCgbJx96bbG6zQ1Uza255dPS5UoNoVKjz1a2Gzi56gCXZCwM1cZRSrlOIccwdsatuwqc2UIu3TSDBIo8EQlURAMsdmr2BTDePJAamcJ2G6843GtGtwdEqg2hO/Wfjc9gJVBkkMpo2FHLZEJb8yPT409lfXXvmCj6weXr1rQUy8C+Qgkj3//sJtd/z5/ytbB18SOiJwnQqzip6EhCMlLVMmUrv64q6f7alO8fkAqqcCtU8Fqpa9Zys9ZZxNsBHNDVCFRVUb87nWoHYTc73cAaqGsCg6aE2lrZjPptJmY38LNrVgVCXkUhaoOj61gyEaWXnF50pjS/946Y1vuVcIgUDr/qM/AqcdgT5QvYQniK7dP77/kW/+VDq379e99p5FZRfmeSjzY1EyvpoMTNlWB5p73AWLLv8uPOEI0cKIfMGV/m0uO7NUGZGKTUNVC8xBTHEb5weLKsOoKnij8mJriALuzC66WbmxqheoGkYVeJ29ZjFu0qFMutQGUKlMPDowueb/b+9NgCS7ruvA+977/+deWXtVL9ULGo3GvrBBEuAiElaYFCmJ2iyKkmUrpPAiTmhCDmvCmnGMHaAdM+NRyPJQthymNkqyFgqyKEqGSFECCW6iCBIgwAbQRAO9offqpdZc/v4mzn3vZ2Z1N4CuJrpR1fWSLFR1VVbl//e/vP+8e88957cnd775N8TY7jVjWwnt3M+efOHW/ade+rfPXXjpvXGFal7Np0qpRGWpGHDz4A6DqgFbz978kUkb/YpqMQHcfzOt5Yoqw8WC0nCJuGqvnNlz7+HKKnjYsOG1FdUojanb7VJnqUvhUpe8VFIzqNN4ZYQaXoNkKsjTRhkCcTLEkD6gURjKYaBqbXht6AYBx0q3KivqP+Be1eOxspavGfrD9LaXezQ5OvnoxOjEr7377ndDxzfawGlutacu4iOPv/XgV/6//1eGZx4oK+zf6pRnijesAjsBmRmOZ9EKH7iubwRQfaXKaw+o2o6SgammG9bTgEX7LDOcaUhUhe0OtZYMUM2pQTmVDXWl994ftFAttFQtR9VOoHIHgodSzfCgjw2/B3tpn1peg8Z23P4/6qPTv7LlbT/qgOpqV+cGfb4Dqhv0wjPQWP7byZPPPfEP44UT/6oAqphM7gPVPjepD1TNhDt/8E3e8LSM9qZpW17toro2FdVLgWoOoBrGDFTDLgBIwKL/LPzPQBQyPwCoxfS/AauoZhmgajF8MXDNTkWokpnKQuZ51CWfZHXipfrEzt/bdPtD/1WsoYlruJF9ZfErw4utxQ98/vm//Tdn0rntXtPzqvUyBTwwZs4XYvTGhcm2mnvvlZVAtZCqGZyjX9NAdXCNXkIdXglUM7QXdM76mTlseAFU04Qlqcykf0gUaqqJCo2Wh2m43GRNWh1hqh+GECYSpkXab9njuwaoFjapK1vHBQ91kPFdbB76ALX/TgOoxRBVEqY0Wh85OzU+/dGbtt30id2Tu4+4gZVVJXkRn3j8rYcf/9X/hzonHwx8Knl+g7Jc8sZDwfVTYtAoWxNA9dXoASuAql18BVAtOvYsCJtnhNPKk5S6AKqLLYq6kF8bYtF/XcworNhsFfzqYgNmZFKQN9jdj78GUMW6BFBVlCiPllWdxm6644+aE9t+ZdNbPvDMWqFErWqFuCdf9whcLaa47gfqXvD1j4BeenL89LNf/Ilo+fgvqs6xzXU/JhLwfceyAOwCaDU3btxPNSqS9rZrRkXto+CyfodWZ9cOqJqp1aKimucxJd2QWsshdVE5yEoMUpWq89S/4VsZ4X9u6fcqqqiIGSDL0/F4DoPzlUA19xR14QleGz9Yndj5+1vvetuviaE951//K3j1f1Fr7e1b3DfzuRe++r8dmHvhh8MgmvZqHlvl+p6iAK4y5qJzW9Bwjy0fcgCRclW10FUcaGGvRaCKG67ZTvUfrNYw8DAqFmZwEFWzjPUyDVBNU1RUUwrjiFrtZW6R5m2I+5dp2B9ikFrz6lzRzJLcSLvZdr/Z0lmqSEFLZcCMo7FtU3sc/WEYO1LVc6xaOVTFm03LHwZQDcjDEk+3TGz5nxPjY/9l19ieJ6anp9tXv0o25m/qU1/ee+Cxj/4SdU+8zffysiqh9S/Jy31SLFOFdZGY3HhRRfxyEbuWrf9VAdWCtsUtILv7RDU1h3QfWv8pdVqmogqgqkWTcoGKqlXL4PVq30N2g9WXqDJAlTdY1uEPg1QAqjA6VEpSonxq+w09efNdv1Ue2fyft771A8+tlSHTjbnS189ZO6C6fq7V636kemHfyNkXPvej4eLx/120j+ys+RH715sbeh+omoGSAaBqJan6UlX9qtCr2gm+xhlcW6CKpW5a/zkkqrpdarFeIPwNypcCVct8gMC/0ZO1YEL4hr6rkMi5OW5E221FFRWyXAnqakWiMn6wPrXrv2+++8H/ugaBqniKyDtx7HPveur4V39utnPmuyIVj/iVEvkl6KuWyFPQ4zTjvuyqxKoA1kZxENz1mLoGswKUrUWgakrhKx8XA9X+ILfmCX9UVPEZldQkTSlOEuqGXVpcXKC4HVGQShrxmzQSDFPdN+oJ0E3NM0xVo/VvFAMM3cAo8JpZGvtNKwNXwOeVrf+eFYCRtupxVS86Caw9LcnXMh2uDL+8ddPML02Nbn50z8yeMw4IrD5t6tNfu/3Q4x/9pXT52LuVimuqUiPSHvmpz3JOSuWEzS4IIW8kUH1lkGq2RZdUVC8GqggNg1RUVTVlUcLOau2lDkUYvRPDpvVvwSmfbvF18dkCVj4WO2yKzz3hf+7QGK5/LJmjmk7dfPevNqY3fWz8nve/5Kr9q1+fG/E3HFDdiFfdnrPWLzQufOOvfiBcOvavsqVDdw0CVVRTuW05WFHlSY2i9W8rQVwuKHrhnPle3fv6VeJ9rYAqbjJm8AFANaQsCSkOu7QMfmEHhwuOap2F/1FRZptLy1GF8xQoAINAlSuqKNKyYDsmu6E1SyzvxBGQgkI0zhsTB4amb/69qdv/3n9bS63/wUtwSM81Hz/4yR954eT+n5pPlu7PAln1Sj6VSyXyPY9XAV9hbdyO+tBpcEuykqNqKHFrQo1r5Wq7CKia5HfRcVq3NYAQAFQGqbkBqWEUmQGqLuxSW0RJTkOySuOlEWp6Q1SmCkkNXV7D82bLYYYMhsHNdSmuwlmpNzNaZWXgBlv/VtyfS6bWpcoK/Q9SagugIjX4sCorS//ctultfzw+tenXG9sah3aL3Y6behX5XZ/65vaXv/Sr/3e8dPh7tOiOqmoFxAryYQ6SZeR54OQnLDfdGyJ6tbx20V32Sqf5X7Va+qrKAbYLxnMG/Y6H+dLMFvB7FF9bcxfoqKZhzEC10+oae2lUVHtA1ZwE51HuoljlE96IFSoohZ2qBap2cw8qEbozifJ1Up/sTu2+8z9MTG/9vcrt3+0k065ifW7EX3FAdSNe9R5QfbJ64Zm/e080//IvJAsH3lHniqo/cJM1UkQ8z8+OOuClFkDUcFMB0gqFAJvJrhqsXiugqhmoAmSlpPMOA9WogxZXl6IuzgNT/3UiYYCqEa0esFG1eRicK/wcDkDAICzFBECag83JX/FNIJOCIuGRV598rrHp5t+euuXB31pLw1QXL/m/7X5u+xMvPfGPTizM/vh80t5DgVJo/QdBwFVVhQoJD1b1RKq4c9hvaRqgOshRXUENWSPvsRWWpOYOfsmmioemMBUNkAonMwaqqZGi6nQZpIbdkLIopUD4NB4M01ipSVWqkMp8EjmoI0aI18QD1WhjNVAoT/YBA2Bqf2ixxz0tXKhs3HpUgJ4TkgUNrPPP606XVDA3Vhv90l233fHvvXb12zt37gzXSNjX3WHopQPjpx/76L/uzB340Uy3tspKQJ4skZf4PKzm+1A/Sc0WZ4BjzP9kGTIzYFk8Lmn9F9X014jMKw5Jvaa81cVA1a48XjYmf7MEH/5th6kgUZV0AVShoRpSkkL8dIin/ouVazZddpNl6T49C187SFVUVnsDVdyNMsN+iSrlemTT/NZb7n64Nr71k7Vb37EmrKXX3QLdgAfsgOoGvOi9BKqfD85/62tvD+cO/Xw299wP1IMuSzRBC9RmMa4Amal/K/rPiQr2ekh4RUXRqAQACPA0bI8asLrgXhugiuM27loFUE3jDkWdLi0vdigO8X0AVTM4QGjtK7T5MVBlKA9mPsBwrxiA4GvWcML/bUWVa2MGsGVSUgwty8bEU0Obbv7Y1APv+v21JE918VXBcNWnz//p3m8e3Pczp5fO/oPYy8ahXROUQQMISClTZeZCYKbJw1DZRUNz7M3FzlxmtvhKLFTNGMarPYq7/aXPumRYf1VLzR7dZSb+sQYznZm2f2aBaobhqZCW221qtzuUhymVqUQNr0YT1VH+7KUeidS+DyBxZq2IuegGoMprxYBWA1SLKX5DDzAgwE7nWWTDa64AqwPDWAC3xW/gOb5U7YpXeere3Xf/8oEnD336gx/8oNGRc4+rioA+863a2Sd//8NLs8//TJ4u3+aXPZLKJwF/4TwnX8GNLjUz9MzjLqTHbIWVL7ChzFz2wfznlT+53PvgOweqttvFEmlcBu0NwiJ/c/HBAtU8ySm29qmwl05zcPHrpKlkCheFUsYgSGaQblpPBqAWX4ObihwJRz9UU431b6TKmRqfObx5193/ZmJs62PitrdeuKoL5H5pw0XAAdUNd8n7JwyAMn/gT+/qnN3/4c6JJ352sp5RkgekPZ9yjIGKxLQrM3S6YQVpbqq5TNmdhXflPEgkSKGqaKtsRgFg9Y9rAlTZvhISQKgKppSny5REbYo6beaoRiGS6RApr0ma21wAGQDm8PTGIBXZRGtglcYNyyZ9tk61DjXGHlNQRooy4VPu13VpaPLLo1t2/lrzTbv+bK0LWx8//tXK03TiLYdnX/qZI2eO/th82CnVJ0aJKiWCvozyPfJww0kz8nOiQCrCTDtuxrxtEYJSKSiRmlvlZuJ95UK4GBca0FYML116UzecTgvhVpZrL1GX6K2di16kV40EiLbDR+Z2XbQ/+5JRDFIzTPebDxb3TyOK4pDamPLvdinqwH2qRNOlCWp6TaoGFcKIDd4jQOmGyWtan1AJGHzwWuET0kwbYQYJNkYAOhhYK2SOeFNoq2IWrPLqMwIE5MOYAfFOUvKUl440hp+emZr59bff9s4/FEKAzOIe30EEkBfjp37lH7z4zS/+SxG1H2jUypwPQPkJSoLSsEUSF0OZDY9lHltmNvjq2MiZlcu1zGKJ92yWeanwe8YASCIFrqityK7m0C8Fs8agg981DKKRl5C38SjUWsxnic5Bio+csjinsJVwlynspqRUhXIBZypuHRn6jz0Rfk0tzfFboGo294rBKW/yrREFnoq1iiHV1KvFjR13frUxvesj0zvf/A3hBv1Wc6k39HOvElJs6JjdUCc/f+QzO9rHv/mPwlNPPTwStGXu1UlLBTdzFrYGEV5mEIbGYE1gbBplQpmEAkBmE7E0QDU3lYI1BVQBtdGOZRiQUJ62Gah2MTTQCimJUS0cIqUsUEVS54l+TG0boMr/5MlsaGJab1UeijGVst7ADAapCM5UAKpDSWV402fHtt3yn5v3fP/frPWhAdycn5j7TOP43Mk3nb5w/qePzp760JKMfDlUEaLmEUZ3IRAO+Sp0PksY3rGTRwB9qdAMVLWnSCNoSSHf058b6mNIQ5FY0R+9rJ6pBW+98pOFrRfbVlpAgOMAuO1jWlP2RVWHQWqvGmSeU/xZAEr8D9UlBqsAqWlCaZZTkkTUarVoud1inira/cNqmCa9MaqJGgXYuPAaM7s0roJaLmzhJlW8TnHzNudth6xsJ6IAqaCdmGKcBRsMEMyEGm8KcwOFDU6Sul5v7JsYnfjv22a2/eFt47dheOoVyng3VNq65icT7//4A4e+/vj/kXUW3ldTmR/4OaUyIRVg+DLkSXasLXPZDbEDDmSFAgYPH9qug/kMnnI/P6I4m3EHwoBAD0B1oIJ+pSf4SkC1oJHw2iy40rym0PHK0Pcx779MU5ZoSsKcuq2EOi1I96GTBKCKtr/JnSynZt9ZBVA1Dn3G0IIn/tFxQiX1IqDKA5iQTvOGumO37P3jkcnt/3Hk/ve8KIRwbmlXeqE3+PMcUN3gC0AvPTF2Yf+X398989y/V/HpbX5lCHdbyvKIE5qnBAvZ6wwc1YCrB6aimtiEZ6qqChJPaDHhls92Rqu/X66monqlC5d5iRqSW8jRMekMVdQ2dZZa1GnHlOG4ZYM/CLQHJGaj3m+rqQCjZhjAyAgZRxbclHiam0Gs+YwPANWQAhLl0eXq6OZPbt2z978Eu97x5HpYZg/rh+W7Fu4ZOnty6b7TC+f/yUvnjr4/rGRDWU3LPNDklxTVymVSKVGQK5ZDAmjC/S/VOSWo0OCeBV5rqkmuaH0W1UQD7G1dsb9KBqSterGCMHlPUWDgil8yFGVmkbFBYv8F/k+xBs1fMGoEBcfWDnthlsRKT2U6NS1/0pSgkhrHlEQpJVHMkj1JGJEvfRoqD9FoMEwNqlOQB9zSNBQYsxUyw1HmBdH+NA+roWrKXL0SG9/wGXjaqq4F0mi1stKGBS78GtBlT3KqBGUebMuTLGvUh54baQ7/0ejYpj99cNeboJfqWv6v0xtNn/j01sNPPPa/RAsnf8JL5rbXSjxex/Rj6KiapgquU+HQBKBaZD2sB1NnZSU7u+KL1VBQZAaBKkw2Xs3O93KndXlqgN2o2eMzA33FKxu7ZxQY8FlrOFIRpaimtlPqLicUdjPKEsiqgQIGoGp+v8dC56Vsz4hzoQGrDFS5qorXMqCb1791rSJVyrNKc37LHW//T35j9OPj9/19p0jxOq3VjfBnrvR+vxFisSHPUesj5eVnPrW3M3fsX7fPHnhfvVbjWSKdY7NrbPYYBPAtEJQAJCfr08j3RQiXSwaqAoBQ5Obn1xioXunFKmSVUPHKk5jyLKSo26bWQpvCEFW/CkkB/VQMUiE5ozJg7K25koqqKrs0mfl3A1RxUzI8XgaqqKwW0EsodqXyh6ZOVEe3/MHUnjf/Znlm78ErPd43+nmorD52+LGhVrpw/4uzR376ePfUuxdpeSov555ftTqr0sOUOfmAqlBJ4IqSaadjEAkxQdX1EqBqS4s9R6uBG/vgtmaQv8e3Vlu17sfGlrMGgrUykVkHnhVVW+tJzpVJaEeatYsBwVyD8pJQyp/R7k8pDGMKO9DbjYkiMPU8apTq1Cw3qKFq5AOk5oU+rxlqQhx6QLUgLVjwuQJU9Ah/pkpqqvW22jZQme1XUq01MVdRYZUUJLVydV+z0fzj0ZHRRx/Y/QBkftDicI/XKQLIi7Nf+LMfnD+178N56/h3DfkJBUiMyGzKbIoK7juLsVlKB9Y/U6K4xloM0q2wbTCbfd5YFSDXWuquIme+miKA2aiZ90jfUKIgKZi2PwPVDCr/REmcUWc5ps5SQgnqE1QiooAyEfDGu7BOLmTW+gNklpfaq6QWNBqTAwreKnKl9iqxP7rp0I673vF/Dg+NPCZ2P7BmnPpepyXj/sw1jIADqtcwuOvhTwOYhAd+c0e0cPafzh795i/Uy+T7KhdS56Z1VSRgVKjgdc2tJFut4haSAaoyQ3JDGwggdi0BVW6REsH+Mo4oTWK2CcQgVRKjUgqAiiGqMpEMLFAFh5ApaMZGFcNDPNNvhsqQyjPozVpZFtZWBF8VE//Cp0iU82B0yzON6e2/ueWu+x8RQ7etq6EBVFZ/iH6ocmp29oEnD33jR2bbs+/uiO6O1EtAyKRyBbqzHnkSXElIWCkGUAzUELM8I8mcy0H4aVQiehXGXuvdfL/flrcVSEYEthJ60XDeYO2p9ycL2acVr2lFzbnTbnYf3KJnSZ6U259g2IKPGucJJRDzT2MKo4TiMKWok1Ae5VQTVRopNWgoqFNVlimA65jl7tkuvuWmmht1T2uyOP2BLNsDGEWHnr0jDKgons5rzXKfmfeaG+qJJzwtchHVK7Vnpyan/nhsbOwv7t16LyqpDqReg2Tb3vfI3lMHv/DPw7nDH6rqpUbTh44qUSIFpbyePLNZsZsps0m3lVebD3omD3xxi+vMENZSBsziwGb3SiXdXkveqv+uGzSSGASqqNZj454SFAejENzUiCuqeQr3rQppBqoeA9WiV1DQVfiAL5Kk6v3MdhEMLQotf0WZDEgHjaXmll1fuumeN/9icPPYQSHucG3/a7Bmb9Q/6YDqjXplV3Fe+vgjo+35899z6qWnftkT85NlFasyZEXQxy1EdoD1kNx4xaDFjxuyAWeGO2f1I9cgUPUwvJKZNm4cxdRthWyfmmeoBgKkVkgLDElh0hXJ1fBPeyAVQwJWRdRjDqEBqqgUGGBiEj/igSpEqGpxdWLmM83NN39s+v5bPrdek7LWOvjs+c/e+fyR53/w9MLJ983Hi7elflqTNZ9k2ScVIGYGwmOgyOP/SQNS5cU6qgNV0BWAFd8vuH19kFrUoLjdOrDxKZibgxxT/h5Lp9nfYsqAeZiBPwAIXDefgWqeQU/X8PTgtpZmCUVJTFGcUDcKGahmsSaRSCpRicX8R4IhBql+ZkwQuO0w4PHer6QWuqeGT1ocw8XyBn2wUcTJVL9wczeSVeb3mVKQ83CO9oTXGqoMPT81Mfm7E5MTn75j0x2nHEhdRaJb5VP17NemDj39qR/tnD/4s3779B3jnmDOfiQ9fv8LC1QNHQqVVKwz497HVGEr5dcvoBcKAbZ1bmkDvW3KJXa+/QN+LXA6eGrFe8RUU+2Ob8XYFwap0PJPKU1yCjsJdZYiCjuosPrkySrlGt0z20EboN9wtuNqaQGCCz1VRtuG5VJQonjmyqdMVXJdHT6x9ZZ7f6e6/Zb/OHrzW5cdl3qVi3GDP90B1Q2+ADiN6SPlxQNfvnPx+IH/ELcOPFgRnWpVSAps1Yhv+56kRMTMbjLT/7YVzkC13+nnaut1kKe60suG9rPIU9Ip2loJhe2IBwaiEJW1gAQD1RLpnn4qgCor3PeAqjE/ACgl8nuDE3aIoOAfWsCaiICyysh8fXLm42Pbd3989Pb3Pnelx7pWn/ds5+szX3n2Gz9wavHkh+bixXtaMqzqipCy6pP0PbZHRK3J0AGMGgDbKA6is16m6fPlivakOW/z/f4okP23bVMWPzCw7mJ5H3NrBi7krZXtAjABgIerMC6P7YRHWa5J26l+cPTyPKE4iSgMAVBjiroRpVFGSvtU82o0XB6mZjDENql+5pHKUNvEa9lBLdsOLib3jYubsY4cBKrMth2U9rEXu9dOtdQBrkJhKDHD+jTavJ7wMk94S9VSZd9tu2/7WLVefXTP+J6Wu9lf23cMbIZPfO2X3xGdPfrhcPbgDzfzJa8SEKXovMiAqU5mcM4oSEApRUt0lIocaDRLi5Vs+PK23d8bCOzzOi+nPbwagFpEg4sItkrfM7TgDZsh6HBxmLGnMgAAIABJREFUIdeUpjlF3YS6rZi6bWzksTEKSElUVE01lekJPU5qQSewItO9NWwAKsv2WUUUlqdi4xSf8lKjo5rTT+6+753/rjknvigeesh1AK7t0r3h/roDqjfcJV39CaH9f+bgx8dLreznL5z44s8G6dxYTcCTxLR1E1SQfEWJCLmqShpJ2mdXJsNfQm8yMhqqPaeqqzqOFb9UJGmWErroz13871dayMyTTCLKk4iHY9rLMbVbMeUpBmEqPDQA7i1aVALVVFTjiooqKqbgX1mXLryGZ8XYMRBhJiuK9rTRWI1UmcrjM883Jjb/8szd9/65GL57fvWRWHu/cUAfGH/+hee/6+jZYz95fPnkdy/q5UboxUJUPCpVAgoCxSA+EIo8VSKdovI4UG1h7h5uXsWVKyqJA7uci6WlChOny8zl9XiuA9P7WH89eh5vwCwHlaf5Mfgi2GktzWGJmlKWJXZoyjhOpVFKItXka0VVVaVmqUnN8jBVZIUkzieDBJuhNzD4LeTJ2FbWSExhiKsAqoPDgcUN/GLuNji+ZrNoKCZ4P+UZJINS8oRPZa9MlVJ1tllvPnbzjl2/eev0rV9ytqjX7/3RPfyX2xeOPffB1ukXfp4WXtpS8xMiVSahAkv/MFV7A1StZJ/998qjNDbLxeBdsTljzjt/+/JObqsHqpZSgE0bT5D2RxcNaDYaZ3mKoSlicX90l7Bx1zCsoDJJUSJBvhm5YuBZGAYULlTWcW1w42WdrgxYRd4E119Qpkqk6uPHR7bd+ke77n3/R2jTpq7bYF2/9XujvJIDqjfKlfwOz0Of+p/VTofec/LAow/78ZlbqzosVdn6TlGaSZYcSlViJ6sBUgN24TEi/xlp1TbcVK7CDk6aXvmBXTz1/50CVdwYcBvIoy7lcURxlNHyYkSddkYCQ1SySoICdpuyGlSmNIw2HsusWJH/Aqiyjaht7Q5YYaKtnAqPUlGmSFW741t3/f7w9PR/G9/7w8/cKKDiEf2ImliYaMydXd692Fl6z/H5Ex84sXTqzkiEVVmV5JUx9ZuzSkTgV0jhhle4lhVjz4XTIg9cDQw8WfmeYqXYYmVRr+kNc5hbrgEFDO4GQCocpLjdypVTVFKN1BQ7q1nZKf5aY6o/pThJKIpiCkMA1JgoMXrBNa9sBqb8GlVVjTyNKio2bKZ6ZsAo6NoAvZj+LnjLdtrfAgNjkLESYRd87/55wprXDGQZ5gIkjSTpLIc6GlVL9bherT/bbAz/xejo1KNjemi/c5y68nzyejxTH3m8fPrkt98czZ34F+3T3/zhumxR4GOTa+1JjW4Yg9W8AJs9QX9Ld7EL1tiP2g6UzSM9atVlq+1Xc3u+HFC1r2mHvFCtR3cpzzV1lkNqLUGmDwz8MilZ4kIEoRKK7gO/x8wb13w2XmgXA2iAUrz/WISLh6vM51SVQq8x9uUd9739P03c//1/5UDq67EqN97fuJp3wsaL0gY4Y/344x7taW459uIn/12ycOj9pXR+vKZSKimPcu3BCppyZRIRWv+Sb9w+a6dCV1WrFuUisZVW8FVXv7SuCqgyYLTjK4Vbkp3Gh5A18xGTiNIwpE4ronYrozQBN7XGA1TgpXLy5VaVhT9MJRton/FNyfBUkbl9JGGjd8UJO5cexaJESVDXujr+reHpmf9rctPuzzfveNvcjbR0MGS19/T3lWW4OLHQntt7em72vbNLZx5aiOa3R6oTiKomH6A1CHgD4CvjamV8AdASFeR5Ri0BnOFiMthsKApxJ2MgYSDpSnMfXntcyeyrsBZwF3E2Qv19wXMGtQCnWX+yP8liipOUB0hMmz8lhQqqX+GPRlCnmlehErzdtc8/A/jlUToGwbaRa5d3ccNeMdc9ADq4lW9ItEYL1bb4zfGiDYvNjzl7iHICRChSulFrnBseGvlMvVL/TKlSemqmNHNyZmameyOtp/VwLug2tfb92cTi+cPvnT/93EdE9/S2uspVoFA5N610bFggbMbtbuQDvtR2ErPIGz1qi+W/260Wb6usdNqr5czXqqyyaoTV3+XlJg3TGevfzBHYNxM2b3lOWZpTpx3R8lKXdVN17pNEPsTGHQrJRbcIz7fqBH2gWqx2KzlnX9sMleH9X6ZunJD0Ayo3Ro/Ux6b+YOtb/t6v1Xe+5cx6uObuGNdeBFaPJtbeObgjeh0igIRMBw8G8+3P/9TskSd/zk9mb6t7Ha/MOMMjAWcRDFGBk8U3b7uz5iJWQtprUU4AqqAFINmtfmldDVA1w0wFLbZQ3TTfy1IMC2AwJqIEPu3thMIQLdoyCchRQYaFB6UMSO3NHhTEwWKyld1X7HQvxO59j3mvAKvCM05U7dzPqT613Ny04zeqo6O/seUtP3ToRtW11FrLZxefbR45c3zXiXMn3nW+c/6dC/Hc3ct6aXOsuqXc12w5GZRACQhIMTi1gvj2Zo4lW4xXmTl5tNWtA47RVyiwXU/6hwV/eKqaISgDwMJX3dyo8x5QNQBVmzWQppSgzZ+FFKcxJXFKsIykFLfkgGpelfVRAVTLsmSm+nNJih2GsD76PEPzVuu7WQ2+9RgUFE5l9gdmor/gcFtYihu/BdAFSGUtYpJ54JeWatXGc/Va7fGh2tBfj20a+/aZxpnFh4Tj9b0Oae6q/oR+8kn/XPrsjk7r+M8unPj2T5aTxbGqnyiFDTqUT+wGt+CiGgUHw+1EvmTQV2j/spQdNrigqRi+KM/c9WxOLz3E1wKpvCJ7GrymCsqtd153dtqfMTUkqfCeyHmz1l4OOSemKVYh+PqGBoVCBLfvLeUKm3YGqXhPWk622VbadwNr9OGsjGwfNu4ZKEClSrc+MvE3EzM7f336oZ/6rBv8u6rl537pqtCEC9sNHQF9+rHbDz79+V/MO0ffV9ZzE2U/5pqA55cY4Glro9onjaJMhIpqlyeoC/7q9QKqqhhmYdkhAyiKwmiSJAxU406Hok5IUUiUJKigVkjIiknKVgEV1ZFeIcyKuPclWAr5JLR+JfkAXmlkaAB+QIkMqEOlTmli19Obd+/5yGSl+TVx6zuWb+iFQkSPa+3V5p7b9OKp5+85u3TqrRfCC29aThZ3t5LWltzLypnMJFwTPF+RD3DPPGCwLBSbAhQ3WFNlBN/Z3FxNRdWYKxg2aGYmjbliUwxI4fsWrNoqEd+XMdWPf2c5ZUlGSZxQkqSU5inFaUhZlvOQk689qqgKNfw61W2b3xemgspya2Y6xEr496W2+tuvgs9w8VU2ILaYt+5Rcu1fMmcIEG4qrCgQK6HSwCvNlYPykVq19uzo6MQXppsTT+gJfXy32B3d6OtoPZyfPv5IZWk5v+fUC0//Qjx36N0V0Rr1/UhKmbGdKu9tLdMDWw5DOgJQNd2YIs+YLoz5kMwCRS0WC9fK3V0SjEGjjFeO1CCYNe+Vfkui2MijswDTCEz7dzoRW6VGMaqpaOWXmJvKTlTI8byGDedas9KJHQKzldYV5gTIwexmKIm8EkGemvxA15tjB4Ynpn53y813/GH1zr9/bD1cZ3eMazMCqy97rc3zcEf1OkVAa+2ff+K3fmTh3NP/LA9PPViSy+USXJrQ0qEGC0Gbh/WN5kGqlO1WTQkM1QNju7fax2oqqsXf5gRtRdyRVLmNDMya5WZQBpJDrQ5Pt2apojyHXir4qWV2XTETsoPtuEIku3BdsSmZeWgAWqimGiUBvHQufUr9WkrVkRPD2+/6WG1m5rendr3t/I3CTb2Sa/ikfrLaXexOX1iYvfXE+TP3n1k6uXc5W7ypnbamu0k0lFPue74nmBLAxWlFEmAfVR9UIBVkmSz/rTAF6LlI4e5vdXl58MSM1jEYtZxTtDJhb4p1wDdjUD4wLJJm/JmHk3DN2Hfc46ppXVWo7tVYvL8kSuSBb81ybFBzKGq9XKoy9pfQFS4qq0wBsJWygWpWH3gbKkPBXSj8sJijyNQEI9wvpUqUkOd9v3SsUW3sGx0Z/drkyORTzcnmwSma6jg+35Wsvuv3nJde+nRpZGn+e8++9JUPZ+2Tb/FVdyiAs4VOeH3AGMSsHNNtYoCKCuMKzj7WoRHch/ytkUh7ZaB6JdXUYt2ZnZ/56A32mfIq5yyAVHQT4m5Cy8shpQlRxmveJ6nQXQq4EMFrG2cBuo7lqBY8Ve4s8Qaux7Pi9wgqqBnON6hSiIFAVVqc2DLzJ9u37/qdkaFbvyHucLqp12+l3nivtHo0cePFwJ3RRRHQi8+PHv7GH/3zaPnkz6js3K6hUi4oickTdW4RGa08A1RZ4J81M81gCVcQLrK4vNIAXw1Q5dwMEGIVYXhBQ3olgR1gyEMDXTgMRagc4NgrRBKt/4AyO9yAXzY1A1PtKlp1/eRsuAXMW1U+i2R70nDRIvK0LjfnRrbc9Pntb3rnvw1OxYfE/fcDtW+oB6gj+2m/n7bS4aVsaWbfsafvP7d45m2LraU7OmG4OdO6oUVezkTugesMs3QBUUqevbPuCoXlormEvL4YOloAUHDwAFJhfQrw2RuU4rZmQfcwABU3axbKlzAk8KgW1Knil5mDWpMQnAqohEnnVHCr3xgPKK4gFXaY3NVErYgNMIxQj/kvqlBWR5ervBYlMCfQfs2vbxyrChtUneVQR4095S8r4Z2YGJv46vjYxBenxoaf3jq066QQwvFQ1+g7h+lR84eHzj3/qZ88c/RbP51Hc3cFXhz4GCKEgx2bnxTa0sVGhu1ABqyATe7k6Xs2TAEYBOy7dAD1SkHqJUCV0aXpMLFxBL4EVd+C1DBE2z+iHGYF0I/GAJX0WaKPN2pW2QLGHcxKYCc+0/ov7FOL7hNLUJGgFO8SFVAiSpT65aQ8PPHl5timj9794Pd/XkxOttboJXWHtU4i4IDqOrlQ1/swOwceecupI898OG6f+GDDW656OiQPw1N8g0arxwAJlqSy066oIlw06Lyqw74aoMqtVdZKLdpdxnElDiPqdjo86Z/EMKZCEi5boOpTzjqBprrBFFSWTrWy/jAvkLi5oKpqpWMkzhW1PFRVfZLSp0RLyvxqGDTGv771tr2/NHHf9/zlqk74Bn4yNChfpBeHz5w+c/vx2ZPvPH3u9DvPLZ6/dSlcmAhF7CUqkVA4y1UuEpkJ7j76goRv1hbH3V5XDOzh2rDdKQZBBoAq34/znDmnvc0Kt+5B0fB0OSgDnArIPFVllSoCEv4Bt/5VSqQSI6zvSY95tYANaMYCqHJLVuQsSWbsMA1w5mqZ5SwbZYFCYcAcczEYht/ypdISmlwoBad5Iki26tXGsZnt2/96amTqz0e8kRebzebSjcpnvhGXuF7+5sTBL//5zy2fO/oTWTh3U6MiZCUQpHRClCdmY9OfXeKKpsklpjtjOM/GEKBwo+pplQ4E7GqAao8SjV0b3jcmTbM2cNjF5h25MaMYvlDofEkMTgVG75S509A+tfQVq3BhOgw4fmtEMTgsaGkBKTZ4foXamcy84ckTm7ff/Au37rnzc2LnfQs34hpw53R9I+CA6vWN97p5NX3uhcbpQ4+/pzN3+MOdCwe+e6gUUc2TTAEQLOcE0jzPvPI5AUgU8kEXa0Ve6UlfDVBVaEPZ6gGGBVBJgwNVFIYUdbqUxKi6YUgAIBXC/mVOuGi6FSCUW/98DmZ4BgiKuVpWZgYi3izBxRQBOFJ5FEOU3a9F1ZGppyZmbv7tzVum/0DsfCi80nPdCM/D0NWf7P8Tj8pUqWbVMa3Vzijt3jEfLt4yH85tWWgtbm4l7ckwj4bDLKomeRxApzcTYKWiZQ/wCQBgHZqKmSTLBeyJP7EfhSIlPQpUgI+s5AWp75eykudTyQ9kSQZKpb6nUiFYtB/gE/xQy0dlCgImttHG5CpS4cJmqCTmA8DCtnYBOixI5nVr3XrAmQbohewUWvsip44v/XO1Wu3ISGN4X6NcfzKn5JmlKDxZ3lMOH/3Io9nDDz98eRHNjbBI1uE5Yl0vvPCJbXNHnv+xcOHsP87Dudso7YpqiajiY1Ekhg6ATg3yJBx7C86q5VqbG2/BfTbdmsHHakAqg18rtF8AYWyesJCZs53kvGEPOzHF3YySFK8VGKc2AjcWuc7YY2P9M1tAQEG7UN8wVBczNTZoy2pcqNCZYnjuVVNVGzm75Za7f6VUb3xi64Pfd3ojUaDW4VJeN4fsgOq6uVTX90CRjLsHP7N57uVnvre7cPjndHjyzrofku8h+QYkVJkt9kxB03g3mSlRlDYHRNxXcdhXB1RRAoMMFUBqyoMCSRhS3AUHK2GbVNJwn6qRFiU+ZtQ7kJAxmAN7Tval7gFVj0RmtVUZqGrKGagaMW8pPUq0R5lXSctDE083xjf/QXN6y/8Yv/f7T67iVDfUU7llSqS+cG5/Oc4Xqp3ls40wC0e6YTKWy2wsSdPxOE3H0zQZzXU2lCZpPc3zSpZlpTxL/FxDad+YNhqCHF84LuWzzjqJzFd+JnKZe1AbQC1VeL4kUVJClHROgdKwrPADSRIkPJTXuc/J0qVYtXnGV7k/tI8XYAKfZDUCa+xj3FnNL0khcI/OpZSJUiqSSrV95c37XnBekZytVKsnlFCnAqGO+0qdrAeVs9WR0cVtzW1wldpw9JAbadFr/aR//smv35RcmH1fuHTuQ0vzZ94SyEhUA/RcQhI6Zk1hKF5k2EADEPYIRsZjdHAqf8CS7bIOZq8Vu0FDCXZcyzLSKXipGaVxRlEI5yn8G6onGGwERx/HhO5S4UBVbN4tBarnSNV3pzKvU1gVF/OAknJVTv368Imxmd2fGJ7Z+fGFWvzy7t3vd4OAr3Xh3M+vKAIOqF5RmDbmk5CMl555dsfS2UM/2Jk/9L96+bnNgYqVr3xSXl+DFJxU6EwaMXbTIu9XVS+2FbqMzRCHl8U2+7/G+dAkTnAS7TPszwf+zS4+ZnAmA0iNUTWIKY0iI6LOw1+wBKwyUEU1FS2uomqGsprhjBmeotGGhTKAGQiDS5UBqhllDG59SmUpqzQnnquPTX5iZGLTp8b2/shLrnV75e8RbIIAFPfT/qC13ColkV9aWpivpNQut8O4QqkOut3Ez3SqMh2pLItFzv15HkKSUkAjwKgGSCW1lAEa+fxvX/iirMqeznTgaeHpPA10Jn2PiQVeIJTwhVBeTgJGWp4Wmcp1roTQMhe5AmUB5SUWLIP1Gti0LCRJ+BkmwMCJBjhOpKCISHaFEsukaZF0Pq+VWPC1v6yUWq5Wq0vNoWZrcnyyPUIj4J4mbkDqytfJWn+mfunTpWjp1MzCuZMPtRbP/3h76exblV6qVFQiSl5GnsQmmAlGlqdqB/UKVZGeWjDO1Fbre5XVV8qTvUx4+QostISz1GzaU0z4ZxSHKcURNvLGIhWtfq6oCrNnY6DKHSaTb4vsaobCDGXBVFStYoXVVWXdVPye8hK/0jgyPLn5LyZ37Pndkfv3vER0c+zW+lpfwevn+BxQXT/X6g05Uq2fD87v++LO1ukjPxEtHv+QT63tvk5LoBL6CupDqKVaORZT7zJtrEKLlJmgsO0z0uy84Lj9VYBSO3pSZMgiPzMoLHiCK2WnMDWDCir/TQzQJACoqBjgMySpzGANN6+ET7kO+IMkKqVGcB5AlfULe6AaSRzUBojVowprbiqmRgyQqilVgU68RlIaGjswNDr5yMjk6F9MDlUPCFc5eF3Wpq28DozcX/pnn6KnZIUq4na6nQ7SQXEz3UxH6ajwMJ3FoyBKeOc8KSZQgZVCLixJKUelEEJ2ZVdF3UhJPISUkRAyEbFM4kSWS0IkIuHv499ZkvHXqUilTKXMRMafoWimtMoznWVSyTRQQezX/G41rXZVqLrj4+OoIpnlxVZZ7nEjRwAaq13/hanWuVNvX5g/+2NR+8xelS5Nl2QYBDIhkIwwI8hybJiM15pFqQqTEXyJoUCYBfDD6p7yyF5PG9UK91vaQF+BuF8P4G4Uy52hkmryIEwt0jinNIEtL+8NSSK/oROG/MZca1CZjPQUA2r7mr03IQ8YGn4qbKbxmSf8ecOvtFClVqlae6E2NPzZya07/nTibRPPCaf5eyMv+Tfk3BxQfUPCvr5eFMmYdi1uPvR3n/9nFJ19b965cIvK2g3wsSo+d2WtE4vHycwkvj4IvJgOYLpHGIBCZjWakqydaXmuhkSAnqqRISp8iDB1zdAxg091ahxWEkz4g5eKAYGMqwjE06yALhiKAlA1EjHMrTVkQpuU7b3BssWMNaBnTA2MjpKB2aCdCZVnpfpy1tzy7bHN2z7VbG56dPqetx8UQrj21vpazu5oXQRe1wjohx+W9KH7au1u+4HZE899b7R85gERLt4ks9awT5Hvy5x8T6L6b2kA2FHBcpil/9lRTSkMolrdUjaOgN6w0VAtrICNtXABIa2Or5U7gz4w8qGGHJvduEch8iH+AAT8SzwAajpFRpmFa7g8NGqrqRwVI8/HAhzFkCDyufJZig/QO0Ke9iuZ8CuzQa25rzk69dmtu2/+q8Yt7z7gNmev69Jyf8xGwAFVtxSuKAJc7Tr7uZ0n9z/1gYXZFz+QhfP3VkTarPqZDGSKvGvsMmG5amdZefioIPrLwbaSrazaxFtUA3qDKpw4NfGwNJIvW2NiirWooiIZG15qiDZ/ArcVSRD+MfJYkFxBcjatLUy0skRMUd+yDkK9IkZR4cCQFXQ4AWohQwURa4y5SC/xy7ULXnP86eFd9z9Smhj56/GZ+846p5UrWjruSS4CGyICyJHRkb+6ZeHUgXe0zh1/V3dx9j4dLWwtibihKFK+0gRFNhBLgAR7Nqsr2v0sd2G26vx9Y9PMX3EuNMN8LKVmDSMAUvkDrX42uUC+NFVUcFBRQUW732zCjZoJD3kVr4SNeM88zZhtsIZ/kTDxXOVTIjwKc5nH0uuU6yPHy82xL49Ob/3sTdt2fY1m7sPglOsgbIiVfv1P0gHV6x/zdf2KevGrowvHDr/r3PEDP758/thDFM4Nj1S01ygh20UkPUnCA0i0OoJAg5g4sXwmLqKym2YhpG+kfQYfPCujM5J5jLHVniYgQKtxVzHJGAAV7a08A/XAcK+Yf8WJGeAUXFRFCV4fVQLpkSeLagEmczFVzjOuVm5IUooKhSqRCioUa6HDWCcqKJ0cn978+E133fc7tHPiCaLbHddwXa9id/AuAtcuAlqfqbUO7t/RPn/4weWzh967fO7Q22W2OFLSoV/ycumBiGKpT5BE8zxwRsHtNxXTgnBkNIKzvuMV61RjGMo6r2WomJqOUpZpSvHBlVLDPwUwBVfFcFINF5V/n1/DUJtgvmG4pwb4GuxrZK1Y6UJB3UUiF+ZRrlIdVJaGJrbsm9520x82Jjf/bWPH1MtCzDjt32u3nNxfvir7IBe2DR0BwyP8u/L5516+o3X+1Pe1zh/7obx9+nY/W/YCiqjka/J9wQkOwNAkQJRODVA01pmCMnYK6ktE8Y7eAlZIq8D5KYuR/9DKN85COTsO5ZSww4oBqhiWEiAOIhlDjYCTstFJxaFiwl+jrWat/1iQm2WGYH0oCHJCqC7guSkO069QlEnqppq86tByc2zq62Pjmz85NDH5mfKe2WNCfNDYtbiHi4CLgIvAZSLQ41qf+0K1NTs7E7UuvHVp7uXvWZx9+QEdLk4HIi+VeTDQUOS5hqpT/kuS81Hfj7XXfi8280iHWU6pHZZCHtUYKGVtYfBIS0RehbtI4NoDnBqnQGNSYSSmjFkJign9goF1huPvAeQSJTDNAIdVeqksVRbKQ6PPT27e9pfNyW1/U6vLF2nT3tDJT7m3wPWIgKuoXo8o32CvwYn46BdKZxaOTudR+550af6haOHUgyKc2y3TpSGlQ9Pm8gBWe7nRiJ0UK47LBwV532j3cbI1uLRXSc24apCyX3uWmp/r3Hho4zOrDwCoMliFu4pp83PSZkcYngznuwHoA6igSsxuW6UjvBbAbKYlpVpR5pUzr9ycKzdGvlVpjnypVh/6ipJD356QjQsb0XHqBlu67nRcBK5bBDhP7t/vL9Hf1TtJvkl2lnbH7e69cXvp9qg1vysLlzaLNBrxRVYSAKo2+RWcfkPlNw5srKiC4VHkPwamJkVCX08KxfP84NRrFShSZS8XnjD5DzQB447F3FMkZCJKc1M3hbg/i/nbiip/raXOhRfL+vC5Uq15qFxr7A8q1W/pkv9stTl+eOL2rfNuqv+6LSP3Qq6i6tbAdxIB/fjjHu2g+oW5g5vixbnbRLR4d7R87p48Xr41S7tb8zSuEaUCoBWFVCWsEApnWDMwwMnSzBCYPA2danb/E5xM0dICwMxYvJrlOElixw93KAxLWWBqpFYKcGqqtgCtZhiBs7sZUABKhSWgRrIGBUEReUEmvEpb+dWT5ebIt1S58U1Vqu2rjowcnJyanqWJ2+G77kTZv5PF4n7XRWCDRsBUWJ/y6OhybXH51Ghrbn4qi5a25El7q5eFm4ROp5Nud0KnyUiSpkNZnlV1ngc6hzheBp8JjQe09Y1xmkD5NRcs7AxtPdhDSShcQ+Da19L3cs64AKtGVyrXgsUHhGQiKRx9BTOpWIpFJkp63VKptFAu1WaDoHQiF/7RvNQ4pkrVo6paPjHS2HS2NrRpkbZuRRXVcVE36Fp+o07bVVTfqMjfQK/LupiHH2tE4ZmJ+WOHtobduZ1Zlt4aZfmdURrdRGk0IfKoInXsSx17SsNwD97pliOKTMyVUiulCp6VkDrJ2TwzFUKm7H0lPCmFUlIojwTKtWZCv9D5Q/WAdf1YE974tiM9Mw+V2QfFJL/MU5JpLrzEK1fP+6XaS1L5+1RQfnZsYubF0S3bj5PK52jq7q4DqDfQQnWn4iLwBkfA4M39Ps13K9Saq0Wd2UY0N99szc83kzRsJElUzZK4lCQZ5EqACUWuNVSEhSfYjjfXWmnIArJygIYSNHpGKshzGQglvUwoDzlSCk9mQmImigmrbODG4qjIwHb7AAADxElEQVTCE0KoVOs4T9Ou1vkSabFQDcrzQ0Mj80PDzfOyMXI+LU0t1ipjyzQ1BXDqKE9v8NrZyC/vgOpGvvrX4NxNIj5aOvPMM9Ot5XN7Fhdmb0k7C9uFjieVDkdlFg8pSqq+zgKVZ0rrXIo8Y9KUmWjFTAGApNJaBKmUfiqVlwuhpJCeJ1gMlUogYWkkYTC6YBSkhcwFZ3GUPo3PH7MLRO4JlZKWKQkZC6U6WqjFhPzzpLwzperQ4erQ8P76yOj+ocru42LnTmeDeg3WhfuTLgIuApePwEr94C8IoncT0VP23rwXv4ScKlEhNcxWKej8AvSu4EsheIK1EyrGqzKSFAK3Juj1izBSslxNZJTknkDfP0llInOVJJn0lJ/US9Uu1bw21ettohMx0V50jpwGsFusayoCDqiuqctx4x2M1g9LWviBoeX5M1NptzUZdxZG07DdpLhTk3lUyjOtBMimOZymuSeVaw0Xdj9P4IBFCsZAnsjJz0gGQue+1uTrXHqCtJdJ6SlbLcgwNcD+gFoBrGKO1iMRK+mFRKKjtVhW5fKFRmP0dHVk6lhSKR+rRGNnHTi98dadOyMXARcBFwEXgRsjAg6o3hjXcd2exUA1gYi+YDWrGoJor60i7BA0OytJoUqwBKt2o5wNtey6EHQ+hOipraBG+JmiuONRyYYECtiZjskvh9RqdGjTJrTzHcdq3a4Yd+AuAi4CLgIuAhspAg6obqSr7c7VRcBFwEXARcBFwEXARWAdRcAB1XV0sdyhugi4CLgIuAi4CLgIuAhspAg4oLqRrrY7VxcBFwEXARcBFwEXAReBdRQBB1TX0cVyh+oi4CLgIuAi4CLgIuAisJEi4IDqRrra7lxdBFwEXARcBFwEXARcBNZRBBxQXUcXyx2qi4CLgIuAi4CLgIuAi8BGioADqhvpartzdRFwEXARcBFwEXARcBFYRxFwQHUdXSx3qC4CLgIuAi4CLgIuAi4CGykCDqhupKvtztVFwEXARcBFwEXARcBFYB1FwAHVdXSx3KG6CLgIuAi4CLgIuAi4CGykCDigupGutjtXFwEXARcBFwEXARcBF4F1FAEHVNfRxXKH6iLgIuAi4CLgIuAi4CKwkSLggOpGutruXF0EXARcBFwEXARcBFwE1lEEHFBdRxfLHaqLgIuAi4CLgIuAi4CLwEaKgAOqG+lqu3N1EXARcBFwEXARcBFwEVhHEXBAdR1dLHeoLgIuAi4CLgIuAi4CLgIbKQIOqG6kq+3O1UXARcBFwEXARcBFwEVgHUXg/wdo8/p785Dbs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fcAAAHrCAYAAADSYdTHAAAAAXNSR0IArs4c6QAAIABJREFUeF7svXeQJOd1J/jSVVVXtfc90+MtZjBwA0OAIEUI9CKlpURAFCnD02q1K3N3cXeh0G3cxZHSRVzc/bHSSispbineCgqJlBakRC69SEKACEOYAQhgBgMMxpv23pRPc/He+77MrKysyqzunsaYLERjZrrSfPm+L7/fs7+nQPJJJJBIIJFAIoFEAokEbigJKDfU0yQPk0ggkUAigUQCiQQSCUAC7skiSCSQSCCRQCKBRAI3mAQScL/BJjR5nEQCiQQSCSQSSCSQgHuyBhIJJBJIJJBIIJHADSaBBNxvsAlNHieRQCKBRAKJBBIJJOCerIFEAokEEgkkEkgkcINJIAH3G2xCk8dJJJBIIJFAIoFEAgm4J2sgkUAigUQCiQQSCdxgEkjA/Qab0ORxEgkkEkgkkEggkUAC7skaSCSQSCCRQCKBRAI3mAQScL/BJjR5nEQCiQQSCSQSSCSQgHuyBhIJXOcScByH3mNFEE464DR8oj/4gz9Q4HPreOA/APjc5z7X8AY0BqXJANZx6+TURAKJBOJLIAH3+LJKjkwkcE1JwHEcFQD0GZhJLcBCxgBDy0M+tQqrmgptqepqxSiqxRSYdlqxFKNULaVXC4WcA2bGBkUxrWpaMR3dtE3FBgAHHMMBRVEdy1I03dTwaVXd1hWoarpe1VXdth0139HeVtJVpexoutmmZYuO41T1dqMCUDbbod0CgEo3dFcNMMojMFJRFMW8pgSXDCaRwE0ggQTcb4JJTh7x2pSAAGccnKMoSp01/IbzRmoFUpkcaG0rM5Mdy2axs1QpZhZKy52l4upwoZjvXllZ7c4XlrtXqoWu8fnx/rxV6i5VSu1mxczZtmnYjq3ZjqM6toU3UBRVVR2H/g6OYyu2DYoDNjj4C4J4RQHH4X8qqqMpCigKbhOKo6qaozqKY1qWoyqKo6kajttWVK2qaWollUrl21KZ5Xa9fWkg17/Ykc7NdnV1L3a1d81nc7mlrJabbM+2F9Jtbavt6dRKf3d/vgu6im/Cm+WHlIcSBeDaXKbJqK5TCSTgfp1OXDLs61cCAtTR6lavwBVtGS63TS8v985XF3vmZpaH5vJzwwvLCwOzS/N9cwtzvcv5xcGlwnJfqVpor9imbgIa1XbKBkd3wNLpT8fRHBsMy7Z1y7Y0vAfCsqohnqOrXAHbccCyTHAI2vHVZwe+/9/u71ETwP8CKofiKKBpGgE+XcF2wLZQG3BsRVVsTdNMVVEtx7ZNDUFf1S1FUauqrViqo1QM1bAMxah0tnUsd3f2THe3d870dfXN93f2zXa398z29PaN9fX3zQzkBhY7oXNRA62yF/ai1mGhInH9znoy8kQCmyuBBNw3V97J3W4CCfhj4A44+jk4l12F1fTiUim3ujzbNzEzPTI9PzU8Oz/fu5hf6Fk054eWqjMDy+WV7mKx2FG1qm22BmkHnHTVrqTKVjVdMsspE6qarTmEuI5igwU2/Uf4a6PhrSBeC9jmP9noxgMUOpJs8uBb7/83ob08R0yWBHjxp4irA2on5HbwKwA4BAXAVtDBj7dS0eYH1VFAdVTQbPpxUqphpvRUmX4UvaLYalmzlZKm64VsLrfcrncsDmZGJruM7umezr7Fvp7emaHB/omezp7prlzXUofRUWqvtpd39+wuKIpSvQmWVfKIiQRakkAC7i2JKzk4kUC9BHzudf3FlRc7Vu3V7rn5ub75/HzX3PLc0OWZy6Mr5ZWh5eJKf6FUGCiUi92lcqm9VKlkbcfKmFDJFe18umJVjKpZVU3HZABWEWcRxB0CcgR0R3VAEahKYO0fDka7yYFeC87eMY4H3EEAJ5SOmN2gFc86Q50mQIdJ5OcR8ZhQL7ER5PFr/3/4eyDwV1UNDCNlpdVUtU3LFXTHKKi6XmKXf3olk8ks5jK5+Y5U+3xnpntyZHDL5aHO/onhnuHFkczIbE9vz9Je2JtXFEVII1mxiQRuTgkk4H5zznvy1GuQgLTIfacaT88+3Te+OD5yZWZyYGJ2fHB+cW50ubS0vVApbqko5Y4KVDsLldXuolnszJvFXMkqpctmWauYZbAcRDQFUY3c5dKiroFstNKlA11Y3YyxYUgc43WuMbPDhSCz7huJiCPya/0w0LNbn8cr/+/+m/z9CmigAhYCkJ6j6pDS05DW02ZGS1cyWrqQUtuW2lPZhayeW0yDsZLTslcGOgcuDPb2XR7sGZgZ6to6NTA4MPlg14PL6NuQeQ04j2E5Dmt9ouS8RALXogRi7AbX4rCTMSUS2FwJCGDXXoVX2//5zNO7fnLy1W2Xxsa2KeDsMFR91LStgXK52Fso5vsK5XxvGco5E6pq2amA6VSgYlfAVEzA/HaEa9uxyEWuqCpb6HaMcHIUqJIPPuITcY0oYCe1ImocUWMQ33OiXuMPjoVvhdqAygoBRSUU0BwdNNDBUFKQM3JgWJqd1tIr3dmumVwmO6frqTlFVSYtMC+ks8aV0eHR6YO7D146svvIpQV4/+qjiWUfc5aSw65XCcTYDa7XR0vGnUhgbRIQQK5egAvGqSunsqenTg++evrVrWdnz45UNHOrkUndulDM713Jr+wslvNd5UolbdmmyhFwEyzHAtAQuB2wbI6Mk5Wu2KCqKsWhMRGNAR0td5nUth6LOBj8bvDsUYAaYwgbBe6Rs8OakMgboAA+hSnYacHJBCpoYGg6oMgVS4GUmgINNIrzG7pupTOplWw2M9+R7RzP6bnTVtl5o1PruHBo263j9+6/c+zw7sPzKUhV98LeapKwFzkjyQHXkQQScL+OJisZ6tWTwOPO41rXVFfGcqzshZkLHdOL0/1jM5eGZ5bmt4MKhxZWF45MrcwcWCgu9K2aebWiWKAYKlhOFWzLooxzBV3sZGci0oj4tu0AaJzohmYoO6NVSoDj5DdFWPMYU2+CrDFANzpoLjPsmsgxJN/uakg9UkEgUNf51qQY+RQgjOejkoIykfLF4zCer6gE9Gjxq2jpY80AWvq2CmlIQafRWe7P9o0NdQ29mUu3vZ4v5M/tGNo+Mdq/ZXyob3Rua8fWlQPbDxS+BF+qfl75fAx3ytWQTnLNRALrl0AC7uuXYXKF61QCCOgDMwNtJ66c6Jybmes1HXN0tbq6Z6mwtGuhPL9nYmHylon5iR2rZj5TskpUeIbWt2nbZJEjgCsGZqGL1DauLuMfAiDOYqePAHOB/uJL4WqmSnP/AQ0EGgXwG/E2R92DcDX6RsyZF/Fp5t73gbuD4I4/+BGJhu7fZTUAAb24n5gH8pJYWDVItjx7ALCw33ZAs3Vo0zOQ07PV0YGtbw92D77Rm+l9uzPVdSard5zPpXOTA+0DS9t3bl/94NAHi4lVHzWZyffXmgTivILX2piT8SQSWJME0N3+1FNPaZd7L6ePzx/vmJ+a7986PLxvJV+4a2p68paJxck9s6uzuxaKC51L1WWlolSIs63qVMkdrGhoGWJmN1rlCmD9uOWI8jLMYidKN0C7nYFEGJ0E9LKMjFCPrU5ijaWsdUSyGKi6QbHuSOFFDGXDwD04kODzCU4dFiYJjJQmV7a+cWLqglSc6DKkK7HVDo6YGKw2II8Ka2C6qkJaS0G1UIUMZKA71e0M5Aanh7pGzg71DJ/p6+p5UzfaXp9fnjm9Y9uO+b3te1ceOfQIuu9jTFaklJMDEglcVQkk4H5VxZtc/FqQwOedz6uHTh7Sxypj2aXppWG7TTk8PT/x4VcvvvpTS5WVgZXVpc58qaBi0psFmPSGQI3ucoR0k8lfRKwXt3XKgaPYObp7OfubctoVBywHwR3JXTEHTAETwV9anMQlI7LEiQhOfiHN/fVJK9LVHePyGwVbsSz3ZuNB4eBFJGqT9Y5hDQ/nqXwOsdsG0AS4uwUIqgZ4NOY64Axg4qKqYakdGu82mKYFNnLiOQCZVIrnooqpEjrF7Q3dgIyeMbty3fPDXcNv37bzyJNt2bZv5Wfyl7t3dC8dOnqo/Ag84mbgxxBtckgigU2VQALumyru5GabLYFjzjEDVqDrzbHjtz73xvOfPPbmSz9/bubCiJmxoKCXoSr4T3jjV8DGBDhbErCwgUaAzKys9G908eLfCUhsDaiiWsR3EY8ssACNOwQUE0w+lw1JvoZrofp9ypHm8qaI7poAd1c+wkwX1jY5ODDiQd4TmUCoAliYqKiTnC1L5DXg36l00OJSQ5spdknpcn8U0gosy/PnY6IjxelFpj4m7LWBARkzDelyytm/df9rD93zU3916847f/DAjgcuDcFQ4rLflJWZ3KRVCSTg3qrEkuOvaQk4jqOfglNtK7OzW05Ov3nk2KkX7//Jmdfee2Xxyv4VcyVVUa2Uqdkq5rZXAWvLAzlTMm4un1K+IdKtLrzoyLiGaO2ADg6g21dmczN7nPeRsWLvd4pwC/sFuW5LN+as+F3qYZZ+HHCP5SGI2llixO39j8QkOEJDqnlWabKzIsC2vbg5KliOifY7MwXIUIl/bPLvwXknD4HIyHcU0DEpz1LBcHSzDdLlvkxvfvfgrmO377nz2Tv2HD022r/j7R3dO6ZHYKScEOjEXIzJYVdVAlGv4FW9eXLxRAIbIQGMpZ+Dc52Xpia3nbp4/K6L0+cPv37+taOT+ck9i+X57sXqQrbolBDUwUZDD01uzKiWvlzRE62OlrUGfcU/ZBzXBREVHEkZ5x7PiXcuz4xATPdlI/dyraXueugbCCQWoMYQ5kaAe4zbBLnz6k+JCe41yobMUfCmopYKj+ZBArs8yAIF0+fdtAdh/vtBPWyevRPoW1n/j+x6SlWBlKM5OS1T6k73Fnr0nvntfdtP3rb7rmO7hve8vmdkz8negd6pg8rBlTiySo5JJHA1JJCA+9WQanLNqy4BBPQfw5VMeeby1rOzbx84eenE/W9cPnH32OL47pXyUlfRyneUrCJSuqpV26JyM8CGJ6rKue2CBpUHiqVWXM5GvO28m3sk7e5Gj3XXaKXjnyJLDt2+df1MBHAHPe0+65+SvST+SA66db6NcRLdanAsJEEvjuUeZ3Kb9ZRntIx+WElYI+/HpYIRSpG8rgzOC759d1LlNcIeVF5a4r97K2y6g+tHBU1B2lz09KNXAKscNTAcw0qp6WJHpmO5NzcwP9I9enb/yIGXj+44+tSB0SNn78wemEyy7eOsmuSYjZRA9Bu2kXdLrpVIYJ0SQB73Zy490/XW7MUDb10+ef+py6feO7E6tmMFVgaW7cXeZXuprWKXFUdFRnaOiztorjucAMeudMYIneBVWHWq4G6X4C4BXtht7KIV4E7Ajm5gVAoqgTo3F7Frn9RnmlMGd42bAF3G60/AjgPuUR6ADRgGPfd6www8Dmw640K7JyPfIGs8HkF3O2XNC0XMHRDXzLNC55O5D9jJ/ncLGHjeHVXnSjsEdVLmas+n5EpFg4yWtdv1rkKX1j3frfaObenaeua2Hbc9edvuW38y0NN19t39715Nsu3XuQkkp8eSQALuscSUHPROSoAbs7ys/dcTZ7afmTh526sXj999aXnsroJZ3rOSXxldNlfbymoZKkoZTK2KWW61SWtkvWlsbVN2O27FFmgax2Jpq6dOa/gvf9zW93rglyIuy+AsXO+SsCYoID9Wu5cJC/qKEyPexChQ3qj52Shw35jx+IXiE2ijQYbIULG5zh3LDqVnxp27oMdFelYEsKMLXhbWO06KlUXOogTQuImPy2fAiwgU7HrnGNAGbZCFnNOuZ1fb23IXOtLZC/t6dr14567bnj+0f/9xbbBz7n3wPmxju36tbmOEnVzlBpNAAu432ITeKI+D/cnRZHpq5amu46eP733j4uv7Z2dm7p1dmb9zsjC+a6Y6N1h0ShoSyhBuU3Y01jbh5otlaJxoxdnp+Be24PA/akGqmGCT1c0fdvgisJP/3vPLuxYfmYHUOFUe6f1ZK3XXCJThX1HOHuy1imMm+Nig7X09CoBr9Ut5bcJCijVefwhd6kYh+hDJUOhfLqcA8Qywt4Xm1g25SKvbl/go9DX52DIzny14vIbBGfQK5m14Xh6vNk96Y1h5xHWGjW9Qf9AUBdq1nDWcGh7rbxs43dve9fLWkdFXDu09cvLQwUNXHoQHVxRFwcWbfBIJbJgEEnDfMFEmF9oICWAs/btnvpty2pwdL7x1bMe52fNHplem751bnbtlMT+/Y7m42JV3lqGqYU26yIAmkMQNGF2m4u+cHy2KomVnUgmmiAJcw+6hu99il+5gL/DO10Jwl/5aRmQGAe818nA6ELsPZOvVuJMD11irHGOBZcjFa9z5mwTuLY9VlK/V6EE8jZ52Rv8Ws+Hra1+Xvig1AWYQYn4cdwrFmvEpEBz7F8l6ImZvO8xl4DfdOZKgcM8AKr5HVz278jXkujcz0K53Qk+2d6En13emN9fz+kjX8E/2b9l7Ys/w4QsHd+2cOKwc9jTOtS6E5LxEAoHAXyKQRALvmATQ9f7dM19qP7ewuO3UpbO7C9XV944tjB+ZzM8cnM5PjSxWF1MVtQygYzqcBWBZ7CV3adt591cUbhriWJgOL6w5io0zNzme7X7oArKUygNoBuyAOU1WHyNGjTHvbvx4VXmOZwbWxtIbEbcHTNIoAG4wSy0DpgQwf3JbDHCXT9fIMojjiIgzVnn9mvi9/6buuF3XCDPSsdol4uJoZXu/8TMFMmCrnCwnZ48mX8bUfYL2x+SFfseEROQmEv4c/gJJcsirg4yGMmlRoZ6zoIJB1LcZaIMeo7s0kB24MtI5/MZw59BrvZnu527dd+vZuw7ddekwHK7WL8J37PVMbnwdSiCx3K/DSbuRhoyW+t9M/U329MnTOy9OXb69Wik/NLk4e+fM8sQts/m5tpJaUspaheLpliAkIdtc5EWRPY2Wl2iwxmAtaGLJiuM4KblkRVzd430XCXLCupLgjHXoLrj73hAJ1G4+nOvud2EoZGqYEEd+OHSPY/IfKjwKQf0gWJtHJ4X4qd2LyxZqDdE/eunQMwkmuEBGO+Iepi+QOkSNW9g74X96n1oTVI8a3tv1YviAkA72c8VLvJZXoZv6gDyoi4kECeIc8O9yruNFARUfhgItkrvW15yGzhMX9Z+PUR+B/wTsbltaoTzKOD7KSVPARlIdvAyGjjDaI/QGDQwwnBQYpgE5JWcP5gaXh7tGjo/0DhzTFf37t+679e2t2a1XHj38aGLJR6/a5IgQCSTgniyLd0QCGFP/wstfaH/h1Kt9y+b8EdMx/9X56YsPTy6ObSvYBbC0MtgY3xQxTipfkwYabdC8aXpWdI1J5278cn/2l1HxOaQi8AUCiVUE7ERn5qKmZ9nJUxkXBHd5OFjzSd51vLi2RHFvzDw+prKlj/AQ1FR/uVgjbx5i8ZM16ffJNejQHgA8HpEAIrcUnFUcAmwSk+OCOw1F0u76VhBZ5DQ89nRIq5jH5EE/e1l4EMIn4iVB1uhKAYXGr024Splfe3LF5167rvRdet6lPH318TUehZDSOxfvsfrCp1AwpxFfOERvcyVUu+GqgGRImqORNW/YKejUO61tPdtPH9xx4LuVfOkf9m7Ze/7wLYcXTo6eLCdd6t6Rreq6vWkC7tft1F2fA3/SeVJfPnWu7dzM9MDM8uLdb42d/cRbE6cfHlsaGygbZXDSyBxXEoDr3yY5Ju4ad5FNVAQANhETuvDRlKov2/LirpJ2lrKk/aApk+GQBU1gOKOJD3Dl8IVhSBXSCHouqMgxIggyUTomYckP/s5Bsnris9dAUbCcT8T4pUuYaq4ZUlSdKViRPpUoWvF439/dbH8BrBJc/TF3WQYmgZtodn0/jX7vP8ZGdn2LOd3ZQS1yIdDyF1COcWmk+SUFSWojolpBaA2c14g35Bo0mfUoxOMjo8Hz/aSAPoO7puowGC9wdz/+C7r0pdLSaNkEkx+FHuN6hsRIA2tFFFdQCIe/wkz72rGhJ0EFrWpAqpqCLqUL9g7ufvvgtgNfH+ke+afuwe437+i7Y+F9O99XSWrmr8+9b7NHnYD7Zkv8Jr0fxtQfu/BYKlVMbRtbuvTu198+8TNvXXz7wYnV6eG8WoSSUoQSFEWZEYMrb5wyg937k2CeCN2Du3Wz+uoosK9v3e3nlOc4quQlFxYngl7gDZL92pGnHpvLIHpVq1UCMMyfphABOQaElUeedOZDZ6CTQMPtYPEa9IP/KSromg66kYKUYUBKT4Fu6PQ7BPFMJkPHappGP7qu0w/+Xf7eMAy3eY18Pnlf0dJGKCu1oI6c66SAINY6NoG3aZpQNatQrVTpGfHvlmXRD/3dsegYs2pC2azQn5VqBSwT2fdF9oPPEkdZopxt0wKQxEOC550tfQGMInSALnfy3rgKgMyx4L7unGMplIjgeycUCn/PAEbd+jXFp8rcDInbjVu9u1eo8Y5g5jw1nhXJnOj2F65/sTQxByClpkGpqGBYBugVA3JOFnYNbT915MCR7x3cffA7/Z39r+lFfSHpTneTbqQtPHYC7i0IKzl0bRJAF/zLCy9vfer1p3/u2IWXPnL80uv3TC5O91W0qlLVqlCySwDYKz2N3LBVt56c+duR3lX8yaYcAfv6wR03Z9ywG2/SfC/RJEZk4iNo+39HeCAawzA4CFe9T1QIsOjPltYt+qo59q6AJrrL4UjwOARf/EkbGUin0wTYqVQKcm1ZSBkpAdwGdS0zfODtt779FnkN3Sxa0m6TlPC+7KyOeO5yjlCItraEfbIiwXtA6pDnY4azHQR3k4DaBXvLJAWAwN40oWJWoVQuQ7FYhHw+D6VSCcqVCoM7/qBiYGNHPlSG+P50D1HuRl4J8oKIJEkhU/Rt0G+EAkDnUPTFDTCINeR5gZqu6hqwxwutHdyx3p6YCaW5T14jX2wfr419bgwd7LINhpOGrJ4FtQxOSss4o32jZ+/eeedT79p/33cO7D7wowe6Hphf2xuZnHUzSCAB95thlt+hZ0RQf6n40pbn3nju57718nd//sLsxSOLlcWOolIyKk5VtaAKjuYwGQi5vdH/rABU2SIjN7YAd6w/5wYt+EFwNynuLj/NGNHCv6vd7GtF5L0WfjcsWdIS+BBUqDMcbs7oCkcLG13nIlhOgCSB0SamNLKMVQVSug6pVBrS6QxkUmnIZtugq7ML0kYKMpk2SKe45Sha5NitTlPRWc+Wo2vhU72+B3b0jdvTXFjdMnHPB46qJmUodCghw9pYc215nycbfiZ8Bgn6waUlPRLceo0tfe6Kx251khm20LWw+x5b71TSaNtk1SPYFwoFKJVLsLiyBOVyCSqVCpTLZVIITAuVBgvQk8AXZ3cKSVdnelhmJsROcJJSWI4SgdVTTujuslUcCzfkI/3ovgNiVBTUXIiuiwRK/MPgjusdqYv5+q6LHueQugziKRooJroz0GNjQBrSVrvSXhnKDk0e2nLw6Yfv+umvfvTwh57YomwpvEOveHLba1gCCbhfw5NzvQ4NXfA/vvLj7hcvvvjg9178/m+emnvr6Gq62L1cWUybSkWhTRX7pVPIm3Z85ILl3t0VBG6RDU+sYuyOlz+8AWMZHCoA0eDeGNgDad71uzGDqc9LWxNvFfFZXUdAR3e7aCtKMXK27tk9rkOaLPE05LLtkMvloKOjA9rb2yGbzRK4q3i+ZYGOIC6tYLw+Wq3CsYAxdM5QZ+c5KxG1K4TyAsQg5TF+i1q61GvOcrFLxLTFl24c3HewBOg6mlvhhfDS5kU5mMKUQK5vRAA7FTYINztZ3gJgKXeB4udsjau6ClWTgT1fKMDq6gqsrK7A6soqrBbyUK6UwcQwAHkDUEVAHgKFS9BI08GiSZv+80xulp20+rm8UWyDkeDuA3iZKRjnJZXXpQVPT8nrVyQwcjKeGCEqtRkF7KrDIG9wtzvFxH9jaZ2GZXRWh9KR77W7Ju/YfuePfuPjv/5nnZOdJ+++++5qnOEkx9wcEkjA/eaY5015SuydPnV+asuJK2/e8/xbP374zMyZ9y3aS9umi9M5U6mCk+FYrZuCLawu2lyxLh2buagOhyLFNkhboNsPXVLAiqzuJk8Vi6sdLVAym2ovxPjIzmm2jsVx6PoVZWKaopMygtYh7sxoXWtokesGtKXboC3bBrlsDtKpDPR0dbGrPYVWeZr+romOdITHxEvuWcPMqsduZ2LUc7PKxbhc3nORaV7jOvYsTTdvuzYvkZUW6d8OylDEsIPfN6xL98XMXWFKaxiJXmj+fCEAKqcTpXY1rPw4pwpVMmJWPlPFeu50BG609NG1XyyVoFQuQrFUhOXlFbLu84UiFMtFqFYqBPg2/lAJpChRw85wdF3hFseENpn74OUwet6ARoV8UpbB0HyjUL2Ur4jxe//kNezivlSq0LjHV4TK5zlHQ3o/8BAM4yDA20UH0nbG6kv1LnVrPWfu3nf0ux++94M/PDh08I0jXUeWkqS7TdnyrumbJOB+TU/P9TE4BPXSRGnk2OkX7njl3Gs/fW7m3Hsurlzavmgv95f1IlQUjKMjoxeCOG7sqhfH1TCjm0lncFNHyxVdtIz77M6lRCuJ9gTGTPHZ7BML3AN13NIuk41diJmMstLFvSwGdxyjoaUoRp5Ko3s9DW2ZNshmc5DLZiGbyVKsnIBcTxHgc7hYsJz5U7LJEpfJWh5CsOXtsxSFYc1i4BFJwJWu8KBFHQbI8ndhmfIk2sgqBA+ow4/1oZ90+Yu5lPPF5XLiGSQJkXCls84hww0E6V51gch3QKuewdsiIEd3frlcgUK5COViCfLFAhTzBQJ/BPxylS18Okf4EbipH19fuvY9Tc+nPfkXmR/Aw8C8GcCTm11czB9RCPAa0VpHb73GIRysk8dxsudGrAd6HxxQHR1SlgFZu83uT/WN7+7d+dbB4X3/fHT/0X+5Zc9tbx/tOLqY0NpeH3vo1RhlAu5XQ6o3yTXR/f707NNDT7769F1vT7z93ssLl+6bXp06QjwPAAAgAElEQVTcP1eZH1qqLqrYxAV5uH1mOGjUWIN3dGrWgmDuxmSZ8AXjpR7uckxeGNO+/ddzT/sTvtwMd1l+5QMs1xoVGd8McNJN6994BXyKcXK3WI2y0zG5DePiHdl2yOZy0J5j69zADPYUZ7FjfJQsLHpwzJAW5W/ietL692q9RUxaVAjwSJhOt/bDr6tLsBNSZx5WQVCDT+R5kEBRD9RBwK5zwcdZ28RB0LzpK88nP0+jI9mZwWEbd/7d+niXJo7c+milm7YFVpXBvlKuQKVahkIxz2CPiXsF/HseKpUyVC2LQymUv+HnsfViMRyG8GlVYsw0bBnFqJkj6Qnyx+mFwEQjQVd8vsrKmnp5Mbtu5QK+C6I/DS4fCxnwZPsDVAupdbEKKduAXqO30m30Xt7SteXEnoG9Pz6y9fC/fOCWD5zc27sXueujfAtxZjY55jqSQALu19FkXQtDRUBHl99rzmu5Hz71wyOvXXrtQ2PLkw+Or04dminPDKzay4apIu971WvaIiAJNyzDRreixGgFw4hEy+mRgPji3IJchjKKxYctVuE9DbG8ef8VICiAoA78ZdyTYuXSMuRBcZMQmdunQSadhmymDTo7OqCjo4vj5Gipp7OQTrNVji56qVTQn8KrIOPlroufADtkFrkYoDY+QDF3z23ruuYDgO+BcSN/cfiqaWTl+8F9TcAuHsOfDxE2AjfG3GRR0yz6OeIDuxXHy315F0yd55a/oQfItLFMr0LWOwI8xupX83lYLaxCPl+AUgWz9MucpEfJdnwNtpJFOSb2EHQsLm0kYj6prIlDKcHQqyhoNMc1CXt10yVdU95D4nuiESMe5y7g85oa/gSEhjkqmOPh6GBYaehN9ZcGMwOXR9oGj+0d2vXE4R23Pb3v3n3nHlIeSprTXAub6CaNIQH3TRL0jXIbdMGfvHhy9KlXnnrgytSVj44vjv/UTGlueNle1SpKBWyyskXLVdf9yG5Y2qwks5yIxdqY3SwA3nU7ujjn3wFlM1bhqpdWrljBQR42ETGvoX6lOfADpqqTl0DWQuMGidZ5BrPY0xnItmUpix0T4Lo7Oslip7pxStYSjWroeqJXvHQnC8yhNqM+DwKV9tV8hOVK1lgt6vsx3K3iCuK/fCC/m79RrFhgllQX/CPhO0tyHTmOoERbXMFRCWf1+YB1svFarsoRekmQ3soQiwzPljkUpAByCR0/mUudAxZm5VcqZMFjcl6hVISlpWVYza+QlV+pslLKV+XmMDjdlmUL3gJMEMRkTnabCz2R7+ea8w1kFVRG/euB3BSsPLgaIDackeAuND1LdcDCijr3MPcFYJ0ErXgnBWknBd1aV2EoO/D2cM/wD/eN7Pnex49+4LX3jXxsPonHt7iWr9PDE3C/TiduM4eN/O8n4aRx6uzL3c++8cLBsaWZD5+bu/DR8wvnDyzZS5mqbopyNvQbYomW6J2OOxAlT9nUYlWkf0lI4vp1stpFLJp2p1qyEMkSIzOLyXLHfHvKuRdlaAS1tfXnmIFOHl2M36NiIa5LCUoyA13VORFO0yjJrS2dgY72Duju6iZQx4Q4jKVjaRoCuoXlVZZF98LrS3ZS6SyXe7u0wRDcCVOlJ6GBYxSBXfaTl/PqxsZjOFNrrffmJ4RZ47Wx+/D695bWW6ulYqEXlx4etln9Lg/6l2/ncp+fBM+lbn5vjX/dEU8BJkI6gmzHMqFUKsLC0iLML8zDysoKleFhDJ/d96bg2WPFgu5FCezM/ocf5g6QLYm8Urv6nARJdyw1Ld9D0Njlv2V2P4ckqFZEKIyimk54r4RCIIVBB2HiIIBmaKDYCqQqBgxmBuf39O15YbRj5Nv7t+x79hc+8P6zB+Dd+QTkW1rV193BCbhfd1O2uQNGN/zXLzzWeX5sbO/p6XP3XZy8+PNvjp1+16Kz3LairiqWbgEYYutF/EZwt3WyIDjTnEFYVbF/umje4n8EEfdmUMflKJPO5NJkE4++oT/xGjY4qixxYjAi7i9FIUpT3FSp3hlxHDO2hXUtt1RDY6KYlJGhxLf2XDt0dnZCV2cn/R3d8JgIx9ezQSNmOS7vkvkAKioGOGbqWiMsxLpQq8eqVvPIgSlkz4UXefbHoONGSt34cMTyqAV3z1qXnoKwErjgJWMl3cVQSpoPVVK1kjpXe6jP6pfJhH6A52eUTW3Yuqa6eAJm0jhZORAxd1TusH6eSXUK5K5fXlmG5eUlcuNXypiQVyVSHVTwqAEReWW4IZGb50FCrCVFcsflJk4iVAe2XaGUuLkpsnTPi+u4FSR4jHsHzDJ18F0TWRiU3yKYGw3xXpgapKoGdNjt1nB2cPLAtv0/3DI4+o3bt+49PtS+79JH9n4E6WzXPVubuysld4sjgQTc40jpJj3m8TceT40Xzw2PTU3cM7E4+cnXLr/+0JXl8aGSWQRIYbzcBHQTOlizTsCOf2dQxx/eRynfmQFZcoW7q85vfsk4p8w88lvwIs+ccvMwwQ59leK6giQFwZ3NKLba6AwCdeZZR8sdSWZShg7ZNsxqz0Fvdx9b6t3d0NbWRla8TKCSJWjEf04OAkEnKwhYuIQNPcE1dVRsY/oNMgKa2g3f3/DG/VZahTHWWqNCgVa36KDF7vcyNBvG5oB7DEHwhNdY6X7lhcYp2GFksrnb2Y/CJcz1T4qAXD5IV4vJeaZFbvrlJQT5ZVjOL8Py6jIUCkWy+nGFYRkkueiJxEj4B4iYR1SGiEfw3PX4Aoh16YNTHqLXcMfLIxBlo3Xalb9ihJvPEM7TNSTXAdfJY/KqoWIHOp0IcdrTHeXt3aNv37Hz9n/u6+j7+0P7bz9lvGAsP/roo6gVJJ8bSAIJuN9Ak7lRj4Ju+N/7/u9l24y2gxMLUz/31oWTn7gwf+HWWWsGrLTXOQw3EsxQxn1KNTRyK1LpjtyrKE4oIp5yA5MGusyokla5AGeKrBPQSec2M9WxccHWHCoKaOl6cWJh1VMyG4OthslyaGXZQExvWKLW3dkNvb290N3TTdnuHbluKr8TXLCiMYtCpXjoaiWPAFp1Vd73JEc7n4MRBJWteWFhhSWJsYsYk7U2anYa8+e3Au5rdcXHAXY5/xv3xI2v5JLRhJTw4VhR+cK1gB/pqscSOoRgGa7B7Ho9hTwFGsXkkRSHjHxBKIQgXqwUYXZ+FmZmZmBhaYky75Fcx3Rs0HTmsbdsPE+wLYrafpmJz+XqnjeKcFhEG9yyTUFmE+xSWPf08t3w5xOqwhshFB5O7GTOACqjI2UEvVgqtCvt0O102beO3vrsLbsO/XWuI/cDZVyZ/Nwjn6smVvxmrNrNuccGbjmbM+DkLldXAuiG//KlL3e99MorH3v90pu/++bEm/cuwTJU1DJoKQ3KxVXqPqbpCljVCnXu0lM684ibJlswYlUJmPdSvhn2+QHIQ8pJW25MkWLubJGTrSs3LGKqk95ZbxOj38n4ubTgRea6VaqS272npxcGBwZhsH8AeoSFjhu+bTpgVmwwkOIVCWkUjKcLtzuR5XHDFtJcRHKYm7GOx4nyK6Jzldn+lJTmM8l8Wf4skzAee954KYQRpgEE2tE2nX2h2EStkGbA3mxDiAvsze7vJ26JGie2+6391Mbe5Xdh4+KkToyHs+dFF81zJGBT+RwpZsxbgKsOQdwSxDusyCmUY4HueKw7x3WOn+XVFZiamYaJqUmYW5iHQmGVkRr7t9M1kdiIaXpJuXPj8WLE0kiXveG9t4Id8oLXgXLk5YT4lF2+uFhnpO361xwvM5nsR10F8d+aCqqGCaQAThUgp+ZAKagwmOo3Hzxy/98eHL31L/aktp945P5HSgnAR63M6+P7BNyvj3nalFE6jmN85exXbvvO89//714999q/urB0eaSYLqtm2gLLroBi2mCkUoIXvAoqEm1QJy9iB+cadREgp+3GNb698jLGdwYzrt91OIOefi9i124MGoGcrswuRxf8WCUgywu550UGPsbBEbgNRYfB/kEYGhqCgf4B6OroIqsbSUxws3NZ39CFb4u8el9/cT9oSOsOS7two8eHQnY5N74vntEftHTjwALMZaqV216WnRAsCkknK3vLB2d6g8G9mSuelBdZZxiEVfJOSDJZ+Wez7UNqXuHnuF4GqbRRpje6l22a03pgFxphIP4uu/XRGvBlo0twp4RJReNcDAHm7EbnOZR5FaSsiax6f9khATQo5KGiHE08DseqqRSHn19YgMnpSZianoSV1WURl2fue7baWUGh9eF6rUTVhqhfl8lyUv1zQwT4dvCL4YN/cTVXgD4FSC5CVxH2VRCQgioSVnHNmQ4YWhvoJQ3a7Zx5eOTQsfsO3/uf33fvh//pQ/3vmUqS7TZly72qN0nA/aqK9/q5+CvOM1u++tS3PvrCyed/8fz8xbvmy/NdeaekmRomr1FKMO1O6OITEOx7OLYe/IuJcul8m638O7UNlZsr7WZcNuc6LPEcZOZCVzYZX7gDshVFh5s2bdZIFGNWMWNOofK0jJEihrj+vn4Y6B2A3p5eIpfhzR3zAFh38JcrRbrKfVSsHPX3AZwocxPUc7XZ3AEXcQ3o+DdesWWTPGMww7W6mviSreVKMcENhx3kPPN1guAuNZTg9X1o3eSc2hACK2+UGEZtXGsY6Wsee63eA9cAFkmZEhL9hD7Nru3/znWyoLeHyHNMKBTyMD8/B7Pzc5R5Xy4VRUvcMocAdFRjPTVPPhSpqaIRD3oZPA+VwGLqfsehJs7K57LSOh0wmMjnv0HY35EFL2WAagKoVRXatVxlKDc4ecvWW77/rlve9fcfu+djLxxWDq+2uuaS468dCSTgfu3MxTsykmPOsez586ePfu2Zr//Sqem3HhpbGd++ZC23VVRTQevJIdeihgFF0TZTEL2EjNa/YfsZ5sj2EK5rtHiI81uAOoNjrfVsVU0yMqicDb0DFMYkIlrXfY0AoCs6tGWy0NPTAwN9A5wgl+skkhkilqExSg+BAFABWhznrO/HHnwsuanXZpl7NK1hHO1BkAieGzbRawWtZotmLdfkeatt8fqOLEzPkePefi3P02g+/b/nvIjmShCWlRHAih3TJVYizxKb4JZlUnb90vISLCwswNz8HKysLBFjHlVD6Ki0cj083VN0tuP1weQ7RL9M612oH6SUCn5+oeC6lQ2BIcuQB7FC+tU6/y7v/zv2N0A6aNHfIG2nrf50/8qO7h2vHdl2+zcePvqhf/qF7R8/lVDYvlNvwPrum4D7+uR33Z6NsfWX8i8NfueZb37yubee+8SF+Yu3zlVne4tqQTcNm2guMQaNVgOCLP1d0MA2ozchu951Jcqou4/uVIA7usily1tubGyUCFc/sXIJtyR2CRNxb7TEU3oaOnOdBOgD/YNUwpZJZcmCVwFdsGzdo4u+RuEQuyL+jjdpbiwSByAbgnuIFRUFFFdr0dQ9SwQFbNg4mFnOQ4136llILQuA10aMZc3XkPkMblWDWDsC3D2iHA5TMd99mUrqpqdnYGZ+BlZLeSq5o1C6yOdwyCOGnexE1QWFDhiaOV7PMXOSB4I75qEEUg/8dMTkN5HhrRoNJjDb7Fpjz5mKDWk0UCwFjKoBnVpnYSQ7Mr6rb/cLR2+5979+5qd+8Qe7lF2lq7Vuk+teHQkk4H515HpNX/Vx5/FU8dTSwW8/+0//+u2xUx+YrczvWrVX0iWlpFjohteY/AXdhIqiA8ayEYyxto3cp6FPJ4A88GUdKArnpIx3UkRTkM3QBoaQjvFQkUCEG6XMXG9ry0JnB4P68OAwtGc7yEqnyL3tCPY4TnqSllYNQAhwxxgnlw6FJbjVPlyk5R4A9zWDxwasmCC4r2Us1xK4u7zuGyGbdYc9AiWPlIMgSjylQitC45RcaqMVzpb66moellaWYGJ6AhYW52GlkAfLRL+419eAMvlFf3svWU6EtmT3Oqk0yz9lTl1oomYgIFMTMyMaJs43wPdacahSgBLvLICUY0BOydntSsdSf67vtUPbD3/1V372t//+/Z33zW3AVCSX2CQJJOC+SYK+Fm7jOI722MnHBo5fOP7uY2+/8Mh0fuanJ1Yn+ktaWbF1ru9lo8CXuU2WO7rSRQ1tTQy31q3tGuy+hw0atsQYh5nolFbPpWq0J6KV7b+vqC2neHoqQ33QMY6OPz3dPdCebfe6y+H+pKqQ0nVKuiMrv5Z2vCamLaPCGwHuQU2ntQj31V0V6wX3tZy/oU8URWEb82Yb8xy1W6Vb/sh9C+mtoHQRjY/DLnSknGAxhaNSg5qV/AqX083NwcryMnWtq5omWfr47uG7QfF3ss45k98N+4hFKxNWa0pQ4ioubuIBl4wi7wMlCFKFgPAWiPp/1VZBtzXo1NtLw+0jZ/uzA9/7xIM//w/v2fKe128buq2QZNTHXHzv4GEJuL+Dwt+sWwv62NwTLz6x54WTLz10dvr0Jy+vXLx7wVlMV4wKWCrWYSN1LFq8CLIaga10NfKb72ZYucOWcWt/gk+IlzpoCjO4Y4yRMpiZcIbLzpAMR1rgGrVSRSrYvt4+AvSOjk5ij9OwpAc3NOyIRdaPyHyWeX8Bl65rfftGwtn867fco9z6mzXHYfcJA7Wo+LK03DcGENf59EFw92lOksUvKp/haj2HW3XgcuGJd8SXSErWOBLagAaqjqAN1IJ2Nb9KxDgLiwuwsLhIjWywuU3VqlLZJZbdERMdJpW6Se6+vIDgrt2KRinPxSoRmawnlGG04IkgipgkuRlNytEhY2XsgdTg0p6ufU/dsuXWx++988Fn9+0Znbxbubu6zhlOTr+KEkjA/SoK91q4NMbW/+7E3w2cvHLq6FuX3/zw+Zlz7x9buXzLorYEJb1E1LGstONugtSxGpUice02kn1gchsmDEneeD6cwnWBoGgzYK9daKJdq2B9Ef8ikMdYObLHdbZ3EuFMb3cvlbJh4hyS0ZBxTxY/l8YxuLO1jhYQKwrMNFeX2CYfVU5MBLi7Weyyx3iNciAyyq+hN6hujw9adP4JahCPV4S7ucUk+6uz1H3g3gik3wlwD46FwtekAXPtPH64ugNJjpC6EWvMuRKASzqBOOuRCGdxcREWlhZgcWmJku+QAld6lCQlMd/P9cEHeCNaLIiQ61V4AkiRR6CnRjjYu8YGG5V9eslF+b6tQs7MQbfZa+0Z2Pvi3m0Hv3Zg+4Ef7t+569THt3y8cHUmP7nqeiVwDW1N632U5PygBBDY/+TlPxl989ybH7gwdfETl+Yv3TtfmhsopUqw4qwAuuIBQ9REHUsNWQncCTgR+HTMlucEIPpYAvhFjI/D4tLJ3Vz+sukZ3oU8/AjDBMJsweuqTrzu2LAFAb23q5doYamcDX2bronMpgxnG9fuc/74eCyLjTbb5uOOirlfS6vOalKCFzbOOpAiNzD/rPfTClteo3s5VPrV/LNecCfXdxOt1C3hlNnrscbjVzgZ3EkZRtcYWvKieQ21cDVNKJYLsLi4BHOLczA3Pw+rhRUolkpMnIiKK7noBaWtoLltOoyo6cP3Gd97QUOP7zxS09KzaljHz7wV9N4juR82oqmo0G51QLvTAVt7t5/d3jf6g60DI18f7ht+8d+/598vRM1T8v3mSyAB982X+abc8Q3njdSffeU/7FouLf/cmckLn7myMH6koBaUklIGUzOhqlQlOTq/5BbWgxsUi6PNBDNrsCmM6m9lqYJqi7ddlLbxw/j6qAbLc+h72QREWDgiWQ6d80Q6oxuUKDc0OARDA0ME7NS4RXbJsBWy6L2NzmvWwcqCiHoKazTK9SwngFyQEZ+NAPeovTZqDHG/l/dpNObgdfzg7oUurg1wp/E0iiX7BLoecI8jJ7mWGoU43LUkMtx5hdeax+5X9J5wIh6xMJJiAaDq/M6hy352bg4mZyZhZnoGCqUCgTpBLR5LLWaZbIdfK0k6FJjZqAWHw8PXWByH8XXFEtSS9IcFVE6Hx+Cx6LyzFUhDGtSKBhlogx6jp7J7aOczQz1DX+wb6fvn//jwf5xVFOpak3yuEQkk4H6NTMRGDQPj69+Y/Ub7KydePPDK2y/9mzNTZ35usjA9VNKrYKr80kqKS+bnxNal2N1MUKCSLw6NDYusdnIRSsvdxiYVGrGH8abKu4O0fsmQF2DrbhzCyuaycrbasewGrXYE9mwmS6C+dctWSpbLGBmyyCk0QGFx8WfAxK4hhhEc9ng8Jf41+NRZ6TFi7t7mXXtdef9AVVLonWN5EdawAILXpbwFwaHebNxhFrs8/p223N1YdoRFHQeYCRCjgM4nr0aKQvP541Xvya+2hK/uXMmv4LIpe50SHZXzTbDP/OTUJExMYXb9AtfJi8Q3yYuPlSuS3KZhR8BGz84RAx42d6ul901WqBArpAwhuEl4oq2yowEl21kaZO0M7BrYfXz/1r3/35Htd3zzXQ++a/wh5aGkZG4N7/LVOCUB96sh1XfomgjsXz7+5e6JwsTDT/3kid84Nf3W/VPFyc6iVgTLoJA64zG9yMK97WCGOWeuE1zLvQpdc67bmr9j5jCVe7czjNSAO3VeE+U1uKlJmlfZzIWJZ5hxC9nkkPN9y8gWZpMz0ty5Dc0FaZg0APY68cq63mZ13b42od5OHG25X0/gHgZObt5AkzXpB6BrBdzX+wrVPFMEwDdzzUcrZi2CO2msrBL6FUNKecGcessCI2OQpY7lc1NTUzA9Mw2Ly0tQLBbpGC5VFUayfwcndlmmY25aRhiIu3vhfH+VjKwB8OkuvnuhIpBxUmCUDNjeue380d13/7d7Dt33+F0Dd716/+j9CT/9ehfwBpyfgPsGCPFauAQC+1OLT3U9e/zpz37r+W//9uXFS7sWqwu6nbHBNhyo2FWX2pJ7rUuLmIliOImH3YSuFSJat7rc1lTnjka+YMAKmkWU+S66p6F7X3SI01UDMH6Ktb3dXT3E9y5533NtOQJ1jp+z+5053D2r3T8eqVL4u5+HgXV9LL2+MUs4f3n4bAY3eddyj1uGdBUWSR3wCAazZrcKA6sguLdKWRu8HyuCrT1wKIj6EurCFJdG4ZdoQI4/NtdDEPk8tSAfdgfqJuj7cD6pAHrxDnLcW8TabWw9a5IlPzM7SyA/tzAHhVKemRtFPB4viQ2MKDyFeQqSqq7hY6qgCcWZWCiZoi6QwCKjbazu0cdPgo/DrgK061nQKzp0Kp0rh7bf+qOPvedj/+9d3Xc98cC2B4rxpZwceTUkkID71ZDqJl/zcedxrWu+a8tXfvT4v3/+1AuPzJamexfKi2hGg6M5YCpVzmwXpjn1WqeXmzm8qYUquemkLcENWeg/W+dGHhgjRIIbardaC+5y46XFhOVtGK7HHtKaAdVqFcyKCR3ZDurMhpZ6f98g9VFHNzJuXgjqKT1FmxMej67JMHBnsfKS5U1XbJZumMATvM/uEL+88cE9qNCEWvINlBF/zH2zwb1RPBuBKiqmHnzV1gLsjRS1Vqz/enSs3wRch5d0oLm7L7vm6fWh+DrXvVMnOiSQcmzKosfs+unZKRibHIOl5UWoVKrUahlJpqrVEk2bZhhuAl6jeUTFXrP5HeN3H710IoGOfinGLqhvyVUgjiWAxx88xlRAc1RIqSnsF++0OW3Vbd3b3/7AvR/6y1//qc8+tk/Zt7zJW2FyO58EEnC/zpfDd5zvpM+8dub2bz33zf/zrdkT9y05Kx0Fq8TebRNbm2LGu+0recMKc8yTE805BOscx9k86li5ASgE7hxftzQLLMyelx+p7cue7NiljbqbITc2gGMCdWjr6eqBbdu2w5bhrUQbizF3CdC4sTJNLCcVEckNfx3+ceMG/lUs3euem91rmuLGGdzkAMkPHt6CtcFtG2Si1ysRm7egooCsFXB356PGWby2Z2nVcg+Ls9PYI0hswtzpUTIJe6IwcK/z1ERa7t6VG1VgSG9ZnUJCuzArqy6RDXVCxMZIbN0TD4XjQKlagoXleYrHT05OwfLqMp+qy7p1TtTznP6BgYvuexrG6QiwMQ8H82saWO7ovcMKGtbcvRwcAe4q6KBiZA/72oMKOTVbHUgNXLlj9Og//q+/9vt/dJdy1/jaVlFy1nolkID7eiX4Dp2PbvhvX/p298vnX3zfky8/8T+dXjx3dFGZz5aUKlhoySKdZMkBDQvZdRVMqneTzG0cG5fZNATsAuT5cZjBSnF0UgIQsmm7UE1fMp3HYe11n+TGLshFj41bsuksDPcPw/at26Gvrw9SGFengCF3tpIJYEgvS3zwmga6rkHFqjSXqpvBJzeu+ti5tznfvOC+tqUZnS0fBaBxwT3qOkR0FOJpqLGo/W1e1xgiCbr364CdyRVii7NxeWVtrwMG19rLKjX5Ix5xlOxmiO+pBSbki3nirL8yMQaLC4tgOtiW2QbHNAHTaFziqWBZo6hd56oXwWVB7vbA4wmrXSVNGN9/tvJdFz7pE2kqY7UVU5D1cDvkjJk2+52BqaM7j377t37xt//DfMf82UeVR5NM+tgraGMOTMB9Y+S4qVdBN3zl9crI6+de/ugLp1/87LmFc3ctqAvpolYGC19UZLgizRoxFAN4DM7S30YATFnsUhuXcT9xFFkJVInOyXYiXV6h2JzPOhYbkQR3TUUSGp1c8mStb9kGWwa2QK6tnZPriFEOa9alnuFjvfPF/IIlatJl6QpZ1Ml7Qud6dUkJGtguxQ7KpkntFr0RCXVe9H9TF0EgK55Uso0AuhiWexQoxwH3qGvQ88TH08iubq3MTajy0MSLwAAtQ0R1q098g++gVxLaaDzILy+VXlQoqA+9KJmj5jII7o4Jlm1B1axSF7qpmRkYnxyHpZUVcunj980sd5atCG8FiajEo5C3jnJuRAWGyLXxx+dpb6k6FPpDzwF1mHPQW6dBrpqzetXeuUNDtzz5s+/+xJ9v37r9lQ8OfTChrW1lIa7z2ATc1ynAzT79tHM6/V/ZVbkAACAASURBVORrT+59+cRLP3vyyolHLq+MHZ535lJ5rUhlbrJ5FdNLsYtcWuP0J4G2KGuhl5xjaDJ/lxPmxCnMouGez/hbv+PyZq5AykhBd2cPDA9gvfowdLV3QdrIUGtWag5Dyoa4nhfeF53gvHaYFNPzfciz4LsvN5txB8khA/oeyT44hOABndAavDIA35VbA3cSBxPjkXIkVKPNXgKejtOEtCYInmEu7PCB88SEGHLu72IBs1w1DQA6KkGRxluz8hqLOc544k5SGLDTimoA7p7lHWxmIN46sd6xdoSnKwLgxX1C50vUuGOlOzPeAXHTI0c9ZtNPTE3BzNwM5IurIpvei+XXKR/+CZZ6iTDgia1OPph4b/AdtAQ1LT0ZCQVZ7bgEx83ZQMZI2wHD1KENss5Qamhle8f2H7/r4P2P3b3j7ifLt5ZnEys+7mpc33EJuK9Pfpt69nnnfOZLzz5+x+tnXv3k2fHTH5/Ij+9ZhmWtrJWhqnAPdMGCyaAsa9HFpiI3Fopzu7uSB5Ic2xPGOu9ogqmKr6Va0k2KWe3ciQ1jgpgMh/XqA70DMDK8BXqRBz7XQbF0bBWLsThuFOMRzrhEH9TLHTcqz7MQtIVDbeMAaPAxOF4G99oEJ/8yD9nVQtyjrAi5/3PtWXl12tLCyuuuworw8gcECZAYRBA3/S7dWu1IZmXXAk7dUOXzCiVGPr1oPOpZ0jFobOX+T0MNc2nLwYvp8Bu/NYqdb0nznDAC+Q3OFgz8eN6AkAuGbZQ1z9XoAWQCKH3vU2wDwveUGdk0xpsrTx+W7wgmGvLypBWvqNSoZn5pEeYX52FyepJ6ypdKRbAwu5XYpIWCHPYgtB/wPHHajSTTle8AVtRgIm3AfY//lOAuQm30mmPVjKOAoaQg7bRBn9ZT2da17djte+74myN7Dn/nNw//5lhCeHMVNorAJRNwv/oy3pA7ILB/8YeP3X38wvFPn50+/bGJ1YlteTUPpo4x9mA4S7yersXLLytp5C5/lmSmEW432nt4A+DEOv5xk+wosQbJbpiEhsDdxKodHfq6e2F0ZCtZ6x25Tm69KpPmqD+1YOLCGlxpg/vj5tIkbkFS4dYat+nwwD3eBRvHSD1gkkAuLXd5l3h3WN9Rjazc+quKKoZmRD5NyGGC1qL7jJL5T4Ae52vwJ5bVHDNeHXDYiDivp6/KuDepbuFe8FiCjnT3+wkXxdhbTU4MHYgoVYzKIwjK1r03954B5P/HOnf0BmBFDNe2A1TMKnHWI1c9kuBMz06TFY8ATxn41NPVX7fug3HSGyS4e6NnMSteHwlXSRHHinkQXnzv+tKydzRIOxnoVbvtLbmRV/ePHPi7W3Yf+NqBBw5cSCz4WMt1zQcl4L5m0W3eiU9OP9n+7ef/6d5TF09++tzchY9MlSe3rKqrUFZL4Bi+uLVwodEmKSwJt3uWgHWPGlOCu3C0k6XPbypuAhS/RhYssSERqGF5HJbRKBxbz6ay0NvdB1uHtsDI4Agl0GFtO/Vjl+5IihsinzYn0dX5e9coxjq3swSbFq4XjFgETyVFRMiyFeuwhSFEHtoIPMNLxFiRavZp5p4P+y7sejIkETfJzO9ibza2IGB7VQ2NFYm1gHwkuAvlgR0ZnjyDMo+Sdd2zUivX+vlpdB2/q5sxluAcVNEUiZkp8Ef0ZhehK1TI0U0/NTMF03PTsLS8AEWkshXgzrzx7NZHDx41u3FfT/Kj1a171/knwJ5CN4FIBGb00xYkE/QkuiAvvdIObZU22NYx+uau3p1f2jOy5x8f/cSjZ5LOcpFbwJoPSMB9zaLbnBP/8co/9r3w6rF3vXH2xGfPTp796bnqXG85XQJknatqSEwj4sbCny6T5cgR63N188YU5p52na5sU1OXNRlDE3q7wm54y+IGL4aeprp1BHS02DF5DuPqtHdgln2IZefPst0IyQU3xDjR86CFHrU508b5Dr4hUeOrB/jNAXeZXR7JlSIVLj9Axph8WUbdynwFrf4Yt4l20Qtr1n+tdSUtIviF5Kw0m+cahUtBQGWAp7I5UU1go1eNSOq5AgXvgdZ6sVIi0pvxiTGYm5uBUrlIXepMdKHr2HiJQZ30BkmA1IgHgQ4Skgi4rVhZ4gQ8rpf3uT5wWJYCWlWHHOQgXUrDlvYt53cM7fr7I3sOf+XBux58+0PDH8rHma/kmNYk8A5uXa0N9GY7Gkvd/urMX/WfOn3qIz95+/ivnZ88d89SdaGjqBehrJfB1E3KUiXQFChE7Vr9AO6Ls3kWe1CSwuUWcI2TAo7156IMCN95zILPpNugv28Atg5vhYG+AbLWORMe9QImvqlNSuIXHzPgo8Aq7hwHLSoZiWx2fhhIR41ns2LqYeOOGlv4s9aqOLXzwK96lOVOyp0EZT6hoVjjgHtdSCHGJCM2BK12OfZGp28WuNfKx+c1i/Fca1mDtZflKLsrd0E16zbP83nGpAsenfFYCz81NQFT01OwsrwIpUqFwB9JcmTsnqtka+e6LvTUEC1kZr0Ef3b/y6vpmgp2yQbDSUEWcmBUUtCXGxzfP3rg23ceuP3LhwYPHHv08KOrMUSYHNKCBBJwb0FYm3UoAvtXTn6l563Jk5/+/rEn/t2lpbF9K+ZSqqqWgZLn1CoTvaBrTdSuo9asUYGrdLdzByqZPR9MQOKNhn3OqG1LIMfNGJnBENax7hzd71iOg1t+X88ADPUPwsjICNHIEq2sySlshqrjGUyBSS0qxauteZnrrQJWM2s86lpxLO46136MBLnNcs9HPV/YWlQkKX+TMrlocKeaOvfydHzMh+a8Dm9kzZ4h7sbjRpgi4vtXBdwb3HNd1ntg4uLOMx2Hlju979KjJurPxWLHShG053VDB9M2iRRK1VQqmimV2IqfHJ8gd/1qfhWUFCvwpmVSEpw0wNGKd/eVZhPlaoGchYsufu5ZwXsPKmiUYIc5fejYqwAYjgGGkwbdSkNvW//8LSMHnnjP4Qe/eOu+W55JesNvLMLEfcc29q7J1RpKAIH9L07+RW5peemXvvYv3/jfx1fGti7Dqla0CqCkbKaTdUzQDI0IIyr5KvVmRnIYyRnPoXdBTMPVtaK0RSbMMbC7OW3kilfAQU53bOOuGmSBEzWsrVCfdbTWt2/bAf29A5DLtoFZteilzaS51K1aqVJmPCbT+cEdLXY/SUgrdKI3K7jH3fDlIpLHqz5kDbuG6073Z7v7ViIpZiE7Qivgzl6kaG0gzsYjr+JiSJPrXo/g3so8e+DO5aj8jgnJiHbIUrHHznGazi2Sq1aVwBvJoRDol5YWqSZ+fOoKLCzNQ7VoEekN0tiim54y3ZEnAwE+qod9A3DnLB42LCwTINOhQgWZMi1mrgRLhbTaBiknA91qT/7QloPPfPDeD/w/7ZB55t/e/W+rCTxsjATivGMbc6fkKrEk8Pgbj7dPFyY+8eff+eKfT8N8e8nJKyWzQNSv9GYQYQQAVACUqgJauwZ2BV11knCCiS7wvcfSFdbHZelbbd0reeIpI55j5Y5pEahjvTpmwdtVm9zw2I51546d0N8zSBY5Zku7NLOWA9igCjcS+cMPyluzdMdLPnpy4Ytq+UYQEGfTi2OZ0/2bWOON7hMNTeFu41gTHHFQnGcPgrr8txYB7vK4RgpW3Hs3A/tG12gFfOWmFGzf6x93FOBL13WcZ6oJZcWwrNedWBejyiBIieu33PHZ0SontZ386pznQqQy4toYW6ffYYGLY1OpHLrYDF2nznJjk1fg/KXzRGGL19ZSOljYOx6PQ+cfArwf3H0vhawY8eI37JZny11yYTCxFBbYcBgtUJ1K7aMNSNlp6FG7Kwf697/83z/yP/zPx7/4youf//zn46TQbMTrdkNfIwH3a2R60WL/uxN/N3h24q1PfeP57/1vZwoX+pf1FcWGsmCAEj5P2X9ZY052q8yEFhhvl2DGmbDooPNsH8kPL9ne8E/eQGT5FFrsyCOvgWPaoIMOvV29sG3rKGzduhW6OnoAG0hQfbfI1iWiC5GhL61C6fYVJHdEL4MfCe6yHK9ZnDzOhhwH3KNi5mH3iQPs/Dwbv3DiPLf/rsHjJbhHXWc94E7nNiJ02SDL+noDdwmorayIuHMkj+M/BVudyHpXVLbOHVvwR4iXAr1nWCpHVSrkxZOVMHy+aVVAMRRYXF6AsStX4Mr4GKzmC9w8ClnwZLWMf403BXfWorknvKfYo2veouSd2mghbyJowaMyoINhpaAXuku39Bw88e8+/pt/+OjBR38AAGVFEje0ItjkWFcCV2GLSqTbqgQcx9H++sQXdr545viv/MuJZ35nqjTdu2QvqVYa02LQROeyNEZvEdKSpW3UzEnSxApLVVrtbiY9ns7aPZFaoPVt8MaAmjq+kIaRAtu0iEKyPdMOw5QJP0ru+EyqTZDeCO+A+6Lz8qm1MoTFLlcWxt7oIF9Wvy/pLxRgW1iVcUE2DLSbbbAk5hbG0eqcRx0fHFvQkgs/fwMMHlHTHrw+YUTkoL1josBLXioYp4+6Rd33MUIAtPxC6NPlteRY/R6JjbDOg2NtFCppprAFx8jxbP9q9rodemOWeTeSktk7Ht35rGhboOgKFAp5GJuYgCsT47CwvEhufDQOSJFAy130iKdQv/g3wb8/GULsS8xq562SmlayYYuHrsHltUbZcPr1gfK+vv2nP/meR/+vA727vvv+3e9fTgC+5TciAfe1i2xjz3zSeVI/9cLL+49dPvGZl87/5DPnVsZ2lLQymGYVHBVdZAjsEhhpmxKENJKURmS0i2GRxU4/HqCSE11k1iHUsgsPwLaQCEOBdCoFVhGT9DTo6eym7m1bhrZAd0cPGHrKVQyIxKbm472xvLGwZeAHRbdnegi4N3SLR6KIT8+JcWyr7v+NBvY4QLceMHHBKW5wvMkSbjbW4OyHXUYOIc4z82pujUN+zeDe5D5h4L6WtzxMAYuSQyvzLq33ugxHj3NaKNoeyLrnyDAZJeZx50XLNul9LVXKMDM/SwCP9LWYfMeJeKj8iy6Q0toWRDp4mRrlV2bj1VTrCCn6+lHQb+peSM4JSjlt0KN0V/Z27X3zg3c8/KcHdx785iN7H5lTqKlF8mlVAjG2xlYvmRwfVwII7G8dO3bwx2de+OVXL7/xS5fyY6Orelm1MFkNO7LpmH1eobaM8sPJcWSrsxJfoylzTB2B3WWZE8l04gzuEy3i42BhUg664zkZD630bVu3ETd8e7YTUprBHeGw2s7G+tro7d194Sne7y+vCaZH1bOb1dU1R6xO/x4R5U539x7f5DRULvzHbMQbEjU4iXIxxuZtjj5rTO6hvmz5uGuwHiwbnxkURUPRhJRVues3RBZ1140jL3FBF5hjPHDkfYRL2V2p0lnWhNXPf9uwLHq/Wz0sHNIKuPMrL6lr/Iul9r30lAx5jN9yF1n3KoBpVXkv0FVqQjO3uABj4+MwNTUJ+cIqh/VE+I6CfLgNYUpPCBmP9365Ljv/AGtnx43Ly5AB7xNYSptyUtBptVf3dO05855D7/5Pu7ft+4ffuv23pmNMb3JIQAIbsXUlQl2DBNAV/8cv/fHBF954+pffmnrzU1cqYzuWnLxiETczJshluZczccYzuEvyWBfcxbvB1rL4kVnwFGfDjUB2eBMZ8USCwb2fqYsTqGBoOowMjcAWopAdotp11BDwP10zSEVH932zxCPaeNzVJMfSXDBBcA2Ce1yXu9Bzmt4szBqPsqpqn2kNk7yOU+KMzd26Xdf0+g2cVoz/Zq76RuOPc/1Wku9aAffgdEg+9WbTFGe8ruKC8e9AmKCVeYy3XBAGA/Pss9yjruEqG2ARSGPSIibYqZpGRsHS0hJl0yN9LfLTY/c5fg8wk57/xIRaPI9UCvHO17xf9DsvH6fWUncEx42n+hOznY7dLNFJqYJuK9BR6YQ9nftOHN1z9D89sPuBb/7y0V+eSiz4qNmt/T4B99bktSFHO45j/MkLf3LLc28996mT4288Ola8vKdgFKCCbjJUjrHjk5Um7nYQrnlZzkaaNsbP+ZUTZBGCzAZfezGj0k0eZKXD32u4GYjs+o5sO/T39MLOHbuhq6ub4uvEG28xBSU1fEE6WRxYMJFKWOeuUPwveggTV1B47kYTWIUS5FuxzOuu7dt4XBAMHLSWeP+a4vCRceEQWt5A7JtF5BeUqEuuEdLGt8xuBm5hNlq9whH+ysS5rguaTSz59YA71WS34CWI1B7lO0mB6hD3c+Q6iLO9eB3Ygu+d/+zQx5IeFeGh0DWdQBoT7HC8WD6Hnr18oQCz87MwPjEBc/Oz1HUO4/OoAGBZHaG8yNGjxxQVKZ7XToyEfiHT5Xm1IHUuyV2wZ1K3PKE8gEGpAKAaAGpZha5qD+zt2ffyHTtu/+J7Dr3nW5+57TPjCcDHWSN8TALu8WW1IUe+4byReuLYE4dfOPHCL52YevMXLuUv7VpRlxRHs+hFQ2C1sSYUdFDp5UPAR6JJ0YNddH7gchQfuAt3HZe31drY8kVHoKY6VluBlJqCzvYusti3Uie3PlCRiAazXvF81M5th8aEAXoNk2ys2i0j2HddqBux98tG4F7HKb4GyUdlytNYg1ZWjLdhLeAex3qLcs+GuXTrrkum1UahlSf0KOs1zIKPeuaoa/qnPFYyXKtrhPBlY2Xlf+bQioQmPeFbGX6dbAMh6WZP5eUXqG7feEqyEx0gsckbxtrL1QrMzM7A5bHLMD0zDWWTFQAsl5PATK+LiL3XAbvcDHwWvFcmxyMkVzyRX6lgmVUq88VcAMdgZ6VeNqDH6YUDPftevG37rY/dd+sD384czowlDWfirZYY21m8CyVHRUsAXfGPHf/CoaeOP/urr114/ZHLhfEdK3oBqloFHMckN5lmq2BWqsQOhwluluhUzolHXk83ejlIYxbuLaEJk8ZGGaheNJ6ceMg7jYBdtcFQDejr7ocdW3dQVjyCvIY+MbLoxWsnXWuYeCcS5fA1lC03+f7+uK98YaUcopfW1QB3OaI4IHytgHsc4G5Uvialjc+C3cKafYIzFHpsWEw8AgNDZzoCOCUwRL81bg+kUEtkrZY7y8uVnsexHkLwI8s8o8YaXE91c7Zp4N54wvj19vVrR2gVCbbMiiHaPGOdThXj8HPUQhZ7xa+sroCtOqDqaCRwoS0R6vgXgPy7+yJycxoX62mD8hFoUXmtTiWzFG4wBKumhaX2GuhlDfqdXntf/94Xb9t95K/uv+W93/rUgU9NJFn0UasxsdyjJbRBRxBX/PG/2vWjEz/6N69ffv1TF1cubV928qqlW4yp0tQ0TdANrBm1APkk0FWFMSl6IWks3pvkxbk8chq02V1gl28dWt0ClzFJrq+nH3aO7oLRoS2QSecozkUxduKKRO4K6gtHGjxmzaK2jnWzKcFlXZ/45jZyFdLyynOag019Gw1/7G4tdlWcOL3r9m/BcoujLGzQUuGNMGRsYQlbtfdcf8ydlLcGgo9rbTeLxfuVEVcNjDnRYRZ8HaDGnIQaK7tJmVzMyzWcM35jZbwq+kFJ6WjAIOgfi3/8bvMocUBo0p18MwXpDSbHkYePms7wuOj1RyIbaieLnRwVQG76lcIKXBkbh8tjl2C1iN3l/MmybFy425IP3OV6cSsoJKGUb4EoFu5XbMjYikUVPNSNkmk7aC8zqjr0qX3VXb17Xzyy/chf/sw9P/ONj+342EIrc3MzHhttXt2MUtngZyau+DNf6X/i9Sd/47mTz/72ZHVqdFXNQ0WpgEUsUPiC6cTpjtZXOmNAuViEVBpfLpE+I8livGg7W+74XhEmM8e7dN/LTRo3CiSnIZIJRYP+3j7Yu3svbB3ZBoaiA2bmI388slshqJPbngJw5N/3lbZhyIA9ch45DgtKZtV6YqsFdwoVSPddjWwZSCSgu8xXYdUyMeckCtxpG3P32ujN1gWjdbwpzVzUbP2IzMja3TvmE/sOC6Bv2JCj3OXN6GPjgjttyr5hhUrZ3yku5jSE3j+gBNU9swTKiES3oOLAFq43sLqwiQTLBrMUVB6iJ1O0WXVB2LdQg++MBHGxeIIJdo3BXTLaEREGKRHU6An3GCS9wQ402GdC8NGjq55q3lWgOPylK5fg0uXLsJpf4SAgEWWJ7P0akgCB9yHzGlSSVRUtdxXMkulS4GLpL8b47aoDCrroMenXTEOP3ePs6NrxzP2HHvijj9zzwR8k3eSar6p1bFnRyzU5giww5esXvt517Pxrn/7mj7/5e1Pm9LZFe1GrQFH0V2YXmUySo/cVXxTsokbtsWRci8FWMsK5ssV3Dw1vfDFtJKZAznkGatSCDc2AFKQgo7bBQO8AbNu+HbaObIG2TBuUy2WoVi0wDMO1FHEsLgCKuL58R4OFcNJOrLUi6mfdUZmWkpWR8J1cgpz8Ngqko9aWfxNpCGiBLOM41nn9uITlEjWgwPdhLtxI4G3xHnEs6CBgem7Z+PXnUaDf7LmCYwzzTriW3wYx4DFue+tQWstyMwy64cOsaS92LWr1/RZ6YJ6kQqz4ygDCZBIZs3dBvd66x3PjrB8pXylTbBfrEkz55CKPQ9paTPDVdB0KxQKMjY3BlbExIrwx7SqBO3kOxOaAxgGVy2HuUFiYKOz1R8FTDgSGE/khbdr/PEVcBQNSZga6nO7qzu4dz/7suz7yf9+297ank2YzjTeFBNxb3DBbORyB/b+c+i/t80uLn/7qv3zt85cKVwZnq7NqVSsDpBHpbGSSoAQ3jLVTTTmWnKBiTe1cEdxFbJBK28RWGEAhjJlhqZqR0mmnMSsV0r51wwC7akG71g47hnfCjtGd0NvbS9eh43WupSc+6UYWiM+KXgu4ryU5br3ATpt3HOv8GgP3IOi0stbCjr0WwD0KcMLGGCSDudrgLmXXymYYBHeysyn31LsKKbR+hQR7PkSkm7rXbeKaDx4j/x0la/c5qeJGgGhgPDXXkJ47ESpAWlskuJmYmIDL45dhZn4GTMx8w6paZLrEZDxNAYuYLgG0dMje4oK7VPg9lz6SZMlW8BaCO4rSBXgFoKpC1m6HkcxweU/3ruc/9aFP/+F9B44+c1g5XFnvu3Ijnt/Ker4Rn/+qPtPfnv7bzvnl+V/86vf/8Y9OzZzOLevLSjVjgoXENFjXSRorgjcuaiSSEdNBjV+4ZWKzj3xP8Hz8aOhmU1Wy2jH7FFs/YrLc9qHtsHNkJ/R29UEqlYJqtQoV/F7XycrfMHCnndqXE4A1tIFniOOBjXrupjLx3a+hlyDmql+bTR5vSTVLvoq7Sce7k3dUHLDHmGujoHuUhR4cTyuu6TALvk4OMUrX4tbIh8k45rKoAeywPICgnFyQl8gVY+LCrHjpUWi4rmPmkDTL3ai5r8oZ9bg/YIdI3C9w/yiIUrkLVy7C9AIy2hXIgqducrh60HpvtNiabAB1lrsEd4y/Y/NL7FFramCsajCaGVm9Y9cdT3/qw5/6w1/Y9QvPxxDpTXdI3PV80wlmvQ/8nbnvdB5/6/gHv/Pcd//wwvSFgyuwqlSzVSgoRbAU7GroRlsJ3DUEd+HbkgkySC6BLu2wD7vvxXc2gzp2ccJSOkyUQTd9V2cX7Nm5G3Zu2Qnt6XZut4jKMCbGCRd5mMvRfz8/wEVa7g3APWgNRMl2I8C9GUDGcb/TJrWO2H/UM9L1m8V0Y27UNXMVI0MdvTxNlaMNAvc65SWGVhfJf7iB4O6XvwRN1rXD4+yN1lMr4E5hNmEpB2P4QW9FmPK3UeAeZ23SMcJYwLEguKPRgMYAfrCKZ3FlCRDgx8fHoFAqUAIeeSYwbi+MjLoShwbrgHDcR2+Nlrtrtcsl6yigWzpkzAy0ldNOp9q5dPTg3T/4nUd+5/ff2/XeC0kGfe3MJuAee6XHP/A157Xc15/4+gPPnfrx//Hqxdfvs/SKsWqtgpk2wVIs7vImuZoxsYXKQdgtzx/ZqQ1dXipVucva0nqNmLPjMS/P0DQin0Ee+YHefti5cxfVsGdTWfYOYJ07ZcNjmh6DfKMyn1aAzWss61nuRIErNspm4E73ifJQrGGVRjtA6+czzjNHjTX+KhFHCrKayDp3wYrSDCPjAGrwPvUKG5dChYFW8NmaWfLNwDCujOrAPqSpTaveBNI/fUL0K7c05mCCnlCG4oI7k0x5T+g/z5/o1gjcpdKB5/nd71GVEnXPEVfITY6jxxA8F/L+lHRLrHZsqWPs/fKVyzA+OQGFYp4sdtxfcINRU2z1s6LQ+EaUYkQvH7ePw34UbhxfegDwqypACgxKBLZXHcgqWbsn1btw78F7v/arP/2rv/+h0Q8tJADvyXkN2+YGrJob+BLnnfOZx773pbtfvfDK/3js8ss/s6gstlXsIiiGA1XLBMcQRA2E4d7KZUpZ3s4UgnOGJwcBWWSmUj6dr+xE2v5uQp6jUB/2vq4e2LVjF4xuGYVcJkuc0HgMMlDhOfjC4QtKtfREVlNfQhUH6OQ01gEp1cbXb3A13gaJbSHgXreRBnqyxyoViohuhik1cZ55w8G92eYaYkW25LKPUeLVENybNFrxPEb1qkbU+CTwxakdD44t1JUewyMQFHEj132N1R44KQ64B5PV3PdDKrk+XviwNeyXSeizBhSNMOs+eM+N2GrpvRBxdzlGLJejMlm04JeWYGx8DCamJmF1dRUsx2QsR+oMSqQVu0EDtKFohQB3G/c7PJ5+apUC+ieWztkqoDmk2Qa2i7UHjMG5jxz5yH++a88df/7Zez47nbDYRepTG7Esbq5rILB/9bmv3vn8W8f+9bFzr3xiVpntLal5egE0zSGyCNPG/utAgEucFuR2F3SwQr2lsnTpQ0cXOya28OqvrSkV4kXLHfuvY6lbX1cf7Nq2C0YGhiGTbgNd0dhil8kxwC6z+o2ndq7i7Jku0AmLis4JAHHYdeRxZBiELJFgqV3dIQH3f9gqc70GYV+irysC8wAAIABJREFUdRVSS+4fy2aCeLO3xG+9Ndu4efONeN/CaueDIOabkUaXc/kPg5Z0SMOYuvgzrRHflZu52kOs6Joxxbhf6PSLX/oT9YJucd8LErmJyTG5ikudTNkCltXh8us66933PjRUJnzXvtrgTl4IwSNvmUyNLQ0CHAZmw+N/CPRIcDM+MQ4TkxOQLxboO2xGg9Z9TR1+YFG5Vjv5K3mfYrcRsi0KcEecp2Q9AEBKbksB3UAiHRWcqgLt0Ols07dd+cDd7//TXdsPfvl37/z1yQTgExKbyBc37gHIF//Hz/7x7T9+64Vfe+3ya5+crM4M5408WBrG13G9WuQ+1zGBrSq0UiKJwDUsVFSBLlgKxzY2M0sg/zK2cfVotDwYQpgiLRY06O/qh13bkZxmFNpSbZSFT5XvGAuTXdpCSDLkCxwH0P3yCGak4/kSmN3NMmSjiwLOjQZ3/3NFuTdJ4YgCybiLosFxcazWGjmHzFmNu1eAoCQjiaUsrOMZMDuE5BSiLESFBuosVjYLQ0cTvBYxqQXXU1ABaGERSws+qECFyZYSX5toT43CGLXPUOshC7tes7G4SoH4SzNwbzQ/rUx7XR5AyMmy3M1yGOAR3LHxzDKy2eFuQE2tRJgxREgS3GnvcCuCaPRefoLwQJFRRGFF7r9BxpENoEMbdFW6YF/vnlP3H3zXHx/Zd/i/XTx0cfrzyuc3gNWpFYldW8de5W3s2nrYqzWax53HtcmfTB748fEXfuXEleOfvpS/vL1olKCiVjiYRIvQAcVyIGVoYFeY/Q1ZYRDcyQkv+qHzJiLgnv3YBO6yUwNp/xQH44Q6YnBSdRjoH4LdW3fBUP8Q5NLtBPYI7vRy4X/kHOCdL7iBxAX3OtDzWU6SYE++lo1k7T9OHlNz3QbtQv3H0KINbLTuViA3+5DvWVmSO6O/HW3jlREN9C2gyVoXoLxFi2OvvR2vQ7pEWOxayjTku+CwGya+iaXuelNDm9/4ruYLG7hSpL94D1xrqdfKOs7m1Swm754fCF+4Xh9/WKTB3LkA7fNANB7X2rAmOB7/9cOU1YZeiAYKGU99+Khr9gpfaRxvJGjZexTYCPD5fB4mpidhbGIcFpYWmI8edznRudJNK5K2i++V5ERavy+e9zra/bjFheC39/WjoXFokLHboBd64ODAwRdu33nrn94zes/3P333p2fX+srdCOfFeT9uhOe8as+AtexfeOML25578/nPnLh44rMXli7sX1VXoAxlAIP4HNn/jh0NbQpDCcpHdrfjgpZ/MtMLpc+xPU8EEwjQnPhGL5IAa8yK11SVerFj05c9O/fAtqFRMLQUxaXInhdISilSVF7XGIjibDtBoHM3nYArvhHAEwCHrLhG1w0Ff/HL4GZEBVxNss/FXlSzDqLiw43GWweaEbXLV23xtXBhctv74uiNrL4omfj1o0a3b3YfeU6cZLxgi+GwsUVl2MdJuPPH4EOt9ib5YEFw9T97vXzivGX1Z9UpGz4vwlrBPbgT0P7SYEIbrgkCd3ajswXPWhK65a+Mj1Gi3dLqMsfekVQLm9MgtSwZLB7NMd63dg/wPJnY3AfnhzOP+DjeM316AH5lqdCh5qAH+qxDWw9978jOw3/20bvueeahwUdXW3hNbqhDE3Bf53R+6+K3er57/LufePHcsd+6sHD+6JK1pFSVCi9owdWOriPcZHSq7vA44m3sp+wuVq8NIm2gBFTM906GuniR6GUibVaFTDoDvd09sHv7LujvHYDObCeRR9iiT7sEd8L4ALgHX+449meQ9c09p0mc3X/dOMBOL3DA1RpqPQcsDepe5/+4VoDvl8FxRjRaCeYPhC+VOJJb5yJbx+liS6yL6DR26dbSoNaJtHnis3u4P/7cMH7cRHSsjNQCjh8QXCUhIJvghhYH3BuNtUZZbDIHQUu50T0xUXYtn6thudeBewzrPTh2YtWkYDiCO2fFo0fStKqwtLwMswtzcObcWaiYFWoVyx0rvBI3ei7e5urfXdq00DPJzk/cD0kJIPY6BnfuiulyYoOhaGBYGRjKDq/sG973+G2jB/7y3tF3/+TRw4/elCQ3Cbiv5W0T5zx5/snM98587+Fnzz7/u2/PnXrvbGUmi80PyJrAEjbBn0iJn2i5kwbq9e72tFC2qumFq9kZuM0rvQRo9aO1rulEEqGpOgz1D1KMfWRgCNrSWYq8I1c8N5nx/qNrix/5uK1sM6GgHEJQQ8AckGdYzXqUqzsq5s4hjNqP34sQNaXemOJLIWrMUfd8p7533aqBiWkWr20ExnEIYoIzE4xrN5NDJBDHqXMP4kQLuhentXgnxAX3uHOrRimTDS5UMx8NSvXo3XNzL4Tvr0lORCOxhFnwDZUzaT77XPMyv8c0q1Asl4iq9tLYJYrBY3IdlblhOR2GHqUF30iAgo6W4/LeysL8oxpwx1Q86rHBbao1JwVbs1um9g/s++v7Dtz32MPvffj0Q8pDmIp3U30ScF/jdD/pPKm/+OxP7nji5A/+l5PTb3x4Gma6qxhjxxIRxOIqkr7rFBySeSR+gipeqx7o0mL1gTtb6Oz2wpcBLXXMfMff6ZoBAz39sGvHTtgytIVc8fgdWuz4ImIjGPmh890GD/xb2sNaeO5g4pyrIARWT5g3oM7lHmPFNQPS4Njpnv4NOeL6ta72Gxvca8ApZMKDYNBIYZK/Xxe4+9ywjZbeRoC7P2LrvgNRHgJfc5ngGFwZtfC+NDo0DriTx0LEthveMgTg44RT/Ner83T5vpSvULPYPR2OHB20Z7mFu/RrGYdHK734/7P3HXBynOXdz7TdvX6nk07Vku50d5Ilq9nCtuRuY7AtGwMGA6Y5+cAOGBICST4Hvo+YhBIIkNBDQmj+IMRAwCTYwdi4YFzloi5L13vvZXenfb/ned93dnZ2Zmf2dDoVa/kJS3ezM++85fk/9f+kUtRwpr2rE6ZmpsgMpyx77IOBF1KSnFfzdFbOaXNNIUrHymdykynpTCKg4YQWvR0jhh1QZzWoq6hr27xqy/det/G13++9oLfr1ZZgF0HUzsOuPsNugXH2H7f+ePV///5/Pvl8x3M39+jd1Ul5BizFoiYukoEdjTCjU6UYkaCHzcTHBETxkg/hbqIQu4gusUkT4I6d3TBJDmlqaxYthvUN62Hl0pV0wER9PGvjiNnxvNMT7/IkmKPmCupi+Rj1Te4nCqiLb0V1zbuf4jdu9rNgqe2XuJc7cn9wj2KlF6IcLfT2F4c6n8Cn9A6PpRc0znxu9SAB4vdzvE8UBSEIlP3GEaYQBIF9luLjqR93J3WfDHAP2y/kng6oMAj7rvh9PnAnueNy0weuP8Wt2ElgVjivaxfhB9kGkyfStbS1QVNrE8zMTvEYPCfpobSk7NMk3O9cAjJyL2/WrVMWzL6Lsk+JcXe9jCFQDYqSRbCuvP7QxY07v33Za3bd+84173xVtYk9C+5RT4PrumeGnyn/yVP3feK3L/329u5kd82sNgMGYIck3GGSQxrDqD55yg+6jOjvgtABY0jY4jUrgZtRxzo0tLjxLVDpnjaooMGyJcugYW09WexxJY6OAicej2Q0AtxxLJTkQjEp3nK1AIudeRGyJ+dUAfcwYKfD7pPk92oC9zDhHwaKWcpVAJAElX/5bB3ndl7Xd77jF2RFu78T9h5+4M5qqII/fu81H4Aa1XIPE0lRlLewe8wHuJN8o9I0JtOYYcJHx8vfsKucGldhNjULre1t0NLWAtMzU6BojMbWwCYznJOe1lIQ3rhllUiTzyp1wSdllEWM+CsxrERiLn8MW2qGBmVGKdQvrn9+96W7/6Gxq/E/b7311uAuWWGTdpr9/iy4F7hgDxx7IN6cbrvtm7/4xmcGk/3LZu1ZCSll2T63qEuSgRmhqG+K3jA8cc7GQk0EdxKWguJTbNBMr2VMxLMAXeu4UU1QVWwsI0NVeRU01jXC6uWrQbVZSV1xrIgOiHDlYTyKuONlGzCFBa12WmSuUwSJtSgx6yDO9yiW+1zc80FO83zgXggvfRa5Rsg+OJUt9QxyCtri3NGGgWDm9XPh0G3l5wVFV8pIqGChCpLw2vEwJSPsveYT3ElpPA6LuVBwD/Ks5AP3UJc+n9DjAfcgpQunBom0RCiQkuckCWZSMxBLxMhFj9Z7V08npPU0hRsNAw0SlHWYJIz7lrPT8cS5bCOD5yvx3AsynURX7JgMkLKgSEtAegqbYrFqItlUoCJWNdu4vOF373/DHZ95x8p3PCdJ2MruzP+EnsEzfwqiv+Eee492rK/1kn/51Te/eHjg0OZRfTTG9iMVcxLbnKVaoGNjGAy5i2xfSUZSJcZGx0wAJthE8yT6byY3mIE7K39DvnjL0GFR1SJYt2YdrKhhXPGqpFICnWWw+1D3JpZWzxNX0CXGMvkoLY/L+3zgns8dPZ/ATkIyZOd5gZ2FN9hakVUeIGSjgjsTGtFi7qcFsPP3CXPFh+12UZ2Rc12ItUuPnwO4M4sveDO4gWQ+3PJh9wjyRrgz3W3X5g3aG5k3wj3GPHZRQhKOkh1Q1ikS3vA633cJi9dHBHe8TDQZCpozkR8gEuNwXkjWIGmWbRNzHZLN4O/TZpo8idPJGejo6oSuzk5IJmdBUhUwTD6LEs4RA3eWMOfxHjpaDXsJlmhHhHVs8yGhjaVBQtYAE/osMEgWqrZqL04sGbhg9QX/edfNf/b5qyuv7ng1cNCfBfcwacd/jwl0zc3Nax949r///tmWZ64b1oeLdcmQsAexZKlM76Q+7AbY1PWNualEG1fW3Y276Mn9hHS0mPyBLE4AKud9J9c6tWHFRjAq2CkLli9eCrVra2F5zXIoLirmxZ58g1PcCxUBkSTHSk24Dhz6dn7JcmQZe3ZGoFLgV+Pu/W6eXeYXT88Bf56Zn89KiwLqfu8QpmS4JzDKM0In3PcCxm+Q9xPGLcvBIB/YhFm5fs8nAR7xpcT93SAf9FW6Jw02f4fzLEDM0ziGQNkP2JzxMwTwm2XhYcsAe/auZAE14RVhpFOOkknOYfcMMXexG9xFzk3OXPD3d/883xo5YMq/4AXdqDkUXDj5N3bi9yYbJGDxxJ4gn6Dv5uB17JyuNpVKURGcFtfIuzkyOgrdXd3UbIYl2bGyNgxBIoEXcdajqx8H4PRz9wxG6APEXc+vw/4ZpgoqNtKyDbCwJzyJXAniZsxcGV/efsXGa773gbd84PM7pB1MSJ/Bn6jn9gyegvBXwwS6Tz30qSXdY50febT5sQ90TnVW6Jou4YaULZXAnXiRqZYcrXaDb3pmu1M5Gz0mpxUGkdCgpqsbaXJhUczdtkBT42AbFtSULYG6VXWwcvlKKCoqYneRWJ9lAnCKd7mW0SUdgoDT/cZecF9IYBfyPcet79mVrE8Z+whQ8G7cKMAb9px8OyHK/cN3UtAVTLDl++SzbqO6iqOArt8YCkkqc3uj8r6P65dh489XTucoFD7gngEhCoI5kOtW6IT1J+aGw7YL2jhjJF8fspi5Is/2by64Z6fEYl5NMNWO993DmtrQOF2Knvv7YeDu/p7bLR82/951dD/HY0znLDnKJ+wDj8aNibXuOH+WBRMTE9DZ3QU9/d0wnZzKJrdBXEePI08M9qUndh9mAndeXWRiCJMlKlsoj7lyoBoylJml+jlFdUdfd96NX/nimz/9r3M/r6fHN8+Ce4R1+vqzX68+1nPsjY/vffyTram21dPqNJgyK5vEdq2SpbDubejmxZ9TSEdY1Blo99Zn4yHBRgyKrICu66RJ40HAAyFLKpQmSuG8+o2wvHo5lJaUOk0cGAWzYK8LdhrnA3evxSpqy32tW88cOQqBz9xFja2L50Sxpt3gLh7p3bhRxp0jpCLs/nzvKu5XiPXvu90IMELA3c9KCrB881l/4pULseILAXd2JjLqZqTnBIRYvM/1kto46dlC8cMz4QofMHBnLVipcVLAWac0MM4hJcCdruWTRS1wHcudmZOZ98rdRNlPwt3LiF785sILrEHrkzUXAeDuvJ6YT9d1dN+Q70UFeS+4B0sg1oEyFouRdZ3mMk7TNPr58MgQ1cD3DHTBbDpJRg6FF9OYJYwJcipY2MHSb+W84M4Jw1g/DRaOdLv1FVuBuJGA0nRFel1Z474PvOOOP7+gcetzm6RNZyzBTQTxFgH9zuBL7j9yf9nDxx6+8qUjL33yyMCxHVPaFKRVlhnPHH3oU8LDy2O4lFyHO4+BO7Uz4oLBz/pjHiW0xBUip6GYpwUQj8Whbk0dbFjTCCWJElbuxh5IWx0PBwI8KgdBhzIyuGNSiiDR8QNsz8/yWbGFgHuOJU0ad7YQwkf7gXvYlssncKKCsp8XYy4KQthYyTU9B8s9aN2jAGqU+K8zT6LcKfxFnCvEGCI9JwTcxU0z7I6ugbjAnBReL7hzQqegtWR2d27/evf1bC/x/+cKg2hTSja532ZzwlVMNRA2fs7+CXh377y51zrIcg9bnizLnVfWuL8jnhHmASgE3PGZaKyQ6srRRnSlTKWTMDQyCG3drTAwPAh6SgcZu70hXweqRArKQt5NL1Sbx5VgC+FWroQ8wvCpZsSgCMqgWC+ZvXzzZT970yW7P7e5YXPzmQrwZ8E9z4lABrrftf5u657mFz+wr2Pvu4etMdnUWCtDcqE7OMRcdyJBi/+GbTPSlplVJkgXHBcz3YNZFtShGF30FibRxagXe31dHVSVVIGmaKzkRPRU5gkrZOG72rc6wpj/JdCaFRaJS7C4ATsIGB1r22fXuC0dR94FXeeRh45QcQkAfkojE+5EAnP3WufZ+c69QsrpvO8cJlyDfz+/4O7CIjGNOY8OUgACp8VNFMTvlk94uN3lfu/t/m6gxZhT/5yho3XcwagQi/FwamahIwrLnZFNZDDYLfwFsLsRWpRRZrw2Lte74Dp3/dfPdqfz7orNsyEy/vUo734iwN0L5N5QD4Uc8jDgOfLFVdvO1JbgD8onA9vFcqtcPIMl4SHJzQz0D/dDV3cnDA8NE00tlcYJ7gFU1iJoq7yJs5MrxL4isvIYhTey3MWUIpDSsrWyaOnQGy7a/eVNdZvuLVtf1n+rdOaVyJ0F94B9adv3KV99trfu6ean3/lS5973dcx0rExj+1ZVAzOJuRis8SVVVaC1jlucMtPxp9QexrkzuuuZJcBdRY6GiW4obNgqU30mktTEtAQsq1kGGxo2QFVFJZXAYVyekoG4dYfWOokKpHH0KSfK5+B1W9bugyzAPd9BDcyY9wPxgJ3l501wwN3znULi3JHAPeJuj1Ijf9yu+Kx9l8/H4r9Bo7pQxbcjyEemCHg6pHmfnmVB5hHqYc9zPycyuHOBT+eOL7hjRXpi7uSKJxDi7i7XWEVynHhfN2cjJcUKTHCgmLVdpu1jYekq/mHZ7/j37Kh75l8ZvgoBgbx6xa0oLaDlHgbcfuBOc+RJ5izEcnemXWF5B+hxxA/LGbLBsHSYTc/AwGA/dHR0wMjIKJNpaMHTGnPLPUiF4Dl9MsXphQHFnorWOpJ+UQNtfDwm2FEGvwKJpGZvX7lt367GXX+3cemKR27f9pHxMy2DPqK4y3OKz9Bf/dcrP158/4u/u3lv3/4PHR1r2jaljAO2NFS0BJhJEyRb5YBucIBnh5wBO9ZtigPN+hk7XMg0X2jpM80S3fpY1sZ0BAmWVC+Fjes3wbKa5Zx6kSkMIu4kLHVxEPHf3prVQMvbtdpZ1rIrOz7Q2s9TvpbPFZ/jevfsF9EMJEvp4NcUAqBh4O53r8DvRCDAKWRs4UekMHAvFNgzIBY+EtoiARPjWMvuMq2AW4aCu+s5weEFz0BE5zK3AiKsSL9seSo5dYM7u59IeENgFi53sZ7ZwM7OKFWjEE8qK2NlgI7gzmuzOcBzSGG2OWXuI5c6Pp+F5ihuTxPDwgAMu/wnO3f+XF3UAionvO5077xGce0HroVPvN4py8uzrRxLXWX1726DhMG2SXzzM7PT0NvbC+0d7TA1MU3JcIxZk/GHsI/PXPESWTFfSEErRK/MK5lQJtvIT6uaYJk6QEIGTLArnymFXXU7f3VB3fmfu7L+tS9fVXtVMvyEnD5XnAV3n7XCevZf/tfPLnuu/cU/3z94aPewPCKl5Vm2aSgRXqUewnRIZYMxzdGRxv9XwAKNV63jpkRgRzKaTD91ZuELwYF3UyGhFkFFSTnUrV5HsXbZVgGw/pP1iHXcZQLcxSFBK97gDFGB2465GLJ+TYcuQsmb3zXiRr6A6bW+Qw4+HdkQiz0MuN2PKAR0C/IMnNCTEh3c5wLsfksQBr5+3ymoCUwBoB/0Tjnxeh8gdF+TE3PHHe6AOwKqAHdeI019yjhs5FjsAqolxwJELxqFxgRQOwWnArTFZsZwHP4dk2xF7g2z9gW4O2fIpZzkgw0aOz8I+SonmL7gf2L8wN39M7dy4HcPL9d8FHDH8ZC1rmDTK4XF3x1GO14IyZtaTc9MQ1d3F3R0dsL0zAwrkRNVCo7W6VX4+DoJT44oTECvCgd3NKCwoZel6hnbywbQxmWoK6pPX1x30T9sWLPxO3dfeXf7mWS9n1CRdfroOJmR2rYtf2vPP6196LlHPnh0sOV/tSQ7K5PxGYA4sdKANGGCkohR9yEWP8OsecqHJUFiSSr9oXaFyGxDDQ4E5ayrlsuJtaNNoEJFaRU01jZC3Tl1EMOe7AYjgqBcWw354rGUxKSfIcA7iSrUYSlkGTkFraP7RgR2cX0QYIYlzwVDlrCXsnVxx47yKiIFbKQzGdz9Wp4WMDVZl84F3J3vBICH+wFBO9L73HzWq28ynufZ+cE9k2JFNqATJ2cjRfc8RcG5Gz4774Sp6nSOTWwlKoNtEFsUy5FFFy+YzCvnWOTieaITvXAti9warOPOBM2ywDZMg+WkV6xoIv95L0QB9Lri3QBO7nF3xr2Xg597UsKGLhR4vC4D7OwdMNSI+Uoo3xD8RydGoampGfoG+qiCyEQJiH3g8WLu9cjeyEI780RgKAWKueUp90m2wFJMxnrDiULjhgYlyTJoKG9sqltR/8kLt1/z4Ee23X7GuOfPgrtrpyCwP9L9SNW9j33v9kO9R+5oHm1rHJdnwFSxSTpqfZj2xjJyWS9hkTLD2ehsGQy03HlXNgnd+NTIjVneJBTEYcEyOCqpkaAkUUoWe+3qdVAWL2NJdRIrj8NnYv2823qnfS4OGh0QdryCNHp2MJjg8bZTFRZ8VgZugFs6Msj7ONCc5CTSxHPFga8XwbM7M9/KjaN6QS5K3NzvO1HB0hHRfgIn6k0KuK4Qge29rTtGHfbIfKDvdfuyV48i2gO4TjyD8T5byseKlwfks28r9gqz3Fmc3EPTS30fmCKNijJjpuBNUdDo1CWQkzaMD49BSVkZxErioMYV0G0dLNlkAIRnHPuMEyBiThhWsWBDE+alQ24KiSzWkPkK471nhXi+y5jPDR+27uL3+fZZjnzha+B9I79s/mAvWcYEwO9h6HN4bBSaW5tgYGCAVQZZBnWR8yO0wfJ2mjJv9IVEpiiexLVhvd/p/bBznAGg2hrIMwpUyYtgy5qtj2yp3fKlK7e99fGbVuyYiTpfp/J1Z8HdtToH7YOxB5/47xsf2P/Axw70H9w1bE6AHVdpU1h6ijHOkV+e8R7ihhURNXTZ4ek2yXJnyXaKZIOJ5DQKSyBhNZvAatux5M20oThRAquWr4I1K9fA4qrFEJcTZCFgZidlmmJ7RN4Q3tetFgLuIh2FZafmgrtXMcgHimfBPbNZzoK7MKRObXAX6W6syQinauYNm0ixRXDgwE4VMLxihRLnsIYFL5ixYKZvAno7uyFWnICKxZVQUlkKSpEKSkIFU7FBt3Re+criyoauE6BjTTdKA8wYx/96BW4OmM4R3P1AeS4K4ckCd6EQ4H9Tehr6McGusxMGBwfAsA2QVfSCMJc+Gkmidzs5TdBR6kZZri/kzDXKaxllsQRmGpvLxMh1b6clWFWyCnbVX/z9m7a/9qtv3/iefWcC//xZcHdtip+3/eT8Hzzwo7v39u+9vkfvLTU0GyQ1xtxxaYMaEVB2vMqaw1CFDec3RnDHvm0I7BYqAUQvaxG4I9MSgbuByXcKqEgra9mgSSp1d2tY1whLFi2hPuz4M+SLR3Y6FckePODubGJPgouf1S6AnZv1vpzsAtwZPa7/Zz5AHe/MBEe2s74wi52NjwR2WCiCv0ohbvocSz7czmIenDBrbB7U+yiCupDDHKn+3DtuDjyF1FlHeU7guD1A55dh7/1uTgmZKxvGC+7Ci4VJWGRxU+WKArZpgYz0z9hm2QSYHZmGzkOtMNI7AqBJoCU0KK2uhOrlS6BySRXICQXStk5Wp6Qytz36ATCMRiQuikrkVEg1nc/T4XaR5/OgBGWv52wzH7pecU0YE57flvU+l9IK/CiBfZLvAi13srAz7n80ZBRNhWQ6BZ1dnXCs+RhMTU9QhjuFONGCR+8FdsrE8mD0jAhwxwFRU3dR686lJd8kzBBjnhl9FtdKBSUeA1NPQdxMwLnl65tfc872b7z3dX/8o0uWXTIwD8f2pN6iEHlwUgd6Ih+O9LIvwAvVX/vR1/7s5faX39WWbF8zGZvEkA2AoYCkS6BY2GUIXewGmAq645griIE7T5ohcMfkDfwF0k6ybnHOgSI3PHf5WQBLqpdAQ+06Ri0bKwFTR+0e9XsZLN2gpgqsfI7HqEWs3OOC98bGBJA6rvB8me58cIUQ04j3yYm5B7jjs4HpLLjPZS+fBffsMj0nROCZTDdo0bHkCXVey12cEZYdz7xaqHjblgSSYUEMy1JBAX06DWO9I9B/rBtSk0k6k6BKYKsSKEUalC0qh8UrlkBpVRnl2KKrHuUC5smgcMAGJpQnQ14+5lB3C90gV/p8gHu+PTNf4O7IGs86eJPvggi8RGhHeBax2QwKWlXD+PsYdHd3Q3tHG3WWkzDESdacdJHXAAAgAElEQVQ7D3UIgKcidqHNs97vlIDokp1cJAMYEilt2I0OG87ICUx6NEC14lCVqjQ2L974xMXrX/PV2256z4OnO7nNWXAHAGwKs2f/nt2/fOT+v24bbz9/GIa0pJpkndt0BRQ7BpqsUPKHbicpOQM3Gps83EjkhGf88mRVcgDDmLuqgIWWAObYyypYugWKrEFlWQWsW1sHq1euhuJ4MWOmQy2Ud3hjWnymNp6FN10c63ksdybUMo4qt3Uc5ET1O3xhCXMOyOeNsWc/kZSVAEvXT1nwA8J8lnsUS12w8Qdt/ii2eOY5Ua6eC5wX/p0gYR7lkEexsP1i7lGUDl8rMKSensYc4KL2i/V735GuySKuoRw4ThjFgipEbEpZ8rzWBf+B2GLKkMDy1JQJY/0jMNDWB9P90xCTYvQdw0LFG3NhAEADKKkohUXLqqF8UTnEimMgxxQwAJPBsCsZO8PM4mSj9GOa985jVHDPN//HC+5hHgInWz6P9S7GEMzOiSqPzBKUKX6OOQw2KBqGJE2Ynp6G5pYm6O3rgWQ6yWNBLPTBkvAw5GGxJDnSNBi4sw9fcHIxsH/KJhLZYDWTAmlLB0uxwFYwd0qFUr0YlqvLJtavaPjJW6972z+9e827X5HcGZCFH8mT+o0o5/6kDnAhHv7rwV83fueB7/zffZ0Hdven+6tm5GmWWYmbQUcSGY3IZqhtIbnlcWsgEAs9nLVo5fY1r2dle4xiQ+hilzDOzsC9HEve1tRB7epaKC0uJRc9NYPBb6LrDivlVZVc8m4KB3c9u9c1mvVvD3yeSeDO3sVr/2R2SVRwDxKyJB8iONpPJ3BnKmj+j9vlHXTlQoI7jTko/sxdue5xRgF3EUJj6XMZWmOkoGIdHGWQLQlitgqaIcPs6AT0t/fAUOcQKGkVirUSMEyTrHHiQVcVSFFOjQ1FpQkoqyqDiiUVUFpVShahoWAPUuZ5o5x6nsgndm/e+HaeVAayciMkMi4YuAeU37nHGQju3JOJcg+vR3c7hjcozwhj42DB0PAgtLW3wsBAP+imzlpa826aeD3JRbEBspr0ZDUMYPLcRhhHjYspD1hxjOCOSl3MikGJVWqvLF1xZMOK9d+6+/a7/22HdPom14Wd+YXA1pP6jAfsB+KPPPjIhx7e++gH26fb10xKEwpmx+PhRctB0m1iiMPNaaD2rWFGBrrpObhTLSvjvKIucbZJMM+yZzngk2KJ/1OhSCuClctWwLraelhcVU2Z8Rg3YvF8IOFB1fLY9pU2LVsiEkZu8hCfmHMmI91ltfONL2LUXpnhdt2LhYgaY3eud4Gh+7tZ3gO+03h1ve+a+43FfWFGSWHiMQqQ+8lI8bPcHn1c+c+zI3OfGUUVWJgtHibw8x32nN/5WNbzCe6OwpHHgj8ecHfvTaHIkQJDz8u23Il9jhLpZFAQ3C0FrKk0DHcPwGBHL8yOpSBuFwOYjC0SFXFT10FRZBsBG1NryfrTJIiXxqCkuhTKlpRDoqoYlCIFTMkEHa1914YT8y3i1kE7ZC4li86751EAorjlI1vu/IH59l8guGMYxGbxc8qmwdinbFMSHXWQk4GSFfv6eqCjswPGJsbAMFmog3QlniQnzjTdSyA9TXKGvpZRfaN3xgabO1JwzUhZwEoGSwLFUKFCqphdt6juiau2XfOPn7/2s79ZmNM7/095VYM7xtq/d+B7O7//mx98sWWidfugPZRIKSnH9UOaPrrUsb8wHmF002NPYsx8xW5wvJ8gdXum04LAjsxVzOK2kPddYu54TMpTIQYrl66AdWvWwZLqGlbPjlnxlIXPaj5RxyeeerT4qbkDC+6HgbsfqDpufMLCjJLg3kbeQ3eigN0TJMjZyWHATsfUcbMWkFCXxwrPErAFWes5Ksf8n8w53DEM3B1AjXBv2jIezWi+wV2Mxw/ABOj5glsEy93vFYXlLhIgGSzjvkL2NJk6NWuWDKouwczgBPS1dsH44BioVgxkM0bVsJqkUQZ9XNHSixcterakqGhyaHh4w8TE2BpdSitWzAKpSAKtIgGlNWVQXlMO8dIExeh5sZ3jV3M1oaXdl8HijFhm3kHvfhPqvvvnuaLcvR+EZ1rMZ5Dgz/pOAO2seKqXxGYu4M4KgTCfCcOeJnkrKVkOwx9oWdOiATHY9fT2QGd3J4yPjzFxRjISeT+y8xQZuLt7zbON7Bj3JiMTJgY8bkCJ3CZMqNTScViiLB7ZULP+/g+88U8+fcuaW1oiHJlT7pJXLbhjTftP235a88P7v/el/cOHbh6Rxkpm5CRp2UwlZNKe6mJRs2PHjzIsbd1kgI0xcYsDDWbP89aQzF5HigvcQJwb3gQoK6qADfUbqPQtriXIBYj1sMSzTDF2ESNi98KfucFdxN2zXfB8TzmWMWd94oKZLGUfYBdyO0pcPUtxCBI1Ac93xz3FpNL9eExUHDpnPPz+vha3a7cGKiEB48t38sRw/K4J9w7k8Z9GUBjmVyL4jMXnR1EPfS6wOvZRRli6mNMKeRdnDPli73nY2wTbnAM0gcsggmVsp+Fz0ToXP0UDzmKZsiDrNsSRrGZSh5GOQRjs7Adj1gBNiYNpSCCZCsRtDWDWgrXLVx9pWLfuyyuWr2w+fGj/hQP9g9dNzk5umTQmq5JKCoyYCXaxDfHKBNSsrIGy6nKQ4irrMY6gReQtjNmSnRF+3ukfzMRnlib7e+YtsKaehRWyrW82o8JYFVDGZBLXirM2ep59K7QMN7j7xdXpgdxoCAkT0NP89BT+C4V3gGPtrhl9L3beJCOJ84RMTk1Qch1m0WM4RMhlktccz2mu+D29SX1OVQvlNfFnYDiAJpP9mzw4hgRxPQYri5e3XFS74xsffM+Hv7VL2jVbyP4+Fa6Nes5PhbHO2xjQYv9py0/Lj3YdfuP3//u73xhMjJVMKbNg4ioLogk+M+LIOEeHd3LDOnVGAcs2OONBFgdUHFgEbwzqWJCIFUHtqjqoXVMLFaUVlESCLnlq5er+EFVtpkuYF9zFpf4u71wqV+d6z+xFsdj9EtyCRIK4VihBvotFiUvZ6XQ0rx4LgdxxeXdmpoLA+5wolLLed4gC7rg1woHef4tGsajnY3OHuVHDgdCzFUMGJeL0Ud7Pqyj4xfiFtR5lLrz3y8qSF0DDSy+JAZa6MiJjGYbIedIVMkCilxYtRcuGmClDLAkw3TsGgy19MDM6Q4lWFs+tsXUbSu1iiOna7Pnnbvv2hjX137zzxjubHzv0fM3TLz56cUtH8/XDM6O7RlLDa6btmbKkPAsz9gxUL62GipoKKKoug1hpgpLFsNaOcrWQCwNjzBjOIxOUywQiYBHeQZ5MS8moyHrJPIPuI8IIWxjGYYWAu6KegTtXaBzgztdeiq1A2LrmV2ujrCLPbxGylt+QOEO4SsO8dZyF3jJgeGQYWtpaYWCwj0BfZCWhwiPWWeTrkmcBZQ6Sjrnj8v7CCSQsd6B8BhNUkKFKqkitLV793G3X3fa/P7L9L5473WrfX5Xg/lTnU0XP9j17/hMvP/b5PzQ9ffFEfFLBjm8Ud3GAxrV1MdGDN6YQbrIs5ZZrmlTdKsrVyLPO2rfi5lq+dAVs2bAZykrKmDse/4fxJo86i5n47GCxek5Oa5eVX+49dA6w5lnNHMvYc60fcHl/FiQO3C51Oow+WjzTgUQjiGyx4Gbbw1f2suh5z6JfbXmQJ8LvHBcilKIAeiH3yx5PtiWc+Z3bRRtNSOJVZPEIsRhiSUWJ5YYJh4yVmOE9DxptDrjTJs825uYd3OkZXN1kflzMfaNOiwR2PFPeRCwxLSixYmCOzsJQcy+M94yAlca9rIBh2qCpGlhJE8qgBFZULH962/pNn/ijq/7o2eXLl88iHzlW3Aw+PbH2SMuh173Sdfia4anhC6bNqZqRmZEiOSaBUqxCvLIIymsqqHxOK1GJKQ3PO2bfYxAYXdMYDxbJfaxgnlvGNF2sVwVrLZ296/CdxHqRIcv3gmOUeBvVhGwAunsUazz69vS9Ep9DMoOXFeNFWHac9ZGRn94gowcVob7+fmhpaYbxqXGWYKfKxGKXKYfjolOAu08r29zBuDwmxFECkDBisFRZMnjl5qv//Z273vKFq1fd2HM6cc+Hnd/jXLpT7+u2bSvf2fed1fs7Dv7Jr57+r78ahhFIybNgqQZQEQauKu0419izwJ3rlIJ4gYA9czk7i0R7RXEdBPfSknLYuGEjrFq2CmIoJHR0PaHNjuwZHnHvAXdM1nOLQD+LXdwhsCWrEPj8IPkCns9OCAP3nDi/qBn2lOGJ5xG4u56T9S55xuYAlvNd7wJlt3oM2nVzAeEwcM/kAczvXhdz441z53tKUJKUH+lMFHB31i3k1fxK0woBefdYKBTl2q/8NOXcLpLlzkNpjPYIFXSupJMXBvtA4PFjybAxWwEtCTDeMQgDLT2QHk9RAqyOLnzMsLZliJuqXa6Wjl7+mss+fu7q9T+9ddetI+6BYaivZbSl7KXOlzbsPbz/9U0dR6/sHujdPJueWWRIumzHbZBLZChZUgFlNRWgVcRBKpJBi6vEZqnrabIYmQGBibpc1ghvlyvb3i2gyGJ3bVQWzss+0GFWuK9MiJCRf7y7XoC7e68ha5z7gyJQ5xUKSkwBbDCDrvnW9laYnJ4k9jrMqs8we7uUTfK2cwUp3/sIuc2JbnC95bQECTNh1FfXt7z9ynfcc/PON/1nAzSkeQrU8b76Cf/+qw7c7x+8v+y5fc9d+cSBJz/9Us+BLelYGiwrheoimCpLaMucKh6H4clF5OZxIwRPyKB4OZ0wRhkrrHJMziiKFcOGxvVQuxY7vckE7kQvi6x1eIBPMLi7h+s9SFmCKYIl77XcvVa6mAMvaAeCO2pQfID5xnamgnshyUtRJAFll4u2qFm6aa5FP6/gjs+iBQxXn/ws+BMK7vzVUWdWXZVRWIliKJjEioCvQLGUgGTfOPQe7YDpgXFQMGPekiBt2hBXEyCnAYrtmL61fst/bFjX+Ncfvv7DaMX5OrPQgHhh8oWqjpaODc++9PzbjzW9cv3w5NCypJQq0tW0pKsWKKUaJdxVLKuCospiUJD0hnWfYtPIQwr0E9djWJsJ4YB37wp/vxpbkXDPyqkA7kxJwZGgguPewOgRZQ16xKsjwB9tPgY9vV2kFJFRxmM9zrkKcoz5vSzTp+iDngNsFITVE5KlQKVaOX3h2h2/veOGD3z4+pXXB657lDO6kNe8qsAdNetPPfm5+sM9+z/68N5H75xQZ0GXUqBiaQQ2gdD45hHRK+ZLpn95mzW4tUE6VlxDpJ/zjkRFajHRy27fth3iWpzVZloAMRnd8ugx9NGwueWOXgR224zlnpX97tolOfFznx0UBJ45cfU8O8LdHpNEBhfmbutV1Lb6iXlhuYvrfd33LqsjyGqmCFwUt2KBJynMSsfbRYnpBz22EOtpLpaXXza7WM4g66UQkHeUtJB5db+n15sQBdyDbu+7NT1nCJ+XtS+51YalzDEiiWJBH8yv0SmRVYIExEGatmDoWA8Mt/WBnUQXuQq6gX0dZIhLcSgyYlZ1orLvj2597+1VlVW/j9L7G3N7mkaayg42Hbnm14/8+s6mvmMXzNgzVaZsKKakg5QASCwqhvJlVVBcU0GAb6HCIWNeAI7VpPEy9x5PNKOQAsbiXQob/TUD7qILZWYdcj1dmbh28GIWsl8LPGrO5W65lLNX+FU4DkVVyQVvmAaoMZVofYfGRuDosVdgaGiAUu8EuGfxAGQpCXlGKfQl1LGQyMiQQcZkZ1UBRZdhibJo6o4b7/jLuF36g4/u+uhpkVz3qgL3JwefLPvXx//txuean/9a00RLtY79fZEwRtLA1BnzHDJOMbc6s9r5v3w7MTGLnSXTOaCGgMcBvKZyKWw7bzssWrSI4qG4WSzDpCQ7keSRI8R9wN1tEPkBUBi4H6/Fni06XI6NAsGdSlcC+elyD96ZAu5zEZJOzNTlUiz0Pn5Ja95ZPhHg7lb8FgLc6YzyeXL3nMf9gxUr+NFsgDiWtdo2mNjzQUYmUhUkW4WEqcFY+yAMHO0GYzxNVrtBrZQBFJVlx1dC6dT1l17/r7u2Xfy5y+ovGy6UuWxv397ax/c8+eY/7Pn9Hb0DPQ2goqfQlEb1cTDjNixasxSqVlZDUWUJSDEZVBXlCtZyY023gSTqZIFjgh+Ombhu8SdcXiCg47s77aWzEuKywZ05CPx48rJ3R6H7bS4AHwXcWac9zvzJE+yQcwTBvq+vFw6/cgSSyRlKsBMC2ylzizooRwtmKQ0yVkdggiNOdcqCMqnE3LJi27Grzr/m9fdccg9a79jr+5T+vGrAHa32jz/68dcc6Dj0id8defzG2aJZidzxskoHxjax25sJMmbcEKmCK9mNx5LZSvKNxpM0iFXJ6a/OekZrigblxZVQv7oR1tetZ80jNAR0VvrG2JW8Vjt3oHnAXRzCHAvbJ0Yd5BT1A/cwiz1X1+dvL+KAPBSR80wPe5b7OThX+cA9iuXMViDXcg93CBee7R4lVFDo6Y4iML0KnxssC32eUE7nAuLiWWHf9RMiQe8pwDfonvi9KFS4TlyeK5hez5oIlTFueQbumgB37O2NSVrIVWaqYI6koP9oD0z1jIFqMKY6nfgtsMmTAvG0mqpfXP/y7be+66Nyp/zcVVddVbBgR/nz4LMPlk6mRzYfbmm65UjHseu7xnrrZu3pGJJm6bIOdgzgnNpzQC1TIV5RBLFijdjvLOAAT6yYGJVXnTwcx0qnXhZuxRv/nYl5UTa9D/FVvv0UZa/OZT+6vxMN3LGawCLrHQ0ujL+j5w4VMGQLPNp0FHp7u6mbnKClFSSWjrczz0DJi+qy3Kn/B2IAJVizSU2oGiRmis33XvO/vr56Wf0/TGzt771Huie85OB4J+g4vv+qAff7eu5b/bPf/uf7nnrlmY8NSAPFaWUWQMUTbrM/qso6viFxDGq1PFFOzG2ma5qrgxGRzDBwxw+CNma8lhQVw7LqFbBl/TYo0hJQVFQEyWSS0VtymirKiM0CwhMD7nN1x3vB3S8RztdFHQLuGOukMp4Ahr3sOcnd2WxcGdYpZ30iHIKoyoP7noV+J8Iw5nTJcQla3uqUgL5AAU/fCdGcCgF34U1YKHBnyagyqLYNKlE7I7BbYCLYWQqopgqjzYMw0tIP+kQaZBMBhJVE4TfRnV8dqxy4cef1X73x0hu/XldVNzHXjGl00z/Y9GAsNZRa3j3ed+Hh9qM3NHc0Xz06PbzKUkwpbaeRAxWKq0qgYlkllC4uAaUkBraGvcyxBI7F221OnkVKH4/HM8sd5RA/IXzNWYIiY2ZjaUFstSIpwxFyKOa0mV1figLumCGPdfBowRODJ1XdMOUL/40NZva+/BIk07PUWpcCL5QpL/hC+AMD0M4duhJsJSy8iq4QxnOPnTpjRgIaSzcM3HzJzX92+dZLHrx20bXjx/v+J/L7rwpw32PvKf76j7/1hoNdB+8+Ntq0dVKdAlNJUzTb4SVG1zruNOJDYFzTToJGlpUsyGXY1BFYs2J3io8rkgSLqqph68ZtsLRyGbn4cBNSmR0vp2ML6tge7LA5O4wpg6IcjHKHXeVlvla4Z4cEZXD7AZWvR8DnfjTGIGvdR1gEgSIxgrlfP8/uDvIesIkMaj/DbjgXUHbmjQbI1tRLvOEVigt1gI4L3IVsC2nWElXQhIG9+z5kFfmARBjIs0X0cCL4lM55x0yGVla1BguvYa9FhfcDR9cACWs5DqnBGeg91AHp4VmANApxdP8qoGlxajQTM6XJDSvrH3v3dbfdc/W5V79cqDveb04x4e6XLz9W1j/asqa3v3tne1frTa297VdPpacSNrWTNqC4MgFqiQolS8qgckUVQLEMusS6TOK74DsSz4ZsUx8KLKcjFkxsVMVBieaYeyApRs/Lc4mzHUvHXB+30pcVYsx3Pj3eR29eh3fdIyuWIoHQyQPMeEuZvKZdxWvS0YI3oaevFw4ePsCS6zCvwk0MhNdTJ9iMJyPr3cUcsU3HiIZc4pnhvASqqUG5Xmldu+W1921bd8EX7t750QOSJLHY7in4WSjZdNJeHbXlb7zwje0P7PnNh15u3/uOURhNpBXMrjQIu4n9iFJQGQ0i1Z4L64ZUXbYhMlYqJ0RAYKf+z+hqx8Qc1lsY69gb1jXAujX1UCQXUcZl7icb2LPASGji/EtikzlJQhHc8VE6vIkxFQLuQS51PysgSJEoxNUd7POKkFA3h53tVoq8yWnOfHkWM8pjwoA5itALu0eUA+bazlEuD7xmPsEdH5LPis8WwrkkZ27lIaeahatopFgDdgNDQhrWhjWO/BNTBgy19MF42xDY0xbYBpLLxDALh7jHVcOGRYnSV2664oa/vXz7Jb/csWJ+m4gcPHgwdjB1sOLQ4UO17d2dV45Njb67b7DnXEu1FAR5XTPALgIoWVoOVecshkRlCbW2wyR9tGRNC/PHeedJG13UggiHKThoyaN8opAFEm/iz/B/2JxFcG5yRWguoSBvaDEfuEfZ485aI0lPHq9BjlcRbEjrOhw4chD6+voI4KkvPLbMxhwLDLm6K4o9Aou54bnSxMGd6MS5DiF0AsXUoMQqhsaq9YOXbbz8by87d9d9b65/8ynb9z2KbDouQXCyv/zU+FOLfvDw/3v7C60vfPDo4LFNKTVJnd3QncV4pRmdIxMy2C0IeaY5mztTfbPAnbK0SQPmoI05eDK2EGQc8uesWg2bNmyEkkQJKJYaAO6ZWclY7Nwt7yKaFKDvuKI9FrIXVB1FwGfSo8TYmd7qMzb+I8pI9XyCxuCnPIQBe869AjePT8w9wk4Os+Z9lZR52MBhwExDD3OX+9B/eocWYQocR0QgoNJY3JsgF1Bznhvi43W/v/vW9Hcfb4IYm2AzdI/V+x1HCfMJOTAPHBKgYMwWyBpHTDN1E0qUIhhp64X+Y11gjaYA0jgWDWxJA0lSQdYlKJUT/Y0r1973vre+9+8vXX1pzzxsBd9boCX/9d9+fWl7c/vl09MT1/UM913VPz6wMqnpihmzwEpYoJXGoHrZImK6i5WoIGsy8bATcGFuHeUAs+6SjDnTBjQ9GBMm80hSdQ6BOzNWSPY5XioxNDZnuT/3EyrheyM3tyh8FomFL+TjbDkiI2K9OPqHBqCpqQlGxoYpLo89QYgBkJIRXb12+Zedvchj7MiDgB8M22ArWOfDBRd6YRNSHCqsSri49uJfblu79Ys7anfsuaHhhlTYeE/G76PIg5Mxrnl5Jh6arx745kUPPv2bDx/s3X/TcHqwRJfSLG6Fh57cL7iIbPGxtQueFKbkZXjeacH5TIkSLIytU/91SpJTqS3skkWLqaZ9xfIVYKaxzWt+cM+AjUuJyJargg/HN8fcK1MDSWx8VtkLdH5WcpbXgPHyZH2iWOxRaG65jI8UB6RrSdpnPz0KcIdd47fpQnBrXvZplJuEKQh4j0IOc2BXMBchk7hnmKUe9vsgcA+6fwbcmSvVe38/D4T33R1QIdcx7hnklED6WQUUTEqbMaFj3zGY7B0BNWWDZKLrVgPTxM5wKpRppbMrKpf9/rLtF37hT6+767ETTT2KHsZ9/fuKj7Uca3x679NX940NXtM3Mbh9PD2xOGnNqLZiQqIsDiWLS6C4uggS5UUQL4qTdYpWqoGlvJTdz6zVTKydu+YR3LnljvNhUaIeNyjmGFsXoZUo+7eQa6KAewZ4qQcnzYFuGtDe2QEdXe0wOTXJQqEozInP36VF+oE75/Enb65sEsBn+HwJ8an+HUMicSMODYvW9+2ov+DLl2+9/N/fWf/O7rnmYRQyL4VeW4g8KPTeJ/16tNq/89vv3f5C64t3to40N87K08wFT+Aus9IJodYSXGAiDcu7xS1DTOg+ljuLrlMQh1is8E9pUQn1aK+vq4d4LE493KnbWwCi5FrIwnLPTBs5EwlUc+PLWd/nX4kSU2fgmK2UCnB1Lxjd30MlG1py572vByjcz56rlczGng3uvu/t3X0+YwnboFHGuFAHKAq4FwLwAjBzQNFnnvzANWd682hBcwZ3J3rFb+56Bo2JQqks/pzlbHDAijo7sWoWWQXWej0GMUuDkfY+6D3UBjCrg4K5ariJeGmcZmhQU1bTtKV+47+95+a3/8umik1ZTHRh++Z4fk+18X1Nix/Z99i2g82Hru0a7Lp0eHJoQ8pOV6TspGzEdIhXxljS3aIKKKsoAzWugok0trwPOuYD0ke43AnXvARcGbkSdW/5rfn873+C6ghTmJ28g0l3oEgwNjkOza3NMDg4AMlUknf+wjxpDtYuYcfGzrlvRTtY+hHmMgjOEz4UVAyJLtwCzdJgkVYDW1ZufmDL2s1ffP/r3/9UPdSnTzWAn/+1ibAsC3EJHpJ/2vMPu+5/9oGPHe0/et2wPlRkqAbxELPcNtE2lHVmovAKZWFiPTrPLKUEMiZR3MBGsT0em1dtDRJagshq6mvrobpqMVkaKFCwfCPsk2uDioQgRj9JeaGu5DE/GRrFYg9McPMMMAv4PTSyQW5/37h9wM5y3yPMKg62tKPF3MPu712bKNd75/pEWS85Y5uDdRXlcHsteHfeQdDejVKqJr7rTXDzjsnPCg88MzgHnkXKR3xC2dJIBENKMsbRNVANDfRRHdoPNIE+NAmyzjuz8YTYGMSgTCmbWF11zgOvv+J1X3nnRW/DhiHhBznsoBf4e/Q67mvft/qh5x7aebjtyLUDE0M7h6ZH1syYUwkrYYKckKC4vATKq8qhrKociitKAGISpJEQn1PxYTMaofgQz4ZIxENlCAl8uPJ+KoE7s7AduizPrIndIwA582uSkVQeZ0B3bze0d7TD+MQ4mLbhNJ7JDTfl3ofhPZPKJH/EI6nvPDO2ZFOCIiiGlSWrejet3vTVN1z0hnvf0/ieU453Psr5L3BbnmAB+BkAACAASURBVBqXY4b8V/79S3/+UutL7++c7FiTUlPE/kR92UnpExkW6PYTWdFMu8tY5rng7pBl4PdNzMBVoLqy2mnliq546uyE4I6ldS5plAseovVkZs6EDMcxsFCPyPwUynjGihdjORHgnp1x7G/ti1G/GsBdrJ33XaOAexThGZZwFOUeOZZVhKO40ODObSVnZEFxd9+h+4A7Ue7yDyndri8iuJN9aplgWwpoUjFYkzYMtwxC79FOKLFVMJJpNNjJslMVFRJWzF5ZseKF7eu2/PMbrnvDz7dXbR+LMI0n7BLbtuMP7H+g8eEnH7+uva/t+tHZofMmjYmqpJ1SbU0CrUiDovIEVNZgPL4S1GIVTMlgcWPObEfueC7XHJe9wtz3+JnL3hIYSEaRXzVEWA5JvucWBO40ApLruN5IXjMxMwEtrS2UQT+bmmWttIU3w70/PMnOOeE+ly7hiHGkMZaxhFKm5Lr1yzY8unntti++/+b3/3aHtOOUypw/I8H9HvseufTF0u33Pfzvn+keb7tmwhxTjZhFrR3TBmbAcfY5onLE1Wb1oehyQUgldzppuSK+m7HchRBGEEfiqOJ4MaxduQYaahuhqqyKsmwzB0jE9NmOygHhLNVQgDd3FnFCCje4032zhBe7NkpcO8xyj2KxkyDwEWOFgruft8J92/DY+PxY7iIuOxeL3QGUCOVlUYTnyQJ3r3Iy35a7AI8orv0oHgFasyz3vLtJiAfc8Uxj7BQTqrAkVY/DVO809B3uhtTwDBQTM6UBtmaRly0uabAoXj62bmndj2++/Oav7z5v95FTxdU6aA+W3feLH1+yv/3wG7tGuy6ZTE+fM63PlOmgy2kpDVqpBotWLIbKmgoCeBllnIpmJmsTy/Y637UU0uB94ufgEfLu/bmAe94zEQHcnXAnT6gjcBdhVBmgd6CX3PPDIyPUTpd537NPOnpfyZTj96DfO9fwyRKxejF3WEWhKiBjzwFDhcXxZTN1NQ3fuvWK9371jk3v7jxV9otXiT5h2udC3/jR0Ucrv/vg9//PnqZnbuub6liuq0kwVBuw0oWqOykdHoPZCO6YUclcMcjjLON/ue2eAXfWQQrRHjVDtNZRKdYkDZYvXQ6NdY2wuGoJxNQYJexQtir55pnlID45gtMD7mzDZ5fOiax+B1h9AD4M3EX83G8dvHzx7DlMYIrxEhj7dJqiaz3qIfM2+K+4+3759sRCgjuNI4KVEeQdiWK5z8f+j6IgeJ9TiOZO7vOIXyj0nb2A7IBDwMTkBXm2GZ1vZjK72b5lGc9s/7IgmwkK/tzUIDluwkDLMIw0D1HvdkVH0ikJTNkkhT5uqmZdzZonLqjf+vX37tr9m2XLtk7Px9rN1z0w1Ph82/NLnzv6wpWHmva/sbWrbdd0enbJtDWTSEIS5FIFYqVxWLxyERRxhjs5hu53LJjDGnlO7iKaz/B+9llnliaUSQH/RMmMPBM19EJeuN8zn7Lqd33WHBUC7tzgwOdhvTtWD2gJDVJ6ClramqGjqxNmZ2eJk15UFdCzHKWcG3gc2NnOEv54xjjq/JOzmSDpmSpJELM1iKUT0Fiz4dnLzrv8n+7asPuXtbVXJedrvY/3PhGP8/E+ZuG+jwfg2698+/X3/uoHn28bat0yYY+CGddBV2wwcAGx2o2S4xnNJP6hzS1ztw5uavTiYEwKJDCQdQ4zUCUJzDS68FSqkUWPe0KJU9nbOSvPgeJEEcgSq6NFFjZirYuoFQtLlixzz4o4Wfp5pjAKuHtZ4bxBRObCY89367dZ48G5CgFu9zD9rkWlx5seGGY5RwUdfHaUxi5hz1u43Zp5Uhh4z6UOuZD34JCY/yt5aqIdkegzuVkJdREm3zEwqXGKSAbjVhZZWpx5jH5kUfyYyt0srP/mTVV4orSKP8MzmZRgtHca+lsGwBhNgzRrQHEsRjXvuOM1S4HlpUv7N6099xu3Xnfr91+z4jVdp5IV5l6YVrs10d/UWXfg6NHXP3fghZuOdR+7cNKaKTI0Q04rOkDchpLqEqheVgWlVaWgJLATDZNxaMViKANNCJwrtHh1In3BaxgzJyljeA0lKrIFw8a4TEKIHHtBkOPDPeBSlv0YJ8P2etR969zHZuV/FJbBuLuNNOIyTM1MQWtbK3R2dxHYi5gNtYg1mTVP4VNswY1eDoc8zB1sZz91KjiwpDIGYCQxtUGBYrsEarQafV3Nuh/d+bY/+fSblr6pOer4T/R1Zxy4P2M/U/7Pv/znTz239+nbhmaGaqblKUgqabCQXBqBi6egk9YpwJ06BWQSKETfZ+r5TEF43ofcsqmmnQgubBnq16yFxroGqCivYN3b6DpMpGPWBSaxRPn4gXtYZrr7vmHgToqqV2nwDMwP3HOtcv9mE36u3GAl4Cy4++2JMIF3osE9yj51sq8D9jV3gOXcqlBwd27AtHCyxtl5Ff0eMuAuOCrQMkV2SGzOhPXcmA+DHgAN673TNkyPJqG/fRhGuschbmigIqMrygPdgBjWtacAXrPh/F/u3LrzS+dccs4zV0mF88dHmsN5ukiUzg2Oja87dOTALY89/8S7Okba19hxWzE0HVJSCuQiGSqXVMLiFYuhBBvSaMw1TWzZhglpE8lekLcHOewV0C2LiHHwg0XBjMeFc/07NLeoIHD7VlDaet7pRISYvNPmPS9YisyoZ7F2H8FaodK4gcF+aGtrhYHhIXoh/DkqOA4zKb+xIL1jugxPtnY0XotoiJ2EDnTcGshvEgMtrUGJWQIbljW8/NoLr/jKLZe988ebpE3ImnDSP9HQ56QPM/oAftx139VfvPfzX+sZ7V6flGeVpJKEtJwGCzNIaVMzN6wb3BmwZ3oFU6W7xUEINTvuo1YUrFuXiOaxurQSLti2HZbXLAMF0BXPHfCUuSKDZaKrL9r0esHdl2HOMwV+7u98Fu6ZDu5RLHYxhRGMx+gbbp6uPBPAXUyFF+R9Y7JRFiEA3N2Ng+jccp4KtMLwfxaeXfTC2jIUSSqYU2kY6BiAvvYhSI2loEwro34SUtoCzVYgbimwoqrm8Irq5Z94y+63PBilnes8Lftx3QYB/jF4TJl+crpsomhm08v7X/rQMy8/c+1keqIKEthjxgKsEFJLNahcWgWLli2BWHEMdCtNXedIYqFFj5asbYFuMEpapLPFdlpgkmmTsVq5Vw876rFQC7PsvVIur0s+ojczbGK8e4q8phgOFZwllFwnU0JdR0c7tLS3QTKdpHaxaT0NMu9QSVOgsWZeGU+rqKRyhSiQy55aBWdGhgqFnMLGQjFYUbJ09NxVG376/pv+5LO7V+xuDxv/Qvw+GvosxEiO8xm40dvG2iq++Psv/80DL/7Pu8fSY9VJmIG0nAJLNVl9u/hYGZc8uVsEmY2IvRPdEyuNozal5PJRKC6HvR3QBd+wpg42NmyAuJZglgUpAXx/yMyZ5XRlyvNuDrDzWHdg5vsJBHdWEpPrlp9vy50pJOKNMy8UJuejuOXPgvtxHqAoXw9xy883uBORFJ0jtMKZQs6sKtwxPK8FbTVbuGQ505LJvHKqJUPMUGBqYAJ6WrphYmgCJEOGhJwAK20DsoKXSglYpJbqm9ad+4/169Z9+4PXfLDV8UVHmZNT4BqqjYem2CO/fXL1yPTA5QcO7333wEj/BROpiVLsNmclAMyYBGpJDBavWALLVtWAhe57JL8BE3RUomSbhTTwjKJZig1TiKeDN6vhhgr2t2feTMYhwNYo+AR7gT5MiY0ynX73wJxJCoVyDwMqK5gfhRb68MgwtLS3wMDgII0bW8UiBS9JIgw/qEhwxOPrfAAk+4nLhJnvmLuBHydNijfxkXQVEnYRVEhl1tqq1S/uvnD3lz9xxSd+dipwzp8x4P6o/ag60Tqz6wv3f+Frr4w0nTsLU1rKToEppcFGn4rjUWa92oVL3g3ujMkq43IiN7vYAIrGtDtDglXLlsPmczfBksrFdC8VgR+bw1DHJs6qRWDPNV/Xjs3amPz+tGkCwD3o2MyX5Z5xkmeX3Dkb2T12T7Kf+FUUt7wD6T4x96ADfTqAepTs8igCK/QaP4vH4xlyl4WF3m8OF4i9G+aRmi/L3Q3uorMZ841mwJ0STi1MhGWZ8mixo/WOtqdiKpAaScJQ2yCMdA+CmTIgJmO9OytjRZdqGRTBeasaH6tfU//pyy7e+dSuc3bNzmFqTomvYG38Tw/9puLI3ufWzyanb+jq67q2d7j33Aljqjwpm2BoNqhlcSitKoLKZWWQKIuBlogRsKOskjHvCG1fUycrBdtTs97vmFDMko8tsniZMJVwsj3lvt6J8PLNH89E5VMMkFc/FkOGQdE1Dh0PmFFgUyvY3v5eaG1vg6npSVIGMcbOoqdc3juJHmyEzB+RIaSXkDOAkqS5e154gS0VYhCHuBmDJbHqoc2rtvz8E++6+zMXFl/YeTzvOh/fPSPAHTXXPwz9ofShlx/+2P97+id/2pvqrUxLSQnJHDBP1MYNqHAXC3meMOmGscdR3A21PU6CILjjaVNizJ34mCVQENx1C4pjxbC+voEIa+KKxoQICgzW9I1WHuNWEmqGXFEQeoV3czLtUGwmphTkxM+DOMVddLDOAcqzmm6gxHF4s+SZezP7M5+We+Z5uZb7XMHdT8HJdyjCPARzOVALBe5Ryo1eHeAuFHC2oygTHGvU0WrDH1EsVKWKFmvWgpH2URhqHYTU+AwoxL0ugaFboEEciowiWKxVD1y2+aIvrK+r/clbd771lCMimcuexIY0R0ZeXtXU235+71DvlV2DvZf3jg82TOgzCUsDgCIb1AoFyhYVQ9XiKiguKwIFa/0lJHzhWfUUimSyL8PXiYnF2CRLEGwZmHKcw2Q5lzGHfSfM4sffo+cB4+6UWIfJgqbJAF6yiY62pa0F+vr7wEDlhZQU5vEhGnFeB08ygsfdmeXOFRnyFKF7gI8UrycBpIBkyqAaCpRKpcba8rUv3XLpLZ/7xKV3338yyI/c83hGgPu393xbi5XHNv38d//5red6Xzh/2BiOmaCDFEc6WUywQHAXhx9XRIA79lfntejkmud/uCuQTRQqAMyNj8zCK5eugPUN62FxZTXF9LD8DZUEE+vnefKdSNYQoQBnkj3WVxa4c7Yob3Z80KbOAjbUUAI+vqVqLoVB/B65mR1FI+B2LMc28xFnwA2afs9zzkuAW9479CgWu7gmH2CfCDD3G+uCPCcCUchCgbtQJvMJD/E7L0Odd/78y63Eyct40bKfxf1c3EWA+S3oPaPyJkOCmBwDK23B1NAUDLcMw3TvFEDaZDXvqO4bFsTtOFSrNbBp5cZfbq/f+tmGDSv3ny6x9jAgpPNm2/ILLS+U7W3fu7a5s/mCzv6ea/pHhi4bnhxbkVZTih5Lg1QsQUl5MVRUl0HFolKIl2ggE8hjzzhOwEUTz8xV1nsDAQ+LC7G6KNtyDwPgKOP2uybKfVmmPFY3sZp+BHo0zrAEDseKjWSE9T45NcEpvZnrXsTasyuD8Oco9znqU04W8RQz55Fj1CsABpZayhC3SVkc3lCz4WffvOtrf9YgNZzUhjJnBLh/4+A3SofHht9z72/v/VyP3lc2q85SZSfjCuSLQeea92nnLf5o8WixWF9kh8SA13oSsZGs0B8TrfZ4CWxafy7Urq5l5XA2axqDwoXIHXmmPGmDRB6RbQ17Y/AnGtx9gd3limKWDztOAtzzJuV5wD1Ka9mcZjM+MfdCwT2Kxb4QgCvmbyGedSpZ7lHAXawptXIISaIKAni3guAFd1ZSiXIWGegsSmol7m9TgZikwezkLAy0D8BkxwTABCvtsmRMpGJ9opSkYtctqu+9bOslf1m/5rwH3rjtyvFTtfRtrqDIQV55uuvpiseefayhub39srHJid09w327ZuypmK7plBavlShQXl1CBDjFlUUgxyXWPIUADWdZIBnG5Jmhwz4I7pmYe9g6z/U9otzXCRmpqlMWiYmBROHD3fNovTe1NEFPbw8gFz3tIKwAxAx6g3fwcNzzDMFZy2704vLuocI17/g5mUeYGojZlDlvLk0s3Xf76//owx/f+Vd/mOs7z8f3TntwxzjTp5781Jrnjzz/7T80PXn1lDotW8g4hYuASRKk3TMfNvHBo//J8aWyukjUxpCuUYA7sdPxpnCqqhGIW7oNSxcvhQvP3wHlJRWZBB/8ncnq2qndIid7YeR3Hle3V8hxt7yItzOQZcuaZQ17LX68wF2PHmC5e61bd4xJbJ6o4M7Gw1mt+Jf969izx5/r6g9xy0do8DJv4J5R2ud8lqJ4GeZ8c88Xs0rK/CoxvPSsglW5gAFk3JKZLznyLiChLq8F73dD16bIeLVyB+mAu+dAkFDmSiJFTi2bSlNlZKFDchpTgeG+Yehv6we9Pw1aCtu42mBycFcx4W5a0q/cetUPz6vfcs/7rnwnuuMXnD++gGU57ksxdPnDR364qHOw5/IDrxx883hq4uLJ9NTKqeRkwtQMSS4GiFXEqOtc2eIyiJVpYKvCm4kilMk30fucKWQkVJ2xRQHhubxIlPuKPh6KyuLulIdBDYNYQjTKS7TikXf+aNMxmJmZYvxlMlKFM8+rE1MXWXOuEkzm1eWgQISmnBnRpQygcqkZMahSqkZ2rH7NfZ+/83N/djLL4k5rcMcN+/2271fsPbB39389/1/f7TW6YyklBZaw1h0EYyYqZrxTPbqreINwnxYOYzNcimDyCMba0TKXFZBtGRJqAhrXNcCWjZvBMtjvSIN10iezty37MaseD/q4k00yIJsL7jQqwQPtU7NOiQOuj5/FLmpTvWOJAu4ZWczAPV9mutCbgqxZv2x5r6IRloQzX+BuY1WDj1Xp/VlY3e5cBJbzzhEz0KM8Yz7GnXMPVymUd8z4by+fe9g4g9jtshQXvnmChJOo7GAsahbF2NFDLKPVbiMT3Sx0tXbDRN84KFMKxPQYKQOGqhMxS0yXjJqiJcfufMudH0oUq384Vftxh83lXH5/0D4Y6zraVffoE7/f3T3Ud3X/UPeWKX16yaw8G0sqSUkqkaFkSQmU1pRCvDxOpXOUTW4jQRDrDY+eEpXT12b1zpinMje3vIv6jmTM0Rf9dw2Bs23DTHIGjjY3QXdPJzWVwf1LpZPuZDkSYtwip0oNlHl4X2G9c93SY4gRR5qlQLFVbK3QVrb85Zv+8h2dv+p88Z577jkpiuNpDe6YIf/Y/zy2cX/nwc8+3vLo7gl1DEx30gOtNjcFCdwZ0UwWpxJmivJYu7ORKPOWW/vIRBcrghVLlsN5526CqrJKBuqOie1D7CK6uKFHIOLudIO7HzBSVjvzQ2YnvgnPhNva96wqAnsw2LIBBrnlszwIwnIP2DVuT8HxgntO8qF7HiNa90FTL8YWxerGcZxIcI+4PeZ0WRRXfo6y5xfb94BtJsM4sxGiChIhg73XRwV35gjgrmAcq2VSOaqUtkHWkRI0Dn2tPdDf2Q/pCR3iegxipgaWZYIhIWGNbJVCfOCmq3Z/bfu2rV953dLXzZyJ7vh8GwaNon7oL37q+ed2PLXnyd1tvR2XDidH6ifNyapZOanqcQOUChWqVlRB9fJqak5jmGlKW0JCD8s0IIE0baL01xPqm9NmdX0piqXufYYfuDtGNb8Y74vsdcOjI3Dw8AGYmJ4gRYX1fM+GhQy4M4ZE1kWU7Tty2HOnMO5HakTGH4ZGX8yKQw0sGX/z1jd+74Yrbvw/J2uPRT2Tx7teJ+T7v2j9ReVDzz108+P7nvhuq94qpxPYAcjVIMEF7izvE+PinG2OK3normOL44IjDMVQgg7G8GyoKK2A8xo3QkNtPZhpAxRkqSPNzo+OVTQwEOVt0V5dWLyid7sXUHx7untWLwis/Bzh3mv9wN0L0FQO4/MJiu37X5s7mjCQdaIoeaaykLh3ITXx0Vbv1LxqvsBdvJ2gioii8IQJFq8F7zvWgEVFK5LELffOaxKWvcnUZ3t2aBraj7bD1PAUyGkJYoZK1LKoB2CctUiOT9cvOeexu++6686tRTvPiOz449l9RwY7Vjy3//cXP3/ohd2tfc2X9M8Mr5qEqSIoleTKFZWwdM1SiJVqkLZTEI8xik9dT0EMw5vUXMvf+3U8Y5oruHPbh0l9zp7HxsgqkSgJEJuHmTocOnIIOro6iIueWe28dp80FvbHvYd5U3C6N54D+pO5lNqUCLmi2CpUGBXGxpINr3zo1g+/c3xy/NCdO+5c8I5xYWfweNbohH4Xs0H/7uFPbjrc0/TXD+995B1jsVEw4jq5jVh7wwzjgEj5yFjuma5iTm6IM1q2GfAOWOKWUGKwfPFS2LZpK1ntRtJgZXEckbKAScQBeROOKFa729p1A/hCgjvblKK0KLNs8w3uTtjD5UfgU513r0QB46jg7nbph8Ww/XixT+imnuebnyhwjzLMMMFyvOCOnR+wdyMSrdhp7OiWICBvOdAMI11DAEmJ4u+ywTjA0Y2sWKpZWVTe9JZr3/DpOy97349ebRZ70Lph3tKejj1rfrfn8ev2Ne+/qXOka7tVIlUvrq1RS5YUA8QtSFozgJy9rMuewQhjRBb9SXTHO5LLSbBkb+kGdzTSHFZDjK+bBvSPDMDhw4dhJjVDpXEiuY6+zJVGcoqSS97l7eegrzLGcqYHIJkf70OGwINlmKVWCSwxFyffd937/m5pxfJv3r7t9gVP2Aw7g1HO8Um55tGBR0t/9MgPd+9r3/eVpomWpWP2GPHHk7vESTZir8esbJY8QW5tstYZHIhrmVXCrHpme8uAbV0XlVVCQ+06YqTDhAns+kbaqstFzb7D1D3m9Bd6Iq8HDbJAXLNP7h1PSxWKB4m4jl9seB4s9wxwcvpd12rOJ7hnlKDwdq1iCCcK1NmeyH47P9d7FHAP8zrM1+GIYs14s87nEk6I8pworVnDBEskcBdBLU9eC3GH8w5wWK1ip0xISHGY6p+Elv3NoE/ooBkqKBYWr6IQRqtegapYxeCmdZt+/qFb3//JhrKGwflamzPlPuiu//men2/b33LotpHU6E1SqVKbiiU1PWZIaTUJKZgFSTVAwiZcBgI8ze68vH6UfRf0IDJLeMKbyOTPBXcu97HIzzRAtw041nQMunq7IK2nmOTlIVuHVpeLCAfcxabGKircWyRDmOeXLHc+FZSjJSWgMl2qX9Kw83dXXHDtn27auqllofsVhJ3BeVm4+b4JbsLv7vtW4xOHn/rQ7/Y/cteIPCpNm0mQMAxEiZFiw/FevRw0GbgLYOfUlthsAkviSOJzaJYVSqDQFA3OqVkBm9dvIi55KqEBRo6AjRZYHEbkXjB4pux70T5TkD2EgLsAdq40Zk0XJn35gZEzXDcYB8XCPdn37u86yoNPsvCJAPd8CXXiVZzkwTz1+861ETeXn8U+F/DzPu4suPssQIQ8heMHdwbayKKmGBKY0zq07G+C1GCKWe0pIDY6Spg1DSiyYuk15ee8+PYbb/vMW86/6X8kKtI++8nZz7YtPTvybFnvyOD5A2P9b++e7HnDUHJg+ZQ0BWk5CVKRTb3iUzoS+bHyX/cnSsjmeIDcb8WEoYYx8XzgjunN1BUP2UMlEwaGBuHAoQMwk5xmzb64aYbgLotyKRFTFzF57rJHcEcnBopcE/O2sPTZdQ0l1iU1u76ibuZd17z7QztXbf/VzlWvH11Ib9FpCe7H7GPxf3ngm1ft69z/iT2dey4dg3GwFKZ5Uftd2nAMdVkyBHfMY3a0CNQJ3mpUBTi4Uy9oJKSh9ocqVJRVQP2aWqhfXQsJ0Ii0RuJNYijTmusDGct9/sBdgG6+zPGcWPcCg3thsXZ2LAsBd5yDMAAOcscLq9sN6l4lKezeYaKfhBQxGea/MorAi/SskItOBcud3tXlEQt7L+H69Bf42YEth1sehS/vFkdnMgUw1DMIHYfaIJGOg5JWQErJEJMUsGSDSKyWFS/p2LnuNfe+9bVv/urWZVsHwsb1av49Gk9Pdz2dmLVnV/Qb/Tu7Rnvf3Dfd+/rh5GBxWkmBHWNZ494KHL9ES795XDBwd3l88JmUWCxb1A4WuwjOppJw+Ohh6B/sB13HfcIOMlZUELi7rPIsBwXG2zHkwwQUeYGpQoswiL2xpNugpmVYpi62d2/e/cONq8/9u2W71rbdKt3KSOoX4HNagvtDgw+t+OFDP7z9+Zbn/qon1VkxZc2CmlBZVyNO+E/Z7s7i8mQKqlwTARXGF0tpdh5wR0oMVYvDyuUr4dz69VBdXkkJO6ipYd07aqyGhSxO3Gp3+NJ5T3gRi0HnoStPI0dLFi53p49wdia8G9z8DkQUcHenr4mxiO+53d6idWaWFu4ZsDeh7kSCu3tsQSCcL84uvuMNdbjnEeOGvvPqctkHPltcExHc6cBH7BI4V4HI/U/O1+c75i5uHOSWd4R7Ae8aDdyZR41ph6whE0tqkomRTp9IQ8fhVpgZmAIFQd2KU0kSHlDs8FCsxmfPWbTyd7dedcvfv/WCNz1z1moPRxan49z4dNnU2FTtuDl1Rf9Ezw3dE11Xjpsjqq3xXhQi9yjCmfEq1+GjiHaF45YXu0S0ovWAu4irU028BOSa7x/og6PHXoGpmRmnsgmBHQEeP8Llzo16R0AjuQ3iAXlviaU2w71AqELcCxKU6AnYvHhb06VbL33fHdd+8NlaqTYZ7a2O/6rTDtxt+z7lk48fufDpY3/48z2tz98yI4/JZLWDCibWK3JficOi5I7XUYI7IyIgFz1GuU2LXHuUOGHY5IqXbBVKi8uhYV0DrKutIw55dMkjiUM6nYZ4IsGIEkhiM4kjgIbZ8+wX+RLq3MCY5TJ2ranX6hRP8oKaH8iK24hrRcY5Dlf83XuNSBH1B01X/N8b6+c3YnErRwb7707OKxC8dVn2bRR3d6RrguLr+caZWcL8JwyvO5VOUE5ehmdwQWPN+h5jLF02vgAAIABJREFUE/cTxIJhMXNF9vT4JSjmmx7Hyg/Q0hgzqAUmgjgSklB5qgUydizDbl6WDMasBcMdQzB8rB+UWQlkgynraduAuKpBLCnD8qKaA7u2X/ytt1x5870blmyYPH6x+eq5A4L8ITiktQ22LRqdHd3UOd75t4eHXr5gNjYbz3CvF3YICrXc8ynxeRV8LoeznseHinS0yEyXNnQ4eOAA9A300Z6hfvc8f0qUHpOdiLCBzWaY/94xDEWGlcABUkOJCwAgFpNAsWJQblWnX3fhDZ+tPafhXz91/v/uWajdU9iqLNSoAp7D6jP3FX/kJ5972/7uIx9/ZeSVdbY6y4DARC5hFSwFQ2ki9pJpE0nrwZPpJDI9WFkExuNQSJAVh6F0WwFNisPyxStgQ+MGqKmpoVpI1jxGoQ5DSGuI/v98GwufFwTuvhavz0pQLD4HSHOf671fLuVrJquTwN2jQLinOwgw3QpBsMUutFdPLb4ACwGoIXXqYfPqp/QEbc0g65WSFUNX8CRv+AIfHyVJ0O+WWaDMW4U4ip8L+AWVbD4PhNc1G6xPsFUWlrt3XLyymNjFLCxLxcQ5OlQWaCg40eOmA0wOT0P3K12g96QgZmgQQ1sdCWsUE8CwoEauHti4uPE/bth17Tdv3HnjKwsZ8yxw+U7pyx+1bTU+s2fzb1544Pud1rFzp5RxjQVgWElcIZ+5gHuYTMj3fK/SSS56zmCHQ29ra4O29jaYSE4QTwpzsGVK/CjEh8RlmgvcAx6I4SLVksDEc6My4jTNLoGL6y55fOXiVR+998Zvv7xQbIiFrUohK3gCrqVszsM/rv/OY/d++MXe/XcMwiAG2Fic3VRAllXW2chJrHCBu0h8Q6sd3eimCXJMJXILJP7XOM0sLmJZvBwa1q6H+tp1kOBWOlEZ8hp51t89fOrCwN3ZdK4Ob1lAi0DsZZ/zZNQLpcX9PfdzBRAHAWKYF8BRijwAnTNO+sGpC+5+6xXF8j8B2/iE3XK+wT3nfpy0JF9+dKHgLgDeW1dMjUXRakdOeEUFG8EdaZ4tG2KATHQSmFMpGGjpg77mPtD0BFntcUtlCoOKpDZg1lWtfeSqDZd9bff26x6urV04l+gJW+STcGOUu490P7KobarnAy+3Pf+x6cRIRUqZpoxElv3gLwv9ck0KBXYuVeashvt5kwSwEy0tAExNTRHnfO9QL6TMFPfqutvBis5x4TX9yIGK7njDspi9qWC5Zgmsia8dvbL+0r9+45bdP79p/U1DC7GM4Qi1EKOI+AzcZB/9jw+94dnOl/5q39ChXVPxKQCy1DHBgXUssgnckeCCbTqRhCNK4PC/RFxjmSBr2KqV2C1AVVinOLTiVyzGWPu5sHTJUgZZvMsQunJUDdmuolSw57HcPQDt735nk+LrQvda855/zye4Z4UMAnZLJq5/6oF70NYipea02v3hhyQKuAcl92Xi5bwvep7a5XylcNlegPAxu69w3xfBXSGXPAN3zIPB0JhqyaDhOZ81YLp/FAaOdMD00DTEiyrATFug6TLEpRjIpgmLSxe1N66s//bbXveu71++dkdvYaM5e7WYgac6nyrqkvp2vtCy52uDqf71hjqtWIqObWOovtv78QNUcc1CgrvfeRBWO3phKfzHKzvaO9qhubOZWOtEfF18n3qGoEEXQFedtYex5yiBuw1A6VlYI6dBpV4FV9df+e+bl234wt/c8Dd7F8KDdFqJt4cnHq7+8ne+/JHmsda7uszuqmkFwZ3ZngjuJI9k1r83CNwpqUyQzeBiYfwOs+NNVr9WmiiDDbUboG51HSTiRezePPFK13XQ4jFnU4Qd/xz3OIPrXLe4j5taWNQ5bvk8wO7E110DOx7LXQCgO27v986nIrgHgViWkIlQahe2xqfS78PAPYrQpe0V4gONCu6F6k9ualoEd8li6ZA2dmXEuDsBuwZy2obpgXEY6+iDma5hsNM2SPEiwDbd2DSmyI5DqR2fWb9y7a8u2LTtGxtfu/GZha4xPpX2xfGMBSm+e7p6atuGuv7ilYHDd5iJNJHYYJKSKVs54J5vD84F2MV2LNQtH/Qst2cJvXmYO6VpGgyPDsOx1mPQP9QPOm4kl5wVlTdReC94k1FWFqexbHrbVKBYL4NNZRtaNq069xPvve5d/31VzVVTx7MuUb572oA7Wu2fe/ofLv/Vk7+6u2n42HVTsQlIyrMACvdp6yzpJh+4E9EBSi4Z4+0YY8d2kTYl3uhpgzq9rahZCeet3wxLq5dSUgRqeLioSNqA/5VVVuc+F7e8N8brtcr95GqmDt1HQ85jsTsgFhDnDnPH+3oT5sFyz/IEBGTYhh3kQmLuYh68JYV0yM8wcM9nQXl/5xumQCsmbPI5/WaQcAkSqoUIGsbbjWeTxT8pxYkqWlRQbQ3M8TSMtvTDaHsfqLMGMdWlyLKKgWypkNBjUF+1+sDm2savXH/5639x0aqLhqMIw7PXZM8AytxfdD+yqGfq2M0H+w58ZhgGlulyCoogQcaQqO92fyvIWj6euc0YD9Hv4rcPhaWOxhpa4ijbhRcWO8a1drZCR087TM9OUzMZAnhOisb614e75en8INlZDMvtkM0PY+8xiKXjsNSqti5at+PLN1x+w7f+uPGPW6K/zdyuLOTMze0J8/StR1sfTXzr99+562DPwbtaxltqk/IU2BrWFnKrO41zqFGnHxZzp8ibY8EzV4sojMLkCNbDF0wL4locTN2EhJaA+rX1sH7deigtKqNWrrgBRAvBWCxGSViMnSmcmclruZ8scM/n9vcqAc6/BaePjxcg6zDzfzBMCHfLZyXmLRC4O0DGOaZppK9ycCerOkrbWJ/zG9T8xZlXv+8UIAdEO1GKu3PuCrAVkCEGdkqCmd4JGG3qg5m+UYq940nUwQRViYOlK1AhlU9fVH/+Dy4/b8e3b7noloOShN2kzn4KnQHkE3niyFPnd850fPzo+JEbU8UzkDRmoUwqp/wG7IiOrbKFq2eulnnYuAoF93xWuwixokwXMpzkuSrD4MggtHW1wuDwENW9M8WSa7uc4TTfO2a8XjKoMRV0Hb0cAFJxHGDGhgqrBC5as+M329ds/cLrr9/9xIn2Jp024P7r5l83fuaXX7qnZar5zcPmQFyHWeb24B3a0GVH2j4COLnlveCeqUPEbFrmakctyybWOaSxrK5YBBsa1sPKpStBk2O8TSzvB4yxFAR623LiNGGbMiv27VPeFdVyz5fB7h6DX5Y8h9yc0rL5sNxzMw9yqWX9avHpsPp1H3P1t883t4VY7kEkQGfB3R/cs1z3IVa8X/vWqAI+XPCw5jAKelewDJXq1jWYHUvBWMsQzHSMAMzovK+2BRq2JcW6djNur1++/rnz67Z84a2X3vhwQ3XDRNg5Pfv73Bm4x75HvqT3klVHB4++++Dw4b8eiQ+VzKhTZOmWWMXUXpcY33iIM+q6z2WuCwH3KOMQFjgCPFY+EeOoDDCbmoX27g7o7OqEZHKWxdgRUyg2z+jLw8Edd7YMsiKBieEL3L+qApC2oAQSsKFyfef2ldu++CdX3PXjC5ZfMHwiY+/hZ2wuqzHP38EmMV989B/f/pMXfvaxw+OHz59RJ1kiHa66wcoNVFkDPZVktYjodueo4k6oc2rSBQcwciObaNBLUKQVwaplK2B9/XqoLK8ii1/U8+JmEPEZBHeM0URJqhPgJzZEEND5WcL4M+I0zsOCFqUEbs7g7pcHEBoGOHXA3W2VBmryp8Xun/thChN0Qa558cQwF30OhSwz3SMNONrU8w4OyEVhqQApGcZ6xmGoqR/0oSQUyxop56ahQ1yTwZzVoTKxaHrXll1f2ta47bu3bX9zx4kUnpFe9DS9aK/dV3Kw6fGr20da7j4y+cquqcQkpNUUlQUXQTFVGNFHyKgT+J5RwT1sv9NwqX+7BaqiQjKVhHg8TiPHODsqKz193dDa1gqTU1P0bshqh5S15JRUwsCde4rxGaZBCXVUkZUySDHABkbL1WX2znN2/uDtF972lTdufOP+E+lVinbGTuDCRbn1Pru96qs//NxfPNH1h/e0zTavSquzrF0PrbpMpDNktZN1zPrzhoE7uWRMm4hr4kqM3PCNdQ2weuU5UBQv5vz0melxLEARww4RYswpwJ3VPklwOZazz0T4xdtFklsUi11ckxXn9jwnisLh3GcewT3MMg/7/fGUsbmVLTfAecEuirCIsn8X6pr5GG8+pchxx7tij1mWPmMbz3ldXy9NyKTgd/CM4v2wBE41ZdCHZ2HgWD+MdY+DYmqg2RqAroMi26ChJ246Zb+mYcdvG1ev/7/X3Hj5SzukHQveZnOh1vpEP+fXgw83Hu05/MHmoaa7xmBYNRIpSIJOuUpW2qQkZEpERjEs5FxEljqvMROmDjIfbPbHu6f86pf84v9B84byBJnrJqYnob2jDXp6eqhbnAilIq5QrJ5oaf2STnllFgl+zlgn6GjxZxJLnC/Ty+DCmouevKLuyi+/7ca3PdAgNaRO1Fqe8uCO7Qgf6n90x1d+/tVP7x/cd0Wv1a0ZaooDO9a3owBgpjjxHRPnpCiBEyDP+b+5qUHJdERhyTQtdDGtqFkOG+obYemSZaBiS1fMnvf5RAWV+QJ3X/a5EJDNR5IT6o4PIJjxe+/jccuHgXfY76OuQ+Bh9om5B7nwT9Thm+/7zie4+wJygBQW1zKH5DyCu/T/2bsOOLnKan9um5nt6WXTy6YXICGhCQFBkCZSBVHRx7M8pKigPssTO/oUhWfDh2J7NlBUEGkaRFBKKElI276b7b1Nve39zvnuN3Pnzp25d2Znw4bs+IsJM7d+5fxP/R+Jkl4DUgDMsAZDTb0w1NwP6qgOoDPWyIAogRaLAfaMmlc2a+CMLaf++5mnnP7EabNPm2KiK3CBHTQPVjx54OlLWgdbbusYa9sIARU0WYO4qlIoFPOaZBlzILCCAdnYLCPmCIG729rMyimSxzNhODeWSEB7RztgadxYZJQx1oki6KpGSXJ+wB0NS/Qek6FpJeWxZggApXoI1pVvaDl+3pa7b3zbDfdtmrZpsMBp8jxt0oM7lmK8umvvFT//268+2ThSv2lUHgIdqaksmj+MtWPzCNaWLxPck0WL5JKxMiBtJXDISCeZMsXaVyxeAZXlVRRrdy4gp2vdK1ueg7sbCPmNtTOFxaGx0ounf5ct1s6P4pa7m2z2Y7nbj3HVkJPPk3Kg+WG6ywq8Xlady7h4rnQPRc2PG7+QexzJc4oB7n6eN5e7Hp+BloOVP8FZ7Xxd13aQSe2V0SuHbHQyjHYNQk9tO8R7IiDrCphY+op7X8DGMRpUigE484RT7lkwf96XbtxxY/uUO97PiLsf89uWB7fs79x/S+NI01VRMawEQxiXVkFN6CAEBIgLMUDSQBlkMpCSlKxWLo2XbLTf1Y/L3Wm55wPuSRnoo1MhGoUYdh0YHIDGxgbo7OkkVzzeX9d0xlBnS7BLF8X2XiYkuakqi47nglcCCBgKzDertePmbXngXWdf883LVl/2ykS55ic9uB8wD8z89p++94m/7fvrO9vCh6vjcpRY6Kyxo848FA/nDHSUVcO6wVFHOJsfm4M7lTVgor2AMTuAaeXTYNPaTVA9ez4oMtoA7sPC3P5suXgtYMohzcKRfiTBPZdL3lV5yBFr92LcS7pTcoCv27s7RYyXm86ZUEeA4oMxMOM+tmmeAvc8wMDIPt5JK36c4I55MNggOwgyqCNx6G5sg6HWPhAjJiiGAqYhgyighw0gZMr6hrnL9560efOHVi5d+cr5NedPmKszj1E6Kg/9p/nPGU899/QHOyLdNw9A/xxNUYngS4urlJskBiSIQBgMwQAZ2+1S1xSvHZt9KPIB91zKqz9asRzPgTLE6vSJ3eJaDrdAQ1M95RjoxEvO85+sa6RSDqwv7OCOPnjun0+Vl2LaCBqTVdp02DB7w7M7Npz+rc+f/fk/CYIwIeGjSQ3u6JJ/uP3BDXc9/MOv7+ne+6YBrb/EEFXKYOQeDwtpLQ72FOMQE9YI7va4udUWVsAMeSY8kGapZulKWFuzFqrKqkAwJdbJzW1kPDjR0yxlF3C3E8rYj03TZHlMn68h23O4utvt1o7LM6eVnuU41vXZPGPs7IKp5zrylrsTTLji5ceKtY/n0e6Sp3kYh5DNC4nyAHfySvqsn+fPQDvXECAgKCBEAQZae6C3qQMSQzGQNRFkQwLRVEg5Nw3JnFkyffjCrWf+94LFy79/zcYLhqas9rxmM3kwlr7trH36/Nqu+pu7o91vSoRioi5jFaFJREHoQcFe7hEzRgQ26JhHNrYjAe5e9ygU3NNyRqx+E2i99/T1ULe4kZFhcs1LAQk0FbPf7UKUm4Ec2K3fLP4MbDVMoSp8OIQbCX8XIaSXwpKyxa0b5q+759PXffp7xwvHDxU2Y7nPmuzgrnz7n3e8875nfv2fDeGWmogQxl561E4P+0LgB4kUqLe65Su0J/2kXPI88MH7b2MWrgCGijE7BbZsPgGWLlgKQSkEWE9L9Y0O36NbQp0fTTLNpe3mYnfMTzZGOi9gTwfZ1EX9grvzvm7Xm2yWu3NjcmD3C3RuXpgjBpATsJuP1LN7ueXt88DnIhernXMomEAUIARBGO0agd76doj2jADETWrxKoMEiqiAqQIEpbLoxiXrd16146L/nD027cDWrVNJdIUurSe7/7Lp2ZaXbmkf7bh0GIardEUDExk/LSM0CBK5meOggiFh2CRJEFroLa3+ax4g5UNpRZrifL132fYLyv7RyBg1k8E/2EmUmowhLwoBdOpDidtpVoLVD8QaNNwrMuYlYEUn5R9ipoIMM4Tp8TUzVz1464U3fuWSFVfuLXgAc5w4ycG9Lnjjb77+tUfq/3pNm9Y1OyEmCNhFXQBSKMGEhGwwqj/+Jrxdu2W5s3e3/8jiJrgwMVN+zow5sGXTCTB7+hxKzpNE2WIiYv2K02cyFT7JJUjtrqYpcGcj6OYZyLYuvZx8TNakH8U3dj4W+BS45y9S7CxddpB386Dwqyfj8LgTvSbX2q2iLoIQMaG3qQuGWnpBDOsgIpm5hrxVMsiiBGJC1OdWzms97+S3fPGKsy749UJYGJuy2vOfUzyjzqyr/OvuR99TN9T0wR6tf11MiYOGA46kn1aqErb8xTIytEeRXMjyjRZ2Q+ssX255r8okfC7revkAfKYMZwIfr4alcV293XCo7hBE4hFqPUwfB3cZB3deNo2KAZMr7M1wvWMXQzSedGo8JhDxWolZAmsqV75w6dq3/fdn3vq5303Eup3U4P5cZOfCL/zoSz9+eWDvab3mYAm148MkGgvckUBBlXU0tlOfJLi7M8iRcMKBx1i9IcDamjWwbtV6KA+Wga5ib3eZaGxTyyXt0ql+5TkWHF+wTuUgs31r+r5wjcU7FMOkwHSpxsiVvOeVJe/FYY/3HY/l7uYZmGhw94rFO8H9SFm+45KGOU6e6Od35iVwoHbzoPDHZBWrrBYo+f8WWFhqn+2NLMAwBXK/j2BNe1MPxPtGQY5hrF2kJDugEiwBKqSy4U2L1v3lqouu/uSbq09tmahxfaNfF3lE/tLxp5N3Ne+6tSPWffaQMFwelzWKWiJASBiGwf4nBHBoewYYrSp+LBIb+icnofJhaeeSY87xRqUiq6ywfrPLJl8Ab2OrTK5VgVVR4Xvi/4bHhqGBEus6mCnhwtqUbrlbHmT7mNi8GzpeHwdURsCXYZG8oHtjxboffePmb39hIkriJjW4//DA9y+8+4933dkUbV0RgSgtNWSqYkKFEaboVl07+dKp8sDSoeyxapoY7qRnZXJYAhdSSmD7lm3ESEdCAwGfiuRTJoZV5JE02bNlgdsXX7bs9FzgnhXY+YO7dPPgSz75tyVt7VvBNYHNJXfAsCUZ2N8x7VpZOoqkj0kq6ZDrr/R3Histl3HHFKf05jtuteqUzOjhqmO5FakHm2hwnGiQmOjn59ZJEpRtNc7Jd6PxZOiN+4zc8TShIimHVB6EFg0tCmydjMAhgqGjeSOSRR4wZdBHEtBxqAvGuoaJiU7E2mq0gkSFEUzpklpdOW/fuSe++Ss3n/Oh309UxvFEz9lkuP4h89Csx3b/5camgcb3DJqDSyJyBOKYtIxtrhGc0FuKYUxql40zybppMjnHdmtyH+G+y/OlPI/PBu62e9mv4Qfc3faKQODOLHf8HzLWdXS2Q11DHSD3fEZSnSXgaF+wvmM2hcda91ZuHf6EWQp0DLr5TQFm6FXGiuCihz5x/eduvqz6sqIrp3mI3DxnbJyH7zJ3KT9+9N4v/G7X/e/vMwZnYJIDdnzCPxhn1zHoTkWW/EaozTPSCyavGfjTHwvc8TdWXiOBbMowd8Zs2H7iSVARKicuYVnCTHk2udZ8uXRPt+bPRpWabXEmXdFcu8wSc+fKQFKbTVNMLA+ETRt0Dm2SCY8EJ3MBuV3LqYDY/9tA1dwBwhkuM+v6yWu7zLGXtyLXskhTJFzqU/HanBgoG/mMF8DZz3O69se5ZCfF6V7vzx/Sj3vc7ws578mUJtaZEXtbU/8MBHf8J1k/9F+Aqe4EFqIIGoK7LkJICkIoIUF/az901/VCYjBK4CKTtw3JUyQsJzLLpYr29YvX//LT//6Rry0SFg34fdap49JHAGlmN7RsOO/l1pc/1RPr2hpRwkFVSRBXPxlTBO4oM1N5TXxrkouZDKHxKch+16xz7nJ5jNzm2es+CO7UsggpxkEnQMduceiaH8bEOh6fsPDEAovMW7mgKhPfFrhLTMEt04KwrGzRS1edesVXPnP6V/4gCA4BO87FOinB/fbbbxfPuuGsuZ954LO/eLnvpZPDYrgENUU5IYGkSaBLJmiy1ZYviWxYqyCyWJAlubBcg2mWzJIguhty7ckQkkJQs2wlrF21FkoDpVZzGEsDtSx3biW6jTEHiVxZmmQ120Aqm+VuB/fMxLnCwT2XtexUSJzgngHstKDT39ZNqZlQcLfF2qfAPfvO9xJiNJWe5pJ/yeJuBTEvGgIDmkN2cKc+LoaOvd6Yw83EXzEDXqY64ERfFLpq2yHSEwMzglYO0oXiMxuUUFculIUXT1vw16svesfnL117IdYJF/Ft/L/3G+HInWM75+167eXb28Ktl42II7MiYhgSQpwlkVHjLTaHnPGTGQDEuM7ix2RMvT7gTs9iyddCrfU0g4dbgaSAonvehOGxEWhsaoCurg7QqMzaWmq2NK6MdZAFVakSCw/GILxpQiAhwsLg3J4TF2z51af+7cuf3ixsDhdzTU1KcEfimrHGsTM+fN9Nv+0w22aoAWwQASBrEkgGWu4GMSYlNSfm68gJ7qRkIvgjuAsyTC+fDsdvOA7mzppLDFh4/URCYy1eecMAywXsZW16We78/Clwz7103Sx3p6XNj5kCd4+x9Ih7FhsO06woG1Md7jkKkVCZEW5C/H8dBFNnHXeJ69skIins1S4lBOg4eBj6m7vBHMNGMBLICrqBdezmDCFd0eeXzX7tlPUnfuezl37qpxNVI1xMITtZr4Wx9t+3/P69z7723KdGpOGlamlCjAoRSGDZNWMfIpIaxuRpA3AEPoq+sO+c4O4VDstlgRcyVn7v56X08t+TGC8KEImha76NAD6mJqywksdT2oGf6T/MviRwx4Q69AwboGgSzNArzaWhJf+4873ffN+pi9/cUMj7ZztnUoL7PbvuKQ1Horfc8cgd/zkQ6C/XsEkMlb/JFHM3RB10/C4Z3sN/YCyeWbmoyPOMReoSZ8X4GF2iCIoUhIVzF8DxG4+H0mApufrQS6gjh7UsWw0DsKEhTwbKYSW5JLbxo72sWA5UU5Z7Sk+za+NOwcEb9jq/z8dyeKO75dMtkewGbbHBnc8bqdlWD2z6jnqxW2BAHgO00vFb3ioULT8RBKxf12SID0eh/tWDYAyrIMXRalSoqxbqKoomwqxAVd+KuUt/84G3v/sbJ88/ubmYwvBYuhb2an+q96m5z+7/5+86xrq2RIKRYFyJQ0JOgCFRM1fqvZECd2uP8tAKTW52cHfu0ZwGUh4JeIXOkRew8+dlCXUsqweNvISmwtDQABysPQAj4TFy1+d2E9lIUtDSt4O7geCOOV06CJhUBxKUxYOwKLDotY9eeOun37P1fQ8V0ws16cAdtcn7a++f/5cXH/3RQ4cePnNQHgywpveoxaPljby9OgF8MtvZIu7NDu7MRUhueVOEUqUEVi1fBatWriarHV2CmmoANolDy50nY00kuNNis8ftrZl4o7vlc20y56bJsAhsiYBTlru3mMs11hMB7vREjHWTCE5wPjXMU7XEIQE7WoPUWcNqnUzpWQGWSzOqQkfdYeht7YWALkAJKKSMR1QdFCkE5VACy2YueOYtJ+741rmn7nhkmbAs5j0KU0e4WMoI7GXt8e5PP/PS0/+hhrTKRDABYYiAoRhgSgbomN9gIkkNzidLQGbJkFjSZe1UinZmuuXzcZU7lflizpYfQLffj5d5cnBHYMZcr0h0DA7VHoTuvt5UkxzX8LjlQSZERw9VKneLlAcDM0fQAGXgjiHkYFyChfLCzos2XHjf+658/+fXC+sTxRqDSQfuj5iPBDsOdGz/3oP3/KkucqgyLI8JlMmNcR+Kl+OA6RQTSmaCo+ZPiXLZLPcUuGPv9mll02Hj2vWwaN5iEEXkRxZB03Tq2sNzPVnJXPEt97QFNwXuaevYL7g742tTlnsOz1IWq2iiwJ1b7rincD5VdIoR37zVn90CeN0wQBBxN7I8Gow/Yulb7Z6DxB2P/a+DRBEtgQ4S6DERqsvntm5esv4n7zz7ov89aeFJbcUSgsfadVDGSsPS6X/bvfN7vdGBpaoclxOKBsgjYsom0a0aug6KgHkQWKHE2gGx3h0s5k5GCDXgTIF70q2dR7MWP+Du1+3u12vl6UVA45vKoXFzxr86AAAgAElEQVQsDFBVFZpaGqGpqYHF3ZNVH84r2cEd1zwmfaey6AXsh4Ap9xS316g4FEvi5gizRk6Ys/XRL773SzdurtjcU6z1OKnAHV1Ff2j+Q1Vtd+013/nz9+7qE/vkmIQ9hFmGO/nmKBGHZcoTuFvEAH7AHTXRoByE+bOrYf2adTCzcpbVNJ3XxBuU3INgMQXutkIEvtqKkFDnx3LHY6glr/VJCg3Lcp8C9/y2v2vC2wSloDFwZ3FadMBrEu4pdO8ySwYtd6pHEZAIRQYZK2BiJuiDceht6IKu1k4IKuVgqhhjVwlgAlIpKHpIWzl3xV/O3nbG/1y//eqnBUGY4o/PbxnQ0ZjPFO+NL60baPzkyy0vXWsqZjAuJSAhJEC3CMEMJOzXDZDRYOIVRlb4kScpY8ydVSFnQkixs9jz9QT4URiyDR0pEtibxGrviuCO3/UN9MLevXshloixUtzka9tSj8lYY7lfrPCN0agiMx1Z7gTuLOxL9IqCAZIkQ5VRqa0qr9n7yas/dvMli6/4RwHT6nrKZAN36d4X7l38Uu+u//r1P+9/95gyJmpY8qYi2AZIYxQMlTQi0qso/sNYf+zgzsgGLLub12GiwAGJYuzLFy2H1StXQ3moHLSEDtiBKhAIgG5oxEQ0YeDuLKybstxdLXcO7txNNgXu49/uToCfKMudhBhlWUvMyhNZzbCElrrNFyZg+EsTQFElCEQBhpq7obO2A0RNhITOGNAULJnTTBBiEiyavnjf2qVrv//Wk869/y0rTuktZmxy/KN79FzhOfO5ys7Ozoufafjn17rUrvkqqIIQFCFuxIkzhICNE4FhzN0KZyYVbcGgJl2ssJvNdS6LuThZ7ClNtBjXyzZbXN5guBTHAUvhCOwlEaLRMLz0ysswOjoKugXaPK8raQYlwR1Z1cjflAJ3qgCVAUwG7iZg0qJO1w5oIXOBWN12w4Uf+upHT/zo/woCkgyM/zOpwH2fuS/w5PNPbnyi7om7nzz415PjUlwgQEdgx0HB7jyggoiZtkyKJCn9GLgnmWoIpEWJEdKYOmbnCtRooqq8CjasXg/z51ZDiVICGloIgkyxds3QiImJWLUoJu5ivTrG3LVkzDomGWu0QNxPtnxG7bVVe2lngnJuJupLQEpOep37ZCiFc6afODenHXRyueXxnXlCndsG59/xfAlaHh6d4vIh1hn/Vnv9r5BmUfmw3O1jmhTuvji8sWETbiSEc1wBOii0UZC6FIO4WNcmUXKsEhNA6xqDnto2CHeNUsa8JiugkVsYM4oFKNdCiTWL1vz0zC2nf2/pKdWvnSmcWRTh9/rPyJF9ApSvrzbXrmsdaPxM7dCBS8LSqKQhjkgCaFaiGPEOWHF2bHhC+WBWuJNamDLagnE1Kco3Fu5nlIpxTerbriOXvgmiLDGqXfQUyxIk1AQ0NTdCY30DmMgzj01hcH1bnigiuOE+eCtmQbkl1niRPCJwR+DHcdQZ6bxggqwqMFua2/+2Ey782cfe9rHba4SaET/v7HXMpAL3Zw7+seJf/QfO+u3LD3xnd9+ehUilwFwYCuPsQ2Jp0MjFR2ELavWKoMYWIFkjqHlieQ0qAtT6FQcV3fkAsqjAvJlz4bgNx0NVxTRQpAD16UWuaiIvsGIkzMBg0s8LAF5PcOcLOll9btVgciXiaAB3GmM+1o7V6gTnbNnydiD3And7/M5rbr02z9H4e9LFOYHgbjngKV8Uk+gQ1BVUlA0DNBRsCO6YrKVLII7oMNrYAwP1naDEJQrBxbFGDuPxhg6lmgQ1M5c8v3r+iv8++4QzHztz/ZljR+O4T4Zn/m3Tb+f1RIffVd/XcFu33jY7LmH7bJ67RAKVjCaUoxzgmRXPaFOxConRFriRc2e+oVusvBgg7DaWxbguyhsO7pIsk4GI1rukyKRs9vX3wd49u0HVURXCHC3GrIhGFZVPs45j7A8ZWjZeEBpHBHfRMsSQNh3Dy9gMSYIqYVp4W/WWv9/5nq98aH3JlsPF8ExNGnDHePvvD/xi3q7Dr73n17t+fXu73hFE8n7McjMxaIHlajRYCO68jZ7AOu1YVJcM3C2LAZM+kAELk3LwOwM7wAVh+eJlsGndJggqJeSmN3T0DHB2tlTZHK938AIAL3BPK71yjLZbKZxfy92+mFMMdRYpSJbM+zSL37FDJorExstynwL3Iyv28wF3rjTlKzgxVEbryVLC0X6XLc5uclQKWLYqA0QNiHWNwFBdF0Q7h6FSKgNdBxjTVQiFykHUdJgXnNa1ecnqu7cvW/eLq8943+EjO1pvnLvtNHeG9h+qPbl9sPMLHdGu0yLSMCTEWKqhEyU9cnBPgTwDepxPVtxjB3c38HZ6FfNJdh3PaOe7RrPdC611/CBw4zU1rBqQWHJoOBqBPXt2w9DwIClF5JkiNjurWQIRNxAJf4pz3yrXxoFmHhAG7ghIBjbmIVgTIaSV6DWlSxu++s4vvzfyQuL5K6+80up7WvioTCZwl+569q6Vr7bt+eSf9/3puiFlCNS4BmIAtXl0Y1jgjjFxK4OTXB4p8mrmTkergMkPcsejBS5LWFIDUBYsgw1rNsKKpSso854GG2kV+fhxekFGMFwUy30iwN25kJ30s9gC18vr4DTcpsC98E10NJ2ZL7gX8m4c3FHwyST3MFdGt6iDGYmUAkEY6x2FvroOiHeMgDimQ6kQJLkYM3QIyCVQaga09Qtrfr9m6bI737b0/FfWry9emVAh73W0nmOapvSbup+vahzpuL5puO392BjGwK5vAlZdcUuAxdep74b1bTL2biXTkUeUsMvilc/BDueWBFcsAJ4Iyz0jJ4W8v6yJDMvBYmHBAwcPQmtrC4u7k5HOEu6YRmCFhSlOauuOlMbwx0ugEdN4C1kBFE2BecKcgdvO/8gn33zSeT8tRkncpAF3jAf98slfnvBSw6tffa7t2R2j4jDoqgmiIhKnL6M6ZO51csFj/IK+T3d/MCUAvXoCmEj2jw59LHczRJhVNRNO2IztXWdTu1dirBNlwLIcrhBwYpxiueXzAXfX0jvrfZIJgi6lTZMF3GmJ21YU/ne21qxODZ+UEceunXLLFx9OjgS4ExsdWjVIGU0aNxa5aCzvBdu1GjIIMYCepi7ormsHJSpAiaGAGWchMlzPkibCwmmLGresO+5L29eve+ii1Rf1FX80jo0rPjny5MzdDa9d2jbc9vEeo39lTIqCKaFrGcuxrA1rxddZfjz7cHBnlikz3Snmzjuq+QT3iQR1khvjIMFxA3V+TSswm8y/QoKzw+1tsP/AAYgnYsx6twxCXOtJrYgvKxpITAyTKdyBuSdU5WX/3RpsZF6dYcwIv33D2361ZdWJN39g6wci412dkwbcnzGfqbj/kd+/5e+vPf3NhuGDS6LCGAE6unWx4J+0JEI//IcEgqHQejNF1D45vLFYHR5HNetk5bPuVIqgwJIFi+GETSdASAlRbp6I1xGlJCMRkQeh9kWrd/wx91wMdRQbtmaPv1ZS+7PNKiM94GTgrNOZ85MB7lZDhyMdc3dTTrgXIddCnYq5j3cb+z//yIA726do9ci8XhhzW7CsDXm54gDhrhHoquuAsZ4RCEKQOsFp8QQEkVRKN6DMLImduHrbLzatPe6u40656tBWATlRpz75jgA24NrdWLu9obf25sNDLZerpXFISAmSb0gOhi53+tiwKQXuXEaleOTZHrfa9/JkMpfk1fEArp93LMb1c12DhxxY/hYDZEy6Rq55LIkbGhkC3VApGZFwyGK1SyseoIGUQNAscBfUFH2trVKKxLWBiaNl6nEzjt93wSkXnP7xUz8+Nt64+6QB9182/nLuk3v/8c7HXnz064OJdklTVJaliNmLkq2ukMBdBsEIMppZEctdbeEJqo9mehJlzJPmBFBeUg5rVqyGNSvXEHuWBHgNVq7DMhpxIaMmxlLkeQ/h8cTciwru/PlcVr5bVziWPZ99m0yEW34K3P2Ipdf3mELAPZUV7PPZrUQUTGqlxCTBpK5vAVEBRRVAH4hDX30XjLQPAiQE2oemjjkyJoRAAkXVoGbOir1nnnj2ZzZtXL3ztNmnjfq889RhdsPANIW/DDy14NX2vde1DbXe0K92zTMCUUYvazACYFYSyXKSmE3AoZshfrK9spUsRuLXCmWijLQFNQvq517ohE0EuLtZ8dx7SERMogCqocH+/fuhq7sT4mqMGYO8Fwn3ZPBEbDIUFapvJ/I1JAlKJjAyo5PyvRDHTBNKEiWwQFg0duPlNxw3b8u85iuF8cXdJw24f3HX11e81vjaLY+99NiH4zCIXWLAEAViCDIscKd1SHFyBcAIsO5vyGUhaFb3N+Y6wpgeJToYBkjIXmcAzJ4xGzau3QjVc6qR4I4y5Q1NIJe8hGUPxEbE4iis/MNSaD1GKFdCXTZwd1qqfix3lp/qnuKcteUrb8nosoOmwN27EqJQwTOZz/MCd7ckqXzAnVKKKB7D2L1AxkxrEzQTICQEAEZVGGsdgKHGXjCGVKKeVXVMXDJAxF7uOpizxWD8rSedc+fyxSu/d8XmKzqL3QpzMs9PMZ+tzjSDT9X/5rz6/vpb2qJtOxLKKOjmKHk1DRNlpOUVtKg+WXM9m0SjkCcCDwpEqx0qVT2wEjBRQHKi1BO7lU768dh5lay6XWO84O52PldkSORb74XPxpPrcD0LsghNTU3Q1NIEkVg4lUxHrcWpGI47Qiz3sQKCplD5Nois2x7Ja4uiWUQGRgt3QloIquIz4zdfdcv7p0vlD4zXNT8pwB355G949JYtdd2NX37m0D/OEeUE6GYc4qoOQkAAkSgR7W55hVnvFO9gbvkkkOKgKQrRJ5q6AQrG+AQZFs5fCJvXb4bKskowEiYocgA0zaDSByWAioIAGrpZLHAvRkJdccAdN1LKLe+20LOBOytfyZziTGC33Beoh6e8dJmqhAdD3ZTlXkzRPDHX8gR3mnVrEfC/uAvRERJyI8Lh4I5WnY45LzLr464DxtWDoPZGoa+WJdFJEQYUBqKNKFGudkgDdf2sxS9cdc7bP1C9eWntVmHrlDu+gKWA1UdPjDy/8oWG5z7cOnb43YPQN00TIyCYcUsmYDgyxQJJ2dxJYOfIxvyZaKkzOcKy5rOBe76P6ZZ05+caEwHshLfJZc/yDuyZ8/g7lsApigJtne1Q31gPo5ERIDY/WwYiZYbxfGzSomQWczeRMh2rv6yYu0WtjGERVdNAkAQICiEIxsu0S7Ze8htZMG/60ZU/GvAzHtmOmSzgLp1050nn9kR77+syeudEo6M0YKLMS9Ss+DdDuSTFH1tvKZc8690ugCgRoTX9hIl0ZaFSWLlsBaypWQMBirfjcZwm0DY0Sc01c7gygNpxSC4XuJ28xh5rTybJ2WzytNIRChd4TxEldtiu4ZYt72bzZ5DqOJLhnO/ktOqc1/QD7u6+h9Rg2jeuPV5v/z6Xpp+PwPAKuYxnY03Gc/MRisnYKlcO0fWIrklrAlOFJfiddbR1LBGhgAmJRAICskKdFqMxHQKqAmNNAzDY0A3miApCgp0rBwJUkqonACrMkuHPv+fWfzdLzD+dX3P+FMVsgQvJNM3g3Qd+dGXDcMPNffGuLQkJc5iQNY2x/CNwpa//NJuT7opzQ1H3JLhbKU/c/Wyzbp2Pmc9ay/aKxbiG/drjvR6OlygKMDQyAnWNtdDb30vkNuRZJ9c8Cy2li2yGM8j3QPhEpGwsgYzryuQZQ7wyRSgPVpiLA0taDEM55cCnX+oscPrZ/I3n5GKdu7NnZ/kXf3/7FXvb993bLw2KhsYIaIgkADPZbR3UUvdkiQxpk2dpUMRLjoNlCKCYEvVuX7m8BpYvWQaSFMDyW/axa640GBY8uYzKkQJ3mhRuKfH4lscsFQLuuYCdKwpu4J72fE4Fx4rSpc2JVZbHv8sF7s7NNwXuxdph+WcU28Gde4DsVn8ucGfWHma+i8QRjz0dygIV0NfSB321nWS9izETAkQeBaBrGihCAIJmcPSk1dv+eN15V3xgy/wt0fEmFBVv9I6+Kz3Z/+S6p5r/9dn2cMfbR82BoCklKFSJ3LGSqFApl5dym2TqdCTMucWmiw3u4wVitxkb7zXZeJkQiUWgsaUJunq6IBqLMAWIO0G8rBfrwRjApzcmQ39BQAnAfHle5Joz33nxOSef8+yZwpkFdz6cFOD+k7qfrHj4X3+84bF9T3xkNMAIqMj65q4Ri/LSOW5OC44G33ojyaqFx8YT82bNp/au82fPo+zFVG2nzS01icCdA2gyeWWSgXvy+YoI7q4xMJtiMGW5Fw4w+Qk1tomYxUZSnYGARbVJxgdaH9zsIC2A7Ux7zBXZHtFqV6MJCIlBKNUVaNhTB71NvcREFwLMikfXJ9aDiFAihLTZoen73nfxdTdcdfzbni38bafO3G3uLnv0pb/d1Bpuvb5f710Wl2Jo5bB5Uk0qDS4muNvnnuBvHKVpxTh/IoCdnouMLQMSegLaOtrhcPthGIuMMgOUY48fcKc9xOK/NFbcIY2uekmCWcZM810nX/uFxfOXfvemE27qLXRFv+7gjvH2jz7w0VP39ez7zLOH//mWcCCcFifGpDjmameMQbmEPFkYlvuQMuJ1gTJ0ly5cCqtr1sC0imlgkMnKA8uTF9z5YiIH5yQEd0uap627Qt3y2YTBlOVe6LZOnZevoMUMXsaRnapQYYLIcstb3q1kwqlNkKeFlOgqAraCoL7soy190FV7GCJDUZANhUriROxAQj3DZZhVMq3jlBUn/Pj6a27+xgphxvD43/zYvALG2v+v/YELdjW/9PHBeM/2mBQOJCQVdAl7a6BMZIqZbpvfbCPl13Ln5+ebUJftvvmu2VwzXcxrkbFJ/zOhu6+buOaHR7EkzsZSx4z73B87uKMbn7Qj/pcAVWoVnF9z/h8qpcqP/OC9P2gudCVPBnCXL/j2xVe0jbTf2RCvnRdRIumaH+dPsOgA/YK7jAVvBlBzmJplK2HV8lVQEiyj+nZGiDN53fJ8MhmoTwy48/WXSqBL1d0nF5PVOCfrWnXERabAvdBtODHnFSLYCNztE84TTClTKCW5kiVQnK3MSt5kh1jZ1IZIjWD0wSi0v1oHan8ETOKVwrCZCKKJTHUBKJfLR5ZMm//UO8685KuXbrrohans+MLXw7PRl5c8vO8Pn28fO3xxXIhMR4pTFasVBPSPAARwenSDEuO8PvmCu9f1/PxeyJo9EkpCSiYzpbd/aAAaG+thYKifEu0oU55zsXi9aBZw5676ingFnDbvtF1BCL7zwY89WOt1uWy/+5jiQi/t77zn+p+r/MSP/uvf6ntr/7tP7pHiSjQZY89wuzuzdd0ywYlaHuvYRbIMppVVweoVNbB00VIIyEEwdYvg/xgHdz47fJNncNpbBxBg51oltjkoBNxzbeYpy93fHiqmcOPgboUXreoRO9qzhCEO7hY7BD0CJQbhLwjuhgmKqUBQU6DrYAsM1rWDFMNULiQFwQvIYOoShMygUV1ZfWj76q3ff+8Zb//Zihkrpqz2Aqf9sHm45K8NT73rX+3/+siA0L9KE+OsDlhUQMMWvJoGAUmg8jWs2/b6HElwLyaok2j38X5e7+/2OybFoVwaHR2BZoy793ZTvTsjR+Fd4jyu7ALuVC9v6c4V8XLYPmv7ayXB0sv/dMufDhXynLQfCz2xWOf9X+Pvlvz44R/d8FLTy7eNBQdBU7Bu3d9juZZ5CSxugZnykonx9rmwesUqmD9nHrV8xZwSLLlhFYnp95ksCXVJLZFmaGIsdye48xirG5CTGHBpf8vFQ9Id51hR+HtmI5zUmHttwClwL3yXeY1t9iun3DWMpISTm1jJP0T/mJRDqTa8DN2thcI6jCiaBHp/HFr31IE5GANZZWE1WhcClgcFYLo0bWjlrGWPXHHGJXe8bePZ+6as9sLn/ImeJ45/tvm5rzRF6t8UDoyVJbBM2MRqxCAYhgSqqoIkmaBICPS2jmVZbnmkwL3wtZp9rAq+pr2+00UYUrKoJEA8HoW29jZobT8M4UiYEdF4+uNTFlMy5m655Xk4GZXrcrUcTpq5dV9IUi5/6NbHDxa6IvyhaKFX93Hel/75tW1P7n76thfrn788FhwFQ06khiiJHunJOvyy2cBdlmQwVQNkkGHZoiWwankNzJg2k+hmCdyJr93OrcSuONnAHYERvRDJMEKW8SwkWz4D3H3Q7WbrR8/kOltKzv3g7ArHFTc/m28K3H1sIJdD/IxtLnBnS4HFZhl1Cecbt5pkUNlPqiwqXcnD5iNIuSmCENZhoLYLhlp6iHJWojYQWLqK9dISBMwSfV753JdPXb7l7uuuvOqBZcKygjODCxupN8ZZGGdvhMbKRw88edP+3n03DEDvXDUYg4SpEVENEgVhoyzdZHzysiJTYp2X8D9awb3g9e9G3OAQaBhxF0QRNEOjbPnGJoy7D+cN7vbBp91F/AGswqtcR8t96/4SUbnsqAV3XJTv/d0NFx7oOPCZ3e27t6lKGAyJcVawRDrrY2MJ8sqaRiCUkS9eNYinGoG9ZvlKqCipoAVO2bki9od3aVQynlI4ph24fvKpc+cXIAuH4piSq9Vsv1EGuPPsZtvzZHPC8bXL3XR+6/WTz5mcIktZctzTzd3v7RBkFyWlxn49q2rCSyTj2PlhvfJKVPS6z2T8vWDBltpsyYQ6qoi2DHVLdQPD4pIgMhO+iyzXDo45UWoaEkAcINEbgfZXG0AKGwDENWWChHw1OK+6CBWByo6ls5b+4uarb7j7lFnHtU/G8Twangm7vj0+/PgZT+7feUeP2r0pKowGdQlhHOcIExaxFwe6kw1IgErJyRiyTPLKu72krQqCRJs9/MYNgRyNY2j/+tiH41+v6Q8/ruv5BXeqIDGhb7AfautrYXBo0Er2RuD3zqdzDnfSMKJadwHK1DLYPufE/aXC0Q3uyoU/uvRdjf0tn20YbliqihEwscetyycbBWamEMfEEdY7tyxYAmtr1sDyJUshpJRQjefEgXumU4Y/Gwd3vvCS4GaR5rBYdWaciJEmSGmWu3Pxspgna0vIr8t6L6dzyzvv7Rw3K98zZ3w9IwnHR0JdLmvfS3Dyc71Ia/jvfI34ESpMefB6An8CyvsqE3/EuISa7fEYWzhjK6M/ZL0nYZyVA1FvJYusg75g1j3uOxEJO1QBEsMJGGzqgeH6LgjpAcqKx5IhCRV1A7AULrpoxsJH3nziWXfdeMb1/xIEwX3jT/zQHdV3wGqjx8cen1XX2XD7i+0vvDsqRcqQrAZnzwCJwJ2CkKYOmqCBJjHyGlnHhMYcG8AB7s5B8jKyvAa1GOu1GNewPycjQWMf58ikZZ1YoamRsVEC977+XtB1pDvXAWSfcfccA1QWK4Ntc7bsV8TQZY8fjW55tNpfGH1hxpd+97UP7O88eFtLuGWajty7NsY5+/vnA+4S9nTXAWZUTidwXzRvAXHJI+AzPhxWQ++0IMfllneJuNjB3b4QCwV3t8VcbHDPBXrHKrg7LRcvwXWkfy+WkGM4nQ7uIoK7ZaFxax3DJcSzjUCNewrjhkgjj01fEEqiBgy1DULL7jqo1EuxQTt1X5QkmQhrRNU0FlXN37emesXdt733lv9bJCyKHukxe6Pc76GOh0oHjZELXmx58c4+s6s6ClERLXUsLzRNxcotQrBXQRd1Anf8SFSt8PqAezHWazGukaGw+AR3kpGiCbFYDBoaG6Cju4PYGFlr3HRimkLW2RsC3B9ue3jlDx774Udead/z792JbhnLNvIFd6fgReBGcMeY+6K5C2DtqjUwa/os6gOHi54i69QE4dgE95Rqmr6xueWersmmL81jGdwnK8AXU8j5BXddBNZwSZCpjSs2fkDSKAX3mA4Q7R2D1n0tMNI+AFVyOYgac9cz/nIJKuWy4XULV/7i/O1nfv/y4y7fV4gAnDqHvErivYfuXdIW7v3+vsF95xihiIgyVDQCIOkBEA3Zyo3AJlwJ0EUDNJERWiMt9+sB7sVar8W6Tobl7rNjGFr5uqFDy+EWaG1tgXAkYnkCMZzqN/DovorfEOB+7557t//uuQdue6ntlUsHzCEwkt3dMl86m+XuFLqiiL1zRTASBtQsWwHratZCZXklJSoguLNEoMLAPc36znBJu7vl8Zysrmm/bvkcvAj5Wu5T4J5aW37d8k4P0mQBlmILOCe4c6sdbflkySTxzgig6RTNJWtdMgTkmyNgTwxHob+1FzoOtkGFXApaTAXFlBlhjQoQksvMlQtW/GP9kjV3vvuitz82lURX4GoyQXik65FZPSN91+5seebO4dJRMIQwSLLAWoxqCO6SRXGqgY5ENti0hJOlIINnLgzK4ZZ3rjs/+S38LYuxZotxjYxRp2x3ItRnP3kIB8xzwvfu6Owg6314dIQI1LD3e/IaBU4tgvv2OVv2y0ezW/6rO7/01r/u/9ttr3S8smNEHAEdBziLp8gvuKM1gZIILYV1NWuoDA4bx+B34wF3Z2KYM4M9VyHEeMDdK1veL7hnuKB4Uoz1Qy5SiyTRjYMn3q1W1jl/b4SY+7EC7k6ZRsl0Vs9uO7gLkky5K9QDHFkgTRmCpgRaOAYD7T3Q39ID2oAGQTFAneFMzYSQIUPACMKssjl9G5at/d6Z2077yUWr39I8xR9fGALsMneV1tXWnXyw5+Adh9TmrUjbrcjYuAR7cWACnUxKF86fIegWsFtJul7Azt2aWWrFCwX38YDyeM71NcI+wZ0/B+Y5YWJi/+AA1NfXUxOZpEu+CJb79lnb9pfJR2lC3T5zX+C+h++7/LmGZz76WvfeLWNStGBwt08er2UvCYRg/eq1sGLxcggpwXGBO89cT3fhpGshU+DurvC+0cB9srjnJ1zYWX3ZiUPeElY4lxR3FyQq0cR0bEqOMwMgqwDhvmHobm6H0Y4h6gBnqiROTL4AACAASURBVACYtS2LCgQSApSoATh+xXEPn7DquG9tXnXOv05ZNBVr9wU8joPQHX9/x/01Xf1dH97fc+ADoyVRZUgbAjkgUbiEmDyQpxzDIFbVDatyoNWb22JPmtipngHZDAP+vZflPt61Ot7zfY2xT3AnvYfoe3Wy1MPRCDQ2NpIFj9+xuPv43fJHNbjXmXWV33jgzve83PDch2sHD6yKKHHQrExct8nIZbmnWVboAgQBZkybAetWrYGFczGZTmGkNsBjUPm55Z3gTosNO8/ZPgWBu7UQcmXLe1rupJl7Z8t7We7JPe1GVsPJk6Ys9+Qwegk0XwKlwIOOhLCjrm+UH8RWJxHPWGU+WKmOncUwaVVGy92QQR+Nk9U+2NYD6mACFFUGUZAgDgkIBIIgx0xYUl7dfcLyzV86ZeMZD5y/bkf3lNVe2AJ4fuT5ma907Lm4caD+s31q77KIEIWEqFG1IfbFwo58AuggYtIjoRHKKsZYkNMVnybQWPtSL5ZQL2W3GGu1GNfwHOk0cLcRrLgR2aDMteibNIy7t7RAS2sLxBIxRkF7rIP7c2PPzf2fP3z/P/a0vvjvTUN18+MKxoSQ3MJ9GpK1gF60goZIST7Vc6thbc1qmDtzDkYFGbijy54oAlmZWDLGQgXlqU5Xzvm0g3tyoY0H3C2WLuyuxZnfspXC5QJ3iufT7nIHd9rXWcaT3slpEbgAu/0adlIZ/P5YdMunKZI+mRQ9BUseB0y8oLPITQjcGXmN1SPOstoBNBNZziyFWRNAjgOEu0egu7kDxnqHQVFFkDRMbFWotlqLa1CiB+CUtVt/tnHl+m+fcvqJr20VtjJCi6lPXiNgmqb8y6ZfnnB4tOXmppHWK4aNEUUz4gCKBDGcMxkL31QwTRUElAvU3U+k+DuREflJNKFNPwXuTDi7C1A0qLC0E3Gprb0dGhrrYSwSZnXuxzq4PzL0yIq7fv3dT9T27Lu2O9ZZEoM40fpl/dBP/HerTR4/2CZkWWkOwMplK2HNytVUDofkNWhlsNYJ7DIIimzeMHCIhPSZ3hRe3evqZOGMbNYzJFtk2l6ATzI/Pxm7TrLBpV+ZW/D8Eux4i8jF+rfFF0KHJAW9A5STx7iwxvFz0uo2uWWe9uyZM+HHxe4Vc0++mw+R5qe5RTHBNlXNbR+IHA/Kl+MEgPzEg7jbe7HqaFpbLKeayke5BkreKWxCIupERBMwJAiqIphDKvQ3dUNvay9oUayuxvOwhA47jcoghk1YPmvpvk0r13361C0n7jy/5vwRH9M/dYjLCDwafnT+3ra9V7cOHb65Pza4WJU0MAwVRFmChMG6lhGfPP5B/gurnyirVmB8BCRVslikabdkdcOOr9Jrwfn10uTROGeukLU/HkBNMsQlDUeb5W69C45CmkEkmJQ8h2x1Xd3dlFQ3NDLEgL0I4L5tzrb9iqgcnXXu/9f2f8f98I8//PSh7oOXDRmDQsxMUAwj18eNJYkWqh3c0S9lAKxdvY46wVWVVhKwc3BnLnWMHXJHOgosa8FbZrSdKz0bX3D6Me6NCkzaYKlPBpmNy+vaz0gqAxYpDRO6mcqkm/LhBvDZvANuFrzbPLzhwd3LK+QyKMns4yICfCHCbZzy1DodIR03C4Z60AKUKTmLlUyhx0sHQzSoXloyAULIHx8xIdw2DANNfTDWHwUDaWdFAQQ8RgcIJYIwU6wKn7h6yx3LF62874Nnvbtzij++sNnCPKW/tv799Nbhlls6htvPjRuqLMoiaHoCREnCikTqN46+d9zT5BnkBES0thkDGnPPZwftpALuwjBnX5spWmJ2RrHWbSHXGQ+4cwzJeV9bAjIeh45bSrIWBOjv74fG5ibo6++juDuzIQuPu5fGy+DE2dsPBMWySx+/9aGji1seCWzuOXDPm36+8+efPNi5/60jMErsSVn5W7n25EKB6AR3tDSCShDWr90Ayxcth9JAKdXhovWOFgVb/CwxyCBBlgJLvvAnM7gnl42bte6QGWwfs01MirubK56LdW6959CvjjS4Oz0eXiJxvHHwwoRK6qnGe3+7UPV614n5nSLrFk82Lhh05WLmNeOoI1ekgOVUOiimACFVBK0vDL11nRDuHgMzgSQ1vNZKg5ApQ6kaMjYu2LBz+9rjbzu9+uR969evp9Dw1Cf/EXi4+8nluzr+dX1ruPXfhvWhOYBKlCCAqqsgYktsJgwtt7C1e4ggnifHpSxSO7hnW/f4fa6Y+xsJ3HPOhk3p5wYSgjs3D0fHxqC5pQXau9pB0zWLHdS7MU+2ex7V4L7T3Ck/+/zzFzz03B9uPdC1/7SwOAaG7HC1u7y5H8sdFadpldNg07pNsGD+QirHwR7S1AIWXfZWEhvL+mWNMOy1n+S4srncvSx3cu9nKxmZAMs9CQA+LPhUXoHVmMAF3Pn1kl6FSQTuyXd1yQVwS7AcL7iOF9ydimb+4pudUchzFHqv9PPQEqEVTdogUclaxE/4LZaqoscLHWzY4S0QMWC4tRd66ztBG9VBEUvAwP4Nug6iYUApBIw5JbM6zzvpvNvnVVb+9tqTrp1yxxc4Ubu7dpf9reeZK1pHW27qinccn5DjVIqFeS/kHhaQNdAC77SsOes7h4yaAnd/E8H3oi0gTPuTUq6wRYJhQDyRgMNtbdDc2gxxNX5sg3udWRe857F7rtn52lM3Hew9eFxUigBgjaaHJ8MPuBuaCfPmzIPj1h8Hc2bOYUQOWONOEXckGWAxEeaWt+KL3NiwXFZ5gXsOwJwIt7wXuNu17aQL3waO2YY4qQjkSMJzi4F7ufSToQWXveTXccVDDPbjsyVYjgfgCwFVt3ybQp6hkHv7E0/+j6Je1VZ2POKDTHwRrD0yzr1K8UQBApiYOpYArWcU+hs7IdIzBpAQQBSD1Kdd0EwIGiKUCaHwCauOf/C8Hef810VL3tIqCFm4pf0/4jF5JDaGub/t/i2vtO69rSfec8mYNCprEibNsdlCqx2BRqMad4vzP4lGSf8XjV0yTQSTij0E7uthuXs9U7YFMF63fNbr8uY41gF2y53GXNcJUzo6O6GuoQ6isSiFpZyyP5+Fe1Rb7h1mR+lnfvtfH3qpedcH6wfrV0ZFBHdvi8Ub3AUwNQMWL1xC4D6tYho1iyGXvIBWCMuaQ02XwMyyrFOWO0u48wPuaSCbZeZeL3DPeAeXpE8nUBZEP2tb8HYr2204cpLk+Fz5dgVkCtx9Dloeh+H4MqUXgd2EgM7AANOyiGAOMcQUocRUQB+IQl9tG4wc7gMhjvXuEjUqwY6Lii5BuRlQ55XPqr/ygis+M72s7M/n15wfz+NRpg61jcBz3c/Nfbb7+Rsah5uu61N7F+mKRmyeuq6TrJJkmbj+0xR7F+CmKF3SkPdWrY8EuBcK5s4FMhHgnp5fYN1RwOZjrPsbOngR3PEf3T3dUFtXC6PhsSKB+7b9waMxoQ5r3G/94cf/82DvgfcdDh+eE4MomOiW9/h4gTsKHqSZXb5sBWxauwnKS8qJHQuZ6URMELK0Wkp6wI/lvkqCO+snl3wKloKS+7lSKSuZDz9ecMcrMiUkPWmQvs/ilnduFmfc3a6U8H/juE40uNuBOWNjek28XWvmXWCz5F/YFRufl03Nt5fryOWC2SqL8rXeiyXk8n1n+/H4Lgji+FF0AAWFGBLRYbEJCjIEEl2EYFyCSOcwdL7WBNpQDBRTodg8ktbh3yEjANPMkv6TNmz76fWXvPuOleUr+6Zq2gubGSx9e6D1ofNe7Hjh1q5Ex6kRYUxGxjmq+DEYSxomBGvYkEcUmUs4yzrOB9yT7uic2fJ2aeltnCVlTwH7zGv0xgPubu/qHEO7W56exTIMiTRIEKCvv58s96HhQSvvYbwx96MQ3DGZbv/I/uk33HvD15tHm67tSnQHkeiC0m+LAO6yIEPNilWwfs16KFFKCNxlkFkTSwvcqVyEwNE5AVSkyHLQLFf2ZAB3tpjSe5vbhyoZL3eJ13JQpU3vFk+3Nq8buCc3o3VeNuvbbeaygV4ukHdTPFyXBCk8NiXMzUrxkb2esYFdzvEC3Wzvma+Skes+bhaU114p5HcG7kyblLGWncAds+MZtzzyQyhaAPTeCAw298BIaz+IcYzNy7RhqO2rLkAFlKpLKxbuvu6Sd99w3vo3v1DIs0ydw0bgmciuxc/U//Mj9YMHrhqG/vmGzNzAAsbbqc6aGS0I7oqi0Hf8w3gK3JNosPIh2yfNYn2Dg7vbu7rtRTu4kzGEREFW62OUfwODg9DY3Aj9g/00B+N3yx+F4I4Laq+5d+71X33ft1vGWq/qNwcFypQvErgH5ACsWbEG1qxaCyE5CKaGtgTRNiXBPVl/bgN3FFwM/bCMh2HpZLHcJwu443P4ibszxclddBxL4J4PwGdNyuQxPx/KyngBkdzyrPs3SKYBMgGFAQZ5uBC4RQiqMgzWd0P3oTYQYyLIugzomSSFAERQNAEqpYqWi08+9+5bL77lu4KATvupTyEjgIbQz7v/dNWLzc99qjfavlGVxsCQWKYQeiLRJYx8A6wcXSBwx9ajvG67EHD3UnjTXdX5W+5eynIh48Tkjbdx6Ly227vm8nqQ/DNNkLDs0MCseIYR+N3Q8BC0HG6F7t5uCpccs+D+cPPv1375ga9/vWGo8cIBYwg0dDOhAMEyNevj5tbkLientpU81hCgLFgOx208DqrnVUOpUsLQSBdoEzCNC+12JrQIgLCchIg6OLFDeimJHaTcJt7plk8LHYwzW94Jkm7WNy0uR+jAvsy9LHe3hDgvS9xP/PxIgrubQCjE2nXV2HNYLrmUmEKF1Ot5HtNvJdA0HZBPKiCJoKoxkGQRAkIAiAJtVIP2V5uIPz4klIGpi6Cjdwz5400BSnQ5PL9i9mNffP+n/2Pj3I3dr+f7HO33bjb3z//2v37+vW61+xxVjJSBqIJOuz3dC0fVbqQEWnwdLhZ78neK8TH5l23fuMlgd2uWgXtWQHQJEUxmcM+1XpyWO3IIUEo28swbBkRjMWjraCPrHd/xmAX3n+/9+Y7vPv4/tx8arD1j2BwjYgz65AnuCHb2xCoE6arSaXDCphNg7qy5VO9uFbRTNJ1XJpILmlO2Uo7dkQN3++J2A0DnlrMfQ+BOWkhqGXqBexKAsrjl/YK7Hcheb3Dn+QbZ4tq53Iq5NvAUuDNmOoyd416UROSQF0BXNQiCAnIUoOtQGwzUdYEYBTA1GQJKKVnu2B+8HALmnPKq5y886/zP/ccp73tyiqymcPUCm8P8+NC9H3t+YPcN/TCwWDfjAs4JSTHnXqYJSwkGN4t9POCe3Zo9esE9XyXDGXMXkCjIqlZg5XBxaOtsh8amxmPbcr/72W9d/rN//vwTBwZrt4YxUz45cv4sd/uWScuaNgSYXTkbthy/FWZNn8W45K0yOMr6peQHdGtRL0vSYLEr9REDd0d6XiHgbn93fj5fqNlby6Zi1FktauvCORPfHK52Py768Vjw/F0zFBDL7e8H3Enk+XRpH+vgjmNFSXEC1k8bZJUEFQXMhA6KKkCscxha99YDjGhQAiWgaxj3lUAwZcqQn10yrW3NgiU/fe8FV39r+8Lt/YVD29SZT4WfPfGB5x/4Xr/ctymmRALo6iWKDqvsLW2ELLFptaqw/WQlD7la1/4t90LB3cszUMxZztctXyi4U74D5T+lgrb4XUJNQEdXJzQ0NVBo5Ji13D/7509d/8e9D91SO1K3PiYlrAC3t1veDdTJouQJVYYA1TOr4cTjt8G0iulg6hhBFEESqc4ODAPb9DE3NtX0knsK3fIS03utmDtbKLziN79s+Zxu+XGCe9pmsCXYeYF7ErCzNIZhL8+Q+2gCdzfgzuUi9BImU+COCrBJVKa4L1RdBxkZH00ZtMEIdLzWCJHuYZATyBmPNe0KGKoAAQhCpVwRWTRj7hM7jj/l2zN3lP3jSuHK7BlbXhNxDP9+u3m7eC1cO+uBPY986bW+3VfEgqPTVClO84JKFLXaTcsV4pSyyeKfIwLu5DXNo6wuTU5PwPz6Bfd8QZ0/qlu2PHO/s0RtVVOhq6ebwD0ajR6b4I5JIjf8+oMf+1vjzg81RpqXJ7ARNEcUD7d8cqCz0dCaIiyeuxi2bj4RKkorQcfYITZ6lSSaAAbuVtkX0Wgy7ZWzcCXBnUVTkhnzudai35g73d9h+eZruTufw3l+NkvatWzOmfBmH1MalEx2ZOf9kmqPT5KcjOfPcp9s483vZ38fp1Wea/N6WfB+Nn7G/XyUS06ALJuwSyI9Mwlu7OiGFVcqgBIXYLClG9r31UNIQ5IaAEFnNe0BCEFQD8L8yjn7Nyxd87+XXXjeL7ZWbu2bsAd8g194Z9PO0IgcvezPtU9+eSjQv1CTI5JuxsGg0KHV2c1K9WXaeGpA3Nu5Wk17HTYKbxCUsSdtlSfZyuqSe4A2Ynbjx89+KtZ0eoH7eJ8lKS55HkGS3ZSBO9LO9vT1EriPjY0du+B+9Q+u+NKLvS+/r1VtnadidwmL8dK+ULIJ4ly17uheX7FgJWxevxnKQuVg6CaBu4S8y5Qtj8FB1sCSqGezgnuqMCxXqRPfW/bl7bTc7Yvq9QJ3N4s8472ciWNudfQ+MuCzbfVc4QCvMeYCwAvcvTbwhIC7NSZe9y6WEJvY61geK6TXFLCANAhCzIRo9wh0HmiBRP8IKJpIfdqx+F0WkLBGgSqxYnT5rMW/P+vE07/zrlPf8coUE11hs7TL3KX0DYys2t245xuvDu07K1YWDRgQRU2Kwoc6szeSfUmc2zFbr3aW0Z1+tOgjoS7bW6TAPTtl+JHeD7nAvRjPwkePJWVbIV2b5a4bOvQN9BO4Dw8PH5vgjgvmgm+cd/e+0f3Xtpkd0zVJYwwZZL3njrnbLXfnhCGBA7aGWb1kDayrWQclgTLSapGZjghsDCtL3ur66gbu3IPA3fIcFAuz3NH2d+8KlwQrF7DMlVBXqOWeVELsiXg5LHe343ONhd2Vny+426+bOwCSMlKcnoi0vAsPuZoL4P0IgQzL3T6mE0DOURhMFHoWWu1WH29DAgVCYIxo0FvbDr0NHVAuBECPJsCUJJAECWRThoAqweJpC17cuGTdd68795oHa2bWTPHHFzD8mED3ePfjs5rCXdfubtvzuQFhsCIihgXDTICkSGSQ6OSapywhcoknAce6X7ZqMAbu6Q9ltZnJeNK89oDzorar+blOAcOU/RTyHmZKkGI9R1bL3XKeIOAPDA0QuA8MDIwb3LfN2rYvICmXP37r40dPVzjkST7rq2+6py7WeFUXdJdjb2jQec9obsL7S4LiE4cCF8EdLYn1KzZAzdIaCAVKyMLgG4EoZymRjq0PBu5sMfCYO/ebTyZwd3OPZ1MOciW4Md5w/u5OZHf2beZZ+UzpYnUGtnh8spUku2IKbFPXZf3A+a/2OtQs5r9HvD91pUx2vnzAneY7S4KdH0GQC9zpGR0Aj//t5TEonpBLz5p2Xpd+zamAsIYYAoKILoGATHRdY9B7qA1ifWEooQRVExImNolRKPY+U6nsX7Ow5r5ztuy494qtV9ROMdEVNpu7zF2lDV3t219u3/OFpnDzqYacEOIGxm6BerXrgNY7kgoJIBLIp8A9m8WelBMu5bJZrXwfCmpyv+FzZHldP3upsJHKchbyj7nsPb/38NqnGeBucXraw7KDI0PU1723r/fYBPfd5u6yD97xb//bEm19e6/RH1KxDI7iSdxyt+LgPjKc7eCOCy4klcCm1ZtgyYJlEAoEKZGOgMlIEdjw1ZjuxiH6rSTzCvNgWS5Kl9Vrj0Wl64opFjl2dnoFeqYr3CWubdd+GRJlpcD1HXOnqgDe/Y479tiLibQhWBtc1jEP78fafeIfE1MiNANEWcaeIEz/odJFzJdCsgZ2DrsD/siSsVLbnrUJ5XW1Ateuku+ZPsBpvAIOKuA03dyZv+B3F1vnEWNhxjnenQl54mHaqVlc8/b16ffxCj/OZCWlVAjC+ijwZYxjyrogsqsTpQTG1nHarfJKXl4lYtc3QwBZlUAdVKGvoQfG2oYAYqiEGyAHFFANnZLsSmKiunLO0sc3L1v7P9dcds3flwnLYoU//7F7Jlrt93ffv6RjpO8DL3XvvWlEHi4RkCSF8nQkov/VQKOJw7kTdfY3/+Tib2GKeaZNm+scv3krKFcnE7g7lWu/CoaffWo3Veh4+wBacfiRkRFobGmCjp6OZFMy+6rOlsPgXPnYOOaotNyfNp+ef8t/3/jD9rHD5w1qw3KCVis3p1E4pTum3RKmKOGHE/hzJcAEIrDZun4LzJtVDaFgiPU4JtBmukPGOY5R5ZNsB/cM6ye74Zk81G7l5qoJd1LKOhcj+TFy3M8L3Gn/k8XOGJOY+5yBNvHwIxTTeGMuAh6DIIBAjSGOABgxAcIDMUiMJqC0rAzKZpQCcpnooIIgIZ2GCsRzbfWSxrieIMgUH8SyBIvmAUxBo9IqvDvrzWd/KXQx2ix+20/4HLRhOXjahJTTrZiRz+DC7IbXyZazMZHQ4lfIMF3OxwJzeVicX11kXPCSKYJEHd0w2Yd1dEPnGDGbiajHmWAiFzl2fsPEOUDwYMFcOh9JnyIChA8PQ3dtF5ijOpiqAaBYc2EClGgyLArMaty8eO3Xrzjvst9trZ5Koit0DT0x8ERVQ3/tObWDzbc3q63rMclYNkSi8sX9Srz+EjaLMdicGUj5m6PVNF/7Nuu+kGfzWrdOBcHr+GzP4JUMNxHPXsg17coDB2q+X7HMeiw8Bq3trdDa0QoYg+eYQ0oQJakiVYGbqpX+NEctuD86+uj6T/7gtu+2j7SeMWKMgopaDwdhNCVs3Mhuwo67T9zAvTxUASdu2ApzZ84ncE9qSj7A3b4w7W75iQX3VAmaU+vE/+ZqTq5acfvzuda5e4A7codjJ07DVEFRZEhoSGmpULx1qGcM2hu6ID6qQllZGVSvrIayaSFIGDFQSiXQIAEJI0FuQ7LeCT0Zz7gFIZaGq7HSQ3Ir5gZ3O5g7wZ2nOfKr53z3LOBuX1OFCqNCBUOu8/xYDznPt8Adj0FgQHBHYhmcCwQHBHd07PLsVckwQBGwTFShBCENhQ5SmIrojjch1jUGg/W9MNo+DLImgyhKoKHygNUmCQOmQ2ns1JotPzlhybrvvOfM9xyYIqwpbFX81vytNFQX3tgX7fx47Ujd1QPKEAE5cvjj/AmGDdxFnZxmEn7vI0s9s+49v2f02h92cPc6Nvfa9cq2Ke5z53e19KPt+9SJRQjuhzsOQ3N7C9HTclmDgM6BHregV7+Soxbcf9X9q1O+8pMvf7N9pOWkMIRBQ2GR7NiGsSTWupB/clnuzgVVWVIF2zZtg7nT54KiBHyDe0asJhlTzlwGfjK7fVvutsvnKosrFNwJKJOVAUzDIaua3O7YTcpSIZCtDxuFoGDXTRA0EeKjCehq6YHO5h5QYwYBv1Qhwsr1K6FqZiVIZTJE9BjokgGCzOxoBAm0FMklbKuDJbIgO3cA8xVyssx0yj3bmOQD7vy0ZBOdHJzs3IIfj0Aaj4BwO7co4C7o5BVB4S/hHBisYxjNjdXOlZI8kR8bTCoRRRe+oRug03ygv0YGdTgOA41dMNzUCxA2IQgBCrfETJ0qT7Dr28rZS3ZtWbb+cxefdO7fN8/bHC72eBwT1zNBeLrr6Vkv9r5yZeNA0xd7jK7p8RKVwF00ZCu+zkIshqhTm1e0f7jXLdsYJdfSEbLcx7uPimm5j/dZvNYdvz56hVnjHibr8PtwNAyH2w9DU1szaLp67IH7Dxt+ePZdv/nWV9tHW7diH3cNB8kCd0sMFQTuKNQqy6rg5M0nwezpc0CWlNR1LMudwM4lwemNDe4WxJPljKjK3L445iwOy/wDCAYYyysTg5AYjkJnYwf0tveBFkWvvUTxvjjEoGRaEGZUz4GZC+aCUhkEoUSCiBql5iKyLBNxELOseUzfCrnQPVloAHuGI8CwI1LP5NxYhYJ7LuWQRqMwz7fXvh/X78UAd3YNVNSwHloE0eIYZ8qmCSaxMrJ+1Mw9L4ChmdQmGclRyCKMA4x2DUFffTskekahTAiBiICvGqCBAFjZPlOuMs7aeto31y3feM9VG97aNGW1Fzb1pmkGftn4+9PrB+o/fnDw0DmJ0jgk5BjoogYmtqk2UVGTQKJUCpZQxz65F/CxCO4TDer2GcZ78ZCvPZk3GovC4c42aGptBFVXk1hjt9z9POdRa7l/65VvXfK/f/nB7YdHWjdHRVzI2AQB3bqszIM7o90EtD0hIS2pDS0RUYKqsmlwyvEnw8yq2fTfyWvkAHe3wS6mW54BqffmnzjLnQkDglLLYmYAizFarEK0ePVVE0KGBMGEAMNtfdDV2AGxoShIyEKGQh/jsYoBUSMGYkkQZi6cC5ULZkLpzHJQJYy+a0DTiOCCd7OcLyy5C0sR0frA8miDQMbpiCOIt77MDC8wBSB9Tbikw7kQBRUaw/aeMXaEH0XBz4bm9yv8eS2PFyprCO4Cs/iSk84TKqlNpQES9gHHpheqTi2RFUEBWZMg1h+B/qYuGDncA0IkASVigFq6qoYIilQCYlyCTYvW7Dxpw/bPb1uz7sWt1Vsjfsdq6rj0EXi474m1+9sO3dAw1HR9P/QH1WACDCEBuoi58cwDpugAClrrVvIaeWByrLu0PXIMWO757K1irD9nrJ0bjPgcxC/f1Q6NrY2QUOMUX+dx9mT83Uc1wlEL7nc8/+VrfvrXn37q8HDr+qgYBx3bTwkojCit3R+4E8dyStjjwMqSDNMrZsDJx50E0ytmUm2724db7rkWRbHAndnMhYM7KQa5NrJDaXBXImyueKsCAIGdJ1khuDMhIkFIl2GkrQ/6GjogPhjBJlTU8QsVA+aG0kBURAgbCYCSAJTOqoQZi2bDjIVzQCgRKBZPCXbk5mfUvmh9sHa6MvMUSHv7UgAAIABJREFUILATuGfUGYwL3Pl8OsegcLD0JwomD7jjQmE9pjH0Qv3uLcudKc1svNFTQyQcGErBwdJMCEoBUFABCxvQ39QLA809YAyFQdGQftYqFTXRYV8K5VAevnjHBZ9dvbDml69seKb3duF2d5Jyf8N3zB5VZ9ZVPnHwb29vHGq7uSPRc3wsEIe4GQVRRPtcB9XKjJcxjxE7YlsENrjeMIciWwKpfUCPRMy9GOBaqFu+GPfOdwFycE8ma/OeJQCMX767AxpaGiGeiDG3vQ2n3vDZ8p99+rPX/+bpX9/aNtqyOi6hlsrBPb0UzjlxydiGRZyAg2bXmtAlPKNiJoH7tPIZyYxst5i914QWG9yd92NZ65blxzU5Mqwzs8b9kNrkzJqnHy1hbwd3kQE8ur4lU6IEHnUwCt11bTDS3g+yKoBiYPtPDQRRAkWUyXUfi8cgWFEZjpmJkrhoiEpVCGYumg1V1dNAKhdBlzXQRdUqkWNxXHQxoqvY7h72SipxV8y4upQqOeTHZYZW2DG5BMBEA7/XOks+u43CttBnYoKchUQw5EK8UJb1Rx3aqYMVK+GhygVZAkzoxbK3oBgAIWZApHsE+up7IdI9BgFVx3oJEPAgHd3DISgTqvTNK0/483E1mz6xpWJVw9atW1lgceqT1wggBfcjbX/chmVvzeGOt4/IkRJV1ik5ldHVYAIkqy5BcJd1/NuqfqDfXKisXSzC1xvc/YJZIeCesd+PEJ8ET+S2gzt/FqSgbUdwb66HGII7hiiPFXDHRX3rkx+/5Y/PP/jh9tHW5aqcAN2qq6ZuR1nc8nznkOCzUJGDO1m3mPkrKzCjciactHm7K7jzCXCLuWeCb8rScQNmr53ME+o4FGUDdzcFJinwLZzPAHc8wGGx5wPuLO7Nyt4oWmFKIBsSQBigs64dBtv7QIgaoGgsuQ49IDjuWB6laLJZEiiJLl+36u6Epi5vbm9701B8dI4WMqTpi2bAjKUzQK6SQJVV0GWD3PDMnY4xYCzBQyUjlVznNY4Z42YXYFn6C6TG79gDd9FqCaqLKXAnldEwQLJyHNBrouNxkkSFKZg8GRJkUIei0NfUAyOHR0AYNUAxTJAFDbCwEfnlZS1kzi6tHjjvjIuvq15d89crF52C2RhTnwJGYI+5Z/rf9/3tusaRwx/qUntqokoCVBxnNFgos9oEnWXOEQ+FrKPljtUPrI+7Tk2vUjfOpsBONLgzbT17pvuRBneSNgWWkuYzjU4M4Yl1mqFBZ3cn1CG4x6Pp4O7wNue631HplkeyhhseuvHjj+159INdkbYlcSFu1ddaGYdklef28pF16wA3btVXz15Ade4VJVUUc3cDh0kB7txFmnSWZk41bQwrvmb/lbaS0x1vXS+Z3EGhVitsYbPcCVipD7FOFq2M1jgmy0V06D/cD52NnZAYSUDAVCgOy4wHkyh8g2bARA7xNSvX/GzZmuXfMQ1hVlNzywWNLY3n94Z7V2mlRklJdSmULigHZWYAoFQEXRFANRiRT1ApBVXVrNJ+i1TIsRk55Y/fDeomVpKCLlkbn04U5Pfa+Wz2cR+bq1ufz4tTfTqVkZqUpMoYnVloChnNENzxv5AvStN1kJCUCCQwYgaEQIHh9n7oqu8AtS8BATVA/AeCmQAFy+NU0ayQK4dPXH3SL88564LPnrvw5MEpJjqfE+M4DA2cH7f8bEdDb/0tXZGOtwzDcEhTMFSFHi7cbjRLpIBTHhJ5T5iHBfkLWJjPHVAzjAUfMXd+jpuHM6vSYOMWyVbYRduPyyCPoSKbzUcsOk0O5nl8tkdwy+3K9bh2/HA+M3aG6xnohbrGOghHxsgHw7Pq81ktHNxDweBlj97y6KF8zrUf6yPVq9BLZ56H1LPXP/j+Tz914G/Xd0c7FsVMBHfUWC2yEpvlnuuuzoXIXSRLFiyFE9YcT2Q21OY1c2O5ZstnHFekUji8rnMb2heE3T3vfAYO7k4fgl9wT92XxV65UBBkJFLQwdAMKJWCBOzDnQPQ2dgFsZE4GAkBZAgQdzgeg4k8QVGGcqlsbH31+r+ce/b5X6zqkg/s2LFDfPDlB1e8sPuVNzd3N13UPtK1NRyIzpDnBkCeWwIV1VWgTCsBFcHExNp5Vv9OT4IgZMXkk4oKkwa+EtQylB3bF5nu+WMH3GUdy6XQbZtuuaP1R5Y7uebRVYiKr0TcRUEzANHBMPQ2dcBw+wDAmABBIwSyhG5gDQRVg3IIRlbOXfHPS8++7D8v23Dxy1PZ8YXLxEd7n57/QudzN3WOtb9rQO1dkBAjjAySwlcI3lb7aWy9h7NlsUtSzbtFPJUpVdjzHHFwd7lnISOTL7jnqwh4PVM2BcftPLTSJavLqP08/B7d8n2DfVDbWAejYyNkhBG4844/tsTuXM901IL7ex547xeervv7dT3RzuqEmQDNFithgOQvP8deX8jAHWDpgqVw/JrjCNyRV97NLfR6Wu4ZwMPwjG1Mx2xzcOe/2X/PcMNzy93yajgVANT/8d6U4kZCWwBBMyGgC9SfG8veRntHQTYDYBgSmIbFYGeKlFAVEgORxTMXvHjRKRd+/V2nXvm4IJDkwWtK/zjwjzl/f+XvJ9d21F3SMdq9ox9Gq7VpIJUurISK6ukQml6OuXSQUDXK0KZIMD2gFXWn9+f/tlzpWVa+XRNN5iy4KHAZ4G87kcbVa7e/Dr/7SczL9ljc/SpaXhIMdWFIhJc+UrMR3CD4u2lCSbAEtIROtHSlQgkcrm2G/uYuMMZ0kNUAyDqS1oggCQZg5Gx2qLLx7BN3fPvyCz7+oxoBi+WmPoWMAJa+3bXnnnc0hJtu7DP6jovBiAxigrFIIhsdsTsyo0Qkn6YJmlU+SsmRJpY3stoXt8+RBvfigWx+O7J4902Noh9c4AqUvfyNn4d/I7j3D/fDofraYxLchXf85to7nqt/9t098c55CUhYhHS8UUlucHeWwtkzF/HMZQuXw+bVm6EsgODOYsUZgOoj8WK8CXW0CCxXaxooZ3El2WP0fLnlAnd+TJKW1bquHSBSLnoUGswNzjBVBAU7emkiRAdGob+xE4a6BsCIIgDIAGIAVI39OygHIWBK6ozSqoOnbz357nec/28PLBOmDzkFS5e5u+yPjz5z/EuNey9t6Gu9oE8fWREr06TQ3HKoqp4B0+ZOB0PCWC9zNaK7jqdP8CSvtPx5asub+eEg5jZe/GjKBM/1scIdhQjnyXwOcY1b784Ia2zgbiVSohcGqxeCSgCMOCZpYelbGJoPNEKkZxQCRgCCEARTw/p3ZLATYLpSMVgzb8kj1138jtt3LNzRMOWOL3wVPNr/6PqnDjz/xQ6t5y3D8lCZIUUBeR4pN1hHhkeJAB7hWzLRp8nA3aD9wJRyAvckR0T6sxQL3Pl1vNzyxQNZ/+BevHsWNo9pbnmLSpbjDFLODgwPwMH6gzAyypojitIxYLljrAlf9vJfvOMbL7Y8d21PvHOOitzklqTmTUtyWe65wB0dvssWL4fNNZugdBKAO6kpblnxLmtqvOCeBDZneZkFZIz6FS1mEQRdBMWQwYxq0N3USRabgMaDIYKeQJdTkFyDoi5BUAiYVaGK9tVLV/zq/Ve955sbyzd2Z9sS2Iu69sXaVc/vf+WyA221l3VHB2oigURJYFYI5q9YABWzKsBUUIbpRHiDTgarnU2Sx4YDvF2xsenWSVY78kRkCSh5gjvtuOJFo/yLpcKEid+zSPGxgTt7LiLTT5Ydot9ERuoaSo5EwhoBWvY1wlBHP0DUJIIazLVAUhtQAUJCMLFw2ty952w7486bznz//YKAqXVTn0JG4KB5sOLJ/X/78Gs9te8fEIaXRoNRMIQ4iIYGEna1NEXQMVECw4kI4khaYzIuCkY2ZXncqDGQe8OWYoC7F7DTqrJi7sUDWu9dVLx7FTJ7NilkGYdkLDlYMDm4H0BwHxnOBHeftz7q3PKYTIe2xdt/fsVdu1pfvLov3jmrWOCOiw3diCsWr4SNNRuhVCnLarn7Gd9iWO5JcOcWc44be4G7W6AiV+yd3yqVlMdirch2hdaZgXH2jkHobO6A2GAEkEme+MowI1fAPt4BkDTJLBVLh5bMXfjY29968dcvXvfWV72sNpzj3+/5S/X+xn3nvnzo1Xe3j3ZujCjxaUKlJFSvmA9BbDxTJoFJCUSMrpYl0aFQwz/OPnr8TdIzDxi4uwO0H3AvZlJdrrwJP2utqMdkdOliFh89o1VqKaN7N2FCiS7DcOcQtL7WBPqYylzxFPxliZZBPQDT5MrOjUvX/OZdl1x757aZGw8X9VmPoYth+Orhrkff9I+GZ77ameg5ISxHAqqCTZdUMJGD3AQIIMc/VqdgMRxtiVQnRwR3SiQm1zwqcYz21P5xAz8/2fJOgBoPuOcTu06f/uzgPhlAPUNpsjzC9vdlnlGTLPcDdQdheHSIGSNWsxh7SZzX0j8awZ1W40X3XXb3qx0vvQPBHWPuuJxx4VLtLS3Y7DH3bJY7lWqJEqxcWgMbVqyHEgvcnYOYX2lGlriWT6OPEthsWfG5JjQbuJOCYNldbk/DrVf+Xk5rlsWXLdIY6vYlgZKQIdw9Cp11HTA2MEZNYrQ4ugZFCCgKGKoBYkKAaXLF2LK5S3e++ZQd/3PtqVc/lY/V9kTDrqqmlkMn7arb9c7azkNv7Yp0zxCrJLFy4TSYtmQmyFVBkBQMAWAXUWI7Zy1nKU7sln+bP7jnmuvJAO5uAsNr03v9zq9pOUZYIiXG35PtXhnvvJwwQRzToeW1Roj3hUGMCSCouAuxVJH8NlCqB9WF5dX/uvKcS792zfbLHhOwu9DUp6AR2D26e84z9f/63J6hfVcNySMz40IUdExbkQXq067rBoE75cJg8pVVMsqIapjyy1q8Wq2pHdUxdFSBde7ZwDMXqLpZ7vbj899fmdJtIkDdb1zdS2lyLoKkQgQmDI4MErgPjQweU+BOlvuF973t7t2du9/RF0sHd9J8cmSp09K2ArU0SWKKsJ/AXZKgZukqWL98XRq427Wr1wvc7fanl3TgzFN8g9gVBOcWcII5WWcOlxmOKV4TwVuKA8R6IvD/7H0HeFxnlfa5bYp6r5Ys2ZaL5G7HSewkxOm9EieBhIQEshACC0tYWJaF8MPCUhY2AQJhYSmhOgRIQnqC07BT3G3ZltW7ZqTRzEijqbf8zznfvTOj0YymSHJiW+PosaO59bvf/d5T3vMeR9cIjA24QZNRM16CkCyDIAqA1ehcUIVsMMmLSmvf3LJ6yw+vufzKJ2u4mrRrmjVNk/52/IXFe5p33/nKvlc+5OYmSseFCTGnLh+yK/IhpzAPLFYLaDwucHpzWPJW4oXNUwf38KKQJHSY6lxItlAZxtd0zzUVLyvZvEh2HYYhiK8QdVGmzAcCO+sKR94faZXzIPg1GO8Zhv6jXWAOouysCBDSLQCRVUhUWEo71tWs+vm9d37kR4u5xSzGOP9JewQwmvVU3zPX72p78zt9mm2hN8vLK4qfvG9V4iGINe0YLQEOKKoiM+eGlTJiCRzZvcxjNxQvY0tfE/BM0vHc0wG0KWtMPMMirXrzmYF7qqCdSWQh1shIhCeG5+4ad8GR1qPgcjvJT0UCc1iGNhkfSH8IJ6vnzl/5s+sePGTfd7OdwD2kd9VBKUwWOp4u+5II3HFMUKFuaf0yaKxfccqAO9W562F9QyU8Wn892uOPBvZoS57ARwOQsBH7hAyDzT1g77SDGSyAAXhPMAgmaxaVI8peP+RoEiwqq2luqlvx8O2XfPC3i4syX9iRZ7G/a3/+AfuhG7c//ad/HQzY652mMclckQ1ltRVQUFYMotVEohxEHCJxDlzN4oVHmPEXziXHbZ6BbHA9+kM13lMJlcYidnqAOwMIEnXGnC0GfRUBVHcI+g52gG/IBbwXwCKYWS8GXIwUFcyqpFUXVvzhS/d+7t/PLDizM21Em9+BRuAB7QH+Vri16K+7n/l5u7v1ohFhLEuxysBrMonVBDkVZOzZgKVVCqbNNJB06x5/T3buNOBuODzRABQNdJmAeyoe81yDeyrXEHaYpun+mMjDDjuKKczT2GuJ7gQXPQ7z4A7AX/3Lax/cP7D3ZptvqETGKnfdo2BmKVu6KRAVrUBmQD77Qq+XngwAIi/AssVLoXFRI1jErLC2fLyc0nReEHs54liSsapwMaz7WMUo1mo1Ji8WO5l0oky8OWYsyjIJWTCFKvrRLXiSBdc9Mix7wnui+9KFgDCyoYBKeTxBEUHzArh7R2C4sx+UiRCYeAsoigYhgQdZ5UDkJZACGlRai+zLqup/esn5l/zsihVX9CTLsyd7PxDgn2171jTS6zz/5V1//+xR9/GzxyRPDl9ggqKaMiisKQUxzwyyqIFPDoBoQsYwB0ooRDwKlEBQFNaJnGr09cgksr5p8YtuEYwGApNqYUQyg3WvJ8aNRirG4zU64iW7h+m+p2ecJFWTzmI1k2vhBZFqavF8SNJCKVOsb6d6aZwXqEQYEGC01wW9h7ogKyiBhfLsCgS5IEjAg9VngkUFtW+tW7r+e1/cdv+fjbLHmVzX6brvDm2HxTU0fsufDz/5P75cf15QC2G7pjDxkRnnzGA15iR67+S5G2as/r4nmmKxwE7vxCQh6/ijH2+/6Z5T4lD81LUylShTNDjHO/a7MWdm+p7ik3SOu+Bo61FwukZZtRZWqCBjHnXmqYgxOXnwpPTcj8AR6Yu//OL39wzsQXAvDrFyaf2DZJFUwZ3VmkVPIlRRW75kGTQuagKLaM0Y3NnFTA4D02+SLeBGvXrUPUwJm8fM2OmAIQzuegc1UeFIX9oAd7xCtO4p5IrtO9HzRh147AkiiqBqCiB7E0EbfDyM97thpHMQPCNOELGdJHDUwpM3WUBF9rQiQg5n9a6qXfb4llWbfrL+vPW7m7im4Gy9ZDt37rQeG29bvbt774dbhtuuGPaNVoWsmpBdmQd5C4rAVGABU54VMJqDoIuAjveEhhbKpWIEgzrTkVfPmMMM3DEywTTVjSeHwh+4cQTc0W7EVyvCOGbPNDVNhZMG3AEXEdboh2wODRu/qJjaZepmQQE8I17oPNwDGmpseFFIUABR1CCgeQHnWK2pamh56bKfX3nmpT+9eOPFPbP1/E+342D1yFDv0LJ9/Qd+eVhuWTtmGhdYKVuslxBxanCMYiNKLNcevUpO/v94YeNE4J5Jfj28OsdJc7HjZQ7u0Y7XTIF1NubXTK8B3zwjLB8N7mFSXVTlynTXe/KC+6+/+P09fXtutvttxciWj54aYY8qkedOI2KgaBxwX7wMGhevBItoOWHgHsnxTp3miVq9xsudx/ud0REOv0NQj+RS2bmonhm9Ux4JiSz8ToBnWO7owSk8eO0+GO4YhrFhFwDm1zmepGBRxU8SLaAFAAQ/ry2vXfri6oZVP75k7fmvrK1b656p1x47gXd0dlqaO59e3Gbvu661t+P6wTFbo98csppLrZBfXQi5FQXAWXkgpW2Kaug8DN1bp7HGPCRRvvRWtVHgbowhk9mldim63kBkbMg0SG48p75WULg78YdOlWKuLfWTxt8S5weFB9GDx7mhyCBqGphJ1wDA7wyArdMGw90OMCsWEEICSNhkJhQEXlQgh7cEV5Q2PHv24jN+ePGyi19vaGiYF6zJ4KFQnn3wpQXdo92f3jew9+NjWS6zX/SR74KpEVrFouZgPFCZLqQeNmTTyLVPB1ypgNpse+6pnDODoZ/RLjO9JvLciVB3FJxuZ9hzPy3AHTHqml9e8+C+Acy5x4B7lA5ywrA8M211x3oquC9bvAyaTiC4Twpt6aHg8OxClnIiJamYKRidOze+ii2xMl5oRqA1VgajzIkDWVVAkCTyUFVZARMvkgqdb9QDI92j4OofAzWkACqPqqpC4SITdQMDkEISLCxeuH953bKHVjdufPamM66wz5XEKHo0e/a01XZ1t57f2td2Xb+r/+xxbbyYKxAgt7oA8iqLKEzPWwQIaQqElCDzQqn8hJHEiNVNJowxFpH+8cwxwgoBA9j1trlRzyLWG5rRivAe2RlvG/Oz9HqIKI3C0hkiVkGg+tl4EFy9DhhuHwQ+KEDQh61ezcS7CPn8YBV4qC2qbFu+YOnDl2644I8XL7t4cLaNu/fIUM35Zbw4+mJ+3/Dg5QeGjnxzUB2qC4leUCWViHPRIfjwux4HpKeboyyDmdhCjWcYzATcJ6VIo86bqec+UxCdqwc40+vCpKBrLEKoM8Lypwu489f96roH9/bvudnmt1GdO/Ns2OOKDq3GzblHkDNuWH7ZoqXQtAQ99+nD8sZhEueGkoflY3NW0WVpxs0kCvpO8dKnCftT+FnvAkWEMzo4+aQkSoO/wE1w4eBEicposGhJUnkIjE3ASI8NXH1uUCaQS8ADpkIUVQazyQwC6sh7eajJq+6ur6r7dmP98ic/cvlHcFGf07InrPv989Hnyw607F/b0nHkhj5n39VOxVkuFEmQXZUP+QuKwVyUA5qJA78coEY3SPgjACNhFgFUkk0w+MOxaW9mKRr13YZYjtFa0vCajND+XC0WJ/K4jJeB9c88qAIHQQISDiReAt6ngnfACc6OIQjYxsEEJggGcVsRRNFMCqiFvDWwonbJ79csbfzJ1q1b981mSuZEjsO7fa5WrdX8VsdbqzscPfe3eDpu9Jq8AiXAeA1k5MDEucB4oJIQ3FOIAsWCezLQSvZ9opw4psPifZJxmt7tZxR9/mT3nuq1UsQsKizvcjnDy9PpAu7c9b+6/sE9/btvsfnsJSEUcSB0ShPcDVfXIJHhwsbxkC64Rz+4yRMyNXCfBPC6ZRJ9nOnC8rhv+KVJAO7MG0M406i/s4z5dx3oSS+cejwzqOdFCYIyZVvBKlggOOaHkZ5BcPYOgzKmgKiaiTHtQ20BHru0mQDGgrAgq9zduGDFj+sr6n/yiRs+0TtXHnvsS4JEu4O2g1l/2vGnlW0DHTeM+EavdgRHG3zmoJhVmQ+51cWQVZIHYEJ7xQjrsK5nWImNPcvZ3UY+7P90wNcNIUOdj14+I8yv74Jje6p8CNx1ngJyMULEUTCBqEkgO33gbB8CT88ImLwKaEFsEi6CgoagJoJJlqChZOGBlfXL/vuysy94enPN5tFTZVxO9H08MfxEVae979bW0bbP2bjhch/vAxMpzukE1zgdAFMB9+htktB/wmVz5AbEGAPR6850kQNytqYRyknktcfbby7AdDae62wCO3O5dELdcb0UzliKDCGbUzjnTjTma3917UP7+vfdYvfZS1BbXg9U6d4oe2QJw/KsfVA4LM80ytlUR3BfWt8AKxtWpey5zwTckf046UO4Mvm1M7z5KZ66EZ4zSCoJwB0xTaCDYBtPBHisWWcgxZSq2A+qygmiCQIBhWRkJU0C94ADhjr6wD86AVJIBEHDkjOg8htO4IFXOC1HM/nOqFv1/BnL13+9uLai+YqGK054jlXTNPFHL/9oUdtg2zXdw73X9Tj7V3uEQK6lPJd06bNL8kDKMQF2sEG/h0Q/yCtHLvhkj516xhu/091zZk8bf1geX7eIWOTjFPkwQ1AFAYmVaAyiPjlvAtUH4Blwg6vDBvLwOFhlDrSQDJrAAyeIoPhRsKjAu7Fh7cNrFjf935Lzalq3clujma6nyAjN/W3s1nZn7Wk7cE7XWP/nen09F3mkcQhpAeBlnlT/cP7GS9XFA+7pcvKZgvuk80RXIyXK3c8yuM8WmM7Wk5yt6zGOE51zd7ldp5XnzuRnf3399/f17f6AzTtciuU3EYiM6CVnAu5oGaPnvnLJKrBIqYXlZxfcIyVRxsM2WtFGe/CTJlRK4M6uEmvBCdx1gDe6q1HtMhY9KfgvFCPhYWJkHEZ67TBudwH4FBCxZ7vKk+euCShVI4CkCqHllfXvXLBuy7cba6p3nLnk8vF3K8eqaduFJ1uU8ub2zgsPth+9sWukd/M47ysR8kxcfnUR5JTngpRrAjBxIHMI7qyZBpPljHwi4D7Zo9clciI1EJFauNlaJ9714zCqgQ7uJEMrgKCK4Bv1gaNzBLz9LhC8MpgUNIQBZDUEAieBGJLUhsplb65d3PTApWec/4+NVRu97/rNnIQXgJGoJ/ueXNzi7rq73dP1MbtqKwgJPuB4ldooCzzyYeKzy6PXhHjh+FgQerfBPXI98fP+8cLymQJpqnoUmUyZTK8p9lzz4K5ry9/4qxu/s6d/9212n608gI1jwkSn9MGd+sDrVifJzy5cDKsaVoPVNLnOPZU6yunC8jSFY96oaM+dJmDU90boyzjmJJW5aCs5CtzjtX4ldjwt2sxbR0AjYMNRoy9YWB47uCl+BXJMOeBz+mCoYxDcdieoPgU9dArfM0lLDMMKIGiSXJ5b0nXxGVu/u2Hl6u0v177sfoB7YOZ1YZm8Yfo+yDDe79qfd6C1ecOOt1/b1jXce4nDN1olFVtMWVW5kFWeC+YCK3AWDmRBAYXH3uUsr8wYdzhOzBNHJn04r07jF5G0NYiKqdSbzuB2TviuDDawyp8JQomaCJyPA1ffKAx32EFxBsGkCqQLIKChiJoCqgjlWWVDW9ac+82G8gV/+NCWD9lP+IWfIidEr31X897LB31Dn+sO9J7p1BzASTIjOKK+AOo/xmn4YgBDmDAbg5fpAjutCtHk5CkEODbgiUhyiR2eSIh/OnCfbWBny99slrdE7nBWjhu1tqCEuiE/6x6L8dzp2Z/Cde44p7b9Ztt/vdP39u12r60CteV1eRJWq6zP8CmPMrx4699QjTtr6aoqGIDkQJIkqK2sgdXL1kKOhbV8Db84MTWa0+WS2MTXWcdGzTqB6/SrULLvce/YHHy8KYssb2NCs5C7fo9YAiZgryiVWOQa9mXH73AhV0VSHjOHROht6QbXkAtCniCgEBaG7A3LRNCwfbSgZQlZ9vdtOO9/P36xNlA3AAAgAElEQVT1XQ9W5lY63i2PPd6INjc3m0ZLvAueePqJmw+2H7rFoTiX+i2yxVKRBXk1RZBVmg1gBVAEmXLxMj4jHjkHAiiqRjrdSCKjuiNU96IHE3l4xnOiWvhZ+MzNspP+hYX143E+gAhSiIeA3QvDbTYYHxyjsjeM8aBugKaEgFOCkM9nhzYuXvPHlTVNX7330ns755pImf5dnRx7oNf+WN8TK4/aWz/RO95zxyiMWBRLiKIjODeZaiLLuxNHJgas6NsEEykW/FMZEZr7SSbmTIEtXhRiNoE9lftMZZuZ3meic6Bzh5FZWteJyMqAe3h0GFo6WD93Q3Y2bKCQtlZygD/p6tz1G+Ru/cOt33yr+80P2SeGKv1akImT0A1HB+hjhjQeuOOLwmOvXEbslsQIuOdac9MC96kPcHL4DCdIMvBO9j3dfwyZJjzxovNftBhEvZmURxVIkRVL2IhSRh683phG40FUsdxJAGf3CAy29UPA7QMloIFZslLJGHr9aCRwIU7L5XM9NYXVr33mM5//6MbsxsFUXpB3YxtN00wPv/Cz2//2j+c+1js+sNxn9meZK3L44voyyK3IBt4KIFgE8CsyhFQFTBYTAX0wFAKRYyI9hmiI0VErzIHQsX42AP69BO6cKEAoEAIrZwLBo8JwyyCM9TgB/BiHxwoDAE7igVcVkIIhtb6ouuv6rVffW1pT+vrVVVfPh+MznOhvaq15L+955sMDnv7P2EKDC2VzAEDCMk40wvW6dkOJMw7wJgL3eLn4VC5xrsE9keeezGlK5dpnc5u5AnYCdE1lGEORBaY+h78zwN0zMU7gPinie4qDu3DnX+788ustr9w9NGGrDgADdxLf0FngBIKxTzhW4pM4UXqvagR3jgdJFGFBeTWsXbEeZhPcw/mUWfDcjdsKh4ajdJFj79nw8tEqxKgErswqKtAhSPM8BFWsm0WjxgR8UIWJ4XEYONoNXocHLGACDkOwoplK5LDzGhLzsjizd1Fp/Zu3XLHty5c3Xb7zveSxx3upNU0z//XQUxc8vfPFjxwZaDl3WHYV8wUiX1CTD4VV+US000QOUNRTFRG4ULxFYRK8aDRiC1tkhBsseuqShvMLpe5Qy356791Ir8zmgpPoWDNdiGiRQY3ykAZWWQDvgBsGm7tBdgTBAlmAWTEsj8MyOQvPQ64qeq/afNFPN9Sv+dYVjXOna3Aixu7dPMd2bbsg9VvP39m15/4uT/dlQbMPBAujfoaww5sgEr0RAcBIF6Wi+U5ZpgzD0XMJ7pOvafKqlUqo/0Q9q0zGLtb5ir3W6Eiw4a0bXjneOyqCjowOw/H244DgHs34Dde8p+q5l246bDGZ3//cp59ryXTMknEzMj1u3P0wr/pPT/3Tv71w+Nl7hjy22hAv0wSmUFWa4E7ys8QhwtgrslEFqC6rgnWNGwjcqRFGFHiGQyNxSjyMi43k5vWSq+h81bsE7sQrwICPrNBkQTY0Zm9kWSXGOLaK9Lm80H20HbyDYyDKPFh5C2gyR4uLivrsHA9mTgpWF1TuufHCa7//gbM/gJrhc1rLPlsTB9n0z7a9tOrpXS9/8Gjf8RuHPLY6NTsEBVV5kFueD7mlhcBbRZiAAIQ4hbowIXBTftMwAllfLdZIhn50cMeLjAH4KSHTtLpbZX7XmSxGsWeTFQ0sggUUZwAGm7sgMOgB0YedxnDOiCRug8aeFaRgU1X9wY9c+YF7K/2VB5qaZk9mOPMRODn33OXbV7fj0Kuf6fH23ubgHEWyKUh92lEKGjkuKAWtaDJF3ZihOTknnsCoTdauYNrBmitwnzpHp8at5pIAl84MyeR9SgTu8daEuOCuyGB32KGtow083hmCe8mmwxbzSQbu971w32efeuev99o9tjpFYGFmJsQSCX0n89zRa9eVSMPgjqVwFSXlsHHlGZCXlU/gHs/ymk5gIbI9a74R/QmHdBNZ03HqVxN6afG2jQMixAannucI7EyX2lBo4zmRhOX9Y14Y6hoAe48NpACrcUc5WdbuUwCBE0ECCcryS1o2LF/78wvOO/9XWyq2nFTEqR3aDnFov2vB4Y5jVzR3HP5g72jPBq/oNWeX5UJ5XRVkVxRASFTBzwdBlVDQJwQ8lgsy/R8d2JmqHQN4rBzQvfYocI+3IKQ2X9JZduJvm8liFH0kBA6cD2ZNBEfHEAwe7QXJx4NZkUAJofwutkWWQOREyBWto7dceN13z1q9/uENhRvG3usRnJmP7twcoVfrte7ofe3mA33H7rP5h9YFzD4+IIYgIAfJU8e+DmSMowgTOSK6wZngcjINw0c7LvjvVBQYM5lvqYD73Ix0ekfN5N5oDFPUIGBcJ5Znj/6E5BAMj9ihrbMNJnyeyFfoZOjp1lRIdXrO/eQCd7zbz77y2Xu3v/aHz9i99iUqgTsjf6QK7jSgKiPJG6ErUi/TAMqLyuCMVZsgLzsfREFMC9xjw01GHiVKyp6Ol2jipJJzNy4oroWYwEPEum7SU8c6WSSMyRoRxsyCCYLjARjutUF/ey9wQQ0EmQczdnsLYtMVkbTjlaAGxdbigZULVzy29YxzH/Gu9x7fxm07Kbz26Ae4Y8cOcbBkrLi7s+2cI11HPtAx3HWRl/fl+fkQ5C4ohtqViwCyeRgPTYBo5Sksis1zjGZEBOqUI8Pv9Jcyidee3pLy7m6NfdolRYDgqBf6j/aAz+4BMSgQ2ZLeGZx0IQ0sYPasqmvccee12/7l/AXnd5wo0aJ3d3Tm5uyveV5b/ffmVz4/4Ldd6QR3fkAIgCyqECRyMA8iGVwKiSULSJqJXwkXd01JJ6Q6xbNMgVCX7ojEX/emZ5ycyLTWdGtzqveaCrjjPSGRLh64B0NBsI/YoL2zDbz+KArL6QLu//HWf3zo1y/98gt2j32FwsvU8Ys+vE4QS5JzZ5Neb1JNeuO60puqQWlBCWxacxYU5BSkDO7Rk3YyUSQycaNL3U44uCPlHUk5PGODYz27hPXsfgXGhpww3GOjPLuZlwjIcRHXMNdMLj8H2WK2t7609m8Xbjj/h+dceM7bDdzJ2wwE0zp/3f/XvCM9x9d1DXXf3G7rusHmGS3liswglZqhuK4U8ivzwaf6QeGQnxARrImAO2r+I8kQfxNF4swwv5nqwjHX24kKD7xXIe14Z+cw8AEBFYuIdyCIIqsoCXFQYsrvvPq8y798Zf1lj803hsn8qRzQhrLfan/6ruae/R9zaqPLPaYA78fyTAlFhDjGpFYUUJHgiH0edD3FuBUyUXMvHVAPOwux7PtZBvfEnnBicI9NiWY+0qntmam3Hn30hITnqI0McI93vkAwAPZhG7R3tYMv4I10+DtdwP2bh755/U+feuQr9gnbmhAEQdYYIY455Gyxna4UjoVCdE9E96Tpd4oKJQTuZ0JhblFa4D4Z4Nk1RDvSsw3udI+xIaB4njvWtiMZBzt3IaEOMMduBj7EwTgCe9cgjA+7QVI5UIIy8LwESEFAZTKsc+YVIVBTuuD1tctWPbK16bznz1l+znhqr8p7e6vnDzyfvd/WvKK9p+e6/pHB6wbGbcsnzH7BWpENRbXFkFWcDZwFdXuQNKd3ltOXVwbpOoOZ1R7ofzJZVmdvnIw5H2FOIxzoinph1UajQY5u4uopBwJumQf/0Dj0H+mG0KgfJGQYqgLq2tAiI4IABUK2Y1lp3V+vveCqf79m5TXYHOi9QvafvYE8QUf6m+P5zbta//Fl+0TfuR7eneWXZAgIHCi8ADJWZwo8aIoMnILd9sxU1ZMM2HW3JeEdJALMufTcpwfNUxfcEzpx2GlTEMhzn2QYYKVOMAC2ERt0ELj74oO77pBON01P2rD8D47+4NIH//KD/xya6N3gBz8GnVliWRfhiFugGV53I8pjFJaPKozHTTAcf/bas6Aor5jAPZIT0WvHjaZyYUsXc5GxNaFxJmxUW8/wt0ZNfhyPL7bkKnoJjRZHw5I2g4ASbgljkABpWFizCbQ0yBtHn12RwOfwg71rCFwDo6AFmYeKIWisl8NFnJclyNKylMrCqj0NCxt+ds6GM5+6sunKoRO07p2Q0zzT+oy5y+ao6+o5fmGPre+67pGesz0mfzZfIHL5tcWQXZ4HXBYPsqAixlHOi9UY67WmVGKo681TISbjcRhyyKxAwzAkYypaopXGDFGEmJRNOsxhnFNohODZkFchUKkEpg/QQEHJYSZapCEpi9r/oleICvsCVUuEggpwXhVsRwbA2T0MFk0ACOGbhfNLoP4EWZzFV5lb9sZ5q87+xueu/swrJ+QhnaInOagdLHxi77P/1ufpvW0CnJUBwQtBTiHyqoKNe3ABoBwrI3aadGEhYziStXudFuSnEcKJHu5oU5UtKdPZcThPDD2wqdsl3//dedCz4a1HX7lh6ie7m2jSYPS/0XPvH+yDzp5OCBHvQseWcFfL1GzpkxbcH+16dPN//f7b3+3zdJzt5SboZaBabLpvWs4Sjm3sgkllYeiJoaCAwEO2KRvOXncWlOSXErgzkQG2aBNAYmhskuXEiHORl81I5E/14qbUcE4D7oZnbpSzGQSXcJTYCDzoynZYH2lcRNg6J3EWLG/SKNcugAlEWYKgKwSOXic4+h0kVINisiqvgMYr1O0N83zmkAUW5NccX17T+H9nLDvrsRvOubLrVMytIpP+xZYXy5pbWzYd6T76/tah9otGtfESrsgkmCtyIAfL5fIt1F0OZedxsUWAlLBkDIWAKGrE2sOyWYcsen0ZpBcTDSpd9U7vvkfPliaUrjuo17omWxCm+x6B3QB3zJ3jD14LnkXG6APJDiPRBBnXACKG2hUOUJRI4s0Q8MvgHnCC46gdZHcAe+1QmxKc+LyGvdxFrcRacnx9w+qf3n/bJx+p4ComZnK9p/u+v+767Q3v9O37klMZbfILEyaZC1CEDfPstJbp88jw1Q3eh9GFMJGCXCJwjnERo3gkqT+JmQDhTPZN/QrT33K2r4t1j5z+E1sNYPw//u3z+6Cnrxu6+7rJ2VKxFFK31NKpIjhpwX1731/W/ufvvv5Qj7v1nAl+jFNQkAW1z8lvQW8jA3DHGlKehyzJCptWb4Ly4nIQBWSq4iIesYN1jI96gDHgTihvrOKTAX4KuOsB3URTAY33WHDH9dkA/kg7Uh10dAsDxWboirEmGcdCRK9dA1ExgerRwNnvhpEeBwTGAuEqLk7QSA2LIEHmoMRc4lhVt+Y3q5au/cVdW287wnFcKP1X5+TYA9vHHhk+Yj3W277y2V3P3dpu777CEXIvDOZokrUyB/IXFIG1OAc4Ez4PTHEg2Qk7pqEokBwGc8Yw5MlIxEdBLyaVHqJVEBkLem56e0cWoZl5OJ+khfVmQMh6N8Cdee4q9RSgVjBIvVA14LGlL8ZoZAE4hQPfWBC6j3SCYgtSeF6RQyAKaJhgpzgOcvkcZ11xzVPXX3bd929qvO7AfDg+s7mNSnSvuN5c+PLhl77fHxq8yCN6coK8D2QuSNUZTDiJlariD/aDIG6HEY3Ty3dn7LlnwA+ZCRDOZN/MRjr5XnNxTZmCu0Gu8/q8BO69/b1U/kgiNqcTuD/n3rHk3x/514e7xlovHOdcKH0OCvaoRJlUKr2eXlgkUovOvPDosgQE9/WN66G6vAokwTzJc49f0hRT8pYGuMfr7hQ9JQ3wxsebyHNn27CIAkI5biuEwR21WBCMOCpf0rwA7qFxGOl2gGfEQ2IlSJpjUWENlJBMZXBWsPqWVjc817Rk9Q8v2HTeW2sq1pwWXtr27duFyq2Vi3/92PZtHfaeax0h13K/KZhtKcvmChcUQVZJNojZAmD5ZVANAi8xzxjD9SikhEI/WC6GY0pqfhTRYZEh42OQnfFJJWznG9XKN/kSZbz7bAYYtfjUrc4Q3KE5iZoGzCjBzbBXgKCI1BBI9oZgtG8Eelt6wOqXwKSJ1BUON5Q0AbLALNcUVO4+Y+mah++67s7Hq7iqeSW6VB9M1HYE7HAku6ftwD2vH9v1xXHzRHHAEoCQEACNk7F1U1gV0dBTMOZJRFOepYYmrRMJgDqhyUjzMpl/mdo5Uh2GuQDSVM+d0HlKcwySnY8M9hTKmRN57ri/1zsB3b3d0DfUx9bu0w3c39LeKv7Ef933SO9E+9UuzmmSEZjQc6e8+8zA3SKYYc2y1VC3oA4k0cwY43pYPj646zn3cEP51D33ZODOPHSmiGYIqkwGf5xMesMZXUqWmJh6TphJpuL1YRhWgomRCbB3DcOY3QOqXyWvHQEBMw+Yp9UCGuQIOerC4po9m9ac9d31a9a8eO7Cc53JJvWp9D0uwD3gLvjZ4z+6fm/LgVsc/tF1Ps5fCAWCkL8gH3Ir84DLxjy8DJqEte56/p0MKo3IZ6Rshz3VEOSpKsMAXRaJwW+NRZt9E2l4lNFYGs2BWNKIGQ3RdZXoEep9FzB9QwrlCP4hjvTiPcPj0H+8G/yOCchWzWQfqyKmpAQQ/ACllgJ7Y82yP2y78OqHt9ZvPT7vtWf0lAA5Hkqhec3bx3b9pGeif6XH5JP8UgA0IQSoB8Xju6vqxiC+j7q5xh6lPkfi1MsmAs544E4pRD2ql+pdZALMscS9TI6R6vVlst1sXs8kMnUK4B57vWHOlKaBZ8IDXT2dMGgbYM29onLu6dznSRuW79Q6Lbd+69Yf9/o6b3KoI9nYX1xDApCu0ZuJ5248IFRrW7GoEZYuWgoWyRL2utj3rNlM7MfIn9LvZ9FzZ+Cus7KNcj/j5NTNjPnq9L5j3SQBuS6ZyrFSGiJXaSJ4nV4Y6RkB54ALZC9KyVICGVRNppwwhnHFoKCVWsoGLjzrwu+uqF/6x0s3XGo7FfPsqbwkB7QD2btfPXTe6/teu7Xb0fs+l+quVPI0KXtBLoXpkWjHZ0sofkyNi/AFFTAcj1CNHjxyOPAZ6I0+GPQzY4DVybNOCMSb0hdu2ia2JCmmYVGia6fuf5gK0FM5GM0yPgIBOhKz0BBBjx7zCTypzsljISJWYvmbFSQwqRyosgaKIIJZzALRz8mLiha8vmXVpoeuvfyyZ0/mMshUnvtcbYMlmE+OvFgx6O799Dtt+z7lz5LN49wEBMUgcDwK1CggoFAmmyDhah6MtkTWlRijTb/YKXMmzk1EbzMb4E7rTAJdjUnnSoHZPVdjPt1xZwvcY4+Tiuc+HbiPjY8RuA8ND7HVPcPowkkL7jg4533nvB/1eDs+OBgayg8YRJQwo3OasLxeL8gMgUhYnkIqyErlJGioXQpNyxupp7uevdYHGQEzIklrPKS5A3f0yo38eUzZhF6ehVKg1LGUwJ3dEwE6jzQ5oAWcC3Aw0DEA9l47KAjs1JudBXDJa8eWrkFeyxVy3JdsuvQnTYtW/PCqs68aPF2B3XiuzVqzqe9Q36qXdv9928Hu5qsHfUOLAtmyOasyD4rqysFcZAEpxwwBLUSETCNEbxiZ1JFP7+RFv9ONNRYk18vU8BnoLHdmnUZay6bKlqfnjOWLOrgrTJ6AgB7NCAR34tJhjwEBu90JoIY4gAAH7iEXDLT2geoKgBU74akKaIoGCidRxURlVnn/yuqlP77zug/938bS926ToHcDINI5JxqLh/sOv29/f/P/DHodiyckP+8FP4BZN7wUhZ4fKUhGpVQMR4XNlrD/PunUycA93vephuXjgUusVx59MfGM00wBKp3xTWvbqHcseg1PZKykYyTMBNxxDXG5XQTuww47E2U7HcH9yh9c+Z2W0eY7+gL9pQHUlzfq1snSnSafpIN7vFIEHEgkGS2qXgSrm1aD1WLVjWZsmWoYAgzcpy68k8E33kSJZ+VNN3GIC2CYF4bnrlvyDCiMWndmBBjVVQJJxvIAsgKaH2C0z0nA7hmdIA8d5WTREkDwEbE4ThMhV8idWLNk7Z/ef+kNnz+z/szh0x3Yo156oWWkpfzpd56+7I1Du+480n/8bC1PFLF1LJcnQPmSCuDMHDnDIQ29eFZOyGMZExHcWIg+8tFLNlU9naL3KZjuJU5l0UHwJkllTEwhgQ7BnVcpHG949UiiE5BEp4oE7l6nD2ztA1QOaQUzCDJaAEiqFEBT0Iu3qKvqVj562VkXPHTbhhuQRHfSqRKmtejP0cZI2Hy87/FF3WN9X94/ePC2gFkDjzYBQUEBHssSFDTAAEQEdjK62YsdicAbpuD04J4ox/5eAvfpPP45Gv5pDaGZgHtcwyfNsLwxHvg39hJwupwE7qOuUeLITL741Lm3J7Xnfusjt/77Pts79/QG+2pJD5yk0w260jTTJAG44x5oOYmaAAsr62DdqrWTwJ1ha8Rzn2twN46fHNz1znYkp4smKU9a1HgfQX8QlAkFju89DppXpd7siiwTj0BExStZBT7EQ46U419QsOCd++76l7vPXLC2fR7YY94pJEJ1vWLe13rozIMdRz+1v/XgDR7BB2KRCQrrCiG/Ig+yi/KI2RzAFsSCBhqKkWDZnF6FoVe7h8lQSLxj3DYd7KNW5nieUTKAZzYtOwgT3mEEOvxQLlfjQOIkUP1IkpPouQ91DkH/8V7gsZ8AiqQEQxjqATNvAs3Hw8LihYcWVy7++i13ffypzVyN70QsvqfiOd50vJl3bPTYZXsH9j88pNqLJyAEihnbMSIRUyEj3MSh2UVNIOg5qmjYh+cEM9D0QtwpQxSeL3EGLx4ApRqWT2Rwpuq5xwPy6fY9Ec8+3UhEomtKODYpgnt0nh3PYYD7qHOUwN015jp9wf3Tj336k6+0vXzf8fG2pX5k/ehC/OlOkNhFEz3bqpIq2Lh+I2Rbslh9OIchbsxVMu9oSkkb5q4ZxoajBqmEU5JryccJy8d67gbZDwlcggRqSAVVVqmkb3zMA53NHRAYDpCMKJGpeNasAA8jKSJkQVaoPLf82NUXXfWN28+9/fFTueQt3bkRYzVzT+15yto+NrCqu7/ntgNtR6+zB2wLAlkTgES7sppyMOdlgWLiQTFxoAjoxcskIEQ0Nyw/w6oFzINQ612mcUd6/ym0cJz+2pmnxzpC67xSLI1TQ3rtOxLoODL4BFkESRbBYxuD3qPdEHQHgENiHSeCaBBSAwqUiIWBtUtWf2fzhnN+fsva67rnSXSZzR7UUfi/w4+u7R8f+H8dnuOXjlnG+ZCggoyUF6N0VdFADIfkdcJlGNwNA03vg6FfRvT6Eu2xxwXzKS3BdSWmqFuKt6al62WnsuZlMoqT7jXNDouzfU3JjpdqWD7aYzfGPhQKgd3OpGdRV36K557G4J3Unvs3X/j6rY/v+/Pnjrlb1k3w3nDHnGSDH298oic25rvK8kth0/qNkJudR8slhilp2dRDZkhUiz1PxMpm0YNUriM5uMch1EWBOzMldJKfxhOw85wAZkEC/3gA+nr6wDngBBjnqSEMThYZsJ6WI8UxSRblypyK7jOazvjNNRde8/CaijUnVae3NOb6rGyKTPpdfbssh1u7FnXbey5t7T/+ocOD+9dweSpYinOgrLYKssoKICgp4OdCoEoYa2XtY1lUBSsUWLkTMxdZCR01o0lz0Yq9IaqLJrIcpgJworKYDyNcsjksahKIIR5CzgA4umww0o368YxwiQ2CMJqAIjdiAGDjolXPNS1s+NbGlRvf3Fq/1T8rA3gaHmR71/P1QxM9HzluO/YphzaU4zf5CNhRY4gcAtRBwDmBZDqdSMfq21FYiuIwtA19p6cD2T8jqUcD3BOtOVM7vE1dn2YK7qmsd5k+/ky9/bm4pmTHTAfcjeYxxrgEg0Gw2Yago7sD/EH/6Qvuv9jzs8t+8vdHvnTEeWyLh/PQ7A/z6dKcRbHgXphVCBvWroeSwmJGTKMeykwIBpnl8Tr6TK5ZjimPS3A9MwF345AU3sXIgoba8BrVsyMTfqB7EHo6upAoB4JPIq8tpAaAk4D61kNAg3wpb2DtknWPn7PmnB/LZ8knZae3NB/1jDdHgD9y5Ii0x9le0WNvP/dw774PdQ63nedRfRZzUTbkVRdDblUR8HkmCIoKhBDkscxJ0Bs1Iosew+RUWMFieDMF97DWARoJaEAoyL5GUSaBojX4fwInMa34CRWcvSMw0mEDxR3S9eNRx1yi1BaqE1bllPSdtWzdd9Yubnrshg03DM177ZlNGwzHvzOw//Ie1+AXh/wDq/3SGLHjVeJjMGYQAjNjyYcFJgnUZQJ3BuBoEOI29O9pqidigceoh5+ai4/vfMSmGtPx3JOBXmYjyPZK5zoi62J6dfx0nmm0pFKVz03lrNG6Ksa44d+BQAAGBgegu7cLgig9G5tzT2MQyXMv3XTYYjqJ+rkb9/dcx1NrvvTYV795fKzt8nEYY94RqzfK6GNMbATyXFMOrFm5BqoqqkASkUEcabVIlctR5R3h3PiUnGny/P/MwR0NDlwUGEkOZUIVvwKuYRcMdA6A2+HC4iYwyax2GVcQXmTlcVmC1VVdWP38+RvP/5/NVZv3NjU1BTMauNN0p+3adkE8VlRw6Mg/Vvc5B2493tN+pTMwXg55kpBdVQAFC4pAKjRDSES9cPzRVe3IW2OlcgjuTN7YKJHLfDBxiiKIo0gNr2KbWgz5s2ZBChEnJRBCPPhGvDDcNgieQRdYVRO1c5VlBXhRQkQBs2ZRz25a//vVdcv+58Lzzzs0X/qW2TPZre2WWvo61rXZ2u/tGuvbNsGNW2XBS/oIFFPR+xSQgqFe6UB+Oj5H/GEaRGFpa9EAf2z7GqdkMh64Ju7JnjyymKq3PJegntnIRwyCdPefTlQq3WMl2z46LG88T6/XC/0D/dA30AshJTRzcC/Z1Gwxm2987tPPtSS7nkTfT2PvZHrI5PvtHNlZfd/PPvm9Tk/3TW5wcYheRl/35HsnvhUEb6tgpVK4+tp6MJvMYbl6Q22MAN0Ii+mWtDExwjph0Y1BEpwuEbiHXxiSjoutcw93Etfb1rLSGZE3Aafw4La7oK+jDzvmjLkAACAASURBVMaG3RR6R2lRDMdioxCj7l3UxFBxbtGra5vWPnj3zXe/XDNPlsp4ymC53O7du5veObh32/HezuuH/c562aqZTCUWAvi8inzQTKgXE6IcPDHomduuaybo3numVqluz1J9u+7ZIUOexIkM1jVWSKDq3FgInL0OGO0eAdUdBCuHnf+wOxUzBJBkV5Vb1Xbhme/7+tpVG/52YfWm0XmvPbOp8cLEC1XNXUc/0O3u+8RQwF7n532gCQpFcVRDFZJIlcwrN4AYJYQR2GWjdwSpCepMet3Vjyd+NSlMrzs4iRfm2QH3UwnYDcMq9mnP5j1GG0yxx8X/Hx8fh77+PhKwkVVcK6ZXWp1uZuo595MP3FEQ4tj4scI7f/rh73R5ej44Ig+bVA7L4WK7s6X/YmJ20sSZYdmiBljesJwY8xr2XyRSCr6MOqEuAbgbLx6rI50+jBAP3Cc/dLTwEQkicpHR/cPpWhC0NSxt48E/5gNbjx1svTbQ/CpJyaroleEfLI/TBJBUKViUXXSkbkH9z2675QO/2Vi00Z3+KM3vET0CO7Qd4tjBscUvvv3G9b0jfdcMjNuaJnhvrrU0i2Rrs0tygc/iQZMAgloQFE4l6Vp8tihZy5qzzGxMybikHz3TrreTlEACHlvaBTlwD7hguMsOAYcPREzXKBz688TBwHaiFsWsnLP6ff97xrI1Dy49u659I7fxlO0nMLPRnn7vVk0zv9b72/d12Ns+OeAduGycGxMDHErMRpW3kTwxC8WLmO7Tly4MxRueO+Xk9ZC9hIY6ThWeRSijp0ssUCSfS6cuuM8EjGM995kcazojITosb2yH53K73dDT2wP2ERsoJBt+moL7Ifeh/H/5w/1fPuY4dseAd6AQqWKz0H+Dhbg1ERbV1sPqxpWQnZVDzGYKoVKnkJjWnbq3FO7qrZvLmYB73MkUBncK3kTJUBrGhkBmvt8TAMfgKIz0j0BwLEC165IqMbU0ganWWTirWmItaVtS3fD7rVsu+d0Vay5snffMZmeZx1z83/t2Ve14+/XLjnY1Xz3oHtw4wXvLhFxByq3Ig5yyPLAUWkEWsVwOyXYYdsWcOBpfumTwTC6F5h0rlsLudYqKHaU0MvCEIA9Blx/sHTYiWPIBHkyaBFpIpfIr1HbkFVWpLqg+dt05199fnlvw2tUbr57Xj8/webzkemfRm93/uLt3rOtDDsW+QDb5QaGOi3qnPnpWrLkQ8i8YuDOlSea5M4Ansqwetpdk9m8Ef9K4ibq20xncZxOA5wrcp3Ah9MouqlrSU7y4zejoKHT3dMPI6DATsDlNwZ0bgZace3//lU/t6d17T7erq1bhQhTunKEDxMhzCg+11TWwbtUayM3OJTlO8nyRsIQJzCgtAcM/N7xw42+SE0miLhTrucebqEa5DJFjSBTFUKxjUQRcmoPeEIwMjsJw3zD4XD4iSeEPJ2Nqj2ftXBWA0uwy+4qaxj+vW77ml7dvvX3vfNlbhqv3NLu9NfZW8c539mza27L/yr7R3q3jimdRyCRbskqzIa+yACzFuaBaUBxOgZDe60ggzz3SNjh6DifLeekEa131GPPrGvAm1v5YDikE7rwHSXQOYseH3EFSKERvnnTMETw0UAuzcuwXbDj3e6tXr/7f6+quc88bfZnNjVat1byj7Z1rjzuOf2rA33f2hODmVSzVlbDTHukF6r0iOOK+4HMnBUHqEqh38KMOf0yUitQmMSyvnFzgnmrOPrNRZnvNJrDHhuVn89ipgDtG8BwOB3R1dYLTNcraS5+O4I4PYkDbnfWfT//ijtdaXvvE8eHWpqAQAE7E8GLmoQwCbQJ3DipKK2DdmrVQmFdILBfSX9c997APrYfeo0EaQ2+s2piFW6f7TP020tdLn76sFlZ/8dHKQ9Icc+AxHC8AJ3PgGnHDQNcgjDs8gI1ZRcyxYq4dDRK9jI9XhcDi6iXPr2/c8MilZ130+vLS5eMzebHm9008Atj74MCxIw2v7nntyiMdR29weB0rA6ag1VKSBQULy8BSlg2yhYMgsqQEXMBxcWckONbhLwLp1NDHYNfrvyerXidfGf+mFA3Wz6sKmEwSA3dZAwtYIGDzgq1tACaGx6kkEoIaaDL2pEeeBgcmkCaa6pY+9293ffaTK7JWnLb9BGZjTj9lf6HhrY53PmsLDG1zca7CAJLoIKin17DvG1MRJOlnDLVT1IZ1cMf/UHyIyuT0pk8knEV18MzTZx5dRKI43jXHdo2LbMNWnGTM70n5+2lKNKcDwEwY7umM/2yCr3HeMG8qQ8nXuNcfr4QrSpOFPHdsxqyqYLfbobOrA8bHx6jBqeHYpTMuxrbZ/mw4o/QkJdShhbz99d9f/+TuJz99eOjImV4JrWMs02U9tDP9UA4beMjNyoW1q9ZS61cESA1bZHICfYcTC8OpLL/OcmARtr3RXIb59PEsWPzddJOTHUtPyOnNA1i/XwEEJM6pGEHAZi8ieN0+GOgchJGBEdKIx8Y3aiCEcntgNplw4QZT0KKU5JU1L6tf9t33X3z931YvXH1adXrLdC7MZD/khewb2Vfx5HN/u2J/66E7bF77mgnRlyuWWsBanQd5C4oAcgWQeZk6GbLmsWizGeDOjETSGZcVXWBGN/n00C2GcNmPrmGPACArYBUlCPlDIPAW4II8DB7tB2f3CCg+GcycRMqEmiyDxOP8sCj5prz2j9344S/ctP6GJ+bVCTN/6jt7d1rfGdt/xxHbkfvGwNUUMgXAp4aAwzJDUsZk64XxYVE4FrGJrlVnBpseodN7UTGFOsNbTX+BSxcMUwHndI+ZzNtOpsJojFsm5030VKOPlYgtH73vdKWI8e6PqQGGnzj9g95ZYrHqz5gDYsf39feT5x4MBaJ3ymhCntTgjovnT/b+z/m/feUPXzg8fOziMXEcVIxfJZGWT2WkUKXOYrLA6qY1UFtdCyaBMeZJzEb3pDT9RSWAJ8EQ1pWOvbCsJCn2YUdPjFTBHY9jEDAUBdMDEohYrC4LIE8o0N85AKODo9QgJugNgETEOQCLxQLBQAAEWdBKpPKhTas2fXvTmef88bLG8wZTGYP5bWZnBI5pw7mvvPjEprcOvnXP0aGWy9y8J0fO4/jSJRWQW5UPYo4JY66stxzpwZNPR+I26GKhuIxZlEDxoxFASwNth1K3tEjw7G9GrsQQroaHA0HhqczNPTQGtnYblcBhVEfAbXQRHUERtHxzwci6hvWP3X/nx/+jhqsZnZ27Pv2OguvRswMvnv1y60vfGFFHzvUK41xICIHGCyCjIS6IoGrIT5waWYwF93ijZ4A/pxMl0xnh2QTD6PNmctxE+7zbwM5AN/moRpdBx9t6Sgg+AbiT8UTNvghYwOf3QQ/2ce/vA0XBdz19Ay76egxwNwnS+1+4/4Vjye8s/hYpDEmmh55+vz+0Prr+J8888qUjwy3Xj2oukHH1mkGtu3E2aq7Ci9C4tBGW1C+BLHM25doR3NFzR7ISkwSnjrsM3DHERh73bIE7C70haxJbiVLNcojosiBxIvjG/GDvHwHHgAN8bh+COJgEC3l4udZscDvHaJKUZBe7t6w99wf1pbU/vevSu3rn5knMH3W6EdA0zfT00aeXvtOy/+7XDvzjA7bgSIlsUXgk2hUvLANroRU4Mw8yr4FMESHdg9c0UEiQBsDMo45B5CxkCEQ1DzKiSEiQ0/wKWNFrdweh93gPOFClMIgKdSJg0TtGBDDCk8NlBSuzi/fcfdNd/37lsktfm28Mk/k83jveWrqj8/kvHBs4fKsbXJVylgohASt4MO2C5Aq2WkR/prDa43QrM7Z/r4B7JoBu3MNMgT3WWcr8abE9Y68nFXBPdk4UkYrIE+ly0DGeO77hlGIVeJAVhiXY6rWzqxPswzY94juz9PJJDe7ITn568C/Lf/jEI//abDtyqy1kMwe54KyAO/GHVYCl9Q0E8HnZeaCEmHeEoflocKfSFOqhPhncDWZ7osmQ3HNnIhbUDwpzcmhMUDGzhn29YMwxBt1t3eDFTm8Kkud4EMEEWlBjte3k8ZmVM9du+tOyBUu+tj5v/fGNG+dLm5K9nHP1PZbLDbWMldmHh65/bc+rd7UNtq/ycj4ppxIFbwohuywXxGwTyJyKbUVQRpAEh/Dlx2Y/EiklsnpoWuipaxgzJNk8YR3iUX0QCaGiXwVvjxMG2npgYswPAm8mcKd5CiKIqgClloKeLSvO+vlNV1zzg9UF86mamTz77fanbt7VtvPLo4GRFV7Nw4UkFWRRJX1/E3rvIZkpBka5QlT+lmJ+1wjJY34+nU+qx489ZjwPNdNjTQfuqXjsMz1vKh42uWqz4KamD+4ygfywYwQ6OtvB6Rw1XvB0HvOUbU9qcMe7edX7as2Dv/n+fQeHDn+4199XGuADMw5n4HFZy0sNaqtqYeXylVBcUMxq3VUGmhhKYWQHldWdRoG7IXTD8maR0HystON0T86IAGiI6IJArQAxJ8tOiRKzPIQmAuAYGqHSN787AIIigaSZgJcF0IIAVjFLaViydOdZ6zc9UJtT/dalay6dmNFsmd95xiOAqnbW49bCIefQph27XvtYR2/nVq8YyOFLTJCzoAAKK4uo+YzMKxBAwRtRL3tC9UVFb92qYuzISP/oMmYoNovboOQsJ4BJM8GEzQWjR3thYngMZCzlxC6AlFZCgJcgm7f6agqqXr77ypsfuHLVlfvmc+2ZP949/j1LHj/y9De7PX2XBDVvHlanBLD5L4/vqgq8EqIWwMisQGPd8NhTAa1Inp1dX6rgnsqx073j6GOmkpOPPX68azqR4J5sTGYK7uz4xo8ewZ0UlmcjouBajsRragKoUHh+0DYInZ0dMO7Rec6JWZEpPbaTHtybtZ1F3/7dw3ft6d7/sbaxjsUBAYUiZp50JxKTqkFpURk0LW+CqtJK4FAIBDupUe4s0k4zGtyZYaDr0OvgHj2hYnPuiSZ2GNw5nhpIYK06dhNDqpUqy5Tdx9SB7AuBe8QNjn4HeEY8wAdFMIMVJNmsFOWX9Vx03kVfqW4ofWq+tCml9+GEbIS52VeGX8l6/Y3XF4+OjH587/EDNwyrrlKtgIe8yiIoWVAGWUU55PVhJAqB3pCuZYs7EilZlzf896Te33qRBhfgYKRjEEaP94HgZ8QdlTx9NFpFgIAAlfkVR89dc/bDl5957s8312yeb+ea4dPHrm+/7/79PTt6d94/rI0ulLkgzwsCSf5iREXAKIzsBZMkQUiNgHsyoAlfToynngq4p3zsNO4502Mm2y8ZuCfbP9VbSOU4mYL75GOnDu7orVHvB02hXHt3Tw/4/fgqxrTxS/Umo7Y76cEdy+G+9ddHb93V/uanmoePrPaJfsxSz6g+kAE0R557jjWPZGgXVtdR2RCCO4bl0UMyCA8I7swcYzGd2QR3tPKxbhkXcEEQgMMyGSRbYCMJIk8hO5oDn9MHjh4HuAfHgPMLap5YMHTOGef9fPXKxh9ds/Ka4XmvLIO3Y453QVD43l++t6jL3vfBjpGuG/s8Qw1+IWTKqyiA4gUlYCmygpbNgWJSSdUOCZwkXUugzoCdatWRSKfzPEhkKajSPBjuHILA8BhICrYNZ6kkFYmYqgT5Yv5obWHNHy+7+Mpvf3jd9V1zfKun7OE17QH+Tc/WZc8ceflHXcHes5z8uBW9dSLUYntd+hsrV/wUelU11nkv1huPHqDYyHAsKJ0ocE8FDFN5sMmOMx24J9vXOL+h9TDd9aRyrPQSHpGzxQd3/N7IuU9+qobnjjiC4I4d4FC8ZmBwkHhSFNqfYYrgpAd3TdOEr7z4lWt2NL/y2QNDB7d4Ra+u3z0zMgLKcaLoC5YKNemkOqs5S1enY6VwyGLHv+cS3NFUMFqBEhkHa6GRm4PWPHX1REa0AEJQANkVAlefW/Hb/bal1Y3PXrDp4u/se/qt1gceeGBmg5HKGzy/TcYj8ItXf9twfODY5a0DnVf1jQ5u8IGvyFxkgayKHMitzKPmMz7wUyUIqZPpIXkG7qh1wBoBEeirHGg+DXqP9IBzwAEmBXUQVDChKaoiH18EM5etVBdUvbx+8drvfXXb51+aJ9Fl9uiQ8/OC7YWsrvGu+/f077vPyTmLvVKQUwTkyHAkFCSSqqUCWKZAxEieZAnphLFgQ2tKVNe3eNuwyE1yCEoFyJLddbJjJGONh4E3yfUmAvdk54++fvKVk4BhOsdLNjaTzj3l/gzPnW1lSJZH74PgTgRplJjVVBjzMDLdyMiI3ixo5tHnUwHcuYfeeuj8p/c887m9vXsvd/NuqhtmnnXmH+rhjioCCkBD3RJYtngZ5Ofms5pjvTaVLbNREoGo9oV/9NhOdM49syvRNexJzQDLnXBKMEYVs/zZufgQB2bFBBbZDKoLRkWP8NyGhjN/fPuWW3fNL9yZjfyJ3AsN1CcOP1F1qL3lzJau1mv7R/rPdwfdlVDAC9lVuZBbnQ9igQSypBLAYwlcBOAxi47eOw+8zAPn12B8aAwGWvogNB4k4hw6kqKqsMZBmggleeXti8vrf3zDOTf/4rKmzfOlbxk+7Ge0Z8yB/olzXu/c9YOB0FBDQPCLIVEFmUeDnAeRShFRuwbNcoUWciqXjYPNBvCk4qwlAvdE6b9Ub2+2wS/R8eYiDJ8Q3KepPkh1XKYH8nhHSQPcVRk4noNhxzCBu8vppBSagS2ZXKOxz0kP7ngj25u3r330jd/+y57ePbeOKMOigi0VkVyUgoWbcPAwty5JoAQVqKmqhRVLlkNJYSmF5MPgHibMMUMCvWj6G3ObKguhzjS0Ylh+ZMWjKhVSAcJEC91bU3gwKRJka1nefMh/e1F+3ffOX33+i/VcvX8mk2N+3xM3ApSHd+3Pe+f1HWtaOluuGhjtv8wRcC0PZMmiVGqGoroSyCrNgaAgY4wdqCpeRXoWtoxFGVkeRIzejAah92gP+IY9wMsiyKhbTt9rIMoA+abc8SWV9Y+va1z/8D9feO/ueYnZzJ7xdk0T/N2P1fYOd3zj+Nixm8ZFj6Chdjy1aqVOASCg6BXrx6zrxGNFTXyvexIwJ7mkkwHcp1t7TyS4zwgDYp5D6sdKDu6EGFT4hFEdgIGhAQrLY1c4khhHgJ8JfgHASS1iY4z9yyMvV//gzz/6xIH+g/f1B/pyCdxRS30mg4PejiiAElChoqSCusNVlFaCZITVdNkhOoeu/ztX4G4ol1FJHD50ai5hVFJi3l0AUREgn8+1L8iv+tMVKy7/WiM0ooRo8vhdZmvb/F5zNAKapkm/fOWXiw91HrmqfaD9pgGPbZVH9FrNpVYorS8HscACQrYI1ASQ2PGYGtJlTCc0GOt2wkBrP4APxRolwGoLbHokCRKIIdAWFy/Y21S34gd3XXbHXxcXLZ7vBpjhc9zeu71owO248WD/we/6ssbyJsDDeDrYe4LVMrCyRcypkuAQk5zlSYAm5rXUpaX19T7hFYXr3OOsa7FrXaoh8/S90uQDlmzdnY0ce+xVxPPck11H8juJbJHesWLB3ahsiTxhw0HDmA5WQvX290JfXx/4/F4G7DMUsMEznRLgvlvbnfW1//3Gncftx7/YMdZeLUuhmYM7stFxYQxqUJBTAMuXLicP3oxKdaQ+h3qzuoSsHiUgzfdZ99xxqWCRAdXIvyPzGbWJ9bmHoXkE91wh21WWVfpKlbX8J2vK1+z25nrdW7mthqxZOnN5ftt3cQQwl/vnPc9XNHfvufRA6/7bbF7HuhG/o5AvkriiheWQW5YHYo4EnMQTyQ6tfy2ogs8+AfbjQxBw+kH1q0zQSBAh4AuCKFigxJLnbqpZ+qvNKzf87+2bbz86n7LJ7CHv0HZYOjoGN7Y5Or/RPNJ8rlggQ0j16WWGLEWC6TlMDWLlDnrz2L8drXLsITBJoS4NByQieBMxDtIDncT3e6KPk05ZcCpPaS7BPf2xiTh8+MwNWTO6Dwy9Uj09W73RUfN6J6CrpxtsQ0MQkkOsP0oGKoSx43RKgDuGNG/97W03HB9s+Y9m+5HViikECubd03hx4k0gmoAyQJYpG5YuboD6hfWkVGfUsaOBToQ6TMwbKlR6v/fZCcszbXlcENjk1b0C/Fv3BHByIEMaOTtSiIdcLnui2Fy0r66g7lfVBdWvVZZUdjVCU0jfPJX3ZH6b98AIIMC/0fNGQUtPy5k79+68rWu0d6vN7yyDHEEsrSuDrJJcEKw8SFkmUrfyuMfA0T0Mrs5RMGsmCAWxooKnjnDYDlhTeLVx4fLX1i1Z/b07r9r29wquYl7zIIPnjGvN0z1P13V5+u/e5zj2WZtmM2uCFzgBW0Jjv3WBKlhY+1YEdvyh1jAM3GO1sVNco/RAoX7FEe2MROtWOmtfOtsmG7JUjzXX4J7qdczW/UT5+FE9QRh6xwN3BRTdQQRwupzQ2d0JjhFHuF0zNT9LhYAxzQ2cEuCO9/eZZz7zvrc7935+b9eey0OmICh8aGbgjo45/kHQFCywqLaOZGjzcwqYVU5seZ31qoN7dFieGjzNOOceaRzDniEuEEiVZ2E/ysHrbz2FABUOJFkEU1BUyizltrrS2j9UZJX8Kh9KW89ecLZ/Pkyf7FV+732/o3OHJRAMLHt9364PvNW8+/oxzVvr0bymvMp8rrSmFLILskDWQjBss4O9ywaqWwYe+8iKHMh+GaycGRvDQJ65wLF2+ZrvXLrl3N9dsviS/vnSyMye9YujL+b32Hou6nD2fLFbta0f0UZAgyCYTDyoSG5VOZAUBHGmGIjkxzC4693f8MzTlcLFXtkUidooYSxj2+j1KFlIfraAL/Y60znuXIF7OteQygxI/3h6SN7IiMaCu35SKm8mo08Fm91G9e2uMTcQpCCvarbAvWzTYYvJ/P7nPv1cSyr3G9dYzHTH2drvoeafND6+80//vLvt7XsCon9WwN3wxgWQoLqsCpYtXgqlxaVIYQqDe6Kc+6yAO7V21FXw0ENHwp6G7Gf03PWWj7wKsoqylhyYJNa+k/dzwHk5KDAXylUF1Y/VVi56KAfMhy4pv8Q7D/CzNeNO3HHQW2yDtuLXdr595VOvPnVf90jviqAoW61FVq64sggEM0etIl1DTjDLJirh1AQMy5tA9ckg+gV1y7rztjfWLf/uxy/5yAGO4+ZTNRk8Poym/KX3L01tju5/PuZoudtpGuMCYiAsMITpMexbhUQ69NxJL1BPnxllWobcbDpOWSy4M3nT9D/pA1Vq55ir46Z2draVvkqms0vSbTO7r/TAXaZOcH3QN9AHE74JbC1KziOF5dOZJHHuRvfcD1vMJzm4P6c9V/SVh796T0t/yzc9nGd2wB29YWzxqnBQnF8My5YsgwWVC6ihjGEpzzW4s3ae7GXG9q5MmYx57jilqfczMqgFzL1qoARDIHImyOKyqNWn4gVYUbni7eXlDV+uF+v/0VTW5Ek6q+c3eE+OADWfaX95y5MvPvW5Qx2HznEF3DmcBTjRil6jSp461lYjVwRFb3KzsyHg9kNt3gL7mSs3/dNH3/fRFysq5sPxmT7cY9qx3OeaX7i+d3zgq33+vroxxQXm/CwIaIwUJXIciNgDghHk9UJZxo2hslj8Tkf5ZOv25DD85Ct+L4F7ZgAYez+TCYbJ2PTxnt9sg3vm95UauBvmmT/goxI427ANAtjmlT46Uz7ZJEkykRm4n3nIYjbddFJ77ru13dKdX7v7dod35GEH5zCHxECkj3rUIExRMjLasxLrHT3l8PhSjTsKDeDfudY8YszX1daRtjzl3TGGkqC0hRUiZ7qMGNdg9OqOgDsCOwI8mwMM3NFLC6lBCgOixKUWQvU67PmOAiYcmPwmuZwv7V9asfShpppFj68r2Nw3T6aa4bN5l3bHed56oH/lG2+/cV9L97GrRidGy2ROZq2OdR8GxVJEkQdNVsASEuGyzZc8WFO68Hv3XHRP73zkJrMHh177ox2Pbmkb6by/3d15dTAryMuaH4KcCkEMtwvYZhnfO9Sg0HVn9cWGdZiIABhrCT39ZzpwR0NOzwgy/TP9cAYgRYfojbNkDlbTX2cqx003TfBug3sq95R4VCYz5RlUT4YCfFPxHnG99k5MQHtHO9W5YwQ2DOzGjtMOvzGP9LnFON56pTYP2f4cOKt408FsPmvbk59/8uQNy2Po8o7/u/vSrtHOr+8d2bPeI40DlqSTf4tgp+epsT6YQt2IjwawEwEGc9hYQqfXpqP4hMDqzTQZwGKyQn3tIlhSvxhys3Kp7IXAP2bwMwuYTVZXokdmvL0kksMeHgI7vbg649LwDUiWlDWeBVTWYy6D7uFrel9vRVTyhZzBmqKavy4pXfr79WXr91dxVd5ki8z89++9Edje3GwKjjcvOdbeeuORtmM3Dzpsy30QEGRJhgC2m1GCUGjJAd4H2tKK+p1bNm3+18ZFjXu31m+d1z3I8HHu0HYseLX5jXv6nH2fcIXcRSj5p2gyVSsEMT/Ko+g0FavGPYMBGMSjj+cQUDhWN89iSHaxYBPdnyLR7Rj7xALlzIAr9cGbjfMky8tHnyOhiE3UJScat8nXOhWcU79rtmUsmEfvj7l2fTEnZTqny0VkOpfbxfq6kzgZI2qHISDmAnQ0YMl5BHSSpNZIW0VEAUQNQAlwkBcqhgurtu7IlbI++qtP/ao93fswtk9uimZ65BT3Q8v6W89/b/WbHTs/+/eOHbd7cyZAVgM00EhyIalWEMhawiYcDJWZKgwS4TBPpnEKKAITFcDtedSrQcVXJMmIJqiuqIaGRQ1QWlhCxyR1OB106aFgiJyhcKSfbwpWOtt38o3Gs14zfWFYlAFAVEQ1R8txVGVXvba4ePEf19aufaWBaxhOcYjnN3sPjcBuTZPe+fuvy+z24Qva+7pu6bb1bXbKrgLFglUiCoh+Tauwloxdds4FX1tetfzXb6972/EANy9DnMkjbNaafMfD0gAAIABJREFUc55re/G6TnfHJ2we2yZ0ATiBAwW5LtSPWyXPnQRJqOHHZIAPA63erjfeNUwHZPHAPdlacKqDe+z9zx64Z+qeRZ5qWG42jAOR7wxwN7rBDdmHoLu3GzweD6iqTtJGWKJIcmQqGbwLQ9+EFnQsvdZ1VhDgeaqcQjIetiW3QrFcCu9fce2PiqTCb3z11q8OZDL3DWMl031nbb8nDj1R/tNXf3bnGx27/suX54Vg0EsgLmFnNRm9d4HYqwzcjdBZBNwR0WWU8WLpbOqfTuQkLGHhRWr7iqS62qoaYtGT5Ge49SbLqxngbjT4SCp4rN99PBsgmeUaPXDJXnaS09UEEGUe8/GuUkvJgdqCBX9ZVNbw5PsK3tc5aw9h/kAnbATQoH1237Mlh3t6zmjtbbuubbD98iH34AKLRQKrYgqsWdz4/MVbtn55mXnZ0aampuAJu7BT7ETP2F9ct7PnjU93j3fd4AFPDi8KtPhiGFUQBQgpMjV1MjyvMLgT4kwG+qnMd92Ri3LTpgBXiuVyscOebE2Yi8d0os6ZCbgnut/Jx5oFcA83cppq6IXBXQAIBoPQ3YfNYgbA74+kkaNdfyq4ihI6JXBnoV0G7vQ3ltWhgYnAjppqHFikHCgJlSt3n3fHR1eULPvzto3bMhasetc9d7xdFJf4fw/95zXtIx0/G4LB3KDsw36L1CpVCakE7kRQwzcsVXAPUaybQiDZlhzy3Jcvbog07Ijq1UvKcbrnPhvgnurLl/yFwggDW5AwbChqAlg0szcXcjtKLWXPNlY2/u6K6isOzpdHpTri753tCODb3so9dHz/0tauY1f12vo+4HSM1FfkFHVffdHl/7li7Yo/bSnZ4pnPtWf2zPZpnQV/3//kR7rHu+6xy/aGoBCkdJ2MqyiSXEWBiFBM1EpfBsNlUDqrLurUicA9NeBJ7x4SrQuphPXTO1Nk6+RrUaZHnrzfbIH71Os9MeCO+OP1eqGtsw0cow4iZBrheBZqj+gYIp0Gp5QB7NHgjis7ilGT1orulGIPCbOWo9VKda7z1rxv6y3X39A8EzGz9wS4Y979ut/ctGXA2f/goaED60JcADSR5SKQ+Eaa75SOxkS0HjkPC0+wWHy0504DLGN4HnPdHHWIQyGbpmWNYJUsxKJnnjubeGFwpzy53uwvfgpuygxPMXof981I/kJxwPHYppapmaEUDnaSM4VMSi7kDlRkVT6/pHLJb9YsWLN/MTcvSTo7y8+JPQoS7V57fv/Czu7jVzmHHVeV5RYdu+3qW7/TVt/Wt43bxpBo/pPWCGBL3sdsfzlvd+eez9p9tgu8gtcik34G6vqr5K1jOD4Q8ofBnS2EOn0uyuM21ohUFsrk73NqtzEpJx2ly3HSgvs0TWBSCcvHjlr8cZ4bcDdgACua8INh+VHnKLR2tMK4Z5wqnfB6wteEDqW+rYi4rQHIRlsTw3NXqBE4a0xEIWY0NjkQVQlEv1U5u37z66IFtj1717MzSr2mMmdTm5Ez2Aq9mPtf/+KK1t5jX/z7wZc+GJL8IIsKee2sTSqWGOjgbjDhKHeOqlKIxirIRs49/DQYuJPSkCZAVXklNC5rhJKCYsq7G2Uv0eAejeepDszcgjtafRzwIvaTlqkfvAjYsUoEKSRpuVy+s9Ra+kptQf3jS6tW//2M7Hld+hlMw3dtV2J0v/BoqcfvO6Mkr9B90/k37ZyPxmT+OPZO7K16qfOVT3Y42z7olN01siBTO2lDGhSBHd91RQ0R0EfAImqRNghWqRr5GYbgjbsM59opRhc5KSNopboaZTZms2WUJDr7dMdPF9wTH2v2wT2aomeclxc56O/vh47uDvD6vAyXiL2tTxiKFqNDilwpxB4NQgjuRhU0bqZQFzHgiASOjdIQ3LGBlAks/uzgnZd++BuKkv39H1zx1bHMnijba25nTRpX9lDrQwv2NO/76DNvPf0lD+fi/UIINEUDHExWksGUo8JXTODOg0BevQoKxUCiejtQrbve5lXjoDCvABoWLYVFtQup1SbmN6L5M6wthNGSM40Lp4eZ/ieVF8pQssNUAWPTa6ApRCYAURNB0kxgVqy+Mmv5vtqS2sfKc2qeXFa2sH8JLAnOh3PTfybv9h7YQhaQasJx8+z4DB8GjuH2zsev2DWw619H1OFNPs5vot7b+h9cExiwMxKdAe7sfWQtmcOfFJpDpvIeJ7uV2ThGsnPE+36m503F7kl6jqgwdibGQWSfuQd35sip0NrWBoO2AQgEMN+uX4FBtddBHCVOJJlKuyAkaJPBXcWW5LgjKicxGMZKKskvQSlfMfGFO75wrWqqfeNTDVcYBfSZPN73Drj/zfW3wmf+8fy1L+978b8HvD1FHvAysBaA5dxVhPAocCejh5XCkSgMj6VykTEIF6hQr3YezJIF6hYshFWNTaQAxowmIxgXLk7T+22nMZb0UNMD+KQTXj89pQgwT4hCGyBQMxFk+obkAP0ePRCQeTArZqXcXN5Xain7XU1x9VO11trm54qe88yzrNN4jvObnhIj8LJ3Z/Wbx3Z+qd3dcuMY7y6lTpOoOqd7wKh/ge8fagoY/zaypJmoTqf6Ls8MuGb/0cz0uvGKmNrm1M9sHHuSjZVSVGRuwZ0VLAMEgj441NwM4x43yLJCDihVtkW3esVSbh3ccU4FRZWBO8N6InRjqp0MTiJzcMArImTL2UpDztLez7z/k5tvW3Ebdged0U2lh0qzP8fCR9w9sDvrz8f+fPauI7u+cXhw/yan6gRVYkQ3srZlvW5cHyCyd5ANrwO0Ae7k4FL5Kk8Drw8dGQhVZZWwftU6yMnKIe/XEJWhfIrR0EUPsaQ8MGmCe7oTH3MyeO2ouIdhRRVnBVqCaPwhIUPViFMgu2UoEooDi0vq/1JmLft1UVntO77cYed83nYOJ+38od9TI9CsNZtePf7Wh5rtzV8YVYcX+cDDUYUNyoIy1hMziPUcKUbDMAcfzadL+b03DPCUgCf+MMVbC05EGJ6AeQbXbdzNqQzupFFCUsQMSxS9lt3hdEDzkWYIhQIMnJEXhloHOrjTuCYBdyZ3jBEkDRQeo0U8CLIJirki37m1m1/YtvGmO27acNPYTKOv6c7lOXuZkQTzrV3fWtHcffg/ntv3zE1u3gWyidWfkxcej5RB5QbovWMjLea544MgJSjMXakYzmbtXDHHgSVxjdQCthpUWQEzb6JJHsLwP9bP8RxZ9OTrp+iNR0cLZuOFCb84JHrDav3DbWqxTSiK3uDfevkewb2mgkU0AxcAsAStsDB34T+q82seqS2oflkqkewzYVzO2QOfP/D8CMziCCBv4SXPS8uf2P3ML5yCe50PPCaFC+lSspETEXiG/5d5Y6kw4WPV2uK968kIb6msD3MtXpPKNaT6WBKBe/ped+Izpn698Z3c6P2TcReMrqFMWgxz4YyDYTKbqaUr4kpXTxdpygf8fuJCIcbg7/HfeHzEj2hwxzsLCZM9d+xYipVPpKeGKVdeBCEgQqFa6P7nqz7x3fMXnf/fm2s2+1J9Dom2ey+BO/do86M1B7oOfOr/s/cdYHaVZf7vabdM771kMiU9ISQYuqEIEgEXUeyuirJrRVBWBVfZdS3sf8Wy6oqCKCBIKApCDCAGAkQCoYSQQjLJzGR6y/SZe+9p/+d9v+/ce+bOvXPPbZNJmMOTJ2TmnO9852u/t/7eB5+///o+oU8gvzshN1o0WNQ4Es7Qxf3rdr95EGiJyIYNPIkGqJXrJmS6M6BhUT2sWLKMATjzvgMSVVnaO+a8JgLuzhehsymjQwiDMpCKlptvMBWQ1ZpGcGcmMfQmIpUtCzzEoAwJcrRsqPBU7K/KrbpjceHiR0qKS44uh+VqspKgs54v3LUwAnM7AgjsHdDheezg1m+/3PfSNSMwWhAw/JwFbDr3XKLgHv5F0cB9tnPAyRkRD0dGvKPs5P3xtJlucI+vv9Et2FY7TsA9qETywG0CbgrANMnHvu+tfTA4OAi6pjFw5wxzqLkTNS1q+FxzlzBwDtBzysnXOGZhITFMhGNFx03AAmcZehZUuMp6vv2Bmz6p7FP+dtVVyWfKzBtwx0HY2r614LWW195337Z7ftzqb80akyYZuKusEAwVcZgF3LGNIEugjBGJKHnxwDrivxGhorQC1p9yKmR5MkDXeFqMIIGqMhIcBEzU2kOkkrMvd0ugiG8hxt5CFrhbrLrs20MhkNbGomQBSYSApoGEBTBAAZg0QQ6IZnlmWV9NYe1jTeWN96zJW7OrRChZKD4Te+gX7jjBRmCbuU0WtYxz79/xx7v69c7ygOITiVDWTvds0wKs/3WisbMzxVYmOglztpMzIl3g7uTd8Uw7gZqDYLh42kxO45/dPe3M3cGzskyDqnWSOV7XSTOXFBmGhoZg95u7wT/lIyzCuCcSBlCJpEA6S+NkAQlYDAovXeQEa8FfM2IVCzskTYZcqSCwqmDl7v/51A8//Xj+4/tSES81r8AdyWxeeWHn+i2v/PWXr/e8tnLcNSWogkYc88jShuBLldasyJeZREKsdDregj53HHT0syEFEHFDC1CQkwerl6+E8tJyMDSuHUsKgTulznEWAqcDQws8iQ0fbfEHpU2rRhW5dlDeY9G+zIrBUyxEETSVLW63hOVjAQyVgvCMTNE7VZpRsnNxQcOdq+tWP75aWD2U6IZbeG5hBObbCGB0/I7hHVXPdb72/d0Dr1wxCce8pqKBILiIzpPto+kHhVNwj7Wv4wXiWO2RQZIyg5zEocc3E6lq095OusA9sb4mFXtGg4mcKCFhjrlqsS8Y0IzshkePHoVDhw8RXwLhDA+ym9ZfCzh4CjYKkEFwt6bMyv8jxR6trQoUSoXDFy7d+PB3P/7dG+ugri8VVlanGBbfSkrwbvS7//yVnzfs3P+P/37iza2XjnsnBJ8ZoMhCjIy3Nikx1fErjA6apCkKvsMUNfw6JMFBI4iAvnkRMt1eqF9UD0sbG0ESZNBVHSRR4X4TJmmhUOBkYCzpNcHPjfkY+X3IUoHlKLF6FSsqQ2sDS8UKOuXBW7n8eA9p+mS210EXAyCgO8LInCpRSg9U5lbfv37Z+t+/Q3hHT8yXL9ywMAInwAg83/98dr+v/6rHDz5zyzHXQL4GY6IgYpqbAqaOJWFC4B5+VkTT3FmSku2MsRFeRRqSWL52CzCO13AmBpYzexvezskA7tO/yTKNosUXAy0Z5RyVZdY1OHDgAPQO9DLQR6+8weK8gqx0dqGMgzsbRdQ20ZYUukwU4kR2nrs0D5RLJT0fPfeqn37ywk//uFFoTCoFLoiNx2vBRXrvzebNYuWblcWHe9763D3b7/33QWFQ9BkBYvOhcotkCmKAFzRRW0I5jTLZ4G3pCShesYhGCrwDAdyyGypLK2DNilWQmZEJWkADNGaTDMW5p6OWg7VPDp/IZEhsYo09RsYzPzvWhBeJOpdz6zHyAwqww0tgxAhohqQIRFYr3pADNCZuzQWeQIY/08w6Wp5X+fhZy8741Vnus5oXysfGmoGF38/nEcDo+ANtB1Ye6j9yyxtD+84fVUZFUcHymya53ERBZueBtUvCFOJo4I7AHq47OzXhh49XqoA17nmYhRUu7rb4A3MB7omOFxZdiuVTjz036DfnfnQqJsQozBHEx8bGYO/evTDpmyQLL3EnUFVBlgYXFOCC3Ai47piyKFAclxEkV6V6aKR8snM7w8jSF2fWvnXtFZ+/6epl1zySCq2docI8u/7S9ZeMQ/0HLvjdk7//46HRQ16fGRAw8A01d2aK1meAO7O64Sjb5G17ihqZ57EAC8K4DEX5hbB6xUooLiymCWLgzjV9hxYxaxGmE9xZQRtcFlQtOEi6w+RLKy6ALUhKk+O+H9L2UatHkwdq/Wj60RXwGl4t08juLXIXbTu16pQ/vKPqHS8UQdECf/k82wML3XE2Ag/3PFzSMzRw9Z6OPd8YloZyxowxEN3snDAwBgXdcbz+NheB+WHL2o92+IWDO95HAVBRzOWz+XMTBStnIxDlrjkAdgKzFPvckxkrBHeaU4dZTkEwnjaEFrhjpDzjVEE4wEj53r4+OHSomVgNg4FzBDzTwZ2OXr66DJ6pheAumgzc8dII3JmPHllW88T8idWly7d/7YqvXX9ZxWUHkpp728PzDtwxOObQvkNL7n/+vntfan9p+aTok0G3nMtRwJ1mCk0cjIdqGqEA54qnADlitQOq6758yTKoqayievEo4aN1gNLgcMAdLJC5AHf8LFwSdNigIx1NO5TKg4IKuhm4G4FkF4PiEVjgHXMrsMqFLJoeF5Kiu8CteowsPWu0zFP+cl1J3f31BYuePK3gtK4FLT5VW2qhnbkYgR3mDu/ut/aeceRYyy1Hx9rWg1sDv+EHU5IoAhmLcqB7iv6zSeC4t2fTwsnVxoHL+g4L3CMBgh2Q5iqNLdb5lAxIRpq7qEJNCsE92T5b4B4PwM98J1ObyCSPDSHXjGGAz+eDto526OzsYNFOtEaY2d4e5EwuYFTmOarqFOtFfl6QkFeFs9QinBE9iyBSAHSxUjzwzvoz7//KR66/8XTh9KQoZ+3zN+/AHU3zTQebCp7fu/37D+x64GMj8phX03jeOgEXo5K0l9ejDyJRCAGNRS7SxFl8v8FiMCxK0S27oK6mDpY2LgGPy43cb6TdWqlzNB8RuZecH1vRNPpph4FlLbBJnDMXnMhL0qL+bhnhGYEPcuazA4eVwmWSdCiwBLUNvJDshqVciKAYCvLSQ4aR4c/3FO6tyq94ZFHJooeMY0bzpiTpDp2PzsKdCyOQ+AhgoalfH/x1U/dk75cOjzR/egRGPJgpwlBZoR1AbilRDTKCkVuPX5EOvRkm57DuzXZQJgtMTkZiNiHC/rzTvsS0ODrQ/h0aOWd83sw+JtbS9DFxMorT7wnvB3GjBAMwmZtX03UYHR2FI22tcGxogJ+3THMicGc/YXYgRhVPgfOUw27xySPfSjBuAwUCFpWPS9YjeqHKU3nk/ae+/9bvXfy9X6VSyZp34I7jcue2Oz2qV/3I9x793q29Ql+uiiXeKEiMG8zspZqsL0BwJ8DjseSRyjlxkVwWJDLJr1l5CuRl55CpHq06WGIWLQAIlvaAmviXDXsifANF2niWFB4x8pby8qy3W8z3/N8kvNimj7SU6Rf9lhYgo9/kqjyBvKCK4FIVKPWWtebKOVuqC2rvXVW/6vU1wpqJRL934bmFEZiLEdgytqX4zdY339860vLNTr2jOqAEQNYUEE0ZJN1NwrAqBUCXVNLSJeSKmAXNnAJitG9L9nknY+YE3OPpByf2nPXV8bTn5BvoTJzh2uABj04bsN3nZExma3YmuFsx2JwNFUwIqCoMDAzA4dYj4PNPzaLyMa2fAppprZmheic2ahaLUx1dxHhvlphp1mTU7vr6pV+/9iOrP/KPBIYh6iPzEtw3m5ulrLb81Tf94d/+cHj8cKNP9Mu6oDHWoBkhr1xw4nlhDNwR96wo2bBvJ9Y3EbIzs2D5slVQU1FJphFT08Elu8hegkQEYVCa0Jg7AXeGv9xLw/+etugi0AvPtunwd+SCCM4so+vBC6lscRzxn0jpKwUEcAfckGnmTJZklD5SnlN2X31J/csbizcOCALeuHAtjMD8GgEMonvx8ItnHR1q/drB4YObxj1jgFXfJN0FkiGDiJzV6NdEcBc1irNBF1a6wD0dAJjIiMfbj1jgHm97Tvocuc3Ewd0uLMRyVYT3L6KiRWnTLFgOo+Px/31+PzHStbW3xcAEVCwZOwpVMaWgZq5uWcZUpm3R7yVTouJfBVLeRH1ew2O//uyvv7AsZ9mgk3F0es+8BHdknDoCR3JuvOubP95+cPuVo8JYjg98ZFwOVX5j0lFQs6X096CaOyu4Y747Anl1ZS2sXb2GNHci+hdlRkpg+d2cjmKU+5yCux3gZzQVBu6RFuVsG5GAnRfPESWBFq4haJQyiBX1RJXxGns0j16aXfpceV755sKcwm3ryte11gl1C9XJklwDC4+nbgTQHL+1Z2vNvu59H28dbvlCt9ZdqnoCoIk6CCYCu5VNwq18FKMSOnQj9SQZEEvm2WijQsK5g5gf+/OJ9GM2cE+kPSeznA5wtwA+FWOGiiHRl5sGaAZaiwUYHx+H5sPNMHBsEPD8tOq6z/xets4YfLMYqKA/3hpsrphSXJcuglt1Q2VmZfP5K8775W1X3vZLQUAC8dRd8xLc+YQJ/73jh5+784k7b+rRu8vHYFLQKaiMmz0s5ERO+WDwmHNwl0UJsjKy4cwNZ0J2RhYokkJkOTT+QV9KcgMdC9ytxR7JNG8BPhIU2iXUuA8ofrhhTj/SKGKpS1UPkI8e6wkj+MsYUKhJRF1b7C08UJ1f/XBlXvUji8sW710w0ye3BhaeTt0I7DX3Zr381subWo+1frl1vPWsCWUCVBE19JCLigJq+RFLf0cp25osgCX7vJN97BSwEulLJHBPpB0nszt7u8lp7k7eb90T8/uC9KYMUFRNI5P8gUMHIaD6KQUOs5IiXyFwt/hYrPOfcbRwazIHeMmUIUvLNmuza5/50lXX3viZhk/uTFUKnNW/eQvu2MGn+58+9du3f+v2QxNvrTwmjCgagjv3aTApHQcMNVHbcHPtfTazPFXlQbO0IMPqFauhvraOSsKqfsx5dxYt72RRxQL3aG3YwR5N6ZELK4aeDl+04dI/Ajj+RwtM55WOZKbFq4D8/SzeQMaawgEF8sWCvsrsqicW5S+6pzqz+sUNBRvGUr3wnIzfwj0LI2A7mIUtHVtW7uvZ94XW0baP9ml9WbobXXVWpgjjwKA6C+hnNyXS5IOHqv2ISAEDXEygiGPqorXlBNwT7Uc4uCfaTqzPjN1u+sA99run9x7vp6JjIoAkiTAxOQktra3Q0dVJitDsYX8WuLPYJot2hS1ATLXm1OkkiAJ4BDeUymWTdRl1m2+55pavbcjZkFKTPL52XoN7j9mTed2vvvKz57uevaIH+vJVZJ7CaERO6MIEdEZqE1ysDsCdZskAkAUFSgtL4LR1p0GGJ4PM1yQyJBa8OWOdJwru9FmW/50dX7H20KyUlZagQ/XrDREkSQFJlpEiB3ymHzDNX9V9xE3vwqCkKRkyA1mBqoyqPcvLl99emF14z8bijRMLAB9zGhZuSNMIoNb+/N7nP9Qy1PKl9smO1RPSJAguzDJCAGdngC4i6RMLFZF1mYouWdBhj9WJ99AP/6Rkn7e3F9H368Asn2wfTiRwnytXBeEwTQ6LuRoaHob9bx2AycnJUBZSVMREcGcaf1Bjp8XHmFGp0Bcqp7xYiFtXoD6rYe/5jRf87Mr3XfnbdFTunNfgbpqmcsuTP/jq7166/QstvvYqP6a20PghWxtGwLLpoI0tcXMJ/cwq+h7FJsezylBz98oeWLtmLZSXloJLcbPZZepA0sdUvOAeyUxvae6JSvGMCEcDUzSoLrygy1imiIpqIOcNHoiiSwCN/PDIfWOCpImQoXohU80ycqXctvqyhjvfs+yS20qhtH8B4JNeFgsNJDACW3q3nPVyy0s3HB1v3zQKI4qqYGlNEUxkBKFMWI1Z8US0vgEoGlZWkILVEy1wTxYUk30+lqAw2z5P5bvt4J7KdmN9X6TfIx/BbFf4uehk+ST0TUQ3y2Ku/P4p6O7uphQ4KuOKmvusFp8I4I5KqEUZjgqoqBOrKKa/ZxoZsCR3ydZr33X9dz++6uM7nHxTvPckj2DxvjGO+zGw7tG3Hj3zB1v/83+ax5vXD6ujssapZDHHmwXLWODO6QIdgDuZ3tE6ogK4XW6W8960BLzujKDZf7boWqefkCi4kwATQ3OPdgjMMNGj4AMqGBKCO/Ot4x9JdJG/nfHY6WBIOphYd5gIF0TwGG5QAjLIqqznufK6q3OrHztn+Tl3rlHWvLwA8E5XwMJ9qRiBw+bh3Id3PXhdy1DL1X3GQJXuYcK8qurgklh0vG6xMqKwajJwD2lMnJgmSXN8QoAxywA41dpT/V4ShvjJn4627Z88W/sh0HYG7la7iSo6sdYi6XXEKQ8wMjYCR1paYOjYECvv6hLBQLrZGJo7CZH8HvS1Y3omYY0N3LGYXJmr5NjS4mW/u+WjP/qf9Znru2P1LZHfz3twf3Pqzap/f/Cm77zS9fI/9U31F6qGzhinENx1lIJkiv5G7TSksM+iuXM7HZZ1VUQ3aAGVct5Xr1wNOdm5FDGPaWJxa+5hpA9Wjnm0SbGbmiL5zK3nGBOSDextB1SkRR4J3Gl8KBhRBFHHqGI8+BgrH95P2r0U4u3HvkvootAFcoG4DEX3mJlDxRklr57RdObPIb/o7xfB6skFkE9kyy08E88IYDGpe1vvfc+u1p1f7VcHzphy+WSqFMmJQChghGpKBE1ulP6GmSCUkhRGkxoJbJxohmkDwfBzw2aST9s7idgqtqsv2jzNVign/j6nxuce/3tnfh0jRxNA01XoQq295QhVhJMkCVR/gNyX0S+uMAatECzdDUOmsEIpmoNRc0f2VFkXoLGwfs/ZTWf//D/e8/0/lAllaeEWmdfgjgO5u6cn887d3//0k3uf/FL7cEfjpD5JpPtIGYsDR+CEwC7bzPLkd4+S546N0hwK5HPHwjFZ3ixYtmQpVFZUkSZPZv8EzPLhCyyqhBmD/cneTvLgjuOAQYfoR2I572QqMjDtz6JQYp6MYBAiUSwyXz8ej3i/rLvMHCl3MhuyDy0uWnxvXVntQ3m5ee3rhfXMV7JwLYxAGkbg+dHnl2x76+83to22XTYMQ/mqohEwmSh8ijJxNzBwZ+yUuG8Z1nNzvQO2yeMK7rYxm03gT/XQJgPu2BdiZ4tgCYkfZOcTuLMotPHJcTjafhS6uroYFa0kUa0Cqjga1frDwZ371CmX3ZBpnRLzOQWL6aAIEmSLWcaKyqVb37P+slv/be3Vd+UOAAAgAElEQVSNz6aLU2TegzvWa77tzdvO//2233/n0EDz6cPasIR5rbixUbs2NPSHGCy4Bs0mPIhhNnBnNIOcwpUfEsgzv3TpMsjKyGK87RhaN4tw6+RAiLghndA62haQHdyjCQ+xNhTpLzhWQZMRCkRYYMOK8AwR3bB7rTxNTvVLcYsimfOzIUvPk3JaKzIrHllcUH3P6trC/XXCeQv58Kk+fRfagy6zK+OxN5/47O7eXZ8bNAYap1xTIrqXUEA1dQEEEXnkWSEpVlgJY3EsyiZmkbLzyocPqWNhPCKzWvwTZAfv2Z6OtZ/jf/P0J7D9WCQ2ibwjsX7PI3BHylhDh/6BfgL3kZERVqsEzz+ZVYcLXjOwIQTuaPgll7EmkRKKwI7OT+ScdxsKVGZXDCyvWn7nR9/1if/7QOkHWtNlAT0RwF14euTpup9u/tmNe7r2XNET6C0ISAHuG8FNTtZmMBUDQOU+EQeau2Wvw8pRhmZCXm4erFyxikz0LlFxDO6WFOt0MzjdAKH72DdFk5Sj/Ty0CEMMXURDi7wAokE+SjRtMgGGVSdiBWlC5iWWZshZARHwNQCvmAEuVYYcyOksyyrbWlVQ9ceKgopdG/M2jqRrkTod24X7Tq4ReKrnqdNfaN75n20TR84akYYyVFeAjE1YMAnXK8rACPaU3InkLwTuWEPSSotjQq1TV3u6g9nse99pzEwqZ9T+/lSDu9Nzbeb3JA/uib/bjtUsLmPK7yNGuq6uTjLJE4sKWoQUkSmSFmLOBu4WQagqkRKK/CwofGIFE6/ugaXFS/euq1/30+su/+r9jUJjygrFhI/tvAd37PAuc1fGXQ/fc/W2A9s+3zZ5dOmUPMmIWChxTebpcBqAbgUzxDbL43mApVJpk5kCKLILGusbYVFNLWR5mPbuRHOPBO7RfFLxLkK6nzPUxQTxKKcASpCYWYCHHmoyGB3PUoYwfdBePQ5N9SL5iaw6CBafP+UO89Emq4ahgKQqkCvlDRZ4creXZhU/tLhs8faLCi7qTpeJKZWH3EJb838E3jDfyN++9/mvHOg5+Nkh4Vj5hDhGfPG4JtkaRJOnSX5QOpYJwVEwRbcTjx+xUpsSdy+ndKCOJ7iHnz2pAvd4z7RUgnvy7w5x3aMXBzXzkdFRONrRRuQ1Vl0OtsJQkrQxokYDdw4aVKZEFcm6hPFgkiSDYoiQa+Saa2vWbrlgxcafbDr78u0rhBUIZGm5Tghwxy//zSu/Oee3T9/5rUMjzReMSKOSagaYb01wgWlgwJidCn12cCfyG1KIqXwcSLKLaqGXFZfCksYlUJJfDBLWkI9xKEQzs6XKH2UHd/vsx+MSCII7BncguPN0IR01eEtwILM7au8o0OB3o12J12vmxXqwqjwemiKZQiUwdAwMcUEmeKeK3AWvlmeVPlKVX/FkTWXNofXC+sm0rNaFRt8WI4A0s4+3b33Xc63P/Ue3v2fNlDjpCUh+0ASVldpE6xIKoiIXzq3CSMH6XAzo8XICALMFiKVywE82cHcytrHHLzHNPRXvtreB4I5FYvr6+0hzH5sYJeWPLEKiAAalw9m+Jga406OYmURspxrIClbjlKHKWzm8ftFpv/7Q6R/6zeX1lx9Op7XzhAH3V8deLb7xrhu/ubd//z93B7oLsFgEi6NRwNBVEGTuYyO3SAxwJ20dJTEs82qArLhA1w3I9GZCU0MT1JZXg9flnbXYROxFO/2ORBcj45MLraR4/ITsdGPaDPkpubnSxHxLq8Iep+5ldXYQ3K1MAVarGLV7/FtEf5Oug8utgIrUjNQtCSRNgiwhyyyU85tLvMWP1+RXP1qfU/vquvx1o+lcuPGO/8L9J8YIYMnnS8cuLXjhrV0/3DO8+6oRcTg7YPpBkHG76sSqSNYywwSXrGAOHG0P8mtalSNRu6cqkaFvTlf6VDyj6sTnPts5EY9QH0kZsP8sGc090bMs8ljNH3AfHR+Djs5O6B/og4DKFWoO7qysNscNOlfDv8bmc0dUJdYaXpJbQM1dAbemwOqK1a9sWLTh1i9u+uJj6TTJ0x6JZ3Eez3s3m6a0fctXPvjsvm3XHzx2cF1AxiBtkyR4U9fB7ZEgQD4SDu5WVbhInUahAHmCNVakgVLCDB0kCYvJVEFTXSMU5hSkDNyT2QxOwD22RsAOQBZATBV2+KhwLn1eyYj9EH2UFJ40LY0ItXbkCaLgJUVAHhxQkXMAJFDAA4rfBbmQM1CdWfFMeU7ZvZWZxdsvrLow5ZSKx3MNLrw7/SOw5dAW95ioXfrSwZd+1iW2l016JkQD9ybaObG+NpJTIHijwGmKIOlY9EmgCnA6gjsKAIIJks787ywaylm/k9mnzt4w+11OgJ12qAMGO+tN0dpMFNxTP0bxg3sq+hDeBp6N3b29cLTjKIyNjQbXDCp/hDMyKoK2vkYBd0zJFEUBqHyHhKxgeOJqIAkKZBkZcHrT6XddsPyCn96w7obXBSFCyc9ULCTehsNln8I3JtHU3c13N/zy0V99o3mw+RPD4rCCZjpM30Yt3O2WYcqnIak0283RbOrkxhYoQEJXdRBl9N0ZxLmOZpi83HxY1rgUqsuqidENFwFjsZ9+TSuryqvITb+Dzf7MYB77qpht+PnzXFyxtx0O5rHAPbgkycfO2rUPz/ShsgE73c0CTSjDwzABCRgoGUlGQnoZAroOmmqCR8wAr+GBLNUzVeotfq2msPbXWTmuLcVlxUPpoFZMYhktPDpPR2Dz5s2Sb52vsrWn53cHhw+ePeEeUXSXBshJwbaBCbqJOe4GyLIEesAABRRayxgXEgR3QEGUpXxyeXXm/o2QT54K0Ih7aOPMnkE/cKRTI7IHkWW+hF90HiRw8qdnfOID92T7QC5Z7q4JOW8EUHUVWo+2USCdP+AHQUJ/OZrjDfK1E4mNajPNRwF3fAbXq+bTQXCzHHckxnEZHigRiydOq1v/Xx+79GO/f1/R+3rSbdlMYIrjXr4pfeDSn77vM23jrd84PHawfgomAGSmfRsYyIhgTMJQtMo9s3WFifjoz6urroNljcsgOzObJleRMKee0Q9iNTkqLhAmPTNmIguQma8v4iaMQUITS+J2+vsIp1nUjw/vZ7RQAwEHmV+GgHzJImfqZeF2GKegaBJG0xtFroLOpRVNty8qrLmnPLe8YzksV9O9mFO60BYam9MRQDbKpzufLmifbP/Y43uf/IlegGAdCPnYmajM+8QDZ8lvxH+E7iMCLSaOstraIb+7vRiTBRDJAkU8AxQpDieR90cD5kTaitX/2G3GB8yx3jdDCHGa5mATVsJ1unDDDc6Dqut0fmP8NZZ4xWtwsB+OtB6B4bFhR7U8In8Ly0zCP7qugpjBYrxBFyFby4MNleu3LS5p+PaFH9j4j6uEq0KHabwD4/D+Ew7cf/LCL07700t/+trunlc/MOkaFwIQIDEUzR4IuomDOxsxPBTycwqhsa4JaqqqQZHRp8+CeFCCw2pyVPM3rPSfBe6WVEhtRZmEWL6z2JvKWaDQtNfHYcqLunYsf6eJ/nuMvse/0e3J4x0okhlrxAvgCshQ5CoaX12x4uGmkuW/rM+p3VMO5VMLAO9wZ77Nbms32707Du04643ON35zWGxbNATHQBFkYpqb7XKyV6I9n8yzyU5Pou+OBO6JthXrG2K3mz5wj/3u6b2fVqzF9is7uFNv8dzmgZgBDV2xEvj9fjLH9/R1g88/lTy4o5uX0o2xJjyAYmZAsVGsX7L64h+eveq82z+59ENtc3EOnlDgjtL9P0b/kf/du7/32UMDB7/RFejK80mTFOmOfg5SLImGMvGLmIUEBWoramDZkmVESaupGsgi4wimIL7ZwN1mop/V6I6afQTAdbqond5njURyo2JpR0xNYkF3KPEyqZcCmTC1zkCJGMAtukFRJZB8kplr5gaq82t2NVYt+b/a8qotq2DV8Fws7MRXwMKTcz0CGB3/p84/NbT2d35tV8uuq6FYF8fUETKLpvOKdw+lsi+JvvvtAO6JjE0scLfEEFVVweVy0VQGNJXAfeDYMTh85DCMjY/y6m+JnpaYxcEsRpIiUbo2stp5A1mwpuSUvSsqV3z5fWsvf2FT4yZ/KtdStLbSu3vS8AV7zb2u326967yXDrz4tdc7X71wyjsJVOfdMnIk+UVMQxehOL+YIufLSsposlwyWxBUBADN8mF6uT363FoaiXQloYXtwHyV6HK1TyH6NfEiEhEehc+q8lmkIcj7z7R32VTApbtA8iug6O5AeX5l5+LC2tvzMnJ+f1n1ZZ1pWBoLTZ6gI7DX3Fuw862d793dtfe7PVpfpSpMgOBC/zqWNUrPlcg+S7YnqXhnOLinos1o3xW77fRo7rHfO7PHEcGdDj3uHqWUNAAEd0VRQCd6bSCiGqzX3tHeDr6Aj+srSZyWPKZLcDFGUAXckD2RDZdveO8dy6uabrlhww3Nc6XcJII/ya7xpJ5H7f3eI/c2/OnvD33+xcM7v9gr9cmqoiIDLeWu0yQnMTcWaGV4MqGqogoW19ZBTlY2KJLCiggIMuga0t9OD7OzAs8ssCNBIM4vTWRR0/KdA3Bn9YjZhkDOZBxvSrHjPk6qeoQFPazBx6BFE2tqu0HWFVBMt+41PP11RbUP1RRW/XZp7dI300ngEOfQL9x+nEYAyzrf3Xr3qS2DbV89OHLkiilpUtZVHyiKSIGbqQZ3J3slXUORindb4J6KthIHdevJ1IN7qr4r6Pq0ncMUjYWKGZYK5pbT4dERaGltheHhY6BhLvtsWVZxLAwqFiNK4NW8UCfXDp639vzPvfecS5+8MP/COUsRjhd/4vi89N26bWhb3oNPPXjZy0de+sae4TeX+1xTgFkHGmbHpQjcMVK+ML8IGuoboLK8AmRRAdXvB5fspgUSHkEfCdyJAMGBr3u2BW3/XTKUlUnIOzSR08GdpRlRNDLfDATuVDfeBFHGmAQAXUPPPMYzu6iGvKzJkCdk95VmlTyxqGTxAyuKl+5cnbV6IN0pIelbiQstJzsC2ye2l+9ofvmjzcea/23A7C/WRD/ISFCDAU9oJI3FJBVHB1IFHHG80pHgHVd7FC6c7G6O/sb4xih14B7fe2OPWDi4T+upyArAaIYOnZ2d0H70KPhVP88MSlKctJz8RLQkQ66RB+ctOvfJtY1r/u3K867cP5cKzQkJ7lgG8kfP/mjtP468eN32I9s/3G/0geQijhV2JbX2ud/EFCAzIwuqK6uhvm4xZGVkUiqEjPWjOY+19aqgtspfzqqrhfLgkuGsnm/gzipuRQF3QSdwR5jH0rzol5dlhcz4GIsnGS5QNAVyxKzBYm/hK1W5FX+pL6zfurF4Y1qZmmIfBQt3HI8RaDFbPH89/NR5LcdavtYy2nrelDQmgKSTpQcDV3VejjhVfUs1gMTqVzrehydLusA9/v6mBtzjf2+skZ9uzbSnv2Ech3VeD42OQFtbGwwNDnIbUUhFi/2GKHdY4G4IIAc8Zm3moqmr1v/TD1aXN/z2Q2s/jelvSUoPznt2QoI7ft7mvZvLtu558kMvHH7uOy3jR/JUSWU805T37nwAZt7J0mtQc0cgz8/Nh6bGRqKmxQMHAybwQsDCa+ZGYz5oO7jj/ycaPDdfwN3yq9O3E03t9LK4zCyPNYtZoRn0aRHFjYgEQSbFREiiiwp+yLoMmYZ3okDJOVSRVfZ4Q3HTg4sqF+2bS6k2mRWy8GxqRuDBtgdX7O8/+C9Hxo58fMDozzOVAAVkAi+4EeT0Ts3rImrRVCEyuQMjau/SAlppAvfE+jo/wT2WJZTOKtMkXztp7QFMubSAPSnwCJImiboEWVqufmr52j0fPOP9Xz2t+rQX11fMLS33CQvuGFj3q7/86oz9Hfv+6+WjL509BmMAHmAR86Q1R4BtbiKPuZCJs14GURDBrbgpJW5p41Lwut1gaAaRFCAHu/Ue+6vooEghuNOncJ/68TTLYwEb6xBktbKtiHk+DBgxT3XjTQBraMjCwYh8WB0A/IVINn5kEHPrbj1Hzj1a7C15qiq/5uENDae8sEJYMZ6is3yhmXk8Aq8NvZa3rWX7h46OtX25w9+5zKdMgCgbRPoRmEKSGiVIuJSKz4i551PxElsb6XpfaBemtsOJ9Td5JTSx987+7VHbxDPKYMoXVn87ePAgHDt2jGhl8RmimHUi6NkipmfwF3DeJFlVoEKq9F+y6uI7z1l6zvdcq13dc5Hbbh+ZExbcMbDux7t/XPHavleu3vbG3/9jQBgEv6JyikCio5khkbMKcLyKVIy9gVzsVAJVkCA/Nw9WLVsJZSWloAU0UGQkuuZDR0DHFgeTKUJ6gBjFX5jqBe2kvXBZJ9Iz0d0HTEK32O1CnJ6sJjwL8mFfTocPrzZH7guL3Y4HQ3C6AJZrasggqy7IMnOGKzPLn2vIqf39ssqmZ9dlrxucq4jS1B6RC605GYFtpil3tPzxjL1d+6/tHG+/fEIaUXTcu4JBjJFTUwFwu91YXNtJc9PucbIX4m7UYdBqIu06ecb+TZFS4cLbcFIIJxXjZAdDJ7FF9n6m4v3h7YV/N74j1C+mYaDGjmPY1dMNhw8fhkAgQFTkNK4OwJ1wxQpg5qW46dwnalqmu4ggQoaWYTR46nuvfvenrl1UXf/4ZRWXzXkxrRMW3HEcUXu/9d5bT9/T+vpdB8cP146LE5yekg+0bfBZVcjQz2fbVMFFQrUCRPC4vVBVVgFrVq4hk71bUYiXnqH5dHCnn/FRxUjy8CvVi5q6kGC0vJPnrP5TVTj+D5Z2gqCOLHX8+zkvILGD8fSTIC8Ar+SFoI+avUYmfBFESQHZcIHoEyFT807UZJW/Vl1QcVdVadXfFucu7mqAhsACyDs5/k+se3ZMvl757N5tn20bbfnkgNpXa7h8xAmPB68oyRSvgelKVD/bwdq2vj6e9RzviKWz7dn6Ev5eJ+Du5NtS8T0WGB5vYMfvjcQaGhoHzmgooLyogy8QgAMHDsDQ8FCIjCxYFCaGWR5/HTzfbcpiEFowhFiGPCNvakPZ+r9f/+EbPrOxeGPfXPraQ2e2k5UwT+9B7f17f/9eRcexji//+aVHvzoqj0h+McCitsk8zjoeNJ3YzCmzgjsnzyBpjABegtzMbDhl9VooLSplzQbN/1YERajF4GIPi51IxYZKVFiItmSd9ikc3E2k/EUYJ2tIiI8+qK3bqs2RGGAK5I/XMOBOYtSPFNsAMoi6AILfhCzRq5ZllBytzKvYXJJX9ecKuXj/WUVnjS8A/DzdgAl065B5yP1K25737Dr66nWdU51n+uVxUZBV4t82qPwgyw8mmZEWifPL6Vp23qINHuIQMhJpP9oz8x3cHSQDTfu0dMxR0GoaMTuJaeykxYsi5bl39nTDkSNHQMP0KlQAuVne0bxhcxY+4Jqwm+hBBNmUwaN5zHwjr/eLl37uOzec+43bjwewM/XrBL/wsHjguQfWP/KPLfft799XFXD7hIDoo8MieNnPCIdfHJxArBwHArhlF5SXVcCpq0+lIDGMGKemuOZuH8Z0g3siGyTWMRmrTeZlZ+Z5BHSL1psb3tlSorXO6H2o0Ay9FKl72UJDcFclVgnR1JBBwgQJCYIkmbniMZ5Bl8x8Kd9fk1/7eJmn/NdlnqJdF1ddjKx28dtoT/C1fbJ1H4XxZ0afqX9h30vXHZ04+v4hYbhEUwJgmAFS0LE6AQtGNUA3sGAM2opib9hYazcV4zgX73AiuM8nzZ2XYIlreFM5jva2oroirFRdk5nkJyYmYO+B/TA1NcXAHc8qlwSmyqMZYi834jghHz0qfxbYU5VCCRTVBTlGjq8hr2Hnz2/82QdOFU7tj2uAUnizg09J4dvS0BQeGD965b7CwaH9X79jyx3XjntGFJ84RZHbIfP69ElwtMAskz6vQ4MFYzyKB9auORXKS8tDFacQ5SyTzDQx1hZY59B07mR4HPU9QkPJgntIEsQBQV55THizrlCAXahcRwjc6S6q2gWgS6xwg6Jj/KNM4E5MZLIBmoJlFQEEVYJMLRPqMxe9WFtQ+/Pi3KqnJ4r7++c6IMXJfCzc43wETNN03dV81yd2Hd39lf5A34qAywearEHAZEAuU9F2RmFsmDpGvMRsPNH9ELPhsBvm6j2kL8xiJUgFuKfuW5iw7/RK3XtnjpEoyjwoLlSPhc5/GymNz++Hrq4uaG5pBkmWQdM1lsXjlskFRP1zgIjhlmD6N1onDRE8Pg+UCqUtX/nQV75z7WnX3u10bNJxn4NPScdrU9sm1oAeEsbO/Mn9t24+OH6gYEwYEy1wt0wuwYCHWF9sWdkRZDD1Dc2Emk50qx7FBaWF5bD2lFOIjpYY2njgXSSpWxCZOSiVV6LtpaIXWOedXQzWLTraUAUuVlUvFHCHaXHsfkaCQz4S0DUNZFMCL3IGGAYEND/o+L9uCVRkkDIEyJFyQBmToVQq7KgvbvjF4spF9z330+fab7755gUNPpULag7bem3qH4seeunRH3X5uy8eMUczNUUDTcbCQyy2RUKGSSzmgWUz0ZKD/47Rv0T3Q7yfPV/ekwy4p/4bZgd3MoUj8KX4DIwkAGFFUFbMi9e/EHANoXDIlCzdMGBkZATeOvgWjE2OsZgpBbWNkD8+5mKjF/OVYw+m4+Z5SZehwCxQG7z1z935nTv/aQksmTieFsdYUBfvHjgu92MdaO8Z3rKtu5/8rz+/8vBV/UZ/hqqprPSjVXzCaUAdKaGsAhwBFZmQTQIcl6yAS3TD6lWrKO9dlmUCd2Y+ZNH1dv8PaqupvJLZJLMdks42IJKKWEEMbBMxr7uloSPdLIK7FVcv8MpIWPGQsQHgvS4ktsF0FAxnENneItM+5sNjvW4KotJBETDYTgZXwGUUyAX9i4vrNjeVNP5heenyN6qFaizdtHCdQCOAwa879z//hVfbXv7iiDhc51dUwSfqoCObIc49BtOhYIdWHWKoE1l99iTA3QKXWMOUzL6K1Xa8v4/VlxMF3GN9R7zjYr8/ctvMVE7nEqYqW2nPqFgYOkz5fNDd3Q3tHe1EsqWrBoCLn2doXreQMKY0yQEeo+J5uViqGioI4BW9UJtR2/y+Ne/98X+9+we/FgQsC3f8rpMC3KlaXMc/PLtH33zfzx/72Q+7Ap0V4/4xUTOQDhWBg09IeLS8ZU7HgDDLMYxzEbyfTQz7lUg+YkVyQUVZBaxYthy8bg8Bu4g+eEruTh+4J7tZoq1ZJ2kzbBRmgjsV4MPgJ57PTiZ5Cq5jWjr+0dEcjynx3A/v0gEwgxlDHlVMnJPQzyoSVS2W93QrLtC1AKvyhzS/qgguzWNkQuZYWWbpjsUlDXe/o3HdU03QtJAud/zOjbjf/Ldjfzvnr6/99X+G1e5TpuRxV0A2wC+YoOIhLEpUVhm3nQs1LtSq0KeJvs0YJ1S0fWH93Ekkd7J7K+7BmOWBWH1JFNxjtZvYN0TW3NPzLtbD6G1bLhybOxb97IZO8RtDw8PQ2toKE1OTVOVTVPA80ynIjll1OcDzAWYWSE5IZluDeN7jWrUC8VjNa4YL+e6C8bqsRU998/Jv3nx53eV7jncg8EkB7nzSxR0jO+p+uuV/v7+j+blLRvxD2VO6j8y9pH3zmuxYgo9q+nK8J+A2sP4uHiZs0njc2DSbIIWJYTk/AYPr3LBy+QqoqaqhUrCY14i/w4WHwXZoztfVAJBCb8XcRdk9sQTFeFKBZtugsTZcrEOQEtyCnZ25qa2FZBeArbssSgD8ncSrxqEuz0z17AkKqELWO4pc5f4vmjoJRF0EUZMgU8kcz/Xm76nKrn7klOpT/3JO1oa3BAFLAi5c83YETBD2wJ6Sh55/8L+7pjouH4OhvIDiB00yAb3qCOnE9khnK6vZIOKhTFL1dLO8fQ071cqpmRimYSd7I5KwQD/jvBmx9o91Dkzb7/SP6SdAzPMgxkTH+pbQ47FsItOzECNFxUcbV+d9cLZqnbSHsTqKy0XR8Jiih7nraLXVdR3Gx8ehu7sLuro7idKY4jmsCHnK9uHAzs9rOm9QIyHFxGDVrcOnCh9RJAJ2UQXIEDKhKre6+azGM3/9hfO+8Ju1+WuHnX1d+u46acAdh6jdbPfe/Y+7P/GHp//w7/1TXZXjMA5+NP1JfMugj5yA3SalcTpVNBEjwFOYd8h1EzbyTDPF/1B7X9q4BPJy8hgVKzfPU0AYabAkNcwK7o42cor8VbE2SKzDiYB6Grg7X5T27wxfcDYXVjAymgKq0ERLfjNGX4txD0gJ7JWzpnLNvKPFcunT56w56/fnZpz5kvOeLNw51yOAdSD+2Hrvx148+MJ3hoTh6nFxTNIUnVwyGMPB6hRgWCXXlDhHQnjBmPD1G49mnozQ62S8nPbFEnLtbcbal07eb90TX1tOwJ3tzlhnQ3gf4+tH7C901l6o0hu2iKZ3VBQQ7Pv6+qCjswNGx0f5eRzh23lMMN6AwI4MmuSrR/4F26ElSSyDA88nMlzqAC5dgUKlaLKxpOnJqzZ+4P99fuXnd84HpeOkAnc0zz9w9IFlv9vy2++/2fHG+UMwnD0l+Kl0pCCjRi2BEeC5jXiIWJhP+dpB+/usGR4I5Hh5XB4qKLOoug48LjdpmKi16zprVxJFomOd9WBxIIWnYoIYMM8uSjjZwLHaiL1NuQDsoC+WZmb1izaTaYIMMrh0j55pZvYWePKfXVG+/M41dWueXeCldzr6c3fftm3bZGWdUv/0q0//b9v4kXMmXZMen+wDAnfafyyldDq4W0GYYRrtHAm50UYnlvbvZFTTCe7x701n4O7kXEhWWIm/7zNHG6Pl/X4/uN0u+iW6ZPEaHx+D9qPt0NvXGywgbJWuntEKRdejTsZih6zoISshinkhBRZkzbOxJF0Cr+6F2uzaI+vq1t159aVX33Zu9rnHLf3N/k2pwA4n63rO7tlh7vBuefovn6AFFfMAACAASURBVHjghYdv6PH31k+KE6BhUjUGWSDgUm4i6gkGSFjcBP3CwYwbK6SbTWykWF0L3HGSCwsKYUl9E5QUlYAiuxjhDaesZXn2s2+gaHBrX+ypmKD5BO6JbORpBwz59wWQDMnM0L0jpa6SHZXZNX84c8mZzw55h3rPE847rkEsc7bQ5/mLTNMUnxl7pqCto+3Trx157RsDZn9ewBMQVJcKAQGJphg5FAI7muWZjxP3Iys8RBqjJXwnCeyJrLnw4Q0H93jcAlZb4eCein7RSZXQ+MQG90SWWCJ9SeSZmfPDouUldLvynHZ/wA99fb3Q2dkB4+MTWA2MHosM7jzTh6e1WbFEFFdESMBYPhjTqQGCgutXAElVIF8sUJuKG5/Y9I5NP3rX6e96Yb2wniXQH+crFdhxnD9h5us3H9m85P8e+81/7u/ff/GIMZiriQHQdJ0CtwQB8yFxItG/p9FBYvBCJ+h7FwwM4sFAisjl5ezgLksy1FbVQsPiesjOzKYcbdTYJUEmggQ0C8W6wgE+fKHHbiHWG7iY4kBbnq2lVGzAeA4i6zC13mtFpjL2fo1ZRzQZvFqWr8hT9kZFTs2f6svr/po16X5r46KN/uMdzBJ7Vk7uO1DI7jzae+aeI7t/2DvZvXZMHpd8Lh9g9Ub8jyoGYjwFVRdk4M4OXUyb5IL1dKqIhAYsVevWDu7hZninQalWHEE8+8DJRyf2jakH98T6kahwMn1kcMVIElpO2bmNQD947BgBO9HMUpVKDtQRsphw/bFKn4xJ05Qw/RlN9Chkog9JIvO8IKMfXwVJNkEyRJD9HqjNrWtZXbv61/96+TW3n5dz3oCTOZuLe1KBHXPRz7jegX6+r/39Wx/468uPfa1rrO0UnzghaoIOBga9IQsWHSaYxqVSEJ0VMCHqMmkSaHIxBQb84VcQ3LkYnpudC431jVBRVg4uxcXTKtmwomTn9AouvDAQdt7C7G+K5d9PdGM6/T7rPqfvsR+Y07UkTH7GDayDSSlTXnCbGXq+XHi0PLdsS21Oxb0ZmRl7Li+6fIG2Nt7JSdH9qLXffeSBqoHJ3usPtO79V5806fZ7VPBJPvCDn+JaENopVoWXDyafO+07C9wNClK1NKdEu+ZkvdktQ9HuTw24p6e4rJNvnDl+qQP3xN4f6lGyz5OwxPPOEdxREUAmuvZ2Zo5XNQxutlLlImvuuBYlQyYhU5d1MCRmAEQdT0LrkqGwAGDFAN1UQRJMkDUFCoQi37KKFX+6cP3F/3vGO9a/PJ8sh6nCjkT3Xtqee3Li+Yr//t13bz7Qu+8DA2pvnu7CwhRIgIW1yDGnGmcOwR1FM16SVMfJxWIoTHOPZL5h5kNicKFFhKxa5WXlsHhRHRTmF9KvTN0koLei8p18ZDrBPRawU58TMu05+bLp9zh5T7hmZG+BTGLMNsYsLCKGMsog6S7IlXJGy7JK/5Lryn6grKjsxQ+XfHhgPgS2xD9KJ/YT9xy6J2dEG7nwcH/rf/eO9tRPClMAGSYERBX8hh9kBZkJJTB1ASQMcrWkawJ2yyx/fMB9+lpzsnOcz1U6yrU62U+Re5gcuCf+3pm9SUVbgiQG6WRx1np7e+Ho0aPkc7dKulq6VjSlTTIwSRdZNDUwJB4vReWpGbgTD4fkZyWtdRMydC8szV96cEX1qls//+HP33e6cDqL2Jsn10kL7tvMbfLWrU+9/8k3tl7bPHTotAlpQqIgCIxq11EKQ5IV9MXjHwDMgkOtHdV4lqLFtIiIHFkUbM8jfQURvF4vpcXVVtfS/yO4Y742/h3PhYs8vifiaX32e1OxwVLVGxoHLmxYhBT2/pEJDaMbJBP8mg800EBSZABVgEwhC0o9ZS+XeUvvqMiteCo/kN+5qXGTP1V9W2gn5jqSbn/r9hVdo13fPjjQfKXhMmBMHQPBI4AmYmirDqIkgYTWMwNN8gjuIV/oXIG7k0Ax+5qbbj1KbBWkGtyT27OJg3ty700XuANoGlpbAUbHxqCjowMGBwZBR4pZSoXENCZ2ukY6YylQzkRSMiTX0kNp0RhcZ6DyILHoeUUFEX33AQGKhMKp9TXr7zt/5fk/v/6M61+fb67AkxbcMXL+tcnXyv/9vu9ct79v3z93TnYWBwQ/I/1XmeZOCoOAsQ8YLoEmGJYPQUVRgpzEYUuB/xMj442AQSx1iEOF+QXQUN8ApSWllPuOGwC1E6cDbG2YBXAP+c6sdLgZkcocEKh+PBYdkQ0Q3SJouglGwASkvKlwlx6pzqn4Q11e9UM1YuahdeWXTs23zZcYRMzfp3DPPdn7ZPGb7bs/cKD/4C3HYChT9ErgNwOgy8QLxsmJkPERaZ8snzvj5maxLiGzPEYtJ3tFAqJ4gd1u2bKzn9l/7qSfqQT35AE2MXBP/r3pAXcd6xNIIvhVlYAd2egwep4sfBjhQYFyIX6Tmb0gdY0hPyp2jKGLgYQhgUQOdxN0OQBYZ8RrZEJTftPry8uXff/aD177+Hph/ZzXa4+15pLfPbHecBx/327u8N6+/elLnnrzyS/v79t7zhiMiBons6FgdpHYbUCQWQCPqSKwiMRqR1H1USLm8ZMo1Q0JDLjW4VLcUFlRCUualkBuVi5MTkwS2Y0FTJSzjWVSeUoXBn/gxfiQo19zBfbp2LTxTn08fbB47tHignETSFWK4KBTAQdMT1GgSMnrW5RduaWxaPHd2a7ylzYWb0Su57ka0ng//4S/v8Vs8Tzz+jPnHx1t//bB8bc2TLonye1FNMMY24KWMNSQyJeOWjtqS1blN7bfUHPX6WA1QsWZ4hyZaVYeB3Ev8aw7J12J1l6yskoq+4lEUdblRNiJV5CJNk7JfINdsKJzFCnCsQ6BJBILnW4a0D8wAJ2dncQjz5QDlnbhxCqKfnnGNY/RukAxPSAqmFdHQC9i3Jagg0dwQT4UaGcuOfv2i0591y+vWXrNvvno/jupwR01ib8N/a36F3/+xWd3d77xmR61u8xnTvFiL6hV88pAoAHIvIY0nj/MIc/XZxQswEhKtAJoJkuJEGXIysyCmppaqFtUB4qElYYMAnhcZGgyQoEgyEccA9StzTFXSJTMpnNy4MW6J573M1kcU+JY/ARdJgplCAwY5aqDbAqg6BLkQpa/IrP0haXly2/fUL3xiWqh+lisviz8PrEReKrr2WX7O/Z86a3+A9f0y72ST0H/JKseGIxf4eBOvnauGZG4ZdParYqDKAAkes0WtxHeZjxrz0l/0gHuqe8jA/e5BPZEBYTw4FpsB89R/IMFYbC6m+yWCdBRY0fSGr/Px6ZKRFZR5u6cdQxJCODU4/i/VJJaBAHdqxhpj7FZhk5V5LLFDFhTfuqu0+pP+/6V66/829nFZ485WRdzfc9JDe44mFjvffOOzRc+8doT173S/uoFfrcfdExTQ2g3XWDKIqjgJ2BAZdpQUWJj1cumA/xM8zxRGBomS3mjuDwBCgoKobFxCVSWVYJAXPQKpWcQuEsSA3fiPA5VL5pt0lMB7rSwY8y0k8Mj2chldppYFpHQVzt59/QxYgZOlnuKGQoy1oEn2lIRTb+mBprhI8OMJMimbHjUfKXocH1h0+bTl59z12nC6iNzvdFO9ve9Yb6R/+KeF9/fOth23dGxtmW+DB8EFHbAWtUD2fQzbZ2IQngtAmtsLJN8SBBIHNwtIHECXvGvv+mzGe6PTzW4J9u/SGsPNXcnYxOcmxQF3CbyLdEyFayfo8aO/3V0tUNnVydMTfhYLjqey/zci/levI8oZRnAm5jUgeZ4yUWBepg9hW1lSB4oFAqNi9Zc/JOzGzb8ZtGqpub5FCFvn+uTHtyJtW7fA/l3bL/jU4f7Dt/YMdlRoMkq4xfWBJDcHlBlZD8LsNlFgXYGuNMRNW2P0MbQACRFBAP9OmiiBwFcLjeUlpTBksalkJeZQ4+FqFRZOgZG0SPIO2G9Sie4x1zwYafCfAF39J2xgEccTwUE0wVYbhFLhoqGRvwFmMqigwo6Su6mAorqVvMhv3txYf1TZy7e8MvTc0/HAJjEHI8nO1LH+X2Y+rb56OYz9nceuPbocPt7J+QJV0D2gS5haSDmw7QDO6vCycCdEUrxAh3BegN8WpLQ3OP5hHj3QTTAi5XvnohZPtG+xf7+2Es/1e9Opj3rWevcxDM1GJMjCdA70EfgPjw4zAvChKDNUblv63ZuCERmMwkUsgAiGQ6CvktyQ4bmhVMqVr9+etM7brrolE3bzys5bzz2WB+fO056cOcSvPj1J76+/tXmV7/6euvrV00oo2DIOmgqmlsEMGSq60oaNSnWCPO0E+3DwzeD9SP8G635ikS1gXHxSTKL/PW4M6C+rh4WV9dRqhxednM8gjtq8ccT3BPZaOkA93j7Qd5Y7l8nWwlq7RR1zVnO0HSGZR8lk5gJdbSsCDK4TRe4VJfuBc9geW7pi6c0rvnFsoKVLzZAw9iCHz65w2eXuat8+57tV7cea/ls92RPje7WyT1Cpkz7ZZmPbKYka5cxIYBni6DgRv9MTnOf7aviXXfhbUV6fgHcZ454suNst8CQz52JgvQiC+A1Q4WDh5thcGgAVL8a1NhJkbIsDjw+LuqaQCXfKvRFgfVoZZXI+ooEOKIig9dwQ6FRaFy49rz/XFm3+s5r113bMZ8VhLcFuOOE3nHgjuxndz67aV/Xvpv2D+xdFfAGKBBSw/rhokxWeNPAakH8kCF+Yc45z5YSWxfWiCEbnczqUFO9d1ocGDAHFC1fXFAMS+uXQH5OPng8HjLNByVNvkCdDH46NPdEN1wqwT3RPjBwZ3/IRYbBWTQ9aDdhfjXKdgjuYlZnHlOvJF3AlEcz05UxnufK3bOsaPn9tcV1j0IedMxX01pysJv+p03TlO44cse7j/QdubZjvGPjqDCi6JJVdnP66uWuddapMD8R+yebO6KhpRLBscE93CTu5IsTXXvT5JQIZupUg3sq+hl9PGIE8h5HM3wkQcrS2PEcxXHBLCUc7/GJcTg2NAhH2lrBF5hipnVe8c0av1jzYp3rdPZTzBX66XkxIwMzPCQATYAsLQvOqjvjmVNqT7nhrKaz9sz3FFsn+OJkv5wQ99z815sX7e7e/ZldbS9f1xXozjBdKJWZ5K9FQNZ0lfkHqZ47Kx4QOoNmgrvsksFQDZLsyEXP+SUx4t4te6CmlOW+FxQUBMHd0tjJ54486VGiea13zwW4Oz0gUwLudHAn/lUsjloAzFrEyntYQpYtYtYmA3YkLpCDdQQUEUko0DijY3wNpbK4/LJeIpUeqims/XN1ae3DFWUVe+djOst831jbRnY0PLfvmS91jB390CAMlATcPlZUA6mc6ZBkXN+hixEQsQ3DM49sWM9M12yvsRz42Ucg/AB3Ml7Jgma052OBSDxm+WT7GHscooN7Kt+dirbIKsqziyiXnYM7nqH9/f1kjj82MsxS3bjvnM4Yrq1bUfaxMpNYkjs2wbR2y/2HJFlyQDIas+v7373m3V+rKap59EsbvjTvLX5vK3Df1rLN8+j+hze80rb7P145+to7J8QJACwA4AdwSy4IILhLXHsIgkYQNqZZ6YMmIkzHsLQODu4kZRoiZLkyoam+Caqqq1g+PJmIp2sjsSYgcRicdpxOU5TCN9xcgjvLNU38qxDKEbxZcopBAM9KOjChgbR6Du6EKai143ZldWQt0RxkVYIsNQty5YL20pySbVUli++rzi/feXbu2cMLZvrY0IB37DZ3Z76455WPHeg78LneQPeqCfeoqLr8tNZETY6oeROZCF4I+nzx8/PYptBbPnp0tzgDd9ZkrN3E2koKcHj99ki9ShW4J9U/Z1MXtahVqt+divascbXKrFKWkmlSnfauri7o6ukElWq042cxUzw9w0x5zNxKccwc8KOMEZn88TxBF58ggiGyWBDZUKAA8nwXrbrwnnNWnfPt/GX5fVcJV81e8tPxPKTvRme7IX3vn9OWMbjul/t+Wbr78Jsf2r5n+zdaxlpK/aKPfH0KFh1QkUgYmesw6I1phDYrfOgfnMeYgugwJZJs+gxeDFxh+AfN9ppApDb1DfVQUlRM9chNzLPnkfiRBn+mVpv8FE2PTw8zlVpMcMTBO8t0ECtf8lfy4M7MZgzccY7YH2bSDbXOTGu4o3FuWEYDzhMGUlLMA/6niaBoLshR8scKvMXPluSW3VNYWP7Mh0su71sA+JigKjza/ei6nQdfubHH133RmDic6ZMmQZORgU6meJSZZnU8eLm+bh2+Ya9h2i1boywPPmY/gjc4AfdEwcbqRtTnaftwf3CUPkeiPY30dYn2Mb7dObOT6Xhv7DZZ3gsbPQuQrS+xnzjMyko4LUng9/ugu6ebwH18chyDmpg1SMdUWBMkXrQLeS9YOW/b6EQyWmC7KHBinjtJpyh8ostPgSwzM7CsYMm+z1zyqeuMCeOFf1n/L/Oi6lus+U7FeR3rHfPq93vNva6t27eu2Nm866Znmre/b8Q8JgR4Pi6o3CLPsJlVBeJ7gFHS8hQ5spmzM0hGEOeLhczFSG7DFxYy3iGhYXV1NTQ1NFLlOHwUl4yVEWZNQDDWCBm6bCPmxO842wDH3lzOp8felpOD1N5y8NkIqXBOemB/t2WIZ/WWrStklqefRMj9s9+Ld6sQAJfkAsGngNfI1soyynYUZZX+sTSr5OlzF284WifU8WRZJz18e92zvXt78St9uz9/oHf/J4fNY4tUZQoCoIKBVRElLsQmYKCxT1ssYJ+zdR+MAkh2jmeiSqr2ZzJ7k7ZLinzs4SMUq10G7Xhysog2sojydWPxjVCsEqW1kaGc8tpHRofhaNtRODY4CKCwam54CSi4o4WUiwxYzhu5aIKaGjPyceGRH+Mc/NnZzFUFep0Ebj3TqPRU9L5nzSW3ff7ya25dAktOmIJUbztwx1m9bddtub3DA5c9vPPhH7b7O8pHjCFRE7BEK6a0cb2BF5NhwM1MiAzgkbWIm5YxeM4O7gL6grFkIPM1ouZo+lTIyMyEutpFUFNZA5kZmaSRkImeS6v2A83SPkPaS+ygomhHTqyNFe9RlYh/c8bBkQC4p/o7sE8UcS+x4BwzIIKkuiAbcqHQXXSwOLP4T7VF1Y801S7etw7WjS5o8dNXyi5zl9LR0vHuF9t33dTl61w7Lg67DJdGmScaBZfiAZ0Asse7IKPcn+r1Yjl9ku/edHBPeT9t9Rji6Wuq+xFRqI82Vxa4kzWTnXUhcA+qPkEmWAT20bER6Onthf7ePlADAQCFa+0IzgaWYkWLKtPYZ4A7eeZYtUGy2nNrH4uzQoZSboXFcq6mG3L13IlTKla98K+brrnpysVXvjqfo+PDh/htCe6bzc3S1O6psh3NO254bOeWfxlWRjw+YRJ0rARkO5QQwyUyDQoM2Ekz56hPVJq4kJh2z2MxCNixKA2zMGE4PrYpQlF+ASyqrYOy4hLwuj02Ao/pU0AHCf0oFFQUz0YN6rFpOFyd+uZn3dzzBNyxj+i7MzD6liLuMe0FTfUuKHQX9JbnVT5dlV2xuaZ0yQsbs9cNLgB8aFZ3Te6q+fuB57/Z3PfWlaMwXIxMdLrCSmSCjvvCIoFKZOUm90w6gArbjCcYLvoXhMA9Hf20BOmErWpxDn1qvsHiOKAdGQR31jb7N9oy0a2GYD0xOQE9Pd1kkvdNTlF99aBFlcAddS+KugkpZJbmzqR6lmFjWQcQ3Cm1lr+OczAgwVmmka1XuMsPX7rhkh//88X/fM8KYcW8zWmPNHVvS3DHgUDto7OrdeX37/jRfc1jh+snXZNyQPJR1So6ndAkj+X+OLiz8C0AzSI5IJBC/mukQWXSJgkA3M1rEXVISEOrYxEZkcht6mpqoaigCFyyzCPyZ4I7W4OJg3tqNl2cO92pFhUnuKfzWwjUycKC5XsZcxrWF8CqgVlC9mSJp/SV+qL63+XmZTx2RekV/QsAT+Zb6f6+Bz+6462d3xry9S32CVNSQNYhgIWvQcf4VL59js/RkrL1EhY4l0pwT1kfk9iiqehDKtpg5nIrH50FyoXcMRzcKVhOgIAWgIFBizt+mH4myCIYlM7MB8OmbAVTYi2fO2dHxCIwDNyxJgUz21OhGMaDTAF0roAbisSCwVOr1j7yrU9+61vrM9d3JzHcx+XR47MDj8unznwploU98NreD996/89u6YdjZVMZfiEAU2BimUDUrbFylWXCwYMfjy9eBCMkYvL64rz5oImdREeMy8DFZwKoJmRkZEBtTQ2Vh0UeeokCvvBBXpEoReOSkk2Xgr5E7IdDcE/7N5giqAbLl0VWOwM5DiioFiU0zIl3U3W5Aqmgs6Gk7veFebU/+kDVxRhJH5vaKwVjNx+bwIDUN6beqLxv30M/PzJ6+AINfFk6FtzFPYFCkqGDCwwKZtIwajl44s7N16RqzURqJxXgzjIFTiJ3RUqsgyHN3SoGZa0WywKBf6uqCoPHBqGzuxOGhoYYvayEAbKoVbFCL3RZGG2NNCEcR3eKoRLJlWqlGk8Dd1y7kgJEdTXmMiqU0p3/9onrbvrEik8/cyIK9m9rcMdpx/S4O5+/69an39z2wUHpWEFAmqTKP7QguD/d0t7Jh8P9OAzcLTXFtmltkZm0gJBznqe/YSRmXk4e1NUsgurKKvB4sPY7DybhOcHJHoOpOuDi7YfdHz9rHxyA+1x8gwFIG4waOyJTgNLkBJHXCSBKVAUk3QWSXzazxNyhxpLGx85aftYtG1xr35qPFaDina9E7r9t121KXlHONY8d2vqfI8pIgQbIBsbGEUk/JAQvzc8qJlJgUuLxIvH0L9XrZb6De0rcY/EMcJR7UzHuVkAde0Xk9YIBmsMjI3C04ygM9PcT1zur2sYsrIIiUgZM5Ct0IJPJHuUA4k9ArV0kZY0VJkTkB6rT7vVnQH3W4uazGjb8X/nh8p/cfPPNJ6RA/7YHd3Sk39V877m//etvf7C/b/+pg+agW5Mw04GTzOBiIO2dDRVJehgoZwNxZofkAM9d8gT7fHRRe8c/uqZTwYyiwiKoX4TpcSWgyMq0AhpBaZWzcwWLaDjYjKnYbA5eM+OWuN47b8CdWWHIs4caPMI55s8aJiccwsAwGUTRBTK4DUl1jZdllu46u2nDL2oKK//+CDwyerNwYm76ROYYrVyBocDSv7+57Y9H/M1LfF6fHDACICK7o6mAhAyB6JtGQQk3lchol9N9xbX2HHQmWnvzSXO3C9IOPoluSfU4papNO7jbYwWwv1afJ6emoKevF3p7e2FyapLnsLN0ZQRkTI3D2Bn2oZbSNe2ADmr0SE2D7lZmksfMJg7udApLSFEN5XLZsWXFS+79zCWfvuV9De/rPBG1dhyKBXAHgKeOPZX71ItPf2bLq49/oXuqq25MnICAgIcUCw6i8r42/gPU+hj2YpSmZf+Z7oO3ouuJoStgkgkJ/e96QCNALy0tg/pFi6Eov4jWpFUhK1FwT8fmdXJwxP3eeQTumoCBOhKT+nWD4itoWvkBwSw1AgiiAoLhNj2qe6rcVdK6pnLp7ZW5lZvPLxzsEU4AMgsn8zjbPTebN4ur2laVdk523/RK266rx13Dbp/sE9DPjhq7CyvzqWwrUG1tXXNMKJNs3+Jef7O8cLa25iO407kxF8Q9UcYsNWNvD6gLvcgCd0x960Simq4umJyYIIWJCGZwjWEtd1kCPYA+eZ4KywYlDNpY3rLlVreObCtGijHcSODSZCiSCtUlJU3bzl153k8vO++Sp9YL60+InPZIU7QA7gCAh1fDgeUrHnz27uv3de+7tEvtK5qUpsDAMn+cKZNM7JZyLqOvhw9dsNoAB3dKcQvxn9OgM8YVZp4n8xHS07qhsrwCFtUsIlM9mYfJFySAoRugyC4miHIXb/hGSs3Gmr6ZrH9FpcSdQSWagEYQBdzT8T2zHXxsuzPJn+aS2Kso25aCJK2cWnLQIPUlUhRrCuSYWVqekNlZm1P2l9rCurvX11XtqRbOnEoWpObz88+bz2e3trZv2n5g+89GpGPFqjwpqGIAVEwdRZoPKrnLQpIxHY7MxhYRRJo+LJXrxUlbiYD7zHY5OUaaxmS2Zmc7P5wKCOHtW/QzCX8OMRGztYJCIdJ4I3c8noUYCzPp88HwyDB0dLTT30QfS8Vj+LnDycTQ524BGbVGRGJ2tykfd4qBwmJfIqh+A/Gcq7cCSLoC2WoGNOQt3r+27pTb/2nDlfduWrSp90TV2hc0d9uq3GXuyvjr03/e9NeXnrjhyGjbacekEUEVmXkeLYwG4jyuLR64wYI/aHWxvym4xCATL0qIVo7ltIXPY2kQwPGZLG8WVFVUQk11LQXYGZoBLtlFgXYBn0oL3MrZmA/gHmkTOzkYpz2XknruCR8nYV1hKU7seMH/2LxYwGSx4KPZD4sGSgaSWqAf3oRcOau3yF3wXE1hzb21+Y3bL6y6cDA1vZpfrSDp0xtt+1cc6m3+zv7BN98b8EyCAQHQBaz8xsAd3Vbox0SLFpo6SUtKkmY4HqBKdsScrOF4wT1ym8fHdRupL/afHS9wD7oXCORZgJx14VF5bHgI2tvbYWhkiPnZo1z4lMVHgi5TKxWZmeDCghgxaNZggXiURkfKlwAe3QPVUtnIqvJl92887fxfrVp/6p4TvZjUgubOFwxGAj/acl/JQ0//+ZpXOnZ/st3XtXgKa1IzHk2WdW7FewQFcEs85AwI4eBujW74KFsaIoiQk5VL4F5ZUQkeBHZRBkWWGbjzYgmRCq04OZDiOfQS8eORZSHeiNnjDO6h/nK6S2YfYcz0jL8i9Del5QggiwqAxoQ2FxakUTWiqcwSs0ZL3OU7awrq/riqcvnfzso/q0sQ0Nxz8lwP9W8tb+9v/9ie9je+MQQ9BYbLT1IuCUO0ri3CGuR3kDDemKweIkaSpiEyPN71xpNRok6I0/bijXGfL+Ae7fucgHussYlAAul4RrhyvQAAIABJREFU4QfPG2QDQeIvwwDd1EhrFyQRRkdHobOrE/r6+iGg+md1IDNwZ2cxA3eb1m6Bu/0MZsZTQAZRjI5Hq1OumQMri5c8u7761P/95JX/9MQKYf7WaXc6yAvgHjZSP932/1Y+vnvLFw8OHn7/gHqs0C/4QcWoYBeae4hAPnQFTw4L3E1iSAqmXHKwoAfsI23T4GVJgfy8fKirqYPy0nLin0crANKiWn6n8MmMtemcTn6y9yXUjzBwT6iNBDs+/V10JLCpIX+LEawTj352AnoKpJRAEWQgyDZ0kBWU9nXwmwFAoos8o3AyTyjcU5xZ8pelVUu2nFqx6kC1UH1SmOnbzXbv1sPbzmgeaLvpyEjz+X5pBEAKUOAR43Zg3kvcF/hHBwxXssA99WlfiawVS2Cbqz00ex/nRnN3NE52aSUKCsRqJ1FwnyZY4GpClySY4EcQJ7YEEzo6O6C7swsCaoDM9bNVkmSuNMYPjlo7csLzjR3S3C1HO343xnqiFTYggkvwgMd0w6K86iNra1b/6uJV5//xQys/hXXa45XnEjyV0vfYAriHjS2S29z16G8veP3IG19s6W+9YEgd9qiKCqqsUdERSk2f5jqzB2+gpmf3/zCTL3Pch72I8xhjCJdLcVH99/q6eijIK6DIT4/iYfXfwx6MteHSt1RmtpxQX2zgntDzSXyg/X0m8haICFKoZTJwJw0erTQYSMdTuURTxqQ4qgVvGBjEo4MmaKBKARAFBTxqFnj8GXqulNtSnl38REVu2aPvXLrmpTph7XASXT3uj6Il68/tf158cPDIp/YNNn9+TBnJ18xx0Aw/SIKL8oXRFIqiDjJ8GSKLPmaiLaP/TPWVyHqJCO6zVHZLps+x+5d+cI/dB+dfGKutRMA9vE3LEcasZwbls/cfG4D2jnaYGJvguezGLBZC5kZjUMzLSAUD6lgNScuCZK1INP+bmgBeMxMknwilmcXDK2tX3LmucfWdm85974ETOYjOPrsL4B5hrT82/Fj+I088+P43mvd98chg22q/xw/jwgQYoIGgMP55VmSA+2unjSJbQkF+ZBZexyXJsJdR6XiRUjlQUy/DCnJ1DZCbk0NmX2JO4wz0+GSszeZ82yZ3Z3L9SK6ee6I9D+8zBtFh4A2T+kOHAHFN87KxxP5vSqQVoE8ZFQwTNAiYKmA8hiAi6Cvkr3NrLsgC70CJt/D5yvzK+2uLFv/9otKLTlhWu+f7n8/e1b3r3R3Dnd9omWo/1e/xgSjqpEnJBO4SJwNhwI5CkU4aPNsMVH4hhck4ia65SOCeaFvR1p7z9tIH7s774GwHOWkvVeBOFTUxWE40YWRkBA61NJNZHqPhMd2NtPYIyhH7Ena+Wr8mZYqqdPJ1iL58rvdjhhOa/DF+StBkKJAKwRtwqSuqlz65rGHZDy665KJdm4RNzHxwElwL4B5lEn936Hf1W7Ztufr1lj3X9AR6CyfkSTDcGpgYWcVT4/BRFpAVIkEKNmcxJaGGaCF9mKXHCqzDKHrm25WouMzSpiXgcXl4beG5IQKJtZadbPZYbZCAksZAq3gP32mMWEF/e0jjpMI+pgC6jqFiAsVAoJaqUY4sqa3EjiWj9cWQQQpIkKF7J4u8RW/UFtbeVVlY87iv3Nd5ItR+to8dau33tNyz+mBf85fbRlo+PiKNKH7JR9XeiPjHEngM5m8ngQgBXjB4dgfeE0wgdrIsot6T7LpLN7jH17/0gHt8fYg+HfG2Ey+4R2qfKTACqJpKBWE6Ozuhp7+XTgpJkUDXuDIQA9yngz/jASdeGpMSl5mbDelqcQ1rEogBGfKNPGgqWnzwzFWn33zm8jP/ekXdFSe0tS18ZhfAPcpaxyjhPz790IbXD736xdfadl8+YA55dI8KamCChEXMe6eznVeLC6ZehERIntrGCW9IAJiuwSOxDWEdUiOjRKka4Ha5oamxkShqXYqbDslw03xSp2UCD8e76Wd7xVyBe6w+M58xS2hH+tRglC1ZXUyQ8A95kAUqMUmQLwlUFwUDx0CQSdATBRXvYNo9uEDWXeBSPUaeXNDdUNZwZ5mn5Pdr69e2N0BD4ETw4yGwP3708bzXe9/4eM9E9w3d/o4q3e0Hv6CCiYQ1ogyixri5Wb11FotChTtFDUxid8TfYe2E5ATTWHPoZCmHg3uibRJfRZirIZ628N50uXHj6cesezNOV0o84B6tj2RUNwwYGx+Djs526OntAZ0XikFYp3HntT6m9T0og3PLqN07Skct0iGj4GAr/8rzOGTBC4rPBRXeytF3rbvgZ0uql//m2nXXoJ89PdKXk4WahnsWwH2WQd02tC3v8Re2vvvlg698dU/PvnXj0rCgCj4QJO7jofg6HmjHc6Zt9qHo4D5NTeLBHYLINENNB687A5qWNEFFaQW4jyvAI0tUalfdfAF3EpkMPD4ANJFV+2P6OQIWFgTCtEaDxVBg9LeMkeAAKloPBQUEQQHTUEEw/eSH1w2dtFpJdINouED0S1AkF40vKWl4YFF+7W1FHmHfWUWXT8z3A+SQeci98+DOTXv7DlzXMnr4nCl5HCS3DiqlvmERJAqnI1Cnw8NWOhOBHf+wMcTA0HkA7jamyGRA0EoXmx634WxzWM+kA9yT+abwnR1vW07BfbZ20Rw/PjEOvT3d0NfXB1MBP4gSGsSsqOMo548d3C0rmnUrD/YkgA+msjOyEQFkyIBs8KpZgXOXvfORjevP/a93rjzzwAphBbKWnVTXArjHmM7NLZvLnn35uY8/veeZ/+j0d3jHtSGQs2UwDBEM9AeR4x21FYMWJSNF4Y06DBgm6ZVAxCpDCpCXl0cBdhXF5SCjxoTAw833dHjizfh+eo5No7XZyDxqi/pjZWnseXwRPjqC0BrvZo82lOloJxgRG+GlTt5HYV/8AGHu4RBnAdPorax3jmBWKV4aZF69CgyQKV2ORdqjkKBRtK4IIubEqwpkqC5jcd6iF1dULflldX7p3zZkXjAwn7npnxh9YukLB/9xfcdQ+0dH9dEMU8E6iRrltAd0DRRFmabBWrEnLMjEFrzE7KA0O/HmUTuZP6ensJMIj0jAnSzwRe5fahTDWBYEJ+OdmjEOU5d55sQ03cV+PlkuHIx+5z+fnJyk8q1DQ4MwPj7OuUSYr50ER/S7x0qptLqB56+1BHlFGGRQpCBoLAwFJngFN2QaOdqyouUHPnnZp69flbXshfUV6yedrqcT6b4FcI8xW1ji8rbXb1v82uHXv/Dg9gevDWT5YNyYAFPC6AzOhEQryobk1mJzAO7ETIcWAI35cEUsYYhUqJJEKXJL65ZCaXEpyJKLIknxXgR7lHhRz3S5+M/DwJ0giaLArZpzzsE9NRufDWwq27K3Fw3c43lfSKOKbxsEn7OC8YKkRQjwGJDHNFvkW3fpMmQbHr3MU9a2tKLpjqqCyvvFXG/bfCTI6DP7su47fN9HDvQf+HzfSN8ajF7GzDYkrEHCD3RPILGSFpbDbj/iicmR5p2NqROgCQeDVB6gTsE91rqJ9XtnfX77gTueY1NTU7Ru8I+qYyAqK9iEP0czfFd3J/imfOSWpPxzjGbngrcTwSuongfD4dG1hkgvs9g6FCYMneilM7UMyFPzR6//yPU3rWlYc8/GvI0jJ4K7zNn6mn5XfKdaIm84CZ7B9LgHtjyw9GB38y3PHnrukgnXOAQMH4DM8t4JQ4Mczzxy0wq0i2G5I787KuEaS3sTqcIRFuAwqNhMSWEJNNU3QUlxKY0k3odEN0xzZ5o+VpYj4AvOZujfxMREumaMqbZp7qk5yNID7pYeHWlY4+233erhdJnO/g5mo2aefMsnLVLwjsdw67li3vCi4roHqnIqfvHB+g/unW+HyrbhbeufOvDU19tH2zdNmJMZeMjqJnpAdRAUBu643tAyZL9C4M598FyoO97AjnMVLc/d6Xxb98W7tuZScw8Xop2Me2q+x5r5UG5wuKke+0KKCNESG6AhyKKAqGnQ09MDHR0dMDE5zsDcopO1KQWRYh0ijS3SyjJmb8tixFOSmYmOira7dDcUmAXDl61/zx/evfLi71yx9Iqh+e4mi3edhu/LZJ5/2zx7645bve2j3et3HnjppwcGD6wehUEJFA2w9DspMsRLixBqAMVlcJP9rNjO672TpIqATmVHmckdwR2N6aj9VZZVQl1dHRQUFBLhAwoTEuVoA2gI9lZJ2QjgTkATIZMkfOLS4QtPzQEyc4lNoxngv07Xu2aMky0Iwc5oZxUX4vUrgo9R3rcg///23gPKjus8E/wrvdg5R3SjEQkQgWDOBEWKokzLtkTySLItr7xnrDDW2LP2bJg5Z8zjmTO7c3Zn56x3bGsVxqZkmRIVSFMUKZEUCUvMBEjkHBvdaKBzerHSnv+/99ar9/p1V73QQAOox9PsRnfVrVv/Dd/90/eDaqqg6Jodh5qpzpq2f+5v7/v7HWu3/Wo7bF8RmsMR+0jzK/tf+fLxiRNfHNPHBizVlNCqrptZyj/GmAOkAJVVlUh8lgJ3cQArdXOo1hi627nWwH0xGbl/v2RNhaoG0XiDO/YLNXbT1Ik3HlPRdMOA8fFxIqnB1DfMtCBmOh60iHsffUpQPVn8B1oENOYutUzGSYtV42wAzQxBo9wyu7Hthlce2rbzf/p39/27a4KoZqk1VoL4Sl2q19b1GEX8w9M/rPvw9IHf/9m7L/wvZzOnOpNqUiH2JEIbdLYrdHAkHyxNLg8CTipKg1XHmBmK/EwOuznWFldAxhOnglXk2mHVqj4y1SOYkxcdqRaJEU8Mo3s4WVtCiyzWk4UbhTgF+AsUWmyEq7VJL9p+EWLT5X5moXaE/2aZEozNDjcQFQ9dVPyHnaiIDEdifnh0q0iGAlIaIG7FZttiTbv7W3uev7F3/atttT2nr3RAzw8vPffxd47++n+9mBq7Ky0nw2iVQlA3kLiHgkFQAzNB1phLCCPknQxPh9chl9dR6gyq1vgt8Ee7WSLL3JKq1bd8esvSOuPVBy9w97q/tN6wqwX98FK7HNPaZTCJAAqzTSwC9gvDwzA3O8cCUVEhQqWGIud5qVc8E4tYIj8HEoqMV0CRNapKSEW/NDYLVVOBZqUpubZ+w/v3bn3gP//vH/sPv1hpVrNy5O91TwDuXhJy/R397z8998qq59569k/++cwbXxhKDjVm5SwqZkRVigXCKXANaRBRnadqBotvc85W6GLMcpuhWA4oho4CRKNRaG9tg67ObmhqbCJWO1FGHilv2UJYLDp5oa676GL3UZK1UGTLsXEsNSyFb7Pcz19UW5KAB9AhyQ0Hd85vwFLDbDAkG3QaGoUsPLjRRM0wRE0tUa/WnOpp6nh1U9/WHz/W9NgeSaI6w5f9c8w+1vLMh8/+2zPTpz83Z852WLLJctZ5KLyEpnh8H9yoFcoaZodGEdDssgyJDcUvuFd77KoJ7tXuW7ngXo1+VKONBeveB3o4z5WBCJAmJyfJHD89xaq8McDn5RgoOJk9BX8vPt59x71XIaUHvwxLB0vD/GKWZlxr1+hrG9YcemD9g9/89H2ffubehnunLvsiuwIP9DE8V6BXK/iRtm2rTx94ettPPvjJn+8Z2vPoaHa0HulpiauYSD0wkhrzoBHjiZB86bcRQcYcm90mNTzFYmCWTBGfEkTCEWhraYPenl5obkQTvQKmblLhBfzQQYAtDWfjZSfsEsDdWV10p+dIeC88zyYWXIBtepdrZbctx/NLaVdo7owwg+V/42jQsU62nAA79DWiq0aTNEZ4o8sQkUJGvVZzoVlr/ecbO278waqGVb++o/mO2dIlVv4deGD9++PffeLd4Xf/zaQ9viUrZTWWt47BJLjJyjT3DHJoMlh3xS3RNWQ5KnT9LLGzXM4xq8QsX/1+lh5QV40+VKONYjPMTyocxmxgUB2S1JApfmSEmeKJWpvPKJxvIoCOHO+5p/nruwyShRlFOF8tUqxsjIcCgLgdg96a3jM7um/63mdufeLvPr3u02evZT+7e5wCcC9jX0SCm+ffefHel9574d8emzp2x5Q0FcOEIfK3otaO5lcsEwqsZOySH84xz/ZHBubkpuV+91wKG/riAaKRKHS0dxLJDdaBZ7WMBbiLPO1CDZ6xiLk/3otGUOx5dN+PyaxEGTsL3QlSzG9AHFW836HEB/PLS26Xdqmca4RPA15QheXSk5uGStUIhjfGSqiZGtRZtVMdobb3uhu6frJl/bqf3RP/+IXyel76Xa/Nvrb+lx/u+j/PZc7tTGhztaZs5gM1JxGhwEzU4HkGBh0hHc09Z45nLonF/aUly7aEVyrWdrngvjz9vPzgvjzvwQ/WPtADwR3nw8TEBLHPIbBjMB2vyk7LhmX1isMkb5RbMxlzvJeSIQOYGGSM5jNkEcW5ilYyFTpDneObOjc//8i2R/76T2/90wMrOQ21hKnu61Ifw+OrnevuojP2mch//N5//Px7w+99ZTBxbksC5sM2ojvG0hmo7SCDme4mmWcyKiLxPN8S41pw/PAYQGeZ3AzKG6iJxqGzswt6unqhvraW5cBTdLaocsZ215yJ1OHCpRZoqXitl2J8zgU3LdfG4QfcHZKLZZh5ft+LpMwPN5iaxwiNsDKV6BTuUBiTYYFKwUJMW0FOelSEDUx5lBSIGmGIpsOZ7vquY50tnd8dqF/7Qn93/9lNsElfLt8gxpC8BW/VfHR435f2ndv355PyZLseYcFzGEQiqtrToZMDNoE7afB8KvM55Fdz9yvXcoZ0KdeJ51QveGDxtkptpdhblNZGNeRV9MBDHA6Vb/0MmFk7Yl5Q9g534eAj0KeOgH7hwgUyyWNQHW0/fB5RMDH+J8hB3H4d3r57P1jwPiRSPB2gQmWDjYEvyC5pSNAsN82vrh945Za+2/7mi49/8VfXSkEYv+uj8hH2+6Rr8Lq3Z95u+qsX/urLHw7u+cJI5sLalJxScMMm8zzWtrZZEAlNSDTbC0IGHkjHNs6lF/yCoBIyg8oQj8bJ/97T3Q218TpW+93CZyFLKo/kI188m/tkZuWqFj2zHPawghQor75Xa8gLn7PQycA1CZcsvdKBlkqx8fteDNwZYKN5nr6Q4MZJg2QENyqxubkIXiSJAu3YyEtUcS6sKxC1IkZjpGWoq77nx/2ta57tirQeea3ltcRT0lOlq3wewsf0ztGp0dt+eeiX/+VCamR7wp4P2xjGIaOJ1P04NoHyTLAOSxMPCPWTjVElC4/fsXGOVz4C6vy1WfUhcEbI3/P9ryY/7fkxqft5YjFwxwWB+ewI5HNzcwTsU5OTFCVP646YIZl27VvPIJIpppTQ+3HkIvpjcuOhudMGW8EAYxnqrZr06prV72zq2vTX/+H3/tPPVkur037e51q6JgD3Ckfzpxd+uvEbL3/rK4cuHvzMxczFzrSdlok0gUxDbGcRPwtAIV+64Ez2eH4xcEecQCKb2to6aG1thd5u1ODryDSM+3JEC1MUvZHVQVGw6hxqXLyUnfBTu8zIvkVwBcC9uOaxuOHBS+v3elc/G6OjuZIGxKpOsfIUvJ40MdhxGluyqOBelAN3EWWPhwH84B4XQusLRt6lFLsx3Jxc3bbuJ43Rxu+31dfv/p3235mopjnRtm35pbGX2s5Onv2z94fe/co0zMQpGh7D5nht9pycXPWxxS9FVgfvf36qpbDL51ooRaaF41PgTCqdDnmFg3slsllsLvtps1rgTr5zDPzlLht8Nv6M4D49PU3APjM9DdlMlpM/MFMQgbuPsaHjL7/QWduc8ts5wJOyxNNXZIC4XJNd17D2wJaeTX/1ex/7g396uOnhGa91fy3+PQD3CkcVNaADRw7c/P03n/3KkUtHfnMyM96YsdOAPngqjGVyyi6MsXMVn/DnS2KdK4ygZ1HyNgXUxWNx6Ozogp7uXmioqSNQR80dT7JUNpbz6yyax16KBn8VgDtpAh4BeZVsinn3YjoYr/yOYE414slFwjImuMHS+U59c1yKovY0011s9E2iy9DWQLXCEDFj0FHT+W53fee3upp7Xx3o7Bqplllxt707dnL4zIPvnn7r/z6XPjOQ0TJKSImAbbD0N9Le88Lm8reJQvnmU9ByOHbNKz9gU2xMcu4NruFVSftfcIDw1e7yaO7lyqbSOVwtcOcjQ3MYXWVktbJtB9jRFK9nMfYI6zMQo0yONz4vMtNjI+biR0WFLJEiZY5AHcm8JIjIYVBNze5r6D9229rbvv7ILY/86MneJ4cr3OKv2tsDcK/C0CHAv7r7jftf3/PLf3Xg7N5PzJhTGkRsyNoWmFgiVnwc3+XCClNLdcMBd5c5n3F8YqEShYrLdHZ2wkD/GqiN14CpI7OODCEV7ay4mNActsgTfIC7c2J2MbRUe1MqZcNdzCxf6VCW/E6k5SIos5xvYn3BkDmeNUHjJjMrji2RN5sd1gj4ubmb9iYsuGIROyEra62AYoRATgL0xLtHVjf3/3/drf0/uKFz4HSlfvhnbVtJn/vpquHxo//+wPjeLyQic3JW1kGzNOLDx14iqchS4F4oZ3p3d0YGWasq31rc4F7y2HhMhtLbqz64l96HxV+q1LaqMDyMowNdTKZBvnVFxSBiIN86Ms+h5o6meZbrztySdAAQh+8CE/uib8cXPPrnyaePexonuqH8eEpD1aBGikF7qHX6ri33/NW9W+7/zh+s/YMz10tkfDHZVb4CK91Rr5H7MYL+6Ref/uQHxz74N/vP7b1Tj+tSUk6DqbBUEJzkpMVjMDzmClOQnLezUiwgOqmiOZT70AXhg8i7wlrw/atWw8DAGqiJ1dC1lHWP1WwoEtUran9hjvyCDeMyVUT02qiWA9y9nllsmjombK51Y3leUeucAR4LrjOR043qnbOwB1EqlVVPA8A4SATUjJ4FWZWoOIuZMUE1NKi14xDTo4nVzf3Pblu95Zsb2278qBL/4W57d/3BM0d+682jb319Wh2P6tEMZK0MyIYKKhI2EDGPm5+BcjrFsYR/LzCW85Kv7kMsZX1U+EF5lTMuXo8tr83qgnt5fSj+ZuW0VYXhIX8SgjpGvyPo4tfs7CwMDg5ShTcBxNQ/oRiIDAuex+63724TPLk1OVU3EnnJhgyhbAga7Ab7kZse+vbWgZv+69du/9qxarqyvObUSvx75StwJb7VFerTc2eea3h99+uf2n9u/5/vH9q3ZS40D4ZiUNENkdomiiaQCRQB16sqJgcJd01jCszjVZNQJUcQt3QTwpEI9Hb3QP+qfqitqaPfUyU5wXazlFyKaPArGdwpNWtRc4Q/DWepoDo/UwjBnczYaHKkHHf8QoDP8QxYig1YDR6rqokNla5DRi1uujeRc1uyQY1oYOgZMA0DIiFktAOw0zYG2tlxqybb3dj7+ua+G7850DPw+i3SLSX7ETGn/W8PfmvzyNzwfz05c2JnOpyUDEUnvm8EdoXcCsisVwK4c2BnB1VhkmfWibKCNl2C91P0xc84ua/xCyYL260OuJf/fH9z2q88qgHumOZGcx8Z6EyT0t3Qx44aO7EY8jVKkfGCgkNYL91+dB8o5PjduYKEWjwpOKYNalaFFmiGBzbf/+Ob1mz9Tzd23nTok+s+mfEri2v1Oh9ivVZfvfrv9ZT9lNz3QV/be2fe+839g/v+7PDMkQ3T5nRetTfS3IkfnhM3eI0ARdnnAsgY97zwOSErKIuQJ/Ic04ZoOEJc9F1dXVBfVw+qwskdXK9bFBQLwD23CblyU1aI5k6mPaFLlgDw1d5YcYNEYGbec/K00zjktFYMUEMKWgaYbEPFvzPwQ3BneY94DaYTGdSGImHNdBuIeRCj6W2FNOuQFU01RpoO9jX1P7u177bnHqy/65wkEVOSr88zw8/3Dk2c+xeHhw/+mzltLpKRU1QSATdiTLkkKwLfsIsmq3NEcDgTuCmeWVIYuNOGzuu9VwruCB3V/hTOAf/xGZWDe7XnH8qm3DarAe7kwrEtqlaJ6W4jF0ZgcmKCRg2tlYaugxJC4M/VzMjb9/z63FEHQmsnp+jGn4nZDgm8QIbWcKt5Z8dtv9zSv/3fb9m0Zf8TPU+klyuFtNrzcTnb84KW5Xz2Ndk2akdf3/v13t0ndz/+zql3/uX5+cH+lJ4GOSSBbjKCBSKgJ409f/Ny88zk5j0Hcw5ogpZRBOrRCRYz7ZBtESPjkRhF1sgH37eqjwCeKs/lLPrFNV6PACjaBAuroizTCC61YdECL5CcXw2+3I1wqdckzZ0DGqMQYgwD4viBdd6xvzlw5z537nfHscPMX4QOBccSAd2yQKNMC7TuYJYD04IlE0M5YulGpWmwq6bnja2rNv1gR8eO97qkLs961GiO//Xetx87OX7yL8fN0QF0GemgQyQcBdPQyWxK8QPcClEOuLOgTfb+1dDclxvcxXzwN39WHrhXMp+rAe6496TSKRgbGyMzPKa9oS+c1iiPmrfQbuXm7hAWR07U5X4HNxjlp15iKWx0L/Jqmcghjxkpug2N8frMxrYb3nlo3YN/eceNa9//ePvvJwNgZztWAO7LAFDPHno2dH7+fP++0/s+/8HR9/90JHmh3oyYkDBSgJs9steRliPSozjwMoY7XqEQR4YFl4r0zlxPeb4noQb349KZAU+0aKI3TAiHwtDW3g493T3Q0tBMGjyLsOfVl3hACpaPtZBYgsz3guAmPx6ADhpkYltaWOXoWaJtr2FYcJ1XZwoarGQjFE0Va8PhXxeWBGdZMWkImZBEHSOIOASwm3Dvw7x3OvMR5bDNrZjM7M94ChhRh2aFIGLHjbhdM9kSbtm9qfeGv79v9d0v9kq9qcVkiBal5mPNOy7NjvzZmcmzj6fUpMoMqjgfNDpAIDOdLTMjgISEIItsDQuzPMQxRsxnTp/kI1CzWH/dMi6MlveaI17tlXM/uyc/99/fYSD3tHLmXjn3lPJ+5DVZENOQPy9pLvAGcoYYAAAgAElEQVSSrfizML9j37DSWzqbhvGJMarJPjM9S+m27iJYTl32wuzIvH+zRcFiUVh2j4U1uNzuSrJeorYuAxg2yLoEMYhCHGKZVc09Bx+89WP/x71bH3jl/f/3/fmnnqo+J0Qpcl1J1wbgvkyjgQA/ODe4dt/Rj776/vH3vjxmTChzUgLMEDPPMqKQnJ+STW7cWAUvuQ8SOQd1csc0CqDj5WMj0Qg0NzVDV3s3tDW1QiQUJrAxDZPAXqVa8MwsiwuXtjEnLYhR1rKgfAZRzIy8+KfcQDe/G1neKb8EcPfbvtdUKNpOAa2vVxvF/s7y3nkaMMNy2ugobYi7Qmxy5aApH7npw6BmFTukhxOt8ZYP1/et+buda3b+ZC2snSumtfw88fPOD4+//7vnps7+6bg50Y1xILKtcu1aoWA+Q8kSwJO7YAlwXxpA3ce70reWQvlWCu7VGnc3uF8OYM9fh+XMKO97cCkXk6+bs0DIz4lQ5znt+Pt0Jg2Xxi7BxOQ4zM/Pg6Ezwi46g6LigHsZss95phlyKw9ajDjpFp4L0U0lgodFZhDOTdVWIGyFocaI6701Pcfv3nzH337moc/+4z3192Dp5MrNK96iu2quKH0FXjWvduU7igA/lZq68bU9r/zPewcPPDoBU7Wz0oxkyJiaxjZvnI6MZSmH1IUY6qUR03mbn8IFNz2dhgFLjarQ3NAMXR3d0NLUDNFojLRw9FUxPyuCRrE1keOj9+saKwfcvRd//jiWZkot3ye5NIi5/loNcOcMdwLU2Xd8BkbYs8MgHQXRumLJoFgqhEwNAR7CZjjTUtt4oDXW+qNt/Tf+vLNt1cmtsNUxTZ63z0dfOffKA6cuHvva2dlzH0+qCQXbxDbI/2+pgFXgMLDOIrM8grtwMHivoVLHb8nDYQEQVALu1eyXAPfLBeyXC9yL7SuFgEBydBNu2QBz83ME6miKTyYTjHqWU2YjEIt/E7FN0b0lNwvY8hHmR0FnK0yWXMGgTqHLSqa67HVQZ3SHO07f0rfju194+H94+v7u+897z9Tr74oA3Jd5zBHg5435m/7p3Z/9y2OTxz8xPH+uOSnPyzaWg8U1YbJKcoyX3AYbC3e4inLQQvfoI/k4qd62xRy4Cg/a47S3YS0EdTX10NrSRoF2dTV1YKNvjBPhMP9o4VMWFpvxElWp4F7dDXhh76rZ/qJtVQnckZMeP4zNDqPv2cgjEKMrhwL3FCo7A1iyQLPR/x4COw2gGYrVEmsa6q7r/EVvY/dz7bVNHzzQ+dgkNvDS+EvrDgwd+B8Hp878wag+2p4NZak9BHeM7AdbJV87HjhRgxfBfn65x6sl42LtlAvu1epT/owqXSmspB+V3Ou1TmlmLbHzuw/QeKDRedEj/BlT3ahk6/QkpNMpSoVjBwAXkxyxz7EHeL0HXeWwYeO/kCcCVQ800RsUjIp9RZO8bGkQM+NGV6Tz9E092559/P5Pf+czA585FWjsxUc8AHc/K6HCa5Du87snvn/rs//8/a8duXjwkYuZ4ea0lJFo4tMOhnkiyEmO3Mjo92QavSjY4fl4jCZVWTQpqXjCpCWs9ZSJohBdLQbaIaMdkt0g2QregwF3dIs4Rbuinz2f7bqgFHD3WvSlPLfYtZW0X2j+X7KtqoM7HvZsqg8vUu0wRx595CL9xzIskEwZNNBANiT6iklRqIX4XHtD+67W+rbvt7d1vbGxZePca4df/9TgxLl/NZIYvj2hzoMRYmFqMpadxU2UwB1L0xaC++IjUIlsSxmrcsC92n3L9ffaAnfaJvJcWzxGRBRC4sE+uDdgSiLyws/NzsKlS5dgcmoKMplULvXRBeIOLwePbPeM6hKBPtQX1NhVQAMSq7ygE1siWZNAgZgVN9sjnadv6Lrh2c/u/N2nPx8A+5LbZADulaKIz/uRxe7dj3bf+dL7z/3J/pEDD05akw1ZCXOMEcVRc0bKWNp1OeuZD5VdqPXcvyW64uawZ8dnVmwGg2AwVa6lpRVW9a6CxvpG8s+TyYsr7iyNi6+4EoHLD7gv3+abPxDlPKecexzB+ZwHxS5jJnehubOxUIjVjgXUmWiaV0iPoaAlIu5AimHMkDCZHxKB3k5bUKfVm02x1ncb65u+E4/WXBwZH3lidP7Sb02bk7VGxCAQR50INXcCd4sFd14JcPeS99UM7l7v5jVdKr3fu33GvZHT4FmUu/hQtA0GtlkWfaHGfn54CKanplgOO0J+YSU3fmCgdjHVF3PSRX77Yh1yFBHcA1XGjYC02aSxG7QVYWR81IpaXeGuwRu6Nn//yQcf/++fH/j8ySAqfulRDsDdaxVU8e8I8Lveeu2hFz742Z+enj5z96Q5FU/LGV7LmPnN2YBw+g4vezzvm2MC44vNnRPKLmGED5gTj+YATdWgraUdVq9eDU0NTaQpskInPNIZrxb2shLev1rgjptMqf7Nwm56bY7FnuF1T1FRlHgAWhzc2TiRWR6JcHiKHZrQaTYoGCisk3leVRUWAIkshJw0J5vRIaxooNkhkNMatNS1Hg1p0fRcYrZnzpxtyWgZMFQdDGC1tBVTaO4yN/0z2tmcWb7yw9JSU8dNyrTYdaWCe1nj53t+L665L8dzl6PN/FflAbQcAZwAX65T0FYh2ZBOp2FqagrGxkZhamYGTF3nFd14IIjLSpgj1mJUs6RXeAXUFYI7iZlHFqP7CBSImlGrM9x2aUvPlh88ft+T3/rc2s8dDoDde+IG4O4to6pegQFOT7/+D4+9uu/VrxyfPn7HpDQRzUgZThHL8kDo5EvOc/7xAHnKYxdRqujHV1wBdsL3xQlR8FKsD4+LprOzA/p6kc2uBkJamJnn+VEeDwJscrjoRz2CUasJ7vTkJSLiPTeNJUbN7VN0ROy1CS3WXlXBXVDTYtYECzIiYCcSHIzHQNM8O/oZhk4alKaqoMmM3hj9n5oSASmtgGqFKJ6Dhi9kQVbNggGYz84COB3NHeM9yK9vcnBn0cvujaFUWbMMi6WXTaltei3Care38HnFwX25nrtc7ebeK5drhs9C1wyHVRbAaZnkU6fKbheHYXZmlohp8IOkNDg3hQme7hOkXMwQSODuTqNbdPzEPMH9BoN7yX/PA/QkDTV26NE6xm/u3f7j+zfd8a0v3favPwx87F6rgf09AHd/cqrqVRfsC7G/3/XdT7504KWvHho/cs+cPKcZGBnF66wzcOdOdy/tHf+O5tkQW6yUhsKDW2ih8MUmXoAOymQ2oxUMzU2tsLqvH5qbW6jQjOIivCFN3wF3F73oItKoNrgvBfDlbn6F/vSlwN2XBaFCcGcyy0UFk9bO85RQi2faq2C44wF2nB/BqYeNhWpkm6LeMcMyDFGAjAQqFpLF8pugg4nmeIWR5TL6W4X73BnBDhWLkYTmTlx7ubNliQefyw3u5c4F/4u6+MxezucuZ9tsXSkO2QyfYXwesvmYSCRgdPQSjE+MQyI576K7RuUBQRhDgHmqmwB0XkiGDgsi/seLXps8gLRhMR8+EXbg7xSIQAwazYbEvevufOahbfd/419s/+peSZKwxFzw8SGBANx9CGk5LsGym6+999rDr+5/40/2Du/bOWlNgC3rtJsrIQ3MZBZUTSYzLIWXCKB2obTfiNS8ADtKu2Ogj+tJVUKARWf6evugs6MT6mvradFiLjxq8iqe1m2bNEMs7SRO7yLFxR1AQ0Q3BcIq3KT8HABKkfeC9jkQ+THrV2MDdahYS+m061oG7AxY6VCGOeZUVY4FGCFjHQuD4NkU/Hragl3CJoBWdPJZMq1cYf50CtRkmrnQzvDx+HfiVqA0PMZOR+9C7hkG7uXKdjFwr4a83WL2115pwHy55k3p75G7w69VpPBd3BYrokmWJKorQPTDigyaxohppqanKHBufHycXIZIcuQUrXJrCV6KBye+IYUDtzFxZhRDItLnKDbeAgmDgrMmQFgBKaNBp91mPrj5gb+754a7/tuXbvrSoVKolstcjtfUbQG4X6HhtG1b2jW9q/61fb/a+f7p97+yf/jAw2OZUbAgS1qYJsmgp00MHnU2cZHP7gZ1XxucY/oSOfVco8dNXlZJu0PK2o72Dujp6oG6ujpQ8fdkmmfR22QgKCC7EZqts4lQ5P3SGl8A7vkTjsBdBFFSxgLyDii8+AzT4lnWBEs3EoeBXCtM3khAg9o5Xsci4RHcOUg7loHcbqxwhzZtq3S44KmPywTuvuZpCWvRf3uLz7jCNq4GYCct22PXFgG1i1ml6O/EauwOqLMhm83AxNQEMc4RlSwVfyEG+dxBz7WXLOCBLjZ+Tp3jnKk+z3qGWxEeYHGqEuUyVnlTYVVdX/q+9fd8c0PHmm+sa1h3/MnNT2ZLmB7BpYFZ/srOASo0c3Zb3YdH3r33yPmDXz04tP8T0/YEZCEDISyMgH5U9LeKPVnkkvJuF4tWXfSNXL4ttih5o7iZk2kMIKyGoLGxGXq6uqGjrQPCoQjoepbM96FwGEwj53csdsAgXTMA95ImVSG4E+8mForhIEu56PThIMXJj3K/EYFRFgE8qkjiXqaB87tdgCA8CUJrJy++E08hqrlVV3P3D8be4iutraWPk25t1uvJpT3XqzU+LiW6PPyAe96TXW65wsNLJp0hyupQKASJVJIquo1eugSpFNJk53zwTO12fXiwHHMjerwn19jdz3ZbIVmhJLQIqoDGQc2OQKvSatyz6d5vr+1a9ze3d950LKjw5m8uFV4VaO7lya1qd6EG/+3D3248dO7E3ccvHPnS/vMf/sZEZgyy2SyoUY3SoDAFatGNpZQR5OZdhhV8YfLFSeZ1LDqjaFRsBrX49tZ2iMfiLHCGruNEOdzcVugWEIGvS22C1dDcK91kK73fPfiVmuWZeZ2lP7J9nqUEMapfVqktV68H3R4F5niXrZMxzDHXSC4kjmUMi09eiIDzj3xwx8wJT/VwiRVQaJavqrxLBsNqzDgfUd9l7AjlysVLc/c8sHDAx+tQgUD62NGJcTLDp5IJHq0usSweHvNBM1ME54o9xwe4C2sjbTmOlpITFs5t1cQsdhXCUtxuCjfP3rv53n9c37r2G139XUe/2P/FDE96L0PC1/ctpUDD9S2pZXz7p2xb7jn8w4bTQ3tvPzKy/w/3ntz3G1Pp2aiu6pBVDDAknn7iZn3idd4dZjq//VvgFHctNB5Mh4lYNfEaaGttg7aWNqitrYUwRtNjgparTrM7WpbDUhGmu/yOVbLVlrsZih5Uen8xEVcK7qx4EG6iwvTJWOPQnCIyF5hFXsQzuMw4dCc7BDBQ5+F5HLQdWXPLDHOx5N4i13d35fTKgJ02cW46rra8y2uvkhnnklXJh4rFF2R57+Eet6UXu3CXsTP8QtUarUW4b2QyGUpzQ1DHkq2oUOBMYDQXubLKNLe4eY/ac8Dd36bjuAlcigRjnMWUTAlCugoRO2p11HaN33zDrd+5a92d/7DqplVHH4VHs0HKmz8ZF7sqAPfyZVfVO1GDf/nky7V7R965ae+Zg1/Yf/bo4xfnR2oTSkoy5CylQbmLu4gAl0L/mu9OuX1nfEemUzYvX4q++IgWJlY7AfII+IwHn0XD5gXo8IMH+ueX+pS71Va6IS620fmW1yIXVgLu7J1Y6k9ObgjRCi8kwwaJAbKoGy86QiS1XCtnujoyGmNbIjee+eh5MDKvIV+Q5JZLPWJPqkhjdw5RnKmhUtkW3l/eHCh3xq1MYKd5XMKuXbhG8d+GYUAykyRQJ20dzfAmC6yj66kATLGiL9w8n3++9DhpuP5MmZm5zqPLKUxc8TV6R7R9cMvqLc8+fMeD371Zv+vU5s2bAx97hQuohGlS4ZOC2z0lgAD/w6EfRiZmJ7a8+sEvv7z/3L5PX8peqktCQjLBZKdnroU5G52vEXRfJI7PBREXVFaRBdARIvC6y6qqUQR9S3MLdHd0QywSIx8dfiiCPn/teuZWlk7iWR2TaHnA4DlkTsU87yvzr3D3R0Lg5hoR078x9zx3vdDI8bqck1MEyzEWbioSRHntrNgM4+RmRWcYAyHjMMhtrmwekJbnHMh8TSbPV6Xp4+mM9Wwm74Jyx0+Qs/gJlivWIz/P9TSD84b9tOVHKn7BXRzAUSkQ5VpRW8c0t5HRESoAgz/jWndIZ5xxy7lzctae/IO774Ot2HIoYI6b5yUATdKgUa7Pdke7T2zq3vjM79z9qWc/M6CdlqQn8zcWP0IJrlkggeqs5kCwVZUAFpuZVCa3vvj2i187MHzgNyb1yaa0mZZMTElhlUVyqXFFiV4KtWcPcBcp7BzcBdOU2BAVSaHguvbmdmhraYWWlhbQNA0s8qG52OS4xW6xSUWbTQmlWoVQq7EpVqONopt/GXnuhX0heOYAaxHHAYti5vDLtXv8baGGz7V3Tj6k0okA890ZwIsoeIxAlpDemEA+36aKfRE+fX5urHguVxvcKxk7N/NaqQDv57l5hzSPue2nPT/C9wPujmVNQkUcZ5gNyWQSJicnYWJyAqZmpijFjVJaKc+cpcayE1/um5vQKDcf+d+Lzn23SZBvCLhPYD+IVZHxcmA2Tk0onu2Odp3Y0rnlB0/c81vf/e3+z54LzPB+ZoC/awJw9yeny34VFpv59slvb3vmlWf+eGhm6OGxubHOpJVULcUAE8lIbNSNkHgZc+V4gJygr6UFy4NhHJBwLVx+nbOZ85x30qp54RnGMCUTmx25hCUZQooGLY1N0N7eAY2NjRCNRGnBku+dijvknpE3sRwzHoWD+dbp6LYq+DqL+h2rQHFL3asCuJNRXRTsIHAXm6drp6VBYPJgVwgvPGr5nLYW8+Mpb50FyLH0NpZex7T3wsnA2s+9QnXgHUe4HAvNwkWWc/2UuwAd14cH42Fh+36B2K/Wzqby0i4r6sMCf/bCLXohuBe0yw//+DzcJ9DChqb3yalJGB8bh9m5WW7RYad6YRGkQ73YNsRUcLEVsjhLvn5dU4XNXxH1wZPZMX6HTo3YZo4jnlI0dRUaIvXJrvqOY/0tA8999sHPPvNEzxOnA+a5cmd58fsCcK+uPKve2o/O/WjzM6/+4A+PDh35jfHkaH9Sng9nlAzotHlLIKka8cIDEkUQfzwVVAaWyMr9c2JBurDCicLmM4AVLylMjhS/wCAvXo7UBojHa6C9vZ188VhdDk33WBueasvxCFpWZ06QTuEGwhY9EaZ4wLvYBHOb2MJNMaeBFhe5n420HGAudYD99KPonr7gQa5AJvffMAaCk3vl/VoERjm/FA54HwBT4ksWvqPw85fYTN7lrM3yjwiFfSpFa/c7Zn7er+S2FnCyF1C8FU4DJJq0ucvOORSyNYagnsmmYWZ2FibHJ4hKNp3J5PLbaYnmy5jVFsh9ud+RSC1Fdzi4M2DHWuvYD7QQYCEiMhdw0hqscmnQY1RLhYgZhjqpbq63YdXerQNbf/jbd//2C5/s/ORgoLH7mU2lXROAe2nyuiJX/+LiL1Y/84vv/d7+wQOPD82fXz+jzEV0zcB6YegoB8Ca8Kg3UyYU09ZklWl4FCSDo1wkXdrR2FyBV4XaA/PBI9MZ06JYHjvmxmrQ2NBIKXPNjU0QDkewEjPX4LlnlxeiYYG2EpHgsGCdpcXoBe5ewO5XS1pucC95Y78Ms2s5+lRtcM+1Vx1wXwrY8VkLcrCrNA5lyVouDGQrOHE77JKMu53BM0uVZS4IRgaDdQYSyQRMTk1Q0Nzc7BxQqWBFIpZJWov8btofXGc+VrxI/I49X8RvuBUA3AvoDIbbEAE7+2LdQhciUSGyYFBDhogZgWapYXZt89p3tg/sePrJB5/8xV31d01WSdxBMwUSCMD9KpkS7ybf7fnOS9/5zLun3v+90/Nnts5JcyFTyjJfGeaKSlgHWSUFXtCJkvYuuJrdI+3kMfMFXmQWOKd3bs4lqmhkktIkIp1gkbUSxKIxaGtthU401dc3UAEa2ivw71i1DKO4FSxny8Ddj95Y1qZYMI5+2lhOcPfz/Csx9ZajX9UE9/y2Sgf3QrD2kvFKAXc/fnR6Fx4UyQo8svVE+eiMoRhkWYJkOk1+9bHxMZidm6HoeOfAjMFzPCBeyEZ4a9x9YC4ccbBg4M4IFHIR83gIwEfTKlc04qun4DwEdsVg/cLbNAnCZhRq9drk9q7tP7993a3f/Nwjn3tzs7R53mt8gr+XL4EA3MuX3WW/c7+9v/Hrz3/90++e3P3lY5PHtie1eRVUE2zGOgrIPoplw2wZi0LggrZAViU6QdP6X3QHKW6aU0SAHFGOy2CpMhg6PgRAVhS2sA0LwuEwNDQ2QEd7J7Q2t0IsGqGysrZlgmGYZFVAs/3lAPZSwGu5wL2UPlzuSVRJ34r5l4u1V65ZfmFbpYG7+34/ZvhKZOE1bqW27RfcRWQL1n7AypGyrBDLHD5P1zOg6zqcHx4mcE8nU4BBuLKai5anAzfWlEArn3DJobmdV3B1Tglo6ivWKQfc0QDPfPQWBuwhsJNVgdR4Qb1A9NkRKwqNRmP2toHbfrq1f8t/+ezHPrtnsxSkunnNoUr/HoB7pRK8zPe/MXqo5pd7f/Lg7lPv/Mneob0PzsiTkNXSRN1IFT1xXZF7W+LpUNwe7+y4riF3fhSbKKvKJAJkENypPRu5ywEMBVmr2IImiwFuLAjaqJEbFsRjNWSmR02+qakJwppGfj9LuAtsm7jsi228pW6GhWIv5/7rAdzLkUulsr0S4F4qsJMS7CfArcT1XW6bXuBOijTnoMD1KdJQVZWtJ4yEH5sco2j4qfEpMC0DJJWxzNkYFEvnfm7Kt21Q+e/w9wTsAty5242r6bkTgDD5cx89WfYwkJMzz5FbAONpVCBAp+cZEoSzYegJ9cKDNzzw3zd1b/5/upq7jgY88SVOqjIvD8C9TMFdqdswF/4be74RHZkY2X7s4rE/2nP2g8cHU4PxtJoFWeEHZrKgoSmNRbvjwiNfOSv6VSRwruBteO4zetp5vRJa0gYu6BALnMNKT8ykif/CErKsBCSmzNXX1UFzUzNF1GMRmkgkQu2g1o/bQT6RSnU22XI21eUA93L6sVxzqVp9KbWdcsC9+DNK19z9aOyOOboEcC9VBqWO6VLgzoCTucVZxIvkEFph3jqyy1GK2/QEpJIpJ2CVzPacP8GJiMc1y0NfHM6MYsAukMFJ3eCAjaVeRYYbd8tjpgcG8koaI1fEwzwCe40dtzY03HDpzoE7/7a/s/+ZnvqewQDYS50Z5V8fgHv5sruid/50909jJ+YObzo+cuqzH5zb/blTc6e7ZqQZgBCq2WzVocmO6MYReJ08agbulBLtjH5h0WWev07qDb+O8mCZrx1LkiIwEqg7UuBpNEgpKSsQiYShvr4BWltaoKm5CWLRKCiy5ipnmhPf4hsn66TYTJxNuSDivtyNt9rgXm4/lmsildOfQmAup41S32fxZ3iDezFXgZ/nl/pepV6/VB+8tHSmTbvendLMuPbN014N04RkKkUR8GiCxypupm6wq8gZzu5Akz2xWFo2BdRRvrnG/u0G91zUbV5wjivpnfEhEJBzJYGi46maG4/Aw58xhz2rQmuoObuxdePBnZse/JuupqaXDSs09qVbvhTUYvczOat0TQDuVRLk5W4GNfh3ht6JHBw5OLDv/L6HDwwd/MMPR/ZuTodTsolc9JYNii2BTLTluZM/LsYF7ne2I+TQ3lV5zI2sBOoO2vMcdAH+dBDgQIwpehIWoVHJH48afHtbGzQ1t0BIDkGu0pmX1s4OHQvAnZcwXUwDYxYF76ldTXCv5uZfrblUTp8KU+EL2/ArW7/vsHQfA3BfIB/bhmw6A1PT0zA+OQGzs7PECU/XUV47O5hjYJ0gm8wLdqFlwUus5k7LVGrVucFJoxEh8+xgITBc/Jl+izXY8bCNLjeQIWyFoFFqntvetfXNHWt2fPOO1Xe/+ejaRyeCHHa/K6J613nvgNV7VtBSlSWAAH/48GFtv7K/5ddH377r0NDRrx0aPnj7nDwb1qU0Ra066c4iFZ6noRK5nGCzNUSp1hw7mpML40bWYnutK0rOMbfztoUrAPPg6+pqobG+ETpaO6EuXkcMd2RuFKZRPhOZiZ/x6AtLAZr8CeTRBUD58riJVc5QWTG4uzSqKg8tNefe2P0cVgr7IO4vRbtlBLd+Qh9Le+NyDhqL5blXIpdi/Sj3wFLyOznFV5iM3YWX0CImqrBRHAtPPRXXoI8dQXwOc9YnJ6mSG1LHYiQ8FRki8iOMcOXHbzJ68bQ6sdadqm484A2vQRMeRdzmCI5QO2fR8QVJ9SJgnk8PVmeKWdeQnCZihKFVax3b2rflpRu6N/zdg3d8fO9DjQ/NBjnspa2Val0dgHu1JHkF20GQ3wW74j9+/sV7j104+sUzk6d3jqVHmzL2vGzJmA+P/zHlnACN0ldYijy54hHceWERlquKEfYsQMZhtGAH/rx8WOeVxWIXmwemw1DAHQ+2M5FIT4FIOALNDc3Q0tgCDfUNEEVTPU+TE0DPgnR4jXIO/vg7vI5IcNAKwUL/K5Z4peBe8uZeRo9LAWZ38+6+lQKG7vpwZXS36C3ly6m45l7K+ywmk2q8W6nvheCNa8LJT3cOrRycsaiLbSywOomyrGiCx6/EfAJ0Q6egOoJWXGec9IdWhdeuTqZ0fp2F6WvMT8eP9pzTAh3zyJfBy0yQjZ+Z3QW9Bi5BFRRQ7BDE5VqjK9Z5enXj6p9u69/yg7/8xF/ukyTM1Q0+V0oCXtPgSvUreG4ZEtht79Zee3vXnbuP73n89KWTH7uYGF49a81Es7JJRBcmMkXxJFdmxuN80iaQ+R5riCO0Cm5zKj5Cdn0OpD7wVFSNY1zVjLHO4daQZQjJGsTjtVQzvqGuHurr6yEWj4GqqExzEdXLRBEbfqhg1e94bq/odxkyytvsy6COFfeXurFX0tVSNMtK+3U1gLvbquHXovS/kkcAACAASURBVFGpXBazipQyrsQk6Crb7D64CU0dj+F4kMW/oaaeTCaILnZ2ZhbmE/OQyWSpghsdhnluO/XBbUXy2tVdHjiwFIqDwbXPagww6mKaB3j4R3Zrns/OKwtT6oyKee0GQMQOQaPWNNPd0HtwQ8f6F2/dcPM/fXXHV48FZvhSZsbyXOs1DZbnqUGryyYBBPiTR05ueOPAG584dOHwY2enzm+fNmbrs1IGdDvDFqtqg60zszbVckDN2gLmoyemKRYoZ8k2mEhzKyqL+Om1S7t3qtiJzYei8JEERwFM4YnH4uSPb2psgpqaGvLPo7keNQPBWY+bGEbmC0Xd72buq6tlgnu1gcJPX/1cU2m/CDCK0c/7efgS15TfL2+fu5+ulf/8xVsvp02s18Di4RaWS0aNHU3zonpbOp0mf/r0zBTMzs5AOp0Bi3JKXeUWCmPfSIsvVqq14D1EMC1VG1YI2BVel4CY6BDaFZuIKSljTrjZMB3HRLeZCiEIQcwKQ1u0eWRVQ+9bW1Zt+enHbvvYP3+y85PnA2D3MyuX/5oA3Jdfxpf9CbZtK6+Ov9r+T2+/fN/+U/sfPzs+eN+0PtWqqwZYig4mZInVxlRMbgCXQDJZFKxM5NEYJMP8gqzCGNv0PT+Fmr3jm+PBPVRGliXDUdAPVZsLE8sdpsxhbnxTYyOEtQjzIQqzPFoUuF/R0dp8WBG8+luOWb6cTd2rH+X8vVTfsVtjLHxengm/iuBeuawqB/fK+7BwdMptk0o9Cf+4G+BlrPdnEbgjqFNq29Qkmd+z2TT51VmgHP+4ct5Jfxd/4pYBX/1jSxAUi5UCpgRX7mvH9Y6bAWruCO5kbJBkUCwNZEMFxQqBpmvQVdNxZmPP2hdvXnPT8w/c/MBH99TfMxMAezmreXnu8bNlL8+Tg1aXXQK7bVv76Wv/+fa3D775B2cnzj6SMOc7ZvUZzQrpYGoGZMw0pcrJIebLpvxXXvebOkdlQ5n5rxSNjgX3cLIbakf499grM62c0dmSli5JVCMeAR41+baWdtLi8XdUixqtCe7NjXPWVyrAqxHcl9q43WbeQtksBu6F7ZUyzkvJ3xfAeA5geeBenWcvDGistF2nnh+PWKfXR/4Hy4B0Nk2V25AHHjX2uflZp866W+N3RCbM8O4DNG/PV0Akp62WuUleOOrJJO8UmsLCVDyt1lBB1RHUw9AYbU5F7Ojpmwe2fe+OrXf/aOvtG87slHYy6srgs2IkEID7ihmK5ekIlo79xoG/X//uwbefPHj6wOMj08MDaSUdn4VZMGQdIIz5rzzfjPCc+d8YuHPWKd41T2VZmPBI+ecV4viGw9pjFaRYERqRiy9TCo3wt2taCJobm8kXj5p8PB6HkBriOfXsPmxBBN1VIrVSwb3Szd0LDL1cDos93/37pdoQ1hB3P1YyuNsF1c78jHWpY4TXu2VW6v1++uRcg2ZtMqsjuQzT1DMYAT8/B1PTkwTq+EV9klm/aJlQagszudP9/N9Ou7xWOtVm5+yRnkF1HNxZQDyPmCdXHCsVTMF0igwymuEzAFGIQr3UaGt6aHpN17q9d26946+27rj7jSebHp4pSQbBxZdNAgG4XzZRX9kH/eLiT9reO7L/wfcPvff7B84eum9WnounQ2kpDWmwNXS8szQah75OoK/QurH7IuTeeZUCzcplHqT0nILylbRZUWlarsm7qsbhhkUl6DHy17CIBKeuBjX5JgJ51OpDoTALuOMMfJVKtBRwX9ZN35X2thQ4L2aKF3LwOhwUyqtoe1Uyy3tZGPz0FcGdpooPzgLxbqWMUzFLRyn3lzr/DCSAwiAXm5nfZ+fmYGpmmnzqqVQS9CwWgmJbsgB3kc7m9Mu9xlwdcA5uJYA7Oyk4s4c9W3Bc4I+mBEpWhrAahrgVN2qNusn7tt/33M7bdv7d2nVr998l3ZUqVQbB9ZdPAgG4Xz5ZX/EnnbfPR984+MrmD07s+f3X977++2dnB+uNmCVnFZ3ltZL/zhVtU5huRhsBquXFq8lRwVcJTfx4UCAHIGfB4tdzbT4vip4H65A+j74/mbHgYflY/FnVVKiJ1+ZAvraWNPlCzd1PGdgF4OYzoG45NnyXcYTtsS63w2JgVk1wX9QKsMzgngNUccJbfFm4Ux79ArzfsVpM3mwYPG1UvtcyLQO+rDB1LZ3NUK761NQUTM/NQDqFdSFyVduc2BIMbHMi4lkjOUoIwRGPZ3KeYUI557ngN8E+l99R10mddn7X4bwACXA9aXYIImbIDmfD2dUtA4OfffjJv77lhtuevRi7OPqk9GTlRBO+pRhcWI4EAnAvR2pX8T1vvPGGOtV7vunM1PC9r3/w+v/25pG3tus1lpJVLTAp4R3LszJNnqhmeV6uZWD+LTMpEr6768Nz7YoA2qG/47nqYhNxlYr0Ep8Af+c6W6b0IDTRowbf2tIKrU2tEFKxzCSrXY1+eYzAxz5jABIeDBh8SCAT+Q0L0KOIZPxPlSmICTdct2l2Kb81bYcLNsHF04oLr3W/t9j0BcR5nTP8gNZSzxPP9tOO1/gsOCQV5Wivgr+cVUDy1Z0F7gXKzBDnS8acmCd/nAu8aSKNIVM5531wMj9Z7QSMCTFNHZQiFgThiRJziA6nWK8Nc9DReqUqYBsmZPQsXBq9CNMzM5CYn4d0Jk3R7wyQc2Z3X+PDg+HIPYUBcRzTyaSOElN4HQlhvhciFIQ1mJsuI4kUpskYlFpHAkKvAQXVShAyQxDKhKFBaZi+b+t9Lz9272P/V2Ok8djH2z+eDEhpfE3JK36Rv5VzxbsZdKCaEnjKfkoe2D8QvTRzas2R0dP/+lcfvfmZCX26NiWnISsZFFCTA2/OQcXNiWgTZ+Q2XMmnnDm2KeBpn/4jKkv2QY5ssgq4DwNeipEwDChMe2cme/RDSpQqF9JCUBurhc6ODmhtaaPgOwR03FA1WeOEN0yrERWxBNizHD8k5eIkPfxgwkhy+D0usCrcbKsB7oWZB4LWc6kx9rPprxxwF5BX3qx13pX7qP204paPc0Djbp/CygkMT3Pg7o5FECmYgjEOo9TR8x3iueekTfP5YbsyOJw2udZPB1RFJvP76KVLMDo2CplsishnDN2kQksLDsh+09i4QGiZUrS7OEhb3GfukhivEMmIalC9p6Mtm+tpdKZLoIYUqiJnGzZFz4dNDWqhDnrrV52648Y7v7W6fvX3PnXfp0bXwtpsAOx+ZuPKuCYA95UxDlekF5gT//Kvnu8Zm5z47O4jH/7uSHp03ZQ1E5qHJBhYP1ayQFJZFTcL8+JdZnlJHAAExSUBPNWrYjw5ZIrkm41QwHC24XUeSh1xZbm0Gdo4MSdHlJmUJVBlxltfW4sm+0ZobGwmzV6VFBacx3R2TsTF3QPs6EFRyMQWprie40q9w+e5U5YqHRwv0CVj6SIHHj+gnjtILd3TUtry+87F26wM3AVQSlgj3OPj5apg2JYvXJqqrgMcFlhiAW6cWRHngiBg4gSrrBYLHlRzxgR34SRGQsOuyeo6JFJJmJ2dI386FnXJpDIsf1xUaRPc764Syp5GCvFsoapT/EnuQM3M/xjtjtwULhY6OtDivFfoIID9wOQ7La6AnjYAua005JiwNAjpIWjRmqbXtK1+e/OqLd9fv3b9a390wx9dooSZQkF6DU7w9ysqgQDcr6j4r/zDUYvv/ai54+DpE/cMzgw/enz85P3DiZHeeZhXDTlLGwUVnskiYuN0wQ2Xl53D7qPZnjSOnM2aKfZUsSZXfU6oTz7AXfjd8yJ/ObAzkz1S5rJoYhVpbSNRiMdriAinsb6BvmPUPXLaK9g/zLijQD5mZsWqdZSKx6nz8rQxHj29VF54qaNWDriXA8SLPaectvy84+LtVg7u7PnFdO5czxaNG3ADN1UvzP8UgrubU4GuJBDN3UUHPV4+1anOJpjmeNNoOUql0zCfTBCYz8/NMe73jAGmbVLkOSeBZlkjLqpmUaHNk4CmCLjT41Eb50WbqO4C2euZdYoWi8tVxs4FjHWSXFOGBSEbKWmiUAN1+qqG3kPr2tb8fHVr3y/6V/XvH9o0NP2U9FR5PhY/kyi4ZtkkEID7son26mr41VOv1u8+t3vt4YmjD5y+dPaR89ODO8ZSo80pMwmoQKmaDAYCpIQn/5wpnqLi88pP5cz2bnVUkNxx1tslhSM2W2qXz1C3L5w9D/3nrOwsboqKrJLJvi5eQxp8vKaWGPCQICccCjnc9KxtjA3gVTCcngiiHOYDLUw38looS3kaCv9WaJZ3a+6VAHExcK+kvcJB8t9WtcC9mNRzgWWLTSJ3P0VMp/ta6p3rAECmd2Fi5wQxhe+KSiteQ2Z7nP6cHhbN7pjOhjnqc4l5KuiSSqTAMFlNB6JjdnieGbmvU2DJ3Q+/BDQiRpVAXVgRmJyYgYIffl0vTn91JhnZGFhdCeSYyMpQp9RDZ033UFfjqrdXtfS9tHXNxrcH2geGf7PrN5NX1y4W9NYtAa89K5DWdSQBNNMfPn2484NjH207MXz04XPjZz9xcebiOkyXszQDdKTIFDsFlYTiIboCscm3XlBNiteeUfmvTV5Lfkm3u4igd2lPtNnymxztnZe2pAh9bkxQZQU0TYVQKAKxWIy0+LraWtLso5EIqFrIORgIP7zQ3IU2Ra8ocotFapLHPPAKI8gDl8KIdF4nu9KpVgju/sHY+8mltVUtcF/YLz/aet4Gt0gaXT645xd0yT8c4KGPISn56XnAZiaTgfkE431PJJPkW9czWdAR1KmqIWdlFD56aoTTKDugnB8vyMz8S80ktCDwowGZ4JFFTiwK8dY8GEbEv/BKdBRtL9wCWKkVFAhbGtRBHfS19n+wqrn/Zxu6b9x1Q/dNhz63/rHJgGnOe02s9CsCcF/pI3SZ+4ekNyMwEvnGrv82sP/s0Z0j4yOPjScmbrk4f7HJiBiQsTHKF0/+yHLB/HdMg3BVkOP7DQWKcQUZuavxY8jMbOgHDIWG49baHU2egy/pUcLvz7UZthnLxGEf0jSIRCMQ5yBfW1cH8WgUNC0M6Gt1mLlEtDTx73BNSGhHRWK2hdtTDI+f98m71r3ymCpZ8UgvF7iXBuxCaEu/T96Y+nzzUoGdFNZFItzd8hYFXcQhT2jamGXBYZ0iyzEXHU3uSAubREDPZOgLg+Qo4lwk0eWZ3YVFu2DG8PF3m+epgSV2ZAJ2MsGLCHlW2InRQ3N2J+FSQF88edLYdwouxfoRsgIhKQzhbMjubeo901LT9OHqzjXP3bLplrc3RjZefKD/gUzgW/c5IVf4ZQG4r/ABupLde+7Mcw17Tuy9bf/J/b9zbnLw3klzfGA6OxXFqF9bscDSRDS8O7qeKSgY6CO0dab4SLwQTS5KebF3y/N3C4xwbZjsPm6eFXsnla8VNnz2PBYZz/KbsORsNBxmII8AT5p8DMLhiENzy1yaLl+rK9CtcKGwgEHy4vs6qCw9jq669gUXlgKCbnAvHZAX72HpbXlr7oXasZ957hU8V6yNouDOTe/FrieA59MH/ehYmS2TQWrYBCRTzJ+eSCRB1/Xcgcxt++fzlR0QFqbM5/XHdf5xOOJ9gTsGxvHmJVxPWCeCm8ZEIB2PbaEQV4yoN7AwlArxUI3VEGqcadVaj2xcdcPzd26+/Zfr69Yf3rl6Z9rPGATXXD0SCMD96hmry95TrBN/Ek6G3jyyb9WBMx9+/KOT7z86mRzdenFqpCsJSSUTyoIuG8w0KDYy0hgkkCwsNMEilSnKGPc5hfR8TzAsFszmpCsJKyTPycUHuwEwZ77nRB9cauRD575VLRyi2vK18TqIx2qgpraWasujlq8qmAOsOL5VHlHgQL54FrMYuMG9UFP19hezswgTHJGR8M9i7+81AQS4lw7GHkePkq0K3uBOx7MC4p5i/XaDYeHf8d/uNLbFwZ0bu0UiuzgDukzmQmvHcdANg/zoqJ0nEvP0NTc/w0zyghchN1jsPcTwi0NmXglW/kCXq2ehT59ds/TY8bVFGjybmbkCT4yy1kk7pYMtqxWhWipEjSjUKXWpzoaO0+21HR/s3LbzhdvW3fba3S13zweautfKujr/HoD71Tlul7XXT9m2/ND4sfjg+Ic3vnf4rU++d3z3oyOpi31T1kRDElKqIXPCDtLYcXdTwCbbuw2A5WVtnUyCaAVfygJdUoT6YjPXt3Ub0+QU0NQwATt+xWMx5wvBHwP0sE8I9oLAhMybHFTIZy80PR8Mc+7N230goZgB3i5eI2IBiESoIJd6sYEnf/AyrebyDgv+A6yXMre7UxILrRhiHIodFJzfkTkmd3gSQXH4d+RFoC+bgTb60RHQ6SuBmnqKfockSexY6vHxkr/vubnIc0T74uxE5EwyMJZeCRQ8PFP9ZvYgsp6BBjVyXbpFaR7rjnUfuXPdHS88dOtDr+3sqjstSbfoXq8U/P3qlYDXdLx63yzoedUlgJr8WThb/+axXXf87P2Xf2vf4L6dl+ZH+hJmKoI14mVVIiu4SXnkXFsitzbuPi4bZaWbHNvLin98t83AHQ8d4hZNUUijj8VjEItEoSbOTPhYnS4cDoGmqA69LgGLy2pAWQOkzItAKh51T6VtSZ3L67IAcwFQSKJTCHLFtPliLy3uWw5wLw/Yc7nlXqZ0J4ixyCEGzeLi4wC7nGMcxFRGd1YDtSXy0x2tPOeLZu5oli2BfnIEbjS7T81gvXRWlQ2/stkMmAbntZcxGwMLG/lgW/XaTX3PzSXA3QXwlCUiqWByDgqyBGEEPIbD2BKEpYhVp9TNddR1Hdjev+OlR29/5NV7eu850iF1JKq+OQQNrjgJeE3HFdfhoENXXgII8gfgQMNLv3r+0Vfffu3LgzPD2yaykzHU4s2QCRY622WbNCJyPWoS2KoMgJuQK0W+ojfxO3MX3VCRYpflM4vAKdEf0u7wCxgjnkOUU99AGj7y3Yt7iKqXw/ZSZmX6m8s1QKVsBbUvmoLRh+siz3Gbo5cyPbufuXLA3Z9ZvnD83aZx/Juqac4hzn3QISsFd2MIZsFCE3+ubXQJMWcQ3pPVszCfTFLN9OnpaUpdQ+3d/aF+CBO5K+bDc756zclqgDueE1VkvwOwkzZIWQAljFYxBQzThrAcATsJUCfXZttDrRMbO9a/tPOWB57+7dse39MJnanABO85itfMBV7T8Zp50eBFqi8BBPn3Jnd1/+Mvf/x7e08f+MK5qXPrZ8wpOaUkJUtDliyb5cbjR3DfLDXjqrmROirf4u+NDGj0Re54FtTmgITQwjlHuShig3nzDQ0N0NjQCLW1NRAOR8lsz4A5P+hdtCXM7CJrCa8VACVM78iLXwzsFut9sYNEtcC9XG3dETnJkblqxIHF/V28v9usXsy3zszhuY+IUXC7KpaKVcBYD+SET2dSVEoVwXxmdhZSGSzWgi4Ppslj9ocYP+dpBVH2vmTitZtWA9xJeOw8idNOwwwULCZnAqhyGFQ9bDUrzdbW3i2/vmX9zX/7qVs/9epNjTdNV3/1By2udAl4TceV3v+gf1dYAshwB7sg1BJp2XZq5Njv7B86+Njp8dM3XEpdknUV8+KxII1FJDOqooJhGWAupr6XAu5+33uJGS5LKgN0rlE7xeKxWIjC/OksxYk1QgVoiDAHffUqReDX1dYTWU4kEmFf6KsPaVTERmjm4tBQlGKWv7Pg+15cA829sPsaN0BWAu6+wMuvzCmTYWGAYCkHFQJbolHIHbocOXIyGVbwJT//HM3swsSOP8/Oz8J8ch4s0yLfuTu2QfQHrS/EVigMDu55SLZ83y++LBfmskAkCpBT+DzMGBmyMEWUCMgZCTrDbaktXZvf3b56x48aG9peDimhoT+6+Y+MQFtflmFZ8Y1e4Wm74uUTdNCnBF468VJ4eOJk64Xk+LZTo2c/efT80Y8PTg2tTVgJMtNjoE/WyAD65m1SdBdP//L5SH+XLTXDEQ25r5e0Qa4UIXsd86kzel2iu6X/MdO649tFg4SkgKIgaQ5G4LPgPAH0yH2PII9+e2bqZ/nJ4uMAKo9sLgwodJPsFGq2hWBMGmiZq7m6wC5Uy3w11esZxf6OVQqF+0LIQgTBIUjjzxj8hr559J/jFwI7scZh/rmug2Gj9s9Q2ymZWsAG5/ye+/PFRMjz6ZcpW3+TdPGr8twztgSKKYOEX1g3QcFwuRDUyHFzY/e63TcNbHuhM974i876ltPalpbZoCxrpdK/uu+/QlP26hZa0PviEnj22WcVeACiQyeHOganh28cm7z40IkLJ3/r1Nip7gTMSRDBGhWouS+MPPba/POfWKhOlejj5bMetWUM/GMV7fgTHIIdlh/vpM4LBOAmURY4xwhCsA69CKajbVdRyC8fJn57Bv4I+BiNj8F6eAgg3nuRdocHBHIRsI4JU7PwtVOZWl7ClqDT7T5wHxaI+7+0T2ly90rVyj3bXWOk2DPE74SJvZhZ3gITDMukSHYMcNN1pHlNcwKZNBi6TkVaENz1rA6WwTVzBHInuJENbs7twvrotrrT0PPxzwt7dKYZr51QmmiLXO0j4r7grgXgLqmgWiFQDQ0a1Ib0mrbVh1Z3rP5eV0vHnoHugZOdSufEo2sfDaq3VTxWV38Dpe8GV/87B2+wzBKwbVt5YfyF2P7D+zuODx3fMq/Pf/r4hWMPjSXHWhJWQtElk/JxGcs1A2Zi2eIVsxZ0z6UE5mLuXVOXfunKtc9d5EYb/jNHZ05Qk9Pm+E5OzQqrAs9fdm3yDBnY81iFOfaLnOlUvAea71mqEqXRyTKoFESnUC59KBxyUvCi4ShEwlHS8oU5H7+j2R+1fXc8wILYADcLG2dUK2V4SwF3/9ciq7qg98EIMF4DgGTLsgkc9kGuUaNlBwHcMHTQdaRwNSGZSVE6GmrnqImLsr6osVNJVh5UJ+IX+Eiw8RNCcE5tBZaE3DByszsbZDGr2NWu/PVFaGxLkTW71t0PPmeLNELdtlldQ1ZpkZnkVTsEdWp9uquh+8Salv4Xo1r85x+78f6j9269d/ZpeDobFHkpfUSu1TsCcL9WR3YFvBcG3L0D70Ree/O19SfOnLhnNjW788zkmVvH0uMdST0R0i2dEdtIJmTtbK5MZZE9kAg5xIacw9T8t6SINvxiJV/zfaU8TUpEI/HNk6t4DLM5sNPjWZk71+GgIBrKqf6SK0UrLmaaINf8iQgXa+RxoOCnCfTpayrzzWMsAsYkKCqa9zUqZYtfoVCYovUpmA+BXmFgnzNVuw8kjLCEvUfBsnYz9xVQCPkC7Jz5ovi5q4DkhqCVuoLuDewLK6dqmgYFsglgRpDGAit61oCsnoFMOguZbJr+bVsm6JZBhDKooeN9rK+O6cQ5ZxWb6vnaOIdVt1jcB0D6OZf1kDdxqCGW/cHAXjTCrDa5Med/F1zu/A9sLETVRBodbibibRYpfEfsc5SurhEBjWwpENGiUKPWJFqibSe76rvfaq5r3HXz2u27//i2Px6UJMo1DT6BBPIkEIB7MCEuiwTePv9203vH3tvw4cUP7xrNjN42PjO+ZXxqfNW8Ph/PShlI22kw0TePZPQO+xxHc16PBnN3cX+l5KYcLbyLHYyDHWl0rqnNbLSuXHt+HS+TSd71PA3PZad3gKsA3HndeuL09uTc8xYxamZYUheD9Zgpn5nzFYWBOYI8mvLxb0zDZz+jJYCKlIAEYTXM/Po8jkAE9InvoheF4L/gMMAvLAR+97/defriZ/oONgWu6WaW10hHNwNq5EwrJ+0b/47mdNLQLaaxI/AbJpgWK7xC56NqyVWkKi6224m5QY8VZhp3AQQ8rCB+YtAdorFNmrTr5Mcrv7EDHZuk7B1yufcS2CZWlVOo4IINBuODLyxZbwGoeIDLyhCBGP1XH22caG1sO9EUb/6oNdTy3q2r7vjglrVbz97SdUtQtc17aV23VwTgft0O/eV/cdTkX55/ueXgyYPrT509seP8xeE7x2YnbhxPT3RNpSebM3IGdEUHU9LzN3Yk5iANWCalnPzkCgNDJ9DN0RapUDvbWMnqma9hEWhw2lixleMvGEgzSBHXsB8LQd2BSOZvLxoCX7ps8yluFgKbO7AMf2bgz2lyOZhrSihPsxc0ugTuSMbich8w0GHg4y6t6/Scvza5AbjVQYC7A+Z2TgvHaHTSyDH9zDZBx/wswjj+e5fGju2IyPUF4s0jAlpM9qXIl1G1Mixeoj3nfLdQM6dARXGI43MiF37JawvQNeJgQExOTie5PYVYGyUEd4WlCuYdXpB4Bl04lgohDJPLhqGttm2oLdo22F7fsWd1b987m1dv3r927drBuyGgjC1lBlyv1wbgfr2O/BV8b/TJvzP0Tv2ByaPrDp07sO3ohePbxhKjt85kJvvH58daUZM3UbNRGG+80AhZrDk3caJ/GcEdNX0CH1d9dq54oyVVfDlbOzfpE8AvMfsFDLh9sHR9NfCmmOwLH5jnARbHjvyHu0GZwNpV5tMdqFaYb+5olC4TfqH2XphuR/LjVgz398J4ACbnnDVDpLK55eb0m8vTKZrilkvVdiZ3Qzn5CRh2Q/5ij3TKHLsOf07hFn5YdCxDNA7cLcPlRWywmM1QwG2PciBrFE1dGTQ5BGGIWq11befjUnyot6X39a29m/Zv6Nl6YGvDhqGt7VuTQVrbFdy4rrJHV20JXWXvHXR3BUgAQX4P7AmfGznXuu/Mvls+Orrn/pODx+9Om+n+lJlqTEtZKSsbkLV1yo1HLZlZPbl2TiZoFhkt/LFMQcOtkgG7JACJz3QB6ouCuxs/RbyTy9W6XNguIuNzgXkF+dVCk17kdME0cO7AdeLAivW2cMn7eSN/24Tb84GR7i4sZD/zZvIsBQv81vxSdxnfKs9VRzcXMnUjvauf4rHu8Aonqp67dPh0y5VcLegrxVKKFHphaaICbhJo+J+pgWZpEFfi2bhacymm1xWFggAAEyBJREFUxc9s2rj1tVvW3/rBxrbVe/o6+mZ+CD80gkC5Kk+C66A5f6v2OhBE8IpXVgJYR37XyItNZy8N3/byr3/+mYvzl24dTU20zpqJxnlIhtJyRjLIXG+yYDXOHOewjKHp1fkdM5oyxZDVunaDututmgdAbve5iI/yEIsfaPSSbKFZPM/XzV0L7jbcrgD3YYBn5uc/zh3stljE91JV38qMEhepcIXvkifvYruPKO3rrqrmJUCPv3ttcq4YuZzLvRDkxdzA7wTOLIKdnTV5PXWsykZauuvLPae46R4LuiCoR82YWWPH041aw1R7vP3Mmo41v3zyE0++tKFjw8Ee6EkHWnqFA3+d3+41769z8QSvf7kl8Kz9rLJ5tqf+0IWzW94+9v7Dh88f/djQzHDfZGaydt5ORrKQVdEnDzZGVDNopRRwW3bYzJyAatT+qN61C4LdG6+IVHY2bmFS5eZ3AayLBM3laXRVFJRjRndF/LtTx5gLnMcGiHKj+E9XLnyx7iwWOFdJ1xeLthfgXkjMk5ffji4WlyWC/iaGit6nkp7xe4W1oNgpjEfIs3Hkbh33/GBmIG4pEi4Znh2BY8OD6+hJfI4wcBcBnOJaFvuBz1FAgwhEsnVyXbot0jbe19h3ZFPXxl13rL/jlds39J/qkLYFRV2qMOxBE1ecWDEYgkACi0vgkH2oZnh4eO0H5z64d/+pQ3efGDm5Y3h6pGvOmgtZYVPLWhlANjnaWJ3UK76Lu4FhgakdN1q0l7qeTQDP2OjIdy0c7M7BgOrZFvfTV0F9LwTBBdZ39zMcu3KRtDf3KxXTyAv76ud473HPgoA8CoHgN7lM3nlENUT5W+B68NOXUhbMIu0xHGYhmux7XoYbj8QU/ceoQCwyxAMzJQNstLMX8W6gRi5y0qlRnj2gKBKE5ZBtJEFvjDRlV7X0ntzcu+n9Las2/+q29Xe+21XfNbxaWp0u5dWCawMJeEmg2svJ63nB3wMJlCyB3fZuzQKr+eS5k5sOnzl631sH337kyPDRHQkrGdLtDJiyCaaK6XFYItTM33gdsyjTtAi0xYZOqc08vcm1lwtzKzGbcbM+JeDhtYX+WbfZteQ3KzhcFFmNxbRtR1suBPxygLuSPot7izx3wWGl4Dm+3qvS3alwrLgijocKNKtT/gUd6NiDKJTD/Uwnak4CCQGetHucXyz+g2ns/MUwrtNCwiIV8D/ZVEDSbVAsGWKhMNSo8fSOjbe+sWPDjhc39mx8r7ez9xwAzNwS1FSvxgwM2igigUqXTyDUQAKXRQJYoKZzT6cynZ6OhMKh1ktTF24/du7k5w+cPPzQeHYqkg7rkIEk2KoBUhh3aSwvazuBdZiGZGNSsayxTTyrA1XOJJM+89ejOZXxyqOFm6WPYdEb5q/HwqHC4VrgUy2dVXR5ZLaSVnMVrBkVC6mY75v6xXnfENgtiZgDMcdezAESIyMVpBE3MJ0PUy85KyH+iNkZlsnSMrAEK3tdFvGu6hrISQVqrBprdcvA2O1bbvmH9tbW5+Ox+OmQFZpeP7c++8ADD5iBT73iEQ4aWEICK2k7CAYqkIC3BJA/BJ6V/2bX4ehHw0MNc6m5noaWpoeOXTjxqcHJ8zcmzNlIQp+XTDSfol/eZuQjmHZsktNTxkLhxBonGRlQUDtH5Z0AnflKMWWJ3L88fxy1OQbwAsVdvmGhDXr3fPmvWEmreaWAu5A6D2YTVhtSynmqJLoQ6M/IBUAuBTbOCO5oYdBxPqiYyoYaPCOwUbGIC/B6AJwmVrYxRz1itURbp9d2rP1wbde650cGB1/ftnrb+PZ122cfXfuoLknOJFr++RA84bqWwEraDq7rgQhevjwJoMn+9Q9ebz46eKqnRlVvn5mbunl48sINF2YurZlKTzcmraSqywaYCiZnsf9EVD2iOpUV5b5fCgzn2hoxz/LgKMd1TYjA1UGH5lb0eyWgWXkyvLbv4oMqwJ2YddzlaFl8ABt7Hv3uru/OiwGK6oFYLwAniWIgwGNwXBRicjzbGG4c7WrqOtbW2L43qkV3q7Z06NYtt144s/HMVJDGdm3PsJX6dgG4r9SRCfpVkgQwZ/7XJ19u2nN2T8ul5GzfZHpm81Rmdv3Y3OgNo3Nj6yaTEy0JY141JOSwZ0CPpWfxJ9rLcSW4zeuFkfQOo63IJVd4rDc31S8bu01JYgguzpOAyP3HTAoR0U7OcXaV22wvLDBiDnCqeVY/XSGyGdu0QLbQ9B6GuBo3mmMtFzvqOo+01bQdrQ81HGmJth7pamgb7N+0Y/zRptvnAy09mI5XUgIBuF9J6QfPrroEkOJ2CIYih84dajgxfqLl3MVzq0amh9dNJaY2z2dmNk8lJ/smU9NN09nZiKVJkNZTZH5XQgoFzyEPOqsB60rFcmnxZNZFTc9CkyzVs8ux5FX9bYIGK5MAxq4rZEYnV4tDWcgZ5Nw0c/ggAnYZZElh1LkI5qBASNFAsSWIa1G9Ld481FLbdjKmRg7WR5pPdrf1HV/Xtnqot7V3Yl3Hutm1sDYot1rZoAV3V0kCAbhXSZBBMytPAkiMA3A29OuLR2r3ndnfcXLk1OrBmeH+2WxiQ0JPb5tMzKybnJtqSWUzsq3aYMoGWGAQtR3T7jG4jtOLCZ8s1oA3EdwZGS4jMBHov/JkcH33COldEdxZsSEEdwmj4ahwIJIhcQUeufox2BJT2TDi3daoEhtGvccisUx9Td3F2pr4uZgaPtgcqdu7oXvjmY09687saN00Ga3vSAaAfn3PspX69gG4r9SRCfpVdQkg2O+H/dGDQwe7jpw/snnfoQOb59LzW5LJVGfGzHQkMrPtSTNZk5UySsZO8zK0NhhYqQwrgSkSFfcgLZCy4gjeSXtfGZ+VtJxXQgwCq4dOWjj+DwPkWFE3CppTsD46FnIxJYioUQhDGEJ2yIipNTMxrWYkHI5eiEZjg3W1dQc3rFl7avumGw9vr98+tAk2YWDcSnjBlTHtgl6sSAmspN1gRQoo6NS1KQEE+iEYCn80+NHAqXPH+k+Nnls/Mn5h80x6qj9hJVpn0zNNCT1ZpytGZD47F0oZWSpHiwBPUE7V0vAbFaBdIUISy/lKL+tqJf9XLlZJwtgI5kqh9DbMgLAw0l2GmBqBeCiWUQ0lWR9pmKoJ1UzWqPHRhkjTme7m3oP9nf1HB/oGzvR39o9sljZnK+9N0EIggcsngSu9C1y+Nw2eFEigiATQR48Wd9ToL1662Hbh0oWeCzPn1gxeOr/+4vSlvpnMXNdsZqZ9Nj1flzLS8bSVjWWMjGbYpmQheY6EWj2W77RypGVOhDULrl+Kup0r/9w+LCL0XR1dSj90GN6YBSHH+EYE7QvfltpaqkH3PUWuK2SUW3RGiXt5e6IaGl1fpF0R2Cb+VIJOzN+cWqanuR9JJDUqUb6Slg6KHVZC2agWnYursURttGa+VotdaIo1ne9p7TrZ29pzvK+1/1xzQ8fFDU0bJjuhE/ndV8rJLVi/gQRKkkAA7iWJK7j4epDACftEOAvZ+PzMfP3w9HDHmdHBNWfHzmw4P3Ghb2TiwsDE3GRrxsrUZaVMPGUkYlnIKFii1gEuLFMrgJSKiXAGdSTJKQQ3XiKUjLzEiFekGlwe2IlUvNwvGW85jw1wIsAFyhWMWOFJw4XDnqxyIjVQBBwWmwzCj43vxeneiBwGOQQccBcX8V/xswh1jQuA8s3JhO7iFBC13vE2DrnYLJ7PRKabRHZ3RkyEfvQQRLJxpTYRVaOJsByaq4/Wjfa09R9Z3dp3rr+l78yq5u4TrbWtowDNs7c3rU1IElLQBZ9AAle/BAJwv/rHMHiDZZQA1+zVY3AsMg3TsbHp6Y6RyQu9x88e3Xb83Intx4ePbpjPzDfaYIVNy4gYph6xZFuzFRsM2wTdyoIpoYbPQJtF13MUcwK6JGLEIxC0uH/YAV2eWy8OCyIZX2jqXBl2XMDCFSysB4XaMO+H0HjFdzRXs0ewG9xKOoE+lZTldclNDDR0nTgKdxHnZhd5v4Pt/N0dy4Krni6vCCdq0ZsU9JZ/iCHudvxC9kEkk5FUimhXLUYlK0tyVpW1tCwrKQWUbEdj5/kNPRsP9HX2HRzo7D/e0zFwobNmYHgLrEoh+ZwkSXgqCz6BBK45CQTgfs0NafBCl0sCR+2jtenUZN1oYqrzxMlTN+4/cfDOk4On7hidn+hPWGklZSeVhJmUIQSKoZoS/mfL6LlnUfmOrx61UIQYrE+P/mFM2eKhenQgIDVWnAQK0NrRdnkRGaRILTDJuzVyixO0KKj8og8azxMIqhyQ8xR7l6WfVTTj97iqzxVWhaPuOH0VueSubSaPvJ0X6WGnHueDujPJhlLXRBtYF4ABuWzJtmKplmapdhgiZtjWrIgVNmvUqNXV2H5wfd/6PRvWrH97be+GQz2xngtWrTUXBMFdrlURPGelSCAA95UyEkE/rloJoHa/Z88eNboqGp62pmNT1lTzxOzM+rNjgzcOjQ1vPjd6dsNMerpxNjnbOJOeqUlmE6phZcFGFCPllpUDJfM9fmHgHmrSGAfGC9eYFtayd5GvCNATUkNwLKaD8hUu8J68ABzM6Ts+R2jrbmu5iBVwm+2FhdzthS7YQah9XnAtL55AcMfww4gsKyCT1i1T7R46XNDBgzLT8w4oLOZdhZAchlgonq6L1s80xuqnGuJNl1Z3Dhzpbuw+3NvWdSAC6tmGcMN8LdQmT3eezjwBT1hBVPtVu6yCjlcogQDcKxRgcHsgAQdfeXDerl275LP9Z1XN0EKDk4NaZjYTb2mub7Ns6J1LznbOzM90zsxOd8zMz7bMpGbbppJTHePpyeaUnqxL6ylJNwwy5SPiYS16DNhTNNToEb+JW49Xq+NPdlYx6taiJr1L22dl0HIDJX4UVnNhmxdWAOG3dw8tObfRj15I41d4esCb0P+Pmje37/PHo2Gf695g8wJ+CNtoXscqbfgfEsZEwlEjpkYn2+IdY03RurG6eMPFurr60fp43Wh9be2FqBofNiwYHp8cn+yJ96QTdTXZPjWiwyYwD8Nh+y/gL+wA1IN1eb1LIAD3630GBO+/bBLg/npSzQ/DYXXo0pB2YeSCNmFOqEbaiKmWWmOa6bo5SDckYa4+a6brsxm9KZNNdydSqY75xFzLXHKuI5lOtMzMzdansglNt00wbBahT1Xs0HQtWWRa14kQl30ct7ejsqNFgKnemKefo2DNRdYLy4HweYt/U5EdDu6YH04V8+hAwM0HVC3NZVa3sf4e84kTGwBa103yhxMxjCapUBurSdbG6ybj0dhoTbR2tDZeMxaLxC6GwtpQSI3MhZXobAPUTIfD0Vk5C1MpxUrUh6VsQ9MqfSAS0u/seUJn9X3J+uA6uSzbcAYNBxK4qiQQgPtVNVxBZ68VCWAJ27+Av5BPwkllBmaU0clR9ULygmrr89r8fCo+OZWMJ5OzkUvTlyKpbCo8NzUfqY3HG2qjtS0SyC2mabSlUtnmdCrZlMmkapNmtmUiOdWUlXTVAlsxbUu2LUvGoDTLItodCf/Dj2VZ+DuwULvmke8sUp1hJFVHE8z5FpbNlUFRkG4XCXzQZUDUMKYsK7YsKbIiK5YiybasyLYiydkwhGbrI3WzMTU8GYlG56KRyEQkEpuSFPtS1tDH5+anJwzbnquN16RrojXp5oamVFyLphta65PRpsZkWzRktBpNZkSXzZs7BwyAQybAk5aI+btW5kDwHoEEllMCAbgvp3SDtgMJlCEBrvHLu2AXrc9aqJWiEJWmxqfCljEbuTgxHr00NhqbmJ6MTIxPRZKJmdC0kYgOz18Kp6SsEgqFQtFwJBLWwtGwpsU0VauRZTkmgRSSZClimqZiW3bYtGxQJClMZLuWhZpwWJIlxQY7TVQvkqTZlm3LkpwBSU4qMhY8NbFGT0ICO21aZjqrG8msqSczeiaVySYzJqYLyJFMZ01ntlaNpOrqm/W2hsZUc0tHpqmxKdnT0ZMKJULpmztvxue5wgHZz4EWXsaECW4JJFBEAgG4B9MikMBVLgE8DAhQxJ93wS50vqsaaFp6Lh1KZBLh5HwyZCQTatI01YyRkS3bUnVdx2A6VZZkSc/oGLun6pYuK6qiy6psy5asWLZlh0IhI6JGsqqm2qpt2rG6xkxICxn1DfV62ghn41lD72nt0dfCWgHYzAIQmMuv8pkVdP9qlkAA7lfz6AV9DyQQSCCQQCCBQAKB5h7MgUACgQQCCQQSCCRw7Usg0Nyv/TEO3jCQQCCBQAKBBK4zCQTgfp0NePC6gQQCCQQSCCRw7UsgAPdrf4yDNwwkEEggkEAggetMAgG4X2cDHrxuIIFAAoEEAglc+xIIwP3aH+PgDQMJBBIIJBBI4DqTQADu19mAB68bSCCQQCCBQALXvgQCcL/2xzh4w0ACgQQCCQQSuM4kEID7dTbgwesGEggkEEggkMC1L4EA3K/9MQ7eMJBAIIFAAoEErjMJBOB+nQ148LqBBAIJBBIIJHDtSyAA92t/jIM3DCQQSCCQQCCB60wC/z8Jbf2s5L/G+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2141827" y="3785845"/>
            <a:ext cx="809192" cy="789888"/>
          </a:xfrm>
          <a:prstGeom prst="rect">
            <a:avLst/>
          </a:prstGeom>
        </p:spPr>
      </p:pic>
      <p:sp>
        <p:nvSpPr>
          <p:cNvPr id="17" name="Rectangle: Rounded Corners 6">
            <a:extLst>
              <a:ext uri="{FF2B5EF4-FFF2-40B4-BE49-F238E27FC236}">
                <a16:creationId xmlns:a16="http://schemas.microsoft.com/office/drawing/2014/main" id="{83D75BD5-8701-2FBA-083C-100CD411C4C8}"/>
              </a:ext>
            </a:extLst>
          </p:cNvPr>
          <p:cNvSpPr/>
          <p:nvPr/>
        </p:nvSpPr>
        <p:spPr>
          <a:xfrm>
            <a:off x="3148662" y="3768616"/>
            <a:ext cx="3882521" cy="824345"/>
          </a:xfrm>
          <a:prstGeom prst="roundRect">
            <a:avLst/>
          </a:prstGeom>
          <a:solidFill>
            <a:schemeClr val="tx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rgbClr val="000000"/>
                </a:solidFill>
              </a:rPr>
              <a:t>Đông Ti-mo</a:t>
            </a:r>
            <a:endParaRPr lang="en-US" sz="3000">
              <a:solidFill>
                <a:srgbClr val="000000"/>
              </a:solidFill>
            </a:endParaRPr>
          </a:p>
        </p:txBody>
      </p:sp>
      <p:pic>
        <p:nvPicPr>
          <p:cNvPr id="18" name="Picture 17"/>
          <p:cNvPicPr>
            <a:picLocks noChangeAspect="1"/>
          </p:cNvPicPr>
          <p:nvPr/>
        </p:nvPicPr>
        <p:blipFill>
          <a:blip r:embed="rId4"/>
          <a:stretch>
            <a:fillRect/>
          </a:stretch>
        </p:blipFill>
        <p:spPr>
          <a:xfrm>
            <a:off x="1015540" y="1473075"/>
            <a:ext cx="3235036" cy="1898802"/>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stretch>
            <a:fillRect/>
          </a:stretch>
        </p:blipFill>
        <p:spPr>
          <a:xfrm>
            <a:off x="4849091" y="1473075"/>
            <a:ext cx="3179617" cy="1898802"/>
          </a:xfrm>
          <a:prstGeom prst="rect">
            <a:avLst/>
          </a:prstGeom>
          <a:effectLst>
            <a:outerShdw blurRad="50800" dist="38100" dir="2700000" algn="tl" rotWithShape="0">
              <a:prstClr val="black">
                <a:alpha val="40000"/>
              </a:prstClr>
            </a:outerShdw>
          </a:effectLst>
        </p:spPr>
      </p:pic>
      <p:grpSp>
        <p:nvGrpSpPr>
          <p:cNvPr id="8" name="Group 7"/>
          <p:cNvGrpSpPr/>
          <p:nvPr/>
        </p:nvGrpSpPr>
        <p:grpSpPr>
          <a:xfrm>
            <a:off x="1015540" y="1470591"/>
            <a:ext cx="3235036" cy="1901286"/>
            <a:chOff x="1019076" y="1470591"/>
            <a:chExt cx="3235036" cy="1901286"/>
          </a:xfrm>
        </p:grpSpPr>
        <p:sp>
          <p:nvSpPr>
            <p:cNvPr id="2" name="Rectangle 1"/>
            <p:cNvSpPr/>
            <p:nvPr/>
          </p:nvSpPr>
          <p:spPr>
            <a:xfrm>
              <a:off x="1019076" y="1470591"/>
              <a:ext cx="3235036"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566502" y="1652104"/>
              <a:ext cx="2136646" cy="1538260"/>
            </a:xfrm>
            <a:prstGeom prst="rect">
              <a:avLst/>
            </a:prstGeom>
          </p:spPr>
        </p:pic>
      </p:grpSp>
      <p:grpSp>
        <p:nvGrpSpPr>
          <p:cNvPr id="12" name="Group 11"/>
          <p:cNvGrpSpPr/>
          <p:nvPr/>
        </p:nvGrpSpPr>
        <p:grpSpPr>
          <a:xfrm>
            <a:off x="4849091" y="1470591"/>
            <a:ext cx="3179617" cy="1901286"/>
            <a:chOff x="1019076" y="1470591"/>
            <a:chExt cx="3179617" cy="1901286"/>
          </a:xfrm>
        </p:grpSpPr>
        <p:sp>
          <p:nvSpPr>
            <p:cNvPr id="13" name="Rectangle 12"/>
            <p:cNvSpPr/>
            <p:nvPr/>
          </p:nvSpPr>
          <p:spPr>
            <a:xfrm>
              <a:off x="1019076" y="1470591"/>
              <a:ext cx="3179617"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1540561" y="1652104"/>
              <a:ext cx="2136646" cy="1538260"/>
            </a:xfrm>
            <a:prstGeom prst="rect">
              <a:avLst/>
            </a:prstGeom>
          </p:spPr>
        </p:pic>
      </p:grpSp>
    </p:spTree>
    <p:extLst>
      <p:ext uri="{BB962C8B-B14F-4D97-AF65-F5344CB8AC3E}">
        <p14:creationId xmlns:p14="http://schemas.microsoft.com/office/powerpoint/2010/main" val="359656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3" name="TextBox 2">
            <a:extLst>
              <a:ext uri="{FF2B5EF4-FFF2-40B4-BE49-F238E27FC236}">
                <a16:creationId xmlns:a16="http://schemas.microsoft.com/office/drawing/2014/main" id="{67FA53AC-6225-9150-0622-DCBD80D60D6F}"/>
              </a:ext>
            </a:extLst>
          </p:cNvPr>
          <p:cNvSpPr txBox="1"/>
          <p:nvPr/>
        </p:nvSpPr>
        <p:spPr>
          <a:xfrm>
            <a:off x="547914" y="271790"/>
            <a:ext cx="8048172" cy="1045223"/>
          </a:xfrm>
          <a:prstGeom prst="rect">
            <a:avLst/>
          </a:prstGeom>
          <a:noFill/>
        </p:spPr>
        <p:txBody>
          <a:bodyPr wrap="square">
            <a:spAutoFit/>
          </a:bodyPr>
          <a:lstStyle/>
          <a:p>
            <a:pPr algn="just">
              <a:lnSpc>
                <a:spcPct val="150000"/>
              </a:lnSpc>
            </a:pPr>
            <a:r>
              <a:rPr lang="vi-VN" sz="2200" b="1" i="1">
                <a:solidFill>
                  <a:schemeClr val="accent5">
                    <a:lumMod val="50000"/>
                  </a:schemeClr>
                </a:solidFill>
              </a:rPr>
              <a:t>Câu </a:t>
            </a:r>
            <a:r>
              <a:rPr lang="en-US" sz="2200" b="1" i="1">
                <a:solidFill>
                  <a:schemeClr val="accent5">
                    <a:lumMod val="50000"/>
                  </a:schemeClr>
                </a:solidFill>
              </a:rPr>
              <a:t>4</a:t>
            </a:r>
            <a:r>
              <a:rPr lang="vi-VN" sz="2200" b="1" i="1">
                <a:solidFill>
                  <a:schemeClr val="accent5">
                    <a:lumMod val="50000"/>
                  </a:schemeClr>
                </a:solidFill>
              </a:rPr>
              <a:t>: </a:t>
            </a:r>
            <a:r>
              <a:rPr lang="vi-VN" sz="2200">
                <a:solidFill>
                  <a:schemeClr val="accent5">
                    <a:lumMod val="50000"/>
                  </a:schemeClr>
                </a:solidFill>
              </a:rPr>
              <a:t>Cuộc đấu tranh vũ trang tiêu biểu nào ở Lào đã diễn ra đầu thế kỉ XX?</a:t>
            </a:r>
            <a:endParaRPr lang="en-US" sz="2200">
              <a:solidFill>
                <a:schemeClr val="accent5">
                  <a:lumMod val="50000"/>
                </a:schemeClr>
              </a:solidFill>
            </a:endParaRPr>
          </a:p>
        </p:txBody>
      </p:sp>
      <p:sp>
        <p:nvSpPr>
          <p:cNvPr id="4" name="Rectangle: Rounded Corners 3">
            <a:extLst>
              <a:ext uri="{FF2B5EF4-FFF2-40B4-BE49-F238E27FC236}">
                <a16:creationId xmlns:a16="http://schemas.microsoft.com/office/drawing/2014/main" id="{37027A1E-FED3-1C3E-3107-3D9485E62ADD}"/>
              </a:ext>
            </a:extLst>
          </p:cNvPr>
          <p:cNvSpPr/>
          <p:nvPr/>
        </p:nvSpPr>
        <p:spPr>
          <a:xfrm>
            <a:off x="547914" y="16110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A. Khởi nghĩa Pha-ca-đuốc.</a:t>
            </a:r>
          </a:p>
        </p:txBody>
      </p:sp>
      <p:sp>
        <p:nvSpPr>
          <p:cNvPr id="5" name="Rectangle: Rounded Corners 4">
            <a:extLst>
              <a:ext uri="{FF2B5EF4-FFF2-40B4-BE49-F238E27FC236}">
                <a16:creationId xmlns:a16="http://schemas.microsoft.com/office/drawing/2014/main" id="{21A09ECE-24D8-7E1E-B010-AF85C79C98D8}"/>
              </a:ext>
            </a:extLst>
          </p:cNvPr>
          <p:cNvSpPr/>
          <p:nvPr/>
        </p:nvSpPr>
        <p:spPr>
          <a:xfrm>
            <a:off x="4902202" y="16110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800">
                <a:solidFill>
                  <a:schemeClr val="accent5">
                    <a:lumMod val="50000"/>
                  </a:schemeClr>
                </a:solidFill>
              </a:rPr>
              <a:t>B. Khởi nghĩa Ong Kẹo.</a:t>
            </a:r>
            <a:endParaRPr lang="en-US" sz="1800">
              <a:solidFill>
                <a:schemeClr val="accent5">
                  <a:lumMod val="50000"/>
                </a:schemeClr>
              </a:solidFill>
            </a:endParaRPr>
          </a:p>
        </p:txBody>
      </p:sp>
      <p:sp>
        <p:nvSpPr>
          <p:cNvPr id="6" name="Rectangle: Rounded Corners 5">
            <a:extLst>
              <a:ext uri="{FF2B5EF4-FFF2-40B4-BE49-F238E27FC236}">
                <a16:creationId xmlns:a16="http://schemas.microsoft.com/office/drawing/2014/main" id="{3C044715-32F3-B6C0-F874-DBFE18DB9119}"/>
              </a:ext>
            </a:extLst>
          </p:cNvPr>
          <p:cNvSpPr/>
          <p:nvPr/>
        </p:nvSpPr>
        <p:spPr>
          <a:xfrm>
            <a:off x="547914" y="32549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C. Khởi nghĩa của A-cha Xoa. </a:t>
            </a:r>
          </a:p>
        </p:txBody>
      </p:sp>
      <p:sp>
        <p:nvSpPr>
          <p:cNvPr id="7" name="Rectangle: Rounded Corners 6">
            <a:extLst>
              <a:ext uri="{FF2B5EF4-FFF2-40B4-BE49-F238E27FC236}">
                <a16:creationId xmlns:a16="http://schemas.microsoft.com/office/drawing/2014/main" id="{1FD67FEE-E928-9173-3133-276C01C74464}"/>
              </a:ext>
            </a:extLst>
          </p:cNvPr>
          <p:cNvSpPr/>
          <p:nvPr/>
        </p:nvSpPr>
        <p:spPr>
          <a:xfrm>
            <a:off x="4902202" y="32549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accent5">
                    <a:lumMod val="50000"/>
                  </a:schemeClr>
                </a:solidFill>
              </a:rPr>
              <a:t>D. Khởi nghĩa của </a:t>
            </a:r>
          </a:p>
          <a:p>
            <a:pPr algn="ctr">
              <a:lnSpc>
                <a:spcPct val="150000"/>
              </a:lnSpc>
            </a:pPr>
            <a:r>
              <a:rPr lang="en-US" sz="1800">
                <a:solidFill>
                  <a:schemeClr val="accent5">
                    <a:lumMod val="50000"/>
                  </a:schemeClr>
                </a:solidFill>
              </a:rPr>
              <a:t>Bô-ni-pha-xi-ô.</a:t>
            </a:r>
          </a:p>
        </p:txBody>
      </p:sp>
      <p:sp>
        <p:nvSpPr>
          <p:cNvPr id="8" name="Rectangle: Rounded Corners 7">
            <a:extLst>
              <a:ext uri="{FF2B5EF4-FFF2-40B4-BE49-F238E27FC236}">
                <a16:creationId xmlns:a16="http://schemas.microsoft.com/office/drawing/2014/main" id="{032BA329-DD0D-938B-7927-6A113DDBFEE4}"/>
              </a:ext>
            </a:extLst>
          </p:cNvPr>
          <p:cNvSpPr/>
          <p:nvPr/>
        </p:nvSpPr>
        <p:spPr>
          <a:xfrm>
            <a:off x="4902200" y="1611086"/>
            <a:ext cx="3693886" cy="134982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5">
                    <a:lumMod val="50000"/>
                  </a:schemeClr>
                </a:solidFill>
              </a:rPr>
              <a:t>B. Khởi nghĩa Ong Kẹo.</a:t>
            </a:r>
          </a:p>
        </p:txBody>
      </p:sp>
    </p:spTree>
    <p:extLst>
      <p:ext uri="{BB962C8B-B14F-4D97-AF65-F5344CB8AC3E}">
        <p14:creationId xmlns:p14="http://schemas.microsoft.com/office/powerpoint/2010/main" val="3461888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3" name="TextBox 2">
            <a:extLst>
              <a:ext uri="{FF2B5EF4-FFF2-40B4-BE49-F238E27FC236}">
                <a16:creationId xmlns:a16="http://schemas.microsoft.com/office/drawing/2014/main" id="{67FA53AC-6225-9150-0622-DCBD80D60D6F}"/>
              </a:ext>
            </a:extLst>
          </p:cNvPr>
          <p:cNvSpPr txBox="1"/>
          <p:nvPr/>
        </p:nvSpPr>
        <p:spPr>
          <a:xfrm>
            <a:off x="547914" y="271790"/>
            <a:ext cx="8048172" cy="1045223"/>
          </a:xfrm>
          <a:prstGeom prst="rect">
            <a:avLst/>
          </a:prstGeom>
          <a:noFill/>
        </p:spPr>
        <p:txBody>
          <a:bodyPr wrap="square">
            <a:spAutoFit/>
          </a:bodyPr>
          <a:lstStyle/>
          <a:p>
            <a:pPr algn="just">
              <a:lnSpc>
                <a:spcPct val="150000"/>
              </a:lnSpc>
            </a:pPr>
            <a:r>
              <a:rPr lang="vi-VN" sz="2200" b="1" i="1">
                <a:solidFill>
                  <a:schemeClr val="accent5">
                    <a:lumMod val="50000"/>
                  </a:schemeClr>
                </a:solidFill>
              </a:rPr>
              <a:t>Câu </a:t>
            </a:r>
            <a:r>
              <a:rPr lang="en-US" sz="2200" b="1" i="1">
                <a:solidFill>
                  <a:schemeClr val="accent5">
                    <a:lumMod val="50000"/>
                  </a:schemeClr>
                </a:solidFill>
              </a:rPr>
              <a:t>5</a:t>
            </a:r>
            <a:r>
              <a:rPr lang="vi-VN" sz="2200" b="1" i="1">
                <a:solidFill>
                  <a:schemeClr val="accent5">
                    <a:lumMod val="50000"/>
                  </a:schemeClr>
                </a:solidFill>
              </a:rPr>
              <a:t>: </a:t>
            </a:r>
            <a:r>
              <a:rPr lang="vi-VN" sz="2200">
                <a:solidFill>
                  <a:schemeClr val="accent5">
                    <a:lumMod val="50000"/>
                  </a:schemeClr>
                </a:solidFill>
              </a:rPr>
              <a:t>Ở Việt Nam, ngay từ giữa thế kỉ XIX nổ ra những cuộc kháng chiến tiêu biểu nào chống thực dân Pháp?</a:t>
            </a:r>
            <a:endParaRPr lang="en-US" sz="2200">
              <a:solidFill>
                <a:schemeClr val="accent5">
                  <a:lumMod val="50000"/>
                </a:schemeClr>
              </a:solidFill>
            </a:endParaRPr>
          </a:p>
        </p:txBody>
      </p:sp>
      <p:sp>
        <p:nvSpPr>
          <p:cNvPr id="4" name="Rectangle: Rounded Corners 3">
            <a:extLst>
              <a:ext uri="{FF2B5EF4-FFF2-40B4-BE49-F238E27FC236}">
                <a16:creationId xmlns:a16="http://schemas.microsoft.com/office/drawing/2014/main" id="{37027A1E-FED3-1C3E-3107-3D9485E62ADD}"/>
              </a:ext>
            </a:extLst>
          </p:cNvPr>
          <p:cNvSpPr/>
          <p:nvPr/>
        </p:nvSpPr>
        <p:spPr>
          <a:xfrm>
            <a:off x="547914" y="16110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accent5">
                    <a:lumMod val="50000"/>
                  </a:schemeClr>
                </a:solidFill>
              </a:rPr>
              <a:t>A. Phong trào Cần vương, khởi nghĩa Yên Thế.</a:t>
            </a:r>
            <a:endParaRPr lang="en-US" sz="1800">
              <a:solidFill>
                <a:schemeClr val="accent5">
                  <a:lumMod val="50000"/>
                </a:schemeClr>
              </a:solidFill>
            </a:endParaRPr>
          </a:p>
        </p:txBody>
      </p:sp>
      <p:sp>
        <p:nvSpPr>
          <p:cNvPr id="5" name="Rectangle: Rounded Corners 4">
            <a:extLst>
              <a:ext uri="{FF2B5EF4-FFF2-40B4-BE49-F238E27FC236}">
                <a16:creationId xmlns:a16="http://schemas.microsoft.com/office/drawing/2014/main" id="{21A09ECE-24D8-7E1E-B010-AF85C79C98D8}"/>
              </a:ext>
            </a:extLst>
          </p:cNvPr>
          <p:cNvSpPr/>
          <p:nvPr/>
        </p:nvSpPr>
        <p:spPr>
          <a:xfrm>
            <a:off x="4902202" y="16110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accent5">
                    <a:lumMod val="50000"/>
                  </a:schemeClr>
                </a:solidFill>
              </a:rPr>
              <a:t>B. Phong trào Cần vương, khởi nghĩa Ba Đình.</a:t>
            </a:r>
            <a:endParaRPr lang="en-US" sz="1800">
              <a:solidFill>
                <a:schemeClr val="accent5">
                  <a:lumMod val="50000"/>
                </a:schemeClr>
              </a:solidFill>
            </a:endParaRPr>
          </a:p>
        </p:txBody>
      </p:sp>
      <p:sp>
        <p:nvSpPr>
          <p:cNvPr id="6" name="Rectangle: Rounded Corners 5">
            <a:extLst>
              <a:ext uri="{FF2B5EF4-FFF2-40B4-BE49-F238E27FC236}">
                <a16:creationId xmlns:a16="http://schemas.microsoft.com/office/drawing/2014/main" id="{3C044715-32F3-B6C0-F874-DBFE18DB9119}"/>
              </a:ext>
            </a:extLst>
          </p:cNvPr>
          <p:cNvSpPr/>
          <p:nvPr/>
        </p:nvSpPr>
        <p:spPr>
          <a:xfrm>
            <a:off x="547914" y="32549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accent5">
                    <a:lumMod val="50000"/>
                  </a:schemeClr>
                </a:solidFill>
              </a:rPr>
              <a:t>C. Phong trào Cần vương, khởi nghĩa Bãi Sậy.</a:t>
            </a:r>
            <a:endParaRPr lang="en-US" sz="1800">
              <a:solidFill>
                <a:schemeClr val="accent5">
                  <a:lumMod val="50000"/>
                </a:schemeClr>
              </a:solidFill>
            </a:endParaRPr>
          </a:p>
        </p:txBody>
      </p:sp>
      <p:sp>
        <p:nvSpPr>
          <p:cNvPr id="7" name="Rectangle: Rounded Corners 6">
            <a:extLst>
              <a:ext uri="{FF2B5EF4-FFF2-40B4-BE49-F238E27FC236}">
                <a16:creationId xmlns:a16="http://schemas.microsoft.com/office/drawing/2014/main" id="{1FD67FEE-E928-9173-3133-276C01C74464}"/>
              </a:ext>
            </a:extLst>
          </p:cNvPr>
          <p:cNvSpPr/>
          <p:nvPr/>
        </p:nvSpPr>
        <p:spPr>
          <a:xfrm>
            <a:off x="4902202" y="3254986"/>
            <a:ext cx="3693886" cy="13498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accent5">
                    <a:lumMod val="50000"/>
                  </a:schemeClr>
                </a:solidFill>
              </a:rPr>
              <a:t>D. Phong trào Cần vương, khởi nghĩa Hương Khê. </a:t>
            </a:r>
            <a:endParaRPr lang="en-US" sz="1800">
              <a:solidFill>
                <a:schemeClr val="accent5">
                  <a:lumMod val="50000"/>
                </a:schemeClr>
              </a:solidFill>
            </a:endParaRPr>
          </a:p>
        </p:txBody>
      </p:sp>
      <p:sp>
        <p:nvSpPr>
          <p:cNvPr id="8" name="Rectangle: Rounded Corners 7">
            <a:extLst>
              <a:ext uri="{FF2B5EF4-FFF2-40B4-BE49-F238E27FC236}">
                <a16:creationId xmlns:a16="http://schemas.microsoft.com/office/drawing/2014/main" id="{032BA329-DD0D-938B-7927-6A113DDBFEE4}"/>
              </a:ext>
            </a:extLst>
          </p:cNvPr>
          <p:cNvSpPr/>
          <p:nvPr/>
        </p:nvSpPr>
        <p:spPr>
          <a:xfrm>
            <a:off x="547914" y="1611086"/>
            <a:ext cx="3693886" cy="134982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accent5">
                    <a:lumMod val="50000"/>
                  </a:schemeClr>
                </a:solidFill>
              </a:rPr>
              <a:t>A. Phong trào Cần vương, khởi nghĩa Yên Thế.</a:t>
            </a:r>
          </a:p>
        </p:txBody>
      </p:sp>
    </p:spTree>
    <p:extLst>
      <p:ext uri="{BB962C8B-B14F-4D97-AF65-F5344CB8AC3E}">
        <p14:creationId xmlns:p14="http://schemas.microsoft.com/office/powerpoint/2010/main" val="1063816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0"/>
          <p:cNvSpPr txBox="1">
            <a:spLocks noGrp="1"/>
          </p:cNvSpPr>
          <p:nvPr>
            <p:ph type="title"/>
          </p:nvPr>
        </p:nvSpPr>
        <p:spPr>
          <a:xfrm>
            <a:off x="305212" y="1425284"/>
            <a:ext cx="6173534" cy="116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a:latin typeface="+mj-lt"/>
              </a:rPr>
              <a:t>LUYỆN TẬP </a:t>
            </a:r>
          </a:p>
        </p:txBody>
      </p:sp>
      <p:sp>
        <p:nvSpPr>
          <p:cNvPr id="410" name="Google Shape;410;p40"/>
          <p:cNvSpPr txBox="1">
            <a:spLocks noGrp="1"/>
          </p:cNvSpPr>
          <p:nvPr>
            <p:ph type="subTitle" idx="1"/>
          </p:nvPr>
        </p:nvSpPr>
        <p:spPr>
          <a:xfrm>
            <a:off x="1315298" y="2762552"/>
            <a:ext cx="4152300" cy="56962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a:solidFill>
                  <a:srgbClr val="C00000"/>
                </a:solidFill>
                <a:latin typeface="+mj-lt"/>
              </a:rPr>
              <a:t>Bài tập trong SGK </a:t>
            </a:r>
            <a:endParaRPr sz="2500">
              <a:solidFill>
                <a:srgbClr val="C00000"/>
              </a:solidFill>
              <a:latin typeface="+mj-lt"/>
            </a:endParaRPr>
          </a:p>
        </p:txBody>
      </p:sp>
      <p:grpSp>
        <p:nvGrpSpPr>
          <p:cNvPr id="411" name="Google Shape;411;p40"/>
          <p:cNvGrpSpPr/>
          <p:nvPr/>
        </p:nvGrpSpPr>
        <p:grpSpPr>
          <a:xfrm rot="9868351">
            <a:off x="7253448" y="3623906"/>
            <a:ext cx="952091" cy="672508"/>
            <a:chOff x="1582903" y="1051290"/>
            <a:chExt cx="952093" cy="672509"/>
          </a:xfrm>
        </p:grpSpPr>
        <p:sp>
          <p:nvSpPr>
            <p:cNvPr id="412" name="Google Shape;412;p40"/>
            <p:cNvSpPr/>
            <p:nvPr/>
          </p:nvSpPr>
          <p:spPr>
            <a:xfrm>
              <a:off x="2186857" y="1051290"/>
              <a:ext cx="273739" cy="169834"/>
            </a:xfrm>
            <a:custGeom>
              <a:avLst/>
              <a:gdLst/>
              <a:ahLst/>
              <a:cxnLst/>
              <a:rect l="l" t="t" r="r" b="b"/>
              <a:pathLst>
                <a:path w="373705" h="231855" extrusionOk="0">
                  <a:moveTo>
                    <a:pt x="372474" y="226769"/>
                  </a:moveTo>
                  <a:cubicBezTo>
                    <a:pt x="372474" y="226769"/>
                    <a:pt x="415019" y="-6876"/>
                    <a:pt x="0" y="156"/>
                  </a:cubicBezTo>
                  <a:cubicBezTo>
                    <a:pt x="0" y="156"/>
                    <a:pt x="144268" y="272043"/>
                    <a:pt x="372474" y="226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40"/>
            <p:cNvSpPr/>
            <p:nvPr/>
          </p:nvSpPr>
          <p:spPr>
            <a:xfrm>
              <a:off x="2313338" y="1110740"/>
              <a:ext cx="160692" cy="131939"/>
            </a:xfrm>
            <a:custGeom>
              <a:avLst/>
              <a:gdLst/>
              <a:ahLst/>
              <a:cxnLst/>
              <a:rect l="l" t="t" r="r" b="b"/>
              <a:pathLst>
                <a:path w="219375" h="180121" extrusionOk="0">
                  <a:moveTo>
                    <a:pt x="0" y="0"/>
                  </a:moveTo>
                  <a:cubicBezTo>
                    <a:pt x="0" y="0"/>
                    <a:pt x="129418" y="75314"/>
                    <a:pt x="219375" y="180122"/>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40"/>
            <p:cNvSpPr/>
            <p:nvPr/>
          </p:nvSpPr>
          <p:spPr>
            <a:xfrm>
              <a:off x="1959849" y="1108808"/>
              <a:ext cx="304546" cy="152193"/>
            </a:xfrm>
            <a:custGeom>
              <a:avLst/>
              <a:gdLst/>
              <a:ahLst/>
              <a:cxnLst/>
              <a:rect l="l" t="t" r="r" b="b"/>
              <a:pathLst>
                <a:path w="415763" h="207772" extrusionOk="0">
                  <a:moveTo>
                    <a:pt x="415733" y="193098"/>
                  </a:moveTo>
                  <a:cubicBezTo>
                    <a:pt x="415733" y="193098"/>
                    <a:pt x="427299" y="-53889"/>
                    <a:pt x="0" y="10803"/>
                  </a:cubicBezTo>
                  <a:cubicBezTo>
                    <a:pt x="0" y="10803"/>
                    <a:pt x="186507" y="271405"/>
                    <a:pt x="415733" y="1930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40"/>
            <p:cNvSpPr/>
            <p:nvPr/>
          </p:nvSpPr>
          <p:spPr>
            <a:xfrm>
              <a:off x="2112869" y="1160450"/>
              <a:ext cx="197566" cy="130026"/>
            </a:xfrm>
            <a:custGeom>
              <a:avLst/>
              <a:gdLst/>
              <a:ahLst/>
              <a:cxnLst/>
              <a:rect l="l" t="t" r="r" b="b"/>
              <a:pathLst>
                <a:path w="269714" h="177510" extrusionOk="0">
                  <a:moveTo>
                    <a:pt x="0" y="0"/>
                  </a:moveTo>
                  <a:cubicBezTo>
                    <a:pt x="0" y="0"/>
                    <a:pt x="162378" y="81815"/>
                    <a:pt x="269714" y="17751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40"/>
            <p:cNvSpPr/>
            <p:nvPr/>
          </p:nvSpPr>
          <p:spPr>
            <a:xfrm>
              <a:off x="1786587" y="1230075"/>
              <a:ext cx="291040" cy="119827"/>
            </a:xfrm>
            <a:custGeom>
              <a:avLst/>
              <a:gdLst/>
              <a:ahLst/>
              <a:cxnLst/>
              <a:rect l="l" t="t" r="r" b="b"/>
              <a:pathLst>
                <a:path w="397324" h="163586" extrusionOk="0">
                  <a:moveTo>
                    <a:pt x="397325" y="131815"/>
                  </a:moveTo>
                  <a:cubicBezTo>
                    <a:pt x="397325" y="131815"/>
                    <a:pt x="366380" y="-88116"/>
                    <a:pt x="0" y="40191"/>
                  </a:cubicBezTo>
                  <a:cubicBezTo>
                    <a:pt x="0" y="40191"/>
                    <a:pt x="208049" y="239127"/>
                    <a:pt x="397325" y="1318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40"/>
            <p:cNvSpPr/>
            <p:nvPr/>
          </p:nvSpPr>
          <p:spPr>
            <a:xfrm>
              <a:off x="1930607" y="1275002"/>
              <a:ext cx="197820" cy="84649"/>
            </a:xfrm>
            <a:custGeom>
              <a:avLst/>
              <a:gdLst/>
              <a:ahLst/>
              <a:cxnLst/>
              <a:rect l="l" t="t" r="r" b="b"/>
              <a:pathLst>
                <a:path w="270062" h="115562" extrusionOk="0">
                  <a:moveTo>
                    <a:pt x="0" y="0"/>
                  </a:moveTo>
                  <a:cubicBezTo>
                    <a:pt x="0" y="0"/>
                    <a:pt x="159376" y="48980"/>
                    <a:pt x="270063" y="115562"/>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40"/>
            <p:cNvSpPr/>
            <p:nvPr/>
          </p:nvSpPr>
          <p:spPr>
            <a:xfrm>
              <a:off x="2277898" y="1306973"/>
              <a:ext cx="143331" cy="317624"/>
            </a:xfrm>
            <a:custGeom>
              <a:avLst/>
              <a:gdLst/>
              <a:ahLst/>
              <a:cxnLst/>
              <a:rect l="l" t="t" r="r" b="b"/>
              <a:pathLst>
                <a:path w="195674" h="433617" extrusionOk="0">
                  <a:moveTo>
                    <a:pt x="134090" y="0"/>
                  </a:moveTo>
                  <a:cubicBezTo>
                    <a:pt x="134090" y="0"/>
                    <a:pt x="331998" y="143531"/>
                    <a:pt x="18254" y="433618"/>
                  </a:cubicBezTo>
                  <a:cubicBezTo>
                    <a:pt x="18254" y="433618"/>
                    <a:pt x="-67889" y="128705"/>
                    <a:pt x="13409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40"/>
            <p:cNvSpPr/>
            <p:nvPr/>
          </p:nvSpPr>
          <p:spPr>
            <a:xfrm>
              <a:off x="2346318" y="1278022"/>
              <a:ext cx="26328" cy="212495"/>
            </a:xfrm>
            <a:custGeom>
              <a:avLst/>
              <a:gdLst/>
              <a:ahLst/>
              <a:cxnLst/>
              <a:rect l="l" t="t" r="r" b="b"/>
              <a:pathLst>
                <a:path w="35943" h="290095" extrusionOk="0">
                  <a:moveTo>
                    <a:pt x="0" y="290096"/>
                  </a:moveTo>
                  <a:cubicBezTo>
                    <a:pt x="0" y="290096"/>
                    <a:pt x="42678" y="141980"/>
                    <a:pt x="35024"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40"/>
            <p:cNvSpPr/>
            <p:nvPr/>
          </p:nvSpPr>
          <p:spPr>
            <a:xfrm>
              <a:off x="2091739" y="1373195"/>
              <a:ext cx="160806" cy="332518"/>
            </a:xfrm>
            <a:custGeom>
              <a:avLst/>
              <a:gdLst/>
              <a:ahLst/>
              <a:cxnLst/>
              <a:rect l="l" t="t" r="r" b="b"/>
              <a:pathLst>
                <a:path w="219531" h="453949" extrusionOk="0">
                  <a:moveTo>
                    <a:pt x="174467" y="0"/>
                  </a:moveTo>
                  <a:cubicBezTo>
                    <a:pt x="174467" y="0"/>
                    <a:pt x="351397" y="205022"/>
                    <a:pt x="4096" y="453949"/>
                  </a:cubicBezTo>
                  <a:cubicBezTo>
                    <a:pt x="4096" y="453949"/>
                    <a:pt x="-41915" y="102652"/>
                    <a:pt x="174467"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40"/>
            <p:cNvSpPr/>
            <p:nvPr/>
          </p:nvSpPr>
          <p:spPr>
            <a:xfrm>
              <a:off x="2162846" y="1318204"/>
              <a:ext cx="70108" cy="260884"/>
            </a:xfrm>
            <a:custGeom>
              <a:avLst/>
              <a:gdLst/>
              <a:ahLst/>
              <a:cxnLst/>
              <a:rect l="l" t="t" r="r" b="b"/>
              <a:pathLst>
                <a:path w="95711" h="356156" extrusionOk="0">
                  <a:moveTo>
                    <a:pt x="0" y="356156"/>
                  </a:moveTo>
                  <a:cubicBezTo>
                    <a:pt x="0" y="356156"/>
                    <a:pt x="85695" y="141831"/>
                    <a:pt x="95712"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40"/>
            <p:cNvSpPr/>
            <p:nvPr/>
          </p:nvSpPr>
          <p:spPr>
            <a:xfrm>
              <a:off x="1869138" y="1450665"/>
              <a:ext cx="175764" cy="273135"/>
            </a:xfrm>
            <a:custGeom>
              <a:avLst/>
              <a:gdLst/>
              <a:ahLst/>
              <a:cxnLst/>
              <a:rect l="l" t="t" r="r" b="b"/>
              <a:pathLst>
                <a:path w="239951" h="372880" extrusionOk="0">
                  <a:moveTo>
                    <a:pt x="217891" y="0"/>
                  </a:moveTo>
                  <a:cubicBezTo>
                    <a:pt x="217891" y="0"/>
                    <a:pt x="342359" y="206622"/>
                    <a:pt x="0" y="372881"/>
                  </a:cubicBezTo>
                  <a:cubicBezTo>
                    <a:pt x="0" y="372881"/>
                    <a:pt x="12479" y="57553"/>
                    <a:pt x="21789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40"/>
            <p:cNvSpPr/>
            <p:nvPr/>
          </p:nvSpPr>
          <p:spPr>
            <a:xfrm>
              <a:off x="1947993" y="1397029"/>
              <a:ext cx="98364" cy="225844"/>
            </a:xfrm>
            <a:custGeom>
              <a:avLst/>
              <a:gdLst/>
              <a:ahLst/>
              <a:cxnLst/>
              <a:rect l="l" t="t" r="r" b="b"/>
              <a:pathLst>
                <a:path w="134285" h="308320" extrusionOk="0">
                  <a:moveTo>
                    <a:pt x="0" y="308321"/>
                  </a:moveTo>
                  <a:cubicBezTo>
                    <a:pt x="0" y="308321"/>
                    <a:pt x="104145" y="123008"/>
                    <a:pt x="134285" y="0"/>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40"/>
            <p:cNvSpPr/>
            <p:nvPr/>
          </p:nvSpPr>
          <p:spPr>
            <a:xfrm>
              <a:off x="1663460" y="1340850"/>
              <a:ext cx="247631" cy="115899"/>
            </a:xfrm>
            <a:custGeom>
              <a:avLst/>
              <a:gdLst/>
              <a:ahLst/>
              <a:cxnLst/>
              <a:rect l="l" t="t" r="r" b="b"/>
              <a:pathLst>
                <a:path w="338063" h="158224" extrusionOk="0">
                  <a:moveTo>
                    <a:pt x="338063" y="123244"/>
                  </a:moveTo>
                  <a:cubicBezTo>
                    <a:pt x="338063" y="123244"/>
                    <a:pt x="298097" y="-120409"/>
                    <a:pt x="0" y="77465"/>
                  </a:cubicBezTo>
                  <a:cubicBezTo>
                    <a:pt x="0" y="77465"/>
                    <a:pt x="202327" y="223085"/>
                    <a:pt x="338063" y="1232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40"/>
            <p:cNvSpPr/>
            <p:nvPr/>
          </p:nvSpPr>
          <p:spPr>
            <a:xfrm>
              <a:off x="1764649" y="1397655"/>
              <a:ext cx="185017" cy="43536"/>
            </a:xfrm>
            <a:custGeom>
              <a:avLst/>
              <a:gdLst/>
              <a:ahLst/>
              <a:cxnLst/>
              <a:rect l="l" t="t" r="r" b="b"/>
              <a:pathLst>
                <a:path w="252583" h="59435" extrusionOk="0">
                  <a:moveTo>
                    <a:pt x="0" y="0"/>
                  </a:moveTo>
                  <a:cubicBezTo>
                    <a:pt x="0" y="0"/>
                    <a:pt x="161366" y="18358"/>
                    <a:pt x="252584" y="59435"/>
                  </a:cubicBezTo>
                </a:path>
              </a:pathLst>
            </a:custGeom>
            <a:solidFill>
              <a:schemeClr val="accent1"/>
            </a:solid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40"/>
            <p:cNvSpPr/>
            <p:nvPr/>
          </p:nvSpPr>
          <p:spPr>
            <a:xfrm>
              <a:off x="1582903" y="1506584"/>
              <a:ext cx="226713" cy="170062"/>
            </a:xfrm>
            <a:custGeom>
              <a:avLst/>
              <a:gdLst/>
              <a:ahLst/>
              <a:cxnLst/>
              <a:rect l="l" t="t" r="r" b="b"/>
              <a:pathLst>
                <a:path w="309506" h="232167" extrusionOk="0">
                  <a:moveTo>
                    <a:pt x="309507" y="27698"/>
                  </a:moveTo>
                  <a:cubicBezTo>
                    <a:pt x="309507" y="27698"/>
                    <a:pt x="117470" y="-109854"/>
                    <a:pt x="0" y="228110"/>
                  </a:cubicBezTo>
                  <a:cubicBezTo>
                    <a:pt x="0" y="228110"/>
                    <a:pt x="265370" y="278026"/>
                    <a:pt x="309507" y="276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40"/>
            <p:cNvSpPr/>
            <p:nvPr/>
          </p:nvSpPr>
          <p:spPr>
            <a:xfrm>
              <a:off x="1654242" y="1228701"/>
              <a:ext cx="880755" cy="390928"/>
            </a:xfrm>
            <a:custGeom>
              <a:avLst/>
              <a:gdLst/>
              <a:ahLst/>
              <a:cxnLst/>
              <a:rect l="l" t="t" r="r" b="b"/>
              <a:pathLst>
                <a:path w="1202396" h="533690" extrusionOk="0">
                  <a:moveTo>
                    <a:pt x="0" y="533691"/>
                  </a:moveTo>
                  <a:cubicBezTo>
                    <a:pt x="0" y="533691"/>
                    <a:pt x="554669" y="136018"/>
                    <a:pt x="1202397" y="0"/>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28" name="Google Shape;428;p40"/>
          <p:cNvGrpSpPr/>
          <p:nvPr/>
        </p:nvGrpSpPr>
        <p:grpSpPr>
          <a:xfrm rot="-529631">
            <a:off x="7033601" y="955653"/>
            <a:ext cx="1053825" cy="1184644"/>
            <a:chOff x="3374275" y="326567"/>
            <a:chExt cx="863397" cy="970577"/>
          </a:xfrm>
        </p:grpSpPr>
        <p:sp>
          <p:nvSpPr>
            <p:cNvPr id="429" name="Google Shape;429;p40"/>
            <p:cNvSpPr/>
            <p:nvPr/>
          </p:nvSpPr>
          <p:spPr>
            <a:xfrm>
              <a:off x="3374275" y="354918"/>
              <a:ext cx="863152" cy="193661"/>
            </a:xfrm>
            <a:custGeom>
              <a:avLst/>
              <a:gdLst/>
              <a:ahLst/>
              <a:cxnLst/>
              <a:rect l="l" t="t" r="r" b="b"/>
              <a:pathLst>
                <a:path w="1078940" h="242076" extrusionOk="0">
                  <a:moveTo>
                    <a:pt x="9" y="242076"/>
                  </a:moveTo>
                  <a:cubicBezTo>
                    <a:pt x="9" y="242076"/>
                    <a:pt x="504977" y="-3948"/>
                    <a:pt x="532762" y="48"/>
                  </a:cubicBezTo>
                  <a:cubicBezTo>
                    <a:pt x="560556" y="4045"/>
                    <a:pt x="1078941" y="241853"/>
                    <a:pt x="1078941" y="241853"/>
                  </a:cubicBezTo>
                  <a:lnTo>
                    <a:pt x="0" y="242076"/>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40"/>
            <p:cNvSpPr/>
            <p:nvPr/>
          </p:nvSpPr>
          <p:spPr>
            <a:xfrm>
              <a:off x="3766162" y="326567"/>
              <a:ext cx="72543" cy="66088"/>
            </a:xfrm>
            <a:custGeom>
              <a:avLst/>
              <a:gdLst/>
              <a:ahLst/>
              <a:cxnLst/>
              <a:rect l="l" t="t" r="r" b="b"/>
              <a:pathLst>
                <a:path w="90679" h="82610" extrusionOk="0">
                  <a:moveTo>
                    <a:pt x="708" y="36105"/>
                  </a:moveTo>
                  <a:cubicBezTo>
                    <a:pt x="-1407" y="44546"/>
                    <a:pt x="1446" y="53584"/>
                    <a:pt x="6230" y="60856"/>
                  </a:cubicBezTo>
                  <a:cubicBezTo>
                    <a:pt x="16520" y="76486"/>
                    <a:pt x="36462" y="85383"/>
                    <a:pt x="54836" y="81834"/>
                  </a:cubicBezTo>
                  <a:cubicBezTo>
                    <a:pt x="73211" y="78285"/>
                    <a:pt x="88625" y="62083"/>
                    <a:pt x="90516" y="43468"/>
                  </a:cubicBezTo>
                  <a:cubicBezTo>
                    <a:pt x="92398" y="24944"/>
                    <a:pt x="77904" y="-1432"/>
                    <a:pt x="56751" y="61"/>
                  </a:cubicBezTo>
                  <a:cubicBezTo>
                    <a:pt x="37523" y="1421"/>
                    <a:pt x="5707" y="16114"/>
                    <a:pt x="708" y="361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40"/>
            <p:cNvSpPr/>
            <p:nvPr/>
          </p:nvSpPr>
          <p:spPr>
            <a:xfrm rot="-5400000">
              <a:off x="3431693" y="490239"/>
              <a:ext cx="748806" cy="863152"/>
            </a:xfrm>
            <a:custGeom>
              <a:avLst/>
              <a:gdLst/>
              <a:ahLst/>
              <a:cxnLst/>
              <a:rect l="l" t="t" r="r" b="b"/>
              <a:pathLst>
                <a:path w="936007" h="1078940" extrusionOk="0">
                  <a:moveTo>
                    <a:pt x="0" y="0"/>
                  </a:moveTo>
                  <a:lnTo>
                    <a:pt x="936007" y="0"/>
                  </a:lnTo>
                  <a:lnTo>
                    <a:pt x="936007" y="1078941"/>
                  </a:lnTo>
                  <a:lnTo>
                    <a:pt x="0" y="107894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40"/>
            <p:cNvSpPr/>
            <p:nvPr/>
          </p:nvSpPr>
          <p:spPr>
            <a:xfrm>
              <a:off x="3451737" y="625633"/>
              <a:ext cx="708202" cy="593856"/>
            </a:xfrm>
            <a:custGeom>
              <a:avLst/>
              <a:gdLst/>
              <a:ahLst/>
              <a:cxnLst/>
              <a:rect l="l" t="t" r="r" b="b"/>
              <a:pathLst>
                <a:path w="885253" h="742320" extrusionOk="0">
                  <a:moveTo>
                    <a:pt x="0" y="0"/>
                  </a:moveTo>
                  <a:lnTo>
                    <a:pt x="885253" y="0"/>
                  </a:lnTo>
                  <a:lnTo>
                    <a:pt x="885253" y="742320"/>
                  </a:lnTo>
                  <a:lnTo>
                    <a:pt x="0" y="7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40"/>
            <p:cNvSpPr/>
            <p:nvPr/>
          </p:nvSpPr>
          <p:spPr>
            <a:xfrm>
              <a:off x="3374282" y="548338"/>
              <a:ext cx="77610" cy="748806"/>
            </a:xfrm>
            <a:custGeom>
              <a:avLst/>
              <a:gdLst/>
              <a:ahLst/>
              <a:cxnLst/>
              <a:rect l="l" t="t" r="r" b="b"/>
              <a:pathLst>
                <a:path w="97013" h="936007" extrusionOk="0">
                  <a:moveTo>
                    <a:pt x="97014" y="839143"/>
                  </a:moveTo>
                  <a:lnTo>
                    <a:pt x="191" y="936007"/>
                  </a:lnTo>
                  <a:lnTo>
                    <a:pt x="0" y="0"/>
                  </a:lnTo>
                  <a:lnTo>
                    <a:pt x="96864" y="96823"/>
                  </a:lnTo>
                  <a:lnTo>
                    <a:pt x="97014" y="83914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40"/>
            <p:cNvSpPr/>
            <p:nvPr/>
          </p:nvSpPr>
          <p:spPr>
            <a:xfrm>
              <a:off x="4158988" y="548165"/>
              <a:ext cx="77617" cy="748806"/>
            </a:xfrm>
            <a:custGeom>
              <a:avLst/>
              <a:gdLst/>
              <a:ahLst/>
              <a:cxnLst/>
              <a:rect l="l" t="t" r="r" b="b"/>
              <a:pathLst>
                <a:path w="97021" h="936007" extrusionOk="0">
                  <a:moveTo>
                    <a:pt x="0" y="96864"/>
                  </a:moveTo>
                  <a:lnTo>
                    <a:pt x="96823" y="0"/>
                  </a:lnTo>
                  <a:lnTo>
                    <a:pt x="97022" y="936007"/>
                  </a:lnTo>
                  <a:lnTo>
                    <a:pt x="157" y="839176"/>
                  </a:lnTo>
                  <a:lnTo>
                    <a:pt x="0" y="96864"/>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40"/>
            <p:cNvSpPr/>
            <p:nvPr/>
          </p:nvSpPr>
          <p:spPr>
            <a:xfrm>
              <a:off x="3783618" y="975900"/>
              <a:ext cx="234364" cy="193934"/>
            </a:xfrm>
            <a:custGeom>
              <a:avLst/>
              <a:gdLst/>
              <a:ahLst/>
              <a:cxnLst/>
              <a:rect l="l" t="t" r="r" b="b"/>
              <a:pathLst>
                <a:path w="292955" h="242417" extrusionOk="0">
                  <a:moveTo>
                    <a:pt x="201237" y="228002"/>
                  </a:moveTo>
                  <a:cubicBezTo>
                    <a:pt x="235134" y="215017"/>
                    <a:pt x="268168" y="193567"/>
                    <a:pt x="283035" y="160458"/>
                  </a:cubicBezTo>
                  <a:cubicBezTo>
                    <a:pt x="330870" y="53966"/>
                    <a:pt x="194894" y="-21704"/>
                    <a:pt x="105865" y="5617"/>
                  </a:cubicBezTo>
                  <a:cubicBezTo>
                    <a:pt x="29374" y="29099"/>
                    <a:pt x="-33710" y="117954"/>
                    <a:pt x="20062" y="192455"/>
                  </a:cubicBezTo>
                  <a:cubicBezTo>
                    <a:pt x="62002" y="250564"/>
                    <a:pt x="139828" y="251518"/>
                    <a:pt x="201229" y="2280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40"/>
            <p:cNvSpPr/>
            <p:nvPr/>
          </p:nvSpPr>
          <p:spPr>
            <a:xfrm>
              <a:off x="3507713" y="709284"/>
              <a:ext cx="235240" cy="375682"/>
            </a:xfrm>
            <a:custGeom>
              <a:avLst/>
              <a:gdLst/>
              <a:ahLst/>
              <a:cxnLst/>
              <a:rect l="l" t="t" r="r" b="b"/>
              <a:pathLst>
                <a:path w="294050" h="469603" extrusionOk="0">
                  <a:moveTo>
                    <a:pt x="249846" y="360066"/>
                  </a:moveTo>
                  <a:cubicBezTo>
                    <a:pt x="230278" y="354254"/>
                    <a:pt x="209225" y="353997"/>
                    <a:pt x="190204" y="346592"/>
                  </a:cubicBezTo>
                  <a:cubicBezTo>
                    <a:pt x="171182" y="339196"/>
                    <a:pt x="153678" y="320871"/>
                    <a:pt x="157211" y="300772"/>
                  </a:cubicBezTo>
                  <a:cubicBezTo>
                    <a:pt x="193354" y="299396"/>
                    <a:pt x="229192" y="290440"/>
                    <a:pt x="261737" y="274653"/>
                  </a:cubicBezTo>
                  <a:cubicBezTo>
                    <a:pt x="276811" y="267340"/>
                    <a:pt x="292880" y="255980"/>
                    <a:pt x="293992" y="239255"/>
                  </a:cubicBezTo>
                  <a:cubicBezTo>
                    <a:pt x="295418" y="217614"/>
                    <a:pt x="270468" y="203253"/>
                    <a:pt x="248785" y="202689"/>
                  </a:cubicBezTo>
                  <a:cubicBezTo>
                    <a:pt x="227102" y="202125"/>
                    <a:pt x="205452" y="209612"/>
                    <a:pt x="184002" y="206395"/>
                  </a:cubicBezTo>
                  <a:cubicBezTo>
                    <a:pt x="162551" y="203178"/>
                    <a:pt x="141100" y="181379"/>
                    <a:pt x="150237" y="161711"/>
                  </a:cubicBezTo>
                  <a:cubicBezTo>
                    <a:pt x="158794" y="143303"/>
                    <a:pt x="184142" y="143328"/>
                    <a:pt x="204208" y="140252"/>
                  </a:cubicBezTo>
                  <a:cubicBezTo>
                    <a:pt x="226016" y="136910"/>
                    <a:pt x="247276" y="125932"/>
                    <a:pt x="259689" y="107690"/>
                  </a:cubicBezTo>
                  <a:cubicBezTo>
                    <a:pt x="272093" y="89448"/>
                    <a:pt x="274033" y="63611"/>
                    <a:pt x="261513" y="45444"/>
                  </a:cubicBezTo>
                  <a:cubicBezTo>
                    <a:pt x="249805" y="28454"/>
                    <a:pt x="228711" y="20958"/>
                    <a:pt x="208744" y="15751"/>
                  </a:cubicBezTo>
                  <a:cubicBezTo>
                    <a:pt x="177243" y="7534"/>
                    <a:pt x="144931" y="2418"/>
                    <a:pt x="112427" y="502"/>
                  </a:cubicBezTo>
                  <a:cubicBezTo>
                    <a:pt x="83381" y="-1206"/>
                    <a:pt x="51565" y="585"/>
                    <a:pt x="29526" y="19573"/>
                  </a:cubicBezTo>
                  <a:cubicBezTo>
                    <a:pt x="3291" y="42177"/>
                    <a:pt x="-275" y="81015"/>
                    <a:pt x="16" y="115642"/>
                  </a:cubicBezTo>
                  <a:cubicBezTo>
                    <a:pt x="496" y="173958"/>
                    <a:pt x="6500" y="232224"/>
                    <a:pt x="17909" y="289421"/>
                  </a:cubicBezTo>
                  <a:cubicBezTo>
                    <a:pt x="34849" y="374320"/>
                    <a:pt x="80296" y="448680"/>
                    <a:pt x="171332" y="468266"/>
                  </a:cubicBezTo>
                  <a:cubicBezTo>
                    <a:pt x="233934" y="481731"/>
                    <a:pt x="349911" y="389776"/>
                    <a:pt x="249838" y="3600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40"/>
            <p:cNvSpPr/>
            <p:nvPr/>
          </p:nvSpPr>
          <p:spPr>
            <a:xfrm>
              <a:off x="3760498" y="694357"/>
              <a:ext cx="355804" cy="327238"/>
            </a:xfrm>
            <a:custGeom>
              <a:avLst/>
              <a:gdLst/>
              <a:ahLst/>
              <a:cxnLst/>
              <a:rect l="l" t="t" r="r" b="b"/>
              <a:pathLst>
                <a:path w="444755" h="409048" extrusionOk="0">
                  <a:moveTo>
                    <a:pt x="53766" y="50005"/>
                  </a:moveTo>
                  <a:cubicBezTo>
                    <a:pt x="22821" y="72493"/>
                    <a:pt x="-4541" y="107467"/>
                    <a:pt x="632" y="145361"/>
                  </a:cubicBezTo>
                  <a:cubicBezTo>
                    <a:pt x="5591" y="181645"/>
                    <a:pt x="39330" y="208021"/>
                    <a:pt x="74413" y="218535"/>
                  </a:cubicBezTo>
                  <a:cubicBezTo>
                    <a:pt x="109495" y="229041"/>
                    <a:pt x="146866" y="227631"/>
                    <a:pt x="183284" y="231520"/>
                  </a:cubicBezTo>
                  <a:cubicBezTo>
                    <a:pt x="219701" y="235409"/>
                    <a:pt x="258058" y="246246"/>
                    <a:pt x="281358" y="274505"/>
                  </a:cubicBezTo>
                  <a:cubicBezTo>
                    <a:pt x="301010" y="298335"/>
                    <a:pt x="306640" y="330408"/>
                    <a:pt x="319409" y="358542"/>
                  </a:cubicBezTo>
                  <a:cubicBezTo>
                    <a:pt x="332179" y="386667"/>
                    <a:pt x="359019" y="413889"/>
                    <a:pt x="389408" y="408317"/>
                  </a:cubicBezTo>
                  <a:cubicBezTo>
                    <a:pt x="419242" y="402845"/>
                    <a:pt x="434623" y="369512"/>
                    <a:pt x="440494" y="339761"/>
                  </a:cubicBezTo>
                  <a:cubicBezTo>
                    <a:pt x="466804" y="206413"/>
                    <a:pt x="368977" y="-7996"/>
                    <a:pt x="211359" y="230"/>
                  </a:cubicBezTo>
                  <a:cubicBezTo>
                    <a:pt x="155199" y="3157"/>
                    <a:pt x="99860" y="16523"/>
                    <a:pt x="53766" y="500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8" name="Google Shape;438;p40"/>
          <p:cNvGrpSpPr/>
          <p:nvPr/>
        </p:nvGrpSpPr>
        <p:grpSpPr>
          <a:xfrm>
            <a:off x="5990298" y="2316629"/>
            <a:ext cx="1097375" cy="1192166"/>
            <a:chOff x="437668" y="210783"/>
            <a:chExt cx="862852" cy="937384"/>
          </a:xfrm>
        </p:grpSpPr>
        <p:sp>
          <p:nvSpPr>
            <p:cNvPr id="439" name="Google Shape;439;p40"/>
            <p:cNvSpPr/>
            <p:nvPr/>
          </p:nvSpPr>
          <p:spPr>
            <a:xfrm rot="864922">
              <a:off x="526700" y="283743"/>
              <a:ext cx="686168" cy="790949"/>
            </a:xfrm>
            <a:custGeom>
              <a:avLst/>
              <a:gdLst/>
              <a:ahLst/>
              <a:cxnLst/>
              <a:rect l="l" t="t" r="r" b="b"/>
              <a:pathLst>
                <a:path w="936007" h="1078940" extrusionOk="0">
                  <a:moveTo>
                    <a:pt x="0" y="0"/>
                  </a:moveTo>
                  <a:lnTo>
                    <a:pt x="936007" y="0"/>
                  </a:lnTo>
                  <a:lnTo>
                    <a:pt x="936007" y="1078941"/>
                  </a:lnTo>
                  <a:lnTo>
                    <a:pt x="0" y="107894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40"/>
            <p:cNvSpPr/>
            <p:nvPr/>
          </p:nvSpPr>
          <p:spPr>
            <a:xfrm rot="6264922">
              <a:off x="544743" y="408153"/>
              <a:ext cx="648961" cy="544179"/>
            </a:xfrm>
            <a:custGeom>
              <a:avLst/>
              <a:gdLst/>
              <a:ahLst/>
              <a:cxnLst/>
              <a:rect l="l" t="t" r="r" b="b"/>
              <a:pathLst>
                <a:path w="885253" h="742319" extrusionOk="0">
                  <a:moveTo>
                    <a:pt x="0" y="0"/>
                  </a:moveTo>
                  <a:lnTo>
                    <a:pt x="885253" y="0"/>
                  </a:lnTo>
                  <a:lnTo>
                    <a:pt x="885253" y="742320"/>
                  </a:lnTo>
                  <a:lnTo>
                    <a:pt x="0" y="7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40"/>
            <p:cNvSpPr/>
            <p:nvPr/>
          </p:nvSpPr>
          <p:spPr>
            <a:xfrm>
              <a:off x="635950" y="210787"/>
              <a:ext cx="663723" cy="222802"/>
            </a:xfrm>
            <a:custGeom>
              <a:avLst/>
              <a:gdLst/>
              <a:ahLst/>
              <a:cxnLst/>
              <a:rect l="l" t="t" r="r" b="b"/>
              <a:pathLst>
                <a:path w="906107" h="304166" extrusionOk="0">
                  <a:moveTo>
                    <a:pt x="69468" y="118033"/>
                  </a:moveTo>
                  <a:lnTo>
                    <a:pt x="0" y="0"/>
                  </a:lnTo>
                  <a:lnTo>
                    <a:pt x="906107" y="234707"/>
                  </a:lnTo>
                  <a:lnTo>
                    <a:pt x="788074" y="304167"/>
                  </a:lnTo>
                  <a:lnTo>
                    <a:pt x="69468" y="11803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40"/>
            <p:cNvSpPr/>
            <p:nvPr/>
          </p:nvSpPr>
          <p:spPr>
            <a:xfrm>
              <a:off x="437668" y="925366"/>
              <a:ext cx="663723" cy="222802"/>
            </a:xfrm>
            <a:custGeom>
              <a:avLst/>
              <a:gdLst/>
              <a:ahLst/>
              <a:cxnLst/>
              <a:rect l="l" t="t" r="r" b="b"/>
              <a:pathLst>
                <a:path w="906107" h="304166" extrusionOk="0">
                  <a:moveTo>
                    <a:pt x="836639" y="186133"/>
                  </a:moveTo>
                  <a:lnTo>
                    <a:pt x="906107" y="304167"/>
                  </a:lnTo>
                  <a:lnTo>
                    <a:pt x="0" y="69468"/>
                  </a:lnTo>
                  <a:lnTo>
                    <a:pt x="118033" y="0"/>
                  </a:lnTo>
                  <a:lnTo>
                    <a:pt x="836639" y="186133"/>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40"/>
            <p:cNvSpPr/>
            <p:nvPr/>
          </p:nvSpPr>
          <p:spPr>
            <a:xfrm>
              <a:off x="732022" y="392895"/>
              <a:ext cx="366952" cy="397323"/>
            </a:xfrm>
            <a:custGeom>
              <a:avLst/>
              <a:gdLst/>
              <a:ahLst/>
              <a:cxnLst/>
              <a:rect l="l" t="t" r="r" b="b"/>
              <a:pathLst>
                <a:path w="500959" h="542420" extrusionOk="0">
                  <a:moveTo>
                    <a:pt x="281728" y="8385"/>
                  </a:moveTo>
                  <a:cubicBezTo>
                    <a:pt x="234540" y="-4384"/>
                    <a:pt x="175834" y="-6714"/>
                    <a:pt x="145461" y="31594"/>
                  </a:cubicBezTo>
                  <a:cubicBezTo>
                    <a:pt x="135586" y="44048"/>
                    <a:pt x="129516" y="60076"/>
                    <a:pt x="116324" y="68940"/>
                  </a:cubicBezTo>
                  <a:cubicBezTo>
                    <a:pt x="98041" y="81220"/>
                    <a:pt x="73307" y="75275"/>
                    <a:pt x="52055" y="81071"/>
                  </a:cubicBezTo>
                  <a:cubicBezTo>
                    <a:pt x="11417" y="92165"/>
                    <a:pt x="-5084" y="143035"/>
                    <a:pt x="1351" y="184660"/>
                  </a:cubicBezTo>
                  <a:cubicBezTo>
                    <a:pt x="8092" y="228341"/>
                    <a:pt x="33125" y="268904"/>
                    <a:pt x="69136" y="294534"/>
                  </a:cubicBezTo>
                  <a:cubicBezTo>
                    <a:pt x="100993" y="317204"/>
                    <a:pt x="142020" y="329774"/>
                    <a:pt x="163488" y="362460"/>
                  </a:cubicBezTo>
                  <a:cubicBezTo>
                    <a:pt x="192351" y="406423"/>
                    <a:pt x="174930" y="471273"/>
                    <a:pt x="208719" y="511571"/>
                  </a:cubicBezTo>
                  <a:cubicBezTo>
                    <a:pt x="229557" y="536421"/>
                    <a:pt x="264937" y="544489"/>
                    <a:pt x="297267" y="541985"/>
                  </a:cubicBezTo>
                  <a:cubicBezTo>
                    <a:pt x="386719" y="535062"/>
                    <a:pt x="459346" y="458089"/>
                    <a:pt x="484827" y="372062"/>
                  </a:cubicBezTo>
                  <a:cubicBezTo>
                    <a:pt x="506576" y="298630"/>
                    <a:pt x="509528" y="187711"/>
                    <a:pt x="473649" y="117364"/>
                  </a:cubicBezTo>
                  <a:cubicBezTo>
                    <a:pt x="442920" y="57133"/>
                    <a:pt x="341130" y="24463"/>
                    <a:pt x="281728" y="838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40"/>
            <p:cNvSpPr/>
            <p:nvPr/>
          </p:nvSpPr>
          <p:spPr>
            <a:xfrm>
              <a:off x="626360" y="621149"/>
              <a:ext cx="176337" cy="215035"/>
            </a:xfrm>
            <a:custGeom>
              <a:avLst/>
              <a:gdLst/>
              <a:ahLst/>
              <a:cxnLst/>
              <a:rect l="l" t="t" r="r" b="b"/>
              <a:pathLst>
                <a:path w="240733" h="293563" extrusionOk="0">
                  <a:moveTo>
                    <a:pt x="1419" y="173995"/>
                  </a:moveTo>
                  <a:cubicBezTo>
                    <a:pt x="5482" y="210065"/>
                    <a:pt x="17952" y="247427"/>
                    <a:pt x="46277" y="270130"/>
                  </a:cubicBezTo>
                  <a:cubicBezTo>
                    <a:pt x="137354" y="343156"/>
                    <a:pt x="244732" y="230520"/>
                    <a:pt x="240619" y="137487"/>
                  </a:cubicBezTo>
                  <a:cubicBezTo>
                    <a:pt x="237087" y="57546"/>
                    <a:pt x="166906" y="-25811"/>
                    <a:pt x="81293" y="7547"/>
                  </a:cubicBezTo>
                  <a:cubicBezTo>
                    <a:pt x="14520" y="33558"/>
                    <a:pt x="-5936" y="108656"/>
                    <a:pt x="1419" y="1739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40"/>
            <p:cNvSpPr/>
            <p:nvPr/>
          </p:nvSpPr>
          <p:spPr>
            <a:xfrm>
              <a:off x="758606" y="809359"/>
              <a:ext cx="272328" cy="174614"/>
            </a:xfrm>
            <a:custGeom>
              <a:avLst/>
              <a:gdLst/>
              <a:ahLst/>
              <a:cxnLst/>
              <a:rect l="l" t="t" r="r" b="b"/>
              <a:pathLst>
                <a:path w="371779" h="238381" extrusionOk="0">
                  <a:moveTo>
                    <a:pt x="304071" y="84529"/>
                  </a:moveTo>
                  <a:cubicBezTo>
                    <a:pt x="295207" y="97390"/>
                    <a:pt x="290024" y="112647"/>
                    <a:pt x="280132" y="124728"/>
                  </a:cubicBezTo>
                  <a:cubicBezTo>
                    <a:pt x="270240" y="136817"/>
                    <a:pt x="252761" y="145208"/>
                    <a:pt x="238972" y="137870"/>
                  </a:cubicBezTo>
                  <a:cubicBezTo>
                    <a:pt x="246534" y="111245"/>
                    <a:pt x="248516" y="83045"/>
                    <a:pt x="244743" y="55624"/>
                  </a:cubicBezTo>
                  <a:cubicBezTo>
                    <a:pt x="242993" y="42921"/>
                    <a:pt x="238532" y="28535"/>
                    <a:pt x="226634" y="23767"/>
                  </a:cubicBezTo>
                  <a:cubicBezTo>
                    <a:pt x="211228" y="17598"/>
                    <a:pt x="194860" y="32349"/>
                    <a:pt x="189321" y="47988"/>
                  </a:cubicBezTo>
                  <a:cubicBezTo>
                    <a:pt x="183782" y="63626"/>
                    <a:pt x="184089" y="81155"/>
                    <a:pt x="176668" y="95997"/>
                  </a:cubicBezTo>
                  <a:cubicBezTo>
                    <a:pt x="169247" y="110839"/>
                    <a:pt x="148302" y="121278"/>
                    <a:pt x="136154" y="109968"/>
                  </a:cubicBezTo>
                  <a:cubicBezTo>
                    <a:pt x="124786" y="99380"/>
                    <a:pt x="130814" y="80939"/>
                    <a:pt x="133335" y="65616"/>
                  </a:cubicBezTo>
                  <a:cubicBezTo>
                    <a:pt x="136071" y="48958"/>
                    <a:pt x="133119" y="30882"/>
                    <a:pt x="122788" y="17532"/>
                  </a:cubicBezTo>
                  <a:cubicBezTo>
                    <a:pt x="112456" y="4182"/>
                    <a:pt x="94115" y="-3347"/>
                    <a:pt x="77938" y="1454"/>
                  </a:cubicBezTo>
                  <a:cubicBezTo>
                    <a:pt x="62797" y="5948"/>
                    <a:pt x="52349" y="19514"/>
                    <a:pt x="43825" y="32814"/>
                  </a:cubicBezTo>
                  <a:cubicBezTo>
                    <a:pt x="30376" y="53783"/>
                    <a:pt x="19000" y="76080"/>
                    <a:pt x="9904" y="99280"/>
                  </a:cubicBezTo>
                  <a:cubicBezTo>
                    <a:pt x="1778" y="120010"/>
                    <a:pt x="-4466" y="143575"/>
                    <a:pt x="4133" y="164114"/>
                  </a:cubicBezTo>
                  <a:cubicBezTo>
                    <a:pt x="14356" y="188558"/>
                    <a:pt x="41769" y="200357"/>
                    <a:pt x="67034" y="208350"/>
                  </a:cubicBezTo>
                  <a:cubicBezTo>
                    <a:pt x="109579" y="221816"/>
                    <a:pt x="153393" y="231260"/>
                    <a:pt x="197712" y="236517"/>
                  </a:cubicBezTo>
                  <a:cubicBezTo>
                    <a:pt x="263499" y="244312"/>
                    <a:pt x="328374" y="228872"/>
                    <a:pt x="364194" y="167273"/>
                  </a:cubicBezTo>
                  <a:cubicBezTo>
                    <a:pt x="388829" y="124919"/>
                    <a:pt x="349410" y="18743"/>
                    <a:pt x="304071" y="8451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40"/>
            <p:cNvSpPr/>
            <p:nvPr/>
          </p:nvSpPr>
          <p:spPr>
            <a:xfrm>
              <a:off x="775439" y="446012"/>
              <a:ext cx="296355" cy="317523"/>
            </a:xfrm>
            <a:custGeom>
              <a:avLst/>
              <a:gdLst/>
              <a:ahLst/>
              <a:cxnLst/>
              <a:rect l="l" t="t" r="r" b="b"/>
              <a:pathLst>
                <a:path w="404580" h="433478" extrusionOk="0">
                  <a:moveTo>
                    <a:pt x="28826" y="176604"/>
                  </a:moveTo>
                  <a:cubicBezTo>
                    <a:pt x="48320" y="199423"/>
                    <a:pt x="73560" y="216512"/>
                    <a:pt x="95094" y="237416"/>
                  </a:cubicBezTo>
                  <a:cubicBezTo>
                    <a:pt x="128203" y="269563"/>
                    <a:pt x="152274" y="310922"/>
                    <a:pt x="163874" y="355590"/>
                  </a:cubicBezTo>
                  <a:cubicBezTo>
                    <a:pt x="171171" y="383699"/>
                    <a:pt x="177025" y="417654"/>
                    <a:pt x="203534" y="429519"/>
                  </a:cubicBezTo>
                  <a:cubicBezTo>
                    <a:pt x="221386" y="437512"/>
                    <a:pt x="242082" y="431858"/>
                    <a:pt x="260780" y="426111"/>
                  </a:cubicBezTo>
                  <a:cubicBezTo>
                    <a:pt x="289917" y="417156"/>
                    <a:pt x="322214" y="405589"/>
                    <a:pt x="335339" y="378077"/>
                  </a:cubicBezTo>
                  <a:cubicBezTo>
                    <a:pt x="346110" y="355507"/>
                    <a:pt x="340538" y="328998"/>
                    <a:pt x="336285" y="304355"/>
                  </a:cubicBezTo>
                  <a:cubicBezTo>
                    <a:pt x="332023" y="279712"/>
                    <a:pt x="330165" y="251653"/>
                    <a:pt x="346168" y="232441"/>
                  </a:cubicBezTo>
                  <a:cubicBezTo>
                    <a:pt x="360397" y="215360"/>
                    <a:pt x="385704" y="209522"/>
                    <a:pt x="397577" y="190725"/>
                  </a:cubicBezTo>
                  <a:cubicBezTo>
                    <a:pt x="406557" y="176504"/>
                    <a:pt x="405571" y="158204"/>
                    <a:pt x="401972" y="141778"/>
                  </a:cubicBezTo>
                  <a:cubicBezTo>
                    <a:pt x="389791" y="86207"/>
                    <a:pt x="349767" y="37468"/>
                    <a:pt x="297620" y="14724"/>
                  </a:cubicBezTo>
                  <a:cubicBezTo>
                    <a:pt x="245473" y="-8021"/>
                    <a:pt x="182522" y="-4198"/>
                    <a:pt x="133510" y="24690"/>
                  </a:cubicBezTo>
                  <a:cubicBezTo>
                    <a:pt x="112664" y="36971"/>
                    <a:pt x="93643" y="53720"/>
                    <a:pt x="70069" y="59143"/>
                  </a:cubicBezTo>
                  <a:cubicBezTo>
                    <a:pt x="45998" y="64682"/>
                    <a:pt x="13760" y="65561"/>
                    <a:pt x="2997" y="93098"/>
                  </a:cubicBezTo>
                  <a:cubicBezTo>
                    <a:pt x="-7583" y="120170"/>
                    <a:pt x="11952" y="156828"/>
                    <a:pt x="28826" y="1765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47" name="Google Shape;447;p40"/>
          <p:cNvSpPr/>
          <p:nvPr/>
        </p:nvSpPr>
        <p:spPr>
          <a:xfrm>
            <a:off x="7101572" y="3155152"/>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40"/>
          <p:cNvSpPr/>
          <p:nvPr/>
        </p:nvSpPr>
        <p:spPr>
          <a:xfrm>
            <a:off x="6478746" y="3933797"/>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40"/>
          <p:cNvSpPr/>
          <p:nvPr/>
        </p:nvSpPr>
        <p:spPr>
          <a:xfrm>
            <a:off x="6432387" y="964361"/>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40"/>
          <p:cNvSpPr/>
          <p:nvPr/>
        </p:nvSpPr>
        <p:spPr>
          <a:xfrm>
            <a:off x="4222122" y="1065395"/>
            <a:ext cx="207608" cy="274295"/>
          </a:xfrm>
          <a:custGeom>
            <a:avLst/>
            <a:gdLst/>
            <a:ahLst/>
            <a:cxnLst/>
            <a:rect l="l" t="t" r="r" b="b"/>
            <a:pathLst>
              <a:path w="132445" h="174989" extrusionOk="0">
                <a:moveTo>
                  <a:pt x="78357" y="72130"/>
                </a:moveTo>
                <a:lnTo>
                  <a:pt x="72089" y="0"/>
                </a:lnTo>
                <a:lnTo>
                  <a:pt x="58291" y="72130"/>
                </a:lnTo>
                <a:lnTo>
                  <a:pt x="0" y="81052"/>
                </a:lnTo>
                <a:lnTo>
                  <a:pt x="57255" y="91632"/>
                </a:lnTo>
                <a:lnTo>
                  <a:pt x="70837" y="174989"/>
                </a:lnTo>
                <a:cubicBezTo>
                  <a:pt x="70837" y="174989"/>
                  <a:pt x="77105" y="96582"/>
                  <a:pt x="81500" y="96582"/>
                </a:cubicBezTo>
                <a:cubicBezTo>
                  <a:pt x="85895" y="96582"/>
                  <a:pt x="135438" y="77768"/>
                  <a:pt x="132303" y="77138"/>
                </a:cubicBezTo>
                <a:cubicBezTo>
                  <a:pt x="129169" y="76508"/>
                  <a:pt x="78366" y="72122"/>
                  <a:pt x="78366" y="72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40"/>
          <p:cNvSpPr/>
          <p:nvPr/>
        </p:nvSpPr>
        <p:spPr>
          <a:xfrm>
            <a:off x="956622" y="3459952"/>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933651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3" name="TextBox 2">
            <a:extLst>
              <a:ext uri="{FF2B5EF4-FFF2-40B4-BE49-F238E27FC236}">
                <a16:creationId xmlns:a16="http://schemas.microsoft.com/office/drawing/2014/main" id="{67FA53AC-6225-9150-0622-DCBD80D60D6F}"/>
              </a:ext>
            </a:extLst>
          </p:cNvPr>
          <p:cNvSpPr txBox="1"/>
          <p:nvPr/>
        </p:nvSpPr>
        <p:spPr>
          <a:xfrm>
            <a:off x="547914" y="315333"/>
            <a:ext cx="8048172" cy="1553054"/>
          </a:xfrm>
          <a:prstGeom prst="rect">
            <a:avLst/>
          </a:prstGeom>
          <a:noFill/>
        </p:spPr>
        <p:txBody>
          <a:bodyPr wrap="square">
            <a:spAutoFit/>
          </a:bodyPr>
          <a:lstStyle/>
          <a:p>
            <a:pPr algn="just">
              <a:lnSpc>
                <a:spcPct val="150000"/>
              </a:lnSpc>
            </a:pPr>
            <a:r>
              <a:rPr lang="en-US" sz="2200" b="1" i="1">
                <a:solidFill>
                  <a:schemeClr val="accent5">
                    <a:lumMod val="50000"/>
                  </a:schemeClr>
                </a:solidFill>
              </a:rPr>
              <a:t>Nhiệm vụ: </a:t>
            </a:r>
            <a:r>
              <a:rPr lang="vi-VN" sz="2200">
                <a:solidFill>
                  <a:schemeClr val="accent5">
                    <a:lumMod val="50000"/>
                  </a:schemeClr>
                </a:solidFill>
              </a:rPr>
              <a:t>Em có nhận xét gì về phong trào giải phóng dân tộc của một số nước trong khu vực Đông Nam Á từ nửa sau thế kỉ XIX đến đầu thế kỉ XX. </a:t>
            </a:r>
            <a:endParaRPr lang="en-US" sz="2200">
              <a:solidFill>
                <a:schemeClr val="accent5">
                  <a:lumMod val="50000"/>
                </a:schemeClr>
              </a:solidFill>
            </a:endParaRPr>
          </a:p>
        </p:txBody>
      </p:sp>
      <p:sp>
        <p:nvSpPr>
          <p:cNvPr id="2" name="Arrow: Pentagon 1">
            <a:extLst>
              <a:ext uri="{FF2B5EF4-FFF2-40B4-BE49-F238E27FC236}">
                <a16:creationId xmlns:a16="http://schemas.microsoft.com/office/drawing/2014/main" id="{D0FA7BC3-A2A3-91AD-CB9C-929D04D99E3D}"/>
              </a:ext>
            </a:extLst>
          </p:cNvPr>
          <p:cNvSpPr/>
          <p:nvPr/>
        </p:nvSpPr>
        <p:spPr>
          <a:xfrm>
            <a:off x="217714" y="2223987"/>
            <a:ext cx="2481944" cy="449943"/>
          </a:xfrm>
          <a:prstGeom prst="homePlate">
            <a:avLst/>
          </a:prstGeom>
          <a:solidFill>
            <a:srgbClr val="F8F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rPr>
              <a:t>Giống nhau </a:t>
            </a:r>
          </a:p>
        </p:txBody>
      </p:sp>
      <p:sp>
        <p:nvSpPr>
          <p:cNvPr id="10" name="TextBox 9">
            <a:extLst>
              <a:ext uri="{FF2B5EF4-FFF2-40B4-BE49-F238E27FC236}">
                <a16:creationId xmlns:a16="http://schemas.microsoft.com/office/drawing/2014/main" id="{409ABE49-DD6E-E63A-492B-2BFEF705E6A6}"/>
              </a:ext>
            </a:extLst>
          </p:cNvPr>
          <p:cNvSpPr txBox="1"/>
          <p:nvPr/>
        </p:nvSpPr>
        <p:spPr>
          <a:xfrm>
            <a:off x="674914" y="2919513"/>
            <a:ext cx="7482113" cy="142032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a:t>Phong trào đấu tranh diễn ra mạnh mẽ, liên tục.</a:t>
            </a:r>
          </a:p>
          <a:p>
            <a:pPr marL="342900" indent="-342900" algn="just">
              <a:lnSpc>
                <a:spcPct val="150000"/>
              </a:lnSpc>
              <a:buFont typeface="Wingdings" panose="05000000000000000000" pitchFamily="2" charset="2"/>
              <a:buChar char="§"/>
            </a:pPr>
            <a:r>
              <a:rPr lang="en-US" sz="2000"/>
              <a:t>Mục đích thoát khỏi ách thống trị của thực dân, giành độc lập dân tộc.</a:t>
            </a:r>
          </a:p>
        </p:txBody>
      </p:sp>
    </p:spTree>
    <p:extLst>
      <p:ext uri="{BB962C8B-B14F-4D97-AF65-F5344CB8AC3E}">
        <p14:creationId xmlns:p14="http://schemas.microsoft.com/office/powerpoint/2010/main" val="2454418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2" name="Arrow: Pentagon 1">
            <a:extLst>
              <a:ext uri="{FF2B5EF4-FFF2-40B4-BE49-F238E27FC236}">
                <a16:creationId xmlns:a16="http://schemas.microsoft.com/office/drawing/2014/main" id="{D0FA7BC3-A2A3-91AD-CB9C-929D04D99E3D}"/>
              </a:ext>
            </a:extLst>
          </p:cNvPr>
          <p:cNvSpPr/>
          <p:nvPr/>
        </p:nvSpPr>
        <p:spPr>
          <a:xfrm>
            <a:off x="217714" y="560885"/>
            <a:ext cx="2481944" cy="449943"/>
          </a:xfrm>
          <a:prstGeom prst="homePlate">
            <a:avLst/>
          </a:prstGeom>
          <a:solidFill>
            <a:srgbClr val="F8F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rPr>
              <a:t>Khác nhau </a:t>
            </a:r>
          </a:p>
        </p:txBody>
      </p:sp>
      <p:sp>
        <p:nvSpPr>
          <p:cNvPr id="10" name="TextBox 9">
            <a:extLst>
              <a:ext uri="{FF2B5EF4-FFF2-40B4-BE49-F238E27FC236}">
                <a16:creationId xmlns:a16="http://schemas.microsoft.com/office/drawing/2014/main" id="{409ABE49-DD6E-E63A-492B-2BFEF705E6A6}"/>
              </a:ext>
            </a:extLst>
          </p:cNvPr>
          <p:cNvSpPr txBox="1"/>
          <p:nvPr/>
        </p:nvSpPr>
        <p:spPr>
          <a:xfrm>
            <a:off x="475342" y="1273759"/>
            <a:ext cx="8193315" cy="3074624"/>
          </a:xfrm>
          <a:prstGeom prst="rect">
            <a:avLst/>
          </a:prstGeom>
          <a:noFill/>
        </p:spPr>
        <p:txBody>
          <a:bodyPr wrap="square">
            <a:spAutoFit/>
          </a:bodyPr>
          <a:lstStyle/>
          <a:p>
            <a:pPr marL="342900" indent="-342900" algn="just">
              <a:lnSpc>
                <a:spcPct val="200000"/>
              </a:lnSpc>
              <a:buFont typeface="Wingdings" panose="05000000000000000000" pitchFamily="2" charset="2"/>
              <a:buChar char="§"/>
            </a:pPr>
            <a:r>
              <a:rPr lang="vi-VN" sz="2000"/>
              <a:t>Phong trào đấu tranh giành độc lập vào nửa sau thế kỉ XIX: do các giai cấp, tầng lớp cũ lãnh đạo, mang tư tưởng phong kiến.</a:t>
            </a:r>
          </a:p>
          <a:p>
            <a:pPr marL="342900" indent="-342900" algn="just">
              <a:lnSpc>
                <a:spcPct val="200000"/>
              </a:lnSpc>
              <a:buFont typeface="Wingdings" panose="05000000000000000000" pitchFamily="2" charset="2"/>
              <a:buChar char="§"/>
            </a:pPr>
            <a:r>
              <a:rPr lang="vi-VN" sz="2000"/>
              <a:t>Phong trào đấu tranh giành độc lập đầu thế kỉ XX: có sự tham gia, lãnh đạo của các tầng lớp, giai cấp mới, tiến bộ (trí thức, tư sản dân tộc, công nhân); tiếp thu tư tưởng dân chủ tư sản phương Tây.</a:t>
            </a:r>
          </a:p>
        </p:txBody>
      </p:sp>
    </p:spTree>
    <p:extLst>
      <p:ext uri="{BB962C8B-B14F-4D97-AF65-F5344CB8AC3E}">
        <p14:creationId xmlns:p14="http://schemas.microsoft.com/office/powerpoint/2010/main" val="3868281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3" name="TextBox 2">
            <a:extLst>
              <a:ext uri="{FF2B5EF4-FFF2-40B4-BE49-F238E27FC236}">
                <a16:creationId xmlns:a16="http://schemas.microsoft.com/office/drawing/2014/main" id="{9573628F-B3C0-A4C8-E215-362E811C857F}"/>
              </a:ext>
            </a:extLst>
          </p:cNvPr>
          <p:cNvSpPr txBox="1"/>
          <p:nvPr/>
        </p:nvSpPr>
        <p:spPr>
          <a:xfrm>
            <a:off x="2169886" y="778183"/>
            <a:ext cx="4804228" cy="630942"/>
          </a:xfrm>
          <a:prstGeom prst="rect">
            <a:avLst/>
          </a:prstGeom>
          <a:noFill/>
        </p:spPr>
        <p:txBody>
          <a:bodyPr wrap="square" rtlCol="0">
            <a:spAutoFit/>
          </a:bodyPr>
          <a:lstStyle/>
          <a:p>
            <a:pPr algn="ctr"/>
            <a:r>
              <a:rPr lang="en-US" sz="3500" b="1">
                <a:solidFill>
                  <a:srgbClr val="002060"/>
                </a:solidFill>
              </a:rPr>
              <a:t>VẬN DỤNG </a:t>
            </a:r>
          </a:p>
        </p:txBody>
      </p:sp>
      <p:grpSp>
        <p:nvGrpSpPr>
          <p:cNvPr id="7" name="Group 6">
            <a:extLst>
              <a:ext uri="{FF2B5EF4-FFF2-40B4-BE49-F238E27FC236}">
                <a16:creationId xmlns:a16="http://schemas.microsoft.com/office/drawing/2014/main" id="{05FDED2D-9AAC-EEF6-DA04-D1ED98BA88CA}"/>
              </a:ext>
            </a:extLst>
          </p:cNvPr>
          <p:cNvGrpSpPr/>
          <p:nvPr/>
        </p:nvGrpSpPr>
        <p:grpSpPr>
          <a:xfrm>
            <a:off x="497114" y="1576470"/>
            <a:ext cx="8149772" cy="1603829"/>
            <a:chOff x="497114" y="1139371"/>
            <a:chExt cx="8149772" cy="1603829"/>
          </a:xfrm>
        </p:grpSpPr>
        <p:sp>
          <p:nvSpPr>
            <p:cNvPr id="6" name="Rectangle: Rounded Corners 5">
              <a:extLst>
                <a:ext uri="{FF2B5EF4-FFF2-40B4-BE49-F238E27FC236}">
                  <a16:creationId xmlns:a16="http://schemas.microsoft.com/office/drawing/2014/main" id="{AB82E6EA-40CE-1384-7DB6-6D12B0EBE89A}"/>
                </a:ext>
              </a:extLst>
            </p:cNvPr>
            <p:cNvSpPr/>
            <p:nvPr/>
          </p:nvSpPr>
          <p:spPr>
            <a:xfrm>
              <a:off x="497114" y="1139371"/>
              <a:ext cx="8149772" cy="160382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1D339D-4FF8-550B-0F04-53C171AA9711}"/>
                </a:ext>
              </a:extLst>
            </p:cNvPr>
            <p:cNvSpPr txBox="1"/>
            <p:nvPr/>
          </p:nvSpPr>
          <p:spPr>
            <a:xfrm>
              <a:off x="573314" y="1231122"/>
              <a:ext cx="7997371" cy="1420325"/>
            </a:xfrm>
            <a:prstGeom prst="rect">
              <a:avLst/>
            </a:prstGeom>
            <a:noFill/>
          </p:spPr>
          <p:txBody>
            <a:bodyPr wrap="square">
              <a:spAutoFit/>
            </a:bodyPr>
            <a:lstStyle/>
            <a:p>
              <a:pPr algn="just">
                <a:lnSpc>
                  <a:spcPct val="150000"/>
                </a:lnSpc>
              </a:pPr>
              <a:r>
                <a:rPr lang="en-US" sz="2000" b="1"/>
                <a:t>Nhiệm vụ: </a:t>
              </a:r>
              <a:r>
                <a:rPr lang="vi-VN" sz="2000"/>
                <a:t>Em hãy sưu tầm thông tin về một nhân vật lịch sử đã lãnh đạo phong trào giải phóng dân tộc của một nước trong khu vực Đông Nam Á từ nửa sau thế kỉ XIX đến đầu thế kỉ XX. </a:t>
              </a:r>
              <a:endParaRPr lang="en-US" sz="2000"/>
            </a:p>
          </p:txBody>
        </p:sp>
      </p:grpSp>
      <p:sp>
        <p:nvSpPr>
          <p:cNvPr id="8" name="Google Shape;2281;p73">
            <a:extLst>
              <a:ext uri="{FF2B5EF4-FFF2-40B4-BE49-F238E27FC236}">
                <a16:creationId xmlns:a16="http://schemas.microsoft.com/office/drawing/2014/main" id="{26A65A03-F316-DDB3-0EC7-73A5B141CCEC}"/>
              </a:ext>
            </a:extLst>
          </p:cNvPr>
          <p:cNvSpPr/>
          <p:nvPr/>
        </p:nvSpPr>
        <p:spPr>
          <a:xfrm>
            <a:off x="7970021" y="135423"/>
            <a:ext cx="926769" cy="973898"/>
          </a:xfrm>
          <a:custGeom>
            <a:avLst/>
            <a:gdLst/>
            <a:ahLst/>
            <a:cxnLst/>
            <a:rect l="l" t="t" r="r" b="b"/>
            <a:pathLst>
              <a:path w="1265213" h="1329553" extrusionOk="0">
                <a:moveTo>
                  <a:pt x="1265214" y="161328"/>
                </a:moveTo>
                <a:lnTo>
                  <a:pt x="1263804" y="142879"/>
                </a:lnTo>
                <a:cubicBezTo>
                  <a:pt x="1263057" y="142937"/>
                  <a:pt x="1235446" y="145134"/>
                  <a:pt x="1190007" y="152721"/>
                </a:cubicBezTo>
                <a:cubicBezTo>
                  <a:pt x="1193490" y="148990"/>
                  <a:pt x="1194319" y="143128"/>
                  <a:pt x="1191002" y="138501"/>
                </a:cubicBezTo>
                <a:cubicBezTo>
                  <a:pt x="1163307" y="99231"/>
                  <a:pt x="1076244" y="-11348"/>
                  <a:pt x="984288" y="949"/>
                </a:cubicBezTo>
                <a:cubicBezTo>
                  <a:pt x="913062" y="10484"/>
                  <a:pt x="863478" y="18138"/>
                  <a:pt x="837027" y="22416"/>
                </a:cubicBezTo>
                <a:cubicBezTo>
                  <a:pt x="827657" y="23925"/>
                  <a:pt x="824174" y="35484"/>
                  <a:pt x="831056" y="41902"/>
                </a:cubicBezTo>
                <a:cubicBezTo>
                  <a:pt x="870774" y="78634"/>
                  <a:pt x="971519" y="167464"/>
                  <a:pt x="1025416" y="173699"/>
                </a:cubicBezTo>
                <a:cubicBezTo>
                  <a:pt x="1045482" y="176029"/>
                  <a:pt x="1068947" y="175068"/>
                  <a:pt x="1092081" y="172588"/>
                </a:cubicBezTo>
                <a:cubicBezTo>
                  <a:pt x="1027655" y="187903"/>
                  <a:pt x="950127" y="210739"/>
                  <a:pt x="868453" y="244478"/>
                </a:cubicBezTo>
                <a:cubicBezTo>
                  <a:pt x="867955" y="242703"/>
                  <a:pt x="867126" y="241004"/>
                  <a:pt x="865716" y="239528"/>
                </a:cubicBezTo>
                <a:cubicBezTo>
                  <a:pt x="833047" y="204263"/>
                  <a:pt x="732218" y="106146"/>
                  <a:pt x="642667" y="130474"/>
                </a:cubicBezTo>
                <a:cubicBezTo>
                  <a:pt x="573266" y="149338"/>
                  <a:pt x="525174" y="163467"/>
                  <a:pt x="499469" y="171204"/>
                </a:cubicBezTo>
                <a:cubicBezTo>
                  <a:pt x="490431" y="173932"/>
                  <a:pt x="488524" y="185855"/>
                  <a:pt x="496235" y="191295"/>
                </a:cubicBezTo>
                <a:cubicBezTo>
                  <a:pt x="540347" y="222472"/>
                  <a:pt x="652038" y="297214"/>
                  <a:pt x="706183" y="296285"/>
                </a:cubicBezTo>
                <a:cubicBezTo>
                  <a:pt x="729316" y="295895"/>
                  <a:pt x="756182" y="290688"/>
                  <a:pt x="781720" y="283963"/>
                </a:cubicBezTo>
                <a:cubicBezTo>
                  <a:pt x="712568" y="318581"/>
                  <a:pt x="649301" y="358166"/>
                  <a:pt x="592254" y="402336"/>
                </a:cubicBezTo>
                <a:cubicBezTo>
                  <a:pt x="553614" y="367097"/>
                  <a:pt x="450216" y="283482"/>
                  <a:pt x="365640" y="313192"/>
                </a:cubicBezTo>
                <a:cubicBezTo>
                  <a:pt x="297730" y="337031"/>
                  <a:pt x="250799" y="354593"/>
                  <a:pt x="225758" y="364170"/>
                </a:cubicBezTo>
                <a:cubicBezTo>
                  <a:pt x="216969" y="367536"/>
                  <a:pt x="215891" y="379576"/>
                  <a:pt x="223933" y="384451"/>
                </a:cubicBezTo>
                <a:cubicBezTo>
                  <a:pt x="270285" y="412353"/>
                  <a:pt x="386950" y="478820"/>
                  <a:pt x="440929" y="473977"/>
                </a:cubicBezTo>
                <a:cubicBezTo>
                  <a:pt x="470697" y="471316"/>
                  <a:pt x="506185" y="460180"/>
                  <a:pt x="536699" y="448472"/>
                </a:cubicBezTo>
                <a:cubicBezTo>
                  <a:pt x="497893" y="483198"/>
                  <a:pt x="462322" y="520320"/>
                  <a:pt x="430482" y="559822"/>
                </a:cubicBezTo>
                <a:cubicBezTo>
                  <a:pt x="401958" y="595087"/>
                  <a:pt x="376337" y="632259"/>
                  <a:pt x="353617" y="671222"/>
                </a:cubicBezTo>
                <a:cubicBezTo>
                  <a:pt x="303949" y="654713"/>
                  <a:pt x="175510" y="620435"/>
                  <a:pt x="110336" y="681968"/>
                </a:cubicBezTo>
                <a:cubicBezTo>
                  <a:pt x="58098" y="731337"/>
                  <a:pt x="22361" y="766486"/>
                  <a:pt x="3372" y="785424"/>
                </a:cubicBezTo>
                <a:cubicBezTo>
                  <a:pt x="-3344" y="792091"/>
                  <a:pt x="554" y="803533"/>
                  <a:pt x="9923" y="804694"/>
                </a:cubicBezTo>
                <a:cubicBezTo>
                  <a:pt x="63571" y="811353"/>
                  <a:pt x="197235" y="824586"/>
                  <a:pt x="244580" y="798210"/>
                </a:cubicBezTo>
                <a:cubicBezTo>
                  <a:pt x="269041" y="784603"/>
                  <a:pt x="294994" y="762158"/>
                  <a:pt x="317216" y="740359"/>
                </a:cubicBezTo>
                <a:cubicBezTo>
                  <a:pt x="283717" y="810971"/>
                  <a:pt x="258842" y="886816"/>
                  <a:pt x="242590" y="967511"/>
                </a:cubicBezTo>
                <a:cubicBezTo>
                  <a:pt x="228577" y="1001731"/>
                  <a:pt x="205609" y="1064003"/>
                  <a:pt x="203287" y="1111116"/>
                </a:cubicBezTo>
                <a:cubicBezTo>
                  <a:pt x="200551" y="1165237"/>
                  <a:pt x="271528" y="1279282"/>
                  <a:pt x="301213" y="1324455"/>
                </a:cubicBezTo>
                <a:cubicBezTo>
                  <a:pt x="306354" y="1332341"/>
                  <a:pt x="318377" y="1330782"/>
                  <a:pt x="321445" y="1321835"/>
                </a:cubicBezTo>
                <a:cubicBezTo>
                  <a:pt x="329985" y="1296429"/>
                  <a:pt x="345740" y="1248818"/>
                  <a:pt x="366884" y="1180087"/>
                </a:cubicBezTo>
                <a:cubicBezTo>
                  <a:pt x="394164" y="1091448"/>
                  <a:pt x="299388" y="987387"/>
                  <a:pt x="265310" y="953531"/>
                </a:cubicBezTo>
                <a:cubicBezTo>
                  <a:pt x="265061" y="953308"/>
                  <a:pt x="264812" y="953175"/>
                  <a:pt x="264563" y="952976"/>
                </a:cubicBezTo>
                <a:cubicBezTo>
                  <a:pt x="286288" y="854586"/>
                  <a:pt x="320532" y="768642"/>
                  <a:pt x="362904" y="693643"/>
                </a:cubicBezTo>
                <a:cubicBezTo>
                  <a:pt x="353534" y="726918"/>
                  <a:pt x="335790" y="798102"/>
                  <a:pt x="339521" y="848831"/>
                </a:cubicBezTo>
                <a:cubicBezTo>
                  <a:pt x="343501" y="902869"/>
                  <a:pt x="428077" y="1007254"/>
                  <a:pt x="463151" y="1048398"/>
                </a:cubicBezTo>
                <a:cubicBezTo>
                  <a:pt x="469287" y="1055586"/>
                  <a:pt x="480978" y="1052543"/>
                  <a:pt x="482886" y="1043298"/>
                </a:cubicBezTo>
                <a:cubicBezTo>
                  <a:pt x="488275" y="1017022"/>
                  <a:pt x="497893" y="967835"/>
                  <a:pt x="510414" y="897006"/>
                </a:cubicBezTo>
                <a:cubicBezTo>
                  <a:pt x="526500" y="805664"/>
                  <a:pt x="419619" y="714140"/>
                  <a:pt x="381560" y="684779"/>
                </a:cubicBezTo>
                <a:cubicBezTo>
                  <a:pt x="377414" y="681578"/>
                  <a:pt x="372025" y="681844"/>
                  <a:pt x="368127" y="684538"/>
                </a:cubicBezTo>
                <a:cubicBezTo>
                  <a:pt x="430067" y="578006"/>
                  <a:pt x="508424" y="493960"/>
                  <a:pt x="590513" y="427925"/>
                </a:cubicBezTo>
                <a:cubicBezTo>
                  <a:pt x="568042" y="455072"/>
                  <a:pt x="524013" y="511771"/>
                  <a:pt x="507097" y="558852"/>
                </a:cubicBezTo>
                <a:cubicBezTo>
                  <a:pt x="488773" y="609846"/>
                  <a:pt x="523598" y="739604"/>
                  <a:pt x="538855" y="791452"/>
                </a:cubicBezTo>
                <a:cubicBezTo>
                  <a:pt x="541508" y="800507"/>
                  <a:pt x="553448" y="802489"/>
                  <a:pt x="558921" y="794810"/>
                </a:cubicBezTo>
                <a:cubicBezTo>
                  <a:pt x="574592" y="772995"/>
                  <a:pt x="603447" y="732000"/>
                  <a:pt x="643663" y="672374"/>
                </a:cubicBezTo>
                <a:cubicBezTo>
                  <a:pt x="695486" y="595477"/>
                  <a:pt x="635040" y="468397"/>
                  <a:pt x="612237" y="426076"/>
                </a:cubicBezTo>
                <a:cubicBezTo>
                  <a:pt x="609666" y="421350"/>
                  <a:pt x="604443" y="419434"/>
                  <a:pt x="599800" y="420504"/>
                </a:cubicBezTo>
                <a:cubicBezTo>
                  <a:pt x="663314" y="370571"/>
                  <a:pt x="728653" y="331235"/>
                  <a:pt x="790012" y="300514"/>
                </a:cubicBezTo>
                <a:cubicBezTo>
                  <a:pt x="809001" y="291003"/>
                  <a:pt x="827906" y="282205"/>
                  <a:pt x="846728" y="273922"/>
                </a:cubicBezTo>
                <a:cubicBezTo>
                  <a:pt x="820940" y="301981"/>
                  <a:pt x="783379" y="346657"/>
                  <a:pt x="766049" y="385728"/>
                </a:cubicBezTo>
                <a:cubicBezTo>
                  <a:pt x="744076" y="435263"/>
                  <a:pt x="769366" y="567202"/>
                  <a:pt x="780891" y="620012"/>
                </a:cubicBezTo>
                <a:cubicBezTo>
                  <a:pt x="782882" y="629241"/>
                  <a:pt x="794656" y="632076"/>
                  <a:pt x="800709" y="624813"/>
                </a:cubicBezTo>
                <a:cubicBezTo>
                  <a:pt x="817790" y="604183"/>
                  <a:pt x="849547" y="565386"/>
                  <a:pt x="893991" y="508819"/>
                </a:cubicBezTo>
                <a:cubicBezTo>
                  <a:pt x="951287" y="435877"/>
                  <a:pt x="900210" y="304751"/>
                  <a:pt x="880476" y="260896"/>
                </a:cubicBezTo>
                <a:cubicBezTo>
                  <a:pt x="880310" y="260489"/>
                  <a:pt x="880061" y="260166"/>
                  <a:pt x="879812" y="259793"/>
                </a:cubicBezTo>
                <a:cubicBezTo>
                  <a:pt x="987854" y="215573"/>
                  <a:pt x="1088184" y="190706"/>
                  <a:pt x="1159410" y="177024"/>
                </a:cubicBezTo>
                <a:cubicBezTo>
                  <a:pt x="1130721" y="201551"/>
                  <a:pt x="1093160" y="237090"/>
                  <a:pt x="1072845" y="270257"/>
                </a:cubicBezTo>
                <a:cubicBezTo>
                  <a:pt x="1044569" y="316459"/>
                  <a:pt x="1052198" y="450586"/>
                  <a:pt x="1056676" y="504458"/>
                </a:cubicBezTo>
                <a:cubicBezTo>
                  <a:pt x="1057422" y="513869"/>
                  <a:pt x="1068699" y="518239"/>
                  <a:pt x="1075663" y="511838"/>
                </a:cubicBezTo>
                <a:cubicBezTo>
                  <a:pt x="1095315" y="493645"/>
                  <a:pt x="1131965" y="459384"/>
                  <a:pt x="1183456" y="409177"/>
                </a:cubicBezTo>
                <a:cubicBezTo>
                  <a:pt x="1246640" y="347586"/>
                  <a:pt x="1219609" y="220921"/>
                  <a:pt x="1204932" y="169056"/>
                </a:cubicBezTo>
                <a:cubicBezTo>
                  <a:pt x="1242245" y="163202"/>
                  <a:pt x="1264467" y="161411"/>
                  <a:pt x="1265214" y="16136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2282;p73">
            <a:extLst>
              <a:ext uri="{FF2B5EF4-FFF2-40B4-BE49-F238E27FC236}">
                <a16:creationId xmlns:a16="http://schemas.microsoft.com/office/drawing/2014/main" id="{CF9A3A96-C171-ACAF-D4F6-CFB59D185081}"/>
              </a:ext>
            </a:extLst>
          </p:cNvPr>
          <p:cNvSpPr/>
          <p:nvPr/>
        </p:nvSpPr>
        <p:spPr>
          <a:xfrm>
            <a:off x="1282592" y="4213579"/>
            <a:ext cx="887294" cy="956904"/>
          </a:xfrm>
          <a:custGeom>
            <a:avLst/>
            <a:gdLst/>
            <a:ahLst/>
            <a:cxnLst/>
            <a:rect l="l" t="t" r="r" b="b"/>
            <a:pathLst>
              <a:path w="1211323" h="1306354" extrusionOk="0">
                <a:moveTo>
                  <a:pt x="1208529" y="1172837"/>
                </a:moveTo>
                <a:cubicBezTo>
                  <a:pt x="1190991" y="1152547"/>
                  <a:pt x="1157949" y="1114844"/>
                  <a:pt x="1109458" y="1061727"/>
                </a:cubicBezTo>
                <a:cubicBezTo>
                  <a:pt x="1046930" y="993229"/>
                  <a:pt x="909196" y="1022035"/>
                  <a:pt x="862687" y="1034282"/>
                </a:cubicBezTo>
                <a:cubicBezTo>
                  <a:pt x="859570" y="1035102"/>
                  <a:pt x="857231" y="1037117"/>
                  <a:pt x="855805" y="1039613"/>
                </a:cubicBezTo>
                <a:cubicBezTo>
                  <a:pt x="777473" y="1012499"/>
                  <a:pt x="708460" y="977566"/>
                  <a:pt x="647673" y="937326"/>
                </a:cubicBezTo>
                <a:cubicBezTo>
                  <a:pt x="680211" y="949017"/>
                  <a:pt x="749978" y="971720"/>
                  <a:pt x="800839" y="971521"/>
                </a:cubicBezTo>
                <a:cubicBezTo>
                  <a:pt x="855026" y="971314"/>
                  <a:pt x="965066" y="894250"/>
                  <a:pt x="1008564" y="862153"/>
                </a:cubicBezTo>
                <a:cubicBezTo>
                  <a:pt x="1016160" y="856548"/>
                  <a:pt x="1013945" y="844665"/>
                  <a:pt x="1004858" y="842128"/>
                </a:cubicBezTo>
                <a:cubicBezTo>
                  <a:pt x="979021" y="834931"/>
                  <a:pt x="930638" y="821813"/>
                  <a:pt x="860855" y="804409"/>
                </a:cubicBezTo>
                <a:cubicBezTo>
                  <a:pt x="770864" y="781963"/>
                  <a:pt x="672084" y="882169"/>
                  <a:pt x="640128" y="918114"/>
                </a:cubicBezTo>
                <a:cubicBezTo>
                  <a:pt x="636646" y="922036"/>
                  <a:pt x="636529" y="927409"/>
                  <a:pt x="638951" y="931439"/>
                </a:cubicBezTo>
                <a:cubicBezTo>
                  <a:pt x="537012" y="862228"/>
                  <a:pt x="458654" y="778157"/>
                  <a:pt x="398523" y="691699"/>
                </a:cubicBezTo>
                <a:cubicBezTo>
                  <a:pt x="424028" y="716027"/>
                  <a:pt x="477510" y="763887"/>
                  <a:pt x="523297" y="784053"/>
                </a:cubicBezTo>
                <a:cubicBezTo>
                  <a:pt x="572882" y="805901"/>
                  <a:pt x="704762" y="780263"/>
                  <a:pt x="757548" y="768638"/>
                </a:cubicBezTo>
                <a:cubicBezTo>
                  <a:pt x="766768" y="766607"/>
                  <a:pt x="769579" y="754849"/>
                  <a:pt x="762307" y="748838"/>
                </a:cubicBezTo>
                <a:cubicBezTo>
                  <a:pt x="741636" y="731748"/>
                  <a:pt x="702764" y="700090"/>
                  <a:pt x="646098" y="655812"/>
                </a:cubicBezTo>
                <a:cubicBezTo>
                  <a:pt x="573023" y="598707"/>
                  <a:pt x="442021" y="650066"/>
                  <a:pt x="398208" y="669900"/>
                </a:cubicBezTo>
                <a:cubicBezTo>
                  <a:pt x="393316" y="672114"/>
                  <a:pt x="391044" y="677172"/>
                  <a:pt x="391773" y="681940"/>
                </a:cubicBezTo>
                <a:cubicBezTo>
                  <a:pt x="346409" y="615075"/>
                  <a:pt x="311741" y="547091"/>
                  <a:pt x="285390" y="483750"/>
                </a:cubicBezTo>
                <a:cubicBezTo>
                  <a:pt x="277231" y="464140"/>
                  <a:pt x="269777" y="444654"/>
                  <a:pt x="262836" y="425343"/>
                </a:cubicBezTo>
                <a:cubicBezTo>
                  <a:pt x="289022" y="453037"/>
                  <a:pt x="330961" y="493642"/>
                  <a:pt x="368722" y="513650"/>
                </a:cubicBezTo>
                <a:cubicBezTo>
                  <a:pt x="416599" y="539023"/>
                  <a:pt x="549980" y="523003"/>
                  <a:pt x="603479" y="515217"/>
                </a:cubicBezTo>
                <a:cubicBezTo>
                  <a:pt x="612823" y="513857"/>
                  <a:pt x="616480" y="502340"/>
                  <a:pt x="609656" y="495814"/>
                </a:cubicBezTo>
                <a:cubicBezTo>
                  <a:pt x="590270" y="477282"/>
                  <a:pt x="553794" y="442888"/>
                  <a:pt x="500478" y="394622"/>
                </a:cubicBezTo>
                <a:cubicBezTo>
                  <a:pt x="431723" y="332375"/>
                  <a:pt x="297347" y="374133"/>
                  <a:pt x="252214" y="390741"/>
                </a:cubicBezTo>
                <a:cubicBezTo>
                  <a:pt x="251800" y="390899"/>
                  <a:pt x="251452" y="391139"/>
                  <a:pt x="251070" y="391338"/>
                </a:cubicBezTo>
                <a:cubicBezTo>
                  <a:pt x="214520" y="280461"/>
                  <a:pt x="196734" y="178638"/>
                  <a:pt x="188069" y="106632"/>
                </a:cubicBezTo>
                <a:cubicBezTo>
                  <a:pt x="210532" y="136938"/>
                  <a:pt x="243359" y="176880"/>
                  <a:pt x="275017" y="199475"/>
                </a:cubicBezTo>
                <a:cubicBezTo>
                  <a:pt x="319121" y="230951"/>
                  <a:pt x="453456" y="232675"/>
                  <a:pt x="507510" y="232028"/>
                </a:cubicBezTo>
                <a:cubicBezTo>
                  <a:pt x="516954" y="231921"/>
                  <a:pt x="522095" y="220975"/>
                  <a:pt x="516199" y="213613"/>
                </a:cubicBezTo>
                <a:cubicBezTo>
                  <a:pt x="499433" y="192676"/>
                  <a:pt x="467817" y="153771"/>
                  <a:pt x="421342" y="98888"/>
                </a:cubicBezTo>
                <a:cubicBezTo>
                  <a:pt x="364328" y="31550"/>
                  <a:pt x="236070" y="49676"/>
                  <a:pt x="183310" y="60638"/>
                </a:cubicBezTo>
                <a:cubicBezTo>
                  <a:pt x="180076" y="23018"/>
                  <a:pt x="179852" y="705"/>
                  <a:pt x="179852" y="0"/>
                </a:cubicBezTo>
                <a:lnTo>
                  <a:pt x="161353" y="75"/>
                </a:lnTo>
                <a:cubicBezTo>
                  <a:pt x="161353" y="871"/>
                  <a:pt x="161619" y="28515"/>
                  <a:pt x="166005" y="74419"/>
                </a:cubicBezTo>
                <a:cubicBezTo>
                  <a:pt x="162531" y="70687"/>
                  <a:pt x="156735" y="69452"/>
                  <a:pt x="151892" y="72387"/>
                </a:cubicBezTo>
                <a:cubicBezTo>
                  <a:pt x="110774" y="97329"/>
                  <a:pt x="-5618" y="176399"/>
                  <a:pt x="211" y="268968"/>
                </a:cubicBezTo>
                <a:cubicBezTo>
                  <a:pt x="4730" y="340742"/>
                  <a:pt x="8901" y="390700"/>
                  <a:pt x="11314" y="417416"/>
                </a:cubicBezTo>
                <a:cubicBezTo>
                  <a:pt x="12168" y="426819"/>
                  <a:pt x="23453" y="431138"/>
                  <a:pt x="30335" y="424679"/>
                </a:cubicBezTo>
                <a:cubicBezTo>
                  <a:pt x="69754" y="387690"/>
                  <a:pt x="165416" y="293363"/>
                  <a:pt x="175408" y="240105"/>
                </a:cubicBezTo>
                <a:cubicBezTo>
                  <a:pt x="179139" y="220221"/>
                  <a:pt x="179828" y="196731"/>
                  <a:pt x="178965" y="173489"/>
                </a:cubicBezTo>
                <a:cubicBezTo>
                  <a:pt x="189728" y="238844"/>
                  <a:pt x="207082" y="317765"/>
                  <a:pt x="235026" y="401604"/>
                </a:cubicBezTo>
                <a:cubicBezTo>
                  <a:pt x="233226" y="401919"/>
                  <a:pt x="231460" y="402673"/>
                  <a:pt x="229893" y="403933"/>
                </a:cubicBezTo>
                <a:cubicBezTo>
                  <a:pt x="192431" y="434090"/>
                  <a:pt x="87490" y="527837"/>
                  <a:pt x="105492" y="618815"/>
                </a:cubicBezTo>
                <a:cubicBezTo>
                  <a:pt x="119455" y="689361"/>
                  <a:pt x="130176" y="738332"/>
                  <a:pt x="136097" y="764492"/>
                </a:cubicBezTo>
                <a:cubicBezTo>
                  <a:pt x="138178" y="773705"/>
                  <a:pt x="149944" y="776490"/>
                  <a:pt x="155914" y="769177"/>
                </a:cubicBezTo>
                <a:cubicBezTo>
                  <a:pt x="190109" y="727312"/>
                  <a:pt x="272471" y="621177"/>
                  <a:pt x="275340" y="567066"/>
                </a:cubicBezTo>
                <a:cubicBezTo>
                  <a:pt x="276567" y="544006"/>
                  <a:pt x="273251" y="516801"/>
                  <a:pt x="268334" y="490872"/>
                </a:cubicBezTo>
                <a:cubicBezTo>
                  <a:pt x="298026" y="562256"/>
                  <a:pt x="333084" y="628126"/>
                  <a:pt x="373158" y="688183"/>
                </a:cubicBezTo>
                <a:cubicBezTo>
                  <a:pt x="335298" y="724203"/>
                  <a:pt x="244652" y="821532"/>
                  <a:pt x="268375" y="907981"/>
                </a:cubicBezTo>
                <a:cubicBezTo>
                  <a:pt x="287405" y="977342"/>
                  <a:pt x="301642" y="1025401"/>
                  <a:pt x="309444" y="1051064"/>
                </a:cubicBezTo>
                <a:cubicBezTo>
                  <a:pt x="312189" y="1060102"/>
                  <a:pt x="324121" y="1062026"/>
                  <a:pt x="329543" y="1054306"/>
                </a:cubicBezTo>
                <a:cubicBezTo>
                  <a:pt x="360621" y="1010070"/>
                  <a:pt x="435089" y="898264"/>
                  <a:pt x="434036" y="844085"/>
                </a:cubicBezTo>
                <a:cubicBezTo>
                  <a:pt x="433456" y="814260"/>
                  <a:pt x="424833" y="778091"/>
                  <a:pt x="415289" y="746756"/>
                </a:cubicBezTo>
                <a:cubicBezTo>
                  <a:pt x="447204" y="787958"/>
                  <a:pt x="481755" y="826001"/>
                  <a:pt x="518927" y="860585"/>
                </a:cubicBezTo>
                <a:cubicBezTo>
                  <a:pt x="552119" y="891456"/>
                  <a:pt x="587401" y="919606"/>
                  <a:pt x="624681" y="945046"/>
                </a:cubicBezTo>
                <a:cubicBezTo>
                  <a:pt x="604739" y="993378"/>
                  <a:pt x="561555" y="1119106"/>
                  <a:pt x="618379" y="1188417"/>
                </a:cubicBezTo>
                <a:cubicBezTo>
                  <a:pt x="663975" y="1244038"/>
                  <a:pt x="696528" y="1282156"/>
                  <a:pt x="714091" y="1302429"/>
                </a:cubicBezTo>
                <a:cubicBezTo>
                  <a:pt x="720276" y="1309560"/>
                  <a:pt x="731960" y="1306475"/>
                  <a:pt x="733775" y="1297213"/>
                </a:cubicBezTo>
                <a:cubicBezTo>
                  <a:pt x="744173" y="1244162"/>
                  <a:pt x="766727" y="1111727"/>
                  <a:pt x="743726" y="1062664"/>
                </a:cubicBezTo>
                <a:cubicBezTo>
                  <a:pt x="731860" y="1037358"/>
                  <a:pt x="711288" y="1009870"/>
                  <a:pt x="691098" y="986148"/>
                </a:cubicBezTo>
                <a:cubicBezTo>
                  <a:pt x="745177" y="1016603"/>
                  <a:pt x="802862" y="1041976"/>
                  <a:pt x="864088" y="1062043"/>
                </a:cubicBezTo>
                <a:cubicBezTo>
                  <a:pt x="886659" y="1091677"/>
                  <a:pt x="928126" y="1142058"/>
                  <a:pt x="967006" y="1167679"/>
                </a:cubicBezTo>
                <a:cubicBezTo>
                  <a:pt x="1012254" y="1197488"/>
                  <a:pt x="1146556" y="1194205"/>
                  <a:pt x="1200552" y="1191543"/>
                </a:cubicBezTo>
                <a:cubicBezTo>
                  <a:pt x="1209980" y="1191079"/>
                  <a:pt x="1214714" y="1179960"/>
                  <a:pt x="1208545" y="1172812"/>
                </a:cubicBezTo>
                <a:close/>
              </a:path>
            </a:pathLst>
          </a:custGeom>
          <a:solidFill>
            <a:srgbClr val="D0BF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2283;p73">
            <a:extLst>
              <a:ext uri="{FF2B5EF4-FFF2-40B4-BE49-F238E27FC236}">
                <a16:creationId xmlns:a16="http://schemas.microsoft.com/office/drawing/2014/main" id="{17359A5A-9657-2794-72A7-AAA5F8BB42D6}"/>
              </a:ext>
            </a:extLst>
          </p:cNvPr>
          <p:cNvSpPr/>
          <p:nvPr/>
        </p:nvSpPr>
        <p:spPr>
          <a:xfrm>
            <a:off x="8056272" y="3447760"/>
            <a:ext cx="956934" cy="887300"/>
          </a:xfrm>
          <a:custGeom>
            <a:avLst/>
            <a:gdLst/>
            <a:ahLst/>
            <a:cxnLst/>
            <a:rect l="l" t="t" r="r" b="b"/>
            <a:pathLst>
              <a:path w="1306395" h="1211331" extrusionOk="0">
                <a:moveTo>
                  <a:pt x="1306354" y="179852"/>
                </a:moveTo>
                <a:lnTo>
                  <a:pt x="1306279" y="161353"/>
                </a:lnTo>
                <a:cubicBezTo>
                  <a:pt x="1305484" y="161353"/>
                  <a:pt x="1277839" y="161618"/>
                  <a:pt x="1231936" y="166005"/>
                </a:cubicBezTo>
                <a:cubicBezTo>
                  <a:pt x="1235667" y="162531"/>
                  <a:pt x="1236902" y="156735"/>
                  <a:pt x="1233967" y="151892"/>
                </a:cubicBezTo>
                <a:cubicBezTo>
                  <a:pt x="1209026" y="110774"/>
                  <a:pt x="1129955" y="-5618"/>
                  <a:pt x="1037386" y="211"/>
                </a:cubicBezTo>
                <a:cubicBezTo>
                  <a:pt x="965613" y="4739"/>
                  <a:pt x="915655" y="8901"/>
                  <a:pt x="888939" y="11314"/>
                </a:cubicBezTo>
                <a:cubicBezTo>
                  <a:pt x="879536" y="12168"/>
                  <a:pt x="875216" y="23453"/>
                  <a:pt x="881675" y="30335"/>
                </a:cubicBezTo>
                <a:cubicBezTo>
                  <a:pt x="918665" y="69754"/>
                  <a:pt x="1012992" y="165416"/>
                  <a:pt x="1066250" y="175408"/>
                </a:cubicBezTo>
                <a:cubicBezTo>
                  <a:pt x="1086133" y="179139"/>
                  <a:pt x="1109632" y="179827"/>
                  <a:pt x="1132866" y="178965"/>
                </a:cubicBezTo>
                <a:cubicBezTo>
                  <a:pt x="1067510" y="189728"/>
                  <a:pt x="988581" y="207082"/>
                  <a:pt x="904751" y="235026"/>
                </a:cubicBezTo>
                <a:cubicBezTo>
                  <a:pt x="904436" y="233226"/>
                  <a:pt x="903682" y="231460"/>
                  <a:pt x="902421" y="229893"/>
                </a:cubicBezTo>
                <a:cubicBezTo>
                  <a:pt x="872264" y="192431"/>
                  <a:pt x="778517" y="87490"/>
                  <a:pt x="687540" y="105492"/>
                </a:cubicBezTo>
                <a:cubicBezTo>
                  <a:pt x="616994" y="119455"/>
                  <a:pt x="568023" y="130176"/>
                  <a:pt x="541862" y="136097"/>
                </a:cubicBezTo>
                <a:cubicBezTo>
                  <a:pt x="532650" y="138178"/>
                  <a:pt x="529864" y="149944"/>
                  <a:pt x="537177" y="155914"/>
                </a:cubicBezTo>
                <a:cubicBezTo>
                  <a:pt x="579042" y="190109"/>
                  <a:pt x="685177" y="272471"/>
                  <a:pt x="739289" y="275340"/>
                </a:cubicBezTo>
                <a:cubicBezTo>
                  <a:pt x="762348" y="276567"/>
                  <a:pt x="789554" y="273251"/>
                  <a:pt x="815482" y="268334"/>
                </a:cubicBezTo>
                <a:cubicBezTo>
                  <a:pt x="744098" y="298035"/>
                  <a:pt x="678228" y="333084"/>
                  <a:pt x="618171" y="373158"/>
                </a:cubicBezTo>
                <a:cubicBezTo>
                  <a:pt x="582152" y="335298"/>
                  <a:pt x="484823" y="244652"/>
                  <a:pt x="398373" y="268375"/>
                </a:cubicBezTo>
                <a:cubicBezTo>
                  <a:pt x="329013" y="287405"/>
                  <a:pt x="280954" y="301642"/>
                  <a:pt x="255290" y="309444"/>
                </a:cubicBezTo>
                <a:cubicBezTo>
                  <a:pt x="246252" y="312189"/>
                  <a:pt x="244329" y="324120"/>
                  <a:pt x="252048" y="329543"/>
                </a:cubicBezTo>
                <a:cubicBezTo>
                  <a:pt x="296285" y="360621"/>
                  <a:pt x="408091" y="435089"/>
                  <a:pt x="462270" y="434036"/>
                </a:cubicBezTo>
                <a:cubicBezTo>
                  <a:pt x="492095" y="433456"/>
                  <a:pt x="528264" y="424833"/>
                  <a:pt x="559598" y="415297"/>
                </a:cubicBezTo>
                <a:cubicBezTo>
                  <a:pt x="518396" y="447212"/>
                  <a:pt x="480354" y="481764"/>
                  <a:pt x="445769" y="518936"/>
                </a:cubicBezTo>
                <a:cubicBezTo>
                  <a:pt x="414899" y="552127"/>
                  <a:pt x="386748" y="587409"/>
                  <a:pt x="361309" y="624689"/>
                </a:cubicBezTo>
                <a:cubicBezTo>
                  <a:pt x="312976" y="604747"/>
                  <a:pt x="187248" y="561564"/>
                  <a:pt x="117937" y="618387"/>
                </a:cubicBezTo>
                <a:cubicBezTo>
                  <a:pt x="62316" y="663984"/>
                  <a:pt x="24199" y="696537"/>
                  <a:pt x="3926" y="714099"/>
                </a:cubicBezTo>
                <a:cubicBezTo>
                  <a:pt x="-3205" y="720285"/>
                  <a:pt x="-121" y="731967"/>
                  <a:pt x="9141" y="733783"/>
                </a:cubicBezTo>
                <a:cubicBezTo>
                  <a:pt x="62192" y="744181"/>
                  <a:pt x="194628" y="766735"/>
                  <a:pt x="243690" y="743733"/>
                </a:cubicBezTo>
                <a:cubicBezTo>
                  <a:pt x="268997" y="731868"/>
                  <a:pt x="296484" y="711296"/>
                  <a:pt x="320207" y="691106"/>
                </a:cubicBezTo>
                <a:cubicBezTo>
                  <a:pt x="289751" y="745185"/>
                  <a:pt x="264378" y="802871"/>
                  <a:pt x="244312" y="864097"/>
                </a:cubicBezTo>
                <a:cubicBezTo>
                  <a:pt x="214677" y="886667"/>
                  <a:pt x="164296" y="928134"/>
                  <a:pt x="138675" y="967014"/>
                </a:cubicBezTo>
                <a:cubicBezTo>
                  <a:pt x="108866" y="1012262"/>
                  <a:pt x="112150" y="1146564"/>
                  <a:pt x="114811" y="1200560"/>
                </a:cubicBezTo>
                <a:cubicBezTo>
                  <a:pt x="115276" y="1209988"/>
                  <a:pt x="126395" y="1214722"/>
                  <a:pt x="133542" y="1208553"/>
                </a:cubicBezTo>
                <a:cubicBezTo>
                  <a:pt x="153833" y="1191016"/>
                  <a:pt x="191535" y="1157973"/>
                  <a:pt x="244652" y="1109483"/>
                </a:cubicBezTo>
                <a:cubicBezTo>
                  <a:pt x="313150" y="1046955"/>
                  <a:pt x="284345" y="909221"/>
                  <a:pt x="272098" y="862712"/>
                </a:cubicBezTo>
                <a:cubicBezTo>
                  <a:pt x="271277" y="859594"/>
                  <a:pt x="269262" y="857256"/>
                  <a:pt x="266766" y="855830"/>
                </a:cubicBezTo>
                <a:cubicBezTo>
                  <a:pt x="293880" y="777498"/>
                  <a:pt x="328822" y="708485"/>
                  <a:pt x="369054" y="647690"/>
                </a:cubicBezTo>
                <a:cubicBezTo>
                  <a:pt x="357362" y="680227"/>
                  <a:pt x="334659" y="749994"/>
                  <a:pt x="334858" y="800856"/>
                </a:cubicBezTo>
                <a:cubicBezTo>
                  <a:pt x="335065" y="855042"/>
                  <a:pt x="412129" y="965082"/>
                  <a:pt x="444226" y="1008581"/>
                </a:cubicBezTo>
                <a:cubicBezTo>
                  <a:pt x="449832" y="1016176"/>
                  <a:pt x="461714" y="1013962"/>
                  <a:pt x="464251" y="1004874"/>
                </a:cubicBezTo>
                <a:cubicBezTo>
                  <a:pt x="471448" y="979037"/>
                  <a:pt x="484566" y="930655"/>
                  <a:pt x="501970" y="860871"/>
                </a:cubicBezTo>
                <a:cubicBezTo>
                  <a:pt x="524416" y="770881"/>
                  <a:pt x="424210" y="672101"/>
                  <a:pt x="388266" y="640145"/>
                </a:cubicBezTo>
                <a:cubicBezTo>
                  <a:pt x="384344" y="636662"/>
                  <a:pt x="378970" y="636546"/>
                  <a:pt x="374940" y="638967"/>
                </a:cubicBezTo>
                <a:cubicBezTo>
                  <a:pt x="444152" y="537028"/>
                  <a:pt x="528222" y="458671"/>
                  <a:pt x="614680" y="398539"/>
                </a:cubicBezTo>
                <a:cubicBezTo>
                  <a:pt x="590352" y="424045"/>
                  <a:pt x="542492" y="477527"/>
                  <a:pt x="522326" y="523313"/>
                </a:cubicBezTo>
                <a:cubicBezTo>
                  <a:pt x="500478" y="572898"/>
                  <a:pt x="526116" y="704779"/>
                  <a:pt x="537749" y="757564"/>
                </a:cubicBezTo>
                <a:cubicBezTo>
                  <a:pt x="539781" y="766785"/>
                  <a:pt x="551538" y="769595"/>
                  <a:pt x="557550" y="762324"/>
                </a:cubicBezTo>
                <a:cubicBezTo>
                  <a:pt x="574640" y="741652"/>
                  <a:pt x="606297" y="702781"/>
                  <a:pt x="650584" y="646115"/>
                </a:cubicBezTo>
                <a:cubicBezTo>
                  <a:pt x="707689" y="573039"/>
                  <a:pt x="656330" y="442038"/>
                  <a:pt x="636496" y="398224"/>
                </a:cubicBezTo>
                <a:cubicBezTo>
                  <a:pt x="634282" y="393332"/>
                  <a:pt x="629224" y="391060"/>
                  <a:pt x="624456" y="391790"/>
                </a:cubicBezTo>
                <a:cubicBezTo>
                  <a:pt x="691321" y="346426"/>
                  <a:pt x="759305" y="311758"/>
                  <a:pt x="822646" y="285406"/>
                </a:cubicBezTo>
                <a:cubicBezTo>
                  <a:pt x="842256" y="277247"/>
                  <a:pt x="861742" y="269793"/>
                  <a:pt x="881053" y="262853"/>
                </a:cubicBezTo>
                <a:cubicBezTo>
                  <a:pt x="853359" y="289038"/>
                  <a:pt x="812754" y="330978"/>
                  <a:pt x="792746" y="368738"/>
                </a:cubicBezTo>
                <a:cubicBezTo>
                  <a:pt x="767373" y="416615"/>
                  <a:pt x="783393" y="549996"/>
                  <a:pt x="791179" y="603495"/>
                </a:cubicBezTo>
                <a:cubicBezTo>
                  <a:pt x="792539" y="612840"/>
                  <a:pt x="804056" y="616497"/>
                  <a:pt x="810581" y="609672"/>
                </a:cubicBezTo>
                <a:cubicBezTo>
                  <a:pt x="829114" y="590286"/>
                  <a:pt x="863508" y="553811"/>
                  <a:pt x="911774" y="500495"/>
                </a:cubicBezTo>
                <a:cubicBezTo>
                  <a:pt x="974020" y="431739"/>
                  <a:pt x="932263" y="297363"/>
                  <a:pt x="915655" y="252231"/>
                </a:cubicBezTo>
                <a:cubicBezTo>
                  <a:pt x="915497" y="251816"/>
                  <a:pt x="915257" y="251468"/>
                  <a:pt x="915058" y="251087"/>
                </a:cubicBezTo>
                <a:cubicBezTo>
                  <a:pt x="1025935" y="214537"/>
                  <a:pt x="1127758" y="196751"/>
                  <a:pt x="1199764" y="188086"/>
                </a:cubicBezTo>
                <a:cubicBezTo>
                  <a:pt x="1169457" y="210548"/>
                  <a:pt x="1129516" y="243375"/>
                  <a:pt x="1106921" y="275033"/>
                </a:cubicBezTo>
                <a:cubicBezTo>
                  <a:pt x="1075445" y="319137"/>
                  <a:pt x="1073721" y="453472"/>
                  <a:pt x="1074367" y="507526"/>
                </a:cubicBezTo>
                <a:cubicBezTo>
                  <a:pt x="1074475" y="516970"/>
                  <a:pt x="1085420" y="522111"/>
                  <a:pt x="1092783" y="516216"/>
                </a:cubicBezTo>
                <a:cubicBezTo>
                  <a:pt x="1113720" y="499450"/>
                  <a:pt x="1152625" y="467834"/>
                  <a:pt x="1207508" y="421358"/>
                </a:cubicBezTo>
                <a:cubicBezTo>
                  <a:pt x="1274837" y="364344"/>
                  <a:pt x="1256720" y="236087"/>
                  <a:pt x="1245758" y="183326"/>
                </a:cubicBezTo>
                <a:cubicBezTo>
                  <a:pt x="1283378" y="180093"/>
                  <a:pt x="1305691" y="179869"/>
                  <a:pt x="1306396" y="179869"/>
                </a:cubicBezTo>
                <a:close/>
              </a:path>
            </a:pathLst>
          </a:custGeom>
          <a:solidFill>
            <a:srgbClr val="D0BF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 name="Google Shape;2284;p73">
            <a:extLst>
              <a:ext uri="{FF2B5EF4-FFF2-40B4-BE49-F238E27FC236}">
                <a16:creationId xmlns:a16="http://schemas.microsoft.com/office/drawing/2014/main" id="{F5ADB60C-BC62-A69B-D9DC-0C86C8031E8F}"/>
              </a:ext>
            </a:extLst>
          </p:cNvPr>
          <p:cNvGrpSpPr/>
          <p:nvPr/>
        </p:nvGrpSpPr>
        <p:grpSpPr>
          <a:xfrm>
            <a:off x="130794" y="3442965"/>
            <a:ext cx="1006133" cy="571185"/>
            <a:chOff x="1913549" y="184837"/>
            <a:chExt cx="1006133" cy="571185"/>
          </a:xfrm>
        </p:grpSpPr>
        <p:grpSp>
          <p:nvGrpSpPr>
            <p:cNvPr id="13" name="Google Shape;2285;p73">
              <a:extLst>
                <a:ext uri="{FF2B5EF4-FFF2-40B4-BE49-F238E27FC236}">
                  <a16:creationId xmlns:a16="http://schemas.microsoft.com/office/drawing/2014/main" id="{2FD469AA-B60B-B11D-D111-F8E498C5AB93}"/>
                </a:ext>
              </a:extLst>
            </p:cNvPr>
            <p:cNvGrpSpPr/>
            <p:nvPr/>
          </p:nvGrpSpPr>
          <p:grpSpPr>
            <a:xfrm>
              <a:off x="1956847" y="223153"/>
              <a:ext cx="177680" cy="292353"/>
              <a:chOff x="1987094" y="368740"/>
              <a:chExt cx="199506" cy="328228"/>
            </a:xfrm>
          </p:grpSpPr>
          <p:sp>
            <p:nvSpPr>
              <p:cNvPr id="34" name="Google Shape;2286;p73">
                <a:extLst>
                  <a:ext uri="{FF2B5EF4-FFF2-40B4-BE49-F238E27FC236}">
                    <a16:creationId xmlns:a16="http://schemas.microsoft.com/office/drawing/2014/main" id="{B4E5BD04-E5A9-58D0-FCD2-C2CB0842054C}"/>
                  </a:ext>
                </a:extLst>
              </p:cNvPr>
              <p:cNvSpPr/>
              <p:nvPr/>
            </p:nvSpPr>
            <p:spPr>
              <a:xfrm>
                <a:off x="1987094" y="368740"/>
                <a:ext cx="199506" cy="292782"/>
              </a:xfrm>
              <a:custGeom>
                <a:avLst/>
                <a:gdLst/>
                <a:ahLst/>
                <a:cxnLst/>
                <a:rect l="l" t="t" r="r" b="b"/>
                <a:pathLst>
                  <a:path w="199506" h="292782" extrusionOk="0">
                    <a:moveTo>
                      <a:pt x="22046" y="292782"/>
                    </a:moveTo>
                    <a:cubicBezTo>
                      <a:pt x="22046" y="292782"/>
                      <a:pt x="-92214" y="145396"/>
                      <a:pt x="199507" y="0"/>
                    </a:cubicBezTo>
                    <a:cubicBezTo>
                      <a:pt x="199507" y="0"/>
                      <a:pt x="197442" y="241688"/>
                      <a:pt x="22046" y="29278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287;p73">
                <a:extLst>
                  <a:ext uri="{FF2B5EF4-FFF2-40B4-BE49-F238E27FC236}">
                    <a16:creationId xmlns:a16="http://schemas.microsoft.com/office/drawing/2014/main" id="{A38523A6-87F8-E090-FEB2-2BD83EB0648D}"/>
                  </a:ext>
                </a:extLst>
              </p:cNvPr>
              <p:cNvSpPr/>
              <p:nvPr/>
            </p:nvSpPr>
            <p:spPr>
              <a:xfrm>
                <a:off x="2003683" y="483280"/>
                <a:ext cx="96364" cy="213688"/>
              </a:xfrm>
              <a:custGeom>
                <a:avLst/>
                <a:gdLst/>
                <a:ahLst/>
                <a:cxnLst/>
                <a:rect l="l" t="t" r="r" b="b"/>
                <a:pathLst>
                  <a:path w="96364" h="213688" extrusionOk="0">
                    <a:moveTo>
                      <a:pt x="689" y="211667"/>
                    </a:moveTo>
                    <a:cubicBezTo>
                      <a:pt x="76" y="210713"/>
                      <a:pt x="-165" y="209511"/>
                      <a:pt x="117" y="208317"/>
                    </a:cubicBezTo>
                    <a:cubicBezTo>
                      <a:pt x="24727" y="103210"/>
                      <a:pt x="87670" y="3029"/>
                      <a:pt x="88300" y="2034"/>
                    </a:cubicBezTo>
                    <a:cubicBezTo>
                      <a:pt x="89594" y="-6"/>
                      <a:pt x="92289" y="-611"/>
                      <a:pt x="94328" y="674"/>
                    </a:cubicBezTo>
                    <a:cubicBezTo>
                      <a:pt x="96376" y="1968"/>
                      <a:pt x="96973" y="4663"/>
                      <a:pt x="95688" y="6703"/>
                    </a:cubicBezTo>
                    <a:cubicBezTo>
                      <a:pt x="95066" y="7689"/>
                      <a:pt x="32895" y="106668"/>
                      <a:pt x="8625" y="210315"/>
                    </a:cubicBezTo>
                    <a:cubicBezTo>
                      <a:pt x="8077" y="212662"/>
                      <a:pt x="5731" y="214121"/>
                      <a:pt x="3376" y="213574"/>
                    </a:cubicBezTo>
                    <a:cubicBezTo>
                      <a:pt x="2223" y="213308"/>
                      <a:pt x="1286" y="212604"/>
                      <a:pt x="698" y="2116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 name="Google Shape;2288;p73">
              <a:extLst>
                <a:ext uri="{FF2B5EF4-FFF2-40B4-BE49-F238E27FC236}">
                  <a16:creationId xmlns:a16="http://schemas.microsoft.com/office/drawing/2014/main" id="{3082A478-3A9E-521D-B659-0A92F6A0A7CF}"/>
                </a:ext>
              </a:extLst>
            </p:cNvPr>
            <p:cNvGrpSpPr/>
            <p:nvPr/>
          </p:nvGrpSpPr>
          <p:grpSpPr>
            <a:xfrm>
              <a:off x="2131148" y="184837"/>
              <a:ext cx="212232" cy="299132"/>
              <a:chOff x="2182806" y="325722"/>
              <a:chExt cx="238302" cy="335839"/>
            </a:xfrm>
          </p:grpSpPr>
          <p:sp>
            <p:nvSpPr>
              <p:cNvPr id="32" name="Google Shape;2289;p73">
                <a:extLst>
                  <a:ext uri="{FF2B5EF4-FFF2-40B4-BE49-F238E27FC236}">
                    <a16:creationId xmlns:a16="http://schemas.microsoft.com/office/drawing/2014/main" id="{F7DC8443-C78D-7E2F-1519-5BB300E9AA6A}"/>
                  </a:ext>
                </a:extLst>
              </p:cNvPr>
              <p:cNvSpPr/>
              <p:nvPr/>
            </p:nvSpPr>
            <p:spPr>
              <a:xfrm>
                <a:off x="2183544" y="325722"/>
                <a:ext cx="237564" cy="277575"/>
              </a:xfrm>
              <a:custGeom>
                <a:avLst/>
                <a:gdLst/>
                <a:ahLst/>
                <a:cxnLst/>
                <a:rect l="l" t="t" r="r" b="b"/>
                <a:pathLst>
                  <a:path w="237564" h="277575" extrusionOk="0">
                    <a:moveTo>
                      <a:pt x="13919" y="277575"/>
                    </a:moveTo>
                    <a:cubicBezTo>
                      <a:pt x="13919" y="277575"/>
                      <a:pt x="-83592" y="109675"/>
                      <a:pt x="237565" y="0"/>
                    </a:cubicBezTo>
                    <a:cubicBezTo>
                      <a:pt x="237565" y="0"/>
                      <a:pt x="201993" y="249118"/>
                      <a:pt x="13919" y="2775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290;p73">
                <a:extLst>
                  <a:ext uri="{FF2B5EF4-FFF2-40B4-BE49-F238E27FC236}">
                    <a16:creationId xmlns:a16="http://schemas.microsoft.com/office/drawing/2014/main" id="{8C376E9D-77D6-FD30-1D6D-11978FC63704}"/>
                  </a:ext>
                </a:extLst>
              </p:cNvPr>
              <p:cNvSpPr/>
              <p:nvPr/>
            </p:nvSpPr>
            <p:spPr>
              <a:xfrm>
                <a:off x="2182806" y="431471"/>
                <a:ext cx="132385" cy="230090"/>
              </a:xfrm>
              <a:custGeom>
                <a:avLst/>
                <a:gdLst/>
                <a:ahLst/>
                <a:cxnLst/>
                <a:rect l="l" t="t" r="r" b="b"/>
                <a:pathLst>
                  <a:path w="132385" h="230090" extrusionOk="0">
                    <a:moveTo>
                      <a:pt x="694" y="228094"/>
                    </a:moveTo>
                    <a:cubicBezTo>
                      <a:pt x="-27" y="226967"/>
                      <a:pt x="-226" y="225532"/>
                      <a:pt x="288" y="224181"/>
                    </a:cubicBezTo>
                    <a:cubicBezTo>
                      <a:pt x="40163" y="119306"/>
                      <a:pt x="123628" y="2981"/>
                      <a:pt x="124473" y="1812"/>
                    </a:cubicBezTo>
                    <a:cubicBezTo>
                      <a:pt x="125883" y="-145"/>
                      <a:pt x="128611" y="-584"/>
                      <a:pt x="130568" y="825"/>
                    </a:cubicBezTo>
                    <a:cubicBezTo>
                      <a:pt x="132533" y="2227"/>
                      <a:pt x="132972" y="4963"/>
                      <a:pt x="131554" y="6920"/>
                    </a:cubicBezTo>
                    <a:cubicBezTo>
                      <a:pt x="130725" y="8072"/>
                      <a:pt x="47907" y="123485"/>
                      <a:pt x="8447" y="227273"/>
                    </a:cubicBezTo>
                    <a:cubicBezTo>
                      <a:pt x="7584" y="229529"/>
                      <a:pt x="5064" y="230665"/>
                      <a:pt x="2817" y="229802"/>
                    </a:cubicBezTo>
                    <a:cubicBezTo>
                      <a:pt x="1905" y="229454"/>
                      <a:pt x="1183" y="228841"/>
                      <a:pt x="694" y="22807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 name="Google Shape;2291;p73">
              <a:extLst>
                <a:ext uri="{FF2B5EF4-FFF2-40B4-BE49-F238E27FC236}">
                  <a16:creationId xmlns:a16="http://schemas.microsoft.com/office/drawing/2014/main" id="{F7FC7FB1-B801-3DA5-7899-E00D5637B764}"/>
                </a:ext>
              </a:extLst>
            </p:cNvPr>
            <p:cNvGrpSpPr/>
            <p:nvPr/>
          </p:nvGrpSpPr>
          <p:grpSpPr>
            <a:xfrm>
              <a:off x="2315685" y="229512"/>
              <a:ext cx="237242" cy="232913"/>
              <a:chOff x="2390011" y="375879"/>
              <a:chExt cx="266384" cy="261494"/>
            </a:xfrm>
          </p:grpSpPr>
          <p:sp>
            <p:nvSpPr>
              <p:cNvPr id="30" name="Google Shape;2292;p73">
                <a:extLst>
                  <a:ext uri="{FF2B5EF4-FFF2-40B4-BE49-F238E27FC236}">
                    <a16:creationId xmlns:a16="http://schemas.microsoft.com/office/drawing/2014/main" id="{58EC16BD-5FB8-28DF-3BA4-43D521DBDBD8}"/>
                  </a:ext>
                </a:extLst>
              </p:cNvPr>
              <p:cNvSpPr/>
              <p:nvPr/>
            </p:nvSpPr>
            <p:spPr>
              <a:xfrm>
                <a:off x="2408246" y="375879"/>
                <a:ext cx="248149" cy="207858"/>
              </a:xfrm>
              <a:custGeom>
                <a:avLst/>
                <a:gdLst/>
                <a:ahLst/>
                <a:cxnLst/>
                <a:rect l="l" t="t" r="r" b="b"/>
                <a:pathLst>
                  <a:path w="248149" h="207858" extrusionOk="0">
                    <a:moveTo>
                      <a:pt x="4488" y="207725"/>
                    </a:moveTo>
                    <a:cubicBezTo>
                      <a:pt x="4488" y="207725"/>
                      <a:pt x="-53596" y="43275"/>
                      <a:pt x="248150" y="0"/>
                    </a:cubicBezTo>
                    <a:cubicBezTo>
                      <a:pt x="248150" y="0"/>
                      <a:pt x="175232" y="213952"/>
                      <a:pt x="4488" y="2077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293;p73">
                <a:extLst>
                  <a:ext uri="{FF2B5EF4-FFF2-40B4-BE49-F238E27FC236}">
                    <a16:creationId xmlns:a16="http://schemas.microsoft.com/office/drawing/2014/main" id="{55122410-DEEF-8C7F-0AD2-67B2BB51C6A0}"/>
                  </a:ext>
                </a:extLst>
              </p:cNvPr>
              <p:cNvSpPr/>
              <p:nvPr/>
            </p:nvSpPr>
            <p:spPr>
              <a:xfrm>
                <a:off x="2390011" y="450318"/>
                <a:ext cx="155045" cy="187055"/>
              </a:xfrm>
              <a:custGeom>
                <a:avLst/>
                <a:gdLst/>
                <a:ahLst/>
                <a:cxnLst/>
                <a:rect l="l" t="t" r="r" b="b"/>
                <a:pathLst>
                  <a:path w="155045" h="187055" extrusionOk="0">
                    <a:moveTo>
                      <a:pt x="691" y="185052"/>
                    </a:moveTo>
                    <a:cubicBezTo>
                      <a:pt x="-179" y="183683"/>
                      <a:pt x="-262" y="181884"/>
                      <a:pt x="641" y="180408"/>
                    </a:cubicBezTo>
                    <a:cubicBezTo>
                      <a:pt x="53319" y="94472"/>
                      <a:pt x="146684" y="2177"/>
                      <a:pt x="147621" y="1256"/>
                    </a:cubicBezTo>
                    <a:cubicBezTo>
                      <a:pt x="149338" y="-435"/>
                      <a:pt x="152107" y="-419"/>
                      <a:pt x="153799" y="1306"/>
                    </a:cubicBezTo>
                    <a:cubicBezTo>
                      <a:pt x="155474" y="3047"/>
                      <a:pt x="155465" y="5792"/>
                      <a:pt x="153749" y="7483"/>
                    </a:cubicBezTo>
                    <a:cubicBezTo>
                      <a:pt x="152820" y="8396"/>
                      <a:pt x="60201" y="99953"/>
                      <a:pt x="8087" y="184969"/>
                    </a:cubicBezTo>
                    <a:cubicBezTo>
                      <a:pt x="6827" y="187025"/>
                      <a:pt x="4141" y="187672"/>
                      <a:pt x="2084" y="186411"/>
                    </a:cubicBezTo>
                    <a:cubicBezTo>
                      <a:pt x="1504" y="186055"/>
                      <a:pt x="1031" y="185582"/>
                      <a:pt x="691" y="1850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 name="Google Shape;2294;p73">
              <a:extLst>
                <a:ext uri="{FF2B5EF4-FFF2-40B4-BE49-F238E27FC236}">
                  <a16:creationId xmlns:a16="http://schemas.microsoft.com/office/drawing/2014/main" id="{DE5B1DFA-2580-8E02-CA4D-1E4C021564F2}"/>
                </a:ext>
              </a:extLst>
            </p:cNvPr>
            <p:cNvGrpSpPr/>
            <p:nvPr/>
          </p:nvGrpSpPr>
          <p:grpSpPr>
            <a:xfrm>
              <a:off x="2073612" y="492647"/>
              <a:ext cx="222137" cy="263375"/>
              <a:chOff x="2118202" y="671304"/>
              <a:chExt cx="249424" cy="295694"/>
            </a:xfrm>
          </p:grpSpPr>
          <p:sp>
            <p:nvSpPr>
              <p:cNvPr id="28" name="Google Shape;2295;p73">
                <a:extLst>
                  <a:ext uri="{FF2B5EF4-FFF2-40B4-BE49-F238E27FC236}">
                    <a16:creationId xmlns:a16="http://schemas.microsoft.com/office/drawing/2014/main" id="{996F9138-A7FD-AEBA-7D2F-6D6D673388FB}"/>
                  </a:ext>
                </a:extLst>
              </p:cNvPr>
              <p:cNvSpPr/>
              <p:nvPr/>
            </p:nvSpPr>
            <p:spPr>
              <a:xfrm>
                <a:off x="2119554" y="706820"/>
                <a:ext cx="248072" cy="260178"/>
              </a:xfrm>
              <a:custGeom>
                <a:avLst/>
                <a:gdLst/>
                <a:ahLst/>
                <a:cxnLst/>
                <a:rect l="l" t="t" r="r" b="b"/>
                <a:pathLst>
                  <a:path w="248072" h="260178" extrusionOk="0">
                    <a:moveTo>
                      <a:pt x="10331" y="0"/>
                    </a:moveTo>
                    <a:cubicBezTo>
                      <a:pt x="10331" y="0"/>
                      <a:pt x="-75579" y="171681"/>
                      <a:pt x="248073" y="260179"/>
                    </a:cubicBezTo>
                    <a:cubicBezTo>
                      <a:pt x="248073" y="260179"/>
                      <a:pt x="197667" y="16534"/>
                      <a:pt x="1033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296;p73">
                <a:extLst>
                  <a:ext uri="{FF2B5EF4-FFF2-40B4-BE49-F238E27FC236}">
                    <a16:creationId xmlns:a16="http://schemas.microsoft.com/office/drawing/2014/main" id="{7C41EA27-1CBD-D259-1485-F904E2246DBC}"/>
                  </a:ext>
                </a:extLst>
              </p:cNvPr>
              <p:cNvSpPr/>
              <p:nvPr/>
            </p:nvSpPr>
            <p:spPr>
              <a:xfrm>
                <a:off x="2118202" y="671304"/>
                <a:ext cx="138212" cy="198174"/>
              </a:xfrm>
              <a:custGeom>
                <a:avLst/>
                <a:gdLst/>
                <a:ahLst/>
                <a:cxnLst/>
                <a:rect l="l" t="t" r="r" b="b"/>
                <a:pathLst>
                  <a:path w="138212" h="198174" extrusionOk="0">
                    <a:moveTo>
                      <a:pt x="41873" y="81494"/>
                    </a:moveTo>
                    <a:cubicBezTo>
                      <a:pt x="26907" y="58128"/>
                      <a:pt x="12363" y="32581"/>
                      <a:pt x="389" y="6164"/>
                    </a:cubicBezTo>
                    <a:cubicBezTo>
                      <a:pt x="-606" y="3966"/>
                      <a:pt x="373" y="1379"/>
                      <a:pt x="2570" y="384"/>
                    </a:cubicBezTo>
                    <a:cubicBezTo>
                      <a:pt x="4759" y="-611"/>
                      <a:pt x="7330" y="401"/>
                      <a:pt x="8349" y="2565"/>
                    </a:cubicBezTo>
                    <a:cubicBezTo>
                      <a:pt x="53589" y="102448"/>
                      <a:pt x="136167" y="189934"/>
                      <a:pt x="136996" y="190805"/>
                    </a:cubicBezTo>
                    <a:cubicBezTo>
                      <a:pt x="138696" y="192521"/>
                      <a:pt x="138588" y="195315"/>
                      <a:pt x="136839" y="196974"/>
                    </a:cubicBezTo>
                    <a:cubicBezTo>
                      <a:pt x="135097" y="198632"/>
                      <a:pt x="132328" y="198566"/>
                      <a:pt x="130661" y="196816"/>
                    </a:cubicBezTo>
                    <a:cubicBezTo>
                      <a:pt x="130039" y="196161"/>
                      <a:pt x="84244" y="147621"/>
                      <a:pt x="41873" y="8150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 name="Google Shape;2297;p73">
              <a:extLst>
                <a:ext uri="{FF2B5EF4-FFF2-40B4-BE49-F238E27FC236}">
                  <a16:creationId xmlns:a16="http://schemas.microsoft.com/office/drawing/2014/main" id="{5F2C2B1B-42C3-0A61-D947-B4820648120D}"/>
                </a:ext>
              </a:extLst>
            </p:cNvPr>
            <p:cNvGrpSpPr/>
            <p:nvPr/>
          </p:nvGrpSpPr>
          <p:grpSpPr>
            <a:xfrm>
              <a:off x="2208975" y="465528"/>
              <a:ext cx="291566" cy="271292"/>
              <a:chOff x="2270193" y="640857"/>
              <a:chExt cx="327381" cy="304583"/>
            </a:xfrm>
          </p:grpSpPr>
          <p:sp>
            <p:nvSpPr>
              <p:cNvPr id="26" name="Google Shape;2298;p73">
                <a:extLst>
                  <a:ext uri="{FF2B5EF4-FFF2-40B4-BE49-F238E27FC236}">
                    <a16:creationId xmlns:a16="http://schemas.microsoft.com/office/drawing/2014/main" id="{E6601CFA-FDC9-FFB8-D80F-CBC8E5EFC5D7}"/>
                  </a:ext>
                </a:extLst>
              </p:cNvPr>
              <p:cNvSpPr/>
              <p:nvPr/>
            </p:nvSpPr>
            <p:spPr>
              <a:xfrm>
                <a:off x="2311921" y="690710"/>
                <a:ext cx="285653" cy="254730"/>
              </a:xfrm>
              <a:custGeom>
                <a:avLst/>
                <a:gdLst/>
                <a:ahLst/>
                <a:cxnLst/>
                <a:rect l="l" t="t" r="r" b="b"/>
                <a:pathLst>
                  <a:path w="285653" h="254730" extrusionOk="0">
                    <a:moveTo>
                      <a:pt x="2547" y="132"/>
                    </a:moveTo>
                    <a:cubicBezTo>
                      <a:pt x="2547" y="132"/>
                      <a:pt x="-46482" y="207061"/>
                      <a:pt x="285653" y="254730"/>
                    </a:cubicBezTo>
                    <a:cubicBezTo>
                      <a:pt x="285653" y="254730"/>
                      <a:pt x="190488" y="-6701"/>
                      <a:pt x="2547" y="13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299;p73">
                <a:extLst>
                  <a:ext uri="{FF2B5EF4-FFF2-40B4-BE49-F238E27FC236}">
                    <a16:creationId xmlns:a16="http://schemas.microsoft.com/office/drawing/2014/main" id="{8A3EE1A2-5C66-75D8-7CC6-18E72050D6BE}"/>
                  </a:ext>
                </a:extLst>
              </p:cNvPr>
              <p:cNvSpPr/>
              <p:nvPr/>
            </p:nvSpPr>
            <p:spPr>
              <a:xfrm>
                <a:off x="2270193" y="640857"/>
                <a:ext cx="204414" cy="222185"/>
              </a:xfrm>
              <a:custGeom>
                <a:avLst/>
                <a:gdLst/>
                <a:ahLst/>
                <a:cxnLst/>
                <a:rect l="l" t="t" r="r" b="b"/>
                <a:pathLst>
                  <a:path w="204414" h="222185" extrusionOk="0">
                    <a:moveTo>
                      <a:pt x="4433" y="12639"/>
                    </a:moveTo>
                    <a:cubicBezTo>
                      <a:pt x="3140" y="10615"/>
                      <a:pt x="1879" y="8609"/>
                      <a:pt x="644" y="6602"/>
                    </a:cubicBezTo>
                    <a:cubicBezTo>
                      <a:pt x="-616" y="4546"/>
                      <a:pt x="30" y="1859"/>
                      <a:pt x="2087" y="599"/>
                    </a:cubicBezTo>
                    <a:cubicBezTo>
                      <a:pt x="4143" y="-661"/>
                      <a:pt x="6689" y="184"/>
                      <a:pt x="8098" y="2042"/>
                    </a:cubicBezTo>
                    <a:cubicBezTo>
                      <a:pt x="65527" y="95457"/>
                      <a:pt x="201520" y="213333"/>
                      <a:pt x="202897" y="214510"/>
                    </a:cubicBezTo>
                    <a:cubicBezTo>
                      <a:pt x="204729" y="216069"/>
                      <a:pt x="204928" y="218838"/>
                      <a:pt x="203353" y="220671"/>
                    </a:cubicBezTo>
                    <a:cubicBezTo>
                      <a:pt x="201777" y="222495"/>
                      <a:pt x="199024" y="222702"/>
                      <a:pt x="197192" y="221127"/>
                    </a:cubicBezTo>
                    <a:cubicBezTo>
                      <a:pt x="195849" y="219966"/>
                      <a:pt x="64416" y="106244"/>
                      <a:pt x="4433" y="126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 name="Google Shape;2300;p73">
              <a:extLst>
                <a:ext uri="{FF2B5EF4-FFF2-40B4-BE49-F238E27FC236}">
                  <a16:creationId xmlns:a16="http://schemas.microsoft.com/office/drawing/2014/main" id="{B55FEE4B-1773-EE0A-FC0E-529F0FE1B59E}"/>
                </a:ext>
              </a:extLst>
            </p:cNvPr>
            <p:cNvGrpSpPr/>
            <p:nvPr/>
          </p:nvGrpSpPr>
          <p:grpSpPr>
            <a:xfrm>
              <a:off x="2401654" y="450118"/>
              <a:ext cx="297850" cy="202927"/>
              <a:chOff x="2486540" y="623556"/>
              <a:chExt cx="334438" cy="227829"/>
            </a:xfrm>
          </p:grpSpPr>
          <p:sp>
            <p:nvSpPr>
              <p:cNvPr id="24" name="Google Shape;2301;p73">
                <a:extLst>
                  <a:ext uri="{FF2B5EF4-FFF2-40B4-BE49-F238E27FC236}">
                    <a16:creationId xmlns:a16="http://schemas.microsoft.com/office/drawing/2014/main" id="{57BD9124-2EB7-FFBD-E173-F0FAFBC575D9}"/>
                  </a:ext>
                </a:extLst>
              </p:cNvPr>
              <p:cNvSpPr/>
              <p:nvPr/>
            </p:nvSpPr>
            <p:spPr>
              <a:xfrm>
                <a:off x="2534060" y="666527"/>
                <a:ext cx="286918" cy="184858"/>
              </a:xfrm>
              <a:custGeom>
                <a:avLst/>
                <a:gdLst/>
                <a:ahLst/>
                <a:cxnLst/>
                <a:rect l="l" t="t" r="r" b="b"/>
                <a:pathLst>
                  <a:path w="286918" h="184858" extrusionOk="0">
                    <a:moveTo>
                      <a:pt x="65" y="3702"/>
                    </a:moveTo>
                    <a:cubicBezTo>
                      <a:pt x="65" y="3702"/>
                      <a:pt x="-11834" y="192737"/>
                      <a:pt x="286918" y="184603"/>
                    </a:cubicBezTo>
                    <a:cubicBezTo>
                      <a:pt x="286918" y="184603"/>
                      <a:pt x="164026" y="-30585"/>
                      <a:pt x="65" y="370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302;p73">
                <a:extLst>
                  <a:ext uri="{FF2B5EF4-FFF2-40B4-BE49-F238E27FC236}">
                    <a16:creationId xmlns:a16="http://schemas.microsoft.com/office/drawing/2014/main" id="{37180EE3-4C41-22F6-8CBB-033754396761}"/>
                  </a:ext>
                </a:extLst>
              </p:cNvPr>
              <p:cNvSpPr/>
              <p:nvPr/>
            </p:nvSpPr>
            <p:spPr>
              <a:xfrm>
                <a:off x="2486540" y="623556"/>
                <a:ext cx="213950" cy="174928"/>
              </a:xfrm>
              <a:custGeom>
                <a:avLst/>
                <a:gdLst/>
                <a:ahLst/>
                <a:cxnLst/>
                <a:rect l="l" t="t" r="r" b="b"/>
                <a:pathLst>
                  <a:path w="213950" h="174928" extrusionOk="0">
                    <a:moveTo>
                      <a:pt x="687" y="6723"/>
                    </a:moveTo>
                    <a:cubicBezTo>
                      <a:pt x="-457" y="4932"/>
                      <a:pt x="-159" y="2527"/>
                      <a:pt x="1483" y="1084"/>
                    </a:cubicBezTo>
                    <a:cubicBezTo>
                      <a:pt x="3299" y="-508"/>
                      <a:pt x="6060" y="-325"/>
                      <a:pt x="7652" y="1491"/>
                    </a:cubicBezTo>
                    <a:cubicBezTo>
                      <a:pt x="72046" y="74972"/>
                      <a:pt x="210585" y="165999"/>
                      <a:pt x="211978" y="166911"/>
                    </a:cubicBezTo>
                    <a:cubicBezTo>
                      <a:pt x="213993" y="168221"/>
                      <a:pt x="214556" y="170933"/>
                      <a:pt x="213238" y="172956"/>
                    </a:cubicBezTo>
                    <a:cubicBezTo>
                      <a:pt x="211920" y="174971"/>
                      <a:pt x="209208" y="175535"/>
                      <a:pt x="207193" y="174216"/>
                    </a:cubicBezTo>
                    <a:cubicBezTo>
                      <a:pt x="205792" y="173304"/>
                      <a:pt x="66267" y="81631"/>
                      <a:pt x="1085" y="7245"/>
                    </a:cubicBezTo>
                    <a:cubicBezTo>
                      <a:pt x="936" y="7079"/>
                      <a:pt x="803" y="6905"/>
                      <a:pt x="687" y="672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 name="Google Shape;2303;p73">
              <a:extLst>
                <a:ext uri="{FF2B5EF4-FFF2-40B4-BE49-F238E27FC236}">
                  <a16:creationId xmlns:a16="http://schemas.microsoft.com/office/drawing/2014/main" id="{260C2F05-A049-FACC-5CA3-D1BB99750872}"/>
                </a:ext>
              </a:extLst>
            </p:cNvPr>
            <p:cNvGrpSpPr/>
            <p:nvPr/>
          </p:nvGrpSpPr>
          <p:grpSpPr>
            <a:xfrm>
              <a:off x="2502923" y="283040"/>
              <a:ext cx="227109" cy="169735"/>
              <a:chOff x="2600249" y="435976"/>
              <a:chExt cx="255007" cy="190564"/>
            </a:xfrm>
          </p:grpSpPr>
          <p:sp>
            <p:nvSpPr>
              <p:cNvPr id="22" name="Google Shape;2304;p73">
                <a:extLst>
                  <a:ext uri="{FF2B5EF4-FFF2-40B4-BE49-F238E27FC236}">
                    <a16:creationId xmlns:a16="http://schemas.microsoft.com/office/drawing/2014/main" id="{8943268F-C71C-6ACD-908E-43BECF498121}"/>
                  </a:ext>
                </a:extLst>
              </p:cNvPr>
              <p:cNvSpPr/>
              <p:nvPr/>
            </p:nvSpPr>
            <p:spPr>
              <a:xfrm>
                <a:off x="2630784" y="435976"/>
                <a:ext cx="224472" cy="159269"/>
              </a:xfrm>
              <a:custGeom>
                <a:avLst/>
                <a:gdLst/>
                <a:ahLst/>
                <a:cxnLst/>
                <a:rect l="l" t="t" r="r" b="b"/>
                <a:pathLst>
                  <a:path w="224472" h="159269" extrusionOk="0">
                    <a:moveTo>
                      <a:pt x="5504" y="157612"/>
                    </a:moveTo>
                    <a:cubicBezTo>
                      <a:pt x="5504" y="157612"/>
                      <a:pt x="-54894" y="-26631"/>
                      <a:pt x="224472" y="3285"/>
                    </a:cubicBezTo>
                    <a:cubicBezTo>
                      <a:pt x="224472" y="3285"/>
                      <a:pt x="136240" y="178018"/>
                      <a:pt x="5504" y="15761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05;p73">
                <a:extLst>
                  <a:ext uri="{FF2B5EF4-FFF2-40B4-BE49-F238E27FC236}">
                    <a16:creationId xmlns:a16="http://schemas.microsoft.com/office/drawing/2014/main" id="{8F885DD6-D60F-2A1D-D19B-F7BE34D24903}"/>
                  </a:ext>
                </a:extLst>
              </p:cNvPr>
              <p:cNvSpPr/>
              <p:nvPr/>
            </p:nvSpPr>
            <p:spPr>
              <a:xfrm>
                <a:off x="2600249" y="484929"/>
                <a:ext cx="163207" cy="141611"/>
              </a:xfrm>
              <a:custGeom>
                <a:avLst/>
                <a:gdLst/>
                <a:ahLst/>
                <a:cxnLst/>
                <a:rect l="l" t="t" r="r" b="b"/>
                <a:pathLst>
                  <a:path w="163207" h="141611" extrusionOk="0">
                    <a:moveTo>
                      <a:pt x="691" y="139604"/>
                    </a:moveTo>
                    <a:cubicBezTo>
                      <a:pt x="-288" y="138079"/>
                      <a:pt x="-246" y="136039"/>
                      <a:pt x="940" y="134538"/>
                    </a:cubicBezTo>
                    <a:cubicBezTo>
                      <a:pt x="49480" y="73063"/>
                      <a:pt x="155332" y="1463"/>
                      <a:pt x="156393" y="742"/>
                    </a:cubicBezTo>
                    <a:cubicBezTo>
                      <a:pt x="158392" y="-601"/>
                      <a:pt x="161112" y="-71"/>
                      <a:pt x="162455" y="1928"/>
                    </a:cubicBezTo>
                    <a:cubicBezTo>
                      <a:pt x="163823" y="4067"/>
                      <a:pt x="163267" y="6646"/>
                      <a:pt x="161269" y="7989"/>
                    </a:cubicBezTo>
                    <a:cubicBezTo>
                      <a:pt x="160216" y="8694"/>
                      <a:pt x="55483" y="79547"/>
                      <a:pt x="7789" y="139952"/>
                    </a:cubicBezTo>
                    <a:cubicBezTo>
                      <a:pt x="6296" y="141843"/>
                      <a:pt x="3552" y="142166"/>
                      <a:pt x="1653" y="140674"/>
                    </a:cubicBezTo>
                    <a:cubicBezTo>
                      <a:pt x="1263" y="140367"/>
                      <a:pt x="940" y="140002"/>
                      <a:pt x="683" y="1396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 name="Google Shape;2306;p73">
              <a:extLst>
                <a:ext uri="{FF2B5EF4-FFF2-40B4-BE49-F238E27FC236}">
                  <a16:creationId xmlns:a16="http://schemas.microsoft.com/office/drawing/2014/main" id="{913A74EC-4CD8-E7D0-C35D-DCD6E7FD04AA}"/>
                </a:ext>
              </a:extLst>
            </p:cNvPr>
            <p:cNvSpPr/>
            <p:nvPr/>
          </p:nvSpPr>
          <p:spPr>
            <a:xfrm>
              <a:off x="2663157" y="401017"/>
              <a:ext cx="256525" cy="128442"/>
            </a:xfrm>
            <a:custGeom>
              <a:avLst/>
              <a:gdLst/>
              <a:ahLst/>
              <a:cxnLst/>
              <a:rect l="l" t="t" r="r" b="b"/>
              <a:pathLst>
                <a:path w="288230" h="144317" extrusionOk="0">
                  <a:moveTo>
                    <a:pt x="0" y="65975"/>
                  </a:moveTo>
                  <a:cubicBezTo>
                    <a:pt x="0" y="65975"/>
                    <a:pt x="83987" y="-99413"/>
                    <a:pt x="288230" y="93528"/>
                  </a:cubicBezTo>
                  <a:cubicBezTo>
                    <a:pt x="288230" y="93528"/>
                    <a:pt x="121408" y="224405"/>
                    <a:pt x="0" y="659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307;p73">
              <a:extLst>
                <a:ext uri="{FF2B5EF4-FFF2-40B4-BE49-F238E27FC236}">
                  <a16:creationId xmlns:a16="http://schemas.microsoft.com/office/drawing/2014/main" id="{7AFCF018-2E98-6970-0A34-5D508EA2A75B}"/>
                </a:ext>
              </a:extLst>
            </p:cNvPr>
            <p:cNvSpPr/>
            <p:nvPr/>
          </p:nvSpPr>
          <p:spPr>
            <a:xfrm>
              <a:off x="1913549" y="448014"/>
              <a:ext cx="925410" cy="82499"/>
            </a:xfrm>
            <a:custGeom>
              <a:avLst/>
              <a:gdLst/>
              <a:ahLst/>
              <a:cxnLst/>
              <a:rect l="l" t="t" r="r" b="b"/>
              <a:pathLst>
                <a:path w="1039786" h="92696" extrusionOk="0">
                  <a:moveTo>
                    <a:pt x="692" y="90685"/>
                  </a:moveTo>
                  <a:cubicBezTo>
                    <a:pt x="460" y="90328"/>
                    <a:pt x="285" y="89930"/>
                    <a:pt x="161" y="89507"/>
                  </a:cubicBezTo>
                  <a:cubicBezTo>
                    <a:pt x="-486" y="87186"/>
                    <a:pt x="874" y="84773"/>
                    <a:pt x="3188" y="84126"/>
                  </a:cubicBezTo>
                  <a:cubicBezTo>
                    <a:pt x="498911" y="-54321"/>
                    <a:pt x="1030719" y="19658"/>
                    <a:pt x="1036043" y="20420"/>
                  </a:cubicBezTo>
                  <a:cubicBezTo>
                    <a:pt x="1038431" y="20760"/>
                    <a:pt x="1040089" y="22974"/>
                    <a:pt x="1039741" y="25362"/>
                  </a:cubicBezTo>
                  <a:cubicBezTo>
                    <a:pt x="1039401" y="27750"/>
                    <a:pt x="1037187" y="29409"/>
                    <a:pt x="1034799" y="29060"/>
                  </a:cubicBezTo>
                  <a:cubicBezTo>
                    <a:pt x="1029500" y="28298"/>
                    <a:pt x="499441" y="-45408"/>
                    <a:pt x="5542" y="92534"/>
                  </a:cubicBezTo>
                  <a:cubicBezTo>
                    <a:pt x="3644" y="93065"/>
                    <a:pt x="1695" y="92260"/>
                    <a:pt x="692" y="9068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589829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5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500">
                <a:latin typeface="+mj-lt"/>
              </a:rPr>
              <a:t>HƯỚNG DẪN VỀ NHÀ</a:t>
            </a:r>
          </a:p>
        </p:txBody>
      </p:sp>
      <p:sp>
        <p:nvSpPr>
          <p:cNvPr id="1257" name="Google Shape;1257;p58"/>
          <p:cNvSpPr txBox="1"/>
          <p:nvPr/>
        </p:nvSpPr>
        <p:spPr>
          <a:xfrm>
            <a:off x="6319343" y="1135541"/>
            <a:ext cx="2527968" cy="1019993"/>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2000">
                <a:solidFill>
                  <a:schemeClr val="dk1"/>
                </a:solidFill>
                <a:latin typeface="+mj-lt"/>
                <a:ea typeface="Albert Sans"/>
                <a:cs typeface="Albert Sans"/>
                <a:sym typeface="Albert Sans"/>
              </a:rPr>
              <a:t>H</a:t>
            </a:r>
            <a:r>
              <a:rPr lang="en" sz="2000">
                <a:solidFill>
                  <a:schemeClr val="dk1"/>
                </a:solidFill>
                <a:latin typeface="+mj-lt"/>
                <a:ea typeface="Albert Sans"/>
                <a:cs typeface="Albert Sans"/>
                <a:sym typeface="Albert Sans"/>
              </a:rPr>
              <a:t>oàn thành bài tập phần vận dụng </a:t>
            </a:r>
            <a:endParaRPr sz="2000">
              <a:solidFill>
                <a:schemeClr val="dk1"/>
              </a:solidFill>
              <a:latin typeface="+mj-lt"/>
              <a:ea typeface="Albert Sans"/>
              <a:cs typeface="Albert Sans"/>
              <a:sym typeface="Albert Sans"/>
            </a:endParaRPr>
          </a:p>
        </p:txBody>
      </p:sp>
      <p:sp>
        <p:nvSpPr>
          <p:cNvPr id="1258" name="Google Shape;1258;p58"/>
          <p:cNvSpPr txBox="1"/>
          <p:nvPr/>
        </p:nvSpPr>
        <p:spPr>
          <a:xfrm>
            <a:off x="571825" y="1117950"/>
            <a:ext cx="2346214" cy="1395325"/>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000">
                <a:solidFill>
                  <a:schemeClr val="dk1"/>
                </a:solidFill>
                <a:latin typeface="+mj-lt"/>
                <a:ea typeface="Albert Sans"/>
                <a:cs typeface="Albert Sans"/>
                <a:sym typeface="Albert Sans"/>
              </a:rPr>
              <a:t>Ô</a:t>
            </a:r>
            <a:r>
              <a:rPr lang="en" sz="2000">
                <a:solidFill>
                  <a:schemeClr val="dk1"/>
                </a:solidFill>
                <a:latin typeface="+mj-lt"/>
                <a:ea typeface="Albert Sans"/>
                <a:cs typeface="Albert Sans"/>
                <a:sym typeface="Albert Sans"/>
              </a:rPr>
              <a:t>n lại nội dung chính của bài học ngày hôm nay</a:t>
            </a:r>
            <a:endParaRPr sz="2000">
              <a:solidFill>
                <a:schemeClr val="dk1"/>
              </a:solidFill>
              <a:latin typeface="+mj-lt"/>
              <a:ea typeface="Albert Sans"/>
              <a:cs typeface="Albert Sans"/>
              <a:sym typeface="Albert Sans"/>
            </a:endParaRPr>
          </a:p>
        </p:txBody>
      </p:sp>
      <p:sp>
        <p:nvSpPr>
          <p:cNvPr id="1259" name="Google Shape;1259;p58"/>
          <p:cNvSpPr txBox="1"/>
          <p:nvPr/>
        </p:nvSpPr>
        <p:spPr>
          <a:xfrm>
            <a:off x="714425" y="2791175"/>
            <a:ext cx="2175000" cy="919900"/>
          </a:xfrm>
          <a:prstGeom prst="rect">
            <a:avLst/>
          </a:prstGeom>
          <a:noFill/>
          <a:ln>
            <a:noFill/>
          </a:ln>
        </p:spPr>
        <p:txBody>
          <a:bodyPr spcFirstLastPara="1" wrap="square" lIns="91425" tIns="91425" rIns="91425" bIns="91425" anchor="t" anchorCtr="0">
            <a:noAutofit/>
          </a:bodyPr>
          <a:lstStyle/>
          <a:p>
            <a:pPr marL="0" lvl="0" indent="0" algn="r" rtl="0">
              <a:lnSpc>
                <a:spcPct val="150000"/>
              </a:lnSpc>
              <a:spcBef>
                <a:spcPts val="0"/>
              </a:spcBef>
              <a:spcAft>
                <a:spcPts val="0"/>
              </a:spcAft>
              <a:buNone/>
            </a:pPr>
            <a:r>
              <a:rPr lang="en-US" sz="2000">
                <a:solidFill>
                  <a:schemeClr val="dk1"/>
                </a:solidFill>
                <a:latin typeface="+mj-lt"/>
                <a:ea typeface="Albert Sans"/>
                <a:cs typeface="Albert Sans"/>
                <a:sym typeface="Albert Sans"/>
              </a:rPr>
              <a:t>Làm bài tập Bài 18 – SBT Lịch sử</a:t>
            </a:r>
            <a:endParaRPr sz="2000">
              <a:solidFill>
                <a:schemeClr val="dk1"/>
              </a:solidFill>
              <a:latin typeface="+mj-lt"/>
              <a:ea typeface="Albert Sans"/>
              <a:cs typeface="Albert Sans"/>
              <a:sym typeface="Albert Sans"/>
            </a:endParaRPr>
          </a:p>
        </p:txBody>
      </p:sp>
      <p:sp>
        <p:nvSpPr>
          <p:cNvPr id="1260" name="Google Shape;1260;p58"/>
          <p:cNvSpPr txBox="1"/>
          <p:nvPr/>
        </p:nvSpPr>
        <p:spPr>
          <a:xfrm>
            <a:off x="6254162" y="2844843"/>
            <a:ext cx="2172900" cy="824475"/>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2000">
                <a:solidFill>
                  <a:schemeClr val="dk1"/>
                </a:solidFill>
                <a:latin typeface="+mj-lt"/>
                <a:ea typeface="Albert Sans"/>
                <a:cs typeface="Albert Sans"/>
                <a:sym typeface="Albert Sans"/>
              </a:rPr>
              <a:t>Đ</a:t>
            </a:r>
            <a:r>
              <a:rPr lang="en" sz="2000">
                <a:solidFill>
                  <a:schemeClr val="dk1"/>
                </a:solidFill>
                <a:latin typeface="+mj-lt"/>
                <a:ea typeface="Albert Sans"/>
                <a:cs typeface="Albert Sans"/>
                <a:sym typeface="Albert Sans"/>
              </a:rPr>
              <a:t>ọc trước bài mới, </a:t>
            </a:r>
            <a:r>
              <a:rPr lang="vi-VN" sz="2000" b="1" i="1" kern="0">
                <a:solidFill>
                  <a:srgbClr val="472913"/>
                </a:solidFill>
                <a:effectLst/>
                <a:latin typeface="+mn-lt"/>
                <a:ea typeface="Times New Roman" panose="02020603050405020304" pitchFamily="18" charset="0"/>
              </a:rPr>
              <a:t>Bài 19: Việt Nam nửa đầu thế kỉ XIX. </a:t>
            </a:r>
            <a:endParaRPr sz="2000" b="1">
              <a:solidFill>
                <a:srgbClr val="472913"/>
              </a:solidFill>
              <a:latin typeface="+mn-lt"/>
              <a:ea typeface="Albert Sans"/>
              <a:cs typeface="Albert Sans"/>
              <a:sym typeface="Albert Sans"/>
            </a:endParaRPr>
          </a:p>
        </p:txBody>
      </p:sp>
      <p:cxnSp>
        <p:nvCxnSpPr>
          <p:cNvPr id="1268" name="Google Shape;1268;p58"/>
          <p:cNvCxnSpPr>
            <a:cxnSpLocks/>
          </p:cNvCxnSpPr>
          <p:nvPr/>
        </p:nvCxnSpPr>
        <p:spPr>
          <a:xfrm>
            <a:off x="2885984" y="1519875"/>
            <a:ext cx="1261800" cy="2184600"/>
          </a:xfrm>
          <a:prstGeom prst="bentConnector2">
            <a:avLst/>
          </a:prstGeom>
          <a:noFill/>
          <a:ln w="9525" cap="flat" cmpd="sng">
            <a:solidFill>
              <a:schemeClr val="dk1"/>
            </a:solidFill>
            <a:prstDash val="solid"/>
            <a:round/>
            <a:headEnd type="none" w="med" len="med"/>
            <a:tailEnd type="none" w="med" len="med"/>
          </a:ln>
        </p:spPr>
      </p:cxnSp>
      <p:cxnSp>
        <p:nvCxnSpPr>
          <p:cNvPr id="1269" name="Google Shape;1269;p58"/>
          <p:cNvCxnSpPr>
            <a:cxnSpLocks/>
          </p:cNvCxnSpPr>
          <p:nvPr/>
        </p:nvCxnSpPr>
        <p:spPr>
          <a:xfrm flipH="1">
            <a:off x="5011562" y="1519875"/>
            <a:ext cx="1242600" cy="2191200"/>
          </a:xfrm>
          <a:prstGeom prst="bentConnector2">
            <a:avLst/>
          </a:prstGeom>
          <a:noFill/>
          <a:ln w="9525" cap="flat" cmpd="sng">
            <a:solidFill>
              <a:schemeClr val="dk1"/>
            </a:solidFill>
            <a:prstDash val="solid"/>
            <a:round/>
            <a:headEnd type="none" w="med" len="med"/>
            <a:tailEnd type="none" w="med" len="med"/>
          </a:ln>
        </p:spPr>
      </p:cxnSp>
      <p:cxnSp>
        <p:nvCxnSpPr>
          <p:cNvPr id="1270" name="Google Shape;1270;p58"/>
          <p:cNvCxnSpPr>
            <a:cxnSpLocks/>
            <a:stCxn id="1260" idx="1"/>
          </p:cNvCxnSpPr>
          <p:nvPr/>
        </p:nvCxnSpPr>
        <p:spPr>
          <a:xfrm rot="10800000" flipV="1">
            <a:off x="5765854" y="3257080"/>
            <a:ext cx="488309" cy="1021743"/>
          </a:xfrm>
          <a:prstGeom prst="bentConnector2">
            <a:avLst/>
          </a:prstGeom>
          <a:noFill/>
          <a:ln w="9525" cap="flat" cmpd="sng">
            <a:solidFill>
              <a:schemeClr val="dk1"/>
            </a:solidFill>
            <a:prstDash val="solid"/>
            <a:round/>
            <a:headEnd type="none" w="med" len="med"/>
            <a:tailEnd type="none" w="med" len="med"/>
          </a:ln>
        </p:spPr>
      </p:cxnSp>
      <p:cxnSp>
        <p:nvCxnSpPr>
          <p:cNvPr id="1271" name="Google Shape;1271;p58"/>
          <p:cNvCxnSpPr>
            <a:cxnSpLocks/>
            <a:stCxn id="1259" idx="3"/>
          </p:cNvCxnSpPr>
          <p:nvPr/>
        </p:nvCxnSpPr>
        <p:spPr>
          <a:xfrm>
            <a:off x="2889425" y="3251125"/>
            <a:ext cx="509186" cy="897850"/>
          </a:xfrm>
          <a:prstGeom prst="bentConnector2">
            <a:avLst/>
          </a:prstGeom>
          <a:noFill/>
          <a:ln w="9525" cap="flat" cmpd="sng">
            <a:solidFill>
              <a:schemeClr val="dk1"/>
            </a:solidFill>
            <a:prstDash val="solid"/>
            <a:round/>
            <a:headEnd type="none" w="med" len="med"/>
            <a:tailEnd type="none" w="med" len="med"/>
          </a:ln>
        </p:spPr>
      </p:cxnSp>
      <p:grpSp>
        <p:nvGrpSpPr>
          <p:cNvPr id="1274" name="Google Shape;1274;p58"/>
          <p:cNvGrpSpPr/>
          <p:nvPr/>
        </p:nvGrpSpPr>
        <p:grpSpPr>
          <a:xfrm>
            <a:off x="2954407" y="3615668"/>
            <a:ext cx="3234997" cy="1546167"/>
            <a:chOff x="2833486" y="3494380"/>
            <a:chExt cx="3476996" cy="1661830"/>
          </a:xfrm>
        </p:grpSpPr>
        <p:sp>
          <p:nvSpPr>
            <p:cNvPr id="1275" name="Google Shape;1275;p58"/>
            <p:cNvSpPr/>
            <p:nvPr/>
          </p:nvSpPr>
          <p:spPr>
            <a:xfrm>
              <a:off x="5756703" y="4458423"/>
              <a:ext cx="553778" cy="697787"/>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271359" y="3760131"/>
              <a:ext cx="859170" cy="865647"/>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4574079" y="3494380"/>
              <a:ext cx="923406" cy="606765"/>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3647977" y="3494380"/>
              <a:ext cx="926109" cy="60592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3013851" y="3759133"/>
              <a:ext cx="860266" cy="865976"/>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2833486" y="4457669"/>
              <a:ext cx="554204" cy="698457"/>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1" name="Google Shape;1281;p58"/>
          <p:cNvGrpSpPr/>
          <p:nvPr/>
        </p:nvGrpSpPr>
        <p:grpSpPr>
          <a:xfrm>
            <a:off x="4354407" y="4232740"/>
            <a:ext cx="437687" cy="437707"/>
            <a:chOff x="10688289" y="2072721"/>
            <a:chExt cx="606215" cy="606243"/>
          </a:xfrm>
        </p:grpSpPr>
        <p:sp>
          <p:nvSpPr>
            <p:cNvPr id="1282" name="Google Shape;1282;p58"/>
            <p:cNvSpPr/>
            <p:nvPr/>
          </p:nvSpPr>
          <p:spPr>
            <a:xfrm>
              <a:off x="10754857" y="2138955"/>
              <a:ext cx="24027" cy="24036"/>
            </a:xfrm>
            <a:custGeom>
              <a:avLst/>
              <a:gdLst/>
              <a:ahLst/>
              <a:cxnLst/>
              <a:rect l="l" t="t" r="r" b="b"/>
              <a:pathLst>
                <a:path w="24027" h="24036" extrusionOk="0">
                  <a:moveTo>
                    <a:pt x="11819" y="24030"/>
                  </a:moveTo>
                  <a:cubicBezTo>
                    <a:pt x="14875" y="24030"/>
                    <a:pt x="17861" y="22885"/>
                    <a:pt x="20207" y="20582"/>
                  </a:cubicBezTo>
                  <a:lnTo>
                    <a:pt x="20562" y="20234"/>
                  </a:lnTo>
                  <a:cubicBezTo>
                    <a:pt x="25183" y="15620"/>
                    <a:pt x="25183" y="8127"/>
                    <a:pt x="20562" y="3492"/>
                  </a:cubicBezTo>
                  <a:cubicBezTo>
                    <a:pt x="16013" y="-1150"/>
                    <a:pt x="8477" y="-1164"/>
                    <a:pt x="3857" y="3450"/>
                  </a:cubicBezTo>
                  <a:lnTo>
                    <a:pt x="3501" y="3798"/>
                  </a:lnTo>
                  <a:cubicBezTo>
                    <a:pt x="-1120" y="8412"/>
                    <a:pt x="-1190" y="15911"/>
                    <a:pt x="3430" y="20546"/>
                  </a:cubicBezTo>
                  <a:cubicBezTo>
                    <a:pt x="5776" y="22871"/>
                    <a:pt x="8833" y="24037"/>
                    <a:pt x="11819" y="24037"/>
                  </a:cubicBezTo>
                  <a:lnTo>
                    <a:pt x="11819" y="240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83" name="Google Shape;1283;p58"/>
            <p:cNvGrpSpPr/>
            <p:nvPr/>
          </p:nvGrpSpPr>
          <p:grpSpPr>
            <a:xfrm>
              <a:off x="10688289" y="2072721"/>
              <a:ext cx="606215" cy="606243"/>
              <a:chOff x="10688289" y="2072721"/>
              <a:chExt cx="606215" cy="606243"/>
            </a:xfrm>
          </p:grpSpPr>
          <p:sp>
            <p:nvSpPr>
              <p:cNvPr id="1284" name="Google Shape;1284;p58"/>
              <p:cNvSpPr/>
              <p:nvPr/>
            </p:nvSpPr>
            <p:spPr>
              <a:xfrm>
                <a:off x="10749828" y="2134287"/>
                <a:ext cx="355227" cy="355227"/>
              </a:xfrm>
              <a:custGeom>
                <a:avLst/>
                <a:gdLst/>
                <a:ahLst/>
                <a:cxnLst/>
                <a:rect l="l" t="t" r="r" b="b"/>
                <a:pathLst>
                  <a:path w="355227" h="355227" extrusionOk="0">
                    <a:moveTo>
                      <a:pt x="177650" y="355228"/>
                    </a:moveTo>
                    <a:cubicBezTo>
                      <a:pt x="275538" y="355228"/>
                      <a:pt x="355228" y="275552"/>
                      <a:pt x="355228" y="177614"/>
                    </a:cubicBezTo>
                    <a:cubicBezTo>
                      <a:pt x="355228" y="79676"/>
                      <a:pt x="275538" y="0"/>
                      <a:pt x="177650" y="0"/>
                    </a:cubicBezTo>
                    <a:cubicBezTo>
                      <a:pt x="79690" y="0"/>
                      <a:pt x="0" y="79676"/>
                      <a:pt x="0" y="177614"/>
                    </a:cubicBezTo>
                    <a:cubicBezTo>
                      <a:pt x="0" y="275552"/>
                      <a:pt x="79690" y="355228"/>
                      <a:pt x="177650" y="355228"/>
                    </a:cubicBezTo>
                    <a:lnTo>
                      <a:pt x="177650" y="355228"/>
                    </a:lnTo>
                    <a:close/>
                    <a:moveTo>
                      <a:pt x="177650" y="23679"/>
                    </a:moveTo>
                    <a:cubicBezTo>
                      <a:pt x="262529" y="23679"/>
                      <a:pt x="331555" y="92734"/>
                      <a:pt x="331555" y="177607"/>
                    </a:cubicBezTo>
                    <a:cubicBezTo>
                      <a:pt x="331555" y="262479"/>
                      <a:pt x="262529" y="331541"/>
                      <a:pt x="177650" y="331541"/>
                    </a:cubicBezTo>
                    <a:cubicBezTo>
                      <a:pt x="92770" y="331541"/>
                      <a:pt x="23673" y="262486"/>
                      <a:pt x="23673" y="177607"/>
                    </a:cubicBezTo>
                    <a:cubicBezTo>
                      <a:pt x="23673" y="92727"/>
                      <a:pt x="92770" y="23679"/>
                      <a:pt x="177650" y="23679"/>
                    </a:cubicBezTo>
                    <a:lnTo>
                      <a:pt x="177650" y="236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58"/>
              <p:cNvSpPr/>
              <p:nvPr/>
            </p:nvSpPr>
            <p:spPr>
              <a:xfrm>
                <a:off x="10688289" y="2072721"/>
                <a:ext cx="606215" cy="606243"/>
              </a:xfrm>
              <a:custGeom>
                <a:avLst/>
                <a:gdLst/>
                <a:ahLst/>
                <a:cxnLst/>
                <a:rect l="l" t="t" r="r" b="b"/>
                <a:pathLst>
                  <a:path w="606215" h="606243" extrusionOk="0">
                    <a:moveTo>
                      <a:pt x="591145" y="518215"/>
                    </a:moveTo>
                    <a:lnTo>
                      <a:pt x="521123" y="448207"/>
                    </a:lnTo>
                    <a:lnTo>
                      <a:pt x="521976" y="447375"/>
                    </a:lnTo>
                    <a:cubicBezTo>
                      <a:pt x="526597" y="442748"/>
                      <a:pt x="526597" y="435255"/>
                      <a:pt x="521976" y="430627"/>
                    </a:cubicBezTo>
                    <a:cubicBezTo>
                      <a:pt x="517356" y="425999"/>
                      <a:pt x="509821" y="425999"/>
                      <a:pt x="505200" y="430627"/>
                    </a:cubicBezTo>
                    <a:lnTo>
                      <a:pt x="504347" y="431459"/>
                    </a:lnTo>
                    <a:lnTo>
                      <a:pt x="480745" y="407858"/>
                    </a:lnTo>
                    <a:cubicBezTo>
                      <a:pt x="485366" y="397550"/>
                      <a:pt x="483518" y="385031"/>
                      <a:pt x="475058" y="376579"/>
                    </a:cubicBezTo>
                    <a:lnTo>
                      <a:pt x="450177" y="351755"/>
                    </a:lnTo>
                    <a:cubicBezTo>
                      <a:pt x="498375" y="261302"/>
                      <a:pt x="484442" y="146182"/>
                      <a:pt x="408307" y="70047"/>
                    </a:cubicBezTo>
                    <a:cubicBezTo>
                      <a:pt x="368995" y="30728"/>
                      <a:pt x="316887" y="6217"/>
                      <a:pt x="261581" y="1041"/>
                    </a:cubicBezTo>
                    <a:cubicBezTo>
                      <a:pt x="207056" y="-4070"/>
                      <a:pt x="152034" y="9750"/>
                      <a:pt x="106751" y="39955"/>
                    </a:cubicBezTo>
                    <a:cubicBezTo>
                      <a:pt x="101277" y="43580"/>
                      <a:pt x="99784" y="50938"/>
                      <a:pt x="103409" y="56376"/>
                    </a:cubicBezTo>
                    <a:cubicBezTo>
                      <a:pt x="107035" y="61822"/>
                      <a:pt x="114428" y="63293"/>
                      <a:pt x="119831" y="59668"/>
                    </a:cubicBezTo>
                    <a:cubicBezTo>
                      <a:pt x="204923" y="3003"/>
                      <a:pt x="319162" y="14413"/>
                      <a:pt x="391530" y="86795"/>
                    </a:cubicBezTo>
                    <a:cubicBezTo>
                      <a:pt x="475556" y="170821"/>
                      <a:pt x="475556" y="307538"/>
                      <a:pt x="391530" y="391564"/>
                    </a:cubicBezTo>
                    <a:cubicBezTo>
                      <a:pt x="307503" y="475590"/>
                      <a:pt x="170801" y="475590"/>
                      <a:pt x="86775" y="391564"/>
                    </a:cubicBezTo>
                    <a:cubicBezTo>
                      <a:pt x="13909" y="318699"/>
                      <a:pt x="2820" y="203948"/>
                      <a:pt x="60401" y="118721"/>
                    </a:cubicBezTo>
                    <a:cubicBezTo>
                      <a:pt x="64098" y="113297"/>
                      <a:pt x="62676" y="105939"/>
                      <a:pt x="57202" y="102278"/>
                    </a:cubicBezTo>
                    <a:cubicBezTo>
                      <a:pt x="51800" y="98617"/>
                      <a:pt x="44477" y="100039"/>
                      <a:pt x="40781" y="105463"/>
                    </a:cubicBezTo>
                    <a:cubicBezTo>
                      <a:pt x="-23127" y="200081"/>
                      <a:pt x="-10829" y="327450"/>
                      <a:pt x="69998" y="408320"/>
                    </a:cubicBezTo>
                    <a:cubicBezTo>
                      <a:pt x="116632" y="454946"/>
                      <a:pt x="177910" y="478263"/>
                      <a:pt x="239188" y="478263"/>
                    </a:cubicBezTo>
                    <a:cubicBezTo>
                      <a:pt x="277931" y="478263"/>
                      <a:pt x="316674" y="468915"/>
                      <a:pt x="351720" y="450240"/>
                    </a:cubicBezTo>
                    <a:lnTo>
                      <a:pt x="376530" y="475064"/>
                    </a:lnTo>
                    <a:cubicBezTo>
                      <a:pt x="382004" y="480531"/>
                      <a:pt x="389184" y="483268"/>
                      <a:pt x="396363" y="483268"/>
                    </a:cubicBezTo>
                    <a:cubicBezTo>
                      <a:pt x="400273" y="483268"/>
                      <a:pt x="404183" y="482429"/>
                      <a:pt x="407809" y="480808"/>
                    </a:cubicBezTo>
                    <a:lnTo>
                      <a:pt x="431411" y="504410"/>
                    </a:lnTo>
                    <a:lnTo>
                      <a:pt x="430628" y="505234"/>
                    </a:lnTo>
                    <a:cubicBezTo>
                      <a:pt x="425937" y="509862"/>
                      <a:pt x="425937" y="517355"/>
                      <a:pt x="430628" y="521983"/>
                    </a:cubicBezTo>
                    <a:cubicBezTo>
                      <a:pt x="432903" y="524293"/>
                      <a:pt x="435960" y="525452"/>
                      <a:pt x="438946" y="525452"/>
                    </a:cubicBezTo>
                    <a:cubicBezTo>
                      <a:pt x="442002" y="525452"/>
                      <a:pt x="444988" y="524293"/>
                      <a:pt x="447334" y="521983"/>
                    </a:cubicBezTo>
                    <a:lnTo>
                      <a:pt x="448187" y="521158"/>
                    </a:lnTo>
                    <a:lnTo>
                      <a:pt x="518209" y="591165"/>
                    </a:lnTo>
                    <a:cubicBezTo>
                      <a:pt x="528232" y="601217"/>
                      <a:pt x="541455" y="606243"/>
                      <a:pt x="554677" y="606243"/>
                    </a:cubicBezTo>
                    <a:cubicBezTo>
                      <a:pt x="567828" y="606243"/>
                      <a:pt x="581051" y="601217"/>
                      <a:pt x="591145" y="591165"/>
                    </a:cubicBezTo>
                    <a:cubicBezTo>
                      <a:pt x="600884" y="581426"/>
                      <a:pt x="606216" y="568467"/>
                      <a:pt x="606216" y="554697"/>
                    </a:cubicBezTo>
                    <a:cubicBezTo>
                      <a:pt x="606216" y="540920"/>
                      <a:pt x="600884" y="527968"/>
                      <a:pt x="591145" y="518229"/>
                    </a:cubicBezTo>
                    <a:lnTo>
                      <a:pt x="591145" y="518229"/>
                    </a:lnTo>
                    <a:close/>
                    <a:moveTo>
                      <a:pt x="393307" y="458302"/>
                    </a:moveTo>
                    <a:lnTo>
                      <a:pt x="372691" y="437651"/>
                    </a:lnTo>
                    <a:cubicBezTo>
                      <a:pt x="385274" y="429191"/>
                      <a:pt x="397217" y="419417"/>
                      <a:pt x="408307" y="408305"/>
                    </a:cubicBezTo>
                    <a:cubicBezTo>
                      <a:pt x="419396" y="397194"/>
                      <a:pt x="429206" y="385244"/>
                      <a:pt x="437666" y="372676"/>
                    </a:cubicBezTo>
                    <a:lnTo>
                      <a:pt x="458282" y="393320"/>
                    </a:lnTo>
                    <a:cubicBezTo>
                      <a:pt x="459987" y="395019"/>
                      <a:pt x="459987" y="397784"/>
                      <a:pt x="458282" y="399483"/>
                    </a:cubicBezTo>
                    <a:lnTo>
                      <a:pt x="399492" y="458295"/>
                    </a:lnTo>
                    <a:cubicBezTo>
                      <a:pt x="397785" y="460001"/>
                      <a:pt x="395013" y="459994"/>
                      <a:pt x="393307" y="458295"/>
                    </a:cubicBezTo>
                    <a:lnTo>
                      <a:pt x="393307" y="458295"/>
                    </a:lnTo>
                    <a:close/>
                    <a:moveTo>
                      <a:pt x="425937" y="465368"/>
                    </a:moveTo>
                    <a:lnTo>
                      <a:pt x="465391" y="425928"/>
                    </a:lnTo>
                    <a:lnTo>
                      <a:pt x="487641" y="448200"/>
                    </a:lnTo>
                    <a:lnTo>
                      <a:pt x="448187" y="487647"/>
                    </a:lnTo>
                    <a:lnTo>
                      <a:pt x="425937" y="465375"/>
                    </a:lnTo>
                    <a:close/>
                    <a:moveTo>
                      <a:pt x="574369" y="574403"/>
                    </a:moveTo>
                    <a:cubicBezTo>
                      <a:pt x="563492" y="585279"/>
                      <a:pt x="545791" y="585279"/>
                      <a:pt x="534915" y="574403"/>
                    </a:cubicBezTo>
                    <a:lnTo>
                      <a:pt x="464893" y="504395"/>
                    </a:lnTo>
                    <a:lnTo>
                      <a:pt x="504347" y="464956"/>
                    </a:lnTo>
                    <a:lnTo>
                      <a:pt x="574369" y="534963"/>
                    </a:lnTo>
                    <a:cubicBezTo>
                      <a:pt x="585245" y="545840"/>
                      <a:pt x="585245" y="563534"/>
                      <a:pt x="574369" y="574403"/>
                    </a:cubicBezTo>
                    <a:lnTo>
                      <a:pt x="574369" y="57440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86" name="Google Shape;1286;p58"/>
            <p:cNvSpPr/>
            <p:nvPr/>
          </p:nvSpPr>
          <p:spPr>
            <a:xfrm>
              <a:off x="10915605" y="2191122"/>
              <a:ext cx="132650" cy="132622"/>
            </a:xfrm>
            <a:custGeom>
              <a:avLst/>
              <a:gdLst/>
              <a:ahLst/>
              <a:cxnLst/>
              <a:rect l="l" t="t" r="r" b="b"/>
              <a:pathLst>
                <a:path w="132650" h="132622" extrusionOk="0">
                  <a:moveTo>
                    <a:pt x="11872" y="23687"/>
                  </a:moveTo>
                  <a:cubicBezTo>
                    <a:pt x="65401" y="23687"/>
                    <a:pt x="108978" y="67242"/>
                    <a:pt x="108978" y="120779"/>
                  </a:cubicBezTo>
                  <a:cubicBezTo>
                    <a:pt x="108978" y="127319"/>
                    <a:pt x="114239" y="132622"/>
                    <a:pt x="120779" y="132622"/>
                  </a:cubicBezTo>
                  <a:cubicBezTo>
                    <a:pt x="127319" y="132622"/>
                    <a:pt x="132651" y="127319"/>
                    <a:pt x="132651" y="120779"/>
                  </a:cubicBezTo>
                  <a:cubicBezTo>
                    <a:pt x="132651" y="54183"/>
                    <a:pt x="78482" y="0"/>
                    <a:pt x="11872" y="0"/>
                  </a:cubicBezTo>
                  <a:cubicBezTo>
                    <a:pt x="5332" y="0"/>
                    <a:pt x="0" y="5303"/>
                    <a:pt x="0" y="11843"/>
                  </a:cubicBezTo>
                  <a:cubicBezTo>
                    <a:pt x="0" y="18383"/>
                    <a:pt x="5332" y="23687"/>
                    <a:pt x="11872" y="23687"/>
                  </a:cubicBezTo>
                  <a:lnTo>
                    <a:pt x="11872" y="236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7" name="Google Shape;1287;p58"/>
            <p:cNvSpPr/>
            <p:nvPr/>
          </p:nvSpPr>
          <p:spPr>
            <a:xfrm>
              <a:off x="10865524" y="2202931"/>
              <a:ext cx="24436" cy="24062"/>
            </a:xfrm>
            <a:custGeom>
              <a:avLst/>
              <a:gdLst/>
              <a:ahLst/>
              <a:cxnLst/>
              <a:rect l="l" t="t" r="r" b="b"/>
              <a:pathLst>
                <a:path w="24436" h="24062" extrusionOk="0">
                  <a:moveTo>
                    <a:pt x="11836" y="24055"/>
                  </a:moveTo>
                  <a:cubicBezTo>
                    <a:pt x="13684" y="24055"/>
                    <a:pt x="15603" y="23621"/>
                    <a:pt x="17310" y="22711"/>
                  </a:cubicBezTo>
                  <a:lnTo>
                    <a:pt x="17949" y="22391"/>
                  </a:lnTo>
                  <a:cubicBezTo>
                    <a:pt x="23778" y="19434"/>
                    <a:pt x="26124" y="12304"/>
                    <a:pt x="23139" y="6475"/>
                  </a:cubicBezTo>
                  <a:cubicBezTo>
                    <a:pt x="20153" y="646"/>
                    <a:pt x="13044" y="-1672"/>
                    <a:pt x="7215" y="1285"/>
                  </a:cubicBezTo>
                  <a:lnTo>
                    <a:pt x="6362" y="1712"/>
                  </a:lnTo>
                  <a:cubicBezTo>
                    <a:pt x="604" y="4733"/>
                    <a:pt x="-1671" y="11878"/>
                    <a:pt x="1315" y="17685"/>
                  </a:cubicBezTo>
                  <a:cubicBezTo>
                    <a:pt x="3448" y="21737"/>
                    <a:pt x="7570" y="24062"/>
                    <a:pt x="11836" y="24062"/>
                  </a:cubicBezTo>
                  <a:lnTo>
                    <a:pt x="11836" y="240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55"/>
                                        </p:tgtEl>
                                        <p:attrNameLst>
                                          <p:attrName>style.visibility</p:attrName>
                                        </p:attrNameLst>
                                      </p:cBhvr>
                                      <p:to>
                                        <p:strVal val="visible"/>
                                      </p:to>
                                    </p:set>
                                    <p:animEffect transition="in" filter="barn(inVertical)">
                                      <p:cBhvr>
                                        <p:cTn id="7" dur="500"/>
                                        <p:tgtEl>
                                          <p:spTgt spid="125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74"/>
                                        </p:tgtEl>
                                        <p:attrNameLst>
                                          <p:attrName>style.visibility</p:attrName>
                                        </p:attrNameLst>
                                      </p:cBhvr>
                                      <p:to>
                                        <p:strVal val="visible"/>
                                      </p:to>
                                    </p:set>
                                    <p:anim calcmode="lin" valueType="num">
                                      <p:cBhvr additive="base">
                                        <p:cTn id="11" dur="500" fill="hold"/>
                                        <p:tgtEl>
                                          <p:spTgt spid="1274"/>
                                        </p:tgtEl>
                                        <p:attrNameLst>
                                          <p:attrName>ppt_x</p:attrName>
                                        </p:attrNameLst>
                                      </p:cBhvr>
                                      <p:tavLst>
                                        <p:tav tm="0">
                                          <p:val>
                                            <p:strVal val="#ppt_x"/>
                                          </p:val>
                                        </p:tav>
                                        <p:tav tm="100000">
                                          <p:val>
                                            <p:strVal val="#ppt_x"/>
                                          </p:val>
                                        </p:tav>
                                      </p:tavLst>
                                    </p:anim>
                                    <p:anim calcmode="lin" valueType="num">
                                      <p:cBhvr additive="base">
                                        <p:cTn id="12" dur="500" fill="hold"/>
                                        <p:tgtEl>
                                          <p:spTgt spid="127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81"/>
                                        </p:tgtEl>
                                        <p:attrNameLst>
                                          <p:attrName>style.visibility</p:attrName>
                                        </p:attrNameLst>
                                      </p:cBhvr>
                                      <p:to>
                                        <p:strVal val="visible"/>
                                      </p:to>
                                    </p:set>
                                    <p:anim calcmode="lin" valueType="num">
                                      <p:cBhvr additive="base">
                                        <p:cTn id="15" dur="500" fill="hold"/>
                                        <p:tgtEl>
                                          <p:spTgt spid="1281"/>
                                        </p:tgtEl>
                                        <p:attrNameLst>
                                          <p:attrName>ppt_x</p:attrName>
                                        </p:attrNameLst>
                                      </p:cBhvr>
                                      <p:tavLst>
                                        <p:tav tm="0">
                                          <p:val>
                                            <p:strVal val="#ppt_x"/>
                                          </p:val>
                                        </p:tav>
                                        <p:tav tm="100000">
                                          <p:val>
                                            <p:strVal val="#ppt_x"/>
                                          </p:val>
                                        </p:tav>
                                      </p:tavLst>
                                    </p:anim>
                                    <p:anim calcmode="lin" valueType="num">
                                      <p:cBhvr additive="base">
                                        <p:cTn id="16" dur="500" fill="hold"/>
                                        <p:tgtEl>
                                          <p:spTgt spid="1281"/>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268"/>
                                        </p:tgtEl>
                                        <p:attrNameLst>
                                          <p:attrName>style.visibility</p:attrName>
                                        </p:attrNameLst>
                                      </p:cBhvr>
                                      <p:to>
                                        <p:strVal val="visible"/>
                                      </p:to>
                                    </p:set>
                                    <p:animEffect transition="in" filter="wipe(right)">
                                      <p:cBhvr>
                                        <p:cTn id="20" dur="500"/>
                                        <p:tgtEl>
                                          <p:spTgt spid="1268"/>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258"/>
                                        </p:tgtEl>
                                        <p:attrNameLst>
                                          <p:attrName>style.visibility</p:attrName>
                                        </p:attrNameLst>
                                      </p:cBhvr>
                                      <p:to>
                                        <p:strVal val="visible"/>
                                      </p:to>
                                    </p:set>
                                    <p:animEffect transition="in" filter="wipe(right)">
                                      <p:cBhvr>
                                        <p:cTn id="23" dur="500"/>
                                        <p:tgtEl>
                                          <p:spTgt spid="1258"/>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269"/>
                                        </p:tgtEl>
                                        <p:attrNameLst>
                                          <p:attrName>style.visibility</p:attrName>
                                        </p:attrNameLst>
                                      </p:cBhvr>
                                      <p:to>
                                        <p:strVal val="visible"/>
                                      </p:to>
                                    </p:set>
                                    <p:animEffect transition="in" filter="wipe(left)">
                                      <p:cBhvr>
                                        <p:cTn id="27" dur="500"/>
                                        <p:tgtEl>
                                          <p:spTgt spid="126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57"/>
                                        </p:tgtEl>
                                        <p:attrNameLst>
                                          <p:attrName>style.visibility</p:attrName>
                                        </p:attrNameLst>
                                      </p:cBhvr>
                                      <p:to>
                                        <p:strVal val="visible"/>
                                      </p:to>
                                    </p:set>
                                    <p:animEffect transition="in" filter="wipe(left)">
                                      <p:cBhvr>
                                        <p:cTn id="30" dur="500"/>
                                        <p:tgtEl>
                                          <p:spTgt spid="1257"/>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271"/>
                                        </p:tgtEl>
                                        <p:attrNameLst>
                                          <p:attrName>style.visibility</p:attrName>
                                        </p:attrNameLst>
                                      </p:cBhvr>
                                      <p:to>
                                        <p:strVal val="visible"/>
                                      </p:to>
                                    </p:set>
                                    <p:animEffect transition="in" filter="wipe(left)">
                                      <p:cBhvr>
                                        <p:cTn id="34" dur="500"/>
                                        <p:tgtEl>
                                          <p:spTgt spid="127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259"/>
                                        </p:tgtEl>
                                        <p:attrNameLst>
                                          <p:attrName>style.visibility</p:attrName>
                                        </p:attrNameLst>
                                      </p:cBhvr>
                                      <p:to>
                                        <p:strVal val="visible"/>
                                      </p:to>
                                    </p:set>
                                    <p:animEffect transition="in" filter="wipe(left)">
                                      <p:cBhvr>
                                        <p:cTn id="37" dur="500"/>
                                        <p:tgtEl>
                                          <p:spTgt spid="1259"/>
                                        </p:tgtEl>
                                      </p:cBhvr>
                                    </p:animEffect>
                                  </p:childTnLst>
                                </p:cTn>
                              </p:par>
                            </p:childTnLst>
                          </p:cTn>
                        </p:par>
                        <p:par>
                          <p:cTn id="38" fill="hold">
                            <p:stCondLst>
                              <p:cond delay="2500"/>
                            </p:stCondLst>
                            <p:childTnLst>
                              <p:par>
                                <p:cTn id="39" presetID="22" presetClass="entr" presetSubtype="8" fill="hold" nodeType="afterEffect">
                                  <p:stCondLst>
                                    <p:cond delay="0"/>
                                  </p:stCondLst>
                                  <p:childTnLst>
                                    <p:set>
                                      <p:cBhvr>
                                        <p:cTn id="40" dur="1" fill="hold">
                                          <p:stCondLst>
                                            <p:cond delay="0"/>
                                          </p:stCondLst>
                                        </p:cTn>
                                        <p:tgtEl>
                                          <p:spTgt spid="1270"/>
                                        </p:tgtEl>
                                        <p:attrNameLst>
                                          <p:attrName>style.visibility</p:attrName>
                                        </p:attrNameLst>
                                      </p:cBhvr>
                                      <p:to>
                                        <p:strVal val="visible"/>
                                      </p:to>
                                    </p:set>
                                    <p:animEffect transition="in" filter="wipe(left)">
                                      <p:cBhvr>
                                        <p:cTn id="41" dur="500"/>
                                        <p:tgtEl>
                                          <p:spTgt spid="127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260"/>
                                        </p:tgtEl>
                                        <p:attrNameLst>
                                          <p:attrName>style.visibility</p:attrName>
                                        </p:attrNameLst>
                                      </p:cBhvr>
                                      <p:to>
                                        <p:strVal val="visible"/>
                                      </p:to>
                                    </p:set>
                                    <p:animEffect transition="in" filter="wipe(left)">
                                      <p:cBhvr>
                                        <p:cTn id="44" dur="500"/>
                                        <p:tgtEl>
                                          <p:spTgt spid="1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5" grpId="0"/>
      <p:bldP spid="1257" grpId="0"/>
      <p:bldP spid="1258" grpId="0"/>
      <p:bldP spid="1259" grpId="0"/>
      <p:bldP spid="126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pSp>
        <p:nvGrpSpPr>
          <p:cNvPr id="292" name="Google Shape;292;p37"/>
          <p:cNvGrpSpPr/>
          <p:nvPr/>
        </p:nvGrpSpPr>
        <p:grpSpPr>
          <a:xfrm rot="264977">
            <a:off x="7427103" y="751206"/>
            <a:ext cx="1145040" cy="1412708"/>
            <a:chOff x="4347495" y="1906147"/>
            <a:chExt cx="1145076" cy="1412752"/>
          </a:xfrm>
        </p:grpSpPr>
        <p:grpSp>
          <p:nvGrpSpPr>
            <p:cNvPr id="293" name="Google Shape;293;p37"/>
            <p:cNvGrpSpPr/>
            <p:nvPr/>
          </p:nvGrpSpPr>
          <p:grpSpPr>
            <a:xfrm>
              <a:off x="4347495" y="1980349"/>
              <a:ext cx="1145076" cy="969734"/>
              <a:chOff x="5799775" y="2665845"/>
              <a:chExt cx="1562390" cy="1323146"/>
            </a:xfrm>
          </p:grpSpPr>
          <p:sp>
            <p:nvSpPr>
              <p:cNvPr id="294" name="Google Shape;294;p37"/>
              <p:cNvSpPr/>
              <p:nvPr/>
            </p:nvSpPr>
            <p:spPr>
              <a:xfrm>
                <a:off x="5799775" y="3019385"/>
                <a:ext cx="527077" cy="969606"/>
              </a:xfrm>
              <a:custGeom>
                <a:avLst/>
                <a:gdLst/>
                <a:ahLst/>
                <a:cxnLst/>
                <a:rect l="l" t="t" r="r" b="b"/>
                <a:pathLst>
                  <a:path w="527077" h="969606" extrusionOk="0">
                    <a:moveTo>
                      <a:pt x="300240" y="871"/>
                    </a:moveTo>
                    <a:cubicBezTo>
                      <a:pt x="287586" y="-11841"/>
                      <a:pt x="5094" y="118440"/>
                      <a:pt x="103" y="144136"/>
                    </a:cubicBezTo>
                    <a:cubicBezTo>
                      <a:pt x="-4889" y="169832"/>
                      <a:pt x="173376" y="831141"/>
                      <a:pt x="255050" y="922906"/>
                    </a:cubicBezTo>
                    <a:cubicBezTo>
                      <a:pt x="336724" y="1014663"/>
                      <a:pt x="527077" y="942906"/>
                      <a:pt x="527077" y="942906"/>
                    </a:cubicBezTo>
                    <a:lnTo>
                      <a:pt x="513479" y="806930"/>
                    </a:lnTo>
                    <a:cubicBezTo>
                      <a:pt x="513479" y="806930"/>
                      <a:pt x="370629" y="898172"/>
                      <a:pt x="318614" y="849093"/>
                    </a:cubicBezTo>
                    <a:cubicBezTo>
                      <a:pt x="266600" y="800014"/>
                      <a:pt x="72822" y="223902"/>
                      <a:pt x="98758" y="201249"/>
                    </a:cubicBezTo>
                    <a:cubicBezTo>
                      <a:pt x="124695" y="178596"/>
                      <a:pt x="353531" y="67122"/>
                      <a:pt x="349327" y="57080"/>
                    </a:cubicBezTo>
                    <a:cubicBezTo>
                      <a:pt x="345123" y="47031"/>
                      <a:pt x="300240" y="879"/>
                      <a:pt x="300240" y="87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37"/>
              <p:cNvSpPr/>
              <p:nvPr/>
            </p:nvSpPr>
            <p:spPr>
              <a:xfrm>
                <a:off x="6673655" y="2665845"/>
                <a:ext cx="688510" cy="937387"/>
              </a:xfrm>
              <a:custGeom>
                <a:avLst/>
                <a:gdLst/>
                <a:ahLst/>
                <a:cxnLst/>
                <a:rect l="l" t="t" r="r" b="b"/>
                <a:pathLst>
                  <a:path w="688510" h="937387" extrusionOk="0">
                    <a:moveTo>
                      <a:pt x="0" y="114438"/>
                    </a:moveTo>
                    <a:cubicBezTo>
                      <a:pt x="-166" y="96512"/>
                      <a:pt x="290950" y="-13172"/>
                      <a:pt x="312749" y="1314"/>
                    </a:cubicBezTo>
                    <a:cubicBezTo>
                      <a:pt x="334548" y="15808"/>
                      <a:pt x="680273" y="607060"/>
                      <a:pt x="688258" y="729646"/>
                    </a:cubicBezTo>
                    <a:cubicBezTo>
                      <a:pt x="696251" y="852231"/>
                      <a:pt x="511503" y="937388"/>
                      <a:pt x="511503" y="937388"/>
                    </a:cubicBezTo>
                    <a:lnTo>
                      <a:pt x="424223" y="832232"/>
                    </a:lnTo>
                    <a:cubicBezTo>
                      <a:pt x="424223" y="832232"/>
                      <a:pt x="589495" y="794579"/>
                      <a:pt x="591062" y="723087"/>
                    </a:cubicBezTo>
                    <a:cubicBezTo>
                      <a:pt x="592637" y="651595"/>
                      <a:pt x="318479" y="109107"/>
                      <a:pt x="284134" y="111669"/>
                    </a:cubicBezTo>
                    <a:cubicBezTo>
                      <a:pt x="249789" y="114231"/>
                      <a:pt x="9743" y="198907"/>
                      <a:pt x="5547" y="188857"/>
                    </a:cubicBezTo>
                    <a:cubicBezTo>
                      <a:pt x="1343" y="178807"/>
                      <a:pt x="0" y="114447"/>
                      <a:pt x="0" y="11444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6" name="Google Shape;296;p37"/>
            <p:cNvGrpSpPr/>
            <p:nvPr/>
          </p:nvGrpSpPr>
          <p:grpSpPr>
            <a:xfrm>
              <a:off x="4485440" y="1944552"/>
              <a:ext cx="973814" cy="1374347"/>
              <a:chOff x="5987993" y="2617002"/>
              <a:chExt cx="1328714" cy="1875218"/>
            </a:xfrm>
          </p:grpSpPr>
          <p:sp>
            <p:nvSpPr>
              <p:cNvPr id="297" name="Google Shape;297;p37"/>
              <p:cNvSpPr/>
              <p:nvPr/>
            </p:nvSpPr>
            <p:spPr>
              <a:xfrm>
                <a:off x="5987993" y="2617002"/>
                <a:ext cx="1328714" cy="1875218"/>
              </a:xfrm>
              <a:custGeom>
                <a:avLst/>
                <a:gdLst/>
                <a:ahLst/>
                <a:cxnLst/>
                <a:rect l="l" t="t" r="r" b="b"/>
                <a:pathLst>
                  <a:path w="1328714" h="1875218" extrusionOk="0">
                    <a:moveTo>
                      <a:pt x="1180573" y="774758"/>
                    </a:moveTo>
                    <a:cubicBezTo>
                      <a:pt x="1187356" y="798273"/>
                      <a:pt x="1194329" y="823273"/>
                      <a:pt x="1201319" y="849383"/>
                    </a:cubicBezTo>
                    <a:cubicBezTo>
                      <a:pt x="1206245" y="867576"/>
                      <a:pt x="1211161" y="886323"/>
                      <a:pt x="1216078" y="905519"/>
                    </a:cubicBezTo>
                    <a:cubicBezTo>
                      <a:pt x="1221327" y="925817"/>
                      <a:pt x="1226526" y="946571"/>
                      <a:pt x="1231725" y="967640"/>
                    </a:cubicBezTo>
                    <a:cubicBezTo>
                      <a:pt x="1264560" y="1102133"/>
                      <a:pt x="1295405" y="1249610"/>
                      <a:pt x="1313166" y="1371905"/>
                    </a:cubicBezTo>
                    <a:cubicBezTo>
                      <a:pt x="1320728" y="1423944"/>
                      <a:pt x="1325895" y="1471440"/>
                      <a:pt x="1327835" y="1511381"/>
                    </a:cubicBezTo>
                    <a:cubicBezTo>
                      <a:pt x="1330778" y="1571148"/>
                      <a:pt x="1326516" y="1614116"/>
                      <a:pt x="1312304" y="1630650"/>
                    </a:cubicBezTo>
                    <a:cubicBezTo>
                      <a:pt x="1288507" y="1658361"/>
                      <a:pt x="1066147" y="1733625"/>
                      <a:pt x="1066147" y="1733625"/>
                    </a:cubicBezTo>
                    <a:lnTo>
                      <a:pt x="973934" y="1772198"/>
                    </a:lnTo>
                    <a:cubicBezTo>
                      <a:pt x="973934" y="1772198"/>
                      <a:pt x="764219" y="1877686"/>
                      <a:pt x="727776" y="1875174"/>
                    </a:cubicBezTo>
                    <a:cubicBezTo>
                      <a:pt x="706027" y="1873681"/>
                      <a:pt x="672437" y="1846551"/>
                      <a:pt x="631949" y="1802488"/>
                    </a:cubicBezTo>
                    <a:cubicBezTo>
                      <a:pt x="604851" y="1773011"/>
                      <a:pt x="574677" y="1736038"/>
                      <a:pt x="542936" y="1694115"/>
                    </a:cubicBezTo>
                    <a:cubicBezTo>
                      <a:pt x="468559" y="1596007"/>
                      <a:pt x="385559" y="1471025"/>
                      <a:pt x="313080" y="1353622"/>
                    </a:cubicBezTo>
                    <a:cubicBezTo>
                      <a:pt x="301406" y="1334642"/>
                      <a:pt x="290021" y="1315919"/>
                      <a:pt x="278968" y="1297545"/>
                    </a:cubicBezTo>
                    <a:cubicBezTo>
                      <a:pt x="268852" y="1280655"/>
                      <a:pt x="258993" y="1264096"/>
                      <a:pt x="249549" y="1247919"/>
                    </a:cubicBezTo>
                    <a:cubicBezTo>
                      <a:pt x="235826" y="1224503"/>
                      <a:pt x="222874" y="1201875"/>
                      <a:pt x="210851" y="1180432"/>
                    </a:cubicBezTo>
                    <a:cubicBezTo>
                      <a:pt x="159194" y="1088079"/>
                      <a:pt x="125023" y="1017267"/>
                      <a:pt x="123323" y="994730"/>
                    </a:cubicBezTo>
                    <a:cubicBezTo>
                      <a:pt x="116939" y="908860"/>
                      <a:pt x="206929" y="630091"/>
                      <a:pt x="206929" y="630091"/>
                    </a:cubicBezTo>
                    <a:lnTo>
                      <a:pt x="112030" y="403237"/>
                    </a:lnTo>
                    <a:lnTo>
                      <a:pt x="34817" y="325750"/>
                    </a:lnTo>
                    <a:lnTo>
                      <a:pt x="29336" y="320253"/>
                    </a:lnTo>
                    <a:lnTo>
                      <a:pt x="0" y="290776"/>
                    </a:lnTo>
                    <a:cubicBezTo>
                      <a:pt x="0" y="290776"/>
                      <a:pt x="100886" y="190561"/>
                      <a:pt x="318113" y="102743"/>
                    </a:cubicBezTo>
                    <a:cubicBezTo>
                      <a:pt x="320659" y="101682"/>
                      <a:pt x="323279" y="100646"/>
                      <a:pt x="325899" y="99609"/>
                    </a:cubicBezTo>
                    <a:cubicBezTo>
                      <a:pt x="424870" y="60198"/>
                      <a:pt x="547505" y="23607"/>
                      <a:pt x="695082" y="0"/>
                    </a:cubicBezTo>
                    <a:lnTo>
                      <a:pt x="695787" y="78399"/>
                    </a:lnTo>
                    <a:lnTo>
                      <a:pt x="695895" y="89070"/>
                    </a:lnTo>
                    <a:lnTo>
                      <a:pt x="696119" y="111342"/>
                    </a:lnTo>
                    <a:lnTo>
                      <a:pt x="696508" y="153671"/>
                    </a:lnTo>
                    <a:lnTo>
                      <a:pt x="696558" y="158696"/>
                    </a:lnTo>
                    <a:lnTo>
                      <a:pt x="791457" y="385550"/>
                    </a:lnTo>
                    <a:cubicBezTo>
                      <a:pt x="791457" y="385550"/>
                      <a:pt x="1053145" y="517207"/>
                      <a:pt x="1109803" y="582049"/>
                    </a:cubicBezTo>
                    <a:cubicBezTo>
                      <a:pt x="1124653" y="599080"/>
                      <a:pt x="1151079" y="673134"/>
                      <a:pt x="1180573" y="77475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37"/>
              <p:cNvSpPr/>
              <p:nvPr/>
            </p:nvSpPr>
            <p:spPr>
              <a:xfrm>
                <a:off x="6017337" y="2695392"/>
                <a:ext cx="666782" cy="412855"/>
              </a:xfrm>
              <a:custGeom>
                <a:avLst/>
                <a:gdLst/>
                <a:ahLst/>
                <a:cxnLst/>
                <a:rect l="l" t="t" r="r" b="b"/>
                <a:pathLst>
                  <a:path w="666782" h="412855" extrusionOk="0">
                    <a:moveTo>
                      <a:pt x="666459" y="0"/>
                    </a:moveTo>
                    <a:lnTo>
                      <a:pt x="666782" y="32951"/>
                    </a:lnTo>
                    <a:cubicBezTo>
                      <a:pt x="546013" y="116615"/>
                      <a:pt x="235063" y="332060"/>
                      <a:pt x="119518" y="412855"/>
                    </a:cubicBezTo>
                    <a:lnTo>
                      <a:pt x="82694" y="324830"/>
                    </a:lnTo>
                    <a:lnTo>
                      <a:pt x="0" y="241846"/>
                    </a:lnTo>
                    <a:cubicBezTo>
                      <a:pt x="66019" y="189052"/>
                      <a:pt x="245536" y="46542"/>
                      <a:pt x="288777" y="24345"/>
                    </a:cubicBezTo>
                    <a:cubicBezTo>
                      <a:pt x="290162" y="23640"/>
                      <a:pt x="291364" y="23076"/>
                      <a:pt x="292475" y="22612"/>
                    </a:cubicBezTo>
                    <a:cubicBezTo>
                      <a:pt x="293586" y="22147"/>
                      <a:pt x="294963" y="21699"/>
                      <a:pt x="296563" y="21210"/>
                    </a:cubicBezTo>
                    <a:cubicBezTo>
                      <a:pt x="341869" y="8118"/>
                      <a:pt x="565706" y="2081"/>
                      <a:pt x="666459" y="0"/>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9" name="Google Shape;299;p37"/>
            <p:cNvSpPr/>
            <p:nvPr/>
          </p:nvSpPr>
          <p:spPr>
            <a:xfrm>
              <a:off x="4440428" y="1906147"/>
              <a:ext cx="597741" cy="287979"/>
            </a:xfrm>
            <a:custGeom>
              <a:avLst/>
              <a:gdLst/>
              <a:ahLst/>
              <a:cxnLst/>
              <a:rect l="l" t="t" r="r" b="b"/>
              <a:pathLst>
                <a:path w="816029" h="393145" extrusionOk="0">
                  <a:moveTo>
                    <a:pt x="0" y="337347"/>
                  </a:moveTo>
                  <a:cubicBezTo>
                    <a:pt x="0" y="337347"/>
                    <a:pt x="31194" y="401343"/>
                    <a:pt x="66259" y="392264"/>
                  </a:cubicBezTo>
                  <a:cubicBezTo>
                    <a:pt x="101325" y="383184"/>
                    <a:pt x="383502" y="200525"/>
                    <a:pt x="446743" y="191777"/>
                  </a:cubicBezTo>
                  <a:cubicBezTo>
                    <a:pt x="509985" y="183029"/>
                    <a:pt x="794483" y="138784"/>
                    <a:pt x="806482" y="129829"/>
                  </a:cubicBezTo>
                  <a:cubicBezTo>
                    <a:pt x="818480" y="120874"/>
                    <a:pt x="820843" y="13637"/>
                    <a:pt x="803787" y="1091"/>
                  </a:cubicBezTo>
                  <a:cubicBezTo>
                    <a:pt x="786731" y="-11454"/>
                    <a:pt x="428817" y="87997"/>
                    <a:pt x="374829" y="102268"/>
                  </a:cubicBezTo>
                  <a:cubicBezTo>
                    <a:pt x="320833" y="116546"/>
                    <a:pt x="0" y="337331"/>
                    <a:pt x="0" y="33733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0" name="Google Shape;300;p37"/>
            <p:cNvGrpSpPr/>
            <p:nvPr/>
          </p:nvGrpSpPr>
          <p:grpSpPr>
            <a:xfrm>
              <a:off x="4670726" y="2296609"/>
              <a:ext cx="677115" cy="818809"/>
              <a:chOff x="6240804" y="3097363"/>
              <a:chExt cx="923884" cy="1117218"/>
            </a:xfrm>
          </p:grpSpPr>
          <p:grpSp>
            <p:nvGrpSpPr>
              <p:cNvPr id="301" name="Google Shape;301;p37"/>
              <p:cNvGrpSpPr/>
              <p:nvPr/>
            </p:nvGrpSpPr>
            <p:grpSpPr>
              <a:xfrm>
                <a:off x="6473057" y="3652587"/>
                <a:ext cx="691631" cy="561994"/>
                <a:chOff x="6473057" y="3652587"/>
                <a:chExt cx="691631" cy="561994"/>
              </a:xfrm>
            </p:grpSpPr>
            <p:sp>
              <p:nvSpPr>
                <p:cNvPr id="302" name="Google Shape;302;p37"/>
                <p:cNvSpPr/>
                <p:nvPr/>
              </p:nvSpPr>
              <p:spPr>
                <a:xfrm rot="-1359176">
                  <a:off x="6539584" y="3858223"/>
                  <a:ext cx="62902" cy="358057"/>
                </a:xfrm>
                <a:custGeom>
                  <a:avLst/>
                  <a:gdLst/>
                  <a:ahLst/>
                  <a:cxnLst/>
                  <a:rect l="l" t="t" r="r" b="b"/>
                  <a:pathLst>
                    <a:path w="62926" h="358195" extrusionOk="0">
                      <a:moveTo>
                        <a:pt x="58896" y="0"/>
                      </a:moveTo>
                      <a:cubicBezTo>
                        <a:pt x="61122" y="0"/>
                        <a:pt x="62926" y="1804"/>
                        <a:pt x="62926" y="4030"/>
                      </a:cubicBezTo>
                      <a:lnTo>
                        <a:pt x="62926" y="354166"/>
                      </a:lnTo>
                      <a:cubicBezTo>
                        <a:pt x="62926" y="356392"/>
                        <a:pt x="61122" y="358196"/>
                        <a:pt x="58896"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37"/>
                <p:cNvSpPr/>
                <p:nvPr/>
              </p:nvSpPr>
              <p:spPr>
                <a:xfrm rot="-1359176">
                  <a:off x="6704814" y="3789120"/>
                  <a:ext cx="62902" cy="358057"/>
                </a:xfrm>
                <a:custGeom>
                  <a:avLst/>
                  <a:gdLst/>
                  <a:ahLst/>
                  <a:cxnLst/>
                  <a:rect l="l" t="t" r="r" b="b"/>
                  <a:pathLst>
                    <a:path w="62926" h="358195" extrusionOk="0">
                      <a:moveTo>
                        <a:pt x="58897" y="0"/>
                      </a:moveTo>
                      <a:cubicBezTo>
                        <a:pt x="61122" y="0"/>
                        <a:pt x="62926" y="1804"/>
                        <a:pt x="62926" y="4030"/>
                      </a:cubicBezTo>
                      <a:lnTo>
                        <a:pt x="62926" y="354166"/>
                      </a:lnTo>
                      <a:cubicBezTo>
                        <a:pt x="62926" y="356392"/>
                        <a:pt x="61122" y="358196"/>
                        <a:pt x="58897"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37"/>
                <p:cNvSpPr/>
                <p:nvPr/>
              </p:nvSpPr>
              <p:spPr>
                <a:xfrm rot="-1359176">
                  <a:off x="6870032" y="3720001"/>
                  <a:ext cx="62902" cy="358057"/>
                </a:xfrm>
                <a:custGeom>
                  <a:avLst/>
                  <a:gdLst/>
                  <a:ahLst/>
                  <a:cxnLst/>
                  <a:rect l="l" t="t" r="r" b="b"/>
                  <a:pathLst>
                    <a:path w="62926" h="358195" extrusionOk="0">
                      <a:moveTo>
                        <a:pt x="58896" y="0"/>
                      </a:moveTo>
                      <a:cubicBezTo>
                        <a:pt x="61122" y="0"/>
                        <a:pt x="62926" y="1804"/>
                        <a:pt x="62926" y="4030"/>
                      </a:cubicBezTo>
                      <a:lnTo>
                        <a:pt x="62926" y="354166"/>
                      </a:lnTo>
                      <a:cubicBezTo>
                        <a:pt x="62926" y="356392"/>
                        <a:pt x="61122" y="358196"/>
                        <a:pt x="58896"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37"/>
                <p:cNvSpPr/>
                <p:nvPr/>
              </p:nvSpPr>
              <p:spPr>
                <a:xfrm rot="-1359176">
                  <a:off x="7035261" y="3650890"/>
                  <a:ext cx="62902" cy="358057"/>
                </a:xfrm>
                <a:custGeom>
                  <a:avLst/>
                  <a:gdLst/>
                  <a:ahLst/>
                  <a:cxnLst/>
                  <a:rect l="l" t="t" r="r" b="b"/>
                  <a:pathLst>
                    <a:path w="62926" h="358195" extrusionOk="0">
                      <a:moveTo>
                        <a:pt x="58897" y="0"/>
                      </a:moveTo>
                      <a:cubicBezTo>
                        <a:pt x="61122" y="0"/>
                        <a:pt x="62926" y="1804"/>
                        <a:pt x="62926" y="4030"/>
                      </a:cubicBezTo>
                      <a:lnTo>
                        <a:pt x="62926" y="354166"/>
                      </a:lnTo>
                      <a:cubicBezTo>
                        <a:pt x="62926" y="356392"/>
                        <a:pt x="61122" y="358196"/>
                        <a:pt x="58897"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6" name="Google Shape;306;p37"/>
              <p:cNvGrpSpPr/>
              <p:nvPr/>
            </p:nvGrpSpPr>
            <p:grpSpPr>
              <a:xfrm>
                <a:off x="6240804" y="3097363"/>
                <a:ext cx="691628" cy="562013"/>
                <a:chOff x="6240804" y="3097363"/>
                <a:chExt cx="691628" cy="562013"/>
              </a:xfrm>
            </p:grpSpPr>
            <p:sp>
              <p:nvSpPr>
                <p:cNvPr id="307" name="Google Shape;307;p37"/>
                <p:cNvSpPr/>
                <p:nvPr/>
              </p:nvSpPr>
              <p:spPr>
                <a:xfrm rot="-1359176">
                  <a:off x="6307331" y="3303018"/>
                  <a:ext cx="62902" cy="358057"/>
                </a:xfrm>
                <a:custGeom>
                  <a:avLst/>
                  <a:gdLst/>
                  <a:ahLst/>
                  <a:cxnLst/>
                  <a:rect l="l" t="t" r="r" b="b"/>
                  <a:pathLst>
                    <a:path w="62926" h="358195" extrusionOk="0">
                      <a:moveTo>
                        <a:pt x="58896" y="0"/>
                      </a:moveTo>
                      <a:cubicBezTo>
                        <a:pt x="61122" y="0"/>
                        <a:pt x="62926" y="1804"/>
                        <a:pt x="62926" y="4030"/>
                      </a:cubicBezTo>
                      <a:lnTo>
                        <a:pt x="62926" y="354166"/>
                      </a:lnTo>
                      <a:cubicBezTo>
                        <a:pt x="62926" y="356392"/>
                        <a:pt x="61122" y="358196"/>
                        <a:pt x="58896" y="358196"/>
                      </a:cubicBezTo>
                      <a:lnTo>
                        <a:pt x="4030" y="358196"/>
                      </a:lnTo>
                      <a:cubicBezTo>
                        <a:pt x="1804" y="358196"/>
                        <a:pt x="0" y="356392"/>
                        <a:pt x="0" y="354166"/>
                      </a:cubicBezTo>
                      <a:lnTo>
                        <a:pt x="0" y="4030"/>
                      </a:lnTo>
                      <a:cubicBezTo>
                        <a:pt x="0" y="1805"/>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37"/>
                <p:cNvSpPr/>
                <p:nvPr/>
              </p:nvSpPr>
              <p:spPr>
                <a:xfrm rot="-1359176">
                  <a:off x="6472557" y="3233891"/>
                  <a:ext cx="62902" cy="358057"/>
                </a:xfrm>
                <a:custGeom>
                  <a:avLst/>
                  <a:gdLst/>
                  <a:ahLst/>
                  <a:cxnLst/>
                  <a:rect l="l" t="t" r="r" b="b"/>
                  <a:pathLst>
                    <a:path w="62926" h="358195" extrusionOk="0">
                      <a:moveTo>
                        <a:pt x="58896" y="0"/>
                      </a:moveTo>
                      <a:cubicBezTo>
                        <a:pt x="61122" y="0"/>
                        <a:pt x="62926" y="1804"/>
                        <a:pt x="62926" y="4030"/>
                      </a:cubicBezTo>
                      <a:lnTo>
                        <a:pt x="62926" y="354166"/>
                      </a:lnTo>
                      <a:cubicBezTo>
                        <a:pt x="62926" y="356392"/>
                        <a:pt x="61122" y="358196"/>
                        <a:pt x="58896"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37"/>
                <p:cNvSpPr/>
                <p:nvPr/>
              </p:nvSpPr>
              <p:spPr>
                <a:xfrm rot="-1359176">
                  <a:off x="6637786" y="3164784"/>
                  <a:ext cx="62902" cy="358057"/>
                </a:xfrm>
                <a:custGeom>
                  <a:avLst/>
                  <a:gdLst/>
                  <a:ahLst/>
                  <a:cxnLst/>
                  <a:rect l="l" t="t" r="r" b="b"/>
                  <a:pathLst>
                    <a:path w="62926" h="358195" extrusionOk="0">
                      <a:moveTo>
                        <a:pt x="58896" y="0"/>
                      </a:moveTo>
                      <a:cubicBezTo>
                        <a:pt x="61122" y="0"/>
                        <a:pt x="62926" y="1804"/>
                        <a:pt x="62926" y="4030"/>
                      </a:cubicBezTo>
                      <a:lnTo>
                        <a:pt x="62926" y="354166"/>
                      </a:lnTo>
                      <a:cubicBezTo>
                        <a:pt x="62926" y="356392"/>
                        <a:pt x="61122" y="358196"/>
                        <a:pt x="58896"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37"/>
                <p:cNvSpPr/>
                <p:nvPr/>
              </p:nvSpPr>
              <p:spPr>
                <a:xfrm rot="-1359176">
                  <a:off x="6803005" y="3095666"/>
                  <a:ext cx="62902" cy="358057"/>
                </a:xfrm>
                <a:custGeom>
                  <a:avLst/>
                  <a:gdLst/>
                  <a:ahLst/>
                  <a:cxnLst/>
                  <a:rect l="l" t="t" r="r" b="b"/>
                  <a:pathLst>
                    <a:path w="62926" h="358195" extrusionOk="0">
                      <a:moveTo>
                        <a:pt x="58896" y="0"/>
                      </a:moveTo>
                      <a:cubicBezTo>
                        <a:pt x="61122" y="0"/>
                        <a:pt x="62926" y="1804"/>
                        <a:pt x="62926" y="4030"/>
                      </a:cubicBezTo>
                      <a:lnTo>
                        <a:pt x="62926" y="354166"/>
                      </a:lnTo>
                      <a:cubicBezTo>
                        <a:pt x="62926" y="356392"/>
                        <a:pt x="61122" y="358196"/>
                        <a:pt x="58896" y="358196"/>
                      </a:cubicBezTo>
                      <a:lnTo>
                        <a:pt x="4030" y="358196"/>
                      </a:lnTo>
                      <a:cubicBezTo>
                        <a:pt x="1804" y="358196"/>
                        <a:pt x="0" y="356392"/>
                        <a:pt x="0" y="354166"/>
                      </a:cubicBezTo>
                      <a:lnTo>
                        <a:pt x="0" y="4030"/>
                      </a:lnTo>
                      <a:cubicBezTo>
                        <a:pt x="0" y="1804"/>
                        <a:pt x="1804" y="0"/>
                        <a:pt x="403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11" name="Google Shape;311;p37"/>
            <p:cNvGrpSpPr/>
            <p:nvPr/>
          </p:nvGrpSpPr>
          <p:grpSpPr>
            <a:xfrm>
              <a:off x="4639973" y="2512371"/>
              <a:ext cx="818642" cy="753217"/>
              <a:chOff x="6198844" y="3391759"/>
              <a:chExt cx="1116990" cy="1027722"/>
            </a:xfrm>
          </p:grpSpPr>
          <p:sp>
            <p:nvSpPr>
              <p:cNvPr id="312" name="Google Shape;312;p37"/>
              <p:cNvSpPr/>
              <p:nvPr/>
            </p:nvSpPr>
            <p:spPr>
              <a:xfrm>
                <a:off x="6530937" y="3988899"/>
                <a:ext cx="784897" cy="430582"/>
              </a:xfrm>
              <a:custGeom>
                <a:avLst/>
                <a:gdLst/>
                <a:ahLst/>
                <a:cxnLst/>
                <a:rect l="l" t="t" r="r" b="b"/>
                <a:pathLst>
                  <a:path w="784897" h="430582" extrusionOk="0">
                    <a:moveTo>
                      <a:pt x="770230" y="0"/>
                    </a:moveTo>
                    <a:cubicBezTo>
                      <a:pt x="777792" y="52039"/>
                      <a:pt x="782958" y="99534"/>
                      <a:pt x="784898" y="139476"/>
                    </a:cubicBezTo>
                    <a:lnTo>
                      <a:pt x="89012" y="430583"/>
                    </a:lnTo>
                    <a:cubicBezTo>
                      <a:pt x="61915" y="401106"/>
                      <a:pt x="31741" y="364133"/>
                      <a:pt x="0" y="322210"/>
                    </a:cubicBezTo>
                    <a:lnTo>
                      <a:pt x="770230" y="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37"/>
              <p:cNvSpPr/>
              <p:nvPr/>
            </p:nvSpPr>
            <p:spPr>
              <a:xfrm>
                <a:off x="6198844" y="3391759"/>
                <a:ext cx="1005226" cy="522770"/>
              </a:xfrm>
              <a:custGeom>
                <a:avLst/>
                <a:gdLst/>
                <a:ahLst/>
                <a:cxnLst/>
                <a:rect l="l" t="t" r="r" b="b"/>
                <a:pathLst>
                  <a:path w="1005226" h="522770" extrusionOk="0">
                    <a:moveTo>
                      <a:pt x="969722" y="0"/>
                    </a:moveTo>
                    <a:cubicBezTo>
                      <a:pt x="976504" y="23515"/>
                      <a:pt x="983478" y="48515"/>
                      <a:pt x="990468" y="74626"/>
                    </a:cubicBezTo>
                    <a:cubicBezTo>
                      <a:pt x="995393" y="92818"/>
                      <a:pt x="1000310" y="111566"/>
                      <a:pt x="1005227" y="130761"/>
                    </a:cubicBezTo>
                    <a:lnTo>
                      <a:pt x="68117" y="522771"/>
                    </a:lnTo>
                    <a:cubicBezTo>
                      <a:pt x="58001" y="505881"/>
                      <a:pt x="48142" y="489322"/>
                      <a:pt x="38698" y="473145"/>
                    </a:cubicBezTo>
                    <a:cubicBezTo>
                      <a:pt x="24975" y="449729"/>
                      <a:pt x="12023" y="427100"/>
                      <a:pt x="0" y="405658"/>
                    </a:cubicBezTo>
                    <a:lnTo>
                      <a:pt x="969722"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16" name="Google Shape;316;p37"/>
          <p:cNvGrpSpPr/>
          <p:nvPr/>
        </p:nvGrpSpPr>
        <p:grpSpPr>
          <a:xfrm flipH="1">
            <a:off x="6842530" y="1697042"/>
            <a:ext cx="1212413" cy="1447944"/>
            <a:chOff x="5112083" y="259889"/>
            <a:chExt cx="1212413" cy="1447944"/>
          </a:xfrm>
        </p:grpSpPr>
        <p:sp>
          <p:nvSpPr>
            <p:cNvPr id="317" name="Google Shape;317;p37"/>
            <p:cNvSpPr/>
            <p:nvPr/>
          </p:nvSpPr>
          <p:spPr>
            <a:xfrm>
              <a:off x="5260802" y="922893"/>
              <a:ext cx="1063693" cy="784940"/>
            </a:xfrm>
            <a:custGeom>
              <a:avLst/>
              <a:gdLst/>
              <a:ahLst/>
              <a:cxnLst/>
              <a:rect l="l" t="t" r="r" b="b"/>
              <a:pathLst>
                <a:path w="1452141" h="1071591" extrusionOk="0">
                  <a:moveTo>
                    <a:pt x="1438571" y="518492"/>
                  </a:moveTo>
                  <a:cubicBezTo>
                    <a:pt x="1460669" y="532837"/>
                    <a:pt x="1454608" y="566783"/>
                    <a:pt x="1428878" y="572480"/>
                  </a:cubicBezTo>
                  <a:cubicBezTo>
                    <a:pt x="1393472" y="580324"/>
                    <a:pt x="1342354" y="593574"/>
                    <a:pt x="1269336" y="615887"/>
                  </a:cubicBezTo>
                  <a:cubicBezTo>
                    <a:pt x="1073211" y="675812"/>
                    <a:pt x="996960" y="986338"/>
                    <a:pt x="803099" y="1029920"/>
                  </a:cubicBezTo>
                  <a:cubicBezTo>
                    <a:pt x="609253" y="1073501"/>
                    <a:pt x="332326" y="1117083"/>
                    <a:pt x="223363" y="969995"/>
                  </a:cubicBezTo>
                  <a:cubicBezTo>
                    <a:pt x="114401" y="822908"/>
                    <a:pt x="0" y="632214"/>
                    <a:pt x="0" y="632214"/>
                  </a:cubicBezTo>
                  <a:cubicBezTo>
                    <a:pt x="0" y="632214"/>
                    <a:pt x="234250" y="561394"/>
                    <a:pt x="245162" y="490582"/>
                  </a:cubicBezTo>
                  <a:cubicBezTo>
                    <a:pt x="249068" y="465176"/>
                    <a:pt x="231423" y="395227"/>
                    <a:pt x="207186" y="315958"/>
                  </a:cubicBezTo>
                  <a:cubicBezTo>
                    <a:pt x="163845" y="174235"/>
                    <a:pt x="99427" y="2736"/>
                    <a:pt x="99427" y="2736"/>
                  </a:cubicBezTo>
                  <a:lnTo>
                    <a:pt x="722420" y="0"/>
                  </a:lnTo>
                  <a:lnTo>
                    <a:pt x="792676" y="179260"/>
                  </a:lnTo>
                  <a:lnTo>
                    <a:pt x="854889" y="338039"/>
                  </a:lnTo>
                  <a:cubicBezTo>
                    <a:pt x="854889" y="338039"/>
                    <a:pt x="1004588" y="354340"/>
                    <a:pt x="1115557" y="371612"/>
                  </a:cubicBezTo>
                  <a:cubicBezTo>
                    <a:pt x="1161684" y="378793"/>
                    <a:pt x="1201128" y="386122"/>
                    <a:pt x="1220315" y="392532"/>
                  </a:cubicBezTo>
                  <a:cubicBezTo>
                    <a:pt x="1262636" y="406636"/>
                    <a:pt x="1368904" y="473269"/>
                    <a:pt x="1438571" y="51849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8" name="Google Shape;318;p37"/>
            <p:cNvGrpSpPr/>
            <p:nvPr/>
          </p:nvGrpSpPr>
          <p:grpSpPr>
            <a:xfrm>
              <a:off x="5333672" y="922893"/>
              <a:ext cx="744728" cy="579172"/>
              <a:chOff x="7145357" y="1223007"/>
              <a:chExt cx="1016138" cy="790247"/>
            </a:xfrm>
          </p:grpSpPr>
          <p:sp>
            <p:nvSpPr>
              <p:cNvPr id="319" name="Google Shape;319;p37"/>
              <p:cNvSpPr/>
              <p:nvPr/>
            </p:nvSpPr>
            <p:spPr>
              <a:xfrm>
                <a:off x="7145357" y="1223007"/>
                <a:ext cx="693248" cy="405755"/>
              </a:xfrm>
              <a:custGeom>
                <a:avLst/>
                <a:gdLst/>
                <a:ahLst/>
                <a:cxnLst/>
                <a:rect l="l" t="t" r="r" b="b"/>
                <a:pathLst>
                  <a:path w="693248" h="405755" extrusionOk="0">
                    <a:moveTo>
                      <a:pt x="693249" y="179260"/>
                    </a:moveTo>
                    <a:cubicBezTo>
                      <a:pt x="621136" y="264806"/>
                      <a:pt x="501652" y="368917"/>
                      <a:pt x="418112" y="397963"/>
                    </a:cubicBezTo>
                    <a:cubicBezTo>
                      <a:pt x="329199" y="428883"/>
                      <a:pt x="205876" y="360808"/>
                      <a:pt x="107760" y="315958"/>
                    </a:cubicBezTo>
                    <a:cubicBezTo>
                      <a:pt x="64418" y="174235"/>
                      <a:pt x="0" y="2736"/>
                      <a:pt x="0" y="2736"/>
                    </a:cubicBezTo>
                    <a:lnTo>
                      <a:pt x="622993" y="0"/>
                    </a:lnTo>
                    <a:lnTo>
                      <a:pt x="693249" y="179260"/>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37"/>
              <p:cNvSpPr/>
              <p:nvPr/>
            </p:nvSpPr>
            <p:spPr>
              <a:xfrm>
                <a:off x="7558021" y="1561038"/>
                <a:ext cx="603474" cy="452216"/>
              </a:xfrm>
              <a:custGeom>
                <a:avLst/>
                <a:gdLst/>
                <a:ahLst/>
                <a:cxnLst/>
                <a:rect l="l" t="t" r="r" b="b"/>
                <a:pathLst>
                  <a:path w="603474" h="452216" extrusionOk="0">
                    <a:moveTo>
                      <a:pt x="603474" y="33582"/>
                    </a:moveTo>
                    <a:cubicBezTo>
                      <a:pt x="550299" y="142909"/>
                      <a:pt x="437863" y="318230"/>
                      <a:pt x="375907" y="374556"/>
                    </a:cubicBezTo>
                    <a:cubicBezTo>
                      <a:pt x="286025" y="456263"/>
                      <a:pt x="0" y="452183"/>
                      <a:pt x="0" y="452183"/>
                    </a:cubicBezTo>
                    <a:cubicBezTo>
                      <a:pt x="0" y="452183"/>
                      <a:pt x="179782" y="354108"/>
                      <a:pt x="239706" y="288744"/>
                    </a:cubicBezTo>
                    <a:cubicBezTo>
                      <a:pt x="299631" y="223364"/>
                      <a:pt x="342806" y="0"/>
                      <a:pt x="342806" y="0"/>
                    </a:cubicBezTo>
                    <a:cubicBezTo>
                      <a:pt x="342806" y="0"/>
                      <a:pt x="492506" y="16302"/>
                      <a:pt x="603474" y="33573"/>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21" name="Google Shape;321;p37"/>
            <p:cNvSpPr/>
            <p:nvPr/>
          </p:nvSpPr>
          <p:spPr>
            <a:xfrm>
              <a:off x="5112083" y="259889"/>
              <a:ext cx="774848" cy="802428"/>
            </a:xfrm>
            <a:custGeom>
              <a:avLst/>
              <a:gdLst/>
              <a:ahLst/>
              <a:cxnLst/>
              <a:rect l="l" t="t" r="r" b="b"/>
              <a:pathLst>
                <a:path w="1057813" h="1095465" extrusionOk="0">
                  <a:moveTo>
                    <a:pt x="1056946" y="299158"/>
                  </a:moveTo>
                  <a:cubicBezTo>
                    <a:pt x="1052800" y="275095"/>
                    <a:pt x="1033812" y="254233"/>
                    <a:pt x="1010247" y="247848"/>
                  </a:cubicBezTo>
                  <a:cubicBezTo>
                    <a:pt x="1035230" y="233835"/>
                    <a:pt x="1040163" y="194192"/>
                    <a:pt x="1019368" y="174483"/>
                  </a:cubicBezTo>
                  <a:cubicBezTo>
                    <a:pt x="998572" y="154782"/>
                    <a:pt x="959253" y="161830"/>
                    <a:pt x="946599" y="187534"/>
                  </a:cubicBezTo>
                  <a:cubicBezTo>
                    <a:pt x="952892" y="151316"/>
                    <a:pt x="930828" y="112179"/>
                    <a:pt x="896575" y="98821"/>
                  </a:cubicBezTo>
                  <a:cubicBezTo>
                    <a:pt x="862330" y="85463"/>
                    <a:pt x="819586" y="99318"/>
                    <a:pt x="799694" y="130230"/>
                  </a:cubicBezTo>
                  <a:cubicBezTo>
                    <a:pt x="800498" y="96913"/>
                    <a:pt x="789263" y="59236"/>
                    <a:pt x="759172" y="44916"/>
                  </a:cubicBezTo>
                  <a:cubicBezTo>
                    <a:pt x="729081" y="30596"/>
                    <a:pt x="684455" y="60786"/>
                    <a:pt x="697449" y="91474"/>
                  </a:cubicBezTo>
                  <a:cubicBezTo>
                    <a:pt x="685782" y="56873"/>
                    <a:pt x="669771" y="19435"/>
                    <a:pt x="636562" y="4236"/>
                  </a:cubicBezTo>
                  <a:cubicBezTo>
                    <a:pt x="603353" y="-10954"/>
                    <a:pt x="553354" y="16973"/>
                    <a:pt x="563768" y="51972"/>
                  </a:cubicBezTo>
                  <a:cubicBezTo>
                    <a:pt x="549730" y="16807"/>
                    <a:pt x="507608" y="-4453"/>
                    <a:pt x="470976" y="5140"/>
                  </a:cubicBezTo>
                  <a:cubicBezTo>
                    <a:pt x="434342" y="14734"/>
                    <a:pt x="408049" y="53912"/>
                    <a:pt x="413049" y="91441"/>
                  </a:cubicBezTo>
                  <a:cubicBezTo>
                    <a:pt x="394915" y="61790"/>
                    <a:pt x="356259" y="46400"/>
                    <a:pt x="322702" y="55480"/>
                  </a:cubicBezTo>
                  <a:cubicBezTo>
                    <a:pt x="289145" y="64559"/>
                    <a:pt x="263524" y="97336"/>
                    <a:pt x="262811" y="132087"/>
                  </a:cubicBezTo>
                  <a:cubicBezTo>
                    <a:pt x="245738" y="107668"/>
                    <a:pt x="207314" y="105413"/>
                    <a:pt x="182961" y="122568"/>
                  </a:cubicBezTo>
                  <a:cubicBezTo>
                    <a:pt x="158608" y="139732"/>
                    <a:pt x="147331" y="170959"/>
                    <a:pt x="146967" y="200760"/>
                  </a:cubicBezTo>
                  <a:cubicBezTo>
                    <a:pt x="146593" y="230552"/>
                    <a:pt x="155557" y="259581"/>
                    <a:pt x="164437" y="288022"/>
                  </a:cubicBezTo>
                  <a:cubicBezTo>
                    <a:pt x="148003" y="264449"/>
                    <a:pt x="110333" y="263271"/>
                    <a:pt x="87797" y="281107"/>
                  </a:cubicBezTo>
                  <a:cubicBezTo>
                    <a:pt x="65260" y="298942"/>
                    <a:pt x="56719" y="330103"/>
                    <a:pt x="59174" y="358743"/>
                  </a:cubicBezTo>
                  <a:cubicBezTo>
                    <a:pt x="61628" y="387382"/>
                    <a:pt x="73452" y="414272"/>
                    <a:pt x="85375" y="440425"/>
                  </a:cubicBezTo>
                  <a:cubicBezTo>
                    <a:pt x="61429" y="421014"/>
                    <a:pt x="22101" y="436353"/>
                    <a:pt x="8229" y="463882"/>
                  </a:cubicBezTo>
                  <a:cubicBezTo>
                    <a:pt x="-5644" y="491411"/>
                    <a:pt x="-96" y="524843"/>
                    <a:pt x="11015" y="553599"/>
                  </a:cubicBezTo>
                  <a:cubicBezTo>
                    <a:pt x="33635" y="612147"/>
                    <a:pt x="78792" y="661458"/>
                    <a:pt x="134612" y="689990"/>
                  </a:cubicBezTo>
                  <a:cubicBezTo>
                    <a:pt x="109844" y="689858"/>
                    <a:pt x="82042" y="711076"/>
                    <a:pt x="78435" y="737817"/>
                  </a:cubicBezTo>
                  <a:cubicBezTo>
                    <a:pt x="73352" y="775478"/>
                    <a:pt x="99678" y="810287"/>
                    <a:pt x="129064" y="834391"/>
                  </a:cubicBezTo>
                  <a:cubicBezTo>
                    <a:pt x="166933" y="865452"/>
                    <a:pt x="234279" y="894258"/>
                    <a:pt x="300422" y="902326"/>
                  </a:cubicBezTo>
                  <a:cubicBezTo>
                    <a:pt x="301061" y="904025"/>
                    <a:pt x="301691" y="905734"/>
                    <a:pt x="302346" y="907350"/>
                  </a:cubicBezTo>
                  <a:cubicBezTo>
                    <a:pt x="330944" y="977905"/>
                    <a:pt x="551588" y="1090126"/>
                    <a:pt x="600601" y="1094272"/>
                  </a:cubicBezTo>
                  <a:cubicBezTo>
                    <a:pt x="649638" y="1098409"/>
                    <a:pt x="743617" y="1090134"/>
                    <a:pt x="768136" y="1094205"/>
                  </a:cubicBezTo>
                  <a:cubicBezTo>
                    <a:pt x="792630" y="1098301"/>
                    <a:pt x="956068" y="873578"/>
                    <a:pt x="967561" y="828620"/>
                  </a:cubicBezTo>
                  <a:cubicBezTo>
                    <a:pt x="979036" y="783679"/>
                    <a:pt x="972411" y="563060"/>
                    <a:pt x="968341" y="542612"/>
                  </a:cubicBezTo>
                  <a:cubicBezTo>
                    <a:pt x="968257" y="542181"/>
                    <a:pt x="968167" y="541725"/>
                    <a:pt x="968100" y="541253"/>
                  </a:cubicBezTo>
                  <a:cubicBezTo>
                    <a:pt x="965944" y="526717"/>
                    <a:pt x="970214" y="487165"/>
                    <a:pt x="978879" y="452299"/>
                  </a:cubicBezTo>
                  <a:cubicBezTo>
                    <a:pt x="983663" y="432979"/>
                    <a:pt x="989816" y="415102"/>
                    <a:pt x="996930" y="403692"/>
                  </a:cubicBezTo>
                  <a:cubicBezTo>
                    <a:pt x="1001002" y="397183"/>
                    <a:pt x="1003431" y="387415"/>
                    <a:pt x="1004741" y="375981"/>
                  </a:cubicBezTo>
                  <a:cubicBezTo>
                    <a:pt x="1013464" y="372150"/>
                    <a:pt x="1022320" y="368543"/>
                    <a:pt x="1030122" y="363129"/>
                  </a:cubicBezTo>
                  <a:cubicBezTo>
                    <a:pt x="1050189" y="349215"/>
                    <a:pt x="1061092" y="323204"/>
                    <a:pt x="1056938" y="29914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22" name="Google Shape;322;p37"/>
            <p:cNvGrpSpPr/>
            <p:nvPr/>
          </p:nvGrpSpPr>
          <p:grpSpPr>
            <a:xfrm>
              <a:off x="5381139" y="591384"/>
              <a:ext cx="448364" cy="375116"/>
              <a:chOff x="7210123" y="770683"/>
              <a:chExt cx="611767" cy="511824"/>
            </a:xfrm>
          </p:grpSpPr>
          <p:sp>
            <p:nvSpPr>
              <p:cNvPr id="323" name="Google Shape;323;p37"/>
              <p:cNvSpPr/>
              <p:nvPr/>
            </p:nvSpPr>
            <p:spPr>
              <a:xfrm>
                <a:off x="7575425" y="770683"/>
                <a:ext cx="246465" cy="375270"/>
              </a:xfrm>
              <a:custGeom>
                <a:avLst/>
                <a:gdLst/>
                <a:ahLst/>
                <a:cxnLst/>
                <a:rect l="l" t="t" r="r" b="b"/>
                <a:pathLst>
                  <a:path w="246465" h="375270" extrusionOk="0">
                    <a:moveTo>
                      <a:pt x="102445" y="172046"/>
                    </a:moveTo>
                    <a:cubicBezTo>
                      <a:pt x="94269" y="196565"/>
                      <a:pt x="132420" y="332740"/>
                      <a:pt x="123233" y="351828"/>
                    </a:cubicBezTo>
                    <a:cubicBezTo>
                      <a:pt x="114071" y="370891"/>
                      <a:pt x="34345" y="379066"/>
                      <a:pt x="5639" y="373610"/>
                    </a:cubicBezTo>
                    <a:cubicBezTo>
                      <a:pt x="-23067" y="368179"/>
                      <a:pt x="67031" y="300079"/>
                      <a:pt x="69767" y="278272"/>
                    </a:cubicBezTo>
                    <a:cubicBezTo>
                      <a:pt x="72487" y="256489"/>
                      <a:pt x="1667" y="92453"/>
                      <a:pt x="5805" y="60406"/>
                    </a:cubicBezTo>
                    <a:cubicBezTo>
                      <a:pt x="9967" y="28358"/>
                      <a:pt x="246465" y="0"/>
                      <a:pt x="246465" y="0"/>
                    </a:cubicBezTo>
                    <a:cubicBezTo>
                      <a:pt x="237800" y="34867"/>
                      <a:pt x="233530" y="74419"/>
                      <a:pt x="235686" y="88954"/>
                    </a:cubicBezTo>
                    <a:cubicBezTo>
                      <a:pt x="187013" y="114957"/>
                      <a:pt x="108067" y="155131"/>
                      <a:pt x="102437" y="172038"/>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37"/>
              <p:cNvSpPr/>
              <p:nvPr/>
            </p:nvSpPr>
            <p:spPr>
              <a:xfrm>
                <a:off x="7210123" y="854486"/>
                <a:ext cx="266928" cy="105163"/>
              </a:xfrm>
              <a:custGeom>
                <a:avLst/>
                <a:gdLst/>
                <a:ahLst/>
                <a:cxnLst/>
                <a:rect l="l" t="t" r="r" b="b"/>
                <a:pathLst>
                  <a:path w="266928" h="105163" extrusionOk="0">
                    <a:moveTo>
                      <a:pt x="266928" y="73940"/>
                    </a:moveTo>
                    <a:cubicBezTo>
                      <a:pt x="252625" y="53509"/>
                      <a:pt x="189302" y="4480"/>
                      <a:pt x="172959" y="392"/>
                    </a:cubicBezTo>
                    <a:cubicBezTo>
                      <a:pt x="156616" y="-3696"/>
                      <a:pt x="19735" y="24910"/>
                      <a:pt x="3392" y="53509"/>
                    </a:cubicBezTo>
                    <a:cubicBezTo>
                      <a:pt x="-12951" y="82107"/>
                      <a:pt x="29950" y="94918"/>
                      <a:pt x="128009" y="103831"/>
                    </a:cubicBezTo>
                    <a:cubicBezTo>
                      <a:pt x="226067" y="112753"/>
                      <a:pt x="266928" y="73931"/>
                      <a:pt x="266928" y="73931"/>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37"/>
              <p:cNvSpPr/>
              <p:nvPr/>
            </p:nvSpPr>
            <p:spPr>
              <a:xfrm>
                <a:off x="7304254" y="1145952"/>
                <a:ext cx="78670" cy="87252"/>
              </a:xfrm>
              <a:custGeom>
                <a:avLst/>
                <a:gdLst/>
                <a:ahLst/>
                <a:cxnLst/>
                <a:rect l="l" t="t" r="r" b="b"/>
                <a:pathLst>
                  <a:path w="78670" h="87252" extrusionOk="0">
                    <a:moveTo>
                      <a:pt x="78670" y="0"/>
                    </a:moveTo>
                    <a:cubicBezTo>
                      <a:pt x="78670" y="0"/>
                      <a:pt x="46689" y="63332"/>
                      <a:pt x="59615" y="85803"/>
                    </a:cubicBezTo>
                    <a:cubicBezTo>
                      <a:pt x="59615" y="85803"/>
                      <a:pt x="11250" y="93979"/>
                      <a:pt x="1035" y="71500"/>
                    </a:cubicBezTo>
                    <a:cubicBezTo>
                      <a:pt x="-9181" y="49029"/>
                      <a:pt x="59615" y="0"/>
                      <a:pt x="59615" y="0"/>
                    </a:cubicBezTo>
                    <a:lnTo>
                      <a:pt x="78670" y="0"/>
                    </a:ln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37"/>
              <p:cNvSpPr/>
              <p:nvPr/>
            </p:nvSpPr>
            <p:spPr>
              <a:xfrm>
                <a:off x="7470925" y="1194431"/>
                <a:ext cx="206133" cy="88076"/>
              </a:xfrm>
              <a:custGeom>
                <a:avLst/>
                <a:gdLst/>
                <a:ahLst/>
                <a:cxnLst/>
                <a:rect l="l" t="t" r="r" b="b"/>
                <a:pathLst>
                  <a:path w="206133" h="88076" extrusionOk="0">
                    <a:moveTo>
                      <a:pt x="8" y="43526"/>
                    </a:moveTo>
                    <a:cubicBezTo>
                      <a:pt x="10208" y="37108"/>
                      <a:pt x="66732" y="9870"/>
                      <a:pt x="80356" y="12382"/>
                    </a:cubicBezTo>
                    <a:cubicBezTo>
                      <a:pt x="93979" y="14887"/>
                      <a:pt x="114285" y="30052"/>
                      <a:pt x="114285" y="30052"/>
                    </a:cubicBezTo>
                    <a:cubicBezTo>
                      <a:pt x="114285" y="30052"/>
                      <a:pt x="148995" y="-7078"/>
                      <a:pt x="170537" y="1205"/>
                    </a:cubicBezTo>
                    <a:cubicBezTo>
                      <a:pt x="192087" y="9489"/>
                      <a:pt x="206134" y="26735"/>
                      <a:pt x="206134" y="26735"/>
                    </a:cubicBezTo>
                    <a:cubicBezTo>
                      <a:pt x="206134" y="26735"/>
                      <a:pt x="205785" y="78974"/>
                      <a:pt x="109203" y="87149"/>
                    </a:cubicBezTo>
                    <a:cubicBezTo>
                      <a:pt x="9461" y="95599"/>
                      <a:pt x="0" y="43526"/>
                      <a:pt x="0" y="43526"/>
                    </a:cubicBezTo>
                    <a:close/>
                  </a:path>
                </a:pathLst>
              </a:custGeom>
              <a:solidFill>
                <a:srgbClr val="472913">
                  <a:alpha val="30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27" name="Google Shape;327;p37"/>
          <p:cNvGrpSpPr/>
          <p:nvPr/>
        </p:nvGrpSpPr>
        <p:grpSpPr>
          <a:xfrm>
            <a:off x="7433471" y="3283546"/>
            <a:ext cx="1145082" cy="1043859"/>
            <a:chOff x="2597476" y="2666983"/>
            <a:chExt cx="1375970" cy="1254337"/>
          </a:xfrm>
        </p:grpSpPr>
        <p:sp>
          <p:nvSpPr>
            <p:cNvPr id="328" name="Google Shape;328;p37"/>
            <p:cNvSpPr/>
            <p:nvPr/>
          </p:nvSpPr>
          <p:spPr>
            <a:xfrm>
              <a:off x="2597476" y="2666983"/>
              <a:ext cx="1375970" cy="1241651"/>
            </a:xfrm>
            <a:custGeom>
              <a:avLst/>
              <a:gdLst/>
              <a:ahLst/>
              <a:cxnLst/>
              <a:rect l="l" t="t" r="r" b="b"/>
              <a:pathLst>
                <a:path w="1878457" h="1695087" extrusionOk="0">
                  <a:moveTo>
                    <a:pt x="16418" y="1076296"/>
                  </a:moveTo>
                  <a:lnTo>
                    <a:pt x="0" y="922185"/>
                  </a:lnTo>
                  <a:lnTo>
                    <a:pt x="341587" y="352665"/>
                  </a:lnTo>
                  <a:lnTo>
                    <a:pt x="1205092" y="0"/>
                  </a:lnTo>
                  <a:lnTo>
                    <a:pt x="1878457" y="874847"/>
                  </a:lnTo>
                  <a:lnTo>
                    <a:pt x="1436274" y="1672399"/>
                  </a:lnTo>
                  <a:cubicBezTo>
                    <a:pt x="1436274" y="1672399"/>
                    <a:pt x="1266136" y="1693543"/>
                    <a:pt x="1253897" y="1695085"/>
                  </a:cubicBezTo>
                  <a:cubicBezTo>
                    <a:pt x="1241650" y="1696628"/>
                    <a:pt x="16418" y="1076287"/>
                    <a:pt x="16418" y="10762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37"/>
            <p:cNvSpPr/>
            <p:nvPr/>
          </p:nvSpPr>
          <p:spPr>
            <a:xfrm>
              <a:off x="2609509" y="2765080"/>
              <a:ext cx="1301329" cy="1156240"/>
            </a:xfrm>
            <a:custGeom>
              <a:avLst/>
              <a:gdLst/>
              <a:ahLst/>
              <a:cxnLst/>
              <a:rect l="l" t="t" r="r" b="b"/>
              <a:pathLst>
                <a:path w="1776559" h="1578484" extrusionOk="0">
                  <a:moveTo>
                    <a:pt x="0" y="942448"/>
                  </a:moveTo>
                  <a:lnTo>
                    <a:pt x="366562" y="1348811"/>
                  </a:lnTo>
                  <a:lnTo>
                    <a:pt x="410475" y="1315014"/>
                  </a:lnTo>
                  <a:lnTo>
                    <a:pt x="426230" y="1415850"/>
                  </a:lnTo>
                  <a:lnTo>
                    <a:pt x="613267" y="1578484"/>
                  </a:lnTo>
                  <a:lnTo>
                    <a:pt x="980484" y="1559405"/>
                  </a:lnTo>
                  <a:lnTo>
                    <a:pt x="996844" y="1503784"/>
                  </a:lnTo>
                  <a:lnTo>
                    <a:pt x="1054041" y="1578094"/>
                  </a:lnTo>
                  <a:cubicBezTo>
                    <a:pt x="1054041" y="1578094"/>
                    <a:pt x="1305347" y="1562166"/>
                    <a:pt x="1317039" y="1542415"/>
                  </a:cubicBezTo>
                  <a:cubicBezTo>
                    <a:pt x="1328730" y="1522664"/>
                    <a:pt x="1776560" y="790684"/>
                    <a:pt x="1776560" y="790684"/>
                  </a:cubicBezTo>
                  <a:lnTo>
                    <a:pt x="1459889" y="351303"/>
                  </a:lnTo>
                  <a:lnTo>
                    <a:pt x="1392842" y="376013"/>
                  </a:lnTo>
                  <a:lnTo>
                    <a:pt x="1420885" y="300641"/>
                  </a:lnTo>
                  <a:cubicBezTo>
                    <a:pt x="1420885" y="300641"/>
                    <a:pt x="1207430" y="2352"/>
                    <a:pt x="1189495" y="14"/>
                  </a:cubicBezTo>
                  <a:cubicBezTo>
                    <a:pt x="1171560" y="-2316"/>
                    <a:pt x="371969" y="279637"/>
                    <a:pt x="364431" y="290815"/>
                  </a:cubicBezTo>
                  <a:cubicBezTo>
                    <a:pt x="356894" y="301992"/>
                    <a:pt x="0" y="942464"/>
                    <a:pt x="0" y="94246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37"/>
            <p:cNvSpPr/>
            <p:nvPr/>
          </p:nvSpPr>
          <p:spPr>
            <a:xfrm>
              <a:off x="2939579" y="2943250"/>
              <a:ext cx="702658" cy="822352"/>
            </a:xfrm>
            <a:custGeom>
              <a:avLst/>
              <a:gdLst/>
              <a:ahLst/>
              <a:cxnLst/>
              <a:rect l="l" t="t" r="r" b="b"/>
              <a:pathLst>
                <a:path w="959260" h="1122665" extrusionOk="0">
                  <a:moveTo>
                    <a:pt x="953616" y="335205"/>
                  </a:moveTo>
                  <a:cubicBezTo>
                    <a:pt x="982811" y="451115"/>
                    <a:pt x="909139" y="874169"/>
                    <a:pt x="485529" y="821765"/>
                  </a:cubicBezTo>
                  <a:lnTo>
                    <a:pt x="485504" y="821965"/>
                  </a:lnTo>
                  <a:cubicBezTo>
                    <a:pt x="487229" y="828830"/>
                    <a:pt x="541374" y="1048429"/>
                    <a:pt x="525014" y="1092185"/>
                  </a:cubicBezTo>
                  <a:cubicBezTo>
                    <a:pt x="521333" y="1132607"/>
                    <a:pt x="482594" y="1121173"/>
                    <a:pt x="482594" y="1121173"/>
                  </a:cubicBezTo>
                  <a:cubicBezTo>
                    <a:pt x="482594" y="1121173"/>
                    <a:pt x="233410" y="1065510"/>
                    <a:pt x="96231" y="833598"/>
                  </a:cubicBezTo>
                  <a:cubicBezTo>
                    <a:pt x="-41064" y="601777"/>
                    <a:pt x="-87150" y="288531"/>
                    <a:pt x="344859" y="45955"/>
                  </a:cubicBezTo>
                  <a:cubicBezTo>
                    <a:pt x="690982" y="-122857"/>
                    <a:pt x="924337" y="219187"/>
                    <a:pt x="953616" y="33520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37"/>
            <p:cNvSpPr/>
            <p:nvPr/>
          </p:nvSpPr>
          <p:spPr>
            <a:xfrm>
              <a:off x="2909000" y="2964471"/>
              <a:ext cx="702664" cy="800086"/>
            </a:xfrm>
            <a:custGeom>
              <a:avLst/>
              <a:gdLst/>
              <a:ahLst/>
              <a:cxnLst/>
              <a:rect l="l" t="t" r="r" b="b"/>
              <a:pathLst>
                <a:path w="959268" h="1092267" extrusionOk="0">
                  <a:moveTo>
                    <a:pt x="953624" y="335205"/>
                  </a:moveTo>
                  <a:cubicBezTo>
                    <a:pt x="982819" y="451115"/>
                    <a:pt x="909147" y="874169"/>
                    <a:pt x="485538" y="821765"/>
                  </a:cubicBezTo>
                  <a:lnTo>
                    <a:pt x="485512" y="821964"/>
                  </a:lnTo>
                  <a:cubicBezTo>
                    <a:pt x="487237" y="828830"/>
                    <a:pt x="541382" y="1048429"/>
                    <a:pt x="525023" y="1092185"/>
                  </a:cubicBezTo>
                  <a:lnTo>
                    <a:pt x="524907" y="1092267"/>
                  </a:lnTo>
                  <a:cubicBezTo>
                    <a:pt x="524907" y="1092267"/>
                    <a:pt x="233418" y="1065502"/>
                    <a:pt x="96231" y="833598"/>
                  </a:cubicBezTo>
                  <a:cubicBezTo>
                    <a:pt x="-41064" y="601776"/>
                    <a:pt x="-87150" y="288530"/>
                    <a:pt x="344859" y="45955"/>
                  </a:cubicBezTo>
                  <a:cubicBezTo>
                    <a:pt x="690983" y="-122857"/>
                    <a:pt x="924337" y="219186"/>
                    <a:pt x="953616" y="33520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37"/>
            <p:cNvSpPr/>
            <p:nvPr/>
          </p:nvSpPr>
          <p:spPr>
            <a:xfrm>
              <a:off x="3253332" y="3566882"/>
              <a:ext cx="42687" cy="198003"/>
            </a:xfrm>
            <a:custGeom>
              <a:avLst/>
              <a:gdLst/>
              <a:ahLst/>
              <a:cxnLst/>
              <a:rect l="l" t="t" r="r" b="b"/>
              <a:pathLst>
                <a:path w="58276" h="270311" extrusionOk="0">
                  <a:moveTo>
                    <a:pt x="15691" y="9"/>
                  </a:moveTo>
                  <a:cubicBezTo>
                    <a:pt x="17415" y="6874"/>
                    <a:pt x="71561" y="226473"/>
                    <a:pt x="55201" y="270229"/>
                  </a:cubicBezTo>
                  <a:lnTo>
                    <a:pt x="55085" y="270311"/>
                  </a:lnTo>
                  <a:cubicBezTo>
                    <a:pt x="-36589" y="140330"/>
                    <a:pt x="13278" y="6128"/>
                    <a:pt x="15691" y="0"/>
                  </a:cubicBezTo>
                  <a:close/>
                </a:path>
              </a:pathLst>
            </a:custGeom>
            <a:solidFill>
              <a:srgbClr val="0029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33" name="Google Shape;333;p37"/>
            <p:cNvGrpSpPr/>
            <p:nvPr/>
          </p:nvGrpSpPr>
          <p:grpSpPr>
            <a:xfrm>
              <a:off x="2946486" y="2982861"/>
              <a:ext cx="655341" cy="716245"/>
              <a:chOff x="3888178" y="4033716"/>
              <a:chExt cx="894175" cy="977275"/>
            </a:xfrm>
          </p:grpSpPr>
          <p:sp>
            <p:nvSpPr>
              <p:cNvPr id="334" name="Google Shape;334;p37"/>
              <p:cNvSpPr/>
              <p:nvPr/>
            </p:nvSpPr>
            <p:spPr>
              <a:xfrm>
                <a:off x="4396629" y="4216466"/>
                <a:ext cx="31578" cy="171481"/>
              </a:xfrm>
              <a:custGeom>
                <a:avLst/>
                <a:gdLst/>
                <a:ahLst/>
                <a:cxnLst/>
                <a:rect l="l" t="t" r="r" b="b"/>
                <a:pathLst>
                  <a:path w="31578" h="171481" extrusionOk="0">
                    <a:moveTo>
                      <a:pt x="0" y="0"/>
                    </a:moveTo>
                    <a:cubicBezTo>
                      <a:pt x="33930" y="49369"/>
                      <a:pt x="41152" y="115985"/>
                      <a:pt x="18582" y="171482"/>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37"/>
              <p:cNvSpPr/>
              <p:nvPr/>
            </p:nvSpPr>
            <p:spPr>
              <a:xfrm>
                <a:off x="4164617" y="4332468"/>
                <a:ext cx="180992" cy="102370"/>
              </a:xfrm>
              <a:custGeom>
                <a:avLst/>
                <a:gdLst/>
                <a:ahLst/>
                <a:cxnLst/>
                <a:rect l="l" t="t" r="r" b="b"/>
                <a:pathLst>
                  <a:path w="180992" h="102370" extrusionOk="0">
                    <a:moveTo>
                      <a:pt x="0" y="0"/>
                    </a:moveTo>
                    <a:cubicBezTo>
                      <a:pt x="35671" y="738"/>
                      <a:pt x="70447" y="13300"/>
                      <a:pt x="100770" y="32089"/>
                    </a:cubicBezTo>
                    <a:cubicBezTo>
                      <a:pt x="131093" y="50879"/>
                      <a:pt x="157262" y="75729"/>
                      <a:pt x="180993" y="10237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37"/>
              <p:cNvSpPr/>
              <p:nvPr/>
            </p:nvSpPr>
            <p:spPr>
              <a:xfrm>
                <a:off x="4087570" y="4560741"/>
                <a:ext cx="223429" cy="62816"/>
              </a:xfrm>
              <a:custGeom>
                <a:avLst/>
                <a:gdLst/>
                <a:ahLst/>
                <a:cxnLst/>
                <a:rect l="l" t="t" r="r" b="b"/>
                <a:pathLst>
                  <a:path w="223429" h="62816" extrusionOk="0">
                    <a:moveTo>
                      <a:pt x="0" y="48150"/>
                    </a:moveTo>
                    <a:cubicBezTo>
                      <a:pt x="35281" y="67039"/>
                      <a:pt x="78515" y="66069"/>
                      <a:pt x="116798" y="54377"/>
                    </a:cubicBezTo>
                    <a:cubicBezTo>
                      <a:pt x="155073" y="42686"/>
                      <a:pt x="189500" y="21227"/>
                      <a:pt x="223430" y="0"/>
                    </a:cubicBezTo>
                    <a:cubicBezTo>
                      <a:pt x="222418" y="1899"/>
                      <a:pt x="221407" y="3806"/>
                      <a:pt x="220395" y="5705"/>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37"/>
              <p:cNvSpPr/>
              <p:nvPr/>
            </p:nvSpPr>
            <p:spPr>
              <a:xfrm>
                <a:off x="4334798" y="4689345"/>
                <a:ext cx="94815" cy="132345"/>
              </a:xfrm>
              <a:custGeom>
                <a:avLst/>
                <a:gdLst/>
                <a:ahLst/>
                <a:cxnLst/>
                <a:rect l="l" t="t" r="r" b="b"/>
                <a:pathLst>
                  <a:path w="94815" h="132345" extrusionOk="0">
                    <a:moveTo>
                      <a:pt x="0" y="132345"/>
                    </a:moveTo>
                    <a:cubicBezTo>
                      <a:pt x="27960" y="114394"/>
                      <a:pt x="56690" y="95695"/>
                      <a:pt x="75389" y="68233"/>
                    </a:cubicBezTo>
                    <a:cubicBezTo>
                      <a:pt x="88937" y="48325"/>
                      <a:pt x="96533" y="23997"/>
                      <a:pt x="94484" y="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37"/>
              <p:cNvSpPr/>
              <p:nvPr/>
            </p:nvSpPr>
            <p:spPr>
              <a:xfrm>
                <a:off x="4454108" y="4504348"/>
                <a:ext cx="57586" cy="160238"/>
              </a:xfrm>
              <a:custGeom>
                <a:avLst/>
                <a:gdLst/>
                <a:ahLst/>
                <a:cxnLst/>
                <a:rect l="l" t="t" r="r" b="b"/>
                <a:pathLst>
                  <a:path w="57586" h="160238" extrusionOk="0">
                    <a:moveTo>
                      <a:pt x="870" y="0"/>
                    </a:moveTo>
                    <a:cubicBezTo>
                      <a:pt x="870" y="0"/>
                      <a:pt x="-11567" y="103481"/>
                      <a:pt x="57586" y="160238"/>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37"/>
              <p:cNvSpPr/>
              <p:nvPr/>
            </p:nvSpPr>
            <p:spPr>
              <a:xfrm>
                <a:off x="4497581" y="4494953"/>
                <a:ext cx="146390" cy="43326"/>
              </a:xfrm>
              <a:custGeom>
                <a:avLst/>
                <a:gdLst/>
                <a:ahLst/>
                <a:cxnLst/>
                <a:rect l="l" t="t" r="r" b="b"/>
                <a:pathLst>
                  <a:path w="146390" h="43326" extrusionOk="0">
                    <a:moveTo>
                      <a:pt x="0" y="0"/>
                    </a:moveTo>
                    <a:cubicBezTo>
                      <a:pt x="13076" y="3284"/>
                      <a:pt x="77909" y="48416"/>
                      <a:pt x="146391" y="42852"/>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37"/>
              <p:cNvSpPr/>
              <p:nvPr/>
            </p:nvSpPr>
            <p:spPr>
              <a:xfrm>
                <a:off x="4514041" y="4280238"/>
                <a:ext cx="74579" cy="151904"/>
              </a:xfrm>
              <a:custGeom>
                <a:avLst/>
                <a:gdLst/>
                <a:ahLst/>
                <a:cxnLst/>
                <a:rect l="l" t="t" r="r" b="b"/>
                <a:pathLst>
                  <a:path w="74579" h="151904" extrusionOk="0">
                    <a:moveTo>
                      <a:pt x="0" y="151905"/>
                    </a:moveTo>
                    <a:cubicBezTo>
                      <a:pt x="15149" y="135131"/>
                      <a:pt x="88863" y="90645"/>
                      <a:pt x="72122" y="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37"/>
              <p:cNvSpPr/>
              <p:nvPr/>
            </p:nvSpPr>
            <p:spPr>
              <a:xfrm>
                <a:off x="4579753" y="4623617"/>
                <a:ext cx="85927" cy="89732"/>
              </a:xfrm>
              <a:custGeom>
                <a:avLst/>
                <a:gdLst/>
                <a:ahLst/>
                <a:cxnLst/>
                <a:rect l="l" t="t" r="r" b="b"/>
                <a:pathLst>
                  <a:path w="85927" h="89732" extrusionOk="0">
                    <a:moveTo>
                      <a:pt x="0" y="41"/>
                    </a:moveTo>
                    <a:cubicBezTo>
                      <a:pt x="182" y="-2215"/>
                      <a:pt x="85927" y="89733"/>
                      <a:pt x="85927" y="89733"/>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37"/>
              <p:cNvSpPr/>
              <p:nvPr/>
            </p:nvSpPr>
            <p:spPr>
              <a:xfrm>
                <a:off x="4662944" y="4431298"/>
                <a:ext cx="119409" cy="19146"/>
              </a:xfrm>
              <a:custGeom>
                <a:avLst/>
                <a:gdLst/>
                <a:ahLst/>
                <a:cxnLst/>
                <a:rect l="l" t="t" r="r" b="b"/>
                <a:pathLst>
                  <a:path w="119409" h="19146" extrusionOk="0">
                    <a:moveTo>
                      <a:pt x="0" y="18640"/>
                    </a:moveTo>
                    <a:cubicBezTo>
                      <a:pt x="0" y="18640"/>
                      <a:pt x="41260" y="23980"/>
                      <a:pt x="119409" y="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37"/>
              <p:cNvSpPr/>
              <p:nvPr/>
            </p:nvSpPr>
            <p:spPr>
              <a:xfrm>
                <a:off x="4460658" y="4033716"/>
                <a:ext cx="80865" cy="208819"/>
              </a:xfrm>
              <a:custGeom>
                <a:avLst/>
                <a:gdLst/>
                <a:ahLst/>
                <a:cxnLst/>
                <a:rect l="l" t="t" r="r" b="b"/>
                <a:pathLst>
                  <a:path w="80865" h="208819" extrusionOk="0">
                    <a:moveTo>
                      <a:pt x="0" y="0"/>
                    </a:moveTo>
                    <a:cubicBezTo>
                      <a:pt x="0" y="0"/>
                      <a:pt x="91914" y="76417"/>
                      <a:pt x="79758" y="20882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37"/>
              <p:cNvSpPr/>
              <p:nvPr/>
            </p:nvSpPr>
            <p:spPr>
              <a:xfrm>
                <a:off x="4135248" y="4088956"/>
                <a:ext cx="163521" cy="147701"/>
              </a:xfrm>
              <a:custGeom>
                <a:avLst/>
                <a:gdLst/>
                <a:ahLst/>
                <a:cxnLst/>
                <a:rect l="l" t="t" r="r" b="b"/>
                <a:pathLst>
                  <a:path w="163521" h="147701" extrusionOk="0">
                    <a:moveTo>
                      <a:pt x="0" y="0"/>
                    </a:moveTo>
                    <a:cubicBezTo>
                      <a:pt x="0" y="0"/>
                      <a:pt x="131184" y="19577"/>
                      <a:pt x="163522" y="147701"/>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37"/>
              <p:cNvSpPr/>
              <p:nvPr/>
            </p:nvSpPr>
            <p:spPr>
              <a:xfrm>
                <a:off x="3888178" y="4348950"/>
                <a:ext cx="201788" cy="57853"/>
              </a:xfrm>
              <a:custGeom>
                <a:avLst/>
                <a:gdLst/>
                <a:ahLst/>
                <a:cxnLst/>
                <a:rect l="l" t="t" r="r" b="b"/>
                <a:pathLst>
                  <a:path w="201788" h="57853" extrusionOk="0">
                    <a:moveTo>
                      <a:pt x="0" y="889"/>
                    </a:moveTo>
                    <a:cubicBezTo>
                      <a:pt x="0" y="889"/>
                      <a:pt x="151922" y="-11698"/>
                      <a:pt x="201789" y="57853"/>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37"/>
              <p:cNvSpPr/>
              <p:nvPr/>
            </p:nvSpPr>
            <p:spPr>
              <a:xfrm>
                <a:off x="3915077" y="4655681"/>
                <a:ext cx="183305" cy="130429"/>
              </a:xfrm>
              <a:custGeom>
                <a:avLst/>
                <a:gdLst/>
                <a:ahLst/>
                <a:cxnLst/>
                <a:rect l="l" t="t" r="r" b="b"/>
                <a:pathLst>
                  <a:path w="183305" h="130429" extrusionOk="0">
                    <a:moveTo>
                      <a:pt x="0" y="130429"/>
                    </a:moveTo>
                    <a:cubicBezTo>
                      <a:pt x="0" y="130429"/>
                      <a:pt x="88771" y="3432"/>
                      <a:pt x="183306" y="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37"/>
              <p:cNvSpPr/>
              <p:nvPr/>
            </p:nvSpPr>
            <p:spPr>
              <a:xfrm>
                <a:off x="4124664" y="4754005"/>
                <a:ext cx="61428" cy="256986"/>
              </a:xfrm>
              <a:custGeom>
                <a:avLst/>
                <a:gdLst/>
                <a:ahLst/>
                <a:cxnLst/>
                <a:rect l="l" t="t" r="r" b="b"/>
                <a:pathLst>
                  <a:path w="61428" h="256986" extrusionOk="0">
                    <a:moveTo>
                      <a:pt x="3710" y="256986"/>
                    </a:moveTo>
                    <a:cubicBezTo>
                      <a:pt x="3710" y="256986"/>
                      <a:pt x="-21895" y="105753"/>
                      <a:pt x="61429" y="0"/>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37"/>
              <p:cNvSpPr/>
              <p:nvPr/>
            </p:nvSpPr>
            <p:spPr>
              <a:xfrm>
                <a:off x="4063632" y="4207763"/>
                <a:ext cx="599331" cy="609052"/>
              </a:xfrm>
              <a:custGeom>
                <a:avLst/>
                <a:gdLst/>
                <a:ahLst/>
                <a:cxnLst/>
                <a:rect l="l" t="t" r="r" b="b"/>
                <a:pathLst>
                  <a:path w="599331" h="609052" extrusionOk="0">
                    <a:moveTo>
                      <a:pt x="357789" y="261197"/>
                    </a:moveTo>
                    <a:cubicBezTo>
                      <a:pt x="361206" y="288924"/>
                      <a:pt x="396014" y="306138"/>
                      <a:pt x="421652" y="295035"/>
                    </a:cubicBezTo>
                    <a:cubicBezTo>
                      <a:pt x="447290" y="283941"/>
                      <a:pt x="459347" y="250848"/>
                      <a:pt x="450408" y="224373"/>
                    </a:cubicBezTo>
                    <a:cubicBezTo>
                      <a:pt x="430094" y="164166"/>
                      <a:pt x="351396" y="167831"/>
                      <a:pt x="308661" y="198561"/>
                    </a:cubicBezTo>
                    <a:cubicBezTo>
                      <a:pt x="180926" y="290425"/>
                      <a:pt x="287061" y="508581"/>
                      <a:pt x="438974" y="460132"/>
                    </a:cubicBezTo>
                    <a:cubicBezTo>
                      <a:pt x="476262" y="448242"/>
                      <a:pt x="508260" y="423475"/>
                      <a:pt x="535366" y="395241"/>
                    </a:cubicBezTo>
                    <a:cubicBezTo>
                      <a:pt x="587106" y="341344"/>
                      <a:pt x="612413" y="268626"/>
                      <a:pt x="592587" y="195169"/>
                    </a:cubicBezTo>
                    <a:cubicBezTo>
                      <a:pt x="572753" y="121679"/>
                      <a:pt x="521427" y="55552"/>
                      <a:pt x="453120" y="21125"/>
                    </a:cubicBezTo>
                    <a:cubicBezTo>
                      <a:pt x="374978" y="-18253"/>
                      <a:pt x="292533" y="3530"/>
                      <a:pt x="216199" y="36738"/>
                    </a:cubicBezTo>
                    <a:cubicBezTo>
                      <a:pt x="140454" y="69690"/>
                      <a:pt x="62279" y="121828"/>
                      <a:pt x="26318" y="199025"/>
                    </a:cubicBezTo>
                    <a:cubicBezTo>
                      <a:pt x="-15357" y="288501"/>
                      <a:pt x="-6858" y="378433"/>
                      <a:pt x="46989" y="461169"/>
                    </a:cubicBezTo>
                    <a:cubicBezTo>
                      <a:pt x="100836" y="543896"/>
                      <a:pt x="149425" y="575786"/>
                      <a:pt x="265145" y="609053"/>
                    </a:cubicBezTo>
                  </a:path>
                </a:pathLst>
              </a:custGeom>
              <a:noFill/>
              <a:ln w="1940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9" name="Google Shape;349;p37"/>
            <p:cNvGrpSpPr/>
            <p:nvPr/>
          </p:nvGrpSpPr>
          <p:grpSpPr>
            <a:xfrm>
              <a:off x="2786099" y="2844329"/>
              <a:ext cx="1006187" cy="915369"/>
              <a:chOff x="3669339" y="3844697"/>
              <a:chExt cx="1372885" cy="1248969"/>
            </a:xfrm>
          </p:grpSpPr>
          <p:sp>
            <p:nvSpPr>
              <p:cNvPr id="350" name="Google Shape;350;p37"/>
              <p:cNvSpPr/>
              <p:nvPr/>
            </p:nvSpPr>
            <p:spPr>
              <a:xfrm>
                <a:off x="4516510" y="4950300"/>
                <a:ext cx="144224" cy="143366"/>
              </a:xfrm>
              <a:custGeom>
                <a:avLst/>
                <a:gdLst/>
                <a:ahLst/>
                <a:cxnLst/>
                <a:rect l="l" t="t" r="r" b="b"/>
                <a:pathLst>
                  <a:path w="144224" h="143366" extrusionOk="0">
                    <a:moveTo>
                      <a:pt x="107231" y="1065"/>
                    </a:moveTo>
                    <a:cubicBezTo>
                      <a:pt x="97007" y="-3022"/>
                      <a:pt x="52007" y="5270"/>
                      <a:pt x="29504" y="15435"/>
                    </a:cubicBezTo>
                    <a:cubicBezTo>
                      <a:pt x="7008" y="25609"/>
                      <a:pt x="-9957" y="117648"/>
                      <a:pt x="6702" y="136056"/>
                    </a:cubicBezTo>
                    <a:cubicBezTo>
                      <a:pt x="23368" y="154463"/>
                      <a:pt x="130257" y="134007"/>
                      <a:pt x="142263" y="119696"/>
                    </a:cubicBezTo>
                    <a:cubicBezTo>
                      <a:pt x="154270" y="105376"/>
                      <a:pt x="107231" y="1065"/>
                      <a:pt x="107231" y="10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37"/>
              <p:cNvSpPr/>
              <p:nvPr/>
            </p:nvSpPr>
            <p:spPr>
              <a:xfrm>
                <a:off x="4891778" y="4633592"/>
                <a:ext cx="150446" cy="159509"/>
              </a:xfrm>
              <a:custGeom>
                <a:avLst/>
                <a:gdLst/>
                <a:ahLst/>
                <a:cxnLst/>
                <a:rect l="l" t="t" r="r" b="b"/>
                <a:pathLst>
                  <a:path w="150446" h="159509" extrusionOk="0">
                    <a:moveTo>
                      <a:pt x="32506" y="0"/>
                    </a:moveTo>
                    <a:cubicBezTo>
                      <a:pt x="23335" y="6095"/>
                      <a:pt x="4604" y="47844"/>
                      <a:pt x="210" y="72138"/>
                    </a:cubicBezTo>
                    <a:cubicBezTo>
                      <a:pt x="-4193" y="96433"/>
                      <a:pt x="61942" y="162659"/>
                      <a:pt x="86560" y="159393"/>
                    </a:cubicBezTo>
                    <a:cubicBezTo>
                      <a:pt x="111178" y="156126"/>
                      <a:pt x="155025" y="56525"/>
                      <a:pt x="150058" y="38515"/>
                    </a:cubicBezTo>
                    <a:cubicBezTo>
                      <a:pt x="145092" y="20506"/>
                      <a:pt x="32506" y="0"/>
                      <a:pt x="325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37"/>
              <p:cNvSpPr/>
              <p:nvPr/>
            </p:nvSpPr>
            <p:spPr>
              <a:xfrm>
                <a:off x="4725909" y="4824734"/>
                <a:ext cx="55419" cy="58756"/>
              </a:xfrm>
              <a:custGeom>
                <a:avLst/>
                <a:gdLst/>
                <a:ahLst/>
                <a:cxnLst/>
                <a:rect l="l" t="t" r="r" b="b"/>
                <a:pathLst>
                  <a:path w="55419" h="58756" extrusionOk="0">
                    <a:moveTo>
                      <a:pt x="11976" y="0"/>
                    </a:moveTo>
                    <a:cubicBezTo>
                      <a:pt x="8593" y="2247"/>
                      <a:pt x="1703" y="17628"/>
                      <a:pt x="78" y="26575"/>
                    </a:cubicBezTo>
                    <a:cubicBezTo>
                      <a:pt x="-1548" y="35522"/>
                      <a:pt x="22822" y="59916"/>
                      <a:pt x="31885" y="58714"/>
                    </a:cubicBezTo>
                    <a:cubicBezTo>
                      <a:pt x="40956" y="57512"/>
                      <a:pt x="57108" y="20821"/>
                      <a:pt x="55276" y="14187"/>
                    </a:cubicBezTo>
                    <a:cubicBezTo>
                      <a:pt x="53443" y="7554"/>
                      <a:pt x="11976" y="0"/>
                      <a:pt x="1197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37"/>
              <p:cNvSpPr/>
              <p:nvPr/>
            </p:nvSpPr>
            <p:spPr>
              <a:xfrm>
                <a:off x="4539883" y="3844697"/>
                <a:ext cx="97475" cy="103357"/>
              </a:xfrm>
              <a:custGeom>
                <a:avLst/>
                <a:gdLst/>
                <a:ahLst/>
                <a:cxnLst/>
                <a:rect l="l" t="t" r="r" b="b"/>
                <a:pathLst>
                  <a:path w="97475" h="103357" extrusionOk="0">
                    <a:moveTo>
                      <a:pt x="21064" y="8"/>
                    </a:moveTo>
                    <a:cubicBezTo>
                      <a:pt x="15119" y="3955"/>
                      <a:pt x="2988" y="31011"/>
                      <a:pt x="136" y="46749"/>
                    </a:cubicBezTo>
                    <a:cubicBezTo>
                      <a:pt x="-2717" y="62495"/>
                      <a:pt x="40135" y="105396"/>
                      <a:pt x="56080" y="103282"/>
                    </a:cubicBezTo>
                    <a:cubicBezTo>
                      <a:pt x="72025" y="101168"/>
                      <a:pt x="100441" y="36633"/>
                      <a:pt x="97224" y="24958"/>
                    </a:cubicBezTo>
                    <a:cubicBezTo>
                      <a:pt x="94007" y="13283"/>
                      <a:pt x="21064" y="0"/>
                      <a:pt x="21064"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37"/>
              <p:cNvSpPr/>
              <p:nvPr/>
            </p:nvSpPr>
            <p:spPr>
              <a:xfrm>
                <a:off x="3669339" y="4713929"/>
                <a:ext cx="93158" cy="92617"/>
              </a:xfrm>
              <a:custGeom>
                <a:avLst/>
                <a:gdLst/>
                <a:ahLst/>
                <a:cxnLst/>
                <a:rect l="l" t="t" r="r" b="b"/>
                <a:pathLst>
                  <a:path w="93158" h="92617" extrusionOk="0">
                    <a:moveTo>
                      <a:pt x="69264" y="690"/>
                    </a:moveTo>
                    <a:cubicBezTo>
                      <a:pt x="62655" y="-1955"/>
                      <a:pt x="33593" y="3401"/>
                      <a:pt x="19057" y="9977"/>
                    </a:cubicBezTo>
                    <a:cubicBezTo>
                      <a:pt x="4522" y="16544"/>
                      <a:pt x="-6432" y="76004"/>
                      <a:pt x="4331" y="87895"/>
                    </a:cubicBezTo>
                    <a:cubicBezTo>
                      <a:pt x="15094" y="99785"/>
                      <a:pt x="84139" y="86576"/>
                      <a:pt x="91892" y="77323"/>
                    </a:cubicBezTo>
                    <a:cubicBezTo>
                      <a:pt x="99645" y="68077"/>
                      <a:pt x="69264" y="690"/>
                      <a:pt x="69264" y="6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37"/>
              <p:cNvSpPr/>
              <p:nvPr/>
            </p:nvSpPr>
            <p:spPr>
              <a:xfrm>
                <a:off x="3826787" y="4161658"/>
                <a:ext cx="66651" cy="70999"/>
              </a:xfrm>
              <a:custGeom>
                <a:avLst/>
                <a:gdLst/>
                <a:ahLst/>
                <a:cxnLst/>
                <a:rect l="l" t="t" r="r" b="b"/>
                <a:pathLst>
                  <a:path w="66651" h="70999" extrusionOk="0">
                    <a:moveTo>
                      <a:pt x="15737" y="0"/>
                    </a:moveTo>
                    <a:cubicBezTo>
                      <a:pt x="11591" y="2496"/>
                      <a:pt x="2553" y="20431"/>
                      <a:pt x="148" y="31003"/>
                    </a:cubicBezTo>
                    <a:cubicBezTo>
                      <a:pt x="-2265" y="41575"/>
                      <a:pt x="25438" y="71923"/>
                      <a:pt x="36300" y="70978"/>
                    </a:cubicBezTo>
                    <a:cubicBezTo>
                      <a:pt x="47163" y="70032"/>
                      <a:pt x="68365" y="27214"/>
                      <a:pt x="66541" y="19212"/>
                    </a:cubicBezTo>
                    <a:cubicBezTo>
                      <a:pt x="64716" y="11210"/>
                      <a:pt x="15745" y="0"/>
                      <a:pt x="15745"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37"/>
              <p:cNvSpPr/>
              <p:nvPr/>
            </p:nvSpPr>
            <p:spPr>
              <a:xfrm>
                <a:off x="4891778" y="4366174"/>
                <a:ext cx="16098" cy="17152"/>
              </a:xfrm>
              <a:custGeom>
                <a:avLst/>
                <a:gdLst/>
                <a:ahLst/>
                <a:cxnLst/>
                <a:rect l="l" t="t" r="r" b="b"/>
                <a:pathLst>
                  <a:path w="16098" h="17152" extrusionOk="0">
                    <a:moveTo>
                      <a:pt x="3800" y="0"/>
                    </a:moveTo>
                    <a:cubicBezTo>
                      <a:pt x="2796" y="606"/>
                      <a:pt x="616" y="4934"/>
                      <a:pt x="36" y="7488"/>
                    </a:cubicBezTo>
                    <a:cubicBezTo>
                      <a:pt x="-545" y="10042"/>
                      <a:pt x="6146" y="17371"/>
                      <a:pt x="8767" y="17148"/>
                    </a:cubicBezTo>
                    <a:cubicBezTo>
                      <a:pt x="11387" y="16924"/>
                      <a:pt x="16511" y="6576"/>
                      <a:pt x="16072" y="4643"/>
                    </a:cubicBezTo>
                    <a:cubicBezTo>
                      <a:pt x="15632" y="2711"/>
                      <a:pt x="3800" y="0"/>
                      <a:pt x="380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57" name="Google Shape;357;p37"/>
          <p:cNvGrpSpPr/>
          <p:nvPr/>
        </p:nvGrpSpPr>
        <p:grpSpPr>
          <a:xfrm rot="-3586397">
            <a:off x="562770" y="3684785"/>
            <a:ext cx="706716" cy="913507"/>
            <a:chOff x="425193" y="2394009"/>
            <a:chExt cx="613515" cy="793034"/>
          </a:xfrm>
        </p:grpSpPr>
        <p:sp>
          <p:nvSpPr>
            <p:cNvPr id="358" name="Google Shape;358;p37"/>
            <p:cNvSpPr/>
            <p:nvPr/>
          </p:nvSpPr>
          <p:spPr>
            <a:xfrm>
              <a:off x="425193" y="2870205"/>
              <a:ext cx="133273" cy="250544"/>
            </a:xfrm>
            <a:custGeom>
              <a:avLst/>
              <a:gdLst/>
              <a:ahLst/>
              <a:cxnLst/>
              <a:rect l="l" t="t" r="r" b="b"/>
              <a:pathLst>
                <a:path w="181943" h="342039" extrusionOk="0">
                  <a:moveTo>
                    <a:pt x="172575" y="341878"/>
                  </a:moveTo>
                  <a:cubicBezTo>
                    <a:pt x="172575" y="341878"/>
                    <a:pt x="-34014" y="360435"/>
                    <a:pt x="4874" y="0"/>
                  </a:cubicBezTo>
                  <a:cubicBezTo>
                    <a:pt x="4874" y="0"/>
                    <a:pt x="229971" y="146955"/>
                    <a:pt x="172575" y="3418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37"/>
            <p:cNvSpPr/>
            <p:nvPr/>
          </p:nvSpPr>
          <p:spPr>
            <a:xfrm>
              <a:off x="470393" y="2984903"/>
              <a:ext cx="102075" cy="150190"/>
            </a:xfrm>
            <a:custGeom>
              <a:avLst/>
              <a:gdLst/>
              <a:ahLst/>
              <a:cxnLst/>
              <a:rect l="l" t="t" r="r" b="b"/>
              <a:pathLst>
                <a:path w="139351" h="205038" extrusionOk="0">
                  <a:moveTo>
                    <a:pt x="0" y="0"/>
                  </a:moveTo>
                  <a:cubicBezTo>
                    <a:pt x="0" y="0"/>
                    <a:pt x="55298" y="118514"/>
                    <a:pt x="139351" y="205039"/>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37"/>
            <p:cNvSpPr/>
            <p:nvPr/>
          </p:nvSpPr>
          <p:spPr>
            <a:xfrm>
              <a:off x="486281" y="2690331"/>
              <a:ext cx="123298" cy="275424"/>
            </a:xfrm>
            <a:custGeom>
              <a:avLst/>
              <a:gdLst/>
              <a:ahLst/>
              <a:cxnLst/>
              <a:rect l="l" t="t" r="r" b="b"/>
              <a:pathLst>
                <a:path w="168325" h="376006" extrusionOk="0">
                  <a:moveTo>
                    <a:pt x="147705" y="376007"/>
                  </a:moveTo>
                  <a:cubicBezTo>
                    <a:pt x="147705" y="376007"/>
                    <a:pt x="-68046" y="366570"/>
                    <a:pt x="21961" y="0"/>
                  </a:cubicBezTo>
                  <a:cubicBezTo>
                    <a:pt x="21961" y="0"/>
                    <a:pt x="233907" y="182800"/>
                    <a:pt x="147705" y="37600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37"/>
            <p:cNvSpPr/>
            <p:nvPr/>
          </p:nvSpPr>
          <p:spPr>
            <a:xfrm>
              <a:off x="529456" y="2814455"/>
              <a:ext cx="97501" cy="182114"/>
            </a:xfrm>
            <a:custGeom>
              <a:avLst/>
              <a:gdLst/>
              <a:ahLst/>
              <a:cxnLst/>
              <a:rect l="l" t="t" r="r" b="b"/>
              <a:pathLst>
                <a:path w="133107" h="248620" extrusionOk="0">
                  <a:moveTo>
                    <a:pt x="0" y="0"/>
                  </a:moveTo>
                  <a:cubicBezTo>
                    <a:pt x="0" y="0"/>
                    <a:pt x="58341" y="147701"/>
                    <a:pt x="133108" y="248620"/>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37"/>
            <p:cNvSpPr/>
            <p:nvPr/>
          </p:nvSpPr>
          <p:spPr>
            <a:xfrm>
              <a:off x="602162" y="2550900"/>
              <a:ext cx="101435" cy="258449"/>
            </a:xfrm>
            <a:custGeom>
              <a:avLst/>
              <a:gdLst/>
              <a:ahLst/>
              <a:cxnLst/>
              <a:rect l="l" t="t" r="r" b="b"/>
              <a:pathLst>
                <a:path w="138478" h="352831" extrusionOk="0">
                  <a:moveTo>
                    <a:pt x="100322" y="352831"/>
                  </a:moveTo>
                  <a:cubicBezTo>
                    <a:pt x="100322" y="352831"/>
                    <a:pt x="-88540" y="308545"/>
                    <a:pt x="51997" y="0"/>
                  </a:cubicBezTo>
                  <a:cubicBezTo>
                    <a:pt x="51997" y="0"/>
                    <a:pt x="208612" y="196672"/>
                    <a:pt x="100322" y="3528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37"/>
            <p:cNvSpPr/>
            <p:nvPr/>
          </p:nvSpPr>
          <p:spPr>
            <a:xfrm>
              <a:off x="643485" y="2664965"/>
              <a:ext cx="58010" cy="178755"/>
            </a:xfrm>
            <a:custGeom>
              <a:avLst/>
              <a:gdLst/>
              <a:ahLst/>
              <a:cxnLst/>
              <a:rect l="l" t="t" r="r" b="b"/>
              <a:pathLst>
                <a:path w="79194" h="244034" extrusionOk="0">
                  <a:moveTo>
                    <a:pt x="0" y="0"/>
                  </a:moveTo>
                  <a:cubicBezTo>
                    <a:pt x="0" y="0"/>
                    <a:pt x="30016" y="142494"/>
                    <a:pt x="79195" y="244035"/>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37"/>
            <p:cNvSpPr/>
            <p:nvPr/>
          </p:nvSpPr>
          <p:spPr>
            <a:xfrm>
              <a:off x="635865" y="2987532"/>
              <a:ext cx="282974" cy="117783"/>
            </a:xfrm>
            <a:custGeom>
              <a:avLst/>
              <a:gdLst/>
              <a:ahLst/>
              <a:cxnLst/>
              <a:rect l="l" t="t" r="r" b="b"/>
              <a:pathLst>
                <a:path w="386313" h="160796" extrusionOk="0">
                  <a:moveTo>
                    <a:pt x="0" y="95889"/>
                  </a:moveTo>
                  <a:cubicBezTo>
                    <a:pt x="0" y="95889"/>
                    <a:pt x="109219" y="279361"/>
                    <a:pt x="386313" y="29372"/>
                  </a:cubicBezTo>
                  <a:cubicBezTo>
                    <a:pt x="386313" y="29372"/>
                    <a:pt x="127892" y="-69631"/>
                    <a:pt x="0" y="95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37"/>
            <p:cNvSpPr/>
            <p:nvPr/>
          </p:nvSpPr>
          <p:spPr>
            <a:xfrm>
              <a:off x="611265" y="3043583"/>
              <a:ext cx="186858" cy="10201"/>
            </a:xfrm>
            <a:custGeom>
              <a:avLst/>
              <a:gdLst/>
              <a:ahLst/>
              <a:cxnLst/>
              <a:rect l="l" t="t" r="r" b="b"/>
              <a:pathLst>
                <a:path w="255096" h="13926" extrusionOk="0">
                  <a:moveTo>
                    <a:pt x="255096" y="0"/>
                  </a:moveTo>
                  <a:cubicBezTo>
                    <a:pt x="255096" y="0"/>
                    <a:pt x="122892" y="25431"/>
                    <a:pt x="0" y="7562"/>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37"/>
            <p:cNvSpPr/>
            <p:nvPr/>
          </p:nvSpPr>
          <p:spPr>
            <a:xfrm>
              <a:off x="706079" y="2832598"/>
              <a:ext cx="299088" cy="128641"/>
            </a:xfrm>
            <a:custGeom>
              <a:avLst/>
              <a:gdLst/>
              <a:ahLst/>
              <a:cxnLst/>
              <a:rect l="l" t="t" r="r" b="b"/>
              <a:pathLst>
                <a:path w="408311" h="175619" extrusionOk="0">
                  <a:moveTo>
                    <a:pt x="0" y="124845"/>
                  </a:moveTo>
                  <a:cubicBezTo>
                    <a:pt x="0" y="124845"/>
                    <a:pt x="164368" y="294934"/>
                    <a:pt x="408311" y="12492"/>
                  </a:cubicBezTo>
                  <a:cubicBezTo>
                    <a:pt x="408311" y="12492"/>
                    <a:pt x="106375" y="-55269"/>
                    <a:pt x="0" y="12484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37"/>
            <p:cNvSpPr/>
            <p:nvPr/>
          </p:nvSpPr>
          <p:spPr>
            <a:xfrm>
              <a:off x="657189" y="2890994"/>
              <a:ext cx="232459" cy="40441"/>
            </a:xfrm>
            <a:custGeom>
              <a:avLst/>
              <a:gdLst/>
              <a:ahLst/>
              <a:cxnLst/>
              <a:rect l="l" t="t" r="r" b="b"/>
              <a:pathLst>
                <a:path w="317350" h="55210" extrusionOk="0">
                  <a:moveTo>
                    <a:pt x="317351" y="0"/>
                  </a:moveTo>
                  <a:cubicBezTo>
                    <a:pt x="317351" y="0"/>
                    <a:pt x="124161" y="57619"/>
                    <a:pt x="0" y="55132"/>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37"/>
            <p:cNvSpPr/>
            <p:nvPr/>
          </p:nvSpPr>
          <p:spPr>
            <a:xfrm>
              <a:off x="788526" y="2646743"/>
              <a:ext cx="250182" cy="137342"/>
            </a:xfrm>
            <a:custGeom>
              <a:avLst/>
              <a:gdLst/>
              <a:ahLst/>
              <a:cxnLst/>
              <a:rect l="l" t="t" r="r" b="b"/>
              <a:pathLst>
                <a:path w="341546" h="187497" extrusionOk="0">
                  <a:moveTo>
                    <a:pt x="0" y="160360"/>
                  </a:moveTo>
                  <a:cubicBezTo>
                    <a:pt x="0" y="160360"/>
                    <a:pt x="169898" y="284935"/>
                    <a:pt x="341546" y="271"/>
                  </a:cubicBezTo>
                  <a:cubicBezTo>
                    <a:pt x="341546" y="271"/>
                    <a:pt x="66284" y="-13767"/>
                    <a:pt x="0" y="1603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37"/>
            <p:cNvSpPr/>
            <p:nvPr/>
          </p:nvSpPr>
          <p:spPr>
            <a:xfrm>
              <a:off x="740487" y="2707560"/>
              <a:ext cx="204210" cy="67728"/>
            </a:xfrm>
            <a:custGeom>
              <a:avLst/>
              <a:gdLst/>
              <a:ahLst/>
              <a:cxnLst/>
              <a:rect l="l" t="t" r="r" b="b"/>
              <a:pathLst>
                <a:path w="278785" h="92461" extrusionOk="0">
                  <a:moveTo>
                    <a:pt x="278786" y="0"/>
                  </a:moveTo>
                  <a:cubicBezTo>
                    <a:pt x="278786" y="0"/>
                    <a:pt x="109377" y="75953"/>
                    <a:pt x="0" y="92461"/>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37"/>
            <p:cNvSpPr/>
            <p:nvPr/>
          </p:nvSpPr>
          <p:spPr>
            <a:xfrm>
              <a:off x="709911" y="2442273"/>
              <a:ext cx="100362" cy="218046"/>
            </a:xfrm>
            <a:custGeom>
              <a:avLst/>
              <a:gdLst/>
              <a:ahLst/>
              <a:cxnLst/>
              <a:rect l="l" t="t" r="r" b="b"/>
              <a:pathLst>
                <a:path w="137013" h="297674" extrusionOk="0">
                  <a:moveTo>
                    <a:pt x="96809" y="297674"/>
                  </a:moveTo>
                  <a:cubicBezTo>
                    <a:pt x="96809" y="297674"/>
                    <a:pt x="-111978" y="243678"/>
                    <a:pt x="83683" y="0"/>
                  </a:cubicBezTo>
                  <a:cubicBezTo>
                    <a:pt x="83683" y="0"/>
                    <a:pt x="194378" y="187485"/>
                    <a:pt x="96809" y="2976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37"/>
            <p:cNvSpPr/>
            <p:nvPr/>
          </p:nvSpPr>
          <p:spPr>
            <a:xfrm>
              <a:off x="763276" y="2530298"/>
              <a:ext cx="23262" cy="164366"/>
            </a:xfrm>
            <a:custGeom>
              <a:avLst/>
              <a:gdLst/>
              <a:ahLst/>
              <a:cxnLst/>
              <a:rect l="l" t="t" r="r" b="b"/>
              <a:pathLst>
                <a:path w="31757" h="224391" extrusionOk="0">
                  <a:moveTo>
                    <a:pt x="0" y="0"/>
                  </a:moveTo>
                  <a:cubicBezTo>
                    <a:pt x="0" y="0"/>
                    <a:pt x="3226" y="141806"/>
                    <a:pt x="31757" y="224392"/>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37"/>
            <p:cNvSpPr/>
            <p:nvPr/>
          </p:nvSpPr>
          <p:spPr>
            <a:xfrm>
              <a:off x="859376" y="2394009"/>
              <a:ext cx="158800" cy="185613"/>
            </a:xfrm>
            <a:custGeom>
              <a:avLst/>
              <a:gdLst/>
              <a:ahLst/>
              <a:cxnLst/>
              <a:rect l="l" t="t" r="r" b="b"/>
              <a:pathLst>
                <a:path w="216792" h="253396" extrusionOk="0">
                  <a:moveTo>
                    <a:pt x="17390" y="253396"/>
                  </a:moveTo>
                  <a:cubicBezTo>
                    <a:pt x="17390" y="253396"/>
                    <a:pt x="-87094" y="75496"/>
                    <a:pt x="216152" y="0"/>
                  </a:cubicBezTo>
                  <a:cubicBezTo>
                    <a:pt x="216152" y="0"/>
                    <a:pt x="238615" y="234765"/>
                    <a:pt x="17390" y="25339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37"/>
            <p:cNvSpPr/>
            <p:nvPr/>
          </p:nvSpPr>
          <p:spPr>
            <a:xfrm>
              <a:off x="555453" y="2451808"/>
              <a:ext cx="409581" cy="735235"/>
            </a:xfrm>
            <a:custGeom>
              <a:avLst/>
              <a:gdLst/>
              <a:ahLst/>
              <a:cxnLst/>
              <a:rect l="l" t="t" r="r" b="b"/>
              <a:pathLst>
                <a:path w="559155" h="1003734" extrusionOk="0">
                  <a:moveTo>
                    <a:pt x="559155" y="0"/>
                  </a:moveTo>
                  <a:cubicBezTo>
                    <a:pt x="559155" y="0"/>
                    <a:pt x="169459" y="451072"/>
                    <a:pt x="0" y="1003735"/>
                  </a:cubicBezTo>
                </a:path>
              </a:pathLst>
            </a:custGeom>
            <a:noFill/>
            <a:ln w="97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74" name="Google Shape;374;p37"/>
          <p:cNvSpPr/>
          <p:nvPr/>
        </p:nvSpPr>
        <p:spPr>
          <a:xfrm>
            <a:off x="8449505" y="3150410"/>
            <a:ext cx="162992" cy="215365"/>
          </a:xfrm>
          <a:custGeom>
            <a:avLst/>
            <a:gdLst/>
            <a:ahLst/>
            <a:cxnLst/>
            <a:rect l="l" t="t" r="r" b="b"/>
            <a:pathLst>
              <a:path w="103982" h="137394" extrusionOk="0">
                <a:moveTo>
                  <a:pt x="61517" y="56633"/>
                </a:moveTo>
                <a:lnTo>
                  <a:pt x="56591" y="0"/>
                </a:lnTo>
                <a:lnTo>
                  <a:pt x="45762" y="56633"/>
                </a:lnTo>
                <a:lnTo>
                  <a:pt x="0" y="63639"/>
                </a:lnTo>
                <a:lnTo>
                  <a:pt x="44950" y="71948"/>
                </a:lnTo>
                <a:lnTo>
                  <a:pt x="55613" y="137395"/>
                </a:lnTo>
                <a:cubicBezTo>
                  <a:pt x="55613" y="137395"/>
                  <a:pt x="60538" y="75845"/>
                  <a:pt x="63987" y="75845"/>
                </a:cubicBezTo>
                <a:cubicBezTo>
                  <a:pt x="67437" y="75845"/>
                  <a:pt x="106333" y="61069"/>
                  <a:pt x="103871" y="60580"/>
                </a:cubicBezTo>
                <a:cubicBezTo>
                  <a:pt x="101408" y="60090"/>
                  <a:pt x="61525" y="56641"/>
                  <a:pt x="61525" y="566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37"/>
          <p:cNvSpPr/>
          <p:nvPr/>
        </p:nvSpPr>
        <p:spPr>
          <a:xfrm>
            <a:off x="1024871" y="644547"/>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37"/>
          <p:cNvSpPr/>
          <p:nvPr/>
        </p:nvSpPr>
        <p:spPr>
          <a:xfrm>
            <a:off x="636437" y="735761"/>
            <a:ext cx="305388" cy="403489"/>
          </a:xfrm>
          <a:custGeom>
            <a:avLst/>
            <a:gdLst/>
            <a:ahLst/>
            <a:cxnLst/>
            <a:rect l="l" t="t" r="r" b="b"/>
            <a:pathLst>
              <a:path w="194825" h="257409" extrusionOk="0">
                <a:moveTo>
                  <a:pt x="115272" y="106101"/>
                </a:moveTo>
                <a:lnTo>
                  <a:pt x="106043" y="0"/>
                </a:lnTo>
                <a:lnTo>
                  <a:pt x="85745" y="106101"/>
                </a:lnTo>
                <a:lnTo>
                  <a:pt x="0" y="119227"/>
                </a:lnTo>
                <a:lnTo>
                  <a:pt x="84220" y="134791"/>
                </a:lnTo>
                <a:lnTo>
                  <a:pt x="104194" y="257409"/>
                </a:lnTo>
                <a:cubicBezTo>
                  <a:pt x="104194" y="257409"/>
                  <a:pt x="113423" y="142079"/>
                  <a:pt x="119882" y="142079"/>
                </a:cubicBezTo>
                <a:cubicBezTo>
                  <a:pt x="126342" y="142079"/>
                  <a:pt x="199226" y="114401"/>
                  <a:pt x="194616" y="113481"/>
                </a:cubicBezTo>
                <a:cubicBezTo>
                  <a:pt x="190006" y="112561"/>
                  <a:pt x="115272" y="106101"/>
                  <a:pt x="115272" y="1061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37"/>
          <p:cNvSpPr/>
          <p:nvPr/>
        </p:nvSpPr>
        <p:spPr>
          <a:xfrm>
            <a:off x="7225880" y="4272853"/>
            <a:ext cx="207608" cy="274295"/>
          </a:xfrm>
          <a:custGeom>
            <a:avLst/>
            <a:gdLst/>
            <a:ahLst/>
            <a:cxnLst/>
            <a:rect l="l" t="t" r="r" b="b"/>
            <a:pathLst>
              <a:path w="132445" h="174989" extrusionOk="0">
                <a:moveTo>
                  <a:pt x="78357" y="72130"/>
                </a:moveTo>
                <a:lnTo>
                  <a:pt x="72089" y="0"/>
                </a:lnTo>
                <a:lnTo>
                  <a:pt x="58291" y="72130"/>
                </a:lnTo>
                <a:lnTo>
                  <a:pt x="0" y="81052"/>
                </a:lnTo>
                <a:lnTo>
                  <a:pt x="57255" y="91632"/>
                </a:lnTo>
                <a:lnTo>
                  <a:pt x="70837" y="174989"/>
                </a:lnTo>
                <a:cubicBezTo>
                  <a:pt x="70837" y="174989"/>
                  <a:pt x="77105" y="96582"/>
                  <a:pt x="81500" y="96582"/>
                </a:cubicBezTo>
                <a:cubicBezTo>
                  <a:pt x="85895" y="96582"/>
                  <a:pt x="135438" y="77768"/>
                  <a:pt x="132303" y="77138"/>
                </a:cubicBezTo>
                <a:cubicBezTo>
                  <a:pt x="129169" y="76508"/>
                  <a:pt x="78366" y="72122"/>
                  <a:pt x="78366" y="72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37"/>
          <p:cNvSpPr/>
          <p:nvPr/>
        </p:nvSpPr>
        <p:spPr>
          <a:xfrm>
            <a:off x="7257781" y="750775"/>
            <a:ext cx="145533" cy="192295"/>
          </a:xfrm>
          <a:custGeom>
            <a:avLst/>
            <a:gdLst/>
            <a:ahLst/>
            <a:cxnLst/>
            <a:rect l="l" t="t" r="r" b="b"/>
            <a:pathLst>
              <a:path w="92844" h="122676" extrusionOk="0">
                <a:moveTo>
                  <a:pt x="54933" y="50563"/>
                </a:moveTo>
                <a:lnTo>
                  <a:pt x="50538" y="0"/>
                </a:lnTo>
                <a:lnTo>
                  <a:pt x="40862" y="50563"/>
                </a:lnTo>
                <a:lnTo>
                  <a:pt x="0" y="56823"/>
                </a:lnTo>
                <a:lnTo>
                  <a:pt x="40141" y="64236"/>
                </a:lnTo>
                <a:lnTo>
                  <a:pt x="49659" y="122677"/>
                </a:lnTo>
                <a:cubicBezTo>
                  <a:pt x="49659" y="122677"/>
                  <a:pt x="54054" y="67710"/>
                  <a:pt x="57131" y="67710"/>
                </a:cubicBezTo>
                <a:cubicBezTo>
                  <a:pt x="60207" y="67710"/>
                  <a:pt x="94949" y="54518"/>
                  <a:pt x="92743" y="54079"/>
                </a:cubicBezTo>
                <a:cubicBezTo>
                  <a:pt x="90546" y="53639"/>
                  <a:pt x="54925" y="50563"/>
                  <a:pt x="54925" y="50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TextBox 90">
            <a:extLst>
              <a:ext uri="{FF2B5EF4-FFF2-40B4-BE49-F238E27FC236}">
                <a16:creationId xmlns:a16="http://schemas.microsoft.com/office/drawing/2014/main" id="{497A8EB4-F8E3-0F69-F847-421B9AA5F3EE}"/>
              </a:ext>
            </a:extLst>
          </p:cNvPr>
          <p:cNvSpPr txBox="1"/>
          <p:nvPr/>
        </p:nvSpPr>
        <p:spPr>
          <a:xfrm>
            <a:off x="651210" y="1140103"/>
            <a:ext cx="6165878" cy="3013838"/>
          </a:xfrm>
          <a:prstGeom prst="rect">
            <a:avLst/>
          </a:prstGeom>
          <a:noFill/>
        </p:spPr>
        <p:txBody>
          <a:bodyPr wrap="square" rtlCol="0">
            <a:spAutoFit/>
          </a:bodyPr>
          <a:lstStyle/>
          <a:p>
            <a:pPr algn="ctr">
              <a:lnSpc>
                <a:spcPct val="150000"/>
              </a:lnSpc>
            </a:pPr>
            <a:r>
              <a:rPr lang="en-US" sz="4400" b="1">
                <a:solidFill>
                  <a:srgbClr val="472913"/>
                </a:solidFill>
              </a:rPr>
              <a:t>CẢM ƠN CÁC EM ĐÃ CHÚ Ý LẮNG NGHE BÀI GIẢNG!</a:t>
            </a:r>
          </a:p>
        </p:txBody>
      </p:sp>
    </p:spTree>
    <p:extLst>
      <p:ext uri="{BB962C8B-B14F-4D97-AF65-F5344CB8AC3E}">
        <p14:creationId xmlns:p14="http://schemas.microsoft.com/office/powerpoint/2010/main" val="2939458061"/>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9" name="TextBox 8">
            <a:extLst>
              <a:ext uri="{FF2B5EF4-FFF2-40B4-BE49-F238E27FC236}">
                <a16:creationId xmlns:a16="http://schemas.microsoft.com/office/drawing/2014/main" id="{8A9DFE21-1DB2-6F6F-A1C4-D0B4D7228C3F}"/>
              </a:ext>
            </a:extLst>
          </p:cNvPr>
          <p:cNvSpPr txBox="1"/>
          <p:nvPr/>
        </p:nvSpPr>
        <p:spPr>
          <a:xfrm>
            <a:off x="929021" y="522432"/>
            <a:ext cx="7285958" cy="646331"/>
          </a:xfrm>
          <a:prstGeom prst="rect">
            <a:avLst/>
          </a:prstGeom>
          <a:noFill/>
        </p:spPr>
        <p:txBody>
          <a:bodyPr wrap="square">
            <a:spAutoFit/>
          </a:bodyPr>
          <a:lstStyle/>
          <a:p>
            <a:pPr algn="ctr" defTabSz="457200">
              <a:buClrTx/>
            </a:pPr>
            <a:r>
              <a:rPr lang="en-US" sz="3600" b="1">
                <a:solidFill>
                  <a:schemeClr val="accent3"/>
                </a:solidFill>
                <a:latin typeface="Arial" panose="020B0604020202020204" pitchFamily="34" charset="0"/>
                <a:cs typeface="Arial" panose="020B0604020202020204" pitchFamily="34" charset="0"/>
              </a:rPr>
              <a:t>ĐI TÌM NHÀ THÔNG THÁI</a:t>
            </a:r>
          </a:p>
        </p:txBody>
      </p:sp>
      <p:sp>
        <p:nvSpPr>
          <p:cNvPr id="3" name="AutoShape 6" descr="data:image/png;base64,iVBORw0KGgoAAAANSUhEUgAAAqoAAAHrCAYAAAAHab8+AAAAAXNSR0IArs4c6QAAIABJREFUeF7svWmUZdlVJrbPOXd8U8w5VmapBqlKNWlAEhKTJFrQFg0Noo2xuw10Yxq8gIbuH16mzbIlvGwv23i1m8XYhoVpoGEhQ7sFqAXIUEWhEhqqpKpSVapGZVbOQ2TG+KY7nOO19z7nvRtTZmRGZOSLiPOyXsV0333nfufcd7/77b2/LcA/PAIeAY+AR8Aj4BHwCHgEPAIjiIAYwTH5IXkEPAIeAY+AR8Aj4BHwCHgEwBNVvwg8Ah4Bj4BHwCPgEfAIeARGEgFPVEdyWvygPAIeAY+AR8Aj4BHwCHgEPFH1a8Aj4BHwCHgEPAIeAY+AR2AkEfBEdSSnxQ/KI+AR8Ah4BDwCHgGPgEfAE1W/BjwCHgGPgEfAI+AR8Ah4BEYSAU9UR3Ja/KA8Ah4Bj4BHwCPgEfAIeAQ8UfVrwCPgEfAIeAQ8Ah4Bj4BHYCQR8ER1JKfFD8oj4BHwCHgEPAIeAY+AR8ATVb8GPAIeAY+AR8Aj4BHwCHgERhIBT1RHclr8oDwCHgGPgEfAI+AR8Ah4BDxR9WvAI+AR8Ah4BDwCHgGPgEdgJBHwRHUkp8UPyiPgEfAIeAQ8Ah4Bj4BHwBNVvwY8Ah4Bj4BHwCPgEfAIeARGEgFPVEdyWvygPAIeAY+AR8Aj4BHwCHgEPFH1a8Aj4BHwCHgEPAIeAY+AR2AkEfBEdSSnxQ/KI7B/ETDG4OcSPuUJOCEfgofEKTglYojlYThMf7sG16QAIRZgQYzBmDFgDCKmQZtpmNYAgD8Pnq/Ba3A/3O9+xk1pe3rJyof7Pf1WCLHi5/07K/7IPQIeAY/AnUHAE9U7g7t/V4/AvkHAEk95Ck6FLWhFczCXJGCibh/iLG8nvbJMyrIfl7qMCl0EWshImzxSQgW51mEpSqVBSBCgQBslhJQARhlhJJRCINNUEr8gwxVaG6OFhNKUYIwSWhitDYAJjNAahFYARkrJ20pdhirUUOIepTFFYaSSWoIkUiukKHGiFCgiw/i1AIBISW0KZVSgNEAB0kidgzFxoLTJkTQHJsABBcaoUGmdax0HcV6YIk/iJAshLCLIiwLiIoOsSCHNZ2AmB9yZJc+eJO+bU8QfqEfAI3AdBDxR9cvDI+AR2DICloyqs3A2bEIzudS9VFssrjSKvq53ut1GpnXDmKIJWtRFpBpSyboA0zBgGqUxDW10TesyNaCjUptEChNp0GFhRFBKrbQxUoCRGkBKkMKAVmCMZGlUkAQLwhghpDHaaBBCC1RZpdQCiSngz/gyoQXuSAgknlpIWUohNSBtZaJr8Gf8KgwYoUSB4i4SUdwP7h/fSCIxNoEWwvDvQSLVZbJskDQLTe+FPwtUbUUhDGQGRFdK6AghMijLXIigrzX0QOseAHQNmE4owr6UMovDuBfJqBPUgs54PN6ZBtUBmOhXyKzxZHbLS9fvwCPgERhxBDxRHfEJ8sPzCIwCAk4VPQEnVAtaqj3bDrLpLOi0O1GRFXG7l9cATN0YPZGq5EAh8iOlKO/SRXFX3s+O5kU+k+uimZdFBACBljoUAlQJGp8C5U+N1BG0jcnjV+SVxAKJjhqO7tsH/nXtA+nm4CE4f4AeSC9JlCW6Sn+g74UAKfhNkO7Sz4DbUdgfpMTvpd3OfqU3xu/t0w6E9ke75vcoSzP82f4eCawCWQoJSGhxH0hiS2FEKaXMpRSdAIJOqMJFqdS1QMqLUgQXJKgLpiwuFqKYBQ2LSqp+oIJ+FER9E5o+lJDNtGayGZgpT8CJ8iF4CJVgSmvwZHYUziA/Bo+AR+BWEfBE9VaR86/zCOxhBFye6BPwhLwL7lLlbBmVaVkPwtp4VvYmS1NM5lAe6Ba9u3p5955u1r2n1+sf7efd6X5R1KWSgTZaGCSgWkNpLAVFBofEUBqKzaP4iZRUo0BJfNEQKWRyqVEk5WTVW8wUXUluhwTVTZ0QionrgMwizeTAP/4NSSyOh574FyKyRDDpOPCrpbWA8i6TWgkKt5F2exZ+h1mxuG/6hWAibuks0V8cC/7SPjBBwZTIeo0JZFAGQdCJwmgxVMG1OAovx1F8TsnwjBTh6VTF5wMRzusiuyqUWDCZ6cbjcTYHc8XlJy7rD3zgA5S764nrHj5x/aF5BPYgAp6o7sFJ9YfkEbhVBCxBjc7BUkP0+9NL+cLRzPSPt3ud+3tl77521r1rubs0XYi8lZmiVpZlWIpClUIrLYw0xkiN0W8kmKhaoiKJQXuMtxNXK4mYEm0lkoZPjJKzQoq1S/h7FlExqG9AagMCs0yv81hDSB33XKHC8vsx6WSiWH0wYWXaacP9/J0jzpRdwD8rEQwVV0tWWY1FcspklZMEVr0fy8NEahETUMoqs0h6mcxSMgF9g6TVQCAlKImZtZiCgPRdY3IBkk4tQGopZKlMkIc67ARSdUIVXIni8GISJWeTKDkTyvBsLa2dLiE6G4Oem4RJTD3AXFj/8Ah4BDwCI4+AJ6ojP0V+gB6B24uAMSa5AqfGr2X9A9dM+3i7132wn/Ue7vX7d2d5b6osykapi7Qoi1QLE0kpiJxizVKhMWrN1JPYFxEwTApFYur+IedEeuVC+zZsb8P6lAxKiiszQeJySDDxqQ2o4a5XhP+JVw7/twmQOJWAwvMD3msHbV/N2a6rPhYHoX33fkhImdJSagAqr5U0AiKqICGQSEKR1DpFlgksPhTWg4G0h+kUZAuhTUfAbaRAgqpBl9acALGgVAUelNV5QQlllFZGGYX6ayFAZGAgk0L2Bch+IFRbSHG1mdRfi+P4xUAmrzSS1ukkkrMd6CzcI+7BHFn/8Ah4BDwCI4eAJ6ojNyV+QB6B24cAKp4X4ELSh36ryOTUUnfhcK+7/MBS1n1gUS/f3YbOgUKUE2Whp0pdNozRIdJO1Dxd7JoFRiadg3j24HeonmooWCe1xNJYksoqq+OIrK1aAut+SfVOSFAtWUU6RwooElf8P/6BidpQY3V/4yA6Mzj3Hf9twEzXfOJZ/dQqnUz9mAIOCOs6Yq6klASb34rjw3It+tnlviLJZHWVnpQGgGkCrDCjQoomBgEqs4Bk1I7bEVAkpEhU3RFVlOGVRNvm31JeLCUccOnYgMRyzq0USiuhMsxvFSCvhSq8FspgNg4jVF1fi8PGa1ESXJwIG5cmoJwDeKErxAe96nr7TkW/Z4+AR2CTCHiiukmg/GYegd2KwKvm1bgBjdZCf2GynfUPLHeXjnfz3r1ZUd6d6/xQWZZ35SY73DPd8Z7sRqVwhU0uRO04m2VTFdJEoXsybmJSSkIooNsTU1X+gLFqqX0dlUsRF+XCKdJdbS4q0jxUWGkT3B8xLks0HVFlydUxUno9vQTzW3GbShEV102xuluJ4K+ZSqRzODx6K6bFpIrauqs123M+Kiul9hCtuomYDVVaTgOwuaqOuFoVVoGCUEQQQADKEtoBTXZK8SB1YFioRTS6qvIO0MC8WfxPcf5sNffWEmm83yBCbSQEQmWBCBYDGVxWUl2IgnBWCnEuDeKTSZKcDlV4PqpFFxSouSPiSGe3rn8/bo+AR2B3I+CJ6u6ePz96j8C6CBhjggtLF8bnxNzBTrdzvIPEVOd390x2PCvz472ifyzTxXRhyriEkjRQLTMwMrcVPUz4kL1RYJ8UTPtPE+2jv6NDKRVEaTQttXmmRFqRqA7LhBw5pT1oJqhE8gZR7CHxZNZpUzSp0AqLjgypi/jK1R9atC8iqNf/GwutFUnX8V3iwUxOnZbqFFUep4N4pda6Ind18FouxnIvca9wBJh0V1JXiZ5CoPFriKQRAqUoJcClErBTgQvvsyuBU3zdd44SD9wRODGY3t/dRPA3rhhM2YIt9B+wTgeYpiAkBCrQgZBLgYwvRkFwVkj5hlDqlUDJ16MgPtOKapfqSX12BmYwx3V1owR/JnoEPAIegduCgCeqtwVWv1OPwM4jYIxRJ+BEqjr91vxCdtho82imi3f3y/4j7bxzT6/sT/UhSzKdy1KWUJIzKaqW+NQg0bge803RDhTLnpCkVnJLUQFFoliWGLRnlZLyTrF63xpLUUE/MqMS98NqqiOdFV7Iil+1EH5V0ZNjjFQxhO9kSe12oEoFTjaXlpXYlRLsekNx413x/vTp6ZTO4V+GBldO9mRy7JIJ2EUACaOC0BBdJUUV0wFIWZX8M+a44u84AcARVXSEZWcEpsT8cPiToroCq2EKA21N+b7Doi90FXBFW9aNllIHMDdWySCPgmAhDKJzSRC/KpV8Xmn5ZSXDk6rQs48ceGQBADJPWrdjVfp9eAQ8Ahsh4ImqXxsegV2MwMfMx+RH4aPqeXg+6nflpOj0HsjL/H3tbvf9y92lt3f63ckMMlFKtMjX/ERyqpxHqQ3AGw3k6IlqKdpJaSSfLJohWS0xmG8KaynFxBZVPHo15pXaWn4K21MBFOZLVh9MtKrpoith3/ijaJA+uuV5sgVILoPBKamb+BSspqnS94OiL5fjunJwVCpFBVOrjnLAXV0VPxPRQQ6rUSAl5q6iwhpAKEMIZEhK6+CfC+M7pZR49tBn1tlprXBCwORZ+6gqs0SB0VlhkOSAqrUtFSNvWfYWwFHGKszSMD2bROmzcRA9WQuiz4a98HRyIFk6DIfzn4OfKz8mPuaV1i2vU78Dj4BHYOXVw+PhEfAI7EoEPm4+rt4N727mkD8w2176lsX5+Q+2O0uPdrPedK6L0EiNoh3W2KClPmDuKRPMgoL9REVJNS3BoEpXCsBWooCheRfyJykQTaVKJqn2Z/Q9dSSVkwNsvilFhCUXF60oQqoUJ1XQdurmmkr72zAjPJ6VAf7q21RJtPu++tVty3m1KDyibdbGLBer/Td6UB6pze/Fr+zXyrihCysrqgEEAkkq/ozfK/od/8wEl8unGFu0w8InpQGQ0j2cAFJZV5BVHhn2+OIMj8pkodOA2zPnD9C6wMayoQx1JChhoRup4HwjqT87lo4/WQujp5O08co4jC96hfU2LF6/S4/APkZgE1rCPkbHH7pHYAQROGPOpMv97Nh8Z/HdC72lD8z3597ZK3uH8iJvlWWRgNCBUBKZBZHR3OQgFZvsI7lEwlmiOqrxyab7SFSxgajGJ31v/UzpE4LMPQeV+0humNZY8Yx+HhIdyl29XuVSRSJ1ux/CPFQhiX6tKhraynQwKbauAWsyXZnguQ9EznsdGga4IZNibI+WtllrZrXJIXJOLM4QCpjO2xXVTix0wq9IRpmQ8hNTAUhhVSGEmBJQIa1EW8vqzQHPJz4GDQsw19eU6xw5boTdX93QOTmgWhRmSt5EIZE2Eom0UULmAQS9UMXLkYouJHH05TSK/zqp1b4gY3naW15tcin4zTwCHoHrIuCJql8gHoFdgADaSp2CU62FpfYj1zrz37zYXX5PJ+vd2zfZoUL2xwtRhtgJitgVEh/KPdUUri+w0GlgBcXKKBFUS1KxcxSTJhTOsDt9VYmzWZhczk8krRJEHlT1D6yrLLkrkbzadlIrlVWbHLoK88E+XRenCgHczg8pR4yrOarXm35HRunIXYOCClndyti4yQESVU5gHYTk8Ue08h/8ww5Z9idUVS1pVUEIoQqs8hpAoENSYp3GSjNFu7aaqy1+cxNYLQZDForqOh4PE9SKawCRdv4dOcbadrMsriOxxjSFMAukmg9lcC4Io1eTKH66FjX++qHWW14EgK5XWXfBh4wfokdgRBHYyufsiB6SH5ZHYG8ggOT0LJyNATqTV+YX7r+6vPC+dtZ7T7fIHu6V2bHMlGkpC4CgBFCsbrp80apyigSk0DkTVmpZyvZTTFAdFWNVlMnTkJ4xybEfE8NWUhZgS1rsTwM1kvZBCa+2amnj+VirmLq9VD+arE3VVqfVKYyV/az9AFyRr7DiHVf+ZdVPt/BJSkhT61g9cBawHJhJK5JA8kC16iYnxwIWQGFOK6UGKFRYOZc1kimlB2COK7cgsAqrDd8PiqVcCRip3k5G5k5hOPWUTkD3JS59wK4CKuBiIkwiu82RxfEoGVgvWdBSqnagwnMRhC82VPJsmja/0Kglr6RJeuUgHPSkdavr2L/eI7DPELiFj9d9hpA/XI/ADiOA1ftz8LXGuaxzZGlp6YFO2Xlsub38aC/vv6tXZkcyKCJMJ8XcU5CYd8pP9ivF0D6H9wtdQFEWFP7n4ijrd2qpKJJVUs5smB7VPbcfF9Qe1rQzcXLkZKDTWdujofeoi9fbWHElJWA1jGuU1hUEEkPjzJw43L4ND7PSFxX3urbcyWWg3tz73VrBF88XqdT2k3ioLFtLKcR30PLV2Uzx7HAjAba0UjKCJKgxeaUCLG4mQBSXW69SbsNQUWaFlDjn4D7EFVa5lAtLVOnv3OLVpRNYyswuAtRtCx0FBFuPIdkVCmIRFRGoK2mYPh2G0bNpWn8+DcLXGvXG2cNweE4IWrT+4RHwCHgErouAJ6p+gXgERgQBY4y4Alfqr8y+cbTU/Yf70Pv6btZ7X6/ovm25126grRTW4MhQAuagUjW+yUBjeB8LnWwoHwufkIRiDmpeMmF1tkWDQiB3zJYI4Y8UhraEl//MNI5pogsFc3DY/ewSAawYx0ogl4qzololn7bQx2YE3OCDiT+aqEvVdj0w/3adPNSVg+QjJq2xMl5H5q43nNVktRpaX1GsNHhDbpBgeaBNdnA5tHYj1/jA+rmuIK12E+6IpSCSCRHESEX2GUIo8BlAaIuvqFjO3qAg6XR+uGwvi2opNk2g33LbA7K6sjcMtuiK7MuoNSw2SWAiTV8HKivfxpCqWxhqapCE8XwUxi/FKv5SoMIvRFp96a6Dd52egIklnxawXQvc78cjsDcR8ER1b86rP6pdhAASVACInll6pWl0++3z3aW/u9hf+DuL/aW3totuAoEBCARIajjEPqdUlU/qFVbzo3KaQ17wVwrx26gu0S4iEo7w8R8GP5NnJn8McB6rfW0VP/fawacFfzPoBmXZ7MoK+aGB/opdratirp0sV8g0/MvWCSt5v1a6qW5slcXvOiDflqxXIF3laGABcNzSqaMO13WNWe07DHJyB4kTRAKZ9LpGCzZFw3mkuvdheduOVVJVPt7JRBKLrQKIZQRxEEGiEkhEzI4BeJOhXctZLp4bEGzKb0V2zgVXA5srsl8dslBaJ5bsIkFmQo7KLb5GYt0d3TThS5I4gqJfgCkM5bJGIsrTqHamHjWebNWan1AlfLFXjM0/dvBgzyusu+hDyw/VI7CDCHiiuoNg+7fyCKxGwJLU9GJ+8eHT8+e/+8LihY8s9Jfub+tuVIQliFiCUZzHSHQBVdOyAF2UYNB435SQ6XxoG+VUVVulT+07yc9zeKpXw7dYwe0enDNpic+A3FZVUTaaX0k8eVyrySjb/q9PVq+3CtaG4leSwK2soI2I6o0Ia/U9NyarQww2kwbgiJ6AwDZGGL4Lqb52HgYZw4NkXiavnLZhzf0rX1HIRsKKQX8M/ccKiWpMZBW/r0U17ptFNmQcyh+6AyD6btZ4rl3DBXInGJBX3KbSbgB9d0v+nVKcI8s3QwWtT3w/JUJyCwDMWckBVdaikTZnJ2qTfzLWbP6H6XjimTrUZz1Z3coK96/1COxNBDxR3Zvz6o9qxBFAgnoWzk7M9eYeXWovfdu1xWt/b6m3fFe3zFqFKkMTGGEi9OrUUJBiyqF9yjUtuWUpKqoaLaYw7D8Isw+Noui7QS96VyJViX27am5bOHNr+aAbKZ2j+dFSHa3LUd3YsGoHFlHlRmHFu9n5vF7G7KAMzjYfGKjkSFZt6B3zV22TVnILqMc1SIIEkiCmtAAy2S0NQIFEE0km97SlIi/W1+mpBxZaNmvZOhOQlkrrx1J4ynl1Kq0GSV3OiOLaIizOZVWg8P86MKpdi2oXa0njqVZa/9S4an7uSHrkghCi2AH0/Vt4BDwCuwCB0bya7ALg/BA9AreKwElzMpm9uvDYYj734Xax/IHlTuf+rOzNGAkREtQSySl2goICjOSOUJhriiSVbaXY9xT9Ttl0nw331zfI5FGuMX+vDt45T12n8OlWj3U3vK5qQXVnxrvex3BFod3EoJxbw0BpHVBDJIUCAsNOAJGKSVlNgwTSICW1FZVXpQWYEsP2KLMySSUHCeuJy+5Uzp+LLHrZV8A6EbjFZ80KKLeYSawe+NHSOrT5zURdsQuXkUiYi1CEc5FK3mhEyTPNcPwvp6LmXx9qHrq8iUP3m3gEPAJ7HAFPVPf4BPvDGx0EUEV9YeG1e6/2Zr91sbvwdzrF0tf1df+ufp4l2DkqiBWIQFDOaVbmFNIvTM4V/CX6oaLXJecHkq0pEUwNVHR9g6Kj6xHV9Qt9Rgc3P5IbI4B8kXwdKsb9Q+svzh/FDFYkpaSwioDSAepRDZIwoXxWqtSjWL9dY5VEAC6qYtcBVwC2UZpG1aVB0SIVYKRLA3H50GS0xZ240JVAS1AmzBMVXa2p5OU0iD/bqrf+rDXeeuYgHOwIlwtxYyj8Fh4Bj8AeQ8AT1T02of5wRg+Bp83TYaPTmLm6fPWRq72lb+3p7EO9rP1gpvt19tFEc3xNBvmko9oq/pyq9jNSVjHcjyHYQUIjKVkYjyVp64YPT1RvCNGu34CsrnAtVYq3BnVw1pyfOl1h5ystKPQfqxjSCJ8pxGEKoQqp+5RNTh0o9xzYdxm6wwIs1n2dmj/0lKAtqaVrxQbLFrMNgUanAOsXaxsHKGzTCkEey+hyEiWfTdL4U6209YXxxvjpaZhue4eAXb9M/QF4BG4aAU9Ubxoy/wKPwOYQeNw8HhxYPNCay5bv7Zedb2pnnQ9f6y2+q2964xpKqnGSSpIiiuS0X/QhK/tkJ4XqGP7LNSuqVIxN4VRnvz/sP7T54h0e95qCqA2r0jd3nH6rUUGAiSJqlxiyd4b9RCYtUaWuUmQ1Zluhoo4qA1JV06QGtTCFGPNXTUBkVmA7XVJZcQEassFyOahURkfvMySqWH6F9lbcbAvfhwur7BBWuFHY1chNBtATFseGmQfoplYKiMOkqNXSl0IZ/UUia0/U4ugrwXhw4c3izf1RQdyPwyPgEbj9CHiievsx9u+wDxEwxsQvzb90eC6fe/di1v7Oud7c31su25O5LASqp1i0wgbq2Oa0hBztpchaKgNUUqlYinJPUa9i3Yqq04d9olYZKF0fZK+o7v1FiASRb0RWdhlz5XXYYRfzmwU2CUArKqucInlV6LUaRpQC0IgblL8akwcrlj3hnRTmFvBKRCqsbcEUEWJb+IUEGXNSye/BElXblWJIVJkxDzgqrWs7bttLixY6tWbFf1gMZqJOM2h+qRm1/iRS6afVzPhrD8D0sk8H2Ptr2h+hR4A+0zwMHgGPwPYhgHmoJ+BEGLbDh2aXL3//1fbc913qzN7XkV0IagGoUHCVvi2KQs/TDP1Pi4yUVGpvyj2krFWUDa6u8DC1PdwpV9VYOyBPVLdvFnfnniQWQlnfXJcCQDc7RFwdIXR5IrYllS3KFzYlAEkpktRaWIN6WINGhAVXEWBI3pSGU1CwiA+Jqs07dURVUqMArPS3JVPUUCC0d1j2ZmtFpzFu28oNA2zrCKps4wYGdIHSBkSpINYJNGTjWi2qfXasNf6bE3nr0zMzM5i7urKrxO6cOj9qj4BH4DoIeKLql4dHYBsROGPOTF5dnv/AudlzPzjXmf3Gju6Mi1QGIhbQK3qQo69kILlrVJ6TzySS1bLISUnF9qcC1Va0CaqEb90QXejWSlt8gVc3TlL1iuo2TvIo7grzQTE8z51SbetZG/639lVE/BR2k7LNIgYWuC4dAHNKAwjQfkJElAbQiGtUcIVOAfh7g4SVsgCojI+JMSke5FILwpQ29I+LV0JJhJOjB/yoKKo2EVZIadNR2B8WHS3I2xX/o1awIahcgsylDk3Yq0W1N6Ymp363Xkv/qIzLUz4VYBQXpB+TR2D7EPBEdfuw9HvapwiginoJLtVmu8tvv9Ke/Z7zV859MIPe/SYomiVeXVUJRhkqiso0VvDnXMWPllOV1qfse8oX/mHlNJ6iWIXNuakYHnX/HPn0Oar7dOGtOuyh8QOV53PCyCANwH6PLBNvghzDRNJpCS6nmkoINPmckkMA+q3WwxRqcR2SIIVQhhSSR/G2LNiBlsP8TFaRxQpnSYXbYacq+3a0DQ2Sn2RtJdDJwqUCkFnrwPuXeLTNrUV7rUArUFoZYWQeyfBSI6l/drwx+cdpOvbUPcnhc9571Z8HHoG9iYAnqntzXv1R7RACxpjw6f5Xji0uzX/r1eWFv98reo/18+5hrXQkA7wQl1TJX0IOGRZM6YxtpygP1dkAWSPTytk4tO0falaOiCBRQLI6uOSvE/30llM7tABG6W1YSuWMLquqDlR5SxAHtqcVojoIytuaKPRIpYp9agGgIFQRxCEXWqVRDVJ0B8BmASWARrJaIunE9YhKKJJV4BxsKSHHNW6H41Ysk1qbx0p52pjmYh0FsLJwaNfKx0JEmLcnxwL0X9USYoiuxUH6UrPW+stmvfVnY83as0fEkc4oTYkfi0fAI7B1BDxR3TqGfg/7FIEvz315/Fp38bG2Xvr2Tt759uWi92hu8hiv8PZ6CwZD+2TYn0Ff59A3fbabsn6om4OOg6vDAhVnFeTCvEwGqg9PVDeH7J7aCttHrSaqVp1ntX7YRIA2q7o9cBIrv5zIpm3eisRQoLoakTNALaxDPapDI6xBKiMusso1kDGFfb17FxxOiTdRomLzT4qrVWCdkIo5qkSuh0Sb3QSq6mpBPbLwJg3JsygliIIKrfJGVH+jltSeqKv6nx5sTH/uYOPgpT01r/5gPAL7HAFPVPf5AvCHf/MIGGPUM52vHlhYvvzehc7Cdy/nSx/qmu5RrTSgZzqJQDYPEJXTvOQnVvcjSUWN1Za3bPrNh63eV9b9o2UVpQZ4orppLPfmhoLyR1lJ5cUw1NxdKsmQqNJOkXEQAAAgAElEQVTfBq1zLb2lsiTXPhVXKeaiUqIoKZmBRFeAGGoqhWZUh7GoAbGIINQKyhzb+XIqABJMzLXGskDAqAKG+Z2qSq1XrTsBLVr8niMEQ5LN+2CVlQ+nFDlo21WVe2wpELkgwor5tKlMZ2th+vlmvfWJNIz/6v6x+08DQOGdAfbmavdHtb8Q8ER1f823P9otIIC5qAAQPLPwzPGlfu9Dc+1r37fYX/j6tuk0TFBCgBdliQUhmkL7mS6gT7moWCnNHuqUxkfJgPxcpXG56/KGoxwUU9ktsKrbE9UtTOqeeSlWzmM+6PAjHe2qXD8oXljDAnl34+NUUAq8O69ezBsV2MaXb6eoaIokTgmhUVxoJRNoBXUYi5vQCOtkJ6XJFcBgJgBuSgQTO65ZbZTzWEnYZZKM9lhc7b+WqBK9pZZr/KJC5pRCQ+qskNRdi2yscsyuwbzaAGKZ9Bpp87VGUv/DJIz+/djE2OuH4XDXk9U9s8j9gexTBDxR3acT7w/75hBAknoKTsUL/YXjV5fm/umV+bnvbeftu0uZKwjRsRwLo7BqH31QOQ81QyUVK/rRzsdQx3X2riSWQHpVpWhqOJ7rnpTElZ3+xBZWzh6oekQ+9H9z87sXtkYH04EEOfAyXXlkVPC0cqGsyAigphIC7acMhe2R+FI9P1Xjo7MAk1V8xhBBM6zDeDIG9bROxVdlYaBApor0ExtcmZzSXzh1xSm9eArwz0RUuQew5aRMrbkpBR8PrnEtSygl2rdhQwEBSpHLKqcAlNyClZ9Kp0E6P9mc/OMkrP3q1NTYi74F615Y3f4Y9jMCnqju59n3x75pBF40LzbavfKd5+bf+Jm59tz7+r1+C3tKhWEIIgDKPe3oHik/WdmFwmRkQYUV1Vyxj0Q1JMLKj9KqqngRX/WwZPRGg3OB06pS5l7jieqN0Nt7fx9SUCR4rKZu9AG/WlFlNGxZFZXac/4zeqVilADXU4kEFLtTGVzJAUQmBFkKSIIEJprj0ErHIFIx5asWeQlGl1zlT+eADfdbAurUVf49E9JBrzU3aDxvnEKMkQqJDgGcP0vbU8eMSpctI6k5gSnAJDLOJ5qTn6vF6b9OppK/fLN48+Lem3F/RB6B/YGAJ6r7Y579Ud4iAsYY+eXOy4eWu/PfOte9+iOX2hffmYm8rkDIQAakBqGS2iv70EE1FfqQI0k1OZFRJgRMVPGCjOUgzAPYHH1NgQvxBVsBvcGYXeX2oDbGV/3f4uzurZdxvjKvNyKq1tKsevOyun1uFQGq2LfKp9uT4V6opGqWZTnsIkXtVVnVRNKKFlbNdAxaaQsSFVP7VV3Y9Y8drYy1obLqqRsHEVXKE6ik11aOY8UxOF9hS6qHkQSmuNJw9qrUAiSmA5iwU48az9aT1u8fmZj5xNHa0TN7a8b90XgE9gcCnqjuj3n2R3kLCLxoXoyKueItV7pXv2Ohs/SRpXzp0Ux06ybAoikOomKBFIX5MScV26BqDHVi7ikGTLVtZ0nsk8KpbCnFoXsKhVYrsVdURG18albpCF/g12a6ekX1FiZ8V7/EVulXjmFYoORESCSdzrpq7cG6on80/eecVHYKEKioYtAdPX/xH4bibT5qoEKqwldaQU0l0Iyb0EqaUAsSSgWQBXBHK62pwIpvsoZKKXuoVtc6px4MHABsK1YK61tCS/6qsuS0GUp9sWZuVKglIMQxYWFZBhDosJNGtRNjteYnp8am/t976ve8IAQlzvqHR8AjsEsQ8ER1l0yUH+bOInDenK+dm7/0ntmFK9+10Fv8tm7Re6Agn3HMlSuhkBoyU7LlVJlRPir1Ucdh2upptrNk0opFJXQ5lUhekQPItcrpZpz7LQxVjrteXypPVHd2vdz5d+Oyp5UPVuara4FC+es8BuvJkOU/x/2pOl9TrilGB4imUqEVd5DC3GuXX4oKZqQDSFUMrbhBZBU7WiXAFlZlWXCutiWqjpxyu2AumBrcxg18V20+Nuak6oDIMJ9eeNPH5yG9joj0sEALCTp20ZJakbIaQtiLg/hko9b49Hhz/A8ebD74NJpq+SKrO79q/Qg8AptBwBPVzaDkt9k3CGDR1BW4Un/l2tfed21p/r9Y7C18qJt379KqFCoWUGIOqsnIvB/JKaqpZD2F1jzY45wqSBguTq9jNYqeghVWJqouvF85BTdJVNcqqmunxxPVfbNk3a3LIMd0eOS8tqp2qc5MfzU61RsfNNQntZ/C8lbhdBEBq2Barwlrw4ZpAFhPiLmrivxWG1ENmnEdJuMWhuDpnMAcV01+q+yPSkVSwDZWBrsMWK9XF21QNv+UiqeMLUSkFrFW4cViL6v2ugIs9A/AG0bMVcXWq6iwYjp4IIIiCeMLYZT8xfTY5G+GzfArD8ADy56s7rfzxB/vbkTAE9XdOGt+zLcFAfRHfWXpmYnLve67rnaXfuRqZ+793bI3LZSBMBKArVB7pgd93YesyCDHFqh6mLfHtHRlIHPQIYgpw6px39rpt5qobgYMT1w3g9Ju3+bG62ujdVBdt646f4iGLbIa3HjZYIDdAO/RNOavlpzUEigFkYqgrmKYSSagEdUhVglAKaHMDWhMB0ClFwukQEMhCnausPmwKOBikRaG+vErO2VUGwIM6q/Wdc2gm0TKz3VOAq5QC7Nq1cJka+oTzVr93042Jp87DscXhFgnyXu3LwU/fo/AHkLg1q6UewgAfygeAVadjPrilS/O6EB84OL8xZ++0p17Wy6LVEYCkKiWOoOe7kEmUE3NoSiKFcUlo46iJ6qjPkM7M77NrIPVDazo/FjnSuEKokrb3MIVW+HvlZCQiAjGgjq0oiY00xaRVVEq0LmBsuCQvwnQd7Vkv1WKOFivVVRoNbdLJb/VoYPVAKjrFYatiya1haWSq/zA2IFPpHHj/45Bff6h1kNzXlndmfXn38UjcCsIeKJ6K6j51+w5BE60Txye77e/6/LS1f/mwtyFe3KRqSgJQMUYOSygl3ehU/QgRz9Hjfl2pe3Ew1Dc9EVzhxHcDEHZ4SH5t7sDCGxmHWxY37dqvG7NUxqAxsp+LpqiDlUGKE80MTHlqo7Xx2EMyap0ympBKizuA/NeXXoMpcpYWwsM4wPZuVVsqjbAjC5kmE6wIs9h5cbkzGok6FxDLagVk42Jv5qsTfzqW8ff+mkhRPsOTId/S4+AR2ATCHiiugmQ/CZ7G4EznTNHT1x55XtnO/M/3obufRn0Q2xjriQrqf2iBz2N1lNo4J9TxikZoFcuip6o7u01sleObjuJqtuX64blzgkirVhopbHFhYJQoH1VjXxW0b4KC65QLdV5CWVBSavOwZUyuml/SDqtkktOqy6Ub7MbbuV8c0QVnQryTg6JTNrjzfEnp1vTvzU1Nv7JQ+KQJ6t7ZaH749hTCHiiuqem0x/MzSJwpvfa/V+98MY/mO1c+/4l03k4C/IIi56Fwi44OeRFBlmB3qgFFX1gXqq7rLr3upWL5s2Oc6vbb4agbPU9/OtHH4HtXAduX+S+Wmnd6ogqe6RioZVgsorKatqCsRTtq1JQhQCdlZSzSk0BLHzoTFBiTSJ1yKLbQiKqqIauzZ8dYn6j8xD/To7G2EErK8kVIFHxXCOufWas3vztQzOH/uMRcaQz+rPoR+gR2F8IeKK6v+bbH627GBojvrb00ptPXrvw/ZfbVz+yWC4/VEY61mFJFcjcCrUPeYlFUznn0WFocwuKzp0EfzsJyp08Dv/eW0PgdqyD1aZYA2UVLawMtjyV5AoQyQAaUQrjSRPG4hbUVA1CLaHsGupmxU4YAGiBqpUmC7iCbN00KbDkjVrtVrUOFNcnq664SoIQCmxaLI7raiutf3ayMfnbk5OTn7wL7ur5nNWtrTP/ao/AdiLgiep2oun3tSsQQAuqr/ZOHj936eQPXOnMfd9S0X4wC7JIRAaMQt0Uraf60C/7kGlshYoklXPwqBVqRT3aFQfMxWK7Zah+nLcRge1cB4Mc1XXWFuWrgoEc/ajwfCFHAIBYKGgENRhLWjAej0FD1UFkEqAQYEpBN4KooJaqpGcuClJVHVHlJhlcxb/msdHvV2yI7yFBSSzSouRaam4cq2i+EdeeGo8nfqWhGp+5f/L+JU9Wb+NC9Lv2CNwEAp6o3gRYftPdj8Djjz8eTL97euri/Nw/vLRw+Z8ulkv3F1EZyhgvrDlorOjXaOCfsUcqFk4NjNQ5jEkhxApZ3c6L/+1CeDeM8XYdu9/vEIHtXAfXOwe4Axt3bqPzB/NQNYbwATC3BsnqeDoBE9E41GQdVIFuAAC6sN6qsrCqak4pAOiLit2prnfBut4NJP2N7tUkJhLQ+WsMNTQGKQS1XVVaLU/WJh8fb0z8fFzGzz4w7X1W/bnjERgFBDxRHYVZ8GPYEQSMMcHfXn3uYLe3+G0XFi5/dLFYvEsnOoAYw40FhfuzvAtZ1ufKflR2qLgDhyfIzJ/6l1eI6nZe+G8nCLtlnLcTA7/v7VfWr0tWkQxKAwV2pTLWbxijEhoghghaUQsmogmYrE1DpCMQuaCKfIpgiAJKqUFjrrjQ7KmKKQTXpaorZ3hd4opWV/b81ZQcW4JCoooneSlNTdX6k/Wp36nFY78+PTX2wjFxrOvXjUfAI3BnEfBE9c7i7999hxDAcP/nu88fXVic+8iZy2c/2oX+hEyxngIJKdXzQ46V/Tojj1RjO00hS8WgpXYK6i70BqeUhXXSFTx53aHFt8Nvs968uvnf6TlH/9PSFKBRWTWY+43dAQy1Q41FAjVRhwONQ9AKWxBDTMpmWaBPcR+MLMEo7D7lyv/R/H/jS9bqSMe6sFtDVoOpPM67lTRWCQoUBDqEoIyXZhoHfv1gY+bf3jNxz4tC4Ib+4RHwCNwpBDxRvVPI+/fdUQRe6Lxw/PzSxf90tj3/E1d7C28qsQl4gPlzqNgUkJsc+hjy1+zviGFKhc1ygPrkcCcdul5yK9Td8nDExBPV3TJjWxvndX1Eb+AzurV3Xv/VlJ6K/wSSVFRWNejSUMVUYDCYkcB4NAkTyRg0oyZEIgSTl6DLHBNIiaxiEaML26/q+7bmTVev841UVXwhElWMmeDOMfyPLVulDiAsY9OKxi5OpBO/M9Wa+p1jjWNIVn2S9+1YIH6fHoFNIOCJ6iZA8pvsbgROmBOHT519/R/MLs//yELefUinIgS8AIocDF480SsVc1IN6qpo6M/Hi6FGNC3n/DgkqgZKNPynvuSj/7iRz+tOq2ujj9juHuF6830rc+zyS9dDA2/bbuaB22NRVSnwfGNFtdTYGACj7kgOA6iJGrTiFoyn49CM6hDhzSF2ripyimzwDSJHNjbDFp35/3rjZIMqexSOqFKRJN6OMlFVOoCgjMpG1Hy1mbZ+766ZI799JD3yxs0ct9/WI+AR2D4EPFHdPiz9nkYQgQvmwszzF57/yOWlK//lYrb87gyKJGhEpKIWJgeNKmreg6zIqGgD3VMLuiDi5QyJqiILHVUyUS0wVWAXENXVBMUrqiO4OLd5SBup5zdLVq9HVPGCsdmLBmuQZOGPnNRGI9CyChtpGFZWSwkhhJDKmFqtjtfGoBU3IDQSyl4OpsA8Us4rxaj/Zojq9WAdEFUaHJX901c6LuvVik1WoZAQibjfCOvPjDfHf/vew/f+wYSYmN/mKfO78wh4BDaBwGY/czaxK7+JR2C0EDhpTo6funzqO88vXPzBhWzxfZnIGiqQIGNJoX6s6qcK/6xHBR8Y3dMUqhRQUsEFZ66FpYCg4Msa2eZ4ojpaE+1HQwhsV5rHdhBVFygfdK9iC1RLNpGoorKqqcqfzjItiaxim9XJ+gS5AogCQPdLymnF89J1wNrqdLuCLE7bZpKKJ7cjq3iLSrmwpYRYxgvNpPGZyfHJX3vbxNv+XOCoNifsbnWY/vUeAY+ARcATVb8U9hwCWDgFAOHnFz7/gdOzZ37qaufaN/VUNqYiCQFGFU0J2SAnNYOyRBaKlcUkq4AWksiqkRgitNY1qP7g9QwrkUc8Xe16xTTVyb5ZpW3PLZQ9dkCjpKgOThE8E7EgsaqGCtQxubq/pHxwLLACareKHavG0jGYTCehEdYBMoCij8VYmBt+6xO22p2ASKntVMWJAK4ZADJWbuGK7Bjt6BIZXxmrj/3ZZH3y5x+dePQlIQQm0PqHR8AjsEMIbOHU36ER+rfxCNwkAi+aF6OiX9xzevbsz569cvbDfZlNy5oCqYCKNPp5BrkoycwfVVW8RqFFjSg1SLrCSgoIYrgSq/2R9w5FFKvA3OSYdmrzjcinD/3v1AzcuffZiRzVzYT+q/dx2A4VO1PRTZ5NBeAcUgMFFVcVUBQZ3xBiPjgqqyqF6foMzDRmIIIYsi7mkWMKwFYD/zw3hBNaUtGZzv/chZBatgq2pKNzpgCQpdSpTC4dmjjyW42o9msPTzx8XgjUe/3DI+AR2AkEPFHdCZT9e+wYAh83H1f3du49MNdp/+jpK6d+arm/NCljASpWdGHs5dhxKuMLJNcjDwQUYQ3JQyvdYE1wIQByJSBHuVUICEsAtT3Xy23H5EYV36vf0Cuq2z4Fd3yHN1oDm5nzWw39rw404Gmkrbk+hdI18lOssLeRCyihoFbFSFRt+L0QEJgQmuEYzDQPQCMcp2JGXRRAvqdbjWYIQSkHlNZjCyUpb9UaC2hpwMiC/F85wCKQqKJtVTmmWlePTBz970Cnf/LYwfuueCeAO77c/QD2CQKeqO6Tid4vh/m55c8dXMy6H3njwsn/aaG7OB43IiUC9HLEiyKqqDn0i5w6TwmSVAyQpyKG/sn4GyCgCyqXgSBR7SuATHE3qmhEieqNCMgoKqqEsf8E2vZTc6s+qttFVDGvtCgNNcog1RLv9QyqmECRCy3Zsoq8NtDkHwmkZqIaQQppWIeJ2jSMpy0wRQlllt+wkOtG3amodIqkXevmQU0E7PlO+elsiSUCCXmB70ftVUGVAYiuKGZaM18eb07+3PHpI38zJaYWt33y/A49Ah6BNQj4y4RfFHsGgZcXn55+ZfnCt59fPPcv54uFhwSEMkkSspQiM/8SCWpOeXFok0PFFFahcab4SFQpV9U+6GKLYpB1tME6qpu16BkFgG9EZLd7jBQ+tfC6D5nVZu3u97bmesUQBlMwqM7e+gjdmNbb03DO134krifi7WWCvZ1rhdPFh/2kBmvBtiWmUDveEFK+KjbaALKCQ5f/MIigVRuD8do4NCAFVUjqXKUx8iElNQLA7wXeZGKKAVJOzi8YPKrzxASciySJNNP6tGezcyhw682F/jElyGAURbKyKsNuqzH2h4209svvnXrvMz4FYOvnpd+DR+BGCHiieiOE/N93BQJnzJn01Qsvfcts58p/fbZ3/ju6qhfFYQOUVNbMvw+FJamo3BCJ2mD1r8ixs9tUL3+78aTZTvKxmQXhCs4cIcDXOKLq8KU6G+uRWTU9WkU1th7uHdx0bJyz4YlqhdytInubme8Nt3FE0JXV04Zr50HrksgqFU1Z6yohBdSSGrSSFkyFk1A3NTA5OwYQJ7XqqADNpNMS1UEXrsq5W31HauJhf7G2Jav9A5JTqSiKguPBrwpz10sNtbR2pllv/tJ4a/wP3pm+0/urbmmB+Bd7BG6MwG685t74qPwW+woBY4z8zOxn3nFx4eIPzffm/vMFvTCjIwNRkkBeFtAv+5DrYXjxejY+exW4O0NUSb9iSAcK1lofTqeoOvVrNY3ZLjcg1nhXP2y193Um3iuqWzgrHFG9QTc3XJ/UtQqfaF1VcipAGIZQD2owk87AWDAGgQ4odO/+jrOHKTt002PX2DA/wM44NQvgxwoVddVhVS+GlKKAyquQ9H5EVIWk9spBEJT1qP7UWNz4jeO1e/707vG757aAkH+pR8AjcAMEPFH1S2TXI/CVzleOvXT59R+41r76g+18+QGJ+aQRgI4NdPMumfljfipecPDi5x7V3uA7TeR2GvSdPj5WVIf0oJJlsW49jPPIXJ0fuZkq85vDci0NvtHrPVG9EULX+fsmiSruAeMcVaKKpBBD/JGIYDKehIl4AtIgJcJY5gUVWFE3KaGIgjpCSTNMqSeVubZkli54A5V3o9sWFvGVtaej9AJLVJEg4yOWcXssHvvkgdqB/+uxg4/9jRDCVoRtASv/Uo+AR2BdBDxR9QtjVyPwnHmufvbcpe87u3T+Rxezha/H+Bx6MWKL1LboQLdsQ66xYpgvWlU1dbW34q4GYp3B7zQ5HQ6BDdo3Q1SHOYSseq1HI7f/Q+rmEjk8Ud3CmXETRNXlEDtF1ammChTUZR3G43FopS2Iwwgg12Ay9N6XTFTRq9WuHiaq6N06XFF8w2NL+wdZ5itXFvuq8oMclKnakiyW6XMDFVYqsTQAIShoBM2zY9HEHx47fPQXj8fHT3oXgC2sE/9Sj8B1ENj+a4CH2yOwQwgYY9Tnlp5+74sXX/zoXH/hWzJZxHEUQ2JiaoS6VMxBH3oUUuS0u7UXpip53aFh78jb3DmSygT1ekR1PQA4V9X9j78fFLxsE2KbcTbay0VSm4VxW9fOzRBVJIFUD8WRD1RUKQKCTgA6gDq6ADQmoJXUIDQKTJ9dAqggyp7fBkP1AptyuKN1JVSYYIKFV7i2nMU/N/SoPgbFXtSZDvfNybBOrXU3t2htFZZRWVe1545MH/2Vx2Ye+V0hRH+zGPvtPAIegc0j4Inq5rHyW44QAuiX+j5436Gnznzhf39j4czfzUR/KkojCEQIpo8XlhI6ehFykYEeFIfsj+W+rUTjFud8dfeuauh/9S4HJJU47lrisF2zNqjwXle75VF5ojqMOtzi1K982U0QVa7/H0Y+yJ0DO1eVmrpvRCqB8VoTxtMmpwDkEkRhiKyyooqNOgQ5dDBvJTMqoqIS/2o/BxxR5ckerq6qojogpqzZroUC3QlKBYlM5ycak4/f+6b7//vjcOirQtwgGXdbQPU78QjsLwS26xqwv1DzR3tHEcAWqS/Pvty4Yi798DOzz//0ol4+LiOloiAmU/Esz0DjRQ4yKCGn3Le1JTx39BBu25uvR1LdRfe2vekmd7yeIfx6Lx1mEdvil03u/0abDYnqxltWw8U32t9e/fu23ujcIlFFbKuqqkY/VoEtVhNoxXXyVk1NDBK940pWVYmoCkFqKiuqSFudkrqWqK71XMXQ/7ChqsMB82Sp+h+JLqmr1rIKMCkh0IlM3rhr+vCvN0Tjlx6YfmDZpwDs1TPDH9edQsAT1TuFvH/fW0bgvDlfOz13+p1fu/zq/3YqO/eOMjVpoAKQWpJ6iqb+eZaBQFNxjWFA9ExdudT3auX/apJx54+TL+rrWRJdT710ZHU7i6k8Ud3cKXenierAXspW9xdlAQVaymkNgVHQDGswXZ+EVlCHoFRgkKwiIRZ4/g+JKp7/TFQ1d8Sy96tIaN1jDVnFBgDY+AMJL76nrfgn31aryCKZxW/RvgpVWZFBZ7o29vx9x+752UYy/vlD4lB7c0j7rTwCHoHNIOCJ6mZQ8tuMDAKopj5x8Ym7F7LlH3999pUf6ye9hkiURLXFlEBejJnpQ04VwZILIfBiVTX0HJmjuf0D2VbSURlulUxUj2J4MWeKaW3YOajrvCuv86njypwG5U4rirJWDGAteDfw/2TCjLmHw5euNaxa+Zs7T/S3Z41c7zhu1xqhkd+EokprxBntW0WVCquwq5wuqHuVKATEJoTxuAnTtQlIZQKAZLVkSkpk1Xqs8mxTMgARViSq/FkQrCjaq4b8XeSFySjJp1SYVSW0g5IrzHVFG6tS6LpIFw+2Zn5/Km3+wgPTj31NCJFvz8z5vXgEPAKeqPo1sKsQePLCkzOznYVvv9K//LMX+xceSBIpZYAVvoqMwLHzVKb7FO4XGm1rnHpi+6LuqqPdvsFuNxnZyDFhEC4lguJoKgpPSFSZBF6vzeVq4sjkZT3/05vHZlAow4NY08VovT1uZsw3P5Kdf8WuIKqum5m9k3CKpjYl5IaJKmAL41xAKmKYaUxCM25Sy1VTcEge0AGg4pu6MvxPzHktUbVerCtmZVX+6up1O8yrlhBoCVGhyvG4dWqmNfWxw427/uxI68jszs+yf0ePwN5EwBPVvTmve/KosPvUi6df/saLy5d+6nz/3HeZmoZQMhWlkL8pqE0qqi9MbUKbm2qbjK9r+L4noVpzULeTqLo3q74HtsHkfD8kD6xkrfa1dFY/Li1gPXUTX0PFcOt9UlmFjJUzuwG9Hb8n/374f/f+blcUCR6ovFZpdQ5GFQSrleDrHetuWEEbEdXtXhdrF569UdxEjdGg7a4lqjg2cgDAbHPbsAN3IzMByigYi7GwagwSlXCP4xI5qhrkmfJY7M0R3Zu47/EGduVj9fJyuarVVVQlq0MeK0CUAoJcQEOm5YHm5O+0Gq1ffmT6Hc95VXU3nBl+jLsBAU9Ud8Ms+THiBUs813/uzV899+o/vrB44ScXzHwzbkYQGcwTM9QmNS8z6kDFFzcJQgZARvIY/9/HJJUu19vZFrNK4jbI/cXe6EgYqZDNfspwqirOjX1YBY0rVPhmg8hkhbHyz+sT1fWOyam1G6m2JLo58irwJsf+hL3iMZSrhykKbpjsqbl+jvNuOTV3E1FdQQhpTWhLVAtuZ5oDtVKNZQITtRY0kiaEIqSiKsxTlzAkoituWihndX3D/41VfpvCsmr+aXu6AUOiCqAyAzGEMBY1Tk40pv7XA1OHPnFv495Lu2V9+HF6BEYZAU9UR3l2/NgGCGAB1TNnv/w9FzuXf2K2P/sNZVhQlA+Nt7HIAklqptGKCjtQIQNR3mqosn62k6huJhyOBNApYsQNrD8mfl9apWygstq/uf2uHuvNRv43Ih0COw1J7jLkFFhn6k6V3cg8KkR14Jm5B87DUSaqrqLeKapVokprBzVVU0BR5lAWaFcloCw0yFJCM67DWH0Man7cAycAACAASURBVGENlA4wXxRQzcdiqGF+rDXldepqpTPVhmtlQEzXWli55cAKPdtXqUJDaEKITGimWhO/Pdka/9XHpr7uC94BYA+cPP4Q7jgCnqje8SnwA9gMAif6Jx757MnP/+SV/uw/zIKsGUcBvazU2CMc/RYz0BjyRxKEhVWklbEz44rqmc282QhtsxmCeb2cz8FF9TYoqtctqLLqKM0HUQ0O/+MDm4QZKIfCKaqsg6YMrLoSBcBPJ/yGX2C7Aq1MEFjXYsgW5Az/RtIp5y4iV8Wq7kF6gNNXmbpS6NgSWTJ7r2Q5D303XSrJCC2UGwxltxHVlWRVA/4rygyKHM9xCZiuWhQlRDKEsdoYtJIGJCICVUhQWoJT9Knu3+asOpcJYbC4iinmRk1AhnAOiepaVZ3TTAK8Y0ZHArSrKhXUwvT1Rtr41/fec+/v3iPumd89q8SP1CMwmgh4ojqa8+JHVUEAc1O/dOpL//jM8tkfuarn3g6RkXEQ0RY9XVKLVIMVwVj27+y9qdrBhvyZgexKTEeRqG4UBq8qqJhXSH3bLQFltYwJqOvnzk4ASFJL0KVmKzFSW9kWiDcGECW1ExootKtJ14qKbNdRCMmo9b/kMK0BE2A6CP8e+7ijmop94yWF/RURWEde+DvOr1Ru7QwSE3cvUd3xk2ATVf/rKaoriSpbTJW6gH6OqT34E/olF2T234jqMJY2oR6kkJTBkKhSEwC0q1rpBCA3IKrr3fCx4r72s4O2pWUgaC2Z0vBaMhIbAfTHaq1/f9+xe375gfSBz3pVdcdXnX/DPYbA7rx677FJ8IdzfQSeWv7C2587+fTPLBaLH86DvKViVL0UFEZDX6PHIob7KVuMlRK6gKAvFSsnFHb2RHXbltnA/NzucVD0gr6T9h+2sEWlm+yFkIDSP0MKuNYl/a7Apgx0k2FJKs4j/t2pv2j9g8UzVb+hVUdRzUEkcuPspyqE1a0BESqQSoJQTFSRsAZSkR+mUgEoGRA9JZIqJJEQIrUDeyLugERL6WbzEbYN/Vvb0WZueG5tzzeScm9cTLURUXV75p5TeANTQl5qKIwBLJfMi5JSABIZQTOqQyuqQx0zRVFR1QokElUiqQJKS1aRXQb0WcGrxa2ZwfdrPifsNjzpKw4W9483M5SLbSgrntaNyQFacfO1qbGp37y7cezX7h6/e+62YOt36hHYJwh4orpPJno3HiZ1oIKXG184+cxPn58/+0M59O4P4gBkpCAzeMHSpKbihYvDshIkiWfYAxwVVmf0j5e63dkeczME4/aH/ld/TAytppxqqim3k+loiZSUfC8xr7C0hNSRU01tMVFBpa9O9aYJsjcblhiiwokG7xhSdY6sqIgOfC9JAR0SjipWLuXA9WkncRbJpU0BIJHVqatKAjaMILKKjSOqaqtipZXUVlLXUIld32JriFIVr42stdw222O9daPzezPr6Eb7uKW/b0FRHRBVjSSQgyJ4s9PHG9QiZ8KalxAYCbUghjEkq0ENIo0h+ICcAdhXVUKJBv6YowzYNICJanW+Bh2prnNDizfH1QeSVCSrtMZoZ5q6Z6ELQGSifiOqf/ruw8f+j0fHH/0b31r1llaPf5FHoPIJ78HwCIwgAk8//XS4eG/nPc+defbn28XiOyEwcRSHZOjdw+IK9FY0WGjhyArXcGNoD93/OeLPl6OdoQPbD+JmCIYrCKoe5fWM7NdLV3UXbicUcgtKh6vrpc7pFEhA3fUc5wAVbfqHucL2qTMufMHGC/iVe7Ybm42BbS+54h4VKAqZCgUBqZysepLKKSQEIgD8h9sSXVW4LXYhsqNjh3jb2pIJNB2fK9gi0wBMKQDIC2ypS4yajqLUpTEo2SpNEVwjjFCouoYBjUEGqLQOx4RjQ6xJR6M8aDsGS5h57XH/zgGBFpo9ZFctDYkkyhYKbZdP7PVW32bWEc22axW6XUt5mBi64R4HiioNYCVSzvABzfppO4md50roFxnkuNYKTakhEQTQiGowHjWo+j7QSFRRIceiSmmfpK1zQocL/w8K61bejK1QXO1iZ/V+2E2A1gIdH94AYWpKSetC4frIBNRU+vqhsQO/++Dxh/7VlJha3C5I/X48AvsNAa+o7rcZ3yXHa4yRzyw9M/nK8tf+5cmzr/+jUhYH43oMMpCQYVGFKaFX9LlQYtUqHnhjrptdtksAuJlhDlQrYmisHg945jqUdR2miphxewQGk+qXUJ6mfEAKvHLeKIZeyxxQnMISqVxn0DcZZGgPpnPo49wUBeheCZChaqrBFNh8AfcfQCRCiGQCgQghVvh9yGRUhhCSeomKJhNYJqec90e5quTmwOomK6b8OyQMw9SPYe7gwFuVeCulF5RGoLGR7udl1ssh7xTQ72cy15npx5np1Uso60ZBbBQxZIlkFYmrilhtZaKMGm/IPd+R+OC4kb5iKBgrzomo2hskR1RdZzQr7TuiiiqvIY/R0bmV2iypvZklutVtneJJir3QUGCbZPRMLgu0kSCLqFhG0EpaUFMJxCJmoor+qnSLY10dBkQY26qyTOs+PlbkOlcM/52CT04C1urNdcFCxZa5K+bH8/0TrgbsnhXruJuq9DNvOfrAz7x5/M1f2ioG/vUegf2KgCeq+3XmR/y4/9w8V497S+/5yrnn/83CwtybhBKhikMK3ZaApv5sAs6Zj6seq5jr2uyyET/4mx3eNhFVCmxTdNwVoSBhFaRaY94oF0ZxriDmmSJRyA0qWzl1BOvlPej2u5D3egCZoJB9qJCQxpAEMRGJSODXFCKIUPeiizpqUMoatVM/dkdAkfhZxRXr5FCVpb9VrYOQLLpcUtwPqp5scMkFWkhiqOm7MUkULRgwcwb0JRmos/VW/dT0TOtr0VjtQqe/lC70Fh48d+n02y/Pzz7YzjuH+rpfL5VRMgmEiARQjiuqrEEAQRCDlCGPW2N7TiSqqACjQoyEGyvTC5sfXW12wKsRtyU/WUtkPVG9waK3xJEcJJCoQg4lrj+0rMJ1UQB5qdajOqRBCjVVw9si8lVlBwBlxVpc4MNPDLeW6D6iEvZnpdTqqvb3rsfdYKSo7OMdG23G5wUq+fh+aFUV6wjH8fqbDt77C4/MPPLLPvx/sx9sfnuPgL0eeCA8AqOGAOamfurcp472Zf4vXjj3wo9qoRtxGmP5NRfoCKz0x0xIDDVbC6rqQThboVUEbtSOcyfH47RWElOtqkRh6hW44Z+szygSPfI35WIozAemsD6qqCV7WmZFDlmeQZZlkPf7UGBFdoEpFwJCEUAUxJBGKaRxQmQ1JHKK9DSwoVkMnSJRZZN2GhZH5m1ZFFf9k5paqeJ3RJClLEwjQH1LknpLaag2lYAUMC20UrIthZhToTzbGm99eXxs4jNjjeTL8xfOX5w7CFmj19CXgktCpUoFnaARdsVb2v32+y9eu/Stl5euPtyG5ak8yBVEADJVIBIJJsRCrBBSUYPABFTAg/+45SuipMnnl4qv7BPVN7wNwKMrMeVAIMEdHSXVLYWRVFQtcaSzXWgoJaaTIFEt2LKq1IAqdSxj8lSth3VSVXFuqBKf1G9LNStEle4VhqttSFZp+0oWK1marXpQCgqmFeDv8SbOphtpAYFWEOoQaiKdn2rM/OWD93/dTxyA+qwQqP36h0fAI3AzCHhF9WbQ8tvuCAIvmsuNNy48+w2nr538xfPLF+8Lk1BFSUTFMGjsj3SJ26SiurLOhd4T1TXzxF2f7GMjokpKpO3kZW8A0DoK0yzIcB2rrjWnXPSzDHr9HPJeDjorAHIsUpGknKZRAnEUQxAgWY0ovI+RdDRop7A4FrsgsSMCYRUvS0Sq0+ksgJA44b6wyIkKV7A7UaXimoroMC3Z/o4oo5BZEERX62l6cmxs7IU4jr643F3+qgJ1YezA2Nzk8cn2Q/BQvto6iFJOLjyTnFs8N355/vLhMA3fPt+79r7ZpWvvWMgW7umZ7lgRFxJSdA9QRFSRHKGah+4AlG8aGPJrpZA+pQPY9AUiqbgNEi0s9OOIv8sK2ImTaxRJ6KaOe5DrykVxhKEpOQ0o5zxojL4jMUWSipZVKd0cYQoA3wQ5lRQFdk5trmSirlJU6QajoqiuF5VB6sqpRzbZxna+ooRnrehmLDJx3lCN1x+4+60/vdBJPvOuI0c6mzpev5FHwCMwQMATVb8YRg6Bxy8/fv/swrUfef3aa/88T8pIKikwN5WJKual5RT+IxujqswxUAh5WVNuo2MCI5QDeCcAH+R0OgnJqkgD4kK2pZZIYTGaLmz9Pt4UYGg/oycWsXT6fej1+pD1ChCFoOKVVESQqgQLSCAOI1BYkGTD4FReYlUtJG3ofckElbVUIp0u1GoVRiIJmCNL4+U8UNwOSSoOj/UxLlyh7zXnqQYq7NbT2plaXHsxTtNnwyA6Uas3X52caFyqtWvzb3rTm/qb8bVEVf8ZeCYIl8OJl0+/cGSh13lkqb/0zsXe4jsX8vkHl2HpQCYLEWFaQ5xCHEUgFOdLk/1VwMqpU1RJFR5WgPENFm47KLzamVWxq4kqQiaRZKI3KvWropSTPM85L5oKq9ABIIFG1KCv2GYVySuF/wdFl7YlbzXU72zNXOrJKusqIqpVYssLk57UzoKsIPgrxQcw5aAMIDSRSUVtfqY587uBFP/z19/z9Zc3s/52ZjX4d/EI7A4EPFHdHfO0b0aJrVKffPnJb7vavvbRS93L70ina7YHPFdPU25qmbOBuyUxBM4KkrqKqDJLGKmClZ2e0CpBqebiud+jGumM1CkH1WD+L5PUvOxDN+vSs9fvQ7fXhzLXILWCRCbQDOrQUHVIZQIxREQfkbTxpZxJKf9TRBiogtv2ZHcWPy6v1OFCBSxYSU2h3qFqziVWnDJAvIBJr1Gg8jRNT9eT+vP1ev0L4/XxZw8cOPC6CMSVeyfuXdwKOUDSegJOTJw6e/7o5StnH77avfLea/2r713Ol97aybtNGQcirEWA1mlAPq2cK4tFV8PjcpZI3MigUsKzo0thtxJVTp/gmxYyVqBcdSyqKiArCiKqJaYAFIZyoethDTtE0ZqMsGMV3hStqbpcGdqvfkQMCqxs96rqOePujV2BFqq7fJ/FXfCIqlov10CHEIskq4nk5cPTB3/0nUff+awQorejk+7fzCOwyxHwRHWXT+BeGj4Sgv/v6pMPvnHl9R++OHfxn/VkP25MNdBIiKp7kbCgiop5aU5JHdS4V4jqIGTnFFVXB7/LTNq3Z27tKe6q5Ik9Dk977gCFKKJpOZrxu1zUgqr4s6IPvawDnX4Hur0uZP0Miqwgk/V60KDilbqsQyIS9I6kfuuocrq4NhNVVpk4GxVD/7YAyhLYgUeqE1CdwT61vuTOVZy1CpQXSh2jqGMVlsioPBDBfJrWXppoTT5+aObAUwePHnxxMV288rB4ONseDId7edG82Lh86eybTl184z2z7UsfvrR45R1Lun24iMtUpoEI4ghkEIFSmIsbsucrim12/KSzai644Vunta4V2z3m6v52I1F1YXvOlGCiiu5euCooHYVypjlXtcxKMjPDG6h6mJKqmmCuKhbuYQrAGrxtAweroDrXi8EN07CNyApF1ZbEkehP0QrKmnHtmvFdFJPVUkEMiQkK0T1+6Pj/MJ62fv/BmQfP38459vv2COw1BDxR3WszuouP56Q5mXzx7Be/99LC5X9xcfnSu8JaDDLi0K7z52RPTCxVwYJbScSq+iDSMyCtNvS/54nqwNFzAMWQk1tCVCnaqXrLuq5S+ELKR9VopI65qDl0sYo/60Knh0pqF/Iso1zUWIbQDOvQiltQkymGN0HpkEiqBCaS7JHKFJR9K5Gg2qakLr/UVeyTxY+rsLYhcQrF2kYNduzkt2pJKsppkYrbaVI710jrX3rL/W/5xHgy/tSlqUuX3yXeld/u0+C5i39e7wn12JfOvvCdp+fPfPBaPvfmXpCNiyQMwiSFMErJjss1C8CvbP+FKvBKojr0rN3aqHcjCd3METNRZbJv3b3Y/UMCN/0oubkEevbiGpWloJK9WpBCI0gpVxVt0dhXdW1LVF57NgqzqvuUs6Zy/rlDAsvuGO4CSnWAVlUVlEttU1xcrmoZwMGJg59qxrWPvvvYu7/ki6o2M/N+G48AI+CJql8JI4PAV+a/ct/nL3z+Jy51L/1YV/Zqab0G3X6fCmnwQoC5qUhU8VGiDYxSnqhaXW716Xwjouqo7aD9KQb6sWAKc1HRD7XIoN3rwHIXldQelHluvSpDmEzHoC5jSEUCAfVWRxUVSVkIUkSAXaoUFpRYL1QOfw9vILCwitqS2rxUuuBb9RQTUCnPc2XN9cCmiu5QSjBRGM2PNyaePXro6J/effzuvzjWOPaSEKLYycWMEYCTcPLAc6e/+P4XL7z4vRfal79xsegcNrFUYZpAkqRkVUVP1JMx7Zb8alllZiUOFdXt+Rje00TVRtapKBDhkthpSrALBUZckKhivmqWgclLUk/TIKa0lHqQWqLKudJ8y7C6u5jteOZyVCv5qKyK4xqu3FC5mw5UaG1zCRwP5tByBytc35JUf1kItswS6bmJ+uR/+9j9D39yQkzM7+Ra9e/lEdjNCGzPJ+RuRsCPfSQQwGrrz8w+8R3PXnzhn13oXfx22VRkb4SKKYWjsbORDV+vb+jDqohLFeOD2h+KqiPvw97l1RzIYbXZgMgMQuuoRnHXKLL6AjTs70Ov34NOvwe9fgadThe6nT45no4lDRhPWpCIEEIMaZqIWpyStdSgXQB3b+JcVNZT6f/UxcfNCiUHUAcpUl3xAo+9BIyGQGLbS6udOSWNUgUkhDIgX9QoiBemxqc/dfzoXf/uyMEjn72rddf8nfKoRLJ6Cp6IT8933/rsmVf+s5OXT33f5c7l+8KxCMI0giAIIQ6wb1LIirIREJKDgYB+nlEnrs20wN2uk3Q3klm2HGNVFe2psBkFdYKyRVWoqrooAKam4E0VFCW5MdRVDRqYq6owVxVvpEIwVsLm/a7MUx2cQ4OiqkoR1UD15/XKcYPh60vrJDA0KMAbEgVBKckBIBFpeWBi5hemWhO/8ej0o1/drjn1+/EI7HUEPFHd6zO8S47vrDk79dRrT/3k2c7ZH7pqrt0jawoCFYEpmKjSs2qxtOa4rkdU2bNyrz42Q1SJoFQuyuiagL9DJQpzgFFNzXSfwv1EVNsd6Cx3oMg0G6mHdQr3UxjVhBBRJbVtF2kLnPguwWajkiWQLXyy/a5c/h/+3oVziKiuejoyxUUpaPUjIFABdNs9qCX1a4dmDn788MzhPzhw8MCX7524d+lOkVS3npCsPnHqifiqPn/s/PLFD11Znv2Bi8sX3ltGRgRJAFEUQ6hiCLCoRwRUtEY5t9hla4fdKHYjUXVrhW5fXItcIqrcNIHs6ihXNaOc6jzLweQFhDKEukqgHtQoDSAm/CP25qX8aHtju4Ks2rW5KaJq7dxsLSeuY27iYJOSrfMIWlXhGo4hgQNjBz452Rj/P99x8B1/vdMRgL36+eePa+8j4Inq3p/jXXGEX+x88T1fePnpn5krr324l3SxfByUiMnM3RFVp6hufEBW31jhAGBluR0mBDsJ+pCo8ru64qShqoz5p3zl5Up6NvF3eb9UrKYzaOddaPfbVDTVW+pC3u5DbGJoxk1oxi1IZcpWP6SvCmsv5XJRbcEQ5aViiNW1rRyqTqiq0hicz+2gxAiL5SVZUIG9KcHtyNhfoxqFHZ+iMlTB5dbY+O9NjU380duOve2F6enp5a1U82/3HD1tng7PXHz16JVrVz4wu3D5H51fvPANWZClKglEmCQQhAm2QgBAE3oZcRctg9kKO9dCdTcTVZovS1Spba5QpLASUcV/uoB+0YMs64POc3KfSDFFRaVEVlFVDWVEFlbUqcouAFb8hz8NibHLm7ZfV1lUkRMBFQ4OV9IgjcP+jlvrsgtApCOYrE2emGiO/6u33vXWP/Lh/+0+A/3+9ioCnqju1ZndRcdljAn+9MKn/snL51/+8SVYeLtpaNBSA7UCMob7xds8sBsf1lDlGGzrDLlv/OJducWmiSqFJpEW2QIUtKHCgH+B7U/70M7asNhdhl6nA0U7owtrS9WhETahpuoQo3k6YEEKV09TByj6ym6S2GWJC6gwR88qqhjyd/TZhv/dhw4SUTLwx9dJSTnH2GEIb0wofQAVVSyMMWHeSBoXZ2Zm/nB6fPrfBWPHvzqqxum4lp+a/eMDb1w+942n58/94KXli+/riv6ErEcySFIQGH7GXvRBwzYuKLBUsCp239Y1uFuJ6qDF7MDaC296FLkAlAKJamlb+fYhy3uUq4o9oLAXmiOq1K1KxSBLdxM1JKAuT9qBPyzI5ND/gMZWwv/UzMHmV7vXDYmqvTEkVRXbCQcgcwn1oDk31Zr8teNHj//m/cn9r93WyfY79wjsEQQ8Ud0jE7mbD+NFc/LQ377y5P94cfnid/dl54CqYQhNE+HBwhwkLjd1gV3jl7h3w/4sMnFnnGq+3PB7VjHRKcEJmBgmxep+VlQL8kblwqk2fe13ehAUAiaiMWiFTVJVsR0ktUCVEZNQCtczCXWNQbldAP8e/YNccNVVVfNlnR/4dUBUNRNV13kKb05IqcILvJZlTaYXD88c/tSD9933K4leeOnYsW/ojvJ6x3zrJ+b/Q2v2ytw3vXr+1f/qYu/K+/phMS1roZJhDCpMIVJ1alyAwWt8ItHfiVzVmzqPRgZkPn+dRRmTSE4roXa06KdKZDWHXPehn/eg3+8DFJpUf7KqCmpQj5qQBlgAGNpmIEMS6s6XgbJqXQYGOauOrFZJqyWpNoGA17V1quBUI/bOJaIqQoAcIDFpMd2a/n+OzBz5lYcnHn5qlCICIzPdfiAegVUIeKLql8QdReBj5mPyQ73/5P1Pvfy5/2VZL38dhEWoQmYy6DxFeambVlPv6KHcwTe36k2FoA8JiS2mQg9a60OL5BTtp+hrmUO724Gldhs67Tb0uhl6/kBNxTBZG4emqkNQKJCFAqSqmDcs0MQS1VSylRr252HjH0dHnUmVywNkOjswS6eUWZsWQN2ZcH+2utqyEmGErgXplanG1JMP3/vwL11649JnP/jBD+5oZf9WJ/XjL/3W3z9x8ZV/ci2b+8Z+kE1BGkoVx6BkTJ6wAXYyIlLkierGWOPaHf6VivRwDdr1jvnWqKpiMWBm+tCnFr/oVFFS295QRFBTNUphqQU18vulDmnVFqlWKaW5oAr/oeVbdTtHRlcqrAMTtkEKAfk7D1qqov9vACKXRJKn6tNPHRif+eV3HXnXHwkhtt3rd6tr1r/eIzBqCHiiOmozso/Gg0UoZ8/+bfKl8Oo/f/rMcz+WBdndYYQXFgCpJGQFaiWOqFptw6/YdVbI5ogqBfqtmooWVKiqdrMeLLeXob3chl67D6ZvIA0TqEdoll6jHL/QhJSbGpiQm5aiHyWF5h2xZOXIXcQ5L49N/gdODKiyIrl1RSpEzpjs0nYDRwAJutSYS2viIJ6fbE49+dZ73vobb7v3bZ/ajd6TqK7+wdd+73teOffqD19oX/yWLMyashGAiANIY/SgRf9ZbiPr8LudHwG7UVGlRh8EDtdEksWUZqsp/Bt2hqLwv8ghR6JasqqaZwVAgao8h/+xrWojrEMCyYCoDv17Gf9h5mq1md3wBqqaBkBdqFwqgC0Q5NQXZ/7PXcgoSQHzrQsFqghgLJk4NVGf/I1773vsV4+JsWu3c779vj0CewEBf9nfC7O4S48Bi0/GID7+V1/97G+eXD7/rjwua0kYQGxVuQyNvImorncRX2n0vzLavzrUv9eX+Y2JKl7qEc1hdXRGFf4dVFM7i9DtdAEbO6Y6hUbSgDSusfenkRDIiCr/QyykKjl3lG2p3IWa8WVbVP4dkq+Aik0cgWXS6pIFXLchbjXK5BRJVCACaoeZJkl/amz6r44cOvpvvvmhb/6PQojbbuJ/u06jq+Zq689OfPq7Tl09+aPnO6e/pRMtg5gEiNME4rIGUZlS8ZknquvPAJJR+hywmjy6RuD6QqLK605DKUsoJBNVdK/I8gz6WFSVGcpJjURsiWoDmrLOZBfXpy3wG9xkrfFRHTr6OlKKZJQD+86JnG/KnN2VPRtcewI+HzC1pUSyGkBN1pfHkvHff/jhd/z8MXHg1du17vx+PQJ7BYG9fgXfK/O0J4/j8cuPN+JG8G1/+fzjv7igekdEqkQShBBqQcSFvT09Ub3x5FfClPZbR+5RwcSQP1dGc8epfplReBSN/JeXl6DTaUPRzSEuIxhTLahHNYiihNUibAOJBv1YRmUr8ElXrRBVvJRzK1ABhiyXkKiyuT1dwG2HKuc86Y4HL+xU+Y5ZmkVJrwsxtUCDGW+Of35mZubX33T0vj9+y+G3XN3NuXyoqv7N7P/P3puASXKVV6J/7BG51L509aLe1Xs32hACYxsbxn7elzF+2I/BG9geP7wwNja2Px62xx5jmwEPeGxgwAZmMGCbXYAQUgMCISGB3EJ7S2p1t7rUay25RmZs7zv/f29mVqulrpJ6qSWyv1KXurIyI27EzXvu+c9/zrfGH5i854cmZw+/7sn64RcmgzHZBZt8u5+8rMg+mzZkxMobVMJCuUVN4D0z0AhDkA2adlvjMdebgfPfKAvTes/j9S7FU3B+uIdlRDAWPUCVJS2pfJkxRVmbm6paEcr/LYpbwqpy+d8tUNkpUZ9Z4gqBQNBuUhXGvsP4A1h2Tu7pYLWTmqZ02dzZ37kOAMByvMwC85wQoMrXOXHTPn/g83u27f2rTcEVX70UY5i/Rz4CS3kEcqC6lK/eEj52bjiZ+vzqM3HtN+9+/O7XGb7Vb7kOmdByoZsX9klp3FmYO50UnSDFJXzyCzj0s0u1T2+4AZBHlzxeVHSgEPQJWwRAw2ZUFFFMYdaiJsqiaUTtOKJaAC1QegAAIABJREFUtUa16VlKwojc1KY+u0xlp58XdRjvc/ynaoqSAr0wqR1rKsVIyTGpMj8sAHSrC8v0FNuk2q7kOCVdSDNPeI6wt/CbdMDoHhsdGHnPulXrP7p3295Hl2LJ/+xLvD/L7KkjH7/i2MyxH5mcPvpbx1vHNjoDvmEEAdmWR37ikA8gYxgU27FIXthz1SZTlbnhDpCZLbaz0qleKXuJikUSrvVz/UBf7JIA4VPlIY12KkACclIeK5EAALDyZowbqmBV1aYkTsk0LPIdn0pWgQbtfvINnwGvav/rMqtIVVPl+67+Wu7v7j2r7DPUYPOGSzsA6Ew1pQnHxg0XBRsysLue6ZMVWQDM31o9OvEPfWv7PrjL2JXrVBfwmZg/deWNwHP9XFt5I5Wf8QUdgUPZIf+hM4/tOTT98F8fmnr0etf3fNfxeXFO0MmbJMRt0YpBuqBvvoRebH5AFfZGajHVJU1eOIEJJRo1MiJqZi2qJyHVoxaFYYtqlSq1ZuvkxCYv4H1OHwVWkSxoUlVXP5gi6d9XRv5KU6o1qDp5CvrTXj/Kjpl6R6va+RfZfGiGzABnKCDVzqwsMIvN8cGxfx4cHP7Hl77gpchEX9Qd/gu5le7P7nfvefKebVNTp37p8ROP/0LTbvVFfZZp+Q4VUpdKiUu2QRRZLYo5itOnLHXITJWO1YgpNZtkUNwBqgl7iVrMZhsZQ9bn/FjcYDVjFlkkPqwx6TRTcRme/wmQNWU/VSn9N7mpKopjfrpjO1QyAxpxhigwAtkQ810raWr8UEBVtl24N3Unf2/UrYpSVasnVw64eiCeqcy26uZFBtLECWVJlHJaltk2kZh1bLR/+GPXbbnuL/qMvtPP+aLlv5iPwAoYgRyoroCLvBhP8d6Zw4OHmg+8/MCxb76raswMe45vITKVTJvaaUZREvMyspwTpeZzXeYDVGE9pS2gwDTJsAlQzdKYYqROUZuaWZvqcUi1sEnVWo2a1TplzZhKhk/9LrxSS+RkHns+sgIV2jr5TsCk6sznNqoeplSD1U4mOjelKO5LpVNpPwDGzlzHRtJYylGiytg/s1OzNT6w+qtrV619x5p1a76xcXDjsstD/9SpT5WTVnLdo0cfedPh2aMvbpSSAlLYkKBUzpCcRNQ2QkotMOIBUeqQkTisFYZMNzVDMigS5jQzKDHsFQpUJV1KDYPiW5UMIIU3MMBqk1PW2nGb0ixhVrNg+jTmjlDBCLh6I69hcZQtd/qDHVXgdC5QldQ1eQijqpN+eYuoGFVcJ/2U1ITHq7ysZdlc6XAMm8y2AUa3PlDo/9I1W3f/4YS3/oH5fBbkz8lHYKWOQA5UV+qVv4znjW7/u5p3rT10evLVdx2+/c+sMpnIcYc+kUyTIkR7JgmZyzj2dL7Df36gCjcpAarcqMTWPbpjGWEJotsLEY+atqkRhWxFVa1UqV1vchxqn1NkoOoZAVmJo2Cq+Joyo6qN/XtAqwaqbFHV0fp1c9F1UVWaTCQgQOQBCqiqdhQ+bjgIZGa74BYf37F5x38d6x/7wvY126eWsi71ma4v61WP3zZ8ojH5M3c/fuC3zliVjYmfOgXPpbLjszMoNJamDWcFj7LE7nS4GwakMG0iQ4Aq2EBmUwGtFKP6fD/QFy+r2tsgqc7yHECVhS5wtkgAVkNqAqhGLYoTjJnBLhZj7igYTbYHEx5UMaqgZTMp/as7VYVZ6GZBxZb2uF0o2CobOfbFVZpXZlS1thaXx+INGaQzRmSQmzpJySt9c8em7f/fjv4dX1qO9/p8P+Py5+UjcL4ReL6fa+d7/fzn+Qg8bQSyLLM+e+ym3aeap3/3O8cP/D/+ANpzBBChhInSP5fyYKS6wh/zAqqc5CS61I47pNamogwKgBo3qRmhgarJdlSNaoOonbIRetkpKn9Jj6zUZu60C067FlIdVlWVN3WZs+dde+x6oAtUcaqKk+2Ua7mGm5FhapBrpL7tnrxi9fqPbd6w+b/tHN15ajnoUp/p1t2f7bcHwoG1X73va29+rHLoh6pGbcwNbKNU8MkyDUKkrWNL3GqKFKVOow4kExFx5FKHQ5TSvxTDL0ywxeIEq88CVPXnBatV0YSZsnNElLQobIcUtlsUxW2+5zxymVHF5syxfNk88f2sNNZnMarSJqg1qT3tUlrAqoUIrLM22PZKicNV+V/uAhw9tN/cdBWb7E1cdAr3X7nhyrftG933IQO7kPyRj0A+AuccgRyo5jfGJR8B6FO/duiel56qHX/rZPPIVVYB9jECjjiDHtowy+REqpX+mD9QBfvZNY+XFqqUwjSkMG2zXypAar1ep3q1TnEYk5/Z1BcgrScgO3M5fQoJOmw9xWb+3UYoKfuLdyW+x6OTPNWBxzr7HNcNekn8voqr5PjU7seNkYrBPd7Htd16X6H/7u+67rv+ePrx6TuvvfbaJWtFtZD79Sunv/ZTtzxw6xtPtk5cHbuR45ccclwAU4tcOyAztSnrdbqHmyhrttXfKqGpo9lcyJs/y3OXGlDVQJAbqjRQTcCqaqAKnWrEDZqoIIy4g1R2yjzGCl52oiiksU+NqKrodBsYlTaVmwiF09bda6zg5qYqAaoib5ENNzZk+FyzSSQcPL9ik3zLP7Jh9YYPrl2z9i/W0towZ1Uv0A2cv8yyG4EcqC67S7r4T+ie7NDANx7Z/+NPzTz1zqbdKCNdMHBdpGFLqTpF88PzaQtZ/GMw3yM8H1Bl2KJsjaSpQwrC+BNlMTUAVJM2NdoNqtcaVK/UqF0PyYotKrsFKnllafBIYTkFdarTZVMVUNXtVMo5tWM5pX0sezWqrPkztGY2FQZJWyxpgKs0tNiI2Kad9pf6H964ccs/XrVj33sHaGB2pSzYh7PDgzfe8/nXH6488eppmtmSFRJyfZfwx7MLZMTCOOuUo26IqHS4s68oSz0UnzqPT3PcT+eLal2KQFXAqnT/c1JVklCbjf9bSqfaoiRJ2d0CXf8DXh95TsAbKdyzHSW2cstgxh/JUsrQnzXW6jOJ7/ceoMqiFjhtcFVDN1ppeyqDDLXpxlxg/XfmkJkY5JvemVXDq27auWnn74zT+GnDWOGdo/P9UMyft+JGYB4fbStuTPITvsgj8IVw/5ZHjj7yi4dOP/EHhm+atmNQ4LhkZcSWVOjaTVXEZoeyuMjHtFhf/vxA1eRmDVkkMzJTABhxTYUNVS1pUhjD2L9J9WqNwkqTsjDhppI+T9hUk1y4pCrrKRZhiEWPWnjZpko3U6k0KZ0QxNpIVXjGQg7gBMaPbXnAjPd2/SsmSsCVNHwVvdLU6NDw57dv2fm2+1fff+8rjVeirr0iHtCr3njsxu85cOw7v3W8ffw/1Oxq4BRcGMKzXhgVfs6e52Qm7EbwreTbw1cU/26mYo0E6k799axjp++nZwOrywGoYhME4394qaL8j+7/OE7ISS3qt8o0GPRT4BS6QJWrCAYZCnCqSSVVfB7rLgjVClbV0Sa+Aapa0NWoKrNbRrFK25pkDFTZw5WjXZ3GcGn4rqu2vODXJ9yJg3n5f0VM+/wkn8MI5ED1OQxa/ivPfQTQSPW/j3/keyanT/7eEzOHf8gv+BT4HjlgjpKEsiwRVoSRateM+7m/49L+zfMB1YxjJIVRgz2RkSbc4RzD9DxrUzVqUjOWLv9GpUZxrU1ubFGfW6Z+t48XTgKXjZJ/p41KSvIaoDKwVJ3/3Pik8qU67JECqiwX4AU7E2IV+j5l+s9NK8yudrW0juFGg32Dd65dt/Z9O3bu+JdVxqr60r5aCz/679S+M37LI7e89snmsV84Y5zZbAU2Faw+sG1EMZFjmqDrOKxBrrFYKmVAqMzkCVDFOEMlMDeh7enH03s/PRNYXapAVfx5wahm7CiBJkIAVUhewnaToigiOzGpzy4xUC24Rd6g8X2p/II7QFV1/os8VZhVPA+PczKqOpmqp5mKS/9KP+tYNttToWmUKxEIISAn6iv2P3Dtjmtev85ed6dhoFMuf+QjkI/A2SOQA9X8nrikI5Blmfv2+//uVdPtmbecSac3+F5AvuOSDVoQQJXTd7DQSGBizqjObZB5GrjIYPiu7HLgO5smlGQRN1CFSUiVdpPqrTqb+4fVJplhxnZUg34/FawCl/zRNQ6gKglUAlDFnkp0qAJUVQFfAVUGSWw9pRpNOgGp2lxSPFwlVlKlK6HMmmTkOx6lUUrlQt8TI0MjH77yyiv/aefYzhUZJZllmf2Bhz/wQ4eqT/z6ZPupV7Tt2Cr7AwxUzYTIVkA1NTA30EaOjYVJKQPVjKwUWfYCnzi9aR6f6OcDq4sRqM41/J/b9d/9ABNDU9QU8KWjVMNWk5qtJpv/mzFR0SjQSGmQCl5JgGqqbdgsbobSEak815TWdC5QlY2b2h8qqarUFWDnpqhv/rnINmDBZlKWwFFANcch5Y3sNHCLj+/dsueNM7MzX3jxuhcvG8/gS7qo5G+27EdgHh9ry34M8hO8hCNwsHpw9F8PfvLXTrfP/HErSFzX8si1UA7DGoO8d/HXlBztHKie99JwKViSiShLKE2h8W3zIg0rqtmwRrVGnZq1BsUNxKRCo1eifmhTySVKYG1kk2FKTKp0+yvmU5f+hUOSL/VzXfrvBc6dzmnlMYlryVo//j2RFGRxRkWvAPqvPTo4euPE6ol3D28f3r+S03n2V/Zvv+voXb9ytHrsF6ejylCp0E8F2ydHXwdTEpeYOUeDFdKoAFSzjOOGAVaBUPFv8wGqvffUuUDp2Zuh8wHXczGz5/ud897XZz1BGqVUk5M6Sc1wdp7Kw6DaqTKU/tvc7Y+ufwBVsKsUpRRkHo32DVPRK0sUsIBGvv+ZXdWxtJqhBqOqzfyF11YbtO4+WpLgus2HLBdQD3gFYzzEqk1YcY4kNuzMMp3JPRt3/4mbuP+8a2xXbaHjkj8/H4GVMAI5UF0JV3kRnePtU7fv+frRO17/ZHPytVGQUGAXyDEdsmGxxAAVkaDatzC/Pc976bh5w+KFMM0iitOIIyTBptbadZptVKlRb1JYa5IVGVQyAuq3i1QwCwRrfyOzFVAVIMkglcGo6CM1a9oBqgrGdhjVOc0mSoKg9K3MJyWKVTVZBSuulZlFA6XBIyODo+/atn7bR7as2XL0vOe5jJ/wUPZQ+aZHbvqpp2rHf+ep2ql9tuNRqVAklzcPUnqW5ikgJwVU0bDGjKpJtnIGEDC7sIFatkCVMoqxYZsDVEPK2tJQNVweorJfRvmdrBT+pj1A1RQdsNb8atApbKtoqzsBG2q8hWEVoCpQFnIBuRb6b6lOKEs2JTVwDPfktnXb3lUICu/a079nZqU0Ei7sLs2fvdJHYIEfayt9uPLzf74j8KknPvXDD8888ptHmsf+Q1owqGgXyWbbIxWZqjqYWeGY353nH24wQMgRRxoPGKQEZf8WNZFA1axTpT5LzVqT2o02FQyfBtw+KpkFcnlxdsgyXQa6YEOl4D+XUe3qUxVwPSdQ7QJUWZh16IAwSZyFbjGDRA7eK7HSdRNXfHxkfOSdA1sH7ljJbCrGC7rtj5z8yA1PnDjy2wdPHvqZzDMoKAQUuNhKqOozzwX4OUCTjC8BqgBPXY1qDlS58YxZ1V6gKsb/YFSTdkxWZNJweYD6fIRceAJSwXKiyYnnkwaq0L50ASdcNbTmuhO5qmYozx+u9cvf4r+qflc5LUi1Ai4D8jxxG3CmN09s+thYMPKWnaM7T+ad/+f/yMufsfJGIIcCK++aX7YzhtH/+x9472uPNU++/kR0eqdRsKjgFBioGlnMPoecrKTsX5QA4LId71J5Yyx3nMSTRtTOWhQmLWq0m1Rr1KgyM0utRpOMtsENVLDlCQyf7am0FRUWTIBdlOd1gxTDVhUioNxRpRFKlf7nMqpzgSqelyZZx4sVJvbQWuK1bcPK+kuDp9auWvfnW9ds/bd1I+uOLZVxvpjH+c3sm+u+eu/tr370+ON/mpRSy3RNKgaBMpGXLQSDWgRiqBI3BzzA97PTTJUDVQ1UsUFiCUzSphBBF+j8D0OKWxEZUUYDhQHqL/RRwQrIycQ7mGNquQtQAoBZasEEqZTxWbut0qeYOVXNUrI56220wgwQoCovhKhg5XMMzTGAKrPgDFSra4bWfXFsZM0brhncdWw5B11czPmTv/byHoEcqC7v67uozm4qm+r/8P3/+w0nG6dfN5NWV1kFlwKOjQSrBENuJBYJsycLxYVJ2llUg3CBD0ZrReE9iy5/jkqNQ6qGdapWK9zpnzTaFJgBA9WSXSSPkEBlcdmT7Y4U42mZwigxAwrQ2mHztEZVhwCAAZcT0SXQjm5P/xtsfvA6WKAt0bxCsmobdrp1/dYb+/sH/mwgHjiwa9euvNOZiA5mB71/+eanXzHTnP4fZ8zpjWbR5CZDlP8dZvwECDFbqJumFFAVSzDMl4UHZCyr0j+7TUhDWReoRtSKoVENCU1V7bDNQBVs6kChj0oO5oNLVgJmGu4XFqWqtC9AVfxQhSUlBqrQl/L9rHWzYLhV6b+j02YYqsAqYlkti+C5B1mN1hSwLtywG+Pl8W9eMbzlV/eNbD9kGIgeyx/5COQj0DsCOVDN74dLNgL3ZPds+NJ3vvQH083pn28YrZLje+S7HjMO0FdK8w1YPS54cu+uZjMu2UEusTdioJqiRySmZtZmg/9au0GVepWqlQq1a00y28Ql/7JTIt/wpeQPmGrYwmArQImuf82o8lKs/VmV6q5jiq7sqTRQ1YbzuqlGiweEhdIlUe54TkpBcXrr5m1/OOgMfmrfln0nl9hwX7TDRfn/Hx543wtmGrNveXDm4R/zhlyyLIMKTiAbi1iAamLGCqhKp4+kkSmgyh3mC9vcLQWgKnrR7nmxRpQ3UXNDQcTwH5SnSE5YCpMCqLYZqDbDBrXCFplRxtZUg4V+6vdKDFRNBVQxB6CRZ8ITTVWKUeWyv2JUsWlgwKnssKSZUTGqLKPRpX8Bq9gJAqhCr42NG9LGAGFNC0DVaQ16Qw9uH9v6Gn/Mf3irsbV10W6y/IXzEViiI5AD1SV64ZbiYd/Wvu2a2x766h9MN2Z+IrUM2/Fc8hxHwj7TSKxcWCdmS+NIJzJyKZ7tpTlmXr+TlKIkpkbWYoP/Slij2VqFapUqGWFMXubQkDdARbPAUalS8gdYlS5kNIho/Rz8JHXwqQBN+YhgU/MeBas+uy6TqhtMpKAp9lZ47W4CfeD6tYmxVV+eGB59Y1808ljOps69Rz49+ekrjlVOvObOo3f9qTUIJprz4CmggLPhAYxiKyJYVWnrNiNVFmGdC7IwVnWpAVXu/OcQiS5Q1YsYt2IqoIrhiNIWb+B6gWrYDMmIUw66YKDq95FPHkeaQqdqmw5XGDDCHFohqhZpLgSjylKLs4EqnidVoK7zhYBUBrhoeoOOPEkEsGI/jvlhwWXDjUpG6ejuNTt+bigaunfdunW5RdWl+ejM32UJjUAOVJfQxVrqh/rZ2md/4O7H7vrd2Ubl5Zbtkeu55NgWwj7Z+1MAkUOUyWKRA9V5XHEYvbcjbqKqZy2qxg2aaVZptlqhsFYnLzapbBWo38aC7HN8o226XOLEagyGh03lmbw2GcDqDv9eoCr/1v3D10qxTHo17zKqYMXx2pYwSMKsxv3F8uHt23f+RdEvfnTfqn0rztz/fFfzjuyOvu888cDLvv3EPR9p+E3PC3zDt30KsoDcxFFAtU0pzEC1nlJ72fKLL2NGVd9wShgqQFVpo9XA6ghVZlQB6uEnjOZC6FTbSGdrULPZJIpT8kyXhgoDNKCAKjTbDFQtlyOJO+EJIEsZqMpSaWOO8OZOM6pi6q+t9Dpa1R55K47GMS1KYgGqrHDC1g9OGIab+Kl/5gXr975qfHz8zpUYenG+eZH/PB+BHKjm98AlGQGUNj96+qM/d9/k/a+vNKvXu45PruOSYxkc+AmwKoDHJoIJPevEVl7pX3tFnn1RdOWz1wmBS6JZRgliIuMW1ZMWVaMGW1JVKhWKGy0qo9PfKVPRQNMI2FSXTBM5YAJObdMil4Gq6INh/M9Rkso3VUqsolGV0r/+ieZZZZHWxv8CHeT1uNPfAkNukGu7M2ODo7e++LqX/PbqYPVk3jTy9Gl3d3a3c+fBb+86eubwJ5+KTqwJ+gLbtT3yUny5XP5OzIgyJAEooKrB2nMBqQxtZUc45/F8fVQvtIeqguBzj1H9n5z/WQ++tTOKCZ7CEXupNqOQ6s06NRoNyuKUXNOl4WCAhrx+CgzNqNpkmjZrVDsBU0oCIGID6FMVUFVBF/rt8be2qJLvBNzqdDbMsyRNePPG85Y1rfJqfuJVX3DFC/7TFauv2D9sDFcuyQdy/ib5CCyhEciB6hK6WEv5ULMsc95z5H/9+uHZo6+ttRu7Hcsl14ZGC4sldGXK1BwLcCrlZ3oOzSFLZYx6pYR6seP8ds1U6tVZsZYoITLLI/iQF7okzZiJRrmz1qxRLWpQLWxQtVqjerVGdkQ0CG2qVSA/c7l5yiSHMgNNI10bKgflTB5vmP+Lxg7vJ3GnKqlK/z8flw4E0IEM3a5/DXL4pchgmYFjOFnJKz68fdP2d92w44Z/yEHque/SLMvM9z32vk1Tten3Pjrz2A1O2fFsB+Pn8iaD7anApsKkSsSTrFNlYKhiPi/E/X8xgOaFOK7zvYYGrSmn28HKC5KYlqS0YSPXrLNlW9SOuUFtrDBIo94gBag0JOJ6IdZf+J6L8wJPFVjl9+d7H+KWrixAHxdrU1VclXZT1ZxvZ15oKY0KMzEzM3MTt7l3/b5fGSuOfWH9wPrp851n/vN8BFbaCORAdaVd8ct0vlmWlf7nE+/5L4dnjr66Hjc2e2BUbegkwTnEzJ6yYXkOVHVqo/wNUlktbmzXpTSf0NAlacrlzcSIBaiyJVWdQWq73iIvs2gQnf5GkbzUYcN9llaYFjecAOygjGkroMrBAeY5gKryYdALN+sie1J4AAq6Xc8qzpX9JwWoBlbQHCwNfPmGfTf88YbRDd++TLfgon9bANUPH/rwuqlw5r8+cOL+n7SKVtHyHA7EcJAihs0KR6eiGR2bCClx63jRcyVEPZeTXoxAtZc51o1V3Y2d5jtlTBC/bJgZJUaqSv+oOAijCqAaxjE5qUkTwTAD1YICqoZhU6I3agCqrC+VwAWed9yxfzZQxTPUBrMDVDWbqpq+FBv7NLCK7XhqkpN67b1X7P5/+/uHPrGtb9vp53LN8t/JR2A5j0AOVJfz1V1E5/Zw9vDI5x+96Y+erE6+shm3VvtugRwwqjlQ7QQb6DYY1b+hgKoAPjwkt0vcbRKU/NnkP6Y2hdQIG1SBwX+tRo1agxN4ylbAQDVIPXLR6Y9GKXT285fwQmB+EF8rjKqwSXMY1Z5Sp0RAdrWpXSseJeRjFYDq8jdSLvujm7rslx+bGFvzf/ZcuesdOWP07JPy48c/PlZtVX/3jkN3/qoRmH2WZxPHDOdAVVGbaJgSYDgfoMoBGIlYtvUCVTsxaJU/RKP+EMti7ETmRgeoqnZO7uXn94Mc4OlAVY5E2VepSgRAbQc6q/ALfhkFZPX8ZpFMZjFQ3b161+8XC+V/3jO+58Qi+tjODyUfgUUxAjlQXRSXYfkfxEPZkdWffejf/nyy/tSPNdP2UOAVyWV7FpT+ky6jmsKjU8CSLmkux9E5Z+lfnWhnIWNQKCXIDlBV5X8AVQapaZuacZ2a7SaD1Eq1SmG9RU5qUb/XR4NOidzYISeViEgTllTskao1cmBUM9WlD6ZV55F3k6i0RlUDVX083Q5nVegEoMZizWBV9K9WaiXlYv/+vdt3v+Oa9dd8IS/7P/vd/LHZLwxRUvvlL9/75T9MvWzA8V3yLJ9lGwBEOaP63IAqM6qQxTRqFEYRWQqojgWDVDQKZCWoNlgMVPn+5b588R7hwCmegkqprTTb/BnF/97dTHLToSr/MzhVjhkaqPKrKE9WFsdkJjmJF+1avfvPhspD79s+un1yOX7e5eeUj8DzGYEcqD6f0ct/d94jcG/4yKYbH/nk35xonfqBFkWFglcg14JmMmONaqf0z0AVjJ8Gqguz25n3AV3mJ84XqML+QBY+xaYqRjVOU2oDqCYtqrVmBahW4Z1apziMKTB9GvQHqM8skBPbZKco/GNcIR4FkJRCPv4LMzAuaKooVVl9lck/mFcugUrXv46QlIVX+Viq12LGCAb/pilG/5lBgVc4OVAa+PD1e1/4txsHNz5xmYd90b/9zdnN/WG1/TM33fOFt8Z2OuQGHnm2z9eONytopMpL/zIWHU33uUr/xKX/KGmLRhXNVAjBaNao0Y7ITohWeUPEQNUEUHV4bjBQZVkLSv8qApU3YAJUdelfUtoUElXWVTxneuzcpMFQt1b1AFQFVPnnmUVu4kU7Vu38q5Jf+od9a/c9uehv0vwA8xG4xCOQA9VLPOAr9e3ur96/6xOPffq/n2qfeVlsJo7vBuRaLpkoaKOZykgksCUFwMmBqp6YXUCrlIhIX+Qc85RaSURhElKlOU0NTqKqUbMKn0iDSk6JTf4LmU9OIulGAlSVOTmDS80RzQWqogeUhin5EtgqxvICWHsZog7w7bCpiEzFhsNIB8uDt4+Pr/77bXu2fHyjsTFcqff/fM/7a9nXytVm/Yc/980b3xU7yXAHqMKyDdeem6lyjer5gCpk2DE3Uymg2in9Q8sdkRVnDFTHg0EqmUWyUocrDSlv1jC+ilGVIoH6j9UBqvJPMktltvT8vyr995b/8TxEEvfOmw5QTb1o2/j2tw8EA+/as2bP0fneK/nz8hFYKSOQA9WVcqUv83neU7/vuk8+9Km3TSdTL0ms1PQdAaoWIiFTbg1S0Ydnl/5XMKOq5XGKTxWfSA1UEwojlP1hRzVNdTRTVesUN2JyyeOyf8kqkhc75GUeOZnY9XM8LbR2zBp1F1kpWbJdzhwLKg2zEavgAAAgAElEQVRWWSrQA1TnNO4ohpZLpmBSkeCTGeTbXm14YOT9u6/c/e5dE7seuMy34JJ4+/3Z/lLaTl/xmTs/+57Iikds31GMqthT5UB1fqX/ZwOq9XZEZjulcR9AdYjKlgaqJiUQwZicnCqlfwaqHKLK5lQ9YcJKFiDVjq4cpreBSlwAOv7CHSa1qyeQ0r8b71i1650Fq/C3V2+6+vCSuFHzg8xH4BKOQA5UL+Fgr+S3umv6nu/9zMFPv3UqnXkhnHZ8R0r/cBVMEnT9CwgTf0gpv6F7d7laVM2r9N8DVGG1wyyS5HhxElUzalEzalClMU3VRpUalZCoTVS0izToDZCf+WS3LfJNj2yMKcZWl/dNLKiQXAhglfI+knLE95QXWG52li5nZpCUNxbLBhQ7JIySSAkYqFqqKzo1aWRg+IGRoeG3XX/V9f+a+0POb/YDqGat7PtuvPtz722Z7THLs8i1Araoeiagym4QPSli83unZ37Wcuj6f1ag2mrPBao2gCrsv1DfsdgUQyQuAKoCVjVQ1aX/zrzhmdGjUe0p/Xf8VHuYVD2vNLMKKz4A1W3j29/jev7fXL/h+kPP9/rlv5+PwHIbgRyoLrcrukjP586pu3/4M4989k+ns+mrM88klP49U7r+k0SaqfihgCqAD4OzZeqlOh+gqhsxABwwFvoPGqmQuNNsC1Cdrk9RvV6hVrVFdmxTn9dPg+4AOdDdtUwKLJ8bqcBy6tI/A00Dy3IPKAWfqoCqZohEu6pK/fMAqqYlAaqQGlwxse5DqyZW/c/rN1x/V95ENb+JeSA7UDzTOvM9n/v25/5XaESrTMc0oFF1DO9pQJU9VHvsqbQ+cn7vlAPVMW+QxgtDVLZLZDNQNSjJLLIsZdjf8acFEAVs7Sn9o2rQlajyYOrIYNm8dduo5sgEOrIA9azUJDf14m2rtr/f9wpvvW79dY8/3+uX/34+AsttBHKgutyu6CI9n9ufuv1nbj56yx+dSk/vSz2iwCmSYyBC0GSNKutUwQxxJKQtRuZsIrqCS/8SPcVMJUBqnMUQSFCSJZxfDnP/RrNGs81pqszMUtbKqGyXacAboIAKZEU2eWy4j0QqMNVKl8rlzLllSbCiDGYBXeEVqQKLek3MNdMK4MweqbbNzgxYzy1sOizJOwcgHggGZ9atWvvWzRs3//OmwU15OXOe8xJAdbo1/d1fOPCF99WzcC5QxbVHMhXrJ8Wdgfd2XJoWneRCH5o97WXIlzqjymZSykf16fZUNaq3WmS0UmKgitK/XVKBCqr0D3UMVxjAowqryhGpcMxQPqosDdA9Vr3WUz2Maq8cANfl7P9nOKuA6pWj2/4xsIp/ed2VOVBd6D2cP3/5j0AOVJf/NV4UZ3jb8dtedfORW990Oj2zhzyTAqfAQFWgjXT+S9IOgJL8K0Aqg9Vl+JgPo8pDIF7j0kAFoJolFGVS9q83G2z0X2nMUL1SJTuyqN/p5y+U/c3YIddwmCUVharu3lfsj2JTtVJVFKqiw3s2oKpBDYApgxrY9cCKCkA1I3IMm1YPTdy1amjVX6xZu2b/5qHNs8vwEl6UU1KM6vd+4Z4vvK9B4Zjl2gb03GBU0yx9OlDlsnQOVHVbk4QgPDNQZYlMu0VGO6Uxd5BWKaBqQ4+UWZSwawX8TTO2htMaVQGqwqHCPg+NhdJApT6qerSoIgvoeqnyPO5IabqaVQ1UncSLrxzf/j7TNP/qpVe+NGdUL8rMyl90KY9ADlSX8tVbQsf+5cnbXv2lo7e8cSqb2g2gCo0q2FSbBWApM4dzgSroCjRYLU+geq5Ll+oEmx5tqiy7AkQAUPGnnbSpEYWcQgVfyFptlqJmmzPh+50y9Vll/t5Et7/hiO0Ul/BFadft5hdtqfZzZJiqbas6jKroUfUfZoZMsODC9PIiDICLLn/+f26ios2rN//TQKH/nS/a8aLvGIYRLaFb9bIeKjSqcSP+/pv+/ab3No3WKHxUAVRtcp8GVAGWtI+nmj0LPvblyKhiU4dbUeyp5hr+M1BthWREGY2DUfWHqM8ukZU5DFRTbvlHYpueK6qZihGrmke8kVO67R6gqlnTznzpcQWYEwCgZo00KEoz1dZVO97d5/b9zVUbr8ot3BZ8F+e/sNxHIAeqy/0KL5Lzu+XIl3/xlmO3/u60MbWTfIt8GywRDP9R/hJvSAFMYFTh7In/XWlAtasFVUVdLj3ij2ZUo6xNIYBqq0nVugKqlVkyE4NKRoH6rBIVjSK5qQuzfbIM+ENKl782McdyK7398l3HyFz3/OuEHWaCtOdqjx9kD1AVXZ7FQJW/N82s7JWb29Zd+eZV/as+umXNlmMG107zx3xGAPZUtWbt//rit7/4dy0zGnECAaoAUgCVvaX/XqA6n9c+13OWJVDFJkrZU8VpRK2kRWHUZMP/SqNKzTAkUwNV3fWfubzhSsCTmnpWKMN/llcAqEozosU6ei2d6TKqGqjONfxXatXehqpeWQ2SqdBMNbHj74p2+e151/9zvZPz31vOI5AD1eV8dRfRuX3x6C2/8uUn979hypjeYQQW+RZK/zlQ7b1EqfYnVRnj0mssdjwxyr5ZpMzLW6xPrdRrVMPXbIUCM6B+u0Rls0gBe6e6UsbnuFSwRELTgimChlQgKv4LnSmeJ2yRANizTMqV56oYmIupOQAOg1M294dLgxQ7HceJRktDj29au+W3N27e+PVRY7S6iG7DRX8on5j+xIBtuf/xlu/c/Na2mQy5BWX4n2Lzhvz6uKNRzYGqID4GjZ2NrriFzOn6R4SqNvwHoxqGZMVEE94gG/7Dxg1d/9iUwZ5KSvdzk6lw33O8MEcKi7OFektVcZCNtuhWdXl/7lySf+/OLVWLQDNVtG3Vjr/1rcI7r9187ZFFf5PmB5iPwCUegRyoXuIBX6lvd8vRW37llif3v+EMgKpvUdBhVE1mVLlBhz/+oXPMGdVeRlUaqfAl5uWNdkjVZp1ma1Vq1OvUnK1Tn4u41DIVqUBe6pKdwvrLJl6xufND9Hb41s4QmwqvUwGqaBLJpN1K/rAuVo6AU3rOob/DzyyOm1SRk0oeUPC8+rpVV3x6sG/oza3NrSdeZrxMHOrzx7xG4DOVz4yE7fZrb3v4tjcmdjrAhv+Wx9cKACxFlUE1U+VAdSFAtUm1JioQwqhasUETvjRTcTJVKhIZAFWgXgDOruk/QCq+xIeY9d5s9SbRqlpOw1BVNyk+i0ZVP09LbgBUd67Z/ZfFzH7Pvq0vypOp5jVT8ietpBHIgepKutqX8VxveXL/L9z65K2/e5rO7CLPogJrVG3WqZ4NVFH6R+0fcZErS6N67tI/GqjiNKYoQxkTQLVJs/UqVWoVatablDRiGvD7qd8qcxKVmzjkZmrhRdmfXXUQxYqOfPmyM1O8VTmaEzny2sxcEUVqwdWJO50UHt0ookr+YFK1VtUyzbS/3Hdq++YdfxZkwf+5auNVM5fxlltyb51lmfGRox+ZaFHrTfcc/ffXpF5WhuG/a2LjYVOKOZEDVa4w4PFsEaqaUYWeux2H1IwEqNbqVWq2QrITkyZg+O+DUS2QmToMQhGhitZFaOelsgDnEen6z1CdAEzNupUH5frf2dx1gKpyZOh1U5DY1e6Sy7Ia1qh67Z3r9rzZs7wPXrvh2qeW3I2bH3A+Ahd5BHKgepEHOH95GYFbJ7/yc7cc+dIfnMrO7IGPauBK6d9hdgL2VF1GNQeqwtJITnhKSZpwUwiAajMOVdm/SrO1WWrVW2TFFg36/dRnlihIXQGqhFKmTTHkA7ZBmQlz/27pHyAVrCs6mMmAhySAqnrfHmZIM6odtohZVgGnbJFkwHtVGksc2wlHR4bvvW7vi16bPJU8vHXr1lZ+/89/BLIsMz90+F/Wz9ZO/o9HZx/9frNgBpbvcPStlYBRzYEqNxbOA6jCnqoTocql/y5QbYRNclOLVimgKowqJDIW+6ii7MDbNkOX//GeYk+F5zCbyhrV7rV9ut1bt+u/U53QAoXOL0ozlZt64Z71+/6gWCh/ZM/4nhPzv2PyZ+YjsDJGIAeqK+M6X/az/PKp2370pkM3/8mZ5MxV5BpUcBWjyqW2jIwUPe9KJansqdJlbE/Ve0F0qxGWRTxAxnS6uI2Uk7uQWY6vMA6pGtZppl6h2WqVWvWQSgaSqAapZATkJjazqa6hm0MAVKG4Ez9IlP6ZUQWXqlgko8OoSh1Ta1QZpDIYFRsezuDhpmhl4QN2iYGquAW4jndq9arVn9ywZsPv7B3f28ibqBY27bIssz7w6Ae2n6id/LdjzclNTsl2bBfNOzYZiViBxeyZmnYskrQrhL5vFvaOMNtQ5fMe1LUYfVTF3oDvQB2R9oyMKh9/D1DVzVSaUW2ELfJSk1b7QzTmD1LBDMhMbS79p5lBKSoPWtbNGzPc9wCq4mph43pwzV8fj05w62FMlRRGb/A6G72OrEbOB9t0J3Gbu694wW8P+UOf2LZ62+mFXsP8+fkILPcRyIHqcr/Ci+T8vln95nf/6/2f+YvpZOoGOCYV3SI5lkOmCY0kgGoi5TPWfgFYiZG5QLZl+NC2NiolVpY8Dm2k1ARzhpIj/i2lKGpRlkYMVOvNJs02qzTTqFK1UaeoEdGEN05lo0AeueSAKVV/mOdkYSpK/F0tHbSN4qsKuCpmVarbqmMMiYYRrcXjBhEW4gnKNSxpWMHPHQtNW3hHN+0r9j28dfOWt92w8YZ/NDpRY8vw2l2kU7o7myzcd+QrNzw8+cinalal4Bcsw0bSVwpnDAuBtxSZBsWQcaQGWakw5NBSMveuNJMX+vCeCbhe0pAA9kfFjdj9TNDMqm6mkg2f3uxB051QlMYUJiE12w22c6s36tRohgTDr9XBMI15A1B1k5nic8fmhinZrCkPVVVd4K5/fnWLZTOYNfIZpTZxYFp71ap6Z6cuBpoO+fdV06H8Mhqz7MyNneoLtl77uk3lTTcNDg7mcpkLfQPnr7fkRyAHqkv+Ei6NE7g3e3DPh+/6yFunW1PfR3bqFdwApWIybOgjgYFSMdjuFKDRvLA8QapKIlUAnchS7lyAjyk6j1WqTsqu+xlFUZOyOKIIaVSNGk3XKjTbrFGt3SIKM7oiWE2FxCcUiTlbCiwnw0iUL6VErwr1zARpcMpQtKejnxtGFM8DaYDubu4AVStlCQGT4IiZRFOW4ZCdOVSwS/XB8sjXrtq59w+3jGy5J2dTFz4vv3jqi6sna2d+9sCT9/33OGhTENjkQGKcIPvCpMQwqWWZFDNeyxioOmlKNlsNw7rKZLB6oR+LAahqoyhxFNb+TvI3Nl6dqgS+N3EfpxSnCbWziMKkRY1WvQNUm82QioZHawrDNOb2UQCZTNIDVE2xcus188f7aH9UBqqqi0qIXokZlmK//M1XpPMCmC/Ke1jNRyBcbMpt1DVif+qqTVe/Zm1x7W2jo7lLxoW+f/PXW/ojcBE+1pb+oORncOFH4L7sviv+9duf+fPTzVM/EhmtAd9zybYdMh00MUgSDC84/NZSFlu2QFVFXkpkbEZWolOjbDYcTwyAjpRZVbamikOK2y1qt1tUa1RpBkC1UacwislJHVrtjFEhFaCqgSlzpWrxZCsqlCs7fwTEskkVl/dlEVZFYNbhyWKsrHi0vZUpQBVNbq6HJB+DjMRgPWx/MHRsrH/Vv33X9S/+k36jf+rC30HL+xXRSPXBRz/ygkpYffPjs4d/IgkiKgQ2uag4J0RZgvtCgGrC1y7tAariZ4afL3eg2s3h6qZiPA2ocod+ShGAagqgGiqgWqN6o0FhM6SSWaC1hSEadfvIR+MhgKqJjSIqPPLael5oPQzPFVYVSLWBwSg/Seu18XOZWVq+o602wKiyIkHPO94wIkLaiYO0eHzXxt0/v2rdqrtXG6sby/tOz88uH4GFj0AOVBc+ZvlvPIcReDB7cPjG+25507HKkZ9tJLW1TmCT5Vhkux5/YMsCgA96rUWTxWY5PrSsQRrIUMYFIMSqB6pSAVUDgDDlhpA4AUgNqRk2qV6vcbd/pVGnJMmoaJdo1BwkP/V6gCqAabfhiU11uMNfNYF0jKgUUFUdzrJFEAArZX8VFdkBqpkAVSMh13dFp5cY8HDNhgpDBzau2fz3N2znsn+eRLXAG/f27Ghw14Ev/uBsY/rvZo3pCcNPyfcsss2MsiSjRAHVGKwpIynoVDOyMzCqssUAUFXN5gt892d/+mJgVHs1qrrbX9OovUCVoaDBLYjUTmMBqrEAVaS4NeoNaoUt6reKtKY4RCNumXxotZlRBWuNOYjvFVBlHCr2VHhwkxWqDZo1VTmqIlkS8NkrCxA1ANhZ6DIU6wpgyw1ZJjmmG/WZA4c2TWx59bUbr73XMIzwgl68/MXyEVgGI5AD1WVwEZfCKUxmWeHzj33o1x89fvCXpuMzO40Ckelb5DoumTD+z2yyoBODHk8tApxwvwzvUB2Kyg1OWMdSxdSQxeeLFCpOojJQuozZ6L/RalC92aAGYlOrVWo0Ggw8uds/7SM3le5wYVTPBqrapBypX1KyZ2sctaizT6o2+WfWSBqkUG7WzVToKOFeEpT/oVPlhhMuXVLJKbdGisO3bNu08292r929fyncj4vtGPc3v7Hhvicees2Rk0feYhZisgODHMgreKOCMrY09KSGpbSRIpWxspR1qsI0Aqhe+Amz2IAqACpvYVVzoPaq4I2T0mVnGqgmbXbKqHPpv0b1ep3jhofcPlpdHKIhu8hAFZtF3ODYYUE3L4b/qrlQWbVxkxUDVUhsMBmUAwHPHwVU2Zu405EoUhpsNtibFT5xonNlYJsaAKqt4cL4/RsmNv5SeU35oa1G7pSx2OZmfjyXfwQu/Kfa5T+n/AgW4QigtPmpY5/96W8d+tZvn2qffElSSsgMDHJdlxwDPpEuWYl003ZvyuUNVPWJakZIWBaBHGCNIoopTNsUGQnVwzr7QDbqNapX6tRuhuQaNg0Gg1RICuTA5B8NHQqo4rUAQNmUH21TvIAKOOX3w89U6Z9L+IxChUVSbVQdaQCzQViMYTFpZWQ5JiVJQo5h8rXr8/qnRvvHPnrt3mv/aiKYyLPKFzj/MDf+6cgnXj5VP/N7kzOTr/D8jDwfUAkpVGgKIoo7lQYpOYNt5+uVJcys6ma8rsHYAg/iWZ6+GICqBqGsUe1o17WGXQuGBDDiXk0zsKmx+A7HiE+VFDcwqmkropFggCYKQzQAp4wUG2VhUtsA/5bSd3OHvjT7c+0DbhfsQSxNiJDl8Pagp/QPAMq/oOQ90mwlx2mZSIETwIpNINC2azj1iYE1t29Zu+n120b2Pp5XIy7cfZu/0vIZgRyoLp9ruejP5NbTt11/+wNf/b2T0ckfrRXqLlhV33fJIY+cNGCg2gVr8gG/HMv/uluYu/p7tLmSIZ7xvyGNKqKEwqxFzSzqeKfWazVq1ZqUtRIqWC4Nev3kJQXOgkd4whxGFZBTAVUpViqQqozHzwaqwiJJ+d80nG65kmN6xK8HTVSm5EQSVK9OatNgYfCB0f7xd28f3f6ejRs35qXLBc7Eg9nB0S8+9PX/dLJx+g31rLHadVLyXMTUppQqoJowUJWSMRBOAvBkAKSuLKAqjVTCUHYdQc4CqmhGTFMu+zNQjZpUb9aoCrP/eoOondB4cZgmgkEqGx45CWYCtKkmtdCcZgGIKsMMZm61hltXK2Tzx/OXQai2cVP2eorV7m2axPECqAKcakYV39uGW9mwatONawfG33RiYvZYnuS2wMmTP31FjEAOVFfEZV4cJ/nt+rdXf/W+r/zmseZTrzlpnVpllDIKfJdcIyAnC8SAPpXytPZLXK5AVRY5YU+5E5+dnxi5EmUpJRmAakxh1qZ60qLZVoNmEJk6W6OkIT6QfXZAZatETubDjVFAqWZUZTnsdv8rQyphrIVZZd6oJ/JR2FSAVfwc8auaoTLF9QeMKqQBpsGLuZFkFJheMlIevnHN2Lp3vWTHS76Ud/svfK7dfObmF31n8uBvnGxOvTL1UtdxiLWp8BYG4Epg9K+vWwYmT4AqcVsVbN2EUe1YjC38EJ71NxYTo6qBKsPUDrPaXcZ02R3j1krb1IpbDFRrzKhWqVlrkBMbtKo4TKsKg1TEBi/Ghk7ihgFUwajKtk60pbrbn8UAqESwPZUAVXn0AlVhdDuWAep/seGwLIfSJJPKByZTAnmHN3Xl2is/NFAe+2+7x3afym3dLvDNm7/cshiBHKgui8u4NE7iYHbQ+9q/f/VVj9UP/ecj7Sevo76UCgCqlk8uIR3GI6sDVLEQwUt0+TVUdRlVMdsBYpVmMpwugGpCiE0FUG2mbarEoQBVaFNna2SEMZVNjwbtIgVGQFbmKk9Um3WjqsDPpX9tTIXSJuvieix0NKPa6fwHWGYsqrxV2fsR3dAKqLJOVSyvHADVOKOyV5oa7Bv8+20btr17z5o9R5fGnbh4jvJgdrDvzsN3vvpY5eRrT4cz+6yCTZ5vU5pEfC+kScJNcwJC5brADQKV4w5Q5c3O8geqYrIv5fZnAqpaDABgCKP/XqBaqSEgo0F+bNHqkgDVAGX/GBIZRwHVhCwbGlTV3MmyV619VYb/DGPV0qmM/Xmmqfkmfq/auFg2dpDKCFBFPCteHzInk1zTP7Fz4853DJcn/n7T4KZKvtFbPHMzP5LFMwI5UF0812JFHMnnj3z6ujuOfOs/H24c+bmsL3E93yLf8cmmIjkGSthgGlioqZHbshsX7QTZywgBaDBYTVPKUgGqbYqoATa13aCZpgDVVrVBbmLSoF2gQatIDuQShscMKLRvqrdfle87/fs8rsykKmZOg1lhjJQ9lrLPwYIrCy3X+jmJiu11AFRZ92qQa7tktLNseGDka8N9g+/4wat/8DO5vm7ht+qtM7de88Dxh39rqj71401q99lFh0zXpBhANUkpjRIuFwPUcLMUe6Vq7TYYVdGqCquqYx0WfhzP9hvzYVQZOKqUqwv77iJJlfsWHhndCNVzMao4BjSUpZg/Ksmt0W5QtVmlaq1KETxUY4fW9I2wNRWAKqypwHBmpsXJX7jXRY6NTZlq7sRrduzeBKjy4qnmjwaqHR9o+aHaXxiUsqRAGFXINxAebRtO6jv+0V2b9v6pYbkf3bdqX/1Cj13+evkILIcRyIHqcriKS+gcDmeHBz/wjQ/8/PHGiTc2nPo6JyDyPZ9Ms0CeVWRAlcVoUFA+ic9g+q9TcS7W4ngxh7QDVFWvtnBh4iVrZAqoohEkjagWN2kmrNNUo0a1ap3iZkwFcmjIKXEjiBkZZFo+p+pwnKnOx+FFtsOnchRAh1FVCzCLA3THcoezU4wqXwD8owaqyraHFQAmA1U7s+urhkbfsX7r+n+6ZuyaRy/mmC3H1z6eHS9+8Yn9rzs2c/SX63F9lw07qoLDmmR46RpxQhSlZCaiawQUTcDOcRAEHl2gypeq03B1YUfrfHOsN6FKv/P5fmchR9gLVDmrTX0mnA1UGaTy/sqkBPMnblErkY7/SqNCtVqV0jCivsyjteUR3uj57DYi1lGw9zIcxKjCTUF1+EM+ozZsiZIBsJZcR5OoaFV4D0sylQavstlj0IzNBJqwLJc3HRRDm+qQZ3lJ4ASP7tv9wjd6A4UvbjRyffdC7ov8uStnBHKgunKu9aI50/c+/N6XPlU9/oYnzhz6UauQWW7gkOUUyDI9cpB0ZKAsJpnmz/Zgk/qLxOJc7MHCgipcmLLZZ892KfunSUxxGjEjVGkjMrVO07UaNRtNMtpERdOnAatAZfLJhv+j5Qnzyc1Tsoh2Y1JlAZ3Dtaouf7GeEh2qhAOA7YE9j0mmJT/DQitARHGwAMNgbjOThkqDD/eVym/c+aKdN+W2Ogu7Y7IsM78+decLv/nkXX82FU59V2YlfrHgETkGVdO2ANU0JTOWZCqwcACqsUlKn6qY1J45IkD1wj/ON8cuNVAVsPp0jarIaPgGpgjzJ2pRGDep1kIjVYU9iI1WTAMU0JrSEA1aBQaqsKYCW81A1LFZHw6gimZBnlUKjDKQVdrvjqGb0qPKpk+1Imq5gKpMCFA1uZmK9egJW/2TZ/ntol+675rdL3p9vdy6e5exq33hr17+ivkILP0RuDifbEt/XPIzuIgjcEd2x/hd9931k49MPvIn9awyFgwEZDOr6pBtOuSYjrJpWn761A7jpHqWe0EAu6dmCZd9EZfailpUDcEGAahWKQ4j8silMkCq4ZOfueRmNmUYL93hr4Eqd4hrq6m5QFW6jnuSqaCtYzA6F6gKrc0UkSzZAKgKpML7ddMVG987VB565w3bb7gv19bNf8K8JXuL+Rv0fxdvefC+tz4888hPNczGeKHoUtHzqE0JzSYhxSaCIDIyk4ycxGCPYYCzLlCVGNVeDfdKBKqdBCgGqYJTAZwFqDap2ZZGqkq9Qs1Gnex2QqN2iSYKg9Rv+OQhsS2TEAVIW1Lb4s2vpLlxS6GyooI0QHTCeoOn5wZXLhikqs2dYlVFPiMpVQxUeTMJBtfiplHP9uv9pYE7rt97/ese+MbjR172spfF87+L8mfmI7ByRiAHqivnWi+aM70/u9+986E7rz01c+JNj5189EfsQYeswOW0I4BVrMjCDj7z7akB3rnYnEVzos9yIMyo9rDBmj2GuX+EkmXUpmY7pApMyhsNqlaqqPRSySlSGSblmcu2Op7pU8apOLJYinpObKikuUMxrVyuVFIAlaLTiVBVhv/8fDXkbFAObapiVJkDMh1hZhNK+woDJzasXv+m1WOrP7d1YuuppTDmi+UYD2QHiq1a4we+euCOv6rajQ1ZgSykUDmGQWHSpjpK/5xIlbJO1UlZgawYVZT+Yfav9xD6G136v/BnuZgYVa1R5WCMc8mCVMNVFEfUUkC12qjSbH2WwmadvCSjCaePxv0+Kmc+uZzYhqANYVQzG1GnKP3z7MhjHCkAACAASURBVODPIDH3x0YBTYXdeaSjVXsjVDVYlc5/3YgFvGqpzzUJNxGgGpwaGxz7zIuuuvr3+mjtTN7xf+Hv3fwVl8cI5EB1eVzHJXUWMDj/7JOfXX2mfuan73383/+4YlSH7LJjeSWfLBtsKqI7AYw6qq+nnd+SB6oapComM0tRIMwoyiJqxSGD1HrYoFqtRo1mk71TYTTe55WpaBfZvxQsm2f5cH9X8Y0C7nXDFL6fA1SVrY5mhOZoVOHzCI9U5e0KJGRYAL8iHRBOFousifdtbVq3+VMjgyN/ee2Wax8wDKO1pG7Ay3iwcL6YnJ688onjT/zJk9PHXhEHiJ2HDjijLI6pHUcUWQgAFXpQ0qfA7oneMeHksrm2/hqqShTAhX8sGaCqGFXcu1ESM6OK6NRKfZYqtRlqtUIKUpPW+gPMqsKayuX0NYtBaIy56Eh6lNaoovyvS/8MVJk1lcZEbUElrhlaKqPK/+w1rG2qIJ+xKAMzzoyqw59vvl04tG71Fe//7h0vfxsRhXlV4sLfu/krLo8RyIHq8riOS+4s7p68uzDZmtz7yPGH/ujBUw9/H5WyglN0yfV8eAt2AJYYb5/7NsUCumQZVQVUJQMcBuUJxTD5T9vUjEKqtRtUb9SpVq1Q1IooCyPyTZ/KTokCKyAT3cqpRY4FD1WdNHUWUOVR1Ck7XT8Avah27KmUJyRsdPCFjmmwQZaNZ8jCDfALYGyTnQRe8am9W3f96WDfyCe3rNpyOl9g5zf9sEG7+fTNE7ON6isfmzz4pthOhimwLXT5w04Jco8kibmcH6WpmC7oe197pSpDDM3m6cY8HMFyBao4t3N1/T+NUVVAFTAfjGo7CqkR1mm2Nk2VxizF7TYVDYvW+0M0bBYoSExyUIbnaFqTW9MyB9BUmqm0RlXiUU1uZJPSvy3Akw9MwjC0JzFHZugkNw1WpT7EQFVK/wgedrOCV7p368Yr//rq9S/6qGEYedl/ftMof9YKHIEcqK7Ai74YThnNJLfVbhs+PnX8J7/+yNd/p0aVTTA794KAfLdEtul2Otilgvb0W3VpA1W5CixfY1P3RJJ00jbVowZrU5FN3qjWKItS8hKDilZABatIruGxwb9BMPlHOV4s/LseqopJBfup7Pv1d6rVSgsEpLwPMAoGtVOqTDkuVUdJQnKAKisYXd/2Z0cHxm7dsW3Xm52qc3Dr1jybfL7zaf/0/oGp6tR3n5g9+fuTlckb/LJvWC78O9H8I3ZK0HeYCYBWTAbK0EjaVCVutjCDVZUy6dR+vBzvqcIa5nssC3ne5WZUNVBVs6Vj9H+u0n+WyqaP5TNtANUazdRmqNqocJNiv+XQem+QhqBPjQyyGahalJoGmvGJkLYgScGE79Q2T4Cq7BzYCo5L+cp+SstuZPPQY/ivrKsY3ALYQtKkNpieWWiXin1fv+rKvW/eNLrr6/lmbyF3ZP7clTYCOVBdaVd8EZ3v3dndTtbK1t368K3/5bFTB3+sbbRW24Fnel4R+i2V4KJy5nUlTR2/LJ7nAK/zOL/nc9PPTRefx5vp49VPlZ6l3oAd9k3l5g+wqUlIVfg+Qptar1HYCMmMM+ozfSrZBfINn+NSDQN6Xhj9owNfAVUFVnu1qHOAqvZQ7W24Upq7rkG52IJZYInQPII6c4LmEot8y2uX3NLDO7bsfIdbDj66d3xvI19g53cPoOT/nSMPXndy9sSvnWmcflXkRqZTQECDzdrTkDcpEStRnTSlOIrJtE2O0WVvT8gyUJJOwWwDmEqTDjcBqe/REnQxHosNqD7dnkqmE0+tLKMYZf9WSGFbolNn6zNUb1bJSBMacnxa5w7QANoS20Q2Sv8mgKpJMTw4wKhCl4p4U97CyWwCAIWOFV8EV5LeVLeORZVKcjNxbUQKwF4emJ/c8S9NVACrvl2c6S8N3viiq1745nF//eMX47rlr5mPwHIZgeezZi+XMcjP4zKOAMqhnz716Zd++cDNv9+gxndljtFnOR55flHK2mD7ZIUmw5BlmW0kFZ0kuE9QrBj29Dw0KDzr/OZbIj27V0OAgTxkCep+z+Xxs0GphE6pQ5VEHen1kBfirm00VSXwTG1TO2lRIw6ZTUUueaPepKQVk5OaNOhAm1ogByAVzRimQ6aF702lYVTBqKr5Axo4XnDBCSlmVZ4xN+6R9XVgh5gMkmgqHKdtSowkqwASgzzTzYpeaXKg1P/p66978Vsn/ImjefPH/CbOx7KPWSOnR7YcPH7ol0/Pnn59g2p+/1g/J6+laUZxmlKYIJc+IsskcrnTDqw2sufhqQr3Mb4aZKN8rELk2aJJAVVmxOfe/fM7uHk8a6FA9XzPn8dbPu0pEqsMAKisqZQUAsBeGbvJzyChwHwKm9RsSVWiWpuhdlgnN8toxC3ShFuiEkengjkVoIrPjxiTwJZ2RN31r5sTudSP0AvWqSr/YdXAKLZU2pOYuxDlefgbZ8LSHDhtYFPpkJnYVHJLj40Ojn/o6qtf/PZhY7jyXMYk/518BFbKCORAdaVc6UV8nhytevCrv/jg4fteV2nN7jMC27T9AnnegDATTkqmHRNkXMg2h/QLekl0RZuwZ1IaM4DIXn9FjgLVDRY97GsvAGUz8V7A2Ytze0nbLKPUzBg0MCjA4qN+l6NP+UsgMEe/KpAK9keOKRXGhpuB4aUozkIdNjUJOfKx0WpQtV6nWq1O7WbETVMlpyQNVKqZCTo3LK76/PDvYkUlKVPSx4wAADThiBUVmLtOGVP5bTJIVZ39TBoBpBpSOvWhE+ZSJbr8TQrsoDncN/SVXVfu/Ovta3fduohvp0V3aHdW7hx+bOqxXzg5feJXTzemtxb6Agr8QLxy+SumKBP5B8HDs+de1YGhaKTCTcZ6ZLUbu0i2qYvOm1jmlkg/mfmEjhpJT3FGNk9e2aTGRkIxfIgpoWYTm70K1Zo1atRmiZpN6jNsGg/KNGj55LHeWm3aeoz6kU6l50knjJiBrJLI8Lzr2P3LHNRNVspLVUCqsrPiPbQ0YSVRSq4ZkBU5NFAc/NrOrbv/dueaqz6eb/gW3ZTND2iRjUAOVBfZBVmJhwNW9cuVL29+6LF7f/nJ6SdfOdWc3mQELpl+kSzXI9slMu2UTNjyID4Stj1pRo7lsu4L9kxsH6MYl05izZwVvcuBPlegyiAO3dmKFT0bqHbbWSTikokxbUxusktqt2M7QZc3wElKcdamdtqiegj2p0p1BVKN2KAATR9OgQJTSv7MAKETnzvyxSvVZpcExZfqTn8FTDlFRwFVWV6VK4C2neoBqpmRsMTOtmyKmjF5tkeBGVAWGVT2yw+sGV/9wZ3bdr5/ojyR21HNc6Ieyg759xy951WHzxx+bTWqvdAqWpbjSkMNdiqwowKbDoDFyUpnNQheDneLi8GIznO4zvm0ZwKqLhhRBTKxIYyg885iSoyYGs061QBUGxVq1Spkhy0aMlwa98tUtFxylP2UBF1o1lM2egxE2c7NIkNvCMGIKrDKwFMBVA1CpUFRAVotE1ASANlXmGSgeYs88o1COFAc+uTu7S942+bR7Xc/n7HJfzcfgZUwAjlQXQlXeQmcI7xVD00evPbBx+/7peOzx3+qktUHs36bvELAAQAwywaAMi1022bMPpm2LQs7dGYAcKnK385U5pMJDlNsfbBQLNTG55w2jbrG32Fie6eQUgnKyqdFCTL6hsqgSiVxCwA1SvC3aFNDmPvXZ6gyO0utRovL7a7pM5PqmwXyCZY2YE4lfQqNTrygptLw0csDSdKUlPzlT5cjYqCqGtN4kdZm/6ZigkEGYaFtE3mWS2ZiUdEtzQyVBz+5af2md09tmLr7ZUZuTD7fKXXz1Fd/+N7D9/5WpV19MS5nUPSYNUVTVJJGFKZtBli4H84FSnOgqkZazTc25VcWak4inCfmGuy8IopZPtHOIm6iqtdmqVGfpaheJ6+d0Ijt0VhQZjYVQFUqEHr7JpUOzZAyUGVwqr80EBWpjDxPp1GJt6q2rUKEK44TnzsQZEh9xSIHczhxqC8YPD3aN/qBHRt3/e2a4S1H53sv5c/LR2CljkAOVFfqlV+E533HmTv6Hjxy4Puemn3qF5+qTb684lULbtkl3y6Rbfhko9sdedk27GRQUofxOcqhSqeZwuMTmBD/SSk1Yn4eLxhq0WDwOY+7vtOcocZJ87F4P5YTqNfQcFT+H9q0bmMHL1PQoarfwd8AHgDZzP7ARidpUwjf1LBJ1eoss6lplJBnuBTYBQqsAnnoUE6lGYNBKdKhNBPKTR8CSrn7WCfndL5DV7NoVRWMV4uzAFJt6K9kvqojxSDX8ihtJ+QYbmtsYPQr46Pj79+9evfnh4dzPd18ps7+bL9dapT2fOOhb715Oqp+r+EbA24Bko2M5R4pSv5xi+I0YTkJl/jPYbeWA1UNVFXtX2nRMZfY0xc3LuYUpcymNtM2tRCa0ERlYpbCqpT9Cwn0qQGN+CWRDEDWopoKxeyiU2/oglUu5cPjVvmmAowiXrjDnGqWVSVWoWFKN1Hpzxz+3EGIAICqS0Zs00j/+L2rRib+4cU7Xv5BwzDq87mf8ufkI7CSR2AeS/ZKHp783C/1CHzpxKfGn5g89v1PVY695mjr8EtbTsv33LIByyrLCsgwHDJtNBJZrKVUbQwMUGEpw6ndGXqVEtZbcsEdi5u608/ur+rV+c35/qwT12V+vIcGqt3mff36Ki5RMzXM9iqgmgqvksIvNUmoZcTUygBSW9TUxv6NBiXtiLWoge0LSCWPnMzlqEfp8BeQKpGnQtzazLYqVkdlkzNgVdnkYl0lQFVJ+roLs5IAaJaVGdbM5BSqLE7jwdLg3aND4x9YMzFx4541e3L2Zx4T4vajtwdUou0PPvXwr0/OnPzpzDWGnAIkLCZlKdxyE2pEDd6kKJ6986pn27DlQFXd5pKN2rWpS8FV6jsam7+UWmlMYdZiH2LYUUGbGlcrZIVt6iOTht2ABhyfrDhVEhrhY1kzzpIZ1bXP76NM3wBU57Cq3RK/6FZlg8iAVv3dMfpXIJX1NClU45DveMn44KobN6zb+He7113/pVyfOo8JlT9lxY9ADlRX/C2w+AbgxkMfW3U6nP6Bg2ce/OXjjRNXRxkVvELJcLwCGdCX2R5/pVhwuGEIjCH0q8xd8OKDnCfQm8JwglWVwr/8rPuYw4z2zIazG1XYw1J9aVa2F6h2XocJHlVSVGwqYVHlDv+MkiTh9CFeUNMWNeD1WEeZss6WRLZhUWABpAbkGx45qcP+pS70qdIixYtqB1jCrsiApyq0qLJosiWV7khWizn/f0/ZXzOpvQAVvy9aV5MoMdJyqXRwzdia9w6NDH3ymnXXHMoX1fPPFWhSDx47uP1049QvHJk+9prISfps1zFtJK6hHJwlFGZtqsYNQnudvq80q3f+d7j4z1hsGlWZOQLp9XYM80mZHxC8U+Gc0CZIKVpUQxpVo0LNaoWoVqOgndCAabM1VdFyyMTnhvIX1lIYAamq9D8HfHbL/9J4KMlT6DyUCOIesKr0rDoEQD5teOtMRor561PBLdeGB8fft3XdlvdunXjB/Rf/aubvkI/A0h+BHKgu/Wu47M4Adj5DJ72Rk+GpH7zv8Hd+9cT06T2RaxTtgm/YgU+u66voUEmEsRkYwrAe7VTdcAAARiEd8TO93HUtrM5mUHtB69PkAbrDP+22THWhr0gBNAjusGDK1xGWObKsZgxGW3GbmnGTGoh4hI1OHR3+bWY9fdunggO/VJdBKuyokJ6DLBvp28diqfV00vSB7HBlTiWWVAxStbGOOBF0mka4xKlKnb2AF3wt63yxqBqJY3unNq/f+I8jfSP/tG/Tvsfz5JzzTzPorCdPTG47VTvzs5NTT/5GnZr9xb5AjbjILNDhX2nXqe1iK5WSCY9ayFfmo0c5/yFckGcsRqCKGcT3MeChqmpIoyLs3VKK05i1qfAhroRVmq3PUrtWI7vepHKS0ZDlUr/tEpyH7UTYWGFROxBVyWBEPCOgVbGp3PXflQDIJg+G/wrEKk9V7cQBWxKxsWLhN5f90UZlUUCDfWOHhgZG337dvqv/uc9YffqCXLD8RfIRWOYjkAPVZX6Bl+rpvSV7i/ny0y8vnmoc+/FvP/rt3zzZPLMrtFuBWXIMO/DINV1yLHTBqzYiXjy6AE4QqmI/lNvk2WMxV2e6sJHqegiIFEAWUfkGZUgByPI9zPwTOAZkGUURoh3FhgoWOmEYUhS2yUotClyfO/w902MGFak5aMCwUxT3BaTqXCJtRcW6VFhIMZsqrJCUIOX/dVe0ZoJ0qfNpjCqW0swGME5dyzu9ZnzNjVesWffWbau3gUlFZFL+eJYRgCbVrhY2HT1z9OdP1k6+/kRlcnB4bIBceKlFaJQyKM6I6kmLKnGL0gB65pTL0LYCXotlgBcjUMX8wQPVE5t7JTNKLMT9ZiKnQWBCElEzDmmmMUOztRlK6g0Kmm0ayCwacjwqmbBaS3hj2y31d32FZUPHNQueQ/hA4Q2fAqpdOYDyXmWDKwkIYLZV6cY7IJWBqnw5VkBWFmQTY+u+ONQ/+vYXbn/ZrYZhRIvlmufHkY/AYh6BHKgu5quzwo8NtlVP0beCOx997EcOHLn3V060Tt7QsMISBQaZtkVBIVBRq1KCExZRfAvxxc0purv3HGOpS/fPNswakHbK/IrF6VjmaPN/ZsXkgWYpZnoATMH0pBFHZMaUUDtqUytssSF5q9GgdjOkNM6o6BZhAQW/Ui7181dqM1sqXf2qxKgas7RRv4VFFCyoKtn3nr8Gqvi7I0dQUPdsoMq61NSmolU8uWpk/HPbtm5/64bhDY/li+n8JuG9rXu333PkoddOzh7/+dlkdmxgqGC4SPiCL2pGFLZaVI/aFNkWpZ5DjahFlgUWOyWL9ZbyOBsksjQDMueLZOZ/rrNblEAVeI+QJEXkQNWjgCpvAJOI4jjiCNpG3KSpyhR7qGaNBpXCiIYMh8v+BXibtiOytduFYlV586fkOtx0qAGq+hzhVCm2nFKgtGNVJSGr/Nlj9oJVxaYSYlNx4DZ5domszA1Xj1/xzivGNrx/28ZrH5rfnZU/Kx+BfARyoJrfA4t6BABWv3bkxoFjjTMvOTo7+TPHq8dfcSY+MxF5EVkll2zXIct02BEA7CMYVtZjgsmCL6jOmeHyOAAbr/rSmIESHcBBCsYLbIpMB07+6Wm+0g1Y6IvCwqjL/Jqv5XwgaOb4dVLK2DNVmqY0UG3FMTXjNoVhk6J2SFEtJGol5JkO+U5AgSvxqMydcoINAGq33N9p9FANUZoh5TI/QKryS2X5XA8YZQEAgx0spIqVVQywZTnckAaNn2PYWX9QPjTSN/aZ0eHRD1y75Vro56I8IvX80+NAdmDb3Y8+9Gsnqid/sp7U1/pFyyoVfbKiNmVJxE1TYPtCSilSqUVZAnCkcqWULOX873R5nnG5gStXJtR8BOh3lbVGZGUcohHHbYowt9pNqoVVqtRnqTI7TVa7TSNk04jpUFGV/Jm9Vo1TvPXTVYhOJGrXZqpTmWCgik8PRBfjc0O7AKCx0SHbcniuS7qqreaasK0ZLLQyj7LYpNGB1UfGx1a/ad3GdZ9fP7B3+vJczfxd8xFYeiOQA9Wld81W3BFrsDpZP73nydnJH36qOvljJ9untsdBRnbJ48XBgqaTv8RzFVGUGZKs2Lwb/qNYZIRxFZzabUgS8JpJuU8D1Z5R1lGnbOBvwStVng9QCk9MZrv4/xNK+UtShmDizrnjiHSMI2pyub9JUdgiOzaoYLhUQEqOE7DmFqV3AFT4pTLgBo+qm6B02V9Z6gCOMnhViVgakMqCqiQQYt+q26k6f6NMia5+PCBFcBwnLvul+4bKg58a7Rv/zPj28fs3GhvDFXejLfCEcV8eaB5YffeR+3/vTGv6R0Ojtc5wMsd1LLLBpiYJpWzo36IW/HLB/vH9aJGV2JJMho0PTFUvIWO6wNO87ElVAlRld4WyPTxQMd/aDFTRnNhmOU3YalCtUaUa/FMrM+TFCY2aLg0ZNvlIB04k9UvbUunmQgGsSlajWVTti8rlfK1FFZ1qx66KwzccsmxbHEgQv2paHIuLf4culRJwtB5R6mYb1279t1Kp7y+v3+MeMHIv4oXehvnzV/AI5EB1BV/8pXbqB7IDxQcfuXvLsdNPff9Me+YnTjbP7G2a7XLqwl7VI9eDGwAAKZaejLPrURoHSAU7CcWmZko1WJUxEJZV+4zyktUTrco+qMq+H0beSYpMcSQJoR1GHAXYCEsBVfbGTGPu8AfT02q1KAxb1I5CSuKYjJioZBeozylK05QpbLBoTdWXAqn6qDrwsxPXCBZV/hXAvLcZpwtUAWbxCkoSwQurBAbA+iCKEnJdJxzo7/92X3Hg48VC8abv3fG9Bw3DaC21e+NSHy8ap6qV9voHJh/81ePVEz8d2e21dtG2PR/gJKEkitgvlbWT1KKYItng4LpCc5wgrMJgkAo/4E6a2qU+kXm83zMxqmdbaZ39UheKieUNYg+jClYU8y0ySSJo4xa1IngR16lWneVu/7heo2JGNGw41E8meezYIfMYc0wHXXR03aryIFZUPY1Uc8z9dZlfAVeu3sj3uH6Wg82fyZ8PDGABUBNURfw0cPpmNm288vcLxfKn9215ycl5DHv+lHwE8hFQI5AD1fxWWFIjgKaV9Mna+MnKie85dOLID51qnrm6YbTWRlZaFMBqke3YXNa3kdttSgmdrcFRAmeLIGGyZKEVsMd8DVtIKVOZDhMpP9SsapqhgSOVLyUDwN8chQpwyj6pMcVxTEnUpnarRa1mSFEr4tdwHZs8y6OyU6SiFUhXP5f7bdaacte9Aqlc3mfGVjsZaOdIrVcVeMq+qnzsMp11TCq+FxmEarbiMARuHoE2IbYt60yxVPz34aHRTwwPDd9SXVc9nKdOnX867D95fylJTu2YnD7xH0/WT/1SLasO2UXTDIouN9UkUcxMdYj7gCEq/FITvv4s64CLQ2pTgvsQl8JcnkBVppTSmZx/WJ/xGR0tuSFeydqaKjJSBqphFFLYalLYrFFtdppalVmyWxH1Wxb1GxYVUoNcNomS3xWg2g27EPfU/5+9Nw2y9DrLBN9zvv3em2vtm6pkbbYka7O8YWNbYMzSLDY0BnposwwzQ0cPHdEdMdExP3rCMT8mgB6ImaF73Ew3DYFpTGPCG3YbMMY2Bq8SsmRL1lJSlWqvyqxc7vrtZ+J533PuvZnKqspUZa3Kq7iqqsy7nu/7znnO8z7v80iFxVM+fw6nSx2lUHFd3zZOiWZV23mF/VRxDQY+1RzprMjTITxTiWrY/DcHO7ft+/ud2/b+y4fve9ezW7rvyzgZtp76qhyBLaD6qjzsN/aXRsn1xImvxmeS8vVPHnny3Wd6598+ny3ctZy3d+W6aPiRr4IoYFcAdPG6yNGhv6F0HFkxpyxQUv2Xbn1nIz5kVXmltA0vNSIRwZ4KUMXfkYrDJf6ypALgJC+oLAr+Ewb+hM5umNOEIXf2R37EyVMhOvqtFhVsKqJg2cvU+jhy6A4HFjgIKk1TAjXlzjcG1bXEpg4TqyBFEGkAFl2MgSk4CaEMvaidNBovbZuc+uaOHbs+2YpaX3/tvtcubOlRL31d/N3c3010isH9c0vn/8lc5/wHunWnEU0FKmrArqiSDUoFAGWoj40Lnx0VaW6qMly69pgeBFAFSBWweiOW/i/FqG4WULWnuJW0CPjFdYdNQFYX7KCRpn1Ke10aLC9S1WlToySaCUJqkqKwNuSzzzIC68B2Ojs3ufbHPVQ5GIMZVZv0Nmb2D6Aq15ewqFLJQJUGQNUjg8ZGXKzalxS9OiRVhXUznDpz522v/z/9Sv3+gw8+snTps2zrEVsjsDUC4yOwBVS3zocbegSWll6a+XbnufufPf/CI8fPH3vXXG/+7l49aBGZ0PNCHQQBBZFPXiDNU+ThT3Tw2jAAGwjA8NSlPTluUmhWwRDMxIhdTV3XwpzWJXfzMzgtS8ryAmlOVOQFx6CivB6C0QliasVNaoQxmpb452B1wK4BwOJPAakuPcpCZTgHMFp2EQXCpErzlGVJgT05epPI84RBZuBd1VSBsqsRioDXx386j4P43OzM7GO37Lv1E7v37PjSnnjPyS2P1PVdAkicWvQW33h+eemXTi3N/2zuZXHcDCluBmRMTnk+4M1KqQzBzysDoAJuYSYVsZ3Gdvjj54rz6XEeXkcWqmsOxCst/W8mUHUWcDZrTjaHBtrvjLppj/qweuu1qVheJq8/oOlK03QQUIL6RA1/ZRcpJ1KZoe+wqzq40r+tvDigOvRSlU6pFUB1GFjs4ec+YR/IYcVeRJpCojKgUDV626f3PPbWB975azt33vrMltXb+q61rUdtjcAWUN06B266EThiHp8+OXf+9ScXTv7A0blj33/y/Kn7sixrVKrWdVCR8UtmrtD4gBKdF/gEvSl7qdrGKgA9p4UTaytmIIc57LxgA39WNRVgT0vY4lTMoDlgqCuUFzWFOmCA2ggTSgIEFDB/Stq5lDtmFMwMTPvBqBqx1BrRpCKUFcZNuF5mUiERAKi13f5SchTNLAsZuMcLLgSGwSveOwqS7mRj6snts9s+fWD3gU8d3HZwKxVnA1eBMcb/0tKXvvfFUy/+2rnl+fcNdEGTO6Yo9D0qypSbpqBLTtHdXxVUQcts9cRgUHGXeF/oLyrrHoENyMg7YgMf56o+9FoDVa4KWDQPgFqAuTaiAU/LAbUHXer1upR3O5xEFeclba99mtTczkQEPTmkF9gTsEvGeNyw9R5eE6gKcyrd/z4zp2BUxdgftnBS3UDqmPYCKsDWalRxQjIVNOcRNeOp4689eM/vveWhH/oN7F22qhZX9dTderObZAS2GNWb5EC+2r+GMUYfpS+Gz76UzeRV/7ZOuvTAKXQC0AAAIABJREFUYnvuofODhbsXs4VbelVvpqjymA3C4XnoexB3yh1MK7OsUrlzC7NzAxBZAErpsMIRQAgQyNGolWHgyEpY5TNjGumQElhO+QnFXsylfANr7xpsjs92NsLVQk4wspeCMbiQp9IFzg02eiz+lYEpQI/YV0npXzG4BsuLuzP8933fREGUNZPWiSRM/mGiOfGNKG5+PTHBc/5t/tI96p4tE/91XjSnzKnGM+ee+aHDZw7/ykJ/4R25VzbjmQZFSUB1XlGWwXiqRuosayazOudNkKrgkyrNcTi2TMyriowu2ZECugxm0ocOvOv8QFf5YZuhM72cj+yAKhar0tSUKUhsCm5M7Oc9Wu51qNNbprLboyiFwb+imZKoYYjdF6TZsZJ2SABPBqrSgLi6mUrK+lI5cfpUTqUaSgDE5o0fx3pvjzxu4PQYqHpeTBAaUIWN6lR/dnr3Vx+85+EPfvj/+8RXPvjBD46nN1/OkGw9d2sEXlUjsAVUb5DDbZDDR2dj6iwn5E80qMwaVPUiqooQBn9lJb5GVVVDLMcFLEzNgFieMXVJxvg6KAtTVYGPpcerA19XZLy6KIwJfN+Q8SoKLSKzttqC2gKDQiaZoKYogFmoIRNW3N5cRxU144JoriTSGdGh/FpmwgOwnqbT8bNzj0+2l9t7ltLzh7qmc6hfpofyPL2l1xvs66fpnrRIp/OyTEpVSSsL21lJqdaxlzJ68i+OY+V+JWnCgpsAWrR8hfQoj8EpM5dIzOKOXy7qswaVG7l4cZTIU4BLkR7Y5iiwbfbn4q0pYBVMqnSDjzV51Tbq1MoF8Fpc4ldkPM8rojBeiuP4RBRGL0Rx9GIURN+J/Oi5ZrN5inxa/Piujw8+qLYWzPVc9tBCH6bD4UvnXvrpw6cP/2I7XX7Y+PWUPxEQxZpZbHFPKCktMirA3DEmNVRXJXl8rHy2R0MrD1BKjUsOIFXDOk02OZKgdv3erhegyhHEAKrQppY5+6f2sx6nUKHbv+71qFnUtF2HNF3UFFY19p9yXUNoAYsqj2UwI2bVVlOG/hhDbao0TImZvzCqvKm0INUBWdGFe5I8Bj9iv0E13DvqmFrNbYf37T70R2+5+y2/MzV1YOH6PcJbn2xrBK7vEdgCqtfR8THmg5pOvCeiOJ6hqrOtLAfb67I/U6b96bLMp+qqmDJ11fS0atZkmnVVRmTq0FAdaKWQLuiZ0qCSDOYNG34LtRjtAINVtTE1kgdBxBljam1UVSuv9v0YeK1SHkwdldEaj+ceWwkH5Tq4Mkp7QGpGG10ZT5WazZbwunVZGRqoQPeMH/SV9ntaJ+0gCBb8eHKedLxIjckloj3p1QKysBDK6VyjvbA8sdRfnlnu9bf3Ot2d3XSwM8/zmbqqd1TGbKupmqpNOVHVZasyVYQyL8gR0GLGaKUU/uRPbTzfxi8qpT2lPSxTvoJ1vud5KlC+52mFmi96NrjhyQUsgmLjeBvpy+KysKdMLdb91o7A+hCISJZBKu6jzmmjDDg4zZuOQPt93w8WAy8+rbQ643v+KT/0T8VJ83grTk7ErfjcbGt2bt/Evs6Wef/GLnSA1C8ufWtqKZ/70eNnX/iVXtZ+SPv1BOynVKwpV7Aek/IzpB+QgaAsLTnv0piHcj9rIZlNFUZVrKhQhsYlKC4M16NIdbPA6Vjm1ssOgMRtrLzx6b76Z3ZDV9foSywphx64ymmQ96nXb1O3u0R5t0t+mtFEZWjG+NSqkWIl0xe7c3D1AhtMxdUQMfq3EgDWn1r9t02akqQ7281vwag4hwi76gAqGrOsPoc7/n0vYX2qrxuDiebsZ++44/W/9cbXft/XleMNNnYa3vCPxnUkA/RFuxubGzu8Py1FBuzYtm5bI3CREdgCqlf59OAL9+mnA7p7R0hnTiSk68l+1pkxaXsmy/qzpk63KVXv9kyxW6tqR13lM6YspqguW3VdNDRVgTF1iFy+ui49BdwCvGmAYQCmkCDOsz0f2+EkgPUT1Wsuf0mBGb9j9yPl1UoFTN8ppQ3jMmYP8LIM1BjZgkXkPGut8RyBbphk8BxSda1UaTwvNZ5OSft9rYIOKX+BlJ4n8udqo+ZIhecVhctB3FrSUet8SGGbZnf0iKYGRB8tlHq/EMGbfLMTpk90NjzZWYzn8yyu8uXJpX5nptNfnu5l7cksS1uFyaKiLAOu6FekVe0po9AzH0CcSoHn89B4hhvp0UXheTX5KAASbFt9z6OKPFWDWwMSVVoprTUQvjE+BhhLIBloDnxt+PeMYjwmd6Tly1q54oBWOCjGIE3AUG6MybXRYK37YRgtRH4wN9maPTXRmDgdN+Nz05PTi2qgetu3b4dhf7m1CGz8RMJx+quFv92z2G0/crY99z8tDM495EUmbsYBa1IrVVFqJMgBYBXMKiQlfGMHCdlg2J0i/zkEbBY0ye/5CRv/gFf4GZsFUvEx66Gs4eVVb4Huo9s4XHGfwVnIceWgNlzyL2okfSGFqkvd7iKl3TZRv09JUdJUralVK/ZNBQfKknA5MLYZEv+ubNlfJACsgIXmlC2n7J+WaWVrNwatcM4Ay2pBKp7Dv3MOAmDOUTkJET5SNZPZ78xO7/7P3/Pg2/5g27Y72lf4kF3xl5f584seHSWfDu306cRySHEcU72Y5FmZqCKNy6KMqiqLBlUR1UXhU13q2lSeIuMrDBxOAQWjC5ZdoXxVG85PwWypTRQmWI+q0mjjhUHtG40ZE4kYzkuQfC+mSqGOReR7ngFL4m74u280XgsdpJVXByXpoDAeFQ0vyDIvzKIwTqkK0O1aUt4raHtUEB1iYdbWXHnFT6NX/AbX3yz5ir/K9flEID068dWIJikZ9OZbVb8/Sbqa9SqzM6/KHVTTvqo2+6gu9lVFvttU6TaqsgltiliZ3Dd1oVQFD07EgQIuih+jKBxtKpK0+4wGYNX+dK2ccG66ESjLwswaGYXcDYs/XSkSTIMwquhSlo5yyz6gpsZ/x2QtnfSksYjLn5jE0SULqxZSXmlUkCsV9kn7C0YF854fnjGkjivfP+Mp/5wX6NPaD84GgVnsDlS3ZRo92vOGK86+ygT8UU30Gk00BfCoTpB/0etiPwV6nmE7HEw7utvxtK9ST7UmlO4velq1dEaZBagFp4AXeekVudZalx7+rVSoyqLiXUClKnDTulKlhnRDV/h7pasKoLVSxvMAZwtf+1mgg0zpIgsbrV4zqbo98tI9tAcTbXW1mOrr80rbnE8FkPqZc5+/pdNvv2ex3/mls8tn36QTRUkzoJDzIirKjTRNodQPRhXa4JvptrlA1V1Ko0nJ/eRCjKoby3FnYJCjZV0zUM3qlAZFj3q9NvU6S1T3OuRnGTVLQ5OwgauJAsugykwJyQ3qQ6iGiOWblC5s9z/DHqs7df6qNq3qwkAVzxEtK+opvGdFE1UBrXpjYdvMzo/cd8+D//HOW9/+5I0EgOyGXtPRLwY0NRFRsRSn/U6iiyxJ80HLVGbCmGyqyqpJo+sZqs20VmbKGDNZ11WLTNWs6rrJZErN5tCyQTeQpIH2ACmiee/maQ8lCFw9NWmv1tj+ky6V9lByMNrz+U+QJ9xMhy2+FypeV7B9ADmOkwUzrcLr8EHlbkWldUFG56S8lLRKlaG+MXWPlNdRSve0Vn2lgo5WalmHetkUdT+M/D7pxoC2BQOimZRoD4JPtgDsdTC5bQHVTT4Iw50nRUHnZL8R1vl0XZR7asoPqDK7ta76t1Zl7yDV2cGiLLbXddEyVRmYulRUF6TqkrtUQctJ17n8CfaBIaOVkI6gqhjCX/jGNOrLbuLENFoyxKyT5a3257KMOCZI7LLlU7iUJGmjFe9O3BmggmEAoBXmVYDusFkJlW901iPJBV33gdE6Kjw/XFI6PO554fNe4B8m5b1IWr+otHciqvQyVVGP9p/Iid4PvLxVJtrkc3br5WQEoAP/8+W/umV5ef7HlwfdX1xoLz0Al4hm0iA/BPWDONQBZVVGOdLH4KVbi2R7PZ6iN8o4by5QXfmtNyp0cCwr7OA4ihi+qeWA+oMu9bvLlHeXyRsMKCkqahmiJoJLoUUdxhpbL2Fwp9BEiZmqzGGYozCvMWB1mlQrCRg2VNnADOuZysCVQamzuGJBAc97nk5IlUE9M7Xj0W2zu//vH3zHuz+h1N7+9XzcR6X5p32aX4y6y+eSQVZOakq3hVW5W9XFbjLl7qrIdvJ6VebbqzLdWRXZZFlkTXSNaVPBAsEzNVRlotIe34wwocJEi7UAHIYtWLIDAns8A8VB56pgyQ6JrOVwBvbg0zrE2sF1KRfaIOsOSoYS5MBH3xIsUHAhpMWaZoMRL5XSufb8gQ6iZa38ee17c6T1gtLeOdL6tPL16ZrMmbKuT3ths50ENKBBM6Nd96EBdYsQuAYn9BZQ3YRBtxc7gZk7e3Yq3hXEs2VWHKqy/hvqvP2mKuvfU+TdPWXemzRVN+KNnSq4a1yKYyz7FC2iqbhWxaGXWABhM8Q/t7ASQJXTT6QiIvXDC2O3Sy06cmE7D9GRgTwAqeNphyAVEssx9yQGrcyqcs1aymIU8KTPTQceJnkQr5o3wVztBtOK5gOuBGmq2JIJywomeo6WKlUQ9rQfn/G95rfCqPmVKoq/kZd0pLlz2xLR7WAPt3RNm3Debr3EaARwDT/Wf2z3d+af+R/mu3O/3B60D8KDd9vMNgpMSFme0aDqU1r3ufTMZv24Qlya2ZgH740+rpeaMzby/VZzzRsFqs5to0KgRl3QoMqoU/Sp221T2l4i1etRkpU0CZCqFAXsjAFSrZawC+iErb0VgCoADY4dd/tb837MtjLjAghZQ39mS6XDX1hVNEVCAiBAFfMeS6GMogq9cSoiXyUUBZPtA7fc9h8OHnzNH959y9uevh7Z1OF69dGP6qNv3BEc2tZo5v3+nnLQvT3rL78u7yzfnfcX7qzTpZ2qGrTqKm+YqowUAYgyyUloz0WVj9crrii4tUhGUypzONqyxuHx8nc5BlK1k6qeA5UYW24wdQ1sLJKycjNmKLCOhFyl47VGOgT4OOJY8M8twMX6wusWyBeDtUYqh6xLtr9DD6poyuWzGjTaaa8gz++RHywqHb7kBY1nPT9+ioLkGQqClzLTn5+cDDsf/eiL9U//9E8PJXQbuSa2HrvxEdgCqhsfsxXP4G78pW9NkPJmqXfutrJYfGOZLr590F14fZF3JkyRhp4pYXQpXTYG9VywpDKFSxoSFjywMyXngw8XChZYSeHehWdyzcRGgGKpxIT88uaDlV/qwguPHP6V7Kp4DY5r5wSoChCVz2w98F8WkQjvwJC7nHm3i12yWxB80XQpTC5+wJYu2D2DieBJheNC0eHFDGxdwakAmgffz4NgYi6Mp77pN6a/GEQ7HiW97SWa2Le8ZVR/mSfv1tOHI/D44LuHHn3pa//6bP/sj6WU7W5MxF4EI3c0yKiAtaj9PKXM5NwQxZrUYRDDzTWQmwlUNzIyq7fcDFLBWENViiaqMqdu2aeltEPdTpvqTpuCfkpThaFppQltTAqgSYlVGFegKuY7WZM6DlSZTWV9qdWo2jQ4SaUSORNXiqwmFYJ0aCtHNlXj4Rw+eSYmZRLas/PgV3ft2Peb99x+799cj9pUY77gE93SpMFgirqnb1k6deLBzvKph/PO4r1V1tmr6zRWpow8qj1NtQdNGORnBp1irKtm7woGqTg2aE7Toqew65Zs3mT/JkBV1PhYQ3BsZKsilTpZf6Tp10rReDPhZGXWPsw2vrHvtZb1gpX+Y0AVPrYswbC/Z4DK1b2AJWt4DiC0A754TzYss42P/K0EsKJvlnPkaq3LstaV0mGhvAQM7FkvaHwnSlp/HyaNJ/wgOknxjgWi7f1Xa7PcRq7vy3nsFlDd4OjJbvRoROfzbRSU+/Le2dsHncV7y8H51+WDxYNU93Z4Jp3SJm1qU2hdl2JMw0oc7D5dE4UgPulmkl2n88/ER6prYWxGV7IFlaMgQapNuVKbar/LyjLkytL/hYifl5cux2QBQ5mZtD8ANK9YVCyrBMyuuM8LPqHOolt2rMxU8I4VulWrbfUBWsGiYoKRfTjbNjkbHx8hiRimsDQq6RivueCFU6eCaOrpIN7+tThoPUUhHaGJO5e2QOsGT+Sth/MIPGoeDbx2/MDjZ5/4Z6c7p96dqWxP0PD9uIGABk1lmrIOtYQNFRLJsKFklaMAopvxtl6guh65w3pfiwHLqtqQ8wZGXHFpcsqKlDpZjxb7y9TvtMnv9qmRFTRVKZoiTRHmDcynbDMnx4bDFhCoIeZS/DOGsFx+tsb9AmNtdKr7U+YspFhxVCr7r8oGnFk8Zy3Hrg6ISo3qZjLbfs3Bu357Zmb3R154au7I+99/ZRpDN3rOGXM8ocWzOwYL5/cX2fKhtLNwV2fp9Gt12T1EWX9HVfSmTNFrapMHinJFdWnhpCNKpL7GaolhaxpSRcaPmAjCmCm1IHV0fgDY4noRQMrw1SayrZCRiZeYxaxOJmDbS61so+JmRFTmLPFhJWbMeHsBry8gQbQX2rVGgCppVPrkOOIzAvRW/HZSDRRW10rdbO8F3qdE9ZKFJJ4xnpeT8nukw2WlvKXQD49rL3g2bkw/7wXxMQonT5Cpz9JEZ1mph1H527pt0ghsAdV1DiQ3Rc0/tqusu4cGncW7sqx7d110bzf14AAV+XaqBrOqShtUZ76uC9KmwGnOF6hBbyKY0goXrMRf4mKW0iH2dbL0cY3K+nSK5N8qUUdh7zIH8I/dntROEGPfYyOLg3uagOVxbtb5hroLGJOUmOIP39GePcNnoYUTV3+NC9vusnmKsx6itjwju11MND7vgpWYO5EHBsvzWTJgPEOlFuN0g9YIg7TuyNQqyrWXLGo/PqV1+GLSmPyWlzS+5QUT36WpmdNKHRis85BuPexVPgJ/N/d3E7nK33Rk4fivnuvPvz2jfHuURH4QQKdSIm0XQZ3US7tUIH0MzD/OcVsF4fKy6/JfNZYX+vmNMOTrnT/WA1RF3jS6CXtmb/YfAhJWtnxyqyh0wLD/qitpoMp71Ol3qN1dpgIl/7SgibKmyUpREw1UHFlbS6e/fR8OyABQ5bKv3WAPGbsRWJWSsNOburK/AFX0mIN95TS4sSAAzIfsi1yHFPqTg927b/38vl23/Pqte/Z9a/fu+3vX8libp54Kac9gd2fuxVvy7tztVf/867Lu4u3VoLu3ygc7VVXMUFW0VF34qiwUl/HZNg3mIrbaZxlR/h48NraMP+JCx7TZUla35Tn5+9BqDKuBY1OtTNgxJk4GwFIaoTjdeTVs+OX3tsse8xmjcr1sOIQFl94IrC1yB5sqa4sAVw+pYZaFNTBpwd0CXT5dxExbPLMdIcRMrPRmCIki8dtK6Vpr1VOkF0l5S+QH88oPj3t+clgHE4dVNHUkSKaO0dHeeXXPVrjK5V4LW0D1IiMo7OljCWXmQOfYC3dQkd1XV/k9Rd6/raj6e6kabKM6a6gqI1UX5BnYntSkmDkV/Y6UrvB3KfEDqIqNifhkitDcsqnON3Nc22N3snKhyJXPzRusu8IufyVQXe8is2LxGFrriH+IvMnqriXbRGXPGJ62Vp09+BlK9w6kcniT3XjzW1ihO4xjXGmG7V08AFaA1JDjCHE3PgpPyCCQSUjKRRDGY6LADjk0pIKeFySnlBceVl7yhB+3vplM7HiCpl7/0lYp5nKnhpv3+eyR2nls2+LSqbedap/+5cVs6fsKv27GcaiiIOJrCpGotSmooJwG1YAKbDQ5RUrYtPHqx1ojtQVU7aisAqoWi8gvbdABb0ZdzgiDIlHHg1Ety5K9U9Hl303hmdqmQadNNEhpAl3+RtFETRSWiDCRkAxnScWVHAtUmUvF3OSAkWvGGTZTrQSq8IpDlYcZVcvEiTYVGlVrWQXZAOerRPm26b0vvOY19/560mz9tzfc+a7z10KbCh/upaPvnPQHi/v7nbN39HpLDxaDxTspWz6oy+5eVXRnTNFFBz/iXbhJV1ocLDCz3s3IoMCNnQud1FQOmBwnabQXaZfbc4jC1/7LPmm4QMjruN5dIVZHgNSBW1m75HVWbFvwcnzsapGcctoYv8hQSuAcaLiBV8KKh5pVMOBowhK3a1lvCFpXPyKy1TwcZxGJSDSuOASOtLbOJo2h+rAvxH5K5VOtPVhhdZSO58mLzhiVnNBe8nQYNZ5WavLFYHLmBE3sWdxal17ZurIFVFeN27C0f+6FqaXe/O6qbr/GV/TmqtN+iIrBXXVR7KwRxVnlljVFQBMao0RcLgJzqzu1HcEyG7grVZqmcBlI6pArH1pG07EB7jXG9Dsj5lImFwapmwBUh0OAchkvHvJO7v/OD/Llp5iUTVaAXv6athELu2TcOd5TJAjA/raUIos+/ElVyOU05GR72PmibOOHpEJMJLYhixcOq2Pi14esHy2YARmFBqzGnBdOfEcHjS/rIPzbVmPPizQ7PU/0e5naSmJ6ZbPDTfgsXN+fP/f5nfPp4jvO9xZ/Ya47/yO5V6rmRIuiACVc7C+hE4cmMqW0GlCtRfNYMSkkukVX0bjQEN3IQJWv/bWsQlZ92UsyqnLBj8CLAzVjUiKLH4f+s6zVt3IowICiKCivMupmHer0lyjttKnqdCnISpoyilqkKYa5fynlZZZLcjFH5giO27BsqpSDoHN0DaDOnkrADT/WSgAAxHxUfGwTlZT/UdkBlBmBGm3COgonzhw8cNcn77rz7v/j9n2DM0o9Mm7vecWvImOej+jc09Pnjn53d9lZem1V5G8ydflg2uvemQ+Wt5miE/l1pnyTk49KAVxluJIva5KwhMIasq3KcE63TWdj/x4eTSvn4i0FwKuVQsiXxfjaP93Rt8cF/b+Ci8cIFruIYMzHpWWOMLGsjq02ur4MfIGRPzE+v2vSchpX7ntgcsTqkbmCZ+VnHoBqDMKD4Ozh87ojiYI4zkKOSPMwfybXcDUEqrKhku8pjVtoDoZ9ttG+IRWWOmic0UH4Imn/qUqpb4VR+LT2g9NRuH+Bpg91rYPAypLDFT9bbsw32AKqbvLEDHT6dDKojs5QtXxLWbfvLYulh4t04Y0mX76d8k7Tr3JY4DOYQwwfr1wMwLC6obzPIU18Z50Ug027i+fudpzwKBdKuf9C3fqjicIdnrHtKJ/Wdre3BlvxSk9DWZgcoB69Ck8Fq6nTC76JlG/w3dnFgC3tZBxqU1FdSRMKXAugzacaDEVIRDHB+RBMK7wIPR2R8hNSQZO8IKTA1+SxWgDZAjX/SQAPUApqSAJ8Aaw6KZXfPB/E09/yw+ZfR1H4FZ+iF2h+YnGr/PJKz4yb53mQ73z+yOd3LATL33+uc+4X5/uLP1D4FTUmJijSEenKUF0WVFY53wtTchMPMziaSMJ2sZkT1gcA6NVwWw9oveA4WI9Zl782BKaYJ2xeMf5gezuFpikp90toQk1ZLjGp7XSJev1lqjod8rsptUqiSeVRCIcUJE3hzltg3GQDPywRS36GLf2LXZ78egRUufSPBh2kyYFtNYoCNH3iMQaJUyF3+xdFRYHGnAU9vk9R2Opsn93z9QcfeOtvnn2x+MIjj1wdkMqEyuHDIdHzk/OdYwer/tz95WDh4bx99qGiO3+nqrJpU0JuhiqfYVtD3GU+59g80Wa6yhiH5jkTRAfwX267xk4zQ/A5xqiOXQocwGelXwLwhnU6ZmJFwrry2uHjYUGsrd0NNzi8nvC1hlQUV32UX4+CNKyDgD3+eH2AbmZnrVWVBDRY5xl43noxM6pcxWO2FYSJSAQUa1wFsDLgtS7mroeCV0uxzRL5h6sOcPKcML58RiLiUfup0vFJP2x8x4saj/vhxBNU+8/nKppr7ZpsX+vY8RthDnt1zLQXORJ8wT/2mE+3lknaK+8v0+V3ltniO4t8/v46n99OVUd5ZkC6TgmNUSLTQQ6TtA3iohf7KFxAFoDaTvyKAasVl/PFiyfjSbZz0kHDFVnfY6DUlVLGNTOrmNlLlSDXexIOFyMWrY9yDNm+bp17PrvuyFTBIFX88zgrC41ftht02FcGLSv7QAdEJuRlBvZWWkdEOgHwJD+IyPc9viO+1A+c3zPaWUSPVsPuSgcMWGsAXp3UXthqx9HkV8mPP1n5/hfP5+qlQ4felV2Lktx6j8HW467cCOA6/2r7qzPnl0+9/9jSmf9+oWw/XMWa/CSmAEx+pUkjCrXIqKhSKk0hGywpdPLiU2lsjYQs48aMLaB66QMGG/axuu9KjaprbsIGVJAKmtVgReVcUHqDAXX7HeqkS5QO2uT1BtToFTRRK2pBP2pt/CwsENAKIsFKjQBWakk0HmIj0dmL56ZzOOG4VG6ckj99C2o4KICEcXPBKD60jqgCUWAmmtuevfPOe3//node/6HtdFf3aswvxvypt/gYtSjSB4Oi/67508+8s7d09AFVLOz1ym7slX1eq2xA2phX7Gi5F12nrZnxeAigE6qC1bdDcD8kwFfIAEYNUSPCRSQxsglw69hYid++tkg7Xg5W1wLA4yeYwEXnQbOK5rEAWgCiBbFDoIp/uz4J6xfOPt4hIVCQK3nQt0K/avWs+BmBZfUjacrix4t7AOeP89ptN0DsVCCCA5byKdkccEOfA6wqoFpFpvbj1A9bx7xw8vEgmPw77cdfDyL/CE302kRv2EoSvMCM8qoGqlLmP53QwrH7Bu0zP5d2TryzGCwerLNuS1cDT1U5pjkYVTDARLGZNacAXQxaa7tLHVUBVkjOeWdlZQAMXkcSAJ443Q5yCERlCcTuzGmqbJqmLI4O0KJ8Di0Woev/wszspVeR0SNGrIm1EXGCohUNVpd+RZ7ibPoLe+zZi1cmRZlCWLtaGfYfFBs+zWS0GDOjtIruzZAqinii4JJMIHc/DMiPAlI+dKoSkcgMCbo4DVEFchvstfZM6MelCZJBe536AAAgAElEQVQFv7nti35j50cawc4vqJsgzvDSR2HrEeMjgOv8RXpx8omXvv6/nFg6+f6lvPsaE0VeMjFJvh8J019WVBUDKsqUKlhQ4T8unkiDjXSSA6i6AI6VFm4384hfDqMqKXqjrurROIHVFKAKUCqd18Ko1nXBYLWAHVUPMaltLvuXaY/itKCpjGjKeBTbBh90gmMWBFbxK2x3FduKcTlWa6q0ZfhsyVkwkrU+cn4A1gFAgKqmwMPmGZt0jwIuBcNH1fpEQ6tsfEri6YXt2/Z8+k0PvO23bt3/0LevDkg1fvbsp27rzL/0w+dOP/eTvcXjtyc6n9FVEdZ5X6myVCHK25y+VfE6oTUCoCx4s9sseItylKmtYINhFfsp+yc3QwlAG/mhyriJeeioOYrndSY8LS3qSuUj5DlkPqWkLnK31baIawHV8Y0N92Ww5hibDFlZhlIEB1TtFxrWB103v1trHYC2wFOasUbBNBpONBa8KrgHhDETJ8qLSUHTylIzECJS5pdzG0uQsNSOPUafCoMru6ZV8Ntl1j4yCLoxXlSSF3W9sHEkiJtfCuLmZ/w6/obaeQ8kAVu3VSPwqgSq3MHfPjGdtp9/fdab++Gsc/rdVLZvMcXypKZB4NWFBjiFJ19dOl8425kPhhBlfk4Z5tPV7tVw5UnJyPL+Asr4AhIG1QnARzlTw0vTTR/DMsKIxRzb2Y5dtcwkAqgOAfDlntviz/ry2whgrucdbNaLTCEu6hVjOdTZWzcA2G9BNlFC+4eAZ9Gxsj8ljyFkAWBWsaMFcAU4DcmLIvKjmII4Jh2ILysezpICO4pu4sFEXKmgyr1G10STz4SN2c/OTu76M5q9/5ktUft6juaN/xjYTzXSxt5nTj/7Lw4vPPUTA50e8OMkTOJJ8ryYikJiOU2dUV4MqKrzYTSx+Cpa7Rtvs2zZUURrN/7grPMbXBGg6gzcsZnnaxfXfkVlBZAK+UVBeZ5Su9uhPsz9+21SeUoteKaWmiaMJo6BN0a267a8jFBOdPhzChWzhB5VHEQ8pr1EHLQ1lneWRdZp1TKq0u0PLTLrVLFRqTWFkIfogKqcKPDibHZmz98euuWO/3hw54N/fuutt6brHM5X9DBjHg3odLrn/OHH37F09siP9JaOv1mX3d3K9CIqUw/LDDunoFEVFT+MKCeRVjCTZanUaCaX7nbYbTGuc3f2nrV3drMQiYOzbpLeJeecsAqojn8rKyuQNUzIB2dN5ZCc2F2NdKorAOkasgDBn9iAoJJhrQ/t5sYRICOG2C5kYw1bK93G3WfymW3n50NWZn8MZwDx/IaOFRIAYVa13xDAioqfQm8FqncgSyyL7DZALLPgHZh18HUjjFACPMejgiOBgTC8XAd+2wvCEzpsPtaY2P8pL5l6lJ45f149vGVxtRIhvaJL58Z7El/sC/XurHfu7qJ39q1Fv/3WKu28VtX9Paoa+FT2laICveUszEcTEEAUmFPhQ92lbn3h+KK20aYioZELXwQso+5Dy5Lid9xAZbv9R8od+zx7Ma4cWVkQ+VQfA5KSJWo/1+Wumfy6Y01UKwDrOuv+9ouLDkpKNILM3Z/jp5z7ueh7xYam5AUKf3LzVQXQjwnBTgoouyC5KgjJD2PyowZ5UUh+gAtfRPOsMXM2Jfg+tYJBGOUqoMqPB17YOBaEk19JJnZ8vAqnHm1sf93clv/qjXcdr/cTnzKnGk+fP3LPmfkTv3i2c+Yf9fzFvZSYIA5bFFGTkPyY1yWlYFJNn0t2uNZRNcFN9NajBj4uHtoFiGeDy73u1vtFrvHjLguo2pqKa/keMmC2EYaZMW66xFwr+mAwqZBgDAZ96gCkoiqaDigqS2pVRBO1RwmqTrAMgzMAa4hl1mHAZoEqKlBgbcGowjWvslpDBqncaCXlf2FKXelffFS511/75FtbKpi4hDpmeZJnQpqe2v6d7TO7f+/Ou+7/k3tufdOZK3WIOFDm5Gf3nD757YeXjz3/iOkuv5nS7u1V2p3268wL4Iqi4SvDzr7M/qMBbLhguF6B4dplT1pbFuc1ye27+FS37jTD31ut73D6luezbtTRh/KTsQXQgd/Re41WOFnM+DfWw3T1ErHydUdWY1xplIRW+XpDCYGlKIYLpGU2x4GwNdcS4tcJCHzbcGetIa3LgaSFO6YVelU40kSkvYQ3t9qP+d/QshovENbebWrtHCFsqgscl7QtcTMQXa1k+VhdMKo22s9LFS0ar/GCH7WeSBAqEE88QaZxjGZv71wNtv5KncOb8bqviqkWmh7qPrStbB++r71w8u1VvviQyTt3e9Vgny4HMTohDbbJXH+WZihu/uH7qCw1GvChI5/8CNIAC9CkfOJa9yUNA2UWlJCkNILdV2l1qg7drgUGV/5srL/RwUApTTpx+mWfDRYQD1On7Pu7XbHTKazRcDV8ayVxsJJcIu0LzvqEVRa261+qLw7QgqGGVyIAKppYCqrKkmUBVYESlrgCsEaId7AhacgBgpi8MKaQmVXseMUvT3z0nLjdugOwuTOYgbAkP1lQQeOJMJn+XJxM/HWwt/mcUtfW8/CyD93WC7xsBL689OWZhcWFN58ftH92sb/8gz3T2elNGe0nHnlVQJRpqgqJIU7rlKNReX13gVPW5xinsNjR2G5vex6L4f8GNnE38DG6HKC6Ur+4As4M/TKxUXVAtaiyIUjt9TvU7Xao7HcpLkpq1cR+qQnK8ahmA6gaQ5Vlwvi65yq3Iq/mwFMu/4NRLa0EQEz9rArTln1d4hQ2uWJTBMZVAB93+CODvoYXq+jopydnzm6f2f1HO3bs/fAjb3rfk1cCRKDqt3zsM1P9M6fvbc8/88508fjbTG/+Xj/r7fSrPPQqSNJwWnoEw1+Em4qCTBqIBIg7ADmEoxYkjrun2CNkn+vK+DKkAviGjKoFlyPMOg4fRhGq/DC+O6Aqfx9u7FZ1/I9xPPzSq90kRrpT61trX3dIvI4BVAujh6+z8rWdxaLITgAUBSy7lizRmDqXHmkEk5AHMKFotGKA6qFvArI0aFwjMkHMPRIiZRFJnwPEI5rJjYodPcvou8oMtgel8anSSUVetKB1cFgH4RNR1PpaPDHzOM1MHlXqjvYNPI1c1ke/qYGqxJt+caKYWzo0yHvvKvP295b58kN1vrRHVb0ooIwCNEeUEl0qHfwc2Gc71QFSIfQX3aYrLY/vDvln3Mk+8oobulYMmUorCZDTd6hbHR25CwDV4dFxv3e7VqftGk4Zl3USjD/Z9VEN1T9rANVhp+Xqd+ULfrSzHpV+rKxgOOM4HZQV9LMdjUgqwKjCO7EqKyozaILxXDgCwBoGpSjoxeAKAN1QSFHSoCACwxqRH8LWypMoPNxsV6Y7XijzFAC+XlTqePL5IGn9hU5af95q7fwWTX1secvGatNOo2v6Qk+aJ2cOHz38joXO0n+3mC390EBnE0ErJB1qbsqD3KQYCHOHtaVUMJTPrVuFtXyzp7F4HQtQFQAw0lVuAdVLH+YxFeHwwatnO66mQJdaFxyTmmV9ciB1MOiRyjKaLGuarhXFiLTlOFRUs62vNF/r1pDdzlcOqOJ4ge1yQBXAFWpT/s82TnHqlPNKtSxrAIDC9n94JP7uE5UexXEr3bd736d37tzzodcdeM3X9u59uH/pUdjYI8yRL8TL55/btzh34o395XM/mnXPvLlO5/cHVTcK6gJbdgKEBoCqEEDBeBXaSmzSWQcl/qciABglSDldLoM0AbUrQejoc8rzZSPnYKdrkhqy4mOM6gqAaIHaCmbUzcmCYEcgdhX4tQjzZQMmjbrOn9WBPQdqxy0ex77DMAULvBDWXeeVK6DZMckOUPPqPOZ+I4QK5BEu0lVCBMRCURKwyANh0iLyE/Ft5bAB60Bg7bGkCGP9Z8fXJOd9ZcdAXBc8e0wDUkG8oP3kWeM1H9Vh/LXIm/pGtH/nSaL96ZXYHG3sLL26j74pgSprUOnJhI6f3F0Nll6fD9rv7vXa76vy9k5NA9+jjJSBSb8Y9aPkLAkqK4eDjfU5rQ12Sq4ZanxnJJPE2FbRHj2bxGHd/KxVgP3d+powZL69ENMqJUhn/L95B1FKFUNYvMID0Y2Ps9642Lu6340+P39WO8LysqP34maK4e9EclGWBVVFSmVRUoVUvxppQSHHFZKJRL+qfArjRKQACe4AIx4EZEw01MihRhkPLAuzz2BXPCqVTwV2x2Fr3k+mPhMkrY/pOP5GcwfNX20PxKt7ud/87/bk0pMzx9vH33F66fQvLaXLP9hTgzicFubdFIqLH9Ch5lWfu/vZWg4EvNEckcprIdsTjRuiy6LOQh9brpTM81fH7XIYVWGjx+fI0Zi51y2qnCqU/KucsjylQb9Hvd4S9XtdqsqCoqqimYJosjQUstWzzH/sUsfHSQAMd/hb5o4bbqBptB6hJVhVy3ghaUr62kdJU/iJdP3LzwBUOawJWlhoU7HBLXW5Z/e+p/fvPfQb23bs/txDd7xjbjPPAK78HQ0mzrz00h29zpl3pedP/Fh/8cRbdLEcNIKafNtNzkyfA+a281z8X63DDMZkGBLl0g/tZsuyyFzhsuMhK5prhLJ0jJvChylfztLLrQ+WMx2b6seeIsdlDJxeWIM6biVg+U8ntxmupqMlluHe2NIzCt8YB9ljHq0cFGA7eJ0umT86FgRc+2I3KcutS6USv2S5SdgMx67aQWWbKxvhygxr0LL6VansaR8BAKKPxnPcecmjzPI0CbiAvaUjuIAxXEMb5qKKLRdDKimkWsU9FTSfiRrTn9Fx8wutMH6BinqBdt03UGyvc/PfNg/jXCdjZR59NKA7lybLpfLucnD++03n7A+X/fMPZmkvUKogT0O1WHDyjKkLLttjekMjzxBwOt83e7FBAwTwtNpnlO0prM+eyDHdRezsp/AC0vku1lW4rSxfCGRb+8ZzyarfroDT2DmvvG4v7yhATA/dzNgEsVaH1bgFyGpw70y1ZXGy6SbcgTpWhGEiRDz6xNkLx0BAJX9jDgmQY1RkA8rTikqozysI6QFWIyITs34VrCqX/qOA/CSisBGT3whIhbCsktObGRSbksWGrEFIea0orzyiqNnzG5NfiZvTfzLR2PuX9DfPnVHXSUb35R3MV9ez0dn/9YWvT3Sp+54jp4/8s4X+4tsLvwzjqYRUpKksYHIeUZ4WlFV9qnTGEhzepDIhF1KFZj4bYYwzR0CQXcBYV2Y3acAJm3ndXeeH6nKA6qi+svJLjpKoDBv6g93Oi5QGaY/63Q4Nem0qB320BlGLFE0Whhq54QYqLvUzCHVuKwLQWLfP1S9hQqXQK+V/1/3PEg7ueIdfqoBS8XUYAVUx+fdgnMtsaqBj8iiofB2fu+uOu//97h27PvyGe959YjNBAoPU75Tbl9pzb5k7dfQnFs8deXfVPnOg6WWUQOdQFRxmoD3NEdMIOi3h4430LLiiABTB9kR6lNjui+2SuNlWSBYB9DIuwhIKmBezfjeT22rXuN/pmOXTqCt23IJKJnt5fbEHYw0Gv5ddCGwzG8/DbOVkWUdGiPIo0RSPP0/OGdGD26rmMJVKfrcWUOVv6Lr77Xrizj73c/H5dmuz/ZRWsuekE/xPNKY51O8cBCwzzesVx7ZCsxpzw5UfRqSDiAhsKywTNSp8aKKCdE3b4BtZDzn9jMfIebGLRzhcSCR9MaKaQipqNAVHRgeNfhBOfCNuTX7OD4K/9Rvec9Sql5S6+Zuubj6geu5rdxTd4z80WDzx41Vv/g26bE97Jlc1ayClvMxd+040bplJOetHm5P1Ts7jNlOr1xtr5LEGFF3fsI84THtRuldaR2rMK1v7MMmMyiI8SWzwvYa7aKl3iHXH+Bg7EAyGdXV354r3gpyiJlNmVBY55XlGZQaWFTLigJSJSasGkYr5ooaViADVhMEqmFX8DFIAMROXSVomUexy3QKGzOewoKj5bGNy1x83t9/5n6h1+/yrrbTyys6X6+NZAKlH6Wj0wvwLH3jizFP/cqns3EmB0UkjohDaZah7cpT3S45CrbBRRa/4WGynY1AcsBot3CMjcrvkylRxfXz1K/IpxFzdbSxl2+oYMZFCWAAxdr2uuJYdG43rTWsqEKQABnq8C7tEE6XY6+VgUsuU+mmXemie6rZJpSnFdc2pU0llKCmJ2dSRVN4xXu5ojBgv+cC2o91e56zlt000voLeEAIC7mgRQYdtdgHgY/N3gNk6kI1xHVDoNxZee9vdH73tttt+vXc+OPnwJnZks03i+U/v7Tz5tZ85/uLzP9lZPHefqget2Dcq9MCkOu3/StgvRLK1mBoDZq4zX/C8s4IaP2MFwDNgtPO9VW+uWKvcRn/1PD3+b66TOVIUUgnnbmiJCHce8WeypK0QMK6jyp5LNkHM6cEdKTQiOOR8XKuB8WKfbwRmV14q7vOseQHZtEeRBlhQf5ErjWN1OZo1EN/VoCENV4hjDhJ2CmD3CeupMD4mrtrKMeo4F3mjhZsLX5AUNNZasy1WYMgL22Ey8WjQnPp0NLX9L6l173M3u4vNTTPfGvNUSHPnvq9/7vAv552zb6RieadX9mJVp5pg3o1OctvRy4LptQDYKwCqV2SluMSLbhQ8Xs5n3Oh7uT306vFd/TosBbgoUJUmNXYFKCEByKjIc9atshSghGY1IkUNsfwAsxqG5IUBW1cBsAaQA8AVALpEW+aSOEWZ3NlwCLIOzzOlCgovnDjenN3/qaSx7TdpxxvhCOBo8MsZwq3nXsER4EjUk5+fzUz28y+1j/3zueL8wTKsw9CCVCpqUgNZAPrVgAoqRxGdFqi681AY/gvVN67gl7jOXlpimQXESczzy4GqQCZbJh4v88plJX6clqcT7Z3sFWX/ClcP0aFXpqK0HNAg71O/36FBt01Vv0dBXlADzVMVUVQZCpEOZY38+TWcByszZg7siIaYLYd4Q+oQlCtTC+jwOFlKWDdPi7k/5ADM0XIzlkeqgh1Vws4QnkoW9+0++MWH7n3T/x6qme/efvvt+WZtZKFHLer2vUe/9rFfLpePf3/W6+yvqyL2tdKBL0Is7lHn0vDKDdKK+XNYLncl/dXAzAF6O1a22uQetRo4jgO8iwNVObCrpnJ+2dWvOf467u/DjeFaLzBsCBt9l80CqqNz4+IX3+rvvtaj8RiwqwgG4EQrDz0U8F2NoTMlDcaV/x2I8wTmGfb5tVKjIXBfOf9YntlWbxy5gspOUNc6TE2YnNPh5KN+c/aTzaTxaTXz4NJ1NpVs2se54YGqMUfi/PRzh/L0/A+kS6d+suov3avy/oxvcs+zOlR4nooNEoCPzKTjC9JIS7NxRnXTjsQGXuhqLqYbfS8n/1nr66zntUaPwYGyvpUV4ldLKouCyqykIi0pT4lKWFgRdqvidQfAajyfG6vCZoMaTWm0QgwrdENc6uKSlz3tFZKtcBdXgFrHBfkTp+PGjk80p3b/YUD+d9UVaJbYwKHeeuhFRuAL5gt+Y7lx4FR77iePnDv6q5lOD9ZBGfixR0EojFqel8ymAhAhbYrT4tYQ2wwXzi2gaqXxY1KdcaBqObfxMRxeTkM7ulG4HR6HErvFvcMm1bKuuGkSutR+3qO036NBt0N5r0tenlFSETWMYjY1qFHydwVZUbePCtVWLsRH21ZLuIy/Mg5UPFWFSfR1yOsAWFQf8wU0h7ZRjtnkUrEVlTIB9Km9yebsN197132/e/vu+z+5f//mNLJgg9V57tPbsnMvvOXcS8/+XOfMd9/hV52dHtWh7+FzAVBLSRggiJk2bjq1mwNBksOrY6SpHNd8yq/XAluOLR0C1TWA4vgGbvwyXMGouqn0Is9f6z1WA9ULfc6XkRlrIJZXwqhuKlC1X5DZbUR6o8IH4gTsqm369UL0UoBUQUnfE2sqVmrIppAbtkGajFV6x9dSuRpdiIUnDgEqKI3faFPQfN5vTH9uYmL2M0FWPEl73gDt6k21476hgappP7o9O3/24UH/zI+kvbOPVNn523Q1iP3aKA+6R7acyiRRitm5lQD1ZRfQFqP6MliwHnC5YhK7hHZvPa8nj5EIVr48LV6tq4rKHCA1o2xQUJEjbhELEqxB0FwVstcqggHApiZJQlESUxglFKAMw7ohdG46vaFkt7MWCZnMyPKugjqIt52JW9s/0Whs+69+su1xteO1nS3EeH2NwPPm+ejY/LF7zizPv/dc5/z7umXvXj/RFIWIuwQzUVNZl5RVJaVVRXlViEekDchYD1NyfX3jq/dp1lrihqX/seKwu5Zd34nY8o1YVqYEUF4Ge8epcbChQ7ZXzRuHrMwpLVJmUtNel4puj2iQUVzV1CR4paLcb8gX4kkWdJfu7PTsQxWkK9GiTIoHW6sg650qHe6izwRQxYPY1N+BVHivKvFNrQFUVUQeRflkc+rb+/ce+JO77nzgI3cdeODkZhwFY77gn31y7kD72Hff1Tv3wnvzxVPfo8r2bKBL7WtFnoeGG3xfG9TJYwhgszKFcCVDOdakuwo0Xi9AdRyMXk2gekGwPrS5ujgMWt9cYTdM0KHidbHOoLGKGVb0UaC6l4i1IsAr1ipsnoZ+69BXu4AggaQOqI5kGc7X2aeK3QE8KhEbrqNUBcnJIGw92mhOfCaeaHyVJmdPKHVlQyg241pY72vckEAVtlPp0b84UOVL31ukyz9WDOa/t8jO79ZVn3xVkubWXnijlpwuxa2+q1jUlTtEtyUabULWA6jWO8ib/bir+dk2+l7rae661Gs6oAoDdrlYRfSPfjR4rBZ5Rnk6oDwvKM8qKkrE2cHCSvRAKL2Q71MUwr4qoThpUBRhRxuRDiUgoGIm1SWSWAcCg6XBJxVMkBdOndTRxKd0MvWRiVtv++bNdNFv9vl4tV/PmOejvz773QdPLs/948V+573tanBb0IjIDzyKADyQVlQUlBUZZaakDDyF2+0M4xtvyKnvqgz1pYAqA1D+nzNWt8ydA6pjXI5tyGe9Ofsj1yUD1cKU1AdIHfS5ears90n1MwqLmppGM1ANjSGvFg3pEABzqd/VwK1VmFvWGZRaWY/VFkojjKuiCFAFk8qeqSjVsr81tJqaAh2Sr0JCj61vwnqiOf3Crh07/+zeOx/6L3ff/sbvbkbzFEJnzn/1sdvmzzz/ns78ifcVS6fe4BWdiSjwKPCkxC8404IVGxMrYGvl4R9VAsehzCp9wDVkVNcCiKvL/+Oq27UA4WYwqpcCqhf6/UqMcLH5Qn7nPM1FmoLTDqSITwR/bw+gFQ1XMQVhgzy/wb6sYrsImzFFNUhz+K7ZC5CXJwdNVnwYaYSDcrk0uKNxOKg9v9mPouRJQ/4XdDT5udbMwSdp6palm4FdveFmayxS+UvPvqbfm/vhOl18bzlYeKjOl5ueSSnAYlTD6iQjY4phQpQ0B1ygMYgrJS9nyS8Fpq7KinGBN7man22j77UeoHrBY2G/7xCoenAhQJuoz9F5zKZwyTCjMh9wk9UgzWkwKKkoUE6JyfOa3C2JXOUgCCiKwKw2GayGSUJ+HFHtS9esc2jhqgvXYQz5QUjGiyivfDL+5Ekvmf5ovH3Xhxt7qie3rKuu5Vkv722M8f9y/tP3nVk88wvne+ff2y77t4StBsUJ9IS2kbc2XFbOy4wyWB/pmuN2a5YAvVwbPX4+ro89ufbjcCU/wfh0uJYm0L336rF0lnnD3+MvNkKaE6RgOVeXhLI/jksn7VGv26W02yWdFRTlNTUrRU3y2dTfZyeWMfJg+KWtUbszkWenEicHsCV+23EulkLOP1NYVvzfh4E7e6WKrtVTATr7Sdea6lJTM2yd3bV9z8cO7D3w4Xe+6Ue/sRl6dRAs89/4w9vmjj3+3u7ZIz9VtE8/EFIahgxQ0cQlzWeilZagGf431Iw2LW0toCc/G5cBjM6ONc/n1Sb+FwCzGyn9XwzsraVNdY+/XoDqesDqhQGvdcqxGwxp+rLzDPtbokcCoBWBATH5fpNlAH7QJE/HDFbhDAA3ixpRt05OMXS1kOPpPMrFostqXTnEHVUEbNDgQADpQXzWjyb/KmhMftw0W19rbH/Duc04f6/knHOp175hgCp3Rp5+LMm9udv78+d+YbB84idNvnDIN33y61zK/FipYGtEyOuGDRWsoIKhT9rag7EyUWN8Er7U4F2r328UPF7O59zoe20GULWGJAQDVCZtap+UBapIDkOCVVWlbNkyGAyo10fcoqGqDEkpXPgJ1cZjbWoYRBTHDYobuCcUNBIyAC3OB4997aTHEj52mFShWc3hq6kS8uKZE35j+r96ze3/fupIfVw98ggsI7ZuV3kEcP0/TU8Hp+cXDh3vPPc/n106875+3dsfNiNqtJpsJVRXitOmYEWFsr/oUVE3LsWgZ6xjffXHH5ax12zquMpf9hq/3XqB6uqPKUCVYT//Cnq7ylkAgVGFzrwqKC9y6mcD6vQ71O90yKQZRSVSpzS1OB7VpxDJUtzzaju9bbMQA1K7krMOlVUFUvZnu0DLtvLcb50+HFC1pkjkabCnsi6AUfVgYIfUO2jeS02hl/T37z346e2zO//dD77tJ76yGYs8QOqpb/7+3s7pF37u/IuP/5O6feKehpf7zUbIAB4NXuzB6VmrLZd26KQTKxxfhHV1EH4FUL1Yw5U9YDLHrTx6F2MzL6YBHd/IXGiTd6HnMyAfk5JcSUZ1LZC5OrhmvZvU1Y+rOeHK7RVctJ3td2EiTIz8BUhGpHVCGprVoEl+AHY1YRCLxl6eqca1x/Yg4z3lkKEpHDvyMXsw3pSBqBGf6BLnst9KdTz59bA5/ceNicm/oNPJGXXPPfk1nlpe8dvfEECVveLPPtEo9bkHe4sv/fPu/JH31OnCbGhyirEbhe1MmlJd5uQh+9iXBUpSjZAWceGveSmG5RWP7BV84kbB4+V8lI2+16YBVSxQzMZojjDk8hYtuAcAACAASURBVD/vMKE3hotDyj64WZZRmmY06JeUDYiKHKUUWFchPQQygICCMGSQGjcbYl0VQ+gu/qtgVjh9RhFbrCJjvAIbHwZUqJByOAtEE8daU7v/NNh25283tr/uzM1QSrmcc+JaPPdR82hgsuA1RxeO/ZtnTj/1g716eXtjIqKJiQbVsDrKMUkElFWGUgDVqmJPQh/9DQaMe8G+uqubSK7Fd7n+33O8wrRq7hxaV61t0cXzKWNVw4lfORXcEARGtQbLXWSUZgPq9bo06HWoGAwoqokatU8t41NSexRWmrya7fjFwN/6aI7HRcucLkDVlUaYPR0iJ8uiWoN7yVqXxd73pNNfKCx09YekjY+eW2oGk/Wevbd8ec++W3793vvu//sdasdl69PNF77g9++d2DH3D5/55WNP/s0v6P7cbZN+paMAZduas+QRyQlJggydYT2vW5s01jQG3SPmdHxNGz+nnVJ3LWDmzrstoCojcaGExUsB1vUAVZYfWpnRKDAADZ7op4AUQJwAAFTlnrBEAMey4sa5NYv+1lLDJmY6Rw6kbrH7G5ruJD1rUCLgIqqD5rYXGhO7/0w3dv1huO3Ow0ohv/3Gu133QJWZ1Lkv7koHi+9pLx391bJz6h7f9FpenWmFCMSyIKoM4o5lQuTynnj2cVqJnVjXOvkuxqJsFKBdzUN/NT/bRt9rc4AqgsKw1cAFKXGHrkTHiUAGjDkWQAQCpFQUFaVpSb1uToMeFsSIPN0gT4NZ1TwBBElEcSumuInmqpiCJKEQWiGN8AC2xiatwahiR1tydjacAApeDONCR5MvxFP7/mDq9rd+iGi2uxl6tat5ztzI73XcHE/m+/P3PnPqhf/t+fkXv6eIi+lw0tNhiOaaipk3dGoPspKyEg6pblGHFKiQwhjkHmzof+GRkJLrTdUs+woP++UBVQcDwGmnJociVayoipyydEBpr0eDXo+Kfp90XlJLB9RUATUsk+qVihsoxS0AWjy2q1/BNIndFcqerolIQBwDUqYb5RzgbCoup0uJX0ICDAVegDorb4A5IhVVm0pn+3YffPrWW+78jb17Z//mv/zup85/8IMfvKzkH9gmzj/x7KETz/3Drywe/uLPJPXinkRlQaQNx3AqSI1cQpRlpAVw2O/BiNOW/tcAqi/r3rfeBxcCqm4dvJKM6sskIZdo7nIM4mYxquOAfPwCWAHuncR6HW4Fa11EK15rqIEWfpjXKESyc0+fJVss489WbdBBYxsGksQPGaQCrMJ31YsSabJif1zcZfM1YllrtFgI1mFnVumvQHgAn++QPWGDp30qyKeyjkryp+YarZ1/P7F97++Tbn71RtStXtdAFVGo2YlP3zZon/vxrHv2n9b5/B1e1U3AdVFZUA2QaiqbzmRPEokoGZ5bXBq6xLe80Ranq/l5N/pe6wWq7gBd6PWl71/qWyMewXVC4jeYCJAslEvjDLSq/ZwG3YryFD6rISlK2A2gRuclZACJT0kjpKQZsW41jJvkewkpxCXyZCMykBoO8UgIYXcATBrYBScDHcx8t7nnzv+r2Wz8OU0/sLzFrL5CHLSBpwGkfvvYtx86057/V/Od+e+rknpSJUoTTB4gDYFmuSioykqqONFsFKMpiTyOfRiP19nAB3hVPtS5o7x84rR5UHJN2kWey/PDjHRhBOFZDc/aQhWUlRnlbC2XUdbvsSa17A4oQOOUDmhCBxTVHvukgklFY5OkFI2BUAfSLJMqh8WZ+K+cITwPenYbi2mtqtyGlyOVGUxwRhV5JiADBpfCdHZ6+3dvu+11vz0Zb/vr3rne/COXKfMxxgSHP/9bd3TOHvlA78wzP0/tk7sm/YKtnQFE4ULieRFVlWzImeUb89SU4bX9FSsRl1M4vKzDapxRvRBYFfXEymN7uaX/i7GQF5MOyHe++GdZCQovvtG8EDBdC7yOM6qXYlFXv+vKzyQSBqn4Ofuw1fsbe47yOoO0KhuxynGsCApAla9BQTLBOlZUArligEYpnLEWiPJ1xkyqOJgM3QHsB+TkL/yU1y6fKuNTbcKqVsmyn0w91Wjt+EMTTP1lsvfekzcS2XLdAlVoevIzn70rWzj3E1l/7h/Xg7OvV8VS4JucFFhTeGtaHY+1keZDxYbumKScXyq86C5hKbZRMHat166r+Xk3+l6bBVQ5PWoYfyeRNJgE5HK3HbG8ILqoVbA1OaW9glnVLPWIyhjCcip1RAZl/tCjJPGo2YioAc1q0uQOTO6+9Hy2qMK5UuuSDGg6Po2wcmBnG5rKa/X9if3fiCZm/2012frK7OzDy9f6XLiZ3/958/zk06eee/N8e+7nF/oLP5aX+XRjMlEqVFQoKFDRmFNSlufss4tys0tVYhYOm42xyEUFEHQzD9gmfbdx0Lm6wD9KrbJQcQgyAFaF+0TjT1VXlJuCwSqa2gYAqYMB5d0elf0B+WlJTePRpBdRg3zyLUAVVgEA1C7O7J8qbOgo2UqaV6T73wEAB1blZwx2WX/u2FT5GXToWMzZHwAb0FIhIrU3NTn77X27bvmjhx64/0+/3Hp84f3q/ZcV9oGmv8Of/507O6ef+an+3DMfMN1TtyUmVa0YHpsSQIJ0LE8HVBY1obwv2HulyFR0nKNleqjrHD585RI+ZlJ1ccnbasP/izCLFwOaw8afS2i7x19j9eutBqqrAfbVAKoXBPUXuKZWf6YRUHVbKNl1uKMjlmnudEUzr3UJ4KAATZpdAeBMM0ka2lUfO3EQKACsQqRgnFBplGYq9FQwzB/FrLM3sJxD3BvM55JHdQ1XAc8YL0nDxuy3gnjmo0ky9Re056EXlFI3hG71ugSq6Ozvn37mnvT8qR+veks/VmdL9/rlcuhVA9IVSr6QHFfsgekskGUHjckId8vr28VqC6i+8hXs2gBV4QXYFJmXpHLkqWrl9ywF4OMskbjIbC+ynFJmVUsa9A2VqU95HVKlGlRzpJ2mOFTUSEJqoAkHYDVukhfERD7AKna6rvPSZl7zLpn7hKnUiSmDmUHc2v7RuDn9nyaas4+r3ff3Xvnobj3zQiNwxByZ/s6R737v2f6Zn10oln4gNf0dcQgHh5glIXlVssVRXheUlwXByowjCG0qEhZQHEuWIdpZzs0N1+Wkdx2dChcDqrL4ikSCi5psp4QRrTnHHI0eAKnYQBRVwd39aJ7qDfpc8q/6Kfl5TQ2jaZJC7vCPa5TfcS0Li1pZz1NxTpXYY2f377SaNhjU8lgOxAL8eSwz4E5+zxvqPkVAhP8MeUxmiO1d4EW9ycbUk7t37/+z1979uj+9Y9v9Jy73UJinngqPnf3LOxaOPfXj3fmjP6O6p14fqb6OI5/CMGTwgLmNLbIgX6hkU7waqEqyk7B18juHdkaNVJw3P/5rx+xdAjheDcP/8XG8FkB1LfC5svx/aVb5QufChcCz48Qk2c2x+mONbzxB4WoRaZtznuFUKwXdaou036QA65UfE8EXHAEVHJ+qoHKUG8vU3IEXc2HZqsn16K5h2fcIwEVIAPnN3Iumngyi6U+roPnZ5NZbv63UgcHlnvNX+vnX1ZzNelQir3/sE/cXg7M/my7P/6N6sHybl/fCCGpBBL1XiEAsyXgV1QqOfFiI2IDMlowwEVnvVNYbrp0PPHbl33C6tI2Cx8s5iTb6XpvDqNoCFsoeXOoonO+Q7RHFJCDNVVCRS4MVIhkLylMwqjn1uwWlPUODzKeSWmS8BpGnKfANJbFPjQbAakJJo0FB3GBpAFhVuAEMJ3FmcUeMDrKWM4rJS2bOxa3tvzcxveMj4f63wl/xhhSoX855cSWf+4R5onns8LHvO98//4GFYundXa8zrRJFzaDJwANd/UWJpKmKCr4X7JMKOYjTILKEAz8BC8HrhWItq10nruTHvwlee61gFLtUjDVTMZvDKyEAqqQowchfuvtLKsqCBmlKgyylfq9HWX9AXllRiwKa0hFNUEhhBVN/bDpFZiPHC/INT5pDGBg7sGoXYUEgttoxYlLZvN8CVZwniEdllIfjjn9bYAigasBiKj+bnpp5Ys+uvR+988A9H7vz4H0vXu7Bg1xt7ut/cNuJ5776U/2zh99fd07d11ADrxF7pKKIaus2oGG/xd9MAIesZOOM6sgbdRi2sIptxcPtLCjMmkUu6yljv1qB6jh4XauZaj1j9zIAvIZNhpAbL6/fsGaV3UfYE4PJNq4WsjMANjEN0n5CPu4cENAgDV9w6FphYTVkSt2OZOyMZes9CTEXEsfOiRrsq6KiNlTA2SKYKL14+nkdz3yW4tmPTeTbH1V33JFd7rl/JZ9/XQHV55//b9HtU/rA+bOHf63Kzv1E3e/sV3nqBXVFuFOZc6c3pwl5YtgOqz1McNwjyjtlSJGhW2VyXexLLvgt5RcbBWNX8oCs57Wv5ufd6HtdTaDqchk5wYU7i0uqipKytKC0m1G3nVOvX1NRt6hWTRapw38ZzEachJQ0YkqaDYrgBBAi7i5gVpWj8Nyk7wqPWED5zAoop5CiyR1PNia2f6g1s+3jatdbzq7nuG095tIjgO7+k8fPvvXc/Ol/1U7b35+FWUtPafIi2BVpjkNFqRTsHTSpAKsAR5gPwKrCD1f6xAWcwmoMd9wAVB2sufQneTU/YmVDmcwBawBV/hHsciRpCn+CRGCQWiA5DhvGPqWDAYNUKipKVEBTQUKTOqKk8kiVNQV2UecoYwtUXQe/hB5jXh+LP3baWD7EUkkDwBA2SaIpXeoULxBcEvXIR7mddbBsQ1W0WhPP7Nq558P3P/DAnx2cuuvoZmjO28/+8faT337yZ+de/Id/WrWPPTjpp0Ej8iiIQiqUTwWYVC0JWLo2pKqSm2OwlrmyvmNOmbkerl3272NrmWzn8f8xkOrA7iVO3+sdqK4Gg0M99EUQy4VA5oX0t6+06/+CQNXV94dVOJltRr6o1l+V6U+bimjTx6QdwycDlxlYlXkJea7Jym9IiI0OeA1i94vhpsW6YtjjLVeL/WbATKbiKF549HJtskKzVUC136gpnD7lJ7N/EUSzH2oU25+i22/PN+MauBIz53UDVJHYkb704n6q6v9x/vQ3f8Erl3d6NXle5ZGuDKky4zhUQxl30rGekHWMmJhG5SdnaCJpVKP59WKDd6M1+m4UPF7OibPR99pMoArvVO5u1OLkbtU5w60k2BY+xFbqgcYapJEhAQd6uG67R91OTmkeU1k3OL0KTQx+hMQq3AFUY4qSiMI4ZN9V0QrBRsQtgM7mxoIdrSirPDLhZBG2tn+qsW3Ph+Jb1Je2wgAu5yzjzaL66NNPB/u2Lx144sR3/t9e2Xtb4eVNEOF+A8krxExqnmNDglIWGmulzAw9sbg1SEOl+KVaSGolQQxUV7g2Xt7nvbmfvbLrf8Uc4BhVLl/C51j0qJV1W6lgGYdEsDSjfJDSoN0nkxVEhaFY+dTyI2r5MUXkU4Du/gqsIDR4AGvi74lF2Pmgip7Ulf5lA+k0jSNrKpuVLqaqNnVKtKks92DnEP7A7JUa1GE9MzF7dN/ufb+z79BrPv66Pa87thkLNPoqTn/5t997+Juf+zVaPv2mpu4ncWBI+4rt8BB5iQYXDwl5ANRFQVRmhNhUVHuYNHEbAj593fIs4MTdhhp9/pndko0lWAl4v/jtRgCq44Bws4HqSDB64XFab4PYmDhjVfPbqEFODq4FqvbwcMiMBao8c/HxFKcLUoj8RpJVgzw4AvgJN1lhfYKTkYBVC1o5dXN0dsi42Z4O29eBzRBk0MzjGsVuNjnFZIKppYnJ/X8TTuz7N2G5fIT2vzXdjGvhUuffRn9/XQBVXOB04lO3djtLH2gvHP1VKk7MBtT3wKBQCb87Yctgh6utXlGKJrbhxl7cCrMeFilZr2xn6qWHZAuoXniMrg1QlR0GA1WWnY8kHCu5Hrug8SJUc4MdbEG4EzzvU6/boW4HWeIe5VlEVR2SwW41jCiARVUcUdzAPaQ4DimMIgr8gHwPZRbblgC2noO3pcMcshIdJJTBTSCcPuc3Zv94+60P/D9q+rVHLn2mbT3iQiPw6KlHG0VsHvzOsSd/eyFfuKcMykbY8pUfeZIRjy7yoqQcTZRwf+FSs3S94vBAGyn7FltFGWrEpIlGblJmGynGto7H2iNwaaDqipcoYQKkYvzZzL9EWtyABr0+5f0BFe2U4tqnph9S048oUSEFtSavUuQZn3WkvPA6+ykLshiaovTv3E8t68qso20EYp6XS6ZjVlR4DhpIqlpiUblCAiN0Q6YEZxVWu6b3HNu/58Bvzk7t+vR9t993ajO6nx999HeD120/cO+3/vw//6/F/OFHEtPb1oqUCgOAb4818AikAAhBtz9DFEjZTEVR4PPcciGgKlZFo9tqoCpssjuvObvzoic2Hr/Z9lSXKplvVKM6hF3jAJ3B2eUDS3kF19l08TngUiytlNlH18twE8WSRHlt1qG6h7jEKhvahq83DMmwmamc+k4BhwMoMKs+2FUAVvwdzCr7VozYVdaMyyZH9jeOZcemjSdHbnBkKz+gVd4UelSi78JERnmT3Xhi398Grel/G0fNx9TOe7rX28x4zYEqd/cf++RdeXf+Z3rLp3+x6J3bl+jUQyQqN03xwiRlfC518DFw9iKu3x9bZSs8twd+2IXHJ8lY6WqNI7AFVK9HoIrjNvK1dBIOKeo6JwfRdcBcBqVBAwEPNjQmp6rsU5Yu06CXUrddUdr3qagiqlRMxmuSwkUfRVYCEFASh5REAcVhRD4aq1yJBSUTtrIDOioprEvyw5gyFVOmG2Udzz4Vze75/R13/Mh/UEpd1zqf623ycZ/nBfPC1JHTx9567MzRf326d/ZNqkWJaqHaJTCFcqQaGW6aygGIuMQsoBPNPJiMwaQPF6AVbKr14GU2ARtZzBUrtzvX67hcu8+1EqjyYusmScuocrlfepeprAu+Z3lKA9zRONXvUzUoKEgNTXoxTXkJg9QQSVAVNqGIlvTJQBc+5pEqW0/RXjqgKuMgP+V5fgyoSpSki1QV5hT+pJAAYf4IUB3hGGai0I/y6dbs0UM7b/13rTj55BvueRtA6mXry9E8Nd999NDRJ7/0L7pnn31vUCzujnXpxYFHUYgqDsCyz3IVVxUC6///s/cmYHZd5ZXof+Y711wllUqWLMuWLdsYsMGEAB0zdgI80iGQTh7hkQAJEJrOo8OXdL8eQpJOP7ozkJeE7oSGECAMJgECwWG0sI0HjG08T5KsuUoqVamkqjud+X3r//c+99yaVCWVpJKh+ArJpVv3nmGfvdde//rXirn8ZJHrOpSGaL5mAaLAqKyhbBH7Ju16ogAqA5PMtmh5oKqB13oEqvP9V/V1yIPW9QlUO0+qbtyWCoFarZSRgzQhqlkq631Q95sBLcoLkjyVIlETHf9gVk1prAJYdRxlXaWjWbNQDBUdzB2OnTGkN2lceUrgwWpwMpvYoUn8apTaSWpXG4Xa4NedYs9Hvcqm7xsDl89euPln4SdfUKDKzVNT37l87ujen2/OHX1L0j5xhUNty0Znf9zmqEy48YnYWEp5sJjh/yktmjzcEjsmlibyzF4MQJUjB3NuJCtdPvMsZzcEX9k7iMXMwq/FfnzhGFWxoRIFh0qgycq6UjLhe866Q5tzuqWzDjZFAaVpm4JglgJErJ70qVUnCkKPgrRMiVmmFLF1tktewaFCyaFSwaGS51LB88h1C2qhMCi15JubdcB+YFk1baR+UNvwKHaqdaPc/73B0cs/VNz4E99dTw/3xXAsk+lk5f5D9//ksZnJ90w1pl4ReVHJqppG4qFIlTALlgYpJTDyR4nZhMZK5WHzQiAu6dJExUub+lM1M7AsCACHub8fA9UVDAqxv9F4XlgaBhHq+uIPaFLhuIB7lIFUANR2i2U3UbtNVkBUM8oMUsumSx78StmzFE1PNgdqoD8fDYw6E7RT5JdkKjXrSzyqsqhSHjzayUqUmtxQK8fsOi4lkRyvY9g8L1im5dcqtac3bhj71FjP1s9dc9k1E2sCUlHuv/Uvx04eO/ALh5/+/rstf3pTrZA6Rc8k2xLZATuUZD6pHWNoljrwqUN/LdWB7nhYmae77Zuk+SozCcj0qadnVPPs4HoAqp1qtTpPbgbKr00SFdvZgGr/pfwgzilNtQet+mclisiAf/fQX0tGtRuo6nUUa0Z+TZUxKmCVyVMlS5KtGX4IoKocjVKJXEU4ANKsTNPj5irHBWAtiHWVCsTggABeI+Xp4YqDKivrayw4QWm5lTMKM/FoYCSTQhA9bnXKKfX/k10e/FRly+X3GMZocwXTxXl5yYUFqie+d8ns4YfeGMwd+8XEP/FcI2k6DrSIiDtMxHaIdxk611aEHFkUnoBUaZ6Qhgn57hT3dJzf2lzLpWDgai+iZnj1WqB/X95/MfY3V1pQL1FyLNbjSflB/27W9rDkSXPTWfY7wlXr95v/S12geAUnulqNqv68JQFx7qLr66N95OSUOZdDeBg+CRGQI2Y1DBsUBz6151rUmgtYAtAOS5QYFSJYf9gOOZ4pYNXzqAgpgFcgzyuSBc0YQCobSsj1wciy1f3hIAHDpchy0sgpTJR6R/5hYOsL/4D++YFp481n58G4NqN1/b8LfFIfPPDoT07NTr5lLph7bWSFPU7JwrzMulPEoKJ5KkHzlEoqw8IukZpaGSZGL+iiXjA82dZIzwsCVYVRfZZ+ZV0bi81UC3+2mL201oryo4RmH9WwIx7jMt/iCsIftZ2EbBEGC6p2C0b+DYoaLUp9n5wopTJ51OP0UwHd/VCiwisV0agGUnksijlZSjeG6Hldyv05QyqVNJVrplKYFCCZCVZmLDUAkG2raTjyWYlJruU1KqXKo/19fV/aftllN+8Yec6aNE5hFM3e91eDx/YfePn4vsfe154+9KKK41sVz6CCa0mZlVkTFV7QWaIy+1eMXtleyf9n/Br/ZREwlbFzMt93gJ1a63gdXKL0n8+86AKAWg6rAKOGhup4O5xf5wizJ4hf0/2KbE5Xn5G9RA9B1QjUpcfNPZLZVcjWdHFfYbZSfMzU1ZKVPrOEmm/JxVWUnLNs9n7yYSKZWOTrNNZe+d/ozC7y0/ymgpu+9Qfo+6kWWvk9VT8QsbXMTabqxeCfsZkaA1aQI+j+h0YV3t8gWQwE2VjKuio1KeFwAJGqycfKXMdXCxui3LhAghVLSCCdMcGqGhQkDpmFniNesfYVr9T3+cLW2g8M44Z1AVZXAD3OzaSejt83OHdq978KT+19S9yceKEVzxUsM6YkDiiFr1w2r3Yb9i9kA2W45x/3zlAWmcBafC33Lqu5iAIQ1dHyw9d9dBqw5XeWi4E4aTrItxcJy6wnPf22ix23WC51dDPqcV9U/5P/7OXiJ/VZrDlQzV2e7usgWkTxq1twEVkuEsElIgooajWpNdei+lxCjSZ8OMtkAKgi89s1yfEs8rwCe6p6nsdA1XFsbFq52igdltKKwxUX9nC1OVEEDF9oGYFZ7H968JIb/4NlebfSyHOa61GQvhbPwVq9B0Dqk4f3vGRibvwtJ/wTr2kZzf5SD5jslBI0TyaQpsfkI3UK+mNeZDtWc13jWtmILXpsXZTG2swFa3UN1vx9tBZ3UTDefe5LZaDgcomPqZpUUyyV0PmmPC9D6wbOBxKMVhpSOw643N9uNiiaa5DR8KkQpVQzXKrZFSpZPWQmtrKZUlZTqlSvtaW6a7/Tva9N+jWYkKhTnTaF00RDLTYvmMjQIKlQgrC1eD4Ti6zEoqJdrPdUeh4c6Bv48hVbt31x64a105Knu2/xDjxyx/Onj+1/x+ShZ95UtsJKtWAYnhWTA5/LjPYUQK6Z447GdD6lopuCO0Bq/hjJA1MNtrK5t2OsufijoPSS818/X4eZ4cl5eFckBt1z7UIGtLMaZ/hL4W2uICoI1ela77ylfi9eQ7pAJfyRUdVaGqjm8HJ27sJrCdsoC2OHh5Zrtzip07X2rvAh7eD+3PVRpf/OW3T+beE5KtSiHsyOWlEAK6pCUjG2ufxvOgWyEFajvFYlgUr03jgxRKrmKTus3XxeGTAQgC8gVgBulDpMvlhu6YBbrHylWKv9nTO27UHDuPDWVavBWCu8Zcu/jMv9xx4u1Zt7f6Y1vf/dSePoC+3oRNmhFme3w7hdGR+u1eetzfss8y6rvYgcSKCAYv65F4ZQMarzJQEZY6r2SnpAqz+7AbyUPzOWNLeTFvsuAcsCmtUc32WF0jnZ9QtUFz/GTIOFdBw0V8UhxShHNprUmIupXncoiD0uqZg2OnBtsh2bXAaqJf7TKxQ4xYq7dVl8zi07AlQtxQjBjw5X0E4ptgyK7cqpwsDVXyhUhv+wsOWFh9airLgmA3cdvsnudLe3d/zwS4/MHHrXyeDEKxpGo9csGVSouHzPoiDijAcYt4ewHNOl/nV4LuvqkFYBVPX8M//42SJKreJ4lrgkjbkCzxM8a5NEWNQkEpDqt6jRaFLYaJHZCsiLiKqwoLJLVLHKZMceGanTKeKrcmMnZSrH9Kh/k5Jkp4EIYgF8oztFg1PLZopIeVIqQkqJgJA4Fbdi8sxCc6hv5P5NI6Ofu2zLFf802j96cC3v18ydf7Fl7yP3vOnUsf3vSvzGZT1lh0p2TK4FWKqS0rQ7DZf5UcoV0C8tYAxfpQqofGGXazrqBoWKlJjXbKRWltMC1fngdDFwlu/JEkLwdEAVgEoBrpwSnPGRaijS613GPObXJvWBAuL4A7N34WhQ3Uinz1lVUzX5g02u/sr2WarZjhuNspQvAXHCKC5cvc8EqGafuxo2drnXZguzOj5mSIRhhX0Va1YBVJ0iGVaBUqQvEsCqwFMRyuQ2Qup6dhheBVRFvs0aajRthbAATM3Ucr1nStWeLzq1kb9xN77syQtNvKwWY53Vcy6G/vu9aPzQ9TNTD/1ha+bgDVYwVyqYA6gUowAAIABJREFUEZlJm9K4yQ8uUjvW6mu1Gssz+VwNPJcqny98T90EpMn5haBrsQeoi21lzaTyi+TR10n9Fb2KKunzrjL/AKtOad0xfRqS6WIFqjhusD8IiEjDNoWtNgPVuTmiZhtlEimbWK5DtuuS46Drv0gudKoMVAFiAVQ7zRq4ppzRDTG6BCGRYRuU2Ba1UzeiwqYjfZuu+LfVntJ3jR/Hqy76KO1Kd9npCWfHgaMHPzjdOP6KdtrqtcsmOSWkpqTUCnyKooi1x8zgoXHqx0D1TKal0/xO/sHvLAP4qbAySE1CNRIG/qH4oxpInBJtapu7+9vUgk/qbIPMdkTF1KayVWD7qZJdJM/wyIqgvxS7NwGg+rOUXo6ZHwVKOU5S5jI2LlevlUQpNEXB3EN0inALQHoDd/Nz/4gY+gPQQipip1Yw0rfhgZGhTf9ry+iWr28b2bamXsfw/G7f+8+vnTq8+71zxw/eNNBTpHLBJER8O0bC3pWM63hFgy0VwOh8oNqJv2Ta4DSxpssB1fnM5mI3X69Pi60teaCVZ1SzsroGql1QUDOfmuzo/u/8S+VWdmQ37JOrhoJ8Hq6XjIMMqOZAr2TYmwL2dVOdBpv8WwhwyK1zqroowEzA2wJwrg5wObC62hrMctd2sXty2tdn5yTyEXE6gqwE9lVFslxxBABwRdwqA1XlJy9ygpw/b+4ABNTLLgGbP1QHwdIGMVE7RDXAjguV6l6vtvGTlf4df0F92+bWwh3jTCey8wxUH3ODidnLopkDH5w5/sNXp8FUj2sS2dCSBC1KoiY5thg2r9XXWgPV+RsdHOfqgGp3dvP889THi2i9hceuVNhc+wJQnSc6UukuUvLQe0YNVNUOXE0WzBGqC61N0hed3HI3Y32V/ruPdjHJBFtyAKxGPoVtn1qNiOYAVpsRRaHD1h9SRnHJsl1yXPFTLRQcsjyLbDCuDkr8HR9DXiDVxMoNJgCytkOt2CLfqERDYzv/t+mU/qj38lfsXasx/Gx5H+Sf/7D9xKZHJh757weOHXil5VJfoeQaloPxnFIbmfAMisQ8HtcXFlQdb5dny5VYD+exOFCV0q7qokdVBtHEcUAxBRQZCfmsSfXZxL9db1Iw16JkLqBCalOPW6aaWyXP9lgzTJFBHhvbdzyJBe9okCqEBOykRI+p9Y4doMqv5XlOyQFy82IGZA2THCy0ZFEcYgdpRJs3XHL/xpFNH+or991+5aYrT6w1IzTzwKeu+8GtX3xva/rgL/YW4nK5aJNrxAxSKQnIQeXFQpKQ5KUBXGmbKanFKBdwbKgZmemG0c7YWI5d7danzgdhi7OEsi4sP/aEddSSC7VmKIazu6lL3mg++7go8MqaoQWoZmXobCaVv2Sl/+zvHUZQGFVcI5dTCQXk5scwYKz2gVoIINYrUJ1/DfU1yNZ+XTnls5UETvFPhW7VE6Dqlsiy4QbgMoiVxkdRwOr371hlgajqaHM790s0rhir/B5IxjHdMHXKz/SOXfGhVtP7Yt+262fX+jla6Ux43oAqouXa+798idmc+5XG1N73hK2JPtsMOOUOGrQ48slMwvmbyiXPY60B6Oku2Eq0lythVDO/wEVRoejwePJWYCh7GetJpGM0G2g5YXbndbilWNw7xH/XY6t1M/xMC3vBj4BiWOcf1npnVHliXWRn07HTAVANKQ4C8lsBzdV9mqtH5Ps2kYGmKXnI4W1oO2iucqhQsMkBWHVsBqumLRMjl0LRBBLHZNlq08BidJdCsilIrbRQG9tT6Rn7Tz2jV3/T6N0yc7px9aPy7/vSfYVnpp7ZebQ+/oG9Jw6+MjDTvkLBs4oOAIbBZX4/Cgh95CEzdwCswv5Db/Xjr3N7BbKNHpKTlHupmPkHFOCbAgap7ajFnf1onArrLbJ8omJoUcUsUY9boaKNmFuHmU+4ChZMJ3MLyDSoGqhyTCqeK73567CswsB2tIp4P7CsAH9cmIN2Fg0mmCnRpMUwFayqXR/sHb5rdGTDR4r9lbv2bNhz4s3G2jY3pgce7rvrlo+8c+bYE/+XHU9fOVCxzSRsU6XoUcExKQl98fhlQAE2VbSF3JXNMstuoMptfrwZ7r7HGXBbdPwvF5na/UYZ+FkFUIU1mJaHMdgRxJMdoAY+XUA1u18Lx2o3yFVvxaC4A0ZPB1TlOBx9NArd5uDq/PL2PCi7FKM6Hyzqo9egfTVP3mkZ0tO8md7EzQeqDMu5p0V1+PPGB+E0AKsFiVt1PHmW2DFA+QsLVFWbg+ySaaWwbBox9hD8yYEEWO8cTsGKUzP1Y8t3yv17a/0b/lvBrn7dGLtxejXXY61ee95WgHRy14b21Phr/RPP/GbSOHKVETcsy4L5FOxNZEGyDQDWkMHA6b7ON1BVEb1dhzVfX3q63SoPNs12Mj7Uwh1dBZGwgk7pQ6udBaSK7hR/5qQRqoNfhqOWqoNt1dNLrqOfP6/T5d/xd1F6nVxpRp/oxQBU5SHuwPH5TVcGvHjDkILAp0YDTVUhtVomJXGBDLNMJkyVWQaAqEOHXLCpnk2265DjOGTZsNNRInV0SMYhmY40S4jMwmU/yAi7frPm1wYu/3ShPPyR0vaX/vBC7UBP9/ycz3+HJvXpicevnT419WvjjaNvbNlBr1X2TNt2yAJTBj1qEIuZv4E5IaaI4PiBcp56Hs7nAf+IfVb+ecHcwolvacqJUyH+l4bkpz41gzY1W3Xymw3WpBqtiCpGkXrNMpXNIhWMAjkGFktHFtUU1TIJ+dRLZIdNVW4dqku9A8p0yb9bJsAskSlAFUUSig1y0fkM3WqUkBEbVCqUZoYGR+4c6h/46EDP8J1XbrrypMEpMGv7dfDWP3/N49//538b14++rOr65XIBVbWI7e20mh2elVApsFesCYN/ZR+kGlkZRiA8hEveuQY2faUW1Z7mz+PcAlXcs872ITso/kuekMlAsLrJiwO1TppYbijkOpmkDK31rcwGag5FAVmMSakC5sZTJm/T8bKKnMldu666Qf6azhsSSwLMVW6S1wKodh1avutR6U9l1KABCvIXrE+wrvLIciAHQFAAbFMgkeg0kmk2XSoU2CiIg4egAamiyGvwnsL+s9SCrDRK3aDYM3S7Wxv4cKnWf+eFkLWdF6B66tDX+83W8Zvi2WPvTGYO/JQdzXjIRYA1h4/ubDwU3KSSUBxqoLr8oZ13oKpywvWD2j1ldJdUTqdc6DzowmZqgMm/p2l71eWc6VBlihDNCexOck+8POZZP6V6oPOMqXqx1rKyLUwHyOr3XaiY7QaA67n033U/cqCV5zulVQ1DmJGj+QMZ5ERB4FGalhmsovQPoGo7AKuIWQVQddmMG81WYpIs7A/SslIrIrJw5W3Z5ZtgThIKYpcK1UsfKVQ2/FFvbewrxqXPO7m2y+TF9W6opNxy+Jarp5pTv3RsbuKtdaqPFmoFMly1648NSsKU4lBM/eF1yu1TiM3VFb4k69u9uE7+vB+tnhUWmTuX2EXLUpWfTWDnCDYUwQoR+SlCFkJqRW1qNZvUbtQparbJ9CMqJhbV7DL12FXRo8ZgOB1mVPGciHeoBCxkGVOqs4arExmT2tGjsjY1V7LUf+c9ttKHY5yYsUUO7HligESLCnbhWLVcuW3Tpk1/t3lT3x2X9FwLkHq6qXhVd4h7LI7c2//Atz7x/qmDj/xrK5y5tFpMjIJD5DnwRsA4Dsm1Ua2RmF9e+MEwax9YcbqUbwBVdYiZ08IKgWoePy0ER6tnVBeU8LOGnNx7qb/KOqAurZJr6OHVdSydzp3MGqnzI92Vnu1h1H2X5jJ9frpzncdPmrBuusOhCkBVcD8LftDwq/vmCrBfDlUsLltYHUQ6W6DKrDtvznPXV19rRT5Js2PHugqbISZaHJGvgWVNyVVmip1+FX1RNXrgRr7MKQjMKsCpiqdmptXm5zhCQEeh55RVHvi8Xej526p1xQPGpZe2V/XwnOWLV3cXzuDD0nS3Vz/08I3+9IG3RacOv9FrT9cK5EvMZZJSyAkOjCZUIKpQ3IsbR3QO4LwDVS0PnXfF5ut+VjIz6kxyXXbP3pLfTHXjizusMoHOLSaqZK8feJ1r3jksndol2i6+kiyuzgPTPFBVO+QlEnvWO6O62JDsYoj4/FNuqooihAC0qNUMqF5Pqd1yKIkqCqhiN2qS5ZpsWQWNKmtWudEKE4Ep7B5HIBoUpi1KTZQfwaJAxJ6SiQpB7FDqjMyWezZ9rH/4so8ZW1742Bk8Ns+KXwFIvXXy1kvHZyd/frp5/G0z/okr7YrJkbWcbARVBowZopS/mSmDB66ZqG9VUdCuNM+Kq3IuT2IpoLqIhZveu0p0Rm7by75gFEUh+UnAXql+HHK5v1VvUNwASI2pRDYb+ZesAhVRkUDkY4ziO1xMsXnDIqcS3RggqP916VPns6cdH1FZ8MUhmTf2qtGKy+kMVG3WpRqxmZQL5aO1cu27Az19n7ty09W3btiwoXEurnKa3mwdubP1sqe/d/N/SJvjLypY7UrJBUg1yHVsvmZAp9xsyeV+5Z+KZqoMqAp3hRl4IVDNcc+nYVRXClTnA9DF9ivzwZUQH1qi0AGSon/S2xoduqGrdPK6hUBVWZJpMZtmXrv0pCIB4IS5jOHL20cpxpUDAdRC3EXxiH8CuuJ145QI5Dpf8ool/KgW2Rx0HojVQaSzBarQ4fImTpJuMma5I2XjdnN1ruhjkdEkXfvwWAW7WqLULLDVlDCv6vnRNg7aLYEvh/ai1+C3s7UEGObACjLJR1JWcfAZtzLwiWJt9PPephfuXuuN4HLP7OruwiqffuxA/cm7tjUmH/3lcPbAW5K5w5eVjYBcsCZgUXCNlKl6nOAhj7nUih3zegOqS+3NM8C4wmvDA4PfLOcVq8JKsi6yLAVGdo+SvtP11KlZQflK5huneHBru2yp07BvqgatSusiT4GWInT8WPOnMX8zcKEZVb4a8/SoizVRdQNV0VqlSUhx3KYoRLRqRI25hFpNi6KgQoZRIRPsjG2S4Yi3KjLm8dA7rsOLEFJmxEgZTKtJAVwqjJQnB/wMDBT7AGN0Gz2JW9v07XLP2EdKOzf/s2FcjXzEH6kvPPt3Tt258dCpoz8/2Zh+66ng5PVmMSGvDI1ZxDrfAPZTMUrM8MSUwSiWMZiIwa1KQ5VoJn/8dforsDKgOn8zLUBVZEeoFiQw8o98aoc+d/e3g5D8eov8epPsIKVSKvZTNSTlQNPG9lPScS+5UzaX5PkNQYHhudHl3KyjX7sAiHu/PFvKyV8385jwRBXwon03JTDZ4gYtM7GTklOa6Kv1fXtoYPjmHdfuuGPIGJo7/XVa/Sswnqfu/Hhl396nPnBiz+1vKxmzm8peanq2STZifCGVTRLWtONP7moHI5UZUemGMmliVc6q/K+8GrD10EKguhjwmV+NXopRXQyAZutVLgXqtECVD0t7fmsv4yTLsu/INpQPlSJcVHecsOlaopadYodRlUdfVU24rzJDs12BBlykNpWVl3K80a1BeQlCVszWpCT/yVBW9espnnbepLIeGFUAVXxlrKe6pPm1T+ykNCiXLn/u9LfgseoyUCW7TKlZZM2p3DsRpcgpqzS/zGhC/pvXTeVxrCsCeCnGt59YFNnVxCoN3mMX+/7G6d345droDVOrf5LO7DfO6fyfTu6qzM7O/Fx78ol3JK3DP+Elp2wj9gmpCGmszWmRxqATY+Riibi++9DON4O60supJ/2l9KnZEpvpQaTsk3KCkoom5BqRAqWcS53Tpi7WKMSXRmWWY4LHJGciCk0EAIaF0ptK5NBAFUsJTwJyjTsidp26JMey1HXGQ4zMjNN9raTpbLH3WO39XdXrOWU3ojRuURy32KcTQLVZNyjwS0RpCcHyRLZFhm2TA0YV+lTX5YXHdUxyHOniBSjltCokiLDdgzjW8f8jVQ2Z3kaZ0sLAHqe84eNDV7/qE0Z5aOJ01+3Z9u9Ppk9WHzvwxJsPnhh/11xYvyH1iApl6KkMDvVgxi6MWJ8OTCPJclBTyCZOKgUyDSwV+ftsu2Znez7skJAtYp13Y0igJijEK+afc60L5MapGF6pIYVongJQDdpsQeU3fArqPhmtmKpmgfrcGlXtEqdNsbUUzPg1E8SwxBTtsYIH7B2q4xu1V6p2FlDzPNu+KaCKxin8t2WBlTXEZk4lT2HjLa4CZmIm1omNQ6NfumTDJZ8Z2z52/7kCqTwz777FO3L04JUP7brlz4vJxPUlc65UApNqQeogA5UZ5MxiCiV/pc1UbixaiSChlUryxQ0s2pi+e83rAoDz2co8C75AR7n4+8yv/slYUdAlv85oWzD1Z/44ZOWQZ5RHG6M/0RNz8IIkmqt1RPPoHd/ubFmfR7zwuyYp2XAAwfWSbGxE3wqhwoloJpHjiPE9a6jxM4H3tuprwUaLq5JqzDHs46VS7BylKqb7NroDdxYDqtnWb4Va1bNlVDvjR57f+R5BnSYr2eix/Zmq4IuG22GrKtOpMlgly2XwKf6q4qYhz79SuqrxClmFfKA4fnTkEykZccTWVX7iUGRVm1ap/9bq4Nhfl4JN3zQuPz9hAOcUqAZTd75get/9H6Dmkdc4wbGalTR4wHAlNkHSCAZyTAa6KdTCtBhQXRUoOdvZfonfX1BCyT/Y8/zv5C53NDF8ThkAjclANCx2eKDtmcbABZHIQojwUdqK4P+ZfUa3FIL1Wmz5IXskAU4CskzX5p0VBi/v8E2LHNuWRizlLSo7/lQmVQBdUPwYxKz+X8ha6nO/aIEqnxOAqk9J0qa4HVKrHrNO1fdhMo9uCESqusyoAqCaDnanaKbCnyjtwT/VIguNEVjs4eGoEoBUWwgXWRALGVsOpW5f3a6MfnF420v+P2No+/3naFiuz7dNybi9cfurHzrw6AdnW40byDUst4hyP3TpojNrwy8VYQyYDzAWs+AK2bDx/+fYl/V5ouvtqE7PqHZXRTSTKn618K8FSG0nLWqHbfJbEj8c1NvkBiZVrCLVrAqVrSK55KG20OFoIInBfKR0gBqisEF5DqgKoFNsqioHSye/AApowaWZ1pDADmwAsRFnZscl27Qp9MOkYBdbV16249O9vf1/EW4On7rBuCE8l3djzzf+xzC1g1/fc9833u/Gx3tqxdgoeQ7ZzFhhsErGerZOaKJAsVnQr4tGEnM2zgvzt4An5s+UMb0+h/x6Mx+wqg/MTncpRnX+e60WqOrHr3NO2v4Jp6ue0dxF59encF7olppIwIyymcMax0CpAz0yzAr/WZABIEW4GS1Hpxgmu7L40AqZqHoBkGGTBD21qrwwxsKuV9ZRHouqeYgxGJe8RRLADOM8RczFAFT1+szHqpx9eD1XBJ/4C3tkOjUip8yWVWD2E27Alt8R+CtAlSut4g6oCIKMd5YNiGr6wzWPU4sio0BU6DvlVIdu6evb9l+Njc89L9K2cwJUxdj/kd6ZJ+/5QH1yzy847ZNbi+SbRuJLowQuE8dQ4hENWcEju2/RTi4oRaylseqZzmb6/mmbKPU+LFKYv9vKle61xyqzpBhQDEQjMqDFgz4vjvlniI1MIokp5P/uiiSft69SnbRs3YOJHSs/StMc9wlayiDbMsm2oTHJlVGw48WiYDsc/oUmtljqfWSj21cB1aUu0cUKVKWJGZ6qAVHiUxxE1KqjoSqmdtOmiJOqCmTYYFVFlM7WVJAB2Ba5iFm15ZqapisLknIB0HdGWkBksYototAqpnZx9I7q8DV/Wdnxsi8ZhnFOF9IzHdZr/Xv3pfc5PdRz+Tf27PrDY3NH/wVR2lstVangeeT7IVtQgYTDn9CpY4fGvIj2C9TDtbN6ndb7ca3P4WJ9P92AoZr2uyCEzvnG1Zb5SlgVdPZzpAJHDocUxD41wgY12wCo8Ej12YKqZpap1+uhsl0mGw1TqehRtY40W9RUSUU+A58q5W+tGdTNUgwguOFK2DDMf5iK4K4BoIrfAQDBF4MXXi9MAMO44BWPjm3Y9Dmn5P3lYDx4ZOfOneG51Mul6WPuI5/51LVTh5/8cHLq4Atdc86tlS0qwFoNVkBgqxSjJyyXXhNw3rlNGEIAlK2LsKuqKpZ1Z3eW48XAafc6Iw/I4gze2jCqmX2hLpOpMjSv0dnCJttKkY4K8sOapK0BUDlMeY0LFUmlom8XKUFKI5EClxgHFtxW0KQqe1c0taIMzfMF1lG2YRRGt+tLs7zsNw76oAO+RKeqxv88Pd96AKrzPWaVHkr1msybmfJsOK/jcp5wmTCcKpkMVLGm4Tm12R9VwKpodbkKyKyX9LUwCNaMs9IAC8YQ0gvPa0wOwGqSOj27iwObP9Fzxda/INrZOJfPH4/ztZ6UdfrU7MGHf372yH3vN9uTO92o6bnYHWPXzs4iMljBplro5FO0Myt39IVaD+A0d3Hy6U5LXjNVvtcyVB42vLtjClmB1Jj1jGkUs3ckvnlHyK8TN2Sxj9CoU+lIM2dVvSvCBC+lFmalAPatlPPp8Y3Npgaroq+EMb0A1cQ2KTIN+HFzrjcsPxzunl1+NFyMQFVJHwWopkhACymNIvIbATXqAbUbRH6Acj2AaolSC/F0sPpAtz/YaGFTdenftKWUkk2o6oEXDR6SUwxKrIgCE10Ww/u8ypa/G7nypX9m1EbPm55nrZ/plb4fDP3vOXnP2IHpA+9/Yu6Znw+ccLhoO1YJHeEwY49h6g+ro4hCijizR2v1NKuqlt9c819nAl3pcfyovi4PVDvXQE3xbJiv5TsKpMYxxWC5EbCQRBQEIbWDFtXbdWo2W5QgErWNSNQS9TkVKiES1SyQmUo3MHYcupqgg25EXyzlbNGTaqAqoIq3czoqk4Fqp+mTMZxuotL/phuxYovs1A5LxfKekeHhvx+oDX02nU333HDDuWVScR2Pf+9jo5OHn37j/odv+8895ly/58ZmoWCRAw0qg6FOE0/mWqDAUNZcAJCqFga+I3zBcpUDzXjNA5+LMavqiVgRUF1QCcyt+EsSQhkTqYBPbkFjwpI54Pk2OIjblddz9Y5DAbG2oZKFpDmpIip5pJyCure6Y0h0lp2edHF5QFOagH+saUj8AnOPcYYGV3wLadCNZuTKClOt3Jiz0re8WF3/HFhdl0BVV5r0kFluclPJbQxIrSIZSKxyCmxfBcsqkaXh3GW8dvw1OkBVLpu+73JNwZBjfuAQIrIoSGyK7dKcUxn+weCmq/6QpvffYVz95nPah3EOgOquQjgRXH3s0BO/F83tfUnJmK25SZsoRPYxih6OEmHjvEIGRwBKGs2LFuk0iOkCrER5TeeSF02xk1z2ZwYVDGkHlOLvYE3jSDOoeJD1IBFtF6Z2RbjrdvzMwKoTuMf7HEoTpT3DwGI/6SSJjShKjAh7fNu2UhCDBtK+kI2NBiH8ILENisyUgSoYQEQP2gxUlx8OFytQBYxnsX4ac3Y5ocTZCqjZaHNaVasNsO/xLjQ1iqLx4VQqk0Gq6xgMWOGnaqB5irshwSiJLo3VeLwyWxRbKaV2RAF86KzeuuONfH3syhf8nrHhhkcuwLA9bx+JDv/bT9y+6fjJY2/aN3XgfSfcxia76tgl0yE7NCgNpasfGUetOKLYjKVUrPPOWfojPb+y2OVXHt3Acd5O56L8oG6gmn+WVSMFV0VRJlSlftwHbjKMKIoDTpuCfRtAauRH5EYGVcmlPrvKmlQbnb9suA7dIL5lxpJGTXkWpCtbgwYoWOV12b+r5VFAqzh16oCBDNup6gSACj9fqQGpgV92q4/09fZ/cePQxq9ct/26p5jzWGMLqvk3Pk132U9++Y7r6scPvm967z2/1OeFNkAqKi3c3c9aW1m/5IqrVC8NhgCqdIMgM1Yd/1PdP88srJp7lwam89nTxXPqFQLMTmM1QJXXYPWbelPReSP1rxlb2TE4zIxV0QQdoyc6UeuckDLCwOh3Vl0bMlgyth3XDS5AKO/j59CfotrHvRaKGICFpWFCKqjmDvSrmah0sRpAACtH1worC4DLulYGq4pZzSQZqnVNybcENy9c/863RjVhtkg5FjCezrHs+t7k4dE8IwMwnzFkKLCIswtkOQWykVpluxKxyhtM6avgT+FrLPsmGY+6w0p/LjaWMm/wXK0CLCLDTVKndqzcv+ULlZ6xP6aN148brOE8N19rClTTm2+2Ws93R/32zNtOTe39N7Z/bKBgNkwr9ZnFShPQ+J7cCMPn7l8pF8iEBc2fPLTrD6hKqax7csgunrrJUs1BaV99hwCmESVhRHEYUcI7TOxORNzMViY8yasJHyyCmrzl2db2E2Ku0QGq+FXoUNUuyTLSxKQotdJWbKVztmeecM34mGUlTctKa6aRbiZKRikNi7aTkukaZNgppfABtWRnZUEzfBqC/eIFqopxxumCscYC7fvUbjSp2fCp2U4oTDwiq0apgXIJUj5g92GSa5MAVUfAPjdcAdij81iDVbVDBZsag01ykIuOTVkxsb3++zZsve6/u9tmv2yscULOuZkSzuxdd83uGpyaPvbKoycmP3C8PfU8o88zzIJJDjRrEVIloYGMKTKxPU0ohgEmnndtwaYmSd2xa/CcoEp0mtE5s0P7kfmtDlDNLW5ZY4SAqTgOpRElBUiFZVtIERqn/DY1mw1qN1oUN2NyUpuqrEktUsUqUMFwyeJ7ghKiMhJXALSTZaWTpTRbJsAtX8bmuS7zSpVjgu5U6/rF2slkbINFF2V/13JatULtwf5y/xcvGbn0K1duu/KZc7ko5gdMeuJbPY99/ZuvnB5/6rfCySde1F8m1rAzA5D5cmrQpRB69nNh7cQrNbemKZDGP8mBo/z8Ox80LQRRSwHV7iW9C6gqkMlr7by1rOucc6Atgys5CZk0OCqgqhQMIGASrHfwQw7V+qeagmWTohruFHDk48rYPWkti+KUK1m4/1B9SLMW0KjB7RVIo028sQuKAAAgAElEQVSMJDEdI7UcMzWNxDTS2DWNyDTNGMVCMmEZqECrdovg8cRJTpLsJJuKjgRGn/v6Aao50LwIeTS/8tm9GcEmFBhK/HvZH5xjwgucoMiAnXGGqgJkSWk5oJrdG7n7ImcBGx7x5sw0bYo5idH1zdLg3mr/lg8WC/RtGnvNzLnaOK4pUJ3efUuNgukXBycnfi9uHXlukeoOxXWiFKBUSttpglIQFnkRygsJqah4BqqZB+36WmDUzkN3d+pjh5k8ZAxs76BBahgLMA1DStXfUeoX0TfOXwYM9KMZi8rd+RIHyICU2VLR+ogkAqBVUfJcfgFILVBiuXFs2c3IsqZjxzxsFJz91Z7iUz21yqP9wwPHW82ZwcbM1PP95twLg3b9ckpbGxwrKDp2ZNoOokAxD3QyhBfXPMmtuDiBKhvuqC5HkyzY2kAPF7bIbzWoCbDaQnynS4nRQ6lZIcOCCwAiVMGkAqiSYlQN/IWvFxpJbAaq8tBzickgiqyES/+pZVKEPGa7drB3YNtn+7a8+A+pf/vcuXqQL+TDcld6V/H40eMvmjx59N3jJybeZJRM8mpFCrnkJ/ZSYFYCPxTiGYw+ys0MVjsaPs5zx9XUzwJXWlTTWo75uJDnup4/Ow9UuxYvlgepZzhGNG0sIDUOKQx98gOwqHgOmpS0QvICh6pmhXq8CpUgg0kNshNTSt2IAlUdxGwopLqExZpKNt36bzyrK8epTCqjtuXKZJUPyrEc0aNiI2lZkj4F27I4pmKx2KoUKw8NVgc/u2Ps0q9uGdmx/3w+QycfuvnSw4/c/gvHn3n4N8zGobG+qs1RldCxy1qlbY+EwctAuVogePbmVVaAHa917K+qHAE0cFL+2YuBpsXn5IVAVb9O8zwLfk/50a4UqOrxpOUYHUwt0hFpECZOBouxzgUxJfhGRB8ncMn6hqQyw4BkStmNKYZUM3siJECnv3ih6nEFw3n8N5r7wziOItNqxCV3yil5xzzXnLatJDXScDCJguE4afcZaVAzKHRtMzFsRnNo0tZDFBKBTke7gOelQb2+DxeGUV0eqGoXFBFEdDPB2spSsAJAviRXmW6Rm6wSjvJV0h2VdKUZVYFhco1057/gHbGIE6AKrgbNWQa1I4NSpxYUahu/WCj3/WmxNPCIsfnFrXMxR64ZUE3T3zXnnr7mirBx/B2NqX3/pkCnHNcMjSSsU5wGQskDMMTQpMJ7z+USUgK9KndBikWVMKrLn+pyu8FzcZF4MHDMqxoUCldz9yKodpQ3+GmKRHcKkBqE/N8UQawjk7DsmPHAFmXHw5osFVkIYBpL+gEGGdg66dTLZ/uKiTRbFBpuEhtemwrlKbNc2+fWBh4rDg3/sGfTJQ9G5coztbGdpxAfmOKDjtzb25o5uOPk8UM/1Txx8FVJe3KHGc0NeFYLzdhku9Cu2JTkGgLy11Ez3OvBRzWbQE43SNQLUWqT9j2RmFixahqLmxS2m8wiNVoh+YFDUVqjxKySaVVZ02MxQE3hiMKAFU1rBrpNDVj8C1AFt4qKABaeGA1qFtjCiJOXYvb8KzS90oa7N237md+g0Yf3PNtYVWjSvzn9zR3jM0ffNtU4/muz4am+Sm+JrwvsjsI0pjBBTDIaKqBLhc4MMwH06gmh1CWkgcgnzASLmfguCqOKRittX3eunu5nwfsyaSfzpxifK7s5/rHyrIYrBZwWYOgPkBr55PsAqXVqNhr8s0JiU19apV6jRiW7xHIX8b8xOA4VIz6TJgFEKLZKfFQFpNqpxeAWdw+NhZjj80BVdJ1ZgZM758UZRTVSMQKEdskO+vsHHxnoH/j4SG3ka1dvvPrQ+QSpGNtHv/NnN0ztf+TXThx8+C1uPF3oqTpEaLpk0C50osRRap9UWRxkYdWeqThZBVRVCACvhqqsLaMfAQCdcZhnoRcbnYtUqTPgtRZAlTvmtYqj68NkzYOFGHfcY80LUDEUoMo50tz5b/G3NNx5RAZSAEXTmz3vCspyFKjyneV2DgasFicjJYaRhlC02fZcWqzsc0Y3f7+6YdOdfRvGHi6X7WZ75siWU9MHr5udmbg2aExfEwf1jVYa9NpGWDQptECIIYjFhsxINcEqnlClDOYgUG5MqiW+SwqxklliOaJnJb8vpf/lgaoAfO1i0A2Wss9XbDZbecGyCqyqBV9VcQGQZpZOFDs+VqZc7eer51/pb+FmKoxR1ggro6IUz38pTZ3aqdLA2H9zyoM3F7b+1IFz8YyuHVCd3FU5Mf7kz0SNqT+I5yYud6hJZhKQgbaJNGTqGBqTNA5Vh3lJNH2GLFmAEwLklweqGjSd7YBYyaDRr+GbyF1vAlYz2he+g8yUQoeaUhgEFPkAqCiBYGeZiDG1gU5Imx+8lByKE08YU1hoqG5JTphgJCjMKRKPWLubMaoORaZDkW2nseWkIbmnyv3Dj/UOb/x2/+bLbrfHtjxNA7PHlzKXx0aCjr+pRP7RnZO7737jqYk9byD/5LaiE9mFommYkALwzCQyjM7uXDS0rFRQAQHZTk4ZOeP1sF/hCVobO6/mAqtFdTW/slJ5CB+3Vj+iaxjpOWlMRtym0G9So1WnZiuglo+oOGhUwajWOJIOCVS2Dd2UBqommbCugl8d8qhYoydyDdlAmAxUkVOPOFZMOlFsJqbT//QlO1/7fmu29B3j6meX+f+udFfh8IGJtxyvH3vviebMdaUaNFEmxX5MrlegII1pttWgIA7Ig5wCZb0oZLCKpsqIGVXtEwOgqjSPSrfeAarrUQ60mhF7bl8r9nMLgSqqPdrqh/WplFAQhhSASfVb5Dca1KrXyW+1yDURiVqhIbufqmlZOtqVTzMfPUuVpALDpVywXzyHi960A1RNZmAxWXJzIeaGvHUTzy+4z8rcHI4j/EyJZWGapKlpWEFvX+9Tm0fHPtTT0/+da4avOW5gAj6PX2mauvu/8gcvP3X4sffWxx9/bdkLqOhZvFkNUQxAQ49y/dFawo4cQIAqWyLly/uKSV0OqM5//UqA6nwGfcn1UdkyIZABFlOy3naerW6NKu6pnKeoF8T/myuDsIlCsqQfUOhD1gbXGoAnkxwLm3hYl4nHLoBqSkLOZLZUal0TD1YBqgyqmKUXcAU/IJ/MMHXd6d6R0QeHt+/4rDd06d3eVc/FhoUjPKV5+36bGl5/NLn3ipNH979o8vDelzdmjz/PTv1+x/RtywiNghmRY8Uc0y69VzgzVDYNnqdl0VPKTQxXxUgKKZQl8ig1Uh42SdVHSzvOFpecCVDN3z+RzuiQG+HIsC5xUxUqhWgGhisAwCrWrS5ttI5bVSNOSzMMkA6YszHeVe8NQwW8l0v10KJy39it5drI//B2POc2w9i85qzqmgHV4Km/fkEwd/Q97dnxX478ulXAYhUFFMdomkK8JAaknKQMAgFEnZvceVhEFLAWXx1bJ93cl1d6ioZFHQVvobTuoGOwlveA43mSyx3CDCP/kdmJts8Pa9gOWZ9jJGCEMO1ClyOpLTrqLGZG1WO2yWJ2WXbfWEzQAoVB5LgFSsOEXABb6PtS7A098p1iUre9ljM8um9w49in7Urhm6Visq/XDZu08008TShJ2qIXjx/q+++3T7n3VqJGetOJicO/4jembnLpVLnq1smxAjLdEpkIDFD2NexYgJ0zHAIkaFmZJ0vGtonIULCWFsq6KAfJZLXagbVS4Dn/xFbyewyhuWlPp3RhYm1zA0nQblOj0aZmC01uHplmDxnMqGIHCl2qQZaDBKqEI1ZtC9cHlmAi4BeLD0yuePAdSiyDgSoCATDmudPSrB7ZuPXFH/YGtvwvGjr3Vh5r8eSs9D2+Mfedl/9g9/2/ORed+ulyrWAXDIefcbClaIYIYHsED1sFomQSFVDFj5va/OgHkaFLBlLV/DDPRmalx3YxvG6xU8vmpJyykRlHxTELGMopGvmZywRUKpJaohZlXpHmKTCbfhCQH/jcONVuNimsN4jaYFIN6vdK1FuokZsW+bnm4q1OucsyyHXqndKe6nAWyJjYSzWfgidNMfAjxoOik8a4ZY7N3G02dEeZny2vMG9GMNF3m0P9gz/cuvWy/1KpVu7b1rcNkpnzClJ55B19qLx318dfN3dk9/uC6b0vLpU8cjyTEjzqnLaVA6Ls+jF/1hOAM58dVZyZwBv17xlWWkE5Wo/rpT6PN37qS943F6GtyrqYuxFVLHOjpCXKNkYDa1W45w0FCBesa/gGaxrBy1bWPBAzAO3w1OUkLvnWkihe+zAvIns+gawDTDSwgVwFNK2iAoBxCvY+TkxuBgpShyK37Nu9Q7v7Ltn2xZ6hwU+269bRkVe/GgA1mc/aoZnz8ce/YA9NHneTkjvUajZvbM5O/tzcicOvsKNT/UW7SV6KzZhPnpWSZSABE77ZHrVNkGkBu+i4hkM2qjrIdk9RFcNmC89Op6qjrd7ABEsylu4eWYLdXOVEdDZgN/tdNbliyee+bniAWy7ZbpFMq6BIMwldkplDBQhI2VhJrmQuxtNJYKbR/M7+77LWYWMBF4EYm1a7MlXoGf6L2sDYp41LXrF3lad82pevFk8sDoAOf3+gMfHtt4bNY++L28e3Ytdls85IPEJ5Z5npeeQjuwXB3Tf4fAPVTK+sdxdKa4WZRCeI8HaRtY7iC4fSfhyEFAUxxT7+DhYVZRFMCmDtHDL5ZsrOBTc8STGwHb7xAIAOO3yIfpJN5C2IlMHs4XPVjjS24IUWU6k2a/cOPmX2DezyC8Wv920c2lPvc05s3fpT/mqpdgGsX6hNtk6+oDl3/E1x69hrDf/AJiedI6dQJNd1lP4oUZ2UxOXbFB6sPIZTDhNDA5aZgCVOKbJ9BVTF73C1A2slgHOxwbei3+OHTRYWAUKI8PQpiUPy0USChqoGfCQx2VbJNGrSUIUIR9sg0xFWFb5+bM/D3l/YfImmGkCVS1ypeKzGyKpH+Z/3YmBWqzODo9f+Y7n3sn9PW/cff7aU/+9v37/9tsfv+o8njVOvD5ygH1GzPWaBxzYy4lH2R8lfOs075V++BSuUbpx2BrvIX7BSoKqvmS7W5Z8wzXbpRYqTvtirOmUtcAg9Kn8jtjaiVrNJrXqTwmabrCChUmpR1XSp1ypQCRsxNUdJP74Cqwqwio5YqkQClcWWTZgxlVPO2Eja4vD7HInNiaJgYTsMnmbzIAVzDIfM2CLP8mb6yr13bx7b/NFKf893dgzugEfjeQepOIXZ8fsGJ7718Te3Jp58T3Ty0NWFcpFM16LUSTOTdCHbVDFZAcSsGqULx/N+3jVks8Yr+elKdJNLA9VMQaO2ONg0aKCq7xVbvYjmEOBU9TTpJLh87w46dFEBYbdcrOXccxHy2ofKYRjAekpIJ4ih4DGNDTuAqnCTGK1C1gDYxLH2SO3onHk8sDcqceOPHyeoHKZGsXfK6x2+qzg49qXq8OiuvkLfhLFCKzI4NZx8cH9lZvrUJZS2b0zbMz89O/nMC6x4Zrhotd2CjVYgjEyPQ3JCG82vAGJY09D8CYmYhLug4pMgGlvJPDqSFWnQ6lhd5Z0NFr+Xq5mqzhSsLgCq7JUO7gDJiohXBbMK6Yrcq3xjJLeY8TCRsaG2EtxAKZ0yvmp+dShN4T0OBhZkHx5uL3Yrg99w+oY/Urr8575lGMaa2lWtFk8suNbYybSf+aebmpMPvieaO/A6O511s3KCSqGQjnlZrNgMWN1e/ss8ETl+tHZAtaMW0ieaZx5YFpdjLbIJQAmIlSUgdziyD5wCqXEYUNgOhEkN8ACDXcXuGqUr6HDkT3lIITxWjGoi3oPYbYJRxeTM54v3xWTm2BSbFkHqY1gFihJYJJWbxXLv04Wegbvc3p473Grf/bVLKofoDADq/JuX7r6lNnNy8trWqUOvD+qHfjZqjF/hmLFRLGDh0FndgrNDbJu5XIAEK8Wa4E+B2hRbgVivKGPu1Q6sMwUuK/o9pfXFWMP+nrkdGP/HIQW+Ty14qjbgI4kFuEKmURWgCmYZQNVOWK+KHb9t4EG3iLBYaaDKDUC47yiFoJQE7aUksTA0NmvNUt+lP6xdcvW7XH949/mKnVvNxLia12Kjc4JOVL+7//Z3PXbkybf7xehyu2YZ6G52IlwCg9oxWAph8iSJJmcb82OQml3u0wHV/FzJC4e6dgoaqffBvwgoxJf4ooLJFhlKmITUjgIp+fvwDm5y2pThJ1QyXOp1y1S1i1TE8p1oNkyaBLMUKdaziX5YN1hoZglMqgZZokXlA5WmQ9Nmf1Y8FzBsl+NTIBYliQQRjSZiUdOyV56olHpuG6z2feHarc/9bm9v78xqxuVav3b68D1jk9/82C83J554lzk3folXLpEBPT8clFQm/Xwd53yAoXDioiD0dMD0dGBl0X/PioFqLlarrd5USMOMitFVux5tKSYMryKNlNaLhU0Yc1HE6x1/c/8FqooA1tDso1kKDDwskAS0cmNZZoMk6x43B7M2V0ncuOQv7ikoTwXo8/BKvlXrfdLr7d9V6Bv4Vt/QpfeXb3zFGck+0vvucxr9R/pPHX5me3Dy2EuS9sxL4mDmeUkwu8FMfKtoW2TZSBIQcRi3ySjSAfM5j2IDpAPWZ5WsxdsSkSh09LYLQepi93a14/N093+x9+sGqoJvWP7DjL9NNhqrYL/I0aogzUCeKY1wBlR14598An5PgCoYVbwjfg+yCcwPqiptOhQ7lUNWaeBjg5uu+xtj9IaDqz3f5V6/Wjyx4L3SyXs3nBh/+NfCU/t+mdpHtnsmS0c4jo85Z7ndDFQZKGCRz31p4Jj/2doCVXWx1QfoiUWXXeTour+yEhs3UWk/VOwe8YDKZB/ggfUjAanYKXKXI5rEBKhys5TWLzKbKlZTmOiRAiXx1QJseMfDpXXEb1oUGDaFhkd2qW+8WO6/t9wzsKvWt+Ge2vYtu40tz1nTyTt96BvlZnroitmTB1/XPDnx1qR5bEvJiZ0CHmKlL4vRyS6Wy8IWgzXGt7q3UhrRFmoSILDarxUBzkXedGW/10lKEW4VzQCIU41YV9xq+tSoR+S38TCXCO6REJ6bKFPZYuUFoIpuRwvm9RCmMVDVMbbCqGKC5m5JC0yFTF54vFOzEtqVjQcGt177bq9t3WNcfVN9tddnPb3+5sdudsdGxl764IGH/stUcPL6uJiWnAp0TykFrSYDVbCpHIE4D5TO18Stp/O6EMeyHFDVx6NBKUuV8tdTMXUCU/EFkAAfS+WNmiBWIWJ9cDNoswVVa65JSTskOyAqpA77o1bdKhWtAkuVwJBBIpN17iumVDNkAoYVM6abOlTZUECqGDtq+x+AEJYPqahmPn4mWDG/AKiyhCiplir7e6p93+zvGfjHrWNb793cs/nEhbgf+c889vQd2yZv/9tf9Scee6fTOjYMRjW1JTCFz0dLMbKggiW8ONUquxK2dCX6VAEPC5fu+UxuRxyiOrnnX1DpWcs5ZGVOmuLAwPN8KuE0vk8ByBk/YHkbNzxiztMglUkXSUDi78yvVNk+YH2EPhLu6azDkoYeWSfRie6kbbL88siGe9zB/q/WhodvG9x82W7j8hfNnu044IbifbeMTR3afV3z1PhNc6cmb4raM1d6ZstzrZA8m10apRoKqQNAHCqbCbrcO43echyyYZPnQZCD5h4XXN7FOt5WeTKrBasdoKp0JVIHZgkOCDOcG1wAJAQA54lrr7TBCqhqR2uphHcCOmC4KKNOem2YXMvGNnCLF5ilgW8X+zZ/pGfnG762ylNd9uVnBVTBrLQPfO2nTk08/ptRY/xVbjJTdA0AgISiGJn2eQioiOT5GpxzzqjK+XcYVXl880CVmVWVK9wBqaJF5W8lHk8CCMfxwIomFaV+EGcMUrjcr3xQNVBV4JTtN1gzIo0ivBBAoAzAigFvOwxSwZW3TTMNnUKUurUjtcFNX+8bHvun2qYND5SOxceNm246J4a66e5bPD+e3nrq+KFfbUw++QtWeGq0YCcOzO4BQkOAUNZkgXGRcr+kkECyELMnZpZ7r3xhVztIVwY4F77ryn5PGWorKQeuepIEzJBHIYAqUqpCarWwoy6SAVYVyR5gVOEzq4Aq9FW24UlkLTCpJcJ83VCFkilmfe5kx8Dg8hquYTlJnP6pjZff8O8KbvFrxpaXrulmY7XX+mxevyvdZRdP0Ia900f+n4Mnjrwp9oyB1AGYx/wFDWRTRXKKtnmxyXtl9+xsjvLi+t35YHW+daIq2kpTYKelW5bJTFYPLZqqb8DAPwwoSnwK44D8sE2NdlN0qXNN8hKbKkaRQWrZKlPBLJJluFLKTIRBE78RaXrSIFW0sd1AlY9NJ7Vpyx/FqMqmBIbs2LgrnTjb8ilXh4TQdJOUCuWDfbXeLw32Df/91iu3PjhqjDbXwx2c3Hvb5RO3fuqdwdFH317wj/UXy0VKLJMSnA9XBpU+cQVAdTlgqc91JUB2Za/VW5cMRWQ+BMpqRgHdvKJCOxWoKidLu4jSAExqwJUn1qOqhimUxcGkMlNKYFOV7VEKEKNM5XVXuWoYNh0J+2G4Y7kMUuMEzXhuQm5pzq70/nBk26WfqGzavKt4/SvX3EA+Hb+v1Jh4evvR8T3/sjk3/obEP36Nm8zWylbCulV2YILbAOyXTJsrETb3XUgjNf+7qixIBUMD1cVH62pB5mLvstr36Hq9miAAPFHBhf4XGwQkL4JZtUyRADCZwt3+yi1EyUJ0vTmrgmdzDyQDqrqqNqW4HjHsr7yeg0Zx4JMjV9zwJ0bv2pFqZwdUjx4tN6a/+a7Z40++PfWPX+UaLe705zQK1S2Yv/g8cXWH2GcWGPnXrcQGaaUTmS5lZN5jKkUlX/IX3bE0AmVsAG6KSpXipik/lAe23eayP8TgaJqCCTaE2dzhiNK+YlLZsohpd+woxScOJRdmdBN4c3qophCUMaZXoNh2CFevZdmttFw72H/J9q/2bdzy+cHRwSeN0RvO+cSdpvc5dHTqislHb/vt5on9r7aS+rDnJnBpotCEVhXniq5sgFSXzx1AFSV/zR5Kl2snmG2l94h3pWdYDl7Z7yknCV1yZCmHOFFAxtFu+9RoBNRsYnNSJIPKCqi6HOkHQMql/xxQZXcPlP6R7KWYc1ZzAaiiXCR2DtI4YJYoNGv1kW3X/b6Zmn9bufYNx1ZzbdbTa3fN7OpthfVXPrzvsT9tW9EGq+Da3P2NMr8ZU2gGrIlEmSBrll1PJ3ARHMt84KrFUvlmFzFDF39DnmdQxYrFXB6xlXHoUxC2eePQbjfYhi2AJjUyqWIVqdepUNWukGcWyUTYBfTzGNTMpqYZWJX0IEiY8IEiBZCPFv2q/F0b/Xc3FOHnIC1c2+WFEvMgPFPREQ47IyM1omqpOj48OPKlnp6eT9a21x692lg/rhjHn/j2FUfv/Ow7/aOP/qrnH+0vlwqUoOEHvq8qpIADKxRQXaoUnzf1XxnQlFfNZ1eXc7xZ+NmacsEtVdpDLXTj8CE8sx0bLZa5yUTMo8mE9hQgtRWQ34LETUAqgCmvd6arwmkATEWXyv0YvO7l0o8U6YYqC7SoEf5UKUlRbAKkRlahNu3UBh689Pob/7q4YfBW2vqPs4bxu+dMl9x86JaxU6f2vfLk8ad+IW1MvND1Z3uLVmRCBsBpVqhswtQegY9glvkeQwIgAEHAKp4RuU/yx9IM99lOOasBq4u9lu9oDL06C3KEVbVQGUTzsMg1suSufCqWqgpKYIXIIph0UxZrOGdR6apdqF0g3ygGsVvbNbjl2g8Vtrziu6vtn1nqWp0xUOUxPv3UjqndX/1g1Dz4KjM62WchcyYKpNmGbRKEAcgesEWOgh+necTLhQSq3BzDehXYSykv1DCisBFQ2JSdJfvFsT7TYb9I/AmgymUMBnCSXgSQykyqtJNlWcMQqONTYjz42Fk6LrUNKw3sYsPqH3yif9uVnxm6bucXigPXHTtfCSwKLBrR03/38mNP3vs7QfPoiy1jruQWJGQZp4EpqQNU8TOAEw1UdYPcmQ2plQHOhQNoZb/XDVTZ+xAX34C9GKIjAVRDajURbYvkNJT9AVbBqAKoplypQunfMTz5mZPIz7mLXe53HqhKlB9mfwCAAoVWtT2w6aq/8rzKnxSvfv159YM824lS/z7Y1JlDM1eeCE588Kmju19frFUcJMlwTCZk2hRS22iz5prlIYtO32t1NM/e99HzYb7hNF8BwgKaOSbAkQOMCRqnolg2DAm8nNsUtJvUaiFtqs6NU6kfUl+xhyp2iSqaSSVPPK2RdKecWBhm6MbDrPSvAamGzZIwtRxQ1au4zYb+7EnC3pqQDVmpFVTLPcc2bxz9TP/g4N9es/GavWvdgHG2I+Tk7jsvO3THx9/ujz/2Dqc9PlSteERovkHCDyx+uEFTMgPzwDIPFqRpqXtOXAm7utj7aZ33/PNawMQqD2IZIwJSxV2jQ8+g9idAVTaU2jdVKogxbzTjps9AFUEdTMxwZz/s+RQg5QoiqkiaURW5m4DVfCKZcnTkQBSHUgtNUzCudGK7OjDRP7r51qHtV/9N5UWvvAPe32d731by++jPaLennz89/tTbZw8+/jNWPNtbcBGCA6BqUIwkHMOWgBh+FhB3wzoVZVCSMuMsX6LgPN19WclxLQnUVigjyMbCPFAF5WXIPUOiVUXZ34LcB/iDNeZgu1Xnv645M3kHhwR1osyWs7etEDFa3MhIOOHGtLbhUuz2HKgMbP1MT/9Lft/YvDZWVWeGKoQBM4KD33jTzDO3/WczmNxpU5Ot1cFQ4WJBiwrrJv1wacCqaeSzuWmr+13NN6hSTcaodqyrpGytPFLV7gkoEucCTQ4m+GCuTXEb5sZKRM6NBdLZzyV97vpW3mQ84Uu2cAZUlS0IygoAL2EUc1c5Ys0CstmKw+0feWBo+86PFwZ2/EPPtdfCsP+c7SqXuoZpuqvQvPep/8at9FcAACAASURBVPPk5EPvDloT19uWT46H3TP2yTFrk1J0E+BcWUgdMoPYWVTPbEitDHCeOVDVNVKWfSi7FVhuAKj6bZT+pfMfliUCVFH+Fw2xBqqO7ZADXTGAKnf9CzORWbHwLkfM7NXt5tJ/hIfXrgTVkcu/ZJZ7Pzhwzb96+nxNyKt7VpZ/9b3NezfvPbb7l546vvuDdbPpuaUyFdwCsy/wEY4pprl4jvdqDqQwywDVH2tV5Vpr6JAH9VkTZ+52sJBEldRhmSNOerjmAKko60nwSAgNPRqn/DaF8K9ttihtBeSGCXmGTQPlPiqATSH4NLvcAGiSSxbKt9wEqrK/VbFY2FKlydR+t9oeK9fNLrKAhVZMLIfiTRx8fqRT1jW8sLfa88ylm7Z9tDZY+2z9QP34DSvs6F7L8Xy692oeuXfzwe98/K1zhx/5dbNxcHMvdNiOS6FZoMSQZCoDheycV+qijNa8KXElQHWlWtU8oNWgSVcPZS6SBind1c9jjiNQBVphrHGEA1f6lB6Vu/sjCuda4mYD6IjnGSwqysXgGLVGVWlS2VdXsW0doNpJOZKhg/92yE8t8u0C2X2Dh8sbxv5x5Iqdf9Mzazx0rqRti91nxuj7d3n15vRls/seeH99+unXU3JiyLUDjstm/SyIqNhTTCKuISRwIaWmkBwAsTro4VwD1YX3efHR2w1UVYKYal5DQ3TCliASpgCgisYq1m3xeq5cffj1yk6Ut69g1EC6odPfZpCKVEG8ykK4A9ZTJXOLIJmwK620MHjX6I5XfICGdj60FjjmjFBFmt5s1evb+8M99/2uP/nwG534xIhthjxhookKIBWMKiZNDVpxWTGRYud2fr90R97SQJVRFjrvefSKVxxsOKLAp7DVorgdUjgXUBroxinorLCLdKQEnqodJWtSZWLmbjqtEdHRdWwKj52kJLBA0NyKU4iQo2L/yA/7xrZ90hncfPPIi189tRY390yuMzYgjUc/Ozx37KH3+PWJt6XhiUtgcs1sKm92sRN3xMlAT9Sq/KUnwTP83DP5tRVKBtRuV5X+hVEFxZMDqo2AWrCogh1YUibTKYndCtAofPfgSAWgip8tCVRFfM6NZ6r7mTOssXEpVkKvd+tdTnnktwa9qx6+2Iz/j6ZHy/fs+97LJ5rHP3CwdfilcQm+hy65KB9FBkcnwgopsmHlAt9FrWbsyDrypcsfA9WlgapmavRMqcGsMGNiKcS6M2Xmz3G0iEWNI2oHPrVaiAduUcggNSQvMqjHLlJfoUKu6ZGDeQsdv3iGOdLa5soQEqU06FJrVVbWzwz7FVuny/36oc3K/1rXqoI/oMWHGTwap7DJdcgJK6Xqo6PDo5/a0L/h8zs275g08CBqWvKMZoFz80vpxANDT33rY79YP/rYe5JT+3b0leHCgqaRAiUmyqYA5+sMqGrXFW6JYA6wC6hq/bMGqpBzcfmWNxFIlxJNKqwXUUXEBpShLJvEC/OOtQ2sHOuaVSd/x44KMjfpIud3VpscREoDEIWxRS10n/eNTBSHN3xucOvmTw9u7n/cuPQm6cI+j19s07jnn936zOHt00cf/83W7P7XGvGJjQU7IcfCOoDekzL3Zkj3vwaqgQKqYjspgSXnllHNP2fLXSINVDuCoA7bj1sJCQDAKj/zYFTtQubUwH6KuWhfofJA4EWqQowNmqSJsk84V1hB0YF1xfsmlNgORVYpDa2+Z3pHn/fhir31o2vhcnNGqDEd/2rJT+MXH33qnj8qRdNXevGcl6bajqZjQ8OxW1q/dBY6xLMbu1pfIaeqC5Iy+UtbFQNUlGpFzEHE3f2woGpzcktQ9yltp2TGJhloJlKaRNDlYCF4N8LfmkmF5kN5dwrNkGU7o2wX4SG2PYpg5G+6sVMberQyMPp31c3b/mH4JfftP5f6nJVcS1iONX74P19+cvKpd/tzE68rwnvOQsMU94gqPYsMai56sPG1kjedoTDxTBlVBsen0bfyvVbhIqKrywNVZVHVDKnZjKjVSsk2a7AFE/8/BqqSSokNGIAZdKnio4p5WOx8mE9gbaoYE2KTohtNYLacOF6cVDc9Uekde8/Q81/0A8O49LxPzCu590u95u6p267aO7XvbYdOHXnXbKFVSwoG6w3Z4QFWNRGsqFKK8RjoRJ4z1B2fzXFebL8re1npiNKsKsCD/tJjWzNiXOZXQSX4XfFGDblpKozb5PsBNesNChqwn4o5ErVmlajPLlPJLrL3MesJUc1R/s5aZe3oVDB8PKdOqQ5+XQ3KSAatRdXlY2y82XFVOGIuL4oHp2k6DHYAhApusV0t137YX+v7wuaBzV/esWUH4hbPe9VopWMknd5de/rW//mzjfEn3+tPPf2CvhLkPygNlynmjmls3qU8uhwDmoHDZTr188e0EsZ1KeAiPQK4t2AAAa6YPlUhEKo/XY01ThmTajYZcSosqh9Q0PQ5vAbhC6JPBtuGEr+sc5wVz01xwqKyqwNGFdL8uFoIgIx7L9VDkDOYA1PLo2ZiklMb2l8c2vCFno1jf7/h6rFzlg+/4vucPuZO3vO1F9SP7327Pzv+01Z0ckOPZ7HrAVFFlcWxaiDGpE2p4XPKJm/CVOT5udSozj+P5TSrGVDltVoW5Y47geoPh3IR4RoIN+BoVaxpYuCvWigz03+pNCM1FB7vBW6iQrOwYWJvKe4P0OoC8bAIyTQpMgsUWb3Tbs/2rw5tu/I/0sDMMcM4u0bwVQNVBjH7vzCcRjPvmt73wHur1Ox3Y9+IYSi9hFHDqj9kpSNsRa8ToCppWAJVlfw3s6XCYgDBMN9QyBXYzL9NAbpk63UK6gGZMAFOsDCrzn6O++uU+3XZn5sSlM8ae8nlgCrHtXGsIAT5LvmwOqr07q8ObPpMbWjrzcNe32Pns/yx3OVLp76zafLxu37JP3Xo16k1flmtgMKu7K9iJaYW50Y0WEl0qi5k6hLlim6PetHpwOayx3oaQKRc8kQjp4AqNiR4AGHlA7uxViugZiNiP1XH6iXLLbMvoMFAFXnHWLtNpObwn/DeY/s/BVQ5kQd1TZhXg1Hn5gRZsFnzZDtJXBw5Uhnc+o7h61/+PWOddDav5B5NppOVu/d/73UTc+Pvnmgee1lUNSh1TbEXYkcMCFTFwAxjQ7aDXC9cydv/SL8mnyKkXVJyiY58beQqijaOiS+U+tmjFhG9EQNVP2pR029wsydAKrUTKiQO1awy9dhl7vJH+hN7P3LjCxguKc2yC0lqkKvjj9W/6U2XYOlco5S2xUJzJZosmT3rWKngtSKJEVkMDtyzC41Ksfz9gb6Bf9g4uPGbO8d27lvv8pc03VfY97W/fTUiVBtHn3hVnxeSi5vjVlTXs2zbtY3PUuBRp08tNtAX6EtXCGaXBKrK31OqOqrk3wla7Gr9YQca2CQCpAYRNwyzo00LFlQxWZC2aYAKBj4rEauOb/4sJX/CmsCWi5CzieWRAfkfz4oIPXGoTVZs1vrHq8OjN9c2XHLzhue85FFjdH04PKTpfaXJu7/1mtlje34lrR+9qZTUKx4/HiWpICLvHkDM8IkMn4kLrkoAqC4Rb7OaJqjVTIIrAarMeurOmNz6mMCmClwcF0dtshWrijhUnhNAtvHzL0cE8MljPAdUOXoXQNXQrkcoOkpyF+azmBw0D7eMypaH+i+75gPFjZvuP9tY1VVjSDy8zYN3Xd2c3vshf/rpFxeioOgoz0Te6S9yxU//IfNfsZYL3GJAtaMN0ysBayxwsaOYEuQXo3zWbDCjGrcishI3A6raH5X94vJMqmZUAU44s1jSW0TQ3glaw2Ie2V4alwfb5eFNf18d2Pi/Nz7nZT9YK+Hxagb9Uq9N08fcxsN3v7R+bPdvtE888YaeUmBiN8XwDnIzBmaGEptjjOJ8lVEwU9Oru4fnBaiqRHK+zwxUoTcOKUC5FBZVjZAazZgcZlQr4hEIVoCBqsHAjFlEgFEGqliQwajabFNlsU0XJgBpJuD/wY7FJIpsI40KIzN9G6/41YHnvvpWwxiaW4v7dD7e44n2g1fcu/e+Xz/WPP7WWaM+aFZcBt84VU6f49xv3HtRMsuuXBtkr24cnI/zWVefkYG+znKn+yBUvadjQwWgys1SYv8HkBpGEQVwrgibNNucpagFJjWlUupSj12hmlWholEkB6BDBY4w4MhVuoC9uBakbZaUEbtme/VmmxfIHJBi52jIvDDfYcPC74MNjHL+YB9OKy2XynPlcvXO3lrt8yODI7deM3rNkfXMpOrxkaapfejWP37x9KHH3zV7+PE395pzVtGKyXCKKnEwE2WcllFdKUu60tctDVQ7RAxeI44sSt/MjcKaGcD9BlBVsp02moVhQRVQGupmYehwhUllbSLrUdmXTxETonW1IeswTAqxYQWTjghwFvDbFCIOFWDVKkSxW5zq3bL9S4Ojmz4xMNjzmHHdaxrr6VlsPnXzpvr4oz/bnDrwtnj20PVFMzRg44R1HmAbxSNm0A2JC4f8TbtgrGQTslbnuiKgyhtb3Synqsrc8wSgCrsq9i0gC81xbFdVFJsqRbIpAbbahAHZKUaV5wZUEHAdUE1VVVW1YcOiAPeQkMpxWtx4dGDLNX9Qst3Pn60l4+kx5Lyrm47vGmw0Dv7Lk+P3/YntT/Q7EVzlpKuas5xX2+mrNE9dH3MOqkHdka3dPqr8b2zsHxOFMUUo+dcb5M81GLCmAYaqRxY3H0i5Q6Z2KYHojlnR6+Q8ybDtUhoWYU6EhAeI9a1iUhjd9vTgpVf8weDW7d8wdtwwtVYDea3eJ33mO1umD935i/WpR3+naJ3ssRCPydm+GIyq648tuiQAQNs3iI3H6gDKuQSqWSOB6jrm+wxZCsZrAka1rRjVkOqNUJX+FVAFWOXOfw1UYXItQNW0pYkOrIMA1UgtDOIvyKbpLPWIKXIoDdzBZu+Gne8cufy6r6+lx9xa3e/F3idNU+fWiX963eNH97z3eDD98rRkkFXwpNADTVIcqdQ2TIpiAi5j/sdAdSX3Ja/VXWg/pDf+8icaphBSgdcxUAWTiqQpjN92g+aac2RECZUSh/rsKn+XzBLZ6OrngHpl7A2gwRtNcThh6Y76OxZeXdrVtAovjGzYr7yG1AY8i1FF0lEiWzNs5iz2T4UuwUhc05vbOLLx7qGBob+qlWt3XDV21fRKrst6eA00jMfu/sQ1UwcfedvMwcfeWfQnqhUnJstBVLKGfB0NII55qWaqlQLQlb5uKaCqK4b870rLnHX7K3KBF31+PFO473OTMMr9QcunJIi4QYbL9gClOgZcAVUBq1rmIQ1Y2m+XK4i2yzrGCD+1HAoNm1pkxYlXmuod3XrbJc+9/k9rw+WHjM0vbq2He5w/BgQD1B/+1FWN8Ud/ae7Y0+8ww6mhkifzP+u5Wd6Fkr/IbyJ0xCNOm3cCC9e7C8qoKtJQ02Py6GK9A5uKja4OOHC4V8a2SryxEKAqFlxy/IJYwJDHBtKoxKqOgaryOmBUo16LdRDuAWFaJHIHGqXhbZ8z7MLv9Z2l082qgCrK/v4z/3BZe/bYr80e+8FvFY1TAlLY4B7JB7h9i6k1lhmSFxioysUGIxBJ+RIi8mab2rN1BqpxO2BtqmUUVJesOIehxAGanHdUKA1gyueyGm4wGo20xgu2L3KZeTkwbUosh5rktTY998ZPVAY3frj6kp+BNct5seVYzeQA9vzE3Z/8F/7s+H8N5vZfX3CL6CNijQpvSbhTVCatzFPuDECqPOerA7bzJphlT2s+UGVNchSRYQqjGnIDCrr+Q5qrA6hWyIRGFdY9aCLAVoyBKiIhJa+cLVOZURXnB0hHAFS5gQHBCBCrK/ue2IgodNI0tHrb/WPPee/Q2LVfNTY+//hq7sWFeu1TzQc33bvv/vdPNCf/9Smqj9oVBB5AmyVd5gycuCsUzI2Ww/wYqK70fvFiwBZ+2j5IwI74pKqiP+ZWdb2jOGQvat3hj8apZrNJPvydw4CKpku9Vpl6Ue4nMKno7kfjFPSCMhexZEexa7wssZ4aDRKqv0D5Yi4FVHFUUto3mJ0BSEWlQRqmlN42NWPX9E4O9Q//YOslW//YLbnfv3LoyoumiqDvX/Op72w6+MTtb5w6+OT7zZk9W3q9kBwXD39nK76cPlUJ1RcMh5UC0pWwZ11zIU+m0rHN0g0FoiQjT4AWV0LQWRMmDFJR6ocmNfbZ2Jt9bmFbxN37quQvjKrWNWMECbOG1TAFmw5I63mUWg61wdghUtNECdhJQq884w4M33ndT7zkw/fMWHfcdI6Ca1b6zC33uvTQXcWpPXfe2D514H31qadfX3Qj20U/AksbVAIlV0fhAZuSgVhgEB/rDqiqXgFFj2E8MFDFXMKMKr4xiNHUXSDbLohOVdqmO/ZigDesY0OVWCzseFOrWFV5CqTSgkcfm1T8d5ji/lcDp2fjQ+W+De+t7bzmIcO43D/Te7RKoLqvUN9zx43hicP/3p96/DWu2RBQxtnBuAgdTzk5oGXefpEuuUx0LtP0Gnx1xDmy/9Xvq0GR6HjYAxUl/zBiYBrWWwxUg7kmd/qjuxFWLpz/mwmO+bFXRtny53ygyg0JfONxKZQcANFlhVrke6WJ7T/5ireXq2N3G1dfvW4jNduP/eX2uZnj75k8+MD/3VOyyQUiBcDDBMXyLAlbRGFA4OuqhlR2j88HUBVNrTK6zoAqUnwAVNvUaPg0NwegWlVAFXpUmP7bAkoBVAE+MUfbiFDFu8HeB13UeJZ9ARnQMnNXLDYzKP1HFDsRtczecHDz9b85vPWKLxrDLzy6BgP8nL/FnVPfesMP9v7wt2ei2Z+IKxZZJThdGAJS2X5OsrBlGya+SZgPcn5l5/wYL+YP0GV+qUFo1wheCaQhhudVLCro6sc33EhCdlTxW21qQZ7UblEaEhXsIlUdAalF9NfHFgeSsJbewGYa94XNiKT5T5vooZjEnTWSpMYx0AJrZBbPM6rZxRbBrAapnuNxVSqB7Z5hUaVUmRyqDX3z2iuv+7OZIzMPX331+jHyX814SdPx0pNfv/mls+NP/3b70AM39bltKhYQRSnYZP72ejHN6YKksVXoUJcFwYuciOK/cpriTvCGtEug+sVCZ2ZRffiDt2BHxSVRaY4xsemABaEAUwapmSm8SHukKTUlB01SKtXRcl1qhQlFtkumV6Z2alLsleqFkY23jT3vxj8fuf5V31jNtb9Qr0133zx08vihn5468ujvh80jY0UnMD1Iv1gkjqsIWQOkABLuwsz0IjzLhWVUpXqbde4D56jO/BQglZlVgFYEABSkEc5CUpXo19W2RqqHuL8cZCP6Va7E8PmKLhX6XfEAANssG9g4NShK3CQtDsz0j131O9XBS79ibLhu8kzv6apQRTpx+9DJ44++Lpg+8J/M5uFLHfJZf8dUIEBqrsPswgNVbRkhp8gXVvmlZgpVvUqwoDzhHSXYVH+2ScFsi6KWT0aUincml/2hz1Hd/NolEqb+ysBfiiB4sHFDOxQ6ACzSeyAoDy2P0mLPzIYd1/5jdePQ75Rv/D+Or2e9VrrvS73HJ3e/avLQo5+uWk3Hs0LgM5mkE9G0wDHBRitdKvZVOSXUisfl+QCqAFFZms6yQBWMakU1UwGoYmFCOawDVDmyxARD4XLTQR6optjUMNOKC5UwUE3chJpUiQc33/DvqqPXfqF8yfPHV3xxLsALUfbcS3uH7n581/976NTE6+qmP2RWPTI9sRtKAVLjiA3PVeiasqpVLho6PvECHPvF9JF5X26xnRKQKnGp3SBVmFQBqOjsbzWbXA0AQCwYBep3+6lkFagICypUOmARBs0gyrdsnYcmCF32z8JQ+XKxXEeV9xnGss1RJ3GKKdh8aVvHYmJxArCBiU3AOXtJrVJ9ZmRw5CtDtYFPPffyFzxBRMFaJdSc73uL52DPro/ubB4/8N5T/z977wEm11meDT+nT93eV2VXlmS5G1s2YJpNSUwJEL4AAQJXki8JhAQIIQl/8ocPkwQSvgQTQrOBADEYsLGJDQYDwRjjbssducmy1aXt2p12+vmu+3neMzMry9pdNY+MRpculZ2dnTnnLff7PHfZdNuf5ONpPesk7LWJzopYEzW20f0By4MFqosRWu17PfjAo96OtGiVRyrfZJxIEqXwT6hWqZFX9nnf42hsDq/BeAG9SUTD0hnEIadRUcVnlmOMVGjVwKDYMMlFlS5TIBc7guV4ue6+XwytPfk/zRVn/rh33bFRUU+SG83JuzauCr2Zv5jYvuH3nWQum9UjcuBsAbE0uN7KDSaIQlWlfjqUevaAqvi3i32kFA95fxJTOwJQRREYSXbs0shxuA5zVdFBTDUWAJ7yGVRHWDnacK1KzHg5Kpxb/Vxxb4SJK1YJRVZ71D588iW59v7PZla9/LGDnb9LAqrutu+cUJt88l3uxPa/yfiljKlHVIMtla5ouEsAqvszyE0/hGp8Hexnku/j2SosLAGqKrtUcS6kby0CKrQugLbhl+qVquTNVigoI8klYrGQyZ6DiBlEZaIhkpKdWUWKif2tVFyVj2rqQsanE9h0GDa5diEK812Pn/bSV/x1rj34mbbmNQddDj+0C7S474aoave9N53mTu34ClWeODmrV2yL6Q6mJG8xlwVJZB5RAuCi0kkW9/L1Zx0doIrRIBUA+KjihAmOaqOi6qqKKoBqUQFVCKrQ+heRiMFkVHFqQcVczNIhOgC5XCqqxFVWhCSk0aIhkRNTmfJR7/C5f9W/7NQrtRYHqlcmVxr9k8XX3vfkfR+bjWunBo5malmH00eiMGCQinkjRs9YFEVlyl0VRl8Hsvtf4uB4Dj+9GahKwUYqqWxDhdARgFMkTUUhxRBOeRD+ValWrlDgeXyVM6ZDbUaROvUucviQJGImadEJVxqglRMDmWMmG5AAmrRtJylrIodSIFVtVOlz041X6Ar4TtmYmPoVxWRpZlzIFx9rb2u/pqe776qB1QMPjx5jNmz7G2q7Nvygx931wKunn7znX7TS1gFT93TH1shA25fXwn1A/D5c1Wag+kzgZTFUgEUBnzSJiqlZUqFnfMEiEhj6x1z1DmsheTWfwirmMqqF8NKFH7ji3au4XNnZkVokbV/M+NR6LKWtyPyHYMqkyHAoNHPkG07sdHTd1dY7+PXBtad9P3f2S/YcS4eVmfu+1mHaySt3PHHrPyXlnaOZuGLnTVQMLYoincViuqmRFwWqvtxKQFWKaSxvVd7wKNLJWg2eqtB1mO2IogNvaDZTAED5gIA49YHn8aNeS0RUSoSnKuqIzY50g2D0j/EBfjO6jljFIPYMjTbK9K75qV3o/HiHse6Og/UPXzRQxcmytulL53rTO/68Nrnt97JxSLalUSl0KYYhOhA7C1Saa+DP/PJHF6jCggUtSmX+r/7kW4n/DyOunIa1gGqzFXJnKxSWPdICUBFVNCbBvkGJp5raYqLml4EhtABpk0iSA9YKlQ1sWBSaGfLznbN674obznrtm95LfaMtXU2VQ3iiz2z8xrKgWvr70o6b3pbT5gqOLibh8IGNMJBxUIESMg5VU1ERzJcAMI46UOVkMNx+XwHVGlUqLpVLARlQ/ZsFnrxidC0BFgCrJs9UAaosskpb/xgFAOv8UNxWAPkY3nIhaRmiChXCnuGz/6q4rLUrqgCpZ5RWdd6/51cf2TTxxFt9O+6nrEOJCV9ZnUETuL0CVKVqIzBVjMCOA9XFD/w6UFWhILCckkhUCB4AVCOC9V+AtCnXJbdcJQ/RlgCpCVHGcqhoF6jdKFI+yJMZwyOVeSgqgUi8Mtk9FW053r1S/ryqCKqfLQ1d4bAK0FXrdyqkqgMwqdJJm9gghIjrZARt+baNHe0d17S1dVxnFIyHz2tBwczi70zjmRs3Xmm3PbFpXWlq2z/Uxh+5UA/3Oo4dkWmhmySaBYbtzXqLVHimqtWpZV/jqs7fGxsgNN0/lbWhlCtV0XL/+2mqC0mr8UwbwbqjxC68GqN9Cw0GxMJeSG7F5T8hFEaVkJPKlBBS+PVCZRNxsFgusu0iF2rEQ7VRTQVwQ1XNoNjOUYVscjp7Nnb09H+td/notW3nv77lrcj2HRfJxittL5Mf2bnl9o+544/+phNMdRaMiIMAgkgKNKZtko+Kqkq73Pc1FnWwOIgBuTBvuQmTMB1TWaixV3xTpwaYJ4BAE+uAycp/CKuEq4rAIhmtbD7HawQsqSSNShnSUayjY6gLJxk0QAVUUQQKEEFv5kkvLn8s0znw8e4TTv+h1n7K9EF85MUTCpNkgzV1149fR9XJD0eV3c9HGRwcBQ8pTiIKJS3ZN2DkQDj4maNIDk9IibRkVF2BAbT4oKmblsJLTOggZLU/kjgAVNH6j6pieGwplSMbHqu4OPkTaCU9TCsvtbqFh0xw9tBE/jbEJ5ZFrpWjuKNvc9uas7+69tVv+b+ahqiL1n/Mbv9xl16de/vExv/+hzzt7bShgtS42Q9hr1g3xUi5SRWgB/eZjhRYbRZT1TmqkVhsUOxT4EP1D45qjWNUDb1IhlEg0h1lUYUNCd0eKJrxF1B50EbFwJdxwQc1zhzDpFe2Vvg7bJv0mHRLowoVg67lZ/3lwOr1V2l9p7QsR/W25LYslYLn3b3p7v+Y8qdOSTJaBkp/TpYBX5Jb0qlzgjKqT3laKj3pYOgfBzdqWu+7GlDj6e9t3oq4zxNZ2a+AKoz8A/BRYeQfeuT5LrlVtGprFNUCshOL8maOik6eckaOMolDViDHalakM8c1FTaJP4mJAybfJwGoLATl3G5Fj1L57Dhcszcq1i+s7xjhJtY8EVakDqnYoE3NTIzECPPZwr0d7V3f6+jpuP6Fq16IiOCW7hQtddTsvfkLnXtnpt40tumuj+j+nuGMXjVtW2NKkBD2sUkrj21FexEfWuw7KiwltQtSoDYNn2lgUdFQDF9l5wAAIABJREFUSKG7eaSo9mv6X0oQxcNHbid/jwBV+c1rKdr8ylQK1dSYHW0CFk/VyjWYHpMeSyUV7X6xW1SBNtjLIukOcoWNNRZclFUHd4AZcULhairgEIRUhhPH+c6dHUPLv97ev/yKgZ6Rx7UWjMdd6P5zatXkrYWJHQ//4fgTd7zfqe4aKRpVHemqAfY60yLdNChEcU7YT/t9HBGwuh+Oc/rD5UsNK8xUkC/KfAxHFOfk4AKNQRBAawCrLV0BVYiqpCjHCWOKkSyevKnSP6XQibcz7Dal4i5hE9LRURHPSC9zOmcK3cv+vWtwzTe1lS95cqFrv7+vL76iOnVH28RDP/j9uDb+91Yy3WvaBnke1iKxq0hJu0u1JTqYN73Y72E1K7hWfCHTeo8AVcYYKIsDSPgBJZ5P/pxH7lyF/JJLsRdzhrmpPp/cNPwWvio+N6xD2S5VLS+p1xxzUsENw0nDD0izLApsm6rZYkRdQ3eOnPeaT/Se9vwfLvZzPNvPS8ZvLES+97Kdd13+nwVtps/UEy0ycIIOKdSkimqGeckQ5lPX4TF7Pxjgur/vaeRcSwaPqP6VQXHkcUW1Wq1RGSK6WlwHqpouk1Y2dMSoorKKz5iQBh9VgAH2CwQfVSOL296c48ECLBHIxMocGtGBRa9r5Vnv6x8949pDIZYfyfGABfrm8s09persO+/ZfM9HAsfvIEfj+FhcPS+KGayKP6O0kzCPEPvJG28C0r1QAZ7Lj30/XtrelXsuj3qrXCmCBW40ltz6WFU4JIoTTpoSQ38kTvnkhy65boVqtQoFiLasBSySajfaqMNup4KeJysWgRvXPhQvUd5AozIqEiplOaO4p7xuK97ZPHDERv5CEQD1AJuaZeFABoU3umeKTpDoiamZtbZc+6P9XX1f6ezq+fHpK0/focFo8jn2AG9x7yPTw0/c9uNPRdOPvcJO9nY4VkhwJ2IHBGgYwF1MwSoDOMyTkNAe5ZQoVLSUywIqT0ycSEXFvGamQDWtYKmxogaXiHLTcSVfkwQqZRDBhw7hG/OQwmEccxQvG0KDIalTfhV/hqzuT8WgXE3l1DLpCvJeB00Gjjjq4IMjC8ambpqkGzZFsUaGIboNNMAjw4l9OzfXNbrmyo7BVZf0rj79EW302Ergax62yY03mrUV4QuefPD6f85Unjw7H09nLQPHDos0y2FtDjogiw1jPFTQmn4/67mW9EitprA+I/JXKAFJHFEYBEzlknspkaoaRFVsRYU9DGtB+gMFkc9fx2S9x4EGMBa2ZhhDONBgbITw6dWsoK1vxdcLXUOXWuveeO/BUEAW/ZGTrTevmnzqhj+PK9s+YNG0TrZOIQQpMQazqGskwaB1Nqg6UGVxAruBMXBgroUSWOmoGPg+JTWP/DmX3NkqBYhM9QFi4RHaaH+wcChx2LaIS+NMpk9rR1gkcKoQ7qaYvScggZDmOOQ6DvnFzpLZt/wnq1766o8VV5zxqyWNtWfxybCporEnztx9x+XfzkbTK3Qj0kOTKISaHXtSYpIZtPNCzSBVT+2KDu1NHw6gym459bchyVSpPRWfElGx8l0GqhUAVRe55FJR1QFU2fBaqqgCVCE0QHyqZA8mBtSfIpyyeQ5IJhMZ2MEw5mLZyDQzcbWOWtfIGe/uO+llP9Lalx9UC+TQrujC3w2T8x9s+8GJ0+70v26eefKCJBNmNPDxVCsQ+B4oBEAVmy8oNYYCqqiwod6Gtph0Lp67j4MBqowz9lkeFd2TjfzhjQpxBqdOUUhe4JHrVqlWq5Jbq1JY88mKTerMdFCH2UZZypAdWtzuRyuW8bAUU4WHqsprqjGthDUNgURqVp5yVtO7xfZjTFuKyTBNtmSL2HhRLNoYYsV6bOpWJefkHlu1bPWlHW0d/71ueN1MKwtDD3U0JhsutSZq8Ts3bbjuL81w8kRbr5mmFpJtGmRjg491Cn3hAfM1xF2MfSJLwCSAKhdJcBBQe4SI1hR3kB1o5JH6bs8DTmrsMGBRvpXyPLnxWKZkjxO+sUSjSmpc5Ic8fuCVCn5qHEAAK9Z66BuiJJN6gjNRhL12AUZRSZX3L9UdqSKjPcwaBfxcK0OR6SSuYZfbhlbePXL6ORdlMr33amec0VKG/ku9/1xVnX2o48m7v/9vyfgDv5ULJ3odM6YQ1WYOM0BhIqXLLPzqRxWozuMUpQdUlBWwZiurKriIBD77MceorhuOAFUTfum2OD6wELwBVEVbVS/t151B2L6K5QrgxGH9wOsBqMrpqti7/Pu5nhWfdaorbzqYCvuigWrt0e+9vLz7ofeHc5vf4JgligxRpGpsJq1aTHWT74Vv2tF4xn6BKhOCxU6CObUKqEYVl7xZ2FJVKKz4pDF3x5R2jvJFlfYOqqkOWzU8HagKTwM3jGM244SjxTQny0CVuvu355efcMXoC179Ka1vtGVbv/vem+SpGzNUME7ec8dll2fDiRMSCqyIY0Gh+As5N9gMC2TAVBxjoMWAKhf6ZPVXEaqoMIQMqmNUrTwBquWyR14N1aMi6XqelZCoqO4PqHKEHIoOOJygMqEhglLZC2FVNwUxiGEX87qSyO6dLfaf+IeDJ593g9a9Zu5ozIGl/oxNyaa2+7fcf8FTu5/66pwx10E5OHQpK6IQU91goCrVHYmhTSuqDaA6Twi91LdwTDz/mYBq85tn7i5zwpqOSs1tO7RmFb83TCLmdPmRz37U+NODR2qlyip/KLPNyKCCmaOeAtT9OTJDnTQfEMMgE7wyjrBsKPUFiKZs06YIVGFUyleaolHTjRSHsTTQgb1Rwc8GH5UrhxpcHxLbsCo9nb33jS4fvfTMlWddcazQmA5lcDFw2XX3snt/eulHqjNbf8uMygNZKyKAVXDXTe7SSayoeANJ+SnWIg5JEU8r5WMrJKF5Tjl8LxThNF2vnvZ+6yAVLwgUIBQ83Gt8CRU+/AIfGfXRCJaLcLOpIRo1oNAFSEWVFc1+AFU8S8CqdAwbXuAcG6rAKAy0UVlNuYm8nKoocF+zKXTyvtE5+PhJ577oE1m761pt/frqoVzrVvre8bsu+UBp0y/eY/vj67I27JhAe9PIj1FRl27aYoBUywHVGJacAQNVCKuw16VAFRVVCXdoXjdETJU+8HlEpSC0OKaFKNcjAarQsUiwQL5r+PZcz7LP5ofOuk47CD/lxVxfFtTsvv1LfxSXt75Pr209NWtVyUf2BE5dzE1Uze8WA6oMRtWJoF5RVUCVFwQAVdwh1yMfVh2zVfLmanV+KpSQAKpibiyeqKioov2PqlEKVMXsHoRikyJM7IQ4WhDcDxOnkUyGanaG7L6hB7rXnPrl3vPf8ZVjicOVbNrkBNk966Yf/MY3nGD8xCQJ7AggzFStrVgjK8iy3yzAixjAH3pl/XBUVAWfSupxukUwxgoxM6GA9RioVspVKpdd8j2NLKuddD3H1lPNQBXtUPmN4dAAquAvs1ZWARIGp6ioio2qSBoSK6bi0O62vtH/3bfqjFu0gdasNty46yfrJioz739g20PvTtpIN3I6GZYmliYKqGLx4SAyYaY10o0AYlRkcCttNEfivSwGqIpa9ulANa01M8SAHy23+mMKk5CCyCfXBwWlxh6pPjwuvZhssqhoFajNKVJGc8iEnRDU2hh3GJMAHLFUThrgUzXpWLkrX+Pigqq27gtU+TopOxoBPjD0R0fAoIxlUxhEfA7NObmZjmLXL4aHBr8a2XTDc0U0tZhxkmzYYE2Fd7zm8Qdue19Y2nVeXqtl8zY8KX0W5mZt7A8Jb/64+qBMwP+Wix2qaZpeY/EelnWyAQAVD2Q/b6ZxXyUgYt9HXYWPDgfjWMSjBuRXPPJAG2GQik4hxg14qeKxC89ndrRJk8tSARVALzi4EJSqNLO6GxVXUh1ydYsqiZUkxa7NK087578GV5/5RVr33KqsB5u+e/62u7//fwxv/KUZMzQ006BITyiIIr6/qUZ7ofHTakAVHlVwEoEncwT1P7y/zQz7qmoausbgJjeAqohkm9PXlFCcWUbsKTAvhhVAFSlYON85HQNPZLqHP9+x9tXf0ooDS/ZTXRxQnXi0uOVX3/s7rTb+7kw43pmxPPJjX2x7QNRksibebYu1/tk6RS40RArcfqkDVdh1wJZKgCpSqNy9VfJLNYprEelslg2RDHg8apHhyYyK6tOBKiv/Ndjeox0CvocIESBgSDJZ8jK52O4buGno9PX/UTz7jdceDE9joYlwpL6eJJscGt++buy+Ky+z/T3rkiS0ofZnShZa/XFCZuiIjRcaXi3GUZV2mNSWUh9VnQ3kBKjCML0MoFryKAqNOlBFfCC3/lFRwnoNeyo4P6Crr4Ojis8vhtjCOJOJLG0y+R4Wq5BBYWJFdufKRwr9K/6s95zz7tJa0LZnU7LJuefxO18+Vd77ye2lHaeZ7SZRBsIxAFWiGCwPHMgYjCpivgKq0r6UrVctBkdqOLbk6+6P8SS1LsUjVCBQKtHiksBKbEShogUHkJqAk+pRpVqiylyZRS8QdGYoQ21mgdrsNsqbeY69RE8NFU6sM6CWcKWOD9UNsFpnkzVXWevt44ZNFb+lFETJQs5jnV8XjgH4OYlBvhdQPlOY6ursvn6wd/Bbfb19t53QdcJsS96QI/imSpt+1LvrkVvfvHfrg39Apd3r2zLgpGOOh3yog690KjZkux74k6Jgoo7vwiMVKzJR1cucka1+EUBVGezvu3nzd6KDhwIMDj8w3/cCFY/qM0hlpwYlnhKVv7T86wp/ZSvH+xnGAMJOsKcpDrRpIOFMqq6xlaGakaGk0PVEYWDZ1QMnn/W14lO7ntDe8paWS1k8lOFQ2fLjwcm7rv4kuRNvMqiahzAWUYxw4zBwfbjotTCUaj2gCmtOAaqs/sexV0f7P8s8VQkraj747qeiWj+5CAZMU63YGYILd6L2M/I9E2bX8Fc6Rl/4n5n+0zYv9X4sfHXxw8d+tmrLxps+qtUm355N9pqO4VOQoGomXJvUR+5gMt6X+oaX8nyuGCiFq8pSUkA19ZWLiIKQEti+zFXJ3Ys0KvinQhzCDTX+jaqqGDsrMZUCqmjnYPCBC5QCFgaq+H+2dMGcNimxMxQU2nynb/j7a9a/8GLtpFfevpTP8Ww/F0A12L3tlMkHrviGHY6voSSyuHLGtx7K+YSsSCJDuWV4mHjKh6uimvK2BKiiiqBEdASODniAsKaqUaXkUxSZZNsdpOtZ5ZuLhRmbD9obAlRBLmffVHx+iCZUzg8fZxiEqP2GnyeKSJ+coDiw5tZs99Bf9Zx1ykOa1npJPbfP3D7y6M6H37lr784Pl/Va3izArQJUDsh9wcNHRS4NspBtV2qoyvaNuWyqu7Kvy/mzPYiP8M9vHvLp31VRSyoNKf1ECc1ieBniF4AqWv6BS34EdX+NypUS1eaqzKDJaFlqt9qozWqjnORNcSWVx7DKQWXQy1Uy4ao2t+vmUwFS/1OsW4oW0FyBbbJX4rnC/DsBqwDM+Ux+uq2t44c97T3fGVkxcvvKjpUzR/iytuTLo8M4vuGLI1Mb73xbsHf3O2Nv9kRcJiuDueGTZkRMUYdXM3qftpZVlACAUswRiasV0aEAVYGoaZlUzaGmf4tYOd2u1bGbK+XpI3V44MghdrIJAFKh8kc8qi9e4RgjJjwz4Uyi7KjYR1PFfzcOUtJFhCCG/aCxDGgGJxhhj/MTnQI7R1pb99ZMz8C1PSNrL+9++evu1zSQ5p5bDzgejf3g8ouC8p7fj4OZId1KCBoyVNH5QMdzpHEnnunTtw5QVTaibM0Z8voD9T8iVYWnCqCa4TS7lDUt770BVIUnLQdxqeQrqzsexeIbjyo8KADcjXY6ylbnim+0rVx/SWH52Q8udYQsCqgGO69+0c7H7vw7rTb5mhxVydIDCjiFCDxP2f5Tw++lvoEj+3wBqkCMOC8ol2o5s2LmYSHxQ4pdl22panvLLKQin8hMxLIjjROU3RoTWin+NZT/G0AVX4thBqwcBgDiIL5ho387S9TZW3J6h7616pzzP62tOuegExqO7PXa/6snyY0ZGkvO2H7P5d/KxFMrEV2Ahm8DACZk8zhQorVFjaqFP8nhAqqpw2cDqAq41lDFAlCtCVCtVuAPatWBKvLR2SeRAUHMPBwWSijvWJ6frO6VQMo0s4y5YtwOkcjKWLPJ07J+z4qTr7EKPRd1n/XbsO9pqapDkiTGNduuOn98duz92/bueH2Cln8Wd1pa17Ae4wGvBDqygKkFTzkApICM14XnOFCdDykaIimJFmw80kKLVNBUJQ1tftji8W9YxEDZX6OaW+XqPripsR9TVnOoiEqq2U55PUdmZHLLn1u2fHISyxhQB7BRoKMhyv60wzWfsyrnJ0UHEPm4HLRT65Im43ruRGG0c6VWj3NOfrKrvfvHvV1d3x4eWHHnrytITe9sklxpTFz/0OmlqV1vLc/s+Z1abe8JmSwgX40MLSQLywbODwCHekaKHIklBzm+BRI9zDx5RUxVngD8I+QupWRXWVua6VSptyXfz/qJCEEmYrcYeBBO+ZwWhk4ISLIsDuZoZ+WZqhxtVFxPA2wo7iHLwkyAWtlHpZtkkxvp5Fs50ood27M9A9d3L1txRfdpL75DGxp6zvBS992dpm+46M9rU1ve49cmTjFstPxB7/BYXMghN/uJhN/3NY4mUE3tqBhApm4fGFFwbVBiKlb+w5QfQSJ+2MRTzZFuAqiKMLwhukxb/w1BVTqemf7Joqt0XRGgik0OB5zQavON9mVXF5ad8fnOE15y21I7youCFNVNX3rL9M6NH0iq0+dlKSCDfJ5c4B/IFo3NWhTOrfVQXqo88QQX1H2Y0SKBx6kfUAzRwl4BqiykCrBAW1I9A1hh+oBYjyClg62p4B3HQFUEBpJQhWQOuRawlzFttI1NijN5MnqHduUGVvzn8he87Ita78m7W+s6HfjdJMmGXLhr8rwd9337sqy2dwANccSnMp0C52uNyGLgJ+0saWkd+uOwAVUuJCkBHVdUAVTxO1IeqmL271YjSmKbHKeTNC3D1UPORuczCipYDFN5cwcHjKunTFiV6gMDNB5jUi1jnp9hU6hnyKO827fq1C872fynOp73pm1LnaiHfjUP/Aqbk83ttz72y7dN1CY/OOFOrNUyOpmOhb6vpCOFaCeiHYw2obQs08a2HADVsYVvvbQYn6uPZsiQfkoRbs5v3DZ3BHE52CIPPrRxzEbhrPQPPB6DUPVXK+CkutzazxoZKlp5KugFykHdn9gCUplTqFK/lJJciC0q+pJbdfi68k1sij6Vyoe847pwii2smv9PQAkLRCRyOMzZucm+rr6f9vUNfK2jrePeNS0qBDza4y3Zflt26vE7Tts78dRbZia3/E7kTS7P6jXd0QOE1jLA482e/bUhtAWHX2y+YKGtaz7pmseAFW1WdstQIFXdvoZQSgmvGuSAtL4qlS7UjfgwGUbMRfVdBET4lIS4j0Jf47Ejjrr8f2kwDau705a/WtPEG1XnCirS+Hg8cCHGpkpiktXRvyPTO/ijjsHlV/WtHb1bG33e3qN9/Y/mz6veevHvzux65H1+dew804nIMJEU55HJNAij5SqqykVZsaBTeyrlg9wMVJVFlec1C6pyzFVN1ft1X6N6q0gOR2m3hkuAwEjK6i71kGfdDrZO3SDfyCdm54ofFpad/rmu1Rf8bKmFmgURRZJcpO99MP/+6syTf0y1vSc7bOoPxTROFBGnA7OtRepTuuArHs3hdQCgCqACQQ2IxGj77i2Ru7fC6VR6aJARQyBjMjeLvfHS7GNljDwfqKIHjMoZqqzi2RrBqCpjM1CNIIAYWPlQbnDlpUPn/NY3tO7ullR8P9OdSTZf2R6Yxut3PnjNpzNaqdvmkqFO4TygKlxVADdcm8PxOLxAVfZuiYcUkIpqFoRUiKSsVlBZha1LhmyrgxAlxYpGBpvcOiDdEB9WTFAs9wAEktTSSPrBSQjnSIkSBdDlSMHENzrKA6vP+ESStb7Wf9obxg7H9Tmcr/GIe//am5+8/T27q3v+uKbXComhkW1j/OoURsiYB1BNbaqaeXQC29ilmCt8DM84AOK5+tgfUGUroJT/2VT74ooqV1NV4lSsbKhU4pTrlsn3auRVa2zCnrgRZXSbOpwOFk+xcAp8+UgnC6pc8MYASBjJ6IqGIgcHWYebxA5pgUOd0NMWnfxTea6qyikOYXy+ZAqBKNf1RI9s057o7e6/Yc3o2s8V+4sPLNeW156r9/VgPleS3JaduP3hdXt3P/rWsR2/eks2nB3MGa5jJb5mso2dJalOsHpi+ApnFGF6GwxU0SmPKdLwPHVgUG+Et9ImK8WUGtDYYsVZBul3EOWx4NGPKKiFnDqFair2JThCpLxUaffjsCkm/iyg4iKLtGglAEIcbWC1aJgo2MDSD8wBkyI9E0TZwlT78Orvtq8c/U7fSec+qPX1lQ/m2h1L3xPe/YVXj2154INebexVlh2SYQaUhDXumoLni8LNQo+jXVFNyVmNimoa2CFuE1xowDoU+OR58FQFx8epG//jUAUl/75ANW37px0ZPEOidVPbtFSAJXod0CN8PUdG54obCoOnfb77pFddt1Sv5QVhZZJsz+657dKPkrf77eTPLTciTDAhiwNI4JSWRmMI/2ah23U0v75/oIrSN4RUCTLL4SNWcak0NcuJVOQLP1WPTNLAU2VeKrwzVTVCJVTBukMsR3QyIoAXlMkNjhSFIhAO6AaAqpkh18xSYfnqmzpXrftC18CZ3z+WTJBx+Cpvvqw3dMM/27vl5x9wklI7NxjZhiuhCF6aWkIWelwtClSZn8yZ1zrr/QBQ2VEuDLjVWsVBpQKbqoRsq0iGXqAEKiIGmuw5UweqMMnGg2UrqholVVWN7z0AhMmkZfwgCBIcTNJYKwxNLTtp/YcTyl/bfsp5LeWhCtudX4zf8IoHdz3wgV3entdFuYQcA6lcioHKFkupEiTl+coClgLTpwNVVfU7mtP9KP0sXuKVep6rZtzJlY7CvAeD0wY/Fcp++KT64IRB7R+FVHHnqFYpk1euUuzGlNOy1OG0U7vdhjoqmRBIxcqrse69mQJNJaLiQ5McpmVwClc6faQbSLPq32BjblH1M23ANLnyAb9UC7z6KI4t3Zru7uq7af2pZ/zzk/dtf+CCCy44JpL0jtIwqP8YhAHUHi/3T+/a9Lvjj972rqQ2dkKGKllHDzm/EeJbpDuxpaFKR9Q1iOEkLINZ3pyvLilX0rZt3EPer5pkVqnhGDeJEMARBGxthojU0I0ocEPpfqgCi/SBVCVVCajQ0uWKKtZx/HwRVDDViW2neOs0SUcCE9sMaYkfm4FV6Ny17OQzrsz0D3+57azzty4VcBzte3O4fl7y0DfO3/HoLR+qVfa8znYCsk0AvCpXVLlKzjhhcY9DBaxpktyBfhpz2JW4tTmunqugnC4HNb6IqcCTD7yIPC/kw4ll5RisQkyMrilbbda9feWnptVUYVbKPtEs3mS3gCYGtQeg2rHi1nz/ukv6us+6Wlu+tAPvgrAymXusZ+yh//y45o79tubP9bJNJvO2kXCAxVlOaFxVqVdUFnfDjvyzngmoqtZvEFLseXWg6pcAVFWsXAygCt9UDEIBqnIywYKCyikWF6mq7Q+oJgCqWQGqnl2g/PAJ1/SuPv1z7edceOOxZIoN7uLkA18+gfzSv1Ym7n2VTeWsrRTGEIQcK0BV5fIIDyuJ2EM3igI2VK+Wa1StwvhfJ9tsI8NoowT3XYeQSqqpZIRcvZKKqmRdc+WJRWWoZAGoSjvc0MRbFEA30RzyzbYwKQzvGDn13PflOntvOhgfuSM5V5Ikca7betU7N80+9ac7vT1nUUajDFuUSIoXCnipcwI2RyiZJVEnXcCEApLo4N1hTQAP6rkNVFNMmgJVRvJp6z+171KcVE6awnjjKqpUVF3PJc+rUqU6R24V605MmSTDILXNLJITwYJKJ0t59MpZS5ZracPiHqRqcuGR1a1kuLzbbCMjnCfmo6JVqd4r8xUBkDgHXoCRZVr897yTm+jq7PnJyLKRL5w2fNpdS23VHcnx2oqvDYHV9BOXF7SJ2dfufvL+t1Ymd7xQD2Z7HT3SbGgV0MHTILLSyDCx+QOLiu0bshR0G76VKoykiY/KKXhSPOfn1uklGGMI3wih2A75N1T9MWyG4LyXRqEqPxLep9N0RRRUWDyVpk7BSg/8U/k3V1R5PTM5FBrtfjNTrOQ6ex/qW7Hmm07/mu8WpqentV+jg0vyq2+9eNujN/2VV9nzBtsOyTIDohAVcUllajmgqvxXhPfcJLlT44kDcQFUUY3HwdkLGaii0m4ooApvXYihGPukVLd9DsANoDqfPiSCzgaVxddypHeuuN/pXf2VodHnfVNbolvIwkB14v61E498+5+S2s4LtbBUZNYSQFriiwk0JkCsqN5qo2qdhURpJdk/sMFRRZoOC6mg+Pd9CkpVqaiWXNJD5NabpEXwRwOxQaIjRfWPiy8nXwGq0vo18Vy0d1jxD9ummBIrIS1jUWJkKcx2Un5o1WWDa8/4XP55r7y7da7Pwu8kSTbaUw/88szy5NYr9GDbMjupmhaEU4qjCqCKxdQE+GP3g4YJ8MKvfuBnHK7Wf72yxP5J0qbWo5jC0OdoykqpRjWktUQ22WaRdK1NuMgcHTgfqAK8MUQFWFXtVj5R6gqoolICmxqe2IjZzVBgdrhx+8jGZWvPfG9bjh7Slp/XUu3TJ5OH+m9+9I7376zteddEPLMM/NScnmGwiYWK8+cV7xZoTIAqi2z4FM0iIVUpIk2Kbs9loKpKCvUq1zxDf0awjc4SFvJQCRYAVJmXGkZUqZSpXAZILXN3J6M71Ga2UYfVTnkq8DrEPqnKz1QpQFU8ZhphioO02AdxHS7ljTFQVSKblI+qNhi3+tkMAAAgAElEQVQkjKW+nhbMyiH+DLFyQeFtcJh73smPd7S1XzfYN3CZnrfvXj/03DFvP9Q16UDfj87E3MPf7XSnpk6qzE2fX9o79orazK4zdX+606EKOXpEtq5ggzrpsEDTNAnxuSmJRipWivOMPznyR2x+uGvFrX7wm8UxAlVwzmsPsVxBLOUIUOWDMzs8KzEX9kEgXoBSi1OnsCui2gsuPtPWMNAUWPXR+jUzoV3oeqrQ3X9j+8DAdXmreEfhJa+e/nU7uCQbv/GS7Y/98kNeefwNqKiCtmFwfBtfwPqhfTHj66hUVA8SqMYIgrDAUc3K/oW9ng/BzZSiRou/7vJSL1qk607KlZc6q69lidqXPZLtWfW1oZPO/prWduLkYq5VY+9e4NnJrjvXTzz23X9K3F0v0+MKws+5ohonOGsB1KHiqIAqKxn37X8t5e0c7uemlGK8bpqjzFsrG/0nvgBVf65Clek58kse27Do4KdyRbUJqHKbk/2I+E/m8Bg4AWtkxTYvDAxUEatqJpTYCWmORbGRobjQF+aHRi4ZPv0FX3TWvODhw/0pj+TrJTM3dszu2PgbE0/96rKMNWPbiadZSkHK2c8cmQq6ROqg2XzND+2dHU6gKtQNZn0zqIJ1DBT/tUqFymUorXHCzEgqFRUIFutsscH0Y+wAUlFNucrzwSroHjpJow+MNAgOIaYApytLvtU5Z/addEPfmhP/smPkBchCb6kW6r3lO8+4bfPtfzPmTbyxZNZyhmNSTstwy5mp3Gw5JhxUEUol0o5mcaHYsTWAKra+VEy14Dn40AbIs/jd6Waz7xhl6pPylAV3EFcsYqCKBJiQAlbYelQpV6hSLlPie5Q1bCo6RSoYRcpSlmwcmMjmaywG/WovrFOrhEcKACKBJOI3UeeMcds47cSpe5Aadyt3Don1VYctHDrQKTMMcgx7pqPY8f2+noHLe3p77lh3ECkyz+JtedZ/NKdXjT2YG9/x5EB5csu6yuzu50e1yZdp7tSpsTvTZkaeCY4/jhcMSJnijgkkkcxSiUptgKRNy5xkrn4pPioiUTn+Uv4UpoBQ03SMG0LMt1A7xOdBVfwQyKGeB5Enp07p0t5HRRUglXUHqBBadky54nSmret2u9j5U6PYcfuKtSdvppEzZ1tNCHo0bnqy8asv3/HY7X/pVva81rYD0ingK43bJr7Ii1/rnk2gKk6nOL40Kqpo/8PGDIIqAFXDyJJpAahaDFRlkDa6MozwFB819VmVIp4cltPFpx5ikRD5sHtsG97s9Ix+Y9npZ39Jyy9NUL7g1U1233z+xMP//Q+au+sFWlK10BbgzZsrqhoZHKEq/AwYvbcWUG02IE95Piq2Dkb/UPx7PnlzFarOzJFf9kgLREiFzwSwiomfWvKISEj4iACp0uptAqo88XUiOyFyAFYtis0s6R1DlfzAyH8sP/PFX9FWnv7k0ZhYh+tnJE99e2Tv1M7/PbXjob/POTUyE58sDnXC508o1GGcL2ssL5aH8XG4gGp9YVAtT2YOAjT4iE6tckUV/FSNcmRZbaRRnuLEEqAKeyYYWuoBi6nAV045X2LyLyRyjIUAFSlIDqDojUEBQJUiR57VMV4cPfcys3v5vwyvO7fl8tBvnP7J6+7Zcs+HJoLpl3pOolu2RbkkS3okzg5gLkV6zJ0Cps3js2FTjKW7wH6QXEWUEAU2HVdVvsM4HFrqpdKR3nwsZz/MtPIMGjwELqhGx2jNBuT7vkqcqlG1VqHIDSijmdRmF6hoI3Eqw0JOiKccIyNuKuCQ1tM3UyCTElnEw1E2BIxDWYeVJqbu5zuPoxoiLQldMLSSkfRrkgVnCj9KHNsud7R3Xt/V0XXZ6LLRW0c7R5/TSu4jOaBABZiY+EXOe2TLYHV68ykUl85xy7Nnx7XyiB56PWYc5LU4tPVEZEsJgombIo5S4RTzCNmhREAq2v8CWFndxPeYD80shkMXEPuxWCgKtVV1PupOHdKq1kyH827gSMBtf9NMEt2MNcP07Ex2WrczmyiXvz3f3XtL+9DIg9kz2sc1bT2Mrn4tH+49n/+tya33fsCr7HkFgCqO7w5a4yxsVABtkVfm2QKq8k5FsifxvcoiTwFV1/Uphi7HEEGVxjGq6Sm5AU7rwJxPwwJi63xU1clJcyDTSxLARac4tN3pWfGtZSc//4ta58lbF3m5ZE1b6Mnhtp+/fvqx6z6i1XadpWs1XSLVIK7w+ARnxo6KX0PVpbWAarqJSIqOfNL0BnGEpgKq7myZqntLFJR93ihQUQVQ1SIBqmn8nagkhQvGrV4sDtDhogKbiOcY81bhQpKJKbYsiu08mV3LpnL9Kz89fObL/0tbtmbHQte8Vb4Ofurcg59ZH1amP1Ke3PRaB2rHOCATQDVCyzehEDQH5r3A9in1/js8n+BwAdXmd8MdNGwMAU6QkqVerbgU+hoZep5Mo0gaFVjhytVTBqoBA1XNkOqEwFOJTRVzH1BBAFShpIW2NyA9hjuGQYmRSwKre9vAGa/6eFdP++U0eHatlSoSVyZXGvau6D0P737k3VPR3GlJziTTtCkXZZh7HUIARDGFRkSxASAakQGgiopqLLw39g7mySW+kOyq8FwHqmo9SYV6vHgrG7Q0dQpcVKixuaIaAKQiqrdM1XKFgtAjOzGp02zj1CnYUcEHFTQqAy1/XeWwM8VCtd1SFb8ql7KgoV43Q4VUaABIRqqv7vMiEMXMFeB0HlDVbRAoyx35tl/2D/R9uaet/5ZTlp/SUoK/w7OiPDuvArHV3qfi4ZmnNp7uzu5Zl3hzqzW/tlz3vR6KwqJOUS4Ma9lYC+0kjs0kibHDiucPwASTiBPGrKkURNJWdE3TUBs3NF0HW9LQksTWksjWpMUv0KRu3irAQtN0I9FNB/tVHGlGqJlmVTesOdN0pmzH2Zkp5B63s21355aNbMgUvT3amtd4z86Va52fOnPzJ99ZHn/0zwJ37Pm2hbjciGxyKJaA+yWJyI8mUJUdOe1443qi0JCmoCn3myjiiioD1chg03/TTGNUYTtVN+FTlVRJJpMqa/q1hgWWfL5G6x9DOdAcivMDe+yeFd9Zcfq5n9M6lpZOtSBQrW364Tvnnrzhw4a36xRdcylGnCLagLHHFTQzyRFhw4LxdAsB1fmVDgVUWWWJtyrRqWj7x65Ptb2lhocqgCqqacxTVRVVVnqnNxtkc1F4o3oKHoeBVCZYVACYAKgyPzWh2DYottrI6Vu5JTew4uL+M152hTawesk5t8/WdJ2auqONttz6am/vjk+Su3OlaURMmeBOONrCAKqmMqzG9WLfxUZ+9aG+7yMGVJOIIlS3IKSqVKlW9SlGJcsokAGgmuRU6x+pDWh5K6CqxHMQJsDuhb0JFVRA25+BKkVkawJUeTMxCpFeHNy48oVv/IA5Ft2qrW+tqgT8U3/5xE/+z9aZ7W+d06rDWg5RuDZlQ4ctkVBRDfSYAiOkCDdeC8lIEjKjFKiadaDKaV0EVgOA6uJVsIc6Tp6N7+cDTz2WWdruKVBFdDJcAfAn2v0AqT5CRXAoKpe5qopub8HMU6/VTfkkQyaEUeAr6jgoo0WLw58yaGe7KKls8IIN8MmCf6Xe4jmHsSjVfmkdN6o8qUIX38p0jUhoKSYOYglcoI1SV0f3huXDy/7d0q1frj9h/a9dLOrRGkNJ8miRtmwdruwdX+7OTA16pVJ/GNV6Pb/cE8dBWxyFuSiOrCSOdaYR8L1l3IrVBCfFxNCNREsMTcfJOdaMGIaX2Npi3YDnCLf7hI+vR0mi6anKDlhWkstiTTdj0i1ft51Zy8mN2Zn8tkKhbbNT7Nic7R14klaetKeVDtRH6/4808/Z9ZO//6A/t+3dFEycaJoeO92YkU0wuue7tATK49EAqmLqr84obD+WgmkIXbEOSHeMbRqjWAFVj8JQJ1NXFVVFD2EBJl+YFIxKolpq8M/HoaakOwGpDfQuHFWHonzfhNW1/MrRU17yGa3v5E1LuacLAtXSw1e/t7bttvdr3q4TDb0mQBUuobEnLKkkK60GBqrhkm7YUt7owTxXKIm4K1KVYP+6ZqDq+RTXPKrsnaPabJmiSsC2VDD7p1iJqfD3OlBVkXdYMfYBqsxpxSKANcJKiABULZ0Su51yA6MPOD0rLu479/XXal1dx8wmkOy5aXRy64Z3VScf/dusNu0AiIDPYkBwxtVjqaiy0IZpEuK/KGYVh85VPjJAVQBEAOBQq1CtUiO3FvD7t612BqoUw0MVrX8AzUbrX5KmsG3IGGHhgmpKoKLqs1o2JocCOA5SDI8Xq62S6111y7KX/PZ76af3b221HOxNycaTr3/wun8ec8dfXrXCgpHJcipbBkA1lKSxwBCgGhjwfEStGZxkAaoA7WlFNQWq0sr8dQSqcEgQdT8q0aikskdhDSC1xnxov1ZjuXbWyVC7XaSuuJOykQPooETZUqEAUBVpDH7h8MygslEx5QhOxRtmX06sxaoKmypzmYaQWsnIJsO2ckHMVVXTgL+mUctauV+detLJ/xpZ9MPjwqmD2WkO7nvQsSKayBJFWdo9kyPLd3zXzWg4Bbu+wYIJDpiR00kYwr0/1rXYMEwsTpGuh5GmRQmZKK3ia1EQGlEc4O9aHHMuohbpiW5ylnOiRzogjBVotunZtlO1M/lpK9c1Qx0DoHlUfl3sppZyx5IkMTdd/cF/NqPxdxnRZJ9h+GSijh1aEikNGzrF31/M6x4toKpOtSygEzCtKqrzgCr2dKmo1moeRaFOBoCqlSFdt3knTylFAn1lHZHo3xSgppVV1d9RAlAR28rD12yKc32TZsfQVauef8GntbaTHl/MtUqfc0Cgiok0+6vvfNDbeed7dG/PCYbuioBIQzvLVVkoUBhiMrVm61/ECIroy6cM4WaI4t+jxHWpPD1L7t4qRVVwCwFCbNIjsaVCizeNEgMXLx1kaesfX0NFlTdttNRMncVUmpNQhBy9TBtlB0Zvy/Qu+1TfK3/zx5p2bMTMgWNVevy757lTT72/NrHxzXmzxDZN4NsxFRGDkJ0PsDlLAEDKlmtkvy9lKD79uYcLqEqSEiaV4uVEIXl1WyqXPBfVT4ccp510PUcaWjqcSgWHC0xw9Eoixf1L2/9pyotUunBwYTGVFpKZBGTpGoWRTonVvq1r5ORv9Z//lk8Q9ZRbrUpxj3vbhf/z0E/+eSqeOSO0Nc1yclwtdgKT90ngp8gAFzmkUA947iNW02BrWek0AKim/Cc+pCj3h0O7+6373alEJa2o4p1KXntCIWJ5wUnFYSgOKETlHq4Sc2XyYegPGyrbpkK+QO1WG+W9LDkxZBmoesScaIeDnwHeIGMPXGuAVQg2Zf3hjUKHHRgOUejaC0cMyVVSUW0IqNKETdlC8HUi23AYrFKsR8V82yOrR9d8aXTN6Ff7qb/aauOzdUfB4X1nwpo69MP9/t7Vxz72MR4QHyWij+HPj370aT/o+H1/5vuZlDcOPHzdZz9lBuNvsvWZjGkE5ADEheJNKyBQRbQvYlgcDaDaSKZKdToCLLn13wRUmacaxeTV4IDjUoSOsm6TBW2NbosuFP6/qrYvoLVJ9c9CwOa2vzBg5TM2gCpa/2G+Z8rqHL7qhDNf8u9az+mPLuJS1Z/yjEBV2g5P2NP33vb/+WN3/4EdjK3EDZLkJfBmwEWTVlKjLX5kJtpSPtB+4A7/V1rhkajDiCj0KPFdil2PatNzVJ6eI3I1MiKobW3SUFFtiotMFLGYbwPHxYKbB/9MVJWUyAqehKYOHjvptk5axqHAsKl9xYk/Lw4t/7e2/uf/XFuz5pjg+yQTjxYnNv/szVpl7C+12vZTHCpRQB77pjIvr07Ox2aKao9ELkpJdfGTdn/3tgFQDzSeDnTGmr/mS1Edhv/wGfQoDFxu/VdKLpUrAQWIzDXyZNlFSjjQAadk2Luk0YGin+V7r5S5glrxPFMlucgo07jiiPa3Rh5lScv13DN65nmfLJz8+qtb0T/3x7u/92e/3HLrX5SpstrIZcix8pIJjsUHWEYZ1vOcVzGpfC14HqUdxpQ82WoRyoe2cjzzd8tYZ6DKJyA5AIP7DKDqxj65kU/VAGMtIG9vhYKZCpluQkUjR4VMkUw7Q46eITs0yVLdCE73Uy1ESY5KxVJiNcSjMQ0YSNuNDFKl6gErK8xLPBd+rXyfmEcv6nFUUOGRauPPgJKsnXt8sHfoiuUrV35t3cA6mLe34gJ+pG7i8dc9fgUWdQX23nv1K8efuOEjerjnxY42o+vkkgm/4ThLUaQS3njqLG76HCpQ5bS7fR77vua+QFVAqrjSzGv9JzHFQcg+quj6hIFGhpHhCFWdxTZy8JWEvVSwmfJem5xGlOAp5c3L4V1ALa6KrzuU5Psn7a4VV6064wWfOcxAdSw3seFHH4knN7zdCsaWm3pIMfzW1KLMH53tTmSLPsyi70UNogM9iS9Riqm4RC8LNstdQ4/Ir1HsuuROl6k0OUvkQfHvsJiKrak4bQpqZlSMRP0vNGK5UYi9Y6CiThiJAqqaqZNuG6RnbYIXXdfoiT/K9Qx/qv2ly3+pacdGukuy42drJ7fe9+64tPuPbG+izdTKFGghq79DzqaWKo5YeeFPdrDmibAUvs7hB6oCmupgV/wypO1JIUVhjULfpdDzqVxyqVpBldgh3SqQYeYk4pAzi+Vuyy9VqeKNX+yXUg9d2LvgtywDUFTCTzZCQCKFTkfNKA78bO3Zr7jIHnnhvYc8oA/jC+AguoN2ZG7bfsM/3rfr/rdVdHfIyuTIMXPShq57zqY/VIEy9c8FOUOH8b223kupQ1ka1sWHdhzgYgqSgIFqNfJozi1TUPUpnK2RXgkpH9ksnsrbedIgWEAkKuJRY4DLRrcmlbhK2pRS+LOdVPr35quvqqwMYhk1sx+qmPojElh9HzIr+FAttJ28U9jSUey8erh/8Jtnrjln4/GWb+uNsuPvqDWuwNjNX/zQ3l33/okR7F6bMcpkkMd88ohyrJKXTt3itRlHHKgqU3+Jtpadaf9AVVIj4gCdn5AqZeyNxIp/TqbS4LMM3ATQmRbjlJBKEfzkQM2xN+m2mUJWcUdSWMnXMwCqY5nu5d8dXf/i/9DaDxNHVSqqjxXG77nlomTinreawdiwZYRsZyE0XGWbknoR7xOx9ewPMeVsNg+ogkOJ/wgPAFThH6la+Qqoii2VAFUISQBU8X/gMQpIQStOYvDIhPWHRoZtkpa1KdAs6ly59tpCz7JPFV/2e7e2YlVtf/dq5oEvvd6b2fW+pLLn5ZlwTjfIpVBHJnXMbWBMAQ7TZBuvNKlITpXPLlCVzVqAagq4ZCKhjBQzUPWYN1gueeS5mGg5MqwCESYTJjWLpiQBKAWp3FLFKyqLJuHoiA+hnBwlv1vBZArAcc337Mh0r7hyaP2LP5XvPWvXsz8nGu+AE8doa9+1j/7gM5tmn3hlzQw6bSdLlp6t24wdDPWilT7jEX0vsOfidj/0CAF3mPAriH2qRR5VAo/mYOiPtLtKSLnIpE69QO1GkRxYv+hiys42X6j419tlqcK/AUrTzUAdDfeJR21UWpU4nCxL8RrrQFWq4whhwO+Mmdnb3d51zVDf8GX9+eE7li8xzvCIXtfjL378CrTIFWAMtPOurm0PX/8pb3rza81gsidjumw/CAAWkSMdVW6qLL6bdFSBKlcRDwxUwaOP/IgqpSpXVBmoGgJUuaus2v4SKa48m5X7Ub0IxDz5JhspBWyFMmCQz/ZU/buz3Su/M3LWSz+ndaxdkk3nAVr/F+lE7yiM3fPzf4wn7nuzHY4NWqioMlAFUn5uANWIK6olKk/OqYrqUoCqqqbxzdQogerbRNIIgCr4qQ6FhkWdK9Ze3T4w+Knsee+641horyW7f9S7Z+sD74sqU3+g16aWZROX9CRk31QA1QiiOQZlUlkS83cFClsCqCoRneLISEMTgq+A4kCAarVSo0rZp9C3yDALXFFF1fzpQFUqqkICgCk6C3C5DZKCVaEBALhLuxUT3NecxGrvv6djePWXBldc8M2lZhsf6bV6Y7LRzpB+4rX3XnPJHn/seb4TZS0bFkkAULIsHAeqz3AXpN8vGdjwmY0CisBHpZD8yKeKX6OKW6PSXIn8cpVsX6cOI0+dVpEKsEDTsMGhdQjXFOXFWxc9pXxqFZPapKZNvQkb7f80T7vBXYV36zygCu6qsqMCWDV1M+wsdt7a2913yeqRE3+6vH35cRuqIz3Zjr/+MXkFkhtvNMPRyXO3PHTjvyblibOdqOQ4BlKpoMvADghPeaR+yf6y2McRB6r1hrsUaxrd7n1b/1JRBQ0u8iIOvolCANUMA1WJ2EWoiyISsNJfWXQqoCrVVDQh689q8FPBbVW0S279Fwa3O70j31r1/Jd9QcudsG2x10tW22daixMA1XcWx+796T/FE/f9LysYnwdU60XlekW11Vr/i6uoMlCdKlF5anFAlVN5FP8CbEQAd76ZCqiSaZJmCVDVMjaFhk3dK9deWegZvDj3knfduZSb82w8N0ku0qubR39zes/jfxFXJy+wgrKFOiN4vew7zUpiHFhCBmY8iNBOROuf6R+Ln7DPPPbS1zhYjmoKsmR4M6Ub7z8EUHUp8NH2r1K1ithUKByLpJsw+W+yGOOKKiagqliBAsBCbImnTNSEZasg5VSHP7nSrmcptIp+pqP/+v5VZ3y2/fQLf95qB5TtyW3ZGS/zou/fe80le7W5kSiTGKZtk4lUm+NAdcGph2ILctthxo6IVFRSue0fuFSqVqhSqbCASvNCKlKOOuwitVkFchKnIdAMIdeGUCpt68+PPU15qmnVIuWs8pxLuarc8lftNwj4gpBMrEFMpBc3AARPMIc81qitUNw60Dvw+b7OoatOX3n6llYblwte+ONPOH4FjsIVQDV14uHv5rM08fs7Hrv1Q7ZfXplJfM1CVLjqpMDZA+YLS0mlap67B/sxDhdHlftBWL98n0IXsc4QU2lkKo4qxDaphzx3ldO4OxTmUqN/McJJoWzdPk/WLOynoufx9AxRcXBztm/VZSPnnP9lLT+yeymff0GgumfDTz6eTN73JisYGzT1iCK0OpvwbYOjujTT26W8yYN77tKAamlyjjS/wVEVuynhqDa3/hmo4v42tf7nAVXLJN3SyWDFv0WRYVPXyNrvFPqWfTp33jvuOrjPcvS+K5n+n/axzXdf5Fd2vSWpTQ9ZcRoVJ76OcnYERxVWZJD/A7CmCvDDw1w8dDFVoxrIgj+8rRj8VBG3+Gj7l11ya5CFgY9TJN3IMpUD1VFOjWNOq4iweNI1Ka7xgsLZEd9YNW15soaaRZ6eJ8r3TOa7hr59AlI4Rs5+5OjdwcX9pFuSW4pGhd70o/t+8H8rlteXZIhMC0BV1OV8n4+QCnlx77B1n5Uen9gqEJnrcSAgFdVUr0ql0hxV58oUlVxknVGn00btlkqegvAQHryI140SslI/02bwWRdMNUAoj7WnCaqaK6pyIoNvK0RT/FwlcMQcMBI9sUzbHxle8V/t+bbPmyfmHln/a5w01Lqj6/g7a4UrkCQbrNkntq8o7brzY+U9D78mr4WdThKTHopnMeZaBEUiW9zOa3ov+PaPVkVVtEONdE7ZsxpiKq6TRjEFQQpUa+yjahlZFlRxRZX1OUKHS4FqGsLK1VQVLtIM19mV5GlAFQmdyzY6vSu/Pvq8F35daztxcsEL1fSEhVv/9/3sH8OxDW92wvFBiKkiHd5hAlhEQZ+KqY51oDpLmm+KmCqSpKmDAaoaA1WDwaoAVYe6R9Zenusd+kz+Rb9391JuzrPx3GDbd39jz1O3fTTxp84xo4oFY2AIpuIQkaDIFue6oQBVcFU1if5DdJ+0/w/9cViBqoR8EkViFYRqKgz+K2WPAqRw6LDhyJEGDg14yHC1EIFjnTeooGo9Sx2cVJmIHFSIurpwnxGsp2WoohfJ7hp+sNi7/Esrn/e6b2kdHTOHflUO3yugWvCL0i+6I9/9458//PMPubbfTVmdTNNha6q0KH4cqD7zNWdHNli7hAHbUPlJQFXfo3K1QuXSHHlzVTLdiLrsNurKtFPeyIqdVwSBlMnG/qhwQqzAMbyLaf0rF4D0XaVCq7TiClcGxGwyUFXsah7MESypTL+jo/vx1StH/6jfXPbgcV7q4ZtPx1/puXcFks1XtvsUvnLLQ9f/C1X3rMwbmmWjFMF5JogZBfXLEwck1VNb7FV4NoEqx1szJ17tWVFEgR9Q6IVSUWWOak4BVXE14qJFHaimrX9FN9JFs5N2VxkX1iuvErGNn+bqGdK7VtxXHFr75eEXvOpyTeueW+z14td8pienYqo99/3iomhiw1stf2yYOaoKqII7zCpUBqpp1veht32X8uYP/NylVlRF9W/G4KgeGKgClKCOFmsipkJFlatsBsRU+wGqoyd+M9e97DP5F79tw+H7fIf3leR+786WHrjio6Wph99uRLPDWhJoyJWGqXsYIccAHrNcauNqKhKb4iagKpXHAwyqRb7lQwVIaWqQDHAROcGWKvB88jyfqhUACp/9UlFNZZCawIrDmgdUU6uNlH2bGh0T7jdXWAFUY7IA5lmkZ5Cr56jmdAf5/pHr2/pXfnHwnNf8TNM0LG8t84BH7s+nfj447U1++K6n7nyXb4XtZsbi6FRYzB8HqgvcKranSyiCiArxqHFA1dCnsluhOUSklipE1YDaE5t67DZqs4pk4RAEUQOuL64y2vFMJ1FV0yUC1ebWvwBVEbiCNwvwK5uRuHGYmhm159u2j64c+XjGLF515siZs8db/i0zHY+/kRa7AuCmljo3rvJqk38z8dS9v5vTajlb44QvSkBxg786BLfkcaw2i8uXUKQ5GkC1vogzyuSep7rKzUAVB+2YizeBG3CUOAz/TTNfr6hKQUbE4hKXKq+V/r90HJKdYDIAACAASURBVGPhqKb+zbyWNfcaAVRzZPWM3FpcdvIlg+e8EVaNtaXc9gWA6u7s2H3XfiQc3/AOKxhfbukwo7bkBLEPUBUrBACYpfz4I/ncRQLVWo1q+4ipjP0AVQAZ5ohxtKGU+2OkLSwAVGMzQ10jJ16e6xlo6YpqkvzIofGOs8ce+/4nEnfHeiOq5MHrFCK2QWFAZKP6AzsyPo/EFPHBBSbwiTJ/b0WgiokZUhz4FHge1WoBVcouVWpokebIdtoogcE/nB5wCFMTmi1CFQVA7EeURQcqYeyzKg4Q4CyZsCfiM6VFNT1PQXFoptC38suDq078enHtC1uu7Y+klZ9M/GRkvLrnXx7Yef9v+mZYcLIZsiyHgxuOA9UDVFJ53VeeqVFAmBhBFFDZd2muWqZSuUx+xSXDi2nQaGcBVU7LksH2eIhYhiJfDvgAqxKS0SygOoCYSlVU520IzBVLua0ICpAEKxww8TPxMzKGPdXb3X/9SWtP/dsdD+7Yc8EFx4ZF3pHcHY6/9vErsL8rwAWbHZcNTe166rcnt238sF4rDRUc4LCQ++hs8M/dVmyBHhkmBEMQVy3+eh5doCqG/OmDK6qpxCoGUA0p9ANOpsK+GEVGU0UVjjaq5c9/pkC1EeecfhYpuAKspvVPrEuKNsAV1TzZvSM/61h+2uf7zn7dD5dqh7cAUH3CHn/g53/j7rrjD+1ocsQGUEUNSZlK8wdWFdWWBKpq8DB45o1CHFA15Nuyj2qVIgDVqRJVpkt1H1UAVRj+w44BrTRU0OJ9gSor2uZXVBm0WiYLqdD+r3NUR0/6dr5n4N9blaOKClv5ieu7I3/yj8o7bnuvncwMGomPD8/afvBxmU/H0ZnYZFXMI3OWIzaC12MJfhA/uUN/NOyTm1aA/VRr0+Qxnh77WyzikNv+UQArKo8qFZwcfQpwcrTyPCnxySCkAlCtZ9Sn81OUWMrpCpPPpBiG+AZatgmZcUgGxhMGmZWjcpIns3fV/ZnuwYtXn/WCH2ido4gmbKnHpmST89TEUydtmnn0s49NP76eTC3jIDoVn1+8SH7tH+kCnFo+1f+tKpcxDj+ISvU98kOPyp5Ls6U5KpfKlHghFbQMDVtdVKAM2Tj4coKNhENIertGBodQ4ODTUO3zON6Ho7qvmGr/QBWvkbomKlpBrJNj2EGxUHhw9fITLj53zYuu0DQQy48/jl+B41dgv0B1x/e6p7f/6hXVma1/Wp3a+pKsZhgOGmjoV+CACvCVINIYcxgdjDTqY/GL5lEBqmrPYhVFk+YgdUFFV1RjoApKXEC1ikfVqk+UoLMGOlxGxMX4vLpUS7nJnyZONfmnCjSFj6qwYnl9gwMSKtAswjIpsIqx3TdyXdfIGZ/rOvU3bliqTecBMUWSXGlMP1T5QHnHzX9qhROrbeS6M1CFebTiVSmOqmznrVVRlXuF94TNtwmowvA/QDJVM1CFQheeoDYZzLfEhVYJL6ZFMYCr0KgPKKZioOqYLKZKwFHVYfi/7op8Z9+nW1X1n2y/LVsLdpxWndjyCW/qkRc6VM4hqz6KEQkp5vas3YthZq/SyBKJT0UAANO1AV45i3zxxscLLZWpujGlAhyIVrAvSOWJhco32rOhR5HnkVvzOImq5uI9Q+2fYz9LnJBB5dDR+q/bAWFSygmRK2j8d9x9g6JEJ1MBVSMOSY9QeTYosgpUNdrctuETv1XsW37JwDkX3tuKwGBXsiv30O6H1j8488AlW8tPnaCblp2xsmSw1crhOGYsdGdb9+vNkcu8pmEMqRhm/jciZeGZGocEsBr4LrmeS2W3SnOlEtVKFTJCjbrtdhow2ykb2WQm4P3Koo9kP6xHpgKqbOp/yEBVmf1jnCYJGZolyWKRRnknP9bT1XPdmSed8omVS/QubN27dPydHb8Ch/8KJHseyM9uv/G86uST76rNbHmDE5eLtuJoAqRGiAtXnqKg7JiJzF3WbHAa4+IeRwOoMlzkYovsy1xwU017rouCqsYFO6RSBVSeq5DrRqRpoMNlmQ5HXJoCpVFAuLT7lfE/A1UlVMYX45iLN/g5eLZhWhRxUiXWO5PibKef6Vv53Y7R9V/oWvfS25dKPVpwV5re+I13l7bc9BdWNLnONlA9A4CrW6nP4yRyFWzBV1zczTz0Z0kq1aKA6nSJqtNlrqjqHKGKtCUA06cD1WZ7qnpFlU8dOu4OkWVxRVV8VC0KdTb8/26mt//TxRb0UYUdVe3xkwcDf+p/Vae3XESlne2O7uk4LYYRS6ZwKmHBlA5QBtcDtqIC9QHVVkxSFafJh5YjCFRltvBj32HG/1aRlmkrtQ5UfZcC1xURVS0iL9BZRIWYOI3zjAWA4hgy78SIiQlVpwKqDGITU6Lk8GxkssdIJQKYRwpZLqG2wc3tA6s+0TN6+g+Lq88YP/RxfPhfYdPUprbN/mMv2TB536U7qzv6LdM2s1aegeqvu9B/QaAKGWESMS8Vql8fdBK3SuVKmSolJFEhONemHqeDurQiZSKbDB4z0vrHnMF8UaNN1PlNXqk8tusVVZVMxalVqctEc4xqQ/XP4Xg67xdseYV6vxEbcTFX3DA6vPKSrpN7Lz9FO8U//KPp+CsevwLH/hVIkk3O3APXn1Ea3/72cO+u39GqE8N5G1VHOPxoDFL5N4unpFhjImqdOWLYAyWxcDGPowpUVUWV17WUXcrFJgGqSKXy0PYvlcl1USFGfKoUcFBd5YqoUvanCZwpWG1mBbAVHoTIsRiX6qZNESAY23eZpOW7S5meld/oX3fuJYUTzntoMdep+TkLwsrqU9e8dfKRH/2dFU6eZmqhRpzEIwRaJuyn9j9MKD42gao7U6bKFICqLkBVqf65eobM7KaKarM9FXLhIS4TiTiUNTa3/jVLJ9Mx2Uc10ExqW7Hme/nu4YuLL3kHThKLP3ot9W4exPOTZEOu/Oi951Rndn84KO240AzKGigeuJkwD2dNI0f2xpzoxQMcvDgWhsimy7bCqRPEEQCqgkHnLwJq7gho5bKnkAWaq198ugsCijyX/GqNatWAqh4qYjYZJmIskTamKAvK1F/arOj1KEAAkMpgNZb7DH6SOOmSmXJXcaAxMuRqxaBz2ZrvZdraPr7spfbDmvaWlmyzPpg82Ll1bOtv3Dl2+xfH/PH2rJHVs4iQ5UPo4hbbgxhqx9S3PFPrH0p/AFXYUYWxT57rUqVSZqW/W66S7ifUZuYYqBbiHLf9YUclfoRN1mc45KgKhfRpnt7+f5qPKh+P9g9UNSaJJQJU1a+MlZ1tzxevOnPNKZ9aO3Ray3Glj6kBcfzNPmevAEDq3vt+ua48+ejb/dmdv61XZ9fkeX6GXKiI0EWB9RtXVGHJKAJjM0KKHyqG+D8s9Yvb2o8WUOUaqKqoYl0XC3DRW2AfhxAUZv+e61NlrkKen5ABFxzsjRr2RinKYP/jPZg9w1N+qvJuZrQqWBCfC+sPnidAFesdro9BRlvfeL5v5aX9p738q9nBk7YsdTAtCFTd7ddeOPmr6z+qexPnmHpoaIbFKne0vYDITZVMwNXfFgOqUmVT4Dlt/bMYSjiqaP3HtRp5MxUqT4GjqpMWSjWVK6qKo/pMQBUV1URdD76JpkXUBFT1rEM+GdS+bM01ue6hi1stQpWJ4+M/HN27a/M7S+Ob/tYIJh3mofI5JKYErQHOXgQORI69TMSGN1s6fBqE7SNRUU0HdTOIeiag2jwBALSTIKSgVmUQUauimmoQGVnmp+Kgodjf0n5VANzABFWAQAK3cGJW/CTc80RAqgSnIkrPosDIRZTvm1qx9vS/zzg91xTPeunEUifj0Xr+hrkNPTur215/6+7bPzcVT2XyelHLGXk2hpd6wfFHnTqigHv6bzZmS6D0RwqVS1VOoJqjytwsRVWXMrHJllQ9mU6ykHqWiJNCamnG6zzEhxwoAYU+qvOLBKoHsqeCChnzNCKONUZVtbPYcV9PR+8lv3HWhf+laZp3/K4evwLHr0DjCnCR8Z5LzUqx9+SJbfe8N9y77bWGNzXsJCE54GrqWNt9prelYFVa/PitkxnlpGjDILX1Kqr7AlX2GRFLHKIIlo0QUsGu0WWgGkY6GXqedCNHpIAqYz31mUXJL+KN9MDccB9RQJXbq4KFYPQfATXoBmU7hx/N9S77/LJzfus7WtvQkjxUuRi10MANtv7Pi8cf+cFFmj/2Ij3xMwaqhjpa4h7n2x6LQJXN0ABUvSrFrvs0oCoc1X2BqpCD9zX8T4GqVFQttqdKK6p1oLpi7Q+cnsGLO178eze3EmcxSW7LTm588JVJaeyD/syT59txRcPAFIAvBxFOr2BbDrZ54AqqDFyuo0qE6jz7i4YMaqGxtdDXAY2lZKoAclO1rxmoykBuAKwUVERBSBFaG5UqeeUaeW5CPirmiEw1s4oY31ArSkwqvGLRclVVY+6XCAdJiOE2xWFEINij5Y+JGGgZ8oxCtW34xNt6Vqz+694zRx/RtDUtCwzuKN/Rv3t225tv3n3LZ+aMsp7X2yivFRg0sTfogqvCQnfuufP1efxUUDySmIIkIh/V1LBG5WqVSrOz5M7NkY4UKi1DvU4HddjtRAHGEtYR4UCnIBXjxuAUCmxzUP4vDag+TUyl4lzRekMAAag5GTMbdLV3fX3diSd/7tS+Ux9aKifsuXMHj3+S41dg/1cgSW7MhFvLz9vx+O0fLU1sPscK93bkzVB34HOMTggqhORxkUJobqqzxkAV7hpImUtLN+meuPDVfrYqqvsCVfaAhnaj6lGlVKMogvYCncYsazhSw38Acez5zfzUtJDToCkpGyvV7icDAmWdQmAH3aRi74pfFnqXf3bg/At/pGlD1YWv0vxnLLglJVO3nDJ2z9X/mLjjr9Rit6ibFmfZR5HHx3eL/cTQcgVQB5BZ8CWX+h4P8vkL2FMpMRWA6v5b/0sDqhoMgA0Bqrqt1yNU0frvGFl7ba5n+OLCeW+/pZVa/8n4j1ePbX3g9/29O97j+FPdNnkUgc6AiZgEpBNa/cCJsLvBRDXgXkSJBuaqgFi0PgSoCgMmrbce5E2b9237AlVeEhRYPRBQxfPQ9oeaMYR3arlKftWnINApSjLS2jBzTPaGrwH6FlBgswobIJVTyVLSOD5vzMIxcY2wKYkiskEwj2MKyKTALMRxpnPX4EnnfqGts/il4hW3zGgXXbS4PtDhuFBLfI1bJm4Z2uPueMeNe276pGu7WpHaKU8Fbk/j3h+OGNwlvqWWffq+QDWK0faPyIuRQlWhUrVMldlZCssVcoKEOs0C9djtlNfzlIRondnsKpGK9Fh1C753Pf1M/FT3benz4Wsf/moaodq8OfBhUW2XvBLHxGlX7bn27Z3tnZ8+69z1ly3Tlk217AU+/saOX4GjfAUgEqex9u7Snk0v2rl5459HtcmzckbQZkQV3UgCckybY0QrNRd4S7a2VDkvKUcCT5kTl1I4F9+JOhpAte5Uw5Q8ERanQBXWdQRaH4AqtBsVl6pll1X+llkgTc9SjAM2aG7wDGcb8JgBp5y2U159g0+PQzK+BkDPa51mgjhBIQCD6SRdQ6Pf6+xf+dmOF74NGGjJlLgFUWVSuXdo8s7v/ENU3f2GJKz2aIYo2uPI5aobgKqgVNX0PcaAagSguo+YKlX949SECFWIpOCzyaeIWCLIhHvRaP0j0YirqypCNbWnEjHViVcVeocvzp73tjtapbIBXk7psZsvnJ1+6k/j2Z2vLEYVw9ZCcmElAa81zSODOakamRE+u0VhYojykb1TAWSRSMW25cqr7fADVRFqNSuolEhuHy5lc0U15ddC6OK7AlTDWsQWYwlSqPQcJYZDofKDBQ8Jw1gcHQBUcZpOgSoOXzhRw54EUABWQ0QmR5QkFOg2RU5Hxelcdvey017w90VjcIO2pnWrqVhYb5r6yfJdc+N/eOPYLz4aZmOtnTool6CialCEIIf9+nwd5d2kRX7cvkA1BFCNAqpFHpVqZZqrzlG1VCKt6lIhNqnHLlKX0UZWDIqII77TzGMXE3547wpQFcsXqajKBoB/zwehKQ8s5aXKXJtXxajHNwpZHPPVMRzq7er5aXdX12cuOOlVCJw4LqJqkfF0/G08u1cgefSW4lS4Y11t9qmXV8Yfe21SnT7LjN1c3mKGPtPdgMVQcAugTwFQU3ZyjSRO7IExxUbD8SaNnV7Mpzs6QDV9J8o1dR5QhS1VxPxU361RtVKjWtljAZVtFojqQNVQQFX4twzMUy9VZU8lB2oRe/J2qjipKGqh2xhB1GnnvN7lqy7tW37CV5zT37hkIRW/7EIXNhnfWJja+M3/P6zsensUVFZopk4WrJeiGuH4Dh4Hd4e5E6ze7EIvepS+Lj6vaY1PmdXiP5SPKrf+ay7VpueoOl1heyqAVAaqqIIoMRUDVSjDuXqozN9VMhXpFmkGeI8AqlD9SzIV2v+JbVJo2NQ5su7bxcFln86f+7stE6Ga7L5xZGznXX/ilXa/S6+NDxdjj+NAa2RQgGqp5nNFFb6p2HQ1ylAAuy6ANsMXoMpxbFIPgv3XEauoyvm1yShV1JjNj1T1z4df5K+HAbku2v0+uSWXIh/DM0uaoSZiegjRU9AgkakMVGEnpERWYngMkKoqjZFBlmWTekEKjCxF2Y6tHcvWXD567oX/Ru0rkPrTstVU8JJ/OfbTke2V3e+5cc8v/jrOa1q73kH5JM+fuf45j9IcbfUfM0+clyQURiH5SKLyqzRbnaNSpcTUEssNqF1zqNduo3Y9TxSgqpCVJD9Y3KROEQCqTUkuAKmLb/0LsK1vQYorVge5icDenJ0LBnoGLx0cGPp/7L0JmF1XdSa6znjnujVKVaV5liXLsmUZbGNjFOYhhCQ0SafzQjp5j5cOr0maRz86Ca+BBNKdAJlJAjRJICEhNoR5cCAYjLEB22AbyXiQbI1VUpVUwx3PfPr719r73iupJJVUJakkV+WryEh33Gefvf+91j98ZMfyHYtt/4U+yRY/30UfAVRR/YP5VZPHRnZOHz+yK6iPvNAKR9fnjbrrpJANSZQxaw6MWA7soLrBPx33FQ6B0NOq9EUBqijYYA+UkI3Z/lwSoKozQLiayshbHWnbtlTwgPYaDa6oevWAFf+uW2oBVbjhcKdY8W+1kIopcOpgLfBPV1HFN1X4+NhLJODEzpWP9Q2v+cNl27beaSzfdXi243Ta/n62J6ZpalW+/Z5fb1T2vykKpq/Fmuu6qAwEXD5GFQZ+o6IAPyfunbWFw4V8mVOfw2EEykqLK6AsFdFiqoBS36MIp4kT0+RNe2R4BtmJQxZhcqJlB86eJBJJYpGY3bPSTyXNGKZNpmVRalkUA7C6DpmwpsLhI+NSYGeob/U1f9s7uPLP3Zte/8P5+F5zfQ3ctNUfV19bndj7/ySNY3e4cdVyo4i3QN8ArwRAVc5DqB7b3ApHBRI3MVrgkWoHQEmozKB0i+EsYpzZzI7O76ZTovRRo7PSJydYpfJXoRNceQXHEiTxMKBGo07NJm7GhOLYYaK4ZaGi6nJoBZ+tjJgMExVkRRCHlQZbk4nvJf/wCoVGBirIsLYC+MBYuOQ7RS/Ndj+wfOuNvzd442u/uVAq5meaIwh3+LcjX14/0jz6lm8d+fabjbJNRauLckaOQZCIqWbfxprrXLy0z9czsP399H91zk35b/n/6KiwqQTkEqCTJCF5sU+1oMYgtVGpUlT3KBca1GMXqM/toryRpQQHIzvLvtNcTWUhlNosWCErlQgWVHGVtF015XdX1dVO6yr9+NYHUipcTRHgrTY1qTtfPjG0ZOj3Vy1bc+eGvg0XtDFc2uuy+G6LI3BxRiBN77HpSFw+MbJ7bVCrvLRZn97VrI1fl/gTSwqORxk7JhRG0RnkBCeOC0VAn1oJ2eUF95V09iTgSHlrW5H4azMQXFhAldX9CqQCn7F0k7GQTmr0Vdu/QY1qk6LAINsusjVVamQ4zIgBp1b1tzIbFc5T6xWXJvkxtnQosc5ZYmsV4S8yBcp2D/+gMDD8nlU3vPDrxsDm6oVc6VlhB/+Hf/m64yOP/ZfAm3ih7UTk2jFlrZiSAO1PZKQj8Rwf+WTD/xk7iGctNs20bVzI11KJWQCV6hQEqkSCFCXIYllMFVHq+RTWGlQfn6awFhB0sQCqJgNVEUBAuSableZhwhQdv4pXZlqcwpAAqNoWpRmHDBenioSsfJ5CO58OrN7yF+XhVR/KXP/aPRf2beb3Wen4V4cOP/293zGaY6+3w4mlbgrPJhjGiWecBoRawa/N/OUwIvGRAvg7U6hkKp0t2Ohshv0zf8N2PjGDUn5vPUdUhTxGJJwKokwSSmDEHgWcGNSoV6je8CkIM5QaBTKNPFlmVvxS+WVwk4VsQQKBoIhebKJEWXOwohOPick0Q7JS3L4GhXDvcovkG4UkdMsHrPLST974+l/4H4YxcEE34fxe3bO/GoDq3Qe/cM1Rb+xt9x3+zi87vRnK2gVyDQgDQOG4lJ/m0r5Xu+ohc4mBqE5z0t+bF3PdgsdBlUnaFEM4p0RUzbhBlaBKzXqNfNja1UMqJVlW+3dlimSj3R8Cn7rcaWiDVAGlvBmqdhn78SrPiTZYlXFpUwHatIDW32k7OLUuoWCA5iXYX0N9Q48t7ev/3a2bt3+tz+irXNpRXny3xRG4vCPAbjb0uFN94slS2BxbGjW9HWHl2Esa00d2Jd7EMtfwLBfnRwZY0iGVZUCVITv2QOGmKlumjrWRD68cdnP+5vEXvaIKVxGpc3InGIE2LP6C1ykbwwaUBA3ymw1qVhtUr3hkUo6y2W6mx4XAPqArWVKoY2N/5tbLa+L/o/AndDnBRugchfBQNSxyILg3TC4SGfnepLRy66eypb4/XLnrF354od3GWQHVdP+nbtj/2L+9IwonfzqbCQ3H9CmDChNTYrM8EMzW4Gpbe5JebqCK6oIBAzRMKhuymZjSJBKwGoWUNgWoNsZrFNV9Bqow50ZFFWa3AsCVl6oiCXMbj5NmUFk1yIRKHnFhAKqgRLg2GaqiStksRZlyOLBm0x8MDK/9mLH1FXsv7y3MYiTLe+Yff3702e/+Vzuc3p43PLKSgEUYs7XQPJvX5nwCVQEWWoUuIFUAhj40KBypKudwGEYSlcSlNslrVKneDClKC0RmF5GRJdsArUOuHeaBgeowKqqcGARzLpDIXYYPfLszlzAiy1BAFTx0sqhpFsl3uhpuz+CXl219/p8uuXbXfZf72s7m/e9J77HDI41rR2uj/+07hx/4Obs3QxknS7aZ4ebXwiUtzObbnf0xHPPL1VHlucuUDoarXImUTUedX5RgQAPViFBNjcmPfWrENar601SvVSme8MhtpNRFBeqBiMrJc8JZHKVksU8v1hRtQyVAVccKChhVfqraU7Vl9q/qui3e6slgteXzK5CWO1sMVhOTVg+u+kypVH7fHZvveOh8M7XnPsqLr7A4ApdnBKRu8pA99ciPCrbrDIe1yvVe/fgdjcmjLwtqY8vMsOJkzIDyGVQPbQoilVp5ysedCUieen6fC9icy3N5tZoBtZ30mgqoMiUT+xiwDA7IcAQBVSH2KAogMK5To4K2P/a2ArmZMsWUAeGPC2+pZfBBXZXk5Lm8fsoaJkBVwDqAqhQrTcVrRUU1SdP8QKN/444/KPeu/HjPjhcfuNCZMTugWvle3+Pf+Pt3mnHlV4tuPe9aPpkpqkwSOQobAuGozqIcc4l2Qmn7a0CSAnMyUE2SUHFUQ4obTQoqDfIm6hSDoxFAKoOamQKquMiGzVGiuCqcm8tMTlteG6POrX8BqqltEYGfCrDq2BTZLqWlgVrfmk3vGVi57Z+MdTsPXuiFmo/nsdpxasOKsSe++le1qWdvc5NqMW8jaSpkXudszd4vHVDtPLDOPLeQL8yfBzEYcUIxR8JByVgn32uwiXFiFomsEvNsUS1nLhKrtHDjgTwv1lOGthFKXMUrVK0S0AOUeMzCCdXMUB1V1+LAk7m+4Y9suf3V/8voXTc9H9foYr9Gmqb2l/Z9dvt4MPbb3x198GesHncRqJ4BqPLVVxVVBqpxxG3/elSjqifeqcmkR/nIpm6rRGW7RDlLUSjg5maisiD2bbrxf35A9RRwOoPhv4BdzF3OoqKM4dL6lRs+0N/T/+Hty7Y/vdCpKBd7vi++/nNnBNL0IYf2jl07Nb73jubUoTuC2tEdYeP4sJE0LMc0DdvGYU4CW7iohurMDHjkqgKqTMsUIThxsiQ85AMKod+o16lZ9SiE0b9RIssqUkIuF2KAZcDRBd3JMoWWxB6s/KMO2/gvRWHiZZKFZ6jCwugfwutsZPcMPTO49tq3Dm7d+W2jb8MFd3dmB1TTh5yn/+0L/yltjr3ZCY9uLGZQlUw575y5mhKAq73Tz35nXCKgygu44i5yoQT2QmkiQQVxRGkAoNogf7rOQDVtRmRGFjkspEFlDYBUqqpo++kWnvghCueD/1u1/lEmh6jKcCy2qAJX1TNdcgdWHCuvWP/OJZu3fdZYuu3Y5Vw2Rh76UL63q/v/PHHw+2+14ukVZtIwEX7ApI0kYl/c2fxcHqB66ieTm0as0dDOSCmNYEkVkd9sUh1K/zCgJMHJEEC1yN5wnBLEBytUSvHL3BA1edH6xuFEhHQCAsTSnyuvfGM6lBhZCsyCn+sb+uzAivV/3X/z6xeUP+7ZriGA6hee+Zcbxhvj//3B8YdfY3U75D5HKqqGqqhKTVX6fdL6n7miqoEqaDzIaIPa34s8qod1mm5OUW1qiozpgEpplnqdMnUxhQLVeGyG4HUr+5qTYKrwvsSjUKz9eDWZwfJF043afFUhCsi87Ki48tZrkWW6ac7ONDev3vT25b39n149sGV0Nvfz4mMWR+BKHoH0oYecqKf6/OOHf/ya6rG9t5I/vsZJKmUjquUs8mwHrpHwmTIsihL8wTNNHwAAIABJREFUSsvfZJR1+p53xQNVtS/y3sirC6huBtsqYi9LQo8C1fb3agGlMcINYE8Iy0bsbwCqBmG5ZKAKcM98erVPsmCqbfyPsYQuxAL+MWABCZCaoThT8srLN93tlnrfvmbXL+69EFsqPS9nCVRTY/ThD7+0Pvb4f6b6wdd0ZUPmDqOSKDaUSghwWn381L+YRcX1YtwxeFus75y2JEA18QOKYAQ/VSdvqkGGF5MVI5MIG42kKmjOYgIfUajaWbkrHDMuc2MjMm1OYUDr2LRMMm34hlmUOhny7EyaW7bhR8WlK965ZOuOb8zlRDHXYUmfvScb0vjmyZHH/zCpHLklZ4bFJA0pjAK1WYrIbDY/lwyo6rABnqWnTlUATBwgwDuGyCmlJEw4t7hZg+WGR2kMaoZLqZWnxMwKnxrkeGWlJveaABYusPIkwa+yIusAquC5SNU1S16SIbc88ExxYPgjw5uu+6fc2hdccEtjNuM9n49J09T5wt5/uXG0fvTdj0w++jKIqZ4rrX8NVHXrvw1URRTIP63Wv6hl+X8a0L3CliqgZuhRLYQt1RRVJyfJqsRUNvPU55apZBVk/UgtMjlqGutFu6KqhVMntf4ZpIpzRqc9VRuMdlZVT/Zb1Y9hDiyyxw076in0HFqzcu1bNq3ddO8iP3U+75zF11ooIwCePdGxnH9oz2D12L6tU0efvcWrHL/FjBprrdTvyxhR1jYC00xDslgsK3UI+Ie2VA7KammmcJOrA6iK+IslVViH2PY7IiOJKQo8Vvuj7e83UD8F9avEdnpcTYVeA21/xMfC1gpAVSdOtSiQ4NnLoZvxfoyxlgN0DG9xq5DEhf7jK7be9Be24Xxo8AU/MzaX+TMroIo3aO6/e83IE3f/Wlw9/JaSU8/CpgrWBQCqrWoAWuSdgOISVk/PNAhKMqF40uIfBn5qwkKqJvlTNfKnm2SGqVL8K8U3V9aw2aD1D2sqDV6UGtgEoRgtf4dMy+WxgFWXhatl2xTbWfIyhbS89tov55cs+/3ega0/MNas8eZyseby3HT0bwaaU/Wfnzqy+3ccr97vUGyhyhzC4j1GFC4m9gIEqowdlHBKryqqCsYkaRw8wGOFJVUQUbMRUKMqNyAsxkw7S2RlKWHjdXUdOZ9ZqBsAqsJDlRtaTp+alaPoAeDhAKxgLhh5aqZu2DO46ks9g6s+PLh+473G4Pb6XK7NpXzunnSP+/QTj+886h/73ccmf/RiKlvPHaCqeKhSTRVUeiYxlfyr1CQwP+CEEUQ+NcOmUvxPc0XVqabUbRepL1OmIlwlWGgpAkstwtCc6DZQhToBjxMQKmKqTvGUzIhOcZWen6cGA7TcKgBUU8tfPrD8vuHBZW+7afVNjy/6p17KO2vxvS72COCQTYcfWDJ5Yu+aibHDW4PaiW1GVNtCUW1D7FUGndSzHDM1sA+3AjW4uIBPBhG1VBRFPQWRtFK1n/LBrwqgqpc43X1BNxn6HFDjYPJfg3dqQKFvkM0i4wILqbhAZynnA1DiVHoeDt+M+LmsKvuneMmDTpGSw57rgh8iw6XQLftp74qnNu544e/Etv3Ngc23zUloPGugmh59tHBg9yd+PmmM/7Ybja9FWihzFphUK5ZNyvG147LLaF2mOqr6ONIa5smKFnEUEQURxU2P/EqdW/9RzScrMslOHW7tApQy7xZA1LQojlFlQ6VVLB64EgP+hgm1v8t2DLCoAthzAN4thwI7m8bFvqh34/UfMrv7/7Jvx0uemkvpey6LAMz9m099ZbtXGfnv0dSBlzle7MBaDJXfyCLm3nEAx0Jr/auZw0BV2V8JwgBwxIIDoBpwpRzc1MAPqV73qVmLKPZNsgykUGUJXre4ofgm1L8qt1gWMbGnwjxm8NA2EhJqgAI2oeGSZxQpzZaPDCxf/Rcr1m65K7P+1mcvVMk4l2t6oc8FUH3iyd03Hasf+73d1T27qOs5CFT5oDOz6p8ho1qwWN2qkrqiNCIv9KgZNKnu16hSnSKvUie3mVKP00V9bjcVzByxYAvrhK6oKp9h8egVLqm0zeTwpcypTgOqnW3/zjCA0zK21fqL93XJrW1cveHjxVzX/7xp3U2HF/mpF3qXLD5voYwA6yrGt+b88T2Dx0ee3hTVj2+nyL82jLzNYdBYbSR+2TI9EzlIFpIUWaEubWlGVeowyHoEvrHxpxj6t+0PT/62VwNQFW9zWefkGIwkqoAjxYOmT/VKk7x6TGnsMkg1jRyLroB3mM6qvMMxMugz81+esnYBqCbMw09YgmWiaJQSRWaGwlzvdG7Ftm+svu7W3yo17WeNrVvnFDoye6Ca3mkde+DpF0X1sf8STh14dc4JyDZjVrzLhNAugadP8bMpwS/WDaHdJoQ0HUu6EQBrEDM/NWr45E/XyKvUKG3GAlRZEQ5+qj5tYVNBChe+W0ZaesxpRKSmSaEGqjYutkUOThYsqsqQb2YTo3dZpX/j9ne5A3135Te9YPRybByw6miOfG55fXzv673xPe8omZUes0lGEqaU2CYD1SRRFVWuiJ/751K1/ttHHDW/Wl51OADByxU3ms+84zAIObO4UQ8paOAedfmkaJoZ5hFjYZJIVnUyZFNixfNTNzNasFzJ4sVNmxrryptJgZGlGnUl3UOrvtq9ZPkfr9y0+bvGkq21c4/YwnlEmqbuXXvuet6xxpH3/LjxxB2LQFXmvI7kFSMaEehh3ULrizsP8E/1m2z0X0ciVWWKwrpHWd/gtj8qqnl40cZs58/CAlbAsuJfH3206l+MsbkaqoRWrbl3kupf22SpwxNeh6MKT/ZZxas7qZPmrNyJHddc/27Hyv7j1hVbJxbOrFv8JIsjMPsRSNN3mbT3PzjV6EfF+on9g/7U9CYz8m6M/albotrYFjOp95pG7JiWIXQ7xqNCA9P+xNzq5y0fVUHtEiMHReWEKoWOGX6uDqCKtUeAOYPVNKI4hG1jSM26T7Vp8FRRbMyTZeQppSxTHXndYu5+RAlsGdHxUfZW7Cevkrr4EG8iUj1DphGTm4R8UAAWjK1cEheWHOrdevtHy0NDf9q7/qs1w5hbpPisgSquZ+WxD22uHj/wK/Xj+36zZFWcrBWS6aBcLEovnX1w6rUXntfsJ+p8PJLbexBQtUzhYcuQUArvVz+ksOaRN10nv1onBAyaCSpwLqsC2xVVSVdIYoOMJEsWl7kFqML1KrQcSqwMmQxUBeLacABwsuSZhcBesmbfwLrNb+3asO47F2p0O9exSNMvZ078eP/t/tTIf/XH97ysv2BQ2hQ+Jtr+IRJ5Vc49eJ6z+bk0QLXzs6iKKs8xPg+z/ykWmiTyKI4D8v2AY+CajZjiEGk/eTb354QxJikJ7MUpkA3Y2dFBmf5jqrQEKmIXJP8miR7MSTZt8o18Urd7p1ds2vaersHlnxzYfNvIbMZrIT0GQPVTj33y+Ue9o+99ovnk7WmXQRkn95ywp9I+qmJxduaKqoqwYLdgiKjwZ5D41ARQ9RtUb9SoOj1NScOnQuJQv9tN3Q5CEzIEHiwHoDC1RImpZgCqPOPQogSQnTE+VVr/DEo7AgE6RVRSacXzLXLNTNjtdO3fed0Nb+5Kw/sHryA6ykK6PxY/y+UZgfRd7zLpna+x6NgJd/zgSIkoHDSatS1+Zez2ysSxl4bV4+uyhk9FNyIHRvu4L7UfMbvu4HCJ9jaAmXRQRQCkuxc4OMI8Van+2Y8Re8jJYqozWUedJr+ZVbjRzGN50e2p+OCNb64ryOg8hgxSQy+kRs2nWsWnMLDItkpkssVohkGo2DRidBFmEJOFNSqBSEqKdhKjKnsjW3eio4wCXeKx/ByUptgueEbX4MMrbvnpd/bt2f9N4w1vmB2n8CxT77zgY1p5qP/onm+9pn78qXc4lb3revLwz0IFUUz/dedYX4jTfDm5qjU7MHQ+twvejysgnW/IGAOWS/AOU8JuVFP9iEJUU6to+zf4v6H0F69DZebPqUSoqqpIsMSmNDbJMV0mDCOZKTIEqEY22v4Og1gHHFVQBZw8pYX+an5445eKy9f+/107XrTf0LLx8/li8/BY79Dn1k+O7/4lb+LAW/LRVDmLz+7j5kQrXKJBhefWriqd623PDlRb2W2n2V2dn+G/UvXztRU7KXFxwKlYpWukISWxTyG4g02PGvWAvGZCFGfJtopkmXn2+OXbSr05e8DhZmQ4qrivKvyV3Q/SlDKuy2pHNIniROYAWaiSFxr5Vdf9W/fwqncOb38JOID+ucZqof07A9XHP/n88frYex+r7b4dFdVcJk+OlZX42FkeVhba95rN55kNUBWWh1Q7wV+FyX+cJgxU6wqk1us1alarlNQCGsh2UW+mTLkkQ05is9m/+C+3FfqWSqWSWq3ETIMaIEBV2v8MSFub3+m2VPBI1eucVFXFuQL/jU0pZ+VqK/pXPHDduu2/sqx32dHLtd7M5josPmZxBDpHoNXeT5tLqXJga/Xo3h2V8QO3+VPj28mr9LtGRBnTgPMjmZxlquSQSl/ApkO8jynz/lavTLpj0rZuB/hIy1/cXDqB6tkAZCdqmS3QnO3jznc2wDZqpp/OfVkSI7GOgJsL+0lQ40CL86lZRfcRTj8ZcuwSe+G3E/RUsA4APPzFsVMiLYmxkM2dZBH8gKOK/+1yYI4d+6zRgZAqyZSO5QZWfm7rT/7yb1Np2cR8dJLPD6ime9wTj957fTBx5DeaRx7+hb5CQqbtSAlYtctOvjgCIDv/biaz2vO9UHh850XRC/jJiz3GUqUoJTFXUylMKfYC8mtNCqpNbt0lPs5ZFsEfE7nbkllvi0WDBI5RmuDfHaUMxgWE579Fie1SZIkNDUrmKJMjjSZxinGYKR/auPMnfr9m0p09N76kMh8X63zHCdzUqae+/ip/6uCbg8kDu3JpYNppQmGIG55tELhtzskT51nyPhNYFf6dfNJTH3N+QJVfQW3OnUBV/T1aGUlIceRRGAKoopoaUhhg1RIVI6qqALnCpVYuAYq/hBuz1d5XrFTQi6MoIscR79wYY8K2Jg5FRiaiQu/hwS23vy9OnX9e9rwXz8sNeL7XdK6PB1D9zFN3Pe9Y9ejvPVbd/SLqMinraqAqSW5X68+5gapU0CXTmqVWLKLC//lxQHWvztXUBhKpqqAMhTSQ7aZet0xZOEEgfrmVc43XEHDJFdNURFPio4oNBLvuhQNVzF32LmQxlkV5Oz+2cXjDXStL9LY1a3bhADX/FYGrdWIsfq/LMgIQRzVHHhwMp45eW584sOPE6L6dZjS5yQimB8ygVrDSwHWM2HItg1zss5bFMZ2QROn7U+003F0TK8HOtERGBEJLVEBVBLUCVFExvBKBqsZQM1IUOOYVeiilGcL+zgWdiPwGKqkNatSh/MdqhK6jiKiwx0kIly7qiBsO/gpng1OBqhzk0fpXXtFJRBY0L6mdmIXu76/ZfvMf977g339qvvQb5wlUU4MO/Mvg5LEDPzV98OF3u+GJPjfjWCZ8Q/kLtsGFABWdAtOuFujVkwHNHH7OBJTarTEVQZsmzM1IMcOjmKJGQB6qqVWPYj9mThmAKvin8D4UayKVSqRjYVOTIyYTJB+hbIw2gwPdPC6USqZSVlVQmKe5ctUqD9236Y5db6Fj6QFj585wDl/1gp/qjX13Q+XgPb8aVPf/EjXHh3LY3KCOj02ybFQaQ0qTkCvOOirufN5spmswn0C1FeWqhVR8mGafEbYZA1BFVKrv+9SAOM4HZxWCOLT8c0SUUxBU/FJx6uYfViu2XRwYRCibjRhec7i+ZDA9H3ntseGCID5dXLLqW8tv+Il3FqLij40NG664aiq+Oqv+9z2+82hl9Hcfnd79YuaoujlywDXCYe1qhjea49xq/YOLJVNC5pXo9JVFCHccoiQi/J8f+VTzalRr1Mir1dkxxPITGsj3UI9Tokzikp1gJZHKDfO5VKqUludx10bRSk4HqpqP2uGRqiq7WFilOqIEWAC46GSpDpJj2FR0SwduWLvtTycP1v58165dYvq7+LM4AgtwBNL0iVL4xGMbq+P7b6iMj+z0ase3xX51mWmEZYP8gmXEtmXGhm2msCfnLiZmPnxcsBYDIAmzTyp+cse2gapOyFQ9Od7bQI9hjYnKvUe3hDuuHSfzK6Wi2lnsm+kzY3njLo2y48Qen8QhNatN5qbqaqoJ71Qzy37xouDHGiMCeP4TLHt+LRHNiwtSuwvJVVUTvvPg5GO/NMjIFI9nSgN3bnrebf8zv+3lh+Zr+p03WoQfZ73x9ObayL7fmhp54tVZxyjkshbZtoCBTvzJqS7q59QBBb/kYv7I5IURPAxuUXkDPzWmsI62f4OCekBpiC0FmwuU/sJbFLGNKHdFbS6nMjwmYR82/DPU/ha3/wFU4SicWI7cRE4udLr6nuhduel/LV31vA/R+vXBZamm7tnjVjO7X1U/9tivRfUDP+HGVcdFZTCC1Y7F5ryUBmQkAVeCLwSoymHkZGQzn0BVrIOk6sRXQXFJ4YeHGw/VzwApVE38BhRF2M7BF85zChWlMPjHaVqRylueqXxOFHW2MkNmhjUWL6XwR4sjQhSmmYEHa2Rku55Zumbr3wwvv/mvae3a6nydFC/mPTDTa6OK8bmnP73jWOPYu3448cgrAFSzbpujer6V9Uv9+ef0fqqSIgl6mqOq3Gq46in3ehuowjtVgKoXNanarFGtLkA1rvuUjU1aUuilslUgF6bZic1gHy0xEfCpcxGvHyqbiltoM1VUZ/BRPY2bqsEqyf2r7j/XdJPufPfjN2983n//wdCjn3+DMXdO2JzGefHJiyPQMQLsezr+eN739w5OHDm8tn7iyNZoeuxG8qc3U1BbZqVej2mEGbT2uSoKZIoAHVXhY/tAFJyY+w1ghSKLAFVTclOl98nrdzvKvSWWBVDVwsVEdA4iGNKR3Oo+PQsmWUitf9AneWc8JW5ZDznAJR+4AVSjiDUckR9Qo9Kgei2k0Ec3EUJjiKiQwog1S8ZEc3tbKyHoRdrOS3nPats9ebAA2MSyKSAnynb139+3bNWH1g497675LNCdN1qEinzymbu6nOkTLzm89wdvs8L6dVknymedmGxbTjV6eebhlBE97cadK1Bt82BnLgGx4g3E6jjkixUFMUVeSEHdZ7CKaqoBkRSAqgEjeAGpAlY1SNVqQa0ExvHO5l+cQCLcJJZFJlrFlkuBlSXKlUcL/YNf2LDt+X9sbLr1icu1YqUn7ll+4tmHfj2sHv73hje22iaPt8oIIE+l4mBs2BQZnM3zbP3r73VJgCrvyErwpJScHJUKBWOjyW1/VFORQmWZ4KfiBsThA6c9XFPMQVE/ckIZ/2/ViOUDCgjjuP1SVpHGbD8G664MeSCSu13TpZ7hby/bvOMPSltfdP+VClIVsLE//+Snrx8Lxt/x0NjDPwUfVQBVVFRh7HxVA1UtxFMLfesQrZwe9LrVAqppTGESUZDC6L9JNQaqVQaqaSOikuHSQL6XuowcObFNVgwRnwgwIUyQW0or/tWf5wVUhTqgf7V4Cq/aCVSzTtbrLfR+94XX3vq2ofLKH17J8/NyrZeL7zv/I5Cme9zGk3v7m5NHV9SnDmxIwua1gV/bGnq1teRPLzOjZskh33StmGwLYmalCeFKHVrLKn/DVC19CBRjlSyoKxf6Xm51dNt7NkMPpvKoqmCr+qr9kU/+zldKRTVWh+yzAVW0s9nwP4olUrzRpAaU/h4SqjIMVMnIMRbgceZCKTZBtd5oay/siVzHkla/7urIWiQRqijQBaZLlC0fK/UN/8Pya3Z8tP/Gl/54PmfUeQNV3uzuvNOiW3u7Rw488qv1o8/8kulPbsjanpvJQLgEsKrbWCISmAlKzgRU2xD3wr7iSeA1gco/JhAyAVQDcFPrHoWNkOIA/4YKimoHAKjyhZF2cKdvpwyQCBegaIPBf2pKcpUcKCDOMSiAsCpb8jI9g/f1rlj3ocHb/91nLp9vamrF+z7+suOHd7+VvMnbnaSeMSigCKpI3KywmGCHJ5j0or0CS50L/+kEq/NVUZUaqHBU1RmYbzz8xmzuj7Z/RLVak7xmiAwHInLItrNkgX6R2pwm1rqxFC1F2kLahEgqqqyQTBS3x7EoAC/RtChEaEPiJHa+9+llazZ/Ytn22/7c6FkzdeEjdfmfmaap9eX9n902Wjv23743+v2fM7ptAapWFslGVzlQlfEXE3/575YtVeugpjc6tBojClPwUz1qhA0GqvUagGqTLC+msl2ggVwPFVKXnMhmGxccfLkhqSzRRKgosj0WTp0GVJWTamvNVHCZn4eqkrKxYlEhRFgWK5s1UMWjC9nCicHy0q/cuuW2t/fn+y+LDd7ln9mLn2ChjAAA6uj9Dww1apPr0rB5nRlOb48b41vScHpt5Dd6TTMyXROK8pgsRJnqdZ4N+IU2g/0o7mj0AUjZ4GNDX8ECV3QzIQaWx3EqqvJz5/a+4prL/a2jskWzIq0T4Y13/lwpQHU2FVUWWqYpJVFIXr1B9UqdvCpccuCYnmdaHKqpLIjCnmgiuUnridrYiEeI4QLWTFA8BfbzKmkgtSqlyHSpSfm4sGTlfeWhlX+98RWv/IJhDM5rCM4FAVUFPg1//BsbRx++5zeDiQOvtpPpZflsZGLyQajDAKPluXX6LTRXoHqaUKdjoWeLCvyGMPcPKPFD8ps+bzCxj7hNdh5U4ilsBKioYisBuFFAVW0vukDMc9pCMpFLEXisps0E7ySF4CKhyM3GdvfSpwpLl39i1fYX/Z2xYtORy7FwoOJN1e/3Nvd96/+rju39eTOsrbRRIUyw6UaUWAnzfgjALE6RZsPEa9jwXGBRtfU1xXty/sRULf4gvwOU/mDSw9wfp8RQDP5rAQUBkqkgaHMZpMK9AXZpcpg4GawKL0luNYYCKcAZPOfUydsxyUe71zApsPMUO8VatrTkXzdf+/w/zl+7677LcU3n8z2hsL37YHbz0cax//e+Q/f/R4Mrqnly7dwiUOWBFqAqW1pMQRKSH/vsn1ptVKhaq7IIMxMa1O2WWEyViW1yIiRDSQUfYo9TgarU7dubo+aosohT21B1dJ4E4J4MVBlYw/4ljltAFar/Uq50YEX/in+87trt7x2c5w1iPufe4mtdnSPAew6ROfrwhzPO8ePlqaCxKmMaL65Vqi8JvaktZjTd48QVxzKgDEdwI7CB+JrzHQdXDFaTY18VRxZtHajk0K313+LDnoxjJ0gFntAlDVnLhcqjQpBbCYTMSWXPVU0pa0OgKwaodqC2M3FUGf8kMcVBQPVqjWpTdYoaGCFUUous+E9gqAmdDQPVSAFVXmXI4H0RfHuDUktRJJRQVLpEuG54hYRCK0OB2zvRt3zjR4c2bft4z3Uv2jPfdMcLBqr6lms+8rFdJw499OtRffQlZlIt21ZsQFwFBRiAKrghp+rwZJKd/tbnU1HVQFX/qau4AKn4TSGKCUJKPV/M/Zs+RaqSyqIR5rk4yh/MoZTr35osLCcyOXWpb8r2my4F5FKADcm0KGPbFEKoZVHqdvdPFIeGP9G35rqPZra95LHLtSSl99xje2vqt9f23/MnVD+2zUl8dnQM05QClFHtiEwzYBcEEyrlJCOKPhNZ9nOpq8o37gx3mKvqX4zTUzJw03FYcSw0DlTImyH5XsxANYkxz1w29zcMXFMAVWkd4b+1yb8AcXxPBVQ5I93mEzq3vFmobbK/bGDYFNq5NNc9+GRX//Bfr37xr37warD8AV/sa4e/uO6od/zXv33g279BJcuAmCqzCFTVLasZbyk7YgRJQB6Aql+n6UaFatUqryeFxGVbqn63xCDVQWAI1hNCRg7OvVD1a1P/9sFIV3HOBlRbLb0ZgKqFzk0UMVBlxb9lUVex60cblq37q1tX3/6Rq2GOXq61c/F9z28EGKDedZc5elsuU46Sbn/8yDpvbOyV44ef+NnUm1rlUJhxjIhsOyHHlcMf6wxYICVJgNw5A6aSfxUvTxVnrVxQBWyyXSAAlUDP9k+7A9KiHSoOuhbjiq+qCnA56clXaEVVfewzqf4B5BGLDhF5CNvGSp0aNTgc2eyGYxhFShioglsKmgUE4iFbVYpWA51mh4wEzvBI4ETAkfDjdZy5ROewkyoocmlx2aYHSkNrPrDqJa/8mmEMzCkudaZZOGegmo58Id848OQdY6NP/7JfO/ZyxwrKrmsSIlZxehIPU/ZREZGSlCalPSa5pq30BI0KTy3Jd35wlLM7f6Syr6BwCt9LidNMoohSXyVQNZoU+SFXUS0DlVQo4sSGStrgaNepiqriZqjmgHLYxOEvZmP/ADm2DFQzZDkOeX5A2VKx2j247M7SwJK/Kb3wmgcN4/Ko/JmScdvantqJR95dOXT/67Px9BIk3CPTGPySkFsl0E42mZxupxkGqxgz+doLCagq/1II9PD52KAZrQvhpvqNkDwPKRvwiXPIsnMCVLnlj2qqamOwG4OOTuXJwuCXb0kslji0cIVdODfMxXEsMKfItwq1fM/Sf1615fq/6r7m5Q+f3zK+cB9995HPrjhen/zlew99591pyTQAUjMWBFUiUri6f7TgQr5lZ+tfOoLaJhuiQ1RUffLQ+vcaVKlNU61aoaQRUpeR5zSqbqdIdmSQBZ9lPvjabKHDc04DVa7cKwmCFga2rKskglo4XzL6ZwOqNh+OY3LYFs8gx3bSUrHrgc2rN/7hTctu/tzVfe0Wv91CGoH0xNNd1DiwemL0qRtPjOx7YWX80K3kTS/Lm1E2Z6MhnBgWQlm4TS8CKdi38RxXHSxhn2ILN8i00dlrC3SVVl+0A1jTjYQieBtroKY6FLqYJKIfEUnpRCa9p3FnTRWf5P1lrT8J8i5wMRV3GNkyClUzqQqrwRSqA++RLBWjKATd0eMuch3i8SbojhkVl1pgg3+2l1IiKkKHN2XSAAAgAElEQVSIgqZtsk2n0JgglmJOrApXUAo3xb3HEpemnpmrLN+0/f3L12/8p8y1r7wokeJz3pdwqpp65O/Kce3ozvr0idfXp8deG3gTQ2U2EgcH0mdFnmnZZJkZjraMYokoBb8ToAFxmEmKKNiIbQ6Q7iKteA1y9YaiYlCVNys3a7XRP8/NVKptzF+UFIawCbNbeKECNMNxEPZFmo8q7yMVODktcMtB8cEEEwuAYS8xtN0AVEEeJvbWTOxiV6VnyeA/FrtL/zQwVH7U2PxT836amO3ilB59tBAFI7cdfeqbH7CDwxuy1HDBvUwQWABrDwajMJGIkCWmuJnibMCV0DnPhnZFVRYfOVSc+rIn+6nKdZ7pB2BTH3TAN4ZpMQ4h4BvjhNhoBpQk4NxkBKTC0w2HD76WqhquTufiwSU8QeZAgZerE4N4fcN4GORkclSLEmqamdTpW/7DQt/gBzfdeP2njd6d07O9Dgv9cfeM3TN4rH7w5+4/9L33N93Ads085VEZhGdsB1tZLh8WP1mozjQ9OueNPuqc+apevtFh6ginrghHFfc5G2Mr2zO9kaESE6Gqnkbc9g9in+qNKlVqU+TVamR7RN1Uoh63i/JOTsJC+FclnklpXioT6g7QVBPMzZZACu+r56emBqhWqBY16EQ1rJWceof7ICHmFePzZuyMXy51371lw7Xv3dq/9fuXb3QX3/m5MAJszl9d1d08+OQ1x47sua1y7NDNSVDZaKf+UjPxS06aODB+dw1m/4t8EfccG/W37d/0anJS2Ynb/lrsqsGsLmYxX03a1GqgZf9vr0qyxGv+Oe9Acvd1BGnIbqTKULNxHprNY85y4c9GJ5jpaW2vZ/Vd9PfR3xvUNRRWMJYtr1SUXSSJKkEIVRxREkTkIyq12uQgHMTAW0aOyMgqRxyJipfURlSqAZBkXFjJL6x6pdlh8KM2coMMaHUgNk5NsjK5sLRk2efLy9b80aprrnnEGN7ZuBj3wTxAEwYkxuTDd3WF9dGtzfqJV9WrYz8TBmMbMmbNzrkhZZ2UbCSoMEjMUZxiQ4QtAkquaOuGCCmUWEw+NIi4Se2PyitNnb0U/5QbCVxoA8pK2R80jUBLDSkIAgoDKP2JUnhIsUgKmwJb+8uJRKn8ZaIDqErrQWaAakm0bgjJ7DbYgsohL7WQ+x45xd6jpaXDn+/q6/+HJX1LdtOmF9Tmm5sx24uOlm7zmbuWR9Wp35ge/cGvZo2pLjv1OHwDQFV80iReTvzRMBUVrGidLuc+HZjkrj70GYGqOtHKw84GVNEiks8KkApiOGw2fC+get0jrxmTYeaJuOUP42HMK5wEdYqVrlBptCycVAAU9sBVhsZ8WyYpAw4rk6cKUnbdrlp52aqPdw+t+5uhHa++qpTUD1Xu6T9QGXnN/Qcf/LNpo1ZwzbwJoOqiDdLRWOPrxzyyUxf8k2el3ivaW8PZrupsZ/T8P47n0UlAFWsNAKZBVqL4o0qYERkx+UlITQBVKP7r01SrTVFYa1AmsKnP6Kay2wWgqNnOarPQh18R6vF6pvnuel5qgaAC/7KZqTmrgSv+VIcr3j4sg4EqDuNpTIhMZWO9XCY/1VXs+tTN19/4nuHc2gPzP2qLr7g4Athi97iNQ3v7G0dGNh4/tveFjanRF1hxbbUR15bYqVd0jdiGFgKCJ6zDbPsH5xUu/iQChBTomhm8dWgbZtyGNMA89Wroo+AMFRG9f58BbM4KRF5qoKqOtrLiqgO1gCJlvYW0TSRgKqiv8I8OF4d+Iwb2aUbk1QNJa/SgQHHIMgFUoccBvmr7iCsjdQaiSofWihAHVoLINorhzIBQAIODcGDdGFmuny33P71i45b3dq9Y8fXSxhchBGfubdkZbri5I5OOF00P3Z+rndi/dnri8Msmj+//SQrGrrFpui9j+k7GTrldxWDVzJJpZVTyU0KGCacAcAdDihmdZttAlVu4Oj0AqEv4KhqoJpGIa4STISVv/o1AfAEhGCcIBV70KU+Z/rauioo15NhDtVHopC0pqsIz1RZfTcNNYjtTcwrlvYW+oXvKy9d8sn+w93EaurF5uUAqT+mxPcXp4z+4pTG27w+N4PBWO646FqrUrCsTcKaBqiaZq0aLqlvLZjnXH81R1RXVM71i++/P/J76E8Evj7mpvk+B55OHFKpmqBK2igqoSnQlA1UVt9qCwPqFWBWqQDtXVGUeiSIbSyoCHDJUTV1y+4YfLQ0M/9GSrdu/3DW88/hcx2UhPX9f+lB5z8izL/r+kR988Kg/vtRxc3bOLXBFlS1HWoulHAL596TKxJULVLH4azUx05ITCTBFTKBu/SdmSiHF5Cl+qufXGaTWq9MUNzzKhS4N2H1UdktkW1j0BWS2WvhKIAVXEdlj5N/a+n8xwju51a/FU6pSosShqqnDoBV8VNBUWAiSWOSaLpXyXQfKpfLf3bzz1g8MXARu2EKat4uf5dKPQPrEfSU/HF8yMfHsutrEsev9xonnB82p65JgapWT+k7OTsg1EwJIxRxnTYryIed8eCVMVEZTSvpx9pb7+Xb2zgY4L/TfWiN9yYGqhqhyxG1pPtiqS9ebUVHFmoNiHTQc4pyAnygMKWqG5NUAVOEznlAYQRDlkglchQQqLtyJDSfDXXVgbgUlqMx5TX/EgRj1ClhxJiY4+BbsqGIjUxoZWLHun5ddc8Of92x9wcjF5MfPHZmccu9AzFNfTf3TRx6/I5h+dpdfG92RehOrrbTRnbHJcSyTwLOyUD7mQUJetRQy4eMFflcKk3UNmjQnVfmigiuqIq8ojVOKw5hCeKQyLxVlbwipcAGV+buBdCIMddu+QipuKmEBoEYJviDA0fYLclARFXtiueQZGfikeoabG80WSruLPf3fGtpwzVfdH448Ybzh8htsT/74n1ZH3vE31saeenvRqmVTv27YHJ9mKmHR6UCV0zxUG0TbJs91KTybmOp8X5u3edA8ENoQxQJSG03yGqiYI/4Vor0CkZFpZTnDkqqVc6zBFQNVtYCyBYpcZ9yYQhJgogAbSQfkpp7TFfStWPe3hZ6lHx6+5Wd/dDFvwPMdk/l4/Eg6kn9s/Ps3Pjq6+8+ennjmGiuXy2SysKhyCEdJ4euq+GN1H1w9QLVteyNAVVlHsRG4/MBHVwNVWFM1vTpVq5PUAD+1GVAxydJSt59KdokstONVEox2bOQEHNCakJGtYiW0IZoWiOgx7mxLaiuqFl9Vb5KcRNV2DWC/WwBVw6HuUvcPevsG/uqlW1/6t5fLDm8+5uTiayycERAV/2P5ygP3DQXe1KZ6Zfp6r1G5wW9Ob4uD6TVm0nRcMyTXQmUfqX5CYeE2Mrf6BWC1qoDMuJG7Y6ac+lPB5HMXqGrGbps/2/4bzXIQ+MgjrYsI2jM1SXiPDBpIoYKOgyiO0DdF/CyoccBVSLTTmg0VqiBwVVW+VTxtB0C3YGGJCirWRgux8Zk0zRQn8t1L79u0/eY/Gsmc+O7WrW8Ad/Oi/cw7UNWfFJni9MyXN00ceeLm6fFnb2tWj91AcX2Z68Rlywwty0xE/WcaTAuwWPAixvPgP0j9WJ0gOKpdTg8xkzAEoCJtin/DhLPZUSFlkMInOxCCYQ4syn7BKso/VNW4W+CMbzDhZQAgs2IcnwN3jGVS6uTDwClOULa0r9jd+53ewaF7elau+YGxdNuxi3ZlzuOF0/Qh5+gP77018ibfFVUOv6jsxBQ3mhwEiyktHGuQzGHNJMpLIWULUMUiMm9AVSn/JevhJAbSeXwjZRIk3A4ivs5Q+vvUrItvKjg3wkvNUQqzYbbSwE0olTEWSjEeVaCUW1Di08egi+eDBqn4pBZF5JAHs6He4WeXrlz326XeNf9W3nrrxHl98CvgwYhRPTRxaMP+8af+x8OHH/mJNO8U3HyWXCtDLnuptkEbc/bVdzrTYnEltf4FiGouteKnKu4y7gPwV9Eoi1RFlT1UvTpVpieoUauQ4UVUpgINZpZQwSqIEpZpNFj0IdiQtUSUszJiCvq3KQDMjW3PTX4UV1w7+KtK1CVcVfyzHK5xCHctlxzDJZvstLvY/dVVK9f86fPXPP/uK2DqLX7EBTwCDFD3/12mOd4YOD41do3tV2/zqxM3NaqTW0K/MWiZkZux4Wcak20m5NrK4VotEBqgslyE7zHZvzUVi/UBis6ih2FG5fp5opILrZouuNa/SuDSYL/DXOu0WcN0Uh531fECJopCatTq5Dci8mopxT72Q1c6jaAoGS7H0ApQZZLryT1UZXYkhwxNqeBdlSuwsemQD8Bq5/1MeeCRVZu2fWTV1hf9Mw0M1C92N/k8p8T532UQ+ATT9RWN40/edHzs6ZedmHj6DosqvZbZcLN2bGVsMCAsAxUCpE4wf9JSDQPmjaLVD5AKEjGEQVCxE4U+osGUyo3lcAC7LqfrcIsMFVtUE8WjSG22iqzNVwJlXFwCi8II9AOX2KrA4NzbNEqNJEmt2LQcP7WzI13L1n6la3DF3b1DQ4/QwJbxhVS9SMc/Nzxy4NFfaEwdfnee6vlsEhL5AkAFaEiusUTG4RpKvZpj5+YZqHbOEM1R7cwmns0MksM45gCSxRKupsI31Wv41Gx4FPrQhsLcH55wGckgRqUUrXsNDtgGRaLzhHMMTipEVAJUcUrko4mq2MemjXZG6pnF+tDmGz6a7e76k8HrX3fwYnFuZjMOF+sxd6Z3WsUjxaF6ePyt39z77f/YzCfdViFDWTtLmdQl8fY8fWloWbWd8sGuGKCK068yCOd1nhs6ONyqe0GB8thIKCAY/Yviv16vMVD1alWywoS6zRID1Tx3axRQVUlnLM5Ea97U4QkKgGpZlWrpa6DKPP1WKEA7hYor2uoasJQBYioc4KOEHNMlF3ZsZIXlYvnjN16784839G3Yc7Hmy+LrXt0jwAD1m9+0JnJH8qY5vjaqVl43duDxn4wbx9baabPkGKmFLqhtwysYBRzROnAHQLWJta4JAlVW+Wudk+gXZU3Bit6xrJwJKJ5PRfVcYPNCQWzril/K1n/LrQDj21GdbnWXtYesoim18BH2yIh8z6N6rU5ePabYd4hiUChdMkwVUgRsw4OrRVT6W+JaqgvTqoYroGqmlLEtqjY8svPdVCc3oWzXwa4lK++8+cU/+UfG0rWXpFh38YEql+pSg0Yfzvr1Q0OVqWM3NBvHbqtOHLjVb04sj71mjxknGTuxDFjkZGyHorjBVkS4IUTQoY9oAlS5Jc83AMCpk5gGslstwzIdS6X6ijeoakNoSwWmcwPb8t8jUQoGwwJOgySlMGY9fEpW1s/kShOlcvczvX1L7nVz5W8Y2ezjI05tYv36VwYX+/Rwvsvi2GPvf6XfHHt7WDn0woIZGmkzoAxlyYgBxVBFBf+XMzlaFlQCULW9OZs2ne/bnvPxcwGqLPZCkhbM92G10Qyo2QA/NaQ4xIYOezAkUOH6gSeo+VCqZY1ieCt+UqzIYlhtqBuSWToqKxrfPYBIzs4FRtfSp9dtv+VNfl/fI8MXScF4zoG7BA/47okvd9Wj5D/c/fi/vvuEUx1IChZlnTzlKSeZ9c9BoMrDzptswkKqBoBq0BSgOjlBfqNObmxQr1Ompe4AZQmVfDnyicJf7PcY/JqQbbY5qpr/rRX/2g8A6xC7nygua8sRYAag6toZrqiaickbf9ZyK6V81x/d/KJb/2yVsWryEkybxbe4CkeAu5+H7101+swjuyZGnnydd/yZm+14sitjNMxizjaymSxT6YIgYhFyJpNlkIouF3uVciVOhIrYW7HOtlxkcGjD/ymj/vkAqucCp2er1nZevlm9zmUBqu1PKVS6jgAD7sRgwIXeiPUA+2PoBxwl3qzXxYoqKZJp5MnAGsXpU0qbwbzXTjs8Kc128uVbOhMRLJBrW1RpBBS7BbJK/ccK/cOfXnvNdR8ZuP6lj14qLDT/6OQMN7LwXh62Jx9+OO9bSU8SVZclsbHG8OPVceCtCJreUOQFvWkcligNc2kau0xCREEVTXjIBlFWJQNx9bFhmImRmoZl2qZhWI5p2Jk0sRz4FYFbnCapgSfp6raBEmiSQNzNZ0FU4QzTTsi2otRwfdPOTNmZwoibzR90c4V9jpl52sqY+0rZ4qHc0t5JWnqdJzkFZ6orXZ4VLB25b+WRA197k9888mYnnujOAuD7MWVS2NeAQgGQKmb+skjIgqKrrVL8Z4bKvHyBVpKXIm50vujZK6tKsCOsBLaLYm5qHFPotUFq6OMetcgys2RYWZ4iIqJS9mL8hiLAk/a/LJTgn2qgivYTJomdJmShQm8Y5NvZNMz2HO1ZvfVjA8Mr3l/a/OLJq7Gaqq/H/en9uWw9fsGXHv3qnx1KR9f72djJZQqUpyLZ8NDrsPNqLfxnmCLnUwGZl0l2gS/CwmOuqArVRSqqqFKo6r2qskYUkRcH1Ig88vwmx6ZWp6Yp8TzKGw71Ot38m00zUjriiqekoOlS0kxAVeRS7fa+PFGLGTR7FR9RTM/FoU+/vtCj8Hk5qjUk6iv37enpKr/vFTe++hNXG4/6Ai/x4tPOcwTSE/csH919/wtPHH7yFX517Pl27A+7JuVtMzQzNhbbUOyQDIcsCz6cLhv0SxgV+7qp1Cepsra6dpi82s1Ciw2x97YKd2eGHmdbT2YFLtUYnOux5/p3ObjODSLN6j1OQs+di2ynj4pKfuX9UYBqwiA1pcCLWGDsNwPuPMYhVhkA1RylBtyVpJvIsmHeGGVd4f/kt1NCfV7zVSeHH2+w/y2uGVxxjVz3VKl/6LN9w6s+RqsHv7tmzS5gokvyM7ercIEfEVZKdPiBTLVxohAnUTGtT5WaodcVeM1SGoTFlJKMSamdcMAXhwmB25LGeKJhcUwRVyvYI9gxEzJsmxwb+QppyLssLN0tfj6XLCBINKw4xt9hrzCRwZCapu0nqdGMDbNJ5FSyudy4VSgezzuFSdPNTJfyS+u0fLm/UAELhqPyyMde2ag/9eageejlNk2bLgYhMol4smKMpKKK9Anm//LJF3Gk7TxfuSHbNkQXeFnlZTRfaQag2im0Ov092kCVgQOoHhG4qDH5bOyPamrEHrw4JdpWVsjhibT1WwpTBcY1UFWkEPGRRRWAEzYMsmFHxScaABeLQqdYT8oDD6/dcdvvH06G79m6detFJYfPZYzn47kPpQ85ZT+z8ouPfP4DTwXP3lHL+N25XIGKRomBkEQaiu+s/jlX638+PtfFfI2ZgSo3JBUFBCfghMI0pGbkUyP0yPOa1KzVqD5dISOIqGTlqDfTTV1mkVzwv7AacQSkEihI24LH79SK6myAKldUVSVWxxG3qqwJhCsWt/4pSJOhgaFPrhgc/uDz1t96/8Uct8XXvrpGAEWjvXu/4vbVqjvH9n/vtUHl4G2GP7HejOq9tpHYloUoapNMC57bqg3NvEZILdtFAVnscQO0bQ+5b8fcf71u6GqgdA0Wgeq55pIeN8WZUHaSrShYgFSmQkIoRRR4MXkIv2mETIlLIeBM4ZEqbX+mxSmQivVE1pLWii6x5MqmUXirqIYribFhUmRC4W9Rmsk3ugeWfaW8ZPnfDWxceV/Pml1T5/om8/nvlwWonvoFGLgyceKwTRNHHDIzJhk1g80DO38qHf8D/2ZaBhWJqA70YYnxIH49X8gzuCp+aJLhS+yFERgUqL933dSLwzhr50JyihJ15PT7NDQEgBIvtMrpTBc9rX5nyfEffefXQm/kjUl0bK1NDbLClIUWaShG7SgAC1BlphvOvGphQbCCy2IzPhkb4H3O3QKtE8y0zoacy9DhCacOqkIPVQBVxIxS32XLjZiSIGDuTb3hU6MudlTgphpGVkWmZoWDzKd3OS1qtamgZnk9EQfBWsOgSFUKcarB+7i2CxFVEriFg4Xlaz+97vl3/An1fmbEMN4198GYzzt1nl9LOhyjuU/s+eJvfWfsoTfW3MaKTC5HBavIQIjtlBR3UivWMZ/ACxfho1y706sf55JezfMXOY+X00CVAx+U34VUFuTAkqYxRWlIQRqwNVXDb1Kj0SCvWievUkP6MHVnitSb6WGKhIOwCdWKk4hG4afqzHExvpLRE3pAu6La2irEuVs5rWpDNeW6oKof/Ir8XKmogp/qGG5loGfgvTduvOYfVg5sHjmPYVh86HN4BCC8HXnwscGJI0/eYXonfiqsjO504ulBx/SzKPnI+umS5YBOpRdRERa3A3DkMNUS5kodTjpZ6IShsqRiTFU/oHX4mqmrNhvVv35MZyz3uaqVc/n31vvNca6c6zOc/PLgu2shK/q+2KTUvqz8rDlJPAIF0qDIT8lrRNSowVscbkcSqgQ6IyyoEKokHHgJMpLLqZX+Wj4tnGN2LoGQFk1pRAIBDCPgyM2mdcMJe5Yu/07PwNBflgcHvzV4wyuPX2p8tCCA6hznwnP26enhL9wy/uz33xp5R19pJNMFKxURVcZ22SCfSe9cURW1v7Q71SkYW2OCyFG1IHHYwtyx2UxVN66kzgBUGeqoZLHOLR29JfimpoHPcam1GnxTY27zw4PXwC8XzjPclhLiedswGqiD4ZJKmhOgCk6yodq+kjSGMAjHzVJs5ZpUKD8wvPXGD3bv2PRFw7i6q6mdN8xX93/mZ7/67DfePm1Ur7eytpN38+TYWcgblUWVqhiyB63Yv4GPydduRm/nhQtU+QDEhxnV1moJnERUl6QxhUnAQNVPAqp7DapVa+RV6hTXfcqmFvXmytST6SYndshmVxHthypzkPl4GqCqFCoBw7IBaVsq3jNaFQ49+9vhF7zBqV9+HjygQVdKDKZmlPPlH5e7un/nNc97zVcMw7hkLbjn7GJ7hX9xDuV55utd3tgz6yZG994RTo/+nNU8er0TTbtZKzIceE2ZJlsQoVVs2UKrEsmp3jPYfuekw1fb6lE7teAZbGTEB0CdAqXj059LQPX8QKqsDilE5XxwFW95AaqolKKtLIJyOB1FQcpc1GYjJr8J5yM8L8v7I3NSlVRazsidQFWOzkCm2hUnAZcDOWIAuBxvLw45ieUkgZOrWeWB3UNr13+kK9v/5cEXvHzsctwKi0D1coz6PLwnTsbeE9/75fr4078WeiduMFMf3AaCx79jwaAXSV+ysIigSrdd9KIDn0cAPghCMJkj+Z3jjwBVxV/SVlUKkJ5MpFdvpICqtpTiIAd8jzCixAfvxqdaPaAgxGtmyLRyDFAlbUyJVxT3pgWROBJOQLlwEKXK1RoDU7xW4xiRBy5Zxe5Dhf7hT6294aa/MFbd/swch+CKevrD0/evv/vpr73jSOPoq3wjGMjl8+Q64KLB3k1z0QRgMUcShx0daHaFAVXuMPCBRgNVPVdlWcdmgLa/n/jkRR7VmnWqTlfJrzbJClLqsrLUmylT0SmSFVtkaaCq6qEakGqgempFVbQJHd6FjEVVEIASOMgnkkOXBqtMLeCDpcEm/0ZspsMDw//SVSy/b9d1ux5cqNSkK+pGuIo/bJqm1rHH/r7PqFa2V8YOvLI6eeiVVuPo5pxRo6yZkuOgAWkxNQrNfr5LIDJG65gPXbjhReeA/eTk1rE6ZKlKoAh0YXuoexbiRc5Pgv3bKYhjJjA3E0f11IrquUDguf5dHxTPdNnno6I6m8/Qfn9VcOEOpxpDQ8YRgc5pHFKSxNzRioKYaXAAqKGH9Rh7OLzEs0QJ0qPgbtOZatXmpar6jT6i8xoDgbqF4pZhUxDiattIaEzMTG4qdrOPrL7hlr8vZOPPdl//uulLXUnV47MIVK/QBapx/P5ljX1feUdUPfI6iuqDHBIbp4TEBBAm4sSH+5asD1zN1GIqzUU9FaiG6vQ2twHReelatKVfLT5NrCXVLfbH5dOdgpmJ2FHFYURxM6BGrUlNP6EYOepINOOKKmIrHYqhgOZKn84hlkx6rvYxUBWsrn0suXVtEAdOoC0SJjaFRjbM9QzeO7R+y1/1Pr/vc4axa+5ofW5DeEmfjQPPJ57d/aZHD+1+02Q4uc3K2UYml2GwKgCJozKYF8VwH3wlXXi/woAqW56xkErCgyGs1K1/hGTHaUhhGlAAIVXQpFqjRtXJKoV1H41+6nW7qNspUs7IkMmpdwDzUnnWuVPyejJmOkJVxxvKxtW2oJJ3h+eqVFJb/64OVbriyg4M3AFIKe/mU5tsb82yNe8ZXtr/iS3DOxZjUy/pHXNlvVma3mk1fty1ZPrIk7tqx5782WDqwO1meGIga4fkOAZZbMmI9VA17802R1EOWiJTFaEUKzxO6bwpagsXA1QMcKtioGhdMn3550JV/51A9VwA8Fz/3gI/ZxFKXQygOhN94VSgaoBOxOuCHA44sTOBFWfQSt30vJCBauAblMQOWUaOLDPPnqkpUiixRptyvbSXeeeY6LVKGypJux+CK4dissmLzcRyc1Pd/UsfXH7NNX87cPPmzxBtCS8XSJXxWPy5IkcgHPnKy489+aV3G/74jU4a2RY5ksjFKRJI6grIUrRdDSx4odFVUwC/tJOjCnw2H61/7f8obR+9MHVyi2TAZekSD0tlvs9KxoRj4DivuB5QtVrnCDgyUUmVCDgsrFChgkxuwdpHtVA7FyB+d8VHFd6gVHkZplgZClKLfHCxSksOFPqWfXTD9lv+xlhx/ZErcjLM8UM/ULn3BV979BtvO9oYe0XgBFmn6CBDXkRn4KvixKMCN3jBEzm6agOe+uYLuPXPwgHZAtoBF1Ix4s0gCSmAJVXkUd1vMFCtT9UoboTUbRdpINtDJVPsuywlKjkZqCqeqgKenUBV7L5OjU09Hah2jm+7oqr8kGOinJ1L+st9+4aWLHvr4JLBezf0behk7s9xJiw+/WobgbQy0j/+gy/8wuiT33tjNPXstqJRcbpLFpkOFN1ILXQoRJCEopeYiMnE/RHHqjWMrpTc0zrMUUHOlqG/5mFLrUFc47lTwLOB7AMAACAASURBVK+rpeUa7Kql4ywg8WwV1dlcn4UKVDs/u94P259VEYMgWuMTtKpIp6iiwqIxIN8PKPAjajR87gaiemoQCgpZohQmSS4ZoAfhGkKXwp1UfVhQhwjslbrrCUBrmBTGKdlOnmLTpQYaq26+Vu5des/qLVs/0n/T5n81jA3+bMb9Yj5mEahezNG9CK8tIpgHssf3/PC3vKOPvtEJJ1ZA18fJTLEQsA0z4UhZEcRI2peoPjALdd8WCwk4dp2gY+5AVcFOBUTbQDVR6kKNUfXEQ22LT3h8b0KsE1EEkIpTYw1iloC5UoaTE3N/fE8Gqi5/FfYfUxUnhQUUXxVtJh2OqitecDvAOmqTlzoUZbuC0pLVn+0eXvehpY3Svcau51Y1VU/PH6U/WvrtH37r/zpUOfzG48mJ9VbeonyuoA49CFbAgijXiFtFoE21TgWah9Y+fKit6CLM/rm+pNpwVXuTYSLPfyTbhRQmPgPVZtCgKtr+9Ro1Kw1yfINb/gOZbipSluNLtfpZAHtnMKrwoeWvFd8M9BOe8CdXU+VvhNPK46toAPxkpfkUFgC6H2KllTFdf92qdf9QzJXff8vGW/Yu2lLNdU5cnc9P03vs5j5zaGrfvb80se/RNySNsQ1Z08/mM4bhuiavjTFa8QxW2KpRpZ8xSmWNg2lK65kPYy16ldY5SJeurfhvQwl0u8B1xJ4k+0tbFHShqv/Zgk+5784Na871mItRUT21WNP5GaRYo8CkCjaCG2ccxeIj7kfkeYgOj8n3keqZIcvKUkoAqCoW1YDQWKn8UYntKDy1XpvHRuganNJo2ZQg7IZs8hMrdYs9o90Dw3cvWbr8nx3TuL//Ba+tXc5KamubuTpv06v3W6VPfzlDZdpy8Onvf8CqH7zJSapFG639GFyTmEwrJsME4RpjoEzIeThUNRXkbBXzqBXKMlrzAVJl6xUNqPi1avjCN2mH0kr/J0z3+dYBgEToQhhS4AcUwuC/4lEUwk/SIcPOEsGOSkWlWvg7DZ5UeIGOhNOcKHjHaTcAvAe8yZBIFabwTc2TVR7cWxhY/sGhdds/ld9w8+Grd9ac/ZvBqurwM/tf+qNju//TwfqRV0RuZJeKXZzwZiCo08LBQOAUbJfiSFdNcamvFKDaFna08rNhzM/JUjFFccBAlSNT/TpV4J1arbGHbz7JUH+mm/qcLiqkWTJgAcOLvVTztfJfmLy60Q9tChNyhCetNs/O6n/LrqoFUk8RU2mwylZyBtmGFeft7PEt67e+vbvgfHHzsudNLIRN5Ll63yzU750evbtQOTi55cTo4/9u6tCjP5mNJ1bl7SBrmzBERSCjavOigAHeOdZSLmgkUEty0IrFUzFspbe1rItU0YPXdiXMFVGlSpNkQAuQKr9yaNM+xUI/OxdIvFgV1XO9b+f1vJhA9UyfQ7k7qzRGdBaFjxoGCQW+AFT4pqKriK4g0jQljVElTVk2UWJSzCLqtgWsvF87Wlz2ZzzPpAiiKdtF4E1sl3qf6O4f/lJv/5IvrVi+6lFae2Nloawv5z56LNS78Tn6uSaf/Uy3TfWfP7rvwd/ORZPDmbRpcYITtwtiIjMSXiq4Kgk4dDDEV5wXg5232gk6oqKa55E8f6Cqc4vZ3J8FVB75TVRUURVG/JtLZGX4Txj3w/Af1SoGT/y9xV5IfVFWr/LfglSufOEACpyUCKA+gAddvjvML13zWbdn6IPLb7/puwuhvTHPF+K8Xu6+iftWPvDsd/6Pg7VDb5oIp1YW8gXK5XI8/rblKIqGweD17BVVPafme16d19eZ4cEyT3BvCB9PLHdQUQVQDSNUUz3ywgbVmlWq1CpUqzfIjA3qcboYpJapQNnEJZODNFQrv/WntvNSDhS4yxRXVVymZDw0UO0wrRKXgI5qamsj064AzLO2yHXcytKeJfesXbbqdwpBz94NGy5/S26uV2Xx+fM7Aum+r5WPP/vYjsnR/T9Xrx19uRGdWJa1Gk4+A/AJWyPwFk0yrBxXVAF6GExy0lFMRoo1N2VBLmpyYmuko7jlv+Vkpj+3ZkFqK0T9DyKe0s9o+WsrOtbZvvVcgOrZwOhCAKr6M+BPXWGVP1GpkfGHRiMKYwr8lEKAU9+gOMIv9AEWmRaKNnBkQBqjUvTD5k7texBccXdGOY3IxWozjnU1NTEsikw7jSy3mSsP7M5199/ZO7T8G25v396BzbdV53dmzu3VFtpuMrdvc5U/O01Tu3L4rtXBiUPvnBzd81P5tFnKUMjm+AkqkzjZWqHEyxLiFuGnBlCHgQExG0AVoE5vprrKxAyleRo9mVICFDtarZooq82F+TOKLRBzoNDuiGIKmh55jaaY+3sQPuW5ogqiN/vDobXB4ALdUSivO6JgeW3Uqm6xWZFEDmmfOgZSfYgCslKze/BoecW693X3rfhUftvLD83Tl79iXyZNU+fD+z5826GpA792ZHLktalB2XypSLbjktNq/RtkI4KD+3d66ZDKioxxZ3W18zGXb1jaRzEBqfjhdDr2hRSbFgaqoUdB5FPdq1KtDpBap2bTo7yVpSWFfipbRcpFLrkhTM+1IbbMKzkiqWpqS73PFdAWONUgVf+p3RLleeKm0LmJtUCtJgcYVpTP5PZes3HL+3tL/Xdu6t+0IFpyl+/KLr7zqSOQjt9XOv7wd3bWju9/Q3Nq5LVBVB3OZhOybJ9sKybE4IjzBSpwoujnCGoGlNrQSCn2QfHBWtua33pV13+2PX9brHS+5fUaoEW7KgBU7zmzaMtfKFA9FxA9878r8N0xoPNVUe3oPam1QN5EayZY6IwFiavZISWRL/tgkJDnpRT4MPbHmuuSAdqREhLz1eKDBqriogth6ZTSFav+l0TJs92VrE8t6ynDoti0Y8POnnC7eh7qGRz+dN+yFfeUr1t+ZCHaMy4C1StovUvTPUX/mUdunhzZ/af+9P71GSNybbTylXIeQDVVYikGqgk2Sr2gAMiyS16bl8onY32aOzewmO1k0TenLDgivmGLrFZqiSx2vDhC8Y/PH6UsoEI11Wt4ysDYJcsGNxVqRJwQJS6Vaebgp5rqlMjcSZHHCBoB7wrvAOEVe2OpShaea1Fg5aPC4NpvlpYOvmdw9cYHjeGdjStoGly0j3p39e4lTx7c/arD40feeqI6tc0qZcjKOWRlbbI5aUn/oq2neE7KgkyqhrLgAviJAf6Zfi7kUNQ5+05d/k/bsnl+yWGpI3pQtdi59wAHCHXAg39q4DcpCHyq16scmQpbNIRmlLNd1F/oE4P/wCQ7gkpfzM4FBKtKaQuoCujEj1RU21VU/Sm5qtr5TNUd4LuCD2DtsAXecFKTMnZmrLu7/NU7dt76rnuz3z/4BuMNnUzhizYnFl/4yhiB9NG7C5MTP76hMvr0G7yJwz9N0eRyKwNVPyZUxLoFXm9xWDcdirX/NLeNhUMtd3TM969Ya4JrKq37lm6/VRrV96Oyp2rdnjqZqjPpUCp6+r4414heCFC9MJCqPrRKbGx9LtUBaZdZNDjX97raa1pPUI9UXT2dACXCTb1OCAtN9l+1J+FPFqnCrB+/IUV+g6upfoCsIoOCyKIEfueUJYsFxUjD6whfYMG0yR3VkDdFFBNMLshwuiNWZcVDxt4XkwN/1DQxM57hZo9kC6XvLd+w+a6l69Z9nf76M03jXQsz6Ga22ONcc2vx3y/yCPBBeP+Xljaax356+sCD73Pi4znkLHV27qWFoALNGSC2Gi+Ko3qmDX52FABpr5/9R8ek6sM1TnBscMIWWTqxRKw30OrAa/JBP0wobIbk1wFUkUKF4LEig1RURjkmVUe8MWhV/ED+OGohVQCAgTH4fRz5B6AiC3RkONQ0s0mU7a0u27jzDzL50scGdrxsMdWn45J+8alPrB2tTvzKE0f2vaXqNItpl2VQziDHscg1LbJiJCMhKEII/IyWFJeS8554kwtl8VQg8dRFpiXgO9dkUpObq+SqjShP6azcnjwpZZNjhrRsEh1A1UpBF5FDTAhwio0Bqto0It9rkt9oULNap6DWJDMkyppZNvjP2QU2+LdiSKgkXjYhqGqFciKgs11R1RZteJwGpe37VEcYyp+4ZeFPC/cKtouBpyHEgnguOLSpSbZhB6Vc6cGtm7f9yQ0rb/iXRd/Uc06c59QDoFs4ceiZ6yujj/9iUBl5bRpMrHSciGwbbWLcAJpD2iYucmJRuzEvQsmT7iucRaVzcOrfnzy4uhOgq5JyP55eOFWpgRd4ZS4MiM78ZvJaQv+RH7TPpdqs/4q/Nd+fqDB3jpR6hlbTK9CJv+XCKB6t2vBAplDeS7cTfw2ACbuplMxYdRLh1BPFHBUeByEFjSaFYUpBbFGYOpSYOXa8gUcqaG9JLHx3tl3kA4aEcCJKHGsxrisoHgj/MZNIykGWS4mVIT+1KTSzCWVKNSNbfKrQ0//1Ldu2fy5HfT80FjiNaBGoXuCNc6mfBtPm6lOf3mA0jv/f9ZHv/2YmnuIFCLGgrQqmshG5WJ9tdkC14wTJqEG1GxiotqNaOXUj5UYEGVxNTcivBwxUgyZ842wy7CKlhqti39pVPF42FAhoicB0fKqq4ApAgNclBFSAFES+5ZKfKft235qnhzZe84tLMuueWOg36MW6lmd63T3pHnfvsz/efHj8yLsePbz75WmPmTe6TErthHlrhUyBzMgiC8bSnCsN8j5SncRtwsYiaSGCT2oJbWuw098R/6aKEMqNQR6vgxraFflTlikOcjj91MS8rxbdBEBVRULyYQV8ZkGGEBsEaPdTSDFbuSErW0Aq4lLJSyhvZKlkF6noFihr5kTpH8PSTSv62+JDcUMQz9k2F1WabxJZ2CGSUrs4Nhl8A8tGNUQ2L1iBIdIXPMIklAQwAONysfvIkr6BT61fs/ED6/vWP+dpKpf6nljI7wcXmGDfv27d/8Dn/3M4feg1Zjw17NoRV1LBJ8eBh49ufL+0gerpwO/0jlo6iwX/jMKgU5DqTFXS2Y7r/INUvglVW1yAansfUfSx1oeT+5xhbQc1V0zuNMyVsYOTAo81/7cadwbAHd1EVZiBfzha/AkcboKI4hBANSXfA7gEBx4FGpjwZygxXEXDAEfVpEwmI1S5WAAuX1lT4k+5QJMmZONwgkM4GAWWS6GVpUZipalbqpSXrrhvyfI1d67csP3r1L9idKEIps42HxaB6mzvlsv8uPTZZ7OT9Qd2xrXR30pO7H6Vk05L5UiZKZ/uUzr/H3gW61a7RaRu706gKiR8tIVVtCtOqziGxlJN9Wo++bWAb1gihwwHQBXte0Vh0G4FWAS0Ivo0twJABbEFYtcD9vMDOIHSP5PG+d6jQ5t2fDDr9P1Fz40vWTCqxvm/Whf2itj4Hh//ZmE0qN/0wJPfe+8R78j2MBfnjaJFJlMAXLKTDDmpS5k0I7GeXB+PKDIiBrSGZVLKTmhyUJGfGYCl/iuuesLKTPjTrCJW/KszFfE7N41Tv6kUYMV5or1JS2Qg7M/CNJJKKiUUoZoaeFSvVBmoRnX/f7P3JmByneWZ6Hf2c6qqu3rftNuyLcsLeAEbHAhLwAkhyU1CyEwy2QN5LiHJ3ITcycLMkHvJzITJHUiCebIzYQsxBHAgAQzYYIz33ZZlW7L2pdXdUq+1ne2/z/t9/6mqbrXULanVbsmn/JRb3V1ddeqvc/7//b/vXchDRKnXQR1OiTzDIzvN4lJNzP28pknFU145S45qBktoigGAqo5JkAoTb57kK4NYzjAU+g07AxAqqyBYmNz+Q1Sq7/qNnu6+b15xyRW3XbP+mjsN3uHlt3wEGHxaVH188MVvfO7/mhnd9ZNpfXJjYIVWAS1/ExZGWQxy1sQWyHV64NcCrGsBqC4FUuVyWh6MOeXjmNjZLhBrnV3zAgrmAdU2YgCz27TDTDbVNaPBtcgMG3eI1XC8bMOoOB48bsQUNyCeUhSjipq4OthGi4W5G5lVf8X3FGuZYcFODJ1GzXHVhVxMeQnWVFjjgeJBDkVo+Vte6nf3H+0eWPdpv1z+vN/Vs7N/+3jNuEAoRMv7hPNZ4SUfATV9X8/Evh231ib2/ZFbP3CZqyprEKguhBXtFdXMcw8Xro7kS2Ph6MSKq6m12TrFNfwM7QyflBkIzxSG81yrEsDKE05m5t9meaVhg34cJjDYA4k/ZWzYFNmFqtnR//DmV9z03tKV7nMvtxSq5Z7ESinz0clvduwbP/rOJ/Y/+mvHk8mr6n7qU9Ely3XJNQNyySOPAavFSWhIQonMmEJL2k1WYkOyNp8P3WwtZm3CBUe0IOmqvcHf/sjmUtoMcsgqRhlwbG/rcV1XIiABTFO0+2NKYEmVJtSIQ6pU5qg6M0dhrUF2YlLJ9qnTLVHBKpCNKmrW8sfGB9FmDCpbYpImUGW/yey/jJ+qz9e29Cp2BWKfIJz+aNGK/RfCLvBzx3YpqSfkOZ7q6uh+qL9/4O83Xbrpi5d1XDa+3M8wf9zFPQIAqdWdXxiYO/jsfziy77FfJVXb7JiJ65kJuUZCFjY/WYWvrfvAG6clgZ2csxwQc4rbmarrz7aiutSxLvX77PAXe9zJS0cWNTp/a30qsMqYlKPJs5Cb+S4H4IhKDp6ASYQoQJGfxDG39yMA1BjfwxUMVVRUUBG04klbnztB2Syo1z/L5m4Vr4kMVDH3QRegmHGAmQ5q/lC5FOH5bC9yC53jnT19T5S6ev/F9ju/nZr9B9a/5jX1C6GS2vz8Lu7L+eJ5d+r4v62f2P/cT88ce/G/ltLJDkfV+M0J+2gZ5NEVGIqlK6qLAVU0SbRHn/bdY+ETcxlhLJ1S0kioXmnwPYGZMTlk2gEl5BEhAUgbp+vEeX4nPPFwhaptMuVtV5u/Jf+tWFTFpquUV95fGr7001tufdsfE62/oC7UFfj4zugpUFl9+MQ965/Y++BPH5w6/M7xcOrqqpcGTmeRLNsjz/LJUw7Z4Ezh/OOgFEWRhc9VkQOgmmo1e2Zpo4Gq8OMWLoInw9KMbyoLAic1yGff9BwQf1G+LTj19FFpcRfOkphi1H0ZpMYUJwk1ogZVajWqzM5RXA9R7Kei7VPJLlDB8sgjl8zEJCOGjZVUOrkW2gTgWhIFgUrTtl//XmqmLdP/TEAlqrMmUEX1GNw1XuJYh8KcVK5Gd3f27Orp7v740PDI53et37UnF1Cd0Sl80T4Y1+bEo58aohNHf/jY3gfeo8KJ7Whz2K5JrmmSA9DSfkE0I0xbEr6Fg5NRcDKSJtNoFuuCLAlyF69wng1QPVMwfLoPfOFztTi5bVAom0rav2bRsm0lvXZRGHPhwRFtm5cstr0jMgEo0ZrXYqkYtlMxhFKww4OaH8p9cP1RUEFnyiET/H9u++tZLuO9ZpoMzRuWvYfMu9xBwnFowJqYHoVWR2L4Xce8UueOUkfX/cVy9/d6+wefLlz5uvELMSQkr6heINNZY98nrpwZ3/ers8f2/FbJqFm2CrVkZLGm6vl5U8sDqm39XM1MFyZqm10Jt3hTIZAjdaMeUa3SoLAKew6J7bSsgGJydfs+q6i2QGhr4mkBnIwkL1QBVA5sBqkR2ZTYft0u9d2/4cob/rTzlW//6oW0mzw/n+bSz4oF8Z5DX9n63Nhz/8f+E0d+YiKevTZ0qWB4DnmBT4HpECZl7PpB6DcckxIbEyaRE1vMCWVOZ+bIoBGlTMILNzXt32d8uuyz1fzmJlBtA6zNn2lOGPvqZnBWqg0Azmj0g5qAKmqcoN0fsv3UXLVCjUqNq7++5VGHIyDVSS2yAU5Tk8GqqMZENMUCBt4Q6aop1/CzhKnM9F++b1fwN9X+GTDlbqHEHnO9BOctLpPYVF0dXaP9vX2f7u7s/cebr7z5GUO85fJbPgI088hn+ipj+94wObrrvdHUC68puA1HeaahoPY2LGyvyGxDhtk/W/W+kwdRdLdLw4GlKpin+v2ZAtWVBKnNwkbb2xYRZGvOkTlJ73nnAVW57nkm0j/P5GXyNZVsA66aCoNAgmXQxAHXXPuiam/UKEaoDVHMFosuh9iwkh/dGiXzCJ5Qwmpk/WLnBX18Al8hytLcWRbLGRTDHxwdGdslwy+dMIKe591S3wPF7t77B0fWPdlR2nyQ1l+4xZmlz8x8YnjJRwCt2NkdH31Nfebwb1WP7/2popmQhYrkInteXvSWMeGczZtaNlBtVr/kspoPVMUHgPfraIE0QqpVQ6pXQjY3hprcQjyc6VPSrKZqUKAzpLOJR97ngspck5sqNIHEtKkO+kBQPlLoHv7i5a9+w58aw9ftO5v3/3L8Gwar41/ZuvPwnh87NHn0J8drk9c0rKRoFRzywFm10fo3hQ+HdhTsUrBQJm3VTg1QTz4vT9UJ0ECV/05m//ZH8oLbVl2V80E7S4j0Vr8iCqqIR5U2P/Kv4yRikFqvN6hWlXAJihV5lksFJ6DA9MhVNrsbAGizUwB6fyypZdWUiKNQ5dftf0ntElAqBl5aWKXTvDJqAAPVtnumbcE1izF0kBCUGolFztS64fVf6uvq+9uNXRufGhkZye3TXo4X3yLvWan7gtFvfu+m2WN73jU3tvsdgXHCLbAw3CaEFuG6sFGZ05XAbEvY3MQveM7mdaUr/acb5uWsK+cKVJd6jaV+v9jxn6rtz1XnpgCq9ZfzOzkZQpVOCM9Murkjwk+ISLHZxIYYFVRFFKOaSqRiJEkllOiv4KEmEJ+mkgwGehuxeb+rk7xSMsBj1V1AmPpjnuEOVFYQQLWcNaFCaYL1FGhtoWEnynIrXrHjiBt0Plbo6b+rY2jTg4PDA/uMgavmLvTLJweqF8AnqNQu7/hjn/vhePbo7ydzB290YUHBdhhiw9PcCWou0tlczMsZhuUA1XYrE/Hgy4CqaEAy71QQypEnXa+FVJ2DNRAUjIjodBmoGobDEW/S9s9AQWap0u5NKVW31nuWeDixr8JF7FDN8pXd2f9o34bL/3r4tTd/0jC21JfzfvPHaMAHzurYfVt2Hnv+h/aO7X/nscbxVzScekfqpoYV2OS4LtlQnUIMxBsN2SQ0qyiZlYtWui826bT4YrpamoHN5i/mQ9WTPhs8N/uiis0M/wdj/zSlOBZOapKEFGqQCp/UqBGz44RrOkJlMB1yUpsrqCZC3pA4CSsZnWAlFRSYagOUZ/6RUgmFQp8DKHBnsCqAtlWB1bYymiPYLnQBSNVANfbs4Hh/d/93N/QP/2l/aeTpHKTmV2Fzfr/9dmt0a3jF1K6Hf7YxsfeXvOjYsGtFFAQOtKfClWQnDnFIaS9anGpNyPiXy1kzzuUxy6monsvzn+osOdVztuhD8/+yBVIXzjfzZy3ZSmvuu4pJwQoKLX442ESwW0RrX6LM0wQKfbT5MSfaLBBWpsfVVPwboBW6ON1OkVZ+0y0kA6mwcQRIxaYW8afAw6ZKDS+K3WIl9csTXkfvC11D679VGhj8bl9v+Xmjf9uaSpc6lys5B6rnMnqr9Ldq/LmOsRc++XNJffQDVv1YP/hyWNikeCQXVLvqfzkX/Nkc+vKBqjB2slQTnkA1KZx/yjtPkMgTalQbVJmrUVjHFtQhy0I1FZYcNrdsBaTa2uJHNz50VUoqaW0TCgOhzFgaX+Eb51Ld7ax73UNfvvyaGz/sXPaG+8/mvb/c/waV1aeO3df/4uTB73vh6O5fPtY49vpJNVVIPLKcgkeO45FNFjmpw0lWZOtov6wamplog5+5kE+qCXLyUUoLv/0xcANYSBVoceqkxIHzCyCVIyK14hbfc6sfQDWNKAzrVK9LoERUx0pC5FkeFWyfHFShOIHYJAtiPtAW2IQ7ZXqDDa9Trm5o+yxL20vB85RBKhwRLOaXMmDVzhMiu2r5/jaJAVqRjee0sSillNimfWyge/DbN95404fWFdc9axhG9HI/7/L33xqBqf1f6T78zEPvjMb3vtuePXB90aqR79mEwApsxLB5gtIbG/XWLvH0qnj2Ol5mB+4knmdbDGh2lIs+1yn4rgs/2+Ucx3Iec9pjaXtRea7Fujrz6WQMkjjJrvXHvJ5py0UVN7joohKAVEUx2vsNAFQ4RGGdlrAaw4LVIiqpLinLpkRJDGqKWHAOqdFCY3bFEVoRDo99/LMgEHBUU4MSw0pS26/aQflI0DP8RNfI1m9392+63ymUd9PgYO1i81rOgeoFMBOq8UeGDz/5mf8zqR76w5JTMSVxCiTsU7VOz8+bWg5QxVUl4LEFVFt+OkLy5ySqKGZ7DoCGarVBcYgKlCcRcRzvJ1VRVkgz2TwDqZmPZeu9c/48vySqVhb462zfAdDTwI611H/E6xv++IYbXvOxYv/1ucH/WZ4emXXVWFzdtnfiwC88dfTZHz0eTY8o17Ddgkee7ZKjIAiwmK/KVcdMyKFVyJIm1ubtmBnmo03OTk3682Wah3zmnAKF6mhzURF/VEmHAjBlx1QNUlP2SUW7H2K9MEZ4RERhElKtXqEoDJkXjXa/rVBJdcmFFRp4qFFKCG/Dv9G6A+vAAmBlsZRu22sjcLFHg7m2RbYFkGqTZdoMVDkUAFxBAHZ2JpDHNQMAwGOzBNSiTegZTtpZ7HxucHDo9nUDA5+9YuTa3bkN1VmepBfxnx1+4CNvOb7vifeEk4dvLarZoAOnF6Q3NlrHOmkN56nOfD8dYJunZF8CqK4EX3SlKqpnBkIXVEvb10td7Jhf4MlUmuLTzEp67dkMi6hMRMUwNk0pimM268+KLlGUUBSi1Y/JSQCpyfaK4lyDWUQAKRT7wkHFishxzjrENgZRzsE8IuZ2cAuQgpRUYwFqQ7KjYvfg7u7+4W+V+9fdFZQHnvZK9lEavBadwvRi1F/kQPUCmNgaB75+9eTeb7w3mn7x14p2lVQKGwsA1dU9+KWAahahyV85lQMWJ0Lt4+oni0YU83CYn8oiqjrVqhElsAECULX8VlVAq/tZZa3V/JkPYHsllZM50McKxAAAIABJREFUGKiCK2lTAgqBjRQPRQ3TJ6dn3T2lkUs/tuGWm+/I2/7nds4ArN5/6H7/WPz84PFa4217Jw7+1OjM+PW1uNbpBi4VvIAMyyLHw+QsEz/zMlusDbFqwZQNQ/KM1qHTfJn3hfNELwy8SHL3QLfzs8Qp/ipxrZz+0qyqJmz5BFV/GKPV35AqalinOEVlNWGQiuopXAlgqQ8+KgCjivBzKHZhYUBSYUVQAMdOylfmm5om2RAt4OdZu19XU23QBwyH/WUdCzVmpANJtZW5rbxiw9zfIsdykH4VdpU67+/r6f9MZ4f/teCS7tGrjKty4dS5naYX3V9XD929fu99n3lfY2r/TxrhiXVFxzR822LxKUIiGNZoL+LMW5vn3FOA0OW2/JeqYC71++yDWE2guhSwzuqlWJ9kcUIFU9tBaa/jbC3jLFnMPbyQSecS6noIgbEBZnupELQ10IxAt8BEh8061jGJ/OYKd7OVL5CLH8ebXYmwxWHEmPssPF7mCABYKDrQXSTLS02/WDGd4t6egaE7TMf7tkvFF4c3rpukrTfBAii+GAFqc2Ny0V3RF9kbAjCYe/5zb6wcffg3k5ldP1awquK3xruz1d1nLAeoclxpM52jLa2DwYe2TUliShEXB35qpUaNOgAHjI49MgBUkUbFSkfNPdVVKdnRoo3SmoAFnyJCTkzeUUnFhIGv4AjFbkdY6Nvwif4rrvnL8rb7HzeMtZllfKGdthD4fWPiX4Z2jx6+bqo69abp2uzrZmqzV9SjemdqJeQVXI5vxN2C4AohAKIC4M/LtNCelEopf65YKHTrX/LtswlduNhSTRWiC1dSDR2RqoEq205h8UAsahJy2lQYoZraoEYjpAg/Y1qA5p5C7AUOKqofUKHgK2INWUAFoCrHKuIoAFKAVaHcCDh1+SsEUADc+OqgOqvvqK46oASwib8jFVW9WNmWRZ7rKs/2jnYVuu7p7Czf0V8o3fv81gNHcwuqC+1KOP/Hq9QOd89d//zLk/sfehdVj14TWLFT8AOCvj+NoF/ExkiCTSDuSc2WzLYdtLXTZaQBdarWty4sZBZJp3mLqwlUl/tap+Sltiv7dZIUzyhNWpomHvGmWQRSnCAH9X4MnmnKcwwKIKAT8Z0BKopGDusqcIfOwgQFAyCVucI62BxziCUbXgSP4Pm436I571I1tShMsW5aHHtKbrFqBqVRJyg/7wbFh+MweXjDZZt2lnsHjtLwDWjxr3K56vyf74u9wuoinZfmPV7QrwpAMPH4x346ntrzm8bsnptdo0JkuZQw+Xp1P76lgWqraioxclJRlR2kBqog3CQJxY0Gx6VWK3WKQrwTnww7ECUkyOXcxtdCqXm8U22grifazFaF2yOcxgHuDyp4EjdHxZ6Dhd6Rv9h041s/bfRvy9v+K3w13D12d2kynLx0dGr0VRMzJ14zVZ1+ZTWauzRWYUdiRJiTyXIssl1E4rL1tQBVW6eHNU/hTEOvY0ib7QLdFuOKKqqlkmDFVQ2+Cz8Pan4sHGHcoDAKKUkiNtYGYMXikrCoCkAV3FPiFr9Cq59BKgCqgFOx1BJXAflP3FMBBGxUUtHaNxzyjIDBKcz6bcthQZZjugJWbYBYW/8MQFYM/fG8ju1EhUIw0d3V9aSpzPv6unu+W+wq77hu6LrjFxuvbIVPtZfl06m777an+0Zf+eJTX/8vam7P6/x0sitwLHKcIreXFfyKweHn+RWUGLmfRATXbMymxVITtJ0a57RH/55q8JcLHpeqqC5VBT2TD3/hc2Xt/XmgXXdq+N3z/+A4ox1DMNdAvc8R34ao9lE5jcQHFXMJC6S4LY82PmwXRADMXFRO60MhSSqssrnWr6E5+mzXyKYDMstIrxGPtSm1nMhwi5NWoXzAKpZ3moXOp+2g55mO3g0vDPjlQ7R1a/hyAah5RfVMzvyX8LFKPeIcuveb7zFqR3/TrR+6xKYKKcvhlkA7YX41DnFJoKq96bJ9Orf+dYCPAFXYbygyEGNZb1B9rsat/yQGnzEg0yqQsnzeieKWAVWxTteClJbDcSuhig2X8Rjh/8QAG8wJdMnrHvyu1zXwkeHtr/m6MfQKxHnltxUeAaTkPEQPdR0ZHbv08ImDrzw+M37zVG3qmlqjsr4RNboTFXsAqZZrkoIICZYuqLYCrPL3UlVlRmqWkd10tJB2e8ItNw1UNQc14VY+OKktQBoxMMVd+GMAqfBNxcICJa6KDbaNIbTrQnBSUwGu7D2pFbba2D+rgDJBgIEqvlrkGh4FVoEcy2MeKsCpVFSzqqrH/3YN/TPbVbbl1F3bOe567p5SsfTwug3r7hrpH3liQ2EDDLhz0dQKn5MXw9Op22+35q6jnuP7nn/32N77f9VNj28o2g3LtbCZ84ngw4kWM1cAodzR6X/NOFAttG1b7TNY2gJtLz1QXUmQire6LKDKYyKCSBFLCUhl5T7mFABViKMAUPkr6iv659l6xOsNFPxIUUQXEAA1W5cBOrN1ixM+pAsE2hsHSwkdINuPK3hcmW7DcQoTtlfcY/nBU16574mOwfXP+j2b9hU2VScM48aX7TyxuiW5i2H2WOX3oEafLO5/5p//kxWe+HU/HusBUE0sUR83y5WrdEzLA6raI1X2qE2gyrMAQCpzBGOKa3W2pQJQRWXANIvsKQfbDvaYwyVvwFMOAFeqqGI5pW2BsghLU+Lr2GsO7RIyKYJ6C8DBDdLO/g2fKnQN3db5mp95JK9Ynd8TJeOvpv3pxicPPP2a8cnxmyZnJ6+tVivr4zTqINMopFbixqiJWikhS5w3MtnCCh4o6AF6p8MNzEzNr8VSchoBnKIFh+qG3FFNZcU/WnMQUgGk6vYcRHv43owsIraOSYlPEnBVYT+FjY0Gp1xxRcueW/Vo24u/Kdr4aNk7qJQaHvlmQI7ti4DM9sgFMLU98h2ffCfAv1PPcmLLsCuu7U4W/MK+clfXEwMDg/cNdw08uK5n3eGXW1Xk/J59F9+zqyOPFCbH9lx/8Kmv/pGq7r3JMypF30nFFD6FSAdm8T5v1gyKyMQGMDPn5eEQj+l2zmoTsy6oqC5W8WzFBC8+tsutpmbHsPBZlvP3y3lM+/Oe0eO5IqopReDNp1Dqo1oqgBTYv1GPdPs+45+iE4T1CnOEWE3FCiInAE8x7ZcSrZRXGKFCOMXrFHxUJeIUPP5YmSpNjdi03Krj+ZOuVzzgl8qP9g9t+p432P+oH/cdNS67rHHxndln/o5yoHrmY7aqf6FmHuzd98AX/7MZTv5aIZ32bapRamOzh1ZFm0JlFY5qOUAVOIN3pjqLCvFy2Q0ggoEqSOgwXJ+rcWwqGeAzlriqmpguX/SsqF4CqOoObROkAqyi7R+hhQvjdr9Y7xne/P/1Dm/8B2P7j+xahSHKX6JtBB5Tj40cGh99xcSJsRvGpyeumZqdvGK2NjtSj2tuaMRWYsR2osBoTa3UTAxlKIOdHvhE03ZTWryQWU5lwFWM/EXUgIUFYJRb/FHEqn6+A6jiXON/p2TFSJgyyEy0mIpM6PMZjIKbihU9E+VZFnilNvNrIY5C5dSzbAGkpke+VSDX8ZXrAKR6qWs7qef4SeAGccEtRr7r1zr84mS5s3tHb3fvw31dPff1Fnqf7e7unspPknwElhoBjkl9/LPDyczxX9j31FfeV3ZnuxwrNG0LpnsWUeKQYXmsVQiTiAwzItPCNh0Uk4wWdvZAlQsDp+jXnxEY1G904VMt5zmW85iTgXfLqjH7+0UrrOjwAYxy9VTa+VI9xVfFQJW9TyG0xHpkYmMAAaXwUEUdis6fRQkET7onJK18ganCCZZMRqxLCRkUM0h1U+W4kTL9uuUVxgul7ue7evsf6ugf+V55+9WPEHXP5JvY+VdIDlSXmjFe4t+rE9/YuP+xb/1no3riFwM1a9tGg2MvUFGaJ6VeheNcFlDVSkrRUqKiKrY+4BcyUEX2cRRSVKtz679RiziFyrCLzPVJIBAwoZqESADPgMs7q6S2/CgzMYBEzElCBwPV1KQYaUK2R0FQOlEe2fTfeoY3325svfXgKgxR/hLtI6DI+MAffcB4+7vf7qddaW9STzaemD5x+VQ4s6ke1zaOT41vnK7OrGukYW8YN4qNJHQjFdvwPkXrHq19zq+GlAoxqFhQ0MqPobiNWXUL3lgaQ+wQs/o2ajQoCgWooorKQgiusqZY+w22nEmJbAW+KbP7RIii09ERXuC6Piv1UTGBUAoCKdhYBY7wT1E59byCKnrFqFTsiIrF4mxH0DFRLpYPl0qlA+WgvL8YFA92l7v3e5G3L0mSsfUXcHxhflKv/giog/cFY7sevX567MUPTI0+8f0dfuR4dkweYlKRBZ/C/sjhgkWUNIiciGDGyyGcEPZomzepZraM3Rg7zXMC0PSANiTQBHgvIVA9E5C68D0txknlcWD1vnRpoL4Vn2TpxmA+YXDKVVWo8LFpheUcgCnM+UGzwB0CKYinUBQRi0hsZpnyyq42Mr7MxtfdIMSbxmRSbDqUWn5q+B2VoKt/R2f/+gfL/eseLHb0POkG/Qeov7+SA9TFr7UcqK7+HHRGr6gmvnLloSe+84eqMvHvXKpajhlRCmWnjlo70wv6jF58wYPPHKgy0ZQBJIMNJvrEpEINVFnxH5NtFsi0S7rt73LrHy1g7FXBa23FVmq7dO2Bx2bVbE0le1iAVVRjE+yAYeLud+7vHNr8wb6R7V82Lrn52Lm89/xvz34EgBC/Td+2vEOeUwkr7oyVFGyLinG90hkbcTkkKqcqKiUqLkTsvabsREVmkiamSlnHjEnfSNlwUJmxLDBGEidGHKWmkSojbsQmHpNEkaFiZahEAZQa2LmkcWKm+Hv8G6LbVJlghBkpmnKSMYWT1EA9V8cWGpZlmKZpmJaJimrq2U7s2m7k2V5oO07oO0HNdd25gl+YdW0X9ynbsSd9y590DGe2oAp1f6sfraf14JUl+QJ09ufPy/Eva4/97abpw/t+5siLj/6B580WHTtCt1hcJtD2T4SaolRMqRmT4SmKVcQ2STZ5C4BqK8Hw5PViPlBt//1iFdVzWW9OFnLN39VmnB95jVNBkybLthVlmgFvIbs3TfwzPXwzAARFEm7xC0BNwpA3uREqqQConIQIMRQqp7CWQuUUVVOpnLLNFP6tZJ1p0tC06FeBf8pAVX6HIkoM3ygclOWEbrHzUEff0Pc6ugbuN/2OZx3PO6BSd7LLHajS5z4XGx/IHWlOda3nQHWNz4Jq/+03HN11/+8nteM/4RgNwzIiwgXB4G2Vj30poCqdjkzFqM3YtUCGp0qOmIspRUW1LvzUKFRkmVD7F5hzpbBrZXNkcFS11RXy4zmpI/s5XgkAViyp0LIV4QsmEINisiiyPAq61z9b6t/4wb5tr/i6Ub7qxCoPV/5ypxgBOFlgZ7GbdltVqtoRRXYym9hTRmzFtdC0DMtoUN0IiKhhNAyYBOJm1cPmKR+2/TuqR/zzMJTfRw353g7hOeWj8srfx2FsxGZsWHiFCEA0BqA18T1s/2MA05h7fUSOQ77vy/PYtjITM/VMD12+xA3cuGAXkmJHMTY9M+4NeuNaVIu9Pi/aTJuxNuXAND/7z3oEwE0de+xfX1ed2P0f5yaeu9UrRoYTWJQicpMcslOb7Bg2aniJhJSZEjJgEqj951n5ySG0x2yfFmhqUWN24Ce163mCX/6qI4/MEj+azyodtjZAmf1bfD+yOGz56+zYm9xPFC74WYVXLqXMTLGLfax0YNgGjxlEOqlOd1bQaUFHJuvAiCpfUqNEHwHqmQaopngls/UhuOzwUGbLOUTVZkIsCHfhbiPG/CiSKFS6DYsiRH8ExUmnUHwuCIoPFwqlR5xi8dnhdYOHqNA/R4MnGkRvyOeKZVwpyz/rlvFk+UNWfgTU7k/dMrrvwf8U1078CKqppiGiEbQrM/+3lX/VxZ9xaaAqvCa22+B2E3aYaIcIlxaWHyyAieoU1qtUQyIV+wAWGKhyiwU7WJ2jzklFmCgsIaRLWwugFZOZCK10s4W9LzGRwBILPKA6eIT9lz9c6N34x4OXXHO30XvZzGqNU/46a3sEuNLaui2cA083J4rTzMvEu3Btf4oX79HVn/rKJWM77/rZ2tiOX7fj0UGriIqpQ6FZoJR8jvj1OFlNnFRSU1GCuU/rAQRCnazmX6oaehKXc8GVsNTfL/xEmo/Xh8NPp59zMaCaGd0Lz1MDVW6nt4oy2Xvjn+lOGnfTWBiB7hqjSi5kgPbDldOmDyoElrhr/2Zu3dvCPwVIZX0EHHVsFjwRuis6vIZrvNpfNXtt/IwpbkhDxLrDVDc3NYNixQk6R8kJXrA9/2kn6Hyiq29g58Bgz2FaZ828nNX7Z3vV5kD1bEdulf5O7f7Em0b3Pfy7UW3iB10AVYC/LHbyFBPS+Tq0pYFqy6gdnj8Kd55ohNzfAqoNatQrTaBqmyUyGKzCi078NTHVSEY6MVBVUISDe8o/A1CNdVSr7KYZqGrv1ti0qWb65A9c8Z1i78b/PrDhsu8ZA1fNna9xyZ83H4F8BPIRWIkRgLn/2F3ffsPMoSfeE07s+NEuv2YYvqLQMCiyClxVRayvm6TkwEUFEA3BaibAlUAnmT3nA9WlQOZivz8bAVT7GMwHqnAJ1R2wpq+oPDp7HamVNgPt5r2HTJzEe8QM+KJoIUbaUkkFM4jtpcT5g4VR8D7NhFFcaM2ivbVrAmhmOjlKWvu4w3hffMDBAQZfHQQh9k1FeVV3CVEsQoslBNi1g9Dy/QnT9fdZQWlXobNnR0ff4FPlzqHdXnnjMervr+auM2d/heRA9ezHblX+Uu36xK1H9z70O3F94i2uFRGa2800nwsOqBLzVGOkBbUBVcfqmAdUJVIOrRZtPYWKKtoubMwi7SFUlmWLC+4QgCrXW6WiatnUsALy+q/4Rkf/yP/ovfbmBwxjpLoqH1j+IvkI5COQj8BZjoAae2ho9/13/Ex9dPe77Mr+bV2FhEzPphoCK6DyN20ylSInTcgGUGVwanIX6VRAdSmQKsDrZCjQDlSX8xwL3/JCoNr+HOLipDtt+qXF+B5ze1YRFrDNUJS7Z9ruVDvo42FiEIJUOYgvYSmVsMsHBFLgnSYJFPeIYM7a+Ta35hV5lHIaokM2dwFTHlfmJGmIDJCKQ+RqNXQW2VcuF8FKz1LK8uuJGYx7QXl3qav7yXLfwCOlof5nilvW7Sd6dM4w3gmzxPx2jiOQA9VzHMDz/efx859427H9D/92XBt7sw+ging8pmfqdsciLZ7zdUzLrqgyoxwJKWj9ixKVd73Y0caYSOpNoJrEBtlWiUyj2KyoZrWAJlBlb00BquIAkHJFlQEt+Kw8YUmGEH4W2TaFZkD+wGV3euV1fzJ4fQ5Uz9c5kT9vPgL5CKzMCICSUn3hn27c98jd7wkn9/9Ulzlb5C6a61OkrY2AyQCTLJVK6585+iYlBrw8WXqu/VNbFdWlQOapfs/apDPgpJ4SqKLK21bgzXQFWe1UADF0Big6wHZRWvdcPUX3TCvo8SipiHK/XWximRiKyqmAU443ZQU/qGcSAAO1vmLPWfBQUXkWwS5iT7mCCgeANCJTgVKn/T/Yqzkl23OpAfCLg3R8MlxfKcuLQmXWbdubVk5h/8Dw5ruH1l36taDvsqepr28upwatzPXQ/iw5UF35MV3RZ6w//4m3Tex95LeT+rE3+3ZDLJtA5DZhQHwyD2lFX3zBky0HqGIC4amE89iXC1SLDFRNjk/FxNKqqIKbCg4WWi9wvWTzfzw/lK4aqGLyQqoQWyybBiWWSXWrQH7v1ruC7pH/PnDda+7LK6rn88zInzsfgXwEznUE0PY/eveX3jG+/7H3qLmjt/QGJlEUE2FetGDbJ5t/5P+CEclOnmw2j6KFjuzkubfV+j8d0FwShLZ5YJ/Ne5Pnn18dFT6ptOsFqLbRxVh1L1GmKEYISGWTQ7GW4p8jGlunREGtD2u6SLF/Mlrz4J+y1Iq1DlJFBUAFOIUQDeMExT4KHLy2gOPLfqqK0+fgqcy+ynhNHZiAfJDEtFVq+Sq2g5pyOw8FPQOPr99y5Tc7h9Z/2xugQ4aRG/OfzTmy3L/JgepyR+olely069O3Htvz8PuS2ugPBFaNbBO7RknO4eSeVTyuFQGqLKZqUKNRoVqlRq2KKniq2PXCFgSkeMW7W5i/A5QDqMLIGoCUJzFM2uzRCkI8uEoaqIJXZJtUM3wA1QdKves+2Lf+qnuM/m2zqzhU+UvlI5CPQD4CZzQCavbJgZ1f/9j7osm9P+uEx0eKrk2u6VIUOWTaqAYCpEYiUtViUnDzYZfUAqqi+llK77ckSMWRnwegygmCmlfaDlSz45GobQGqLOhnBT/AJDyVs+QoAFNUTiVBCiY4UOFLhDZEtbCYAlBFBw5A3mbrKeagst0UWvkQoIm/LF7b5DREWUvE/1R8wGHh4fhB3S91H/HLvc8WuvofMQudD9dCc0epq3C8fzvVc+X+GZ3mZ/XgHKie1bCt3h9FL/7jm4+++PDvprWjtxbMObKNmFSKpAxcgItpO8/fsa0UUE3jBoUNqP7rovo3UVGF6t8nAztdbV+CaQZgVL7X0ZYZSxXVWvyO+UZCqkf7Hxt1iK8a5JHbd8mTxf6NH+y/9vpvGsaWPBHo/J0a+TPnI5CPwDmOwMwz/3TLwUe/8AdUO/wDPlVdpKA5VkBxAi4lqo/oUEUMWDm9zZDwCmzSYbEEhqW06xdX/bcf3koAVe5onaar13oNdNek0sm3JvkVlcuWph9zuOgvZGUDYOWEulQnzaEFH+qAj4QtksX7VNtJZa19BsBcnUVxQ3iwsGDOYpJZrGsSxUbCI8qWU+CfKovgTgcjf7JhzF+sBB3djxfL5Ye8QvC4bRd3ewV/tLs8MEVbb4I5f84/Pcdzfrl/ngPV5Y7US/S42p7PvW7ixQf+76Q6+vaCMU02dtRIHkESk45pW62q6ooB1UQD1cpCoNqqqHIXPwOqOt2qOdHwbh+V1hZQBeWAW/8AqiZRnVzyei99oaN/0wd7L7n6q0bnFRMv0UeYv2w+AvkI5CNw2hGAt/CeL//X36oefexdTjR2ZdGD2tyhNEU6UkHrEqTtDyoU7vgPXFXm/zcN6TOr09OvCucKVNsroKd6Y/PEU4s9SPu2Ni1VdTXT4PQo8S6Fyp6jkBsRf4VBP/NTWffgkIIpP0RmzEO1+c4BMGxtiFKHKLDYHQCMMV4jDBSh2Xu2geAcheor7m6qTK9u+aUxr1DeZfmlx8xix70d5f49xXLvsY5tpVmi7VHOQV39izkHqqs/5mf0iuGBO2488ux3f181jv54yZg2bArZGB+8JJ6gFvopn9Gzn9mDlw9UW2IqqfmKhZRw5NHGCSkKq1SrALCmZBoBWbCoYnsqaf1LGpUYTMNQme/MT9XpI9xBws5YUkOYEsDTUsotncgMyOrceLhzcNMH+9Zf/SVj4KrRM3u3+aPzEchHIB+B8z8C7Ot77M7+x7/22Y/YlUM/WKSp7sDDtOZSlEBs6jE4g9gH1VJEUsTcaYJSHTIrzLJSUV2O9mlZIJWLAaeHB8utqGZqfWnl6xur+DORlVhOsfYefNEEXFMI+YWDGnNEssQhi6BW7hJp6rD/KQAruKfMP8VL8PohXuMszsL6gPHD60DfYcFvG9ZSeJ9+6vilCdsvHrS94otO0LGjo7vvia71G3d65uBB2ry5kYPT838dnO4VcqD60o7/kq+ujn5z++7Hv/6HVjj6053mFIyXyDQDAsGb1ZNrDKi2YvdA/EdfSiYJ6eIo4t1yGlEU1rj1X68lZMDEGsp/05ddMCYSHaOHKFXu4rAaU3ioWujKHCKoXaHslP/QOkooRkPHKRIVhk50Dm75b33DW2831r364JKDnT9gTYyAUso+RIecClVshxyzQhXTmrGMRLX+K3eXVUIJ33upVx2jYxRRhH+nMcVqK23NmDHz1Bz5grMmPuL8INpGQN1+u1XZNvfGHfd+6UOFdPrastWwHCR12g5BG8Spe0xtEjAHuyQAVcyvJoXa/yXzAF18aJcCp0vZUy33A1v0eVipL2WEFi1Bm/JL6VQ750MkpSgOU4qZgyr2UsI/xfu3yNKFCa6oKoBzuafcYZQuozwc6wScZuTy52hkTkcUX288PjTs2PaKk1ZQ2ueVep4q9Qw81tGz7pmu/qEXaf3lxwy2lslva2EEcqC6Fj6F0xyDmvzept0P3PF+szH282XzhOsYDfaAY284nRy3Wm9hORXVUwFVsacCUIW9VgZUa1SvAW4CqIrqHxXVJlDFLhjzEYKpGKi27uJvh0kbHFWxrrK52gpbkZgS2yfyBuc6Bzd/qG9o26eMzTftXa1xyl/n9COgk6HM++l+N5lO/BPRieD45HF/fHbcq0ZVp8vr6gjcoMOxncCg1DWVaRuWYaRxmsamSowY+l48i0rSOEmjOFZxGiWNKEwbjUbcqNfjWlyLG3GSpGEjbjTm4ih0Etu0U095SZJYykxjZdkWolG5AGM5lrISS9klWxWdosL3kEkExSC1XVs5qaNKHaU0TmPV4XakQ91DiRd7aVgI0/5CfzwXzSXBcBBvp+3grbEreA6K8ythOSOw9+6P+0564P2jz937S0VVHelwFNkWEvlsStA7w79jWFIhDAUpSLhjM6+BKgeriFF9W82y+dJLgVR9rp50qAsN/5fzXk56LZ0eheqmKPdBX8Ccr220IJSCiX6SUsgWU4riBiqqqK7iPWFWtxlo4iveZ+Z2CnEtwCkbSnGMqmgZMr0+/s3iKCj5IUZjrionSSWp6VYMt3Coq3/9w8MbL/lqMDD4lNvReZh6tsJeKsseWM5bzh+zCiOQA9VVGORzeQl15JG+55/63B86jfF3dxrjBfjqxSnI9RBTSftktW4rClSjGtW5oordtDcPqIpRckkOAAAgAElEQVR4Spv8o7pqgh6AbGsBqmJLJUAVbR+AdgipHFhYceZyRBHylt2+sHPo0g8H3Zs/3rntTc+v1jjlrzN/BDJg+ig9as7um7XitMOLvLGOIHDW11W4baY2d9VUZeryE3MntlTDSn+cxl0xJR56BljYUvZElIo8d+q4U6jPe81jq9frKk4SFYVREsdxEsdRmqRJnCRJrFRap9iOilZHw1V+bJEZG2REJpmxaRixZViJYfLXyLGdxLGd2DLt2LbsxHas0DG90LGdhmvb+FoP7KDSWeiqOoZb8wN/xnWsKcd0JsmmE7HhTqmpSq1nqCdyp91oeno6veGGG9I/oj9SHzA+kC+A+cUxbwRQTZ27wu7dt+PLn4onX3xNyUhKgQ1xD1FqA1jF5HomRWFIJrQJhJhPSaFioGpEhBRAvmnh0EKwuhRQPZ2P6pl+XCc/V0vEhEIFHAtkHyeVVKj5EWsK79MwjCiODIpj/ArAFOucSxbcYDT/NEktuMiKBEsnU3ERg2kRQoVDRdWwLOw+KUwV1WH6j6AEx1OW48eGWzjuFnse2nztTZ/q6e69m4YvP5GD0zP9pFf38TlQXd3xPuNXU+qRwu47v/S7ZmPsvUV1tC8wI4qgArU99nkTr7fVAavnClS5/8+tf3BUa9QAUK2jwuqRaRbIsoJ5FVWulC4JVFFdFsW/YxpkgfukIrR1KLJ6qDx0yW1dvZv/0tt+6zNnPPj5H5zzCCilrAN0oJNCGpmuVzZNzp3YfuT44esnqmNXTjdmhutUK0RGbMdmYiVWYiZ2aiojQZvfgMchyyYyz2CuyACviqciYhNhY4bIRFSaYqiD44hQYQ3xNZJ7EiXIoCRVI2WEqE4pBfDLRt8GmM+we+OqvEIEI85RrtCbloIi2LFsZds22ZatXNNRDrmJk7ixb/qJ7/mh7/rVwPNrvh9UCkFhqhAUx4pecKi/u/9AUAwOlPzSkZJTOtZf7J80DKNxzoOaP8FFMwIHD94X9MYTr3j2W3/39344vrVoWY7DFn0Su5SokDzPogQeTCn4AJJFL16kKRkmgk/axecSAJDdzhakMu49Q3RwytcCoExZxpQ1GyTiVF+jAlBTTpKCow2/T3LJNFwycIdoSokaP2ZPVIS8iDE/p0mlxPM+xoOrqCbAqslOs1gHlO1RgrXFL010dPU92DMwcIdf7P/WTFd4eOunH4qMD+QbyLV+QZ3hqbjW387Fd3xKPeLs/8433qWqB37TrR+8omCDgeeTaaGVAaCKSWptA1Xxp1vAUY1q1Kg1mKOaJi4DVdPy2R8WtiLc3kEOM3NUUTmQmNSTK6qIwgOHi8gxDLLZGy+iGEDV7KLS0KWfLHWP/Hnxmh975OI7O9buOxpX4x0HwgNbxqfGX3F8+sQNM3MzV1fC6oYwSYoJpcXUjIPUTh104WG1kxopG5rjg84SabgyxBxsqcRwRYY9Dtu/onWIcwiPwGOklYiFPUalBorhOGYhhoK1TZRQhBZjCACLBBv8DbqRbJzIfEBkeEu1Rqx/4OcLIAzAbJNNnhGoglEkjzymDzimndqWkzqOm3qOnwSuH7m223Ast+Y7/myxUBovFTv2B0HhhYIX7Ozt6nre7/APDtNwLacHrN1zeDWO7MSLt5fTuejHDtz/qT/pMKYGbNM2DcMhy4S3Z0xRUifXk/kzBYjT7W/Wr/MJKlxPUSPpdYC9ppcWQi31/lYKqGbJgQx+YcqfQCCFazCmqBFTFCaUQCFmApTCA9WRe2bQjxY//g5RsZwuhXHAegDXA4BVXLf6vSNNFTxedBxtl+pkq9gKqh39Q4909gx+NSiU7nVLwQtD1/0QNo05B3Wpk2CN/D4HqmvkgzjVYaAiNf7Ix368MbnzN9TsntcXbJg9l7RxMfg+FxpQFY5qDNP/ugDVJAYHKQOqqCa0A9Ws9Y9JSTSfLKbSytfUFAcEM8W0hp01xiOi1HKoTh1UHLj0Dq9r8CNdr3zHd3Pfu/N7skME9QK90DVbm7302YPPvnE2nXtVnMRb4iQZiNK4O6U0iBVkzCaZDpJh2C+Gwam4V+hKKaqaWnwB/8WUmXoihODFLnsc6YqqFmMg8hAgNYXEChUbRCsiYILBaMz8OLa6iSO5A7BGCKCA7U1CKpbUN94McYEGBwUWHBZ+0ErAg7bIVi55qU8OueTYIvCwLYds0yHXdsmzXHLggYnqq+0kvh0AtFZs257ybHe8UCjs7y73PlMqFB7oLfe+sD5YP5FXWs/vublWn/3oY3/fH9br75186ou/1UEzZdN2SJmgQmE+iymKa8xRxZyISipERHyGsi9oW4mCE6uy62Zp8cJSQHbFKqoZkGTfQIiksFFMKAwTikJEn0IwJaEFAKqooko6oeajKsmm4lqsYVIC0RQ2jlpcJiuFjAUHxfAdRQqbEssLzUL5UEffwL/abuFr3evXPzs02D9GwzfkG8S1ekGc4rhyoLrGPzDw+2ovfPKWyQMP/0Y0/eI7i05Cpl1mY2JsCIX3vfYrqtluGhYhAKqcTlUPqVYFkMDkC0FVwN6B7UCVAwDMhHfMAlSzCFWiyBSOKqAE/45BBcYkIrJdqqQFcnu3fMfpGv7w4NAtdxobNtTW+Md9QR7eXrXXn6nN9E1Oj182PTV580w4c/0s1a+pUbghNZKA11Qb6WLSlRR9BRag1rnLuJDb+NJ6BzDkMF4Wxwkgbb8BwHJHgSusskDDAwBAVSgBcuffa/AaY4OUImpRwCva//Bl5MoqV1tReYXgT19SsMrhDqyYkvNXPs9wvtlkGwCjFlk2QKrNQBVtW8fA9xa5pscAFulCeKzFNAIn9lyvGvjBMcswd3b6nU+US+VHS27pub51fUf7qA9G4jmX9YK8Es7soOGduu+B/70xnB17f2P3N/59yZgukONSantkmwJUVRLKdWHaupIozifa758UlO+scs8oAMIJXeq20kD11G1/sYcChzQNY2o0EgobAKlEcQyBLegMaPFDFOuKPyrSBpEeldkaaqtC3jdyFVn7pDbjAlBhxVyRCc2cVLn+jNfZ9WxQ7vvaui2X/UstjXYN3/D2HKAudWKs0d/nQHWNfjDzFuWDX77s8HNfe084deA3S25k2m6ZwhDtcHCUTgVU5+23V+RdLs1RlYVcbi17Kva84x01CIbgWqGS1aCw3qBaHRUt/A3oDAFZFnbUsk+GNx6AqgGgynA0A6qiqIFFS4wqg+lwpQvm1wZ8Bc2YDMujudglt3vzU07X+g8PXXHrF42enukVGYj8SXgEdqgdbqPa6JueOX75XLV6fT2au7lWq756JpzbmPqGwVQzyyDDQlVcoh05ulABfGagUuxjWrzTlqeilFsBR7WYSuNHPrO1DyP/HQNeye0WOoz+L0u20WA2wgYJ/7HzBAhxCn1CSlFljVJSkVADAFaZS81fUaiSymoW+AMgYJk4G4UmgH/bhgBVfHU46cYiz/I1eHUZyMLrl//jv0E8ppN0eMXRold8xveCRwpB4dHOcueObX3bDhFRvqhe5NeZUso5+Mgnr5g6vOuPnaMPvDVQ075yHUodADck08e8+Y5B3rQgoBKPafAy8XOx/cuAKjpJqKqykdOSI7eyQFUErnJr21AKoZwMhW5FSHE95g5aowGPVLTzhYvKiYTc5rcpTeEHICp+sV/U5qu6s2KYOh62GcOKIgeq0DbFGDHLTQw3GPM7y4/0rVv/r5uvfuXXaPi6AznFZslTYk0/IAeqa/rj0Zf+zIO9Bx745K8kc0ffHxiVDi8oU9iImLeJC3fRiiojg2zSENumc70tDVSF09ecsMAXRe50NnFq82W0YQWohtRoxBRCXqJ8smwAVXa6ZsI8UkYAdLiaKrb+Uk3gyQugBzF48K5yJAaPW8CoqCoybIfqkUtm57pDftfI/xp8xfd92ujYOnauY5D/PYuZjN0ndnccSg5dUo/qr52rT79hrjb36kZc28CZOfiwXJMUVMtwZ9CcUYaQqJCiBajQim8BVFEq63M0E01pe0VeBPVMJbVTWRAFlMppblpy3slPMjeMFpdVqlLy+6zqKhsnAFKprELNkYSIawRYlXUflBIRAGoaIF4kC6Fg7C3nJFMCAFJRWcV34LQy1xBf5XsGqPgPNAILFVmL7NQk13Ip8ArHi4Xi04VC8N1CR+nuoCPYWSvWjt9o3Bjl59zFOQLq4H3B4cM7XjF+4Jn/WTix49UFNesCqMZo/6uEGHqh8wCgyj6hYsUnrqQ4dwXU8a1p+STn51K35QDV9udYnK8q/qbaIVVfINpUnzefrI6iFDSbBjpoCTVqRHFkk0o8MpQY9qPNj40mwCk3VKBpQEcFsbEcHauvdsztTE/Fa0j0Ka68lFxKDJdC21fKKx0r9w7ePbR56+eHNw99x1h/0/GlxiL//dofgaXP6LX/Hi76I1TqYDB6z0d/KpobfX9aGb2sVCqyMTIDMpmlFpFotgNVvZpnI3WWoHV5QLXt49AEdzlKmVwlJUQUn41GSFEjoWo1IpW6ZNtFsixfTJxZ7Y+2v3AGm3kk2sgZ7x0RqowjtGVVBmE4kYSVsx41rPKMVx758Ppt3/d3xrprctP/c7xa0K58dPLRDmWp1x6ZPvLT43Pjb6pElZHUSizHtcmzpcKD0IWIUoohakKbHWCVOaXZv/FVgGTz7MwEEfOOUfho2Q2PziqqZ0J5EZyZmVq1AWQdQiGCD8WANUV1lRNyBKimMaqu8LgRSgLTFjQfEHQAqeZr/ir7+WoeISzVTERg4i4+j8x1xflsAbBqSgF8HoUyoHzbn+3q7Hy8p6vvdtf2vxbMBIe3bt0a5hWhczxx1+CfK/Vk8dhD99x0bO9THwkmd20LqO4YjkMJV09RyoduPSabVfM4e+D0gt8B1MmUr0D/YmGRpsrwZvD0VLDMxul0QyLXg6wh0r3QcDG7FLVvqYSSZixR6ZiZLHtSlIBmA5AaRlRnmldKYdUlQxXIMgr8fjB388zA3cHMgBhANQswEACLtQd6KxQu4O6BKq2LjZ7lU5yaVCefVKF7tjyy5ct9Gzb/w4ZLr/+eMTRUWYMfe35IZzECOVA9i0Fb7T+B8v/Eg199Y3326O80pg68taPgcOtSNs6yq215iZyu7aMrVucRqGKxz0gHDE2bZ5iuAqBqBqAaRVwVhuqzVo0501qAaqCBKvKYBRRgwmxWU5neaPBGm4EqKmKa89jktvLu3GYeYd3uCL2e9bcNXH7LX/rrX/nCan92F9ProZL6+NzjffV6/ccPHj/4G8fmxi5NvdS3CzbQGi9MRqIYhDWSBkUAp5nACTxR3eJH27/Zntd1/+bSikVRnzNMR+Oq5cpMU2wzzswCqchg4wSgnC2zwv0zWJ8o3FUBrgb44CyuNhhwx21gQLjRJtl8x4YKZ6qtNWIQCWohlq4M8RULAIvqqgVaS7bVFFDrGi6AblL0CpO95d4vdnX2fXpoaOjRAWNg7mI6l/L3QqTG7+04uvfRW8ZeeOy2wuzejYHRsOHmklgOIYdCmTEr/50EynZs2MDhhD2TSTFv1OGUEZMFZoCSGGncAPpOBVazSupSl9TpgCoD3ea6I0EDcp2iEIFjxvUFR42ICxIAqShGhA2T4kaBLCqSSQCq0Bfgeo9JWYi+jrWoEikvAlS5q4b3xnQfUL1SMmyTK80YkyQ1uZpaSZx43ZXX/Wv38MbbRi7ffL8xcFV+vVxEF9nKrAAX0YCsxbcCgFB59mOvmDu+/z1z47vf1elCXJRw25F945oJyotVVjWQlSlM3t5LAFSFAtCqqIIXmAHVagUCl5OBaspWRQCmEo+qA1QZqKItBNqDAFU8CO9LlDqKxwW7cIvqVkm5PZv+98hlN/+Fu/lVj6/Fz/dCOKYX1YvlE1MnrpuYnHjHeOX42+fiuaGQItfwDcOBfY6pKEqgpo95oYwgAmERk4idMjEUi5s0j7TJP1sIVvkcFei6kkA185dES1J4rVIlyizP8FpcHcVPwJWLiKIwIuRY4lrDz9haR5uL46+xWLKPIwNWqUIBqAogRbtfqqgiDtMWbVnKGifmwBMTnFliHqsDix44DyRGUvI7Zsulzge7y71fWN/Vd+dQ1+b9eWX1QrhalneM6vgDnYeff+D1x/Y8dltx7sC6AtUt0/bYsSThDRvoXSk57BWKuR2+JogLBTjD78FJjbj1jo2SqaMK5Xfzj2Fhq395QFVfIVlMN1+MGfFGX52Z+wBvKgGodeoUoqxDLZhloBpSggyPtINsgFSlCxJYE0y0LhTFKmoBVa6o2oT0KWHdoughc4ntgDJgUIRr0XAo9YpReXDTd/rWb/rz7pFL7+vY9tVJIw/XWN5JeIE8KgeqF8gHpfbdvmXsyI6fmzm26/dKxlzgW7CpgjKybXebLe3zZqHVBarZ0QhTUE9q2noom8hQUV0cqBbIMn3eRaP1gwIBJlhw+4SbqttMWfvfNOCcKaBG/yyrMAOsYpKrmyXyei/5fM/ma/6idNnrYVG1OhYJF8h5tZzDfH7m+b7Dk3vfNFGd/KnJ2uwtoZkMmp5lmg7OP4iTtEiJUooUvB8FpGbq+6y9n70WBE0ayc0L0ZnHtj4PQJUtwnVFlflzjBuZOCIiFHbLQrVGuKbY6EBclTRi5qtyMwAAVidjiY2lVmCDRsg+vzjvZMMkADUTmmgmX1Yl1nQVVFVl8Zfz28n4rArHgeqqPVNwCs+Xy113bhjZ8LktXVueyW3WlnPWrv3HAKiO7n7odUd2Pf6xQmXfuoIBoOpI2h6fEnAETclW4iGNbHvh74soEZVIoQcQ2amI9XANLQSqi/FRlwKq2V4x6461do3tQFWbyPGFKxp9qaoq9jAO63Wq1SCYBc0L3QufTFUi0yhyZZivJawSuJAssaGTOQATv7xXXE/8KroDwuuBZRPgeUOZlLiFarF/+KmhzZd/pDA49O2Bq98Mq7f2BIS1fyLkR7jkCORAdckhWhsPUKNfHzh28IkfmR3d9V/8xujGkpswjxPTQ5NQ3zzUtvZ/Ux0p1SOZcM5OWLUsjmr2MgxO5fTCpJpxVEXwBGugmKK6VFWrFey2wTdCOhWAqsPiAQYPzOOThCpm9IFArwEAqnhNudg8sCo+SAAMdaNITt8l/1pYt/2j/dvf/I18Ejuz83m/eqr7uX27f/R4dfqd03HlptCIe8l3WMmPzyZln9KYIgjkAFJB64BQSj55LajQr6lnm8xWqr2imh3VYruIlZqkGCpqkJl5sTbFVzqQgoVRrNj3WOSESmlTYIXKKriC8HbkgAB8nwUDZGFC2hNSn/FyzrbkJoK/AUp1nYi7A7ZswrTtjm2Y7BbAfYQUujS3HniFA4WgeNdI/8iniiPFRzfT5ka+6Tqzc3mtPRqt/9HdT33f0X1P3ObP7t4YGFULVmcAqmjvC/ueMRzfpR1u6tY+5n8kssEZwCALkaMrDFTbx6t1BmfXsu544ITW6n7QvrijhSC4RkS1ap1q1ZDQlEhSm3UIBqqphi9uBXy8AKrY5QklB2sGu8SgoqpdMrCDFEqZIlwbiMwOLZciL4ioWN4zuHXbxzdeee0/FPdVJow3vjE38V9rJ/oKHM9KrQErcCj5U5xuBJTaURp9/M7X1Sb2/4E5vfv7Op0Y2ZJCrNe7ztbft3+si9ABzidQ1UiD2/GiTdV8KUw04qcnSlAkkghHtTLXoDg2m0AVSlAAUt5Y8/OIpQ+39rM2Kjh/TZI/HocJT7OlWA0q77tOJbJ6LrmzNLLto33XvvWreRrJ8q4z0E12VncOHTj23FuO1yZ+bjau3NSwkg4jcMhwbWpINKlUGVFBSRMK0fpnBZL+5DnOdjHoKf6miwHV5R3dWT5KVzM1XtUBxPOtsZpVVcMmH+b9tk8WWv6wrgohqII7AMwltF0VWrK898vsqzjBgH+G2EcBpfoxuvjPNSItpJKEoYzLCl9J2d7Bh7VlgcUOAaljuBO95Z6v9fT0/n13qfvJzV2bZ3LP1bM8F9bAn0FMdfjh+28e3/fMn7nTOy8PaM4BUFXsDS3V0UyqhGp9az5FNw3VVFgUClA1GajCGWDlKqpS2JDXFaDaVgDRQTMi6JU5HcsKpvc4TKlei6hWiaheiymGT7bhU8rUBbi6gO4C7qm085uJWryLw2sgIlXmcOl2yGigLIPNW5xa1HB9pTp7R4PBkTu33vzq/9W9ZXSHYbwzr6SugfP6fBxCDlTPx6ieh+eEoGr8ySeuDmeP/Mdo9LGf67BqhuGAiynmyHJbAFCzny3ECmfZ/V5ORXX+cfAUpn+kLUW0mAoq6iiE6j+mudkGJTGU0JJOBfNnqTDJgs5WJZxWIvGqDFaZv5q9X5bEagGLbrlqSgSAqtlzybeKQ1d+dOCVb/1KDlSXPjnvvvtue+CqYt/xeOrtB04c/NWZaPqa2I0LRmBRasNYn6gRYaMR88LEdqTwRtXG+vzZ4GRhj9MWg7r1ypn+vmU7tfRRrcAjuCoj3oyShKWFJ+02WSyaEtDpmA4V3IA802PVMfushpJgRbG0+gWoCy0A7Umt7BOPC/xeUwo0VG2GcfGyz1GXbdcviwTlvJfQA4NsC9ZWUi1Dc7foFmrdXb3/3Fnq/GShq/Do9s7tiILM6SwrcHqs9lOwPdWRna+cPLLzQ8bxJ19dUDOuDSqI6Yg9n6aRMM85A6r8UaOaiuY31PXScjdTZ1GgeiobquW0/iWWVQcIiBFyWy1EuDDZMWAi4JjTWFFYTVggW6+mFIUQvKLw4HOyFu4cqS1ViIyELs/b7o3KAip9/WT6Bol2oRhWVF5H1eodenBk+7V/vfl1P/7FPNlttc/e1X29HKiu7nif9auhwjW19wsb46kjPz+75973l4wpx3Isg22c5gHUxVT/K/MxLw+oZpxYWajhmyl4eXGgGtYjqahGAKoBmWZAhvZF5QosV05FxZ8BVRZK8YKuGVTN55bqVcYLxOvXjCLZvZfe5Q1su234+h/8ssGxVfntVCNwu7rdunJsY99MWn/bwcnDvzNWG9sau7FnFy1Sdkr1qMGCIpxzsEgL44TiLPIUGwgN+oDIRLCUtQjnn4OoqJ7Oy7Edei1vUV36M20+ZxtQBX2EBXnZcbPDjnirAoj6lkeB45NnOVw1VRHuKVEkSmxpELTCACRjQPP4QBFocl81lVq7CmeqahNiEFRsUZEyDbId0ACQNilVZ/xMJ1qRgzCMSIGSEA72DH2+s6Pz412lroe29mydzcHq0p//WnsEig+jTz5z+czRff9v49D3frBIM4GLuFSkUDGY0zZn8E9tdiAAHqGOj7hlLuIlImsRoHq662tZ11TTEjvrEkh0awZQhUMLeyzZrcEhA9XU6mxCtUpCUYMoTaSKmipP0rUyTQU3vDIgqiun3J3QtC28d+33z7SxrHsG/YJbSM3ywO5C/4bPXvPmt/+l0b/56Fr7bPPjWdkRWBkEs7LHlD/bKUZg+uDXemj60FuP7/reR/xkrM9xTMuwhJDeuq0NoNqckHjd5jIV84xQARAxlVRU5wFVMyDLLAhQBRDN1NUA4wCqzFsVj72WUKXdTUD8oTO6AMZEA9U7C4NXfXTw+rf+W85RPf3ltXPmwd4Ts7NvOTw19sdHKsc2qqJpk492IuJHG834UUSQhmzkD1EHKtz4TMRKDGblKhNM6ZdriYqEKrDU7XwAVRaksH+/XDHswQsrHx0UwI1OrejiUzZGAhAxXxVg1bUc/l6FKaWNVDxWOeVKwCoXoHjNFoCatUpFCDK//Y/nkcQriEY0RUand/G1ojdibGGV+a2yR6vDaZklrxT39w78c0/3wF+9Yuiqe/MN2FJn1Nr7PYoPhx/89Lq4euwPZvZ88+eLaqroWmjn604Zt7/B1QRnVSvutb8q+6eyyT8KAHA4scnQqn/m7i9h+r80UIWyUMMDrqbKPbOKMygSsResMXAMXE1NqFFPqTKdULUCP2Icf0CG4TFHFfM33FrEcyPV2oVMJItNH9QIYv6fgexmMQLCWQPzkEPK65wpDo58fvtNP/DR4lWvzZ1c1t6pveJHlAPVFR/S8/eEau/dfrV2aPvs6DMfqh577rWBR4GFDSvvOKWSmGWbY6HLAEFrZ73w4874q208odMc/nIqqtnGXzxN9fHoHbEQ4sHzg5gK9iVCuK/DniqxuJqK9j8i8fCeLOadGmL+ryuqAlIFqMo7T8niUIDM2U+PAwMnojkVkNt36ZfLG67/i56rv/9bOafv1B/wTrWzd/+hZ289euLY756oVa62y4EdO4oidi8EHxX2UyElUSi5UIYsNsKT1jG5zRVwvmAvq7MvdXUs1sReelFd6lnl99n5q7EoL/6ZcbqmmkofH6AzM/xHXCVbRznkOy4VXJ9sZVFcjSQYIEXrVYR7AKtIEZJrACBWnh+Le5OKpy81xP0y9xoAg6tn2nNYR0RiXJsiLO18AQoAgCoEXqaylOu4s6VC55eHBwb/5lXrX3VfDlaXdx6spUfN7PxCb2N28hePPvUv/zlIxsqeFZNjy/zGwA2hJREq7Z5ca+CcgB8KSycttmLwCFDLVBLN+1ziTZ7umsrAIW/hdOtfALNcMNiIwh4R1llIApQAF6ROSXesXgGn2yFKAyIFTio4t9k5nrKVHYcI8L5RUwtY2S/XEewI0bVB1cG2baYUATQjsatm2Unvui3fHVq/9bZ1w9f9i3HVVeFa+jzzYzk/I5AD1fMzruflWZEKVH3+s0P16SO/c3zfI7/s240uz0H1ZX6Fik3M24Bq62AWfNxNTtBKAlXd0j0VUMUCnaKiCiFVSLVKg+pV2Bk5ZGcVVbR3ABCwaKNmwAlVOq1Ec1UzX0pUXU1wIhm1tpKDmANlmgJU+7f8U++mV/1Fz9Wv/955+WAugic9qHb0PHPw2beOzR3/peO1yddHpuF75RIBkoZxxEp+RDQlcUgKxv6oixhIlEFVUudzNx0osNkTKYkAACAASURBVOisPaDaDoIZpOoufbZoZ216pi8wWNUiKRY4GeRYNvmORx7EfjF8ViEKFEGZ8FVFDMUbRFRV+bzQ/EKNjnGpCj9VKmEGV1RFOCNoVosPdRe0yW1FrYljWSGsQroCKAG2KvnF0e6u7q8M9g/+1bX91z56EZyKL6u3oJ78erHiVF77wn3/+LGiOr7ZN+u2bSQIYCLEnHASlZIse4kgxjmCExOAtcWJZqCa1e2XQVk+FVBtpwuw3zF7/ko2oABV2cixjze3HbSDSxhTvRJStRJTVDMp5YhUn6OxFYuoIPwVy62Uwwyafi3iksrWbvAdtoSGo0sPeH3Dtsl0fJqJYwr6h1/oGl7/1+s3Xfr57ut/eP/L6mR5Gb/ZHKheYB++eu6Ojrqa/ZGDO+/9f1w1tcmzG7ZjY3GUlmqrxSoTweJt1sVEV0u3Y5dTUW0OpwaqaI3yGgzQyR57GqhGETXqDarP1lkZisnMtlBRDbiiigXf1iwGGFyLrypaRyKoYqDKvpdZWzXjQgKgWhLiZxhUs0qJ37flbwavueW2jo2veuYC+7hX5XCV2uXdf3T/G/fO7PvFsfrYrTUr6rIcn2wvYA5qGMdNoVSahASar3DjoD4WuRSqqgl8fXW0onzW87dIp51sTlviWfrcXM5AZceTCakWAtWmxjkruTarq4hURUvWYFN+UAF8yydC3GoYcxWV06sYeMqGSTwiW0CVq6wZFuV9IagwmZVVltfOVyxXzhgwaOCqDdoYqGIhx1epoBnk2l5S8Ap7O0qdn9+27vK/2pyHAiznVFgzj1Hqbntyx+zI6NP/dhvNHni9Z1Y6XTMkhxX96IpBYFegKMGGHQBPwJ5UUzHpyzynfyHn2FkC1YWcVgBVqajKuS2bLl0Q0OGnqKbGETpjiEiNqFFDohvmbwBVzOUe01uEDoPny4CqUBmk2yDPzfIp7kSkZHCMrEUxfu94pCyP6pZb6d9y6Wf6Rjb9XX2o8MRll72tsWY+yPxAzusI5ED1vA7vyj85CPh0ZOaSvc/c/T/T2X2v981K2XNlYYOfJSqpuAtAPNUCf3Yf+3KBKrefdFxllkgkblKoIglQTcKQ6vDZm60xrwlxemj7A6gyb4/brXL8AD8Aq8xR1eIqBuTwF8wmz2yo8RgkuwBGATx53bNe/8Y/G77mTX8bjGzPd+CLnJI7jt+zfdf4wV8bDcd/8oQxvU75AGQ+qdSkOEbKlCTCIPo05YhEcNMSwnZAssDFpDvmxBwBXe2uMwLX5ntSzD+MxRLVskcsr9q/3CutWYTSV0fW8s9w8jxwzeTVVNr5CTypssoqKABFTqRisAqbLnYBkNqTduvRl1/GL2gTOGsQLwt0xvvTwkAcV9PEoyVEQ7UJHpIMWiEmBP1Ft0kd022U/OLOkf5NfzPS0/+Z3LZquWfDS/848FRp37e90d0Pvvfonofe6xszG4tOZLhQ9ae41kADCCgCH9oEDUoY1c16PXuRttIJMyH9Uu9s4b5wMeEVgGo2z+pSf9OsCnO4KP1TCushVebqHJOaRKAsoJIKoCptf7bNagLVmFLss7RFm5z/ch2APMTUNVwfSGyzMY87FBk2RcpJO4c2PNa/ZcuHBrdfcVfn+puOL/Ue899fPCNwdojl4nn/F9w74YmNnnWOPXDv+2aOPPQrrjqxpeCi0GgyUMXEYvG/xVJucU792X3syweqAk1YX6KrvMzLZ5AKH8qY4kaDahUA1SrFoXCxTK36Z6DK1VKZKLm1jNY/g1WpL4lwh3jx1nEm4g5g2QxUI0yMlkVmeeBFr2vdhzdsf8M/GSNXTFxwH/h5PuAdakfP4QO7f27/8QO/MmXMXBMWEyLXIjM2JesenW1lcGxojDYfhD4s4kgIPEu2ZNLhDvicEr1J0cXAeUe/2FmXVR1PynzUfynVoZWpqC42lJmoqvk7LfTihVufvwpUFYBVrcSHCt+zPU6vslKTFNr/EF6l4I4iarWVYqUHR4RWmYFrE6hKf7/5c30QTdDM712z+AyTLOYtyqbUykICGMAioMCvlEu9j470jXwwCRsP3rT1ptwJ4DxfOyv19Ep9wKR9r7r2sbu+8CdmPH5Lya0WfatBRlxnugmM8sHR53mQL6ysmooNISqqIgyUG2bHpW/LA6riTd2+eWNIyW4XsoGLI2n5z80hLjXhzphJBZ08BcssSZgSNoyi1MSOTuJfpCsmIQZcWc2cjTHnWyaR41Ni+VSLzdRwO6Yvufr6j3b2D3188NXTB3LP1KU/44vpEWeHWC6mEbhA38vcC19/y9Edd/yhFY3dFDixD9I5x0GC22RJdVVoAIu1/8/uY18OUM0ank0lcxsdAZMbQCoxP7VBtbk631lIZfgcnwrAitQSjqDUlj1SSdAtLgaqkv3MadC8eEuuOiquKbhcpksNrPGOpwr9I98o9A7/ed/GN99lbNhQu0A/7hU/bNnwkPWdibt+aN+xF3/3RO3EjRW7HlAJGwKDDNgwwS9UsU8DxQqiKhFCaAdSVsBn9AsGdU2+avbpy8J5qlsLgp663qpr8yv+/tuf8JQ5bTqwILOKwlckUgEsWobBFAB4rVqJIiNWrG8BWMXiy44AoBJKp3RedZXBPW48fpmYRD+uWWmSh3CFVoNcS/POmb9tiTOGxAsDrNrkWn51qG/kS13l7g/1rOt47jLjsrw1el7PnJV7cnTK9nz5G789PfHsL9jJ+BVFp2o61CAXIqLYJst2dQphVj/VWzyARuyLJLVXt+mXPq52oHoqGyuubDatjvXrYn0BTTVWHILRqIqxf7UWsWcq/FINsyDt/hQAVSILshM+QRuCO/0yg4uxP9dSWZQFFxtQX2KAVcen2A5UpLy5gfVXPLDpsmt/v29wyw5jy5b60u8wf8TFNAJnh1guphG4QN+LOvb04NEnPvN7cWX/O8y0st6B/6K2E7Esg+IEPntSUT2Zp3p2H/uZAVUdmpoBVbSIuYUaUxqFFIGfWoHiv0EqtckyAwarrBLVlj1MEzClooqvQmUSr1SuQ8GUnXlc+DXsT2yKoRjlKd4iwy/EXSMb/6rct+6vSje+8+kL9KM+L4d9t7rb7qv1De84+PiHDk0efGvDiXsogFeqWCupKOZKIYMztP1RzYFVko1kGF2tzwRC0PQu4KRKFvnaAqoZID0dDQGwMeOw4gTLQCq7HKAtmaacY45qkms7FJgu2eARQoiNsLisqooFmsMc5fzMisKyP5Abp1lpsVUT0GbwVFNbsmor7yosEZrws6Kiig6DBrZIt7KUk5bc0tzmdRs/OFQe+OylPZceyv1Vz8vlc16eVO37xnVPP3DH+6K5Az/sG1PlkoOuRcLzowEP3WZaleb782YHXSbhNQOsCuVm6fmdQe0SFlYCVKXSyZZpqINqrnUcxhQ14JcaU62aUNhA9wXnZEBkeJQCpKLboOkqWdsrhZ2ijg8W4paEWWDzBlqR5ZgUqZgS06QIMal2MfQ7B3fe8pYf+wPPrd1lbHljDlLPy9m3tp906TN6bR//y/bolLrdqj958N/PHH7q1+Pa1KsM07RsrT7C15cKqIryXgu5mtU0IB8RpEDtn4QNCmt1alTxFVwsh/1TMcGpFET8VnyeGBMApGqgyvGcmOL0Ha1/djJxOdElQnKJ5VKICMxyeay87pIPDWzYdrux9fsPvmxPlgVvHNXUe6fv7arX6/9hx6Enf286mRmyipZp+xh/k71Roe5PkpCSNKKUY1ENMm2HY3tD/F5bUrFaFxU+lZIDARyjwZRiC4vnwqb9/OlmtSuqWMz5xlXMVq13nvZEH2LTtgrtfl2pgkVXBNoK26uJ4b9rWGBXk52YZKcmWVDjpyJ6EqCaRanqpTo7BG1ZxS4ATVqAvDiLrJjnK0cpvFThpjZBLmTh2fgyFcAhU3nIfFfDvf3f7S33fai3s3zPtv5ts/l5f2GMgFKjxSP3/MO/mzr27LvjyuFXF806uSYoJwiBgHJenx9ghMPZhc8lk7scCaziWLDaSrE67bvOPFJP8yBQfqTYAYqPcFK5PZ+kDFIb1ZiqczGDVKYnKI87Yil8XwFSucsiE7aEf0ADqPm0HHMtFVWT2/8QBMdkWIpiM6XEsiiyPDKLPQfXbb76M1d+/63/g/LI4AvjRD4PR5kD1fMwqKv1lI0XP3XN5K77fqNROfETBoW9HtuPKnJQFQMoZPUwTw/iRJ7deGKQjz5j/y3nRDhVRbV9oWcNuObWNZmF+B4tU4DUKKK4EVFYa1AIoNpIyFQumaZPRnOCQzsTfD/ZvqOdz0AVk572TJVEaMluYb9BG0BVAGpoFSi2PCr09t/TMbjxT4auvvxeo/fmmdX6XNb66xxUB4MXjr9wzcGJA39yePrQTbGXBKYP0YYNBypdRY0pBdLCAqXPHXwcyKEBXzhT+KMmCAqAzSBVMVgFUE0sLJ4XIFDN4jOyiFWcz7yoY4lOKU5i5n8jlQtewLgmHLLINWxyEgBVk31WcWery6yiKm7HUl3FTZMKsypVs4zLILoFNpqWQxlk1fnolo1rWMYXVB8TQBWQObWo6Hgzg10Dtw31D3/imuFrns+rqmv9ipTjg/3g3M5Pbj+y55Ffrp848DNWeHyw7JvMlgInOZuzeaPOwj58+rDtk7me+avNDU72nk+e2U9dTV3IBdfJUVxJBVldEqiQ3FavhVSvxGxHFUfob3lE6IiRy5VVgFyJSdVAVdvVYR4Xrq2EtwCkYsPHFCIrpRgiTc+hEHOME0wF3UPf3n7DLX/W9cofvCf3wL4wzuPzcZTLwSfn43Xz51yBEVDjd3SM7njiHfXKkXcnjYmbrbRKJdcmB+pr+DxyJRLlxpgUZMm8q8VH7rQScXSL8WTBysmnRuYBqWUhzXeAFmYTA/OanmW5S4wmG0OniuIwZJN/AFSYQydhSkmIh2Op///ZexNwua7ySvTf+8w13HnQPMu2JNt4wpjBYMYALyGQgYSXbrofGV4GwnudQPJC0glJJ+m8JkkH0iEJ4ZEwhBgTyACYIQGBwQPg2ZKNLWuedXWvdG+NZ9r7fevf+1SVZFm6li3rSqryV9+VpbpV5+zaZ5+117/+tXBMDq+FzJAyswQ7FpyHyb4GYIUOFewSFmpOjIaVCRgnP6RcBtTSHsV+VXuDk83KxJK/Hhgc+cjoTW/ZJkTBbz0HA38BvwXY1Dubdy6eah5+62O7tv5OLJIBWfIloazMoWEowSFZSrN3Kpf9iqmA/Ybt8MfcYkmGlWBgbvB3wnPBlCE7JfTTjFd35px6Kepqnp/9oPfehp924eP+JdPEZICgKX+yhwaXJyGFMAbnDFoVwCoanRzytCQ/l+QrlwKNRisDOLnj2QjzOkAVdlYWnnSbVfgAC1a1GNsuVO3IAKAhtgEfHIfOyWDGss13fJKp0MPloXvGhoY+uGnDtV+YEBP1Zz96/Xd4PkZAH9lcOfTE3S+vHd7+jnhu3xv8rF4KHIdca81nrKgsIC2s+TpTyVyrBTlhRSIdMqKY/53Z3YmgLhqmzLXbveZYIW0+jwGqYiP+PMmp2UwobsGaCiYuCK2AZCsgBd9XhX4JAGhracV4F3cCw6uCLYWEiIEsDpkTC63EwHEpx1rvRVkwNPrg6LI1n7j8+ls+1W+EfT5m38L9jD5QXbjfzRmPDKBj5tGPbTx+8JGfjWsH3y7j6eFBT1DkIhvaJYJxvoRvXUKKI+4BVrEYQe8E+tWaODPY6BHSmX15J7O890AwYWxh8gRfyOKmXnSmYkkyXZwZ78ahTWUmtZ1Q0kooaaJTWpDOsFhhV42fxjAdiyKYJsOoAqB6HJ2XWx0qSqC2l5Q8XulgX+VR5oYUO2VqeYNJadGq748sWfF75aHJzYObXjJzxsG8RF6wVW/1H9+/9fqp1tRv7zm64/VOySPpl0xXMY99xmDMgDKjRS3gk/H2NMFN3b/tDpwpYZ+0ablIxpWvDgsQkMyT5ykleELDa1ksV0sKlEORcilUDvlorEJTFc9mm8yDaw0bMcuosrl5B3jYUe1oDK3PpC3/M2S1usLiz6xTtToG/JPn+qRjTVW/Mjs6OPaxVYtXfHjT4mu2XiRfw0V/GljTm499ctHske+/pnF03//RnD5ws6fabiXy+doCa2quwwKwIhjFeOoymOSNlbEm5ClW+Kz2zF/2L+3Vp+I9O1R/AVRNJHDRzMeGLfBUTkwCFbyvkwSvgcYU9xvzRDgB7isArF2Xa9uI5eLvLWXCrGohwYFTDTbKmrTjY63XXmVk18Dkks+tuOyaTwxd+8ot/ejri37qn/YE+0D1Av/+9YF7S3t3fOk1zeMHfiGvH3xVhdp+xcMOPOBSLhaDTOaUi4RIJoSMaLP8YIGxT6bJjFjuxOLPydPDRkH2xpUWkMV2fTNvy+uoAT38hNYRJf8WmqhSSlspZfBOzRwGqkxg5RakosGEm6MESSAi6RkQKrDTxvm4RoIvkcyjyeNFW1IuXUrdiJJgME+jkanBlVd8qjK+7EMTNLhH3HADUHr/QUSP6EcmH9j1wFv2Te/6/bo+PuqXkSMekkbIAhvVpx09WRHWwED1DI0Xl8rgGmCJ7v+UYgWwqtgNAZMeDCoY1ZJ2KASrig0YG//ztqvDqgJUMNuKa6UDVLvXWiGlOUGjWmwPe4AqNmzF5gEXjVHGuCRzQaGIaCga/s7wwPBfbxjb9OklS5Y0L5Xv6EI/T0gAaPutS4/s3/GGqX07fqE9t29TNcg9TybkiIwdJzjBqeOfWlj2oYyBssiJQLVXy9zZYD4FqBqqoaisYXslOOTC1M8gCUrjjNqtlFqtjNJEU57jPuKTEOgrQLkfbi1GkKVspDJX9ayEy/Xw77YqUeRo2fUbvqlwZk6Fq93S8NTA6KLbR5as/PsVl7/kzr5by4U+o5/98feB6rMfw/P+DvrQVyb2Pf7dH6of3f1rXnp0fVkkInR8jlsk4XMHZSYzyp02aYlae8o3UEf55MCYmbfeRsPa9ePrnlaH4LH6uSJjuiu4M9AXr0N3OFjVAqhqRG6mCeVxTFkzoQwgFWX/WJPIHSZ5+fOzIicdt3RTSmWGlfWpAKumJIRyEjOqAKpoKIGE0vFIBCXKvJKK/cpxb2TZd1a/8GW/50Xpg/0u0e73iE7/2sHaTQeOHfjlndPb3+pUFIXlkHIwIQqyCzCpGNAuy3feJ/eCOwADVHOVUcpgVVOKIIQMGy/NOtWSdinULkW8ETQ1CKNPNcpqNuaxugi8F28ObeMUbwrsbrEDVDvXXXfDYJWsXQmASQxm6UwgfXJyl0oyqg9Fg5/ZdMXGP1o7vuGJBTeU/QN62hEAWJ1+4guL21N7f/zInvt/TrUOrKq4jTCSsXBVTi5mEceqmtgNhKKw/ANzhd0kCthp1mV+MDg19bCT1/mT7YrZJ1mhGmbs2LJEMYuKJ/xSUd4Hk4r7C0gPE/UKoMzu13ZzZo3sinsC1uxc8dqNJkR4t+TwaIYrs+NR4viU+aXZ4SUr/2140fKPrbn2+jvE6Pp+b0H/OjmNyWF/cC6oETj+yN+tTWaP/sz03od+sSTq1UBnIvQckjIgJTzKpKbUTUlLuHvEpgkkD8jNIQPAYmZi+U5ewHpkc1Y/Z0AtE6bsfXfiMLGGirVJEDSmpJOEFEBqO2GgqhikInpSE6XIS4cHJZq/sCCCDSA2NseiW+icWHgPfapjBPh4fwmtKu7MKBk5AemgrPOwWhcDI/cvveKGv6rc/JbP9MtFJ343j+nHRu/e+p23TzWOvPdYfnTMKWkKSsjidilNiWNSrWjsgpr7z/fBMqOqM7bRQek/UdDqZaRTRV6mTfmfPCqxdZW5IRuZH34a31M0oBnNarEp6EptTseoFufKmr4iBYzt2wBUTdBH5EUc2IDnUGnwnitWX/bBq1fdcFv/eni+Z8qz+zyttdPY9b3x+tSWtx7efs9/1s39l4VqLgpFAjGUgYOeT27gE+ogcQJg6ZDvIBXKfDa2QWaqFYaoZp71kg9Gs2oYft4z8cYoI6Eg2YI/qgGn5gmjf8zhkIQo4lEBVIvNWKFdNwb/eO8iWRA+wE6Wk5PnXAkD+48KWY5yvxfphvCTgSUrvzGxfOWHlq+94lti5dXHnt0I9n/7YhmBPqN6kXyTyGs//sA9VzTmdr179sCWHx1wGlHkpORKj0gGXBrPHWSxo7Eq5cYXN/PIVdgVwxIEsoCuJpGLQEZJ3+km5TqQ+Ssr6LfiOKt/MvnumgQanJDmA79JBqkxA1TVyki1ctIJfDoFqdg0UwGkdr2MbBMJCFX4A9pFFOywdODTB5YYzKpLynHJLw9Q4obUkkHsDI09uOSyKz8u1mz45Oj6fpf/yVP77kN3v+j+/Q+9c19t30/JQRLKaVMYhnzjydDtzxo3kwZWPDgOt6Nfu0gulmd9GqahCkldicoozjNKU8zrnGSqyM/RWuJQ2QVchf7aBFgYGbhxtDABQ93rp/eQBDrRTrDPKmCEARkm1rKnoQov7gWqfkgSnpaZpGpQPTwxMvlPN1374t+uiurUsz71/hs8ryPAMoA93x5szR28Zd9j3/vP6ey+l3npzEgo61TyFXfKx5BWSYdcN2KbPg3tv0Wi5oexWOttXITnNqcGsiF/MQ8tiMVyzGlsMSVJSnE7pThWlCWI5kZFILBd/kUlxoBU44xhgwcsRctNmbYBM/A8cpGYmEC+IMmFnhrhLNLTiRu1hlesv3d09do/iQZGvj2w8cXH+m4Vz+tUW9Af1geqC/rrmf/BcdLQ4a+W5g4fvvLIvod+J69vf6nMjg+UXEGhFxmtpwNQipugMt6XCswOTJkVSwNUD1BlPFosNj2zpIiW7P4VWCLDCkn47CERK0tJZxmpBCX/hHIA1HZKqomfygDVRFAe5xao2jsts0TmFs1VUthscVc/7Fk8cpHGA4CKc3EDyv2QUq9EWTSQBGOLtlQnl95aXbHi1pEX/vD+vpXJiXNnm94WfHfLvf/hYPPwO6fSo9eIKm5yGXmeR2mCMTaaNzRS9fWoZ7ruTP8yA1WdU8JANaM8zkgnGbmZJl87VHFCCpBcZU3NjXTQRKHyIz+V5yVKt+bqKq4xBrbF/1mPVfwdv6ZgysBQWfCBDnFHe+RCgiDDeLA8fOeNV1/3W8sGVt19pjPr//vCGwEGq09+qTJ99NCG9pH9P9yY3vXm1uzuDZHbpGoZNmUJwafDgeMDgGoRS8rrt9GrGp1q0dVvNjlWytrlU9H4xynXkGGBoW1TEoNR1ZSh6gV/ay71h0aTak39bRQADxyDYe7RtTGvDF4t+WA6I8hD85eQlMENww20LA3N+EOj3xxdufp/VIYXPT60baom3vrWLmuy8L6S/hE9zyPQB6rP84Cfy48rwOrBHVtvPj796M+p1uGX+7oxGkltcsklDJmRG22+dnZT5U20YS65TNSZET0uAJZZtXfGE+10UNLkWElrCp21SWcx61JVO6G8jZ8ZaeiamhnlLbCsAKpksuTRb4XGko5kwHa04v9hDq2MFICBqgyInICUG1EeVQBQKSkN1NzR8QdLIxOfG1q67Paxlw3vEOKV1mr9XI72hfXeW/SWFd984O53TcfT/6nu1Md0mJPvG1uYLMWtxOWbB1jVS/nR6cA/bfOY8a3MAVZ1Tin0qrBdixNSSUoyydn8v+wEBK24JzySYEkZgHLh32zG0P3fYbSKUS/AazdhyLTKWHBbANWepioj3UHp315H8LWFr6v2yCNfl4PK42tXrvvAjWtu/AjD4yKR41L+oi/Ac9d790bTO768qjV38KXt5tHXp62pl2St6QlfJo7vKiyXJpqU5VEorRuzfm60syt8b3yv6Z8FyWBlJ0i4zjWvB/iZgEXFGp1jAwv0iXmLrn6fVOZQzo2CSEtDhcsGUNjEK4QQgGc1flkmgYpXG8i2PDTHSsocN/bLA7sqw4u/VhoZvHX15au+R6tuifvz8wKcnOf4kPtA9RwP8PP99sYhaHP5yTu++aq8vv/HsubhV7hZfWkoyQmFYSVhW8XrBxzJeSFj+tJ2JRf7YpuVZwtGvbZDvB6y97MR2qPED489mMOrpEkaYBVsqgWqmoGqItVMKWumpJBkgj581ITszZvTp2wXq/GFLHz4HG4KQ9a1cEJSTkR5UNFqYDhVldGj/sTiu/2R0S96I5N3LH/Vm3f3/VJPPePumLvjpffv2PIrR1pHf6jttTw3Igp8hxTEqbjh9DT9nPwO8wNvz/dMPzef1ytzeDpmmU2AeHNnWFVEyqYpyqMxZXFiSps5USR8ihzfNDcBkNp4VXRsA7ByuhVvFdCEYs6n8Eo1fzZ/j+bBk4EqX4PWx7bDvQqwasZyDs2IHDxAHkVu6cjk8MS/3Hj9Te8ZpuFav9pwbubO8/GuevNmtzE2N9qa3bfx+PTem1Rr9gad1tZR2limstaA0JkrARKF5o2LlMbH2vCaIBMswwqUynZ0WIONUQDYVMQDp4n1R83ghwrZCuahY0z80XSJKpz9WcSu8NptkLGZxXBNY0YXf8AmOOReiRT/7geJU6kc9kvlh4PK4B3Do4u/uWz19Q+J1av78ajPxyS6AD+jD1QvwC9tPoes9bere+751oua0zvepNrHXuVk7TVuGkehK9lrkRDNBwcABwuZy/GL6Nw0C41pairKRswD2dxnFtphgQOLahugcpT5odFDtGRqQKpOUgaqWcvoUzXrUzNSXB5Fx7/R6HGqFPvqQIJg7Ka5YQrd/rA9ARvlBSS9kHI3RFdoRpXhmj++dBdVx+4aXrPmS5XFK75XufolR/s34FPPDDRlfHbfP79t+/TOXzoaz9yUein5EZouJH9n5kYF+MUxC095k0sJqPI2rYdVPhVYNfptANWcS64ZGNUspSSJKY1jyuOUKFMUkkuRDKjkBOQhhQd2PgCrYJiEw6wVc6XMqnYf0A0yULXlDcOnFq8pvp9CDGD1lkIqEwAAIABJREFUq1aDiIYqPKEk5LYt7ZIvg9ZIafi+G1940zsOB4d33SD6dm3zWUMX8mu03uzSzny0Pnd44/ED2ze15g5fqdLmep01l1HeHNV5XNU699CVIGVuzdFQpDfpUiYK1azhSDHk4Cks6wWjmiEaOWImVcM6kEMrAGYFM6kGgLJ/BTuxGHN//B3mNuh9E/uLRliNaGynpERQbusgOEp++EQ0Mnz/0PjkXZMr1z0Qrbn+oBBs9N1/9EfglCPQB6oX8cTQemd49OGvbmxM73p989ihN2RzRzcGIqmGgeMKkQntJCS8nBuunBwCeex87Q2waKwpGqSsyQ6YU2ZP0QBlFzkA1TyFJtVo9NBUAkAKkJo2Yv4JVlUkimSGZivbSAJwBG0rFjeAJrMN71hS5cyghiT8UIuonOVRuaVL1SPO0PjWiXUbvz654fqvUWl8e38nfvpJvFVvrdzz5Hd/dU/twH+czWbXUijIdRH1qcl3PdOxzgR60RRxEV8Uz8GpFUDVgFUA1dQA1TShJGlTikpCnJGvBZWETxUvYq0qmptQRcB8R1MgGCwDVHt7rgFQizK/7cYuYlWtvRADgY6OtWCwTNkfzg2+73fcMwCCPe3n1Whg97WbrntXM21uvmHJDX1P1edgHiyEt2C519RUmea2LmpO77587sj2Tc3a/iuypLEujduTSmVlSVkoSXlQhAqtHO7L11roLNM5bAFREbPpqKzgglY1g+A5EFkmBDuy4H4gOG4AezCkCmtUvQx1ajZe8O0m4fDfS9dVjnQyIdxUuVGb/IFjojSwuzI6en91cumdo0uXPRKurh4SYn28EMaxfwwLewT6QHVhfz/PydHNPf6psWRu6qXHDu1+a3r80A06b09IkUTSS13ppdIVQniws2FrqCK1xCaUMFA1tSGR2xI/tt4AqhmsSsCiIrEEJf3caFFbir1Sk2ZCacuwqzIjzj4vjM6ZLeoYlmPfb0r/iEglzyftRjr1yioPopzCUktWBo5G4xM7Bpau+O7k+su/4t44eHdfizq/6bFT71z0r4/d/gcHm4feUteNYS9yGajKTHDkJlKWzKPbLTy/d740X8UtKrguOAFSs6dqkieUZDHFSUxxu82sqpNptqga8CKKREASzShgqnhj5pBCVaHDqPY4LTyFUS00qj2WVMVrbKMKWFRYuiHS1XVRskViEa5pNFY5VHJLM5vWbPpg0sg+ePPVN/dtfy7SqcuNV/u/NkzxzIZ46sjG6Zkja+r140vyJB7WeTogVF6WWrlK55xsbayoODpZ57nSaZrLPFVS5dKN27kk7UohISKAmUsuFOW8lEsptElFY8QqJCpfwlXCcTPX87XnhUngRbNe4B/1KwN7y2OLtwwtWnKPF2Zb+zrUi3TyncPT6gPVczi4C+mtNcRGe++coNaRlx/Z88TLp4/uvT6OZ1Zp1RgORNsriYQclRodkxXim2YrE6+KGFSyWlSAUwapsJ9KIbhPKUUjCXSodWhRNeXtjFOo8lRxyRPNJGCOmCOyPqi4WXMiie0ARRcosXl/qHVpIInLQ7XSoiUHBxYtfbQ6OXnvwOSS74RLxx8Vy140vZDGdqEfy8Pxw1d9fusX3n8knXlV6qVeGIWcHS5jIhfZ2kBMNtO+sLVZ6Od0vo/PMEy4fVugCvP/LKZ20qJ23OYUNplkFEqPqm6Jyk5IPoAqp/m4JwLVHg9L3i5Y4/Ru6d8AVdZuF96pJwFVvmYl7IPg5gBmHBpFE5yB68+VfmPV5KrNvpv9zGuu+uHD53v8+p///IyA6VnYGVAtqVCuKtRulSjP/DSPHbOzkTLLE8fLHZkpxX780IDlSoLAwIRCh6VM8JNSobLMyV2T4ao4H1hJIaSENloKLxPSSxzPyXw52JSBf8zzxBTJ8rRYtKjx/Jxx/1MuxhHoA9WL8Vs9xTmxLOkbmx2amApnlZqktL0qbdbWZ/HMunbj6Fpdn16ps+aSJE4GsjQJcpVJDQCDJ3uj5qbbn8GqYVHzDPZSEN8nHK8HX1QRa5KJIGHLnLjpAhRBy4TbLeuguBnFNk9JkWs3UOQFmR9VWpXq4LHy8MgBb2h0hzc68f1gYGRbXvW2R3504LjIasv2UdK3Lnlmk/bOY3f88Fef3PxbU2rmegq1KIcRubCWAVCFvy7617mod2IJ+pl9yiX0ajbvL5wq0FCVUaJTZlRbSZta7RYlcUzUTinUDg04EVWciALhM2gstHyQWxTWUwUoLYAqbxDZT9V+K/x5Tw9UoQfsLOZwy4CkxnF4IwK5gaPdZLw6sWPx5OIfefn6l2/rNx1eOvOV5QH0GUn044IefVSSv1sQrSdaR0S79nWmzb6DgVi2nOjgYV8sxvAsITo8NS0meagW0dTM44JonGiiO3Yzx+bEqP3fseEBTaMj+vBhZL2kevHgYE7r1mEX3HeauHSm2zk50z5QPSfDurDflNnVx++MyJ8uzc3ODLQaR0ZVu7XIUfmiTOWDeaYHclIlrbQv2CxPC6FzmedK5lkuZa5EnnOJSOCpslTkiRI600InSkrk4qFHS7u2tUNKpQXCeGROWmohhMTNVDq5dJ22cIKa44XHvDCYiqLy4VJYOqCdcH+lUjoaLVvZoGrWolW3JP1mqbObV1/c+/l33XXoO784TccvdyJJZS8iD/G1MRpvXMpETjl76GIr0QN4zu7jLv7fOgmo5rCoAlBVCbWSFjUAVJM2qWZigKoImVWNyDc2VdiwockEYNJ2/ZskocLM32hUoS/lcOKOhvXE0r/Rkxe/Y6JXQZLBpwiOBBAScoIbvFuVowaC4eMb1m54+0h15Fvr+9GUF/887Z9hfwQukhHoA9WL5Is829NgTRM96tJMLaSsHrXqzUBq7aet3Et15ooslnBjJJGLuXZdEkT2WS5EnossywXlEvhRZG38WYlM5SJPMulJKYRyoHVyhKPZLSUh5Qjo+KXWjpRaey7qlLHjRs1SqdIMRypNtzTRLPvDTVq3rtlnfc72Wz3x92597OP//f65R3/quDu73AtdqsiQXCQXpT7bgKWyAKoIbegD1dOPummvLxhVQEIw0hmlFDNQbVMjblIct9iOzc+JqhTSIICqCMlRJk5VwX6NGVX051srqoLR7qRPwRbI5gZZRpWBK8txuob/xmfV+K+i3A+7Sw7vYG9Vo1OFn2ooS9mm1Vf+l+pA9R+vmryqX/5/bi6vs3oXOHEQHQyodqBEdSrVjx2tKp2UBKV+nCaeMLsU+EerLNXagYN+Cr2Jo10llOZYKcq1IxGSlusQNi5YUkPlo0qlHEVtpYOyo+I2qAlHwdoj9ANNXiUn38sp9HMK3ZTiKKXJSfiX9v2nz+rb7P/SuR6BPlA91yN8Eb6/KSV1Hqf48zcE0S1EdJ+gRyNBvo82c0HuQfPaZYvZkpxozqGjxwTliEmaEVxTGs+MoyRuoyrVlCfavB5/n2iilnWcvL5IJNBEv0tEv2MjrYuU64tw4M/ilHBD/MgDf/nXj7V3vKkW1MeDyKUyBeTlPjlZyE4LmZNTDq6b08W6iUhn8XGXwK9Yc3TgCABB5i5zSgugmhmg2m63KG/G5KWaqjqgQbdMJWmBKqR93IhiPFSLzQHrTxmYFvZUlt9mQItLxyT6mHS4HjaV2Vf8FtwEBAGjKHTKcK+LsalylU8BRfqyFZf/0VA09NfXrblu9yXwZS2oU2RLqUPOcP3gk+P12emJtFWb1DqddLDqtdsjQutyrnSYCfL4UhQKxk9Ka4V0a6XQop8pTTDpSJXKkizL4ixXsUrzXGdayUxrmefazbVi4z+lBbYpkrthhXSVcB0l2OrFzbTwYjcMG24YzgVhdLxcrR6LqgOzo0uGjlFl7SytWtU3319QM+jSPZg+UL10v/vn5cwtqHVo1zcqLVUbaNXq1SSpl7K4URaSytIRoctWqq7DJn1aogHVtG+BOVBZrh2PF2iNmJVMa2Srg5GVoZ9rmSslZIbfA/sA5sFRJQXWwZG+IiWVKruZkl5WKoexG0XtjKrNKlWbtHgxrFHUxZqEgrE/TIdLn7nnU5/Ynu95daPUGghCj8o6oEAF5OQR5VpT6uSkIMzosSJ7XibHBfkhAImmHI8HgCpkE9CpxjqhZtqiRtKiuN2itNEiJ1FU1T4NuWVuqII2WOWSFBoJLTDtAlXbbIj3Z0uBQp9qRRlF6pBtuGJm1WpTGahqvKem3OHIK5YAoCsbENbTPvkq1GsWr/27clj+o5s33PzEBTn8F9hBa/0+SQevD9uH5sYPHtm+QmTpBpHHl+uksTrPmou1ao/LLBvWSbuk89xRWku0s5qvHi1xSqBXQGvFsdTsDZVp0onSWVOpPM5V1lJ5FmdZGus8TUmnWEMhOoefFDYqApOBE6u0cFxN0lfC9ZR2/djxg5YfleacIJx1ff+oH4b7/LK/OxfertLiJfuHhyYOT6zceJzWrYP06tKOrbvA5t7FdLh9oHoxfZsL4FwsMJVE3/Boz4Ho+HRrIFO1UelU10pBl+dpsiZL2kuzpDmuVVYlykPc+WHYw1kmWsP5Crye0gIwtbhdIyEF6gLYsMIayNXS87gnlST612UmhaMc4WeOdjNfuKlU8PETce66Le07denKY550j5B09og82ZtrdTiKguORX2nQqlVtolWpECzWvCget+nbnBe3Xrzo0/f/w8f30L6bWqW4FIU+lTQ60AMSyiMYODCb6pj4XHZ4uCjO/lydhGUzGUxivApGNaOEUmqBUU2a1Go3Ka23SMQpVRioVqjiRuRxRrrxCjZg1Bj7d5OmTNc/M6fc/W/AKnOr3PFvDNXNawqwbMv+/HeaMpmTcAQ/2XgdjKr2yc19vXJi1RfCIPzN11792kfO1Qj13xd7vtscui8K9td2jjhpe60r1StmZva/ol07cjllzTFXpIGPDYVKSWUJRYi/5QsQux9Jmhl3cPV4Tc42gHDlF1gAsUIlmnSsOI46a+UUN2Jq1xNqNVOK2zklqeJYX4RKEDZGcOvnuePzMxcOKYSqSI/IxdMl8tzcLwWtyuDgXDg0cnhg8fItYaXy7dD1H6iWB/eOrxmbo+t/ECzrRbNG9ufqhTEC/XvShfE9LfijNPhGC9r1Db8p4uGS014R12evaddnXlGrTb08adfHHUo8V2q+f7KbAKcAFafGKynbJIE94FQAEAEc14pYSJe0cUoxjims9ZOEvi22CbJJPGgOcvC0N3MOupTaxvux+4DSwmtLJ6gH5erucmXoPq8y8D3yq1u8YHDPk7P+sXXr1sFYFD1fFzSDAGXaI41HNtz+8Bf+5qA+fE0cJUEYBBQR2FTPpMpw3xs7z5uxv7BP+Xm6ToryPyed8/ilaKiijNo64dJ/ozlHaROpbDGVyKNhr0xVp0QumtjgbSp9E7LQkVoYoGLAZ6FDtextJ5eqKP/3+qoWGlabXsWpQEidg5zR2Ms5kARoF+V/vWR46R1hGL77jde+8f5+c+JzP13MRv0+l7bHw/XjuzbNHXnyB6YPPvlmJz++RuY1V4hYuI4mx4VMA7MHDk+afNYSm0RTcyXaJ2NXszZyYhqeDFY1aaihMmWcV+KMQyayWkzt2Sa1a21q1BqUtBHGIkjjmeN693gtJe0R51XBpB/e1TgWLMyuIOG55Pg++VFZBdXB2cFly74/sXbt1ycv2/RvYtnq75d3H52mW27pd/I/99On/45PMwJ9oNqfGs96BHhxnpmpUvrEhnh6xwvT2qGXxK3j1yRxbbHKW4HjJL7jwGA6FTpP+eYsYZsDdAR2qTgCdqBGKCVArCKlrLYfWdGI8tMue1CCGTCLrctAFaVY7gnjbHRbDrW+knzfxzoMQ3SO82MKVqvc0ZADkOOnWno14UV7/fLQI6XBiXvCsSX306D/JNGaCzoXfave6iet5IVfeuiLf3lIT21IwtQFUAWjCvN5jje0Nz+GO1xqNMxq/3G6ETBAFWMH00kDVJUBqiqmZtykenOOEsQHt1sUaZeG/ApVZIn83OMSPQzSuZnKTv6CNy18hvHpgJ78/9qAUPMw87jzb7b0X7zGxFfa75CBKkhVgCCXNyeLhxffO1gdevdrr3rt3UKIpP89P7cjoI8/PNzY++QNxw9v+4G5wztfmdUPrwuoWfJEw5E6E46jLNPN4aaErQ4s+zhi11x9J4DV3qNjY36DWK1loIYKlfI0pywziYCEmOp6m9J6TPW5FsX1mOJWRkkzpywmUgliq7Hpx/yTlGNxxCcjaooJe0nSleS4MPB3yIkipUuVTFUH6v74xJ6Jy664e+0NN/zb0MTK79Kyy470o0+f2/nTf7dTj0D/ltSfGWc9AsYx4MEBmjpy9fTR7a9tHD/yEhmnK500G6GsXVGq5TkigW6fwCIIdAEg3QorM+geexNmrMnUKpg9Yz7P4ZQF3WqDAuxKyr8LwAnQiuZZcEb8dwxYASDsDZ7BKl7LdvZs3YObPKepYHHGjUI6pMhRueMlwg3rwo+mya/s9kpD36pWxu8IBxdvEYPLZ856kM7jL96+7fZg0fJFN3/xe5//4GFx9LK0lDtREFCokZLEcYc8xij3YzTNTbIPVM/8lZ0OqLapGbcYqLabLVLtNpXIpSGvTBUHQNXlTYK0jCqau40yFY+ikerEzn62sOLXWRFAL+vK18GJYBZTnC8Zy6gW6VdoqFo0OPnwyNDwu1995eu+JYRon/lc+6+YzwjozZvdZE3rsv3b7ntDbXr3a/LmsU0yrY87qh2GjiJXaGJTfKxB9g3Bk/I23W4mzBXYZVOLF1rnMuNjzUDVKgQKNl5pIw3IFEmAVY6vTqhdb1Or3qZmLabWHKQBKaUtTTqVzK6iOpVzZcp4WnM6oNU2g/F3gxIpBIIglCX0taxUE29k+Hg4MrFncvXau5esXvulxVesuo8WXTvdZ+fnM0v6rznbEegD1bMduUv897TeWkl37V/XmNv38lpt/w+l2eG1QsWTXu6ESHlm3pJQQU8IzvJCZyb1ihtBbFQng0zLIwC7gkkFq2pX5KLZhBsJ7CJtfhqgyZorZgSg9ytYVyy8BrQa9kmaspZN9Cm8KiEXQIIP68GEw2WwjF8bqFyGLeVGBz2vuiWKBv+9OjT6TX/50h1CLLmgMtK36W3BTG3mtV954PY/PSKn16alXIZhSBEDVVPuw55BKGP2z4xqv/Q/jyv7NEA1N13/KP23mk3S7ZiipwBV+Nf6hv3vAaqdsn/BpFpX2wJo8sy32tSu+b8BrwbMWumAlbpwDLttpsK/g1GdHJh4dHxs8t0bNm745pILbD7P44t53l+CzfrsI18cTOOpF0wfevInatPbX0LJzKpQxpXAhQrUrHkcMUqBbaAz8iash1z8hz68i0G7fy5kAMVdmlGs0ZAX0Ry8JTeZvgQhKiQBAqmBScox1u2m0a4259rUmm1T3EgpaxPlqSQUrIBvWTPNEiA82YyXtOOScgKSfkDSY/0qUeAThaHWUTkdmJg4UplYvGV0xcovrrh849cq4ZIdYv16NKf2H/0ReM5HoA9Un/MhvbjfkP3/9n9pcTJ3/IZmbfrVrcbMzXH7yFXamZK+p0lmHknlMYRkWz6VktYJ8arIizP+c6wPJJZplOstUSBygl2g5T8ZfLJnpf3PZlrxYm1+pSj3G0kAvx6eryhrFSwr3g0aLHPX7nRBm45pFqLyE0fGYNYJKCePcgHv2KDuuOFjYVT6VrUy/I1gfPJ+Gn3BgQtFu7p55+awNFR6w5cf/OL7jzjTa7KyEgFrVEMuP2NMGKhaRpXJmj5QnccFfCag2qB6s0atRp2BKjSqQ16JGVXPMqoOmlisFVXhXNsx7+fNV+GVypYYxvy/eD3P3aJq0ANSrbaVS/9ozmGvMWNb5UAXm7s0PjDx/YnhyV971dWv+roQoh9rOY9v++legrWw+cCtkzPT+2+am9n/lnbz0GtUe2oscltuyVfkSVQrsObYdUmHZpPNpXusODk5Ar2gZmWzZOlTgarZm/dQreZ/e8Eq48tCwwqXAHShJjnrVtNWbtjVuTa1azElDUgBIBnAE+0COCZgXfOTJQHSoZYW5EUl8lysrTgNh9wwIhGGJMplcoaGWwNLlj48vHT5V4aXrfjKkvVXPCLGr6g9iyHt/2p/BE45An2g2p8Y8x4BvW1bUKeta9P6oVvyxvQbVbN2o05q40LWSXqzJncq90hnAJhY8cCigqvkwpIBmB0WyTZI9faYd4CqBaEsD7BlTAawtsmKZQEFy2oYVJYSaM90tVJgASuYVByBAaSCLYHMs9AGFpntbOMCFgFHim5YYcpiJLzM96PDYblyHwXVrw4Mr/4qLavsIVr4di0GqAZvuP3BL73/qHtsdVbKZRDCTdMAVZY+dCypDFzq61PnczmcvvTfaAOozlGr0SDValGZgSpK/4iudclRLrlWo2qihS3ssF38pkrQ6fXvMKb4cgA6exuuOhGsRcJVoVE1Nq0doOqyRtWlsYHxJybHF73nyo1Xfn1CTNTnc7b91zx1BKDLn/nOR5bGc/tuaR6b+tHZ44dukao2WPITEUDqJBA5jTVPkpABsZpZ+x2RB9YyXhvxOpMhYXTPxZ97rsVTdXQWcpECrHZv5HZtRLMqmq1SzYA1BbuKRqu5NsX1hNq1lNJEUQbngAyNVtCuorHLVKty4VKMTY7nmxkKPbbrUhRFJH2f8sAjqlTIGR5JS5OLdwwuW/a18aXL/3nishXfpeHr5y6UzXx/bl8YI9AHqhfG93Rej5KlUFo7x3Z8ZoNqH/uJ+Oj+H8prRy/3VSsouXA3ySjTNUpylPmNbpQBoDYgFbFUaKBndoGZIaO5Mz3TRZMIys5opCq6/43o3wi4uD6NyGirYbW+ggyA8XmCvSnxekHoZg+IkKtOngGcEBUAqEqXGwS4bKqsmToWY4BURE1KSUmW8BE4sGsBYGXXdGhZvVh61R3ewIrPlqqV2/yovJ0WX99ayAsySv+zx2Zec/vDX/yTw3JmfVrJJZqpQh2aHHkrhygsqXDT6wPV+VxqBkQqpU7RTNWmRrtugWqTgWpJuzTsW6Cae4bd5HlrDP8LJrWrVDUbNPNvNhSgeB17pRpGlUv+trTfkQfIbjOVkWObCoYByB6NVcaeWDwx+e6Nm67a3Aeq8/muT/2a2raPjh978rH/LZk98h+S2pEXZ1mrVAokBa4yMieNlk3QkLwCsjyJmz7xpfAGwq5nvNrgd7B2mY1iRwbQ4wBw8lEwUO1sbApO3mrMi/fEDh2FLEgBwKw2AFDblNRjatUSSmBjheYrOAJkxRpq3VSwWfLhDID+Vk2ucChwfXI9j72XnVJAwdAApWFAulpVpcnJI8NLV31zZPmav3MGxF0j675bF+J9xWJ+9gPd/83+CPRs7/qD0R+BU44Ag9Stt3mtocnJuemHfi2Z3fNjonl80s8SEQncqDNKs5gyePw5WJRNqd4QpViA0b0PD0DgTXQ7AyABoBYdHwaocsmfy86AlVhwJUsIzKNosjIaVgBgtrBiy0HTDMAm6my/4hKhq1V45IC1wo3Bhd7Kfia0mdbyytzoAVK7npR4bwbGXDotSmI4H4eUqKjcH60Nji39WFAp/a23atljROsT7s1agA9uphoev/lLW774gYNi6vKkopwwNM1UfEeEJILHohudaqy++o/Tj4ABqtiMOeyj2tv13wWq7XqD8labytCoAqjKiPzcYbs1x/FIK6PRLmBGoZ/mTRR/DwCk5jVFl78x9bd/U6RUWfbVsORm/8HBWRao4u8ZHCufJgYmHx0fGX/PFVdd8Y2+RvXs5rneept/aHbXT87ue/j/TI/tfFFALcd1PcITmwJOCMPg4wEfU5T5ebNu5Eaq8+xqwrnBztpTPR1QLZpLC4BaHD02K52HRESAkU9JZkk161YpVZS1U7ZMyxoJN1il7AaQURprUmiwylzSvI5avWrHx9W4VLhOQK4bsmZV+g7JwCFZ9onKAalypP2Ridr4mivunFi+9vfb0n94fOMtjYW8kT+7b7//W+djBPp3pfMx6hfQZ2pYHB08sDZpTL3z0O473xbo2mCktfQUkQNLlDwhpTPDGvANkvv1mRllpg7drgxOwXiahZMbnWxWOVujWJDK+ki7yDLrakGl7Raw/1Ys+mY5N0bWptOffVbBrFrgymwr2hnwFCi7QWtlGFVwWsZU3fZbs0MADtNCbZazGqcA3Aig30q1T7GItBuOTEeDo7eGgxOfjFa97IGFavOzdetWP11cu/GLD33lzw86U5vicuYFQcg+qnzefaB6llficwhUuQGqqCpYa7UeoGpMquwGD5D1GQBVIJ9irgOourlPE0OLHhkZGPnVV1/z6n7X/1l8+9Cl1h7+hzfueOTL7xSNvS+riOOlwNHkeiGLnNLMSovQ3GlbRREWbUr9ZmU0FR74O6PL3rzeycz+eD6M6slAleU7vAyiIoL4XM1Rug7eDBFXDFbRYGW8VvNWSs3ZBsUIB2jkzKyqGEAVqWmO9VsF4EVuqyKNc5HQ18L71zSn+qFPTiDIjSRJlNWigHSpor2Ridbi9df8azQy/idjw6UtYvUr+84SZzHP+r9y4gj0gWp/RjztCGi9LWhuf+DK+uy+dzRndv6Ep+vDvo6ly8SmYONpsAVa2hqT5BwVYwVldU0GRpomJuM92VVXFR0CBmuaRioGuHgH1rJaVqK3J5ZZ1y6ByWRCx5bK+mHnsGsxgBgMqxIl0jIiIdF5azLamclicGq63VnaB6TKZ2CBA2vGjKUVbvhKOJRJSRn5uQwH9/mVsc8Go0s/NbiCweqCK3PB8P+x+sNX/Mv9//zX++nIde1SFkKjGqKZCuAHTDN3CsNN0TgkLEhqeMFdo9bwn30nzKYMPqqJTqmVt6gRN6jemKVWrU6q1aaK8GkQGlWJLQKaDR0DIBjMdK3UihYZtqziwIouo9qxprIa1eI1HRYW3x/HDiMqAAAgAElEQVSshgSR40n26iwmJGQG0KjKTNKSkWX3DlQH3v3aa/s+qs90WunbbnPoBRPXbb3307+i6rtfFVFtPHJSgYYoJElhfWAD/WK9sysJd/ZzkQmgz6xwXPCXsIQy37WD+dBZG82Rncysnny8XcDac9XyBxXdqbY4hBU4RwSrIp3mlCcZtevwWG1TE5ZVbehYJeWJY8IBsmLdzUhpTYrX0IC08EmhWVVK8nyHA628QJIbOSQjj0RYIjE4rN2BRdODS1f+4+DIko+Ollc8JDZt6vv1PtPJ1n/9CSPQB6r9CXHKEUAEYOP7/sZmY+/b4tr2/yjjmWUBZeQA2DAzCgMqwDqg1oyEiA3YLGyh2C6neOtimpnO5UKLZ8hM09NvglHNk6EuswTWc/B0wsmTOoC4e1XllINBgBk2ZABUJi1KJGARY9ldw5Za1tSyp4xT+WHav8xP3Ehs3CUTwTmlYGy9aupGo9vDytinS+PLPhYtetHOhTaVEKF6Xeu6Jf94760f3asOvqRdSkthBJga8jnB17EDVK3u0Wwk+o/Tj0AXqPYa/ic6oXbWplpcp3pjjtp1ANWYqjKgQbdEZRkyUEUzFRpYUP4vroUCcPLsY9b0JO/UIq3qFECVt11cJUAzoCLHhXuFBaoafzRA1c1dvWR02Z3lqPzu113/unv7UZjzn+dav0/SrhcM7Nmy9dfbRx/+CRlPLQ9k6rocs2eT7wA87Ua4Z/GzG29jqmcuL+NbahxHzEaFZfidKtOZgerJrGrxG50wPfbxM6ISaGW5sQtgFetiiuYqWFXFDFSTVk5ZW1igaphVDgfUBqhm5FJOPlelIPYSEtIVQa4nyMMzgBuARzIKSJarRJVhFY5O7h2aWPLxwcVLb61sfPVjfQnA/Oda/5VPHYH+Xak/K04NVKe+vWRq98M/GtcO/LRu7bt6wEmFSNHJChsTNCiBDcgplynbUAlC4lRh5I/Gga7yrsNQ9libFxDV8AaGaTCmU7a7v8PLFu2vXZazWIBPPPCuEyF0pjmD1ZwyGFuriLQ2QJVN/zmqymU2lRd8BmlGk1p0VButJv7NeLXy2ciMhEz5CFMRkXYHExmMPBxURj8xXlnxMbH2htmFNJ3ep98n30Xvqv5/d374Y7uzfa9shslAWIookoZRxVjwbTNH0dKwzLaIuJBOYwEeSzdCFWVd1BFSlVOqDKNaQzNVHYb/ddJxSgMFUBUh+RrNVC7pDNpohC50l+BOY1Xn2yhM/k1DFOuprZu/aabqugXgz+wkwNHDmKvmyjIAFhpVnzzl6mXjy79SCYP/55XX/sDDffAwv6mFDv9j9314oFk7/trpHQ/+1yidujwiJO7BbxRWeKaBzWBQw2ia9cz8P0rx5gHAWKxePeZS9p97V0xeH0+6O3fe5Wl15F2PVWM8bWcUF42MzyqeCAfIYjCp0Kom1G4gCIAojyXlKP+DUWV9q+LGqVw77AIAtpiTtLB6OJJcPF1JXuCSF/okA49kGJKsVgFY8+rY+H0DI+N/O7H8ss+JdS89Mr/R7r+qPwJ9oNqfA/MYAX3ooXL92NbXzx3d/jNZ/cArw7wWVBxFOmFTU8qEoEwqBqlKwuM5J4dtjnB3BEg19jpdtqirwetyBUUJ34BUXtx5ce0+Oz1KNmnKtsvyCt7NdzGQt3iCUeBQS5VxrGAGl5bcJ50byyrJeisAVlhZobPf6GcLPSr+DADLS37R0MJsFk4nJSli9qjMdECpjoi8wVZQHr9ncGTFH5d88XVadUu8YAAAVxy1+7+++z//5vHGzh9shvFoWI4ociJjEG+Bqsyx7TA30K4LwzwmyiX7kh57KsgAEZ+qM0oAVFMDVGt12FPVSKY5DToRDYBRpeAkoIoNU9HaXZT6Tbkfj5OtpzjSsgeo9rKwuCLQmW2uJTD/ZuPFQJWbqXx8tl45ufJW1/X/22uvf+1jl+zX9wxPXOvN4cHvPnDlsX2Pv7d9+PtvGKYkLOErcnzKnMCU7xm+Gf28af40ANU8TQOVucLM9wz9qDHrN9//qSQ3pyxunKbZsSuqKqwDrGDE6KMMqwrNKTbxaUZZklELrCocAJqasliQylxSKcAqXC1Q9gdQhV2VcWgxRoOQTBmnFMdxyfd98sGm+h5pT5JfKZOADd5gtV4ZGbt9ZNmqD5dnx74pXvlKm4n9DL+A/ssv+RHoM6qX/BQ4cQBQ8m/uqF43O7XlnVn94Ju8dGaoKhXpdpuE8kwpyMkpd1LKZcLgjQkFdDBzF3PRzX+yFrVYjHs1phakFkyENfc3R2S0qmYVN2V4cwe2kMqWycwS3MPCcjlfM1DNczwVpalhCuCzioYqCUbR8VlzxWCV26NN9z+Aq9GtGu2qub0UsjMYdBv7Kk0+ZdqnjErkhMNHKyPLvlKeXPz7/mJ/uxA3IJJrwTw+/OCH/mTL8cd/su42lwTliEpuyTBzVvLAco7C45ab2xbMoS/YA2GJBMwhsDdTFqjmCQPVOWZUa9SszZGbazb7R+k/Mqwmudpj30rWPjNQtVxaJ3XqaYAqmFELYjuG/+wMUIBcTH7jWGF65SS/HnpWdPyHItRrV6z7gB/5f37zZTfvWLCDu4AOjNnUrZ9YPndkx48d2nHPe8vp0eFh15O+FpRLnzIXJXFTi+DtOTbbPaxqLtA4ZcCqeZhNtoOvCeS3Bav5Ka65p1yHZ3Dk6AWqOASeo9isdMbTuLAQXFNyRXmac0MVHADajYzL/yoF2+9Slkne5MMwgI0LOn0GAN2mTQxNVVJ65HkB+WFIToCgFE1RNSKvFPD/h0NDT1bHlnxyYu31fyXW3HR4AX21/UO5gEagf0u6gL6s5+NQ9dx3Rqe3b/mV+vQTb5PxkdVVJyUfjFEzIUERaTCpbpNyp8m+pwbGuSRz36QdGWTZWZTN/xYWVNa6qmBAe8OruXO/93e7KUnmZV2Qat7clq0tE8sLMJZTtucxHq7QX6L8n8OahRNYTHOVRGOVCIn4GbAMoGiYQhMKE4181zHxh6bZyroYINSASSskVwGo+pTJKHOj4b2ji9Z/IC5XPjGw7MXHFgyrSkSffPzvfuO+ww/9zKxsrPGigMpumVwONzDj5VrT/2JD0Aeqp7/Siq1WkegFqzSU/uM8NkC1ZUr/AKq+luyhCkY1VB55mTX7B1AtnCcKtq0nbYob/TqbMWP0j80Fs6wMWGwTViEAsM2K0rGm8WiqQrY8wHAu2Ee15Jbzy9Zc8d5KpfLJ61Zcd+D5WE8u9M/Qe++K9u+488X16T3vqU/d//oyNWjYr3KjJypLOVdkzFYDLGnxn9nHWEYVXf5ApfaBpYUd8OwTfw2f55OvO8a7p/j7041pt45lGldZAMDAspBVgVll4RaDVVhUtQBU69CtEuWJ0ahmuUtxRpSZnBa7plv2l/sHUI3CRssj4XjkgFUNQi6oBZFHQTkkx3fIiUpxMDTx7cnLrvvT0lWv//JCbDq90OfopXD8faB6KXzLz+Acs/1fetOB7Xe/V9UPXl+imhsSLE1ScqRPOXd/KlIAqbJt7KJgVK09kjksj+BfWpjyG41Ut/xvIWzRtc9WLPDvNGUxlMB6G3kYDNhGep6kJ3XEFqfEC7n1a7XxLlZ3ivK/WWXRPJCh1IXIQKRmgVGVIWnO3g6sFACSALAEBqhaRYBZoG1gAWNWfB5HjqJ0jvHwKFEuZaLcGphY8UA4vPiXS658dCHZstx+8J/fvnnnXe+eyY9fJQOXSl6ZfBeMsiF/0HsO6YYBYH3T/zNdLicDVcyzVGUMVJtpk+aapvTfrjUoFA4NBxULVF1yM7Q8+US5cVkwEukeLoz10j2MKocCGAaLNaoMVAtpTVFMLsCIJNdzKIcTBzOqhk1Fv6OnPV3xq81N6zb+7KKJpV9eObTy2JnOs//vRPrA11buefiunzx28KH/21X7FvmqSZEzQK4MTUkfZlMsCTYNUfwnXiM6YiRjOWXvtOynaq80yTGqZlMP4UCvh3EPzz7vCsdTXQC6Uh5spgqwKsgEEiA/OY8VN1W16xnFiFWNBVHqUqY8inNJGTfO9pAAxhbWpNpxmh8kVZCwOBSUInIDn4SryfOhW3XJLVfIGZw4EE6u+eyKa2/+bRpaNbuQNvH9OX5hjEAfqF4Y39M5P0qNdv3aEyNH9375vzUOPfrmIDs2GVEqZJZR2s5JBoG9AeImaIz3cROUSINCyR8m8txglXDTkVmme1ZoewZFp78p2RsYyz9592/8UE1XrAGqXZbhRBVX13ynGBpbpi+yBvD7heYVZa44oxjpLCjKw1O1AKgo/7Nm1TURq7b0b8y5bbtKUeriGxC6teHZatlkx2H/xLbylDMwMTu0eNUfOlH49+VVrz94zr+0eX7AHbWvv+KLj33196aTYy/VjnBKfoVCPzR6RqXJgz0Of1emla3PqD4zRhUuE0meccd/I2nQbKPGQDVtxVSSLo1FA6xT9XOX3NQlB/MPyWBctu9ptLF+qmh+4gY/C1DZU9h29p8aqFqNNVTYvsvXKdhy1hHim1WCfAqyoWjw4KpVa9+6dN3SB1eL1X1/yzNcP+yZ+p0PvXjmwPd/cW7q8R/35awb+tBxwvg+grECkYL0CdpUbLgL1pK3tLaSZDcLcHIw1KtxOOEUPmPJZx5W2mT/rxeozusyt1KlYrtp7ACNjMfozgt1qSn9c7A0XABSsKo5xfWc2g2wqpp04pDSPiUa5X+jVcV/fExmYTanx1pV2FWZTT6CAPwoJOk67DoB3apbqhBVRtticNFDqza94A9K67IvCdHXqs7rO+2/qDMCfaDanww8Anv33hYtckZvPrxr8++rxp6rgnwuDHRGEouUcigBS+MU6VGmLMlpKgxSTRMVl7pkaoGqXazxoxf5dD2ruiPfaSgouqkNuwD29kSg2ttoxW9syvAdtsKArY6NIJe0jW4sS1KKWwnFCW4MKPVjgUVzlQGqElZBTlerakCqaUYxzJdhsQAC0DyAzlkwaWCt8HstNG255aw8tnyzNzj2vpErNt0nxHp0mp33xwPte9bf+si//uFMfPwNucjLJb9MpaBkPB21AapFc9qpmjrO+wksuAOwDCi0vWwnnFGcxdTK2lRPmjRXr1G9ViMVp1RxAhqPhmgAQDWDsbtDDpj4IiHNbteKcj57ahayFv5pAS2ab5hRNclURaXixAhWIh+xl3C90IpL/xxsoRwKnag1Whm7tzpQffvrr3n9nn4J9syTSh97YOjQPZ97c/3ok7/Umtt1QylQFEUhJRnWDbg3YH2B4wkAJyyqsF51I6ABFCVXnABWTcJYdwOek4KMyAacGGuq7u34mQDVrjzAAEquMNno3MIGq8vvglkFUIX4FOV/TYpZ1YzacyYAIE8ARH1KUSlSknK8xoYKmBjs4jjNOi0dWN2hukTkBgF5YciVKS8MSAYhqbCq5eD4wfGV6z5dWbHiD6pLb4Q0asH5Tp95RvRfcb5GoA9Uz9fIL6DPhUdgffvVY6o+9c76zBM/S8n0hMxr0oODHtYlgDCFiNSCrrQejyeYVBtu1LCgJ2lU53uuRQOAFe53LF7493ubsAwANQ/7B8t+9v5V8WcBrSqY4TihOE5Zr8q2UzJgCQB+AqyCGQDygM7PMKpYb6HzMxpWwyLApxI+gzb1Bc0wDlKr4IbgaQqHj5RGVry/PDz+mdLa1+6Z76mfy9dt09vG/+Hhf/ytI82pt7bz5qLQ8alSrrC+IcsVR99yTw/7LXaB/pmP6enNrBYqK1vMGybDela/09lyGemJGQ3zKxgn27ikc0pUTG0VUzMz+tS5Wp0N1UWsaCwYoLFgiCrkk5uZ3wPTaaCCiUJlY3/LnhqA0hOh2pG8AKhyLMNTNKqdCE1tgCpcCGAr5LoGqMIKK3Cj2dWLV90a6vC3XnnDK4+e+bvtv0I/+S/rdj34pZ9uz+54h0ynJ3x0tHsRKQps/C0K9qiswPAf44WNfDFZ7GYCINUI3jtzx0REF6C2IyR5ikyqMz1P2+lf7NK762HBfposXcuoFpIrlh4Y7T2X9HOQwkarGtcSihspJTEIAIeyzKdcgV3tJgB2LpqiwZXXS4fBKkCr47ncRIUwEc/3SPoB6SAipzrUKI0uun/R+o2/WvKdRxaSNKo/0xf+CPSB6sL/js75Eeqdm8M027exduDJ/xG3Zl5MqlkSqkkOQZuqSWWwZbJF+g6gOWnqWATQZeSe+dQypfru7xWarU45q2ckjB5sng9YssA7ME0pbseUxBkphbIVtKolEjIycgAAVdj6OJrXeJxzB6iy7ygatSBrwB88tuEyPqyILTQGNaksZeXRVV8IK4v/rJJM3CVuOP8OAAf0gdJnt/3rL+6e2fWOufbxDZ4rqQILGeiOMYQumB7NkmMHZeZ5ju1T5RddKcdCBKrWuakDOnvJITZqf5pHMdeKmQmwaQAnNnAxtXWL2jqmRtLksj+AatZMyU8cWlQaoVF3kEoKyVAWrkg04WDLY+NR+f0MaC0eHZ/UwuXCyk96gSqD216JCsz9wfCj6x86anRlY97mUgdudOjaDdf8nlb6Uzetv2lunlfOJfsydPsfv/svXz61+853JrM731xx2y4DMngxi5JlxBUJTuUrlq2TLxzLi54CaBYSKPPLJ657Jw/6qc397ceeEsSeRBR0BLKWaGBLAEijoFNFEhUM/zNKGim1GzElLbilwCklIMVOL1Zzy/rUYo4atp/dJ7j7H2lokqSLp8OAFUDV8TwSQUAiKufewPDBpRuu+e3ycPgvtOwHFlTD6SU70S+QE3/maOICObH+Yc5/BPRjnxttq+k31PZu+ZMsa45KmTlCx8bEn7fcOXmOJIXIVF5XnwpSOyzq0zQ9zedoDFDtPuAFyR930t/j754JUAWjCvYAvqpJu01xnFAG0CB8ckSFgaqWRfe/AarcH9ABqvaGD1NvmRnNF4AteUa3ZSUK4CoSEZE/sGJbaWjy/YPjGz4nlm2Yns+5n8vXQH9866HP/MgjO7f88tHGkZudgERYBkj3+YYiwIawGTjG9USH2hOP62Sd8FMRLd8DnypNPpenN+/3RuN1MXONdq87la2/Q897de3Xe1lYBoeKW2d44xKrJgNVGP3X4wbNNWpUn2uSamVUpTJNhCM04lQozOGMYYCqdowPMTOqcKEA6DVcqf1889MA1y7YMS1VllEtHAE6QBWbKoOYGKwWG0olyRNBWo0GHn/pDTf+vDMb3Ld6dV+feqZJA+/UvV+54231I1t+nhq7b6yGOSeJQQYFxxAANl7zeCE6zc7OLBBn+rin/ffTgVT+tk8DVAuP1s6stySvqXyZdZX7YTOr4W8m1K63KW6h6iSJVGiBKtxSwKqaQBezHBtPVWOxZj2ZAVSRWOW6JD3HAlX8mYMAtCgN1Bddcc2Hw4HRvwgvfx3kJxbln/Xw9H/xEhmBs7+CLpEButhPE8wBPf6RVa3G3M/P7H/03USJ9FwsQfBzSq3wXpHvuZSzV8mJQPVEZsDcKM/2cc6Aqk1lga9qGsfUbrcpTaC7gtaszHZVZIEqd/2j9M9+rKiOm9K/SXLqAlX4qJqs9gKomm75lEKiYGK2PLzsI2OLV31UrLzp0bMdj+fy9zY3vn3Dtx/a/CuHGoffkvhZGFQCcoRkva0Hdhjm3pw//3TM4tNrAk4jO34uT+FZv5eJqbRA2r5bsec6WTBXGLP3fmhR9jcSCUFaaopVi9qqSa2sRY12g+ZqNWrVmkSxprFghEb9IRogNFJBz207wgUxUMX7wAPAbA7su3esp3qBqjkK3jidoF8tZAAGsODfYcfG2lSAVRynkhR60dz44Ni3X/HSm352jJYf7gOEM08lPb152aNf/6f/Kzm+838PsiNLBktEruNxMyZ07R0G/hwC1TOB1KcHqub8utcl5p0B0531mi38AFQhska3f05JM6FWo01xM6EUOlUNoOqzDIAbqiyjahwN7DoB/b4FqvwT3r3MqDrkemBUDWgVnk8qrMQjazd+NZxY8vujG698WPQb+s48EfuvMHO5Pw6X9ghovS2oPfTVFya1g7/Tmnny1Y7UwmNhakqagapZknHjg1a1axNl2U7+UdzmT1/COtNInyugKs0KSwpANU2o3YpZq5qn0J6WSDplEk5Imn0Bsdhae6qCUWUPS7xWk0BDGV85sHcyQFWClkBjEkGnGlJbDmXV0eX/Uh1b/qHK5a/avBDsWHboHZOfv//zP793bv9Pz+jZ5eFwSFJoChzXmNCzjk5yys6p9ZoXPlA9HaCeP1A1BBp7VAplyv55i/1T68061efqlDTa5GSSFpcnadCtUEkH5GWm+9s0vgjK0fXNQBUNN9aCqkhCs5uF3uz3woGi46Paw6gawGIYXtiwAbB6rk8O3CyUoJJX2rdm2Zq/f9VVl/8u0bL2QpiPZ1oLzve/Nx//pxsfu/uffzOvH3jjgNdwB0KzBqYpJBUB5SiZw16P8dq5YVTPBFTP+O8d+X6x+TRMatFLwJsflPJh4ZfklLQMo9qqJ5TEeFVEpH3W45u9vvW61sjgKrr/exhVdP47koRrWH0DVB3jAuC5pIJKVlm67vHRJWveO7Rq6TfFyMKKnD7fc67/+U8/An2geonPDn3wjvGZgw+9qXn4sT9ysoNjLgzvOdkp5W55h21OjHceNxT1NHd0d+jPTQPnuQKqOA/4BiIEIANQbcecyJKkmP4ROU6hU/W4LIvTdLihymSlG0YVQBVyLB4I0ij7o+xlfREBWnDjSEVAbarqaGjpdyojy/5q6OobPyvERP18T7Pb9G1O9mj8o49Nb3/Xzubel/pjPkUhHD0l+alDIdt1uZSySfn5Ptpz8/knA9VeBUtPr/ZTdu9P+T20o6BpWuTcRNXOWtSKm9zp36w1SDcziiigxQOTVJYlChCGAYN/6FCltQyychbWQPcwqr0sWdHRX1BhRQhAL0DpuAWg7s8pWabREIEOvvThyqFCL3rkhquv/aOrl1z76T5Ind/cOnrfX/zIjgfv+FXZnnrJSJBT4OS8GchVTo4XomHe6oBP/37P1LC/eLdTgdAzAdOTj6TY6JjfMxIFM+dhX2biXtlnF6ofeE23jEYVsartJta5CmntkYLMofBP7fhdF4tEl1EFakfSmgCjykDVgFQwqij/516ovMmVU6NL1//m5OjSz4t1Lz0yv2+j/6pLfQQu0lvSpf61zv/823tuXzt76LH/VD/84G+UxXHXdXC3y9knlKP+0GAEpjDNGbAZuxzTTWpsUnu9A+f/uad65bkCqlhli+jAPEspRvkfQBXdrSog4ZRJOkip8phVlZD4WVa1AKocXQmGFeV/Nuc2Y8FyAE6wMoxjJgKKRZWcyqKd0fCij05ueMFHRfmKBZEC9PV9X37Bt3ff94s75vb8dFJJneqgT6H0KExdipDSdZED1dPNzmcCVKEuNS6YilqqTa2kRc1mg+pzNUrqLXITQYNOiSarE4gtJSd3SeTGnojjebEZUGDjjM3biWV/c5TMoPbqvTv2VCdKMzpRqmigYmkK4lKN5tXRDvnCr5ejyjduvuGm/7p6+LIHn90Vemn8ttY7w31f//jPHtn1wM956fErBwOMZcbfCQCedE2UNMBbx3GhZ2hOBpTzbSw8ExA907+fCqh2f6cAqma9Nql0BVDVrFPN2rCniqlZj6nVRPmsTFqjocoCVSv7MsEsxrXCrIEmKMV4UNumKshPXMmMKqQA8FjNg1DrgUXN8VUbfzesjt46etUP7L00ZlT/LJ/tCPSB6rMdwQv499Fk03zyc9fMTT3xS40jD71jwJsjB4wPN9YoZhMBVLEzT9OcBBBcx8jaxBoVQLW3sfRsh+TcAVWOIiChcsrzhJIkoXYDVlU5d7YKWTI6VccnzeUro1E16y8YVRtFKQQByJtsGdNdzYs9WwIaT81MeJSCiQjHjgUDE7eOr73yL4LFN2492zF5Ln9v6+xdI19+8t4f31/b956D+eG10ZBLoe9RRZUoQGADGKNOI9RTl4ZC33nyMZ3cYsVA63Tl0OfypJ7Re/Ue1anLtadaEE9kVE12e6ZzSnVGLaRRtZvUqNepNVcn1UipTAGNhkM0HAzBaJ99TNF8w4V+25EPStbF/OkBoyczpb3NMGxhxVIUC1TtBWdcJ8xTScxFSS6YfoDVXFDZK++cHJ381LUbr/3T5YPLZ57RcF2iL9b6gaEnv/C3v14/su1tftZYWYXOEgDVAZOOTn9b+u4xneodqrMBqvMBofN5Te9xGFus4vF0QJXjtYxOtZ1SuxlTs9ZioKoJjCqsuE4EqkUjlY0AMA1dBUDF/ERTFTZMYFYBVuEEgMQ0P6IkGskn1lz1/sGR8Y8MXfXG7ZfoFOuf9jMcgT5QfYYDdjG9XOut/vRjD748mdnxX+KjD7+x6tXNosPdnUVsozH050YqsK2dtCljy2SAalEuBnPZ7V1+pmN1roCqlWWhvZV0Hhugig7XFoCqx+V/dP4Lx1hUMXkqwSZj/TWdrZyZDhDApVucu00P4pI/GFUjCVDCoVRWKHUHY786/vmJNS/4QLTipXcuhJIrknY+vvNT1++e2fUL26e3v11XMxlEAQ24VfKUz4yfbR0/pXy9E6Rw0qrR7XvutBXzjX2hPdAAYltKnqIrfHpzqt6mFFM6zQneqSklKqNWllCz1aRGrU7xbIOcWNOQU6aJyhhVRJkcMjZmivWp1s4HDH+u2UmDS6r4f9u9XQyt+X8bYFH4rfZ0ePN3ZbPgjSYFQUTYZGrypMtsqqNkNhBU7rhs3RV/dtO6m27vN1HNb0bqxr2LH739z/9Aze79IU/FY5EDdxDBpeyMk6iKcKZT21ssBKDaSTU7JVA1Pq548LabxfWa8iSnuNlmoNpsoF4AoAqNKiRfLGW1MddFeqCdo2D/LVBldhV+quytitK/JJaTeYJyL6KWP0gTa678UDQy8ReLrjhF+2wAACAASURBVP3hxxbCuji/WdF/1fkcgT5QPZ+jf54/W+uHylMP3PeGeG73e/TsozdWvEZnQTJpU9YrD1F8XOq3EYD2uItUlS5QNVGoZzupzh1QZVMg1qjqrE1papiDVjOjLIHJf0TSidiuCmlVnGBpS/9gmIvyP4AGM86FJQBbA1kDbQarsCUEUC1RIivKHZj82vCKDR8cXv86gIQFgdzu0neN3P3wd39w99Ed//24PLbEKftUDirkixD95x3GrnOzZWRXbFzMF39yKfNCAapdr9QTjxjndOo5a5PP2IbHnDsYtZRSSnI8M2qmMTUbTWrM1SmrJxTlDo0HQzRWGqFABewWga7pIhvdhAVocnLNc8mMbtf3srjEbHiv5ey6yWH8+x1ZgLUnMmJqk+aWo0HOI9eU/Y8MlqqfuvG6m/5szfCa3ed5ublgPl4fuWvdo//+gfdT88CrfZ1WfQdxqQ55nktpnpAW7G1nJBsn2fGdivWcT+l/PmzpfF7Dc7nY9NiGu+7AFxUwA1QZUxZu/kifShQD1UatSa0GQiNM6Z+BKtsE2iuF4657wCo38nVL/3hjju9Fyd8BUGWrVcq8kNr+II2t3vTxaGTpny254U0P9zdPF8xlcV4P9GwxxXk96P6HPzcjoKe3DRx68t/ektT2/bqsb9tQ8ZrM3aDyzyAVANWW+jslSwYqRQd4ccPvNuAsSKCKOwUrFQyjWgBVaLGSGCxXiVwXBvgBaenx+XU0qihh4YmGKrgCcNe29a7iimsBVM3SDaCakE+JUyG3OnnX4NJ1/2ts05s/IwTubuf/sVlvdrc/uv2qmdbUb3x/etuP5GXhuGFEoR8xwIGFbNdU3tzImPEr/sP520ag4gbcC/sAlthecgEyqqcCqqdjUmGIbozzbbc+dKl5waYmFKcpNZOYarN1as81yEmIhtwKTUYjNOBWSMKSSiNa0rDwxn8XulRF3TTiEzd/BoSaeVLoT40tVbd5hf/Nsqn8ery3RFka703kCZ9cJfOBUvXbE0OTf/m6Fy77JyE2Jed/9l0YR6D33nH1lm/8zz922odeFggVeW6JI1DhD5qphBRBr4pzKfTF5rt5OiD5FNvpefqqzheYFqN68ut7XSPMa7pAFSpVJJfBIxuG/7jOmVFtxNSoNShuEWV5iRQkQTZZqxPIYgkM846Yv2ZeFxrVE4CqFMgTIccVlLoBJdEQDa/Y+JloePRPl75o3X1CnP9AlAtjVl7aR9kHqpfw969nt47sf/RrP5HW9/2629i5suK2eFFCh7+tJdpSj+1WZn+qAqgymu2UUBUThkUc5NkN6jljVDuICuEFMPuPKQFzUIdOFZdAiRwAVQHTf88aqBpW1WEJgGVVAVgIDVdGnwtUUBS7AViR/a2kSxl51JYRuQOLHqhOrPmbiWtf/HdCLMfgLojHnYe+MrHn+OEfuWvXvX9Y89uDTjWUaHbwHZdCgbJx96bbG6zQ1Uza255dPS5UoNoVKjz1a2Gzi56gCXZCwM1cZRSrlOIccwdsatuwqc2UIu3TSDBIo8EQlURAMsdmr2BTDePJAamcJ2G6843GtGtwdEqg2hO/Wfjc9gJVBkkMpo2FHLZEJb8yPT409lfXXvmCj6weXr1rQUy8C+Qgkj3//sJtd/z5/ytbB18SOiJwnQqzip6EhCMlLVMmUrv64q6f7alO8fkAqqcCtU8Fqpa9Zys9ZZxNsBHNDVCFRVUb87nWoHYTc73cAaqGsCg6aE2lrZjPptJmY38LNrVgVCXkUhaoOj61gyEaWXnF50pjS/946Y1vuVcIgUDr/qM/AqcdgT5QvYQniK7dP77/kW/+VDq379e99p5FZRfmeSjzY1EyvpoMTNlWB5p73AWLLv8uPOEI0cKIfMGV/m0uO7NUGZGKTUNVC8xBTHEb5weLKsOoKnij8mJriALuzC66WbmxqheoGkYVeJ29ZjFu0qFMutQGUKlMPDowueb/b+9NgCS7ruvA+977/+deWXtVL9ULGo3GvrBBEuAiElaYFCmJ2iyKkmUrpPAiTmhCDmvCmnGMHaAdM+NRyPJQthymNkqyFgqyKEqGSFECCW6iCBIgwAbQRAO9offqpdZc/v4mzn3vZ2Z1N4CuJrpR1fWSLFR1VVbl//e/vP+8e88957cnd775N8TY7jVjWwnt3M+efOHW/ade+rfPXXjpvXGFal7Np0qpRGWpGHDz4A6DqgFbz978kUkb/YpqMQHcfzOt5Yoqw8WC0nCJuGqvnNlz7+HKKnjYsOG1FdUojanb7VJnqUvhUpe8VFIzqNN4ZYQaXoNkKsjTRhkCcTLEkD6gURjKYaBqbXht6AYBx0q3KivqP+Be1eOxspavGfrD9LaXezQ5OvnoxOjEr7377ndDxzfawGlutacu4iOPv/XgV/6//1eGZx4oK+zf6pRnijesAjsBmRmOZ9EKH7iubwRQfaXKaw+o2o6SgammG9bTgEX7LDOcaUhUhe0OtZYMUM2pQTmVDXWl994ftFAttFQtR9VOoHIHgodSzfCgjw2/B3tpn1peg8Z23P4/6qPTv7LlbT/qgOpqV+cGfb4Dqhv0wjPQWP7byZPPPfEP44UT/6oAqphM7gPVPjepD1TNhDt/8E3e8LSM9qZpW17toro2FdVLgWoOoBrGDFTDLgBIwKL/LPzPQBQyPwCoxfS/AauoZhmgajF8MXDNTkWokpnKQuZ51CWfZHXipfrEzt/bdPtD/1WsoYlruJF9ZfErw4utxQ98/vm//Tdn0rntXtPzqvUyBTwwZs4XYvTGhcm2mnvvlZVAtZCqGZyjX9NAdXCNXkIdXglUM7QXdM76mTlseAFU04Qlqcykf0gUaqqJCo2Wh2m43GRNWh1hqh+GECYSpkXab9njuwaoFjapK1vHBQ91kPFdbB76ALX/TgOoxRBVEqY0Wh85OzU+/dGbtt30id2Tu4+4gZVVJXkRn3j8rYcf/9X/hzonHwx8Knl+g7Jc8sZDwfVTYtAoWxNA9dXoASuAql18BVAtOvYsCJtnhNPKk5S6AKqLLYq6kF8bYtF/XcworNhsFfzqYgNmZFKQN9jdj78GUMW6BFBVlCiPllWdxm6644+aE9t+ZdNbPvDMWqFErWqFuCdf9whcLaa47gfqXvD1j4BeenL89LNf/Ilo+fgvqs6xzXU/JhLwfceyAOwCaDU3btxPNSqS9rZrRkXto+CyfodWZ9cOqJqp1aKimucxJd2QWsshdVE5yEoMUpWq89S/4VsZ4X9u6fcqqqiIGSDL0/F4DoPzlUA19xR14QleGz9Yndj5+1vvetuviaE951//K3j1f1Fr7e1b3DfzuRe++r8dmHvhh8MgmvZqHlvl+p6iAK4y5qJzW9Bwjy0fcgCRclW10FUcaGGvRaCKG67ZTvUfrNYw8DAqFmZwEFWzjPUyDVBNU1RUUwrjiFrtZW6R5m2I+5dp2B9ikFrz6lzRzJLcSLvZdr/Z0lmqSEFLZcCMo7FtU3sc/WEYO1LVc6xaOVTFm03LHwZQDcjDEk+3TGz5nxPjY/9l19ieJ6anp9tXv0o25m/qU1/ee+Cxj/4SdU+8zffysiqh9S/Jy31SLFOFdZGY3HhRRfxyEbuWrf9VAdWCtsUtILv7RDU1h3QfWv8pdVqmogqgqkWTcoGKqlXL4PVq30N2g9WXqDJAlTdY1uEPg1QAqjA6VEpSonxq+w09efNdv1Ue2fyft771A8+tlSHTjbnS189ZO6C6fq7V636kemHfyNkXPvej4eLx/120j+ys+RH715sbeh+omoGSAaBqJan6UlX9qtCr2gm+xhlcW6CKpW5a/zkkqrpdarFeIPwNypcCVct8gMC/0ZO1YEL4hr6rkMi5OW5E221FFRWyXAnqakWiMn6wPrXrv2+++8H/ugaBqniKyDtx7HPveur4V39utnPmuyIVj/iVEvkl6KuWyFPQ4zTjvuyqxKoA1kZxENz1mLoGswKUrUWgakrhKx8XA9X+ILfmCX9UVPEZldQkTSlOEuqGXVpcXKC4HVGQShrxmzQSDFPdN+oJ0E3NM0xVo/VvFAMM3cAo8JpZGvtNKwNXwOeVrf+eFYCRtupxVS86Caw9LcnXMh2uDL+8ddPML02Nbn50z8yeMw4IrD5t6tNfu/3Q4x/9pXT52LuVimuqUiPSHvmpz3JOSuWEzS4IIW8kUH1lkGq2RZdUVC8GqggNg1RUVTVlUcLOau2lDkUYvRPDpvVvwSmfbvF18dkCVj4WO2yKzz3hf+7QGK5/LJmjmk7dfPevNqY3fWz8nve/5Kr9q1+fG/E3HFDdiFfdnrPWLzQufOOvfiBcOvavsqVDdw0CVVRTuW05WFHlSY2i9W8rQVwuKHrhnPle3fv6VeJ9rYAqbjJm8AFANaQsCSkOu7QMfmEHhwuOap2F/1FRZptLy1GF8xQoAINAlSuqKNKyYDsmu6E1SyzvxBGQgkI0zhsTB4amb/69qdv/3n9bS63/wUtwSM81Hz/4yR954eT+n5pPlu7PAln1Sj6VSyXyPY9XAV9hbdyO+tBpcEuykqNqKHFrQo1r5Wq7CKia5HfRcVq3NYAQAFQGqbkBqWEUmQGqLuxSW0RJTkOySuOlEWp6Q1SmCkkNXV7D82bLYYYMhsHNdSmuwlmpNzNaZWXgBlv/VtyfS6bWpcoK/Q9SagugIjX4sCorS//ctultfzw+tenXG9sah3aL3Y6behX5XZ/65vaXv/Sr/3e8dPh7tOiOqmoFxAryYQ6SZeR54OQnLDfdGyJ6tbx20V32Sqf5X7Va+qrKAbYLxnMG/Y6H+dLMFvB7FF9bcxfoqKZhzEC10+oae2lUVHtA1ZwE51HuoljlE96IFSoohZ2qBap2cw8qEbozifJ1Up/sTu2+8z9MTG/9vcrt3+0k065ifW7EX3FAdSNe9R5QfbJ64Zm/e080//IvJAsH3lHniqo/cJM1UkQ8z8+OOuClFkDUcFMB0gqFAJvJrhqsXiugqhmoAmSlpPMOA9WogxZXl6IuzgNT/3UiYYCqEa0esFG1eRicK/wcDkDAICzFBECag83JX/FNIJOCIuGRV598rrHp5t+euuXB31pLw1QXL/m/7X5u+xMvPfGPTizM/vh80t5DgVJo/QdBwFVVhQoJD1b1RKq4c9hvaRqgOshRXUENWSPvsRWWpOYOfsmmioemMBUNkAonMwaqqZGi6nQZpIbdkLIopUD4NB4M01ipSVWqkMp8EjmoI0aI18QD1WhjNVAoT/YBA2Bqf2ixxz0tXKhs3HpUgJ4TkgUNrPPP606XVDA3Vhv90l233fHvvXb12zt37gzXSNjX3WHopQPjpx/76L/uzB340Uy3tspKQJ4skZf4PKzm+1A/Sc0WZ4BjzP9kGTIzYFk8Lmn9F9X014jMKw5Jvaa81cVA1a48XjYmf7MEH/5th6kgUZV0AVShoRpSkkL8dIin/ouVazZddpNl6T49C187SFVUVnsDVdyNMsN+iSrlemTT/NZb7n64Nr71k7Vb37EmrKXX3QLdgAfsgOoGvOi9BKqfD85/62tvD+cO/Xw299wP1IMuSzRBC9RmMa4Amal/K/rPiQr2ekh4RUXRqAQACPA0bI8asLrgXhugiuM27loFUE3jDkWdLi0vdigO8X0AVTM4QGjtK7T5MVBlKA9mPsBwrxiA4GvWcML/bUWVa2MGsGVSUgwty8bEU0Obbv7Y1APv+v21JE918VXBcNWnz//p3m8e3Pczp5fO/oPYy8ahXROUQQMISClTZeZCYKbJw1DZRUNz7M3FzlxmtvhKLFTNGMarPYq7/aXPumRYf1VLzR7dZSb+sQYznZm2f2aBaobhqZCW221qtzuUhymVqUQNr0YT1VH+7KUeidS+DyBxZq2IuegGoMprxYBWA1SLKX5DDzAgwE7nWWTDa64AqwPDWAC3xW/gOb5U7YpXeere3Xf/8oEnD336gx/8oNGRc4+rioA+863a2Sd//8NLs8//TJ4u3+aXPZLKJwF/4TwnX8GNLjUz9MzjLqTHbIWVL7ChzFz2wfznlT+53PvgOweqttvFEmlcBu0NwiJ/c/HBAtU8ySm29qmwl05zcPHrpKlkCheFUsYgSGaQblpPBqAWX4ObihwJRz9UU431b6TKmRqfObx5193/ZmJs62PitrdeuKoL5H5pw0XAAdUNd8n7JwyAMn/gT+/qnN3/4c6JJ352sp5RkgekPZ9yjIGKxLQrM3S6YQVpbqq5TNmdhXflPEgkSKGqaKtsRgFg9Y9rAlTZvhISQKgKppSny5REbYo6beaoRiGS6RApr0ma21wAGQDm8PTGIBXZRGtglcYNyyZ9tk61DjXGHlNQRooy4VPu13VpaPLLo1t2/lrzTbv+bK0LWx8//tXK03TiLYdnX/qZI2eO/th82CnVJ0aJKiWCvozyPfJww0kz8nOiQCrCTDtuxrxtEYJSKSiRmlvlZuJ95UK4GBca0FYML116UzecTgvhVpZrL1GX6K2di16kV40EiLbDR+Z2XbQ/+5JRDFIzTPebDxb3TyOK4pDamPLvdinqwH2qRNOlCWp6TaoGFcKIDd4jQOmGyWtan1AJGHzwWuET0kwbYQYJNkYAOhhYK2SOeFNoq2IWrPLqMwIE5MOYAfFOUvKUl440hp+emZr59bff9s4/FEKAzOIe30EEkBfjp37lH7z4zS/+SxG1H2jUypwPQPkJSoLSsEUSF0OZDY9lHltmNvjq2MiZlcu1zGKJ92yWeanwe8YASCIFrqityK7m0C8Fs8agg981DKKRl5C38SjUWsxnic5Bio+csjinsJVwlynspqRUhXIBZypuHRn6jz0Rfk0tzfFboGo294rBKW/yrREFnoq1iiHV1KvFjR13frUxvesj0zvf/A3hBv1Wc6k39HOvElJs6JjdUCc/f+QzO9rHv/mPwlNPPTwStGXu1UlLBTdzFrYGEV5mEIbGYE1gbBplQpmEAkBmE7E0QDU3lYI1BVQBtdGOZRiQUJ62Gah2MTTQCimJUS0cIqUsUEVS54l+TG0boMr/5MlsaGJab1UeijGVst7ADAapCM5UAKpDSWV402fHtt3yn5v3fP/frPWhAdycn5j7TOP43Mk3nb5w/qePzp760JKMfDlUEaLmEUZ3IRAO+Sp0PksY3rGTRwB9qdAMVLWnSCNoSSHf058b6mNIQ5FY0R+9rJ6pBW+98pOFrRfbVlpAgOMAuO1jWlP2RVWHQWqvGmSeU/xZAEr8D9UlBqsAqWlCaZZTkkTUarVoud1inira/cNqmCa9MaqJGgXYuPAaM7s0roJaLmzhJlW8TnHzNudth6xsJ6IAqaCdmGKcBRsMEMyEGm8KcwOFDU6Sul5v7JsYnfjv22a2/eFt47dheOoVyng3VNq65icT7//4A4e+/vj/kXUW3ldTmR/4OaUyIRVg+DLkSXasLXPZDbEDDmSFAgYPH9qug/kMnnI/P6I4m3EHwoBAD0B1oIJ+pSf4SkC1oJHw2iy40rym0PHK0Pcx779MU5ZoSsKcuq2EOi1I96GTBKCKtr/JnSynZt9ZBVA1Dn3G0IIn/tFxQiX1IqDKA5iQTvOGumO37P3jkcnt/3Hk/ve8KIRwbmlXeqE3+PMcUN3gC0AvPTF2Yf+X398989y/V/HpbX5lCHdbyvKIE5qnBAvZ6wwc1YCrB6aimtiEZ6qqChJPaDHhls92Rqu/X66monqlC5d5iRqSW8jRMekMVdQ2dZZa1GnHlOG4ZYM/CLQHJGaj3m+rqQCjZhjAyAgZRxbclHiam0Gs+YwPANWQAhLl0eXq6OZPbt2z978Eu97x5HpYZg/rh+W7Fu4ZOnty6b7TC+f/yUvnjr4/rGRDWU3LPNDklxTVymVSKVGQK5ZDAmjC/S/VOSWo0OCeBV5rqkmuaH0W1UQD7G1dsb9KBqSterGCMHlPUWDgil8yFGVmkbFBYv8F/k+xBs1fMGoEBcfWDnthlsRKT2U6NS1/0pSgkhrHlEQpJVHMkj1JGJEvfRoqD9FoMEwNqlOQB9zSNBQYsxUyw1HmBdH+NA+roWrKXL0SG9/wGXjaqq4F0mi1stKGBS78GtBlT3KqBGUebMuTLGvUh54baQ7/0ejYpj99cNeboJfqWv6v0xtNn/j01sNPPPa/RAsnf8JL5rbXSjxex/Rj6KiapgquU+HQBKBaZD2sB1NnZSU7u+KL1VBQZAaBKkw2Xs3O93KndXlqgN2o2eMzA33FKxu7ZxQY8FlrOFIRpaimtlPqLicUdjPKEsiqgQIGoGp+v8dC56Vsz4hzoQGrDFS5qorXMqCb1791rSJVyrNKc37LHW//T35j9OPj9/19p0jxOq3VjfBnrvR+vxFisSHPUesj5eVnPrW3M3fsX7fPHnhfvVbjWSKdY7NrbPYYBPAtEJQAJCfr08j3RQiXSwaqAoBQ5Obn1xioXunFKmSVUPHKk5jyLKSo26bWQpvCEFW/CkkB/VQMUiE5ozJg7K25koqqKrs0mfl3A1RxUzI8XgaqqKwW0EsodqXyh6ZOVEe3/MHUnjf/Znlm78ErPd43+nmorD52+LGhVrpw/4uzR376ePfUuxdpeSov555ftTqr0sOUOfmAqlBJ4IqSaadjEAkxQdX1EqBqS4s9R6uBG/vgtmaQv8e3Vlu17sfGlrMGgrUykVkHnhVVW+tJzpVJaEeatYsBwVyD8pJQyp/R7k8pDGMKO9DbjYkiMPU8apTq1Cw3qKFq5AOk5oU+rxlqQhx6QLUgLVjwuQJU9Ah/pkpqqvW22jZQme1XUq01MVdRYZUUJLVydV+z0fzj0ZHRRx/Y/QBkftDicI/XKQLIi7Nf+LMfnD+178N56/h3DfkJBUiMyGzKbIoK7juLsVlKB9Y/U6K4xloM0q2wbTCbfd5YFSDXWuquIme+miKA2aiZ90jfUKIgKZi2PwPVDCr/REmcUWc5ps5SQgnqE1QiooAyEfDGu7BOLmTW+gNklpfaq6QWNBqTAwreKnKl9iqxP7rp0I673vF/Dg+NPCZ2P7BmnPpepyXj/sw1jIADqtcwuOvhTwOYhAd+c0e0cPafzh795i/Uy+T7KhdS56Z1VSRgVKjgdc2tJFut4haSAaoyQ3JDGwggdi0BVW6REsH+Mo4oTWK2CcQgVRKjUgqAiiGqMpEMLFAFh5ApaMZGFcNDPNNvhsqQyjPozVpZFtZWBF8VE//Cp0iU82B0yzON6e2/ueWu+x8RQ7etq6EBVFZ/iH6ocmp29oEnD33jR2bbs+/uiO6O1EtAyKRyBbqzHnkSXElIWCkGUAzUELM8I8mcy0H4aVQiehXGXuvdfL/flrcVSEYEthJ60XDeYO2p9ycL2acVr2lFzbnTbnYf3KJnSZ6U259g2IKPGucJJRDzT2MKo4TiMKWok1Ae5VQTVRopNWgoqFNVlimA65jl7tkuvuWmmht1T2uyOP2BLNsDGEWHnr0jDKgons5rzXKfmfeaG+qJJzwtchHVK7Vnpyan/nhsbOwv7t16LyqpDqReg2Tb3vfI3lMHv/DPw7nDH6rqpUbTh44qUSIFpbyePLNZsZsps0m3lVebD3omD3xxi+vMENZSBsziwGb3SiXdXkveqv+uGzSSGASqqNZj454SFAejENzUiCuqeQr3rQppBqoeA9WiV1DQVfiAL5Kk6v3MdhEMLQotf0WZDEgHjaXmll1fuumeN/9icPPYQSHucG3/a7Bmb9Q/6YDqjXplV3Fe+vgjo+35899z6qWnftkT85NlFasyZEXQxy1EdoD1kNx4xaDFjxuyAWeGO2f1I9cgUPUwvJKZNm4cxdRthWyfmmeoBgKkVkgLDElh0hXJ1fBPeyAVQwJWRdRjDqEBqqgUGGBiEj/igSpEqGpxdWLmM83NN39s+v5bPrdek7LWOvjs+c/e+fyR53/w9MLJ983Hi7elflqTNZ9k2ScVIGYGwmOgyOP/SQNS5cU6qgNV0BWAFd8vuH19kFrUoLjdOrDxKZibgxxT/h5Lp9nfYsqAeZiBPwAIXDefgWqeQU/X8PTgtpZmCUVJTFGcUDcKGahmsSaRSCpRicX8R4IhBql+ZkwQuO0w4PHer6QWuqeGT1ocw8XyBn2wUcTJVL9wczeSVeb3mVKQ83CO9oTXGqoMPT81Mfm7E5MTn75j0x2nHEhdRaJb5VP17NemDj39qR/tnD/4s3779B3jnmDOfiQ9fv8LC1QNHQqVVKwz497HVGEr5dcvoBcKAbZ1bmkDvW3KJXa+/QN+LXA6eGrFe8RUU+2Ob8XYFwap0PJPKU1yCjsJdZYiCjuosPrkySrlGt0z20EboN9wtuNqaQGCCz1VRtuG5VJQonjmyqdMVXJdHT6x9ZZ7f6e6/Zb/OHrzW5cdl3qVi3GDP90B1Q2+ADiN6SPlxQNfvnPx+IH/ELcOPFgRnWpVSAps1Yhv+56kRMTMbjLT/7YVzkC13+nnaut1kKe60suG9rPIU9Ip2loJhe2IBwaiEJW1gAQD1RLpnn4qgCor3PeAqjE/ACgl8nuDE3aIoOAfWsCaiICyysh8fXLm42Pbd3989Pb3Pnelx7pWn/ds5+szX3n2Gz9wavHkh+bixXtaMqzqipCy6pP0PbZHRK3J0AGMGgDbKA6is16m6fPlivakOW/z/f4okP23bVMWPzCw7mJ5H3NrBi7krZXtAjABgIerMC6P7YRHWa5J26l+cPTyPKE4iSgMAVBjiroRpVFGSvtU82o0XB6mZjDENql+5pHKUNvEa9lBLdsOLib3jYubsY4cBKrMth2U9rEXu9dOtdQBrkJhKDHD+jTavJ7wMk94S9VSZd9tu2/7WLVefXTP+J6Wu9lf23cMbIZPfO2X3xGdPfrhcPbgDzfzJa8SEKXovMiAqU5mcM4oSEApRUt0lIocaDRLi5Vs+PK23d8bCOzzOi+nPbwagFpEg4sItkrfM7TgDZsh6HBxmLGnMgAAIABJREFUIdeUpjlF3YS6rZi6bWzksTEKSElUVE01lekJPU5qQSewItO9NWwAKsv2WUUUlqdi4xSf8lKjo5rTT+6+753/rjknvigeesh1AK7t0r3h/roDqjfcJV39CaH9f+bgx8dLreznL5z44s8G6dxYTcCTxLR1E1SQfEWJCLmqShpJ2mdXJsNfQm8yMhqqPaeqqzqOFb9UJGmWErroz13871dayMyTTCLKk4iHY9rLMbVbMeUpBmEqPDQA7i1aVALVVFTjiooqKqbgX1mXLryGZ8XYMRBhJiuK9rTRWI1UmcrjM883Jjb/8szd9/65GL57fvWRWHu/cUAfGH/+hee/6+jZYz95fPnkdy/q5UboxUJUPCpVAgoCxSA+EIo8VSKdovI4UG1h7h5uXsWVKyqJA7uci6WlChOny8zl9XiuA9P7WH89eh5vwCwHlaf5Mfgi2GktzWGJmlKWJXZoyjhOpVFKItXka0VVVaVmqUnN8jBVZIUkzieDBJuhNzD4LeTJ2FbWSExhiKsAqoPDgcUN/GLuNji+ZrNoKCZ4P+UZJINS8oRPZa9MlVJ1tllvPnbzjl2/eev0rV9ytqjX7/3RPfyX2xeOPffB1ukXfp4WXtpS8xMiVSahAkv/MFV7A1StZJ/998qjNDbLxeBdsTljzjt/+/JObqsHqpZSgE0bT5D2RxcNaDYaZ3mKoSlicX90l7Bx1zCsoDJJUSJBvhm5YuBZGAYULlTWcW1w42WdrgxYRd4E119Qpkqk6uPHR7bd+ke77n3/R2jTpq7bYF2/9XujvJIDqjfKlfwOz0Of+p/VTofec/LAow/78ZlbqzosVdn6TlGaSZYcSlViJ6sBUgN24TEi/xlp1TbcVK7CDk6aXvmBXTz1/50CVdwYcBvIoy7lcURxlNHyYkSddkYCQ1SySoICdpuyGlSmNIw2HsusWJH/Aqiyjaht7Q5YYaKtnAqPUlGmSFW741t3/f7w9PR/G9/7w8/cKKDiEf2ImliYaMydXd692Fl6z/H5Ex84sXTqzkiEVVmV5JUx9ZuzSkTgV0jhhle4lhVjz4XTIg9cDQw8WfmeYqXYYmVRr+kNc5hbrgEFDO4GQCocpLjdypVTVFKN1BQ7q1nZKf5aY6o/pThJKIpiCkMA1JgoMXrBNa9sBqb8GlVVjTyNKio2bKZ6ZsAo6NoAvZj+LnjLdtrfAgNjkLESYRd87/55wprXDGQZ5gIkjSTpLIc6GlVL9bherT/bbAz/xejo1KNjemi/c5y68nzyejxTH3m8fPrkt98czZ34F+3T3/zhumxR4GOTa+1JjW4Yg9W8AJs9QX9Ld7EL1tiP2g6UzSM9atVlq+1Xc3u+HFC1r2mHvFCtR3cpzzV1lkNqLUGmDwz8MilZ4kIEoRKK7gO/x8wb13w2XmgXA2iAUrz/WISLh6vM51SVQq8x9uUd9739P03c//1/5UDq67EqN97fuJp3wsaL0gY4Y/344x7taW459uIn/12ycOj9pXR+vKZSKimPcu3BCppyZRIRWv+Sb9w+a6dCV1WrFuUisZVW8FVXv7SuCqgyYLTjK4Vbkp3Gh5A18xGTiNIwpE4ronYrozQBN7XGA1TgpXLy5VaVhT9MJRton/FNyfBUkbl9JGGjd8UJO5cexaJESVDXujr+reHpmf9rctPuzzfveNvcjbR0MGS19/T3lWW4OLHQntt7em72vbNLZx5aiOa3R6oTiKomH6A1CHgD4CvjamV8AdASFeR5Ri0BnOFiMthsKApxJ2MgYSDpSnMfXntcyeyrsBZwF3E2Qv19wXMGtQCnWX+yP8liipOUB0hMmz8lhQqqX+GPRlCnmlehErzdtc8/A/jlUToGwbaRa5d3ccNeMdc9ADq4lW9ItEYL1bb4zfGiDYvNjzl7iHICRChSulFrnBseGvlMvVL/TKlSemqmNHNyZmameyOtp/VwLug2tfb92cTi+cPvnT/93EdE9/S2uspVoFA5N610bFggbMbtbuQDvtR2ErPIGz1qi+W/260Wb6usdNqr5czXqqyyaoTV3+XlJg3TGevfzBHYNxM2b3lOWZpTpx3R8lKXdVN17pNEPsTGHQrJRbcIz7fqBH2gWqx2KzlnX9sMleH9X6ZunJD0Ayo3Ro/Ux6b+YOtb/t6v1Xe+5cx6uObuGNdeBFaPJtbeObgjeh0igIRMBw8G8+3P/9TskSd/zk9mb6t7Ha/MOMMjAWcRDFGBk8U3b7uz5iJWQtprUU4AqqAFINmtfmldDVA1w0wFLbZQ3TTfy1IMC2AwJqIEPu3thMIQLdoyCchRQYaFB6UMSO3NHhTEwWKyld1X7HQvxO59j3mvAKvCM05U7dzPqT613Ny04zeqo6O/seUtP3ToRtW11FrLZxefbR45c3zXiXMn3nW+c/6dC/Hc3ct6aXOsuqXc12w5GZRACQhIMTi1gvj2Zo4lW4xXmTl5tNWtA47RVyiwXU/6hwV/eKqaISgDwMJX3dyo8x5QNQBVmzWQppSgzZ+FFKcxJXFKsIykFLfkgGpelfVRAVTLsmSm+nNJih2GsD76PEPzVuu7WQ2+9RgUFE5l9gdmor/gcFtYihu/BdAFSGUtYpJ54JeWatXGc/Va7fGh2tBfj20a+/aZxpnFh4Tj9b0Oae6q/oR+8kn/XPrsjk7r+M8unPj2T5aTxbGqnyiFDTqUT+wGt+CiGgUHw+1EvmTQV2j/spQdNrigqRi+KM/c9WxOLz3E1wKpvCJ7GrymCsqtd153dtqfMTUkqfCeyHmz1l4OOSemKVYh+PqGBoVCBLfvLeUKm3YGqXhPWk622VbadwNr9OGsjGwfNu4ZKEClSrc+MvE3EzM7f336oZ/6rBv8u6rl537pqtCEC9sNHQF9+rHbDz79+V/MO0ffV9ZzE2U/5pqA55cY4Glro9onjaJMhIpqlyeoC/7q9QKqqhhmYdkhAyiKwmiSJAxU406Hok5IUUiUJKigVkjIiknKVgEV1ZFeIcyKuPclWAr5JLR+JfkAXmlkaAB+QIkMqEOlTmli19Obd+/5yGSl+TVx6zuWb+iFQkSPa+3V5p7b9OKp5+85u3TqrRfCC29aThZ3t5LWltzLypnMJFwTPF+RD3DPPGCwLBSbAhQ3WFNlBN/Z3FxNRdWYKxg2aGYmjbliUwxI4fsWrNoqEd+XMdWPf2c5ZUlGSZxQkqSU5inFaUhZlvOQk689qqgKNfw61W2b3xemgspya2Y6xEr496W2+tuvgs9w8VU2ILaYt+5Rcu1fMmcIEG4qrCgQK6HSwCvNlYPykVq19uzo6MQXppsTT+gJfXy32B3d6OtoPZyfPv5IZWk5v+fUC0//Qjx36N0V0Rr1/UhKmbGdKu9tLdMDWw5DOgJQNd2YIs+YLoz5kMwCRS0WC9fK3V0SjEGjjFeO1CCYNe+Vfkui2MijswDTCEz7dzoRW6VGMaqpaOWXmJvKTlTI8byGDedas9KJHQKzldYV5gTIwexmKIm8EkGemvxA15tjB4Ynpn53y813/GH1zr9/bD1cZ3eMazMCqy97rc3zcEf1OkVAa+2ff+K3fmTh3NP/LA9PPViSy+USXJrQ0qEGC0Gbh/WN5kGqlO1WTQkM1QNju7fax2oqqsXf5gRtRdyRVLmNDMya5WZQBpJDrQ5Pt2apojyHXir4qWV2XTETsoPtuEIku3BdsSmZeWgAWqimGiUBvHQufUr9WkrVkRPD2+/6WG1m5rendr3t/I3CTb2Sa/ikfrLaXexOX1iYvfXE+TP3n1k6uXc5W7ypnbamu0k0lFPue74nmBLAxWlFEmAfVR9UIBVkmSz/rTAF6LlI4e5vdXl58MSM1jEYtZxTtDJhb4p1wDdjUD4wLJJm/JmHk3DN2Hfc46ppXVWo7tVYvL8kSuSBb81ybFBzKGq9XKoy9pfQFS4qq0wBsJWygWpWH3gbKkPBXSj8sJijyNQEI9wvpUqUkOd9v3SsUW3sGx0Z/drkyORTzcnmwSma6jg+35Wsvuv3nJde+nRpZGn+e8++9JUPZ+2Tb/FVdyiAs4VOeH3AGMSsHNNtYoCKCuMKzj7WoRHch/ytkUh7ZaB6JdXUYt2ZnZ/56A32mfIq5yyAVHQT4m5Cy8shpQlRxmveJ6nQXQq4EMFrG2cBuo7lqBY8Ve4s8Qaux7Pi9wgqqBnON6hSiIFAVVqc2DLzJ9u37/qdkaFbvyHucLqp12+l3nivtHo0cePFwJ3RRRHQi8+PHv7GH/3zaPnkz6js3K6hUi4oickTdW4RGa08A1RZ4J81M81gCVcQLrK4vNIAXw1Q5dwMEGIVYXhBQ3olgR1gyEMDXTgMRagc4NgrRBKt/4AyO9yAXzY1A1PtKlp1/eRsuAXMW1U+i2R70nDRIvK0LjfnRrbc9Pntb3rnvw1OxYfE/fcDtW+oB6gj+2m/n7bS4aVsaWbfsafvP7d45m2LraU7OmG4OdO6oUVezkTugesMs3QBUUqevbPuCoXlormEvL4YOloAUHDwAFJhfQrw2RuU4rZmQfcwABU3axbKlzAk8KgW1Knil5mDWpMQnAqohEnnVHCr3xgPKK4gFXaY3NVErYgNMIxQj/kvqlBWR5ervBYlMCfQfs2vbxyrChtUneVQR4095S8r4Z2YGJv46vjYxBenxoaf3jq066QQwvFQ1+g7h+lR84eHzj3/qZ88c/RbP51Hc3cFXhz4GCKEgx2bnxTa0sVGhu1ABqyATe7k6Xs2TAEYBOy7dAD1SkHqJUCV0aXpMLFxBL4EVd+C1DBE2z+iHGYF0I/GAJX0WaKPN2pW2QLGHcxKYCc+0/ov7FOL7hNLUJGgFO8SFVAiSpT65aQ8PPHl5timj9794Pd/XkxOttboJXWHtU4i4IDqOrlQ1/swOwceecupI898OG6f+GDDW656OiQPw1N8g0arxwAJlqSy066oIlw06Lyqw74aoMqtVdZKLdpdxnElDiPqdjo86Z/EMKZCEi5boOpTzjqBprrBFFSWTrWy/jAvkLi5oKpqpWMkzhW1PFRVfZLSp0RLyvxqGDTGv771tr2/NHHf9/zlqk74Bn4yNChfpBeHz5w+c/vx2ZPvPH3u9DvPLZ6/dSlcmAhF7CUqkVA4y1UuEpkJ7j76goRv1hbH3V5XDOzh2rDdKQZBBoAq34/znDmnvc0Kt+5B0fB0OSgDnArIPFVllSoCEv4Bt/5VSqQSI6zvSY95tYANaMYCqHJLVuQsSWbsMA1w5mqZ5SwbZYFCYcAcczEYht/ypdISmlwoBad5Iki26tXGsZnt2/96amTqz0e8kRebzebSjcpnvhGXuF7+5sTBL//5zy2fO/oTWTh3U6MiZCUQpHRClCdmY9OfXeKKpsklpjtjOM/GEKBwo+pplQ4E7GqAao8SjV0b3jcmTbM2cNjF5h25MaMYvlDofEkMTgVG75S509A+tfQVq3BhOgw4fmtEMTgsaGkBKTZ4foXamcy84ckTm7ff/Au37rnzc2LnfQs34hpw53R9I+CA6vWN97p5NX3uhcbpQ4+/pzN3+MOdCwe+e6gUUc2TTAEQLOcE0jzPvPI5AUgU8kEXa0Ve6UlfDVBVaEPZ6gGGBVBJgwNVFIYUdbqUxKi6YUgAIBXC/mVOuGi6FSCUW/98DmZ4BgiKuVpWZgYi3izBxRQBOFJ5FEOU3a9F1ZGppyZmbv7tzVum/0DsfCi80nPdCM/D0NWf7P8Tj8pUqWbVMa3Vzijt3jEfLt4yH85tWWgtbm4l7ckwj4bDLKomeRxApzcTYKWiZQ/wCQBgHZqKmSTLBeyJP7EfhSIlPQpUgI+s5AWp75eykudTyQ9kSQZKpb6nUiFYtB/gE/xQy0dlCgImttHG5CpS4cJmqCTmA8DCtnYBOixI5nVr3XrAmQbohewUWvsip44v/XO1Wu3ISGN4X6NcfzKn5JmlKDxZ3lMOH/3Io9nDDz98eRHNjbBI1uE5Yl0vvPCJbXNHnv+xcOHsP87Dudso7YpqiajiY1Ekhg6ATg3yJBx7C86q5VqbG2/BfTbdmsHHakAqg18rtF8AYWyesJCZs53kvGEPOzHF3YySFK8VGKc2AjcWuc7YY2P9M1tAQEG7UN8wVBczNTZoy2pcqNCZYnjuVVNVGzm75Za7f6VUb3xi64Pfd3ojUaDW4VJeN4fsgOq6uVTX90CRjLsHP7N57uVnvre7cPjndHjyzrofku8h+QYkVJkt9kxB03g3mSlRlDYHRNxXcdhXB1RRAoMMFUBqyoMCSRhS3AUHK2GbVNJwn6qRFiU+ZtQ7kJAxmAN7Tval7gFVj0RmtVUZqGrKGagaMW8pPUq0R5lXSctDE083xjf/QXN6y/8Yv/f7T67iVDfUU7llSqS+cG5/Oc4Xqp3ls40wC0e6YTKWy2wsSdPxOE3H0zQZzXU2lCZpPc3zSpZlpTxL/FxDad+YNhqCHF84LuWzzjqJzFd+JnKZe1AbQC1VeL4kUVJClHROgdKwrPADSRIkPJTXuc/J0qVYtXnGV7k/tI8XYAKfZDUCa+xj3FnNL0khcI/OpZSJUiqSSrV95c37XnBekZytVKsnlFCnAqGO+0qdrAeVs9WR0cVtzW1wldpw9JAbadFr/aR//smv35RcmH1fuHTuQ0vzZ94SyEhUA/RcQhI6Zk1hKF5k2EADEPYIRsZjdHAqf8CS7bIOZq8Vu0FDCXZcyzLSKXipGaVxRlEI5yn8G6onGGwERx/HhO5S4UBVbN4tBarnSNV3pzKvU1gVF/OAknJVTv368Imxmd2fGJ7Z+fGFWvzy7t3vd4OAr3Xh3M+vKAIOqF5RmDbmk5CMl555dsfS2UM/2Jk/9L96+bnNgYqVr3xSXl+DFJxU6EwaMXbTIu9XVS+2FbqMzRCHl8U2+7/G+dAkTnAS7TPszwf+zS4+ZnAmA0iNUTWIKY0iI6LOw1+wBKwyUEU1FS2uomqGsprhjBmeotGGhTKAGQiDS5UBqhllDG59SmUpqzQnnquPTX5iZGLTp8b2/shLrnV75e8RbIIAFPfT/qC13ColkV9aWpivpNQut8O4QqkOut3Ez3SqMh2pLItFzv15HkKSUkAjwKgGSCW1lAEa+fxvX/iirMqeznTgaeHpPA10Jn2PiQVeIJTwhVBeTgJGWp4Wmcp1roTQMhe5AmUB5SUWLIP1Gti0LCRJ+BkmwMCJBjhOpKCISHaFEsukaZF0Pq+VWPC1v6yUWq5Wq0vNoWZrcnyyPUIj4J4mbkDqytfJWn+mfunTpWjp1MzCuZMPtRbP/3h76exblV6qVFQiSl5GnsQmmAlGlqdqB/UKVZGeWjDO1Fbre5XVV8qTvUx4+QostISz1GzaU0z4ZxSHKcURNvLGIhWtfq6oCrNnY6DKHSaTb4vsaobCDGXBVFStYoXVVWXdVPye8hK/0jgyPLn5LyZ37Pndkfv3vER0c+zW+lpfwevn+BxQXT/X6g05Uq2fD87v++LO1ukjPxEtHv+QT63tvk5LoBL6CupDqKVaORZT7zJtrEKLlJmgsO0z0uy84Lj9VYBSO3pSZMgiPzMoLHiCK2WnMDWDCir/TQzQJACoqBjgMySpzGANN6+ET7kO+IMkKqVGcB5AlfULe6AaSRzUBojVowprbiqmRgyQqilVgU68RlIaGjswNDr5yMjk6F9MDlUPCFc5eF3Wpq28DozcX/pnn6KnZIUq4na6nQ7SQXEz3UxH6ajwMJ3FoyBKeOc8KSZQgZVCLixJKUelEEJ2ZVdF3UhJPISUkRAyEbFM4kSWS0IkIuHv499ZkvHXqUilTKXMRMafoWimtMoznWVSyTRQQezX/G41rXZVqLrj4+OoIpnlxVZZ7nEjRwAaq13/hanWuVNvX5g/+2NR+8xelS5Nl2QYBDIhkIwwI8hybJiM15pFqQqTEXyJoUCYBfDD6p7yyF5PG9UK91vaQF+BuF8P4G4Uy52hkmryIEwt0jinNIEtL+8NSSK/oROG/MZca1CZjPQUA2r7mr03IQ8YGn4qbKbxmSf8ecOvtFClVqlae6E2NPzZya07/nTibRPPCaf5eyMv+Tfk3BxQfUPCvr5eFMmYdi1uPvR3n/9nFJ19b965cIvK2g3wsSo+d2WtE4vHycwkvj4IvJgOYLpHGIBCZjWakqydaXmuhkSAnqqRISp8iDB1zdAxg091ahxWEkz4g5eKAYGMqwjE06yALhiKAlA1EjHMrTVkQpuU7b3BssWMNaBnTA2MjpKB2aCdCZVnpfpy1tzy7bHN2z7VbG56dPqetx8UQrj21vpazu5oXQRe1wjohx+W9KH7au1u+4HZE899b7R85gERLt4ks9awT5Hvy5x8T6L6b2kA2FHBcpil/9lRTSkMolrdUjaOgN6w0VAtrICNtXABIa2Or5U7gz4w8qGGHJvduEch8iH+AAT8SzwAajpFRpmFa7g8NGqrqRwVI8/HAhzFkCDyufJZig/QO0Ke9iuZ8CuzQa25rzk69dmtu2/+q8Yt7z7gNmev69Jyf8xGwAFVtxSuKAJc7Tr7uZ0n9z/1gYXZFz+QhfP3VkTarPqZDGSKvGvsMmG5amdZefioIPrLwbaSrazaxFtUA3qDKpw4NfGwNJIvW2NiirWooiIZG15qiDZ/ArcVSRD+MfJYkFxBcjatLUy0skRMUd+yDkK9IkZR4cCQFXQ4AWohQwURa4y5SC/xy7ULXnP86eFd9z9Smhj56/GZ+846p5UrWjruSS4CGyICyJHRkb+6ZeHUgXe0zh1/V3dx9j4dLWwtibihKFK+0gRFNhBLgAR7Nqsr2v0sd2G26vx9Y9PMX3EuNMN8LKVmDSMAUvkDrX42uUC+NFVUcFBRQUW732zCjZoJD3kVr4SNeM88zZhtsIZ/kTDxXOVTIjwKc5nH0uuU6yPHy82xL49Ob/3sTdt2fY1m7sPglOsgbIiVfv1P0gHV6x/zdf2KevGrowvHDr/r3PEDP758/thDFM4Nj1S01ygh20UkPUnCA0i0OoJAg5g4sXwmLqKym2YhpG+kfQYfPCujM5J5jLHVniYgQKtxVzHJGAAV7a08A/XAcK+Yf8WJGeAUXFRFCV4fVQLpkSeLagEmczFVzjOuVm5IUooKhSqRCioUa6HDWCcqKJ0cn978+E133fc7tHPiCaLbHddwXa9id/AuAtcuAlqfqbUO7t/RPn/4weWzh967fO7Q22W2OFLSoV/ycumBiGKpT5BE8zxwRsHtNxXTgnBkNIKzvuMV61RjGMo6r2WomJqOUpZpSvHBlVLDPwUwBVfFcFINF5V/n1/DUJtgvmG4pwb4GuxrZK1Y6UJB3UUiF+ZRrlIdVJaGJrbsm9520x82Jjf/bWPH1MtCzDjt32u3nNxfvir7IBe2DR0BwyP8u/L5516+o3X+1Pe1zh/7obx9+nY/W/YCiqjka/J9wQkOwNAkQJRODVA01pmCMnYK6ktE8Y7eAlZIq8D5KYuR/9DKN85COTsO5ZSww4oBqhiWEiAOIhlDjYCTstFJxaFiwl+jrWat/1iQm2WGYH0oCHJCqC7guSkO069QlEnqppq86tByc2zq62Pjmz85NDH5mfKe2WNCfNDYtbiHi4CLgIvAZSLQ41qf+0K1NTs7E7UuvHVp7uXvWZx9+QEdLk4HIi+VeTDQUOS5hqpT/kuS81Hfj7XXfi8280iHWU6pHZZCHtUYKGVtYfBIS0RehbtI4NoDnBqnQGNSYSSmjFkJign9goF1huPvAeQSJTDNAIdVeqksVRbKQ6PPT27e9pfNyW1/U6vLF2nT3tDJT7m3wPWIgKuoXo8o32CvwYn46BdKZxaOTudR+550af6haOHUgyKc2y3TpSGlQ9Pm8gBWe7nRiJ0UK47LBwV532j3cbI1uLRXSc24apCyX3uWmp/r3Hho4zOrDwCoMliFu4pp83PSZkcYngznuwHoA6igSsxuW6UjvBbAbKYlpVpR5pUzr9ycKzdGvlVpjnypVh/6ipJD356QjQsb0XHqBlu67nRcBK5bBDhP7t/vL9Hf1TtJvkl2lnbH7e69cXvp9qg1vysLlzaLNBrxRVYSAKo2+RWcfkPlNw5srKiC4VHkPwamJkVCX08KxfP84NRrFShSZS8XnjD5DzQB447F3FMkZCJKc1M3hbg/i/nbiip/raXOhRfL+vC5Uq15qFxr7A8q1W/pkv9stTl+eOL2rfNuqv+6LSP3Qq6i6tbAdxIB/fjjHu2g+oW5g5vixbnbRLR4d7R87p48Xr41S7tb8zSuEaUCoBWFVCWsEApnWDMwwMnSzBCYPA2danb/E5xM0dICwMxYvJrlOElixw93KAxLWWBqpFYKcGqqtgCtZhiBs7sZUABKhSWgRrIGBUEReUEmvEpb+dWT5ebIt1S58U1Vqu2rjowcnJyanqWJ2+G77kTZv5PF4n7XRWCDRsBUWJ/y6OhybXH51Ghrbn4qi5a25El7q5eFm4ROp5Nud0KnyUiSpkNZnlV1ngc6hzheBp8JjQe09Y1xmkD5NRcs7AxtPdhDSShcQ+Da19L3cs64AKtGVyrXgsUHhGQiKRx9BTOpWIpFJkp63VKptFAu1WaDoHQiF/7RvNQ4pkrVo6paPjHS2HS2NrRpkbZuRRXVcVE36Fp+o07bVVTfqMjfQK/LupiHH2tE4ZmJ+WOHtobduZ1Zlt4aZfmdURrdRGk0IfKoInXsSx17SsNwD97pliOKTMyVUiulCp6VkDrJ2TwzFUKm7H0lPCmFUlIojwTKtWZCv9D5Q/WAdf1YE974tiM9Mw+V2QfFJL/MU5JpLrzEK1fP+6XaS1L5+1RQfnZsYubF0S3bj5PK52jq7q4DqDfQQnWn4iLwBkfA4M39Ps13K9Saq0Wd2UY0N99szc83kzRsJElUzZK4lCQZ5EqACUWuNVSEhSfYjjfXWmnIArJygIYSNHpGKshzGQglvUwoDzlSCk9mQmImigmrbODG4qjIwHb7AAADxElEQVTCE0KoVOs4T9Ou1vkSabFQDcrzQ0Mj80PDzfOyMXI+LU0t1ipjyzQ1BXDqKE9v8NrZyC/vgOpGvvrX4NxNIj5aOvPMM9Ot5XN7Fhdmb0k7C9uFjieVDkdlFg8pSqq+zgKVZ0rrXIo8Y9KUmWjFTAGApNJaBKmUfiqVlwuhpJCeJ1gMlUogYWkkYTC6YBSkhcwFZ3GUPo3PH7MLRO4JlZKWKQkZC6U6WqjFhPzzpLwzperQ4erQ8P76yOj+ocru42LnTmeDeg3WhfuTLgIuApePwEr94C8IoncT0VP23rwXv4ScKlEhNcxWKej8AvSu4EsheIK1EyrGqzKSFAK3Juj1izBSslxNZJTknkDfP0llInOVJJn0lJ/US9Uu1bw21ettohMx0V50jpwGsFusayoCDqiuqctx4x2M1g9LWviBoeX5M1NptzUZdxZG07DdpLhTk3lUyjOtBMimOZymuSeVaw0Xdj9P4IBFCsZAnsjJz0gGQue+1uTrXHqCtJdJ6SlbLcgwNcD+gFoBrGKO1iMRK+mFRKKjtVhW5fKFRmP0dHVk6lhSKR+rRGNnHTi98dadOyMXARcBFwEXgRsjAg6o3hjXcd2exUA1gYi+YDWrGoJor60i7BA0OytJoUqwBKt2o5wNtey6EHQ+hOipraBG+JmiuONRyYYECtiZjskvh9RqdGjTJrTzHcdq3a4Yd+AuAi4CLgIuAhspAg6obqSr7c7VRcBFwEXARcBFwEXARWAdRcAB1XV0sdyhugi4CLgIuAi4CLgIuAhspAg4oLqRrrY7VxcBFwEXARcBFwEXAReBdRQBB1TX0cVyh+oi4CLgIuAi4CLgIuAisJEi4IDqRrra7lxdBFwEXARcBFwEXARcBNZRBBxQXUcXyx2qi4CLgIuAi4CLgIuAi8BGioADqhvpartzdRFwEXARcBFwEXARcBFYRxFwQHUdXSx3qC4CLgIuAi4CLgIuAi4CGykCDqhupKvtztVFwEXARcBFwEXARcBFYB1FwAHVdXSx3KG6CLgIuAi4CLgIuAi4CGykCDigupGutjtXFwEXARcBFwEXARcBF4F1FAEHVNfRxXKH6iLgIuAi4CLgIuAi4CKwkSLggOpGutruXF0EXARcBFwEXARcBFwE1lEEHFBdRxfLHaqLgIuAi4CLgIuAi4CLwEaKgAOqG+lqu3N1EXARcBFwEXARcBFwEVhHEXBAdR1dLHeoLgIuAi4CLgIuAi4CLgIbKQIOqG6kq+3O1UXARcBFwEXARcBFwEVgHUXg/wdo8/p785Dbs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fcAAAHrCAYAAADSYdTHAAAAAXNSR0IArs4c6QAAIABJREFUeF7svXeQJOd1J/jSVVVXtfc90+MtZjBwA0OAIEUI9CKlpURAFCnD02q1K3N3cXeh0G3cxZHSRVzc/bHSSispbineCgqJlBakRC69SEKACEOYAQhgBgMMxpv23pRPc/He+77MrKysyqzunsaYLERjZrrSfPm+L7/fs7+nQPJJJJBIIJFAIoFEAokEbigJKDfU0yQPk0ggkUAigUQCiQQSCUAC7skiSCSQSCCRQCKBRAI3mAQScL/BJjR5nEQCiQQSCSQSSCSQgHuyBhIJJBJIJJBIIJHADSaBBNxvsAlNHieRQCKBRAKJBBIJJOCerIFEAokEEgkkEkgkcINJIAH3G2xCk8dJJJBIIJFAIoFEAgm4J2sgkUAigUQCiQQSCdxgEkjA/Qab0ORxEgkkEkgkkEggkUAC7skaSCSQSCCRQCKBRAI3mAQScL/BJjR5nEQCiQQSCSQSSCSQgHuyBhIJXOcScByH3mNFEE464DR8oj/4gz9Q4HPreOA/APjc5z7X8AY0BqXJANZx6+TURAKJBOJLIAH3+LJKjkwkcE1JwHEcFQD0GZhJLcBCxgBDy0M+tQqrmgptqepqxSiqxRSYdlqxFKNULaVXC4WcA2bGBkUxrWpaMR3dtE3FBgAHHMMBRVEdy1I03dTwaVXd1hWoarpe1VXdth0139HeVtJVpexoutmmZYuO41T1dqMCUDbbod0CgEo3dFcNMMojMFJRFMW8pgSXDCaRwE0ggQTcb4JJTh7x2pSAAGccnKMoSp01/IbzRmoFUpkcaG0rM5Mdy2axs1QpZhZKy52l4upwoZjvXllZ7c4XlrtXqoWu8fnx/rxV6i5VSu1mxczZtmnYjq3ZjqM6toU3UBRVVR2H/g6OYyu2DYoDNjj4C4J4RQHH4X8qqqMpCigKbhOKo6qaozqKY1qWoyqKo6kajttWVK2qaWollUrl21KZ5Xa9fWkg17/Ykc7NdnV1L3a1d81nc7mlrJabbM+2F9Jtbavt6dRKf3d/vgu6im/Cm+WHlIcSBeDaXKbJqK5TCSTgfp1OXDLs61cCAtTR6lavwBVtGS63TS8v985XF3vmZpaH5vJzwwvLCwOzS/N9cwtzvcv5xcGlwnJfqVpor9imbgIa1XbKBkd3wNLpT8fRHBsMy7Z1y7Y0vAfCsqohnqOrXAHbccCyTHAI2vHVZwe+/9/u71ETwP8CKofiKKBpGgE+XcF2wLZQG3BsRVVsTdNMVVEtx7ZNDUFf1S1FUauqrViqo1QM1bAMxah0tnUsd3f2THe3d870dfXN93f2zXa398z29PaN9fX3zQzkBhY7oXNRA62yF/ai1mGhInH9znoy8kQCmyuBBNw3V97J3W4CCfhj4A44+jk4l12F1fTiUim3ujzbNzEzPTI9PzU8Oz/fu5hf6Fk054eWqjMDy+WV7mKx2FG1qm22BmkHnHTVrqTKVjVdMsspE6qarTmEuI5igwU2/Uf4a6PhrSBeC9jmP9noxgMUOpJs8uBb7/83ob08R0yWBHjxp4irA2on5HbwKwA4BAXAVtDBj7dS0eYH1VFAdVTQbPpxUqphpvRUmX4UvaLYalmzlZKm64VsLrfcrncsDmZGJruM7umezr7Fvp7emaHB/omezp7prlzXUofRUWqvtpd39+wuKIpSvQmWVfKIiQRakkAC7i2JKzk4kUC9BHzudf3FlRc7Vu3V7rn5ub75/HzX3PLc0OWZy6Mr5ZWh5eJKf6FUGCiUi92lcqm9VKlkbcfKmFDJFe18umJVjKpZVU3HZABWEWcRxB0CcgR0R3VAEahKYO0fDka7yYFeC87eMY4H3EEAJ5SOmN2gFc86Q50mQIdJ5OcR8ZhQL7ER5PFr/3/4eyDwV1UNDCNlpdVUtU3LFXTHKKi6XmKXf3olk8ks5jK5+Y5U+3xnpntyZHDL5aHO/onhnuHFkczIbE9vz9Je2JtXFEVII1mxiQRuTgkk4H5zznvy1GuQgLTIfacaT88+3Te+OD5yZWZyYGJ2fHB+cW50ubS0vVApbqko5Y4KVDsLldXuolnszJvFXMkqpctmWauYZbAcRDQFUY3c5dKiroFstNKlA11Y3YyxYUgc43WuMbPDhSCz7huJiCPya/0w0LNbn8cr/+/+m/z9CmigAhYCkJ6j6pDS05DW02ZGS1cyWrqQUtuW2lPZhayeW0yDsZLTslcGOgcuDPb2XR7sGZgZ6to6NTA4MPlg14PL6NuQeQ04j2E5Dmt9ouS8RALXogRi7AbX4rCTMSUS2FwJCGDXXoVX2//5zNO7fnLy1W2Xxsa2KeDsMFR91LStgXK52Fso5vsK5XxvGco5E6pq2amA6VSgYlfAVEzA/HaEa9uxyEWuqCpb6HaMcHIUqJIPPuITcY0oYCe1ImocUWMQ33OiXuMPjoVvhdqAygoBRSUU0BwdNNDBUFKQM3JgWJqd1tIr3dmumVwmO6frqTlFVSYtMC+ks8aV0eHR6YO7D146svvIpQV4/+qjiWUfc5aSw65XCcTYDa7XR0vGnUhgbRIQQK5egAvGqSunsqenTg++evrVrWdnz45UNHOrkUndulDM713Jr+wslvNd5UolbdmmyhFwEyzHAtAQuB2wbI6Mk5Wu2KCqKsWhMRGNAR0td5nUth6LOBj8bvDsUYAaYwgbBe6Rs8OakMgboAA+hSnYacHJBCpoYGg6oMgVS4GUmgINNIrzG7pupTOplWw2M9+R7RzP6bnTVtl5o1PruHBo263j9+6/c+zw7sPzKUhV98LeapKwFzkjyQHXkQQScL+OJisZ6tWTwOPO41rXVFfGcqzshZkLHdOL0/1jM5eGZ5bmt4MKhxZWF45MrcwcWCgu9K2aebWiWKAYKlhOFWzLooxzBV3sZGci0oj4tu0AaJzohmYoO6NVSoDj5DdFWPMYU2+CrDFANzpoLjPsmsgxJN/uakg9UkEgUNf51qQY+RQgjOejkoIykfLF4zCer6gE9Gjxq2jpY80AWvq2CmlIQafRWe7P9o0NdQ29mUu3vZ4v5M/tGNo+Mdq/ZXyob3Rua8fWlQPbDxS+BF+qfl75fAx3ytWQTnLNRALrl0AC7uuXYXKF61QCCOgDMwNtJ66c6Jybmes1HXN0tbq6Z6mwtGuhPL9nYmHylon5iR2rZj5TskpUeIbWt2nbZJEjgCsGZqGL1DauLuMfAiDOYqePAHOB/uJL4WqmSnP/AQ0EGgXwG/E2R92DcDX6RsyZF/Fp5t73gbuD4I4/+BGJhu7fZTUAAb24n5gH8pJYWDVItjx7ALCw33ZAs3Vo0zOQ07PV0YGtbw92D77Rm+l9uzPVdSard5zPpXOTA+0DS9t3bl/94NAHi4lVHzWZyffXmgTivILX2piT8SQSWJME0N3+1FNPaZd7L6ePzx/vmJ+a7986PLxvJV+4a2p68paJxck9s6uzuxaKC51L1WWlolSIs63qVMkdrGhoGWJmN1rlCmD9uOWI8jLMYidKN0C7nYFEGJ0E9LKMjFCPrU5ijaWsdUSyGKi6QbHuSOFFDGXDwD04kODzCU4dFiYJjJQmV7a+cWLqglSc6DKkK7HVDo6YGKw2II8Ka2C6qkJaS0G1UIUMZKA71e0M5Aanh7pGzg71DJ/p6+p5UzfaXp9fnjm9Y9uO+b3te1ceOfQIuu9jTFaklJMDEglcVQkk4H5VxZtc/FqQwOedz6uHTh7Sxypj2aXppWG7TTk8PT/x4VcvvvpTS5WVgZXVpc58qaBi0psFmPSGQI3ucoR0k8lfRKwXt3XKgaPYObp7OfubctoVBywHwR3JXTEHTAETwV9anMQlI7LEiQhOfiHN/fVJK9LVHePyGwVbsSz3ZuNB4eBFJGqT9Y5hDQ/nqXwOsdsG0AS4uwUIqgZ4NOY64Axg4qKqYakdGu82mKYFNnLiOQCZVIrnooqpEjrF7Q3dgIyeMbty3fPDXcNv37bzyJNt2bZv5Wfyl7t3dC8dOnqo/Ag84mbgxxBtckgigU2VQALumyru5GabLYFjzjEDVqDrzbHjtz73xvOfPPbmSz9/bubCiJmxoKCXoSr4T3jjV8DGBDhbErCwgUaAzKys9G908eLfCUhsDaiiWsR3EY8ssACNOwQUE0w+lw1JvoZrofp9ypHm8qaI7poAd1c+wkwX1jY5ODDiQd4TmUCoAliYqKiTnC1L5DXg36l00OJSQ5spdknpcn8U0gosy/PnY6IjxelFpj4m7LWBARkzDelyytm/df9rD93zU3916847f/DAjgcuDcFQ4rLflJWZ3KRVCSTg3qrEkuOvaQk4jqOfglNtK7OzW05Ov3nk2KkX7//Jmdfee2Xxyv4VcyVVUa2Uqdkq5rZXAWvLAzlTMm4un1K+IdKtLrzoyLiGaO2ADg6g21dmczN7nPeRsWLvd4pwC/sFuW5LN+as+F3qYZZ+HHCP5SGI2llixO39j8QkOEJDqnlWabKzIsC2vbg5KliOifY7MwXIUIl/bPLvwXknD4HIyHcU0DEpz1LBcHSzDdLlvkxvfvfgrmO377nz2Tv2HD022r/j7R3dO6ZHYKScEOjEXIzJYVdVAlGv4FW9eXLxRAIbIQGMpZ+Dc52Xpia3nbp4/K6L0+cPv37+taOT+ck9i+X57sXqQrbolBDUwUZDD01uzKiWvlzRE62OlrUGfcU/ZBzXBREVHEkZ5x7PiXcuz4xATPdlI/dyraXueugbCCQWoMYQ5kaAe4zbBLnz6k+JCe41yobMUfCmopYKj+ZBArs8yAIF0+fdtAdh/vtBPWyevRPoW1n/j+x6SlWBlKM5OS1T6k73Fnr0nvntfdtP3rb7rmO7hve8vmdkz8negd6pg8rBlTiySo5JJHA1JJCA+9WQanLNqy4BBPQfw5VMeeby1rOzbx84eenE/W9cPnH32OL47pXyUlfRyneUrCJSuqpV26JyM8CGJ6rKue2CBpUHiqVWXM5GvO28m3sk7e5Gj3XXaKXjnyJLDt2+df1MBHAHPe0+65+SvST+SA66db6NcRLdanAsJEEvjuUeZ3Kb9ZRntIx+WElYI+/HpYIRSpG8rgzOC759d1LlNcIeVF5a4r97K2y6g+tHBU1B2lz09KNXAKscNTAcw0qp6WJHpmO5NzcwP9I9enb/yIGXj+44+tSB0SNn78wemEyy7eOsmuSYjZRA9Bu2kXdLrpVIYJ0SQB73Zy490/XW7MUDb10+ef+py6feO7E6tmMFVgaW7cXeZXuprWKXFUdFRnaOiztorjucAMeudMYIneBVWHWq4G6X4C4BXtht7KIV4E7Ajm5gVAoqgTo3F7Frn9RnmlMGd42bAF3G60/AjgPuUR6ADRgGPfd6www8Dmw640K7JyPfIGs8HkF3O2XNC0XMHRDXzLNC55O5D9jJ/ncLGHjeHVXnSjsEdVLmas+n5EpFg4yWtdv1rkKX1j3frfaObenaeua2Hbc9edvuW38y0NN19t39715Nsu3XuQkkp8eSQALuscSUHPROSoAbs7ys/dcTZ7afmTh526sXj999aXnsroJZ3rOSXxldNlfbymoZKkoZTK2KWW61SWtkvWlsbVN2O27FFmgax2Jpq6dOa/gvf9zW93rglyIuy+AsXO+SsCYoID9Wu5cJC/qKEyPexChQ3qj52Shw35jx+IXiE2ijQYbIULG5zh3LDqVnxp27oMdFelYEsKMLXhbWO06KlUXOogTQuImPy2fAiwgU7HrnGNAGbZCFnNOuZ1fb23IXOtLZC/t6dr14567bnj+0f/9xbbBz7n3wPmxju36tbmOEnVzlBpNAAu432ITeKI+D/cnRZHpq5amu46eP733j4uv7Z2dm7p1dmb9zsjC+a6Y6N1h0ShoSyhBuU3Y01jbh5otlaJxoxdnp+Be24PA/akGqmGCT1c0fdvgisJP/3vPLuxYfmYHUOFUe6f1ZK3XXCJThX1HOHuy1imMm+Nig7X09CoBr9Ut5bcJCijVefwhd6kYh+hDJUOhfLqcA8Qywt4Xm1g25SKvbl/go9DX52DIzny14vIbBGfQK5m14Xh6vNk96Y1h5xHWGjW9Qf9AUBdq1nDWcGh7rbxs43dve9fLWkdFXDu09cvLQwUNXHoQHVxRFwcWbfBIJbJgEEnDfMFEmF9oICWAs/btnvpty2pwdL7x1bMe52fNHplem751bnbtlMT+/Y7m42JV3lqGqYU26yIAmkMQNGF2m4u+cHy2KomVnUgmmiAJcw+6hu99il+5gL/DO10Jwl/5aRmQGAe818nA6ELsPZOvVuJMD11irHGOBZcjFa9z5mwTuLY9VlK/V6EE8jZ52Rv8Ws+Hra1+Xvig1AWYQYn4cdwrFmvEpEBz7F8l6ImZvO8xl4DfdOZKgcM8AKr5HVz278jXkujcz0K53Qk+2d6En13emN9fz+kjX8E/2b9l7Ys/w4QsHd+2cOKwc9jTOtS6E5LxEAoHAXyKQRALvmATQ9f7dM19qP7ewuO3UpbO7C9XV944tjB+ZzM8cnM5PjSxWF1MVtQygYzqcBWBZ7CV3adt591cUbhriWJgOL6w5io0zNzme7X7oArKUygNoBuyAOU1WHyNGjTHvbvx4VXmOZwbWxtIbEbcHTNIoAG4wSy0DpgQwf3JbDHCXT9fIMojjiIgzVnn9mvi9/6buuF3XCDPSsdol4uJoZXu/8TMFMmCrnCwnZ48mX8bUfYL2x+SFfseEROQmEv4c/gJJcsirg4yGMmlRoZ6zoIJB1LcZaIMeo7s0kB24MtI5/MZw59BrvZnu527dd+vZuw7ddekwHK7WL8J37PVMbnwdSiCx3K/DSbuRhoyW+t9M/U329MnTOy9OXb69Wik/NLk4e+fM8sQts/m5tpJaUspaheLpliAkIdtc5EWRPY2Wl2iwxmAtaGLJiuM4KblkRVzd430XCXLCupLgjHXoLrj73hAJ1G4+nOvud2EoZGqYEEd+OHSPY/IfKjwKQf0gWJtHJ4X4qd2LyxZqDdE/eunQMwkmuEBGO+Iepi+QOkSNW9g74X96n1oTVI8a3tv1YviAkA72c8VLvJZXoZv6gDyoi4kECeIc8O9yruNFARUfhgItkrvW15yGzhMX9Z+PUR+B/wTsbltaoTzKOD7KSVPARlIdvAyGjjDaI/QGDQwwnBQYpgE5JWcP5gaXh7tGjo/0DhzTFf37t+679e2t2a1XHj38aGLJR6/a5IgQCSTgniyLd0QCGFP/wstfaH/h1Kt9y+b8EdMx/9X56YsPTy6ObSvYBbC0MtgY3xQxTipfkwYabdC8aXpWdI1J5278cn/2l1HxOaQi8AUCiVUE7ERn5qKmZ9nJUxkXBHd5OFjzSd51vLi2RHFvzDw+prKlj/AQ1FR/uVgjbx5i8ZM16ffJNejQHgA8HpEAIrcUnFUcAmwSk+OCOw1F0u76VhBZ5DQ89nRIq5jH5EE/e1l4EMIn4iVB1uhKAYXGr024Splfe3LF5167rvRdet6lPH318TUehZDSOxfvsfrCp1AwpxFfOERvcyVUu+GqgGRImqORNW/YKejUO61tPdtPH9xx4LuVfOkf9m7Ze/7wLYcXTo6eLCdd6t6Rreq6vWkC7tft1F2fA3/SeVJfPnWu7dzM9MDM8uLdb42d/cRbE6cfHlsaGygbZXDSyBxXEoDr3yY5Ju4ad5FNVAQANhETuvDRlKov2/LirpJ2lrKk/aApk+GQBU1gOKOJD3Dl8IVhSBXSCHouqMgxIggyUTomYckP/s5Bsnris9dAUbCcT8T4pUuYaq4ZUlSdKViRPpUoWvF439/dbH8BrBJc/TF3WQYmgZtodn0/jX7vP8ZGdn2LOd3ZQS1yIdDyF1COcWmk+SUFSWojolpBaA2c14g35Bo0mfUoxOMjo8Hz/aSAPoO7puowGC9wdz/+C7r0pdLSaNkEkx+FHuN6hsRIA2tFFFdQCIe/wkz72rGhJ0EFrWpAqpqCLqUL9g7ufvvgtgNfH+ke+afuwe437+i7Y+F9O99XSWrmr8+9b7NHnYD7Zkv8Jr0fxtQfu/BYKlVMbRtbuvTu198+8TNvXXz7wYnV6eG8WoSSUoQSFEWZEYMrb5wyg937k2CeCN2Du3Wz+uoosK9v3e3nlOc4quQlFxYngl7gDZL92pGnHpvLIHpVq1UCMMyfphABOQaElUeedOZDZ6CTQMPtYPEa9IP/KSromg66kYKUYUBKT4Fu6PQ7BPFMJkPHappGP7qu0w/+Xf7eMAy3eY18Pnlf0dJGKCu1oI6c66SAINY6NoG3aZpQNatQrVTpGfHvlmXRD/3dsegYs2pC2azQn5VqBSwT2fdF9oPPEkdZopxt0wKQxEOC550tfQGMInSALnfy3rgKgMyx4L7unGMplIjgeycUCn/PAEbd+jXFp8rcDInbjVu9u1eo8Y5g5jw1nhXJnOj2F65/sTQxByClpkGpqGBYBugVA3JOFnYNbT915MCR7x3cffA7/Z39r+lFfSHpTneTbqQtPHYC7i0IKzl0bRJAF/zLCy9vfer1p3/u2IWXPnL80uv3TC5O91W0qlLVqlCySwDYKz2N3LBVt56c+duR3lX8yaYcAfv6wR03Z9ywG2/SfC/RJEZk4iNo+39HeCAawzA4CFe9T1QIsOjPltYt+qo59q6AJrrL4UjwOARf/EkbGUin0wTYqVQKcm1ZSBkpAdwGdS0zfODtt779FnkN3Sxa0m6TlPC+7KyOeO5yjlCItraEfbIiwXtA6pDnY4azHQR3k4DaBXvLJAWAwN40oWJWoVQuQ7FYhHw+D6VSCcqVCoM7/qBiYGNHPlSG+P50D1HuRl4J8oKIJEkhU/Rt0G+EAkDnUPTFDTCINeR5gZqu6hqwxwutHdyx3p6YCaW5T14jX2wfr419bgwd7LINhpOGrJ4FtQxOSss4o32jZ+/eeedT79p/33cO7D7wowe6Hphf2xuZnHUzSCAB95thlt+hZ0RQf6n40pbn3nju57718nd//sLsxSOLlcWOolIyKk5VtaAKjuYwGQi5vdH/rABU2SIjN7YAd6w/5wYt+EFwNynuLj/NGNHCv6vd7GtF5L0WfjcsWdIS+BBUqDMcbs7oCkcLG13nIlhOgCSB0SamNLKMVQVSug6pVBrS6QxkUmnIZtugq7ML0kYKMpk2SKe45Sha5NitTlPRWc+Wo2vhU72+B3b0jdvTXFjdMnHPB46qJmUodCghw9pYc215nycbfiZ8Bgn6waUlPRLceo0tfe6Kx251khm20LWw+x5b71TSaNtk1SPYFwoFKJVLsLiyBOVyCSqVCpTLZVIITAuVBgvQk8AXZ3cKSVdnelhmJsROcJJSWI4SgdVTTujuslUcCzfkI/3ovgNiVBTUXIiuiwRK/MPgjusdqYv5+q6LHueQugziKRooJroz0GNjQBrSVrvSXhnKDk0e2nLw6Yfv+umvfvTwh57YomwpvEOveHLba1gCCbhfw5NzvQ4NXfA/vvLj7hcvvvjg9178/m+emnvr6Gq62L1cWUybSkWhTRX7pVPIm3Z85ILl3t0VBG6RDU+sYuyOlz+8AWMZHCoA0eDeGNgDad71uzGDqc9LWxNvFfFZXUdAR3e7aCtKMXK27tk9rkOaLPE05LLtkMvloKOjA9rb2yGbzRK4q3i+ZYGOIC6tYLw+Wq3CsYAxdM5QZ+c5KxG1K4TyAsQg5TF+i1q61GvOcrFLxLTFl24c3HewBOg6mlvhhfDS5kU5mMKUQK5vRAA7FTYINztZ3gJgKXeB4udsjau6ClWTgT1fKMDq6gqsrK7A6soqrBbyUK6UwcQwAHkDUEVAHgKFS9BI08GiSZv+80xulp20+rm8UWyDkeDuA3iZKRjnJZXXpQVPT8nrVyQwcjKeGCEqtRkF7KrDIG9wtzvFxH9jaZ2GZXRWh9KR77W7Ju/YfuePfuPjv/5nnZOdJ+++++5qnOEkx9wcEkjA/eaY5015SuydPnV+asuJK2/e8/xbP374zMyZ9y3aS9umi9M5U6mCk+FYrZuCLawu2lyxLh2buagOhyLFNkhboNsPXVLAiqzuJk8Vi6sdLVAym2ovxPjIzmm2jsVx6PoVZWKaopMygtYh7sxoXWtokesGtKXboC3bBrlsDtKpDPR0dbGrPYVWeZr+romOdITHxEvuWcPMqsduZ2LUc7PKxbhc3nORaV7jOvYsTTdvuzYvkZUW6d8OylDEsIPfN6xL98XMXWFKaxiJXmj+fCEAKqcTpXY1rPw4pwpVMmJWPlPFeu50BG609NG1XyyVoFQuQrFUhOXlFbLu84UiFMtFqFYqBPg2/lAJpChRw85wdF3hFseENpn74OUwet6ARoV8UpbB0HyjUL2Ur4jxe//kNezivlSq0LjHV4TK5zlHQ3o/8BAM4yDA20UH0nbG6kv1LnVrPWfu3nf0ux++94M/PDh08I0jXUeWkqS7TdnyrumbJOB+TU/P9TE4BPXSRGnk2OkX7njl3Gs/fW7m3Hsurlzavmgv95f1IlQUjKMjoxeCOG7sqhfH1TCjm0lncFNHyxVdtIz77M6lRCuJ9gTGTPHZ7BML3AN13NIuk41diJmMstLFvSwGdxyjoaUoRp5Ko3s9DW2ZNshmc5DLZiGbyVKsnIBcTxHgc7hYsJz5U7LJEpfJWh5CsOXtsxSFYc1i4BFJwJWu8KBFHQbI8ndhmfIk2sgqBA+ow4/1oZ90+Yu5lPPF5XLiGSQJkXCls84hww0E6V51gch3QKuewdsiIEd3frlcgUK5COViCfLFAhTzBQJ/BPxylS18Okf4EbipH19fuvY9Tc+nPfkXmR/Aw8C8GcCTm11czB9RCPAa0VpHb73GIRysk8dxsudGrAd6HxxQHR1SlgFZu83uT/WN7+7d+dbB4X3/fHT/0X+5Zc9tbx/tOLqY0NpeH3vo1RhlAu5XQ6o3yTXR/f707NNDT7769F1vT7z93ssLl+6bXp06QjwPAAAgAElEQVTcP1eZH1qqLqrYxAV5uH1mOGjUWIN3dGrWgmDuxmSZ8AXjpR7uckxeGNO+/ddzT/sTvtwMd1l+5QMs1xoVGd8McNJN6994BXyKcXK3WI2y0zG5DePiHdl2yOZy0J5j69zADPYUZ7FjfJQsLHpwzJAW5W/ietL692q9RUxaVAjwSJhOt/bDr6tLsBNSZx5WQVCDT+R5kEBRD9RBwK5zwcdZ28RB0LzpK88nP0+jI9mZwWEbd/7d+niXJo7c+milm7YFVpXBvlKuQKVahkIxz2CPiXsF/HseKpUyVC2LQymUv+HnsfViMRyG8GlVYsw0bBnFqJkj6Qnyx+mFwEQjQVd8vsrKmnp5Mbtu5QK+C6I/DS4fCxnwZPsDVAupdbEKKduAXqO30m30Xt7SteXEnoG9Pz6y9fC/fOCWD5zc27sXueujfAtxZjY55jqSQALu19FkXQtDRUBHl99rzmu5Hz71wyOvXXrtQ2PLkw+Or04dminPDKzay4apIu971WvaIiAJNyzDRreixGgFw4hEy+mRgPji3IJchjKKxYctVuE9DbG8ef8VICiAoA78ZdyTYuXSMuRBcZMQmdunQSadhmymDTo7OqCjo4vj5Gipp7OQTrNVji56qVTQn8KrIOPlroufADtkFrkYoDY+QDF3z23ruuYDgO+BcSN/cfiqaWTl+8F9TcAuHsOfDxE2AjfG3GRR0yz6OeIDuxXHy315F0yd55a/oQfItLFMr0LWOwI8xupX83lYLaxCPl+AUgWz9MucpEfJdnwNtpJFOSb2EHQsLm0kYj6prIlDKcHQqyhoNMc1CXt10yVdU95D4nuiESMe5y7g85oa/gSEhjkqmOPh6GBYaehN9ZcGMwOXR9oGj+0d2vXE4R23Pb3v3n3nHlIeSprTXAub6CaNIQH3TRL0jXIbdMGfvHhy9KlXnnrgytSVj44vjv/UTGlueNle1SpKBWyyskXLVdf9yG5Y2qwks5yIxdqY3SwA3nU7ujjn3wFlM1bhqpdWrljBQR42ETGvoX6lOfADpqqTl0DWQuMGidZ5BrPY0xnItmUpix0T4Lo7Oslip7pxStYSjWroeqJXvHQnC8yhNqM+DwKV9tV8hOVK1lgt6vsx3K3iCuK/fCC/m79RrFhgllQX/CPhO0tyHTmOoERbXMFRCWf1+YB1svFarsoRekmQ3soQiwzPljkUpAByCR0/mUudAxZm5VcqZMFjcl6hVISlpWVYza+QlV+pslLKV+XmMDjdlmUL3gJMEMRkTnabCz2R7+ea8w1kFVRG/euB3BSsPLgaIDackeAuND1LdcDCijr3MPcFYJ0ErXgnBWknBd1aV2EoO/D2cM/wD/eN7Pnex49+4LX3jXxsPonHt7iWr9PDE3C/TiduM4eN/O8n4aRx6uzL3c++8cLBsaWZD5+bu/DR8wvnDyzZS5mqbopyNvQbYomW6J2OOxAlT9nUYlWkf0lI4vp1stpFLJp2p1qyEMkSIzOLyXLHfHvKuRdlaAS1tfXnmIFOHl2M36NiIa5LCUoyA13VORFO0yjJrS2dgY72Duju6iZQx4Q4jKVjaRoCuoXlVZZF98LrS3ZS6SyXe7u0wRDcCVOlJ6GBYxSBXfaTl/PqxsZjOFNrrffmJ4RZ47Wx+/D695bWW6ulYqEXlx4etln9Lg/6l2/ncp+fBM+lbn5vjX/dEU8BJkI6gmzHMqFUKsLC0iLML8zDysoKleFhDJ/d96bg2WPFgu5FCezM/ocf5g6QLYm8Urv6nARJdyw1Ld9D0Njlv2V2P4ckqFZEKIyimk54r4RCIIVBB2HiIIBmaKDYCqQqBgxmBuf39O15YbRj5Nv7t+x79hc+8P6zB+Dd+QTkW1rV193BCbhfd1O2uQNGN/zXLzzWeX5sbO/p6XP3XZy8+PNvjp1+16Kz3LairiqWbgEYYutF/EZwt3WyIDjTnEFYVbF/umje4n8EEfdmUMflKJPO5NJkE4++oT/xGjY4qixxYjAi7i9FIUpT3FSp3hlxHDO2hXUtt1RDY6KYlJGhxLf2XDt0dnZCV2cn/R3d8JgIx9ezQSNmOS7vkvkAKioGOGbqWiMsxLpQq8eqVvPIgSlkz4UXefbHoONGSt34cMTyqAV3z1qXnoKwErjgJWMl3cVQSpoPVVK1kjpXe6jP6pfJhH6A52eUTW3Yuqa6eAJm0jhZORAxd1TusH6eSXUK5K5fXlmG5eUlcuNXypiQVyVSHVTwqAEReWW4IZGb50FCrCVFcsflJk4iVAe2XaGUuLkpsnTPi+u4FSR4jHsHzDJ18F0TWRiU3yKYGw3xXpgapKoGdNjt1nB2cPLAtv0/3DI4+o3bt+49PtS+79JH9n4E6WzXPVubuysld4sjgQTc40jpJj3m8TceT40Xzw2PTU3cM7E4+cnXLr/+0JXl8aGSWQRIYbzcBHQTOlizTsCOf2dQxx/eRynfmQFZcoW7q85vfsk4p8w88lvwIs+ccvMwwQ59leK6giQFwZ3NKLba6AwCdeZZR8sdSWZShg7ZNsxqz0Fvdx9b6t3d0NbWRla8TKCSJWjEf04OAkEnKwhYuIQNPcE1dVRsY/oNMgKa2g3f3/DG/VZahTHWWqNCgVa36KDF7vcyNBvG5oB7DEHwhNdY6X7lhcYp2GFksrnb2Y/CJcz1T4qAXD5IV4vJeaZFbvrlJQT5ZVjOL8Py6jIUCkWy+nGFYRkkueiJxEj4B4iYR1SGiEfw3PX4Aoh16YNTHqLXcMfLIxBlo3Xalb9ihJvPEM7TNSTXAdfJY/KqoWIHOp0IcdrTHeXt3aNv37Hz9n/u6+j7+0P7bz9lvGAsP/roo6gVJJ8bSAIJuN9Ak7lRj4Ju+N/7/u9l24y2gxMLUz/31oWTn7gwf+HWWWsGrLTXOQw3EsxQxn1KNTRyK1LpjtyrKE4oIp5yA5MGusyokla5AGeKrBPQSec2M9WxccHWHCoKaOl6cWJh1VMyG4OthslyaGXZQExvWKLW3dkNvb290N3TTdnuHbluKr8TXLCiMYtCpXjoaiWPAFp1Vd73JEc7n4MRBJWteWFhhSWJsYsYk7U2anYa8+e3Au5rdcXHAXY5/xv3xI2v5JLRhJTw4VhR+cK1gB/pqscSOoRgGa7B7Ho9hTwFGsXkkRSHjHxBKIQgXqwUYXZ+FmZmZmBhaYky75Fcx3Rs0HTmsbdsPE+wLYrafpmJz+XqnjeKcFhEG9yyTUFmE+xSWPf08t3w5xOqwhshFB5O7GTOACqjI2UEvVgqtCvt0O102beO3vrsLbsO/XWuI/cDZVyZ/Nwjn6smVvxmrNrNuccGbjmbM+DkLldXAuiG//KlL3e99MorH3v90pu/++bEm/cuwTJU1DJoKQ3KxVXqPqbpCljVCnXu0lM684ibJlswYlUJmPdSvhn2+QHIQ8pJW25MkWLubJGTrSs3LGKqk95ZbxOj38n4ubTgRea6VaqS272npxcGBwZhsH8AeoSFjhu+bTpgVmwwkOIVCWkUjKcLtzuR5XHDFtJcRHKYm7GOx4nyK6Jzldn+lJTmM8l8Wf4skzAee954KYQRpgEE2tE2nX2h2EStkGbA3mxDiAvsze7vJ26JGie2+6391Mbe5Xdh4+KkToyHs+dFF81zJGBT+RwpZsxbgKsOQdwSxDusyCmUY4HueKw7x3WOn+XVFZiamYaJqUmYW5iHQmGVkRr7t9M1kdiIaXpJuXPj8WLE0kiXveG9t4Id8oLXgXLk5YT4lF2+uFhnpO361xwvM5nsR10F8d+aCqqGCaQAThUgp+ZAKagwmOo3Hzxy/98eHL31L/aktp945P5HSgnAR63M6+P7BNyvj3nalFE6jmN85exXbvvO89//714999q/urB0eaSYLqtm2gLLroBi2mCkUoIXvAoqEm1QJy9iB+cadREgp+3GNb698jLGdwYzrt91OIOefi9i124MGoGcrswuRxf8WCUgywu550UGPsbBEbgNRYfB/kEYGhqCgf4B6OroIqsbSUxws3NZ39CFb4u8el9/cT9oSOsOS7two8eHQnY5N74vntEftHTjwALMZaqV216WnRAsCkknK3vLB2d6g8G9mSuelBdZZxiEVfJOSDJZ+Wez7UNqXuHnuF4GqbRRpje6l22a03pgFxphIP4uu/XRGvBlo0twp4RJReNcDAHm7EbnOZR5FaSsiax6f9khATQo5KGiHE08DseqqRSHn19YgMnpSZianoSV1WURl2fue7baWUGh9eF6rUTVhqhfl8lyUv1zQwT4dvCL4YN/cTVXgD4FSC5CVxH2VRCQgioSVnHNmQ4YWhvoJQ3a7Zx5eOTQsfsO3/uf33fvh//pQ/3vmUqS7TZly72qN0nA/aqK9/q5+CvOM1u++tS3PvrCyed/8fz8xbvmy/NdeaekmRomr1FKMO1O6OITEOx7OLYe/IuJcul8m638O7UNlZsr7WZcNuc6LPEcZOZCVzYZX7gDshVFh5s2bdZIFGNWMWNOofK0jJEihrj+vn4Y6B2A3p5eIpfhzR3zAFh38JcrRbrKfVSsHPX3AZwocxPUc7XZ3AEXcQ3o+DdesWWTPGMww7W6mviSreVKMcENhx3kPPN1guAuNZTg9X1o3eSc2hACK2+UGEZtXGsY6Wsee63eA9cAFkmZEhL9hD7Nru3/znWyoLeHyHNMKBTyMD8/B7Pzc5R5Xy4VRUvcMocAdFRjPTVPPhSpqaIRD3oZPA+VwGLqfsehJs7K57LSOh0wmMjnv0HY35EFL2WAagKoVRXatVxlKDc4ecvWW77/rlve9fcfu+djLxxWDq+2uuaS468dCSTgfu3MxTsykmPOsez586ePfu2Zr//Sqem3HhpbGd++ZC23VVRTQevJIdeihgFF0TZTEL2EjNa/YfsZ5sj2EK5rtHiI81uAOoNjrfVsVU0yMqicDb0DFMYkIlrXfY0AoCs6tGWy0NPTAwN9A5wgl+skkhkilqExSg+BAFABWhznrO/HHnwsuanXZpl7NK1hHO1BkAieGzbRawWtZotmLdfkeatt8fqOLEzPkePefi3P02g+/b/nvIjmShCWlRHAih3TJVYizxKb4JZlUnb90vISLCwswNz8HKysLBFjHlVD6Ki0cj083VN0tuP1weQ7RL9M612oH6SUCn5+oeC6lQ2BIcuQB7FC+tU6/y7v/zv2N0A6aNHfIG2nrf50/8qO7h2vHdl2+zcePvqhf/qF7R8/lVDYvlNvwPrum4D7+uR33Z6NsfWX8i8NfueZb37yubee+8SF+Yu3zlVne4tqQTcNm2guMQaNVgOCLP1d0MA2ozchu951Jcqou4/uVIA7usily1tubGyUCFc/sXIJtyR2CRNxb7TEU3oaOnOdBOgD/YNUwpZJZcmCVwFdsGzdo4u+RuEQuyL+jjdpbiwSByAbgnuIFRUFFFdr0dQ9SwQFbNg4mFnOQ4136llILQuA10aMZc3XkPkMblWDWDsC3D2iHA5TMd99mUrqpqdnYGZ+BlZLeSq5o1C6yOdwyCOGnexE1QWFDhiaOV7PMXOSB4I75qEEUg/8dMTkN5HhrRoNJjDb7Fpjz5mKDWk0UCwFjKoBnVpnYSQ7Mr6rb/cLR2+5979+5qd+8Qe7lF2lq7Vuk+teHQkk4H515HpNX/Vx5/FU8dTSwW8/+0//+u2xUx+YrczvWrVX0iWlpFjohteY/AXdhIqiA8ayEYyxto3cp6FPJ4A88GUdKArnpIx3UkRTkM3QBoaQjvFQkUCEG6XMXG9ry0JnB4P68OAwtGc7yEqnyL3tCPY4TnqSllYNQAhwxxgnlw6FJbjVPlyk5R4A9zWDxwasmCC4r2Us1xK4u7zuGyGbdYc9AiWPlIMgSjylQitC45RcaqMVzpb66moellaWYGJ6AhYW52GlkAfLRL+419eAMvlFf3svWU6EtmT3Oqk0yz9lTl1oomYgIFMTMyMaJs43wPdacahSgBLvLICUY0BOydntSsdSf67vtUPbD3/1V372t//+/Z33zW3AVCSX2CQJJOC+SYK+Fm7jOI722MnHBo5fOP7uY2+/8Mh0fuanJ1Yn+ktaWbF1ru9lo8CXuU2WO7rSRQ1tTQy31q3tGuy+hw0atsQYh5nolFbPpWq0J6KV7b+vqC2neHoqQ33QMY6OPz3dPdCebfe6y+H+pKqQ0nVKuiMrv5Z2vCamLaPCGwHuQU2ntQj31V0V6wX3tZy/oU8URWEb82Yb8xy1W6Vb/sh9C+mtoHQRjY/DLnSknGAxhaNSg5qV/AqX083NwcryMnWtq5omWfr47uG7QfF3ss45k98N+4hFKxNWa0pQ4ioubuIBl4wi7wMlCFKFgPAWiPp/1VZBtzXo1NtLw+0jZ/uzA9/7xIM//w/v2fKe128buq2QZNTHXHzv4GEJuL+Dwt+sWwv62NwTLz6x54WTLz10dvr0Jy+vXLx7wVlMV4wKWCrWYSN1LFq8CLIaga10NfKb72ZYucOWcWt/gk+IlzpoCjO4Y4yRMpiZcIbLzpAMR1rgGrVSRSrYvt4+AvSOjk5ij9OwpAc3NOyIRdaPyHyWeX8Bl65rfftGwtn867fco9z6mzXHYfcJA7Wo+LK03DcGENf59EFw92lOksUvKp/haj2HW3XgcuGJd8SXSErWOBLagAaqjqAN1IJ2Nb9KxDgLiwuwsLhIjWywuU3VqlLZJZbdERMdJpW6Se6+vIDgrt2KRinPxSoRmawnlGG04IkgipgkuRlNytEhY2XsgdTg0p6ufU/dsuXWx++988Fn9+0Znbxbubu6zhlOTr+KEkjA/SoK91q4NMbW/+7E3w2cvHLq6FuX3/zw+Zlz7x9buXzLorYEJb1E1LGstONugtSxGpUice02kn1gchsmDEneeD6cwnWBoGgzYK9daKJdq2B9Ef8ikMdYObLHdbZ3EuFMb3cvlbJh4hyS0ZBxTxY/l8YxuLO1jhYQKwrMNFeX2CYfVU5MBLi7Weyyx3iNciAyyq+hN6hujw9adP4JahCPV4S7ucUk+6uz1H3g3gik3wlwD46FwtekAXPtPH64ugNJjpC6EWvMuRKASzqBOOuRCGdxcREWlhZgcWmJku+QAld6lCQlMd/P9cEHeCNaLIiQ61V4AkiRR6CnRjjYu8YGG5V9eslF+b6tQs7MQbfZa+0Z2Pvi3m0Hv3Zg+4Ef7t+569THt3y8cHUmP7nqeiVwDW1N632U5PygBBDY/+TlPxl989ybH7gwdfETl+Yv3TtfmhsopUqw4qwAuuIBQ9REHUsNWQncCTgR+HTMlucEIPpYAvhFjI/D4tLJ3Vz+sukZ3oU8/AjDBMJsweuqTrzu2LAFAb23q5doYamcDX2bronMpgxnG9fuc/74eCyLjTbb5uOOirlfS6vOalKCFzbOOpAiNzD/rPfTClteo3s5VPrV/LNecCfXdxOt1C3hlNnrscbjVzgZ3EkZRtcYWvKieQ21cDVNKJYLsLi4BHOLczA3Pw+rhRUolkpMnIiKK7noBaWtoLltOoyo6cP3Gd97QUOP7zxS09KzaljHz7wV9N4juR82oqmo0G51QLvTAVt7t5/d3jf6g60DI18f7ht+8d+/598vRM1T8v3mSyAB982X+abc8Q3njdSffeU/7FouLf/cmckLn7myMH6koBaUklIGUzOhqlQlOTq/5BbWgxsUi6PNBDNrsCmM6m9lqYJqi7ddlLbxw/j6qAbLc+h72QREWDgiWQ6d80Q6oxuUKDc0OARDA0ME7NS4RXbJsBWy6L2NzmvWwcqCiHoKazTK9SwngFyQEZ+NAPeovTZqDHG/l/dpNObgdfzg7oUurg1wp/E0iiX7BLoecI8jJ7mWGoU43LUkMtx5hdeax+5X9J5wIh6xMJJiAaDq/M6hy352bg4mZyZhZnoGCqUCgTpBLR5LLWaZbIdfK0k6FJjZqAWHw8PXWByH8XXFEtSS9IcFVE6Hx+Cx6LyzFUhDGtSKBhlogx6jp7J7aOczQz1DX+wb6fvn//jwf5xVFOpak3yuEQkk4H6NTMRGDQPj69+Y/Ub7KydePPDK2y/9mzNTZ35usjA9VNKrYKr80kqKS+bnxNal2N1MUKCSLw6NDYusdnIRSsvdxiYVGrGH8abKu4O0fsmQF2DrbhzCyuaycrbasewGrXYE9mwmS6C+dctWSpbLGBmyyCk0QGFx8WfAxK4hhhEc9ng8Jf41+NRZ6TFi7t7mXXtdef9AVVLonWN5EdawAILXpbwFwaHebNxhFrs8/p223N1YdoRFHQeYCRCjgM4nr0aKQvP541Xvya+2hK/uXMmv4LIpe50SHZXzTbDP/OTUJExMYXb9AtfJi8Q3yYuPlSuS3KZhR8BGz84RAx42d6ul901WqBArpAwhuEl4oq2yowEl21kaZO0M7BrYfXz/1r3/35Htd3zzXQ++a/wh5aGkZG4N7/LVOCUB96sh1XfomgjsXz7+5e6JwsTDT/3kid84Nf3W/VPFyc6iVgTLoJA64zG9yMK97WCGOWeuE1zLvQpdc67bmr9j5jCVe7czjNSAO3VeE+U1uKlJmlfZzIWJZ5hxC9nkkPN9y8gWZpMz0ty5Dc0FaZg0APY68cq63mZ13b42od5OHG25X0/gHgZObt5AkzXpB6BrBdzX+wrVPFMEwDdzzUcrZi2CO2msrBL6FUNKecGcessCI2OQpY7lc1NTUzA9Mw2Ly0tQLBbpGC5VFUayfwcndlmmY25aRhiIu3vhfH+VjKwB8OkuvnuhIpBxUmCUDNjeue380d13/7d7Dt33+F0Dd716/+j9CT/9ehfwBpyfgPsGCPFauAQC+1OLT3U9e/zpz37r+W//9uXFS7sWqwu6nbHBNhyo2FWX2pJ7rUuLmIliOImH3YSuFSJat7rc1lTnjka+YMAKmkWU+S66p6F7X3SI01UDMH6Ktb3dXT3E9y5533NtOQJ1jp+z+5053D2r3T8eqVL4u5+HgXV9LL2+MUs4f3n4bAY3eddyj1uGdBUWSR3wCAazZrcKA6sguLdKWRu8HyuCrT1wKIj6EurCFJdG4ZdoQI4/NtdDEPk8tSAfdgfqJuj7cD6pAHrxDnLcW8TabWw9a5IlPzM7SyA/tzAHhVKemRtFPB4viQ2MKDyFeQqSqq7hY6qgCcWZWCiZoi6QwCKjbazu0cdPgo/DrgK061nQKzp0Kp0rh7bf+qOPvedj/+9d3Xc98cC2B4rxpZwceTUkkID71ZDqJl/zcedxrWu+a8tXfvT4v3/+1AuPzJamexfKi2hGg6M5YCpVzmwXpjn1WqeXmzm8qYUquemkLcENWeg/W+dGHhgjRIIbardaC+5y46XFhOVtGK7HHtKaAdVqFcyKCR3ZDurMhpZ6f98g9VFHNzJuXgjqKT1FmxMej67JMHBnsfKS5U1XbJZumMATvM/uEL+88cE9qNCEWvINlBF/zH2zwb1RPBuBKiqmHnzV1gLsjRS1Vqz/enSs3wRch5d0oLm7L7vm6fWh+DrXvVMnOiSQcmzKosfs+unZKRibHIOl5UWoVKrUahlJpqrVEk2bZhhuAl6jeUTFXrP5HeN3H710IoGOfinGLqhvyVUgjiWAxx88xlRAc1RIqSnsF++0OW3Vbd3b3/7AvR/6y1//qc8+tk/Zt7zJW2FyO58EEnC/zpfDd5zvpM+8dub2bz33zf/zrdkT9y05Kx0Fq8TebRNbm2LGu+0recMKc8yTE805BOscx9k86li5ASgE7hxftzQLLMyelx+p7cue7NiljbqbITc2gGMCdWjr6eqBbdu2w5bhrUQbizF3CdC4sTJNLCcVEckNfx3+ceMG/lUs3euem91rmuLGGdzkAMkPHt6CtcFtG2Si1ysRm7egooCsFXB356PGWby2Z2nVcg+Ls9PYI0hswtzpUTIJe6IwcK/z1ERa7t6VG1VgSG9ZnUJCuzArqy6RDXVCxMZIbN0TD4XjQKlagoXleYrHT05OwfLqMp+qy7p1TtTznP6BgYvuexrG6QiwMQ8H82saWO7ovcMKGtbcvRwcAe4q6KBiZA/72oMKOTVbHUgNXLlj9Og//q+/9vt/dJdy1/jaVlFy1nolkID7eiX4Dp2PbvhvX/p298vnX3zfky8/8T+dXjx3dFGZz5aUKlhoySKdZMkBDQvZdRVMqneTzG0cG5fZNATsAuT5cZjBSnF0UgIQsmm7UE1fMp3HYe11n+TGLshFj41bsuksDPcPw/at26Gvrw9SGFengCF3tpIJYEgvS3zwmga6rkHFqjSXqpvBJzeu+ti5tznfvOC+tqUZnS0fBaBxwT3qOkR0FOJpqLGo/W1e1xgiCbr364CdyRVii7NxeWVtrwMG19rLKjX5Ix5xlOxmiO+pBSbki3nirL8yMQaLC4tgOtiW2QbHNAHTaFziqWBZo6hd56oXwWVB7vbA4wmrXSVNGN9/tvJdFz7pE2kqY7UVU5D1cDvkjJk2+52BqaM7j377t37xt//DfMf82UeVR5NM+tgraGMOTMB9Y+S4qVdBN3zl9crI6+de/ugLp1/87LmFc3ctqAvpolYGC19UZLgizRoxFAN4DM7S30YATFnsUhuXcT9xFFkJVInOyXYiXV6h2JzPOhYbkQR3TUUSGp1c8mStb9kGWwa2QK6tnZPriFEOa9alnuFjvfPF/IIlatJl6QpZ1Ml7Qud6dUkJGtguxQ7KpkntFr0RCXVe9H9TF0EgK55Uso0AuhiWexQoxwH3qGvQ88TH08iubq3MTajy0MSLwAAtQ0R1q098g++gVxLaaDzILy+VXlQoqA+9KJmj5jII7o4Jlm1B1axSF7qpmRkYnxyHpZUVcunj980sd5atCG8FiajEo5C3jnJuRAWGyLXxx+dpb6k6FPpDzwF1mHPQW6dBrpqzetXeuUNDtzz5s+/+xJ9v37r9lQ8OfTChrW1lIa7z2ATc1ynAzT79tHM6/V/ZVbkAACAASURBVORrT+59+cRLP3vyyolHLq+MHZ535lJ5rUhlbrJ5FdNLsYtcWuP0J4G2KGuhl5xjaDJ/lxPmxCnMouGez/hbv+PyZq5AykhBd2cPDA9gvfowdLV3QdrIUGtWag5Dyoa4nhfeF53gvHaYFNPzfciz4LsvN5txB8khA/oeyT44hOABndAavDIA35VbA3cSBxPjkXIkVKPNXgKejtOEtCYInmEu7PCB88SEGHLu72IBs1w1DQA6KkGRxluz8hqLOc544k5SGLDTimoA7p7lHWxmIN46sd6xdoSnKwLgxX1C50vUuGOlOzPeAXHTI0c9ZtNPTE3BzNwM5IurIpvei+XXKR/+CZZ6iTDgia1OPph4b/AdtAQ1LT0ZCQVZ7bgEx83ZQMZI2wHD1KENss5Qamhle8f2H7/r4P2P3b3j7ifLt5ZnEys+7mpc33EJuK9Pfpt69nnnfOZLzz5+x+tnXv3k2fHTH5/Ij+9ZhmWtrJWhqnAPdMGCyaAsa9HFpiI3Fopzu7uSB5Ic2xPGOu9ogqmKr6Va0k2KWe3ciQ1jgpgMh/XqA70DMDK8BXqRBz7XQbF0bBWLsThuFOMRzrhEH9TLHTcqz7MQtIVDbeMAaPAxOF4G99oEJ/8yD9nVQtyjrAi5/3PtWXl12tLCyuuuworw8gcECZAYRBA3/S7dWu1IZmXXAk7dUOXzCiVGPr1oPOpZ0jFobOX+T0MNc2nLwYvp8Bu/NYqdb0nznDAC+Q3OFgz8eN6AkAuGbZQ1z9XoAWQCKH3vU2wDwveUGdk0xpsrTx+W7wgmGvLypBWvqNSoZn5pEeYX52FyepJ6ypdKRbAwu5XYpIWCHPYgtB/wPHHajSTTle8AVtRgIm3AfY//lOAuQm30mmPVjKOAoaQg7bRBn9ZT2da17djte+74myN7Dn/nNw//5lhCeHMVNorAJRNwv/oy3pA7ILB/8YeP3X38wvFPn50+/bGJ1YlteTUPpo4x9mA4S7yersXLLytp5C5/lmSmEW432nt4A+DEOv5xk+wosQbJbpiEhsDdxKodHfq6e2F0ZCtZ6x25Tm69KpPmqD+1YOLCGlxpg/vj5tIkbkFS4dYat+nwwD3eBRvHSD1gkkAuLXd5l3h3WN9Rjazc+quKKoZmRD5NyGGC1qL7jJL5T4Ae52vwJ5bVHDNeHXDYiDivp6/KuDepbuFe8FiCjnT3+wkXxdhbTU4MHYgoVYzKIwjK1r03954B5P/HOnf0BmBFDNe2A1TMKnHWI1c9kuBMz06TFY8ATxn41NPVX7fug3HSGyS4e6NnMSteHwlXSRHHinkQXnzv+tKydzRIOxnoVbvtLbmRV/ePHPi7W3Yf+NqBBw5cSCz4WMt1zQcl4L5m0W3eiU9OP9n+7ef/6d5TF09++tzchY9MlSe3rKqrUFZL4Bi+uLVwodEmKSwJt3uWgHWPGlOCu3C0k6XPbypuAhS/RhYssSERqGF5HJbRKBxbz6ay0NvdB1uHtsDI4Agl0GFtO/Vjl+5IihsinzYn0dX5e9coxjq3swSbFq4XjFgETyVFRMiyFeuwhSFEHtoIPMNLxFiRavZp5p4P+y7sejIkETfJzO9ibza2IGB7VQ2NFYm1gHwkuAvlgR0ZnjyDMo+Sdd2zUivX+vlpdB2/q5sxluAcVNEUiZkp8Ef0ZhehK1TI0U0/NTMF03PTsLS8AEWkshXgzrzx7NZHDx41u3FfT/Kj1a171/knwJ5CN4FIBGb00xYkE/QkuiAvvdIObZU22NYx+uau3p1f2jOy5x8f/cSjZ5LOcpFbwJoPSMB9zaLbnBP/8co/9r3w6rF3vXH2xGfPTp796bnqXG85XQJknatqSEwj4sbCny6T5cgR63N188YU5p52na5sU1OXNRlDE3q7wm54y+IGL4aeprp1BHS02DF5DuPqtHdgln2IZefPst0IyQU3xDjR86CFHrU508b5Dr4hUeOrB/jNAXeZXR7JlSIVLj9Axph8WUbdynwFrf4Yt4l20Qtr1n+tdSUtIviF5Kw0m+cahUtBQGWAp7I5UU1go1eNSOq5AgXvgdZ6sVIi0pvxiTGYm5uBUrlIXepMdKHr2HiJQZ30BkmA1IgHgQ4Skgi4rVhZ4gQ8rpf3uT5wWJYCWlWHHOQgXUrDlvYt53cM7fr7I3sOf+XBux58+0PDH8rHma/kmNYk8A5uXa0N9GY7Gkvd/urMX/WfOn3qIz95+/ivnZ88d89SdaGjqBehrJfB1E3KUiXQFChE7Vr9AO6Ls3kWe1CSwuUWcI2TAo7156IMCN95zILPpNugv28Atg5vhYG+AbLWORMe9QImvqlNSuIXHzPgo8Aq7hwHLSoZiWx2fhhIR41ns2LqYeOOGlv4s9aqOLXzwK96lOVOyp0EZT6hoVjjgHtdSCHGJCM2BK12OfZGp28WuNfKx+c1i/Fca1mDtZflKLsrd0E16zbP83nGpAsenfFYCz81NQFT01OwsrwIpUqFwB9JcmTsnqtka+e6LvTUEC1kZr0Ef3b/y6vpmgp2yQbDSUEWcmBUUtCXGxzfP3rg23ceuP3LhwYPHHv08KOrMUSYHNKCBBJwb0FYm3UoAvtXTn6l563Jk5/+/rEn/t2lpbF9K+ZSqqqWgZLn1CoTvaBrTdSuo9asUYGrdLdzByqZPR9MQOKNhn3OqG1LIMfNGJnBENax7hzd71iOg1t+X88ADPUPwsjICNHIEq2sySlshqrjGUyBSS0qxauteZnrrQJWM2s86lpxLO46136MBLnNcs9HPV/YWlQkKX+TMrlocKeaOvfydHzMh+a8Dm9kzZ4h7sbjRpgi4vtXBdwb3HNd1ntg4uLOMx2Hlju979KjJurPxWLHShG053VDB9M2iRRK1VQqmimV2IqfHJ8gd/1qfhWUFCvwpmVSEpw0wNGKd/eVZhPlaoGchYsufu5ZwXsPKmiUYIc5fejYqwAYjgGGkwbdSkNvW//8LSMHnnjP4Qe/eOu+W55JesNvLMLEfcc29q7J1RpKAIH9L07+RW5peemXvvYv3/jfx1fGti7Dqla0CqCkbKaTdUzQDI0IIyr5KvVmRnIYyRnPoXdBTMPVtaK0RSbMMbC7OW3kilfAQU53bOOuGmSBEzWsrVCfdbTWt2/bAf29A5DLtoFZteilzaS51K1aqVJmPCbT+cEdLXY/SUgrdKI3K7jH3fDlIpLHqz5kDbuG6073Z7v7ViIpZiE7Qivgzl6kaG0gzsYjr+JiSJPrXo/g3so8e+DO5aj8jgnJiHbIUrHHznGazi2Sq1aVwBvJoRDol5YWqSZ+fOoKLCzNQ7VoEekN0tiim54y3ZEnAwE+qod9A3DnLB42LCwTINOhQgWZMi1mrgRLhbTaBiknA91qT/7QloPPfPDeD/w/7ZB55t/e/W+rCTxsjATivGMbc6fkKrEk8Pgbj7dPFyY+8eff+eKfT8N8e8nJKyWzQNSv9GYQYQQAVACUqgJauwZ2BV11knCCiS7wvcfSFdbHZelbbd0reeIpI55j5Y5pEahjvTpmwdtVm9zw2I51546d0N8zSBY5Zku7NLOWA9igCjcS+cMPyluzdMdLPnpy4Ytq+UYQEGfTi2OZ0/2bWOON7hMNTeFu41gTHHFQnGcPgrr8txYB7vK4RgpW3Hs3A/tG12gFfOWmFGzf6x93FOBL13WcZ6oJZcWwrNedWBejyiBIieu33PHZ0SontZ386pznQqQy4toYW6ffYYGLY1OpHLrYDF2nznJjk1fg/KXzRGGL19ZSOljYOx6PQ+cfArwf3H0vhawY8eI37JZny11yYTCxFBbYcBgtUJ1K7aMNSNlp6FG7Kwf697/83z/yP/zPx7/4youf//zn46TQbMTrdkNfIwH3a2R60WL/uxN/N3h24q1PfeP57/1vZwoX+pf1FcWGsmCAEj5P2X9ZY052q8yEFhhvl2DGmbDooPNsH8kPL9ne8E/eQGT5FFrsyCOvgWPaoIMOvV29sG3rKGzduhW6OnoAG0hQfbfI1iWiC5GhL61C6fYVJHdEL4MfCe6yHK9ZnDzOhhwH3KNi5mH3iQPs/Dwbv3DiPLf/rsHjJbhHXWc94E7nNiJ02SDL+noDdwmorayIuHMkj+M/BVudyHpXVLbOHVvwR4iXAr1nWCpHVSrkxZOVMHy+aVVAMRRYXF6AsStX4Mr4GKzmC9w8ClnwZLWMf403BXfWorknvKfYo2veouSd2mghbyJowaMyoINhpaAXuku39Bw88e8+/pt/+OjBR38AAGVFEje0ItjkWFcCV2GLSqTbqgQcx9H++sQXdr545viv/MuJZ35nqjTdu2QvqVYa02LQROeyNEZvEdKSpW3UzEnSxApLVVrtbiY9ns7aPZFaoPVt8MaAmjq+kIaRAtu0iEKyPdMOw5QJP0ru+EyqTZDeCO+A+6Lz8qm1MoTFLlcWxt7oIF9Wvy/pLxRgW1iVcUE2DLSbbbAk5hbG0eqcRx0fHFvQkgs/fwMMHlHTHrw+YUTkoL1josBLXioYp4+6Rd33MUIAtPxC6NPlteRY/R6JjbDOg2NtFCppprAFx8jxbP9q9rodemOWeTeSktk7Ht35rGhboOgKFAp5GJuYgCsT47CwvEhufDQOSJFAy130iKdQv/g3wb8/GULsS8xq562SmlayYYuHrsHltUbZcPr1gfK+vv2nP/meR/+vA727vvv+3e9fTgC+5TciAfe1i2xjz3zSeVI/9cLL+49dPvGZl87/5DPnVsZ2lLQymGYVHBVdZAjsEhhpmxKENJKURmS0i2GRxU4/HqCSE11k1iHUsgsPwLaQCEOBdCoFVhGT9DTo6eym7m1bhrZAd0cPGHrKVQyIxKbm472xvLGwZeAHRbdnegi4N3SLR6KIT8+JcWyr7v+NBvY4QLceMHHBKW5wvMkSbjbW4OyHXUYOIc4z82pujUN+zeDe5D5h4L6WtzxMAYuSQyvzLq33ugxHj3NaKNoeyLrnyDAZJeZx50XLNul9LVXKMDM/SwCP9LWYfMeJeKj8iy6Q0toWRDp4mRrlV2bj1VTrCCn6+lHQb+peSM4JSjlt0KN0V/Z27X3zg3c8/KcHdx785iN7H5lTqKlF8mlVAjG2xlYvmRwfVwII7G8dO3bwx2de+OVXL7/xS5fyY6Orelm1MFkNO7LpmH1eobaM8sPJcWSrsxJfoylzTB2B3WWZE8l04gzuEy3i42BhUg664zkZD630bVu3ETd8e7YTUprBHeGw2s7G+tro7d194Sne7y+vCaZH1bOb1dU1R6xO/x4R5U539x7f5DRULvzHbMQbEjU4iXIxxuZtjj5rTO6hvmz5uGuwHiwbnxkURUPRhJRVues3RBZ1140jL3FBF5hjPHDkfYRL2V2p0lnWhNXPf9uwLHq/Wz0sHNIKuPMrL6lr/Iul9r30lAx5jN9yF1n3KoBpVXkv0FVqQjO3uABj4+MwNTUJ+cIqh/VE+I6CfLgNYUpPCBmP9365Ljv/AGtnx43Ly5AB7xNYSptyUtBptVf3dO05855D7/5Pu7ft+4ffuv23pmNMb3JIQAIbsXUlQl2DBNAV/8cv/fHBF954+pffmnrzU1cqYzuWnLxiETczJshluZczccYzuEvyWBfcxbvB1rL4kVnwFGfDjUB2eBMZ8USCwb2fqYsTqGBoOowMjcAWopAdotp11BDwP10zSEVH932zxCPaeNzVJMfSXDBBcA2Ce1yXu9Bzmt4szBqPsqpqn2kNk7yOU+KMzd26Xdf0+g2cVoz/Zq76RuOPc/1Wku9aAffgdEg+9WbTFGe8ruKC8e9AmKCVeYy3XBAGA/Pss9yjruEqG2ARSGPSIibYqZpGRsHS0hJl0yN9LfLTY/c5fg8wk57/xIRaPI9UCvHO17xf9DsvH6fWUncEx42n+hOznY7dLNFJqYJuK9BR6YQ9nftOHN1z9D89sPuBb/7y0V+eSiz4qNmt/T4B99bktSFHO45j/MkLf3LLc28996mT4288Ola8vKdgFKCCbjJUjrHjk5Um7nYQrnlZzkaaNsbP+ZUTZBGCzAZfezGj0k0eZKXD32u4GYjs+o5sO/T39MLOHbuhq6ub4uvEG28xBSU1fEE6WRxYMJFKWOeuUPwveggTV1B47kYTWIUS5FuxzOuu7dt4XBAMHLSWeP+a4vCRceEQWt5A7JtF5BeUqEuuEdLGt8xuBm5hNlq9whH+ysS5rguaTSz59YA71WS34CWI1B7lO0mB6hD3c+Q6iLO9eB3Ygu+d/+zQx5IeFeGh0DWdQBoT7HC8WD6Hnr18oQCz87MwPjEBc/Oz1HUO4/OoAGBZHaG8yNGjxxQVKZ7XToyEfiHT5Xm1IHUuyV2wZ1K3PKE8gEGpAKAaAGpZha5qD+zt2ffyHTtu/+J7Dr3nW5+57TPjCcDHWSN8TALu8WW1IUe+4byReuLYE4dfOPHCL52YevMXLuUv7VpRlxRHs+hFQ2C1sSYUdFDp5UPAR6JJ0YNddH7gchQfuAt3HZe31drY8kVHoKY6VluBlJqCzvYusti3Uie3PlCRiAazXvF81M5th8aEAXoNk2ys2i0j2HddqBux98tG4F7HKb4GyUdlytNYg1ZWjLdhLeAex3qLcs+GuXTrrkum1UahlSf0KOs1zIKPeuaoa/qnPFYyXKtrhPBlY2Xlf+bQioQmPeFbGX6dbAMh6WZP5eUXqG7feEqyEx0gsckbxtrL1QrMzM7A5bHLMD0zDWWTFQAsl5PATK+LiL3XAbvcDHwWvFcmxyMkVzyRX6lgmVUq88VcAMdgZ6VeNqDH6YUDPftevG37rY/dd+sD384czowlDWfirZYY21m8CyVHRUsAXfGPHf/CoaeOP/urr114/ZHLhfEdK3oBqloFHMckN5lmq2BWqsQOhwluluhUzolHXk83ejlIYxbuLaEJk8ZGGaheNJ6ceMg7jYBdtcFQDejr7ocdW3dQVjyCvIY+MbLoxWsnXWuYeCcS5fA1lC03+f7+uK98YaUcopfW1QB3OaI4IHytgHsc4G5Uvialjc+C3cKafYIzFHpsWEw8AgNDZzoCOCUwRL81bg+kUEtkrZY7y8uVnsexHkLwI8s8o8YaXE91c7Zp4N54wvj19vVrR2gVCbbMiiHaPGOdThXj8HPUQhZ7xa+sroCtOqDqaCRwoS0R6vgXgPy7+yJycxoX62mD8hFoUXmtTiWzFG4wBKumhaX2GuhlDfqdXntf/94Xb9t95K/uv+W93/rUgU9NJFn0UasxsdyjJbRBRxBX/PG/2vWjEz/6N69ffv1TF1cubV928qqlW4yp0tQ0TdANrBm1APkk0FWFMSl6IWks3pvkxbk8chq02V1gl28dWt0ClzFJrq+nH3aO7oLRoS2QSecozkUxduKKRO4K6gtHGjxmzaK2jnWzKcFlXZ/45jZyFdLyynOag019Gw1/7G4tdlWcOL3r9m/BcoujLGzQUuGNMGRsYQlbtfdcf8ydlLcGgo9rbTeLxfuVEVcNjDnRYRZ8HaDGnIQaK7tJmVzMyzWcM35jZbwq+kFJ6WjAIOgfi3/8bvMocUBo0p18MwXpDSbHkYePms7wuOj1RyIbaieLnRwVQG76lcIKXBkbh8tjl2C1iN3l/MmybFy425IP3OV6cSsoJKGUb4EoFu5XbMjYikUVPNSNkmk7aC8zqjr0qX3VXb17Xzyy/chf/sw9P/ONj+342EIrc3MzHhttXt2MUtngZyau+DNf6X/i9Sd/47mTz/72ZHVqdFXNQ0WpgEUsUPiC6cTpjtZXOmNAuViEVBpfLpE+I8livGg7W+74XhEmM8e7dN/LTRo3CiSnIZIJRYP+3j7Yu3svbB3ZBoaiA2bmI388slshqJPbngJw5N/3lbZhyIA9ch45DgtKZtV6YqsFdwoVSPddjWwZSCSgu8xXYdUyMeckCtxpG3P32ujN1gWjdbwpzVzUbP2IzMja3TvmE/sOC6Bv2JCj3OXN6GPjgjttyr5hhUrZ3yku5jSE3j+gBNU9swTKiES3oOLAFq43sLqwiQTLBrMUVB6iJ1O0WXVB2LdQg++MBHGxeIIJdo3BXTLaEREGKRHU6An3GCS9wQ402GdC8NGjq55q3lWgOPylK5fg0uXLsJpf4SAgEWWJ7P0akgCB9yHzGlSSVRUtdxXMkulS4GLpL8b47aoDCrroMenXTEOP3ePs6NrxzP2HHvijj9zzwR8k3eSar6p1bFnRyzU5giww5esXvt517Pxrn/7mj7/5e1Pm9LZFe1GrQFH0V2YXmUySo/cVXxTsokbtsWRci8FWMsK5ssV3Dw1vfDFtJKZAznkGatSCDc2AFKQgo7bBQO8AbNu+HbaObIG2TBuUy2WoVi0wDMO1FHEsLgCKuL58R4OFcNJOrLUi6mfdUZmWkpWR8J1cgpz8Ngqko9aWfxNpCGiBLOM41nn9uITlEjWgwPdhLtxI4G3xHnEs6CBgem7Z+PXnUaDf7LmCYwzzTriW3wYx4DFue+tQWstyMwy64cOsaS92LWr1/RZ6YJ6kQqz4ygDCZBIZs3dBvd66x3PjrB8pXylTbBfrEkz55CKPQ9paTPDVdB0KxQKMjY3BlbExIrwx7SqBO3kOxOaAxgGVy2HuUFiYKOz1R8FTDgSGE/khbdr/PEVcBQNSZga6nO7qzu4dz/7suz7yf9+297ank2YzjTeFBNxb3DBbORyB/b+c+i/t80uLn/7qv3zt85cKVwZnq7NqVSsDpBHpbGSSoAQ3jLVTTTmWnKBiTe1cEdxFbJBK28RWGEAhjJlhqZqR0mmnMSsV0r51wwC7akG71g47hnfCjtGd0NvbS9eh43WupSc+6UYWiM+KXgu4ryU5br3ATpt3HOv8GgP3IOi0stbCjr0WwD0KcMLGGCSDudrgLmXXymYYBHeysyn31LsKKbR+hQR7PkSkm7rXbeKaDx4j/x0la/c5qeJGgGhgPDXXkJ47ESpAWlskuJmYmIDL45dhZn4GTMx8w6paZLrEZDxNAYuYLgG0dMje4oK7VPg9lz6SZMlW8BaCO4rSBXgFoKpC1m6HkcxweU/3ruc/9aFP/+F9B44+c1g5XFnvu3Ijnt/Ker4Rn/+qPtPfnv7bzvnl+V/86vf/8Y9OzZzOLevLSjVjgoXENFjXSRorgjcuaiSSEdNBjV+4ZWKzj3xP8Hz8aOhmU1Wy2jH7FFs/YrLc9qHtsHNkJ/R29UEqlYJqtQoV/F7XycrfMHCnndqXE4A1tIFniOOBjXrupjLx3a+hlyDmql+bTR5vSTVLvoq7Sce7k3dUHLDHmGujoHuUhR4cTyuu6TALvk4OMUrX4tbIh8k45rKoAeywPICgnFyQl8gVY+LCrHjpUWi4rmPmkDTL3ai5r8oZ9bg/YIdI3C9w/yiIUrkLVy7C9AIy2hXIgqducrh60HpvtNiabAB1lrsEd4y/Y/NL7FFramCsajCaGVm9Y9cdT3/qw5/6w1/Y9QvPxxDpTXdI3PV80wlmvQ/8nbnvdB5/6/gHv/Pcd//wwvSFgyuwqlSzVSgoRbAU7GroRlsJ3DUEd+HbkgkySC6BLu2wD7vvxXc2gzp2ccJSOkyUQTd9V2cX7Nm5G3Zu2Qnt6XZut4jKMCbGCRd5mMvRfz8/wEVa7g3APWgNRMl2I8C9GUDGcb/TJrWO2H/UM9L1m8V0Y27UNXMVI0MdvTxNlaMNAvc65SWGVhfJf7iB4O6XvwRN1rXD4+yN1lMr4E5hNmEpB2P4QW9FmPK3UeAeZ23SMcJYwLEguKPRgMYAfrCKZ3FlCRDgx8fHoFAqUAIeeSYwbi+MjLoShwbrgHDcR2+Nlrtrtcsl6yigWzpkzAy0ldNOp9q5dPTg3T/4nUd+5/ff2/XeC0kGfe3MJuAee6XHP/A157Xc15/4+gPPnfrx//Hqxdfvs/SKsWqtgpk2wVIs7vImuZoxsYXKQdgtzx/ZqQ1dXipVucva0nqNmLPjMS/P0DQin0Ee+YHefti5cxfVsGdTWfYOYJ07ZcNjmh6DfKMyn1aAzWss61nuRIErNspm4E73ifJQrGGVRjtA6+czzjNHjTX+KhFHCrKayDp3wYrSDCPjAGrwPvUKG5dChYFW8NmaWfLNwDCujOrAPqSpTaveBNI/fUL0K7c05mCCnlCG4oI7k0x5T+g/z5/o1gjcpdKB5/nd71GVEnXPEVfITY6jxxA8F/L+lHRLrHZsqWPs/fKVyzA+OQGFYp4sdtxfcINRU2z1s6LQ+EaUYkQvH7ePw34UbhxfegDwqypACgxKBLZXHcgqWbsn1btw78F7v/arP/2rv/+h0Q8tJADvyXkN2+YGrJob+BLnnfOZx773pbtfvfDK/3js8ss/s6gstlXsIiiGA1XLBMcQRA2E4d7KZUpZ3s4UgnOGJwcBWWSmUj6dr+xE2v5uQp6jUB/2vq4e2LVjF4xuGYVcJkuc0HgMMlDhOfjC4QtKtfREVlNfQhUH6OQ01gEp1cbXb3A13gaJbSHgXreRBnqyxyoViohuhik1cZ55w8G92eYaYkW25LKPUeLVENybNFrxPEb1qkbU+CTwxakdD44t1JUewyMQFHEj132N1R44KQ64B5PV3PdDKrk+XviwNeyXSeizBhSNMOs+eM+N2GrpvRBxdzlGLJejMlm04JeWYGx8DCamJmF1dRUsx2QsR+oMSqQVu0EDtKFohQB3G/c7PJ5+apUC+ieWztkqoDmk2Qa2i7UHjMG5jxz5yH++a88df/7Zez47nbDYRepTG7Esbq5rILB/9bmv3vn8W8f+9bFzr3xiVpntLal5egE0zSGyCNPG/utAgEucFuR2F3SwQr2lsnTpQ0cXOya28OqvrSkV4kXLHfuvY6lbX1cf7Nq2C0YGhiGTbgNd0dhil8kxwC6z+o2ndq7i7Jku0AmLis4JAHHYdeRxZBiELJFgqV3dIQH3f9gqc70GYV+irysC8wAAIABJREFUdRVSS+4fy2aCeLO3xG+9Ndu4efONeN/CaueDIOabkUaXc/kPg5Z0SMOYuvgzrRHflZu52kOs6Joxxbhf6PSLX/oT9YJucd8LErmJyTG5ikudTNkCltXh8us66933PjRUJnzXvtrgTl4IwSNvmUyNLQ0CHAZmw+N/CPRIcDM+MQ4TkxOQLxboO2xGg9Z9TR1+YFG5Vjv5K3mfYrcRsi0KcEecp2Q9AEBKbksB3UAiHRWcqgLt0Ols07dd+cDd7//TXdsPfvl37/z1yQTgExKbyBc37gHIF//Hz/7x7T9+64Vfe+3ya5+crM4M5408WBrG13G9WuQ+1zGBrSq0UiKJwDUsVFSBLlgKxzY2M0sg/zK2cfVotDwYQpgiLRY06O/qh13bkZxmFNpSbZSFT5XvGAuTXdpCSDLkCxwH0P3yCGak4/kSmN3NMmSjiwLOjQZ3/3NFuTdJ4YgCybiLosFxcazWGjmHzFmNu1eAoCQjiaUsrOMZMDuE5BSiLESFBuosVjYLQ0cTvBYxqQXXU1ABaGERSws+qECFyZYSX5toT43CGLXPUOshC7tes7G4SoH4SzNwbzQ/rUx7XR5AyMmy3M1yGOAR3LHxzDKy2eFuQE2tRJgxREgS3GnvcCuCaPRefoLwQJFRRGFF7r9BxpENoEMbdFW6YF/vnlP3H3zXHx/Zd/i/XTx0cfrzyuc3gNWpFYldW8de5W3s2nrYqzWax53HtcmfTB748fEXfuXEleOfvpS/vL1olKCiVjiYRIvQAcVyIGVoYFeY/Q1ZYRDcyQkv+qHzJiLgnv3YBO6yUwNp/xQH44Q6YnBSdRjoH4LdW3fBUP8Q5NLtBPYI7vRy4X/kHOCdL7iBxAX3OtDzWU6SYE++lo1k7T9OHlNz3QbtQv3H0KINbLTuViA3+5DvWVmSO6O/HW3jlREN9C2gyVoXoLxFi2OvvR2vQ7pEWOxayjTku+CwGya+iaXuelNDm9/4ruYLG7hSpL94D1xrqdfKOs7m1Swm754fCF+4Xh9/WKTB3LkA7fNANB7X2rAmOB7/9cOU1YZeiAYKGU99+Khr9gpfaRxvJGjZexTYCPD5fB4mpidhbGIcFpYWmI8edznRudJNK5K2i++V5ERavy+e9zra/bjFheC39/WjoXFokLHboBd64ODAwRdu33nrn94zes/3P333p2fX+srdCOfFeT9uhOe8as+AtexfeOML25578/nPnLh44rMXli7sX1VXoAxlAIP4HNn/jh0NbQpDCcpHdrfjgpZ/MtMLpc+xPU8EEwjQnPhGL5IAa8yK11SVerFj05c9O/fAtqFRMLQUxaXInhdISilSVF7XGIjibDtBoHM3nYArvhHAEwCHrLhG1w0Ff/HL4GZEBVxNss/FXlSzDqLiw43GWweaEbXLV23xtXBhctv74uiNrL4omfj1o0a3b3YfeU6cZLxgi+GwsUVl2MdJuPPH4EOt9ib5YEFw9T97vXzivGX1Z9UpGz4vwlrBPbgT0P7SYEIbrgkCd3ajswXPWhK65a+Mj1Gi3dLqMsfekVQLm9MgtSwZLB7NMd63dg/wPJnY3AfnhzOP+DjeM316AH5lqdCh5qAH+qxDWw9978jOw3/20bvueeahwUdXW3hNbqhDE3Bf53R+6+K3er57/LufePHcsd+6sHD+6JK1pFSVCi9owdWOriPcZHSq7vA44m3sp+wuVq8NIm2gBFTM906GuniR6GUibVaFTDoDvd09sHv7LujvHYDObCeRR9iiT7sEd8L4ALgHX+449meQ9c09p0mc3X/dOMBOL3DA1RpqPQcsDepe5/+4VoDvl8FxRjRaCeYPhC+VOJJb5yJbx+liS6yL6DR26dbSoNaJtHnis3u4P/7cMH7cRHSsjNQCjh8QXCUhIJvghhYH3BuNtUZZbDIHQUu50T0xUXYtn6thudeBewzrPTh2YtWkYDiCO2fFo0fStKqwtLwMswtzcObcWaiYFWoVyx0rvBI3ei7e5urfXdq00DPJzk/cD0kJIPY6BnfuiulyYoOhaGBYGRjKDq/sG973+G2jB/7y3tF3/+TRw4/elCQ3Cbiv5W0T5zx5/snM98587+Fnzz7/u2/PnXrvbGUmi80PyJrAEjbBn0iJn2i5kwbq9e72tFC2qumFq9kZuM0rvQRo9aO1rulEEqGpOgz1D1KMfWRgCNrSWYq8I1c8N5nx/qNrix/5uK1sM6GgHEJQQ8AckGdYzXqUqzsq5s4hjNqP34sQNaXemOJLIWrMUfd8p7533aqBiWkWr20ExnEIYoIzE4xrN5NDJBDHqXMP4kQLuhentXgnxAX3uHOrRimTDS5UMx8NSvXo3XNzL4Tvr0lORCOxhFnwDZUzaT77XPMyv8c0q1Asl4iq9tLYJYrBY3IdlblhOR2GHqUF30iAgo6W4/LeysL8oxpwx1Q86rHBbao1JwVbs1um9g/s++v7Dtz32MPvffj0Q8pDmIp3U30ScF/jdD/pPKm/+OxP7nji5A/+l5PTb3x4Gma6qxhjxxIRxOIqkr7rFBySeSR+gipeqx7o0mL1gTtb6Oz2wpcBLXXMfMff6ZoBAz39sGvHTtgytIVc8fgdWuz4ImIjGPmh890GD/xb2sNaeO5g4pyrIARWT5g3oM7lHmPFNQPS4Njpnv4NOeL6ta72Gxvca8ApZMKDYNBIYZK/Xxe4+9ywjZbeRoC7P2LrvgNRHgJfc5ngGFwZtfC+NDo0DriTx0LEthveMgTg44RT/Ner83T5vpSvULPYPR2OHB20Z7mFu/RrGYdHK734/7P3HXBynOXdz7TdvX6nk07Vku50d5Ilq9nCtuRuY7AtGwMGA6Y5+cAOGBICST4Hvo+YhBIIkNBDQmj+IMRAwCTYwdi4YFzloi5L13vvZXenfb/ned93dnZ2Zmf2dDoVa/kJS3ezM++85fk/9f+kUtRwpr2rE6ZmpsgMpyx77IOBF1KSnFfzdFbOaXNNIUrHymdykynpTCKg4YQWvR0jhh1QZzWoq6hr27xqy/det/G13++9oLfr1ZZgF0HUzsOuPsNugXH2H7f+ePV///5/Pvl8x3M39+jd1Ul5BizFoiYukoEdjTCjU6UYkaCHzcTHBETxkg/hbqIQu4gusUkT4I6d3TBJDmlqaxYthvUN62Hl0pV0wER9PGvjiNnxvNMT7/IkmKPmCupi+Rj1Te4nCqiLb0V1zbuf4jdu9rNgqe2XuJc7cn9wj2KlF6IcLfT2F4c6n8Cn9A6PpRc0znxu9SAB4vdzvE8UBSEIlP3GEaYQBIF9luLjqR93J3WfDHAP2y/kng6oMAj7rvh9PnAnueNy0weuP8Wt2ElgVjivaxfhB9kGkyfStbS1QVNrE8zMTvEYPCfpobSk7NMk3O9cAjJyL2/WrVMWzL6Lsk+JcXe9jCFQDYqSRbCuvP7QxY07v33Za3bd+84173xVtYk9C+5RT4PrumeGnyn/yVP3feK3L/329u5kd82sNgMGYIck3GGSQxrDqD55yg+6jOjvgtABY0jY4jUrgZtRxzo0tLjxLVDpnjaooMGyJcugYW09WexxJY6OAicej2Q0AtxxLJTkQjEp3nK1AIudeRGyJ+dUAfcwYKfD7pPk92oC9zDhHwaKWcpVAJAElX/5bB3ndl7Xd77jF2RFu78T9h5+4M5qqII/fu81H4Aa1XIPE0lRlLewe8wHuJN8o9I0JtOYYcJHx8vfsKucGldhNjULre1t0NLWAtMzU6BojMbWwCYznJOe1lIQ3rhllUiTzyp1wSdllEWM+CsxrERiLn8MW2qGBmVGKdQvrn9+96W7/6Gxq/E/b7311uAuWWGTdpr9/iy4F7hgDxx7IN6cbrvtm7/4xmcGk/3LZu1ZCSll2T63qEuSgRmhqG+K3jA8cc7GQk0EdxKWguJTbNBMr2VMxLMAXeu4UU1QVWwsI0NVeRU01jXC6uWrQbVZSV1xrIgOiHDlYTyKuONlGzCFBa12WmSuUwSJtSgx6yDO9yiW+1zc80FO83zgXggvfRa5Rsg+OJUt9QxyCtri3NGGgWDm9XPh0G3l5wVFV8pIqGChCpLw2vEwJSPsveYT3ElpPA6LuVBwD/Ks5AP3UJc+n9DjAfcgpQunBom0RCiQkuckCWZSMxBLxMhFj9Z7V08npPU0hRsNAw0SlHWYJIz7lrPT8cS5bCOD5yvx3AsynURX7JgMkLKgSEtAegqbYrFqItlUoCJWNdu4vOF373/DHZ95x8p3PCdJ2MruzP+EnsEzfwqiv+Eee492rK/1kn/51Te/eHjg0OZRfTTG9iMVcxLbnKVaoGNjGAy5i2xfSUZSJcZGx0wAJthE8yT6byY3mIE7K39DvnjL0GFR1SJYt2YdrKhhXPGqpFICnWWw+1D3JpZWzxNX0CXGMvkoLY/L+3zgns8dPZ/ATkIyZOd5gZ2FN9hakVUeIGSjgjsTGtFi7qcFsPP3CXPFh+12UZ2Rc12ItUuPnwO4M4sveDO4gWQ+3PJh9wjyRrgz3W3X5g3aG5k3wj3GPHZRQhKOkh1Q1ikS3vA633cJi9dHBHe8TDQZCpozkR8gEuNwXkjWIGmWbRNzHZLN4O/TZpo8idPJGejo6oSuzk5IJmdBUhUwTD6LEs4RA3eWMOfxHjpaDXsJlmhHhHVs8yGhjaVBQtYAE/osMEgWqrZqL04sGbhg9QX/edfNf/b5qyuv7ng1cNCfBfcwacd/jwl0zc3Nax949r///tmWZ64b1oeLdcmQsAexZKlM76Q+7AbY1PWNualEG1fW3Y276Mn9hHS0mPyBLE4AKud9J9c6tWHFRjAq2CkLli9eCrVra2F5zXIoLirmxZ58g1PcCxUBkSTHSk24Dhz6dn7JcmQZe3ZGoFLgV+Pu/W6eXeYXT88Bf56Zn89KiwLqfu8QpmS4JzDKM0In3PcCxm+Q9xPGLcvBIB/YhFm5fs8nAR7xpcT93SAf9FW6Jw02f4fzLEDM0ziGQNkP2JzxMwTwm2XhYcsAe/auZAE14RVhpFOOkknOYfcMMXexG9xFzk3OXPD3d/883xo5YMq/4AXdqDkUXDj5N3bi9yYbJGDxxJ4gn6Dv5uB17JyuNpVKURGcFtfIuzkyOgrdXd3UbIYl2bGyNgxBIoEXcdajqx8H4PRz9wxG6APEXc+vw/4ZpgoqNtKyDbCwJzyJXAniZsxcGV/efsXGa773gbd84PM7pB1MSJ/Bn6jn9gyegvBXwwS6Tz30qSXdY50febT5sQ90TnVW6Jou4YaULZXAnXiRqZYcrXaDb3pmu1M5Gz0mpxUGkdCgpqsbaXJhUczdtkBT42AbFtSULYG6VXWwcvlKKCoqYneRWJ9lAnCKd7mW0SUdgoDT/cZecF9IYBfyPcet79mVrE8Z+whQ8G7cKMAb9px8OyHK/cN3UtAVTLDl++SzbqO6iqOArt8YCkkqc3uj8r6P65dh489XTucoFD7gngEhCoI5kOtW6IT1J+aGw7YL2jhjJF8fspi5Is/2by64Z6fEYl5NMNWO993DmtrQOF2Knvv7YeDu/p7bLR82/951dD/HY0znLDnKJ+wDj8aNibXuOH+WBRMTE9DZ3QU9/d0wnZzKJrdBXEePI08M9qUndh9mAndeXWRiCJMlKlsoj7lyoBoylJml+jlFdUdfd96NX/nimz/9r3M/r6fHN8+Ce4R1+vqzX68+1nPsjY/vffyTram21dPqNJgyK5vEdq2SpbDubejmxZ9TSEdY1Blo99Zn4yHBRgyKrICu66RJ40HAAyFLKpQmSuG8+o2wvHo5lJaUOk0cGAWzYK8LdhrnA3evxSpqy32tW88cOQqBz9xFja2L50Sxpt3gLh7p3bhRxp0jpCLs/nzvKu5XiPXvu90IMELA3c9KCrB881l/4pULseILAXd2JjLqZqTnBIRYvM/1kto46dlC8cMz4QofMHBnLVipcVLAWac0MM4hJcCdruWTRS1wHcudmZOZ98rdRNlPwt3LiF785sILrEHrkzUXAeDuvJ6YT9d1dN+Q70UFeS+4B0sg1oEyFouRdZ3mMk7TNPr58MgQ1cD3DHTBbDpJRg6FF9OYJYwJcipY2MHSb+W84M4Jw1g/DRaOdLv1FVuBuJGA0nRFel1Z474PvOOOP7+gcetzm6RNZyzBTQTxFgH9zuBL7j9yf9nDxx6+8qUjL33yyMCxHVPaFKRVlhnPHH3oU8LDy2O4lFyHO4+BO7Uz4oLBz/pjHiW0xBUip6GYpwUQj8Whbk0dbFjTCCWJElbuxh5IWx0PBwI8KgdBhzIyuGNSiiDR8QNsz8/yWbGFgHuOJU0ad7YQwkf7gXvYlssncKKCsp8XYy4KQthYyTU9B8s9aN2jAGqU+K8zT6LcKfxFnCvEGCI9JwTcxU0z7I6ugbjAnBReL7hzQqegtWR2d27/evf1bC/x/+cKg2hTSja532ZzwlVMNRA2fs7+CXh377y51zrIcg9bnizLnVfWuL8jnhHmASgE3PGZaKyQ6srRRnSlTKWTMDQyCG3drTAwPAh6SgcZu70hXweqRArKQt5NL1Sbx5VgC+FWroQ8wvCpZsSgCMqgWC+ZvXzzZT970yW7P7e5YXPzmQrwZ8E9z4lABrrftf5u657mFz+wr2Pvu4etMdnUWCtDcqE7OMRcdyJBi/+GbTPSlplVJkgXHBcz3YNZFtShGF30FibRxagXe31dHVSVVIGmaKzkRPRU5gkrZOG72rc6wpj/JdCaFRaJS7C4ATsIGB1r22fXuC0dR94FXeeRh45QcQkAfkojE+5EAnP3WufZ+c69QsrpvO8cJlyDfz+/4O7CIjGNOY8OUgACp8VNFMTvlk94uN3lfu/t/m6gxZhT/5yho3XcwagQi/FwamahIwrLnZFNZDDYLfwFsLsRWpRRZrw2Lte74Dp3/dfPdqfz7orNsyEy/vUo734iwN0L5N5QD4Uc8jDgOfLFVdvO1JbgD8onA9vFcqtcPIMl4SHJzQz0D/dDV3cnDA8NE00tlcYJ7gFU1iJoq7yJs5MrxL4isvIYhTey3MWUIpDSsrWyaOnQGy7a/eVNdZvuLVtf1n+rdOaVyJ0F94B9adv3KV99trfu6ean3/lS5973dcx0rExj+1ZVAzOJuRis8SVVVaC1jlucMtPxp9QexrkzuuuZJcBdRY6GiW4obNgqU30mktTEtAQsq1kGGxo2QFVFJZXAYVyekoG4dYfWOokKpHH0KSfK5+B1W9bugyzAPd9BDcyY9wPxgJ3l501wwN3znULi3JHAPeJuj1Ijf9yu+Kx9l8/H4r9Bo7pQxbcjyEemCHg6pHmfnmVB5hHqYc9zPycyuHOBT+eOL7hjRXpi7uSKJxDi7i7XWEVynHhfN2cjJcUKTHCgmLVdpu1jYekq/mHZ7/j37Kh75l8ZvgoBgbx6xa0oLaDlHgbcfuBOc+RJ5izEcnemXWF5B+hxxA/LGbLBsHSYTc/AwGA/dHR0wMjIKJNpaMHTGnPLPUiF4Dl9MsXphQHFnorWOpJ+UQNtfDwm2FEGvwKJpGZvX7lt367GXX+3cemKR27f9pHxMy2DPqK4y3OKz9Bf/dcrP158/4u/u3lv3/4PHR1r2jaljAO2NFS0BJhJEyRb5YBucIBnh5wBO9ZtigPN+hk7XMg0X2jpM80S3fpY1sZ0BAmWVC+Fjes3wbKa5Zx6kSkMIu4kLHVxEPHf3prVQMvbtdpZ1rIrOz7Q2s9TvpbPFZ/jevfsF9EMJEvp4NcUAqBh4O53r8DvRCDAKWRs4UekMHAvFNgzIBY+EtoiARPjWMvuMq2AW4aCu+s5weEFz0BE5zK3AiKsSL9seSo5dYM7u59IeENgFi53sZ7ZwM7OKFWjEE8qK2NlgI7gzmuzOcBzSGG2OWXuI5c6Pp+F5ihuTxPDwgAMu/wnO3f+XF3UAionvO5077xGce0HroVPvN4py8uzrRxLXWX1726DhMG2SXzzM7PT0NvbC+0d7TA1MU3JcIxZk/GHsI/PXPESWTFfSEErRK/MK5lQJtvIT6uaYJk6QEIGTLArnymFXXU7f3VB3fmfu7L+tS9fVXtVMvyEnD5XnAV3n7XCevZf/tfPLnuu/cU/3z94aPewPCKl5Vm2aSgRXqUewnRIZYMxzdGRxv9XwAKNV63jpkRgRzKaTD91ZuELwYF3UyGhFkFFSTnUrV5HsXbZVgGw/pP1iHXcZQLcxSFBK97gDFGB2465GLJ+TYcuQsmb3zXiRr6A6bW+Qw4+HdkQiz0MuN2PKAR0C/IMnNCTEh3c5wLsfksQBr5+3ymoCUwBoB/0Tjnxeh8gdF+TE3PHHe6AOwKqAHdeI019yjhs5FjsAqolxwJELxqFxgRQOwWnArTFZsZwHP4dk2xF7g2z9gW4O2fIpZzkgw0aOz8I+SonmL7gf2L8wN39M7dy4HcPL9d8FHDH8ZC1rmDTK4XF3x1GO14IyZtaTc9MQ1d3F3R0dsL0zAwrkRNVCo7W6VX4+DoJT44oTECvCgd3NKCwoZel6hnbywbQxmWoK6pPX1x30T9sWLPxO3dfeXf7mWS9n1CRdfroOJmR2rYtf2vPP6196LlHPnh0sOV/tSQ7K5PxGYA4sdKANGGCkohR9yEWP8OsecqHJUFiSSr9oXaFyGxDDQ4E5ayrlsuJtaNNoEJFaRU01jZC3Tl1EMOe7AYjgqBcWw354rGUxKSfIcA7iSrUYSlkGTkFraP7RgR2cX0QYIYlzwVDlrCXsnVxx47yKiIFbKQzGdz9Wp4WMDVZl84F3J3vBICH+wFBO9L73HzWq28ynufZ+cE9k2JFNqATJ2cjRfc8RcG5Gz4774Sp6nSOTWwlKoNtEFsUy5FFFy+YzCvnWOTieaITvXAti9warOPOBM2ywDZMg+WkV6xoIv95L0QB9Lri3QBO7nF3xr2Xg597UsKGLhR4vC4D7OwdMNSI+Uoo3xD8RydGoampGfoG+qiCyEQJiH3g8WLu9cjeyEI780RgKAWKueUp90m2wFJMxnrDiULjhgYlyTJoKG9sqltR/8kLt1/z4Ee23X7GuOfPgrtrpyCwP9L9SNW9j33v9kO9R+5oHm1rHJdnwFSxSTpqfZj2xjJyWS9hkTLD2ehsGQy03HlXNgnd+NTIjVneJBTEYcEyOCqpkaAkUUoWe+3qdVAWL2NJdRIrj8NnYv2823qnfS4OGh0QdryCNHp2MJjg8bZTFRZ8VgZugFs6Msj7ONCc5CTSxHPFga8XwbM7M9/KjaN6QS5K3NzvO1HB0hHRfgIn6k0KuK4Qge29rTtGHfbIfKDvdfuyV48i2gO4TjyD8T5byseKlwfks28r9gqz3Fmc3EPTS30fmCKNijJjpuBNUdDo1CWQkzaMD49BSVkZxErioMYV0G0dLNlkAIRnHPuMEyBiThhWsWBDE+alQ24KiSzWkPkK471nhXi+y5jPDR+27uL3+fZZjnzha+B9I79s/mAvWcYEwO9h6HN4bBSaW5tgYGCAVQZZBnWR8yO0wfJ2mjJv9IVEpiiexLVhvd/p/bBznAGg2hrIMwpUyYtgy5qtj2yp3fKlK7e99fGbVuyYiTpfp/J1Z8HdtToH7YOxB5/47xsf2P/Axw70H9w1bE6AHVdpU1h6ijHOkV+e8R7ihhURNXTZ4ek2yXJnyXaKZIOJ5DQKSyBhNZvAatux5M20oThRAquWr4I1K9fA4qrFEJcTZCFgZidlmmJ7RN4Q3tetFgLuIh2FZafmgrtXMcgHimfBPbNZzoK7MKRObXAX6W6syQinauYNm0ixRXDgwE4VMLxihRLnsIYFL5ixYKZvAno7uyFWnICKxZVQUlkKSpEKSkIFU7FBt3Re+criyoauE6BjTTdKA8wYx/96BW4OmM4R3P1AeS4K4ckCd6EQ4H9Tehr6McGusxMGBwfAsA2QVfSCMJc+Gkmidzs5TdBR6kZZri/kzDXKaxllsQRmGpvLxMh1b6clWFWyCnbVX/z9m7a/9qtv3/iefWcC//xZcHdtip+3/eT8Hzzwo7v39u+9vkfvLTU0GyQ1xtxxaYMaEVB2vMqaw1CFDec3RnDHvm0I7BYqAUQvaxG4I9MSgbuByXcKqEgra9mgSSp1d2tY1whLFi2hPuz4M+SLR3Y6FckePODubGJPgouf1S6AnZv1vpzsAtwZPa7/Zz5AHe/MBEe2s74wi52NjwR2WCiCv0ohbvocSz7czmIenDBrbB7U+yiCupDDHKn+3DtuDjyF1FlHeU7guD1A55dh7/1uTgmZKxvGC+7Ci4VJWGRxU+WKArZpgYz0z9hm2QSYHZmGzkOtMNI7AqBJoCU0KK2uhOrlS6BySRXICQXStk5Wp6Qytz36ATCMRiQuikrkVEg1nc/T4XaR5/OgBGWv52wzH7pecU0YE57flvU+l9IK/CiBfZLvAi13srAz7n80ZBRNhWQ6BZ1dnXCs+RhMTU9QhjuFONGCR+8FdsrE8mD0jAhwxwFRU3dR686lJd8kzBBjnhl9FtdKBSUeA1NPQdxMwLnl65tfc872b7z3dX/8o0uWXTIwD8f2pN6iEHlwUgd6Ih+O9LIvwAvVX/vR1/7s5faX39WWbF8zGZvEkA2AoYCkS6BY2GUIXewGmAq645griIE7T5ohcMfkDfwF0k6ybnHOgSI3PHf5WQBLqpdAQ+06Ri0bKwFTR+0e9XsZLN2gpgqsfI7HqEWs3OOC98bGBJA6rvB8me58cIUQ04j3yYm5B7jjs4HpLLjPZS+fBffsMj0nROCZTDdo0bHkCXVey12cEZYdz7xaqHjblgSSYUEMy1JBAX06DWO9I9B/rBtSk0k6k6BKYKsSKEUalC0qh8UrlkBpVRnl2KKrHuUC5smgcMAGJpQnQ14+5lB3C90gV/p8gHu+PTNf4O7IGs86eJPvggi8RGhHeBax2QwKWlXD+PsYdHd3Q3tHG3WWkzDESdacdJHXAAAgAElEQVQ7D3UIgKcidqHNs97vlIDokp1cJAMYEilt2I0OG87ICUx6NEC14lCVqjQ2L974xMXrX/PV2256z4OnO7nNWXAHAGwKs2f/nt2/fOT+v24bbz9/GIa0pJpkndt0BRQ7BpqsUPKHbicpOQM3Gps83EjkhGf88mRVcgDDmLuqgIWWAObYyypYugWKrEFlWQWsW1sHq1euhuJ4MWOmQy2Ud3hjWnymNp6FN10c63ksdybUMo4qt3Uc5ET1O3xhCXMOyOeNsWc/kZSVAEvXT1nwA8J8lnsUS12w8Qdt/ii2eOY5Ua6eC5wX/p0gYR7lkEexsP1i7lGUDl8rMKSensYc4KL2i/V735GuySKuoRw4ThjFgipEbEpZ8rzWBf+B2GLKkMDy1JQJY/0jMNDWB9P90xCTYvQdw0LFG3NhAEADKKkohUXLqqF8UTnEimMgxxQwAJPBsCsZO8PM4mSj9GOa985jVHDPN//HC+5hHgInWz6P9S7GEMzOiSqPzBKUKX6OOQw2KBqGJE2Ynp6G5pYm6O3rgWQ6yWNBLPTBkvAw5GGxJDnSNBi4sw9fcHIxsH/KJhLZYDWTAmlLB0uxwFYwd0qFUr0YlqvLJtavaPjJW6972z+9e827X5HcGZCFH8mT+o0o5/6kDnAhHv7rwV83fueB7/zffZ0Hdven+6tm5GmWWYmbQUcSGY3IZqhtIbnlcWsgEAs9nLVo5fY1r2dle4xiQ+hilzDOzsC9HEve1tRB7epaKC0uJRc9NYPBb6LrDivlVZVc8m4KB3c9u9c1mvVvD3yeSeDO3sVr/2R2SVRwDxKyJB8iONpPJ3BnKmj+j9vlHXTlQoI7jTko/sxdue5xRgF3EUJj6XMZWmOkoGIdHGWQLQlitgqaIcPs6AT0t/fAUOcQKGkVirUSMEyTrHHiQVcVSFFOjQ1FpQkoqyqDiiUVUFpVShahoWAPUuZ5o5x6nsgndm/e+HaeVAayciMkMi4YuAeU37nHGQju3JOJcg+vR3c7hjcozwhj42DB0PAgtLW3wsBAP+imzlpa826aeD3JRbEBspr0ZDUMYPLcRhhHjYspD1hxjOCOSl3MikGJVWqvLF1xZMOK9d+6+/a7/22HdPom14Wd+YXA1pP6jAfsB+KPPPjIhx7e++gH26fb10xKEwpmx+PhRctB0m1iiMPNaaD2rWFGBrrpObhTLSvjvKIucbZJMM+yZzngk2KJ/1OhSCuClctWwLraelhcVU2Z8Rg3YvF8IOFB1fLY9pU2LVsiEkZu8hCfmHMmI91ltfONL2LUXpnhdt2LhYgaY3eud4Gh+7tZ3gO+03h1ve+a+43FfWFGSWHiMQqQ+8lI8bPcHn1c+c+zI3OfGUUVWJgtHibw8x32nN/5WNbzCe6OwpHHgj8ecHfvTaHIkQJDz8u23Il9jhLpZFAQ3C0FrKk0DHcPwGBHL8yOpSBuFwOYjC0SFXFT10FRZBsBG1NryfrTJIiXxqCkuhTKlpRDoqoYlCIFTMkEHa1914YT8y3i1kE7ZC4li86751EAorjlI1vu/IH59l8guGMYxGbxc8qmwdinbFMSHXWQk4GSFfv6eqCjswPGJsbAMFmog3QlniQnzjTdSyA9TXKGvpZRfaN3xgabO1JwzUhZwEoGSwLFUKFCqphdt6juiau2XfOPn7/2s79ZmNM7/095VYM7xtq/d+B7O7//mx98sWWidfugPZRIKSnH9UOaPrrUsb8wHmF002NPYsx8xW5wvJ8gdXum04LAjsxVzOK2kPddYu54TMpTIQYrl66AdWvWwZLqGlbPjlnxlIXPaj5RxyeeerT4qbkDC+6HgbsfqDpufMLCjJLg3kbeQ3eigN0TJMjZyWHATsfUcbMWkFCXxwrPErAFWes5Ksf8n8w53DEM3B1AjXBv2jIezWi+wV2Mxw/ABOj5glsEy93vFYXlLhIgGSzjvkL2NJk6NWuWDKouwczgBPS1dsH44BioVgxkM0bVsJqkUQZ9XNHSixcterakqGhyaHh4w8TE2BpdSitWzAKpSAKtIgGlNWVQXlMO8dIExeh5sZ3jV3M1oaXdl8HijFhm3kHvfhPqvvvnuaLcvR+EZ1rMZ5Dgz/pOAO2seKqXxGYu4M4KgTCfCcOeJnkrKVkOwx9oWdOiATHY9fT2QGd3J4yPjzFxRjISeT+y8xQZuLt7zbON7Bj3JiMTJgY8bkCJ3CZMqNTScViiLB7ZULP+/g+88U8+fcuaW1oiHJlT7pJXLbhjTftP235a88P7v/el/cOHbh6Rxkpm5CRp2UwlZNKe6mJRs2PHjzIsbd1kgI0xcYsDDWbP89aQzF5HigvcQJwb3gQoK6qADfUbqPQtriXIBYj1sMSzTDF2ESNi98KfucFdxN2zXfB8TzmWMWd94oKZLGUfYBdyO0pcPUtxCBI1Ac93xz3FpNL9eExUHDpnPPz+vha3a7cGKiEB48t38sRw/K4J9w7k8Z9GUBjmVyL4jMXnR1EPfS6wOvZRRli6mNMKeRdnDPli73nY2wTbnAM0gcsggmVsp+Fz0ToXP0UDzmKZsiDrNsSRrGZSh5GOQRjs7Adj1gBNiYNpSCCZCsRtDWDWgrXLVx9pWLfuyyuWr2w+fGj/hQP9g9dNzk5umTQmq5JKCoyYCXaxDfHKBNSsrIGy6nKQ4irrMY6gReQtjNmSnRF+3ukfzMRnlib7e+YtsKaehRWyrW82o8JYFVDGZBLXirM2ep59K7QMN7j7xdXpgdxoCAkT0NP89BT+C4V3gGPtrhl9L3beJCOJ84RMTk1Qch1m0WM4RMhlktccz2mu+D29SX1OVQvlNfFnYDiAJpP9mzw4hgRxPQYri5e3XFS74xsffM+Hv7VL2jVbyP4+Fa6Nes5PhbHO2xjQYv9py0/Lj3YdfuP3//u73xhMjJVMKbNg4ioLogk+M+LIOEeHd3LDOnVGAcs2OONBFgdUHFgEbwzqWJCIFUHtqjqoXVMLFaUVlESCLnlq5er+EFVtpkuYF9zFpf4u71wqV+d6z+xFsdj9EtyCRIK4VihBvotFiUvZ6XQ0rx4LgdxxeXdmpoLA+5wolLLed4gC7rg1woHef4tGsajnY3OHuVHDgdCzFUMGJeL0Ud7Pqyj4xfiFtR5lLrz3y8qSF0DDSy+JAZa6MiJjGYbIedIVMkCilxYtRcuGmClDLAkw3TsGgy19MDM6Q4lWFs+tsXUbSu1iiOna7Pnnbvv2hjX137zzxjubHzv0fM3TLz56cUtH8/XDM6O7RlLDa6btmbKkPAsz9gxUL62GipoKKKoug1hpgpLFsNaOcrWQCwNjzBjOIxOUywQiYBHeQZ5MS8moyHrJPIPuI8IIWxjGYYWAu6KegTtXaBzgztdeiq1A2LrmV2ujrCLPbxGylt+QOEO4SsO8dZyF3jJgeGQYWtpaYWCwj0BfZCWhwiPWWeTrkmcBZQ6Sjrnj8v7CCSQsd6B8BhNUkKFKqkitLV793G3X3fa/P7L9L5473WrfX5Xg/lTnU0XP9j17/hMvP/b5PzQ9ffFEfFLBjm8Ud3GAxrV1MdGDN6YQbrIs5ZZrmlTdKsrVyLPO2rfi5lq+dAVs2bAZykrKmDse/4fxJo86i5n47GCxek5Oa5eVX+49dA6w5lnNHMvYc60fcHl/FiQO3C51Oow+WjzTgUQjiGyx4Gbbw1f2suh5z6JfbXmQJ8LvHBcilKIAeiH3yx5PtiWc+Z3bRRtNSOJVZPEIsRhiSUWJ5YYJh4yVmOE9DxptDrjTJs825uYd3OkZXN1kflzMfaNOiwR2PFPeRCwxLSixYmCOzsJQcy+M94yAlca9rIBh2qCpGlhJE8qgBFZULH962/pNn/ijq/7o2eXLl88iHzlW3Aw+PbH2SMuh173Sdfia4anhC6bNqZqRmZEiOSaBUqxCvLIIymsqqHxOK1GJKQ3PO2bfYxAYXdMYDxbJfaxgnlvGNF2sVwVrLZ296/CdxHqRIcv3gmOUeBvVhGwAunsUazz69vS9Ep9DMoOXFeNFWHac9ZGRn94gowcVob7+fmhpaYbxqXGWYKfKxGKXKYfjolOAu08r29zBuDwmxFECkDBisFRZMnjl5qv//Z273vKFq1fd2HM6cc+Hnd/jXLpT7+u2bSvf2fed1fs7Dv7Jr57+r78ahhFIybNgqQZQEQauKu0419izwJ3rlIJ4gYA9czk7i0R7RXEdBPfSknLYuGEjrFq2CmIoJHR0PaHNjuwZHnHvAXdM1nOLQD+LXdwhsCWrEPj8IPkCns9OCAP3nDi/qBn2lOGJ5xG4u56T9S55xuYAlvNd7wJlt3oM2nVzAeEwcM/kAczvXhdz441z53tKUJKUH+lMFHB31i3k1fxK0woBefdYKBTl2q/8NOXcLpLlzkNpjPYIFXSupJMXBvtA4PFjybAxWwEtCTDeMQgDLT2QHk9RAqyOLnzMsLZliJuqXa6Wjl7+mss+fu7q9T+9ddetI+6BYaivZbSl7KXOlzbsPbz/9U0dR6/sHujdPJueWWRIumzHbZBLZChZUgFlNRWgVcRBKpJBi6vEZqnrabIYmQGBibpc1ghvlyvb3i2gyGJ3bVQWzss+0GFWuK9MiJCRf7y7XoC7e68ha5z7gyJQ5xUKSkwBbDCDrvnW9laYnJ4k9jrMqs8we7uUTfK2cwUp3/sIuc2JbnC95bQECTNh1FfXt7z9ynfcc/PON/1nAzSkeQrU8b76Cf/+qw7c7x+8v+y5fc9d+cSBJz/9Us+BLelYGiwrheoimCpLaMucKh6H4clF5OZxIwRPyKB4OZ0wRhkrrHJMziiKFcOGxvVQuxY7vckE7kQvi6x1eIBPMLi7h+s9SFmCKYIl77XcvVa6mAMvaAeCO2pQfID5xnamgnshyUtRJAFll4u2qFm6aa5FP6/gjs+iBQxXn/ws+BMK7vzVUWdWXZVRWIliKJjEioCvQLGUgGTfOPQe7YDpgXFQMGPekiBt2hBXEyCnAYrtmL61fst/bFjX+Ncfvv7DaMX5OrPQgHhh8oWqjpaODc++9PzbjzW9cv3w5NCypJQq0tW0pKsWKKUaJdxVLKuCospiUJD0hnWfYtPIQwr0E9djWJsJ4YB37wp/vxpbkXDPyqkA7kxJwZGgguPewOgRZQ16xKsjwB9tPgY9vV2kFJFRxmM9zrkKcoz5vSzTp+iDngNsFITVE5KlQKVaOX3h2h2/veOGD3z4+pXXB657lDO6kNe8qsAdNetPPfm5+sM9+z/68N5H75xQZ0GXUqBiaQQ2gdD45hHRK+ZLpn95mzW4tUE6VlxDpJ/zjkRFajHRy27fth3iWpzVZloAMRnd8ugx9NGwueWOXgR224zlnpX97tolOfFznx0UBJ45cfU8O8LdHpNEBhfmbutV1Lb6iXlhuYvrfd33LqsjyGqmCFwUt2KBJynMSsfbRYnpBz22EOtpLpaXXza7WM4g66UQkHeUtJB5db+n15sQBdyDbu+7NT1nCJ+XtS+51YalzDEiiWJBH8yv0SmRVYIExEGatmDoWA8Mt/WBnUQXuQq6gX0dZIhLcSgyYlZ1orLvj2597+1VlVW/j9L7G3N7mkaayg42Hbnm14/8+s6mvmMXzNgzVaZsKKakg5QASCwqhvJlVVBcU0GAb6HCIWNeAI7VpPEy9x5PNKOQAsbiXQob/TUD7qILZWYdcj1dmbh28GIWsl8LPGrO5W65lLNX+FU4DkVVyQVvmAaoMZVofYfGRuDosVdgaGiAUu8EuGfxAGQpCXlGKfQl1LGQyMiQQcZkZ1UBRZdhibJo6o4b7/jLuF36g4/u+uhpkVz3qgL3JwefLPvXx//txuean/9a00RLtY79fZEwRtLA1BnzHDJOMbc6s9r5v3w7MTGLnSXTOaCGgMcBvKZyKWw7bzssWrSI4qG4WSzDpCQ7keSRI8R9wN1tEPkBUBi4H6/Fni06XI6NAsGdSlcC+elyD96ZAu5zEZJOzNTlUiz0Pn5Ja95ZPhHg7lb8FgLc6YzyeXL3nMf9gxUr+NFsgDiWtdo2mNjzQUYmUhUkW4WEqcFY+yAMHO0GYzxNVrtBrZQBFJVlx1dC6dT1l17/r7u2Xfy5y+ovGy6UuWxv397ax/c8+eY/7Pn9Hb0DPQ2goqfQlEb1cTDjNixasxSqVlZDUWUJSDEZVBXlCtZyY023gSTqZIFjgh+Ombhu8SdcXiCg47s77aWzEuKywZ05CPx48rJ3R6H7bS4AHwXcWac9zvzJE+yQcwTBvq+vFw6/cgSSyRlKsBMC2ylzizooRwtmKQ0yVkdggiNOdcqCMqnE3LJi27Grzr/m9fdccg9a79jr+5T+vGrAHa32jz/68dcc6Dj0id8defzG2aJZidzxskoHxjax25sJMmbcEKmCK9mNx5LZSvKNxpM0iFXJ6a/OekZrigblxZVQv7oR1tetZ80jNAR0VvrG2JW8Vjt3oHnAXRzCHAvbJ0Yd5BT1A/cwiz1X1+dvL+KAPBSR80wPe5b7OThX+cA9iuXMViDXcg93CBee7R4lVFDo6Y4iML0KnxssC32eUE7nAuLiWWHf9RMiQe8pwDfonvi9KFS4TlyeK5hez5oIlTFueQbumgB37O2NSVrIVWaqYI6koP9oD0z1jIFqMKY6nfgtsMmTAvG0mqpfXP/y7be+66Nyp/zcVVddVbBgR/nz4LMPlk6mRzYfbmm65UjHseu7xnrrZu3pGJJm6bIOdgzgnNpzQC1TIV5RBLFijdjvLOAAT6yYGJVXnTwcx0qnXhZuxRv/nYl5UTa9D/FVvv0UZa/OZT+6vxMN3LGawCLrHQ0ujL+j5w4VMGQLPNp0FHp7u6mbnKClFSSWjrczz0DJi+qy3Kn/B2IAJVizSU2oGiRmis33XvO/vr56Wf0/TGzt771Huie85OB4J+g4vv+qAff7eu5b/bPf/uf7nnrlmY8NSAPFaWUWQMUTbrM/qso6viFxDGq1PFFOzG2ma5qrgxGRzDBwxw+CNma8lhQVw7LqFbBl/TYo0hJQVFQEyWSS0VtymirKiM0CwhMD7nN1x3vB3S8RztdFHQLuGOukMp4Ahr3sOcnd2WxcGdYpZ30iHIKoyoP7noV+J8Iw5nTJcQla3uqUgL5AAU/fCdGcCgF34U1YKHBnyagyqLYNKlE7I7BbYCLYWQqopgqjzYMw0tIP+kQaZBMBhJVE4TfRnV8dqxy4cef1X73x0hu/XldVNzHXjGl00z/Y9GAsNZRa3j3ed+Hh9qM3NHc0Xz06PbzKUkwpbaeRAxWKq0qgYlkllC4uAaUkBraGvcyxBI7F221OnkVKH4/HM8sd5RA/IXzNWYIiY2ZjaUFstSIpwxFyKOa0mV1figLumCGPdfBowRODJ1XdMOUL/40NZva+/BIk07PUWpcCL5QpL/hC+AMD0M4duhJsJSy8iq4QxnOPnTpjRgIaSzcM3HzJzX92+dZLHrx20bXjx/v+J/L7rwpw32PvKf76j7/1hoNdB+8+Ntq0dVKdAlNJUzTb4SVG1zruNOJDYFzTToJGlpUsyGXY1BFYs2J3io8rkgSLqqph68ZtsLRyGbn4cBNSmR0vp2ML6tge7LA5O4wpg6IcjHKHXeVlvla4Z4cEZXD7AZWvR8DnfjTGIGvdR1gEgSIxgrlfP8/uDvIesIkMaj/DbjgXUHbmjQbI1tRLvOEVigt1gI4L3IVsC2nWElXQhIG9+z5kFfmARBjIs0X0cCL4lM55x0yGVla1BguvYa9FhfcDR9cACWs5DqnBGeg91AHp4VmANApxdP8qoGlxajQTM6XJDSvrH3v3dbfdc/W5V79cqDveb04x4e6XLz9W1j/asqa3v3tne1frTa297VdPpacSNrWTNqC4MgFqiQolS8qgckUVQLEMusS6TOK74DsSz4ZsUx8KLKcjFkxsVMVBieaYeyApRs/Lc4mzHUvHXB+30pcVYsx3Pj3eR29eh3fdIyuWIoHQyQPMeEuZvKZdxWvS0YI3oaevFw4ePsCS6zCvwk0MhNdTJ9iMJyPr3cUcsU3HiIZc4pnhvASqqUG5Xmldu+W1921bd8EX7t750QOSJLHY7in4WSjZdNJeHbXlb7zwje0P7PnNh15u3/uOURhNpBXMrjQIu4n9iFJQGQ0i1Z4L64ZUXbYhMlYqJ0RAYKf+z+hqx8Qc1lsY69gb1jXAujX1UCQXUcZl7icb2LPASGji/EtikzlJQhHc8VE6vIkxFQLuQS51PysgSJEoxNUd7POKkFA3h53tVoq8yWnOfHkWM8pjwoA5itALu0eUA+bazlEuD7xmPsEdH5LPis8WwrkkZ27lIaeahatopFgDdgNDQhrWhjWO/BNTBgy19MF42xDY0xbYBpLLxDALh7jHVcOGRYnSV2664oa/vXz7Jb/csWJ+m4gcPHgwdjB1sOLQ4UO17d2dV45Njb67b7DnXEu1FAR5XTPALgIoWVoOVecshkRlCbW2wyR9tGRNC/PHeedJG13UggiHKThoyaN8opAFEm/iz/B/2JxFcG5yRWguoSBvaDEfuEfZ485aI0lPHq9BjlcRbEjrOhw4chD6+voI4KkvPLbMxhwLDLm6K4o9Aou54bnSxMGd6MS5DiF0AsXUoMQqhsaq9YOXbbz8by87d9d9b65/8ynb9z2KbDouQXCyv/zU+FOLfvDw/3v7C60vfPDo4LFNKTVJnd3QncV4pRmdIxMy2C0IeaY5mztTfbPAnbK0SQPmoI05eDK2EGQc8uesWg2bNmyEkkQJKJYaAO6ZWclY7Nwt7yKaFKDvuKI9FrIXVB1FwGfSo8TYmd7qMzb+I8pI9XyCxuCnPIQBe869AjePT8w9wk4Os+Z9lZR52MBhwExDD3OX+9B/eocWYQocR0QgoNJY3JsgF1Bznhvi43W/v/vW9Hcfb4IYm2AzdI/V+x1HCfMJOTAPHBKgYMwWyBpHTDN1E0qUIhhp64X+Y11gjaYA0jgWDWxJA0lSQdYlKJUT/Y0r1973vre+9+8vXX1pzzxsBd9boCX/9d9+fWl7c/vl09MT1/UM913VPz6wMqnpihmzwEpYoJXGoHrZImK6i5WoIGsy8bATcGFuHeUAs+6SjDnTBjQ9GBMm80hSdQ6BOzNWSPY5XioxNDZnuT/3EyrheyM3tyh8FomFL+TjbDkiI2K9OPqHBqCpqQlGxoYpLo89QYgBkJIRXb12+Zedvchj7MiDgB8M22ArWOfDBRd6YRNSHCqsSri49uJfblu79Ys7anfsuaHhhlTYeE/G76PIg5Mxrnl5Jh6arx745kUPPv2bDx/s3X/TcHqwRJfSLG6Fh57cL7iIbPGxtQueFKbkZXjeacH5TIkSLIytU/91SpJTqS3skkWLqaZ9xfIVYKaxzWt+cM+AjUuJyJargg/HN8fcK1MDSWx8VtkLdH5WcpbXgPHyZH2iWOxRaG65jI8UB6RrSdpnPz0KcIdd47fpQnBrXvZplJuEKQh4j0IOc2BXMBchk7hnmKUe9vsgcA+6fwbcmSvVe38/D4T33R1QIdcx7hnklED6WQUUTEqbMaFj3zGY7B0BNWWDZKLrVgPTxM5wKpRppbMrKpf9/rLtF37hT6+767ETTT2KHsZ9/fuKj7Uca3x679NX940NXtM3Mbh9PD2xOGnNqLZiQqIsDiWLS6C4uggS5UUQL4qTdYpWqoGlvJTdz6zVTKydu+YR3LnljvNhUaIeNyjmGFsXoZUo+7eQa6KAewZ4qQcnzYFuGtDe2QEdXe0wOTXJQqEozInP36VF+oE75/Enb65sEsBn+HwJ8an+HUMicSMODYvW9+2ov+DLl2+9/N/fWf/O7rnmYRQyL4VeW4g8KPTeJ/16tNq/89vv3f5C64t3to40N87K08wFT+Aus9IJodYSXGAiDcu7xS1DTOg+ljuLrlMQh1is8E9pUQn1aK+vq4d4LE493KnbWwCi5FrIwnLPTBs5EwlUc+PLWd/nX4kSU2fgmK2UCnB1Lxjd30MlG1py572vByjcz56rlczGng3uvu/t3X0+YwnboFHGuFAHKAq4FwLwAjBzQNFnnvzANWd682hBcwZ3J3rFb+56Bo2JQqks/pzlbHDAijo7sWoWWQXWej0GMUuDkfY+6D3UBjCrg4K5ariJeGmcZmhQU1bTtKV+47+95+a3/8umik1ZTHRh++Z4fk+18X1Nix/Z99i2g82Hru0a7Lp0eHJoQ8pOV6TspGzEdIhXxljS3aIKKKsoAzWugok0trwPOuYD0ke43AnXvARcGbkSdW/5rfn873+C6ghTmJ28g0l3oEgwNjkOza3NMDg4AMlUknf+wjxpDtYuYcfGzrlvRTtY+hHmMgjOEz4UVAyJLtwCzdJgkVYDW1ZufmDL2s1ffP/r3/9UPdSnTzWAn/+1ibAsC3EJHpJ/2vMPu+5/9oGPHe0/et2wPlRkqAbxELPcNtE2lHVmovAKZWFiPTrPLKUEMiZR3MBGsT0em1dtDRJagshq6mvrobpqMVkaKFCwfCPsk2uDioQgRj9JeaGu5DE/GRrFYg9McPMMMAv4PTSyQW5/37h9wM5y3yPMKg62tKPF3MPu712bKNd75/pEWS85Y5uDdRXlcHsteHfeQdDejVKqJr7rTXDzjsnPCg88MzgHnkXKR3xC2dJIBENKMsbRNVANDfRRHdoPNIE+NAmyzjuz8YTYGMSgTCmbWF11zgOvv+J1X3nnRW/DhiHhBznsoBf4e/Q67mvft/qh5x7aebjtyLUDE0M7h6ZH1syYUwkrYYKckKC4vATKq8qhrKociitKAGISpJEQn1PxYTMaofgQz4ZIxENlCAl8uPJ+KoE7s7AduizPrIndIwA582uSkVQeZ0B3bze0d7TD+MQ4mLbhNJ7JDTfl3ofhPZPKJH/EI6nvPDO2ZFOCIiiGlSWrejet3vTVN1z0hnvf0/ieU453Psr5L3BbnmAB+BkAACAASURBVBqXY4b8V/79S3/+UutL7++c7FiTUlPE/kR92UnpExkW6PYTWdFMu8tY5rng7pBl4PdNzMBVoLqy2mnliq546uyE4I6ldS5plAseovVkZs6EDMcxsFCPyPwUynjGihdjORHgnp1x7G/ti1G/GsBdrJ33XaOAexThGZZwFOUeOZZVhKO40ODObSVnZEFxd9+h+4A7Ue7yDyndri8iuJN9aplgWwpoUjFYkzYMtwxC79FOKLFVMJJpNNjJslMVFRJWzF5ZseKF7eu2/PMbrnvDz7dXbR+LMI0n7BLbtuMP7H+g8eEnH7+uva/t+tHZofMmjYmqpJ1SbU0CrUiDovIEVNZgPL4S1GIVTMlgcWPObEfueC7XHJe9wtz3+JnL3hIYSEaRXzVEWA5JvucWBO40ApLruN5IXjMxMwEtrS2UQT+bmmWttIU3w70/PMnOOeE+ly7hiHGkMZaxhFKm5Lr1yzY8unntti++/+b3/3aHtOOUypw/I8H9HvseufTF0u33Pfzvn+keb7tmwhxTjZhFrR3TBmbAcfY5onLE1Wb1oehyQUgldzppuSK+m7HchRBGEEfiqOJ4MaxduQYaahuhqqyKsmwzB0jE9NmOygHhLNVQgDd3FnFCCje4032zhBe7NkpcO8xyj2KxkyDwEWOFgruft8J92/DY+PxY7iIuOxeL3QGUCOVlUYTnyQJ3r3Iy35a7AI8orv0oHgFasyz3vLtJiAfc8Uxj7BQTqrAkVY/DVO809B3uhtTwDBQTM6UBtmaRly0uabAoXj62bmndj2++/Oav7z5v95FTxdU6aA+W3feLH1+yv/3wG7tGuy6ZTE+fM63PlOmgy2kpDVqpBotWLIbKmgoCeBllnIpmJmsTy/Y637UU0uB94ufgEfLu/bmAe94zEQHcnXAnT6gjcBdhVBmgd6CX3PPDIyPUTpd537NPOnpfyZTj96DfO9fwyRKxejF3WEWhKiBjzwFDhcXxZTN1NQ3fuvWK9371jk3v7jxV9otXiT5h2udC3/jR0Ucrv/vg9//PnqZnbuub6liuq0kwVBuw0oWqOykdHoPZCO6YUclcMcjjLON/ue2eAXfWQQrRHjVDtNZRKdYkDZYvXQ6NdY2wuGoJxNQYJexQtir55pnlID45gtMD7mzDZ5fOiax+B1h9AD4M3EX83G8dvHzx7DlMYIrxEhj7dJqiaz3qIfM2+K+4+3759sRCgjuNI4KVEeQdiWK5z8f+j6IgeJ9TiOZO7vOIXyj0nb2A7IBDwMTkBXm2GZ1vZjK72b5lGc9s/7IgmwkK/tzUIDluwkDLMIw0D1HvdkVH0ikJTNkkhT5uqmZdzZonLqjf+vX37tr9m2XLtk7Px9rN1z0w1Ph82/NLnzv6wpWHmva/sbWrbdd0enbJtDWTSEIS5FIFYqVxWLxyERRxhjs5hu53LJjDGnlO7iKaz/B+9llnliaUSQH/RMmMPBM19EJeuN8zn7Lqd33WHBUC7tzgwOdhvTtWD2gJDVJ6ClramqGjqxNmZ2eJk15UFdCzHKWcG3gc2NnOEv54xjjq/JOzmSDpmSpJELM1iKUT0Fiz4dnLzrv8n+7asPuXtbVXJedrvY/3PhGP8/E+ZuG+jwfg2698+/X3/uoHn28bat0yYY+CGddBV2wwcAGx2o2S4xnNJP6hzS1ztw5uavTiYEwKJDCQdQ4zUCUJzDS68FSqkUWPe0KJU9nbOSvPgeJEEcgSq6NFFjZirYuoFQtLlixzz4o4Wfp5pjAKuHtZ4bxBRObCY89367dZ48G5CgFu9zD9rkWlx5seGGY5RwUdfHaUxi5hz1u43Zp5Uhh4z6UOuZD34JCY/yt5aqIdkegzuVkJdREm3zEwqXGKSAbjVhZZWpx5jH5kUfyYyt0srP/mTVV4orSKP8MzmZRgtHca+lsGwBhNgzRrQHEsRjXvuOM1S4HlpUv7N6099xu3Xnfr91+z4jVdp5IV5l6YVrs10d/UWXfg6NHXP3fghZuOdR+7cNKaKTI0Q04rOkDchpLqEqheVgWlVaWgJLATDZNxaMViKANNCJwrtHh1In3BaxgzJyljeA0lKrIFw8a4TEKIHHtBkOPDPeBSlv0YJ8P2etR969zHZuV/FJbBuLuNNOIyTM1MQWtbK3R2dxHYi5gNtYg1mTVP4VNswY1eDoc8zB1sZz91KjiwpDIGYCQxtUGBYrsEarQafV3Nuh/d+bY/+fSblr6pOer4T/R1Zxy4P2M/U/7Pv/znTz239+nbhmaGaqblKUgqabCQXBqBi6egk9YpwJ06BWQSKETfZ+r5TEF43ofcsqmmnQgubBnq16yFxroGqCivYN3b6DpMpGPWBSaxRPn4gXtYZrr7vmHgToqqV2nwDMwP3HOtcv9mE36u3GAl4Cy4++2JMIF3osE9yj51sq8D9jV3gOXcqlBwd27AtHCyxtl5Ff0eMuAuOCrQMkV2SGzOhPXcmA+DHgAN673TNkyPJqG/fRhGuschbmigIqMrygPdgBjWtacAXrPh/F/u3LrzS+dccs4zV0mF88dHmsN5ukiUzg2Oja87dOTALY89/8S7Okba19hxWzE0HVJSCuQiGSqXVMLiFYuhBBvSaMw1TWzZhglpE8lekLcHOewV0C2LiHHwg0XBjMeFc/07NLeoIHD7VlDaet7pRISYvNPmPS9YisyoZ7F2H8FaodK4gcF+aGtrhYHhIXoh/DkqOA4zKb+xIL1jugxPtnY0XotoiJ2EDnTcGshvEgMtrUGJWQIbljW8/NoLr/jKLZe988ebpE3ImnDSP9HQ56QPM/oAftx139VfvPfzX+sZ7V6flGeVpJKEtJwGCzNIaVMzN6wb3BmwZ3oFU6W7xUEINTvuo1YUrFuXiOaxurQSLti2HZbXLAMF0BXPHfCUuSKDZaKrL9r0esHdl2HOMwV+7u98Fu6ZDu5RLHYxhRGMx+gbbp6uPBPAXUyFF+R9Y7JRFiEA3N2Ng+jccp4KtMLwfxaeXfTC2jIUSSqYU2kY6BiAvvYhSI2loEwro34SUtoCzVYgbimwoqrm8Irq5Z94y+63PBilnes8Lftx3QYB/jF4TJl+crpsomhm08v7X/rQMy8/c+1keqIKEthjxgKsEFJLNahcWgWLli2BWHEMdCtNXedIYqFFj5asbYFuMEpapLPFdlpgkmmTsVq5Vw876rFQC7PsvVIur0s+ojczbGK8e4q8phgOFZwllFwnU0JdR0c7tLS3QTKdpHaxaT0NMu9QSVOgsWZeGU+rqKRyhSiQy55aBWdGhgqFnMLGQjFYUbJ09NxVG376/pv+5LO7V+xuDxv/Qvw+GvosxEiO8xm40dvG2iq++Psv/80DL/7Pu8fSY9VJmIG0nAJLNVl9u/hYGZc8uVsEmY2IvRPdEyuNozal5PJRKC6HvR3QBd+wpg42NmyAuJZglgUpAXx/yMyZ5XRlyvNuDrDzWHdg5vsJBHdWEpPrlp9vy50pJOKNMy8UJuejuOXPgvtxHqAoXw9xy883uBORFJ0jtMKZQs6sKtwxPK8FbTVbuGQ505LJvHKqJUPMUGBqYAJ6WrphYmgCJEOGhJwAK20DsoKXSglYpJbqm9ad+4/169Z9+4PXfLDV8UVHmZNT4BqqjYem2CO/fXL1yPTA5QcO7333wEj/BROpiVLsNmclAMyYBGpJDBavWALLVtWAhe57JL8BE3RUomSbhTTwjKJZig1TiKeDN6vhhgr2t2feTMYhwNYo+AR7gT5MiY0ynX73wJxJCoVyDwMqK5gfhRb68MgwtLS3wMDgII0bW8UiBS9JIgw/qEhwxOPrfAAk+4nLhJnvmLuBHydNijfxkXQVEnYRVEhl1tqq1S/uvnD3lz9xxSd+dipwzp8x4P6o/ag60Tqz6wv3f+Frr4w0nTsLU1rKToEppcFGn4rjUWa92oVL3g3ujMkq43IiN7vYAIrGtDtDglXLlsPmczfBksrFdC8VgR+bw1DHJs6qRWDPNV/Xjs3amPz+tGkCwD3o2MyX5Z5xkmeX3Dkb2T12T7Kf+FUUt7wD6T4x96ADfTqAepTs8igCK/QaP4vH4xlyl4WF3m8OF4i9G+aRmi/L3Q3uorMZ841mwJ0STi1MhGWZ8mixo/WOtqdiKpAaScJQ2yCMdA+CmTIgJmO9OytjRZdqGRTBeasaH6tfU//pyy7e+dSuc3bNzmFqTomvYG38Tw/9puLI3ufWzyanb+jq67q2d7j33Aljqjwpm2BoNqhlcSitKoLKZWWQKIuBlogRsKOskjHvCG1fUycrBdtTs97vmFDMko8tsniZMJVwsj3lvt6J8PLNH89E5VMMkFc/FkOGQdE1Dh0PmFFgUyvY3v5eaG1vg6npSVIGMcbOoqdc3juJHmyEzB+RIaSXkDOAkqS5e154gS0VYhCHuBmDJbHqoc2rtvz8E++6+zMXFl/YeTzvOh/fPSPAHTXXPwz9ofShlx/+2P97+id/2pvqrUxLSQnJHDBP1MYNqHAXC3meMOmGscdR3A21PU6CILjjaVNizJ34mCVQENx1C4pjxbC+voEIa+KKxoQICgzW9I1WHuNWEmqGXFEQeoV3czLtUGwmphTkxM+DOMVddLDOAcqzmm6gxHF4s+SZezP7M5+We+Z5uZb7XMHdT8HJdyjCPARzOVALBe5Ryo1eHeAuFHC2oygTHGvU0WrDH1EsVKWKFmvWgpH2URhqHYTU+AwoxL0ugaFboEEciowiWKxVD1y2+aIvrK+r/clbd771lCMimcuexIY0R0ZeXtXU235+71DvlV2DvZf3jg82TOgzCUsDgCIb1AoFyhYVQ9XiKiguKwIFa/0lJHzhWfUUimSyL8PXiYnF2CRLEGwZmHKcw2Q5lzGHfSfM4sffo+cB4+6UWIfJgqbJAF6yiY62pa0F+vr7wEDlhZQU5vEhGnFeB08ygsfdmeXOFRnyFKF7gI8UrycBpIBkyqAaCpRKpcba8rUv3XLpLZ/7xKV3338yyI/c83hGgPu393xbi5XHNv38d//5red6Xzh/2BiOmaCDFEc6WUywQHAXhx9XRIA79lfntejkmud/uCuQTRQqAMyNj8zCK5eugPUN62FxZTXF9LD8DZUEE+vnefKdSNYQoQBnkj3WVxa4c7Yob3Z80KbOAjbUUAI+vqVqLoVB/B65mR1FI+B2LMc28xFnwA2afs9zzkuAW9479CgWu7gmH2CfCDD3G+uCPCcCUchCgbtQJvMJD/E7L0Odd/78y63Eyct40bKfxf1c3EWA+S3oPaPyJkOCmBwDK23B1NAUDLcMw3TvFEDaZDXvqO4bFsTtOFSrNbBp5cZfbq/f+tmGDSv3ny6x9jAgpPNm2/ILLS+U7W3fu7a5s/mCzv6ea/pHhi4bnhxbkVZTih5Lg1QsQUl5MVRUl0HFolKIl2ggE8hjzzhOwEUTz8xV1nsDAQ+LC7G6KNtyDwPgKOP2uybKfVmmPFY3sZp+BHo0zrAEDseKjWSE9T45NcEpvZnrXsTasyuD8Oco9znqU04W8RQz55Fj1CsABpZayhC3SVkc3lCz4WffvOtrf9YgNZzUhjJnBLh/4+A3SofHht9z72/v/VyP3lc2q85SZSfjCuSLQeea92nnLf5o8WixWF9kh8SA13oSsZGs0B8TrfZ4CWxafy7Urq5l5XA2axqDwoXIHXmmPGmDRB6RbQ17Y/AnGtx9gd3limKWDztOAtzzJuV5wD1Ka9mcZjM+MfdCwT2Kxb4QgCvmbyGedSpZ7lHAXawptXIISaIKAni3guAFd1ZSiXIWGegsSmol7m9TgZikwezkLAy0D8BkxwTABCvtsmRMpGJ9opSkYtctqu+9bOslf1m/5rwH3rjtyvFTtfRtrqDIQV55uuvpiseefayhub39srHJid09w327ZuypmK7plBavlShQXl1CBDjFlUUgxyXWPIUADWdZIBnG5Jmhwz4I7pmYe9g6z/U9otzXCRmpqlMWiYmBROHD3fNovTe1NEFPbw8gFz3tIKwAxAx6g3fwcNzzDMFZy2704vLuocI17/g5mUeYGojZlDlvLk0s3Xf76//owx/f+Vd/mOs7z8f3TntwxzjTp5781Jrnjzz/7T80PXn1lDotW8g4hYuASRKk3TMfNvHBo//J8aWyukjUxpCuUYA7sdPxpnCqqhGIW7oNSxcvhQvP3wHlJRWZBB/8ncnq2qndIid7YeR3Hle3V8hxt7yItzOQZcuaZQ17LX68wF2PHmC5e61bd4xJbJ6o4M7Gw1mt+Jf969izx5/r6g9xy0do8DJv4J5R2ud8lqJ4GeZ8c88Xs0rK/CoxvPSsglW5gAFk3JKZLznyLiChLq8F73dD16bIeLVyB+mAu+dAkFDmSiJFTi2bSlNlZKFDchpTgeG+Yehv6we9Pw1aCtu42mBycFcx4W5a0q/cetUPz6vfcs/7rnwnuuMXnD++gGU57ksxdPnDR364qHOw5/IDrxx883hq4uLJ9NTKqeRkwtQMSS4GiFXEqOtc2eIyiJVpYKvCm4kilMk30fucKWQkVJ2xRQHhubxIlPuKPh6KyuLulIdBDYNYQjTKS7TikXf+aNMxmJmZYvxlMlKFM8+rE1MXWXOuEkzm1eWgQISmnBnRpQygcqkZMahSqkZ2rH7NfZ+/83N/djLL4k5rcMcN+/2271fsPbB39389/1/f7TW6YyklBZaw1h0EYyYqZrxTPbqreINwnxYOYzNcimDyCMba0TKXFZBtGRJqAhrXNcCWjZvBMtjvSIN10iezty37MaseD/q4k00yIJsL7jQqwQPtU7NOiQOuj5/FLmpTvWOJAu4ZWczAPV9mutCbgqxZv2x5r6IRloQzX+BuY1WDj1Xp/VlY3e5cBJbzzhEz0KM8Yz7GnXMPVymUd8z4by+fe9g4g9jtshQXvnmChJOo7GAsahbF2NFDLKPVbiMT3Sx0tXbDRN84KFMKxPQYKQOGqhMxS0yXjJqiJcfufMudH0oUq384Vftxh83lXH5/0D4Y6zraVffoE7/f3T3Ud3X/UPeWKX16yaw8G0sqSUkqkaFkSQmU1pRCvDxOpXOUTW4jQRDrDY+eEpXT12b1zpinMje3vIv6jmTM0Rf9dw2Bs23DTHIGjjY3QXdPJzWVwf1LpZPuZDkSYtwip0oNlHl4X2G9c93SY4gRR5qlQLFVbK3QVrb85Zv+8h2dv+p88Z577jkpiuNpDe6YIf/Y/zy2cX/nwc8+3vLo7gl1DEx30gOtNjcFCdwZ0UwWpxJmivJYu7ORKPOWW/vIRBcrghVLlsN5526CqrJKBuqOie1D7CK6uKFHIOLudIO7HzBSVjvzQ2YnvgnPhNva96wqAnsw2LIBBrnlszwIwnIP2DVuT8HxgntO8qF7HiNa90FTL8YWxerGcZxIcI+4PeZ0WRRXfo6y5xfb94BtJsM4sxGiChIhg73XRwV35gjgrmAcq2VSOaqUtkHWkRI0Dn2tPdDf2Q/pCR3iegxipgaWZYIhIWGNbJVCfOCmq3Z/bfu2rV953dLXzZyJ7vh8GwaNon7oL37q+ed2PLXnyd1tvR2XDidH6ifNyapZOanqcQOUChWqVlRB9fJqak5jmGlKW0JCD8s0IIE0baL01xPqm9NmdX0piqXufYYfuDtGNb8Y74vsdcOjI3Dw8AGYmJ4gRYX1fM+GhQy4M4ZE1kWU7Tty2HOnMO5HakTGH4ZGX8yKQw0sGX/z1jd+74Yrbvw/J2uPRT2Tx7teJ+T7v2j9ReVDzz108+P7nvhuq94qpxPYAcjVIMEF7izvE+PinG2OK3normOL44IjDMVQgg7G8GyoKK2A8xo3QkNtPZhpAxRkqSPNzo+OVTQwEOVt0V5dWLyid7sXUHx7untWLwis/Bzh3mv9wN0L0FQO4/MJiu37X5s7mjCQdaIoeaaykLh3ITXx0Vbv1LxqvsBdvJ2gioii8IQJFq8F7zvWgEVFK5LELffOaxKWvcnUZ3t2aBraj7bD1PAUyGkJYoZK1LKoB2CctUiOT9cvOeexu++6686tRTvPiOz449l9RwY7Vjy3//cXP3/ohd2tfc2X9M8Mr5qEqSIoleTKFZWwdM1SiJVqkLZTEI8xik9dT0EMw5vUXMvf+3U8Y5oruHPbh0l9zp7HxsgqkSgJEJuHmTocOnIIOro6iIueWe28dp80FvbHvYd5U3C6N54D+pO5lNqUCLmi2CpUGBXGxpINr3zo1g+/c3xy/NCdO+5c8I5xYWfweNbohH4Xs0H/7uFPbjrc0/TXD+995B1jsVEw4jq5jVh7wwzjgEj5yFjuma5iTm6IM1q2GfAOWOKWUGKwfPFS2LZpK1ntRtJgZXEckbKAScQBeROOKFa729p1A/hCgjvblKK0KLNs8w3uTtjD5UfgU513r0QB46jg7nbph8Ww/XixT+imnuebnyhwjzLMMMFyvOCOnR+wdyMSrdhp7OiWICBvOdAMI11DAEmJ4u+ywTjA0Y2sWKpZWVTe9JZr3/DpOy97349ebRZ70Lph3tKejj1rfrfn8ev2Ne+/qXOka7tVIlUvrq1RS5YUA8QtSFozgJy9rMuewQhjRBb9SXTHO5LLSbBkb+kGdzTSHFZDjK+bBvSPDMDhw4dhJjVDpXEiuY6+zJVGcoqSS97l7eegrzLGcqYHIJkf70OGwINlmKVWCSwxFyffd937/m5pxfJv3r7t9gVP2Aw7g1HO8Um55tGBR0t/9MgPd+9r3/eVpomWpWP2GPHHk7vESTZir8esbJY8QW5tstYZHIhrmVXCrHpme8uAbV0XlVVCQ+06YqTDhAns+kbaqstFzb7D1D3m9Bd6Iq8HDbJAXLNP7h1PSxWKB4m4jl9seB4s9wxwcvpd12rOJ7hnlKDwdq1iCCcK1NmeyH47P9d7FHAP8zrM1+GIYs14s87nEk6I8pworVnDBEskcBdBLU9eC3GH8w5wWK1ip0xISHGY6p+Elv3NoE/ooBkqKBYWr6IQRqtegapYxeCmdZt+/qFb3//JhrKGwflamzPlPuiu//men2/b33LotpHU6E1SqVKbiiU1PWZIaTUJKZgFSTVAwiZcBgI8ze68vH6UfRf0IDJLeMKbyOTPBXcu97HIzzRAtw041nQMunq7IK2nmOTlIVuHVpeLCAfcxabGKircWyRDmOeXLHc+FZSjJSWgMl2qX9Kw83dXXHDtn27auqllofsVhJ3BeVm4+b4JbsLv7vtW4xOHn/rQ7/Y/cteIPCpNm0mQMAxEiZFiw/FevRw0GbgLYOfUlthsAkviSOJzaJYVSqDQFA3OqVkBm9dvIi55KqEBRo6AjRZYHEbkXjB4pux70T5TkD2EgLsAdq40Zk0XJn35gZEzXDcYB8XCPdn37u86yoNPsvCJAPd8CXXiVZzkwTz1+861ETeXn8U+F/DzPu4suPssQIQ8heMHdwbayKKmGBKY0zq07G+C1GCKWe0pIDY6Spg1DSiyYuk15ee8+PYbb/vMW86/6X8kKtI++8nZz7YtPTvybFnvyOD5A2P9b++e7HnDUHJg+ZQ0BWk5CVKRTb3iUzoS+bHyX/cnSsjmeIDcb8WEoYYx8XzgjunN1BUP2UMlEwaGBuHAoQMwk5xmzb64aYbgLotyKRFTFzF57rJHcEcnBopcE/O2sPTZdQ0l1iU1u76ibuZd17z7QztXbf/VzlWvH11Ib9FpCe7H7GPxf3ngm1ft69z/iT2dey4dg3GwFKZ5Uftd2nAMdVkyBHfMY3a0CNQJ3mpUBTi4Uy9oJKSh9ocqVJRVQP2aWqhfXQsJ0Ii0RuJNYijTmusDGct9/sBdgG6+zPGcWPcCg3thsXZ2LAsBd5yDMAAOcscLq9sN6l4lKezeYaKfhBQxGea/MorAi/SskItOBcud3tXlEQt7L+H69Bf42YEth1sehS/vFkdnMgUw1DMIHYfaIJGOg5JWQErJEJMUsGSDSKyWFS/p2LnuNfe+9bVv/urWZVsHwsb1av49Gk9Pdz2dmLVnV/Qb/Tu7Rnvf3Dfd+/rh5GBxWkmBHWNZ494KHL9ES795XDBwd3l88JmUWCxb1A4WuwjOppJw+Ohh6B/sB13HfcIOMlZUELi7rPIsBwXG2zHkwwQUeYGpQoswiL2xpNugpmVYpi62d2/e/cONq8/9u2W71rbdKt3KSOoX4HNagvtDgw+t+OFDP7z9+Zbn/qon1VkxZc2CmlBZVyNO+E/Z7s7i8mQKqlwTARXGF0tpdh5wR0oMVYvDyuUr4dz69VBdXkkJO6ipYd07aqyGhSxO3Gp3+NJ5T3gRi0HnoStPI0dLFi53p49wdia8G9z8DkQUcHenr4mxiO+53d6idWaWFu4ZsDeh7kSCu3tsQSCcL84uvuMNdbjnEeOGvvPqctkHPltcExHc6cBH7BI4V4HI/U/O1+c75i5uHOSWd4R7Ae8aDdyZR41ph6whE0tqkomRTp9IQ8fhVpgZmAIFQd2KU0kSHlDs8FCsxmfPWbTyd7dedcvfv/WCNz1z1moPRxan49z4dNnU2FTtuDl1Rf9Ezw3dE11Xjpsjqq3xXhQi9yjCmfEq1+GjiHaF45YXu0S0ovWAu4irU028BOSa7x/og6PHXoGpmRmnsgmBHQEeP8Llzo16R0AjuQ3iAXlviaU2w71AqELcCxKU6AnYvHhb06VbL33fHdd+8NlaqTYZ7a2O/6rTDtxt+z7lk48fufDpY3/48z2tz98yI4/JZLWDCibWK3JficOi5I7XUYI7IyIgFz1GuU2LXHuUOGHY5IqXbBVKi8uhYV0DrKutIw55dMkjiUM6nYZ4IsGIEkhiM4kjgIbZ8+wX+RLq3MCY5TJ2ranX6hRP8oKaH8iK24hrRcY5Dlf83XuNSBH1B01X/N8b6+c3YnErRwb7707OKxC8dVn2bRR3d6RrguLr+caZWcL8JwyvO5VOUE5ehmdwQWPN+h5jLF02vgAAIABJREFUE/cTxIJhMXNF9vT4JSjmmx7Hyg/Q0hgzqAUmgjgSklB5qgUydizDbl6WDMasBcMdQzB8rB+UWQlkgynraduAuKpBLCnD8qKaA7u2X/ytt1x5870blmyYPH6x+eq5A4L8ITiktQ22LRqdHd3UOd75t4eHXr5gNjYbz3CvF3YICrXc8ynxeRV8LoeznseHinS0yEyXNnQ4eOAA9A300Z6hfvc8f0qUHpOdiLCBzWaY/94xDEWGlcABUkOJCwAgFpNAsWJQblWnX3fhDZ+tPafhXz91/v/uWajdU9iqLNSoAp7D6jP3FX/kJ5972/7uIx9/ZeSVdbY6y4DARC5hFSwFQ2ki9pJpE0nrwZPpJDI9WFkExuNQSJAVh6F0WwFNisPyxStgQ+MGqKmpoVpI1jxGoQ5DSGuI/v98GwufFwTuvhavz0pQLD4HSHOf671fLuVrJquTwN2jQLinOwgw3QpBsMUutFdPLb4ACwGoIXXqYfPqp/QEbc0g65WSFUNX8CRv+AIfHyVJ0O+WWaDMW4U4ip8L+AWVbD4PhNc1G6xPsFUWlrt3XLyymNjFLCxLxcQ5OlQWaCg40eOmA0wOT0P3K12g96QgZmgQQ1sdCWsUE8CwoEauHti4uPE/bth17Tdv3HnjKwsZ8yxw+U7pyx+1bTU+s2fzb1544Pud1rFzp5RxjQVgWElcIZ+5gHuYTMj3fK/SSS56zmCHQ29ra4O29jaYSE4QTwpzsGVK/CjEh8RlmgvcAx6I4SLVksDEc6My4jTNLoGL6y55fOXiVR+998Zvv7xQbIiFrUohK3gCrqVszsM/rv/OY/d++MXe/XcMwiAG2Fic3VRAllXW2chJrHCBu0h8Q6sd3eimCXJMJXILJP7XOM0sLmJZvBwa1q6H+tp1kOBWOlEZ8hp51t89fOrCwN3ZdK4Ob1lAi0DsZZ/zZNQLpcX9PfdzBRAHAWKYF8BRijwAnTNO+sGpC+5+6xXF8j8B2/iE3XK+wT3nfpy0JF9+dKHgLgDeW1dMjUXRakdOeEUFG8EdaZ4tG2KATHQSmFMpGGjpg77mPtD0BFntcUtlCoOKpDZg1lWtfeSqDZd9bff26x6urV04l+gJW+STcGOUu490P7KobarnAy+3Pf+x6cRIRUqZpoxElv3gLwv9ck0KBXYuVeashvt5kwSwEy0tAExNTRHnfO9QL6TMFPfqutvBis5x4TX9yIGK7njDspi9qWC5Zgmsia8dvbL+0r9+45bdP79p/U1DC7GM4Qi1EKOI+AzcZB/9jw+94dnOl/5q39ChXVPxKQCy1DHBgXUssgnckeCCbTqRhCNK4PC/RFxjmSBr2KqV2C1AVVinOLTiVyzGWPu5sHTJUgZZvMsQunJUDdmuolSw57HcPQDt735nk+LrQvda855/zye4Z4UMAnZLJq5/6oF70NYipea02v3hhyQKuAcl92Xi5bwvep7a5XylcNlegPAxu69w3xfBXSGXPAN3zIPB0JhqyaDhOZ81YLp/FAaOdMD00DTEiyrATFug6TLEpRjIpgmLSxe1N66s//bbXveu71++dkdvYaM5e7WYgac6nyrqkvp2vtCy52uDqf71hjqtWIqObWOovtv78QNUcc1CgrvfeRBWO3phKfzHKzvaO9qhubOZWOtEfF18n3qGoEEXQFedtYex5yiBuw1A6VlYI6dBpV4FV9df+e+bl234wt/c8Dd7F8KDdFqJt4cnHq7+8ne+/JHmsda7uszuqmkFwZ3ZngjuJI9k1r83CNwpqUyQzeBiYfwOs+NNVr9WmiiDDbUboG51HSTiRezePPFK13XQ4jFnU4Qd/xz3OIPrXLe4j5taWNQ5bvk8wO7E110DOx7LXQCgO27v986nIrgHgViWkIlQahe2xqfS78PAPYrQpe0V4gONCu6F6k9ualoEd8li6ZA2dmXEuDsBuwZy2obpgXEY6+iDma5hsNM2SPEiwDbd2DSmyI5DqR2fWb9y7a8u2LTtGxtfu/GZha4xPpX2xfGMBSm+e7p6atuGuv7ilYHDd5iJNJHYYJKSKVs54J5vD84F2MV2LNQtH/Qst2cJvXmYO6VpGgyPDsOx1mPQP9QPOm4kl5wVlTdReC94k1FWFqexbHrbVKBYL4NNZRtaNq069xPvve5d/31VzVVTx7MuUb572oA7Wu2fe/ofLv/Vk7+6u2n42HVTsQlIyrMACvdp6yzpJh+4E9EBSi4Z4+0YY8d2kTYl3uhpgzq9rahZCeet3wxLq5dSUgRqeLioSNqA/5VVVuc+F7e8N8brtcr95GqmDt1HQ85jsTsgFhDnDnPH+3oT5sFyz/IEBGTYhh3kQmLuYh68JYV0yM8wcM9nQXl/5xumQCsmbPI5/WaQcAkSqoUIGsbbjWeTxT8pxYkqWlRQbQ3M8TSMtvTDaHsfqLMGMdWlyLKKgWypkNBjUF+1+sDm2savXH/5639x0aqLhqMIw7PXZM8AytxfdD+yqGfq2M0H+w58ZhgGlulyCoogQcaQqO92fyvIWj6euc0YD9Hv4rcPhaWOxhpa4ijbhRcWO8a1drZCR087TM9OUzMZAnhOisb614e75en8INlZDMvtkM0PY+8xiKXjsNSqti5at+PLN1x+w7f+uPGPW6K/zdyuLOTMze0J8/StR1sfTXzr99+562DPwbtaxltqk/IU2BrWFnKrO41zqFGnHxZzp8ibY8EzV4sojMLkCNbDF0wL4locTN2EhJaA+rX1sH7deigtKqNWrrgBRAvBWCxGSViMnSmcmclruZ8scM/n9vcqAc6/BaePjxcg6zDzfzBMCHfLZyXmLRC4O0DGOaZppK9ycCerOkrbWJ/zG9T8xZlXv+8UIAdEO1GKu3PuCrAVkCEGdkqCmd4JGG3qg5m+UYq940nUwQRViYOlK1AhlU9fVH/+Dy4/b8e3b7noloOShN2kzn4KnQHkE3niyFPnd850fPzo+JEbU8UzkDRmoUwqp/wG7IiOrbKFq2eulnnYuAoF93xWuwixokwXMpzkuSrD4MggtHW1wuDwENW9M8WSa7uc4TTfO2a8XjKoMRV0Hb0cAFJxHGDGhgqrBC5as+M329ds/cLrr9/9xIn2Jp024P7r5l83fuaXX7qnZar5zcPmQFyHWeb24B3a0GVH2j4COLnlveCeqUPEbFrmakctyybWOaSxrK5YBBsa1sPKpStBk2O8TSzvB4yxFAR623LiNGGbMiv27VPeFdVyz5fB7h6DX5Y8h9yc0rL5sNxzMw9yqWX9avHpsPp1H3P1t883t4VY7kEkQGfB3R/cs1z3IVa8X/vWqAI+XPCw5jAKelewDJXq1jWYHUvBWMsQzHSMAMzovK+2BRq2JcW6djNur1++/rnz67Z84a2X3vhwQ3XDRNg5Pfv73Bm4x75HvqT3klVHB4++++Dw4b8eiQ+VzKhTZOmWWMXUXpcY33iIM+q6z2WuCwH3KOMQFjgCPFY+EeOoDDCbmoX27g7o7OqEZHKWxdgRUyg2z+jLw8Edd7YMsiKBieEL3L+qApC2oAQSsKFyfef2ldu++CdX3PXjC5ZfMHwiY+/hZ2wuqzHP38EmMV989B/f/pMXfvaxw+OHz59RJ1kiHa66wcoNVFkDPZVktYjodueo4k6oc2rSBQcwciObaNBLUKQVwaplK2B9/XqoLK8ii1/U8+JmEPEZBHeM0URJqhPgJzZEEND5WcL4M+I0zsOCFqUEbs7g7pcHEBoGOHXA3W2VBmryp8Xun/thChN0Qa558cQwF30OhSwz3SMNONrU8w4OyEVhqQApGcZ6xmGoqR/0oSQUyxop56ahQ1yTwZzVoTKxaHrXll1f2ta47bu3bX9zx4kUnpFe9DS9aK/dV3Kw6fGr20da7j4y+cquqcQkpNUUlQUXQTFVGNFHyKgT+J5RwT1sv9NwqX+7BaqiQjKVhHg8TiPHODsqKz193dDa1gqTU1P0bshqh5S15JRUwsCde4rxGaZBCXVUkZUySDHABkbL1WX2znN2/uDtF972lTdufOP+E+lVinbGTuDCRbn1Pru96qs//NxfPNH1h/e0zTavSquzrF0PrbpMpDNktZN1zPrzhoE7uWRMm4hr4kqM3PCNdQ2weuU5UBQv5vz0melxLEARww4RYswpwJ3VPklwOZazz0T4xdtFklsUi11ckxXn9jwnisLh3GcewT3MMg/7/fGUsbmVLTfAecEuirCIsn8X6pr5GG8+pchxx7tij1mWPmMbz3ldXy9NyKTgd/CM4v2wBE41ZdCHZ2HgWD+MdY+DYmqg2RqAroMi26ChJ246Zb+mYcdvG1ev/7/X3Hj5SzukHQveZnOh1vpEP+fXgw83Hu05/MHmoaa7xmBYNRIpSIJOuUpW2qQkZEpERjEs5FxEljqvMROmDjIfbPbHu6f86pf84v9B84byBJnrJqYnob2jDXp6eqhbnAilIq5QrJ5oaf2STnllFgl+zlgn6GjxZxJLnC/Ty+DCmouevKLuyi+/7ca3PdAgNaRO1Fqe8uCO7Qgf6n90x1d+/tVP7x/cd0Wv1a0ZaooDO9a3owBgpjjxHRPnpCiBEyDP+b+5qUHJdERhyTQtdDGtqFkOG+obYemSZaBiS1fMnvf5RAWV+QJ3X/a5EJDNR5IT6o4PIJjxe+/jccuHgXfY76OuQ+Bh9om5B7nwT9Thm+/7zie4+wJygBQW1zKH5DyCu/T/2bsOOLnKan9um5nt6WXTy6YXICGhCQFBkCZSBVHRx7M8pKigPssTO/oUhWfDh2J7NlBUEGkaRFBKKElI276b7b1Nve39zvnuN3Pnzp25d2Znw4bs+IsJM7d+5fxP/R+Jkl4DUgDMsAZDTb0w1NwP6qgOoDPWyIAogRaLAfaMmlc2a+CMLaf++5mnnP7EabNPm2KiK3CBHTQPVjx54OlLWgdbbusYa9sIARU0WYO4qlIoFPOaZBlzILCCAdnYLCPmCIG729rMyimSxzNhODeWSEB7RztgadxYZJQx1oki6KpGSXJ+wB0NS/Qek6FpJeWxZggApXoI1pVvaDl+3pa7b3zbDfdtmrZpsMBp8jxt0oM7lmK8umvvFT//268+2ThSv2lUHgIdqaksmj+MtWPzCNaWLxPck0WL5JKxMiBtJXDISCeZMsXaVyxeAZXlVRRrdy4gp2vdK1ueg7sbCPmNtTOFxaGx0ounf5ct1s6P4pa7m2z2Y7nbj3HVkJPPk3Kg+WG6ywq8Xlady7h4rnQPRc2PG7+QexzJc4oB7n6eN5e7Hp+BloOVP8FZ7Xxd13aQSe2V0SuHbHQyjHYNQk9tO8R7IiDrCphY+op7X8DGMRpUigE484RT7lkwf96XbtxxY/uUO97PiLsf89uWB7fs79x/S+NI01VRMawEQxiXVkFN6CAEBIgLMUDSQBlkMpCSlKxWLo2XbLTf1Y/L3Wm55wPuSRnoo1MhGoUYdh0YHIDGxgbo7OkkVzzeX9d0xlBnS7BLF8X2XiYkuakqi47nglcCCBgKzDertePmbXngXWdf883LVl/2ykS55ic9uB8wD8z89p++94m/7fvrO9vCh6vjcpRY6Kyxo848FA/nDHSUVcO6wVFHOJsfm4M7lTVgor2AMTuAaeXTYNPaTVA9ez4oMtoA7sPC3P5suXgtYMohzcKRfiTBPZdL3lV5yBFr92LcS7pTcoCv27s7RYyXm86ZUEeA4oMxMOM+tmmeAvc8wMDIPt5JK36c4I55MNggOwgyqCNx6G5sg6HWPhAjJiiGAqYhgyighw0gZMr6hrnL9560efOHVi5d+cr5NedPmKszj1E6Kg/9p/nPGU899/QHOyLdNw9A/xxNUYngS4urlJskBiSIQBgMwQAZ2+1S1xSvHZt9KPIB91zKqz9asRzPgTLE6vSJ3eJaDrdAQ1M95RjoxEvO85+sa6RSDqwv7OCOPnjun0+Vl2LaCBqTVdp02DB7w7M7Npz+rc+f/fk/CYIwIeGjSQ3u6JJ/uP3BDXc9/MOv7+ne+6YBrb/EEFXKYOQeDwtpLQ72FOMQE9YI7va4udUWVsAMeSY8kGapZulKWFuzFqrKqkAwJdbJzW1kPDjR0yxlF3C3E8rYj03TZHlMn68h23O4utvt1o7LM6eVnuU41vXZPGPs7IKp5zrylrsTTLji5ceKtY/n0e6Sp3kYh5DNC4nyAHfySvqsn+fPQDvXECAgKCBEAQZae6C3qQMSQzGQNRFkQwLRVEg5Nw3JnFkyffjCrWf+94LFy79/zcYLhqas9rxmM3kwlr7trH36/Nqu+pu7o91vSoRioi5jFaFJREHoQcFe7hEzRgQ26JhHNrYjAe5e9ygU3NNyRqx+E2i99/T1ULe4kZFhcs1LAQk0FbPf7UKUm4Ec2K3fLP4MbDVMoSp8OIQbCX8XIaSXwpKyxa0b5q+759PXffp7xwvHDxU2Y7nPmuzgrnz7n3e8875nfv2fDeGWmogQxl561E4P+0LgB4kUqLe65Su0J/2kXPI88MH7b2MWrgCGijE7BbZsPgGWLlgKQSkEWE9L9Y0O36NbQp0fTTLNpe3mYnfMTzZGOi9gTwfZ1EX9grvzvm7Xm2yWu3NjcmD3C3RuXpgjBpATsJuP1LN7ueXt88DnIhernXMomEAUIARBGO0agd76doj2jADETWrxKoMEiqiAqQIEpbLoxiXrd16146L/nD027cDWrVNJdIUurSe7/7Lp2ZaXbmkf7bh0GIardEUDExk/LSM0CBK5meOggiFh2CRJEFroLa3+ax4g5UNpRZrifL132fYLyv7RyBg1k8E/2EmUmowhLwoBdOpDidtpVoLVD8QaNNwrMuYlYEUn5R9ipoIMM4Tp8TUzVz1464U3fuWSFVfuLXgAc5w4ycG9Lnjjb77+tUfq/3pNm9Y1OyEmCNhFXQBSKMGEhGwwqj/+Jrxdu2W5s3e3/8jiJrgwMVN+zow5sGXTCTB7+hxKzpNE2WIiYv2K02cyFT7JJUjtrqYpcGcj6OYZyLYuvZx8TNakH8U3dj4W+BS45y9S7CxddpB386Dwqyfj8LgTvSbX2q2iLoIQMaG3qQuGWnpBDOsgIpm5hrxVMsiiBGJC1OdWzms97+S3fPGKsy749UJYGJuy2vOfUzyjzqyr/OvuR99TN9T0wR6tf11MiYOGA46kn1aqErb8xTIytEeRXMjyjRZ2Q+ssX255r8okfC7revkAfKYMZwIfr4alcV293XCo7hBE4hFqPUwfB3cZB3deNo2KAZMr7M1wvWMXQzSedGo8JhDxWolZAmsqV75w6dq3/fdn3vq5303Eup3U4P5cZOfCL/zoSz9+eWDvab3mYAm148MkGgvckUBBlXU0tlOfJLi7M8iRcMKBx1i9IcDamjWwbtV6KA+Wga5ib3eZaGxTyyXt0ql+5TkWHF+wTuUgs31r+r5wjcU7FMOkwHSpxsiVvOeVJe/FYY/3HY/l7uYZmGhw94rFO8H9SFm+45KGOU6e6Od35iVwoHbzoPDHZBWrrBYo+f8WWFhqn+2NLMAwBXK/j2BNe1MPxPtGQY5hrF2kJDugEiwBKqSy4U2L1v3lqouu/uSbq09tmahxfaNfF3lE/tLxp5N3Ne+6tSPWffaQMFwelzWKWiJASBiGwf4nBHBoewYYrSp+LBIb+icnofJhaeeSY87xRqUiq6ywfrPLJl8Ab2OrTK5VgVVR4Xvi/4bHhqGBEus6mCnhwtqUbrlbHmT7mNi8GzpeHwdURsCXYZG8oHtjxboffePmb39hIkriJjW4//DA9y+8+4933dkUbV0RgSgtNWSqYkKFEaboVl07+dKp8sDSoeyxapoY7qRnZXJYAhdSSmD7lm3ESEdCAwGfiuRTJoZV5JE02bNlgdsXX7bs9FzgnhXY+YO7dPPgSz75tyVt7VvBNYHNJXfAsCUZ2N8x7VpZOoqkj0kq6ZDrr/R3Histl3HHFKf05jtuteqUzOjhqmO5FakHm2hwnGiQmOjn59ZJEpRtNc7Jd6PxZOiN+4zc8TShIimHVB6EFg0tCmydjMAhgqGjeSOSRR4wZdBHEtBxqAvGuoaJiU7E2mq0gkSFEUzpklpdOW/fuSe++Ss3n/Oh309UxvFEz9lkuP4h89Csx3b/5camgcb3DJqDSyJyBOKYtIxtrhGc0FuKYUxql40zybppMjnHdmtyH+G+y/OlPI/PBu62e9mv4Qfc3faKQODOLHf8HzLWdXS2Q11DHSD3fEZSnSXgaF+wvmM2hcda91ZuHf6EWQp0DLr5TQFm6FXGiuCihz5x/eduvqz6sqIrp3mI3DxnbJyH7zJ3KT9+9N4v/G7X/e/vMwZnYJIDdnzCPxhn1zHoTkWW/EaozTPSCyavGfjTHwvc8TdWXiOBbMowd8Zs2H7iSVARKicuYVnCTHk2udZ8uXRPt+bPRpWabXEmXdFcu8wSc+fKQFKbTVNMLA+ETRt0Dm2SCY8EJ3MBuV3LqYDY/9tA1dwBwhkuM+v6yWu7zLGXtyLXskhTJFzqU/HanBgoG/mMF8DZz3O69se5ZCfF6V7vzx/Sj3vc7ws578mUJtaZEXtbU/8MBHf8J1k/9F+Aqe4EFqIIGoK7LkJICkIoIUF/az901/VCYjBK4CKTtw3JUyQsJzLLpYr29YvX//LT//6Rry0SFg34fdap49JHAGlmN7RsOO/l1pc/1RPr2hpRwkFVSRBXPxlTBO4oM1N5TXxrkouZDKHxKch+16xz7nJ5jNzm2es+CO7UsggpxkEnQMduceiaH8bEOh6fsPDEAovMW7mgKhPfFrhLTMEt04KwrGzRS1edesVXPnP6V/4gCA4BO87FOinB/fbbbxfPuuGsuZ954LO/eLnvpZPDYrgENUU5IYGkSaBLJmiy1ZYviWxYqyCyWJAlubBcg2mWzJIguhty7ckQkkJQs2wlrF21FkoDpVZzGEsDtSx3biW6jTEHiVxZmmQ120Aqm+VuB/fMxLnCwT2XtexUSJzgngHstKDT39ZNqZlQcLfF2qfAPfvO9xJiNJWe5pJ/yeJuBTEvGgIDmkN2cKc+LoaOvd6Yw83EXzEDXqY64ERfFLpq2yHSEwMzglYO0oXiMxuUUFculIUXT1vw16svesfnL117IdYJF/Ft/L/3G+HInWM75+167eXb28Ktl42II7MiYhgSQpwlkVHjLTaHnPGTGQDEuM7ix2RMvT7gTs9iyddCrfU0g4dbgaSAonvehOGxEWhsaoCurg7QqMzaWmq2NK6MdZAFVakSCw/GILxpQiAhwsLg3J4TF2z51af+7cuf3ixsDhdzTU1KcEfimrHGsTM+fN9Nv+0w22aoAWwQASBrEkgGWu4GMSYlNSfm68gJ7qRkIvgjuAsyTC+fDsdvOA7mzppLDFh4/URCYy1eecMAywXsZW16We78/Clwz7103Sx3p6XNj5kCd4+x9Ih7FhsO06woG1Md7jkKkVCZEW5C/H8dBFNnHXeJ69skIins1S4lBOg4eBj6m7vBHMNGMBLICrqBdezmDCFd0eeXzX7tlPUnfuezl37qpxNVI1xMITtZr4Wx9t+3/P69z7723KdGpOGlamlCjAoRSGDZNWMfIpIaxuRpA3AEPoq+sO+c4O4VDstlgRcyVn7v56X08t+TGC8KEImha76NAD6mJqywksdT2oGf6T/MviRwx4Q69AwboGgSzNArzaWhJf+4873ffN+pi9/cUMj7ZztnUoL7PbvuKQ1Horfc8cgd/zkQ6C/XsEkMlb/JFHM3RB10/C4Z3sN/YCyeWbmoyPOMReoSZ8X4GF2iCIoUhIVzF8DxG4+H0mApufrQS6gjh7UsWw0DsKEhTwbKYSW5JLbxo72sWA5UU5Z7Sk+za+NOwcEb9jq/z8dyeKO75dMtkewGbbHBnc8bqdlWD2z6jnqxW2BAHgO00vFb3ioULT8RBKxf12SID0eh/tWDYAyrIMXRalSoqxbqKoomwqxAVd+KuUt/84G3v/sbJ88/ubmYwvBYuhb2an+q96m5z+7/5+86xrq2RIKRYFyJQ0JOgCFRM1fqvZECd2uP8tAKTW52cHfu0ZwGUh4JeIXOkRew8+dlCXUsqweNvISmwtDQABysPQAj4TFy1+d2E9lIUtDSt4O7geCOOV06CJhUBxKUxYOwKLDotY9eeOun37P1fQ8V0ws16cAdtcn7a++f/5cXH/3RQ4cePnNQHgywpveoxaPljby9OgF8MtvZIu7NDu7MRUhueVOEUqUEVi1fBatWriarHV2CmmoANolDy50nY00kuNNis8ftrZl4o7vlc20y56bJsAhsiYBTlru3mMs11hMB7vREjHWTCE5wPjXMU7XEIQE7WoPUWcNqnUzpWQGWSzOqQkfdYeht7YWALkAJKKSMR1QdFCkE5VACy2YueOYtJ+741rmn7nhkmbAs5j0KU0e4WMoI7GXt8e5PP/PS0/+hhrTKRDABYYiAoRhgSgbomN9gIkkNzidLQGbJkFjSZe1UinZmuuXzcZU7lflizpYfQLffj5d5cnBHYMZcr0h0DA7VHoTuvt5UkxzX8LjlQSZERw9VKneLlAcDM0fQAGXgjiHkYFyChfLCzos2XHjf+658/+fXC+sTxRqDSQfuj5iPBDsOdGz/3oP3/KkucqgyLI8JlMmNcR+Kl+OA6RQTSmaCo+ZPiXLZLPcUuGPv9mll02Hj2vWwaN5iEEXkRxZB03Tq2sNzPVnJXPEt97QFNwXuaevYL7g742tTlnsOz1IWq2iiwJ1b7rincD5VdIoR37zVn90CeN0wQBBxN7I8Gow/Yulb7Z6DxB2P/a+DRBEtgQ4S6DERqsvntm5esv4n7zz7ov89aeFJbcUSgsfadVDGSsPS6X/bvfN7vdGBpaoclxOKBsgjYsom0a0aug6KgHkQWKHE2gGx3h0s5k5GCDXgTIF70q2dR7MWP+Du1+3u12vl6UVA45vKoXFzxr86AAAgAElEQVQsDFBVFZpaGqGpqYHF3ZNVH84r2cEd1zwmfaey6AXsh4Ap9xS316g4FEvi5gizRk6Ys/XRL773SzdurtjcU6z1OKnAHV1Ff2j+Q1Vtd+013/nz9+7qE/vkmIQ9hFmGO/nmKBGHZcoTuFvEAH7AHTXRoByE+bOrYf2adTCzcpbVNJ3XxBuU3INgMQXutkIEvtqKkFDnx3LHY6glr/VJCg3Lcp8C9/y2v2vC2wSloDFwZ3FadMBrEu4pdO8ySwYtd6pHEZAIRQYZK2BiJuiDceht6IKu1k4IKuVgqhhjVwlgAlIpKHpIWzl3xV/O3nbG/1y//eqnBUGY4o/PbxnQ0ZjPFO+NL60baPzkyy0vXWsqZjAuJSAhJEC3CMEMJOzXDZDRYOIVRlb4kScpY8ydVSFnQkixs9jz9QT4URiyDR0pEtibxGrviuCO3/UN9MLevXshloixUtzka9tSj8lYY7lfrPCN0agiMx1Z7gTuLOxL9IqCAZIkQ5VRqa0qr9n7yas/dvMli6/4RwHT6nrKZAN36d4X7l38Uu+u//r1P+9/95gyJmpY8qYi2AZIYxQMlTQi0qso/sNYf+zgzsgGLLub12GiwAGJYuzLFy2H1StXQ3moHLSEDtiBKhAIgG5oxEQ0YeDuLKybstxdLXcO7txNNgXu49/uToCfKMudhBhlWUvMyhNZzbCElrrNFyZg+EsTQFElCEQBhpq7obO2A0RNhITOGNAULJnTTBBiEiyavnjf2qVrv//Wk869/y0rTuktZmxy/KN79FzhOfO5ys7Ozoufafjn17rUrvkqqIIQFCFuxIkzhICNE4FhzN0KZyYVbcGgJl2ssJvNdS6LuThZ7ClNtBjXyzZbXN5guBTHAUvhCOwlEaLRMLz0ysswOjoKugXaPK8raQYlwR1Z1cjflAJ3qgCVAUwG7iZg0qJO1w5oIXOBWN12w4Uf+upHT/zo/woCkgyM/zOpwH2fuS/w5PNPbnyi7om7nzz415PjUlwgQEdgx0HB7jyggoiZtkyKJCn9GLgnmWoIpEWJEdKYOmbnCtRooqq8CjasXg/z51ZDiVICGloIgkyxds3QiImJWLUoJu5ivTrG3LVkzDomGWu0QNxPtnxG7bVVe2lngnJuJupLQEpOep37ZCiFc6afODenHXRyueXxnXlCndsG59/xfAlaHh6d4vIh1hn/Vnv9r5BmUfmw3O1jmhTuvji8sWETbiSEc1wBOii0UZC6FIO4WNcmUXKsEhNA6xqDnto2CHeNUsa8JiugkVsYM4oFKNdCiTWL1vz0zC2nf2/pKdWvnSmcWRTh9/rPyJF9ApSvrzbXrmsdaPxM7dCBS8LSqKQhjkgCaFaiGPEOWHF2bHhC+WBWuJNamDLagnE1Kco3Fu5nlIpxTerbriOXvgmiLDGqXfQUyxIk1AQ0NTdCY30DmMgzj01hcH1bnigiuOE+eCtmQbkl1niRPCJwR+DHcdQZ6bxggqwqMFua2/+2Ey782cfe9rHba4SaET/v7HXMpAL3Zw7+seJf/QfO+u3LD3xnd9+ehUilwFwYCuPsQ2Jp0MjFR2ELavWKoMYWIFkjqHlieQ0qAtT6FQcV3fkAsqjAvJlz4bgNx0NVxTRQpAD16UWuaiIvsGIkzMBg0s8LAF5PcOcLOll9btVgciXiaAB3GmM+1o7V6gTnbNnydiD3And7/M5rbr02z9H4e9LFOYHgbjngKV8Uk+gQ1BVUlA0DNBRsCO6YrKVLII7oMNrYAwP1naDEJQrBxbFGDuPxhg6lmgQ1M5c8v3r+iv8++4QzHztz/ZljR+O4T4Zn/m3Tb+f1RIffVd/XcFu33jY7LmH7bJ67RAKVjCaUoxzgmRXPaFOxConRFriRc2e+oVusvBgg7DaWxbguyhsO7pIsk4GI1rukyKRs9vX3wd49u0HVURXCHC3GrIhGFZVPs45j7A8ZWjZeEBpHBHfRMsSQNh3Dy9gMSYIqYVp4W/WWv9/5nq98aH3JlsPF8ExNGnDHePvvD/xi3q7Dr73n17t+fXu73hFE8n7McjMxaIHlajRYCO68jZ7AOu1YVJcM3C2LAZM+kAELk3LwOwM7wAVh+eJlsGndJggqJeSmN3T0DHB2tlTZHK938AIAL3BPK71yjLZbKZxfy92+mFMMdRYpSJbM+zSL37FDJorExstynwL3Iyv28wF3rjTlKzgxVEbryVLC0X6XLc5uclQKWLYqA0QNiHWNwFBdF0Q7h6FSKgNdBxjTVQiFykHUdJgXnNa1ecnqu7cvW/eLq8943+EjO1pvnLvtNHeG9h+qPbl9sPMLHdGu0yLSMCTEWKqhEyU9cnBPgTwDepxPVtxjB3c38HZ6FfNJdh3PaOe7RrPdC611/CBw4zU1rBqQWHJoOBqBPXt2w9DwIClF5JkiNjurWQIRNxAJf4pz3yrXxoFmHhAG7ghIBjbmIVgTIaSV6DWlSxu++s4vvzfyQuL5K6+80up7WvioTCZwl+569q6Vr7bt+eSf9/3puiFlCNS4BmIAtXl0Y1jgjjFxK4OTXB4p8mrmTkergMkPcsejBS5LWFIDUBYsgw1rNsKKpSso854GG2kV+fhxekFGMFwUy30iwN25kJ30s9gC18vr4DTcpsC98E10NJ2ZL7gX8m4c3FHwyST3MFdGt6iDGYmUAkEY6x2FvroOiHeMgDimQ6kQJLkYM3QIyCVQaga09Qtrfr9m6bI737b0/FfWry9emVAh73W0nmOapvSbup+vahzpuL5puO392BjGwK5vAlZdcUuAxdep74b1bTL2biXTkUeUsMvilc/BDueWBFcsAJ4Iyz0jJ4W8v6yJDMvBYmHBAwcPQmtrC4u7k5HOEu6YRmCFhSlOauuOlMbwx0ugEdN4C1kBFE2BecKcgdvO/8gn33zSeT8tRkncpAF3jAf98slfnvBSw6tffa7t2R2j4jDoqgmiIhKnL6M6ZO51csFj/IK+T3d/MCUAvXoCmEj2jw59LHczRJhVNRNO2IztXWdTu1dirBNlwLIcrhBwYpxiueXzAXfX0jvrfZIJgi6lTZMF3GmJ21YU/ne21qxODZ+UEceunXLLFx9OjgS4ExsdWjVIGU0aNxa5aCzvBdu1GjIIMYCepi7ormsHJSpAiaGAGWchMlzPkibCwmmLGresO+5L29eve+ii1Rf1FX80jo0rPjny5MzdDa9d2jbc9vEeo39lTIqCKaFrGcuxrA1rxddZfjz7cHBnlikz3Snmzjuq+QT3iQR1khvjIMFxA3V+TSswm8y/QoKzw+1tsP/AAYgnYsx6twxCXOtJrYgvKxpITAyTKdyBuSdU5WX/3RpsZF6dYcwIv33D2361ZdWJN39g6wci412dkwbcnzGfqbj/kd+/5e+vPf3NhuGDS6LCGAE6unWx4J+0JEI//IcEgqHQejNF1D45vLFYHR5HNetk5bPuVIqgwJIFi+GETSdASAlRbp6I1xGlJCMRkQeh9kWrd/wx91wMdRQbtmaPv1ZS+7PNKiM94GTgrNOZ85MB7lZDhyMdc3dTTrgXIddCnYq5j3cb+z//yIA726do9ci8XhhzW7CsDXm54gDhrhHoquuAsZ4RCEKQOsFp8QQEkVRKN6DMLImduHrbLzatPe6u40656tBWATlRpz75jgA24NrdWLu9obf25sNDLZerpXFISAmSb0gOhi53+tiwKQXuXEaleOTZHrfa9/JkMpfk1fEArp93LMb1c12DhxxY/hYDZEy6Rq55LIkbGhkC3VApGZFwyGK1SyseoIGUQNAscBfUFH2trVKKxLWBiaNl6nEzjt93wSkXnP7xUz8+Nt64+6QB9182/nLuk3v/8c7HXnz064OJdklTVJaliNmLkq2ukMBdBsEIMppZEctdbeEJqo9mehJlzJPmBFBeUg5rVqyGNSvXEHuWBHgNVq7DMhpxIaMmxlLkeQ/h8cTciwru/PlcVr5bVziWPZ99m0yEW34K3P2Ipdf3mELAPZUV7PPZrUQUTGqlxCTBpK5vAVEBRRVAH4hDX30XjLQPAiQE2oemjjkyJoRAAkXVoGbOir1nnnj2ZzZtXL3ztNmnjfq889RhdsPANIW/DDy14NX2vde1DbXe0K92zTMCUUYvazACYFYSyXKSmE3AoZshfrK9spUsRuLXCmWijLQFNQvq517ohE0EuLtZ8dx7SERMogCqocH+/fuhq7sT4mqMGYO8Fwn3ZPBEbDIUFapvJ/I1JAlKJjAyo5PyvRDHTBNKEiWwQFg0duPlNxw3b8u85iuF8cXdJw24f3HX11e81vjaLY+99NiH4zCIXWLAEAViCDIscKd1SHFyBcAIsO5vyGUhaFb3N+Y6wpgeJToYBkjIXmcAzJ4xGzau3QjVc6qR4I4y5Q1NIJe8hGUPxEbE4iis/MNSaD1GKFdCXTZwd1qqfix3lp/qnuKcteUrb8nosoOmwN27EqJQwTOZz/MCd7ckqXzAnVKKKB7D2L1AxkxrEzQTICQEAEZVGGsdgKHGXjCGVKKeVXVMXDJAxF7uOpizxWD8rSedc+fyxSu/d8XmKzqL3QpzMs9PMZ+tzjSDT9X/5rz6/vpb2qJtOxLKKOjmKHk1DRNlpOUVtKg+WXM9m0SjkCcCDwpEqx0qVT2wEjBRQHKi1BO7lU768dh5lay6XWO84O52PldkSORb74XPxpPrcD0LsghNTU3Q1NIEkVg4lUxHrcWpGI47Qiz3sQKCplD5Nois2x7Ja4uiWUQGRgt3QloIquIz4zdfdcv7p0vlD4zXNT8pwB355G949JYtdd2NX37m0D/OEeUE6GYc4qoOQkAAkSgR7W55hVnvFO9gbvkkkOKgKQrRJ5q6AQrG+AQZFs5fCJvXb4bKskowEiYocgA0zaDSByWAioIAGrpZLHAvRkJdccAdN1LKLe+20LOBOytfyZziTGC33Beoh6e8dJmqhAdD3ZTlXkzRPDHX8gR3mnVrEfC/uAvRERJyI8Lh4I5WnY45LzLr464DxtWDoPZGoa+WJdFJEQYUBqKNKFGudkgDdf2sxS9cdc7bP1C9eWntVmHrlDu+gKWA1UdPjDy/8oWG5z7cOnb43YPQN00TIyCYcUsmYDgyxQJJ2dxJYOfIxvyZaKkzOcKy5rOBe76P6ZZ05+caEwHshLfJZc/yDuyZ8/g7lsApigJtne1Q31gPo5ERIDY/WwYiZYbxfGzSomQWczeRMh2rv6yYu0WtjGERVdNAkAQICiEIxsu0S7Ze8htZMG/60ZU/GvAzHtmOmSzgLp1050nn9kR77+syeudEo6M0YKLMS9Ss+DdDuSTFH1tvKZc8690ugCgRoTX9hIl0ZaFSWLlsBaypWQMBirfjcZwm0DY0Sc01c7gygNpxSC4XuJ28xh5rTybJ2WzytNIRChd4TxEldtiu4ZYt72bzZ5DqOJLhnO/ktOqc1/QD7u6+h9Rg2jeuPV5v/z6Xpp+PwPAKuYxnY03Gc/MRisnYKlcO0fWIrklrAlOFJfiddbR1LBGhgAmJRAICskKdFqMxHQKqAmNNAzDY0A3miApCgp0rBwJUkqonACrMkuHPv+fWfzdLzD+dX3P+FMVsgQvJNM3g3Qd+dGXDcMPNffGuLQkJc5iQNY2x/CNwpa//NJuT7opzQ1H3JLhbKU/c/Wyzbp2Pmc9ay/aKxbiG/drjvR6OlygKMDQyAnWNtdDb30vkNuRZJ9c8Cy2li2yGM8j3QPhEpGwsgYzryuQZQ7wyRSgPVpiLA0taDEM55cCnX+oscPrZ/I3n5GKdu7NnZ/kXf3/7FXvb993bLw2KhsYIaIgkADPZbR3UUvdkiQxpk2dpUMRLjoNlCKCYEvVuX7m8BpYvWQaSFMDyW/axa640GBY8uYzKkQJ3mhRuKfH4lscsFQLuuYCdKwpu4J72fE4Fx4rSpc2JVZbHv8sF7s7NNwXuxdph+WcU28Gde4DsVn8ucGfWHma+i8QRjz0dygIV0NfSB321nWS9izETAkQeBaBrGihCAIJmcPSk1dv+eN15V3xgy/wt0fEmFBVv9I6+Kz3Z/+S6p5r/9dn2cMfbR82BoCklKFSJ3LGSqFApl5dym2TqdCTMucWmiw3u4wVitxkb7zXZeJkQiUWgsaUJunq6IBqLMAWIO0G8rBfrwRjApzcmQ39BQAnAfHle5Joz33nxOSef8+yZwpkFdz6cFOD+k7qfrHj4X3+84bF9T3xkNMAIqMj65q4Ri/LSOW5OC44G33ojyaqFx8YT82bNp/au82fPo+zFVG2nzS01icCdA2gyeWWSgXvy+YoI7q4xMJtiMGW5Fw4w+Qk1tomYxUZSnYGARbVJxgdaH9zsIC2A7Ux7zBXZHtFqV6MJCIlBKNUVaNhTB71NvcREFwLMikfXJ9aDiFAihLTZoen73nfxdTdcdfzbni38bafO3G3uLnv0pb/d1Bpuvb5f710Wl2Jo5bB5Uk0qDS4muNvnnuBvHKVpxTh/IoCdnouMLQMSegLaOtrhcPthGIuMMgOUY48fcKc9xOK/NFbcIY2uekmCWcZM810nX/uFxfOXfvemE27qLXRFv+7gjvH2jz7w0VP39ez7zLOH//mWcCCcFifGpDjmameMQbmEPFkYlvuQMuJ1gTJ0ly5cCqtr1sC0imlgkMnKA8uTF9z5YiIH5yQEd0uap627Qt3y2YTBlOVe6LZOnZevoMUMXsaRnapQYYLIcstb3q1kwqlNkKeFlOgqAraCoL7soy190FV7GCJDUZANhUriROxAQj3DZZhVMq3jlBUn/Pj6a27+xgphxvD43/zYvALG2v+v/YELdjW/9PHBeM/2mBQOJCQVdAl7a6BMZIqZbpvfbCPl13Ln5+ebUJftvvmu2VwzXcxrkbFJ/zOhu6+buOaHR7EkzsZSx4z73B87uKMbn7Qj/pcAVWoVnF9z/h8qpcqP/OC9P2gudCVPBnCXL/j2xVe0jbTf2RCvnRdRIumaH+dPsOgA/YK7jAVvBlBzmJplK2HV8lVQEiyj+nZGiDN53fJ8MhmoTwy48/WXSqBL1d0nF5PVOCfrWnXERabAvdBtODHnFSLYCNztE84TTClTKCW5kiVQnK3MSt5kh1jZ1IZIjWD0wSi0v1oHan8ETOKVwrCZCKKJTHUBKJfLR5ZMm//UO8685KuXbrrohans+MLXw7PRl5c8vO8Pn28fO3xxXIhMR4pTFasVBPSPAARwenSDEuO8PvmCu9f1/PxeyJo9EkpCSiYzpbd/aAAaG+thYKifEu0oU55zsXi9aBZw5676ingFnDbvtF1BCL7zwY89WOt1uWy/+5jiQi/t77zn+p+r/MSP/uvf6ntr/7tP7pHiSjQZY89wuzuzdd0ywYlaHuvYRbIMppVVweoVNbB00VIIyEEwdYvg/xgHdz47fJNncNpbBxBg51oltjkoBNxzbeYpy93fHiqmcOPgboUXreoRO9qzhCEO7hY7BD0CJQbhLwjuhgmKqUBQU6DrYAsM1rWDFMNULiQFwQvIYOoShMygUV1ZfWj76q3ff+8Zb//Zihkrpqz2Aqf9sHm45K8NT73rX+3/+siA0L9KE+OsDlhUQMMWvJoGAUmg8jWs2/b6HElwLyaok2j38X5e7+/2OybFoVwaHR2BZoy793ZTvTsjR+Fd4jyu7ALuVC9v6c4V8XLYPmv7ayXB0sv/dMufDhXynLQfCz2xWOf9X+Pvlvz44R/d8FLTy7eNBQdBU7Bu3d9juZZ5CSxugZnykonx9rmwesUqmD9nHrV8xZwSLLlhFYnp95ksCXVJLZFmaGIsdye48xirG5CTGHBpf8vFQ9Id51hR+HtmI5zUmHttwClwL3yXeY1t9iun3DWMpISTm1jJP0T/mJRDqTa8DN2thcI6jCiaBHp/HFr31IE5GANZZWE1WhcClgcFYLo0bWjlrGWPXHHGJXe8bePZ+6as9sLn/ImeJ45/tvm5rzRF6t8UDoyVJbBM2MRqxCAYhgSqqoIkmaBICPS2jmVZbnmkwL3wtZp9rAq+pr2+00UYUrKoJEA8HoW29jZobT8M4UiYEdF4+uNTFlMy5m655Xk4GZXrcrUcTpq5dV9IUi5/6NbHDxa6IvyhaKFX93Hel/75tW1P7n76thfrn788FhwFQ06khiiJHunJOvyy2cBdlmQwVQNkkGHZoiWwankNzJg2k+hmCdyJr93OrcSuONnAHYERvRDJMEKW8SwkWz4D3H3Q7WbrR8/kOltKzv3g7ArHFTc/m28K3H1sIJdD/IxtLnBnS4HFZhl1Cecbt5pkUNlPqiwqXcnD5iNIuSmCENZhoLYLhlp6iHJWojYQWLqK9dISBMwSfV753JdPXb7l7uuuvOqBZcKygjODCxupN8ZZGGdvhMbKRw88edP+3n03DEDvXDUYg4SpEVENEgVhoyzdZHzysiJTYp2X8D9awb3g9e9G3OAQaBhxF0QRNEOjbPnGJoy7D+cN7vbBp91F/AGswqtcR8t96/4SUbnsqAV3XJTv/d0NFx7oOPCZ3e27t6lKGAyJcVawRDrrY2MJ8sqaRiCUkS9eNYinGoG9ZvlKqCipoAVO2bki9od3aVQynlI4ph24fvKpc+cXIAuH4piSq9Vsv1EGuPPsZtvzZHPC8bXL3XR+6/WTz5mcIktZctzTzd3v7RBkFyWlxn49q2rCSyTj2PlhvfJKVPS6z2T8vWDBltpsyYQ6qoi2DHVLdQPD4pIgMhO+iyzXDo45UWoaEkAcINEbgfZXG0AKGwDENWWChHw1OK+6CBWByo6ls5b+4uarb7j7lFnHtU/G8Twangm7vj0+/PgZT+7feUeP2r0pKowGdQlhHOcIExaxFwe6kw1IgErJyRiyTPLKu72krQqCRJs9/MYNgRyNY2j/+tiH41+v6Q8/ruv5BXeqIDGhb7AfautrYXBo0Er2RuD3zqdzDnfSMKJadwHK1DLYPufE/aXC0Q3uyoU/uvRdjf0tn20YbliqihEwscetyycbBWamEMfEEdY7tyxYAmtr1sDyJUshpJRQjefEgXumU4Y/Gwd3vvCS4GaR5rBYdWaciJEmSGmWu3Pxspgna0vIr8t6L6dzyzvv7Rw3K98zZ3w9IwnHR0JdLmvfS3Dyc71Ia/jvfI34ESpMefB6An8CyvsqE3/EuISa7fEYWzhjK6M/ZL0nYZyVA1FvJYusg75g1j3uOxEJO1QBEsMJGGzqgeH6LgjpAcqKx5IhCRV1A7AULrpoxsJH3nziWXfdeMb1/xIEwX3jT/zQHdV3wGqjx8cen1XX2XD7i+0vvDsqRcqQrAZnzwCJwJ2CkKYOmqCBJjHyGlnHhMYcG8AB7s5B8jKyvAa1GOu1GNewPycjQWMf58ikZZ1YoamRsVEC977+XtB1pDvXAWSfcfccA1QWK4Ntc7bsV8TQZY8fjW55tNpfGH1hxpd+97UP7O88eFtLuGWajty7NsY5+/vnA+4S9nTXAWZUTidwXzRvAXHJI+AzPhxWQ++0IMfllneJuNjB3b4QCwV3t8VcbHDPBXrHKrg7LRcvwXWkfy+WkGM4nQ7uIoK7ZaFxax3DJcSzjUCNewrjhkgjj01fEEqiBgy1DULL7jqo1EuxQTt1X5QkmQhrRNU0FlXN37emesXdt733lv9bJCyKHukxe6Pc76GOh0oHjZELXmx58c4+s6s6ClERLXUsLzRNxcotQrBXQRd1Anf8SFSt8PqAezHWazGukaGw+AR3kpGiCbFYDBoaG6Cju4PYGFlr3HRimkLW2RsC3B9ue3jlDx774Udead/z792JbhnLNvIFd6fgReBGcMeY+6K5C2DtqjUwa/os6gOHi54i69QE4dgE95Rqmr6xueWersmmL81jGdwnK8AXU8j5BXddBNZwSZCpjSs2fkDSKAX3mA4Q7R2D1n0tMNI+AFVyOYgac9cz/nIJKuWy4XULV/7i/O1nfv/y4y7fV4gAnDqHvErivYfuXdIW7v3+vsF95xihiIgyVDQCIOkBEA3Zyo3AJlwJ0EUDNJERWiMt9+sB7sVar8W6Tobl7rNjGFr5uqFDy+EWaG1tgXAkYnkCMZzqN/DovorfEOB+7557t//uuQdue6ntlUsHzCEwkt3dMl86m+XuFLqiiL1zRTASBtQsWwHratZCZXklJSoguLNEoMLAPc36znBJu7vl8Zysrmm/bvkcvAj5Wu5T4J5aW37d8k4P0mQBlmILOCe4c6sdbflkySTxzgig6RTNJWtdMgTkmyNgTwxHob+1FzoOtkGFXApaTAXFlBlhjQoQksvMlQtW/GP9kjV3vvuitz82lURX4GoyQXik65FZPSN91+5seebO4dJRMIQwSLLAWoxqCO6SRXGqgY5ENti0hJOlIINnLgzK4ZZ3rjs/+S38LYuxZotxjYxRp2x3ItRnP3kIB8xzwvfu6Owg6314dIQI1LD3e/IaBU4tgvv2OVv2y0ezW/6rO7/01r/u/9ttr3S8smNEHAEdBziLp8gvuKM1gZIILYV1NWuoDA4bx+B34wF3Z2KYM4M9VyHEeMDdK1veL7hnuKB4Uoz1Qy5SiyTRjYMn3q1W1jl/b4SY+7EC7k6ZRsl0Vs9uO7gLkky5K9QDHFkgTRmCpgRaOAYD7T3Q39ID2oAGQTFAneFMzYSQIUPACMKssjl9G5at/d6Z2077yUWr39I8xR9fGALsMneV1tXWnXyw5+Adh9TmrUjbrcjYuAR7cWACnUxKF86fIegWsFtJul7Azt2aWWrFCwX38YDyeM71NcI+wZ0/B+Y5YWJi/+AA1NfXUxOZpEu+CJb79lnb9pfJR2lC3T5zX+C+h++7/LmGZz76WvfeLWNStGBwt08er2UvCYRg/eq1sGLxcggpwXGBO89cT3fhpGshU+DurvC+0cB9srjnJ1zYWX3ZiUPeElY4lxR3FyQq0cR0bEqOMwMgqwDhvmHobm6H0Y4h6gBnqiROTL4AACAASURBVACYtS2LCgQSApSoATh+xXEPn7DquG9tXnXOv05ZNBVr9wU8joPQHX9/x/01Xf1dH97fc+ADoyVRZUgbAjkgUbiEmDyQpxzDIFbVDatyoNWb22JPmtipngHZDAP+vZflPt61Ot7zfY2xT3AnvYfoe3Wy1MPRCDQ2NpIFj9+xuPv43fJHNbjXmXWV33jgzve83PDch2sHD6yKKHHQrExct8nIZbmnWVboAgQBZkybAetWrYGFczGZTmGkNsBjUPm55Z3gTosNO8/ZPgWBu7UQcmXLe1rupJl7Z8t7We7JPe1GVsPJk6Ys9+Qwegk0XwKlwIOOhLCjrm+UH8RWJxHPWGU+WKmOncUwaVVGy92QQR+Nk9U+2NYD6mACFFUGUZAgDgkIBIIgx0xYUl7dfcLyzV86ZeMZD5y/bkf3lNVe2AJ4fuT5ma907Lm4caD+s31q77KIEIWEqFG1IfbFwo58AuggYtIjoRHKKsZYkNMVnybQWPtSL5ZQL2W3GGu1GNfwHOk0cLcRrLgR2aDMteibNIy7t7RAS2sLxBIxRkF7rIP7c2PPzf2fP3z/P/a0vvjvTUN18+MKxoSQ3MJ9GpK1gF60goZIST7Vc6thbc1qmDtzDkYFGbijy54oAlmZWDLGQgXlqU5Xzvm0g3tyoY0H3C2WLuyuxZnfspXC5QJ3iufT7nIHd9rXWcaT3slpEbgAu/0adlIZ/P5YdMunKZI+mRQ9BUseB0y8oLPITQjcGXmN1SPOstoBNBNZziyFWRNAjgOEu0egu7kDxnqHQVFFkDRMbFWotlqLa1CiB+CUtVt/tnHl+m+fcvqJr20VtjJCi6lPXiNgmqb8y6ZfnnB4tOXmppHWK4aNEUUz4gCKBDGcMxkL31QwTRUElAvU3U+k+DuREflJNKFNPwXuTDi7C1A0qLC0E3Gprb0dGhrrYSwSZnXuxzq4PzL0yIq7fv3dT9T27Lu2O9ZZEoM40fpl/dBP/HerTR4/2CZkWWkOwMplK2HNytVUDofkNWhlsNYJ7DIIimzeMHCIhPSZ3hRe3evqZOGMbNYzJFtk2l6ATzI/Pxm7TrLBpV+ZW/D8Eux4i8jF+rfFF0KHJAW9A5STx7iwxvFz0uo2uWWe9uyZM+HHxe4Vc0++mw+R5qe5RTHBNlXNbR+IHA/Kl+MEgPzEg7jbe7HqaFpbLKeayke5BkreKWxCIupERBMwJAiqIphDKvQ3dUNvay9oUayuxvOwhA47jcoghk1YPmvpvk0r13361C0n7jy/5vwRH9M/dYjLCDwafnT+3ra9V7cOHb65Pza4WJU0MAwVRFmChMG6lhGfPP5B/gurnyirVmB8BCRVslikabdkdcOOr9Jrwfn10uTROGeukLU/HkBNMsQlDUeb5W69C45CmkEkmJQ8h2x1Xd3dlFQ3NDLEgL0I4L5tzrb9iqgcnXXu/9f2f8f98I8//PSh7oOXDRmDQsxMUAwj18eNJYkWqh3c0S9lAKxdvY46wVWVVhKwc3BnLnWMHXJHOgosa8FbZrSdKz0bX3D6Me6NCkzaYKlPBpmNy+vaz0gqAxYpDRO6mcqkm/LhBvDZvANuFrzbPLzhwd3LK+QyKMns4yICfCHCbZzy1DodIR03C4Z60AKUKTmLlUyhx0sHQzSoXloyAULIHx8xIdw2DANNfTDWHwUDaWdFAQQ8RgcIJYIwU6wKn7h6yx3LF62874Nnvbtzij++sNnCPKW/tv799Nbhlls6htvPjRuqLMoiaHoCREnCikTqN46+d9zT5BnkBES0thkDGnPPZwftpALuwjBnX5spWmJ2RrHWbSHXGQ+4cwzJeV9bAjIeh45bSrIWBOjv74fG5ibo6++juDuzIQuPu5fGy+DE2dsPBMWySx+/9aGji1seCWzuOXDPm36+8+efPNi5/60jMErsSVn5W7n25EKB6AR3tDSCShDWr90Ayxcth9JAKdXhovWOFgVb/CwxyCBBlgJLvvAnM7gnl42bte6QGWwfs01MirubK56LdW6959CvjjS4Oz0eXiJxvHHwwoRK6qnGe3+7UPV614n5nSLrFk82Lhh05WLmNeOoI1ekgOVUOiimACFVBK0vDL11nRDuHgMzgSQ1vNZKg5ApQ6kaMjYu2LBz+9rjbzu9+uR969evp9Dw1Cf/EXi4+8nluzr+dX1ruPXfhvWhOYBKlCCAqqsgYktsJgwtt7C1e4ggnifHpSxSO7hnW/f4fa6Y+xsJ3HPOhk3p5wYSgjs3D0fHxqC5pQXau9pB0zWLHdS7MU+2ex7V4L7T3Ck/+/zzFzz03B9uPdC1/7SwOAaG7HC1u7y5H8sdFadpldNg07pNsGD+QirHwR7S1AIWXfZWEhvL+mWNMOy1n+S4srncvSx3cu9nKxmZAMs9CQA+LPhUXoHVmMAF3Pn1kl6FSQTuyXd1yQVwS7AcL7iOF9ydimb+4pudUchzFHqv9PPQEqEVTdogUclaxE/4LZaqoscLHWzY4S0QMWC4tRd66ztBG9VBEUvAwP4Nug6iYUApBIw5JbM6zzvpvNvnVVb+9tqTrp1yxxc4Ubu7dpf9reeZK1pHW27qinccn5DjVIqFeS/kHhaQNdAC77SsOes7h4yaAnd/E8H3oi0gTPuTUq6wRYJhQDyRgMNtbdDc2gxxNX5sg3udWRe857F7rtn52lM3Hew9eFxUigBgjaaHJ8MPuBuaCfPmzIPj1h8Hc2bOYUQOWONOEXckGWAxEeaWt+KL3NiwXFZ5gXsOwJwIt7wXuNu17aQL3waO2YY4qQjkSMJzi4F7ufSToQWXveTXccVDDPbjsyVYjgfgCwFVt3ybQp6hkHv7E0/+j6Je1VZ2POKDTHwRrD0yzr1K8UQBApiYOpYArWcU+hs7IdIzBpAQQBSD1Kdd0EwIGiKUCaHwCauOf/C8Hef810VL3tIqCFm4pf0/4jF5JDaGub/t/i2vtO69rSfec8mYNCprEibNsdlCqx2BRqMad4vzP4lGSf8XjV0yTQSTij0E7uthuXs9U7YFMF63fNbr8uY41gF2y53GXNcJUzo6O6GuoQ6isSiFpZyyP5+Fe1Rb7h1mR+lnfvtfH3qpedcH6wfrV0ZFBHdvi8Ub3AUwNQMWL1xC4D6tYho1iyGXvIBWCMuaQ02XwMyyrFOWO0u48wPuaSCbZeZeL3DPeAeXpE8nUBZEP2tb8HYr2204cpLk+Fz5dgVkCtx9Dloeh+H4MqUXgd2EgM7AANOyiGAOMcQUocRUQB+IQl9tG4wc7gMhjvXuEjUqwY6Lii5BuRlQ55XPqr/ygis+M72s7M/n15wfz+NRpg61jcBz3c/Nfbb7+Rsah5uu61N7F+mKRmyeuq6TrJJkmbj+0xR7F+CmKF3SkPdWrY8EuBcK5s4FMhHgnp5fYN1RwOZjrPsbOngR3PEf3T3dUFtXC6PhsSKB+7b9waMxoQ5r3G/94cf/82DvgfcdDh+eE4MomOiW9/h4gTsKHqSZXb5sBWxauwnKS8qJHQuZ6URMELK0Wkp6wI/lvkqCO+snl3wKloKS+7lSKSuZDz9ecMcrMiUkPWmQvs/ilnduFmfc3a6U8H/juE40uNuBOWNjek28XWvmXWCz5F/YFRufl03Nt5fryOWC2SqL8rXeiyXk8n1n+/H4Lgji+FF0AAWFGBLRYbEJCjIEEl2EYFyCSOcwdL7WBNpQDBRTodg8ktbh3yEjANPMkv6TNmz76fWXvPuOleUr+6Zq2gubGSx9e6D1ofNe7Hjh1q5Ex6kRYUxGxjmq+DEYSxomBGvYkEcUmUs4yzrOB9yT7uic2fJ2aeltnCVlTwH7zGv0xgPubu/qHEO7W56exTIMiTRIEKCvv58s96HhQSvvYbwx96MQ3DGZbv/I/uk33HvD15tHm67tSnQHkeiC0m+LAO6yIEPNilWwfs16KFFKCNxlkFkTSwvcqVyEwNE5AVSkyHLQLFf2ZAB3tpjSe5vbhyoZL3eJ13JQpU3vFk+3Nq8buCc3o3VeNuvbbeaygV4ukHdTPFyXBCk8NiXMzUrxkb2esYFdzvEC3Wzvma+Skes+bhaU114p5HcG7kyblLGWncAds+MZtzzyQyhaAPTeCAw298BIaz+IcYzNy7RhqO2rLkAFlKpLKxbuvu6Sd99w3vo3v1DIs0ydw0bgmciuxc/U//Mj9YMHrhqG/vmGzNzAAsbbqc6aGS0I7oqi0Hf8w3gK3JNosPIh2yfNYn2Dg7vbu7rtRTu4kzGEREFW62OUfwODg9DY3Aj9g/00B+N3yx+F4I4Laq+5d+71X33ft1vGWq/qNwcFypQvErgH5ACsWbEG1qxaCyE5CKaGtgTRNiXBPVl/bgN3FFwM/bCMh2HpZLHcJwu443P4ibszxclddBxL4J4PwGdNyuQxPx/KyngBkdzyrPs3SKYBMgGFAQZ5uBC4RQiqMgzWd0P3oTYQYyLIugzomSSFAERQNAEqpYqWi08+9+5bL77lu4KATvupTyEjgIbQz7v/dNWLzc99qjfavlGVxsCQWKYQeiLRJYx8A6wcXSBwx9ajvG67EHD3UnjTXdX5W+5eynIh48Tkjbdx6Ly227vm8nqQ/DNNkLDs0MCseIYR+N3Q8BC0HG6F7t5uCpccs+D+cPPv1375ga9/vWGo8cIBYwg0dDOhAMEyNevj5tbkLientpU81hCgLFgOx208DqrnVUOpUsLQSBdoEzCNC+12JrQIgLCchIg6OLFDeimJHaTcJt7plk8LHYwzW94Jkm7WNy0uR+jAvsy9LHe3hDgvS9xP/PxIgrubQCjE2nXV2HNYLrmUmEKF1Ot5HtNvJdA0HZBPKiCJoKoxkGQRAkIAiAJtVIP2V5uIPz4klIGpi6Cjdwz5400BSnQ5PL9i9mNffP+n/2Pj3I3dr+f7HO33bjb3z//2v37+vW61+xxVjJSBqIJOuz3dC0fVbqQEWnwdLhZ78neK8TH5l23fuMlgd2uWgXtWQHQJEUxmcM+1XpyWO3IIUEo28swbBkRjMWjraCPrHd/xmAX3n+/9+Y7vPv4/tx8arD1j2BwjYgz65AnuCHb2xCoE6arSaXDCphNg7qy5VO9uFbRTNJ1XJpILmlO2Uo7dkQN3++J2A0DnlrMfQ+BOWkhqGXqBexKAsrjl/YK7Hcheb3Dn+QbZ4tq53Iq5NvAUuDNmOoyd416UROSQF0BXNQiCAnIUoOtQGwzUdYEYBTA1GQJKKVnu2B+8HALmnPKq5y886/zP/ccp73tyiqymcPUCm8P8+NC9H3t+YPcN/TCwWDfjAs4JSTHnXqYJSwkGN4t9POCe3Zo9esE9XyXDGXMXkCjIqlZg5XBxaOtsh8amxmPbcr/72W9d/rN//vwTBwZrt4YxUz45cv4sd/uWScuaNgSYXTkbthy/FWZNn8W45K0yOMr6peQHdGtRL0vSYLEr9REDd0d6XiHgbn93fj5fqNlby6Zi1FktauvCORPfHK52Py768Vjw/F0zFBDL7e8H3Enk+XRpH+vgjmNFSXEC1k8bZJUEFQXMhA6KKkCscxha99YDjGhQAiWgaxj3lUAwZcqQn10yrW3NgiU/fe8FV39r+8Lt/YVD29SZT4WfPfGB5x/4Xr/ctymmRALo6iWKDqvsLW2ELLFptaqw/WQlD7la1/4t90LB3cszUMxZztctXyi4U74D5T+lgrb4XUJNQEdXJzQ0NVBo5Ji13D/7509d/8e9D91SO1K3PiYlrAC3t1veDdTJouQJVYYA1TOr4cTjt8G0iulg6hhBFEESqc4ODAPb9DE3NtX0knsK3fIS03utmDtbKLziN79s+Zxu+XGCe9pmsCXYeYF7ErCzNIZhL8+Q+2gCdzfgzuUi9BImU+COCrBJVKa4L1RdBxkZH00ZtMEIdLzWCJHuYZATyBmPNe0KGKoAAQhCpVwRWTRj7hM7jj/l2zN3lP3jSuHK7BlbXhNxDP9+u3m7eC1cO+uBPY986bW+3VfEgqPTVClO84JKFLXaTcsV4pSyyeKfIwLu5DXNo6wuTU5PwPz6Bfd8QZ0/qlu2PHO/s0RtVVOhq6ebwD0ajR6b4I5JIjf8+oMf+1vjzg81RpqXJ7ARNEcUD7d8cqCz0dCaIiyeuxi2bj4RKkorQcfYITZ6lSSaAAbuVtkX0Wgy7ZWzcCXBnUVTkhnzudai35g73d9h+eZruTufw3l+NkvatWzOmfBmH1MalEx2ZOf9kmqPT5KcjOfPcp9s483vZ38fp1Wea/N6WfB+Nn7G/XyUS06ALJuwSyI9Mwlu7OiGFVcqgBIXYLClG9r31UNIQ5IaAEFnNe0BCEFQD8L8yjn7Nyxd87+XXXjeL7ZWbu2bsAd8g194Z9PO0IgcvezPtU9+eSjQv1CTI5JuxsGg0KHV2c1K9WXaeGpA3Nu5Wk17HTYKbxCUsSdtlSfZyuqSe4A2Ynbjx89+KtZ0eoH7eJ8lKS55HkGS3ZSBO9LO9vT1EriPjY0du+B+9Q+u+NKLvS+/r1VtnadidwmL8dK+ULIJ4ly17uheX7FgJWxevxnKQuVg6CaBu4S8y5Qtj8FB1sCSqGezgnuqMCxXqRPfW/bl7bTc7Yvq9QJ3N4s8472ciWNudfQ+MuCzbfVc4QCvMeYCwAvcvTbwhIC7NSZe9y6WEJvY61geK6TXFLCANAhCzIRo9wh0HmiBRP8IKJpIfdqx+F0WkLBGgSqxYnT5rMW/P+vE07/zrlPf8coUE11hs7TL3KX0DYys2t245xuvDu07K1YWDRgQRU2Kwoc6szeSfUmc2zFbr3aW0Z1+tOgjoS7bW6TAPTtl+JHeD7nAvRjPwkePJWVbIV2b5a4bOvQN9BO4Dw8PH5vgjgvmgm+cd/e+0f3Xtpkd0zVJYwwZZL3njrnbLXfnhCGBA7aGWb1kDayrWQclgTLSapGZjghsDCtL3ur66gbu3IPA3fIcFAuz3NH2d+8KlwQrF7DMlVBXqOWeVELsiXg5LHe343ONhd2Vny+426+bOwCSMlKcnoi0vAsPuZoL4P0IgQzL3T6mE0DOURhMFHoWWu1WH29DAgVCYIxo0FvbDr0NHVAuBECPJsCUJJAECWRThoAqweJpC17cuGTdd68795oHa2bWTPHHFzD8mED3ePfjs5rCXdfubtvzuQFhsCIihgXDTICkSGSQ6OSapywhcoknAce6X7ZqMAbu6Q9ltZnJeNK89oDzorar+blOAcOU/RTyHmZKkGI9R1bL3XKeIOAPDA0QuA8MDIwb3LfN2rYvICmXP37r40dPVzjkST7rq2+6py7WeFUXdJdjb2jQec9obsL7S4LiE4cCF8EdLYn1KzZAzdIaCAVKyMLgG4EoZymRjq0PBu5sMfCYO/ebTyZwd3OPZ1MOciW4Md5w/u5OZHf2beZZ+UzpYnUGtnh8spUku2IKbFPXZf3A+a/2OtQs5r9HvD91pUx2vnzAneY7S4KdH0GQC9zpGR0Aj//t5TEonpBLz5p2Xpd+zamAsIYYAoKILoGATHRdY9B7qA1ifWEooQRVExImNolRKPY+U6nsX7Ow5r5ztuy494qtV9ROMdEVNpu7zF2lDV3t219u3/OFpnDzqYacEOIGxm6BerXrgNY7kgoJIBLIp8A9m8WelBMu5bJZrXwfCmpyv+FzZHldP3upsJHKchbyj7nsPb/38NqnGeBucXraw7KDI0PU1723r/fYBPfd5u6yD97xb//bEm19e6/RH1KxDI7iSdxyt+LgPjKc7eCOCy4klcCm1ZtgyYJlEAoEKZGOgMlIEdjw1ZjuxiH6rSTzCvNgWS5Kl9Vrj0Wl64opFjl2dnoFeqYr3CWubdd+GRJlpcD1HXOnqgDe/Y479tiLibQhWBtc1jEP78fafeIfE1MiNANEWcaeIEz/odJFzJdCsgZ2DrsD/siSsVLbnrUJ5XW1Ateuku+ZPsBpvAIOKuA03dyZv+B3F1vnEWNhxjnenQl54mHaqVlc8/b16ffxCj/OZCWlVAjC+ijwZYxjyrogsqsTpQTG1nHarfJKXl4lYtc3QwBZlUAdVKGvoQfG2oYAYqiEGyAHFFANnZLsSmKiunLO0sc3L1v7P9dcds3flwnLYoU//7F7Jlrt93ffv6RjpO8DL3XvvWlEHi4RkCSF8nQkov/VQKOJw7kTdfY3/+Tib2GKeaZNm+scv3krKFcnE7g7lWu/CoaffWo3Veh4+wBacfiRkRFobGmCjp6OZFMy+6rOlsPgXPnYOOaotNyfNp+ef8t/3/jD9rHD5w1qw3KCVis3p1E4pTum3RKmKOGHE/hzJcAEIrDZun4LzJtVDaFgiPU4JtBmukPGOY5R5ZNsB/cM6ye74Zk81G7l5qoJd1LKOhcj+TFy3M8L3Gn/k8XOGJOY+5yBNvHwIxTTeGMuAh6DIIBAjSGOABgxAcIDMUiMJqC0rAzKZpQCcpnooIIgIZ2GCsRzbfWSxrieIMgUH8SyBIvmAUxBo9IqvDvrzWd/KXQx2ix+20/4HLRhOXjahJTTrZiRz+DC7IbXyZazMZHQ4lfIMF3OxwJzeVicX11kXPCSKYJEHd0w2Yd1dEPnGDGbiajHmWAiFzl2fsPEOUDwYMFcOh9JnyIChA8PQ3dtF5ijOpiqAaBYc2EClGgyLArMaty8eO3Xrzjvst9trZ5Koit0DT0x8ERVQ3/tObWDzbc3q63rMclYNkSi8sX9Srz+EjaLMdicGUj5m6PVNF/7Nuu+kGfzWrdOBcHr+GzP4JUMNxHPXsg17coDB2q+X7HMeiw8Bq3trdDa0QoYg+eYQ0oQJakiVYGbqpX+NEctuD86+uj6T/7gtu+2j7SeMWKMgopaDwdhNCVs3Mhuwo67T9zAvTxUASdu2ApzZ84ncE9qSj7A3b4w7W75iQX3VAmaU+vE/+ZqTq5acfvzuda5e4A7codjJ07DVEFRZEhoSGmpULx1qGcM2hu6ID6qQllZGVSvrIayaSFIGDFQSiXQIAEJI0FuQ7LeCT0Zz7gFIZaGq7HSQ3Ir5gZ3O5g7wZ2nOfKr53z3LOBuX1OFCqNCBUOu8/xYDznPt8Adj0FgQHBHYhmcCwQHBHd07PLsVckwQBGwTFShBCENhQ5SmIrojjch1jUGg/W9MNo+DLImgyhKoKHygNUmCQOmQ2ns1JotPzlhybrvvOfM9xyYIqwpbFX81vytNFQX3tgX7fx47Ujd1QPKEAE5cvjj/AmGDdxFnZxmEn7vI0s9s+49v2f02h92cPc6Nvfa9cq2Ke5z53e19KPt+9SJRQjuhzsOQ3N7C9HTclmDgM6BHregV7+Soxbcf9X9q1O+8pMvf7N9pOWkMIRBQ2GR7NiGsSTWupB/clnuzgVVWVIF2zZtg7nT54KiBHyDe0asJhlTzlwGfjK7fVvutsvnKosrFNwJKJOVAUzDIaua3O7YTcpSIZCtDxuFoGDXTRA0EeKjCehq6YHO5h5QYwYBv1Qhwsr1K6FqZiVIZTJE9BjokgGCzOxoBAm0FMklbKuDJbIgO3cA8xVyssx0yj3bmOQD7vy0ZBOdHJzs3IIfj0Aaj4BwO7co4C7o5BVB4S/hHBisYxjNjdXOlZI8kR8bTCoRRRe+oRug03ygv0YGdTgOA41dMNzUCxA2IQgBCrfETJ0qT7Dr28rZS3ZtWbb+cxefdO7fN8/bHC72eBwT1zNBeLrr6Vkv9r5yZeNA0xd7jK7p8RKVwF00ZCu+zkIshqhTm1e0f7jXLdsYJdfSEbLcx7uPimm5j/dZvNYdvz56hVnjHibr8PtwNAyH2w9DU1szaLp67IH7Dxt+ePZdv/nWV9tHW7diH3cNB8kCd0sMFQTuKNQqy6rg5M0nwezpc0CWlNR1LMudwM4lwemNDe4WxJPljKjK3L445iwOy/wDCAYYyysTg5AYjkJnYwf0tveBFkWvvUTxvjjEoGRaEGZUz4GZC+aCUhkEoUSCiBql5iKyLBNxELOseUzfCrnQPVloAHuGI8CwI1LP5NxYhYJ7LuWQRqMwz7fXvh/X78UAd3YNVNSwHloE0eIYZ8qmCSaxMrJ+1Mw9L4ChmdQmGclRyCKMA4x2DUFffTskekahTAiBiICvGqCBAFjZPlOuMs7aeto31y3feM9VG97aNGW1Fzb1pmkGftn4+9PrB+o/fnDw0DmJ0jgk5BjoogYmtqk2UVGTQKJUCpZQxz65F/CxCO4TDer2GcZ78ZCvPZk3GovC4c42aGptBFVXk1hjt9z9POdRa7l/65VvXfK/f/nB7YdHWjdHRVzI2AQB3bqszIM7o90EtD0hIS2pDS0RUYKqsmlwyvEnw8yq2fTfyWvkAHe3wS6mW54BqffmnzjLnQkDglLLYmYAizFarEK0ePVVE0KGBMGEAMNtfdDV2AGxoShIyEKGQh/jsYoBUSMGYkkQZi6cC5ULZkLpzHJQJYy+a0DTiOCCd7OcLyy5C0sR0frA8miDQMbpiCOIt77MDC8wBSB9Tbikw7kQBRUaw/aeMXaEH0XBz4bm9yv8eS2PFyprCO4Cs/iSk84TKqlNpQES9gHHpheqTi2RFUEBWZMg1h+B/qYuGDncA0IkASVigFq6qoYIilQCYlyCTYvW7Dxpw/bPb1uz7sWt1Vsjfsdq6rj0EXi474m1+9sO3dAw1HR9P/QH1WACDCEBuoi58cwDpugAClrrVvIaeWByrLu0PXIMWO757K1irD9nrJ0bjPgcxC/f1Q6NrY2QUOMUX+dx9mT83Uc1wlEL7nc8/+VrfvrXn37q8HDr+qgYBx3bTwkojCit3R+4E8dyStjjwMqSDNMrZsDJx50E0ytmUm2724db7rkWRbHAndnMhYM7KQa5NrJDaXBXImyueKsCAIGdJ1khuDMhIkFIl2GkrQ/6GjogPhjBJlTU8QsVA+aG0kBURAgbCYCSAJTOqoQZi2bDjIVzQCgRKBZPCXbk5mfUvmh9sHa6MvMUSHv7UgAAIABJREFUILATuGfUGYwL3Pl8OsegcLD0JwomD7jjQmE9pjH0Qv3uLcudKc1svNFTQyQcGErBwdJMCEoBUFABCxvQ39QLA809YAyFQdGQftYqFTXRYV8K5VAevnjHBZ9dvbDml69seKb3duF2d5Jyf8N3zB5VZ9ZVPnHwb29vHGq7uSPRc3wsEIe4GQVRRPtcB9XKjJcxjxE7YlsENrjeMIciWwKpfUCPRMy9GOBaqFu+GPfOdwFycE8ma/OeJQCMX767AxpaGiGeiDG3vQ2n3vDZ8p99+rPX/+bpX9/aNtqyOi6hlsrBPb0UzjlxydiGRZyAg2bXmtAlPKNiJoH7tPIZyYxst5i914QWG9yd92NZ65blxzU5Mqwzs8b9kNrkzJqnHy1hbwd3kQE8ur4lU6IEHnUwCt11bTDS3g+yKoBiYPtPDQRRAkWUyXUfi8cgWFEZjpmJkrhoiEpVCGYumg1V1dNAKhdBlzXQRdUqkWNxXHQxoqvY7h72SipxV8y4upQqOeTHZYZW2DG5BMBEA7/XOks+u43CttBnYoKchUQw5EK8UJb1Rx3aqYMVK+GhygVZAkzoxbK3oBgAIWZApHsE+up7IdI9BgFVx3oJEPAgHd3DISgTqvTNK0/483E1mz6xpWJVw9atW1lgceqT1wggBfcjbX/chmVvzeGOt4/IkRJV1ik5ldHVYAIkqy5BcJd1/NuqfqDfXKisXSzC1xvc/YJZIeCesd+PEJ8ET+S2gzt/FqSgbUdwb66HGII7hiiPFXDHRX3rkx+/5Y/PP/jh9tHW5aqcAN2qq6ZuR1nc8nznkOCzUJGDO1m3mPkrKzCjciactHm7K7jzCXCLuWeCb8rScQNmr53ME+o4FGUDdzcFJinwLZzPAHc8wGGx5wPuLO7Nyt4oWmFKIBsSQBigs64dBtv7QIgaoGgsuQ49IDjuWB6laLJZEiiJLl+36u6Epi5vbm9701B8dI4WMqTpi2bAjKUzQK6SQJVV0GWD3PDMnY4xYCzBQyUjlVznNY4Z42YXYFn6C6TG79gDd9FqCaqLKXAnldEwQLJyHNBrouNxkkSFKZg8GRJkUIei0NfUAyOHR0AYNUAxTJAFDbCwEfnlZS1kzi6tHjjvjIuvq15d89crF52C2RhTnwJGYI+5Z/rf9/3tusaRwx/qUntqokoCVBxnNFgos9oEnWXOEQ+FrKPljtUPrI+7Tk2vUjfOpsBONLgzbT17pvuRBneSNgWWkuYzjU4M4Yl1mqFBZ3cn1CG4x6Pp4O7wNue631HplkeyhhseuvHjj+159INdkbYlcSFu1ddaGYdklef28pF16wA3btVXz15Ade4VJVUUc3cDh0kB7txFmnSWZk41bQwrvmb/lbaS0x1vXS+Z3EGhVitsYbPcCVipD7FOFq2M1jgmy0V06D/cD52NnZAYSUDAVCgOy4wHkyh8g2bARA7xNSvX/GzZmuXfMQ1hVlNzywWNLY3n94Z7V2mlRklJdSmULigHZWYAoFQEXRFANRiRT1ApBVXVrNJ+i1TIsRk55Y/fDeomVpKCLlkbn04U5Pfa+Wz2cR+bq1ufz4tTfTqVkZqUpMoYnVloChnNENzxv5AvStN1kJCUCCQwYgaEQIHh9n7oqu8AtS8BATVA/AeCmQAFy+NU0ayQK4dPXH3SL88564LPnrvw5MEpJjqfE+M4DA2cH7f8bEdDb/0tXZGOtwzDcEhTMFSFHi7cbjRLpIBTHhJ5T5iHBfkLWJjPHVAzjAUfMXd+jpuHM6vSYOMWyVbYRduPyyCPoSKbzUcsOk0O5nl8tkdwy+3K9bh2/HA+M3aG6xnohbrGOghHxsgHw7Pq81ktHNxDweBlj97y6KF8zrUf6yPVq9BLZ56H1LPXP/j+Tz914G/Xd0c7FsVMBHfUWC2yEpvlnuuuzoXIXSRLFiyFE9YcT2Q21OY1c2O5ZstnHFekUji8rnMb2heE3T3vfAYO7k4fgl9wT92XxV65UBBkJFLQwdAMKJWCBOzDnQPQ2dgFsZE4GAkBZAgQdzgeg4k8QVGGcqlsbH31+r+ce/b5X6zqkg/s2LFDfPDlB1e8sPuVNzd3N13UPtK1NRyIzpDnBkCeWwIV1VWgTCsBFcHExNp5Vv9OT4IgZMXkk4oKkwa+EtQylB3bF5nu+WMH3GUdy6XQbZtuuaP1R5Y7uebRVYiKr0TcRUEzANHBMPQ2dcBw+wDAmABBIwSyhG5gDQRVg3IIRlbOXfHPS8++7D8v23Dxy1PZ8YXLxEd7n57/QudzN3WOtb9rQO1dkBAjjAySwlcI3lb7aWy9h7NlsUtSzbtFPJUpVdjzHHFwd7lnISOTL7jnqwh4PVM2BcftPLTSJavLqP08/B7d8n2DfVDbWAejYyNkhBG4844/tsTuXM901IL7ex547xeervv7dT3RzuqEmQDNFithgOQvP8deX8jAHWDpgqVw/JrjCNyRV97NLfR6Wu4ZwMPwjG1Mx2xzcOe/2X/PcMNzy93yajgVANT/8d6U4kZCWwBBMyGgC9SfG8veRntHQTYDYBgSmIbFYGeKlFAVEgORxTMXvHjRKRd+/V2nXvm4IJDkwWtK/zjwjzl/f+XvJ9d21F3SMdq9ox9Gq7VpIJUurISK6ukQml6OuXSQUDXK0KZIMD2gFXWn9+f/tlzpWVa+XRNN5iy4KHAZ4G87kcbVa7e/Dr/7SczL9ljc/SpaXhIMdWFIhJc+UrMR3CD4u2lCSbAEtIROtHSlQgkcrm2G/uYuMMZ0kNUAyDqS1oggCQZg5Gx2qLLx7BN3fPvyCz7+oxoBi+WmPoWMAJa+3bXnnnc0hJtu7DP6jovBiAxigrFIIhsdsTsyo0Qkn6YJmlU+SsmRJpY3stoXt8+RBvfigWx+O7J4902Noh9c4AqUvfyNn4d/I7j3D/fDofraYxLchXf85to7nqt/9t098c55CUhYhHS8UUlucHeWwtkzF/HMZQuXw+bVm6EsgODOYsUZgOoj8WK8CXW0CCxXaxooZ3El2WP0fLnlAnd+TJKW1bquHSBSLnoUGswNzjBVBAU7emkiRAdGob+xE4a6BsCIIgDIAGIAVI39OygHIWBK6ozSqoOnbz357nec/28PLBOmDzkFS5e5u+yPjz5z/EuNey9t6Gu9oE8fWREr06TQ3HKoqp4B0+ZOB0PCWC9zNaK7jqdP8CSvtPx5asub+eEg5jZe/GjKBM/1scIdhQjnyXwOcY1b784Ia2zgbiVSohcGqxeCSgCMOCZpYelbGJoPNEKkZxQCRgCCEARTw/p3ZLATYLpSMVgzb8kj1138jtt3LNzRMOWOL3wVPNr/6PqnDjz/xQ6t5y3D8lCZIUUBeR4pN1hHhkeJAB7hWzLRp8nA3aD9wJRyAvckR0T6sxQL3Pl1vNzyxQNZ/+BevHsWNo9pbnmLSpbjDFLODgwPwMH6gzAyypojitIxYLljrAlf9vJfvOMbL7Y8d21PvHOOitzklqTmTUtyWe65wB0dvssWL4fNNZugdBKAO6kpblnxLmtqvOCeBDZneZkFZIz6FS1mEQRdBMWQwYxq0N3USRabgMaDIYKeQJdTkFyDoi5BUAiYVaGK9tVLV/zq/Ve955sbyzd2Z9sS2Iu69sXaVc/vf+WyA221l3VHB2oigURJYFYI5q9YABWzKsBUUIbpRHiDTgarnU2Sx4YDvF2xsenWSVY78kRkCSh5gjvtuOJFo/yLpcKEid+zSPGxgTt7LiLTT5Ydot9ERuoaSo5EwhoBWvY1wlBHP0DUJIIazLVAUhtQAUJCMLFw2ty952w7486bznz//YKAqXVTn0JG4KB5sOLJ/X/78Gs9te8fEIaXRoNRMIQ4iIYGEna1NEXQMVECw4kI4khaYzIuCkY2ZXncqDGQe8OWYoC7F7DTqrJi7sUDWu9dVLx7FTJ7NilkGYdkLDlYMDm4H0BwHxnOBHeftz7q3PKYTIe2xdt/fsVdu1pfvLov3jmrWOCOiw3diCsWr4SNNRuhVCnLarn7Gd9iWO5JcOcWc44be4G7W6AiV+yd3yqVlMdirch2hdaZgXH2jkHobO6A2GAEkEme+MowI1fAPt4BkDTJLBVLh5bMXfjY29968dcvXvfWV72sNpzj3+/5S/X+xn3nvnzo1Xe3j3ZujCjxaUKlJFSvmA9BbDxTJoFJCUSMrpYl0aFQwz/OPnr8TdIzDxi4uwO0H3AvZlJdrrwJP2utqMdkdOliFh89o1VqKaN7N2FCiS7DcOcQtL7WBPqYylzxFPxliZZBPQDT5MrOjUvX/OZdl1x757aZGw8X9VmPoYth+Orhrkff9I+GZ77ameg5ISxHAqqCTZdUMJGD3AQIIMc/VqdgMRxtiVQnRwR3SiQm1zwqcYz21P5xAz8/2fJOgBoPuOcTu06f/uzgPhlAPUNpsjzC9vdlnlGTLPcDdQdheHSIGSNWsxh7SZzX0j8awZ1W40X3XXb3qx0vvQPBHWPuuJxx4VLtLS3Y7DH3bJY7lWqJEqxcWgMbVqyHEgvcnYOYX2lGlriWT6OPEthsWfG5JjQbuJOCYNldbk/DrVf+Xk5rlsWXLdIY6vYlgZKQIdw9Cp11HTA2MEZNYrQ4ugZFCCgKGKoBYkKAaXLF2LK5S3e++ZQd/3PtqVc/lY/V9kTDrqqmlkMn7arb9c7azkNv7Yp0zxCrJLFy4TSYtmQmyFVBkBQMAWAXUWI7Zy1nKU7sln+bP7jnmuvJAO5uAsNr03v9zq9pOUZYIiXG35PtXhnvvJwwQRzToeW1Roj3hUGMCSCouAuxVJH8NlCqB9WF5dX/uvKcS792zfbLHhOwu9DUp6AR2D26e84z9f/63J6hfVcNySMz40IUdExbkQXq067rBoE75cJg8pVVMsqIapjyy1q8Wq2pHdUxdFSBde7ZwDMXqLpZ7vbj899fmdJtIkDdb1zdS2lyLoKkQgQmDI4MErgPjQweU+BOlvuF973t7t2du9/RF0sHd9J8cmSp09K2ArU0SWKKsJ/AXZKgZukqWL98XRq427Wr1wvc7fanl3TgzFN8g9gVBOcWcII5WWcOlxmOKV4TwVuKA8R6IvD/7H0HeFxnlfa5bYp6r5Ys2ZaL5G7HSewkxOm9EieBhIQEshACC0tYWJaF8MPCUhY2AQJhYSmhOgRIQnqC07BT3G3ZltW7ZqTRzEijqbf8zznfvTOj0YymSHJiW+PosaO59bvf/d5T3vMeR9cIjA24QZNRM16CkCyDIAqA1ehcUIVsMMmLSmvf3LJ6yw+vufzKJ2u4mrRrmjVNk/52/IXFe5p33/nKvlc+5OYmSseFCTGnLh+yK/IhpzAPLFYLaDwucHpzWPJW4oXNUwf38KKQJHSY6lxItlAZxtd0zzUVLyvZvEh2HYYhiK8QdVGmzAcCO+sKR94faZXzIPg1GO8Zhv6jXWAOouysCBDSLQCRVUhUWEo71tWs+vm9d37kR4u5xSzGOP9JewQwmvVU3zPX72p78zt9mm2hN8vLK4qfvG9V4iGINe0YLQEOKKoiM+eGlTJiCRzZvcxjNxQvY0tfE/BM0vHc0wG0KWtMPMMirXrzmYF7qqCdSWQh1shIhCeG5+4ad8GR1qPgcjvJT0UCc1iGNhkfSH8IJ6vnzl/5s+sePGTfd7OdwD2kd9VBKUwWOp4u+5II3HFMUKFuaf0yaKxfccqAO9W562F9QyU8Wn892uOPBvZoS57ARwOQsBH7hAyDzT1g77SDGSyAAXhPMAgmaxaVI8peP+RoEiwqq2luqlvx8O2XfPC3i4syX9iRZ7G/a3/+AfuhG7c//ad/HQzY652mMclckQ1ltRVQUFYMotVEohxEHCJxDlzN4oVHmPEXziXHbZ6BbHA9+kM13lMJlcYidnqAOwMIEnXGnC0GfRUBVHcI+g52gG/IBbwXwCKYWS8GXIwUFcyqpFUXVvzhS/d+7t/PLDizM21Em9+BRuAB7QH+Vri16K+7n/l5u7v1ohFhLEuxysBrMonVBDkVZOzZgKVVCqbNNJB06x5/T3buNOBuODzRABQNdJmAeyoe81yDeyrXEHaYpun+mMjDDjuKKczT2GuJ7gQXPQ7z4A7AX/3Lax/cP7D3ZptvqETGKnfdo2BmKVu6KRAVrUBmQD77Qq+XngwAIi/AssVLoXFRI1jErLC2fLyc0nReEHs54liSsapwMaz7WMUo1mo1Ji8WO5l0oky8OWYsyjIJWTCFKvrRLXiSBdc9Mix7wnui+9KFgDCyoYBKeTxBEUHzArh7R2C4sx+UiRCYeAsoigYhgQdZ5UDkJZACGlRai+zLqup/esn5l/zsihVX9CTLsyd7PxDgn2171jTS6zz/5V1//+xR9/GzxyRPDl9ggqKaMiisKQUxzwyyqIFPDoBoQsYwB0ooRDwKlEBQFNaJnGr09cgksr5p8YtuEYwGApNqYUQyg3WvJ8aNRirG4zU64iW7h+m+p2ecJFWTzmI1k2vhBZFqavF8SNJCKVOsb6d6aZwXqEQYEGC01wW9h7ogKyiBhfLsCgS5IEjAg9VngkUFtW+tW7r+e1/cdv+fjbLHmVzX6brvDm2HxTU0fsufDz/5P75cf15QC2G7pjDxkRnnzGA15iR67+S5G2as/r4nmmKxwE7vxCQh6/ijH2+/6Z5T4lD81LUylShTNDjHO/a7MWdm+p7ik3SOu+Bo61FwukZZtRZWqCBjHnXmqYgxOXnwpPTcj8AR6Yu//OL39wzsQXAvDrFyaf2DZJFUwZ3VmkVPIlRRW75kGTQuagKLaM0Y3NnFTA4D02+SLeBGvXrUPUwJm8fM2OmAIQzuegc1UeFIX9oAd7xCtO4p5IrtO9HzRh147AkiiqBqCiB7E0EbfDyM97thpHMQPCNOELGdJHDUwpM3WUBF9rQiQg5n9a6qXfb4llWbfrL+vPW7m7im4Gy9ZDt37rQeG29bvbt774dbhtuuGPaNVoWsmpBdmQd5C4rAVGABU54VMJqDoIuAjveEhhbKpWIEgzrTkVfPmMMM3DEywTTVjSeHwh+4cQTc0W7EVyvCOGbPNDVNhZMG3AEXEdboh2wODRu/qJjaZepmQQE8I17oPNwDGmpseFFIUABR1CCgeQHnWK2pamh56bKfX3nmpT+9eOPFPbP1/E+342D1yFDv0LJ9/Qd+eVhuWTtmGhdYKVuslxBxanCMYiNKLNcevUpO/v94YeNE4J5Jfj28OsdJc7HjZQ7u0Y7XTIF1NubXTK8B3zwjLB8N7mFSXVTlynTXe/KC+6+/+P09fXtutvttxciWj54aYY8qkedOI2KgaBxwX7wMGhevBItoOWHgHsnxTp3miVq9xsudx/ud0REOv0NQj+RS2bmonhm9Ux4JiSz8ToBnWO7owSk8eO0+GO4YhrFhFwDm1zmepGBRxU8SLaAFAAQ/ry2vXfri6oZVP75k7fmvrK1b656p1x47gXd0dlqaO59e3Gbvu661t+P6wTFbo98csppLrZBfXQi5FQXAWXkgpW2Kaug8DN1bp7HGPCRRvvRWtVHgbowhk9mldim63kBkbMg0SG48p75WULg78YdOlWKuLfWTxt8S5weFB9GDx7mhyCBqGphJ1wDA7wyArdMGw90OMCsWEEICSNhkJhQEXlQgh7cEV5Q2PHv24jN+ePGyi19vaGiYF6zJ4KFQnn3wpQXdo92f3jew9+NjWS6zX/SR74KpEVrFouZgPFCZLqQeNmTTyLVPB1ypgNpse+6pnDODoZ/RLjO9JvLciVB3FJxuZ9hzPy3AHTHqml9e8+C+Acy5x4B7lA5ywrA8M211x3oquC9bvAyaTiC4Twpt6aHg8OxClnIiJamYKRidOze+ii2xMl5oRqA1VgajzIkDWVVAkCTyUFVZARMvkgqdb9QDI92j4OofAzWkACqPqqpC4SITdQMDkEISLCxeuH953bKHVjdufPamM66wz5XEKHo0e/a01XZ1t57f2td2Xb+r/+xxbbyYKxAgt7oA8iqLKEzPWwQIaQqElCDzQqn8hJHEiNVNJowxFpH+8cwxwgoBA9j1trlRzyLWG5rRivAe2RlvG/Oz9HqIKI3C0hkiVkGg+tl4EFy9DhhuHwQ+KEDQh61ezcS7CPn8YBV4qC2qbFu+YOnDl2644I8XL7t4cLaNu/fIUM35Zbw4+mJ+3/Dg5QeGjnxzUB2qC4leUCWViHPRIfjwux4HpKeboyyDmdhCjWcYzATcJ6VIo86bqec+UxCdqwc40+vCpKBrLEKoM8Lypwu489f96roH9/bvudnmt1GdO/Ns2OOKDq3GzblHkDNuWH7ZoqXQtAQ99+nD8sZhEueGkoflY3NW0WVpxs0kCvpO8dKnCftT+FnvAkWEMzo4+aQkSoO/wE1w4eBEicposGhJUnkIjE3ASI8NXH1uUCaQS8ADpkIUVQazyQwC6sh7eajJq+6ur6r7dmP98ic/cvlHcFGf07InrPv989Hnyw607F/b0nHkhj5n39VOxVkuFEmQXZUP+QuKwVyUA5qJA78coEY3SPgjACNhFgFUkk0w+MOxaW9mKRr13YZYjtFa0vCajND+XC0WJ/K4jJeB9c88qAIHQQISDiReAt6ngnfACc6OIQjYxsEEJggGcVsRRNFMCqiFvDWwonbJ79csbfzJ1q1b981mSuZEjsO7fa5WrdX8VsdbqzscPfe3eDpu9Jq8AiXAeA1k5MDEucB4oJIQ3FOIAsWCezLQSvZ9opw4psPifZJxmt7tZxR9/mT3nuq1UsQsKizvcjnDy9PpAu7c9b+6/sE9/btvsfnsJSEUcSB0ShPcDVfXIJHhwsbxkC64Rz+4yRMyNXCfBPC6ZRJ9nOnC8rhv+KVJAO7MG0M406i/s4z5dx3oSS+cejwzqOdFCYIyZVvBKlggOOaHkZ5BcPYOgzKmgKiaiTHtQ20BHru0mQDGgrAgq9zduGDFj+sr6n/yiRs+0TtXHnvsS4JEu4O2g1l/2vGnlW0DHTeM+EavdgRHG3zmoJhVmQ+51cWQVZIHYEJ7xQjrsK5nWImNPcvZ3UY+7P90wNcNIUOdj14+I8yv74Jje6p8CNx1ngJyMULEUTCBqEkgO33gbB8CT88ImLwKaEFsEi6CgoagJoJJlqChZOGBlfXL/vuysy94enPN5tFTZVxO9H08MfxEVae979bW0bbP2bjhch/vAxMpzukE1zgdAFMB9+htktB/wmVz5AbEGAPR6850kQNytqYRyknktcfbby7AdDae62wCO3O5dELdcb0UzliKDCGbUzjnTjTma3917UP7+vfdYvfZS1BbXg9U6d4oe2QJw/KsfVA4LM80ytlUR3BfWt8AKxtWpey5zwTckf046UO4Mvm1M7z5KZ66EZ4zSCoJwB0xTaCDYBtPBHisWWcgxZSq2A+qygmiCQIBhWRkJU0C94ADhjr6wD86AVJIBEHDkjOg8htO4IFXOC1HM/nOqFv1/BnL13+9uLai+YqGK054jlXTNPFHL/9oUdtg2zXdw73X9Tj7V3uEQK6lPJd06bNL8kDKMQF2sEG/h0Q/yCtHLvhkj516xhu/091zZk8bf1geX7eIWOTjFPkwQ1AFAYmVaAyiPjlvAtUH4Blwg6vDBvLwOFhlDrSQDJrAAyeIoPhRsKjAu7Fh7cNrFjf935Lzalq3clujma6nyAjN/W3s1nZn7Wk7cE7XWP/nen09F3mkcQhpAeBlnlT/cP7GS9XFA+7pcvKZgvuk80RXIyXK3c8yuM8WmM7Wk5yt6zGOE51zd7ldp5XnzuRnf3399/f17f6AzTtciuU3EYiM6CVnAu5oGaPnvnLJKrBIqYXlZxfcIyVRxsM2WtFGe/CTJlRK4M6uEmvBCdx1gDe6q1HtMhY9KfgvFCPhYWJkHEZ67TBudwH4FBCxZ7vKk+euCShVI4CkCqHllfXvXLBuy7cba6p3nLnk8vF3K8eqaduFJ1uU8ub2zgsPth+9sWukd/M47ysR8kxcfnUR5JTngpRrAjBxIHMI7qyZBpPljHwi4D7Zo9clciI1EJFauNlaJ9714zCqgQ7uJEMrgKCK4Bv1gaNzBLz9LhC8MpgUNIQBZDUEAieBGJLUhsplb65d3PTApWec/4+NVRu97/rNnIQXgJGoJ/ueXNzi7rq73dP1MbtqKwgJPuB4ldooCzzyYeKzy6PXhHjh+FgQerfBPXI98fP+8cLymQJpqnoUmUyZTK8p9lzz4K5ry9/4qxu/s6d/9212n608gI1jwkSn9MGd+sDrVifJzy5cDKsaVoPVNLnOPZU6yunC8jSFY96oaM+dJmDU90boyzjmJJW5aCs5CtzjtX4ldjwt2sxbR0AjYMNRoy9YWB47uCl+BXJMOeBz+mCoYxDcdieoPgU9dArfM0lLDMMKIGiSXJ5b0nXxGVu/u2Hl6u0v177sfoB7YOZ1YZm8Yfo+yDDe79qfd6C1ecOOt1/b1jXce4nDN1olFVtMWVW5kFWeC+YCK3AWDmRBAYXH3uUsr8wYdzhOzBNHJn04r07jF5G0NYiKqdSbzuB2TviuDDawyp8JQomaCJyPA1ffKAx32EFxBsGkCqQLIKChiJoCqgjlWWVDW9ac+82G8gV/+NCWD9lP+IWfIidEr31X897LB31Dn+sO9J7p1BzASTIjOKK+AOo/xmn4YgBDmDAbg5fpAjutCtHk5CkEODbgiUhyiR2eSIh/OnCfbWBny99slrdE7nBWjhu1tqCEuiE/6x6L8dzp2Z/Cde44p7b9Ztt/vdP39u12r60CteV1eRJWq6zP8CmPMrx4699QjTtr6aoqGIDkQJIkqK2sgdXL1kKOhbV8Db84MTWa0+WS2MTXWcdGzTqB6/SrULLvce/YHHy8KYssb2NCs5C7fo9YAiZgryiVWOQa9mXH73AhV0VSHjOHROht6QbXkAtCniCgEBaG7A3LRNCwfbSgZQlZ9vdtOO9/P36xNlA3AAAgAElEQVT1XQ9W5lY63i2PPd6INjc3m0ZLvAueePqJmw+2H7rFoTiX+i2yxVKRBXk1RZBVmg1gBVAEmXLxMj4jHjkHAiiqRjrdSCKjuiNU96IHE3l4xnOiWvhZ+MzNspP+hYX143E+gAhSiIeA3QvDbTYYHxyjsjeM8aBugKaEgFOCkM9nhzYuXvPHlTVNX7330ns755pImf5dnRx7oNf+WN8TK4/aWz/RO95zxyiMWBRLiKIjODeZaiLLuxNHJgas6NsEEykW/FMZEZr7SSbmTIEtXhRiNoE9lftMZZuZ3meic6Bzh5FZWteJyMqAe3h0GFo6WD93Q3Y2bKCQtlZygD/p6tz1G+Ru/cOt33yr+80P2SeGKv1akImT0A1HB+hjhjQeuOOLwmOvXEbslsQIuOdac9MC96kPcHL4DCdIMvBO9j3dfwyZJjzxovNftBhEvZmURxVIkRVL2IhSRh683phG40FUsdxJAGf3CAy29UPA7QMloIFZslLJGHr9aCRwIU7L5XM9NYXVr33mM5//6MbsxsFUXpB3YxtN00wPv/Cz2//2j+c+1js+sNxn9meZK3L44voyyK3IBt4KIFgE8CsyhFQFTBYTAX0wFAKRYyI9hmiI0VErzIHQsX42AP69BO6cKEAoEAIrZwLBo8JwyyCM9TgB/BiHxwoDAE7igVcVkIIhtb6ouuv6rVffW1pT+vrVVVfPh+MznOhvaq15L+955sMDnv7P2EKDC2VzAEDCMk40wvW6dkOJMw7wJgL3eLn4VC5xrsE9keeezGlK5dpnc5u5AnYCdE1lGEORBaY+h78zwN0zMU7gPinie4qDu3DnX+788ustr9w9NGGrDgADdxLf0FngBIKxTzhW4pM4UXqvagR3jgdJFGFBeTWsXbEeZhPcw/mUWfDcjdsKh4ajdJFj79nw8tEqxKgErswqKtAhSPM8BFWsm0WjxgR8UIWJ4XEYONoNXocHLGACDkOwoplK5LDzGhLzsjizd1Fp/Zu3XLHty5c3Xb7zveSxx3upNU0z//XQUxc8vfPFjxwZaDl3WHYV8wUiX1CTD4VV+US000QOUNRTFRG4ULxFYRK8aDRiC1tkhBsseuqShvMLpe5Qy356791Ir8zmgpPoWDNdiGiRQY3ykAZWWQDvgBsGm7tBdgTBAlmAWTEsj8MyOQvPQ64qeq/afNFPN9Sv+dYVjXOna3Aixu7dPMd2bbsg9VvP39m15/4uT/dlQbMPBAujfoaww5sgEr0RAcBIF6Wi+U5ZpgzD0XMJ7pOvafKqlUqo/0Q9q0zGLtb5ir3W6Eiw4a0bXjneOyqCjowOw/H244DgHs34Dde8p+q5l246bDGZ3//cp59ryXTMknEzMj1u3P0wr/pPT/3Tv71w+Nl7hjy22hAv0wSmUFWa4E7ys8QhwtgrslEFqC6rgnWNGwjcqRFGFHiGQyNxSjyMi43k5vWSq+h81bsE7sQrwICPrNBkQTY0Zm9kWSXGOLaK9Lm80H20HbyDYyDKPFh5C2gyR4uLivrsHA9mTgpWF1TuufHCa7//gbM/gJrhc1rLPlsTB9n0z7a9tOrpXS9/8Gjf8RuHPLY6NTsEBVV5kFueD7mlhcBbRZiAAIQ4hbowIXBTftMwAllfLdZIhn50cMeLjAH4KSHTtLpbZX7XmSxGsWeTFQ0sggUUZwAGm7sgMOgB0YedxnDOiCRug8aeFaRgU1X9wY9c+YF7K/2VB5qaZk9mOPMRODn33OXbV7fj0Kuf6fH23ubgHEWyKUh92lEKGjkuKAWtaDJF3ZihOTknnsCoTdauYNrBmitwnzpHp8at5pIAl84MyeR9SgTu8daEuOCuyGB32KGtow083hmCe8mmwxbzSQbu971w32efeuev99o9tjpFYGFmJsQSCX0n89zRa9eVSMPgjqVwFSXlsHHlGZCXlU/gHs/ymk5gIbI9a74R/QmHdBNZ03HqVxN6afG2jQMixAannucI7EyX2lBo4zmRhOX9Y14Y6hoAe48NpACrcUc5WdbuUwCBE0ECCcryS1o2LF/78wvOO/9XWyq2nFTEqR3aDnFov2vB4Y5jVzR3HP5g72jPBq/oNWeX5UJ5XRVkVxRASFTBzwdBlVDQJwQ8lgsy/R8d2JmqHQN4rBzQvfYocI+3IKQ2X9JZduJvm8liFH0kBA6cD2ZNBEfHEAwe7QXJx4NZkUAJofwutkWWQOREyBWto7dceN13z1q9/uENhRvG3usRnJmP7twcoVfrte7ofe3mA33H7rP5h9YFzD4+IIYgIAfJU8e+DmSMowgTOSK6wZngcjINw0c7LvjvVBQYM5lvqYD73Ix0ekfN5N5oDFPUIGBcJ5Znj/6E5BAMj9ihrbMNJnyeyFfoZOjp1lRIdXrO/eQCd7zbz77y2Xu3v/aHz9i99iUqgTsjf6QK7jSgKiPJG6ErUi/TAMqLyuCMVZsgLzsfREFMC9xjw01GHiVKyp6Ol2jipJJzNy4oroWYwEPEum7SU8c6WSSMyRoRxsyCCYLjARjutUF/ey9wQQ0EmQczdnsLYtMVkbTjlaAGxdbigZULVzy29YxzH/Gu9x7fxm07Kbz26Ae4Y8cOcbBkrLi7s+2cI11HPtAx3HWRl/fl+fkQ5C4ohtqViwCyeRgPTYBo5Sksis1zjGZEBOqUI8Pv9Jcyidee3pLy7m6NfdolRYDgqBf6j/aAz+4BMSgQ2ZLeGZx0IQ0sYPasqmvccee12/7l/AXnd5wo0aJ3d3Tm5uyveV5b/ffmVz4/4Ldd6QR3fkAIgCyqECRyMA8iGVwKiSULSJqJXwkXd01JJ6Q6xbNMgVCX7ojEX/emZ5ycyLTWdGtzqveaCrjjPSGRLh64B0NBsI/YoL2zDbz+KArL6QLu//HWf3zo1y/98gt2j32FwsvU8Ys+vE4QS5JzZ5Neb1JNeuO60puqQWlBCWxacxYU5BSkDO7Rk3YyUSQycaNL3U44uCPlHUk5PGODYz27hPXsfgXGhpww3GOjPLuZlwjIcRHXMNdMLj8H2WK2t7609m8Xbjj/h+dceM7bDdzJ2wwE0zp/3f/XvCM9x9d1DXXf3G7rusHmGS3liswglZqhuK4U8ivzwaf6QeGQnxARrImAO2r+I8kQfxNF4swwv5nqwjHX24kKD7xXIe14Z+cw8AEBFYuIdyCIIqsoCXFQYsrvvPq8y798Zf1lj803hsn8qRzQhrLfan/6ruae/R9zaqPLPaYA78fyTAlFhDjGpFYUUJHgiH0edD3FuBUyUXMvHVAPOwux7PtZBvfEnnBicI9NiWY+0qntmam3Hn30hITnqI0McI93vkAwAPZhG7R3tYMv4I10+DtdwP2bh755/U+feuQr9gnbmhAEQdYYIY455Gyxna4UjoVCdE9E96Tpd4oKJQTuZ0JhblFa4D4Z4Nk1RDvSsw3udI+xIaB4njvWtiMZBzt3IaEOMMduBj7EwTgCe9cgjA+7QVI5UIIy8LwESEFAZTKsc+YVIVBTuuD1tctWPbK16bznz1l+znhqr8p7e6vnDzyfvd/WvKK9p+e6/pHB6wbGbcsnzH7BWpENRbXFkFWcDZwFdXuQNKd3ltOXVwbpOoOZ1R7ofzJZVmdvnIw5H2FOIxzoinph1UajQY5u4uopBwJumQf/0Dj0H+mG0KgfJGQYqgLq2tAiI4IABUK2Y1lp3V+vveCqf79m5TXYHOi9QvafvYE8QUf6m+P5zbta//Fl+0TfuR7eneWXZAgIHCi8ADJWZwo8aIoMnILd9sxU1ZMM2HW3JeEdJALMufTcpwfNUxfcEzpx2GlTEMhzn2QYYKVOMAC2ERt0ELj74oO77pBON01P2rD8D47+4NIH//KD/xya6N3gBz8GnVliWRfhiFugGV53I8pjFJaPKozHTTAcf/bas6Aor5jAPZIT0WvHjaZyYUsXc5GxNaFxJmxUW8/wt0ZNfhyPL7bkKnoJjRZHw5I2g4ASbgljkABpWFizCbQ0yBtHn12RwOfwg71rCFwDo6AFmYeKIWisl8NFnJclyNKylMrCqj0NCxt+ds6GM5+6sunKoRO07p2Q0zzT+oy5y+ao6+o5fmGPre+67pGesz0mfzZfIHL5tcWQXZ4HXBYPsqAixlHOi9UY67WmVGKo681TISbjcRhyyKxAwzAkYypaopXGDFGEmJRNOsxhnFNohODZkFchUKkEpg/QQEHJYSZapCEpi9r/oleICvsCVUuEggpwXhVsRwbA2T0MFk0ACOGbhfNLoP4EWZzFV5lb9sZ5q87+xueu/swrJ+QhnaInOagdLHxi77P/1ufpvW0CnJUBwQtBTiHyqoKNe3ABoBwrI3aadGEhYziStXudFuSnEcKJHu5oU5UtKdPZcThPDD2wqdsl3//dedCz4a1HX7lh6ie7m2jSYPS/0XPvH+yDzp5OCBHvQseWcFfL1GzpkxbcH+16dPN//f7b3+3zdJzt5SboZaBabLpvWs4Sjm3sgkllYeiJoaCAwEO2KRvOXncWlOSXErgzkQG2aBNAYmhskuXEiHORl81I5E/14qbUcE4D7oZnbpSzGQSXcJTYCDzoynZYH2lcRNg6J3EWLG/SKNcugAlEWYKgKwSOXic4+h0kVINisiqvgMYr1O0N83zmkAUW5NccX17T+H9nLDvrsRvOubLrVMytIpP+xZYXy5pbWzYd6T76/tah9otGtfESrsgkmCtyIAfL5fIt1F0OZedxsUWAlLBkDIWAKGrE2sOyWYcsen0ZpBcTDSpd9U7vvkfPliaUrjuo17omWxCm+x6B3QB3zJ3jD14LnkXG6APJDiPRBBnXACKG2hUOUJRI4s0Q8MvgHnCC46gdZHcAe+1QmxKc+LyGvdxFrcRacnx9w+qf3n/bJx+p4ComZnK9p/u+v+767Q3v9O37klMZbfILEyaZC1CEDfPstJbp88jw1Q3eh9GFMJGCXCJwjnERo3gkqT+JmQDhTPZN/QrT33K2r4t1j5z+E1sNYPw//u3z+6Cnrxu6+7rJ2VKxFFK31NKpIjhpwX1731/W/ufvvv5Qj7v1nAl+jFNQkAW1z8lvQW8jA3DHGlKehyzJCptWb4Ly4nIQBWSq4iIesYN1jI96gDHgTihvrOKTAX4KuOsB3URTAY33WHDH9dkA/kg7Uh10dAsDxWboirEmGcdCRK9dA1ExgerRwNnvhpEeBwTGAuEqLk7QSA2LIEHmoMRc4lhVt+Y3q5au/cVdW287wnFcKP1X5+TYA9vHHhk+Yj3W277y2V3P3dpu777CEXIvDOZokrUyB/IXFIG1OAc4Ez4PTHEg2Qk7pqEokBwGc8Yw5MlIxEdBLyaVHqJVEBkLem56e0cWoZl5OJ+khfVmQMh6N8Cdee4q9RSgVjBIvVA14LGlL8ZoZAE4hQPfWBC6j3SCYgtSeF6RQyAKaJhgpzgOcvkcZ11xzVPXX3bd929qvO7AfDg+s7mNSnSvuN5c+PLhl77fHxq8yCN6coK8D2QuSNUZTDiJlariD/aDIG6HEY3Ty3dn7LlnwA+ZCRDOZN/MRjr5XnNxTZmCu0Gu8/q8BO69/b1U/kgiNqcTuD/n3rHk3x/514e7xlovHOdcKH0OCvaoRJlUKr2eXlgkUovOvPDosgQE9/WN66G6vAokwTzJc49f0hRT8pYGuMfr7hQ9JQ3wxsebyHNn27CIAkI5biuEwR21WBCMOCpf0rwA7qFxGOl2gGfEQ2IlSJpjUWENlJBMZXBWsPqWVjc817Rk9Q8v2HTeW2sq1pwWXtr27duFyq2Vi3/92PZtHfaeax0h13K/KZhtKcvmChcUQVZJNojZAmD5ZVANAi8xzxjD9SikhEI/WC6GY0pqfhTRYZEh42OQnfFJJWznG9XKN/kSZbz7bAYYtfjUrc4Q3KE5iZoGzCjBzbBXgKCI1BBI9oZgtG8Eelt6wOqXwKSJ1BUON5Q0AbLALNcUVO4+Y+mah++67s7Hq7iqeSW6VB9M1HYE7HAku6ftwD2vH9v1xXHzRHHAEoCQEACNk7F1U1gV0dBTMOZJRFOepYYmrRMJgDqhyUjzMpl/mdo5Uh2GuQDSVM+d0HlKcwySnY8M9hTKmRN57ri/1zsB3b3d0DfUx9bu0w3c39LeKv7Ef933SO9E+9UuzmmSEZjQc6e8+8zA3SKYYc2y1VC3oA4k0cwY43pYPj646zn3cEP51D33ZODOPHSmiGYIqkwGf5xMesMZXUqWmJh6TphJpuL1YRhWgomRCbB3DcOY3QOqXyWvHQEBMw+Yp9UCGuQIOerC4po9m9ac9d31a9a8eO7Cc53JJvWp9D0uwD3gLvjZ4z+6fm/LgVsc/tF1Ps5fCAWCkL8gH3Ir84DLxjy8DJqEte56/p0MKo3IZ6Rshz3VEOSpKsMAXRaJwW+NRZt9E2l4lNFYGs2BWNKIGQ3RdZXoEep9FzB9QwrlCP4hjvTiPcPj0H+8G/yOCchWzWQfqyKmpAQQ/ACllgJ7Y82yP2y78OqHt9ZvPT7vtWf0lAA5Hkqhec3bx3b9pGeif6XH5JP8UgA0IQSoB8Xju6vqxiC+j7q5xh6lPkfi1MsmAs544E4pRD2ql+pdZALMscS9TI6R6vVlst1sXs8kMnUK4B57vWHOlKaBZ8IDXT2dMGgbYM29onLu6dznSRuW79Q6Lbd+69Yf9/o6b3KoI9nYX1xDApCu0ZuJ5248IFRrW7GoEZYuWgoWyRL2utj3rNlM7MfIn9LvZ9FzZ+Cus7KNcj/j5NTNjPnq9L5j3SQBuS6ZyrFSGiJXaSJ4nV4Y6RkB54ALZC9KyVICGVRNppwwhnHFoKCVWsoGLjzrwu+uqF/6x0s3XGo7FfPsqbwkB7QD2btfPXTe6/teu7Xb0fs+l+quVPI0KXtBLoXpkWjHZ0sofkyNi/AFFTAcj1CNHjxyOPAZ6I0+GPQzY4DVybNOCMSb0hdu2ia2JCmmYVGia6fuf5gK0FM5GM0yPgIBOhKz0BBBjx7zCTypzsljISJWYvmbFSQwqRyosgaKIIJZzALRz8mLiha8vmXVpoeuvfyyZ0/mMshUnvtcbYMlmE+OvFgx6O799Dtt+z7lz5LN49wEBMUgcDwK1CggoFAmmyDhah6MtkTWlRijTb/YKXMmzk1EbzMb4E7rTAJdjUnnSoHZPVdjPt1xZwvcY4+Tiuc+HbiPjY8RuA8ND7HVPcPowkkL7jg4533nvB/1eDs+OBgayg8YRJQwo3OasLxeL8gMgUhYnkIqyErlJGioXQpNyxupp7uevdYHGQEzIklrPKS5A3f0yo38eUzZhF6ehVKg1LGUwJ3dEwE6jzQ5oAWcC3Aw0DEA9l47KAjs1JudBXDJa8eWrkFeyxVy3JdsuvQnTYtW/PCqs68aPF2B3XiuzVqzqe9Q36qXdv9928Hu5qsHfUOLAtmyOasyD4rqysFcZAEpxwwBLUSETCNEbxiZ1JFP7+RFv9ONNRYk18vU8BnoLHdmnUZay6bKlqfnjOWLOrgrTJ6AgB7NCAR34tJhjwEBu90JoIY4gAAH7iEXDLT2geoKgBU74akKaIoGCidRxURlVnn/yuqlP77zug/938bS926ToHcDINI5JxqLh/sOv29/f/P/DHodiyckP+8FP4BZN7wUhZ4fKUhGpVQMR4XNlrD/PunUycA93vephuXjgUusVx59MfGM00wBKp3xTWvbqHcseg1PZKykYyTMBNxxDXG5XQTuww47E2U7HcH9yh9c+Z2W0eY7+gL9pQHUlzfq1snSnSafpIN7vFIEHEgkGS2qXgSrm1aD1WLVjWZsmWoYAgzcpy68k8E33kSJZ+VNN3GIC2CYF4bnrlvyDCiMWndmBBjVVQJJxvIAsgKaH2C0z0nA7hmdIA8d5WTREkDwEbE4ThMhV8idWLNk7Z/ef+kNnz+z/szh0x3Yo156oWWkpfzpd56+7I1Du+480n/8bC1PFLF1LJcnQPmSCuDMHDnDIQ29eFZOyGMZExHcWIg+8tFLNlU9naL3KZjuJU5l0UHwJkllTEwhgQ7BnVcpHG949UiiE5BEp4oE7l6nD2ztA1QOaQUzCDJaAEiqFEBT0Iu3qKvqVj562VkXPHTbhhuQRHfSqRKmtejP0cZI2Hy87/FF3WN9X94/ePC2gFkDjzYBQUEBHssSFDTAAEQEdjK62YsdicAbpuD04J4ox/5eAvfpPP45Gv5pDaGZgHtcwyfNsLwxHvg39hJwupwE7qOuUeLITL741Lm3J7Xnfusjt/77Pts79/QG+2pJD5yk0w260jTTJAG44x5oOYmaAAsr62DdqrWTwJ1ha8Rzn2twN46fHNz1znYkp4smKU9a1HgfQX8QlAkFju89DppXpd7siiwTj0BExStZBT7EQ46U419QsOCd++76l7vPXLC2fR7YY94pJEJ1vWLe13rozIMdRz+1v/XgDR7BB2KRCQrrCiG/Ig+yi/KI2RzAFsSCBhqKkWDZnF6FoVe7h8lQSLxj3DYd7KNW5nieUTKAZzYtOwgT3mEEOvxQLlfjQOIkUP1IkpPouQ91DkH/8V7gsZ8AiqQEQxjqATNvAs3Hw8LihYcWVy7++i13ffypzVyN70QsvqfiOd50vJl3bPTYZXsH9j88pNqLJyAEihnbMSIRUyEj3MSh2UVNIOg5qmjYh+cEM9D0QtwpQxSeL3EGLx4ApRqWT2Rwpuq5xwPy6fY9Ec8+3UhEomtKODYpgnt0nh3PYYD7qHOUwN015jp9wf3Tj336k6+0vXzf8fG2pX5k/ehC/OlOkNhFEz3bqpIq2Lh+I2Rbslh9OIchbsxVMu9oSkkb5q4ZxoajBqmEU5JryccJy8d67gbZDwlcggRqSAVVVqmkb3zMA53NHRAYDpCMKJGpeNasAA8jKSJkQVaoPLf82NUXXfWN28+9/fFTueQt3bkRYzVzT+15yto+NrCqu7/ntgNtR6+zB2wLAlkTgES7sppyMOdlgWLiQTFxoAjoxcskIEQ0Nyw/w6oFzINQ612mcUd6/ym0cJz+2pmnxzpC67xSLI1TQ3rtOxLoODL4BFkESRbBYxuD3qPdEHQHgENiHSeCaBBSAwqUiIWBtUtWf2fzhnN+fsva67rnSXSZzR7UUfi/w4+u7R8f+H8dnuOXjlnG+ZCggoyUF6N0VdFADIfkdcJlGNwNA03vg6FfRvT6Eu2xxwXzKS3BdSWmqFuKt6al62WnsuZlMoqT7jXNDouzfU3JjpdqWD7aYzfGPhQKgd3OpGdRV36K557G4J3Unvs3X/j6rY/v+/Pnjrlb1k3w3nDHnGSDH298oic25rvK8kth0/qNkJudR8slhilp2dRDZkhUiz1PxMpm0YNUriM5uMch1EWBOzMldJKfxhOw85wAZkEC/3gA+nr6wDngBBjnqSEMThYZsJ6WI8UxSRblypyK7jOazvjNNRde8/CaijUnVae3NOb6rGyKTPpdfbssh1u7FnXbey5t7T/+ocOD+9dweSpYinOgrLYKssoKICgp4OdCoEoYa2XtY1lUBSsUWLkTMxdZCR01o0lz0Yq9IaqLJrIcpgJworKYDyNcsjksahKIIR5CzgA4umww0o368YxwiQ2CMJqAIjdiAGDjolXPNS1s+NbGlRvf3Fq/1T8rA3gaHmR71/P1QxM9HzluO/YphzaU4zf5CNhRY4gcAtRBwDmBZDqdSMfq21FYiuIwtA19p6cD2T8jqUcD3BOtOVM7vE1dn2YK7qmsd5k+/ky9/bm4pmTHTAfcjeYxxrgEg0Gw2Yago7sD/EH/6Qvuv9jzs8t+8vdHvnTEeWyLh/PQ7A/z6dKcRbHgXphVCBvWroeSwmJGTKMeykwIBpnl8Tr6TK5ZjimPS3A9MwF345AU3sXIgoba8BrVsyMTfqB7EHo6upAoB4JPIq8tpAaAk4D61kNAg3wpb2DtknWPn7PmnB/LZ8knZae3NB/1jDdHgD9y5Ii0x9le0WNvP/dw774PdQ63nedRfRZzUTbkVRdDblUR8HkmCIoKhBDkscxJ0Bs1Iosew+RUWMFieDMF97DWARoJaEAoyL5GUSaBojX4fwInMa34CRWcvSMw0mEDxR3S9eNRx1yi1BaqE1bllPSdtWzdd9Yubnrshg03DM177ZlNGwzHvzOw//Ie1+AXh/wDq/3SGLHjVeJjMGYQAjNjyYcFJgnUZQJ3BuBoEOI29O9pqidigceoh5+ai4/vfMSmGtPx3JOBXmYjyPZK5zoi62J6dfx0nmm0pFKVz03lrNG6Ksa44d+BQAAGBgegu7cLgig9G5tzT2MQyXMv3XTYYjqJ+rkb9/dcx1NrvvTYV795fKzt8nEYY94RqzfK6GNMbATyXFMOrFm5BqoqqkASkUEcabVIlctR5R3h3PiUnGny/P/MwR0NDlwUGEkOZUIVvwKuYRcMdA6A2+HC4iYwyax2GVcQXmTlcVmC1VVdWP38+RvP/5/NVZv3NjU1BTMauNN0p+3adkE8VlRw6Mg/Vvc5B2493tN+pTMwXg55kpBdVQAFC4pAKjRDSES9cPzRVe3IW2OlcgjuTN7YKJHLfDBxiiKIo0gNr2KbWgz5s2ZBChEnJRBCPPhGvDDcNgieQRdYVRO1c5VlBXhRQkQBs2ZRz25a//vVdcv+58Lzzzs0X/qW2TPZre2WWvo61rXZ2u/tGuvbNsGNW2XBS/oIFFPR+xSQgqFe6UB+Oj5H/GEaRGFpa9EAf2z7GqdkMh64Ju7JnjyymKq3PJegntnIRwyCdPefTlQq3WMl2z46LG88T6/XC/0D/dA30AshJTRzcC/Z1Gwxm2987tPPtSS7nkTfT2PvZHrI5PvtHNlZfd/PPvm9Tk/3TW5wcYheRl/35HsnvhUEb6tgpVK4+tp6MJvMYbl6Q22MAN0Ii+mWtDExwjph0Y1BEpwuEbiHXxiSjoutcw93Etfb1rLSGZE3Aafw4La7oK+jDzvmjLkAACAASURBVMaG3RR6R2lRDMdioxCj7l3UxFBxbtGra5vWPnj3zXe/XDNPlsp4ymC53O7du5veObh32/HezuuH/c562aqZTCUWAvi8inzQTKgXE6IcPDHomduuaybo3numVqluz1J9u+7ZIUOexIkM1jVWSKDq3FgInL0OGO0eAdUdBCuHnf+wOxUzBJBkV5Vb1Xbhme/7+tpVG/52YfWm0XmvPbOp8cLEC1XNXUc/0O3u+8RQwF7n532gCQpFcVRDFZJIlcwrN4AYJYQR2GWjdwSpCepMet3Vjyd+NSlMrzs4iRfm2QH3UwnYDcMq9mnP5j1GG0yxx8X/Hx8fh77+PhKwkVVcK6ZXWp1uZuo595MP3FEQ4tj4scI7f/rh73R5ej44Ig+bVA7L4WK7s6X/YmJ20sSZYdmiBljesJwY8xr2XyRSCr6MOqEuAbgbLx6rI50+jBAP3Cc/dLTwEQkicpHR/cPpWhC0NSxt48E/5gNbjx1svTbQ/CpJyaroleEfLI/TBJBUKViUXXSkbkH9z2675QO/2Vi00Z3+KM3vET0CO7Qd4tjBscUvvv3G9b0jfdcMjNuaJnhvrrU0i2Rrs0tygc/iQZMAgloQFE4l6Vp8tihZy5qzzGxMybikHz3TrreTlEACHlvaBTlwD7hguMsOAYcPREzXKBz688TBwHaiFsWsnLP6ff97xrI1Dy49u659I7fxlO0nMLPRnn7vVk0zv9b72/d12Ns+OeAduGycGxMDHErMRpW3kTwxC8WLmO7Tly4MxRueO+Xk9ZC9hIY6ThWeRSijp0ssUCSfS6cuuM8EjGM995kcazojITosb2yH53K73dDT2wP2ERsoJBt+moL7Ifeh/H/5w/1fPuY4dseAd6AQqWKz0H+Dhbg1ERbV1sPqxpWQnZVDzGYKoVKnkJjWnbq3FO7qrZvLmYB73MkUBncK3kTJUBrGhkBmvt8TAMfgKIz0j0BwLEC165IqMbU0ganWWTirWmItaVtS3fD7rVsu+d0Vay5snffMZmeZx1z83/t2Ve14+/XLjnY1Xz3oHtw4wXvLhFxByq3Ig5yyPLAUWkEWsVwOyXYYdsWcOBpfumTwTC6F5h0rlsLudYqKHaU0MvCEIA9Blx/sHTYiWPIBHkyaBFpIpfIr1HbkFVWpLqg+dt05199fnlvw2tUbr57Xj8/webzkemfRm93/uLt3rOtDDsW+QDb5QaGOi3qnPnpWrLkQ8i8YuDOlSea5M4Ansqwetpdk9m8Ef9K4ibq20xncZxOA5wrcp3Ah9MouqlrSU7y4zejoKHT3dMPI6DATsDlNwZ0bgZace3//lU/t6d17T7erq1bhQhTunKEDxMhzCg+11TWwbtUayM3OJTlO8nyRsIQJzCgtAcM/N7xw42+SE0miLhTrucebqEa5DJFjSBTFUKxjUQRcmoPeEIwMjsJw3zD4XD4iSeEPJ2Nqj2ftXBWA0uwy+4qaxj+vW77ml7dvvX3vfNlbhqv3NLu9NfZW8c539mza27L/yr7R3q3jimdRyCRbskqzIa+yACzFuaBaUBxOgZDe60ggzz3SNjh6DifLeekEa131GPPrGvAm1v5YDikE7rwHSXQOYseH3EFSKERvnnTMETw0UAuzcuwXbDj3e6tXr/7f6+quc88bfZnNjVat1byj7Z1rjzuOf2rA33f2hODmVSzVlbDTHukF6r0iOOK+4HMnBUHqEqh38KMOf0yUitQmMSyvnFzgnmrOPrNRZnvNJrDHhuVn89ipgDtG8BwOB3R1dYLTNcraS5+O4I4PYkDbnfWfT//ijtdaXvvE8eHWpqAQAE7E8GLmoQwCbQJ3DipKK2DdmrVQmFdILBfSX9c997APrYfeo0EaQ2+s2piFW6f7TP020tdLn76sFlZ/8dHKQ9Icc+AxHC8AJ3PgGnHDQNcgjDs8gI1ZRcyxYq4dDRK9jI9XhcDi6iXPr2/c8MilZ130+vLS5eMzebHm9008Atj74MCxIw2v7nntyiMdR29weB0rA6ag1VKSBQULy8BSlg2yhYMgsqQEXMBxcWckONbhLwLp1NDHYNfrvyerXidfGf+mFA3Wz6sKmEwSA3dZAwtYIGDzgq1tACaGx6kkEoIaaDL2pEeeBgcmkCaa6pY+9293ffaTK7JWnLb9BGZjTj9lf6HhrY53PmsLDG1zca7CAJLoIKin17DvG1MRJOlnDLVT1IZ1cMf/UHyIyuT0pk8knEV18MzTZx5dRKI43jXHdo2LbMNWnGTM70n5+2lKNKcDwEwY7umM/2yCr3HeMG8qQ8nXuNcfr4QrSpOFPHdsxqyqYLfbobOrA8bHx6jBqeHYpTMuxrbZ/mw4o/QkJdShhbz99d9f/+TuJz99eOjImV4JrWMs02U9tDP9UA4beMjNyoW1q9ZS61cESA1bZHICfYcTC8OpLL/OcmARtr3RXIb59PEsWPzddJOTHUtPyOnNA1i/XwEEJM6pGEHAZi8ieN0+GOgchJGBEdKIx8Y3aiCEcntgNplw4QZT0KKU5JU1L6tf9t33X3z931YvXH1adXrLdC7MZD/khewb2Vfx5HN/u2J/66E7bF77mgnRlyuWWsBanQd5C4oAcgWQeZk6GbLmsWizGeDOjETSGZcVXWBGN/n00C2GcNmPrmGPACArYBUlCPlDIPAW4II8DB7tB2f3CCg+GcycRMqEmiyDxOP8sCj5prz2j9344S/ctP6GJ+bVCTN/6jt7d1rfGdt/xxHbkfvGwNUUMgXAp4aAwzJDUsZk64XxYVE4FrGJrlVnBpseodN7UTGFOsNbTX+BSxcMUwHndI+ZzNtOpsJojFsm5030VKOPlYgtH73vdKWI8e6PqQGGnzj9g95ZYrHqz5gDYsf39feT5x4MBaJ3ymhCntTgjovnT/b+z/m/feUPXzg8fOziMXEcVIxfJZGWT2WkUKXOYrLA6qY1UFtdCyaBMeZJzEb3pDT9RSWAJ8EQ1pWOvbCsJCn2YUdPjFTBHY9jEDAUBdMDEohYrC4LIE8o0N85AKODo9QgJugNgETEOQCLxQLBQAAEWdBKpPKhTas2fXvTmef88bLG8wZTGYP5bWZnBI5pw7mvvPjEprcOvnXP0aGWy9y8J0fO4/jSJRWQW5UPYo4JY66stxzpwZNPR+I26GKhuIxZlEDxoxFASwNth1K3tEjw7G9GrsQQroaHA0HhqczNPTQGtnYblcBhVEfAbXQRHUERtHxzwci6hvWP3X/nx/+jhqsZnZ27Pv2OguvRswMvnv1y60vfGFFHzvUK41xICIHGCyCjIS6IoGrIT5waWYwF93ijZ4A/pxMl0xnh2QTD6PNmctxE+7zbwM5AN/moRpdBx9t6Sgg+AbiT8UTNvghYwOf3QQ/2ce/vA0XBdz19Ay76egxwNwnS+1+4/4Vjye8s/hYpDEmmh55+vz+0Prr+J8888qUjwy3Xj2oukHH1mkGtu3E2aq7Ci9C4tBGW1C+BLHM25doR3NFzR7ISkwSnjrsM3DHERh73bIE7C70haxJbiVLNcojosiBxIvjG/GDvHwHHgAN8bh+COJgEC3l4udZscDvHaJKUZBe7t6w99wf1pbU/vevSu3rn5knMH3W6EdA0zfT00aeXvtOy/+7XDvzjA7bgSIlsUXgk2hUvLANroRU4Mw8yr4FMESHdg9c0UEiQBsDMo45B5CxkCEQ1DzKiSEiQ0/wKWNFrdweh93gPOFClMIgKdSJg0TtGBDDCk8NlBSuzi/fcfdNd/37lsktfm28Mk/k83jveWrqj8/kvHBs4fKsbXJVylgohASt4MO2C5Aq2WkR/prDa43QrM7Z/r4B7JoBu3MNMgT3WWcr8abE9Y68nFXBPdk4UkYrIE+ly0DGeO77hlGIVeJAVhiXY6rWzqxPswzY94juz9PJJDe7ITn568C/Lf/jEI//abDtyqy1kMwe54KyAO/GHVYCl9Q0E8HnZeaCEmHeEoflocKfSFOqhPhncDWZ7osmQ3HNnIhbUDwpzcmhMUDGzhn29YMwxBt1t3eDFTm8Kkud4EMEEWlBjte3k8ZmVM9du+tOyBUu+tj5v/fGNG+dLm5K9nHP1PZbLDbWMldmHh65/bc+rd7UNtq/ycj4ppxIFbwohuywXxGwTyJyKbUVQRpAEh/Dlx2Y/EiklsnpoWuipaxgzJNk8YR3iUX0QCaGiXwVvjxMG2npgYswPAm8mcKd5CiKIqgClloKeLSvO+vlNV1zzg9UF86mamTz77fanbt7VtvPLo4GRFV7Nw4UkFWRRJX1/E3rvIZkpBka5QlT+lmJ+1wjJY34+nU+qx489ZjwPNdNjTQfuqXjsMz1vKh42uWqz4KamD+4ygfywYwQ6OtvB6Rw1XvB0HvOUbU9qcMe7edX7as2Dv/n+fQeHDn+4199XGuADMw5n4HFZy0sNaqtqYeXylVBcUMxq3VUGmhhKYWQHldWdRoG7IXTD8maR0HystON0T86IAGiI6IJArQAxJ8tOiRKzPIQmAuAYGqHSN787AIIigaSZgJcF0IIAVjFLaViydOdZ6zc9UJtT/dalay6dmNFsmd95xiOAqnbW49bCIefQph27XvtYR2/nVq8YyOFLTJCzoAAKK4uo+YzMKxBAwRtRL3tC9UVFb92qYuzISP/oMmYoNovboOQsJ4BJM8GEzQWjR3thYngMZCzlxC6AlFZCgJcgm7f6agqqXr77ypsfuHLVlfvmc+2ZP949/j1LHj/y9De7PX2XBDVvHlanBLD5L4/vqgq8EqIWwMisQGPd8NhTAa1Inp1dX6rgnsqx073j6GOmkpOPPX68azqR4J5sTGYK7uz4xo8ewZ0UlmcjouBajsRragKoUHh+0DYInZ0dMO7Rec6JWZEpPbaTHtybtZ1F3/7dw3ft6d7/sbaxjsUBAYUiZp50JxKTqkFpURk0LW+CqtJK4FAIBDupUe4s0k4zGtyZYaDr0OvgHj2hYnPuiSZ2GNw5nhpIYK06dhNDqpUqy5Tdx9SB7AuBe8QNjn4HeEY8wAdFMIMVJNmsFOWX9Vx03kVfqW4ofWq+tCml9+GEbIS52VeGX8l6/Y3XF4+OjH587/EDNwyrrlKtgIe8yiIoWVAGWUU55PVhJAqB3pCuZYs7EilZlzf896Te33qRBhfgYKRjEEaP94HgZ8QdlTx9NFpFgIAAlfkVR89dc/bDl5957s8312yeb+ea4dPHrm+/7/79PTt6d94/rI0ulLkgzwsCSf5iREXAKIzsBZMkQUiNgHsyoAlfToynngq4p3zsNO4502Mm2y8ZuCfbP9VbSOU4mYL75GOnDu7orVHvB02hXHt3Tw/4/fgqxrTxS/Umo7Y76cEdy+G+9ddHb93V/uanmoePrPaJfsxSz6g+kAE0R557jjWPZGgXVtdR2RCCO4bl0UMyCA8I7swcYzGd2QR3tPKxbhkXcEEQgMMyGSRbYCMJIk8hO5oDn9MHjh4HuAfHgPMLap5YMHTOGef9fPXKxh9ds/Ka4XmvLIO3Y453QVD43l++t6jL3vfBjpGuG/s8Qw1+IWTKqyiA4gUlYCmygpbNgWJSSdUOCZwkXUugzoCdatWRSKfzPEhkKajSPBjuHILA8BhICrYNZ6kkFYmYqgT5Yv5obWHNHy+7+Mpvf3jd9V1zfKun7OE17QH+Tc/WZc8ceflHXcHes5z8uBW9dSLUYntd+hsrV/wUelU11nkv1huPHqDYyHAsKJ0ocE8FDFN5sMmOMx24J9vXOL+h9TDd9aRyrPQSHpGzxQd3/N7IuU9+qobnjjiC4I4d4FC8ZmBwkHhSFNqfYYrgpAd3TdOEr7z4lWt2NL/y2QNDB7d4Ra+u3z0zMgLKcaLoC5YKNemkOqs5S1enY6VwyGLHv+cS3NFUMFqBEhkHa6GRm4PWPHX1REa0AEJQANkVAlefW/Hb/bal1Y3PXrDp4u/se/qt1gceeGBmg5HKGzy/TcYj8ItXf9twfODY5a0DnVf1jQ5u8IGvyFxkgayKHMitzKPmMz7wUyUIqZPpIXkG7qh1wBoBEeirHGg+DXqP9IBzwAEmBXUQVDChKaoiH18EM5etVBdUvbx+8drvfXXb51+aJ9Fl9uiQ8/OC7YWsrvGu+/f077vPyTmLvVKQUwTkyHAkFCSSqqUCWKZAxEieZAnphLFgQ2tKVNe3eNuwyE1yCEoFyJLddbJjJGONh4E3yfUmAvdk54++fvKVk4BhOsdLNjaTzj3l/gzPnW1lSJZH74PgTgRplJjVVBjzMDLdyMiI3ixo5tHnUwHcuYfeeuj8p/c887m9vXsvd/NuqhtmnnXmH+rhjioCCkBD3RJYtngZ5Ofms5pjvTaVLbNREoGo9oV/9NhOdM49syvRNexJzQDLnXBKMEYVs/zZufgQB2bFBBbZDKoLRkWP8NyGhjN/fPuWW3fNL9yZjfyJ3AsN1CcOP1F1qL3lzJau1mv7R/rPdwfdlVDAC9lVuZBbnQ9igQSypBLAYwlcBOAxi47eOw+8zAPn12B8aAwGWvogNB4k4hw6kqKqsMZBmggleeXti8vrf3zDOTf/4rKmzfOlbxk+7Ge0Z8yB/olzXu/c9YOB0FBDQPCLIVEFmUeDnAeRShFRuwbNcoUWciqXjYPNBvCk4qwlAvdE6b9Ub2+2wS/R8eYiDJ8Q3KepPkh1XKYH8nhHSQPcVRk4noNhxzCBu8vppBSagS2ZXKOxz0kP7ngj25u3r330jd/+y57ePbeOKMOigi0VkVyUgoWbcPAwty5JoAQVqKmqhRVLlkNJYSmF5MPgHibMMUMCvWj6G3ObKguhzjS0Ylh+ZMWjKhVSAcJEC91bU3gwKRJka1nefMh/e1F+3ffOX33+i/VcvX8mk2N+3xM3ApSHd+3Pe+f1HWtaOluuGhjtv8wRcC0PZMmiVGqGoroSyCrNgaAgY4wdqCpeRXoWtoxFGVkeRIzejAah92gP+IY9wMsiyKhbTt9rIMoA+abc8SWV9Y+va1z/8D9feO/ueYnZzJ7xdk0T/N2P1fYOd3zj+Nixm8ZFj6Chdjy1aqVOASCg6BXrx6zrxGNFTXyvexIwJ7mkkwHcp1t7TyS4zwgDYp5D6sdKDu6EGFT4hFEdgIGhAQrLY1c4khhHgJ8JfgHASS1iY4z9yyMvV//gzz/6xIH+g/f1B/pyCdxRS30mg4PejiiAElChoqSCusNVlFaCZITVdNkhOoeu/ztX4G4ol1FJHD50ai5hVFJi3l0AUREgn8+1L8iv+tMVKy7/WiM0ooRo8vhdZmvb/F5zNAKapkm/fOWXiw91HrmqfaD9pgGPbZVH9FrNpVYorS8HscACQrYI1ASQ2PGYGtJlTCc0GOt2wkBrP4APxRolwGoLbHokCRKIIdAWFy/Y21S34gd3XXbHXxcXLZ7vBpjhc9zeu71owO248WD/we/6ssbyJsDDeDrYe4LVMrCyRcypkuAQk5zlSYAm5rXUpaX19T7hFYXr3OOsa7FrXaoh8/S90uQDlmzdnY0ce+xVxPPck11H8juJbJHesWLB3ahsiTxhw0HDmA5WQvX290JfXx/4/F4G7DMUsMEznRLgvlvbnfW1//3Gncftx7/YMdZeLUuhmYM7stFxYQxqUJBTAMuXLicP3oxKdaQ+h3qzuoSsHiUgzfdZ99xxqWCRAdXIvyPzGbWJ9bmHoXkE91wh21WWVfpKlbX8J2vK1+z25nrdW7mthqxZOnN5ftt3cQQwl/vnPc9XNHfvufRA6/7bbF7HuhG/o5AvkriiheWQW5YHYo4EnMQTyQ6tfy2ogs8+AfbjQxBw+kH1q0zQSBAh4AuCKFigxJLnbqpZ+qvNKzf87+2bbz86n7LJ7CHv0HZYOjoGN7Y5Or/RPNJ8rlggQ0j16WWGLEWC6TlMDWLlDnrz2L8drXLsITBJoS4NByQieBMxDtIDncT3e6KPk05ZcCpPaS7BPf2xiTh8+MwNWTO6Dwy9Uj09W73RUfN6J6CrpxtsQ0MQkkOsP0oGKoSx43RKgDuGNG/97W03HB9s+Y9m+5HViikECubd03hx4k0gmoAyQJYpG5YuboD6hfWkVGfUsaOBToQ6TMwbKlR6v/fZCcszbXlcENjk1b0C/Fv3BHByIEMaOTtSiIdcLnui2Fy0r66g7lfVBdWvVZZUdjVCU0jfPJX3ZH6b98AIIMC/0fNGQUtPy5k79+68rWu0d6vN7yyDHEEsrSuDrJJcEKw8SFkmUrfyuMfA0T0Mrs5RMGsmCAWxooKnjnDYDlhTeLVx4fLX1i1Z/b07r9r29wquYl7zIIPnjGvN0z1P13V5+u/e5zj2WZtmM2uCFzgBW0Jjv3WBKlhY+1YEdvyh1jAM3GO1sVNco/RAoX7FEe2MROtWOmtfOtsmG7JUjzXX4J7qdczW/UT5+FE9QRh6xwN3BRTdQQRwupzQ2d0JjhFHuF0zNT9LhYAxzQ2cEuCO9/eZZz7zvrc7935+b9eey0OmICh8aGbgjo45/kHQFCywqLaOZGjzcwqYVU5seZ31qoN7dFieGjzNOOceaRzDniEuEEiVZ2E/ysHrbz2FABUOJFkEU1BUyizltrrS2j9UZJX8Kh9KW89ecLZ/Pkyf7FV+732/o3OHJRAMLHt9364PvNW8+/oxzVvr0bymvMp8rrSmFLILskDWQjBss4O9ywaqWwYe+8iKHMh+GaycGRvDQJ65wLF2+ZrvXLrl3N9dsviS/vnSyMye9YujL+b32Hou6nD2fLFbta0f0UZAgyCYTDyoSG5VOZAUBHGmGIjkxzC4693f8MzTlcLFXtkUidooYSxj2+j1KFlIfraAL/Y60znuXIF7OteQygxI/3h6SN7IiMaCu35SKm8mo08Fm91G9e2uMTcQpCCvarbAvWzTYYvJ/P7nPv1cSyr3G9dYzHTH2drvoeafND6+80//vLvt7XsCon9WwN3wxgWQoLqsCpYtXgqlxaVIYQqDe6Kc+6yAO7V21FXw0ENHwp6G7Gf03PWWj7wKsoqylhyYJNa+k/dzwHk5KDAXylUF1Y/VVi56KAfMhy4pv8Q7D/CzNeNO3HHQW2yDtuLXdr595VOvPnVf90jviqAoW61FVq64sggEM0etIl1DTjDLJirh1AQMy5tA9ckg+gV1y7rztjfWLf/uxy/5yAGO4+ZTNRk8Poym/KX3L01tju5/PuZoudtpGuMCYiAsMITpMexbhUQ69NxJL1BPnxllWobcbDpOWSy4M3nT9D/pA1Vq55ir46Z2draVvkqms0vSbTO7r/TAXaZOcH3QN9AHE74JbC1KziOF5dOZJHHuRvfcD1vMJzm4P6c9V/SVh796T0t/yzc9nGd2wB29YWzxqnBQnF8My5YsgwWVC6ihjGEpzzW4s3ae7GXG9q5MmYx57jilqfczMqgFzL1qoARDIHImyOKyqNWn4gVYUbni7eXlDV+uF+v/0VTW5Ek6q+c3eE+OADWfaX95y5MvPvW5Qx2HznEF3DmcBTjRil6jSp461lYjVwRFb3KzsyHg9kNt3gL7mSs3/dNH3/fRFysq5sPxmT7cY9qx3OeaX7i+d3zgq33+vroxxQXm/CwIaIwUJXIciNgDghHk9UJZxo2hslj8Tkf5ZOv25DD85Ct+L4F7ZgAYez+TCYbJ2PTxnt9sg3vm95UauBvmmT/goxI427ANAtjmlT46Uz7ZJEkykRm4n3nIYjbddFJ77ru13dKdX7v7dod35GEH5zCHxECkj3rUIExRMjLasxLrHT3l8PhSjTsKDeDfudY8YszX1daRtjzl3TGGkqC0hRUiZ7qMGNdg9OqOgDsCOwI8mwMM3NFLC6lBCgOixKUWQvU67PmOAiYcmPwmuZwv7V9asfShpppFj68r2Nw3T6aa4bN5l3bHed56oH/lG2+/cV9L97GrRidGy2ROZq2OdR8GxVJEkQdNVsASEuGyzZc8WFO68Hv3XHRP73zkJrMHh177ox2Pbmkb6by/3d15dTAryMuaH4KcCkEMtwvYZhnfO9Sg0HVn9cWGdZiIABhrCT39ZzpwR0NOzwgy/TP9cAYgRYfojbNkDlbTX2cqx003TfBug3sq95R4VCYz5RlUT4YCfFPxHnG99k5MQHtHO9W5YwQ2DOzGjtMOvzGP9LnFON56pTYP2f4cOKt408FsPmvbk59/8uQNy2Po8o7/u/vSrtHOr+8d2bPeI40DlqSTf4tgp+epsT6YQt2IjwawEwEGc9hYQqfXpqP4hMDqzTQZwGKyQn3tIlhSvxhys3Kp7IXAP2bwMwuYTVZXokdmvL0kksMeHgI7vbg649LwDUiWlDWeBVTWYy6D7uFrel9vRVTyhZzBmqKavy4pXfr79WXr91dxVd5ki8z89++9Edje3GwKjjcvOdbeeuORtmM3Dzpsy30QEGRJhgC2m1GCUGjJAd4H2tKK+p1bNm3+18ZFjXu31m+d1z3I8HHu0HYseLX5jXv6nH2fcIXcRSj5p2gyVSsEMT/Ko+g0FavGPYMBGMSjj+cQUDhWN89iSHaxYBPdnyLR7Rj7xALlzIAr9cGbjfMky8tHnyOhiE3UJScat8nXOhWcU79rtmUsmEfvj7l2fTEnZTqny0VkOpfbxfq6kzgZI2qHISDmAnQ0YMl5BHSSpNZIW0VEAUQNQAlwkBcqhgurtu7IlbI++qtP/ao93fswtk9uimZ65BT3Q8v6W89/b/WbHTs/+/eOHbd7cyZAVgM00EhyIalWEMhawiYcDJWZKgwS4TBPpnEKKAITFcDtedSrQcVXJMmIJqiuqIaGRQ1QWlhCxyR1OB106aFgiJyhcKSfbwpWOtt38o3Gs14zfWFYlAFAVEQ1R8txVGVXvba4ePEf19aufaWBaxhOcYjnN3sPjcBuTZPe+fuvy+z24Qva+7pu6bb1bXbKrgLFglUiCoh+Tauwloxdds4FX1tetfzXb6972/EANy9DnMkjbNaafMfD0gAAIABJREFUc55re/G6TnfHJ2we2yZ0ATiBAwW5LtSPWyXPnQRJqOHHZIAPA63erjfeNUwHZPHAPdlacKqDe+z9zx64Z+qeRZ5qWG42jAOR7wxwN7rBDdmHoLu3GzweD6iqTtJGWKJIcmQqGbwLQ9+EFnQsvdZ1VhDgeaqcQjIetiW3QrFcCu9fce2PiqTCb3z11q8OZDL3DWMl031nbb8nDj1R/tNXf3bnGx27/suX54Vg0EsgLmFnNRm9d4HYqwzcjdBZBNwR0WWU8WLpbOqfTuQkLGHhRWr7iqS62qoaYtGT5Ge49SbLqxngbjT4SCp4rN99PBsgmeUaPXDJXnaS09UEEGUe8/GuUkvJgdqCBX9ZVNbw5PsK3tc5aw9h/kAnbATQoH1237Mlh3t6zmjtbbuubbD98iH34AKLRQKrYgqsWdz4/MVbtn55mXnZ0aampuAJu7BT7ETP2F9ct7PnjU93j3fd4AFPDi8KtPhiGFUQBQgpMjV1MjyvMLgT4kwG+qnMd92Ri3LTpgBXiuVyscOebE2Yi8d0os6ZCbgnut/Jx5oFcA83cppq6IXBXQAIBoPQ3YfNYgbA74+kkaNdfyq4ihI6JXBnoV0G7vQ3ltWhgYnAjppqHFikHCgJlSt3n3fHR1eULPvzto3bMhasetc9d7xdFJf4fw/95zXtIx0/G4LB3KDsw36L1CpVCakE7kRQwzcsVXAPUaybQiDZlhzy3Jcvbog07Ijq1UvKcbrnPhvgnurLl/yFwggDW5AwbChqAlg0szcXcjtKLWXPNlY2/u6K6isOzpdHpTri753tCODb3so9dHz/0tauY1f12vo+4HSM1FfkFHVffdHl/7li7Yo/bSnZ4pnPtWf2zPZpnQV/3//kR7rHu+6xy/aGoBCkdJ2MqyiSXEWBiFBM1EpfBsNlUDqrLurUicA9NeBJ7x4SrQuphPXTO1Nk6+RrUaZHnrzfbIH71Os9MeCO+OP1eqGtsw0cow4iZBrheBZqj+gYIp0Gp5QB7NHgjis7ilGT1orulGIPCbOWo9VKda7z1rxv6y3X39A8EzGz9wS4Y979ut/ctGXA2f/goaED60JcADSR5SKQ+Eaa75SOxkS0HjkPC0+wWHy0504DLGN4HnPdHHWIQyGbpmWNYJUsxKJnnjubeGFwpzy53uwvfgpuygxPMXof981I/kJxwPHYppapmaEUDnaSM4VMSi7kDlRkVT6/pHLJb9YsWLN/MTcvSTo7y8+JPQoS7V57fv/Czu7jVzmHHVeV5RYdu+3qW7/TVt/Wt43bxpBo/pPWCGBL3sdsfzlvd+eez9p9tgu8gtcik34G6vqr5K1jOD4Q8ofBnS2EOn0uyuM21ohUFsrk73NqtzEpJx2ly3HSgvs0TWBSCcvHjlr8cZ4bcDdgACua8INh+VHnKLR2tMK4Z5wqnfB6wteEDqW+rYi4rQHIRlsTw3NXqBE4a0xEIWY0NjkQVQlEv1U5u37z66IFtj1717MzSr2mMmdTm5Ez2Aq9mPtf/+KK1t5jX/z7wZc+GJL8IIsKee2sTSqWGOjgbjDhKHeOqlKIxirIRs49/DQYuJPSkCZAVXklNC5rhJKCYsq7G2Uv0eAejeepDszcgjtafRzwIvaTlqkfvAjYsUoEKSRpuVy+s9Ra+kptQf3jS6tW//2M7Hld+hlMw3dtV2J0v/BoqcfvO6Mkr9B90/k37ZyPxmT+OPZO7K16qfOVT3Y42z7olN01siBTO2lDGhSBHd91RQ0R0EfAImqRNghWqRr5GYbgjbsM59opRhc5KSNopboaZTZms2WUJDr7dMdPF9wTH2v2wT2aomeclxc56O/vh47uDvD6vAyXiL2tTxiKFqNDilwpxB4NQgjuRhU0bqZQFzHgiASOjdIQ3LGBlAks/uzgnZd++BuKkv39H1zx1bHMnijba25nTRpX9lDrQwv2NO/76DNvPf0lD+fi/UIINEUDHExWksGUo8JXTODOg0BevQoKxUCiejtQrbve5lXjoDCvABoWLYVFtQup1SbmN6L5M6wthNGSM40Lp4eZ/ieVF8pQssNUAWPTa6ApRCYAURNB0kxgVqy+Mmv5vtqS2sfKc2qeXFa2sH8JLAnOh3PTfybv9h7YQhaQasJx8+z4DB8GjuH2zsev2DWw619H1OFNPs5vot7b+h9cExiwMxKdAe7sfWQtmcOfFJpDpvIeJ7uV2ThGsnPE+36m503F7kl6jqgwdibGQWSfuQd35sip0NrWBoO2AQgEMN+uX4FBtddBHCVOJJlKuyAkaJPBXcWW5LgjKicxGMZKKskvQSlfMfGFO75wrWqqfeNTDVcYBfSZPN73Drj/zfW3wmf+8fy1L+978b8HvD1FHvAysBaA5dxVhPAocCejh5XCkSgMj6VykTEIF6hQr3YezJIF6hYshFWNTaQAxowmIxgXLk7T+22nMZb0UNMD+KQTXj89pQgwT4hCGyBQMxFk+obkAP0ePRCQeTArZqXcXN5Xain7XU1x9VO11trm54qe88yzrNN4jvObnhIj8LJ3Z/Wbx3Z+qd3dcuMY7y6lTpOoOqd7wKh/ge8fagoY/zaypJmoTqf6Ls8MuGb/0cz0uvGKmNrm1M9sHHuSjZVSVGRuwZ0VLAMEgj441NwM4x43yLJCDihVtkW3esVSbh3ccU4FRZWBO8N6InRjqp0MTiJzcMArImTL2UpDztLez7z/k5tvW3Ebdged0U2lh0qzP8fCR9w9sDvrz8f+fPauI7u+cXhw/yan6gRVYkQ3srZlvW5cHyCyd5ANrwO0Ae7k4FL5Kk8Drw8dGQhVZZWwftU6yMnKIe/XEJWhfIrR0EUPsaQ8MGmCe7oTH3MyeO2ouIdhRRVnBVqCaPwhIUPViFMgu2UoEooDi0vq/1JmLft1UVntO77cYed83nYOJ+38od9TI9CsNZtePf7Wh5rtzV8YVYcX+cDDUYUNyoIy1hMziPUcKUbDMAcfzadL+b03DPCUgCf+MMVbC05EGJ6AeQbXbdzNqQzupFFCUsQMSxS9lt3hdEDzkWYIhQIMnJEXhloHOrjTuCYBdyZ3jBEkDRQeo0U8CLIJirki37m1m1/YtvGmO27acNPYTKOv6c7lOXuZkQTzrV3fWtHcffg/ntv3zE1u3gWyidWfkxcej5RB5QbovWMjLea544MgJSjMXakYzmbtXDHHgSVxjdQCthpUWQEzb6JJHsLwP9bP8RxZ9OTrp+iNR0cLZuOFCb84JHrDav3DbWqxTSiK3uDfevkewb2mgkU0AxcAsAStsDB34T+q82seqS2oflkqkewzYVzO2QOfP/D8CMziCCBv4SXPS8uf2P3ML5yCe50PPCaFC+lSspETEXiG/5d5Y6kw4WPV2uK968kIb6msD3MtXpPKNaT6WBKBe/ped+Izpn698Z3c6P2TcReMrqFMWgxz4YyDYTKbqaUr4kpXTxdpygf8fuJCIcbg7/HfeHzEj2hwxzsLCZM9d+xYipVPpKeGKVdeBCEgQqFa6P7nqz7x3fMXnf/fm2s2+1J9Dom2ey+BO/do86M1B7oOfOr/s/cdYHaVZf7vabdM771kMiU9ISQYuqEIEgEXUeyuirJrRVBWBVfZdS3sf8Wy6oqCKCBIKApCDCAGAkQCoYSQQjLJzGR6y/SZe+9p/+d9v+/ce+bOvXPPbZNJmMOTJ2TmnO9852u/t/7eB5+///o+oU8gvzshN1o0WNQ4Es7Qxf3rdr95EGiJyIYNPIkGqJXrJmS6M6BhUT2sWLKMATjzvgMSVVnaO+a8JgLuzhehsymjQwiDMpCKlptvMBWQ1ZpGcGcmMfQmIpUtCzzEoAwJcrRsqPBU7K/KrbpjceHiR0qKS44uh+VqspKgs54v3LUwAnM7AgjsHdDheezg1m+/3PfSNSMwWhAw/JwFbDr3XKLgHv5F0cB9tnPAyRkRD0dGvKPs5P3xtJlucI+vv9Et2FY7TsA9qETywG0CbgrANMnHvu+tfTA4OAi6pjFw5wxzqLkTNS1q+FxzlzBwDtBzysnXOGZhITFMhGNFx03AAmcZehZUuMp6vv2Bmz6p7FP+dtVVyWfKzBtwx0HY2r614LWW195337Z7ftzqb80akyYZuKusEAwVcZgF3LGNIEugjBGJKHnxwDrivxGhorQC1p9yKmR5MkDXeFqMIIGqMhIcBEzU2kOkkrMvd0ugiG8hxt5CFrhbrLrs20MhkNbGomQBSYSApoGEBTBAAZg0QQ6IZnlmWV9NYe1jTeWN96zJW7OrRChZKD4Te+gX7jjBRmCbuU0WtYxz79/xx7v69c7ygOITiVDWTvds0wKs/3WisbMzxVYmOglztpMzIl3g7uTd8Uw7gZqDYLh42kxO45/dPe3M3cGzskyDqnWSOV7XSTOXFBmGhoZg95u7wT/lIyzCuCcSBlCJpEA6S+NkAQlYDAovXeQEa8FfM2IVCzskTYZcqSCwqmDl7v/51A8//Xj+4/tSES81r8AdyWxeeWHn+i2v/PWXr/e8tnLcNSWogkYc88jShuBLldasyJeZREKsdDregj53HHT0syEFEHFDC1CQkwerl6+E8tJyMDSuHUsKgTulznEWAqcDQws8iQ0fbfEHpU2rRhW5dlDeY9G+zIrBUyxEETSVLW63hOVjAQyVgvCMTNE7VZpRsnNxQcOdq+tWP75aWD2U6IZbeG5hBObbCGB0/I7hHVXPdb72/d0Dr1wxCce8pqKBILiIzpPto+kHhVNwj7Wv4wXiWO2RQZIyg5zEocc3E6lq095OusA9sb4mFXtGg4mcKCFhjrlqsS8Y0IzshkePHoVDhw8RXwLhDA+ym9ZfCzh4CjYKkEFwt6bMyv8jxR6trQoUSoXDFy7d+PB3P/7dG+ugri8VVlanGBbfSkrwbvS7//yVnzfs3P+P/37iza2XjnsnBJ8ZoMhCjIy3Nikx1fErjA6apCkKvsMUNfw6JMFBI4iAvnkRMt1eqF9UD0sbG0ESZNBVHSRR4X4TJmmhUOBkYCzpNcHPjfkY+X3IUoHlKLF6FSsqQ2sDS8UKOuXBW7n8eA9p+mS210EXAyCgO8LInCpRSg9U5lbfv37Z+t+/Q3hHT8yXL9ywMAInwAg83/98dr+v/6rHDz5zyzHXQL4GY6IgYpqbAqaOJWFC4B5+VkTT3FmSku2MsRFeRRqSWL52CzCO13AmBpYzexvezskA7tO/yTKNosUXAy0Z5RyVZdY1OHDgAPQO9DLQR6+8weK8gqx0dqGMgzsbRdQ20ZYUukwU4kR2nrs0D5RLJT0fPfeqn37ywk//uFFoTCoFLoiNx2vBRXrvzebNYuWblcWHe9763D3b7/33QWFQ9BkBYvOhcotkCmKAFzRRW0I5jTLZ4G3pCShesYhGCrwDAdyyGypLK2DNilWQmZEJWkADNGaTDMW5p6OWg7VPDp/IZEhsYo09RsYzPzvWhBeJOpdz6zHyAwqww0tgxAhohqQIRFYr3pADNCZuzQWeQIY/08w6Wp5X+fhZy8741Vnus5oXysfGmoGF38/nEcDo+ANtB1Ye6j9yyxtD+84fVUZFUcHymya53ERBZueBtUvCFOJo4I7AHq47OzXhh49XqoA17nmYhRUu7rb4A3MB7omOFxZdiuVTjz036DfnfnQqJsQozBHEx8bGYO/evTDpmyQLL3EnUFVBlgYXFOCC3Ai47piyKFAclxEkV6V6aKR8snM7w8jSF2fWvnXtFZ+/6epl1zySCq2docI8u/7S9ZeMQ/0HLvjdk7//46HRQ16fGRAw8A01d2aK1meAO7O64Sjb5G17ihqZ57EAC8K4DEX5hbB6xUooLiymCWLgzjV9hxYxaxGmE9xZQRtcFlQtOEi6w+RLKy6ALUhKk+O+H9L2UatHkwdq/Wj60RXwGl4t08juLXIXbTu16pQ/vKPqHS8UQdECf/k82wML3XE2Ag/3PFzSMzRw9Z6OPd8YloZyxowxEN3snDAwBgXdcbz+NheB+WHL2o92+IWDO95HAVBRzOWz+XMTBStnIxDlrjkAdgKzFPvckxkrBHeaU4dZTkEwnjaEFrhjpDzjVEE4wEj53r4+OHSomVgNg4FzBDzTwZ2OXr66DJ6pheAumgzc8dII3JmPHllW88T8idWly7d/7YqvXX9ZxWUHkpp728PzDtwxOObQvkNL7n/+vntfan9p+aTok0G3nMtRwJ1mCk0cjIdqGqEA54qnADlitQOq6758yTKoqayievEo4aN1gNLgcMAdLJC5AHf8LFwSdNigIx1NO5TKg4IKuhm4G4FkF4PiEVjgHXMrsMqFLJoeF5Kiu8CteowsPWu0zFP+cl1J3f31BYuePK3gtK4FLT5VW2qhnbkYgR3mDu/ut/aeceRYyy1Hx9rWg1sDv+EHU5IoAhmLcqB7iv6zSeC4t2fTwsnVxoHL+g4L3CMBgh2Q5iqNLdb5lAxIRpq7qEJNCsE92T5b4B4PwM98J1ObyCSPDSHXjGGAz+eDto526OzsYNFOtEaY2d4e5EwuYFTmOarqFOtFfl6QkFeFs9QinBE9iyBSAHSxUjzwzvoz7//KR66/8XTh9KQoZ+3zN+/AHU3zTQebCp7fu/37D+x64GMj8phX03jeOgEXo5K0l9ejDyJRCAGNRS7SxFl8v8FiMCxK0S27oK6mDpY2LgGPy43cb6TdWqlzNB8RuZecH1vRNPpph4FlLbBJnDMXnMhL0qL+bhnhGYEPcuazA4eVwmWSdCiwBLUNvJDshqVciKAYCvLSQ4aR4c/3FO6tyq94ZFHJooeMY0bzpiTpDp2PzsKdCyOQ+AhgoalfH/x1U/dk75cOjzR/egRGPJgpwlBZoR1AbilRDTKCkVuPX5EOvRkm57DuzXZQJgtMTkZiNiHC/rzTvsS0ODrQ/h0aOWd83sw+JtbS9DFxMorT7wnvB3GjBAMwmZtX03UYHR2FI22tcGxogJ+3THMicGc/YXYgRhVPgfOUw27xySPfSjBuAwUCFpWPS9YjeqHKU3nk/ae+/9bvXfy9X6VSyZp34I7jcue2Oz2qV/3I9x793q29Ql+uiiXeKEiMG8zspZqsL0BwJ8DjseSRyjlxkVwWJDLJr1l5CuRl55CpHq06WGIWLQAIlvaAmviXDXsifANF2niWFB4x8pby8qy3W8z3/N8kvNimj7SU6Rf9lhYgo9/kqjyBvKCK4FIVKPWWtebKOVuqC2rvXVW/6vU1wpqJRL934bmFEZiLEdgytqX4zdY339860vLNTr2jOqAEQNYUEE0ZJN1NwrAqBUCXVNLSJeSKmAXNnAJitG9L9nknY+YE3OPpByf2nPXV8bTn5BvoTJzh2uABj04bsN3nZExma3YmuFsx2JwNFUwIqCoMDAzA4dYj4PNPzaLyMa2fAppprZmheic2ahaLUx1dxHhvlphp1mTU7vr6pV+/9iOrP/KPBIYh6iPzEtw3m5ulrLb81Tf94d/+cHj8cKNP9Mu6oDHWoBkhr1xw4nlhDNwR96wo2bBvJ9Y3EbIzs2D5slVQU1FJphFT08Elu8hegkQEYVCa0Jg7AXeGv9xLw/+etugi0AvPtunwd+SCCM4so+vBC6lscRzxn0jpKwUEcAfckGnmTJZklD5SnlN2X31J/csbizcOCALeuHAtjMD8GgEMonvx8ItnHR1q/drB4YObxj1jgFXfJN0FkiGDiJzV6NdEcBc1irNBF1a6wD0dAJjIiMfbj1jgHm97Tvocuc3Ewd0uLMRyVYT3L6KiRWnTLFgOo+Px/31+PzHStbW3xcAEVCwZOwpVMaWgZq5uWcZUpm3R7yVTouJfBVLeRH1ew2O//uyvv7AsZ9mgk3F0es+8BHdknDoCR3JuvOubP95+cPuVo8JYjg98ZFwOVX5j0lFQs6X096CaOyu4Y747Anl1ZS2sXb2GNHci+hdlRkpg+d2cjmKU+5yCux3gZzQVBu6RFuVsG5GAnRfPESWBFq4haJQyiBX1RJXxGns0j16aXfpceV755sKcwm3ryte11gl1C9XJklwDC4+nbgTQHL+1Z2vNvu59H28dbvlCt9ZdqnoCoIk6CCYCu5VNwq18FKMSOnQj9SQZEEvm2WijQsK5g5gf+/OJ9GM2cE+kPSeznA5wtwA+FWOGiiHRl5sGaAZaiwUYHx+H5sPNMHBsEPD8tOq6z/xets4YfLMYqKA/3hpsrphSXJcuglt1Q2VmZfP5K8775W1X3vZLQUAC8dRd8xLc+YQJ/73jh5+784k7b+rRu8vHYFLQKaiMmz0s5ERO+WDwmHNwl0UJsjKy4cwNZ0J2RhYokkJkOTT+QV9KcgMdC9ytxR7JNG8BPhIU2iXUuA8ofrhhTj/SKGKpS1UPkI8e6wkj+MsYUKhJRF1b7C08UJ1f/XBlXvUji8sW710w0ye3BhaeTt0I7DX3Zr381subWo+1frl1vPWsCWUCVBE19JCLigJq+RFLf0cp25osgCX7vJN97BSwEulLJHBPpB0nszt7u8lp7k7eb90T8/uC9KYMUFRNI5P8gUMHIaD6KQUOs5IiXyFwt/hYrPOfcbRwazIHeMmUIUvLNmuza5/50lXX3viZhk/uTFUKnNW/eQvu2MGn+58+9du3f+v2QxNvrTwmjCgagjv3aTApHQcMNVHbcHPtfTazPFXlQbO0IMPqFauhvraOSsKqfsx5dxYt72RRxQL3aG3YwR5N6ZELK4aeDl+04dI/Ajj+RwtM55WOZKbFq4D8/SzeQMaawgEF8sWCvsrsqicW5S+6pzqz+sUNBRvGUr3wnIzfwj0LI2A7mIUtHVtW7uvZ94XW0baP9ml9WbobXXVWpgjjwKA6C+hnNyXS5IOHqv2ISAEDXEygiGPqorXlBNwT7Uc4uCfaTqzPjN1u+sA99run9x7vp6JjIoAkiTAxOQktra3Q0dVJitDsYX8WuLPYJot2hS1ATLXm1OkkiAJ4BDeUymWTdRl1m2+55pavbcjZkFKTPL52XoN7j9mTed2vvvKz57uevaIH+vJVZJ7CaERO6MIEdEZqE1ysDsCdZskAkAUFSgtL4LR1p0GGJ4PM1yQyJBa8OWOdJwru9FmW/50dX7H20KyUlZagQ/XrDREkSQFJlpEiB3ymHzDNX9V9xE3vwqCkKRkyA1mBqoyqPcvLl99emF14z8bijRMLAB9zGhZuSNMIoNb+/N7nP9Qy1PKl9smO1RPSJAguzDJCAGdngC4i6RMLFZF1mYouWdBhj9WJ99AP/6Rkn7e3F9H368Asn2wfTiRwnytXBeEwTQ6LuRoaHob9bx2AycnJUBZSVMREcGcaf1Bjp8XHmFGp0Bcqp7xYiFtXoD6rYe/5jRf87Mr3XfnbdFTunNfgbpqmcsuTP/jq7166/QstvvYqP6a20PghWxtGwLLpoI0tcXMJ/cwq+h7FJsezylBz98oeWLtmLZSXloJLcbPZZepA0sdUvOAeyUxvae6JSvGMCEcDUzSoLrygy1imiIpqIOcNHoiiSwCN/PDIfWOCpImQoXohU80ycqXctvqyhjvfs+yS20qhtH8B4JNeFgsNJDACW3q3nPVyy0s3HB1v3zQKI4qqYGlNEUxkBKFMWI1Z8US0vgEoGlZWkILVEy1wTxYUk30+lqAw2z5P5bvt4J7KdmN9X6TfIx/BbFf4uehk+ST0TUQ3y2Ku/P4p6O7uphQ4KuOKmvusFp8I4I5KqEUZjgqoqBOrKKa/ZxoZsCR3ydZr33X9dz++6uM7nHxTvPckj2DxvjGO+zGw7tG3Hj3zB1v/83+ax5vXD6ujssapZDHHmwXLWODO6QIdgDuZ3tE6ogK4XW6W8960BLzujKDZf7boWqefkCi4kwATQ3OPdgjMMNGj4AMqGBKCO/Ot4x9JdJG/nfHY6WBIOphYd5gIF0TwGG5QAjLIqqznufK6q3OrHztn+Tl3rlHWvLwA8E5XwMJ9qRiBw+bh3Id3PXhdy1DL1X3GQJXuYcK8qurgklh0vG6xMqKwajJwD2lMnJgmSXN8QoAxywA41dpT/V4ShvjJn4627Z88W/sh0HYG7la7iSo6sdYi6XXEKQ8wMjYCR1paYOjYECvv6hLBQLrZGJo7CZH8HvS1Y3omYY0N3LGYXJmr5NjS4mW/u+WjP/qf9Znru2P1LZHfz3twf3Pqzap/f/Cm77zS9fI/9U31F6qGzhinENx1lIJkiv5G7TSksM+iuXM7HZZ1VUQ3aAGVct5Xr1wNOdm5FDGPaWJxa+5hpA9Wjnm0SbGbmiL5zK3nGBOSDextB1SkRR4J3Gl8KBhRBFHHqGI8+BgrH95P2r0U4u3HvkvootAFcoG4DEX3mJlDxRklr57RdObPIb/o7xfB6skFkE9kyy08E88IYDGpe1vvfc+u1p1f7VcHzphy+WSqFMmJQChghGpKBE1ulP6GmSCUkhRGkxoJbJxohmkDwfBzw2aST9s7idgqtqsv2jzNVign/j6nxuce/3tnfh0jRxNA01XoQq295QhVhJMkCVR/gNyX0S+uMAatECzdDUOmsEIpmoNRc0f2VFkXoLGwfs/ZTWf//D/e8/0/lAllaeEWmdfgjgO5u6cn887d3//0k3uf/FL7cEfjpD5JpPtIGYsDR+CEwC7bzPLkd4+S546N0hwK5HPHwjFZ3ixYtmQpVFZUkSZPZv8EzPLhCyyqhBmD/cneTvLgjuOAQYfoR2I572QqMjDtz6JQYp6MYBAiUSwyXz8ej3i/rLvMHCl3MhuyDy0uWnxvXVntQ3m5ee3rhfXMV7JwLYxAGkbg+dHnl2x76+83to22XTYMQ/mqohEwmSh8ijJxNzBwZ+yUuG8Z1nNzvQO2yeMK7rYxm03gT/XQJgPu2BdiZ4tgCYkfZOcTuLMotPHJcTjafhS6uroYFa0kUa0Cqjga1frDwZ371CmX3ZBpnRLzOQWL6aAIEmSLWcaKyqVb37P+slv/be3Vd+UOAAAgAElEQVSNz6aLU2TegzvWa77tzdvO//2233/n0EDz6cPasIR5rbixUbs2NPSHGCy4Bs0mPIhhNnBnNIOcwpUfEsgzv3TpMsjKyGK87RhaN4tw6+RAiLghndA62haQHdyjCQ+xNhTpLzhWQZMRCkRYYMOK8AwR3bB7rTxNTvVLcYsimfOzIUvPk3JaKzIrHllcUH3P6trC/XXCeQv58Kk+fRfagy6zK+OxN5/47O7eXZ8bNAYap1xTIrqXUEA1dQEEEXnkWSEpVlgJY3EsyiZmkbLzyocPqWNhPCKzWvwTZAfv2Z6OtZ/jf/P0J7D9WCQ2ibwjsX7PI3BHylhDh/6BfgL3kZERVqsEzz+ZVYcLXjOwIQTuaPgll7EmkRKKwI7OT+ScdxsKVGZXDCyvWn7nR9/1if/7QOkHWtNlAT0RwF14euTpup9u/tmNe7r2XNET6C0ISAHuG8FNTtZmMBUDQOU+EQeau2Wvw8pRhmZCXm4erFyxikz0LlFxDO6WFOt0MzjdAKH72DdFk5Sj/Ty0CEMMXURDi7wAokE+SjRtMgGGVSdiBWlC5iWWZshZARHwNQCvmAEuVYYcyOksyyrbWlVQ9ceKgopdG/M2jqRrkTod24X7Tq4ReKrnqdNfaN75n20TR84akYYyVFeAjE1YMAnXK8rACPaU3InkLwTuWEPSSotjQq1TV3u6g9nse99pzEwqZ9T+/lSDu9Nzbeb3JA/uib/bjtUsLmPK7yNGuq6uTjLJE4sKWoQUkSmSFmLOBu4WQagqkRKK/CwofGIFE6/ugaXFS/euq1/30+su/+r9jUJjygrFhI/tvAd37PAuc1fGXQ/fc/W2A9s+3zZ5dOmUPMmIWChxTebpcBqAbgUzxDbL43mApVJpk5kCKLILGusbYVFNLWR5mPbuRHOPBO7RfFLxLkK6nzPUxQTxKKcASpCYWYCHHmoyGB3PUoYwfdBePQ5N9SL5iaw6CBafP+UO89Emq4ahgKQqkCvlDRZ4creXZhU/tLhs8faLCi7qTpeJKZWH3EJb838E3jDfyN++9/mvHOg5+Nkh4Vj5hDhGfPG4JtkaRJOnSX5QOpYJwVEwRbcTjx+xUpsSdy+ndKCOJ7iHnz2pAvd4z7RUgnvy7w5x3aMXBzXzkdFRONrRRuQ1Vl0OtsJQkrQxokYDdw4aVKZEFcm6hPFgkiSDYoiQa+Saa2vWbrlgxcafbDr78u0rhBUIZGm5Tghwxy//zSu/Oee3T9/5rUMjzReMSKOSagaYb01wgWlgwJidCn12cCfyG1KIqXwcSLKLaqGXFZfCksYlUJJfDBLWkI9xKEQzs6XKH2UHd/vsx+MSCII7BncguPN0IR01eEtwILM7au8o0OB3o12J12vmxXqwqjwemiKZQiUwdAwMcUEmeKeK3AWvlmeVPlKVX/FkTWXNofXC+sm0rNaFRt8WI4A0s4+3b33Xc63P/Ue3v2fNlDjpCUh+0ASVldpE6xIKoiIXzq3CSMH6XAzo8XICALMFiKVywE82cHcytrHHLzHNPRXvtreB4I5FYvr6+0hzH5sYJeWPLEKiAAalw9m+Jga406OYmURspxrIClbjlKHKWzm8ftFpv/7Q6R/6zeX1lx9Op7XzhAH3V8deLb7xrhu/ubd//z93B7oLsFgEi6NRwNBVEGTuYyO3SAxwJ20dJTEs82qArLhA1w3I9GZCU0MT1JZXg9flnbXYROxFO/2ORBcj45MLraR4/ITsdGPaDPkpubnSxHxLq8Iep+5ldXYQ3K1MAVarGLV7/FtEf5Oug8utgIrUjNQtCSRNgiwhyyyU85tLvMWP1+RXP1qfU/vquvx1o+lcuPGO/8L9J8YIYMnnS8cuLXjhrV0/3DO8+6oRcTg7YPpBkHG76sSqSNYywwSXrGAOHG0P8mtalSNRu6cqkaFvTlf6VDyj6sTnPts5EY9QH0kZsP8sGc090bMs8ljNH3AfHR+Djs5O6B/og4DKFWoO7qysNscNOlfDv8bmc0dUJdYaXpJbQM1dAbemwOqK1a9sWLTh1i9u+uJj6TTJ0x6JZ3Eez3s3m6a0fctXPvjsvm3XHzx2cF1AxiBtkyR4U9fB7ZEgQD4SDu5WVbhInUahAHmCNVakgVLCDB0kCYvJVEFTXSMU5hSkDNyT2QxOwD22RsAOQBZATBV2+KhwLn1eyYj9EH2UFJ40LY0ItXbkCaLgJUVAHhxQkXMAJFDAA4rfBbmQM1CdWfFMeU7ZvZWZxdsvrLow5ZSKx3MNLrw7/SOw5dAW95ioXfrSwZd+1iW2l016JkQD9ybaObG+NpJTIHijwGmKIOlY9EmgCnA6gjsKAIIJks787ywaylm/k9mnzt4w+11OgJ12qAMGO+tN0dpMFNxTP0bxg3sq+hDeBp6N3b29cLTjKIyNjQbXDCp/hDMyKoK2vkYBd0zJFEUBqHyHhKxgeOJqIAkKZBkZcHrT6XddsPyCn96w7obXBSFCyc9ULCTehsNln8I3JtHU3c13N/zy0V99o3mw+RPD4rCCZjpM30Yt3O2WYcqnIak0283RbOrkxhYoQEJXdRBl9N0ZxLmOZpi83HxY1rgUqsuqidENFwFjsZ9+TSuryqvITb+Dzf7MYB77qpht+PnzXFyxtx0O5rHAPbgkycfO2rUPz/ShsgE73c0CTSjDwzABCRgoGUlGQnoZAroOmmqCR8wAr+GBLNUzVeotfq2msPbXWTmuLcVlxUPpoFZMYhktPDpPR2Dz5s2Sb52vsrWn53cHhw+ePeEeUXSXBshJwbaBCbqJOe4GyLIEesAABRRayxgXEgR3QEGUpXxyeXXm/o2QT54K0Ih7aOPMnkE/cKRTI7IHkWW+hF90HiRw8qdnfOID92T7QC5Z7q4JOW8EUHUVWo+2USCdP+AHQUJ/OZrjDfK1E4mNajPNRwF3fAbXq+bTQXCzHHckxnEZHigRiydOq1v/Xx+79GO/f1/R+3rSbdlMYIrjXr4pfeDSn77vM23jrd84PHawfgomAGSmfRsYyIhgTMJQtMo9s3WFifjoz6urroNljcsgOzObJleRMKee0Q9iNTkqLhAmPTNmIguQma8v4iaMQUITS+J2+vsIp1nUjw/vZ7RQAwEHmV+GgHzJImfqZeF2GKegaBJG0xtFroLOpRVNty8qrLmnPLe8YzksV9O9mFO60BYam9MRQDbKpzufLmifbP/Y43uf/IlegGAdCPnYmajM+8QDZ8lvxH+E7iMCLSaOstraIb+7vRiTBRDJAkU8AxQpDieR90cD5kTaitX/2G3GB8yx3jdDCHGa5mATVsJ1unDDDc6Dqut0fmP8NZZ4xWtwsB+OtB6B4bFhR7U8In8Ly0zCP7qugpjBYrxBFyFby4MNleu3LS5p+PaFH9j4j6uEq0KHabwD4/D+Ew7cf/LCL07700t/+trunlc/MOkaFwIQIDEUzR4IuomDOxsxPBTycwqhsa4JaqqqQZHRp8+CeFCCw2pyVPM3rPSfBe6WVEhtRZmEWL6z2JvKWaDQtNfHYcqLunYsf6eJ/nuMvse/0e3J4x0okhlrxAvgCshQ5CoaX12x4uGmkuW/rM+p3VMO5VMLAO9wZ77Nbms32707Du04643ON35zWGxbNATHQBFkYpqb7XKyV6I9n8yzyU5Pou+OBO6JthXrG2K3mz5wj/3u6b2fVqzF9is7uFNv8dzmgZgBDV2xEvj9fjLH9/R1g88/lTy4o5uX0o2xJjyAYmZAsVGsX7L64h+eveq82z+59ENtc3EOnlDgjtL9P0b/kf/du7/32UMDB7/RFejK80mTFOmOfg5SLImGMvGLmIUEBWoramDZkmVESaupGsgi4wimIL7ZwN1mop/V6I6afQTAdbqond5njURyo2JpR0xNYkF3KPEyqZcCmTC1zkCJGMAtukFRJZB8kplr5gaq82t2NVYt+b/a8qotq2DV8Fws7MRXwMKTcz0CGB3/p84/NbT2d35tV8uuq6FYF8fUETKLpvOKdw+lsi+JvvvtAO6JjE0scLfEEFVVweVy0VQGNJXAfeDYMTh85DCMjY/y6m+JnpaYxcEsRpIiUbo2stp5A1mwpuSUvSsqV3z5fWsvf2FT4yZ/KtdStLbSu3vS8AV7zb2u326967yXDrz4tdc7X71wyjsJVOfdMnIk+UVMQxehOL+YIufLSsposlwyWxBUBADN8mF6uT363FoaiXQloYXtwHyV6HK1TyH6NfEiEhEehc+q8lmkIcj7z7R32VTApbtA8iug6O5AeX5l5+LC2tvzMnJ+f1n1ZZ1pWBoLTZ6gI7DX3Fuw862d793dtfe7PVpfpSpMgOBC/zqWNUrPlcg+S7YnqXhnOLinos1o3xW77fRo7rHfO7PHEcGdDj3uHqWUNAAEd0VRQCd6bSCiGqzX3tHeDr6Aj+srSZyWPKZLcDFGUAXckD2RDZdveO8dy6uabrlhww3Nc6XcJII/ya7xpJ5H7f3eI/c2/OnvD33+xcM7v9gr9cmqoiIDLeWu0yQnMTcWaGV4MqGqogoW19ZBTlY2KJLCiggIMuga0t9OD7OzAs8ssCNBIM4vTWRR0/KdA3Bn9YjZhkDOZBxvSrHjPk6qeoQFPazBx6BFE2tqu0HWFVBMt+41PP11RbUP1RRW/XZp7dI300ngEOfQL9x+nEYAyzrf3Xr3qS2DbV89OHLkiilpUtZVHyiKSIGbqQZ3J3slXUORindb4J6KthIHdevJ1IN7qr4r6Pq0ncMUjYWKGZYK5pbT4dERaGltheHhY6BhLvtsWVZxLAwqFiNK4NW8UCfXDp639vzPvfecS5+8MP/COUsRjhd/4vi89N26bWhb3oNPPXjZy0de+sae4TeX+1xTgFkHGmbHpQjcMVK+ML8IGuoboLK8AmRRAdXvB5fspgUSHkEfCdyJAMGBr3u2BW3/XTKUlUnIOzSR08GdpRlRNDLfDATuVDfeBFHGmAQAXUPPPMYzu6iGvKzJkCdk95VmlTyxqGTxAyuKl+5cnbV6IN0pIelbiQstJzsC2ye2l+9ofvmjzcea/23A7C/WRD/ISFCDAU9oJI3FJBVHB1IFHHG80pHgHVd7FC6c7G6O/sb4xih14B7fe2OPWDi4T+upyArAaIYOnZ2d0H70KPhVP88MSlKctJz8RLQkQ66RB+ctOvfJtY1r/u3K867cP5cKzQkJ7lgG8kfP/mjtP468eN32I9s/3G/0geQijhV2JbX2ud/EFCAzIwuqK6uhvm4xZGVkUiqEjPWjOY+19aqgtspfzqqrhfLgkuGsnm/gzipuRQF3QSdwR5jH0rzol5dlhcz4GIsnGS5QNAVyxKzBYm/hK1W5FX+pL6zfurF4Y1qZmmIfBQt3HI8RaDFbPH89/NR5LcdavtYy2nrelDQmgKSTpQcDV3VejjhVfUs1gMTqVzrehydLusA9/v6mBtzjf2+skZ9uzbSnv2Ech3VeD42OQFtbGwwNDnIbUUhFi/2GKHdY4G4IIAc8Zm3moqmr1v/TD1aXN/z2Q2s/jelvSUoPznt2QoI7ft7mvZvLtu558kMvHH7uOy3jR/JUSWU805T37nwAZt7J0mtQc0cgz8/Nh6bGRqKmxQMHAybwQsDCa+ZGYz5oO7jj/ycaPDdfwN3yq9O3E03t9LK4zCyPNYtZoRn0aRHFjYgEQSbFREiiiwp+yLoMmYZ3okDJOVSRVfZ4Q3HTg4sqF+2bS6k2mRWy8GxqRuDBtgdX7O8/+C9Hxo58fMDozzOVAAVkAi+4EeT0Ts3rImrRVCEyuQMjau/SAlppAvfE+jo/wT2WJZTOKtMkXztp7QFMubSAPSnwCJImiboEWVqufmr52j0fPOP9Xz2t+rQX11fMLS33CQvuGFj3q7/86oz9Hfv+6+WjL509BmMAHmAR86Q1R4BtbiKPuZCJs14GURDBrbgpJW5p41Lwut1gaAaRFCAHu/Ue+6vooEghuNOncJ/68TTLYwEb6xBktbKtiHk+DBgxT3XjTQBraMjCwYh8WB0A/IVINn5kEHPrbj1Hzj1a7C15qiq/5uENDae8sEJYMZ6is3yhmXk8Aq8NvZa3rWX7h46OtX25w9+5zKdMgCgbRPoRmEKSGiVIuJSKz4i551PxElsb6XpfaBemtsOJ9Td5JTSx987+7VHbxDPKYMoXVn87ePAgHDt2jGhl8RmimHUi6NkipmfwF3DeJFlVoEKq9F+y6uI7z1l6zvdcq13dc5Hbbh+ZExbcMbDux7t/XPHavleu3vbG3/9jQBgEv6JyikCio5khkbMKcLyKVIy9gVzsVAJVkCA/Nw9WLVsJZSWloAU0UGQkuuZDR0DHFgeTKUJ6gBjFX5jqBe2kvXBZJ9Iz0d0HTEK32O1CnJ6sJjwL8mFfTocPrzZH7guL3Y4HQ3C6AJZrasggqy7IMnOGKzPLn2vIqf39ssqmZ9dlrxucq4jS1B6RC605GYFtpil3tPzxjL1d+6/tHG+/fEIaUXTcu4JBjJFTUwFwu91YXNtJc9PucbIX4m7UYdBqIu06ecb+TZFS4cLbcFIIJxXjZAdDJ7FF9n6m4v3h7YV/N74j1C+mYaDGjmPY1dMNhw8fhkAgQFTkNK4OwJ1wxQpg5qW46dwnalqmu4ggQoaWYTR46nuvfvenrl1UXf/4ZRWXzXkxrRMW3HEcUXu/9d5bT9/T+vpdB8cP146LE5yekg+0bfBZVcjQz2fbVMFFQrUCRPC4vVBVVgFrVq4hk71bUYiXnqH5dHCnn/FRxUjy8CvVi5q6kGC0vJPnrP5TVTj+D5Z2gqCOLHX8+zkvILGD8fSTIC8Ar+SFoI+avUYmfBFESQHZcIHoEyFT807UZJW/Vl1QcVdVadXfFucu7mqAhsACyDs5/k+se3ZMvl757N5tn20bbfnkgNpXa7h8xAmPB68oyRSvgelKVD/bwdq2vj6e9RzviKWz7dn6Ev5eJ+Du5NtS8T0WGB5vYMfvjcQaGhoHzmgooLyogy8QgAMHDsDQ8FCIjCxYFCaGWR5/HTzfbcpiEFowhFiGPCNvakPZ+r9f/+EbPrOxeGPfXPraQ2e2k5UwT+9B7f17f/9eRcexji//+aVHvzoqj0h+McCitsk8zjoeNJ3YzCmzgjsnzyBpjABegtzMbDhl9VooLSplzQbN/1YERajF4GIPi51IxYZKVFiItmSd9ikc3E2k/EUYJ2tIiI8+qK3bqs2RGGAK5I/XMOBOYtSPFNsAMoi6AILfhCzRq5ZllBytzKvYXJJX9ecKuXj/WUVnjS8A/DzdgAl065B5yP1K25737Dr66nWdU51n+uVxUZBV4t82qPwgyw8mmZEWifPL6Vp23qINHuIQMhJpP9oz8x3cHSQDTfu0dMxR0GoaMTuJaeykxYsi5bl39nTDkSNHQMP0KlQAuVne0bxhcxY+4Jqwm+hBBNmUwaN5zHwjr/eLl37uOzec+43bjwewM/XrBL/wsHjguQfWP/KPLfft799XFXD7hIDoo8MieNnPCIdfHJxArBwHArhlF5SXVcCpq0+lIDGMGKemuOZuH8Z0g3siGyTWMRmrTeZlZ+Z5BHSL1psb3tlSorXO6H2o0Ay9FKl72UJDcFclVgnR1JBBwgQJCYIkmbniMZ5Bl8x8Kd9fk1/7eJmn/NdlnqJdF1ddjKx28dtoT/C1fbJ1H4XxZ0afqX9h30vXHZ04+v4hYbhEUwJgmAFS0LE6AQtGNUA3sGAM2opib9hYazcV4zgX73AiuM8nzZ2XYIlreFM5jva2oroirFRdk5nkJyYmYO+B/TA1NcXAHc8qlwSmyqMZYi834jghHz0qfxbYU5VCCRTVBTlGjq8hr2Hnz2/82QdOFU7tj2uAUnizg09J4dvS0BQeGD965b7CwaH9X79jyx3XjntGFJ84RZHbIfP69ElwtMAskz6vQ4MFYzyKB9auORXKS8tDFacQ5SyTzDQx1hZY59B07mR4HPU9QkPJgntIEsQBQV55THizrlCAXahcRwjc6S6q2gWgS6xwg6Jj/KNM4E5MZLIBmoJlFQEEVYJMLRPqMxe9WFtQ+/Pi3KqnJ4r7++c6IMXJfCzc43wETNN03dV81yd2Hd39lf5A34qAywearEHAZEAuU9F2RmFsmDpGvMRsPNH9ELPhsBvm6j2kL8xiJUgFuKfuW5iw7/RK3XtnjpEoyjwoLlSPhc5/GymNz++Hrq4uaG5pBkmWQdM1lsXjlskFRP1zgIjhlmD6N1onDRE8Pg+UCqUtX/nQV75z7WnX3u10bNJxn4NPScdrU9sm1oAeEsbO/Mn9t24+OH6gYEwYEy1wt0wuwYCHWF9sWdkRZDD1Dc2Emk50qx7FBaWF5bD2lFOIjpYY2njgXSSpWxCZOSiVV6LtpaIXWOedXQzWLTraUAUuVlUvFHCHaXHsfkaCQz4S0DUNZFMCL3IGGAYEND/o+L9uCVRkkDIEyJFyQBmToVQq7KgvbvjF4spF9z330+fab7755gUNPpULag7bem3qH4seeunRH3X5uy8eMUczNUUDTcbCQyy2RUKGSSzmgWUz0ZKD/47Rv0T3Q7yfPV/ekwy4p/4bZgd3MoUj8KX4DIwkAGFFUFbMi9e/EHANoXDIlCzdMGBkZATeOvgWjE2OsZgpBbWNkD8+5mKjF/OVYw+m4+Z5SZehwCxQG7z1z935nTv/aQksmTieFsdYUBfvHjgu92MdaO8Z3rKtu5/8rz+/8vBV/UZ/hqqprPSjVXzCaUAdKaGsAhwBFZmQTQIcl6yAS3TD6lWrKO9dlmUCd2Y+ZNH1dv8PaqupvJLZJLMdks42IJKKWEEMbBMxr7uloSPdLIK7FVcv8MpIWPGQsQHgvS4ktsF0FAxnENneItM+5sNjvW4KotJBETDYTgZXwGUUyAX9i4vrNjeVNP5heenyN6qFaizdtHCdQCOAwa879z//hVfbXv7iiDhc51dUwSfqoCObIc49BtOhYIdWHWKoE1l99iTA3QKXWMOUzL6K1Xa8v4/VlxMF3GN9R7zjYr8/ctvMVE7nEqYqW2nPqFgYOkz5fNDd3Q3tHe1EsqWrBoCLn2doXreQMKY0yQEeo+J5uViqGioI4BW9UJtR2/y+Ne/98X+9+we/FgQsC3f8rpMC3KlaXMc/PLtH33zfzx/72Q+7Ap0V4/4xUTOQDhWBg09IeLS8ZU7HgDDLMYxzEbyfTQz7lUg+YkVyQUVZBaxYthy8bg8Bu4g+eEruTh+4J7tZoq1ZJ2kzbBRmgjsV4MPgJ57PTiZ5Cq5jWjr+0dEcjynx3A/v0gEwgxlDHlVMnJPQzyoSVS2W93QrLtC1AKvyhzS/qgguzWNkQuZYWWbpjsUlDXe/o3HdU03QtJAud/zOjbjf/Ldjfzvnr6/99X+G1e5TpuRxV0A2wC+YoOIhLEpUVhm3nQs1LtSq0KeJvs0YJ1S0fWH93Ekkd7J7K+7BmOWBWH1JFNxjtZvYN0TW3NPzLtbD6G1bLhybOxb97IZO8RtDw8PQ2toKE1OTVOVTVPA80ynIjll1OcDzAWYWSE5IZluDeN7jWrUC8VjNa4YL+e6C8bqsRU998/Jv3nx53eV7jncg8EkB7nzSxR0jO+p+uuV/v7+j+blLRvxD2VO6j8y9pH3zmuxYgo9q+nK8J+A2sP4uHiZs0njc2DSbIIWJYTk/AYPr3LBy+QqoqaqhUrCY14i/w4WHwXZoztfVAJBCb8XcRdk9sQTFeFKBZtugsTZcrEOQEtyCnZ25qa2FZBeArbssSgD8ncSrxqEuz0z17AkKqELWO4pc5f4vmjoJRF0EUZMgU8kcz/Xm76nKrn7klOpT/3JO1oa3BAFLAi5c83YETBD2wJ6Sh55/8L+7pjouH4OhvIDiB00yAb3qCOnE9khnK6vZIOKhTFL1dLO8fQ071cqpmRimYSd7I5KwQD/jvBmx9o91Dkzb7/SP6SdAzPMgxkTH+pbQ47FsItOzECNFxUcbV+d9cLZqnbSHsTqKy0XR8Jiih7nraLXVdR3Gx8ehu7sLuro7idKY4jmsCHnK9uHAzs9rOm9QIyHFxGDVrcOnCh9RJAJ2UQXIEDKhKre6+azGM3/9hfO+8Ju1+WuHnX1d+u46acAdh6jdbPfe/Y+7P/GHp//w7/1TXZXjMA5+NP1JfMugj5yA3SalcTpVNBEjwFOYd8h1EzbyTDPF/1B7X9q4BPJy8hgVKzfPU0AYabAkNcwK7o42cor8VbE2SKzDiYB6Grg7X5T27wxfcDYXVjAymgKq0ERLfjNGX4txD0gJ7JWzpnLNvKPFcunT56w56/fnZpz5kvOeLNw51yOAdSD+2Hrvx148+MJ3hoTh6nFxTNIUnVwyGMPB6hRgWCXXlDhHQnjBmPD1G49mnozQ62S8nPbFEnLtbcbal07eb90TX1tOwJ3tzlhnQ3gf4+tH7C901l6o0hu2iKZ3VBQQ7Pv6+qCjswNGx0f5eRzh23lMMN6AwI4MmuSrR/4F26ElSSyDA88nMlzqAC5dgUKlaLKxpOnJqzZ+4P99fuXnd84HpeOkAnc0zz9w9IFlv9vy2++/2fHG+UMwnD0l+Kl0pCCjRi2BEeC5jXiIWJhP+dpB+/usGR4I5Hh5XB4qKLOoug48LjdpmKi16zprVxJFomOd9WBxIIWnYoIYMM8uSjjZwLHaiL1NuQDsoC+WZmb1izaTaYIMMrh0j55pZvYWePKfXVG+/M41dWueXeCldzr6c3fftm3bZGWdUv/0q0//b9v4kXMmXZMen+wDAnfafyyldDq4W0GYYRrtHAm50UYnlvbvZFTTCe7x701n4O7kXEhWWIm/7zNHG6Pl/X4/uN0u+iW6ZPEaHx+D9qPt0NvXGywgbJWuntEKRdejTsZih6zoISshinkhBRZkzbOxJF0Cr+6F2uzaI+vq1t159aVX33Zu9rnHLf3N/k2pwA4n63rO7tlh7vBuefovn6AFFfMAACAASURBVHjghYdv6PH31k+KE6BhUjUGWSDgUm4i6gkGSFjcBP3CwYwbK6SbTWykWF0L3HGSCwsKYUl9E5QUlYAiuxjhDaesZXn2s2+gaHBrX+ypmKD5BO6JbORpBwz59wWQDMnM0L0jpa6SHZXZNX84c8mZzw55h3rPE847rkEsc7bQ5/mLTNMUnxl7pqCto+3Trx157RsDZn9ewBMQVJcKAQGJphg5FAI7muWZjxP3Iys8RBqjJXwnCeyJrLnw4Q0H93jcAlZb4eCein7RSZXQ+MQG90SWWCJ9SeSZmfPDouUldLvynHZ/wA99fb3Q2dkB4+MTWA2MHosM7jzTh6e1WbFEFFdESMBYPhjTqQGCgutXAElVIF8sUJuKG5/Y9I5NP3rX6e96Yb2wniXQH+crFdhxnD9h5us3H9m85P8e+81/7u/ff/GIMZiriQHQdJ0CtwQB8yFxItG/p9FBYvBCJ+h7FwwM4sFAisjl5ezgLksy1FbVQsPiesjOzKYcbdTYJUEmggQ0C8W6wgE+fKHHbiHWG7iY4kBbnq2lVGzAeA4i6zC13mtFpjL2fo1ZRzQZvFqWr8hT9kZFTs2f6svr/po16X5r46KN/uMdzBJ7Vk7uO1DI7jzae+aeI7t/2DvZvXZMHpd8Lh9g9Ub8jyoGYjwFVRdk4M4OXUyb5IL1dKqIhAYsVevWDu7hZninQalWHEE8+8DJRyf2jakH98T6kahwMn1kcMVIElpO2bmNQD947BgBO9HMUpVKDtQRsphw/bFKn4xJ05Qw/RlN9Chkog9JIvO8IKMfXwVJNkEyRJD9HqjNrWtZXbv61/96+TW3n5dz3oCTOZuLe1KBHXPRz7jegX6+r/39Wx/468uPfa1rrO0UnzghaoIOBga9IQsWHSaYxqVSEJ0VMCHqMmkSaHIxBQb84VcQ3LkYnpudC431jVBRVg4uxcXTKtmwomTn9AouvDAQdt7C7G+K5d9PdGM6/T7rPqfvsR+Y07UkTH7GDayDSSlTXnCbGXq+XHi0PLdsS21Oxb0ZmRl7Li+6fIG2Nt7JSdH9qLXffeSBqoHJ3usPtO79V5806fZ7VPBJPvCDn+JaENopVoWXDyafO+07C9wNClK1NKdEu+ZkvdktQ9HuTw24p6e4rJNvnDl+qQP3xN4f6lGyz5OwxPPOEdxREUAmuvZ2Zo5XNQxutlLlImvuuBYlQyYhU5d1MCRmAEQdT0LrkqGwAGDFAN1UQRJMkDUFCoQi37KKFX+6cP3F/3vGO9a/PJ8sh6nCjkT3Xtqee3Li+Yr//t13bz7Qu+8DA2pvnu7CwhRIgIW1yDGnGmcOwR1FM16SVMfJxWIoTHOPZL5h5kNicKFFhKxa5WXlsHhRHRTmF9KvTN0koLei8p18ZDrBPRawU58TMu05+bLp9zh5T7hmZG+BTGLMNsYsLCKGMsog6S7IlXJGy7JK/5Lryn6grKjsxQ+XfHhgPgS2xD9KJ/YT9xy6J2dEG7nwcH/rf/eO9tRPClMAGSYERBX8hh9kBZkJJTB1ASQMcrWkawJ2yyx/fMB9+lpzsnOcz1U6yrU62U+Re5gcuCf+3pm9SUVbgiQG6WRx1np7e+Ho0aPkc7dKulq6VjSlTTIwSRdZNDUwJB4vReWpGbgTD4fkZyWtdRMydC8szV96cEX1qls//+HP33e6cDqL2Jsn10kL7tvMbfLWrU+9/8k3tl7bPHTotAlpQqIgCIxq11EKQ5IV9MXjHwDMgkOtHdV4lqLFtIiIHFkUbM8jfQURvF4vpcXVVtfS/yO4Y742/h3PhYs8vifiaX32e1OxwVLVGxoHLmxYhBT2/pEJDaMbJBP8mg800EBSZABVgEwhC0o9ZS+XeUvvqMiteCo/kN+5qXGTP1V9W2gn5jqSbn/r9hVdo13fPjjQfKXhMmBMHQPBI4AmYmirDqIkgYTWMwNN8gjuIV/oXIG7k0Ax+5qbbj1KbBWkGtyT27OJg3ty700XuANoGlpbAUbHxqCjowMGBwZBR4pZSoXENCZ2ukY6YylQzkRSMiTX0kNp0RhcZ6DyILHoeUUFEX33AQGKhMKp9TXr7zt/5fk/v/6M61+fb67AkxbcMXL+tcnXyv/9vu9ct79v3z93TnYWBwQ/I/1XmeZOCoOAsQ8YLoEmGJYPQUVRgpzEYUuB/xMj442AQSx1iEOF+QXQUN8ApSWllPuOGwC1E6cDbG2YBXAP+c6sdLgZkcocEKh+PBYdkQ0Q3SJouglGwASkvKlwlx6pzqn4Q11e9UM1YuahdeWXTs23zZcYRMzfp3DPPdn7ZPGb7bs/cKD/4C3HYChT9ErgNwOgy8QLxsmJkPERaZ8snzvj5maxLiGzPEYtJ3tFAqJ4gd1u2bKzn9l/7qSfqQT35AE2MXBP/r3pAXcd6xNIIvhVlYAd2egwep4sfBjhQYFyIX6Tmb0gdY0hPyp2jKGLgYQhgUQOdxN0OQBYZ8RrZEJTftPry8uXff/aD177+Hph/ZzXa4+15pLfPbHecBx/327u8N6+/elLnnrzyS/v79t7zhiMiBons6FgdpHYbUCQWQCPqSKwiMRqR1H1USLm8ZMo1Q0JDLjW4VLcUFlRCUualkBuVi5MTkwS2Y0FTJSzjWVSeUoXBn/gxfiQo19zBfbp2LTxTn08fbB47tHignETSFWK4KBTAQdMT1GgSMnrW5RduaWxaPHd2a7ylzYWb0Su57ka0ng//4S/v8Vs8Tzz+jPnHx1t//bB8bc2TLonye1FNMMY24KWMNSQyJeOWjtqS1blN7bfUHPX6WA1QsWZ4hyZaVYeB3Ev8aw7J12J1l6yskoq+4lEUdblRNiJV5CJNk7JfINdsKJzFCnCsQ6BJBILnW4a0D8wAJ2dncQjz5QDlnbhxCqKfnnGNY/RukAxPSAqmFdHQC9i3Jagg0dwQT4UaGcuOfv2i0591y+vWXrNvvno/jupwR01ib8N/a36F3/+xWd3d77xmR61u8xnTvFiL6hV88pAoAHIvIY0nj/MIc/XZxQswEhKtAJoJkuJEGXIysyCmppaqFtUB4qElYYMAnhcZGgyQoEgyEccA9StzTFXSJTMpnNy4MW6J573M1kcU+JY/ARdJgplCAwY5aqDbAqg6BLkQpa/IrP0haXly2/fUL3xiWqh+lisviz8PrEReKrr2WX7O/Z86a3+A9f0y72ST0H/JKseGIxf4eBOvnauGZG4ZdParYqDKAAkes0WtxHeZjxrz0l/0gHuqe8jA/e5BPZEBYTw4FpsB89R/IMFYbC6m+yWCdBRY0fSGr/Px6ZKRFZR5u6cdQxJCODU4/i/VJJaBAHdqxhpj7FZhk5V5LLFDFhTfuqu0+pP+/6V66/829nFZ485WRdzfc9JDe44mFjvffOOzRc+8doT173S/uoFfrcfdExTQ2g3XWDKIqjgJ2BAZdpQUWJj1cumA/xM8zxRGBomS3mjuDwBCgoKobFxCVSWVYJAXPQKpWcQuEsSA3fiPA5VL5pt0lMB7rSwY8y0k8Mj2chldppYFpHQVzt59/QxYgZOlnuKGQoy1oEn2lIRTb+mBprhI8OMJMimbHjUfKXocH1h0+bTl59z12nC6iNzvdFO9ve9Yb6R/+KeF9/fOth23dGxtmW+DB8EFHbAWtUD2fQzbZ2IQngtAmtsLJN8SBBIHNwtIHECXvGvv+mzGe6PTzW4J9u/SGsPNXcnYxOcmxQF3CbyLdEyFayfo8aO/3V0tUNnVydMTfhYLjqey/zci/levI8oZRnAm5jUgeZ4yUWBepg9hW1lSB4oFAqNi9Zc/JOzGzb8ZtGqpub5FCFvn+uTHtyJtW7fA/l3bL/jU4f7Dt/YMdlRoMkq4xfWBJDcHlBlZD8LsNlFgXYGuNMRNW2P0MbQACRFBAP9OmiiBwFcLjeUlpTBksalkJeZQ4+FqFRZOgZG0SPIO2G9Sie4x1zwYafCfAF39J2xgEccTwUE0wVYbhFLhoqGRvwFmMqigwo6Su6mAorqVvMhv3txYf1TZy7e8MvTc0/HAJjEHI8nO1LH+X2Y+rb56OYz9nceuPbocPt7J+QJV0D2gS5haSDmw7QDO6vCycCdEUrxAh3BegN8WpLQ3OP5hHj3QTTAi5XvnohZPtG+xf7+2Es/1e9Opj3rWevcxDM1GJMjCdA70EfgPjw4zAvChKDNUblv63ZuCERmMwkUsgAiGQ6CvktyQ4bmhVMqVr9+etM7brrolE3bzys5bzz2WB+fO056cOcSvPj1J76+/tXmV7/6euvrV00oo2DIOmgqmlsEMGSq60oaNSnWCPO0E+3DwzeD9SP8G635ikS1gXHxSTKL/PW4M6C+rh4WV9dRqhxednM8gjtq8ccT3BPZaOkA93j7Qd5Y7l8nWwlq7RR1zVnO0HSGZR8lk5gJdbSsCDK4TRe4VJfuBc9geW7pi6c0rvnFsoKVLzZAw9iCHz65w2eXuat8+57tV7cea/ls92RPje7WyT1Cpkz7ZZmPbKYka5cxIYBni6DgRv9MTnOf7aviXXfhbUV6fgHcZ454suNst8CQz52JgvQiC+A1Q4WDh5thcGgAVL8a1NhJkbIsDjw+LuqaQCXfKvRFgfVoZZXI+ooEOKIig9dwQ6FRaFy49rz/XFm3+s5r113bMZ8VhLcFuOOE3nHgjuxndz67aV/Xvpv2D+xdFfAGKBBSw/rhokxWeNPAakH8kCF+Yc45z5YSWxfWiCEbnczqUFO9d1ocGDAHFC1fXFAMS+uXQH5OPng8HjLNByVNvkCdDH46NPdEN1wqwT3RPjBwZ3/IRYbBWTQ9aDdhfjXKdgjuYlZnHlOvJF3AlEcz05UxnufK3bOsaPn9tcV1j0IedMxX01pysJv+p03TlO44cse7j/QdubZjvGPjqDCi6JJVdnP66uWuddapMD8R+yebO6KhpRLBscE93CTu5IsTXXvT5JQIZupUg3sq+hl9PGIE8h5HM3wkQcrS2PEcxXHBLCUc7/GJcTg2NAhH2lrBF5hipnVe8c0av1jzYp3rdPZTzBX66XkxIwMzPCQATYAsLQvOqjvjmVNqT7nhrKaz9sz3FFsn+OJkv5wQ99z815sX7e7e/ZldbS9f1xXozjBdKJWZ5K9FQNZ0lfkHqZ47Kx4QOoNmgrvsksFQDZLsyEXP+SUx4t4te6CmlOW+FxQUBMHd0tjJ54486VGiea13zwW4Oz0gUwLudHAn/lUsjloAzFrEyntYQpYtYtYmA3YkLpCDdQQUEUko0DijY3wNpbK4/LJeIpUeqims/XN1ae3DFWUVe+djOst831jbRnY0PLfvmS91jB390CAMlATcPlZUA6mc6ZBkXN+hixEQsQ3DM49sWM9M12yvsRz42Ucg/AB3Ml7Jgma052OBSDxm+WT7GHscooN7Kt+dirbIKsqziyiXnYM7nqH9/f1kjj82MsxS3bjvnM4Yrq1bUfaxMpNYkjs2wbR2y/2HJFlyQDIas+v7373m3V+rKap59EsbvjTvLX5vK3Df1rLN8+j+hze80rb7P145+to7J8QJACwA4AdwSy4IILhLXHsIgkYQNqZZ6YMmIkzHsLQODu4kZRoiZLkyoam+Caqqq1g+PJmIp2sjsSYgcRicdpxOU5TCN9xcgjvLNU38qxDKEbxZcopBAM9KOjChgbR6Du6EKai143ZldWQt0RxkVYIsNQty5YL20pySbVUli++rzi/feXbu2cMLZvrY0IB37DZ3Z76455WPHeg78LneQPeqCfeoqLr8tNZETY6oeROZCF4I+nzx8/PYptBbPnp0tzgDd9ZkrN3E2koKcHj99ki9ShW4J9U/Z1MXtahVqt+divascbXKrFKWkmlSnfauri7o6ukElWq042cxUzw9w0x5zNxKccwc8KOMEZn88TxBF58ggiGyWBDZUKAA8nwXrbrwnnNWnfPt/GX5fVcJV81e8tPxPKTvRme7IX3vn9OWMbjul/t+Wbr78Jsf2r5n+zdaxlpK/aKPfH0KFh1QkUgYmesw6I1phDYrfOgfnMeYgugwJZJs+gxeDFxh+AfN9ppApDb1DfVQUlRM9chNzLPnkfiRBn+mVpv8FE2PTw8zlVpMcMTBO8t0ECtf8lfy4M7MZgzccY7YH2bSDbXOTGu4o3FuWEYDzhMGUlLMA/6niaBoLshR8scKvMXPluSW3VNYWP7Mh0su71sA+JigKjza/ei6nQdfubHH133RmDic6ZMmQZORgU6meJSZZnU8eLm+bh2+Ya9h2i1boywPPmY/gjc4AfdEwcbqRtTnaftwf3CUPkeiPY30dYn2Mb7dObOT6Xhv7DZZ3gsbPQuQrS+xnzjMyko4LUng9/ugu6ebwH18chyDmpg1SMdUWBMkXrQLeS9YOW/b6EQyWmC7KHBinjtJpyh8ostPgSwzM7CsYMm+z1zyqeuMCeOFf1n/L/Oi6lus+U7FeR3rHfPq93vNva6t27eu2Nm866Znmre/b8Q8JgR4Pi6o3CLPsJlVBeJ7gFHS8hQ5spmzM0hGEOeLhczFSG7DFxYy3iGhYXV1NTQ1NFLlOHwUl4yVEWZNQDDWCBm6bCPmxO842wDH3lzOp8felpOD1N5y8NkIqXBOemB/t2WIZ/WWrStklqefRMj9s9+Ld6sQAJfkAsGngNfI1soyynYUZZX+sTSr5OlzF284WifU8WRZJz18e92zvXt78St9uz9/oHf/J4fNY4tUZQoCoIKBVRElLsQmYKCxT1ssYJ+zdR+MAkh2jmeiSqr2ZzJ7k7ZLinzs4SMUq10G7Xhysog2sojydWPxjVCsEqW1kaGc8tpHRofhaNtRODY4CKCwam54CSi4o4WUiwxYzhu5aIKaGjPyceGRH+Mc/NnZzFUFep0Ebj3TqPRU9L5nzSW3ff7ya25dAktOmIJUbztwx1m9bddtub3DA5c9vPPhH7b7O8pHjCFRE7BEK6a0cb2BF5NhwM1MiAzgkbWIm5YxeM4O7gL6grFkIPM1ouZo+lTIyMyEutpFUFNZA5kZmaSRkImeS6v2A83SPkPaS+ygomhHTqyNFe9RlYh/c8bBkQC4p/o7sE8UcS+x4BwzIIKkuiAbcqHQXXSwOLP4T7VF1Y801S7etw7WjS5o8dNXyi5zl9LR0vHuF9t33dTl61w7Lg67DJdGmScaBZfiAZ0Asse7IKPcn+r1Yjl9ku/edHBPeT9t9Rji6Wuq+xFRqI82Vxa4kzWTnXUhcA+qPkEmWAT20bER6Onthf7ePlADAQCFa+0IzgaWYkWLKtPYZ4A7eeZYtUGy2nNrH4uzQoZSboXFcq6mG3L13IlTKla98K+brrnpysVXvjqfo+PDh/htCe6bzc3S1O6psh3NO254bOeWfxlWRjw+YRJ0rARkO5QQwyUyDQoM2Ekz56hPVJq4kJh2z2MxCNixKA2zMGE4PrYpQlF+ASyqrYOy4hLwuj02Ao/pU0AHCf0oFFQUz0YN6rFpOFyd+uZn3dzzBNyxj+i7MzD6liLuMe0FTfUuKHQX9JbnVT5dlV2xuaZ0yQsbs9cNLgB8aFZ3Te6q+fuB57/Z3PfWlaMwXIxMdLrCSmSCjvvCIoFKZOUm90w6gArbjCcYLvoXhMA9Hf20BOmErWpxDn1qvsHiOKAdGQR31jb7N9oy0a2GYD0xOQE9Pd1kkvdNTlF99aBFlcAddS+KugkpZJbmzqR6lmFjWQcQ3Cm1lr+OczAgwVmmka1XuMsPX7rhkh//88X/fM8KYcW8zWmPNHVvS3DHgUDto7OrdeX37/jRfc1jh+snXZNyQPJR1So6ndAkj+X+OLiz8C0AzSI5IJBC/mukQWXSJgkA3M1rEXVISEOrYxEZkcht6mpqoaigCFyyzCPyZ4I7W4OJg3tqNl2cO92pFhUnuKfzWwjUycKC5XsZcxrWF8CqgVlC9mSJp/SV+qL63+XmZTx2RekV/QsAT+Zb6f6+Bz+6462d3xry9S32CVNSQNYhgIWvQcf4VL59js/RkrL1EhY4l0pwT1kfk9iiqehDKtpg5nIrH50FyoXcMRzcKVhOgIAWgIFBizt+mH4myCIYlM7MB8OmbAVTYi2fO2dHxCIwDNyxJgUz21OhGMaDTAF0roAbisSCwVOr1j7yrU9+61vrM9d3JzHcx+XR47MDj8unznwploU98NreD996/89u6YdjZVMZfiEAU2BimUDUrbFylWXCwYMfjy9eBCMkYvL64rz5oImdREeMy8DFZwKoJmRkZEBtTQ2Vh0UeeokCvvBBXpEoReOSkk2Xgr5E7IdDcE/7N5giqAbLl0VWOwM5DiioFiU0zIl3U3W5Aqmgs6Gk7veFebU/+kDVxRhJH5vaKwVjNx+bwIDUN6beqLxv30M/PzJ6+AINfFk6FtzFPYFCkqGDCwwKZtIwajl44s7N16RqzURqJxXgzjIFTiJ3RUqsgyHN3SoGZa0WywKBf6uqCoPHBqGzuxOGhoYYvayEAbKoVbFCL3RZGG2NNCEcR3eKoRLJlWqlGk8Dd1y7kgJEdTXmMiqU0p3/9onrbvrEik8/cyIK9m9rcMdpx/S4O5+/69an39z2wUHpWEFAmqTKP7QguD/d0t7Jh8P9OAzcLTXFtmltkZm0gJBznqe/YSRmXk4e1NUsgurKKvB4sPY7DybhOcHJHoOpOuDi7YfdHz9rHxyA+1x8gwFIG4waOyJTgNLkBJHXCSBKVAUk3QWSXzazxNyhxpLGx85aftYtG1xr35qPFaDina9E7r9t121KXlHONY8d2vqfI8pIgQbIBsbGEUk/JAQvzc8qJlJgUuLxIvH0L9XrZb6De0rcY/EMcJR7UzHuVkAde0Xk9YIBmsMjI3C04ygM9PcT1zur2sYsrIIiUgZM5Ct0IJPJHuUA4k9ArV0kZY0VJkTkB6rT7vVnQH3W4uazGjb8X/nh8p/cfPPNJ6RA/7YHd3Sk39V877m//etvf7C/b/+pg+agW5Mw04GTzOBiIO2dDRVJehgoZwNxZofkAM9d8gT7fHRRe8c/uqZTwYyiwiKoX4TpcSWgyMq0AhpBaZWzcwWLaDjYjKnYbA5eM+OWuN47b8CdWWHIs4caPMI55s8aJiccwsAwGUTRBTK4DUl1jZdllu46u2nDL2oKK//+CDwyerNwYm76ROYYrVyBocDSv7+57Y9H/M1LfF6fHDACICK7o6mAhAyB6JtGQQk3lchol9N9xbX2HHQmWnvzSXO3C9IOPoluSfU4papNO7jbYwWwv1afJ6emoKevF3p7e2FyapLnsLN0ZQRkTI3D2Bn2oZbSNe2ADmr0SE2D7lZmksfMJg7udApLSFEN5XLZsWXFS+79zCWfvuV9De/rPBG1dhyKBXAHgKeOPZX71ItPf2bLq49/oXuqq25MnICAgIcUCw6i8r42/gPU+hj2YpSmZf+Z7oO3ouuJoStgkgkJ/e96QCNALy0tg/pFi6Eov4jWpFUhK1FwT8fmdXJwxP3eeQTumoCBOhKT+nWD4itoWvkBwSw1AgiiAoLhNj2qe6rcVdK6pnLp7ZW5lZvPLxzsEU4AMgsn8zjbPTebN4ur2laVdk523/RK266rx13Dbp/sE9DPjhq7CyvzqWwrUG1tXXNMKJNs3+Jef7O8cLa25iO407kxF8Q9UcYsNWNvD6gLvcgCd0x960Simq4umJyYIIWJCGZwjWEtd1kCPYA+eZ4KywYlDNpY3rLlVreObCtGijHcSODSZCiSCtUlJU3bzl153k8vO++Sp9YL60+InPZIU7QA7gCAh1fDgeUrHnz27uv3de+7tEvtK5qUpsDAMn+cKZNM7JZyLqOvhw9dsNoAB3dKcQvxn9OgM8YVZp4n8xHS07qhsrwCFtUsIlM9mYfJFySAoRugyC4miHIXb/hGSs3Gmr6ZrH9FpcSdQSWagEYQBdzT8T2zHXxsuzPJn+aS2Kso25aCJK2cWnLQIPUlUhRrCuSYWVqekNlZm1P2l9rCurvX11XtqRbOnEoWpObz88+bz2e3trZv2n5g+89GpGPFqjwpqGIAVEwdRZoPKrnLQpIxHY7MxhYRRJo+LJXrxUlbiYD7zHY5OUaaxmS2Zmc7P5wKCOHtW/QzCX8OMRGztYJCIdJ4I3c8noUYCzPp88HwyDB0dLTT30QfS8Vj+LnDycTQ524BGbVGRGJ2tykfd4qBwmJfIqh+A/Gcq7cCSLoC2WoGNOQt3r+27pTb/2nDlfduWrSp90TV2hc0d9uq3GXuyvjr03/e9NeXnrjhyGjbacekEUEVmXkeLYwG4jyuLR64wYI/aHWxvym4xCATL0qIVo7ltIXPY2kQwPGZLG8WVFVUQk11LQXYGZoBLtlFgXYBn0oL3MrZmA/gHmkTOzkYpz2XknruCR8nYV1hKU7seMH/2LxYwGSx4KPZD4sGSgaSWqAf3oRcOau3yF3wXE1hzb21+Y3bL6y6cDA1vZpfrSDp0xtt+1cc6m3+zv7BN98b8EyCAQHQBaz8xsAd3Vbox0SLFpo6SUtKkmY4HqBKdsScrOF4wT1ym8fHdRupL/afHS9wD7oXCORZgJx14VF5bHgI2tvbYWhkiPnZo1z4lMVHgi5TKxWZmeDCghgxaNZggXiURkfKlwAe3QPVUtnIqvJl92887fxfrVp/6p4TvZjUgubOFwxGAj/acl/JQ0//+ZpXOnZ/st3XtXgKa1IzHk2WdW7FewQFcEs85AwI4eBujW74KFsaIoiQk5VL4F5ZUQkeBHZRBkWWGbjzYgmRCq04OZDiOfQS8eORZSHeiNnjDO6h/nK6S2YfYcz0jL8i9Del5QggiwqAxoQ2FxakUTWiqcwSs0ZL3OU7awrq/riqcvnfzso/q0sQ0Nxz8lwP9W8tb+9v/9ie9je+MQQ9BYbLT1IuCUO0ri3CGuR3kDDemKweIkaSpiEyPN71xpNRok6I0/bijXGfL+Ae7fucgHussYlAAul4RrhyvQAAIABJREFU4QfPG2QDQeIvwwDd1EhrFyQRRkdHobOrE/r6+iGg+md1IDNwZ2cxA3eb1m6Bu/0MZsZTQAZRjI5Hq1OumQMri5c8u7761P/95JX/9MQKYf7WaXc6yAvgHjZSP932/1Y+vnvLFw8OHn7/gHqs0C/4QcWoYBeae4hAPnQFTw4L3E1iSAqmXHKwoAfsI23T4GVJgfy8fKirqYPy0nLin0crANKiWn6n8MmMtemcTn6y9yXUjzBwT6iNBDs+/V10JLCpIX+LEawTj352AnoKpJRAEWQgyDZ0kBWU9nXwmwFAoos8o3AyTyjcU5xZ8pelVUu2nFqx6kC1UH1SmOnbzXbv1sPbzmgeaLvpyEjz+X5pBEAKUOAR43Zg3kvcF/hHBwxXssA99WlfiawVS2Cbqz00ex/nRnN3NE52aSUKCsRqJ1FwnyZY4GpClySY4EcQJ7YEEzo6O6C7swsCaoDM9bNVkmSuNMYPjlo7csLzjR3S3C1HO343xnqiFTYggkvwgMd0w6K86iNra1b/6uJV5//xQys/hXXa45XnEjyV0vfYAriHjS2S29z16G8veP3IG19s6W+9YEgd9qiKCqqsUdERSk2f5jqzB2+gpmf3/zCTL3Pch72I8xhjCJdLcVH99/q6eijIK6DIT4/iYfXfwx6MteHSt1RmtpxQX2zgntDzSXyg/X0m8haICFKoZTJwJw0erTQYSMdTuURTxqQ4qgVvGBjEo4MmaKBKARAFBTxqFnj8GXqulNtSnl38REVu2aPvXLrmpTph7XASXT3uj6Il68/tf158cPDIp/YNNn9+TBnJ18xx0Aw/SIKL8oXRFIqiDjJ8GSKLPmaiLaP/TPWVyHqJCO6zVHZLps+x+5d+cI/dB+dfGKutRMA9vE3LEcasZwbls/cfG4D2jnaYGJvguezGLBZC5kZjUMzLSAUD6lgNScuCZK1INP+bmgBeMxMknwilmcXDK2tX3LmucfWdm85974ETOYjOPrsL4B5hrT82/Fj+I088+P43mvd98chg22q/xw/jwgQYoIGgMP55VmSA+2unjSJbQkF+ZBZexyXJsJdR6XiRUjlQUy/DCnJ1DZCbk0NmX2JO4wz0+GSszeZ82yZ3Z3L9SK6ee6I9D+8zBtFh4A2T+kOHAHFN87KxxP5vSqQVoE8ZFQwTNAiYKmA8hiAi6Cvkr3NrLsgC70CJt/D5yvzK+2uLFv/9otKLTlhWu+f7n8/e1b3r3R3Dnd9omWo/1e/xgSjqpEnJBO4SJwNhwI5CkU4aPNsMVH4hhck4ia65SOCeaFvR1p7z9tIH7s774GwHOWkvVeBOFTUxWE40YWRkBA61NJNZHqPhMd2NtPYIyhH7Ena+Wr8mZYqqdPJ1iL58rvdjhhOa/DF+StBkKJAKwRtwqSuqlz65rGHZDy665KJdm4RNzHxwElwL4B5lEn936Hf1W7Ztufr1lj3X9AR6CyfkSTDcGpgYWcVT4/BRFpAVIkEKNmcxJaGGaCF9mKXHCqzDKHrm25WouMzSpiXgcXl4beG5IQKJtZadbPZYbZCAksZAq3gP32mMWEF/e0jjpMI+pgC6jqFiAsVAoJaqUY4sqa3EjiWj9cWQQQpIkKF7J4u8RW/UFtbeVVlY87iv3Nd5ItR+to8dau33tNyz+mBf85fbRlo+PiKNKH7JR9XeiPjHEngM5m8ngQgBXjB4dgfeE0wgdrIsot6T7LpLN7jH17/0gHt8fYg+HfG2Ey+4R2qfKTACqJpKBWE6Ozuhp7+XTgpJkUDXuDIQA9yngz/jASdeGpMSl5mbDelqcQ1rEogBGfKNPGgqWnzwzFWn33zm8jP/ekXdFSe0tS18ZhfAPcpaxyjhPz790IbXD736xdfadl8+YA55dI8KamCChEXMe6eznVeLC6ZehERIntrGCW9IAJiuwSOxDWEdUiOjRKka4Ha5oamxkShqXYqbDslw03xSp2UCD8e76Wd7xVyBe6w+M58xS2hH+tRglC1ZXUyQ8A95kAUqMUmQLwlUFwUDx0CQSdATBRXvYNo9uEDWXeBSPUaeXNDdUNZwZ5mn5Pdr69e2N0BD4ETw4yGwP3708bzXe9/4eM9E9w3d/o4q3e0Hv6CCiYQ1ogyixri5Wb11FotChTtFDUxid8TfYe2E5ATTWHPoZCmHg3uibRJfRZirIZ628N50uXHj6cesezNOV0o84B6tj2RUNwwYGx+Djs526OntAZ0XikFYp3HntT6m9T0og3PLqN07Skct0iGj4GAr/8rzOGTBC4rPBRXeytF3rbvgZ0uql//m2nXXoJ89PdKXk4WahnsWwH2WQd02tC3v8Re2vvvlg698dU/PvnXj0rCgCj4QJO7jofg6HmjHc6Zt9qHo4D5NTeLBHYLINENNB687A5qWNEFFaQW4jyvAI0tUalfdfAF3EpkMPD4ANJFV+2P6OQIWFgTCtEaDxVBg9LeMkeAAKloPBQUEQQHTUEEw/eSH1w2dtFpJdINouED0S1AkF40vKWl4YFF+7W1FHmHfWUWXT8z3A+SQeci98+DOTXv7DlzXMnr4nCl5HCS3DiqlvmERJAqnI1Cnw8NWOhOBHf+wMcTA0HkA7jamyGRA0EoXmx634WxzWM+kA9yT+abwnR1vW07BfbZ20Rw/PjEOvT3d0NfXB1MBP4gSGsSsqOMo548d3C0rmnUrD/YkgA+msjOyEQFkyIBs8KpZgXOXvfORjevP/a93rjzzwAphBbKWnVTXArjHmM7NLZvLnn35uY8/veeZ/+j0d3jHtSGQs2UwDBEM9AeR4x21FYMWJSNF4Y06DBgm6ZVAxCpDCpCXl0cBdhXF5SCjxoTAw833dHjizfh+eo5No7XZyDxqi/pjZWnseXwRPjqC0BrvZo82lOloJxgRG+GlTt5HYV/8AGHu4RBnAdPorax3jmBWKV4aZF69CgyQKV2ORdqjkKBRtK4IIubEqwpkqC5jcd6iF1dULflldX7p3zZkXjAwn7npnxh9YukLB/9xfcdQ+0dH9dEMU8E6iRrltAd0DRRFmabBWrEnLMjEFrzE7KA0O/HmUTuZP6ensJMIj0jAnSzwRe5fahTDWBYEJ+OdmjEOU5d55sQ03cV+PlkuHIx+5z+fnJyk8q1DQ4MwPj7OuUSYr50ER/S7x0qptLqB56+1BHlFGGRQpCBoLAwFJngFN2QaOdqyouUHPnnZp69flbXshfUV6yedrqcT6b4FcI8xW1ji8rbXb1v82uHXv/Dg9gevDWT5YNyYAFPC6AzOhEQryobk1mJzAO7ETIcWAI35cEUsYYhUqJJEKXJL65ZCaXEpyJKLIknxXgR7lHhRz3S5+M/DwJ0giaLArZpzzsE9NRufDWwq27K3Fw3c43lfSKOKbxsEn7OC8YKkRQjwGJDHNFvkW3fpMmQbHr3MU9a2tKLpjqqCyvvFXG/bfCTI6DP7su47fN9HDvQf+HzfSN8ajF7GzDYkrEHCD3RPILGSFpbDbj/iicmR5p2NqROgCQeDVB6gTsE91rqJ9XtnfX77gTueY1NTU7Ru8I+qYyAqK9iEP0czfFd3J/imfOSWpPxzjGbngrcTwSuongfD4dG1hkgvs9g6FCYMneilM7UMyFPzR6//yPU3rWlYc8/GvI0jJ4K7zNn6mn5XfKdaIm84CZ7B9LgHtjyw9GB38y3PHnrukgnXOAQMH4DM8t4JQ4Mczzxy0wq0i2G5I787KuEaS3sTqcIRFuAwqNhMSWEJNNU3QUlxKY0k3odEN0xzZ5o+VpYj4AvOZujfxMREumaMqbZp7qk5yNID7pYeHWlY4+233erhdJnO/g5mo2aefMsnLVLwjsdw67li3vCi4roHqnIqfvHB+g/unW+HyrbhbeufOvDU19tH2zdNmJMZeMjqJnpAdRAUBu643tAyZL9C4M598FyoO97AjnMVLc/d6Xxb98W7tuZScw8Xop2Me2q+x5r5UG5wuKke+0KKCNESG6AhyKKAqGnQ09MDHR0dMDE5zsDcopO1KQWRYh0ijS3SyjJmb8tixFOSmYmOira7dDcUmAXDl61/zx/evfLi71yx9Iqh+e4mi3edhu/LZJ5/2zx7645bve2j3et3HnjppwcGD6wehUEJFA2w9DspMsRLixBqAMVlcJP9rNjO672TpIqATmVHmckdwR2N6aj9VZZVQl1dHRQUFBLhAwoTEuVoA2gI9lZJ2QjgTkATIZMkfOLS4QtPzQEyc4lNoxngv07Xu2aMky0Iwc5oZxUX4vUrgo9R3rcg///23gPKjus8E/wrvdg5R3SjEQkQgWDOBEWKokzLtkTySLItr7xnrDDW2LP2bJg5Z8zjmTO7c3Zn56x3bGsVxqZkmRIVSFMUKZEUCUvMBEjkHBvdaKBzerHSnv+/99ar9/p1V73QQAOox9PsRnfVrVv/Dd/90/eDaqqg6Jodh5qpzpq2f+5v7/v7HWu3/Wo7bF8RmsMR+0jzK/tf+fLxiRNfHNPHBizVlNCqrptZyj/GmAOkAJVVlUh8lgJ3cQArdXOo1hi627nWwH0xGbl/v2RNhaoG0XiDO/YLNXbT1Ik3HlPRdMOA8fFxIqnB1DfMtCBmOh60iHsffUpQPVn8B1oENOYutUzGSYtV42wAzQxBo9wyu7Hthlce2rbzf/p39/27a4KoZqk1VoL4Sl2q19b1GEX8w9M/rPvw9IHf/9m7L/wvZzOnOpNqUiH2JEIbdLYrdHAkHyxNLg8CTipKg1XHmBmK/EwOuznWFldAxhOnglXk2mHVqj4y1SOYkxcdqRaJEU8Mo3s4WVtCiyzWk4UbhTgF+AsUWmyEq7VJL9p+EWLT5X5moXaE/2aZEozNDjcQFQ9dVPyHnaiIDEdifnh0q0iGAlIaIG7FZttiTbv7W3uev7F3/atttT2nr3RAzw8vPffxd47++n+9mBq7Ky0nw2iVQlA3kLiHgkFQAzNB1phLCCPknQxPh9chl9dR6gyq1vgt8Ee7WSLL3JKq1bd8esvSOuPVBy9w97q/tN6wqwX98FK7HNPaZTCJAAqzTSwC9gvDwzA3O8cCUVEhQqWGIud5qVc8E4tYIj8HEoqMV0CRNapKSEW/NDYLVVOBZqUpubZ+w/v3bn3gP//vH/sPv1hpVrNy5O91TwDuXhJy/R397z8998qq59569k/++cwbXxhKDjVm5SwqZkRVigXCKXANaRBRnadqBotvc85W6GLMcpuhWA4oho4CRKNRaG9tg67ObmhqbCJWO1FGHilv2UJYLDp5oa676GL3UZK1UGTLsXEsNSyFb7Pcz19UW5KAB9AhyQ0Hd85vwFLDbDAkG3QaGoUsPLjRRM0wRE0tUa/WnOpp6nh1U9/WHz/W9NgeSaI6w5f9c8w+1vLMh8/+2zPTpz83Z852WLLJctZ5KLyEpnh8H9yoFcoaZodGEdDssgyJDcUvuFd77KoJ7tXuW7ngXo1+VKONBeveB3o4z5WBCJAmJyfJHD89xaq8McDn5RgoOJk9BX8vPt59x71XIaUHvwxLB0vD/GKWZlxr1+hrG9YcemD9g9/89H2ffubehnunLvsiuwIP9DE8V6BXK/iRtm2rTx94ettPPvjJn+8Z2vPoaHa0HulpiauYSD0wkhrzoBHjiZB86bcRQcYcm90mNTzFYmCWTBGfEkTCEWhraYPenl5obkQTvQKmblLhBfzQQYAtDWfjZSfsEsDdWV10p+dIeC88zyYWXIBtepdrZbctx/NLaVdo7owwg+V/42jQsU62nAA79DWiq0aTNEZ4o8sQkUJGvVZzoVlr/ecbO278waqGVb++o/mO2dIlVv4deGD9++PffeLd4Xf/zaQ9viUrZTWWt47BJLjJyjT3DHJoMlh3xS3RNWQ5KnT9LLGzXM4xq8QsX/1+lh5QV40+VKONYjPMTyocxmxgUB2S1JApfmSEmeKJWpvPKJxvIoCOHO+5p/nruwyShRlFOF8tUqxsjIcCgLgdg96a3jM7um/63mdufeLvPr3u02evZT+7e5wCcC9jX0SCm+ffefHel9574d8emzp2x5Q0FcOEIfK3otaO5lcsEwqsZOySH84xz/ZHBubkpuV+91wKG/riAaKRKHS0dxLJDdaBZ7WMBbiLPO1CDZ6xiLk/3otGUOx5dN+PyaxEGTsL3QlSzG9AHFW836HEB/PLS26Xdqmca4RPA15QheXSk5uGStUIhjfGSqiZGtRZtVMdobb3uhu6frJl/bqf3RP/+IXyel76Xa/Nvrb+lx/u+j/PZc7tTGhztaZs5gM1JxGhwEzU4HkGBh0hHc09Z45nLonF/aUly7aEVyrWdrngvjz9vPzgvjzvwQ/WPtADwR3nw8TEBLHPIbBjMB2vyk7LhmX1isMkb5RbMxlzvJeSIQOYGGSM5jNkEcW5ilYyFTpDneObOjc//8i2R/76T2/90wMrOQ21hKnu61Ifw+OrnevuojP2mch//N5//Px7w+99ZTBxbksC5sM2ojvG0hmo7SCDme4mmWcyKiLxPN8S41pw/PAYQGeZ3AzKG6iJxqGzswt6unqhvraW5cBTdLaocsZ215yJ1OHCpRZoqXitl2J8zgU3LdfG4QfcHZKLZZh5ft+LpMwPN5iaxwiNsDKV6BTuUBiTYYFKwUJMW0FOelSEDUx5lBSIGmGIpsOZ7vquY50tnd8dqF/7Qn93/9lNsElfLt8gxpC8BW/VfHR435f2ndv355PyZLseYcFzGEQiqtrToZMDNoE7afB8KvM55Fdz9yvXcoZ0KdeJ51QveGDxtkptpdhblNZGNeRV9MBDHA6Vb/0MmFk7Yl5Q9g534eAj0KeOgH7hwgUyyWNQHW0/fB5RMDH+J8hB3H4d3r57P1jwPiRSPB2gQmWDjYEvyC5pSNAsN82vrh945Za+2/7mi49/8VfXSkEYv+uj8hH2+6Rr8Lq3Z95u+qsX/urLHw7u+cJI5sLalJxScMMm8zzWtrZZEAlNSDTbC0IGHkjHNs6lF/yCoBIyg8oQj8bJ/97T3Q218TpW+93CZyFLKo/kI188m/tkZuWqFj2zHPawghQor75Xa8gLn7PQycA1CZcsvdKBlkqx8fteDNwZYKN5nr6Q4MZJg2QENyqxubkIXiSJAu3YyEtUcS6sKxC1IkZjpGWoq77nx/2ta57tirQeea3ltcRT0lOlq3wewsf0ztGp0dt+eeiX/+VCamR7wp4P2xjGIaOJ1P04NoHyTLAOSxMPCPWTjVElC4/fsXGOVz4C6vy1WfUhcEbI3/P9ryY/7fkxqft5YjFwxwWB+ewI5HNzcwTsU5OTFCVP646YIZl27VvPIJIpppTQ+3HkIvpjcuOhudMGW8EAYxnqrZr06prV72zq2vTX/+H3/tPPVkur037e51q6JgD3Ckfzpxd+uvEbL3/rK4cuHvzMxczFzrSdlok0gUxDbGcRPwtAIV+64Ez2eH4xcEecQCKb2to6aG1thd5u1ODryDSM+3JEC1MUvZHVQVGw6hxqXLyUnfBTu8zIvkVwBcC9uOaxuOHBS+v3elc/G6OjuZIGxKpOsfIUvJ40MdhxGluyqOBelAN3EWWPhwH84B4XQusLRt6lFLsx3Jxc3bbuJ43Rxu+31dfv/p3235mopjnRtm35pbGX2s5Onv2z94fe/co0zMQpGh7D5nht9pycXPWxxS9FVgfvf36qpbDL51ooRaaF41PgTCqdDnmFg3slsllsLvtps1rgTr5zDPzlLht8Nv6M4D49PU3APjM9DdlMlpM/MFMQgbuPsaHjL7/QWduc8ts5wJOyxNNXZIC4XJNd17D2wJaeTX/1ex/7g396uOnhGa91fy3+PQD3CkcVNaADRw7c/P03n/3KkUtHfnMyM96YsdOAPngqjGVyyi6MsXMVn/DnS2KdK4ygZ1HyNgXUxWNx6Ozogp7uXmioqSNQR80dT7JUNpbz6yyax16KBn8VgDtpAh4BeZVsinn3YjoYr/yOYE414slFwjImuMHS+U59c1yKovY0011s9E2iy9DWQLXCEDFj0FHT+W53fee3upp7Xx3o7Bqplllxt707dnL4zIPvnn7r/z6XPjOQ0TJKSImAbbD0N9Le88Lm8reJQvnmU9ByOHbNKz9gU2xMcu4NruFVSftfcIDw1e7yaO7lyqbSOVwtcOcjQ3MYXWVktbJtB9jRFK9nMfYI6zMQo0yONz4vMtNjI+biR0WFLJEiZY5AHcm8JIjIYVBNze5r6D9229rbvv7ILY/86MneJ4cr3OKv2tsDcK/C0CHAv7r7jftf3/PLf3Xg7N5PzJhTGkRsyNoWmFgiVnwc3+XCClNLdcMBd5c5n3F8YqEShYrLdHZ2wkD/GqiN14CpI7OODCEV7ay4mNActsgTfIC7c2J2MbRUe1MqZcNdzCxf6VCW/E6k5SIos5xvYn3BkDmeNUHjJjMrji2RN5sd1gj4ubmb9iYsuGIROyEra62AYoRATgL0xLtHVjf3/3/drf0/uKFz4HSlfvhnbVtJn/vpquHxo//+wPjeLyQic3JW1kGzNOLDx14iqchS4F4oZ3p3d0YGWasq31rc4F7y2HhMhtLbqz64l96HxV+q1LaqMDyMowNdTKZBvnVFxSBiIN86Ms+h5o6meZbrztySdAAQh+8CE/uib8cXPPrnyaePexonuqH8eEpD1aBGikF7qHX6ri33/NW9W+7/zh+s/YMz10tkfDHZVb4CK91Rr5H7MYL+6Ref/uQHxz74N/vP7b1Tj+tSUk6DqbBUEJzkpMVjMDzmClOQnLezUiwgOqmiOZT70AXhg8i7wlrw/atWw8DAGqiJ1dC1lHWP1WwoEtUran9hjvyCDeMyVUT02qiWA9y9nllsmjombK51Y3leUeucAR4LrjOR043qnbOwB1EqlVVPA8A4SATUjJ4FWZWoOIuZMUE1NKi14xDTo4nVzf3Pblu95Zsb2278qBL/4W57d/3BM0d+682jb319Wh2P6tEMZK0MyIYKKhI2EDGPm5+BcjrFsYR/LzCW85Kv7kMsZX1U+EF5lTMuXo8tr83qgnt5fSj+ZuW0VYXhIX8SgjpGvyPo4tfs7CwMDg5ShTcBxNQ/oRiIDAuex+63724TPLk1OVU3EnnJhgyhbAga7Ab7kZse+vbWgZv+69du/9qxarqyvObUSvx75StwJb7VFerTc2eea3h99+uf2n9u/5/vH9q3ZS40D4ZiUNENkdomiiaQCRQB16sqJgcJd01jCszjVZNQJUcQt3QTwpEI9Hb3QP+qfqitqaPfUyU5wXazlFyKaPArGdwpNWtRc4Q/DWepoDo/UwjBnczYaHKkHHf8QoDP8QxYig1YDR6rqokNla5DRi1uujeRc1uyQY1oYOgZMA0DIiFktAOw0zYG2tlxqybb3dj7+ua+G7850DPw+i3SLSX7ETGn/W8PfmvzyNzwfz05c2JnOpyUDEUnvm8EdoXcCsisVwK4c2BnB1VhkmfWibKCNl2C91P0xc84ua/xCyYL260OuJf/fH9z2q88qgHumOZGcx8Z6EyT0t3Qx44aO7EY8jVKkfGCgkNYL91+dB8o5PjduYKEWjwpOKYNalaFFmiGBzbf/+Ob1mz9Tzd23nTok+s+mfEri2v1Oh9ivVZfvfrv9ZT9lNz3QV/be2fe+839g/v+7PDMkQ3T5nRetTfS3IkfnhM3eI0ARdnnAsgY97zwOSErKIuQJ/Ic04ZoOEJc9F1dXVBfVw+qwskdXK9bFBQLwD23CblyU1aI5k6mPaFLlgDw1d5YcYNEYGbec/K00zjktFYMUEMKWgaYbEPFvzPwQ3BneY94DaYTGdSGImHNdBuIeRCj6W2FNOuQFU01RpoO9jX1P7u177bnHqy/65wkEVOSr88zw8/3Dk2c+xeHhw/+mzltLpKRU1QSATdiTLkkKwLfsIsmq3NEcDgTuCmeWVIYuNOGzuu9VwruCB3V/hTOAf/xGZWDe7XnH8qm3DarAe7kwrEtqlaJ6W4jF0ZgcmKCRg2tlYaugxJC4M/VzMjb9/z63FEHQmsnp+jGn4nZDgm8QIbWcKt5Z8dtv9zSv/3fb9m0Zf8TPU+klyuFtNrzcTnb84KW5Xz2Ndk2akdf3/v13t0ndz/+zql3/uX5+cH+lJ4GOSSBbjKCBSKgJ409f/Ny88zk5j0Hcw5ogpZRBOrRCRYz7ZBtESPjkRhF1sgH37eqjwCeKs/lLPrFNV6PACjaBAuroizTCC61YdECL5CcXw2+3I1wqdckzZ0DGqMQYgwD4viBdd6xvzlw5z537nfHscPMX4QOBccSAd2yQKNMC7TuYJYD04IlE0M5YulGpWmwq6bnja2rNv1gR8eO97qkLs961GiO//Xetx87OX7yL8fN0QF0GemgQyQcBdPQyWxK8QPcClEOuLOgTfb+1dDclxvcxXzwN39WHrhXMp+rAe6496TSKRgbGyMzPKa9oS+c1iiPmrfQbuXm7hAWR07U5X4HNxjlp15iKWx0L/Jqmcghjxkpug2N8frMxrYb3nlo3YN/eceNa9//ePvvJwNgZztWAO7LAFDPHno2dH7+fP++0/s+/8HR9/90JHmh3oyYkDBSgJs9steRliPSozjwMoY7XqEQR4YFl4r0zlxPeb4noQb349KZAU+0aKI3TAiHwtDW3g493T3Q0tBMGjyLsOfVl3hACpaPtZBYgsz3guAmPx6ADhpkYltaWOXoWaJtr2FYcJ1XZwoarGQjFE0Va8PhXxeWBGdZMWkImZBEHSOIOASwm3Dvw7x3OvMR5bDNrZjM7M94ChhRh2aFIGLHjbhdM9kSbtm9qfeGv79v9d0v9kq9qcVkiBal5mPNOy7NjvzZmcmzj6fUpMoMqjgfNDpAIDOdLTMjgISEIItsDQuzPMQxRsxnTp/kI1CzWH/dMi6MlveaI17tlXM/uyc/99/fYSD3tHLmXjn3lPJ+5DVZENOQPy9pLvAGcoYYAAAgAElEQVSSrfizML9j37DSWzqbhvGJMarJPjM9S+m27iJYTl32wuzIvH+zRcFiUVh2j4U1uNzuSrJeorYuAxg2yLoEMYhCHGKZVc09Bx+89WP/x71bH3jl/f/3/fmnnqo+J0Qpcl1J1wbgvkyjgQA/ODe4dt/Rj776/vH3vjxmTChzUgLMEDPPMqKQnJ+STW7cWAUvuQ8SOQd1csc0CqDj5WMj0Qg0NzVDV3s3tDW1QiQUJrAxDZPAXqVa8MwsiwuXtjEnLYhR1rKgfAZRzIy8+KfcQDe/G1neKb8EcPfbvtdUKNpOAa2vVxvF/s7y3nkaMMNy2ugobYi7Qmxy5aApH7npw6BmFTukhxOt8ZYP1/et+buda3b+ZC2snSumtfw88fPOD4+//7vnps7+6bg50Y1xILKtcu1aoWA+Q8kSwJO7YAlwXxpA3ce70reWQvlWCu7VGnc3uF8OYM9fh+XMKO97cCkXk6+bs0DIz4lQ5znt+Pt0Jg2Xxi7BxOQ4zM/Pg6Ezwi46g6LigHsZss95phlyKw9ajDjpFp4L0U0lgodFZhDOTdVWIGyFocaI6701Pcfv3nzH337moc/+4z3192Dp5MrNK96iu2quKH0FXjWvduU7igA/lZq68bU9r/zPewcPPDoBU7Wz0oxkyJiaxjZvnI6MZSmH1IUY6qUR03mbn8IFNz2dhgFLjarQ3NAMXR3d0NLUDNFojLRw9FUxPyuCRrE1keOj9+saKwfcvRd//jiWZkot3ye5NIi5/loNcOcMdwLU2Xd8BkbYs8MgHQXRumLJoFgqhEwNAR7CZjjTUtt4oDXW+qNt/Tf+vLNt1cmtsNUxTZ63z0dfOffKA6cuHvva2dlzH0+qCQXbxDbI/2+pgFXgMLDOIrM8grtwMHivoVLHb8nDYQEQVALu1eyXAPfLBeyXC9yL7SuFgEBydBNu2QBz83ME6miKTyYTjHqWU2YjEIt/E7FN0b0lNwvY8hHmR0FnK0yWXMGgTqHLSqa67HVQZ3SHO07f0rfju194+H94+v7u+897z9Tr74oA3Jd5zBHg5435m/7p3Z/9y2OTxz8xPH+uOSnPyzaWg8U1YbJKcoyX3AYbC3e4inLQQvfoI/k4qd62xRy4Cg/a47S3YS0EdTX10NrSRoF2dTV1YKNvjBPhMP9o4VMWFpvxElWp4F7dDXhh76rZ/qJtVQnckZMeP4zNDqPv2cgjEKMrhwL3FCo7A1iyQLPR/x4COw2gGYrVEmsa6q7r/EVvY/dz7bVNHzzQ+dgkNvDS+EvrDgwd+B8Hp878wag+2p4NZak9BHeM7AdbJV87HjhRgxfBfn65x6sl42LtlAvu1epT/owqXSmspB+V3Ou1TmlmLbHzuw/QeKDRedEj/BlT3ahk6/QkpNMpSoVjBwAXkxyxz7EHeL0HXeWwYeO/kCcCVQ800RsUjIp9RZO8bGkQM+NGV6Tz9E092559/P5Pf+czA585FWjsxUc8AHc/K6HCa5Du87snvn/rs//8/a8duXjwkYuZ4ea0lJFo4tMOhnkiyEmO3Mjo92QavSjY4fl4jCZVWTQpqXjCpCWs9ZSJohBdLQbaIaMdkt0g2QregwF3dIs4Rbuinz2f7bqgFHD3WvSlPLfYtZW0X2j+X7KtqoM7HvZsqg8vUu0wRx595CL9xzIskEwZNNBANiT6iklRqIX4XHtD+67W+rbvt7d1vbGxZePca4df/9TgxLl/NZIYvj2hzoMRYmFqMpadxU2UwB1L0xaC++IjUIlsSxmrcsC92n3L9ffaAnfaJvJcWzxGRBRC4sE+uDdgSiLyws/NzsKlS5dgcmoKMplULvXRBeIOLwePbPeM6hKBPtQX1NhVQAMSq7ygE1siWZNAgZgVN9sjnadv6Lrh2c/u/N2nPx8A+5LbZADulaKIz/uRxe7dj3bf+dL7z/3J/pEDD05akw1ZCXOMEcVRc0bKWNp1OeuZD5VdqPXcvyW64uawZ8dnVmwGg2AwVa6lpRVW9a6CxvpG8s+TyYsr7iyNi6+4EoHLD7gv3+abPxDlPKecexzB+ZwHxS5jJnehubOxUIjVjgXUmWiaV0iPoaAlIu5AimHMkDCZHxKB3k5bUKfVm02x1ncb65u+E4/WXBwZH3lidP7Sb02bk7VGxCAQR50INXcCd4sFd14JcPeS99UM7l7v5jVdKr3fu33GvZHT4FmUu/hQtA0GtlkWfaHGfn54CKanplgOO0J+YSU3fmCgdjHVF3PSRX77Yh1yFBHcA1XGjYC02aSxG7QVYWR81IpaXeGuwRu6Nn//yQcf/++fH/j8ySAqfulRDsDdaxVU8e8I8Lveeu2hFz742Z+enj5z96Q5FU/LGV7LmPnN2YBw+g4vezzvm2MC44vNnRPKLmGED5gTj+YATdWgraUdVq9eDU0NTaQpskInPNIZrxb2shLev1rgjptMqf7Nwm56bY7FnuF1T1FRlHgAWhzc2TiRWR6JcHiKHZrQaTYoGCisk3leVRUWAIkshJw0J5vRIaxooNkhkNMatNS1Hg1p0fRcYrZnzpxtyWgZMFQdDGC1tBVTaO4yN/0z2tmcWb7yw9JSU8dNyrTYdaWCe1nj53t+L665L8dzl6PN/FflAbQcAZwAX65T0FYh2ZBOp2FqagrGxkZhamYGTF3nFd14IIjLSpgj1mJUs6RXeAXUFYI7iZlHFqP7CBSImlGrM9x2aUvPlh88ft+T3/rc2s8dDoDde+IG4O4to6pegQFOT7/+D4+9uu/VrxyfPn7HpDQRzUgZThHL8kDo5EvOc/7xAHnKYxdRqujHV1wBdsL3xQlR8FKsD4+LprOzA/p6kc2uBkJamJnn+VEeDwJscrjoRz2CUasJ7vTkJSLiPTeNJUbN7VN0ROy1CS3WXlXBXVDTYtYECzIiYCcSHIzHQNM8O/oZhk4alKaqoMmM3hj9n5oSASmtgGqFKJ6Dhi9kQVbNggGYz84COB3NHeM9yK9vcnBn0cvujaFUWbMMi6WXTaltei3Care38HnFwX25nrtc7ebeK5drhs9C1wyHVRbAaZnkU6fKbheHYXZmlohp8IOkNDg3hQme7hOkXMwQSODuTqNbdPzEPMH9BoN7yX/PA/QkDTV26NE6xm/u3f7j+zfd8a0v3favPwx87F6rgf09AHd/cqrqVRfsC7G/3/XdT7504KWvHho/cs+cPKcZGBnF66wzcOdOdy/tHf+O5tkQW6yUhsKDW2ih8MUmXoAOymQ2oxUMzU2tsLqvH5qbW6jQjOIivCFN3wF3F73oItKoNrgvBfDlbn6F/vSlwN2XBaFCcGcyy0UFk9bO85RQi2faq2C44wF2nB/BqYeNhWpkm6LeMcMyDFGAjAQqFpLF8pugg4nmeIWR5TL6W4X73BnBDhWLkYTmTlx7ubNliQefyw3u5c4F/4u6+MxezucuZ9tsXSkO2QyfYXwesvmYSCRgdPQSjE+MQyI576K7RuUBQRhDgHmqmwB0XkiGDgsi/seLXps8gLRhMR8+EXbg7xSIQAwazYbEvevufOahbfd/419s/+peSZKwxFzw8SGBANx9CGk5LsGym6+999rDr+5/40/2Du/bOWlNgC3rtJsrIQ3MZBZUTSYzLIWXCKB2obTfiNS8ADtKu2Ogj+tJVUKARWf6evugs6MT6mvradFiLjxq8iqe1m2bNEMs7SRO7yLFxR1AQ0Q3BcIq3KT8HABKkfeC9jkQ+THrV2MDdahYS+m061oG7AxY6VCGOeZUVY4FGCFjHQuD4NkU/Hragl3CJoBWdPJZMq1cYf50CtRkmrnQzvDx+HfiVqA0PMZOR+9C7hkG7uXKdjFwr4a83WL2115pwHy55k3p75G7w69VpPBd3BYrokmWJKorQPTDigyaxohppqanKHBufHycXIZIcuQUrXJrCV6KBye+IYUDtzFxZhRDItLnKDbeAgmDgrMmQFgBKaNBp91mPrj5gb+754a7/tuXbvrSoVKolstcjtfUbQG4X6HhtG1b2jW9q/61fb/a+f7p97+yf/jAw2OZUbAgS1qYJsmgp00MHnU2cZHP7gZ1XxucY/oSOfVco8dNXlZJu0PK2o72Dujp6oG6ujpQ8fdkmmfR22QgKCC7EZqts4lQ5P3SGl8A7vkTjsBdBFFSxgLyDii8+AzT4lnWBEs3EoeBXCtM3khAg9o5Xsci4RHcOUg7loHcbqxwhzZtq3S44KmPywTuvuZpCWvRf3uLz7jCNq4GYCct22PXFgG1i1ml6O/EauwOqLMhm83AxNQEMc4RlSwVfyEG+dxBz7WXLOCBLjZ+Tp3jnKk+z3qGWxEeYHGqEuUyVnlTYVVdX/q+9fd8c0PHmm+sa1h3/MnNT2ZLmB7BpYFZ/srOASo0c3Zb3YdH3r33yPmDXz04tP8T0/YEZCEDISyMgH5U9LeKPVnkkvJuF4tWXfSNXL4ttih5o7iZk2kMIKyGoLGxGXq6uqGjrQPCoQjoepbM96FwGEwj53csdsAgXTMA95ImVSG4E+8mForhIEu56PThIMXJj3K/EYFRFgE8qkjiXqaB87tdgCA8CUJrJy++E08hqrlVV3P3D8be4iutraWPk25t1uvJpT3XqzU+LiW6PPyAe96TXW65wsNLJp0hyupQKASJVJIquo1eugSpFNJk53zwTO12fXiwHHMjerwn19jdz3ZbIVmhJLQIqoDGQc2OQKvSatyz6d5vr+1a9ze3d950LKjw5m8uFV4VaO7lya1qd6EG/+3D3248dO7E3ccvHPnS/vMf/sZEZgyy2SyoUY3SoDAFatGNpZQR5OZdhhV8YfLFSeZ1LDqjaFRsBrX49tZ2iMfiLHCGruNEOdzcVugWEIGvS22C1dDcK91kK73fPfiVmuWZeZ2lP7J9nqUEMapfVqktV68H3R4F5niXrZMxzDHXSC4kjmUMi09eiIDzj3xwx8wJT/VwiRVQaJavqrxLBsNqzDgfUd9l7AjlysVLc/c8sHDAx+tQgUD62NGJcTLDp5IJHq0usSweHvNBM1ME54o9xwe4C2sjbTmOlpITFs5t1cQsdhXCUtxuCjfP3rv53n9c37r2G139XUe/2P/FDE96L0PC1/ctpUDD9S2pZXz7p2xb7jn8w4bTQ3tvPzKy/w/3ntz3G1Pp2aiu6pBVDDAknn7iZn3idd4dZjq//VvgFHctNB5Mh4lYNfEaaGttg7aWNqitrYUwRtNjgparTrM7WpbDUhGmu/yOVbLVlrsZih5Uen8xEVcK7qx4EG6iwvTJWOPQnCIyF5hFXsQzuMw4dCc7BDBQ5+F5HLQdWXPLDHOx5N4i13d35fTKgJ02cW46rra8y2uvkhnnklXJh4rFF2R57+Eet6UXu3CXsTP8QtUarUW4b2QyGUpzQ1DHkq2oUOBMYDQXubLKNLe4eY/ac8Dd36bjuAlcigRjnMWUTAlCugoRO2p11HaN33zDrd+5a92d/7DqplVHH4VHs0HKmz8ZF7sqAPfyZVfVO1GDf/nky7V7R965ae+Zg1/Yf/bo4xfnR2oTSkoy5CylQbmLu4gAl0L/mu9OuX1nfEemUzYvX4q++IgWJlY7AfII+IwHn0XD5gXo8IMH+ueX+pS71Va6IS620fmW1yIXVgLu7J1Y6k9ObgjRCi8kwwaJAbKoGy86QiS1XCtnujoyGmNbIjee+eh5MDKvIV+Q5JZLPWJPqkhjdw5RnKmhUtkW3l/eHCh3xq1MYKd5XMKuXbhG8d+GYUAykyRQJ20dzfAmC6yj66kATLGiL9w8n3++9DhpuP5MmZm5zqPLKUxc8TV6R7R9cMvqLc8+fMeD371Zv+vU5s2bAx97hQuohGlS4ZOC2z0lgAD/w6EfRiZmJ7a8+sEvv7z/3L5PX8peqktCQjLBZKdnroU5G52vEXRfJI7PBREXVFaRBdARIvC6y6qqUQR9S3MLdHd0QywSIx8dfiiCPn/teuZWlk7iWR2TaHnA4DlkTsU87yvzr3D3R0Lg5hoR078x9zx3vdDI8bqck1MEyzEWbioSRHntrNgM4+RmRWcYAyHjMMhtrmwekJbnHMh8TSbPV6Xp4+mM9Wwm74Jyx0+Qs/gJlivWIz/P9TSD84b9tOVHKn7BXRzAUSkQ5VpRW8c0t5HRESoAgz/jWndIZ5xxy7lzctae/IO774Ot2HIoYI6b5yUATdKgUa7Pdke7T2zq3vjM79z9qWc/M6CdlqQn8zcWP0IJrlkggeqs5kCwVZUAFpuZVCa3vvj2i187MHzgNyb1yaa0mZZMTElhlUVyqXFFiV4KtWcPcBcp7BzcBdOU2BAVSaHguvbmdmhraYWWlhbQNA0s8qG52OS4xW6xSUWbTQmlWoVQq7EpVqONopt/GXnuhX0heOYAaxHHAYti5vDLtXv8baGGz7V3Tj6k0okA890ZwIsoeIxAlpDemEA+36aKfRE+fX5urHguVxvcKxk7N/NaqQDv57l5hzSPue2nPT/C9wPujmVNQkUcZ5gNyWQSJicnYWJyAqZmpijFjVJaKc+cpcayE1/um5vQKDcf+d+Lzn23SZBvCLhPYD+IVZHxcmA2Tk0onu2Odp3Y0rnlB0/c81vf/e3+z54LzPB+ZoC/awJw9yeny34VFpv59slvb3vmlWf+eGhm6OGxubHOpJVULcUAE8lIbNSNkHgZc+V4gJygr6UFy4NhHJBwLVx+nbOZ85x30qp54RnGMCUTmx25hCUZQooGLY1N0N7eAY2NjRCNRGnBku+dijvknpE3sRwzHoWD+dbp6LYq+DqL+h2rQHFL3asCuJNRXRTsIHAXm6drp6VBYPJgVwgvPGr5nLYW8+Mpb50FyLH0NpZex7T3wsnA2s+9QnXgHUe4HAvNwkWWc/2UuwAd14cH42Fh+36B2K/Wzqby0i4r6sMCf/bCLXohuBe0yw//+DzcJ9DChqb3yalJGB8bh9m5WW7RYad6YRGkQ73YNsRUcLEVsjhLvn5dU4XNXxH1wZPZMX6HTo3YZo4jnlI0dRUaIvXJrvqOY/0tA8999sHPPvNEzxOnA+a5cmd58fsCcK+uPKve2o/O/WjzM6/+4A+PDh35jfHkaH9Sng9nlAzotHlLIKka8cIDEkUQfzwVVAaWyMr9c2JBurDCicLmM4AVLylMjhS/wCAvXo7UBojHa6C9vZ188VhdDk33WBueasvxCFpWZ06QTuEGwhY9EaZ4wLvYBHOb2MJNMaeBFhe5n420HGAudYD99KPonr7gQa5AJvffMAaCk3vl/VoERjm/FA54HwBT4ksWvqPw85fYTN7lrM3yjwiFfSpFa/c7Zn7er+S2FnCyF1C8FU4DJJq0ucvOORSyNYagnsmmYWZ2FibHJ4hKNp3J5PLbaYnmy5jVFsh9ud+RSC1Fdzi4M2DHWuvYD7QQYCEiMhdw0hqscmnQY1RLhYgZhjqpbq63YdXerQNbf/jbd//2C5/s/ORgoLH7mU2lXROAe2nyuiJX/+LiL1Y/84vv/d7+wQOPD82fXz+jzEV0zcB6YegoB8Ca8Kg3UyYU09ZklWl4FCSDo1wkXdrR2FyBV4XaA/PBI9MZ06JYHjvmxmrQ2NBIKXPNjU0QDkewEjPX4LlnlxeiYYG2EpHgsGCdpcXoBe5ewO5XS1pucC95Y78Ms2s5+lRtcM+1Vx1wXwrY8VkLcrCrNA5lyVouDGQrOHE77JKMu53BM0uVZS4IRgaDdQYSyQRMTk1Q0Nzc7BxQqWBFIpZJWov8btofXGc+VrxI/I49X8RvuBUA3AvoDIbbEAE7+2LdQhciUSGyYFBDhogZgWapYXZt89p3tg/sePrJB5/8xV31d01WSdxBMwUSCMD9KpkS7ybf7fnOS9/5zLun3v+90/Nnts5JcyFTyjJfGeaKSlgHWSUFXtCJkvYuuJrdI+3kMfMFXmQWOKd3bs4lqmhkktIkIp1gkbUSxKIxaGtthU401dc3UAEa2ivw71i1DKO4FSxny8Ddj95Y1qZYMI5+2lhOcPfz/Csx9ZajX9UE9/y2Sgf3QrD2kvFKAXc/fnR6Fx4UyQo8svVE+eiMoRhkWYJkOk1+9bHxMZidm6HoeOfAjMFzPCBeyEZ4a9x9YC4ccbBg4M4IFHIR83gIwEfTKlc04qun4DwEdsVg/cLbNAnCZhRq9drk9q7tP7993a3f/Nwjn3tzs7R53mt8gr+XL4EA3MuX3WW/c7+9v/Hrz3/90++e3P3lY5PHtie1eRVUE2zGOgrIPoplw2wZi0LggrZAViU6QdP6X3QHKW6aU0SAHFGOy2CpMhg6PgRAVhS2sA0LwuEwNDQ2QEd7J7Q2t0IsGqGysrZlgmGYZFVAs/3lAPZSwGu5wL2UPlzuSVRJ34r5l4u1V65ZfmFbpYG7+34/ZvhKZOE1bqW27RfcRWQL1n7AypGyrBDLHD5P1zOg6zqcHx4mcE8nU4BBuLKai5anAzfWlEArn3DJobmdV3B1Tglo6ivWKQfc0QDPfPQWBuwhsJNVgdR4Qb1A9NkRKwqNRmP2toHbfrq1f8t/+ezHPrtnsxSkunnNoUr/HoB7pRK8zPe/MXqo5pd7f/Lg7lPv/Mneob0PzsiTkNXSRN1IFT1xXZF7W+LpUNwe7+y4riF3fhSbKKvKJAJkENypPRu5ywEMBVmr2IImiwFuLAjaqJEbFsRjNWSmR02+qakJwppGfj9LuAtsm7jsi228pW6GhWIv5/7rAdzLkUulsr0S4F4qsJMS7CfArcT1XW6bXuBOijTnoMD1KdJQVZWtJ4yEH5sco2j4qfEpMC0DJJWxzNkYFEvnfm7Kt21Q+e/w9wTsAty5242r6bkTgDD5cx89WfYwkJMzz5FbAONpVCBAp+cZEoSzYegJ9cKDNzzw3zd1b/5/upq7jgY88SVOqjIvD8C9TMFdqdswF/4be74RHZkY2X7s4rE/2nP2g8cHU4PxtJoFWeEHZrKgoSmNRbvjwiNfOSv6VSRwruBteO4zetp5vRJa0gYu6BALnMNKT8ykif/CErKsBCSmzNXX1UFzUzNF1GMRmkgkQu2g1o/bQT6RSnU22XI21eUA93L6sVxzqVp9KbWdcsC9+DNK19z9aOyOOboEcC9VBqWO6VLgzoCTucVZxIvkEFph3jqyy1GK2/QEpJIpJ2CVzPacP8GJiMc1y0NfHM6MYsAukMFJ3eCAjaVeRYYbd8tjpgcG8koaI1fEwzwCe40dtzY03HDpzoE7/7a/s/+ZnvqewQDYS50Z5V8fgHv5sruid/50909jJ+YObzo+cuqzH5zb/blTc6e7ZqQZgBCq2WzVocmO6MYReJ08agbulBLtjH5h0WWev07qDb+O8mCZrx1LkiIwEqg7UuBpNEgpKSsQiYShvr4BWltaoKm5CWLRKCiy5ipnmhPf4hsn66TYTJxNuSDivtyNt9rgXm4/lmsildOfQmAup41S32fxZ3iDezFXgZ/nl/pepV6/VB+8tHSmTbvendLMuPbN014N04RkKkUR8GiCxypupm6wq8gZzu5Akz2xWFo2BdRRvrnG/u0G91zUbV5wjivpnfEhEJBzJYGi46maG4/Aw58xhz2rQmuoObuxdePBnZse/JuupqaXDSs09qVbvhTUYvczOat0TQDuVRLk5W4GNfh3ht6JHBw5OLDv/L6HDwwd/MMPR/ZuTodTsolc9JYNii2BTLTluZM/LsYF7ne2I+TQ3lV5zI2sBOoO2vMcdAH+dBDgQIwpehIWoVHJH48afHtbGzQ1t0BIDkGu0pmX1s4OHQvAnZcwXUwDYxYF76ldTXCv5uZfrblUTp8KU+EL2/ArW7/vsHQfA3BfIB/bhmw6A1PT0zA+OQGzs7PECU/XUV47O5hjYJ0gm8wLdqFlwUus5k7LVGrVucFJoxEh8+xgITBc/Jl+izXY8bCNLjeQIWyFoFFqntvetfXNHWt2fPOO1Xe/+ejaRyeCHHa/K6J613nvgNV7VtBSlSWAAH/48GFtv7K/5ddH377r0NDRrx0aPnj7nDwb1qU0Ra066c4iFZ6noRK5nGCzNUSp1hw7mpML40bWYnutK0rOMbfztoUrAPPg6+pqobG+ETpaO6EuXkcMd2RuFKZRPhOZiZ/x6AtLAZr8CeTRBUD58riJVc5QWTG4uzSqKg8tNefe2P0cVgr7IO4vRbtlBLd+Qh9Le+NyDhqL5blXIpdi/Sj3wFLyOznFV5iM3YWX0CImqrBRHAtPPRXXoI8dQXwOc9YnJ6mSG1LHYiQ8FRki8iOMcOXHbzJ68bQ6sdadqm484A2vQRMeRdzmCI5QO2fR8QVJ9SJgnk8PVmeKWdeQnCZihKFVax3b2rflpRu6N/zdg3d8fO9DjQ/NBjnspa2Val0dgHu1JHkF20GQ3wW74j9+/sV7j104+sUzk6d3jqVHmzL2vGzJmA+P/zHlnACN0ldYijy54hHceWERlquKEfYsQMZhtGAH/rx8WOeVxWIXmwemw1DAHQ+2M5FIT4FIOALNDc3Q0tgCDfUNEEVTPU+TE0DPgnR4jXIO/vg7vI5IcNAKwUL/K5Z4peBe8uZeRo9LAWZ38+6+lQKG7vpwZXS36C3ly6m45l7K+ywmk2q8W6nvheCNa8LJT3cOrRycsaiLbSywOomyrGiCx6/EfAJ0Q6egOoJWXGec9IdWhdeuTqZ0fp2F6WvMT8eP9pzTAh3zyJfBy0yQjZ+Z3QW9Bi5BFRRQ7BDE5VqjK9Z5enXj6p9u69/yg7/8xF/ukyTM1Q0+V0oCXtPgSvUreG4ZEtht79Zee3vXnbuP73n89KWTH7uYGF49a81Es7JJRBcmMkXxJFdmxuN80iaQ+R5riCO0Cm5zKj5Cdn0OpD7wVFSNY1zVjLHO4daQZQjJGsTjtVQzvqGuHurr6yEWj4GqqExzEdXLRBEbfqhg1e94bq/odxkyytvsy6COFfeXurFX0tVSNMtK+3U1gLvbquHXovS/kkcAACAASURBVFGpXBazipQyrsQk6Crb7D64CU0dj+F4kMW/oaaeTCaILnZ2ZhbmE/OQyWSpghsdhnluO/XBbUXy2tVdHjiwFIqDwbXPagww6mKaB3j4R3Zrns/OKwtT6oyKee0GQMQOQaPWNNPd0HtwQ8f6F2/dcPM/fXXHV48FZvhSZsbyXOs1DZbnqUGryyYBBPiTR05ueOPAG584dOHwY2enzm+fNmbrs1IGdDvDFqtqg60zszbVckDN2gLmoyemKRYoZ8k2mEhzKyqL+Om1S7t3qtiJzYei8JEERwFM4YnH4uSPb2psgpqaGvLPo7keNQPBWY+bGEbmC0Xd72buq6tlgnu1gcJPX/1cU2m/CDCK0c/7efgS15TfL2+fu5+ulf/8xVsvp02s18Di4RaWS0aNHU3zonpbOp0mf/r0zBTMzs5AOp0Bi3JKXeUWCmPfSIsvVqq14D1EMC1VG1YI2BVel4CY6BDaFZuIKSljTrjZMB3HRLeZCiEIQcwKQ1u0eWRVQ+9bW1Zt+enHbvvYP3+y85PnA2D3MyuX/5oA3Jdfxpf9CbZtK6+Ov9r+T2+/fN/+U/sfPzs+eN+0PtWqqwZYig4mZInVxlRMbgCXQDJZFKxM5NEYJMP8gqzCGNv0PT+Fmr3jm+PBPVRGliXDUdAPVZsLE8sdpsxhbnxTYyOEtQjzIQqzPFoUuF/R0dp8WBG8+luOWb6cTd2rH+X8vVTfsVtjLHxengm/iuBeuawqB/fK+7BwdMptk0o9Cf+4G+BlrPdnEbgjqFNq29Qkmd+z2TT51VmgHP+4ct5Jfxd/4pYBX/1jSxAUi5UCpgRX7mvH9Y6bAWruCO5kbJBkUCwNZEMFxQqBpmvQVdNxZmPP2hdvXnPT8w/c/MBH99TfMxMAezmreXnu8bNlL8+Tg1aXXQK7bVv76Wv/+fa3D775B2cnzj6SMOc7ZvUZzQrpYGoGZMw0pcrJIebLpvxXXvebOkdlQ5n5rxSNjgX3cLIbakf499grM62c0dmSli5JVCMeAR41+baWdtLi8XdUixqtCe7NjXPWVyrAqxHcl9q43WbeQtksBu6F7ZUyzkvJ3xfAeA5geeBenWcvDGistF2nnh+PWKfXR/4Hy4B0Nk2V25AHHjX2uflZp866W+N3RCbM8O4DNG/PV0Akp62WuUleOOrJJO8UmsLCVDyt1lBB1RHUw9AYbU5F7Ojpmwe2fe+OrXf/aOvtG87slHYy6srgs2IkEID7ihmK5ekIlo79xoG/X//uwbefPHj6wOMj08MDaSUdn4VZMGQdIIz5rzzfjPCc+d8YuHPWKd41T2VZmPBI+ecV4viGw9pjFaRYERqRiy9TCo3wt2taCJobm8kXj5p8PB6HkBriOfXsPmxBBN1VIrVSwb3Szd0LDL1cDos93/37pdoQ1hB3P1YyuNsF1c78jHWpY4TXu2VW6v1++uRcg2ZtMqsjuQzT1DMYAT8/B1PTkwTq+EV9klm/aJlQagszudP9/N9Ou7xWOtVm5+yRnkF1HNxZQDyPmCdXHCsVTMF0igwymuEzAFGIQr3UaGt6aHpN17q9d26946+27rj7jSebHp4pSQbBxZdNAgG4XzZRX9kH/eLiT9reO7L/wfcPvff7B84eum9WnounQ2kpDWmwNXS8szQah75OoK/QurH7IuTeeZUCzcplHqT0nILylbRZUWlarsm7qsbhhkUl6DHy17CIBKeuBjX5JgJ51OpDoTALuOMMfJVKtBRwX9ZN35X2thQ4L2aKF3LwOhwUyqtoe1Uyy3tZGPz0FcGdpooPzgLxbqWMUzFLRyn3lzr/DCSAwiAXm5nfZ+fmYGpmmnzqqVQS9CwWgmJbsgB3kc7m9Mu9xlwdcA5uJYA7Oyk4s4c9W3Bc4I+mBEpWhrAahrgVN2qNusn7tt/33M7bdv7d2nVr998l3ZUqVQbB9ZdPAgG4Xz5ZX/EnnbfPR984+MrmD07s+f3X977++2dnB+uNmCVnFZ3ltZL/zhVtU5huRhsBquXFq8lRwVcJTfx4UCAHIGfB4tdzbT4vip4H65A+j74/mbHgYflY/FnVVKiJ1+ZAvraWNPlCzd1PGdgF4OYzoG45NnyXcYTtsS63w2JgVk1wX9QKsMzgngNUccJbfFm4Ux79ArzfsVpM3mwYPG1UvtcyLQO+rDB1LZ3NUK761NQUTM/NQDqFdSFyVduc2BIMbHMi4lkjOUoIwRGPZ3KeYUI557ngN8E+l99R10mddn7X4bwACXA9aXYIImbIDmfD2dUtA4OfffjJv77lhtuevRi7OPqk9GTlRBO+pRhcWI4EAnAvR2pX8T1vvPGGOtV7vunM1PC9r3/w+v/25pG3tus1lpJVLTAp4R3LszJNnqhmeV6uZWD+LTMpEr6768Nz7YoA2qG/47nqYhNxlYr0Ep8Af+c6W6b0IDTRowbf2tIKrU2tEFKxzCSrXY1+eYzAxz5jABIeDBh8SCAT+Q0L0KOIZPxPlSmICTdct2l2Kb81bYcLNsHF04oLr3W/t9j0BcR5nTP8gNZSzxPP9tOO1/gsOCQV5Wivgr+cVUDy1Z0F7gXKzBDnS8acmCd/nAu8aSKNIVM5531wMj9Z7QSMCTFNHZQiFgThiRJziA6nWK8Nc9DReqUqYBsmZPQsXBq9CNMzM5CYn4d0Jk3R7wyQc2Z3X+PDg+HIPYUBcRzTyaSOElN4HQlhvhciFIQ1mJsuI4kUpskYlFpHAkKvAQXVShAyQxDKhKFBaZi+b+t9Lz9272P/V2Ok8djH2z+eDEhpfE3JK36Rv5VzxbsZdKCaEnjKfkoe2D8QvTRzas2R0dP/+lcfvfmZCX26NiWnISsZFFCTA2/OQcXNiWgTZ+Q2XMmnnDm2KeBpn/4jKkv2QY5ssgq4DwNeipEwDChMe2cme/RDSpQqF9JCUBurhc6ODmhtaaPgOwR03FA1WeOEN0yrERWxBNizHD8k5eIkPfxgwkhy+D0usCrcbKsB7oWZB4LWc6kx9rPprxxwF5BX3qx13pX7qP204paPc0Djbp/CygkMT3Pg7o5FECmYgjEOo9TR8x3iueekTfP5YbsyOJw2udZPB1RFJvP76KVLMDo2CplsishnDN2kQksLDsh+09i4QGiZUrS7OEhb3GfukhivEMmIalC9p6Mtm+tpdKZLoIYUqiJnGzZFz4dNDWqhDnrrV52648Y7v7W6fvX3PnXfp0bXwtpsAOx+ZuPKuCYA95UxDlekF5gT//Kvnu8Zm5z47O4jH/7uSHp03ZQ1E5qHJBhYP1ayQFJZFTcL8+JdZnlJHAAExSUBPNWrYjw5ZIrkm41QwHC24XUeSh1xZbm0Gdo4MSdHlJmUJVBlxltfW4sm+0ZobGwmzV6VFBacx3R2TsTF3QPs6EFRyMQWprie40q9w+e5U5YqHRwv0CVj6SIHHj+gnjtILd3TUtry+87F26wM3AVQSlgj3OPj5apg2JYvXJqqrgMcFlhiAW6cWRHngiBg4gSrrBYLHlRzxgR34SRGQsOuyeo6JFJJmJ2dI386FnXJpDIsf1xUaRPc764Syp5GCvFsoapT/EnuQM3M/xjtjtwULhY6OtDivFfoIID9wOQ7La6AnjYAua005JiwNAjpIWjRmqbXtK1+e/OqLd9fv3b9a390wx9dooSZQkF6DU7w9ysqgQDcr6j4r/zDUYvv/ai54+DpE/cMzgw/enz85P3DiZHeeZhXDTlLGwUVnskiYuN0wQ2Xl53D7qPZnjSOnM2aKfZUsSZXfU6oTz7AXfjd8yJ/ObAzkz1S5rJoYhVpbSNRiMdriAinsb6BvmPUPXLaK9g/zLijQD5mZsWqdZSKx6nz8rQxHj29VF54qaNWDriXA8SLPaectvy84+LtVg7u7PnFdO5czxaNG3ADN1UvzP8UgrubU4GuJBDN3UUHPV4+1anOJpjmeNNoOUql0zCfTBCYz8/NMe73jAGmbVLkOSeBZlkjLqpmUaHNk4CmCLjT41Eb50WbqO4C2euZdYoWi8tVxs4FjHWSXFOGBSEbKWmiUAN1+qqG3kPr2tb8fHVr3y/6V/XvH9o0NP2U9FR5PhY/kyi4ZtkkEID7son26mr41VOv1u8+t3vt4YmjD5y+dPaR89ODO8ZSo80pMwmoQKmaDAYCpIQn/5wpnqLi88pP5cz2bnVUkNxx1tslhSM2W2qXz1C3L5w9D/3nrOwsboqKrJLJvi5eQxp8vKaWGPCQICccCjnc9KxtjA3gVTCcngiiHOYDLUw38looS3kaCv9WaJZ3a+6VAHExcK+kvcJB8t9WtcC9mNRzgWWLTSJ3P0VMp/ta6p3rAECmd2Fi5wQxhe+KSiteQ2Z7nP6cHhbN7pjOhjnqc4l5KuiSSqTAMFlNB6JjdnieGbmvU2DJ3Q+/BDQiRpVAXVgRmJyYgYIffl0vTn91JhnZGFhdCeSYyMpQp9RDZ033UFfjqrdXtfS9tHXNxrcH2geGf7PrN5NX1y4W9NYtAa89K5DWdSQBNNMfPn2484NjH207MXz04XPjZz9xcebiOkyXszQDdKTIFDsFlYTiIboCscm3XlBNiteeUfmvTV5Lfkm3u4igd2lPtNnymxztnZe2pAh9bkxQZQU0TYVQKAKxWIy0+LraWtLso5EIqFrIORgIP7zQ3IU2Ra8ocotFapLHPPAKI8gDl8KIdF4nu9KpVgju/sHY+8mltVUtcF/YLz/aet4Gt0gaXT645xd0yT8c4KGPISn56XnAZiaTgfkE431PJJPkW9czWdAR1KmqIWdlFD56aoTTKDugnB8vyMz8S80ktCDwowGZ4JFFTiwK8dY8GEbEv/BKdBRtL9wCWKkVFAhbGtRBHfS19n+wqrn/Zxu6b9x1Q/dNhz63/rHJgGnOe02s9CsCcF/pI3SZ+4ekNyMwEvnGrv82sP/s0Z0j4yOPjScmbrk4f7HJiBiQsTHKF0/+yHLB/HdMg3BVkOP7DQWKcQUZuavxY8jMbOgHDIWG49baHU2egy/pUcLvz7UZthnLxGEf0jSIRCMQ5yBfW1cH8WgUNC0M6Gt1mLlEtDTx73BNSGhHRWK2hdtTDI+f98m71r3ymCpZ8UgvF7iXBuxCaEu/T96Y+nzzUoGdFNZFItzd8hYFXcQhT2jamGXBYZ0iyzEXHU3uSAubREDPZOgLg+Qo4lwk0eWZ3YVFu2DG8PF3m+epgSV2ZAJ2MsGLCHlW2InRQ3N2J+FSQF88edLYdwouxfoRsgIhKQzhbMjubeo901LT9OHqzjXP3bLplrc3RjZefKD/gUzgW/c5IVf4ZQG4r/ABupLde+7Mcw17Tuy9bf/J/b9zbnLw3klzfGA6OxXFqF9bscDSRDS8O7qeKSgY6CO0dab4SLwQTS5KebF3y/N3C4xwbZjsPm6eFXsnla8VNnz2PBYZz/KbsORsNBxmII8AT5p8DMLhiENzy1yaLl+rK9CtcKGwgEHy4vs6qCw9jq669gUXlgKCbnAvHZAX72HpbXlr7oXasZ957hU8V6yNouDOTe/FrieA59MH/ehYmS2TQWrYBCRTzJ+eSCRB1/Xcgcxt++fzlR0QFqbM5/XHdf5xOOJ9gTsGxvHmJVxPWCeCm8ZEIB2PbaEQV4yoN7AwlArxUI3VEGqcadVaj2xcdcPzd26+/Zfr69Yf3rl6Z9rPGATXXD0SCMD96hmry95TrBN/Ek6G3jyyb9WBMx9+/KOT7z86mRzdenFqpCsJSSUTyoIuG8w0KDYy0hgkkCwsNMEilSnKGPc5hfR8TzAsFszmpCsJKyTPycUHuwEwZ77nRB9cauRD575VLRyi2vK18TqIx2qgpraWasujlq8qmAOsOL5VHlHgQL54FrMYuMG9UFP19hezswgTHJGR8M9i7+81AQS4lw7GHkePkq0K3uBOx7MC4p5i/XaDYeHf8d/uNLbFwZ0bu0UiuzgDukzmQmvHcdANg/zoqJ0nEvP0NTc/w0zyghchN1jsPcTwi0NmXglW/kCXq2ehT59ds/TY8bVFGjybmbkCT4yy1kk7pYMtqxWhWipEjSjUKXWpzoaO0+21HR/s3LbzhdvW3fba3S13zweautfKujr/HoD71Tlul7XXT9m2/ND4sfjg+Ic3vnf4rU++d3z3oyOpi31T1kRDElKqIXPCDtLYcXdTwCbbuw2A5WVtnUyCaAVfygJdUoT6YjPXt3Ub0+QU0NQwATt+xWMx5wvBHwP0sE8I9oLAhMybHFTIZy80PR8Mc+7N230goZgB3i5eI2IBiESoIJd6sYEnf/AyrebyDgv+A6yXMre7UxILrRhiHIodFJzfkTkmd3gSQXH4d+RFoC+bgTb60RHQ6SuBmnqKfockSexY6vHxkr/vubnIc0T74uxE5EwyMJZeCRQ8PFP9ZvYgsp6BBjVyXbpFaR7rjnUfuXPdHS88dOtDr+3sqjstSbfoXq8U/P3qlYDXdLx63yzoedUlgJr8WThb/+axXXf87P2Xf2vf4L6dl+ZH+hJmKoI14mVVIiu4SXnkXFsitzbuPi4bZaWbHNvLin98t83AHQ8d4hZNUUijj8VjEItEoSbOTPhYnS4cDoGmqA69LgGLy2pAWQOkzItAKh51T6VtSZ3L67IAcwFQSKJTCHLFtPliLy3uWw5wLw/Yc7nlXqZ0J4ixyCEGzeLi4wC7nGMcxFRGd1YDtSXy0x2tPOeLZu5oli2BfnIEbjS7T81gvXRWlQ2/stkMmAbntZcxGwMLG/lgW/XaTX3PzSXA3QXwlCUiqWByDgqyBGEEPIbD2BKEpYhVp9TNddR1Hdjev+OlR29/5NV7eu850iF1JKq+OQQNrjgJeE3HFdfhoENXXgII8gfgQMNLv3r+0Vfffu3LgzPD2yaykzHU4s2QCRY622WbNCJyPWoS2KoMgJuQK0W+ojfxO3MX3VCRYpflM4vAKdEf0u7wCxgjnkOUU99AGj7y3Yt7iKqXw/ZSZmX6m8s1QKVsBbUvmoLRh+siz3Gbo5cyPbufuXLA3Z9ZvnD83aZx/Juqac4hzn3QISsFd2MIZsFCE3+ubXQJMWcQ3pPVszCfTFLN9OnpaUpdQ+3d/aF+CBO5K+bDc756zclqgDueE1VkvwOwkzZIWQAljFYxBQzThrAcATsJUCfXZttDrRMbO9a/tPOWB57+7dse39MJnanABO85itfMBV7T8Zp50eBFqi8BBPn3Jnd1/+Mvf/x7e08f+MK5qXPrZ8wpOaUkJUtDliyb5cbjR3DfLDXjqrmROirf4u+NDGj0Re54FtTmgITQwjlHuShig3nzDQ0N0NjQCLW1NRAOR8lsz4A5P+hdtCXM7CJrCa8VACVM78iLXwzsFut9sYNEtcC9XG3dETnJkblqxIHF/V28v9usXsy3zszhuY+IUXC7KpaKVcBYD+SET2dSVEoVwXxmdhZSGSzWgi4Ppslj9ocYP+dpBVH2vmTitZtWA9xJeOw8idNOwwwULCZnAqhyGFQ9bDUrzdbW3i2/vmX9zX/7qVs/9epNjTdNV3/1By2udAl4TceV3v+gf1dYAshwB7sg1BJp2XZq5Njv7B86+Njp8dM3XEpdknUV8+KxII1FJDOqooJhGWAupr6XAu5+33uJGS5LKgN0rlE7xeKxWIjC/OksxYk1QgVoiDAHffUqReDX1dYTWU4kEmFf6KsPaVTERmjm4tBQlGKWv7Pg+15cA829sPsaN0BWAu6+wMuvzCmTYWGAYCkHFQJbolHIHbocOXIyGVbwJT//HM3swsSOP8/Oz8J8ch4s0yLfuTu2QfQHrS/EVigMDu55SLZ83y++LBfmskAkCpBT+DzMGBmyMEWUCMgZCTrDbaktXZvf3b56x48aG9peDimhoT+6+Y+MQFtflmFZ8Y1e4Wm74uUTdNCnBF468VJ4eOJk64Xk+LZTo2c/efT80Y8PTg2tTVgJMtNjoE/WyAD65m1SdBdP//L5SH+XLTXDEQ25r5e0Qa4UIXsd86kzel2iu6X/MdO649tFg4SkgKIgaQ5G4LPgPAH0yH2PII9+e2bqZ/nJ4uMAKo9sLgwodJPsFGq2hWBMGmiZq7m6wC5Uy3w11esZxf6OVQqF+0LIQgTBIUjjzxj8hr559J/jFwI7scZh/rmug2Gj9s9Q2ymZWsAG5/ye+/PFRMjz6ZcpW3+TdPGr8twztgSKKYOEX1g3QcFwuRDUyHFzY/e63TcNbHuhM974i876ltPalpbZoCxrpdK/uu+/QlP26hZa0PviEnj22WcVeACiQyeHOganh28cm7z40IkLJ3/r1Nip7gTMSRDBGhWouS+MPPba/POfWKhOlejj5bMetWUM/GMV7fgTHIIdlh/vpM4LBOAmURY4xwhCsA69CKajbVdRyC8fJn57Bv4I+BiNj8F6eAgg3nuRdocHBHIRsI4JU7PwtVOZWl7ClqDT7T5wHxaI+7+0T2ly90rVyj3bXWOk2DPE74SJvZhZ3gITDMukSHYMcNN1pHlNcwKZNBi6TkVaENz1rA6WwTVzBHInuJENbs7twvrotrrT0PPxzwt7dKYZr51QmmiLXO0j4r7grgXgLqmgWiFQDQ0a1Ib0mrbVh1Z3rP5eV0vHnoHugZOdSufEo2sfDaq3VTxWV38Dpe8GV/87B2+wzBKwbVt5YfyF2P7D+zuODx3fMq/Pf/r4hWMPjSXHWhJWQtElk/JxGcs1A2Zi2eIVsxZ0z6UE5mLuXVOXfunKtc9d5EYb/jNHZ05Qk9Pm+E5OzQqrAs9fdm3yDBnY81iFOfaLnOlUvAea71mqEqXRyTKoFESnUC59KBxyUvCi4ShEwlHS8oU5H7+j2R+1fXc8wILYADcLG2dUK2V4SwF3/9ciq7qg98EIMF4DgGTLsgkc9kGuUaNlBwHcMHTQdaRwNSGZSVE6GmrnqImLsr6osVNJVh5UJ+IX+Eiw8RNCcE5tBZaE3DByszsbZDGr2NWu/PVFaGxLkTW71t0PPmeLNELdtlldQ1ZpkZnkVTsEdWp9uquh+8Salv4Xo1r85x+78f6j9269d/ZpeDobFHkpfUSu1TsCcL9WR3YFvBcG3L0D70Ree/O19SfOnLhnNjW788zkmVvH0uMdST0R0i2dEdtIJmTtbK5MZZE9kAg5xIacw9T8t6SINvxiJV/zfaU8TUpEI/HNk6t4DLM5sNPjWZk71+GgIBrKqf6SK0UrLmaaINf8iQgXa+RxoOCnCfTpayrzzWMsAsYkKCqa9zUqZYtfoVCYovUpmA+BXmFgnzNVuw8kjLCEvUfBsnYz9xVQCPkC7Jz5ovi5q4DkhqCVuoLuDewLK6dqmgYFsglgRpDGAit61oCsnoFMOguZbJr+bVsm6JZBhDKooeN9rK+O6cQ5ZxWb6vnaOIdVt1jcB0D6OZf1kDdxqCGW/cHAXjTCrDa5Med/F1zu/A9sLETVRBodbibibRYpfEfsc5SurhEBjWwpENGiUKPWJFqibSe76rvfaq5r3HXz2u27//i2Px6UJMo1DT6BBPIkEIB7MCEuiwTePv9203vH3tvw4cUP7xrNjN42PjO+ZXxqfNW8Ph/PShlI22kw0TePZPQO+xxHc16PBnN3cX+l5KYcLbyLHYyDHWl0rqnNbLSuXHt+HS+TSd71PA3PZad3gKsA3HndeuL09uTc8xYxamZYUheD9Zgpn5nzFYWBOYI8mvLxb0zDZz+jJYCKlIAEYTXM/Po8jkAE9InvoheF4L/gMMAvLAR+97/defriZ/oONgWu6WaW10hHNwNq5EwrJ+0b/47mdNLQLaaxI/AbJpgWK7xC56NqyVWkKi6224m5QY8VZhp3AQQ8rCB+YtAdorFNmrTr5Mcrv7EDHZuk7B1yufcS2CZWlVOo4IINBuODLyxZbwGoeIDLyhCBGP1XH22caG1sO9EUb/6oNdTy3q2r7vjglrVbz97SdUtQtc17aV23VwTgft0O/eV/cdTkX55/ueXgyYPrT509seP8xeE7x2YnbhxPT3RNpSebM3IGdEUHU9LzN3Yk5iANWCalnPzkCgNDJ9DN0RapUDvbWMnqma9hEWhw2lixleMvGEgzSBHXsB8LQd2BSOZvLxoCX7ps8yluFgKbO7AMf2bgz2lyOZhrSihPsxc0ugTuSMbich8w0GHg4y6t6/Scvza5AbjVQYC7A+Z2TgvHaHTSyDH9zDZBx/wswjj+e5fGju2IyPUF4s0jAlpM9qXIl1G1Mixeoj3nfLdQM6dARXGI43MiF37JawvQNeJgQExOTie5PYVYGyUEd4WlCuYdXpB4Bl04lgohDJPLhqGttm2oLdo22F7fsWd1b987m1dv3r927drBuyGgjC1lBlyv1wbgfr2O/BV8b/TJvzP0Tv2ByaPrDp07sO3ohePbxhKjt85kJvvH58daUZM3UbNRGG+80AhZrDk3caJ/GcEdNX0CH1d9dq54oyVVfDlbOzfpE8AvMfsFDLh9sHR9NfCmmOwLH5jnARbHjvyHu0GZwNpV5tMdqFaYb+5olC4TfqH2XphuR/LjVgz398J4ACbnnDVDpLK55eb0m8vTKZrilkvVdiZ3Qzn5CRh2Q/5ij3TKHLsOf07hFn5YdCxDNA7cLcPlRWywmM1QwG2PciBrFE1dGTQ5BGGIWq11befjUnyot6X39a29m/Zv6Nl6YGvDhqGt7VuTQVrbFdy4rrJHV20JXWXvHXR3BUgAQX4P7AmfGznXuu/Mvls+Orrn/pODx+9Om+n+lJlqTEtZKSsbkLV1yo1HLZlZPbl2TiZoFhkt/LFMQcOtkgG7JACJz3QB6ouCuxs/RbyTy9W6XNguIuNzgXkF+dVCk17kdME0cO7AdeLAivW2cMn7eSN/24Tb84GR7i4sZD/zZvIsBQv81vxSdxnfKs9VRzcXMnUjvauf4rHu8Aonqp67dPh0y5VcLegrxVKKFHphaaICbhJo+J+pgWZpEFfi2bhacymm1xWFggAAEyBJREFUxc9s2rj1tVvW3/rBxrbVe/o6+mZ+CD80gkC5Kk+C66A5f6v2OhBE8IpXVgJYR37XyItNZy8N3/byr3/+mYvzl24dTU20zpqJxnlIhtJyRjLIXG+yYDXOHOewjKHp1fkdM5oyxZDVunaDututmgdAbve5iI/yEIsfaPSSbKFZPM/XzV0L7jbcrgD3YYBn5uc/zh3stljE91JV38qMEhepcIXvkifvYruPKO3rrqrmJUCPv3ttcq4YuZzLvRDkxdzA7wTOLIKdnTV5PXWsykZauuvLPae46R4LuiCoR82YWWPH041aw1R7vP3Mmo41v3zyE0++tKFjw8Ee6EkHWnqFA3+d3+41769z8QSvf7kl8Kz9rLJ5tqf+0IWzW94+9v7Dh88f/djQzHDfZGaydt5ORrKQVdEnDzZGVDNopRRwW3bYzJyAatT+qN61C4LdG6+IVHY2bmFS5eZ3AayLBM3laXRVFJRjRndF/LtTx5gLnMcGiHKj+E9XLnyx7iwWOFdJ1xeLthfgXkjMk5ffji4WlyWC/iaGit6nkp7xe4W1oNgpjEfIs3Hkbh33/GBmIG4pEi4Znh2BY8OD6+hJfI4wcBcBnOJaFvuBz1FAgwhEsnVyXbot0jbe19h3ZFPXxl13rL/jlds39J/qkLYFRV2qMOxBE1ecWDEYgkACi0vgkH2oZnh4eO0H5z64d/+pQ3efGDm5Y3h6pGvOmgtZYVPLWhlANjnaWJ3UK76Lu4FhgakdN1q0l7qeTQDP2OjIdy0c7M7BgOrZFvfTV0F9LwTBBdZ39zMcu3KRtDf3KxXTyAv76ud473HPgoA8CoHgN7lM3nlENUT5W+B68NOXUhbMIu0xHGYhmux7XoYbj8QU/ceoQCwyxAMzJQNstLMX8W6gRi5y0qlRnj2gKBKE5ZBtJEFvjDRlV7X0ntzcu+n9Las2/+q29Xe+21XfNbxaWp0u5dWCawMJeEmg2svJ63nB3wMJlCyB3fZuzQKr+eS5k5sOnzl631sH337kyPDRHQkrGdLtDJiyCaaK6XFYItTM33gdsyjTtAi0xYZOqc08vcm1lwtzKzGbcbM+JeDhtYX+WbfZteQ3KzhcFFmNxbRtR1suBPxygLuSPot7izx3wWGl4Dm+3qvS3alwrLgijocKNKtT/gUd6NiDKJTD/Uwnak4CCQGetHucXyz+g2ns/MUwrtNCwiIV8D/ZVEDSbVAsGWKhMNSo8fSOjbe+sWPDjhc39mx8r7ez9xwAzNwS1FSvxgwM2igigUqXTyDUQAKXRQJYoKZzT6cynZ6OhMKh1ktTF24/du7k5w+cPPzQeHYqkg7rkIEk2KoBUhh3aSwvazuBdZiGZGNSsayxTTyrA1XOJJM+89ejOZXxyqOFm6WPYdEb5q/HwqHC4VrgUy2dVXR5ZLaSVnMVrBkVC6mY75v6xXnfENgtiZgDMcdezAESIyMVpBE3MJ0PUy85KyH+iNkZlsnSMrAEK3tdFvGu6hrISQVqrBprdcvA2O1bbvmH9tbW5+Ox+OmQFZpeP7c++8ADD5iBT73iEQ4aWEICK2k7CAYqkIC3BJA/BJ6V/2bX4ehHw0MNc6m5noaWpoeOXTjxqcHJ8zcmzNlIQp+XTDSfol/eZuQjmHZsktNTxkLhxBonGRlQUDtH5Z0AnflKMWWJ3L88fxy1OQbwAsVdvmGhDXr3fPmvWEmreaWAu5A6D2YTVhtSynmqJLoQ6M/IBUAuBTbOCO5oYdBxPqiYyoYaPCOwUbGIC/B6AJwmVrYxRz1itURbp9d2rP1wbde650cGB1/ftnrb+PZ122cfXfuoLknOJFr++RA84bqWwEraDq7rgQhevjwJoMn+9Q9ebz46eKqnRlVvn5mbunl48sINF2YurZlKTzcmraSqywaYCiZnsf9EVD2iOpUV5b5fCgzn2hoxz/LgKMd1TYjA1UGH5lb0eyWgWXkyvLbv4oMqwJ2YddzlaFl8ABt7Hv3uru/OiwGK6oFYLwAniWIgwGNwXBRicjzbGG4c7WrqOtbW2L43qkV3q7Z06NYtt144s/HMVJDGdm3PsJX6dgG4r9SRCfpVkgQwZ/7XJ19u2nN2T8ul5GzfZHpm81Rmdv3Y3OgNo3Nj6yaTEy0JY141JOSwZ0CPpWfxJ9rLcSW4zeuFkfQOo63IJVd4rDc31S8bu01JYgguzpOAyP3HTAoR0U7OcXaV22wvLDBiDnCqeVY/XSGyGdu0QLbQ9B6GuBo3mmMtFzvqOo+01bQdrQ81HGmJth7pamgb7N+0Y/zRptvnAy09mI5XUgIBuF9J6QfPrroEkOJ2CIYih84dajgxfqLl3MVzq0amh9dNJaY2z2dmNk8lJ/smU9NN09nZiKVJkNZTZH5XQgoFzyEPOqsB60rFcmnxZNZFTc9CkyzVs8ux5FX9bYIGK5MAxq4rZEYnV4tDWcgZ5Nw0c/ggAnYZZElh1LkI5qBASNFAsSWIa1G9Ld481FLbdjKmRg7WR5pPdrf1HV/Xtnqot7V3Yl3Hutm1sDYot1rZoAV3V0kCAbhXSZBBMytPAkiMA3A29OuLR2r3ndnfcXLk1OrBmeH+2WxiQ0JPb5tMzKybnJtqSWUzsq3aYMoGWGAQtR3T7jG4jtOLCZ8s1oA3EdwZGS4jMBHov/JkcH33COldEdxZsSEEdwmj4ahwIJIhcQUeufox2BJT2TDi3daoEhtGvccisUx9Td3F2pr4uZgaPtgcqdu7oXvjmY09687saN00Ga3vSAaAfn3PspX69gG4r9SRCfpVdQkg2O+H/dGDQwe7jpw/snnfoQOb59LzW5LJVGfGzHQkMrPtSTNZk5UySsZO8zK0NhhYqQwrgSkSFfcgLZCy4gjeSXtfGZ+VtJxXQgwCq4dOWjj+DwPkWFE3CppTsD46FnIxJYioUQhDGEJ2yIipNTMxrWYkHI5eiEZjg3W1dQc3rFl7avumGw9vr98+tAk2YWDcSnjBlTHtgl6sSAmspN1gRQoo6NS1KQEE+iEYCn80+NHAqXPH+k+Nnls/Mn5h80x6qj9hJVpn0zNNCT1ZpytGZD47F0oZWSpHiwBPUE7V0vAbFaBdIUISy/lKL+tqJf9XLlZJwtgI5kqh9DbMgLAw0l2GmBqBeCiWUQ0lWR9pmKoJ1UzWqPHRhkjTme7m3oP9nf1HB/oGzvR39o9sljZnK+9N0EIggcsngSu9C1y+Nw2eFEigiATQR48Wd9ToL1662Hbh0oWeCzPn1gxeOr/+4vSlvpnMXNdsZqZ9Nj1flzLS8bSVjWWMjGbYpmQheY6EWj2W77RypGVOhDULrl+Kup0r/9w+LCL0XR1dSj90GN6YBSHH+EYE7QvfltpaqkH3PUWuK2SUW3RGiXt5e6IaGl1fpF0R2Cb+VIJOzN+cWqanuR9JJDUqUb6Slg6KHVZC2agWnYursURttGa+VotdaIo1ne9p7TrZ29pzvK+1/1xzQ8fFDU0bJjuhE/ndV8rJLVi/gQRKkkAA7iWJK7j4epDACftEOAvZ+PzMfP3w9HDHmdHBNWfHzmw4P3Ghb2TiwsDE3GRrxsrUZaVMPGUkYlnIKFii1gEuLFMrgJSKiXAGdSTJKQQ3XiKUjLzEiFekGlwe2IlUvNwvGW85jw1wIsAFyhWMWOFJw4XDnqxyIjVQBBwWmwzCj43vxeneiBwGOQQccBcX8V/xswh1jQuA8s3JhO7iFBC13vE2DrnYLJ7PRKabRHZ3RkyEfvQQRLJxpTYRVaOJsByaq4/Wjfa09R9Z3dp3rr+l78yq5u4TrbWtowDNs7c3rU1IElLQBZ9AAle/BAJwv/rHMHiDZZQA1+zVY3AsMg3TsbHp6Y6RyQu9x88e3Xb83Intx4ePbpjPzDfaYIVNy4gYph6xZFuzFRsM2wTdyoIpoYbPQJtF13MUcwK6JGLEIxC0uH/YAV2eWy8OCyIZX2jqXBl2XMDCFSysB4XaMO+H0HjFdzRXs0ewG9xKOoE+lZTldclNDDR0nTgKdxHnZhd5v4Pt/N0dy4Krni6vCCdq0ZsU9JZ/iCHudvxC9kEkk5FUimhXLUYlK0tyVpW1tCwrKQWUbEdj5/kNPRsP9HX2HRzo7D/e0zFwobNmYHgLrEoh+ZwkSXgqCz6BBK45CQTgfs0NafBCl0sCR+2jtenUZN1oYqrzxMlTN+4/cfDOk4On7hidn+hPWGklZSeVhJmUIQSKoZoS/mfL6LlnUfmOrx61UIQYrE+P/mFM2eKhenQgIDVWnAQK0NrRdnkRGaRILTDJuzVyixO0KKj8og8azxMIqhyQ8xR7l6WfVTTj97iqzxVWhaPuOH0VueSubSaPvJ0X6WGnHueDujPJhlLXRBtYF4ABuWzJtmKplmapdhgiZtjWrIgVNmvUqNXV2H5wfd/6PRvWrH97be+GQz2xngtWrTUXBMFdrlURPGelSCAA95UyEkE/rloJoHa/Z88eNboqGp62pmNT1lTzxOzM+rNjgzcOjQ1vPjd6dsNMerpxNjnbOJOeqUlmE6phZcFGFCPllpUDJfM9fmHgHmrSGAfGC9eYFtayd5GvCNATUkNwLKaD8hUu8J68ABzM6Ts+R2jrbmu5iBVwm+2FhdzthS7YQah9XnAtL55AcMfww4gsKyCT1i1T7R46XNDBgzLT8w4oLOZdhZAchlgonq6L1s80xuqnGuJNl1Z3Dhzpbuw+3NvWdSAC6tmGcMN8LdQmT3eezjwBT1hBVPtVu6yCjlcogQDcKxRgcHsgAQdfeXDerl275LP9Z1XN0EKDk4NaZjYTb2mub7Ns6J1LznbOzM90zsxOd8zMz7bMpGbbppJTHePpyeaUnqxL6ylJNwwy5SPiYS16DNhTNNToEb+JW49Xq+NPdlYx6taiJr1L22dl0HIDJX4UVnNhmxdWAOG3dw8tObfRj15I41d4esCb0P+Pmje37/PHo2Gf695g8wJ+CNtoXscqbfgfEsZEwlEjpkYn2+IdY03RurG6eMPFurr60fp43Wh9be2FqBofNiwYHp8cn+yJ96QTdTXZPjWiwyYwD8Nh+y/gL+wA1IN1eb1LIAD3630GBO+/bBLg/npSzQ/DYXXo0pB2YeSCNmFOqEbaiKmWWmOa6bo5SDckYa4+a6brsxm9KZNNdydSqY75xFzLXHKuI5lOtMzMzdansglNt00wbBahT1Xs0HQtWWRa14kQl30ct7ejsqNFgKnemKefo2DNRdYLy4HweYt/U5EdDu6YH04V8+hAwM0HVC3NZVa3sf4e84kTGwBa103yhxMxjCapUBurSdbG6ybj0dhoTbR2tDZeMxaLxC6GwtpQSI3MhZXobAPUTIfD0Vk5C1MpxUrUh6VsQ9MqfSAS0u/seUJn9X3J+uA6uSzbcAYNBxK4qiQQgPtVNVxBZ68VCWAJ27+Av5BPwkllBmaU0clR9ULygmrr89r8fCo+OZWMJ5OzkUvTlyKpbCo8NzUfqY3HG2qjtS0SyC2mabSlUtnmdCrZlMmkapNmtmUiOdWUlXTVAlsxbUu2LUvGoDTLItodCf/Dj2VZ+DuwULvmke8sUp1hJFVHE8z5FpbNlUFRkG4XCXzQZUDUMKYsK7YsKbIiK5YiybasyLYiydkwhGbrI3WzMTU8GYlG56KRyEQkEpuSFPtS1tDH5+anJwzbnquN16RrojXp5oamVFyLphta65PRpsZkWzRktBpNZkSXzZs7BwyAQybAk5aI+btW5kDwHoEEllMCAbgvp3SDtgMJlCEBrvHLu2AXrc9aqJWiEJWmxqfCljEbuTgxHr00NhqbmJ6MTIxPRZKJmdC0kYgOz18Kp6SsEgqFQtFwJBLWwtGwpsU0VauRZTkmgRSSZClimqZiW3bYtGxQJClMZLuWhZpwWJIlxQY7TVQvkqTZlm3LkpwBSU4qMhY8NbFGT0ICO21aZjqrG8msqSczeiaVySYzJqYLyJFMZ01ntlaNpOrqm/W2hsZUc0tHpqmxKdnT0ZMKJULpmztvxue5wgHZz4EWXsaECW4JJFBEAgG4B9MikMBVLgE8DAhQxJ93wS50vqsaaFp6Lh1KZBLh5HwyZCQTatI01YyRkS3bUnVdx2A6VZZkSc/oGLun6pYuK6qiy6psy5asWLZlh0IhI6JGsqqm2qpt2rG6xkxICxn1DfV62ghn41lD72nt0dfCWgHYzAIQmMuv8pkVdP9qlkAA7lfz6AV9DyQQSCCQQCCBQAKB5h7MgUACgQQCCQQSCCRw7Usg0Nyv/TEO3jCQQCCBQAKBBK4zCQTgfp0NePC6gQQCCQQSCCRw7UsgAPdrf4yDNwwkEEggkEAggetMAgG4X2cDHrxuIIFAAoEEAglc+xIIwP3aH+PgDQMJBBIIJBBI4DqTQADu19mAB68bSCCQQCCBQALXvgQCcL/2xzh4w0ACgQQCCQQSuM4kEID7dTbgwesGEggkEEggkMC1L4EA3K/9MQ7eMJBAIIFAAoEErjMJBOB+nQ148LqBBAIJBBIIJHDtSyAA92t/jIM3DCQQSCCQQCCB60wC/z8Jbf2s5L/G+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2141827" y="3785845"/>
            <a:ext cx="809192" cy="789888"/>
          </a:xfrm>
          <a:prstGeom prst="rect">
            <a:avLst/>
          </a:prstGeom>
        </p:spPr>
      </p:pic>
      <p:sp>
        <p:nvSpPr>
          <p:cNvPr id="17" name="Rectangle: Rounded Corners 6">
            <a:extLst>
              <a:ext uri="{FF2B5EF4-FFF2-40B4-BE49-F238E27FC236}">
                <a16:creationId xmlns:a16="http://schemas.microsoft.com/office/drawing/2014/main" id="{83D75BD5-8701-2FBA-083C-100CD411C4C8}"/>
              </a:ext>
            </a:extLst>
          </p:cNvPr>
          <p:cNvSpPr/>
          <p:nvPr/>
        </p:nvSpPr>
        <p:spPr>
          <a:xfrm>
            <a:off x="3148662" y="3768616"/>
            <a:ext cx="3882521" cy="824345"/>
          </a:xfrm>
          <a:prstGeom prst="roundRect">
            <a:avLst/>
          </a:prstGeom>
          <a:solidFill>
            <a:schemeClr val="tx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rgbClr val="000000"/>
                </a:solidFill>
              </a:rPr>
              <a:t>Lào</a:t>
            </a:r>
            <a:endParaRPr lang="en-US" sz="3000">
              <a:solidFill>
                <a:srgbClr val="000000"/>
              </a:solidFill>
            </a:endParaRPr>
          </a:p>
        </p:txBody>
      </p:sp>
      <p:pic>
        <p:nvPicPr>
          <p:cNvPr id="16" name="Hình ảnh 5" descr="That Luang Stupa | Pha That Luang - Vientiane Attractions | Southeast Asia  Travel"/>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539" y="1475509"/>
            <a:ext cx="3235036" cy="1890339"/>
          </a:xfrm>
          <a:prstGeom prst="rect">
            <a:avLst/>
          </a:prstGeom>
          <a:noFill/>
          <a:ln>
            <a:no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stretch>
            <a:fillRect/>
          </a:stretch>
        </p:blipFill>
        <p:spPr>
          <a:xfrm>
            <a:off x="4821382" y="1471181"/>
            <a:ext cx="3235036" cy="1896368"/>
          </a:xfrm>
          <a:prstGeom prst="rect">
            <a:avLst/>
          </a:prstGeom>
          <a:effectLst>
            <a:outerShdw blurRad="50800" dist="38100" dir="2700000" algn="tl" rotWithShape="0">
              <a:prstClr val="black">
                <a:alpha val="40000"/>
              </a:prstClr>
            </a:outerShdw>
          </a:effectLst>
        </p:spPr>
      </p:pic>
      <p:grpSp>
        <p:nvGrpSpPr>
          <p:cNvPr id="8" name="Group 7"/>
          <p:cNvGrpSpPr/>
          <p:nvPr/>
        </p:nvGrpSpPr>
        <p:grpSpPr>
          <a:xfrm>
            <a:off x="1015539" y="1471181"/>
            <a:ext cx="3235036" cy="1901286"/>
            <a:chOff x="1019076" y="1470591"/>
            <a:chExt cx="3235036" cy="1901286"/>
          </a:xfrm>
        </p:grpSpPr>
        <p:sp>
          <p:nvSpPr>
            <p:cNvPr id="2" name="Rectangle 1"/>
            <p:cNvSpPr/>
            <p:nvPr/>
          </p:nvSpPr>
          <p:spPr>
            <a:xfrm>
              <a:off x="1019076" y="1470591"/>
              <a:ext cx="3235036"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566502" y="1652104"/>
              <a:ext cx="2136646" cy="1538260"/>
            </a:xfrm>
            <a:prstGeom prst="rect">
              <a:avLst/>
            </a:prstGeom>
          </p:spPr>
        </p:pic>
      </p:grpSp>
      <p:grpSp>
        <p:nvGrpSpPr>
          <p:cNvPr id="12" name="Group 11"/>
          <p:cNvGrpSpPr/>
          <p:nvPr/>
        </p:nvGrpSpPr>
        <p:grpSpPr>
          <a:xfrm>
            <a:off x="4821382" y="1471181"/>
            <a:ext cx="3235036" cy="1894667"/>
            <a:chOff x="1019076" y="1477209"/>
            <a:chExt cx="3235036" cy="1894667"/>
          </a:xfrm>
        </p:grpSpPr>
        <p:sp>
          <p:nvSpPr>
            <p:cNvPr id="13" name="Rectangle 12"/>
            <p:cNvSpPr/>
            <p:nvPr/>
          </p:nvSpPr>
          <p:spPr>
            <a:xfrm>
              <a:off x="1019076" y="1477209"/>
              <a:ext cx="3235036" cy="189466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1586889" y="1652104"/>
              <a:ext cx="2136646" cy="1538260"/>
            </a:xfrm>
            <a:prstGeom prst="rect">
              <a:avLst/>
            </a:prstGeom>
          </p:spPr>
        </p:pic>
      </p:grpSp>
    </p:spTree>
    <p:extLst>
      <p:ext uri="{BB962C8B-B14F-4D97-AF65-F5344CB8AC3E}">
        <p14:creationId xmlns:p14="http://schemas.microsoft.com/office/powerpoint/2010/main" val="339638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9" name="TextBox 8">
            <a:extLst>
              <a:ext uri="{FF2B5EF4-FFF2-40B4-BE49-F238E27FC236}">
                <a16:creationId xmlns:a16="http://schemas.microsoft.com/office/drawing/2014/main" id="{8A9DFE21-1DB2-6F6F-A1C4-D0B4D7228C3F}"/>
              </a:ext>
            </a:extLst>
          </p:cNvPr>
          <p:cNvSpPr txBox="1"/>
          <p:nvPr/>
        </p:nvSpPr>
        <p:spPr>
          <a:xfrm>
            <a:off x="929021" y="522432"/>
            <a:ext cx="7285958" cy="646331"/>
          </a:xfrm>
          <a:prstGeom prst="rect">
            <a:avLst/>
          </a:prstGeom>
          <a:noFill/>
        </p:spPr>
        <p:txBody>
          <a:bodyPr wrap="square">
            <a:spAutoFit/>
          </a:bodyPr>
          <a:lstStyle/>
          <a:p>
            <a:pPr algn="ctr" defTabSz="457200">
              <a:buClrTx/>
            </a:pPr>
            <a:r>
              <a:rPr lang="en-US" sz="3600" b="1">
                <a:solidFill>
                  <a:schemeClr val="accent3"/>
                </a:solidFill>
                <a:latin typeface="Arial" panose="020B0604020202020204" pitchFamily="34" charset="0"/>
                <a:cs typeface="Arial" panose="020B0604020202020204" pitchFamily="34" charset="0"/>
              </a:rPr>
              <a:t>ĐI TÌM NHÀ THÔNG THÁI</a:t>
            </a:r>
          </a:p>
        </p:txBody>
      </p:sp>
      <p:sp>
        <p:nvSpPr>
          <p:cNvPr id="3" name="AutoShape 6" descr="data:image/png;base64,iVBORw0KGgoAAAANSUhEUgAAAqoAAAHrCAYAAAAHab8+AAAAAXNSR0IArs4c6QAAIABJREFUeF7svWmUZdlVJrbPOXd8U8w5VmapBqlKNWlAEhKTJFrQFg0Noo2xuw10Yxq8gIbuH16mzbIlvGwv23i1m8XYhoVpoGEhQ7sFqAXIUEWhEhqqpKpSVapGZVbOQ2TG+KY7nOO19z7nvRtTZmRGZOSLiPOyXsV0333nfufcd7/77b2/LcA/PAIeAY+AR8Aj4BHwCHgEPAIjiIAYwTH5IXkEPAIeAY+AR8Aj4BHwCHgEwBNVvwg8Ah4Bj4BHwCPgEfAIeARGEgFPVEdyWvygPAIeAY+AR8Aj4BHwCHgEPFH1a8Aj4BHwCHgEPAIeAY+AR2AkEfBEdSSnxQ/KI+AR8Ah4BDwCHgGPgEfAE1W/BjwCHgGPgEfAI+AR8Ah4BEYSAU9UR3Ja/KA8Ah4Bj4BHwCPgEfAIeAQ8UfVrwCPgEfAIeAQ8Ah4Bj4BHYCQR8ER1JKfFD8oj4BHwCHgEPAIeAY+AR8ATVb8GPAIeAY+AR8Aj4BHwCHgERhIBT1RHclr8oDwCHgGPgEfAI+AR8Ah4BDxR9WvAI+AR8Ah4BDwCHgGPgEdgJBHwRHUkp8UPyiPgEfAIeAQ8Ah4Bj4BHwBNVvwY8Ah4Bj4BHwCPgEfAIeARGEgFPVEdyWvygPAIeAY+AR8Aj4BHwCHgEPFH1a8Aj4BHwCHgEPAIeAY+AR2AkEfBEdSSnxQ/KI7B/ETDG4OcSPuUJOCEfgofEKTglYojlYThMf7sG16QAIRZgQYzBmDFgDCKmQZtpmNYAgD8Pnq/Ba3A/3O9+xk1pe3rJyof7Pf1WCLHi5/07K/7IPQIeAY/AnUHAE9U7g7t/V4/AvkHAEk95Ck6FLWhFczCXJGCibh/iLG8nvbJMyrIfl7qMCl0EWshImzxSQgW51mEpSqVBSBCgQBslhJQARhlhJJRCINNUEr8gwxVaG6OFhNKUYIwSWhitDYAJjNAahFYARkrJ20pdhirUUOIepTFFYaSSWoIkUiukKHGiFCgiw/i1AIBISW0KZVSgNEAB0kidgzFxoLTJkTQHJsABBcaoUGmdax0HcV6YIk/iJAshLCLIiwLiIoOsSCHNZ2AmB9yZJc+eJO+bU8QfqEfAI3AdBDxR9cvDI+AR2DICloyqs3A2bEIzudS9VFssrjSKvq53ut1GpnXDmKIJWtRFpBpSyboA0zBgGqUxDW10TesyNaCjUptEChNp0GFhRFBKrbQxUoCRGkBKkMKAVmCMZGlUkAQLwhghpDHaaBBCC1RZpdQCiSngz/gyoQXuSAgknlpIWUohNSBtZaJr8Gf8KgwYoUSB4i4SUdwP7h/fSCIxNoEWwvDvQSLVZbJskDQLTe+FPwtUbUUhDGQGRFdK6AghMijLXIigrzX0QOseAHQNmE4owr6UMovDuBfJqBPUgs54PN6ZBtUBmOhXyKzxZHbLS9fvwCPgERhxBDxRHfEJ8sPzCIwCAk4VPQEnVAtaqj3bDrLpLOi0O1GRFXG7l9cATN0YPZGq5EAh8iOlKO/SRXFX3s+O5kU+k+uimZdFBACBljoUAlQJGp8C5U+N1BG0jcnjV+SVxAKJjhqO7tsH/nXtA+nm4CE4f4AeSC9JlCW6Sn+g74UAKfhNkO7Sz4DbUdgfpMTvpd3OfqU3xu/t0w6E9ke75vcoSzP82f4eCawCWQoJSGhxH0hiS2FEKaXMpRSdAIJOqMJFqdS1QMqLUgQXJKgLpiwuFqKYBQ2LSqp+oIJ+FER9E5o+lJDNtGayGZgpT8CJ8iF4CJVgSmvwZHYUziA/Bo+AR+BWEfBE9VaR86/zCOxhBFye6BPwhLwL7lLlbBmVaVkPwtp4VvYmS1NM5lAe6Ba9u3p5955u1r2n1+sf7efd6X5R1KWSgTZaGCSgWkNpLAVFBofEUBqKzaP4iZRUo0BJfNEQKWRyqVEk5WTVW8wUXUluhwTVTZ0QionrgMwizeTAP/4NSSyOh574FyKyRDDpOPCrpbWA8i6TWgkKt5F2exZ+h1mxuG/6hWAibuks0V8cC/7SPjBBwZTIeo0JZFAGQdCJwmgxVMG1OAovx1F8TsnwjBTh6VTF5wMRzusiuyqUWDCZ6cbjcTYHc8XlJy7rD3zgA5S764nrHj5x/aF5BPYgAp6o7sFJ9YfkEbhVBCxBjc7BUkP0+9NL+cLRzPSPt3ud+3tl77521r1rubs0XYi8lZmiVpZlWIpClUIrLYw0xkiN0W8kmKhaoiKJQXuMtxNXK4mYEm0lkoZPjJKzQoq1S/h7FlExqG9AagMCs0yv81hDSB33XKHC8vsx6WSiWH0wYWXaacP9/J0jzpRdwD8rEQwVV0tWWY1FcspklZMEVr0fy8NEahETUMoqs0h6mcxSMgF9g6TVQCAlKImZtZiCgPRdY3IBkk4tQGopZKlMkIc67ARSdUIVXIni8GISJWeTKDkTyvBsLa2dLiE6G4Oem4RJTD3AXFj/8Ah4BDwCI4+AJ6ojP0V+gB6B24uAMSa5AqfGr2X9A9dM+3i7132wn/Ue7vX7d2d5b6osykapi7Qoi1QLE0kpiJxizVKhMWrN1JPYFxEwTApFYur+IedEeuVC+zZsb8P6lAxKiiszQeJySDDxqQ2o4a5XhP+JVw7/twmQOJWAwvMD3msHbV/N2a6rPhYHoX33fkhImdJSagAqr5U0AiKqICGQSEKR1DpFlgksPhTWg4G0h+kUZAuhTUfAbaRAgqpBl9acALGgVAUelNV5QQlllFZGGYX6ayFAZGAgk0L2Bch+IFRbSHG1mdRfi+P4xUAmrzSS1ukkkrMd6CzcI+7BHFn/8Ah4BDwCI4eAJ6ojNyV+QB6B24cAKp4X4ELSh36ryOTUUnfhcK+7/MBS1n1gUS/f3YbOgUKUE2Whp0pdNozRIdJO1Dxd7JoFRiadg3j24HeonmooWCe1xNJYksoqq+OIrK1aAut+SfVOSFAtWUU6RwooElf8P/6BidpQY3V/4yA6Mzj3Hf9twEzXfOJZ/dQqnUz9mAIOCOs6Yq6klASb34rjw3It+tnlviLJZHWVnpQGgGkCrDCjQoomBgEqs4Bk1I7bEVAkpEhU3RFVlOGVRNvm31JeLCUccOnYgMRyzq0USiuhMsxvFSCvhSq8FspgNg4jVF1fi8PGa1ESXJwIG5cmoJwDeKErxAe96nr7TkW/Z4+AR2CTCHiiukmg/GYegd2KwKvm1bgBjdZCf2GynfUPLHeXjnfz3r1ZUd6d6/xQWZZ35SY73DPd8Z7sRqVwhU0uRO04m2VTFdJEoXsybmJSSkIooNsTU1X+gLFqqX0dlUsRF+XCKdJdbS4q0jxUWGkT3B8xLks0HVFlydUxUno9vQTzW3GbShEV102xuluJ4K+ZSqRzODx6K6bFpIrauqs123M+Kiul9hCtuomYDVVaTgOwuaqOuFoVVoGCUEQQQADKEtoBTXZK8SB1YFioRTS6qvIO0MC8WfxPcf5sNffWEmm83yBCbSQEQmWBCBYDGVxWUl2IgnBWCnEuDeKTSZKcDlV4PqpFFxSouSPiSGe3rn8/bo+AR2B3I+CJ6u6ePz96j8C6CBhjggtLF8bnxNzBTrdzvIPEVOd390x2PCvz472ifyzTxXRhyriEkjRQLTMwMrcVPUz4kL1RYJ8UTPtPE+2jv6NDKRVEaTQttXmmRFqRqA7LhBw5pT1oJqhE8gZR7CHxZNZpUzSp0AqLjgypi/jK1R9atC8iqNf/GwutFUnX8V3iwUxOnZbqFFUep4N4pda6Ind18FouxnIvca9wBJh0V1JXiZ5CoPFriKQRAqUoJcClErBTgQvvsyuBU3zdd44SD9wRODGY3t/dRPA3rhhM2YIt9B+wTgeYpiAkBCrQgZBLgYwvRkFwVkj5hlDqlUDJ16MgPtOKapfqSX12BmYwx3V1owR/JnoEPAIegduCgCeqtwVWv1OPwM4jYIxRJ+BEqjr91vxCdtho82imi3f3y/4j7bxzT6/sT/UhSzKdy1KWUJIzKaqW+NQg0bge803RDhTLnpCkVnJLUQFFoliWGLRnlZLyTrF63xpLUUE/MqMS98NqqiOdFV7Iil+1EH5V0ZNjjFQxhO9kSe12oEoFTjaXlpXYlRLsekNx413x/vTp6ZTO4V+GBldO9mRy7JIJ2EUACaOC0BBdJUUV0wFIWZX8M+a44u84AcARVXSEZWcEpsT8cPiToroCq2EKA21N+b7Doi90FXBFW9aNllIHMDdWySCPgmAhDKJzSRC/KpV8Xmn5ZSXDk6rQs48ceGQBADJPWrdjVfp9eAQ8Ahsh4ImqXxsegV2MwMfMx+RH4aPqeXg+6nflpOj0HsjL/H3tbvf9y92lt3f63ckMMlFKtMjX/ERyqpxHqQ3AGw3k6IlqKdpJaSSfLJohWS0xmG8KaynFxBZVPHo15pXaWn4K21MBFOZLVh9MtKrpoith3/ijaJA+uuV5sgVILoPBKamb+BSspqnS94OiL5fjunJwVCpFBVOrjnLAXV0VPxPRQQ6rUSAl5q6iwhpAKEMIZEhK6+CfC+M7pZR49tBn1tlprXBCwORZ+6gqs0SB0VlhkOSAqrUtFSNvWfYWwFHGKszSMD2bROmzcRA9WQuiz4a98HRyIFk6DIfzn4OfKz8mPuaV1i2vU78Dj4BHYOXVw+PhEfAI7EoEPm4+rt4N727mkD8w2176lsX5+Q+2O0uPdrPedK6L0EiNoh3W2KClPmDuKRPMgoL9REVJNS3BoEpXCsBWooCheRfyJykQTaVKJqn2Z/Q9dSSVkwNsvilFhCUXF60oQqoUJ1XQdurmmkr72zAjPJ6VAf7q21RJtPu++tVty3m1KDyibdbGLBer/Td6UB6pze/Fr+zXyrihCysrqgEEAkkq/ozfK/od/8wEl8unGFu0w8InpQGQ0j2cAFJZV5BVHhn2+OIMj8pkodOA2zPnD9C6wMayoQx1JChhoRup4HwjqT87lo4/WQujp5O08co4jC96hfU2LF6/S4/APkZgE1rCPkbHH7pHYAQROGPOpMv97Nh8Z/HdC72lD8z3597ZK3uH8iJvlWWRgNCBUBKZBZHR3OQgFZvsI7lEwlmiOqrxyab7SFSxgajGJ31v/UzpE4LMPQeV+0humNZY8Yx+HhIdyl29XuVSRSJ1ux/CPFQhiX6tKhraynQwKbauAWsyXZnguQ9EznsdGga4IZNibI+WtllrZrXJIXJOLM4QCpjO2xXVTix0wq9IRpmQ8hNTAUhhVSGEmBJQIa1EW8vqzQHPJz4GDQsw19eU6xw5boTdX93QOTmgWhRmSt5EIZE2Eom0UULmAQS9UMXLkYouJHH05TSK/zqp1b4gY3naW15tcin4zTwCHoHrIuCJql8gHoFdgADaSp2CU62FpfYj1zrz37zYXX5PJ+vd2zfZoUL2xwtRhtgJitgVEh/KPdUUri+w0GlgBcXKKBFUS1KxcxSTJhTOsDt9VYmzWZhczk8krRJEHlT1D6yrLLkrkbzadlIrlVWbHLoK88E+XRenCgHczg8pR4yrOarXm35HRunIXYOCClndyti4yQESVU5gHYTk8Ue08h/8ww5Z9idUVS1pVUEIoQqs8hpAoENSYp3GSjNFu7aaqy1+cxNYLQZDForqOh4PE9SKawCRdv4dOcbadrMsriOxxjSFMAukmg9lcC4Io1eTKH66FjX++qHWW14EgK5XWXfBh4wfokdgRBHYyufsiB6SH5ZHYG8ggOT0LJyNATqTV+YX7r+6vPC+dtZ7T7fIHu6V2bHMlGkpC4CgBFCsbrp80apyigSk0DkTVmpZyvZTTFAdFWNVlMnTkJ4xybEfE8NWUhZgS1rsTwM1kvZBCa+2amnj+VirmLq9VD+arE3VVqfVKYyV/az9AFyRr7DiHVf+ZdVPt/BJSkhT61g9cBawHJhJK5JA8kC16iYnxwIWQGFOK6UGKFRYOZc1kimlB2COK7cgsAqrDd8PiqVcCRip3k5G5k5hOPWUTkD3JS59wK4CKuBiIkwiu82RxfEoGVgvWdBSqnagwnMRhC82VPJsmja/0Kglr6RJeuUgHPSkdavr2L/eI7DPELiFj9d9hpA/XI/ADiOA1ftz8LXGuaxzZGlp6YFO2Xlsub38aC/vv6tXZkcyKCJMJ8XcU5CYd8pP9ivF0D6H9wtdQFEWFP7n4ijrd2qpKJJVUs5smB7VPbcfF9Qe1rQzcXLkZKDTWdujofeoi9fbWHElJWA1jGuU1hUEEkPjzJw43L4ND7PSFxX3urbcyWWg3tz73VrBF88XqdT2k3ioLFtLKcR30PLV2Uzx7HAjAba0UjKCJKgxeaUCLG4mQBSXW69SbsNQUWaFlDjn4D7EFVa5lAtLVOnv3OLVpRNYyswuAtRtCx0FBFuPIdkVCmIRFRGoK2mYPh2G0bNpWn8+DcLXGvXG2cNweE4IWrT+4RHwCHgErouAJ6p+gXgERgQBY4y4Alfqr8y+cbTU/Yf70Pv6btZ7X6/ovm25126grRTW4MhQAuagUjW+yUBjeB8LnWwoHwufkIRiDmpeMmF1tkWDQiB3zJYI4Y8UhraEl//MNI5pogsFc3DY/ewSAawYx0ogl4qzololn7bQx2YE3OCDiT+aqEvVdj0w/3adPNSVg+QjJq2xMl5H5q43nNVktRpaX1GsNHhDbpBgeaBNdnA5tHYj1/jA+rmuIK12E+6IpSCSCRHESEX2GUIo8BlAaIuvqFjO3qAg6XR+uGwvi2opNk2g33LbA7K6sjcMtuiK7MuoNSw2SWAiTV8HKivfxpCqWxhqapCE8XwUxi/FKv5SoMIvRFp96a6Dd52egIklnxawXQvc78cjsDcR8ER1b86rP6pdhAASVACInll6pWl0++3z3aW/u9hf+DuL/aW3totuAoEBCARIajjEPqdUlU/qFVbzo3KaQ17wVwrx26gu0S4iEo7w8R8GP5NnJn8McB6rfW0VP/fawacFfzPoBmXZ7MoK+aGB/opdratirp0sV8g0/MvWCSt5v1a6qW5slcXvOiDflqxXIF3laGABcNzSqaMO13WNWe07DHJyB4kTRAKZ9LpGCzZFw3mkuvdheduOVVJVPt7JRBKLrQKIZQRxEEGiEkhEzI4BeJOhXctZLp4bEGzKb0V2zgVXA5srsl8dslBaJ5bsIkFmQo7KLb5GYt0d3TThS5I4gqJfgCkM5bJGIsrTqHamHjWebNWan1AlfLFXjM0/dvBgzyusu+hDyw/VI7CDCHiiuoNg+7fyCKxGwJLU9GJ+8eHT8+e/+8LihY8s9Jfub+tuVIQliFiCUZzHSHQBVdOyAF2UYNB435SQ6XxoG+VUVVulT+07yc9zeKpXw7dYwe0enDNpic+A3FZVUTaaX0k8eVyrySjb/q9PVq+3CtaG4leSwK2soI2I6o0Ia/U9NyarQww2kwbgiJ6AwDZGGL4Lqb52HgYZw4NkXiavnLZhzf0rX1HIRsKKQX8M/ccKiWpMZBW/r0U17ptFNmQcyh+6AyD6btZ4rl3DBXInGJBX3KbSbgB9d0v+nVKcI8s3QwWtT3w/JUJyCwDMWckBVdaikTZnJ2qTfzLWbP6H6XjimTrUZz1Z3coK96/1COxNBDxR3Zvz6o9qxBFAgnoWzk7M9eYeXWovfdu1xWt/b6m3fFe3zFqFKkMTGGEi9OrUUJBiyqF9yjUtuWUpKqoaLaYw7D8Isw+Noui7QS96VyJViX27am5bOHNr+aAbKZ2j+dFSHa3LUd3YsGoHFlHlRmHFu9n5vF7G7KAMzjYfGKjkSFZt6B3zV22TVnILqMc1SIIEkiCmtAAy2S0NQIFEE0km97SlIi/W1+mpBxZaNmvZOhOQlkrrx1J4ynl1Kq0GSV3OiOLaIizOZVWg8P86MKpdi2oXa0njqVZa/9S4an7uSHrkghCi2AH0/Vt4BDwCuwCB0bya7ALg/BA9AreKwElzMpm9uvDYYj734Xax/IHlTuf+rOzNGAkREtQSySl2goICjOSOUJhriiSVbaXY9xT9Ttl0nw331zfI5FGuMX+vDt45T12n8OlWj3U3vK5qQXVnxrvex3BFod3EoJxbw0BpHVBDJIUCAsNOAJGKSVlNgwTSICW1FZVXpQWYEsP2KLMySSUHCeuJy+5Uzp+LLHrZV8A6EbjFZ80KKLeYSawe+NHSOrT5zURdsQuXkUiYi1CEc5FK3mhEyTPNcPwvp6LmXx9qHrq8iUP3m3gEPAJ7HAFPVPf4BPvDGx0EUEV9YeG1e6/2Zr91sbvwdzrF0tf1df+ufp4l2DkqiBWIQFDOaVbmFNIvTM4V/CX6oaLXJecHkq0pEUwNVHR9g6Kj6xHV9Qt9Rgc3P5IbI4B8kXwdKsb9Q+svzh/FDFYkpaSwioDSAepRDZIwoXxWqtSjWL9dY5VEAC6qYtcBVwC2UZpG1aVB0SIVYKRLA3H50GS0xZ240JVAS1AmzBMVXa2p5OU0iD/bqrf+rDXeeuYgHOwIlwtxYyj8Fh4Bj8AeQ8AT1T02of5wRg+Bp83TYaPTmLm6fPWRq72lb+3p7EO9rP1gpvt19tFEc3xNBvmko9oq/pyq9jNSVjHcjyHYQUIjKVkYjyVp64YPT1RvCNGu34CsrnAtVYq3BnVw1pyfOl1h5ystKPQfqxjSCJ8pxGEKoQqp+5RNTh0o9xzYdxm6wwIs1n2dmj/0lKAtqaVrxQbLFrMNgUanAOsXaxsHKGzTCkEey+hyEiWfTdL4U6209YXxxvjpaZhue4eAXb9M/QF4BG4aAU9Ubxoy/wKPwOYQeNw8HhxYPNCay5bv7Zedb2pnnQ9f6y2+q2964xpKqnGSSpIiiuS0X/QhK/tkJ4XqGP7LNSuqVIxN4VRnvz/sP7T54h0e95qCqA2r0jd3nH6rUUGAiSJqlxiyd4b9RCYtUaWuUmQ1Zluhoo4qA1JV06QGtTCFGPNXTUBkVmA7XVJZcQEassFyOahURkfvMySqWH6F9lbcbAvfhwur7BBWuFHY1chNBtATFseGmQfoplYKiMOkqNXSl0IZ/UUia0/U4ugrwXhw4c3izf1RQdyPwyPgEbj9CHiievsx9u+wDxEwxsQvzb90eC6fe/di1v7Oud7c31su25O5LASqp1i0wgbq2Oa0hBztpchaKgNUUqlYinJPUa9i3Yqq04d9olYZKF0fZK+o7v1FiASRb0RWdhlz5XXYYRfzmwU2CUArKqucInlV6LUaRpQC0IgblL8akwcrlj3hnRTmFvBKRCqsbcEUEWJb+IUEGXNSye/BElXblWJIVJkxDzgqrWs7bttLixY6tWbFf1gMZqJOM2h+qRm1/iRS6afVzPhrD8D0sk8H2Ptr2h+hR4A+0zwMHgGPwPYhgHmoJ+BEGLbDh2aXL3//1fbc913qzN7XkV0IagGoUHCVvi2KQs/TDP1Pi4yUVGpvyj2krFWUDa6u8DC1PdwpV9VYOyBPVLdvFnfnniQWQlnfXJcCQDc7RFwdIXR5IrYllS3KFzYlAEkpktRaWIN6WINGhAVXEWBI3pSGU1CwiA+Jqs07dURVUqMArPS3JVPUUCC0d1j2ZmtFpzFu28oNA2zrCKps4wYGdIHSBkSpINYJNGTjWi2qfXasNf6bE3nr0zMzM5i7urKrxO6cOj9qj4BH4DoIeKLql4dHYBsROGPOTF5dnv/AudlzPzjXmf3Gju6Mi1QGIhbQK3qQo69kILlrVJ6TzySS1bLISUnF9qcC1Va0CaqEb90QXejWSlt8gVc3TlL1iuo2TvIo7grzQTE8z51SbetZG/639lVE/BR2k7LNIgYWuC4dAHNKAwjQfkJElAbQiGtUcIVOAfh7g4SVsgCojI+JMSke5FILwpQ29I+LV0JJhJOjB/yoKKo2EVZIadNR2B8WHS3I2xX/o1awIahcgsylDk3Yq0W1N6Ymp363Xkv/qIzLUz4VYBQXpB+TR2D7EPBEdfuw9HvapwiginoJLtVmu8tvv9Ke/Z7zV859MIPe/SYomiVeXVUJRhkqiso0VvDnXMWPllOV1qfse8oX/mHlNJ6iWIXNuakYHnX/HPn0Oar7dOGtOuyh8QOV53PCyCANwH6PLBNvghzDRNJpCS6nmkoINPmckkMA+q3WwxRqcR2SIIVQhhSSR/G2LNiBlsP8TFaRxQpnSYXbYacq+3a0DQ2Sn2RtJdDJwqUCkFnrwPuXeLTNrUV7rUArUFoZYWQeyfBSI6l/drwx+cdpOvbUPcnhc9571Z8HHoG9iYAnqntzXv1R7RACxpjw6f5Xji0uzX/r1eWFv98reo/18+5hrXQkA7wQl1TJX0IOGRZM6YxtpygP1dkAWSPTytk4tO0falaOiCBRQLI6uOSvE/30llM7tABG6W1YSuWMLquqDlR5SxAHtqcVojoIytuaKPRIpYp9agGgIFQRxCEXWqVRDVJ0B8BmASWARrJaIunE9YhKKJJV4BxsKSHHNW6H41Ysk1qbx0p52pjmYh0FsLJwaNfKx0JEmLcnxwL0X9USYoiuxUH6UrPW+stmvfVnY83as0fEkc4oTYkfi0fAI7B1BDxR3TqGfg/7FIEvz315/Fp38bG2Xvr2Tt759uWi92hu8hiv8PZ6CwZD+2TYn0Ff59A3fbabsn6om4OOg6vDAhVnFeTCvEwGqg9PVDeH7J7aCttHrSaqVp1ntX7YRIA2q7o9cBIrv5zIpm3eisRQoLoakTNALaxDPapDI6xBKiMusso1kDGFfb17FxxOiTdRomLzT4qrVWCdkIo5qkSuh0Sb3QSq6mpBPbLwJg3JsygliIIKrfJGVH+jltSeqKv6nx5sTH/uYOPgpT01r/5gPAL7HAFPVPf5AvCHf/MIGGPUM52vHlhYvvzehc7Cdy/nSx/qmu5RrTSgZzqJQDYPEJXTvOQnVvcjSUWN1Za3bPrNh63eV9b9o2UVpQZ4orppLPfmhoLyR1lJ5cUw1NxdKsmQqNJOkXEQAAAgAElEQVTfBq1zLb2lsiTXPhVXKeaiUqIoKZmBRFeAGGoqhWZUh7GoAbGIINQKyhzb+XIqABJMzLXGskDAqAKG+Z2qSq1XrTsBLVr8niMEQ5LN+2CVlQ+nFDlo21WVe2wpELkgwor5tKlMZ2th+vlmvfWJNIz/6v6x+08DQOGdAfbmavdHtb8Q8ER1f823P9otIIC5qAAQPLPwzPGlfu9Dc+1r37fYX/j6tuk0TFBCgBdliQUhmkL7mS6gT7moWCnNHuqUxkfJgPxcpXG56/KGoxwUU9ktsKrbE9UtTOqeeSlWzmM+6PAjHe2qXD8oXljDAnl34+NUUAq8O69ezBsV2MaXb6eoaIokTgmhUVxoJRNoBXUYi5vQCOtkJ6XJFcBgJgBuSgQTO65ZbZTzWEnYZZKM9lhc7b+WqBK9pZZr/KJC5pRCQ+qskNRdi2yscsyuwbzaAGKZ9Bpp87VGUv/DJIz+/djE2OuH4XDXk9U9s8j9gexTBDxR3acT7w/75hBAknoKTsUL/YXjV5fm/umV+bnvbeftu0uZKwjRsRwLo7BqH31QOQ81QyUVK/rRzsdQx3X2riSWQHpVpWhqOJ7rnpTElZ3+xBZWzh6oekQ+9H9z87sXtkYH04EEOfAyXXlkVPC0cqGsyAigphIC7acMhe2R+FI9P1Xjo7MAk1V8xhBBM6zDeDIG9bROxVdlYaBApor0ExtcmZzSXzh1xSm9eArwz0RUuQew5aRMrbkpBR8PrnEtSygl2rdhQwEBSpHLKqcAlNyClZ9Kp0E6P9mc/OMkrP3q1NTYi74F615Y3f4Y9jMCnqju59n3x75pBF40LzbavfKd5+bf+Jm59tz7+r1+C3tKhWEIIgDKPe3oHik/WdmFwmRkQYUV1Vyxj0Q1JMLKj9KqqngRX/WwZPRGg3OB06pS5l7jieqN0Nt7fx9SUCR4rKZu9AG/WlFlNGxZFZXac/4zeqVilADXU4kEFLtTGVzJAUQmBFkKSIIEJprj0ErHIFIx5asWeQlGl1zlT+eADfdbAurUVf49E9JBrzU3aDxvnEKMkQqJDgGcP0vbU8eMSpctI6k5gSnAJDLOJ5qTn6vF6b9OppK/fLN48+Lem3F/RB6B/YGAJ6r7Y579Ud4iAsYY+eXOy4eWu/PfOte9+iOX2hffmYm8rkDIQAakBqGS2iv70EE1FfqQI0k1OZFRJgRMVPGCjOUgzAPYHH1NgQvxBVsBvcGYXeX2oDbGV/3f4uzurZdxvjKvNyKq1tKsevOyun1uFQGq2LfKp9uT4V6opGqWZTnsIkXtVVnVRNKKFlbNdAxaaQsSFVP7VV3Y9Y8drYy1obLqqRsHEVXKE6ik11aOY8UxOF9hS6qHkQSmuNJw9qrUAiSmA5iwU48az9aT1u8fmZj5xNHa0TN7a8b90XgE9gcCnqjuj3n2R3kLCLxoXoyKueItV7pXv2Ohs/SRpXzp0Ux06ybAoikOomKBFIX5MScV26BqDHVi7ikGTLVtZ0nsk8KpbCnFoXsKhVYrsVdURG18albpCF/g12a6ekX1FiZ8V7/EVulXjmFYoORESCSdzrpq7cG6on80/eecVHYKEKioYtAdPX/xH4bibT5qoEKqwldaQU0l0Iyb0EqaUAsSSgWQBXBHK62pwIpvsoZKKXuoVtc6px4MHABsK1YK61tCS/6qsuS0GUp9sWZuVKglIMQxYWFZBhDosJNGtRNjteYnp8am/t976ve8IAQlzvqHR8AjsEsQ8ER1l0yUH+bOInDenK+dm7/0ntmFK9+10Fv8tm7Re6Agn3HMlSuhkBoyU7LlVJlRPir1Ucdh2upptrNk0opFJXQ5lUhekQPItcrpZpz7LQxVjrteXypPVHd2vdz5d+Oyp5UPVuara4FC+es8BuvJkOU/x/2pOl9TrilGB4imUqEVd5DC3GuXX4oKZqQDSFUMrbhBZBU7WiXAFlZlWXCutiWqjpxyu2AumBrcxg18V20+Nuak6oDIMJ9eeNPH5yG9joj0sEALCTp20ZJakbIaQtiLg/hko9b49Hhz/A8ebD74NJpq+SKrO79q/Qg8AptBwBPVzaDkt9k3CGDR1BW4Un/l2tfed21p/r9Y7C18qJt379KqFCoWUGIOqsnIvB/JKaqpZD2F1jzY45wqSBguTq9jNYqeghVWJqouvF85BTdJVNcqqmunxxPVfbNk3a3LIMd0eOS8tqp2qc5MfzU61RsfNNQntZ/C8lbhdBEBq2Barwlrw4ZpAFhPiLmrivxWG1ENmnEdJuMWhuDpnMAcV01+q+yPSkVSwDZWBrsMWK9XF21QNv+UiqeMLUSkFrFW4cViL6v2ugIs9A/AG0bMVcXWq6iwYjp4IIIiCeMLYZT8xfTY5G+GzfArD8ADy56s7rfzxB/vbkTAE9XdOGt+zLcFAfRHfWXpmYnLve67rnaXfuRqZ+793bI3LZSBMBKArVB7pgd93YesyCDHFqh6mLfHtHRlIHPQIYgpw6px39rpt5qobgYMT1w3g9Ju3+bG62ujdVBdt646f4iGLbIa3HjZYIDdAO/RNOavlpzUEigFkYqgrmKYSSagEdUhVglAKaHMDWhMB0ClFwukQEMhCnausPmwKOBikRaG+vErO2VUGwIM6q/Wdc2gm0TKz3VOAq5QC7Nq1cJka+oTzVr93042Jp87DscXhFgnyXu3LwU/fo/AHkLg1q6UewgAfygeAVadjPrilS/O6EB84OL8xZ++0p17Wy6LVEYCkKiWOoOe7kEmUE3NoSiKFcUlo46iJ6qjPkM7M77NrIPVDazo/FjnSuEKokrb3MIVW+HvlZCQiAjGgjq0oiY00xaRVVEq0LmBsuCQvwnQd7Vkv1WKOFivVVRoNbdLJb/VoYPVAKjrFYatiya1haWSq/zA2IFPpHHj/45Bff6h1kNzXlndmfXn38UjcCsIeKJ6K6j51+w5BE60Txye77e/6/LS1f/mwtyFe3KRqSgJQMUYOSygl3ehU/QgRz9Hjfl2pe3Ew1Dc9EVzhxHcDEHZ4SH5t7sDCGxmHWxY37dqvG7NUxqAxsp+LpqiDlUGKE80MTHlqo7Xx2EMyap0ympBKizuA/NeXXoMpcpYWwsM4wPZuVVsqjbAjC5kmE6wIs9h5cbkzGok6FxDLagVk42Jv5qsTfzqW8ff+mkhRPsOTId/S4+AR2ATCHiiugmQ/CZ7G4EznTNHT1x55XtnO/M/3obufRn0Q2xjriQrqf2iBz2N1lNo4J9TxikZoFcuip6o7u01sleObjuJqtuX64blzgkirVhopbHFhYJQoH1VjXxW0b4KC65QLdV5CWVBSavOwZUyuml/SDqtkktOqy6Ub7MbbuV8c0QVnQryTg6JTNrjzfEnp1vTvzU1Nv7JQ+KQJ6t7ZaH749hTCHiiuqem0x/MzSJwpvfa/V+98MY/mO1c+/4l03k4C/IIi56Fwi44OeRFBlmB3qgFFX1gXqq7rLr3upWL5s2Oc6vbb4agbPU9/OtHH4HtXAduX+S+Wmnd6ogqe6RioZVgsorKatqCsRTtq1JQhQCdlZSzSk0BLHzoTFBiTSJ1yKLbQiKqqIauzZ8dYn6j8xD/To7G2EErK8kVIFHxXCOufWas3vztQzOH/uMRcaQz+rPoR+gR2F8IeKK6v+bbH627GBojvrb00ptPXrvw/ZfbVz+yWC4/VEY61mFJFcjcCrUPeYlFUznn0WFocwuKzp0EfzsJyp08Dv/eW0PgdqyD1aZYA2UVLawMtjyV5AoQyQAaUQrjSRPG4hbUVA1CLaHsGupmxU4YAGiBqpUmC7iCbN00KbDkjVrtVrUOFNcnq664SoIQCmxaLI7raiutf3ayMfnbk5OTn7wL7ur5nNWtrTP/ao/AdiLgiep2oun3tSsQQAuqr/ZOHj936eQPXOnMfd9S0X4wC7JIRAaMQt0Uraf60C/7kGlshYoklXPwqBVqRT3aFQfMxWK7Zah+nLcRge1cB4Mc1XXWFuWrgoEc/ajwfCFHAIBYKGgENRhLWjAej0FD1UFkEqAQYEpBN4KooJaqpGcuClJVHVHlJhlcxb/msdHvV2yI7yFBSSzSouRaam4cq2i+EdeeGo8nfqWhGp+5f/L+JU9Wb+NC9Lv2CNwEAp6o3gRYftPdj8Djjz8eTL97euri/Nw/vLRw+Z8ulkv3F1EZyhgvrDlorOjXaOCfsUcqFk4NjNQ5jEkhxApZ3c6L/+1CeDeM8XYdu9/vEIHtXAfXOwe4Axt3bqPzB/NQNYbwATC3BsnqeDoBE9E41GQdVIFuAAC6sN6qsrCqak4pAOiLit2prnfBut4NJP2N7tUkJhLQ+WsMNTQGKQS1XVVaLU/WJh8fb0z8fFzGzz4w7X1W/bnjERgFBDxRHYVZ8GPYEQSMMcHfXn3uYLe3+G0XFi5/dLFYvEsnOoAYw40FhfuzvAtZ1ufKflR2qLgDhyfIzJ/6l1eI6nZe+G8nCLtlnLcTA7/v7VfWr0tWkQxKAwV2pTLWbxijEhoghghaUQsmogmYrE1DpCMQuaCKfIpgiAJKqUFjrrjQ7KmKKQTXpaorZ3hd4opWV/b81ZQcW4JCoooneSlNTdX6k/Wp36nFY78+PTX2wjFxrOvXjUfAI3BnEfBE9c7i7999hxDAcP/nu88fXVic+8iZy2c/2oX+hEyxngIJKdXzQ46V/Tojj1RjO00hS8WgpXYK6i70BqeUhXXSFTx53aHFt8Nvs968uvnf6TlH/9PSFKBRWTWY+43dAQy1Q41FAjVRhwONQ9AKWxBDTMpmWaBPcR+MLMEo7D7lyv/R/H/jS9bqSMe6sFtDVoOpPM67lTRWCQoUBDqEoIyXZhoHfv1gY+bf3jNxz4tC4Ib+4RHwCNwpBDxRvVPI+/fdUQRe6Lxw/PzSxf90tj3/E1d7C28qsQl4gPlzqNgUkJsc+hjy1+zviGFKhc1ygPrkcCcdul5yK9Td8nDExBPV3TJjWxvndX1Eb+AzurV3Xv/VlJ6K/wSSVFRWNejSUMVUYDCYkcB4NAkTyRg0oyZEIgSTl6DLHBNIiaxiEaML26/q+7bmTVev841UVXwhElWMmeDOMfyPLVulDiAsY9OKxi5OpBO/M9Wa+p1jjWNIVn2S9+1YIH6fHoFNIOCJ6iZA8pvsbgROmBOHT519/R/MLs//yELefUinIgS8AIocDF480SsVc1IN6qpo6M/Hi6FGNC3n/DgkqgZKNPynvuSj/7iRz+tOq2ujj9juHuF6830rc+zyS9dDA2/bbuaB22NRVSnwfGNFtdTYGACj7kgOA6iJGrTiFoyn49CM6hDhzSF2ripyimzwDSJHNjbDFp35/3rjZIMqexSOqFKRJN6OMlFVOoCgjMpG1Hy1mbZ+766ZI799JD3yxs0ct9/WI+AR2D4EPFHdPiz9nkYQgQvmwszzF57/yOWlK//lYrb87gyKJGhEpKIWJgeNKmreg6zIqGgD3VMLuiDi5QyJqiILHVUyUS0wVWAXENXVBMUrqiO4OLd5SBup5zdLVq9HVPGCsdmLBmuQZOGPnNRGI9CyChtpGFZWSwkhhJDKmFqtjtfGoBU3IDQSyl4OpsA8Us4rxaj/Zojq9WAdEFUaHJX901c6LuvVik1WoZAQibjfCOvPjDfHf/vew/f+wYSYmN/mKfO78wh4BDaBwGY/czaxK7+JR2C0EDhpTo6funzqO88vXPzBhWzxfZnIGiqQIGNJoX6s6qcK/6xHBR8Y3dMUqhRQUsEFZ66FpYCg4Msa2eZ4ojpaE+1HQwhsV5rHdhBVFygfdK9iC1RLNpGoorKqqcqfzjItiaxim9XJ+gS5AogCQPdLymnF89J1wNrqdLuCLE7bZpKKJ7cjq3iLSrmwpYRYxgvNpPGZyfHJX3vbxNv+XOCoNifsbnWY/vUeAY+ARcATVb8U9hwCWDgFAOHnFz7/gdOzZ37qaufaN/VUNqYiCQFGFU0J2SAnNYOyRBaKlcUkq4AWksiqkRgitNY1qP7g9QwrkUc8Xe16xTTVyb5ZpW3PLZQ9dkCjpKgOThE8E7EgsaqGCtQxubq/pHxwLLACareKHavG0jGYTCehEdYBMoCij8VYmBt+6xO22p2ASKntVMWJAK4ZADJWbuGK7Bjt6BIZXxmrj/3ZZH3y5x+dePQlIQQm0PqHR8AjsEMIbOHU36ER+rfxCNwkAi+aF6OiX9xzevbsz569cvbDfZlNy5oCqYCKNPp5BrkoycwfVVW8RqFFjSg1SLrCSgoIYrgSq/2R9w5FFKvA3OSYdmrzjcinD/3v1AzcuffZiRzVzYT+q/dx2A4VO1PRTZ5NBeAcUgMFFVcVUBQZ3xBiPjgqqyqF6foMzDRmIIIYsi7mkWMKwFYD/zw3hBNaUtGZzv/chZBatgq2pKNzpgCQpdSpTC4dmjjyW42o9msPTzx8XgjUe/3DI+AR2AkEPFHdCZT9e+wYAh83H1f3du49MNdp/+jpK6d+arm/NCljASpWdGHs5dhxKuMLJNcjDwQUYQ3JQyvdYE1wIQByJSBHuVUICEsAtT3Xy23H5EYV36vf0Cuq2z4Fd3yHN1oDm5nzWw39rw404Gmkrbk+hdI18lOssLeRCyihoFbFSFRt+L0QEJgQmuEYzDQPQCMcp2JGXRRAvqdbjWYIQSkHlNZjCyUpb9UaC2hpwMiC/F85wCKQqKJtVTmmWlePTBz970Cnf/LYwfuueCeAO77c/QD2CQKeqO6Tid4vh/m55c8dXMy6H3njwsn/aaG7OB43IiUC9HLEiyKqqDn0i5w6TwmSVAyQpyKG/sn4GyCgCyqXgSBR7SuATHE3qmhEieqNCMgoKqqEsf8E2vZTc6s+qttFVDGvtCgNNcog1RLv9QyqmECRCy3Zsoq8NtDkHwmkZqIaQQppWIeJ2jSMpy0wRQlllt+wkOtG3amodIqkXevmQU0E7PlO+elsiSUCCXmB70ftVUGVAYiuKGZaM18eb07+3PHpI38zJaYWt33y/A49Ah6BNQj4y4RfFHsGgZcXn55+ZfnCt59fPPcv54uFhwSEMkkSspQiM/8SCWpOeXFok0PFFFahcab4SFQpV9U+6GKLYpB1tME6qpu16BkFgG9EZLd7jBQ+tfC6D5nVZu3u97bmesUQBlMwqM7e+gjdmNbb03DO134krifi7WWCvZ1rhdPFh/2kBmvBtiWmUDveEFK+KjbaALKCQ5f/MIigVRuD8do4NCAFVUjqXKUx8iElNQLA7wXeZGKKAVJOzi8YPKrzxASciySJNNP6tGezcyhw682F/jElyGAURbKyKsNuqzH2h4209svvnXrvMz4FYOvnpd+DR+BGCHiieiOE/N93BQJnzJn01Qsvfcts58p/fbZ3/ju6qhfFYQOUVNbMvw+FJamo3BCJ2mD1r8ixs9tUL3+78aTZTvKxmQXhCs4cIcDXOKLq8KU6G+uRWTU9WkU1th7uHdx0bJyz4YlqhdytInubme8Nt3FE0JXV04Zr50HrksgqFU1Z6yohBdSSGrSSFkyFk1A3NTA5OwYQJ7XqqADNpNMS1UEXrsq5W31HauJhf7G2Jav9A5JTqSiKguPBrwpz10sNtbR2pllv/tJ4a/wP3pm+0/urbmmB+Bd7BG6MwG685t74qPwW+woBY4z8zOxn3nFx4eIPzffm/vMFvTCjIwNRkkBeFtAv+5DrYXjxejY+exW4O0NUSb9iSAcK1lofTqeoOvVrNY3ZLjcg1nhXP2y193Um3iuqWzgrHFG9QTc3XJ/UtQqfaF1VcipAGIZQD2owk87AWDAGgQ4odO/+jrOHKTt002PX2DA/wM44NQvgxwoVddVhVS+GlKKAyquQ9H5EVIWk9spBEJT1qP7UWNz4jeO1e/707vG757aAkH+pR8AjcAMEPFH1S2TXI/CVzleOvXT59R+41r76g+18+QGJ+aQRgI4NdPMumfljfipecPDi5x7V3uA7TeR2GvSdPj5WVIf0oJJlsW49jPPIXJ0fuZkq85vDci0NvtHrPVG9EULX+fsmiSruAeMcVaKKpBBD/JGIYDKehIl4AtIgJcJY5gUVWFE3KaGIgjpCSTNMqSeVubZkli54A5V3o9sWFvGVtaej9AJLVJEg4yOWcXssHvvkgdqB/+uxg4/9jRDCVoRtASv/Uo+AR2BdBDxR9QtjVyPwnHmufvbcpe87u3T+Rxezha/H+Bx6MWKL1LboQLdsQ66xYpgvWlU1dbW34q4GYp3B7zQ5HQ6BDdo3Q1SHOYSseq1HI7f/Q+rmEjk8Ud3CmXETRNXlEDtF1ammChTUZR3G43FopS2Iwwgg12Ay9N6XTFTRq9WuHiaq6N06XFF8w2NL+wdZ5itXFvuq8oMclKnakiyW6XMDFVYqsTQAIShoBM2zY9HEHx47fPQXj8fHT3oXgC2sE/9Sj8B1ENj+a4CH2yOwQwgYY9Tnlp5+74sXX/zoXH/hWzJZxHEUQ2JiaoS6VMxBH3oUUuS0u7UXpip53aFh78jb3DmSygT1ekR1PQA4V9X9j78fFLxsE2KbcTbay0VSm4VxW9fOzRBVJIFUD8WRD1RUKQKCTgA6gDq6ADQmoJXUIDQKTJ9dAqggyp7fBkP1AptyuKN1JVSYYIKFV7i2nMU/N/SoPgbFXtSZDvfNybBOrXU3t2htFZZRWVe1545MH/2Vx2Ye+V0hRH+zGPvtPAIegc0j4Inq5rHyW44QAuiX+j5436Gnznzhf39j4czfzUR/KkojCEQIpo8XlhI6ehFykYEeFIfsj+W+rUTjFud8dfeuauh/9S4HJJU47lrisF2zNqjwXle75VF5ojqMOtzi1K982U0QVa7/H0Y+yJ0DO1eVmrpvRCqB8VoTxtMmpwDkEkRhiKyyooqNOgQ5dDBvJTMqoqIS/2o/BxxR5ckerq6qojogpqzZroUC3QlKBYlM5ycak4/f+6b7//vjcOirQtwgGXdbQPU78QjsLwS26xqwv1DzR3tHEcAWqS/Pvty4Yi798DOzz//0ol4+LiOloiAmU/Esz0DjRQ4yKCGn3Le1JTx39BBu25uvR1LdRfe2vekmd7yeIfx6Lx1mEdvil03u/0abDYnqxltWw8U32t9e/fu23ujcIlFFbKuqqkY/VoEtVhNoxXXyVk1NDBK940pWVYmoCkFqKiuqSFudkrqWqK71XMXQ/7ChqsMB82Sp+h+JLqmr1rIKMCkh0IlM3rhr+vCvN0Tjlx6YfmDZpwDs1TPDH9edQsAT1TuFvH/fW0bgvDlfOz13+p1fu/zq/3YqO/eOMjVpoAKQWpJ6iqb+eZaBQFNxjWFA9ExdudT3auX/apJx54+TL+rrWRJdT710ZHU7i6k8Ud3cKXenierAXspW9xdlAQVaymkNgVHQDGswXZ+EVlCHoFRgkKwiIRZ4/g+JKp7/TFQ1d8Sy96tIaN1jDVnFBgDY+AMJL76nrfgn31aryCKZxW/RvgpVWZFBZ7o29vx9x+752UYy/vlD4lB7c0j7rTwCHoHNIOCJ6mZQ8tuMDAKopj5x8Ym7F7LlH3999pUf6ye9hkiURLXFlEBejJnpQ04VwZILIfBiVTX0HJmjuf0D2VbSURlulUxUj2J4MWeKaW3YOajrvCuv86njypwG5U4rirJWDGAteDfw/2TCjLmHw5euNaxa+Zs7T/S3Z41c7zhu1xqhkd+EokprxBntW0WVCquwq5wuqHuVKATEJoTxuAnTtQlIZQKAZLVkSkpk1Xqs8mxTMgARViSq/FkQrCjaq4b8XeSFySjJp1SYVSW0g5IrzHVFG6tS6LpIFw+2Zn5/Km3+wgPTj31NCJFvz8z5vXgEPAKeqPo1sKsQePLCkzOznYVvv9K//LMX+xceSBIpZYAVvoqMwLHzVKb7FO4XGm1rnHpi+6LuqqPdvsFuNxnZyDFhEC4lguJoKgpPSFSZBF6vzeVq4sjkZT3/05vHZlAow4NY08VovT1uZsw3P5Kdf8WuIKqum5m9k3CKpjYl5IaJKmAL41xAKmKYaUxCM25Sy1VTcEge0AGg4pu6MvxPzHktUbVerCtmZVX+6up1O8yrlhBoCVGhyvG4dWqmNfWxw427/uxI68jszs+yf0ePwN5EwBPVvTmve/KosPvUi6df/saLy5d+6nz/3HeZmoZQMhWlkL8pqE0qqi9MbUKbm2qbjK9r+L4noVpzULeTqLo3q74HtsHkfD8kD6xkrfa1dFY/Li1gPXUTX0PFcOt9UlmFjJUzuwG9Hb8n/374f/f+blcUCR6ovFZpdQ5GFQSrleDrHetuWEEbEdXtXhdrF569UdxEjdGg7a4lqjg2cgDAbHPbsAN3IzMByigYi7GwagwSlXCP4xI5qhrkmfJY7M0R3Zu47/EGduVj9fJyuarVVVQlq0MeK0CUAoJcQEOm5YHm5O+0Gq1ffmT6Hc95VXU3nBl+jLsBAU9Ud8Ms+THiBUs813/uzV899+o/vrB44ScXzHwzbkYQGcwTM9QmNS8z6kDFFzcJQgZARvIY/9/HJJUu19vZFrNK4jbI/cXe6EgYqZDNfspwqirOjX1YBY0rVPhmg8hkhbHyz+sT1fWOyam1G6m2JLo58irwJsf+hL3iMZSrhykKbpjsqbl+jvNuOTV3E1FdQQhpTWhLVAtuZ5oDtVKNZQITtRY0kiaEIqSiKsxTlzAkoituWihndX3D/41VfpvCsmr+aXu6AUOiCqAyAzGEMBY1Tk40pv7XA1OHPnFv495Lu2V9+HF6BEYZAU9UR3l2/NgGCGAB1TNnv/w9FzuXf2K2P/sNZVhQlA+Nt7HIAklqptGKCjtQIQNR3mqosn62k6huJhyOBNApYsQNrD8mfl9apWygstq/uf2uHuvNRv43Ih0COw1J7jLkFFhn6k6V3cg8KkR14Jm5B87DUSaqrqLeKapVokprBzVVU0BR5lAWaFcloCw0yFJCM67DWH0Man7cAycAACAASURBVGENlA4wXxRQzcdiqGF+rDXldepqpTPVhmtlQEzXWli55cAKPdtXqUJDaEKITGimWhO/Pdka/9XHpr7uC94BYA+cPP4Q7jgCnqje8SnwA9gMAif6Jx757MnP/+SV/uw/zIKsGUcBvazU2CMc/RYz0BjyRxKEhVWklbEz44rqmc282QhtsxmCeb2cz8FF9TYoqtctqLLqKM0HUQ0O/+MDm4QZKIfCKaqsg6YMrLoSBcBPJ/yGX2C7Aq1MEFjXYsgW5Az/RtIp5y4iV8Wq7kF6gNNXmbpS6NgSWTJ7r2Q5D303XSrJCC2UGwxltxHVlWRVA/4rygyKHM9xCZiuWhQlRDKEsdoYtJIGJCICVUhQWoJT9Knu3+asOpcJYbC4iinmRk1AhnAOiepaVZ3TTAK8Y0ZHArSrKhXUwvT1Rtr41/fec+/v3iPumd89q8SP1CMwmgh4ojqa8+JHVUEAc1O/dOpL//jM8tkfuarn3g6RkXEQ0RY9XVKLVIMVwVj27+y9qdrBhvyZgexKTEeRqG4UBq8qqJhXSH3bLQFltYwJqOvnzk4ASFJL0KVmKzFSW9kWiDcGECW1ExootKtJ14qKbNdRCMmo9b/kMK0BE2A6CP8e+7ijmop94yWF/RURWEde+DvOr1Ru7QwSE3cvUd3xk2ATVf/rKaoriSpbTJW6gH6OqT34E/olF2T234jqMJY2oR6kkJTBkKhSEwC0q1rpBCA3IKrr3fCx4r72s4O2pWUgaC2Z0vBaMhIbAfTHaq1/f9+xe375gfSBz3pVdcdXnX/DPYbA7rx677FJ8IdzfQSeWv7C2587+fTPLBaLH86DvKViVL0UFEZDX6PHIob7KVuMlRK6gKAvFSsnFHb2RHXbltnA/NzucVD0gr6T9h+2sEWlm+yFkIDSP0MKuNYl/a7Apgx0k2FJKs4j/t2pv2j9g8UzVb+hVUdRzUEkcuPspyqE1a0BESqQSoJQTFSRsAZSkR+mUgEoGRA9JZIqJJEQIrUDeyLugERL6WbzEbYN/Vvb0WZueG5tzzeScm9cTLURUXV75p5TeANTQl5qKIwBLJfMi5JSABIZQTOqQyuqQx0zRVFR1QokElUiqQJKS1aRXQb0WcGrxa2ZwfdrPifsNjzpKw4W9483M5SLbSgrntaNyQFacfO1qbGp37y7cezX7h6/e+62YOt36hHYJwh4orpPJno3HiZ1oIKXG184+cxPn58/+0M59O4P4gBkpCAzeMHSpKbihYvDshIkiWfYAxwVVmf0j5e63dkeczME4/aH/ld/TAytppxqqim3k+loiZSUfC8xr7C0hNSRU01tMVFBpa9O9aYJsjcblhiiwokG7xhSdY6sqIgOfC9JAR0SjipWLuXA9WkncRbJpU0BIJHVqatKAjaMILKKjSOqaqtipZXUVlLXUIld32JriFIVr42stdw222O9daPzezPr6Eb7uKW/b0FRHRBVjSSQgyJ4s9PHG9QiZ8KalxAYCbUghjEkq0ENIo0h+ICcAdhXVUKJBv6YowzYNICJanW+Bh2prnNDizfH1QeSVCSrtMZoZ5q6Z6ELQGSifiOqf/ruw8f+j0fHH/0b31r1llaPf5FHoPIJ78HwCIwgAk8//XS4eG/nPc+defbn28XiOyEwcRSHZOjdw+IK9FY0WGjhyArXcGNoD93/OeLPl6OdoQPbD+JmCIYrCKoe5fWM7NdLV3UXbicUcgtKh6vrpc7pFEhA3fUc5wAVbfqHucL2qTMufMHGC/iVe7Ybm42BbS+54h4VKAqZCgUBqZysepLKKSQEIgD8h9sSXVW4LXYhsqNjh3jb2pIJNB2fK9gi0wBMKQDIC2ypS4yajqLUpTEo2SpNEVwjjFCouoYBjUEGqLQOx4RjQ6xJR6M8aDsGS5h57XH/zgGBFpo9ZFctDYkkyhYKbZdP7PVW32bWEc22axW6XUt5mBi64R4HiioNYCVSzvABzfppO4md50roFxnkuNYKTakhEQTQiGowHjWo+j7QSFRRIceiSmmfpK1zQocL/w8K61bejK1QXO1iZ/V+2E2A1gIdH94AYWpKSetC4frIBNRU+vqhsQO/++Dxh/7VlJha3C5I/X48AvsNAa+o7rcZ3yXHa4yRzyw9M/nK8tf+5cmzr/+jUhYH43oMMpCQYVGFKaFX9LlQYtUqHnhjrptdtksAuJlhDlQrYmisHg945jqUdR2miphxewQGk+qXUJ6mfEAKvHLeKIZeyxxQnMISqVxn0DcZZGgPpnPo49wUBeheCZChaqrBFNh8AfcfQCRCiGQCgQghVvh9yGRUhhCSeomKJhNYJqec90e5quTmwOomK6b8OyQMw9SPYe7gwFuVeCulF5RGoLGR7udl1ssh7xTQ72cy15npx5np1Uso60ZBbBQxZIlkFYmrilhtZaKMGm/IPd+R+OC4kb5iKBgrzomo2hskR1RdZzQr7TuiiiqvIY/R0bmV2iypvZklutVtneJJir3QUGCbZPRMLgu0kSCLqFhG0EpaUFMJxCJmoor+qnSLY10dBkQY26qyTOs+PlbkOlcM/52CT04C1urNdcFCxZa5K+bH8/0TrgbsnhXruJuq9DNvOfrAz7x5/M1f2ioG/vUegf2KgCeq+3XmR/y4/9w8V497S+/5yrnn/83CwtybhBKhikMK3ZaApv5sAs6Zj6seq5jr2uyyET/4mx3eNhFVCmxTdNwVoSBhFaRaY94oF0ZxriDmmSJRyA0qWzl1BOvlPej2u5D3egCZoJB9qJCQxpAEMRGJSODXFCKIUPeiizpqUMoatVM/dkdAkfhZxRXr5FCVpb9VrYOQLLpcUtwPqp5scMkFWkhiqOm7MUkULRgwcwb0JRmos/VW/dT0TOtr0VjtQqe/lC70Fh48d+n02y/Pzz7YzjuH+rpfL5VRMgmEiARQjiuqrEEAQRCDlCGPW2N7TiSqqACjQoyEGyvTC5sfXW12wKsRtyU/WUtkPVG9waK3xJEcJJCoQg4lrj+0rMJ1UQB5qdajOqRBCjVVw9si8lVlBwBlxVpc4MNPDLeW6D6iEvZnpdTqqvb3rsfdYKSo7OMdG23G5wUq+fh+aFUV6wjH8fqbDt77C4/MPPLLPvx/sx9sfnuPgL0eeCA8AqOGAOamfurcp472Zf4vXjj3wo9qoRtxGmP5NRfoCKz0x0xIDDVbC6rqQThboVUEbtSOcyfH47RWElOtqkRh6hW44Z+szygSPfI35WIozAemsD6qqCV7WmZFDlmeQZZlkPf7UGBFdoEpFwJCEUAUxJBGKaRxQmQ1JHKK9DSwoVkMnSJRZZN2GhZH5m1ZFFf9k5paqeJ3RJClLEwjQH1LknpLaag2lYAUMC20UrIthZhToTzbGm99eXxs4jNjjeTL8xfOX5w7CFmj19CXgktCpUoFnaARdsVb2v32+y9eu/Stl5euPtyG5ak8yBVEADJVIBIJJsRCrBBSUYPABFTAg/+45SuipMnnl4qv7BPVN7wNwKMrMeVAIMEdHSXVLYWRVFQtcaSzXWgoJaaTIFEt2LKq1IAqdSxj8lSth3VSVXFuqBKf1G9LNStEle4VhqttSFZp+0oWK1marXpQCgqmFeDv8SbOphtpAYFWEOoQaiKdn2rM/OWD93/dTxyA+qwQqP36h0fAI3AzCHhF9WbQ8tvuCAIvmsuNNy48+w2nr538xfPLF+8Lk1BFSUTFMGjsj3SJ26SiurLOhd4T1TXzxF2f7GMjokpKpO3kZW8A0DoK0yzIcB2rrjWnXPSzDHr9HPJeDjorAHIsUpGknKZRAnEUQxAgWY0ovI+RdDRop7A4FrsgsSMCYRUvS0Sq0+ksgJA44b6wyIkKV7A7UaXimoroMC3Z/o4oo5BZEERX62l6cmxs7IU4jr643F3+qgJ1YezA2Nzk8cn2Q/BQvto6iFJOLjyTnFs8N355/vLhMA3fPt+79r7ZpWvvWMgW7umZ7lgRFxJSdA9QRFSRHKGah+4AlG8aGPJrpZA+pQPY9AUiqbgNEi0s9OOIv8sK2ImTaxRJ6KaOe5DrykVxhKEpOQ0o5zxojL4jMUWSipZVKd0cYQoA3wQ5lRQFdk5trmSirlJU6QajoqiuF5VB6sqpRzbZxna+ooRnrehmLDJx3lCN1x+4+60/vdBJPvOuI0c6mzpev5FHwCMwQMATVb8YRg6Bxy8/fv/swrUfef3aa/88T8pIKikwN5WJKual5RT+IxujqswxUAh5WVNuo2MCI5QDeCcAH+R0OgnJqkgD4kK2pZZIYTGaLmz9Pt4UYGg/oycWsXT6fej1+pD1ChCFoOKVVESQqgQLSCAOI1BYkGTD4FReYlUtJG3ofckElbVUIp0u1GoVRiIJmCNL4+U8UNwOSSoOj/UxLlyh7zXnqQYq7NbT2plaXHsxTtNnwyA6Uas3X52caFyqtWvzb3rTm/qb8bVEVf8ZeCYIl8OJl0+/cGSh13lkqb/0zsXe4jsX8vkHl2HpQCYLEWFaQ5xCHEUgFOdLk/1VwMqpU1RJFR5WgPENFm47KLzamVWxq4kqQiaRZKI3KvWropSTPM85L5oKq9ABIIFG1KCv2GYVySuF/wdFl7YlbzXU72zNXOrJKusqIqpVYssLk57UzoKsIPgrxQcw5aAMIDSRSUVtfqY587uBFP/z19/z9Zc3s/52ZjX4d/EI7A4EPFHdHfO0b0aJrVKffPnJb7vavvbRS93L70ina7YHPFdPU25qmbOBuyUxBM4KkrqKqDJLGKmClZ2e0CpBqebiud+jGumM1CkH1WD+L5PUvOxDN+vSs9fvQ7fXhzLXILWCRCbQDOrQUHVIZQIxREQfkbTxpZxJKf9TRBiogtv2ZHcWPy6v1OFCBSxYSU2h3qFqziVWnDJAvIBJr1Gg8jRNT9eT+vP1ev0L4/XxZw8cOPC6CMSVeyfuXdwKOUDSegJOTJw6e/7o5StnH77avfLea/2r713Ol97aybtNGQcirEWA1mlAPq2cK4tFV8PjcpZI3MigUsKzo0thtxJVTp/gmxYyVqBcdSyqKiArCiKqJaYAFIZyoethDTtE0ZqMsGMV3hStqbpcGdqvfkQMCqxs96rqOePujV2BFqq7fJ/FXfCIqlov10CHEIskq4nk5cPTB3/0nUff+awQorejk+7fzCOwyxHwRHWXT+BeGj4Sgv/v6pMPvnHl9R++OHfxn/VkP25MNdBIiKp7kbCgiop5aU5JHdS4V4jqIGTnFFVXB7/LTNq3Z27tKe6q5Ik9Dk977gCFKKJpOZrxu1zUgqr4s6IPvawDnX4Hur0uZP0Miqwgk/V60KDilbqsQyIS9I6kfuuocrq4NhNVVpk4GxVD/7YAyhLYgUeqE1CdwT61vuTOVZy1CpQXSh2jqGMVlsioPBDBfJrWXppoTT5+aObAUwePHnxxMV288rB4ONseDId7edG82Lh86eybTl184z2z7UsfvrR45R1Lun24iMtUpoEI4ghkEIFSmIsbsucrim12/KSzai644Vunta4V2z3m6v52I1F1YXvOlGCiiu5euCooHYVypjlXtcxKMjPDG6h6mJKqmmCuKhbuYQrAGrxtAweroDrXi8EN07CNyApF1ZbEkehP0QrKmnHtmvFdFJPVUkEMiQkK0T1+6Pj/MJ62fv/BmQfP38459vv2COw1BDxR3WszuouP56Q5mXzx7Be/99LC5X9xcfnSu8JaDDLi0K7z52RPTCxVwYJbScSq+iDSMyCtNvS/54nqwNFzAMWQk1tCVCnaqXrLuq5S+ELKR9VopI65qDl0sYo/60Knh0pqF/Iso1zUWIbQDOvQiltQkymGN0HpkEiqBCaS7JHKFJR9K5Gg2qakLr/UVeyTxY+rsLYhcQrF2kYNduzkt2pJKsppkYrbaVI710jrX3rL/W/5xHgy/tSlqUuX3yXeld/u0+C5i39e7wn12JfOvvCdp+fPfPBaPvfmXpCNiyQMwiSFMErJjss1C8CvbP+FKvBKojr0rN3aqHcjCd3METNRZbJv3b3Y/UMCN/0oubkEevbiGpWloJK9WpBCI0gpVxVt0dhXdW1LVF57NgqzqvuUs6Zy/rlDAsvuGO4CSnWAVlUVlEttU1xcrmoZwMGJg59qxrWPvvvYu7/ki6o2M/N+G48AI+CJql8JI4PAV+a/ct/nL3z+Jy51L/1YV/Zqab0G3X6fCmnwQoC5qUhU8VGiDYxSnqhaXW716Xwjouqo7aD9KQb6sWAKc1HRD7XIoN3rwHIXldQelHluvSpDmEzHoC5jSEUCAfVWRxUVSVkIUkSAXaoUFpRYL1QOfw9vILCwitqS2rxUuuBb9RQTUCnPc2XN9cCmiu5QSjBRGM2PNyaePXro6J/effzuvzjWOPaSEKLYycWMEYCTcPLAc6e/+P4XL7z4vRfal79xsegcNrFUYZpAkqRkVUVP1JMx7Zb8alllZiUOFdXt+Rje00TVRtapKBDhkthpSrALBUZckKhivmqWgclLUk/TIKa0lHqQWqLKudJ8y7C6u5jteOZyVCv5qKyK4xqu3FC5mw5UaG1zCRwP5tByBytc35JUf1kItswS6bmJ+uR/+9j9D39yQkzM7+Ra9e/lEdjNCGzPJ+RuRsCPfSQQwGrrz8w+8R3PXnzhn13oXfx22VRkb4SKKYWjsbORDV+vb+jDqohLFeOD2h+KqiPvw97l1RzIYbXZgMgMQuuoRnHXKLL6AjTs70Ov34NOvwe9fgadThe6nT45no4lDRhPWpCIEEIMaZqIWpyStdSgXQB3b+JcVNZT6f/UxcfNCiUHUAcpUl3xAo+9BIyGQGLbS6udOSWNUgUkhDIgX9QoiBemxqc/dfzoXf/uyMEjn72rddf8nfKoRLJ6Cp6IT8933/rsmVf+s5OXT33f5c7l+8KxCMI0giAIIQ6wb1LIirIREJKDgYB+nlEnrs20wN2uk3Q3klm2HGNVFe2psBkFdYKyRVWoqrooAKam4E0VFCW5MdRVDRqYq6owVxVvpEIwVsLm/a7MUx2cQ4OiqkoR1UD15/XKcYPh60vrJDA0KMAbEgVBKckBIBFpeWBi5hemWhO/8ej0o1/drjn1+/EI7HUEPFHd6zO8S47vrDk79dRrT/3k2c7ZH7pqrt0jawoCFYEpmKjSs2qxtOa4rkdU2bNyrz42Q1SJoFQuyuiagL9DJQpzgFFNzXSfwv1EVNsd6Cx3oMg0G6mHdQr3UxjVhBBRJbVtF2kLnPguwWajkiWQLXyy/a5c/h/+3oVziKiuejoyxUUpaPUjIFABdNs9qCX1a4dmDn788MzhPzhw8MCX7524d+lOkVS3npCsPnHqifiqPn/s/PLFD11Znv2Bi8sX3ltGRgRJAFEUQ6hiCLCoRwRUtEY5t9hla4fdKHYjUXVrhW5fXItcIqrcNIHs6ihXNaOc6jzLweQFhDKEukqgHtQoDSAm/CP25qX8aHtju4Ks2rW5KaJq7dxsLSeuY27iYJOSrfMIWlXhGo4hgQNjBz452Rj/P99x8B1/vdMRgL36+eePa+8j4Inq3p/jXXGEX+x88T1fePnpn5krr324l3SxfByUiMnM3RFVp6hufEBW31jhAGBluR0mBDsJ+pCo8ru64qShqoz5p3zl5Up6NvF3eb9UrKYzaOddaPfbVDTVW+pC3u5DbGJoxk1oxi1IZcpWP6SvCmsv5XJRbcEQ5aViiNW1rRyqTqiq0hicz+2gxAiL5SVZUIG9KcHtyNhfoxqFHZ+iMlTB5dbY+O9NjU380duOve2F6enp5a1U82/3HD1tng7PXHz16JVrVz4wu3D5H51fvPANWZClKglEmCQQhAm2QgBAE3oZcRctg9kKO9dCdTcTVZovS1Spba5QpLASUcV/uoB+0YMs64POc3KfSDFFRaVEVlFVDWVEFlbUqcouAFb8hz8NibHLm7ZfV1lUkRMBFQ4OV9IgjcP+jlvrsgtApCOYrE2emGiO/6u33vXWP/Lh/+0+A/3+9ioCnqju1ZndRcdljAn+9MKn/snL51/+8SVYeLtpaNBSA7UCMob7xds8sBsf1lDlGGzrDLlv/OJducWmiSqFJpEW2QIUtKHCgH+B7U/70M7asNhdhl6nA0U7owtrS9WhETahpuoQo3k6YEEKV09TByj6ym6S2GWJC6gwR88qqhjyd/TZhv/dhw4SUTLwx9dJSTnH2GEIb0wofQAVVSyMMWHeSBoXZ2Zm/nB6fPrfBWPHvzqqxum4lp+a/eMDb1w+942n58/94KXli+/riv6ErEcySFIQGH7GXvRBwzYuKLBUsCp239Y1uFuJ6qDF7MDaC296FLkAlAKJamlb+fYhy3uUq4o9oLAXmiOq1K1KxSBLdxM1JKAuT9qBPyzI5ND/gMZWwv/UzMHmV7vXDYmqvTEkVRXbCQcgcwn1oDk31Zr8teNHj//m/cn9r93WyfY79wjsEQQ8Ud0jE7mbD+NFc/LQ377y5P94cfnid/dl54CqYQhNE+HBwhwkLjd1gV3jl7h3w/4sMnFnnGq+3PB7VjHRKcEJmBgmxep+VlQL8kblwqk2fe13ehAUAiaiMWiFTVJVsR0ktUCVEZNQCtczCXWNQbldAP8e/YNccNVVVfNlnR/4dUBUNRNV13kKb05IqcILvJZlTaYXD88c/tSD9933K4leeOnYsW/ojvJ6x3zrJ+b/Q2v2ytw3vXr+1f/qYu/K+/phMS1roZJhDCpMIVJ1alyAwWt8ItHfiVzVmzqPRgZkPn+dRRmTSE4roXa06KdKZDWHXPehn/eg3+8DFJpUf7KqCmpQj5qQBlgAGNpmIEMS6s6XgbJqXQYGOauOrFZJqyWpNoGA17V1quBUI/bOJaIqQoAcIDFpMd2a/n+OzBz5lYcnHn5qlCICIzPdfiAegVUIeKLql8QdReBj5mPyQ73/5P1Pvfy5/2VZL38dhEWoQmYy6DxFeambVlPv6KHcwTe36k2FoA8JiS2mQg9a60OL5BTtp+hrmUO724Gldhs67Tb0uhl6/kBNxTBZG4emqkNQKJCFAqSqmDcs0MQS1VSylRr252HjH0dHnUmVywNkOjswS6eUWZsWQN2ZcH+2utqyEmGErgXplanG1JMP3/vwL11649JnP/jBD+5oZf9WJ/XjL/3W3z9x8ZV/ci2b+8Z+kE1BGkoVx6BkTJ6wAXYyIlLkierGWOPaHf6VivRwDdr1jvnWqKpiMWBm+tCnFr/oVFFS295QRFBTNUphqQU18vulDmnVFqlWKaW5oAr/oeVbdTtHRlcqrAMTtkEKAfk7D1qqov9vACKXRJKn6tNPHRif+eV3HXnXHwkhtt3rd6tr1r/eIzBqCHiiOmozso/Gg0UoZ8/+bfKl8Oo/f/rMcz+WBdndYYQXFgCpJGQFaiWOqFptw6/YdVbI5ogqBfqtmooWVKiqdrMeLLeXob3chl67D6ZvIA0TqEdoll6jHL/QhJSbGpiQm5aiHyWF5h2xZOXIXcQ5L49N/gdODKiyIrl1RSpEzpjs0nYDRwAJutSYS2viIJ6fbE49+dZ73vobb7v3bZ/ajd6TqK7+wdd+73teOffqD19oX/yWLMyashGAiANIY/SgRf9ZbiPr8LudHwG7UVGlRh8EDtdEksWUZqsp/Bt2hqLwv8ghR6JasqqaZwVAgao8h/+xrWojrEMCyYCoDv17Gf9h5mq1md3wBqqaBkBdqFwqgC0Q5NQXZ/7PXcgoSQHzrQsFqghgLJk4NVGf/I1773vsV4+JsWu3c779vj0CewEBf9nfC7O4S48Bi0/GID7+V1/97G+eXD7/rjwua0kYQGxVuQyNvImorncRX2n0vzLavzrUv9eX+Y2JKl7qEc1hdXRGFf4dVFM7i9DtdAEbO6Y6hUbSgDSusfenkRDIiCr/QyykKjl3lG2p3IWa8WVbVP4dkq+Aik0cgWXS6pIFXLchbjXK5BRJVCACaoeZJkl/amz6r44cOvpvvvmhb/6PQojbbuJ/u06jq+Zq689OfPq7Tl09+aPnO6e/pRMtg5gEiNME4rIGUZlS8ZknquvPAJJR+hywmjy6RuD6QqLK605DKUsoJBNVdK/I8gz6WFSVGcpJjURsiWoDmrLOZBfXpy3wG9xkrfFRHTr6OlKKZJQD+86JnG/KnN2VPRtcewI+HzC1pUSyGkBN1pfHkvHff/jhd/z8MXHg1du17vx+PQJ7BYG9fgXfK/O0J4/j8cuPN+JG8G1/+fzjv7igekdEqkQShBBqQcSFvT09Ub3x5FfClPZbR+5RwcSQP1dGc8epfplReBSN/JeXl6DTaUPRzSEuIxhTLahHNYiihNUibAOJBv1YRmUr8ElXrRBVvJRzK1ABhiyXkKiyuT1dwG2HKuc86Y4HL+xU+Y5ZmkVJrwsxtUCDGW+Of35mZubX33T0vj9+y+G3XN3NuXyoqv7N7P/P3puASXKVV6J/7BG51L509aLe1Xs32hACYxsbxn7elzF+2I/BG9geP7wwNja2Px62xx5jmwEPeGxgwAZmMGCbXYAQUgMCISGB3EJ7S2p1t7rUay25RmZs7zv/f29mVqulrpJ6qSWyv1KXurIyI27EzXvu+c9/zrfGH5i854cmZw+/7sn64RcmgzHZBZt8u5+8rMg+mzZkxMobVMJCuUVN4D0z0AhDkA2adlvjMdebgfPfKAvTes/j9S7FU3B+uIdlRDAWPUCVJS2pfJkxRVmbm6paEcr/LYpbwqpy+d8tUNkpUZ9Z4gqBQNBuUhXGvsP4A1h2Tu7pYLWTmqZ02dzZ37kOAMByvMwC85wQoMrXOXHTPn/g83u27f2rTcEVX70UY5i/Rz4CS3kEcqC6lK/eEj52bjiZ+vzqM3HtN+9+/O7XGb7Vb7kOmdByoZsX9klp3FmYO50UnSDFJXzyCzj0s0u1T2+4AZBHlzxeVHSgEPQJWwRAw2ZUFFFMYdaiJsqiaUTtOKJaAC1QegAAIABJREFUtUa16VlKwojc1KY+u0xlp58XdRjvc/ynaoqSAr0wqR1rKsVIyTGpMj8sAHSrC8v0FNuk2q7kOCVdSDNPeI6wt/CbdMDoHhsdGHnPulXrP7p3295Hl2LJ/+xLvD/L7KkjH7/i2MyxH5mcPvpbx1vHNjoDvmEEAdmWR37ikA8gYxgU27FIXthz1SZTlbnhDpCZLbaz0qleKXuJikUSrvVz/UBf7JIA4VPlIY12KkACclIeK5EAALDyZowbqmBV1aYkTsk0LPIdn0pWgQbtfvINnwGvav/rMqtIVVPl+67+Wu7v7j2r7DPUYPOGSzsA6Ew1pQnHxg0XBRsysLue6ZMVWQDM31o9OvEPfWv7PrjL2JXrVBfwmZg/deWNwHP9XFt5I5Wf8QUdgUPZIf+hM4/tOTT98F8fmnr0etf3fNfxeXFO0MmbJMRt0YpBuqBvvoRebH5AFfZGajHVJU1eOIEJJRo1MiJqZi2qJyHVoxaFYYtqlSq1ZuvkxCYv4H1OHwVWkSxoUlVXP5gi6d9XRv5KU6o1qDp5CvrTXj/Kjpl6R6va+RfZfGiGzABnKCDVzqwsMIvN8cGxfx4cHP7Hl77gpchEX9Qd/gu5le7P7nfvefKebVNTp37p8ROP/0LTbvVFfZZp+Q4VUpdKiUu2QRRZLYo5itOnLHXITJWO1YgpNZtkUNwBqgl7iVrMZhsZQ9bn/FjcYDVjFlkkPqwx6TRTcRme/wmQNWU/VSn9N7mpKopjfrpjO1QyAxpxhigwAtkQ810raWr8UEBVtl24N3Unf2/UrYpSVasnVw64eiCeqcy26uZFBtLECWVJlHJaltk2kZh1bLR/+GPXbbnuL/qMvtPP+aLlv5iPwAoYgRyoroCLvBhP8d6Zw4OHmg+8/MCxb76raswMe45vITKVTJvaaUZREvMyspwTpeZzXeYDVGE9pS2gwDTJsAlQzdKYYqROUZuaWZvqcUi1sEnVWo2a1TplzZhKhk/9LrxSS+RkHns+sgIV2jr5TsCk6sznNqoeplSD1U4mOjelKO5LpVNpPwDGzlzHRtJYylGiytg/s1OzNT6w+qtrV619x5p1a76xcXDjsstD/9SpT5WTVnLdo0cfedPh2aMvbpSSAlLYkKBUzpCcRNQ2QkotMOIBUeqQkTisFYZMNzVDMigS5jQzKDHsFQpUJV1KDYPiW5UMIIU3MMBqk1PW2nGb0ixhVrNg+jTmjlDBCLh6I69hcZQtd/qDHVXgdC5QldQ1eQijqpN+eYuoGFVcJ/2U1ITHq7ysZdlc6XAMm8y2AUa3PlDo/9I1W3f/4YS3/oH5fBbkz8lHYKWOQA5UV+qVv4znjW7/u5p3rT10evLVdx2+/c+sMpnIcYc+kUyTIkR7JgmZyzj2dL7Df36gCjcpAarcqMTWPbpjGWEJotsLEY+atqkRhWxFVa1UqV1vchxqn1NkoOoZAVmJo2Cq+Joyo6qN/XtAqwaqbFHV0fp1c9F1UVWaTCQgQOQBCqiqdhQ+bjgIZGa74BYf37F5x38d6x/7wvY126eWsi71ma4v61WP3zZ8ojH5M3c/fuC3zliVjYmfOgXPpbLjszMoNJamDWcFj7LE7nS4GwakMG0iQ4Aq2EBmUwGtFKP6fD/QFy+r2tsgqc7yHECVhS5wtkgAVkNqAqhGLYoTjJnBLhZj7igYTbYHEx5UMaqgZTMp/as7VYVZ6GZBxZb2uF0o2CobOfbFVZpXZlS1thaXx+INGaQzRmSQmzpJySt9c8em7f/fjv4dX1qO9/p8P+Py5+UjcL4ReL6fa+d7/fzn+Qg8bQSyLLM+e+ym3aeap3/3O8cP/D/+ANpzBBChhInSP5fyYKS6wh/zAqqc5CS61I47pNamogwKgBo3qRmhgarJdlSNaoOonbIRetkpKn9Jj6zUZu60C067FlIdVlWVN3WZs+dde+x6oAtUcaqKk+2Ua7mGm5FhapBrpL7tnrxi9fqPbd6w+b/tHN15ajnoUp/p1t2f7bcHwoG1X73va29+rHLoh6pGbcwNbKNU8MkyDUKkrWNL3GqKFKVOow4kExFx5FKHQ5TSvxTDL0ywxeIEq88CVPXnBatV0YSZsnNElLQobIcUtlsUxW2+5zxymVHF5syxfNk88f2sNNZnMarSJqg1qT3tUlrAqoUIrLM22PZKicNV+V/uAhw9tN/cdBWb7E1cdAr3X7nhyrftG933IQO7kPyRj0A+AuccgRyo5jfGJR8B6FO/duiel56qHX/rZPPIVVYB9jECjjiDHtowy+REqpX+mD9QBfvZNY+XFqqUwjSkMG2zXypAar1ep3q1TnEYk5/Z1BcgrScgO3M5fQoJOmw9xWb+3UYoKfuLdyW+x6OTPNWBxzr7HNcNekn8voqr5PjU7seNkYrBPd7Htd16X6H/7u+67rv+ePrx6TuvvfbaJWtFtZD79Sunv/ZTtzxw6xtPtk5cHbuR45ccclwAU4tcOyAztSnrdbqHmyhrttXfKqGpo9lcyJs/y3OXGlDVQJAbqjRQTcCqaqAKnWrEDZqoIIy4g1R2yjzGCl52oiiksU+NqKrodBsYlTaVmwiF09bda6zg5qYqAaoib5ENNzZk+FyzSSQcPL9ik3zLP7Jh9YYPrl2z9i/W0towZ1Uv0A2cv8yyG4EcqC67S7r4T+ie7NDANx7Z/+NPzTz1zqbdKCNdMHBdpGFLqTpF88PzaQtZ/GMw3yM8H1Bl2KJsjaSpQwrC+BNlMTUAVJM2NdoNqtcaVK/UqF0PyYotKrsFKnllafBIYTkFdarTZVMVUNXtVMo5tWM5pX0sezWqrPkztGY2FQZJWyxpgKs0tNiI2Kad9pf6H964ccs/XrVj33sHaGB2pSzYh7PDgzfe8/nXH6488eppmtmSFRJyfZfwx7MLZMTCOOuUo26IqHS4s68oSz0UnzqPT3PcT+eLal2KQFXAqnT/c1JVklCbjf9bSqfaoiRJ2d0CXf8DXh95TsAbKdyzHSW2cstgxh/JUsrQnzXW6jOJ7/ceoMqiFjhtcFVDN1ppeyqDDLXpxlxg/XfmkJkY5JvemVXDq27auWnn74zT+GnDWOGdo/P9UMyft+JGYB4fbStuTPITvsgj8IVw/5ZHjj7yi4dOP/EHhm+atmNQ4LhkZcSWVOjaTVXEZoeyuMjHtFhf/vxA1eRmDVkkMzJTABhxTYUNVS1pUhjD2L9J9WqNwkqTsjDhppI+T9hUk1y4pCrrKRZhiEWPWnjZpko3U6k0KZ0QxNpIVXjGQg7gBMaPbXnAjPd2/SsmSsCVNHwVvdLU6NDw57dv2fm2+1fff+8rjVeirr0iHtCr3njsxu85cOw7v3W8ffw/1Oxq4BRcGMKzXhgVfs6e52Qm7EbwreTbw1cU/26mYo0E6k799axjp++nZwOrywGoYhME4394qaL8j+7/OE7ISS3qt8o0GPRT4BS6QJWrCAYZCnCqSSVVfB7rLgjVClbV0Sa+Aapa0NWoKrNbRrFK25pkDFTZw5WjXZ3GcGn4rqu2vODXJ9yJg3n5f0VM+/wkn8MI5ED1OQxa/ivPfQTQSPW/j3/keyanT/7eEzOHf8gv+BT4HjlgjpKEsiwRVoSRateM+7m/49L+zfMB1YxjJIVRgz2RkSbc4RzD9DxrUzVqUjOWLv9GpUZxrU1ubFGfW6Z+t48XTgKXjZJ/p41KSvIaoDKwVJ3/3Pik8qU67JECqiwX4AU7E2IV+j5l+s9NK8yudrW0juFGg32Dd65dt/Z9O3bu+JdVxqr60r5aCz/679S+M37LI7e89snmsV84Y5zZbAU2Faw+sG1EMZFjmqDrOKxBrrFYKmVAqMzkCVDFOEMlMDeh7enH03s/PRNYXapAVfx5wahm7CiBJkIAVUhewnaToigiOzGpzy4xUC24Rd6g8X2p/II7QFV1/os8VZhVPA+PczKqOpmqp5mKS/9KP+tYNttToWmUKxEIISAn6iv2P3Dtjmtev85ed6dhoFMuf+QjkI/A2SOQA9X8nrikI5Blmfv2+//uVdPtmbecSac3+F5AvuOSDVoQQJXTd7DQSGBizqjObZB5GrjIYPiu7HLgO5smlGQRN1CFSUiVdpPqrTqb+4fVJplhxnZUg34/FawCl/zRNQ6gKglUAlDFnkp0qAJUVQFfAVUGSWw9pRpNOgGp2lxSPFwlVlKlK6HMmmTkOx6lUUrlQt8TI0MjH77yyiv/aefYzhUZJZllmf2Bhz/wQ4eqT/z6ZPupV7Tt2Cr7AwxUzYTIVkA1NTA30EaOjYVJKQPVjKwUWfYCnzi9aR6f6OcDq4sRqM41/J/b9d/9ABNDU9QU8KWjVMNWk5qtJpv/mzFR0SjQSGmQCl5JgGqqbdgsbobSEak815TWdC5QlY2b2h8qqarUFWDnpqhv/rnINmDBZlKWwFFANcch5Y3sNHCLj+/dsueNM7MzX3jxuhcvG8/gS7qo5G+27EdgHh9ry34M8hO8hCNwsHpw9F8PfvLXTrfP/HErSFzX8si1UA7DGoO8d/HXlBztHKie99JwKViSiShLKE2h8W3zIg0rqtmwRrVGnZq1BsUNxKRCo1eifmhTySVKYG1kk2FKTKp0+yvmU5f+hUOSL/VzXfrvBc6dzmnlMYlryVo//j2RFGRxRkWvAPqvPTo4euPE6ol3D28f3r+S03n2V/Zvv+voXb9ytHrsF6ejylCp0E8F2ydHXwdTEpeYOUeDFdKoAFSzjOOGAVaBUPFv8wGqvffUuUDp2Zuh8wHXczGz5/ud897XZz1BGqVUk5M6Sc1wdp7Kw6DaqTKU/tvc7Y+ufwBVsKsUpRRkHo32DVPRK0sUsIBGvv+ZXdWxtJqhBqOqzfyF11YbtO4+WpLgus2HLBdQD3gFYzzEqk1YcY4kNuzMMp3JPRt3/4mbuP+8a2xXbaHjkj8/H4GVMAI5UF0JV3kRnePtU7fv+frRO17/ZHPytVGQUGAXyDEdsmGxxAAVkaDatzC/Pc976bh5w+KFMM0iitOIIyTBptbadZptVKlRb1JYa5IVGVQyAuq3i1QwCwRrfyOzFVAVIMkglcGo6CM1a9oBqgrGdhjVOc0mSoKg9K3MJyWKVTVZBSuulZlFA6XBIyODo+/atn7bR7as2XL0vOe5jJ/wUPZQ+aZHbvqpp2rHf+ep2ql9tuNRqVAklzcPUnqW5ikgJwVU0bDGjKpJtnIGEDC7sIFatkCVMoqxYZsDVEPK2tJQNVweorJfRvmdrBT+pj1A1RQdsNb8atApbKtoqzsBG2q8hWEVoCpQFnIBuRb6b6lOKEs2JTVwDPfktnXb3lUICu/a079nZqU0Ei7sLs2fvdJHYIEfayt9uPLzf74j8KknPvXDD8888ptHmsf+Q1owqGgXyWbbIxWZqjqYWeGY353nH24wQMgRRxoPGKQEZf8WNZFA1axTpT5LzVqT2o02FQyfBtw+KpkFcnlxdsgyXQa6YEOl4D+XUe3qUxVwPSdQ7QJUWZh16IAwSZyFbjGDRA7eK7HSdRNXfHxkfOSdA1sH7ljJbCrGC7rtj5z8yA1PnDjy2wdPHvqZzDMoKAQUuNhKqOozzwX4OUCTjC8BqgBPXY1qDlS58YxZ1V6gKsb/YFSTdkxWZNJweYD6fIRceAJSwXKiyYnnkwaq0L50ASdcNbTmuhO5qmYozx+u9cvf4r+qflc5LUi1Ai4D8jxxG3CmN09s+thYMPKWnaM7T+ad/+f/yMufsfJGIIcCK++aX7YzhtH/+x9472uPNU++/kR0eqdRsKjgFBioGlnMPoecrKTsX5QA4LId71J5Yyx3nMSTRtTOWhQmLWq0m1Rr1KgyM0utRpOMtsENVLDlCQyf7am0FRUWTIBdlOd1gxTDVhUioNxRpRFKlf7nMqpzgSqelyZZx4sVJvbQWuK1bcPK+kuDp9auWvfnW9ds/bd1I+uOLZVxvpjH+c3sm+u+eu/tr370+ON/mpRSy3RNKgaBMpGXLQSDWgRiqBI3BzzA97PTTJUDVQ1UsUFiCUzSphBBF+j8D0OKWxEZUUYDhQHqL/RRwQrIycQ7mGNquQtQAoBZasEEqZTxWbut0qeYOVXNUrI56220wgwQoCovhKhg5XMMzTGAKrPgDFSra4bWfXFsZM0brhncdWw5B11czPmTv/byHoEcqC7v67uozm4qm+r/8P3/+w0nG6dfN5NWV1kFlwKOjQSrBENuJBYJsycLxYVJ2llUg3CBD0ZrReE9iy5/jkqNQ6qGdapWK9zpnzTaFJgBA9WSXSSPkEBlcdmT7Y4U42mZwigxAwrQ2mHztEZVhwCAAZcT0SXQjm5P/xtsfvA6WKAt0bxCsmobdrp1/dYb+/sH/mwgHjiwa9euvNOZiA5mB71/+eanXzHTnP4fZ8zpjWbR5CZDlP8dZvwECDFbqJumFFAVSzDMl4UHZCyr0j+7TUhDWReoRtSKoVENCU1V7bDNQBVs6kChj0oO5oNLVgJmGu4XFqWqtC9AVfxQhSUlBqrQl/L9rHWzYLhV6b+j02YYqsAqYlkti+C5B1mN1hSwLtywG+Pl8W9eMbzlV/eNbD9kGIgeyx/5COQj0DsCOVDN74dLNgL3ZPds+NJ3vvQH083pn28YrZLje+S7HjMO0FdK8w1YPS54cu+uZjMu2UEusTdioJqiRySmZtZmg/9au0GVepWqlQq1a00y28Ql/7JTIt/wpeQPmGrYwmArQImuf82o8lKs/VmV6q5jiq7sqTRQ1YbzuqlGiweEhdIlUe54TkpBcXrr5m1/OOgMfmrfln0nl9hwX7TDRfn/Hx543wtmGrNveXDm4R/zhlyyLIMKTiAbi1iAamLGCqhKp4+kkSmgyh3mC9vcLQWgKnrR7nmxRpQ3UXNDQcTwH5SnSE5YCpMCqLYZqDbDBrXCFplRxtZUg4V+6vdKDFRNBVQxB6CRZ8ITTVWKUeWyv2JUsWlgwKnssKSZUTGqLKPRpX8Bq9gJAqhCr42NG9LGAGFNC0DVaQ16Qw9uH9v6Gn/Mf3irsbV10W6y/IXzEViiI5AD1SV64ZbiYd/Wvu2a2x766h9MN2Z+IrUM2/Fc8hxHwj7TSKxcWCdmS+NIJzJyKZ7tpTlmXr+TlKIkpkbWYoP/Slij2VqFapUqGWFMXubQkDdARbPAUalS8gdYlS5kNIho/Rz8JHXwqQBN+YhgU/MeBas+uy6TqhtMpKAp9lZ47W4CfeD6tYmxVV+eGB59Y1808ljOps69Rz49+ekrjlVOvObOo3f9qTUIJprz4CmggLPhAYxiKyJYVWnrNiNVFmGdC7IwVnWpAVXu/OcQiS5Q1YsYt2IqoIrhiNIWb+B6gWrYDMmIUw66YKDq95FPHkeaQqdqmw5XGDDCHFohqhZpLgSjylKLs4EqnidVoK7zhYBUBrhoeoOOPEkEsGI/jvlhwWXDjUpG6ejuNTt+bigaunfdunW5RdWl+ejM32UJjUAOVJfQxVrqh/rZ2md/4O7H7vrd2Ubl5Zbtkeu55NgWwj7Z+1MAkUOUyWKRA9V5XHEYvbcjbqKqZy2qxg2aaVZptlqhsFYnLzapbBWo38aC7HN8o226XOLEagyGh03lmbw2GcDqDv9eoCr/1v3D10qxTHo17zKqYMXx2pYwSMKsxv3F8uHt23f+RdEvfnTfqn0rztz/fFfzjuyOvu888cDLvv3EPR9p+E3PC3zDt30KsoDcxFFAtU0pzEC1nlJ72fKLL2NGVd9wShgqQFVpo9XA6ghVZlQB6uEnjOZC6FTbSGdrULPZJIpT8kyXhgoDNKCAKjTbDFQtlyOJO+EJIEsZqMpSaWOO8OZOM6pi6q+t9Dpa1R55K47GMS1KYgGqrHDC1g9OGIab+Kl/5gXr975qfHz8zpUYenG+eZH/PB+BHKjm98AlGQGUNj96+qM/d9/k/a+vNKvXu45PruOSYxkc+AmwKoDHJoIJPevEVl7pX3tFnn1RdOWz1wmBS6JZRgliIuMW1ZMWVaMGW1JVKhWKGy0qo9PfKVPRQNMI2FSXTBM5YAJObdMil4Gq6INh/M9Rkso3VUqsolGV0r/+ieZZZZHWxv8CHeT1uNPfAkNukGu7M2ODo7e++LqX/PbqYPVk3jTy9Gl3d3a3c+fBb+86eubwJ5+KTqwJ+gLbtT3yUny5XP5OzIgyJAEooKrB2nMBqQxtZUc45/F8fVQvtIeqguBzj1H9n5z/WQ++tTOKCZ7CEXupNqOQ6s06NRoNyuKUXNOl4WCAhrx+CgzNqNpkmjZrVDsBU0oCIGID6FMVUFVBF/rt8be2qJLvBNzqdDbMsyRNePPG85Y1rfJqfuJVX3DFC/7TFauv2D9sDFcuyQdy/ib5CCyhEciB6hK6WEv5ULMsc95z5H/9+uHZo6+ttRu7Hcsl14ZGC4sldGXK1BwLcCrlZ3oOzSFLZYx6pYR6seP8ds1U6tVZsZYoITLLI/iQF7okzZiJRrmz1qxRLWpQLWxQtVqjerVGdkQ0CG2qVSA/c7l5yiSHMgNNI10bKgflTB5vmP+Lxg7vJ3GnKqlK/z8flw4E0IEM3a5/DXL4pchgmYFjOFnJKz68fdP2d92w44Z/yEHque/SLMvM9z32vk1Tten3Pjrz2A1O2fFsB+Pn8iaD7anApsKkSsSTrFNlYKhiPi/E/X8xgOaFOK7zvYYGrSmn28HKC5KYlqS0YSPXrLNlW9SOuUFtrDBIo94gBag0JOJ6IdZf+J6L8wJPFVjl9+d7H+KWrixAHxdrU1VclXZT1ZxvZ15oKY0KMzEzM3MTt7l3/b5fGSuOfWH9wPrp851n/vN8BFbaCORAdaVd8ct0vlmWlf7nE+/5L4dnjr66Hjc2e2BUbegkwTnEzJ6yYXkOVHVqo/wNUlktbmzXpTSf0NAlacrlzcSIBaiyJVWdQWq73iIvs2gQnf5GkbzUYcN9llaYFjecAOygjGkroMrBAeY5gKryYdALN+sie1J4AAq6Xc8qzpX9JwWoBlbQHCwNfPmGfTf88YbRDd++TLfgon9bANUPH/rwuqlw5r8+cOL+n7SKVtHyHA7EcJAihs0KR6eiGR2bCClx63jRcyVEPZeTXoxAtZc51o1V3Y2d5jtlTBC/bJgZJUaqSv+oOAijCqAaxjE5qUkTwTAD1YICqoZhU6I3agCqrC+VwAWed9yxfzZQxTPUBrMDVDWbqpq+FBv7NLCK7XhqkpN67b1X7P5/+/uHPrGtb9vp53LN8t/JR2A5j0AOVJfz1V1E5/Zw9vDI5x+96Y+erE6+shm3VvtugRwwqjlQ7QQb6DYY1b+hgKoAPjwkt0vcbRKU/NnkP6Y2hdQIG1SBwX+tRo1agxN4ylbAQDVIPXLR6Y9GKXT285fwQmB+EF8rjKqwSXMY1Z5Sp0RAdrWpXSseJeRjFYDq8jdSLvujm7rslx+bGFvzf/ZcuesdOWP07JPy48c/PlZtVX/3jkN3/qoRmH2WZxPHDOdAVVGbaJgSYDgfoMoBGIlYtvUCVTsxaJU/RKP+EMti7ETmRgeoqnZO7uXn94Mc4OlAVY5E2VepSgRAbQc6q/ALfhkFZPX8ZpFMZjFQ3b161+8XC+V/3jO+58Qi+tjODyUfgUUxAjlQXRSXYfkfxEPZkdWffejf/nyy/tSPNdP2UOAVyWV7FpT+ky6jmsKjU8CSLmkux9E5Z+lfnWhnIWNQKCXIDlBV5X8AVQapaZuacZ2a7SaD1Eq1SmG9RU5qUb/XR4NOidzYISeViEgTllTskao1cmBUM9WlD6ZV55F3k6i0RlUDVX083Q5nVegEoMZizWBV9K9WaiXlYv/+vdt3v+Oa9dd8IS/7P/vd/LHZLwxRUvvlL9/75T9MvWzA8V3yLJ9lGwBEOaP63IAqM6qQxTRqFEYRWQqojgWDVDQKZCWoNlgMVPn+5b588R7hwCmegkqprTTb/BnF/97dTHLToSr/MzhVjhkaqPKrKE9WFsdkJjmJF+1avfvPhspD79s+un1yOX7e5eeUj8DzGYEcqD6f0ct/d94jcG/4yKYbH/nk35xonfqBFkWFglcg14JmMmONaqf0z0AVjJ8Gqguz25n3AV3mJ84XqML+QBY+xaYqRjVOU2oDqCYtqrVmBahW4Z1apziMKTB9GvQHqM8skBPbZKco/GNcIR4FkJRCPv4LMzAuaKooVVl9lck/mFcugUrXv46QlIVX+Viq12LGCAb/pilG/5lBgVc4OVAa+PD1e1/4txsHNz5xmYd90b/9zdnN/WG1/TM33fOFt8Z2OuQGHnm2z9eONytopMpL/zIWHU33uUr/xKX/KGmLRhXNVAjBaNao0Y7ITohWeUPEQNUEUHV4bjBQZVkLSv8qApU3YAJUdelfUtoUElXWVTxneuzcpMFQt1b1AFQFVPnnmUVu4kU7Vu38q5Jf+od9a/c9uehv0vwA8xG4xCOQA9VLPOAr9e3ur96/6xOPffq/n2qfeVlsJo7vBuRaLpkoaKOZykgksCUFwMmBqp6YXUCrlIhIX+Qc85RaSURhElKlOU0NTqKqUbMKn0iDSk6JTf4LmU9OIulGAlSVOTmDS80RzQWqogeUhin5EtgqxvICWHsZog7w7bCpiEzFhsNIB8uDt4+Pr/77bXu2fHyjsTFcqff/fM/7a9nXytVm/Yc/980b3xU7yXAHqMKyDdeem6lyjer5gCpk2DE3Uymg2in9Q8sdkRVnDFTHg0EqmUWyUocrDSlv1jC+ilGVIoH6j9UBqvJPMktltvT8vyr995b/8TxEEvfOmw5QTb1o2/j2tw8EA+/as2bP0fneK/nz8hFYKSOQA9WVcqUv83neU7/vuk8+9Km3TSdTL0ms1PQdAaoWIiFTbg1S0Ydnl/5XMKOq5XGKTxWfSA1UEwojlP1hRzVNdTRTVesUN2JyyeOyf8kqkhc75GUeOZnY9XM8LbR2zBp1F1kpWbJdzhwLKg2zEavgAAAgAElEQVRWWSrQA1TnNO4ohpZLpmBSkeCTGeTbXm14YOT9u6/c/e5dE7seuMy34JJ4+/3Z/lLaTl/xmTs/+57Iikds31GMqthT5UB1fqX/ZwOq9XZEZjulcR9AdYjKlgaqJiUQwZicnCqlfwaqHKLK5lQ9YcJKFiDVjq4cpreBSlwAOv7CHSa1qyeQ0r8b71i1650Fq/C3V2+6+vCSuFHzg8xH4BKOQA5UL+Fgr+S3umv6nu/9zMFPv3UqnXkhnHZ8R0r/cBVMEnT9CwgTf0gpv6F7d7laVM2r9N8DVGG1wyyS5HhxElUzalEzalClMU3VRpUalZCoTVS0izToDZCf+WS3LfJNj2yMKcZWl/dNLKiQXAhglfI+knLE95QXWG52li5nZpCUNxbLBhQ7JIySSAkYqFqqKzo1aWRg+IGRoeG3XX/V9f+a+0POb/YDqGat7PtuvPtz722Z7THLs8i1Araoeiagym4QPSli83unZ37Wcuj6f1ag2mrPBao2gCrsv1DfsdgUQyQuAKoCVjVQ1aX/zrzhmdGjUe0p/Xf8VHuYVD2vNLMKKz4A1W3j29/jev7fXL/h+kPP9/rlv5+PwHIbgRyoLrcrukjP586pu3/4M4989k+ns+mrM88klP49U7r+k0SaqfihgCqAD4OzZeqlOh+gqhsxABwwFvoPGqmQuNNsC1Cdrk9RvV6hVrVFdmxTn9dPg+4AOdDdtUwKLJ8bqcBy6tI/A00Dy3IPKAWfqoCqZohEu6pK/fMAqqYlAaqQGlwxse5DqyZW/c/rN1x/V95ENb+JeSA7UDzTOvM9n/v25/5XaESrTMc0oFF1DO9pQJU9VHvsqbQ+cn7vlAPVMW+QxgtDVLZLZDNQNSjJLLIsZdjf8acFEAVs7Sn9o2rQlajyYOrIYNm8dduo5sgEOrIA9azUJDf14m2rtr/f9wpvvW79dY8/3+uX/34+AsttBHKgutyu6CI9n9ufuv1nbj56yx+dSk/vSz2iwCmSYyBC0GSNKutUwQxxJKQtRuZsIrqCS/8SPcVMJUBqnMUQSFCSJZxfDnP/RrNGs81pqszMUtbKqGyXacAboIAKZEU2eWy4j0QqMNVKl8rlzLllSbCiDGYBXeEVqQKLek3MNdMK4MweqbbNzgxYzy1sOizJOwcgHggGZ9atWvvWzRs3//OmwU15OXOe8xJAdbo1/d1fOPCF99WzcC5QxbVHMhXrJ8Wdgfd2XJoWneRCH5o97WXIlzqjymZSykf16fZUNaq3WmS0UmKgitK/XVKBCqr0D3UMVxjAowqryhGpcMxQPqosDdA9Vr3WUz2Maq8cANfl7P9nOKuA6pWj2/4xsIp/ed2VOVBd6D2cP3/5j0AOVJf/NV4UZ3jb8dtedfORW990Oj2zhzyTAqfAQFWgjXT+S9IOgJL8K0Aqg9Vl+JgPo8pDIF7j0kAFoJolFGVS9q83G2z0X2nMUL1SJTuyqN/p5y+U/c3YIddwmCUVharu3lfsj2JTtVJVFKqiw3s2oKpBDYApgxrY9cCKCkA1I3IMm1YPTdy1amjVX6xZu2b/5qHNs8vwEl6UU1KM6vd+4Z4vvK9B4Zjl2gb03GBU0yx9OlDlsnQOVHVbk4QgPDNQZYlMu0VGO6Uxd5BWKaBqQ4+UWZSwawX8TTO2htMaVQGqwqHCPg+NhdJApT6qerSoIgvoeqnyPO5IabqaVQ1UncSLrxzf/j7TNP/qpVe+NGdUL8rMyl90KY9ADlSX8tVbQsf+5cnbXv2lo7e8cSqb2g2gCo0q2FSbBWApM4dzgSroCjRYLU+geq5Ll+oEmx5tqiy7AkQAUPGnnbSpEYWcQgVfyFptlqJmmzPh+50y9Vll/t5Et7/hiO0Ul/BFadft5hdtqfZzZJiqbas6jKroUfUfZoZMsODC9PIiDICLLn/+f26ios2rN//TQKH/nS/a8aLvGIYRLaFb9bIeKjSqcSP+/pv+/ab3No3WKHxUAVRtcp8GVAGWtI+nmj0LPvblyKhiU4dbUeyp5hr+M1BthWREGY2DUfWHqM8ukZU5DFRTbvlHYpueK6qZihGrmke8kVO67R6gqlnTznzpcQWYEwCgZo00KEoz1dZVO97d5/b9zVUbr8ot3BZ8F+e/sNxHIAeqy/0KL5Lzu+XIl3/xlmO3/u60MbWTfIt8GywRDP9R/hJvSAFMYFTh7In/XWlAtasFVUVdLj3ij2ZUo6xNIYBqq0nVugKqlVkyE4NKRoH6rBIVjSK5qQuzfbIM+ENKl782McdyK7398l3HyFz3/OuEHWaCtOdqjx9kD1AVXZ7FQJW/N82s7JWb29Zd+eZV/as+umXNlmMG107zx3xGAPZUtWbt//rit7/4dy0zGnECAaoAUgCVvaX/XqA6n9c+13OWJVDFJkrZU8VpRK2kRWHUZMP/SqNKzTAkUwNV3fWfubzhSsCTmnpWKMN/llcAqEozosU6ei2d6TKqGqjONfxXatXehqpeWQ2SqdBMNbHj74p2+e151/9zvZPz31vOI5AD1eV8dRfRuX3x6C2/8uUn979hypjeYQQW+RZK/zlQ7b1EqfYnVRnj0mssdjwxyr5ZpMzLW6xPrdRrVMPXbIUCM6B+u0Rls0gBe6e6UsbnuFSwRELTgimChlQgKv4LnSmeJ2yRANizTMqV56oYmIupOQAOg1M294dLgxQ7HceJRktDj29au+W3N27e+PVRY7S6iG7DRX8on5j+xIBtuf/xlu/c/Na2mQy5BWX4n2Lzhvz6uKNRzYGqID4GjZ2NrriFzOn6R4SqNvwHoxqGZMVEE94gG/7Dxg1d/9iUwZ5KSvdzk6lw33O8MEcKi7OFektVcZCNtuhWdXl/7lySf+/OLVWLQDNVtG3Vjr/1rcI7r9187ZFFf5PmB5iPwCUegRyoXuIBX6lvd8vRW37llif3v+EMgKpvUdBhVE1mVLlBhz/+oXPMGdVeRlUaqfAl5uWNdkjVZp1ma1Vq1OvUnK1Tn4u41DIVqUBe6pKdwvrLJl6xufND9Hb41s4QmwqvUwGqaBLJpN1K/rAuVo6AU3rOob/DzyyOm1SRk0oeUPC8+rpVV3x6sG/oza3NrSdeZrxMHOrzx7xG4DOVz4yE7fZrb3v4tjcmdjrAhv+Wx9cKACxFlUE1U+VAdSFAtUm1JioQwqhasUETvjRTcTJVKhIZAFWgXgDOruk/QCq+xIeY9d5s9SbRqlpOw1BVNyk+i0ZVP09LbgBUd67Z/ZfFzH7Pvq0vypOp5jVT8ietpBHIgepKutqX8VxveXL/L9z65K2/e5rO7CLPogJrVG3WqZ4NVFH6R+0fcZErS6N67tI/GqjiNKYoQxkTQLVJs/UqVWoVatablDRiGvD7qd8qcxKVmzjkZmrhRdmfXXUQxYqOfPmyM1O8VTmaEzny2sxcEUVqwdWJO50UHt0ookr+YFK1VtUyzbS/3Hdq++YdfxZkwf+5auNVM5fxlltyb51lmfGRox+ZaFHrTfcc/ffXpF5WhuG/a2LjYVOKOZEDVa4w4PFsEaqaUYWeux2H1IwEqNbqVWq2QrITkyZg+O+DUS2QmToMQhGhitZFaOelsgDnEen6z1CdAEzNupUH5frf2dx1gKpyZOh1U5DY1e6Sy7Ia1qh67Z3r9rzZs7wPXrvh2qeW3I2bH3A+Ahd5BHKgepEHOH95GYFbJ7/yc7cc+dIfnMrO7IGPauBK6d9hdgL2VF1GNQeqwtJITnhKSZpwUwiAajMOVdm/SrO1WWrVW2TFFg36/dRnlihIXQGqhFKmTTHkA7ZBmQlz/27pHyAVrCs6mMmAhySAqnrfHmZIM6odtohZVgGnbJFkwHtVGksc2wlHR4bvvW7vi16bPJU8vHXr1lZ+/89/BLIsMz90+F/Wz9ZO/o9HZx/9frNgBpbvcPStlYBRzYEqNxbOA6jCnqoTocql/y5QbYRNclOLVimgKowqJDIW+6ii7MDbNkOX//GeYk+F5zCbyhrV7rV9ut1bt+u/U53QAoXOL0ozlZt64Z71+/6gWCh/ZM/4nhPzv2PyZ+YjsDJGIAeqK+M6X/az/PKp2370pkM3/8mZ5MxV5BpUcBWjyqW2jIwUPe9KJansqdJlbE/Ve0F0qxGWRTxAxnS6uI2Uk7uQWY6vMA6pGtZppl6h2WqVWvWQSgaSqAapZATkJjazqa6hm0MAVKG4Ez9IlP6ZUQWXqlgko8OoSh1Ta1QZpDIYFRsezuDhpmhl4QN2iYGquAW4jndq9arVn9ywZsPv7B3f28ibqBY27bIssz7w6Ae2n6id/LdjzclNTsl2bBfNOzYZiViBxeyZmnYskrQrhL5vFvaOMNtQ5fMe1LUYfVTF3oDvQB2R9oyMKh9/D1DVzVSaUW2ELfJSk1b7QzTmD1LBDMhMbS79p5lBKSoPWtbNGzPc9wCq4mph43pwzV8fj05w62FMlRRGb/A6G72OrEbOB9t0J3Gbu694wW8P+UOf2LZ62+mFXsP8+fkILPcRyIHqcr/Ci+T8vln95nf/6/2f+YvpZOoGOCYV3SI5lkOmCY0kgGoi5TPWfgFYiZG5QLZl+NC2NiolVpY8Dm2k1ARzhpIj/i2lKGpRlkYMVOvNJs02qzTTqFK1UaeoEdGEN05lo0AeueSAKVV/mOdkYSpK/F0tHbSN4qsKuCpmVarbqmMMiYYRrcXjBhEW4gnKNSxpWMHPHQtNW3hHN+0r9j28dfOWt92w8YZ/NDpRY8vw2l2kU7o7myzcd+QrNzw8+cinalal4Bcsw0bSVwpnDAuBtxSZBsWQcaQGWakw5NBSMveuNJMX+vCeCbhe0pAA9kfFjdj9TNDMqm6mkg2f3uxB051QlMYUJiE12w22c6s36tRohgTDr9XBMI15A1B1k5nic8fmhinZrCkPVVVd4K5/fnWLZTOYNfIZpTZxYFp71ap6Z6cuBpoO+fdV06H8Mhqz7MyNneoLtl77uk3lTTcNDg7mcpkLfQPnr7fkRyAHqkv+Ei6NE7g3e3DPh+/6yFunW1PfR3bqFdwApWIybOgjgYFSMdjuFKDRvLA8QapKIlUAnchS7lyAjyk6j1WqTsqu+xlFUZOyOKIIaVSNGk3XKjTbrFGt3SIKM7oiWE2FxCcUiTlbCiwnw0iUL6VErwr1zARpcMpQtKejnxtGFM8DaYDubu4AVStlCQGT4IiZRFOW4ZCdOVSwS/XB8sjXrtq59w+3jGy5J2dTFz4vv3jqi6sna2d+9sCT9/33OGhTENjkQGKcIPvCpMQwqWWZFDNeyxioOmlKNlsNw7rKZLB6oR+LAahqoyhxFNb+TvI3Nl6dqgS+N3EfpxSnCbWziMKkRY1WvQNUm82QioZHawrDNOb2UQCZTNIDVE2xcus188f7aH9UBqqqi0qIXokZlmK//M1XpPMCmC/Ke1jNRyBcbMpt1DVif+qqTVe/Zm1x7W2jo7lLxoW+f/PXW/ojcBE+1pb+oORncOFH4L7sviv+9duf+fPTzVM/EhmtAd9zybYdMh00MUgSDC84/NZSFlu2QFVFXkpkbEZWolOjbDYcTwyAjpRZVbamikOK2y1qt1tUa1RpBkC1UacwislJHVrtjFEhFaCqgSlzpWrxZCsqlCs7fwTEskkVl/dlEVZFYNbhyWKsrHi0vZUpQBVNbq6HJB+DjMRgPWx/MHRsrH/Vv33X9S/+k36jf+rC30HL+xXRSPXBRz/ygkpYffPjs4d/IgkiKgQ2uag4J0RZgvtCgGrC1y7tAariZ4afL3eg2s3h6qZiPA2ocod+ShGAagqgGiqgWqN6o0FhM6SSWaC1hSEadfvIR+MhgKqJjSIqPPLael5oPQzPFVYVSLWBwSg/Seu18XOZWVq+o602wKiyIkHPO94wIkLaiYO0eHzXxt0/v2rdqrtXG6sby/tOz88uH4GFj0AOVBc+ZvlvPIcReDB7cPjG+25507HKkZ9tJLW1TmCT5Vhkux5/YMsCgA96rUWTxWY5PrSsQRrIUMYFIMSqB6pSAVUDgDDlhpA4AUgNqRk2qV6vcbd/pVGnJMmoaJdo1BwkP/V6gCqAabfhiU11uMNfNYF0jKgUUFUdzrJFEAArZX8VFdkBqpkAVSMh13dFp5cY8HDNhgpDBzau2fz3N2znsn+eRLXAG/f27Ghw14Ev/uBsY/rvZo3pCcNPyfcsss2MsiSjRAHVGKwpIynoVDOyMzCqssUAUFXN5gt892d/+mJgVHs1qrrbX9OovUCVoaDBLYjUTmMBqrEAVaS4NeoNaoUt6reKtKY4RCNumXxotZlRBWuNOYjvFVBlHCr2VHhwkxWqDZo1VTmqIlkS8NkrCxA1ANhZ6DIU6wpgyw1ZJjmmG/WZA4c2TWx59bUbr73XMIzwgl68/MXyEVgGI5AD1WVwEZfCKUxmWeHzj33o1x89fvCXpuMzO40Ckelb5DoumTD+z2yyoBODHk8tApxwvwzvUB2Kyg1OWMdSxdSQxeeLFCpOojJQuozZ6L/RalC92aAGYlOrVWo0Ggw8uds/7SM3le5wYVTPBqrapBypX1KyZ2sctaizT6o2+WfWSBqkUG7WzVToKOFeEpT/oVPlhhMuXVLJKbdGisO3bNu08292r929fyncj4vtGPc3v7Hhvicees2Rk0feYhZisgODHMgreKOCMrY09KSGpbSRIpWxspR1qsI0Aqhe+Amz2IAqACpvYVVzoPaq4I2T0mVnGqgmbXbKqHPpv0b1ep3jhofcPlpdHKIhu8hAFZtF3ODYYUE3L4b/qrlQWbVxkxUDVUhsMBmUAwHPHwVU2Zu405EoUhpsNtibFT5xonNlYJsaAKqt4cL4/RsmNv5SeU35oa1G7pSx2OZmfjyXfwQu/Kfa5T+n/AgW4QigtPmpY5/96W8d+tZvn2qffElSSsgMDHJdlxwDPpEuWYl003ZvyuUNVPWJakZIWBaBHGCNIoopTNsUGQnVwzr7QDbqNapX6tRuhuQaNg0Gg1RICuTA5B8NHQqo4rUAQNmUH21TvIAKOOX3w89U6Z9L+IxChUVSbVQdaQCzQViMYTFpZWQ5JiVJQo5h8rXr8/qnRvvHPnrt3mv/aiKYyLPKFzj/MDf+6cgnXj5VP/N7kzOTr/D8jDwfUAkpVGgKIoo7lQYpOYNt5+uVJcys6ma8rsHYAg/iWZ6+GICqBqGsUe1o17WGXQuGBDDiXk0zsKmx+A7HiE+VFDcwqmkropFggCYKQzQAp4wUG2VhUtsA/5bSd3OHvjT7c+0DbhfsQSxNiJDl8Pagp/QPAMq/oOQ90mwlx2mZSIETwIpNINC2azj1iYE1t29Zu+n120b2Pp5XIy7cfZu/0vIZgRyoLp9ruejP5NbTt11/+wNf/b2T0ckfrRXqLlhV33fJIY+cNGCg2gVr8gG/HMv/uluYu/p7tLmSIZ7xvyGNKqKEwqxFzSzqeKfWazVq1ZqUtRIqWC4Nev3kJQXOgkd4whxGFZBTAVUpViqQqozHzwaqwiJJ+d80nG65kmN6xK8HTVSm5EQSVK9OatNgYfCB0f7xd28f3f6ejRs35qXLBc7Eg9nB0S8+9PX/dLJx+g31rLHadVLyXMTUppQqoJowUJWSMRBOAvBkAKSuLKAqjVTCUHYdQc4CqmhGTFMu+zNQjZpUb9aoCrP/eoOondB4cZgmgkEqGx45CWYCtKkmtdCcZgGIKsMMZm61hltXK2Tzx/OXQai2cVP2eorV7m2axPECqAKcakYV39uGW9mwatONawfG33RiYvZYnuS2wMmTP31FjEAOVFfEZV4cJ/nt+rdXf/W+r/zmseZTrzlpnVpllDIKfJdcIyAnC8SAPpXytPZLXK5AVRY5YU+5E5+dnxi5EmUpJRmAakxh1qZ60qLZVoNmEJk6W6OkIT6QfXZAZatETubDjVFAqWZUZTnsdv8rQyphrIVZZd6oJ/JR2FSAVfwc8auaoTLF9QeMKqQBpsGLuZFkFJheMlIevnHN2Lp3vWTHS76Ud/svfK7dfObmF31n8uBvnGxOvTL1UtdxiLWp8BYG4Epg9K+vWwYmT4AqcVsVbN2EUe1YjC38EJ71NxYTo6qBKsPUDrPaXcZ02R3j1krb1IpbDFRrzKhWqVlrkBMbtKo4TKsKg1TEBi/Ghk7ihgFUwajKtk60pbrbn8UAqESwPZUAVXn0AlVhdDuWAep/seGwLIfSJJPKByZTAnmHN3Xl2is/NFAe+2+7x3afym3dLvDNm7/cshiBHKgui8u4NE7iYHbQ+9q/f/VVj9UP/ecj7Sevo76UCgCqlk8uIR3GI6sDVLEQwUt0+TVUdRlVMdsBYpVmMpwugGpCiE0FUG2mbarEoQBVaFNna2SEMZVNjwbtIgVGQFbmKk9Um3WjqsDPpX9tTIXSJuvieix0NKPa6fwHWGYsqrxV2fsR3dAKqLJOVSyvHADVOKOyV5oa7Bv8+20btr17z5o9R5fGnbh4jvJgdrDvzsN3vvpY5eRrT4cz+6yCTZ5vU5pEfC+kScJNcwJC5brADQKV4w5Q5c3O8geqYrIv5fZnAqpaDABgCKP/XqBaqSEgo0F+bNHqkgDVAGX/GBIZRwHVhCwbGlTV3MmyV619VYb/DGPV0qmM/Xmmqfkmfq/auFg2dpDKCFBFPCteHzInk1zTP7Fz4853DJcn/n7T4KZKvtFbPHMzP5LFMwI5UF0812JFHMnnj3z6ujuOfOs/H24c+bmsL3E93yLf8cmmIjkGSthgGlioqZHbshsX7QTZywgBaDBYTVPKUgGqbYqoATa13aCZpgDVVrVBbmLSoF2gQatIDuQShscMKLRvqrdfle87/fs8rsykKmZOg1lhjJQ9lrLPwYIrCy3X+jmJiu11AFRZ92qQa7tktLNseGDka8N9g+/4wat/8DO5vm7ht+qtM7de88Dxh39rqj71401q99lFh0zXpBhANUkpjRIuFwPUcLMUe6Vq7TYYVdGqCquqYx0WfhzP9hvzYVQZOKqUqwv77iJJlfsWHhndCNVzMao4BjSUpZg/Ksmt0W5QtVmlaq1KETxUY4fW9I2wNRWAKqypwHBmpsXJX7jXRY6NTZlq7sRrduzeBKjy4qnmjwaqHR9o+aHaXxiUsqRAGFXINxAebRtO6jv+0V2b9v6pYbkf3bdqX/1Cj13+evkILIcRyIHqcriKS+gcDmeHBz/wjQ/8/PHGiTc2nPo6JyDyPZ9Ms0CeVWRAlcVoUFA+ic9g+q9TcS7W4ngxh7QDVFWvtnBh4iVrZAqoohEkjagWN2kmrNNUo0a1ap3iZkwFcmjIKXEjiBkZZFo+p+pwnKnOx+FFtsOnchRAh1FVCzCLA3THcoezU4wqXwD8owaqyraHFQAmA1U7s+urhkbfsX7r+n+6ZuyaRy/mmC3H1z6eHS9+8Yn9rzs2c/SX63F9lw07qoLDmmR46RpxQhSlZCaiawQUTcDOcRAEHl2gypeq03B1YUfrfHOsN6FKv/P5fmchR9gLVDmrTX0mnA1UGaTy/sqkBPMnblErkY7/SqNCtVqV0jCivsyjteUR3uj57DYi1lGw9zIcxKjCTUF1+EM+ozZsiZIBsJZcR5OoaFV4D0sylQavstlj0IzNBJqwLJc3HRRDm+qQZ3lJ4ASP7tv9wjd6A4UvbjRyffdC7ov8uStnBHKgunKu9aI50/c+/N6XPlU9/oYnzhz6UauQWW7gkOUUyDI9cpB0ZKAsJpnmz/Zgk/qLxOJc7MHCgipcmLLZZ892KfunSUxxGjEjVGkjMrVO07UaNRtNMtpERdOnAatAZfLJhv+j5Qnzyc1Tsoh2Y1JlAZ3Dtaouf7GeEh2qhAOA7YE9j0mmJT/DQitARHGwAMNgbjOThkqDD/eVym/c+aKdN+W2Ogu7Y7IsM78+decLv/nkXX82FU59V2YlfrHgETkGVdO2ANU0JTOWZCqwcACqsUlKn6qY1J45IkD1wj/ON8cuNVAVsPp0jarIaPgGpgjzJ2pRGDep1kIjVYU9iI1WTAMU0JrSEA1aBQaqsKYCW81A1LFZHw6gimZBnlUKjDKQVdrvjqGb0qPKpk+1Imq5gKpMCFA1uZmK9egJW/2TZ/ntol+675rdL3p9vdy6e5exq33hr17+ivkILP0RuDifbEt/XPIzuIgjcEd2x/hd9931k49MPvIn9awyFgwEZDOr6pBtOuSYjrJpWn761A7jpHqWe0EAu6dmCZd9EZfailpUDcEGAahWKQ4j8silMkCq4ZOfueRmNmUYL93hr4Eqd4hrq6m5QFW6jnuSqaCtYzA6F6gKrc0UkSzZAKgKpML7ddMVG987VB565w3bb7gv19bNf8K8JXuL+Rv0fxdvefC+tz4888hPNczGeKHoUtHzqE0JzSYhxSaCIDIyk4ycxGCPYYCzLlCVGNVeDfdKBKqdBCgGqYJTAZwFqDap2ZZGqkq9Qs1Gnex2QqN2iSYKg9Rv+OQhsS2TEAVIW1Lb4s2vpLlxS6GyooI0QHTCeoOn5wZXLhikqs2dYlVFPiMpVQxUeTMJBtfiplHP9uv9pYE7rt97/ese+MbjR172spfF87+L8mfmI7ByRiAHqivnWi+aM70/u9+986E7rz01c+JNj5189EfsQYeswOW0I4BVrMjCDj7z7akB3rnYnEVzos9yIMyo9rDBmj2GuX+EkmXUpmY7pApMyhsNqlaqqPRSySlSGSblmcu2Op7pU8apOLJYinpObKikuUMxrVyuVFIAlaLTiVBVhv/8fDXkbFAObapiVJkDMh1hZhNK+woDJzasXv+m1WOrP7d1YuuppTDmi+UYD2QHiq1a4we+euCOv6rajQ1ZgSykUDmGQWHSpjpK/5xIlbJO1UlZgawYVZT+Yfav9xD6G136v/BnuZgYVa1R5WCMc8mCVMNVFEfUUkC12qjSbH2WwmadvCSjCaePxv0+Kmc+uZzYhqANYVQzG1GnKP3z7MhjHCkAACAASURBVODPIDH3x0YBTYXdeaSjVXsjVDVYlc5/3YgFvGqpzzUJNxGgGpwaGxz7zIuuuvr3+mjtTN7xf+Hv3fwVl8cI5EB1eVzHJXUWMDj/7JOfXX2mfuan73383/+4YlSH7LJjeSWfLBtsKqI7AYw6qq+nnd+SB6oapComM0tRIMwoyiJqxSGD1HrYoFqtRo1mk71TYTTe55WpaBfZvxQsm2f5cH9X8Y0C7nXDFL6fA1SVrY5mhOZoVOHzCI9U5e0KJGRYAL8iHRBOFousifdtbVq3+VMjgyN/ee2Wax8wDKO1pG7Ay3iwcL6YnJ688onjT/zJk9PHXhEHiJ2HDjijLI6pHUcUWQgAFXpQ0qfA7oneMeHksrm2/hqqShTAhX8sGaCqGFXcu1ESM6OK6NRKfZYqtRlqtUIKUpPW+gPMqsKayuX0NYtBaIy56Eh6lNaoovyvS/8MVJk1lcZEbUElrhlaKqPK/+w1rG2qIJ+xKAMzzoyqw59vvl04tG71Fe//7h0vfxsRhXlV4sLfu/krLo8RyIHq8riOS+4s7p68uzDZmtz7yPGH/ujBUw9/H5WyglN0yfV8eAt2AJYYb5/7NsUCumQZVQVUJQMcBuUJxTD5T9vUjEKqtRtUb9SpVq1Q1IooCyPyTZ/KTokCKyAT3cqpRY4FD1WdNHUWUOVR1Ck7XT8Avah27KmUJyRsdPCFjmmwQZaNZ8jCDfALYGyTnQRe8am9W3f96WDfyCe3rNpyOl9g5zf9sEG7+fTNE7ON6isfmzz4pthOhimwLXT5w04Jco8kibmcH6WpmC7oe197pSpDDM3m6cY8HMFyBao4t3N1/T+NUVVAFTAfjGo7CqkR1mm2Nk2VxizF7TYVDYvW+0M0bBYoSExyUIbnaFqTW9MyB9BUmqm0RlXiUU1uZJPSvy3Akw9MwjC0JzFHZugkNw1WpT7EQFVK/wgedrOCV7p368Yr//rq9S/6qGEYedl/ftMof9YKHIEcqK7Ai74YThnNJLfVbhs+PnX8J7/+yNd/p0aVTTA794KAfLdEtul2Otilgvb0W3VpA1W5CixfY1P3RJJ00jbVowZrU5FN3qjWKItS8hKDilZABatIruGxwb9BMPlHOV4s/LseqopJBfup7Pv1d6rVSgsEpLwPMAoGtVOqTDkuVUdJQnKAKisYXd/2Z0cHxm7dsW3Xm52qc3Dr1jybfL7zaf/0/oGp6tR3n5g9+fuTlckb/LJvWC78O9H8I3ZK0HeYCYBWTAbK0EjaVCVutjCDVZUy6dR+vBzvqcIa5nssC3ne5WZUNVBVs6Vj9H+u0n+WyqaP5TNtANUazdRmqNqocJNiv+XQem+QhqBPjQyyGahalJoGmvGJkLYgScGE79Q2T4Cq7BzYCo5L+cp+SstuZPPQY/ivrKsY3ALYQtKkNpieWWiXin1fv+rKvW/eNLrr6/lmbyF3ZP7clTYCOVBdaVd8EZ3v3dndTtbK1t368K3/5bFTB3+sbbRW24Fnel4R+i2V4KJy5nUlTR2/LJ7nAK/zOL/nc9PPTRefx5vp49VPlZ6l3oAd9k3l5g+wqUlIVfg+Qptar1HYCMmMM+ozfSrZBfINn+NSDQN6Xhj9owNfAVUFVnu1qHOAqvZQ7W24Upq7rkG52IJZYInQPII6c4LmEot8y2uX3NLDO7bsfIdbDj66d3xvI19g53cPoOT/nSMPXndy9sSvnWmcflXkRqZTQECDzdrTkDcpEStRnTSlOIrJtE2O0WVvT8gyUJJOwWwDmEqTDjcBqe/REnQxHosNqD7dnkqmE0+tLKMYZf9WSGFbolNn6zNUb1bJSBMacnxa5w7QANoS20Q2Sv8mgKpJMTw4wKhCl4p4U97CyWwCAIWOFV8EV5LeVLeORZVKcjNxbUQKwF4emJ/c8S9NVACrvl2c6S8N3viiq1745nF//eMX47rlr5mPwHIZgeezZi+XMcjP4zKOAMqhnz716Zd++cDNv9+gxndljtFnOR55flHK2mD7ZIUmw5BlmW0kFZ0kuE9QrBj29Dw0KDzr/OZbIj27V0OAgTxkCep+z+Xxs0GphE6pQ5VEHen1kBfirm00VSXwTG1TO2lRIw6ZTUUueaPepKQVk5OaNOhAm1ogByAVzRimQ6aF702lYVTBqKr5Axo4XnDBCSlmVZ4xN+6R9XVgh5gMkmgqHKdtSowkqwASgzzTzYpeaXKg1P/p66978Vsn/ImjefPH/CbOx7KPWSOnR7YcPH7ol0/Pnn59g2p+/1g/J6+laUZxmlKYIJc+IsskcrnTDqw2sufhqQr3Mb4aZKN8rELk2aJJAVVmxOfe/fM7uHk8a6FA9XzPn8dbPu0pEqsMAKisqZQUAsBeGbvJzyChwHwKm9RsSVWiWpuhdlgnN8toxC3ShFuiEkengjkVoIrPjxiTwJZ2RN31r5sTudSP0AvWqSr/YdXAKLZU2pOYuxDlefgbZ8LSHDhtYFPpkJnYVHJLj40Ojn/o6qtf/PZhY7jyXMYk/518BFbKCORAdaVc6UV8nhytevCrv/jg4fteV2nN7jMC27T9AnnegDATTkqmHRNkXMg2h/QLekl0RZuwZ1IaM4DIXn9FjgLVDRY97GsvAGUz8V7A2Ytze0nbLKPUzBg0MCjA4qN+l6NP+UsgMEe/KpAK9keOKRXGhpuB4aUozkIdNjUJOfKx0WpQtV6nWq1O7WbETVMlpyQNVKqZCTo3LK76/PDvYkUlKVPSx4wAADThiBUVmLtOGVP5bTJIVZ39TBoBpBpSOvWhE+ZSJbr8TQrsoDncN/SVXVfu/Ovta3fduohvp0V3aHdW7hx+bOqxXzg5feJXTzemtxb6Agr8QLxy+SumKBP5B8HDs+de1YGhaKTCTcZ6ZLUbu0i2qYvOm1jmlkg/mfmEjhpJT3FGNk9e2aTGRkIxfIgpoWYTm70K1Zo1atRmiZpN6jNsGg/KNGj55LHeWm3aeoz6kU6l50knjJiBrJLI8Lzr2P3LHNRNVspLVUCqsrPiPbQ0YSVRSq4ZkBU5NFAc/NrOrbv/dueaqz6eb/gW3ZTND2iRjUAOVBfZBVmJhwNW9cuVL29+6LF7f/nJ6SdfOdWc3mQELpl+kSzXI9slMu2UTNjyID4Stj1pRo7lsu4L9kxsH6MYl05izZwVvcuBPlegyiAO3dmKFT0bqHbbWSTikokxbUxusktqt2M7QZc3wElKcdamdtqiegj2p0p1BVKN2KAATR9OgQJTSv7MAKETnzvyxSvVZpcExZfqTn8FTDlFRwFVWV6VK4C2neoBqpmRsMTOtmyKmjF5tkeBGVAWGVT2yw+sGV/9wZ3bdr5/ojyR21HNc6Ieyg759xy951WHzxx+bTWqvdAqWpbjSkMNdiqwowKbDoDFyUpnNQheDneLi8GIznO4zvm0ZwKqLhhRBTKxIYyg885iSoyYGs061QBUGxVq1Spkhy0aMlwa98tUtFxylP2UBF1o1lM2egxE2c7NIkNvCMGIKrDKwFMBVA1CpUFRAVotE1ASANlXmGSgeYs88o1COFAc+uTu7S942+bR7Xc/n7HJfzcfgZUwAjlQXQlXeQmcI7xVD00evPbBx+/7peOzx3+qktUHs36bvELAAQAwywaAMi1022bMPpm2LQs7dGYAcKnK385U5pMJDlNsfbBQLNTG55w2jbrG32Fie6eQUgnKyqdFCTL6hsqgSiVxCwA1SvC3aFNDmPvXZ6gyO0utRovL7a7pM5PqmwXyCZY2YE4lfQqNTrygptLw0csDSdKUlPzlT5cjYqCqGtN4kdZm/6ZigkEGYaFtE3mWS2ZiUdEtzQyVBz+5af2md09tmLr7ZUZuTD7fKXXz1Fd/+N7D9/5WpV19MS5nUPSYNUVTVJJGFKZtBli4H84FSnOgqkZazTc25VcWak4inCfmGuy8IopZPtHOIm6iqtdmqVGfpaheJ6+d0Ijt0VhQZjYVQFUqEHr7JpUOzZAyUGVwqr80EBWpjDxPp1GJt6q2rUKEK44TnzsQZEh9xSIHczhxqC8YPD3aN/qBHRt3/e2a4S1H53sv5c/LR2CljkAOVFfqlV+E533HmTv6Hjxy4Puemn3qF5+qTb684lULbtkl3y6Rbfhko9sdedk27GRQUofxOcqhSqeZwuMTmBD/SSk1Yn4eLxhq0WDwOY+7vtOcocZJ87F4P5YTqNfQcFT+H9q0bmMHL1PQoarfwd8AHgDZzP7ARidpUwjf1LBJ1eoss6lplJBnuBTYBQqsAnnoUE6lGYNBKdKhNBPKTR8CSrn7WCfndL5DV7NoVRWMV4uzAFJt6K9kvqojxSDX8ihtJ+QYbmtsYPQr46Pj79+9evfnh4dzPd18ps7+bL9dapT2fOOhb715Oqp+r+EbA24Bko2M5R4pSv5xi+I0YTkJl/jPYbeWA1UNVFXtX2nRMZfY0xc3LuYUpcymNtM2tRCa0ERlYpbCqpT9Cwn0qQGN+CWRDEDWopoKxeyiU2/oglUu5cPjVvmmAowiXrjDnGqWVSVWoWFKN1Hpzxz+3EGIAICqS0Zs00j/+L2rRib+4cU7Xv5BwzDq87mf8ufkI7CSR2AeS/ZKHp783C/1CHzpxKfGn5g89v1PVY695mjr8EtbTsv33LIByyrLCsgwHDJtNBJZrKVUbQwMUGEpw6ndGXqVEtZbcsEdi5u608/ur+rV+c35/qwT12V+vIcGqt3mff36Ki5RMzXM9iqgmgqvksIvNUmoZcTUygBSW9TUxv6NBiXtiLWoge0LSCWPnMzlqEfp8BeQKpGnQtzazLYqVkdlkzNgVdnkYl0lQFVJ+roLs5IAaJaVGdbM5BSqLE7jwdLg3aND4x9YMzFx4541e3L2Zx4T4vajtwdUou0PPvXwr0/OnPzpzDWGnAIkLCZlKdxyE2pEDd6kKJ6986pn27DlQFXd5pKN2rWpS8FV6jsam7+UWmlMYdZiH2LYUUGbGlcrZIVt6iOTht2ABhyfrDhVEhrhY1kzzpIZ1bXP76NM3wBU57Cq3RK/6FZlg8iAVv3dMfpXIJX1NClU45DveMn44KobN6zb+He7113/pVyfOo8JlT9lxY9ADlRX/C2w+AbgxkMfW3U6nP6Bg2ce/OXjjRNXRxkVvELJcLwCGdCX2R5/pVhwuGEIjCH0q8xd8OKDnCfQm8JwglWVwr/8rPuYw4z2zIazG1XYw1J9aVa2F6h2XocJHlVSVGwqYVHlDv+MkiTh9CFeUNMWNeD1WEeZss6WRLZhUWABpAbkGx45qcP+pS70qdIixYtqB1jCrsiApyq0qLJosiWV7khWizn/f0/ZXzOpvQAVvy9aV5MoMdJyqXRwzdia9w6NDH3ymnXXHMoX1fPPFWhSDx47uP1049QvHJk+9prISfps1zFtJK6hHJwlFGZtqsYNQnudvq80q3f+d7j4z1hsGlWZOQLp9XYM80mZHxC8U+Gc0CZIKVpUQxpVo0LNaoWoVqOgndCAabM1VdFyyMTnhvIX1lIYAamq9D8HfHbL/9J4KMlT6DyUCOIesKr0rDoEQD5teOtMRor561PBLdeGB8fft3XdlvdunXjB/Rf/aubvkI/A0h+BHKgu/Wu47M4Adj5DJ72Rk+GpH7zv8Hd+9cT06T2RaxTtgm/YgU+u66voUEmEsRkYwrAe7VTdcAAARiEd8TO93HUtrM5mUHtB69PkAbrDP+22THWhr0gBNAjusGDK1xGWObKsZgxGW3GbmnGTGoh4hI1OHR3+bWY9fdunggO/VJdBKuyokJ6DLBvp28diqfV00vSB7HBlTiWWVAxStbGOOBF0mka4xKlKnb2AF3wt63yxqBqJY3unNq/f+I8jfSP/tG/Tvsfz5JzzTzPorCdPTG47VTvzs5NTT/5GnZr9xb5AjbjILNDhX2nXqe1iK5WSCY9ayFfmo0c5/yFckGcsRqCKGcT3MeChqmpIoyLs3VKK05i1qfAhroRVmq3PUrtWI7vepHKS0ZDlUr/tEpyH7UTYWGFROxBVyWBEPCOgVbGp3PXflQDIJg+G/wrEKk9V7cQBWxKxsWLhN5f90UZlUUCDfWOHhgZG337dvqv/uc9YffqCXLD8RfIRWOYjkAPVZX6Bl+rpvSV7i/ny0y8vnmoc+/FvP/rt3zzZPLMrtFuBWXIMO/DINV1yLHTBqzYiXjy6AE4QqmI/lNvk2WMxV2e6sJHqegiIFEAWUfkGZUgByPI9zPwTOAZkGUURoh3FhgoWOmEYUhS2yUotClyfO/w902MGFak5aMCwUxT3BaTqXCJtRcW6VFhIMZsqrJCUIOX/dVe0ZoJ0qfNpjCqW0swGME5dyzu9ZnzNjVesWffWbau3gUlFZFL+eJYRgCbVrhY2HT1z9OdP1k6+/kRlcnB4bIBceKlFaJQyKM6I6kmLKnGL0gB65pTL0LYCXotlgBcjUMX8wQPVE5t7JTNKLMT9ZiKnQWBCElEzDmmmMUOztRlK6g0Kmm0ayCwacjwqmbBaS3hj2y31d32FZUPHNQueQ/hA4Q2fAqpdOYDyXmWDKwkIYLZV6cY7IJWBqnw5VkBWFmQTY+u+ONQ/+vYXbn/ZrYZhRIvlmufHkY/AYh6BHKgu5quzwo8NtlVP0beCOx997EcOHLn3V060Tt7QsMISBQaZtkVBIVBRq1KCExZRfAvxxc0purv3HGOpS/fPNswakHbK/IrF6VjmaPN/ZsXkgWYpZnoATMH0pBFHZMaUUDtqUytssSF5q9GgdjOkNM6o6BZhAQW/Ui7181dqM1sqXf2qxKgas7RRv4VFFCyoKtn3nr8Gqvi7I0dQUPdsoMq61NSmolU8uWpk/HPbtm5/64bhDY/li+n8JuG9rXu333PkoddOzh7/+dlkdmxgqGC4SPiCL2pGFLZaVI/aFNkWpZ5DjahFlgUWOyWL9ZbyOBsksjQDMueLZOZ/rrNblEAVeI+QJEXkQNWjgCpvAJOI4jjiCNpG3KSpyhR7qGaNBpXCiIYMh8v+BXibtiOytduFYlV586fkOtx0qAGq+hzhVCm2nFKgtGNVJSGr/Nlj9oJVxaYSYlNx4DZ5domszA1Xj1/xzivGNrx/28ZrH5rfnZU/Kx+BfARyoJrfA4t6BABWv3bkxoFjjTMvOTo7+TPHq8dfcSY+MxF5EVkll2zXIct02BEA7CMYVtZjgsmCL6jOmeHyOAAbr/rSmIESHcBBCsYLbIpMB07+6Wm+0g1Y6IvCwqjL/Jqv5XwgaOb4dVLK2DNVmqY0UG3FMTXjNoVhk6J2SFEtJGol5JkO+U5AgSvxqMydcoINAGq33N9p9FANUZoh5TI/QKryS2X5XA8YZQEAgx0spIqVVQywZTnckAaNn2PYWX9QPjTSN/aZ0eHRD1y75Vro56I8IvX80+NAdmDb3Y8+9Gsnqid/sp7U1/pFyyoVfbKiNmVJxE1TYPtCSilSqUVZAnCkcqWULOX873R5nnG5gStXJtR8BOh3lbVGZGUcohHHbYowt9pNqoVVqtRnqTI7TVa7TSNk04jpUFGV/Jm9Vo1TvPXTVYhOJGrXZqpTmWCgik8PRBfjc0O7AKCx0SHbcniuS7qqreaasK0ZLLQyj7LYpNGB1UfGx1a/ad3GdZ9fP7B3+vJczfxd8xFYeiOQA9Wld81W3BFrsDpZP73nydnJH36qOvljJ9untsdBRnbJ48XBgqaTv8RzFVGUGZKs2Lwb/qNYZIRxFZzabUgS8JpJuU8D1Z5R1lGnbOBvwStVng9QCk9MZrv4/xNK+UtShmDizrnjiHSMI2pyub9JUdgiOzaoYLhUQEqOE7DmFqV3AFT4pTLgBo+qm6B02V9Z6gCOMnhViVgakMqCqiQQYt+q26k6f6NMia5+PCBFcBwnLvul+4bKg58a7Rv/zPj28fs3GhvDFXejLfCEcV8eaB5YffeR+3/vTGv6R0Ojtc5wMsd1LLLBpiYJpWzo36IW/HLB/vH9aJGV2JJMho0PTFUvIWO6wNO87ElVAlRld4WyPTxQMd/aDFTRnNhmOU3YalCtUaUa/FMrM+TFCY2aLg0ZNvlIB04k9UvbUunmQgGsSlajWVTti8rlfK1FFZ1qx66KwzccsmxbHEgQv2paHIuLf4culRJwtB5R6mYb1279t1Kp7y+v3+MeMHIv4oXehvnzV/AI5EB1BV/8pXbqB7IDxQcfuXvLsdNPff9Me+YnTjbP7G2a7XLqwl7VI9eDGwAAKZaejLPrURoHSAU7CcWmZko1WJUxEJZV+4zyktUTrco+qMq+H0beSYpMcSQJoR1GHAXYCEsBVfbGTGPu8AfT02q1KAxb1I5CSuKYjJioZBeozylK05QpbLBoTdWXAqn6qDrwsxPXCBZV/hXAvLcZpwtUAWbxCkoSwQurBAbA+iCKEnJdJxzo7/92X3Hg48VC8abv3fG9Bw3DaC21e+NSHy8ap6qV9voHJh/81ePVEz8d2e21dtG2PR/gJKEkitgvlbWT1KKYItng4LpCc5wgrMJgkAo/4E6a2qU+kXm83zMxqmdbaZ39UheKieUNYg+jClYU8y0ySSJo4xa1IngR16lWneVu/7heo2JGNGw41E8meezYIfMYc0wHXXR03aryIFZUPY1Uc8z9dZlfAVeu3sj3uH6Wg82fyZ8PDGABUBNURfw0cPpmNm288vcLxfKn9215ycl5DHv+lHwE8hFQI5AD1fxWWFIjgKaV9Mna+MnKie85dOLID51qnrm6YbTWRlZaFMBqke3YXNa3kdttSgmdrcFRAmeLIGGyZKEVsMd8DVtIKVOZDhMpP9SsapqhgSOVLyUDwN8chQpwyj6pMcVxTEnUpnarRa1mSFEr4tdwHZs8y6OyU6SiFUhXP5f7bdaacte9Aqlc3mfGVjsZaOdIrVcVeMq+qnzsMp11TCq+FxmEarbiMARuHoE2IbYt60yxVPz34aHRTwwPDd9SXVc9nKdOnX867D95fylJTu2YnD7xH0/WT/1SLasO2UXTDIouN9UkUcxMdYj7gCEq/FITvv4s64CLQ2pTgvsQl8JcnkBVppTSmZx/WJ/xGR0tuSFeydqaKjJSBqphFFLYalLYrFFtdppalVmyWxH1Wxb1GxYVUoNcNomS3xWg2g27EPfU/5+9Nw2y9DrLBN9zvv3em2vtm6pkbbYka7O8YWNbYMzSLDY0BnposwwzQ0cPHdEdMdExP3rCMT8mgB6ImaF73Ew3DYFpTGPCG3YbMMY2Bq8SsmRL1lJSlWqvyqxc7vrtZ+J533PuvZnKqspUZa3Kq7iqqsy7nu/7znnO8z7v80iFxVM+fw6nSx2lUHFd3zZOiWZV23mF/VRxDQY+1RzprMjTITxTiWrY/DcHO7ft+/ud2/b+y4fve9ezW7rvyzgZtp76qhyBLaD6qjzsN/aXRsn1xImvxmeS8vVPHnny3Wd6598+ny3ctZy3d+W6aPiRr4IoYFcAdPG6yNGhv6F0HFkxpyxQUv2Xbn1nIz5kVXmltA0vNSIRwZ4KUMXfkYrDJf6ypALgJC+oLAr+Ewb+hM5umNOEIXf2R37EyVMhOvqtFhVsKqJg2cvU+jhy6A4HFjgIKk1TAjXlzjcG1bXEpg4TqyBFEGkAFl2MgSk4CaEMvaidNBovbZuc+uaOHbs+2YpaX3/tvtcubOlRL31d/N3c3010isH9c0vn/8lc5/wHunWnEU0FKmrArqiSDUoFAGWoj40Lnx0VaW6qMly69pgeBFAFSBWweiOW/i/FqG4WULWnuJW0CPjFdYdNQFYX7KCRpn1Ke10aLC9S1WlToySaCUJqkqKwNuSzzzIC68B2Ojs3ufbHPVQ5GIMZVZv0Nmb2D6Aq15ewqFLJQJUGQNUjg8ZGXKzalxS9OiRVhXUznDpz522v/z/9Sv3+gw8+snTps2zrEVsjsDUC4yOwBVS3zocbegSWll6a+XbnufufPf/CI8fPH3vXXG/+7l49aBGZ0PNCHQQBBZFPXiDNU+ThT3Tw2jAAGwjA8NSlPTluUmhWwRDMxIhdTV3XwpzWJXfzMzgtS8ryAmlOVOQFx6CivB6C0QliasVNaoQxmpb452B1wK4BwOJPAakuPcpCZTgHMFp2EQXCpErzlGVJgT05epPI84RBZuBd1VSBsqsRioDXx386j4P43OzM7GO37Lv1E7v37PjSnnjPyS2P1PVdAkicWvQW33h+eemXTi3N/2zuZXHcDCluBmRMTnk+4M1KqQzBzysDoAJuYSYVsZ3Gdvjj54rz6XEeXkcWqmsOxCst/W8mUHUWcDZrTjaHBtrvjLppj/qweuu1qVheJq8/oOlK03QQUIL6RA1/ZRcpJ1KZoe+wqzq40r+tvDigOvRSlU6pFUB1GFjs4ec+YR/IYcVeRJpCojKgUDV626f3PPbWB975azt33vrMltXb+q61rUdtjcAWUN06B266EThiHp8+OXf+9ScXTv7A0blj33/y/Kn7sixrVKrWdVCR8UtmrtD4gBKdF/gEvSl7qdrGKgA9p4UTaytmIIc57LxgA39WNRVgT0vY4lTMoDlgqCuUFzWFOmCA2ggTSgIEFDB/Stq5lDtmFMwMTPvBqBqx1BrRpCKUFcZNuF5mUiERAKi13f5SchTNLAsZuMcLLgSGwSveOwqS7mRj6snts9s+fWD3gU8d3HZwKxVnA1eBMcb/0tKXvvfFUy/+2rnl+fcNdEGTO6Yo9D0qypSbpqBLTtHdXxVUQcts9cRgUHGXeF/oLyrrHoENyMg7YgMf56o+9FoDVa4KWDQPgFqAuTaiAU/LAbUHXer1upR3O5xEFeclba99mtTczkQEPTmkF9gTsEvGeNyw9R5eE6gKcyrd/z4zp2BUxdgftnBS3UDqmPYCKsDWalRxQjIVNOcRNeOp4689eM/vveWhH/oN7F22qhZX9dTderObZAS2GNWb5EC+2r+GMUYfpS+Gz76UzeRV/7ZOuvTAKXQC0AAAIABJREFUYnvuofODhbsXs4VbelVvpqjymA3C4XnoexB3yh1MK7OsUrlzC7NzAxBZAErpsMIRQAgQyNGolWHgyEpY5TNjGumQElhO+QnFXsylfANr7xpsjs92NsLVQk4wspeCMbiQp9IFzg02eiz+lYEpQI/YV0npXzG4BsuLuzP8933fREGUNZPWiSRM/mGiOfGNKG5+PTHBc/5t/tI96p4tE/91XjSnzKnGM+ee+aHDZw7/ykJ/4R25VzbjmQZFSUB1XlGWwXiqRuosayazOudNkKrgkyrNcTi2TMyriowu2ZECugxm0ocOvOv8QFf5YZuhM72cj+yAKhar0tSUKUhsCm5M7Oc9Wu51qNNbprLboyiFwb+imZKoYYjdF6TZsZJ2SABPBqrSgLi6mUrK+lI5cfpUTqUaSgDE5o0fx3pvjzxu4PQYqHpeTBAaUIWN6lR/dnr3Vx+85+EPfvj/+8RXPvjBD46nN1/OkGw9d2sEXlUjsAVUb5DDbZDDR2dj6iwn5E80qMwaVPUiqooQBn9lJb5GVVVDLMcFLEzNgFieMXVJxvg6KAtTVYGPpcerA19XZLy6KIwJfN+Q8SoKLSKzttqC2gKDQiaZoKYogFmoIRNW3N5cRxU144JoriTSGdGh/FpmwgOwnqbT8bNzj0+2l9t7ltLzh7qmc6hfpofyPL2l1xvs66fpnrRIp/OyTEpVSSsL21lJqdaxlzJ68i+OY+V+JWnCgpsAWrR8hfQoj8EpM5dIzOKOXy7qswaVG7l4cZTIU4BLkR7Y5iiwbfbn4q0pYBVMqnSDjzV51Tbq1MoF8Fpc4ldkPM8rojBeiuP4RBRGL0Rx9GIURN+J/Oi5ZrN5inxa/Piujw8+qLYWzPVc9tBCH6bD4UvnXvrpw6cP/2I7XX7Y+PWUPxEQxZpZbHFPKCktMirA3DEmNVRXJXl8rHy2R0MrD1BKjUsOIFXDOk02OZKgdv3erhegyhHEAKrQppY5+6f2sx6nUKHbv+71qFnUtF2HNF3UFFY19p9yXUNoAYsqj2UwI2bVVlOG/hhDbao0TImZvzCqvKm0INUBWdGFe5I8Bj9iv0E13DvqmFrNbYf37T70R2+5+y2/MzV1YOH6PcJbn2xrBK7vEdgCqtfR8THmg5pOvCeiOJ6hqrOtLAfb67I/U6b96bLMp+qqmDJ11fS0atZkmnVVRmTq0FAdaKWQLuiZ0qCSDOYNG34LtRjtAINVtTE1kgdBxBljam1UVSuv9v0YeK1SHkwdldEaj+ceWwkH5Tq4Mkp7QGpGG10ZT5WazZbwunVZGRqoQPeMH/SV9ntaJ+0gCBb8eHKedLxIjckloj3p1QKysBDK6VyjvbA8sdRfnlnu9bf3Ot2d3XSwM8/zmbqqd1TGbKupmqpNOVHVZasyVYQyL8gR0GLGaKUU/uRPbTzfxi8qpT2lPSxTvoJ1vud5KlC+52mFmi96NrjhyQUsgmLjeBvpy+KysKdMLdb91o7A+hCISJZBKu6jzmmjDDg4zZuOQPt93w8WAy8+rbQ643v+KT/0T8VJ83grTk7ErfjcbGt2bt/Evs6Wef/GLnSA1C8ufWtqKZ/70eNnX/iVXtZ+SPv1BOynVKwpV7Aek/IzpB+QgaAsLTnv0piHcj9rIZlNFUZVrKhQhsYlKC4M16NIdbPA6Vjm1ssOgMRtrLzx6b76Z3ZDV9foSywphx64ymmQ96nXb1O3u0R5t0t+mtFEZWjG+NSqkWIl0xe7c3D1AhtMxdUQMfq3EgDWn1r9t02akqQ7281vwag4hwi76gAqGrOsPoc7/n0vYX2qrxuDiebsZ++44/W/9cbXft/XleMNNnYa3vCPxnUkA/RFuxubGzu8Py1FBuzYtm5bI3CREdgCqlf59OAL9+mnA7p7R0hnTiSk68l+1pkxaXsmy/qzpk63KVXv9kyxW6tqR13lM6YspqguW3VdNDRVgTF1iFy+ui49BdwCvGmAYQCmkCDOsz0f2+EkgPUT1Wsuf0mBGb9j9yPl1UoFTN8ppQ3jMmYP8LIM1BjZgkXkPGut8RyBbphk8BxSda1UaTwvNZ5OSft9rYIOKX+BlJ4n8udqo+ZIhecVhctB3FrSUet8SGGbZnf0iKYGRB8tlHq/EMGbfLMTpk90NjzZWYzn8yyu8uXJpX5nptNfnu5l7cksS1uFyaKiLAOu6FekVe0po9AzH0CcSoHn89B4hhvp0UXheTX5KAASbFt9z6OKPFWDWwMSVVoprTUQvjE+BhhLIBloDnxt+PeMYjwmd6Tly1q54oBWOCjGIE3AUG6MybXRYK37YRgtRH4wN9maPTXRmDgdN+Nz05PTi2qgetu3b4dhf7m1CGz8RMJx+quFv92z2G0/crY99z8tDM495EUmbsYBa1IrVVFqJMgBYBXMKiQlfGMHCdlg2J0i/zkEbBY0ye/5CRv/gFf4GZsFUvEx66Gs4eVVb4Huo9s4XHGfwVnIceWgNlzyL2okfSGFqkvd7iKl3TZRv09JUdJUralVK/ZNBQfKknA5MLYZEv+ubNlfJACsgIXmlC2n7J+WaWVrNwatcM4Ay2pBKp7Dv3MOAmDOUTkJET5SNZPZ78xO7/7P3/Pg2/5g27Y72lf4kF3xl5f584seHSWfDu306cRySHEcU72Y5FmZqCKNy6KMqiqLBlUR1UXhU13q2lSeIuMrDBxOAQWjC5ZdoXxVG85PwWypTRQmWI+q0mjjhUHtG40ZE4kYzkuQfC+mSqGOReR7ngFL4m74u280XgsdpJVXByXpoDAeFQ0vyDIvzKIwTqkK0O1aUt4raHtUEB1iYdbWXHnFT6NX/AbX3yz5ir/K9flEID068dWIJikZ9OZbVb8/Sbqa9SqzM6/KHVTTvqo2+6gu9lVFvttU6TaqsgltiliZ3Dd1oVQFD07EgQIuih+jKBxtKpK0+4wGYNX+dK2ccG66ESjLwswaGYXcDYs/XSkSTIMwquhSlo5yyz6gpsZ/x2QtnfSksYjLn5jE0SULqxZSXmlUkCsV9kn7C0YF854fnjGkjivfP+Mp/5wX6NPaD84GgVnsDlS3ZRo92vOGK86+ygT8UU30Gk00BfCoTpB/0etiPwV6nmE7HEw7utvxtK9ST7UmlO4velq1dEaZBagFp4AXeekVudZalx7+rVSoyqLiXUClKnDTulKlhnRDV/h7pasKoLVSxvMAZwtf+1mgg0zpIgsbrV4zqbo98tI9tAcTbXW1mOrr80rbnE8FkPqZc5+/pdNvv2ex3/mls8tn36QTRUkzoJDzIirKjTRNodQPRhXa4JvptrlA1V1Ko0nJ/eRCjKoby3FnYJCjZV0zUM3qlAZFj3q9NvU6S1T3OuRnGTVLQ5OwgauJAsugykwJyQ3qQ6iGiOWblC5s9z/DHqs7df6qNq3qwkAVzxEtK+opvGdFE1UBrXpjYdvMzo/cd8+D//HOW9/+5I0EgOyGXtPRLwY0NRFRsRSn/U6iiyxJ80HLVGbCmGyqyqpJo+sZqs20VmbKGDNZ11WLTNWs6rrJZErN5tCyQTeQpIH2ACmiee/maQ8lCFw9NWmv1tj+ky6V9lByMNrz+U+QJ9xMhy2+FypeV7B9ADmOkwUzrcLr8EHlbkWldUFG56S8lLRKlaG+MXWPlNdRSve0Vn2lgo5WalmHetkUdT+M/D7pxoC2BQOimZRoD4JPtgDsdTC5bQHVTT4Iw50nRUHnZL8R1vl0XZR7asoPqDK7ta76t1Zl7yDV2cGiLLbXddEyVRmYulRUF6TqkrtUQctJ17n8CfaBIaOVkI6gqhjCX/jGNOrLbuLENFoyxKyT5a3257KMOCZI7LLlU7iUJGmjFe9O3BmggmEAoBXmVYDusFkJlW901iPJBV33gdE6Kjw/XFI6PO554fNe4B8m5b1IWr+otHciqvQyVVGP9p/Iid4PvLxVJtrkc3br5WQEoAP/8+W/umV5ef7HlwfdX1xoLz0Al4hm0iA/BPWDONQBZVVGOdLH4KVbi2R7PZ6iN8o4by5QXfmtNyp0cCwr7OA4ihi+qeWA+oMu9bvLlHeXyRsMKCkqahmiJoJLoUUdxhpbL2Fwp9BEiZmqzGGYozCvMWB1mlQrCRg2VNnADOuZysCVQamzuGJBAc97nk5IlUE9M7Xj0W2zu//vH3zHuz+h1N7+9XzcR6X5p32aX4y6y+eSQVZOakq3hVW5W9XFbjLl7qrIdvJ6VebbqzLdWRXZZFlkTXSNaVPBAsEzNVRlotIe34wwocJEi7UAHIYtWLIDAns8A8VB56pgyQ6JrOVwBvbg0zrE2sF1KRfaIOsOSoYS5MBH3xIsUHAhpMWaZoMRL5XSufb8gQ6iZa38ee17c6T1gtLeOdL6tPL16ZrMmbKuT3ths50ENKBBM6Nd96EBdYsQuAYn9BZQ3YRBtxc7gZk7e3Yq3hXEs2VWHKqy/hvqvP2mKuvfU+TdPWXemzRVN+KNnSq4a1yKYyz7FC2iqbhWxaGXWABhM8Q/t7ASQJXTT6QiIvXDC2O3Sy06cmE7D9GRgTwAqeNphyAVEssx9yQGrcyqcs1aymIU8KTPTQceJnkQr5o3wVztBtOK5gOuBGmq2JIJywomeo6WKlUQ9rQfn/G95rfCqPmVKoq/kZd0pLlz2xLR7WAPt3RNm3Debr3EaARwDT/Wf2z3d+af+R/mu3O/3B60D8KDd9vMNgpMSFme0aDqU1r3ufTMZv24Qlya2ZgH740+rpeaMzby/VZzzRsFqs5to0KgRl3QoMqoU/Sp221T2l4i1etRkpU0CZCqFAXsjAFSrZawC+iErb0VgCoADY4dd/tb837MtjLjAghZQ39mS6XDX1hVNEVCAiBAFfMeS6GMogq9cSoiXyUUBZPtA7fc9h8OHnzNH959y9uevh7Z1OF69dGP6qNv3BEc2tZo5v3+nnLQvT3rL78u7yzfnfcX7qzTpZ2qGrTqKm+YqowUAYgyyUloz0WVj9crrii4tUhGUypzONqyxuHx8nc5BlK1k6qeA5UYW24wdQ1sLJKycjNmKLCOhFyl47VGOgT4OOJY8M8twMX6wusWyBeDtUYqh6xLtr9DD6poyuWzGjTaaa8gz++RHywqHb7kBY1nPT9+ioLkGQqClzLTn5+cDDsf/eiL9U//9E8PJXQbuSa2HrvxEdgCqhsfsxXP4G78pW9NkPJmqXfutrJYfGOZLr590F14fZF3JkyRhp4pYXQpXTYG9VywpDKFSxoSFjywMyXngw8XChZYSeHehWdyzcRGgGKpxIT88uaDlV/qwguPHP6V7Kp4DY5r5wSoChCVz2w98F8WkQjvwJC7nHm3i12yWxB80XQpTC5+wJYu2D2DieBJheNC0eHFDGxdwakAmgffz4NgYi6Mp77pN6a/GEQ7HiW97SWa2Le8ZVR/mSfv1tOHI/D44LuHHn3pa//6bP/sj6WU7W5MxF4EI3c0yKiAtaj9PKXM5NwQxZrUYRDDzTWQmwlUNzIyq7fcDFLBWENViiaqMqdu2aeltEPdTpvqTpuCfkpThaFppQltTAqgSYlVGFegKuY7WZM6DlSZTWV9qdWo2jQ4SaUSORNXiqwmFYJ0aCtHNlXj4Rw+eSYmZRLas/PgV3ft2Peb99x+799cj9pUY77gE93SpMFgirqnb1k6deLBzvKph/PO4r1V1tmr6zRWpow8qj1NtQdNGORnBp1irKtm7woGqTg2aE7Toqew65Zs3mT/JkBV1PhYQ3BsZKsilTpZf6Tp10rReDPhZGXWPsw2vrHvtZb1gpX+Y0AVPrYswbC/Z4DK1b2AJWt4DiC0A754TzYss42P/K0EsKJvlnPkaq3LstaV0mGhvAQM7FkvaHwnSlp/HyaNJ/wgOknxjgWi7f1Xa7PcRq7vy3nsFlDd4OjJbvRoROfzbRSU+/Le2dsHncV7y8H51+WDxYNU93Z4Jp3SJm1qU2hdl2JMw0oc7D5dE4UgPulmkl2n88/ER6prYWxGV7IFlaMgQapNuVKbar/LyjLkytL/hYifl5cux2QBQ5mZtD8ANK9YVCyrBMyuuM8LPqHOolt2rMxU8I4VulWrbfUBWsGiYoKRfTjbNjkbHx8hiRimsDQq6RivueCFU6eCaOrpIN7+tThoPUUhHaGJO5e2QOsGT+Sth/MIPGoeDbx2/MDjZ5/4Z6c7p96dqWxP0PD9uIGABk1lmrIOtYQNFRLJsKFklaMAopvxtl6guh65w3pfiwHLqtqQ8wZGXHFpcsqKlDpZjxb7y9TvtMnv9qmRFTRVKZoiTRHmDcynbDMnx4bDFhCoIeZS/DOGsFx+tsb9AmNtdKr7U+YspFhxVCr7r8oGnFk8Zy3Hrg6ISo3qZjLbfs3Bu357Zmb3R154au7I+99/ZRpDN3rOGXM8ocWzOwYL5/cX2fKhtLNwV2fp9Gt12T1EWX9HVfSmTNFrapMHinJFdWnhpCNKpL7GaolhaxpSRcaPmAjCmCm1IHV0fgDY4noRQMrw1SayrZCRiZeYxaxOJmDbS61so+JmRFTmLPFhJWbMeHsBry8gQbQX2rVGgCppVPrkOOIzAvRW/HZSDRRW10rdbO8F3qdE9ZKFJJ4xnpeT8nukw2WlvKXQD49rL3g2bkw/7wXxMQonT5Cpz9JEZ1mph1H527pt0ghsAdV1DiQ3Rc0/tqusu4cGncW7sqx7d110bzf14AAV+XaqBrOqShtUZ76uC9KmwGnOF6hBbyKY0goXrMRf4mKW0iH2dbL0cY3K+nSK5N8qUUdh7zIH8I/dntROEGPfYyOLg3uagOVxbtb5hroLGJOUmOIP39GePcNnoYUTV3+NC9vusnmKsx6itjwju11MND7vgpWYO5EHBsvzWTJgPEOlFuN0g9YIg7TuyNQqyrWXLGo/PqV1+GLSmPyWlzS+5QUT36WpmdNKHRis85BuPexVPgJ/N/d3E7nK33Rk4fivnuvPvz2jfHuURH4QQKdSIm0XQZ3US7tUIH0MzD/OcVsF4fKy6/JfNZYX+vmNMOTrnT/WA1RF3jS6CXtmb/YfAhJWtnxyqyh0wLD/qitpoMp71Ol3qN1dpgIl/7SgibKmyUpREw1UHFlbS6e/fR8OyABQ5bKv3WAPGbsRWJWSsNOburK/AFX0mIN95TS4sSAAzIfsi1yHFPqTg927b/38vl23/Pqte/Z9a/fu+3vX8libp54Kac9gd2fuxVvy7tztVf/867Lu4u3VoLu3ygc7VVXMUFW0VF34qiwUl/HZNg3mIrbaZxlR/h48NraMP+JCx7TZUla35Tn5+9BqDKuBY1OtTNgxJk4GwFIaoTjdeTVs+OX3tsse8xmjcr1sOIQFl94IrC1yB5sqa4sAVw+pYZaFNTBpwd0CXT5dxExbPLMdIcRMrPRmCIki8dtK6Vpr1VOkF0l5S+QH88oPj3t+clgHE4dVNHUkSKaO0dHeeXXPVrjK5V4LW0D1IiMo7OljCWXmQOfYC3dQkd1XV/k9Rd6/raj6e6kabKM6a6gqI1UX5BnYntSkmDkV/Y6UrvB3KfEDqIqNifhkitDcsqnON3Nc22N3snKhyJXPzRusu8IufyVQXe8is2LxGFrriH+IvMnqriXbRGXPGJ62Vp09+BlK9w6kcniT3XjzW1ihO4xjXGmG7V08AFaA1JDjCHE3PgpPyCCQSUjKRRDGY6LADjk0pIKeFySnlBceVl7yhB+3vplM7HiCpl7/0lYp5nKnhpv3+eyR2nls2+LSqbedap/+5cVs6fsKv27GcaiiIOJrCpGotSmooJwG1YAKbDQ5RUrYtPHqx1ojtQVU7aisAqoWi8gvbdABb0ZdzgiDIlHHg1Ety5K9U9Hl303hmdqmQadNNEhpAl3+RtFETRSWiDCRkAxnScWVHAtUmUvF3OSAkWvGGTZTrQSq8IpDlYcZVcvEiTYVGlVrWQXZAOerRPm26b0vvOY19/560mz9tzfc+a7z10KbCh/upaPvnPQHi/v7nbN39HpLDxaDxTspWz6oy+5eVXRnTNFFBz/iXbhJV1ocLDCz3s3IoMCNnQud1FQOmBwnabQXaZfbc4jC1/7LPmm4QMjruN5dIVZHgNSBW1m75HVWbFvwcnzsapGcctoYv8hQSuAcaLiBV8KKh5pVMOBowhK3a1lvCFpXPyKy1TwcZxGJSDSuOASOtLbOJo2h+rAvxH5K5VOtPVhhdZSO58mLzhiVnNBe8nQYNZ5WavLFYHLmBE3sWdxal17ZurIFVFeN27C0f+6FqaXe/O6qbr/GV/TmqtN+iIrBXXVR7KwRxVnlljVFQBMao0RcLgJzqzu1HcEyG7grVZqmcBlI6pArH1pG07EB7jXG9Dsj5lImFwapmwBUh0OAchkvHvJO7v/OD/Llp5iUTVaAXv6athELu2TcOd5TJAjA/raUIos+/ElVyOU05GR72PmibOOHpEJMJLYhixcOq2Pi14esHy2YARmFBqzGnBdOfEcHjS/rIPzbVmPPizQ7PU/0e5naSmJ6ZbPDTfgsXN+fP/f5nfPp4jvO9xZ/Ya47/yO5V6rmRIuiACVc7C+hE4cmMqW0GlCtRfNYMSkkukVX0bjQEN3IQJWv/bWsQlZ92UsyqnLBj8CLAzVjUiKLH4f+s6zVt3IowICiKCivMupmHer0lyjttKnqdCnISpoyilqkKYa5fynlZZZLcjFH5giO27BsqpSDoHN0DaDOnkrADT/WSgAAxHxUfGwTlZT/UdkBlBmBGm3COgonzhw8cNcn77rz7v/j9n2DM0o9Mm7vecWvImOej+jc09Pnjn53d9lZem1V5G8ydflg2uvemQ+Wt5miE/l1pnyTk49KAVxluJIva5KwhMIasq3KcE63TWdj/x4eTSvn4i0FwKuVQsiXxfjaP93Rt8cF/b+Ci8cIFruIYMzHpWWOMLGsjq02ur4MfIGRPzE+v2vSchpX7ntgcsTqkbmCZ+VnHoBqDMKD4Ozh87ojiYI4zkKOSPMwfybXcDUEqrKhku8pjVtoDoZ9ttG+IRWWOmic0UH4Imn/qUqpb4VR+LT2g9NRuH+Bpg91rYPAypLDFT9bbsw32AKqbvLEDHT6dDKojs5QtXxLWbfvLYulh4t04Y0mX76d8k7Tr3JY4DOYQwwfr1wMwLC6obzPIU18Z50Ug027i+fudpzwKBdKuf9C3fqjicIdnrHtKJ/Wdre3BlvxSk9DWZgcoB69Ck8Fq6nTC76JlG/w3dnFgC3tZBxqU1FdSRMKXAugzacaDEVIRDHB+RBMK7wIPR2R8hNSQZO8IKTA1+SxWgDZAjX/SQAPUApqSAJ8Aaw6KZXfPB/E09/yw+ZfR1H4FZ+iF2h+YnGr/PJKz4yb53mQ73z+yOd3LATL33+uc+4X5/uLP1D4FTUmJijSEenKUF0WVFY53wtTchMPMziaSMJ2sZkT1gcA6NVwWw9oveA4WI9Zl782BKaYJ2xeMf5gezuFpikp90toQk1ZLjGp7XSJev1lqjod8rsptUqiSeVRCIcUJE3hzltg3GQDPywRS36GLf2LXZ78egRUufSPBh2kyYFtNYoCNH3iMQaJUyF3+xdFRYHGnAU9vk9R2Opsn93z9QcfeOtvnn2x+MIjj1wdkMqEyuHDIdHzk/OdYwer/tz95WDh4bx99qGiO3+nqrJpU0JuhiqfYVtD3GU+59g80Wa6yhiH5jkTRAfwX267xk4zQ/A5xqiOXQocwGelXwLwhnU6ZmJFwrry2uHjYUGsrd0NNzi8nvC1hlQUV32UX4+CNKyDgD3+eH2AbmZnrVWVBDRY5xl43noxM6pcxWO2FYSJSAQUa1wFsDLgtS7mroeCV0uxzRL5h6sOcPKcML58RiLiUfup0vFJP2x8x4saj/vhxBNU+8/nKppr7ZpsX+vY8RthDnt1zLQXORJ8wT/2mE+3lknaK+8v0+V3ltniO4t8/v46n99OVUd5ZkC6TgmNUSLTQQ6TtA3iohf7KFxAFoDaTvyKAasVl/PFiyfjSbZz0kHDFVnfY6DUlVLGNTOrmNlLlSDXexIOFyMWrY9yDNm+bp17PrvuyFTBIFX88zgrC41ftht02FcGLSv7QAdEJuRlBvZWWkdEOgHwJD+IyPc9viO+1A+c3zPaWUSPVsPuSgcMWGsAXp3UXthqx9HkV8mPP1n5/hfP5+qlQ4felV2Lktx6j8HW467cCOA6/2r7qzPnl0+9/9jSmf9+oWw/XMWa/CSmAEx+pUkjCrXIqKhSKk0hGywpdPLiU2lsjYQs48aMLaB66QMGG/axuu9KjaprbsIGVJAKmtVgReVcUHqDAXX7HeqkS5QO2uT1BtToFTRRK2pBP2pt/CwsENAKIsFKjQBWakk0HmIj0dmL56ZzOOG4VG6ckj99C2o4KICEcXPBKD60jqgCUWAmmtuevfPOe3//node/6HtdFf3aswvxvypt/gYtSjSB4Oi/67508+8s7d09AFVLOz1ym7slX1eq2xA2phX7Gi5F12nrZnxeAigE6qC1bdDcD8kwFfIAEYNUSPCRSQxsglw69hYid++tkg7Xg5W1wLA4yeYwEXnQbOK5rEAWgCiBbFDoIp/uz4J6xfOPt4hIVCQK3nQt0K/avWs+BmBZfUjacrix4t7AOeP89ptN0DsVCCCA5byKdkccEOfA6wqoFpFpvbj1A9bx7xw8vEgmPw77cdfDyL/CE302kRv2EoSvMCM8qoGqlLmP53QwrH7Bu0zP5d2TryzGCwerLNuS1cDT1U5pjkYVTDARLGZNacAXQxaa7tLHVUBVkjOeWdlZQAMXkcSAJ443Q5yCERlCcTuzGmqbJqmLI4O0KJ8Di0Woev/wszspVeR0SNGrIm1EXGCohUNVpd+RZ7ibPoLe+zZi1cmRZlCWLtaGfYfFBs+zWS0GDOjtIruzZAqinii4JJMIHc/DMiPAlI+dKoSkcgMCbo4DVEFchvstfZM6MelCZJBe536AAAgAElEQVQFv7nti35j50cawc4vqJsgzvDSR2HrEeMjgOv8RXpx8omXvv6/nFg6+f6lvPsaE0VeMjFJvh8J019WVBUDKsqUKlhQ4T8unkiDjXSSA6i6AI6VFm4384hfDqMqKXqjrurROIHVFKAKUCqd18Ko1nXBYLWAHVUPMaltLvuXaY/itKCpjGjKeBTbBh90gmMWBFbxK2x3FduKcTlWa6q0ZfhsyVkwkrU+cn4A1gFAgKqmwMPmGZt0jwIuBcNH1fpEQ6tsfEri6YXt2/Z8+k0PvO23bt3/0LevDkg1fvbsp27rzL/0w+dOP/eTvcXjtyc6n9FVEdZ5X6myVCHK25y+VfE6oTUCoCx4s9sseItylKmtYINhFfsp+yc3QwlAG/mhyriJeeioOYrndSY8LS3qSuUj5DlkPqWkLnK31baIawHV8Y0N92Ww5hibDFlZhlIEB1TtFxrWB103v1trHYC2wFOasUbBNBpONBa8KrgHhDETJ8qLSUHTylIzECJS5pdzG0uQsNSOPUafCoMru6ZV8Ntl1j4yCLoxXlSSF3W9sHEkiJtfCuLmZ/w6/obaeQ8kAVu3VSPwqgSq3MHfPjGdtp9/fdab++Gsc/rdVLZvMcXypKZB4NWFBjiFJ19dOl8425kPhhBlfk4Z5tPV7tVw5UnJyPL+Asr4AhIG1QnARzlTw0vTTR/DMsKIxRzb2Y5dtcwkAqgOAfDlntviz/ry2whgrucdbNaLTCEu6hVjOdTZWzcA2G9BNlFC+4eAZ9Gxsj8ljyFkAWBWsaMFcAU4DcmLIvKjmII4Jh2ILysezpICO4pu4sFEXKmgyr1G10STz4SN2c/OTu76M5q9/5ktUft6juaN/xjYTzXSxt5nTj/7Lw4vPPUTA50e8OMkTOJJ8ryYikJiOU2dUV4MqKrzYTSx+Cpa7Rtvs2zZUURrN/7grPMbXBGg6gzcsZnnaxfXfkVlBZAK+UVBeZ5Su9uhPsz9+21SeUoteKaWmiaMJo6BN0a267a8jFBOdPhzChWzhB5VHEQ8pr1EHLQ1lneWRdZp1TKq0u0PLTLrVLFRqTWFkIfogKqcKPDibHZmz98euuWO/3hw54N/fuutt6brHM5X9DBjHg3odLrn/OHH37F09siP9JaOv1mX3d3K9CIqUw/LDDunoFEVFT+MKCeRVjCTZanUaCaX7nbYbTGuc3f2nrV3drMQiYOzbpLeJeecsAqojn8rKyuQNUzIB2dN5ZCc2F2NdKorAOkasgDBn9iAoJJhrQ/t5sYRICOG2C5kYw1bK93G3WfymW3n50NWZn8MZwDx/IaOFRIAYVa13xDAioqfQm8FqncgSyyL7DZALLPgHZh18HUjjFACPMejgiOBgTC8XAd+2wvCEzpsPtaY2P8pL5l6lJ45f149vGVxtRIhvaJL58Z7El/sC/XurHfu7qJ39q1Fv/3WKu28VtX9Paoa+FT2laICveUszEcTEEAUmFPhQ92lbn3h+KK20aYioZELXwQso+5Dy5Lid9xAZbv9R8od+zx7Ma4cWVkQ+VQfA5KSJWo/1+Wumfy6Y01UKwDrOuv+9ouLDkpKNILM3Z/jp5z7ueh7xYam5AUKf3LzVQXQjwnBTgoouyC5KgjJD2PyowZ5UUh+gAtfRPOsMXM2Jfg+tYJBGOUqoMqPB17YOBaEk19JJnZ8vAqnHm1sf93clv/qjXcdr/cTnzKnGk+fP3LPmfkTv3i2c+Yf9fzFvZSYIA5bFFGTkPyY1yWlYFJNn0t2uNZRNcFN9NajBj4uHtoFiGeDy73u1vtFrvHjLguo2pqKa/keMmC2EYaZMW66xFwr+mAwqZBgDAZ96gCkoiqaDigqS2pVRBO1RwmqTrAMgzMAa4hl1mHAZoEqKlBgbcGowjWvslpDBqncaCXlf2FKXelffFS511/75FtbKpi4hDpmeZJnQpqe2v6d7TO7f+/Ou+7/k3tufdOZK3WIOFDm5Gf3nD757YeXjz3/iOkuv5nS7u1V2p3268wL4Iqi4SvDzr7M/qMBbLhguF6B4dplT1pbFuc1ye27+FS37jTD31ut73D6luezbtTRh/KTsQXQgd/Re41WOFnM+DfWw3T1ErHydUdWY1xplIRW+XpDCYGlKIYLpGU2x4GwNdcS4tcJCHzbcGetIa3LgaSFO6YVelU40kSkvYQ3t9qP+d/QshovENbebWrtHCFsqgscl7QtcTMQXa1k+VhdMKo22s9LFS0ar/GCH7WeSBAqEE88QaZxjGZv71wNtv5KncOb8bqviqkWmh7qPrStbB++r71w8u1VvviQyTt3e9Vgny4HMTohDbbJXH+WZihu/uH7qCw1GvChI5/8CNIAC9CkfOJa9yUNA2UWlJCkNILdV2l1qg7drgUGV/5srL/RwUApTTpx+mWfDRYQD1On7Pu7XbHTKazRcDV8ayVxsJJcIu0LzvqEVRa261+qLw7QgqGGVyIAKppYCqrKkmUBVYESlrgCsEaId7AhacgBgpi8MKaQmVXseMUvT3z0nLjdugOwuTOYgbAkP1lQQeOJMJn+XJxM/HWwt/mcUtfW8/CyD93WC7xsBL689OWZhcWFN58ftH92sb/8gz3T2elNGe0nHnlVQJRpqgqJIU7rlKNReX13gVPW5xinsNjR2G5vex6L4f8GNnE38DG6HKC6Ur+4As4M/TKxUXVAtaiyIUjt9TvU7Xao7HcpLkpq1cR+qQnK8ahmA6gaQ5Vlwvi65yq3Iq/mwFMu/4NRLa0EQEz9rArTln1d4hQ2uWJTBMZVAB93+CODvoYXq+jopydnzm6f2f1HO3bs/fAjb3rfk1cCRKDqt3zsM1P9M6fvbc8/88508fjbTG/+Xj/r7fSrPPQqSNJwWnoEw1+Em4qCTBqIBIg7ADmEoxYkjrun2CNkn+vK+DKkAviGjKoFlyPMOg4fRhGq/DC+O6Aqfx9u7FZ1/I9xPPzSq90kRrpT61trX3dIvI4BVAujh6+z8rWdxaLITgAUBSy7lizRmDqXHmkEk5AHMKFotGKA6qFvArI0aFwjMkHMPRIiZRFJnwPEI5rJjYodPcvou8oMtgel8anSSUVetKB1cFgH4RNR1PpaPDHzOM1MHlXqjvYNPI1c1ke/qYGqxJt+caKYWzo0yHvvKvP295b58kN1vrRHVb0ooIwCNEeUEl0qHfwc2Gc71QFSIfQX3aYrLY/vDvln3Mk+8oobulYMmUorCZDTd6hbHR25CwDV4dFxv3e7VqftGk4Zl3USjD/Z9VEN1T9rANVhp+Xqd+ULfrSzHpV+rKxgOOM4HZQV9LMdjUgqwKjCO7EqKyozaILxXDgCwBoGpSjoxeAKAN1QSFHSoCACwxqRH8LWypMoPNxsV6Y7XijzFAC+XlTqePL5IGn9hU5af95q7fwWTX1secvGatNOo2v6Qk+aJ2cOHz38joXO0n+3mC390EBnE0ErJB1qbsqD3KQYCHOHtaVUMJTPrVuFtXyzp7F4HQtQFQAw0lVuAdVLH+YxFeHwwatnO66mQJdaFxyTmmV9ciB1MOiRyjKaLGuarhXFiLTlOFRUs62vNF/r1pDdzlcOqOJ4ge1yQBXAFWpT/s82TnHqlPNKtSxrAIDC9n94JP7uE5UexXEr3bd736d37tzzodcdeM3X9u59uH/pUdjYI8yRL8TL55/btzh34o395XM/mnXPvLlO5/cHVTcK6gJbdgKEBoCqEEDBeBXaSmzSWQcl/qciABglSDldLoM0AbUrQejoc8rzZSPnYKdrkhqy4mOM6gqAaIHaCmbUzcmCYEcgdhX4tQjzZQMmjbrOn9WBPQdqxy0ex77DMAULvBDWXeeVK6DZMckOUPPqPOZ+I4QK5BEu0lVCBMRCURKwyANh0iLyE/Ft5bAB60Bg7bGkCGP9Z8fXJOd9ZcdAXBc8e0wDUkG8oP3kWeM1H9Vh/LXIm/pGtH/nSaL96ZXYHG3sLL26j74pgSprUOnJhI6f3F0Nll6fD9rv7vXa76vy9k5NA9+jjJSBSb8Y9aPkLAkqK4eDjfU5rQ12Sq4ZanxnJJPE2FbRHj2bxGHd/KxVgP3d+powZL69ENMqJUhn/L95B1FKFUNYvMID0Y2Ps9642Lu6340+P39WO8LysqP34maK4e9EclGWBVVFSmVRUoVUvxppQSHHFZKJRL+qfArjRKQACe4AIx4EZEw01MihRhkPLAuzz2BXPCqVTwV2x2Fr3k+mPhMkrY/pOP5GcwfNX20PxKt7ud/87/bk0pMzx9vH33F66fQvLaXLP9hTgzicFubdFIqLH9Ch5lWfu/vZWg4EvNEckcprIdsTjRuiy6LOQh9brpTM81fH7XIYVWGjx+fI0Zi51y2qnCqU/KucsjylQb9Hvd4S9XtdqsqCoqqimYJosjQUstWzzH/sUsfHSQAMd/hb5o4bbqBptB6hJVhVy3ghaUr62kdJU/iJdP3LzwBUOawJWlhoU7HBLXW5Z/e+p/fvPfQb23bs/txDd7xjbjPPAK78HQ0mzrz00h29zpl3pedP/Fh/8cRbdLEcNIKafNtNzkyfA+a281z8X63DDMZkGBLl0g/tZsuyyFzhsuMhK5prhLJ0jJvChylfztLLrQ+WMx2b6seeIsdlDJxeWIM6biVg+U8ntxmupqMlluHe2NIzCt8YB9ljHq0cFGA7eJ0umT86FgRc+2I3KcutS6USv2S5SdgMx67aQWWbKxvhygxr0LL6VansaR8BAKKPxnPcecmjzPI0CbiAvaUjuIAxXEMb5qKKLRdDKimkWsU9FTSfiRrTn9Fx8wutMH6BinqBdt03UGyvc/PfNg/jXCdjZR59NKA7lybLpfLucnD++03n7A+X/fMPZmkvUKogT0O1WHDyjKkLLttjekMjzxBwOt83e7FBAwTwtNpnlO0prM+eyDHdRezsp/AC0vku1lW4rSxfCGRb+8ZzyarfroDT2DmvvG4v7yhATA/dzNgEsVaH1bgFyGpw70y1ZXGy6SbcgTpWhGEiRDz6xNkLx0BAJX9jDgmQY1RkA8rTikqozysI6QFWIyITs34VrCqX/qOA/CSisBGT3whIhbCsktObGRSbksWGrEFIea0orzyiqNnzG5NfiZvTfzLR2PuX9DfPnVHXSUb35R3MV9ez0dn/9YWvT3Sp+54jp4/8s4X+4tsLvwzjqYRUpKksYHIeUZ4WlFV9qnTGEhzepDIhF1KFZj4bYYwzR0CQXcBYV2Y3acAJm3ndXeeH6nKA6qi+svJLjpKoDBv6g93Oi5QGaY/63Q4Nem0qB320BlGLFE0Whhq54QYqLvUzCHVuKwLQWLfP1S9hQqXQK+V/1/3PEg7ueIdfqoBS8XUYAVUx+fdgnMtsaqBj8iiofB2fu+uOu//97h27PvyGe959YjNBAoPU75Tbl9pzb5k7dfQnFs8deXfVPnOg6WWUQOdQFRxmoD3NEdMIOi3h4430LLiiABTB9kR6lNjui+2SuNlWSBYB9DIuwhIKmBezfjeT22rXuN/pmOXTqCt23IJKJnt5fbEHYw0Gv5ddCGwzG8/DbOVkWUdGiPIo0RSPP0/OGdGD26rmMJVKfrcWUOVv6Lr77Xrizj73c/H5dmuz/ZRWsuekE/xPNKY51O8cBCwzzesVx7ZCsxpzw5UfRqSDiAhsKywTNSp8aKKCdE3b4BtZDzn9jMfIebGLRzhcSCR9MaKaQipqNAVHRgeNfhBOfCNuTX7OD4K/9Rvec9Sql5S6+Zuubj6geu5rdxTd4z80WDzx41Vv/g26bE97Jlc1ayClvMxd+040bplJOetHm5P1Ts7jNlOr1xtr5LEGFF3fsI84THtRuldaR2rMK1v7MMmMyiI8SWzwvYa7aKl3iHXH+Bg7EAyGdXV354r3gpyiJlNmVBY55XlGZQaWFTLigJSJSasGkYr5ooaViADVhMEqmFX8DFIAMROXSVomUexy3QKGzOewoKj5bGNy1x83t9/5n6h1+/yrrbTyys6X6+NZAKlH6Wj0wvwLH3jizFP/cqns3EmB0UkjohDaZah7cpT3S45CrbBRRa/4WGynY1AcsBot3CMjcrvkylRxfXz1K/IpxFzdbSxl2+oYMZFCWAAxdr2uuJYdG43rTWsqEKQABnq8C7tEE6XY6+VgUsuU+mmXemie6rZJpSnFdc2pU0llKCmJ2dSRVN4xXu5ojBgv+cC2o91e56zlt000voLeEAIC7mgRQYdtdgHgY/N3gNk6kI1xHVDoNxZee9vdH73tttt+vXc+OPnwJnZks03i+U/v7Tz5tZ85/uLzP9lZPHefqget2Dcq9MCkOu3/StgvRLK1mBoDZq4zX/C8s4IaP2MFwDNgtPO9VW+uWKvcRn/1PD3+b66TOVIUUgnnbmiJCHce8WeypK0QMK6jyp5LNkHM6cEdKTQiOOR8XKuB8WKfbwRmV14q7vOseQHZtEeRBlhQf5ErjWN1OZo1EN/VoCENV4hjDhJ2CmD3CeupMD4mrtrKMeo4F3mjhZsLX5AUNNZasy1WYMgL22Ey8WjQnPp0NLX9L6l173M3u4vNTTPfGvNUSHPnvq9/7vAv552zb6RieadX9mJVp5pg3o1OctvRy4LptQDYKwCqV2SluMSLbhQ8Xs5n3Oh7uT306vFd/TosBbgoUJUmNXYFKCEByKjIc9atshSghGY1IkUNsfwAsxqG5IUBW1cBsAaQA8AVALpEW+aSOEWZ3NlwCLIOzzOlCgovnDjenN3/qaSx7TdpxxvhCOBo8MsZwq3nXsER4EjUk5+fzUz28y+1j/3zueL8wTKsw9CCVCpqUgNZAPrVgAoqRxGdFqi681AY/gvVN67gl7jOXlpimQXESczzy4GqQCZbJh4v88plJX6clqcT7Z3sFWX/ClcP0aFXpqK0HNAg71O/36FBt01Vv0dBXlADzVMVUVQZCpEOZY38+TWcByszZg7siIaYLYd4Q+oQlCtTC+jwOFlKWDdPi7k/5ADM0XIzlkeqgh1Vws4QnkoW9+0++MWH7n3T/x6qme/efvvt+WZtZKFHLer2vUe/9rFfLpePf3/W6+yvqyL2tdKBL0Is7lHn0vDKDdKK+XNYLncl/dXAzAF6O1a22uQetRo4jgO8iwNVObCrpnJ+2dWvOf467u/DjeFaLzBsCBt9l80CqqNz4+IX3+rvvtaj8RiwqwgG4EQrDz0U8F2NoTMlDcaV/x2I8wTmGfb5tVKjIXBfOf9YntlWbxy5gspOUNc6TE2YnNPh5KN+c/aTzaTxaTXz4NJ1NpVs2se54YGqMUfi/PRzh/L0/A+kS6d+suov3avy/oxvcs+zOlR4nooNEoCPzKTjC9JIS7NxRnXTjsQGXuhqLqYbfS8n/1nr66zntUaPwYGyvpUV4ldLKouCyqykIi0pT4lKWFgRdqvidQfAajyfG6vCZoMaTWm0QgwrdENc6uKSlz3tFZKtcBdXgFrHBfkTp+PGjk80p3b/YUD+d9UVaJbYwKHeeuhFRuAL5gt+Y7lx4FR77iePnDv6q5lOD9ZBGfixR0EojFqel8ymAhAhbYrT4tYQ2wwXzi2gaqXxY1KdcaBqObfxMRxeTkM7ulG4HR6HErvFvcMm1bKuuGkSutR+3qO036NBt0N5r0tenlFSETWMYjY1qFHydwVZUbePCtVWLsRH21ZLuIy/Mg5UPFWFSfR1yOsAWFQf8wU0h7ZRjtnkUrEVlTIB9Km9yebsN197132/e/vu+z+5f//mNLJgg9V57tPbsnMvvOXcS8/+XOfMd9/hV52dHtWh7+FzAVBLSRggiJk2bjq1mwNBksOrY6SpHNd8yq/XAluOLR0C1TWA4vgGbvwyXMGouqn0Is9f6z1WA9ULfc6XkRlrIJZXwqhuKlC1X5DZbUR6o8IH4gTsqm369UL0UoBUQUnfE2sqVmrIppAbtkGajFV6x9dSuRpdiIUnDgEqKI3faFPQfN5vTH9uYmL2M0FWPEl73gDt6k21476hgappP7o9O3/24UH/zI+kvbOPVNn523Q1iP3aKA+6R7acyiRRitm5lQD1ZRfQFqP6MliwHnC5YhK7hHZvPa8nj5EIVr48LV6tq4rKHCA1o2xQUJEjbhELEqxB0FwVstcqggHApiZJQlESUxglFKAMw7ohdG46vaFkt7MWCZnMyPKugjqIt52JW9s/0Whs+69+su1xteO1nS3EeH2NwPPm+ejY/LF7zizPv/dc5/z7umXvXj/RFIWIuwQzUVNZl5RVJaVVRXlViEekDchYD1NyfX3jq/dp1lrihqX/seKwu5Zd34nY8o1YVqYEUF4Ge8epcbChQ7ZXzRuHrMwpLVJmUtNel4puj2iQUVzV1CR4paLcb8gX4kkWdJfu7PTsQxWkK9GiTIoHW6sg650qHe6izwRQxYPY1N+BVHivKvFNrQFUVUQeRflkc+rb+/ce+JO77nzgI3cdeODkZhwFY77gn31y7kD72Hff1Tv3wnvzxVPfo8r2bKBL7WtFnoeGG3xfG9TJYwhgszKFcCVDOdakuwo0Xi9AdRyMXk2gekGwPrS5ujgMWt9cYTdM0KHidbHOoLGKGVb0UaC6l4i1IsAr1ipsnoZ+69BXu4AggaQOqI5kGc7X2aeK3QE8KhEbrqNUBcnJIGw92mhOfCaeaHyVJmdPKHVlQyg241pY72vckEAVtlPp0b84UOVL31ukyz9WDOa/t8jO79ZVn3xVkubWXnijlpwuxa2+q1jUlTtEtyUabULWA6jWO8ib/bir+dk2+l7rae661Gs6oAoDdrlYRfSPfjR4rBZ5Rnk6oDwvKM8qKkrE2cHCSvRAKL2Q71MUwr4qoThpUBRhRxuRDiUgoGIm1SWSWAcCg6XBJxVMkBdOndTRxKd0MvWRiVtv++bNdNFv9vl4tV/PmOejvz773QdPLs/948V+573tanBb0IjIDzyKADyQVlQUlBUZZaakDDyF2+0M4xtvyKnvqgz1pYAqA1D+nzNWt8ydA6pjXI5tyGe9Ofsj1yUD1cKU1AdIHfS5ears90n1MwqLmppGM1ANjSGvFg3pEABzqd/VwK1VmFvWGZRaWY/VFkojjKuiCFAFk8qeqSjVsr81tJqaAh2Sr0JCj61vwnqiOf3Crh07/+zeOx/6L3ff/sbvbkbzFEJnzn/1sdvmzzz/ns78ifcVS6fe4BWdiSjwKPCkxC8404IVGxMrYGvl4R9VAsehzCp9wDVkVNcCiKvL/+Oq27UA4WYwqpcCqhf6/UqMcLH5Qn7nPM1FmoLTDqSITwR/bw+gFQ1XMQVhgzy/wb6sYrsImzFFNUhz+K7ZC5CXJwdNVnwYaYSDcrk0uKNxOKg9v9mPouRJQ/4XdDT5udbMwSdp6palm4FdveFmayxS+UvPvqbfm/vhOl18bzlYeKjOl5ueSSnAYlTD6iQjY4phQpQ0B1ygMYgrJS9nyS8Fpq7KinGBN7man22j77UeoHrBY2G/7xCoenAhQJuoz9F5zKZwyTCjMh9wk9UgzWkwKKkoUE6JyfOa3C2JXOUgCCiKwKw2GayGSUJ+HFHtS9esc2jhqgvXYQz5QUjGiyivfDL+5Ekvmf5ovH3Xhxt7qie3rKuu5Vkv722M8f9y/tP3nVk88wvne+ff2y77t4StBsUJ9IS2kbc2XFbOy4wyWB/pmuN2a5YAvVwbPX4+ro89ufbjcCU/wfh0uJYm0L336rF0lnnD3+MvNkKaE6RgOVeXhLI/jksn7VGv26W02yWdFRTlNTUrRU3y2dTfZyeWMfJg+KWtUbszkWenEicHsCV+23EulkLOP1NYVvzfh4E7e6WKrtVTATr7Sdea6lJTM2yd3bV9z8cO7D3w4Xe+6Ue/sRl6dRAs89/4w9vmjj3+3u7ZIz9VtE8/EFIahgxQ0cQlzWeilZagGf431Iw2LW0toCc/G5cBjM6ONc/n1Sb+FwCzGyn9XwzsraVNdY+/XoDqesDqhQGvdcqxGwxp+rLzDPtbokcCoBWBATH5fpNlAH7QJE/HDFbhDAA3ixpRt05OMXS1kOPpPMrFostqXTnEHVUEbNDgQADpQXzWjyb/KmhMftw0W19rbH/Duc04f6/knHOp175hgCp3Rp5+LMm9udv78+d+YbB84idNvnDIN33y61zK/FipYGtEyOuGDRWsoIKhT9rag7EyUWN8Er7U4F2r328UPF7O59zoe20GULWGJAQDVCZtap+UBapIDkOCVVWlbNkyGAyo10fcoqGqDEkpXPgJ1cZjbWoYRBTHDYobuCcUNBIyAC3OB4997aTHEj52mFShWc3hq6kS8uKZE35j+r96ze3/fupIfVw98ggsI7ZuV3kEcP0/TU8Hp+cXDh3vPPc/n106875+3dsfNiNqtJpsJVRXitOmYEWFsr/oUVE3LsWgZ6xjffXHH5ax12zquMpf9hq/3XqB6uqPKUCVYT//Cnq7ylkAgVGFzrwqKC9y6mcD6vQ71O90yKQZRSVSpzS1OB7VpxDJUtzzaju9bbMQA1K7krMOlVUFUvZnu0DLtvLcb50+HFC1pkjkabCnsi6AUfVgYIfUO2jeS02hl/T37z346e2zO//dD77tJ76yGYs8QOqpb/7+3s7pF37u/IuP/5O6feKehpf7zUbIAB4NXuzB6VmrLZd26KQTKxxfhHV1EH4FUL1Yw5U9YDLHrTx6F2MzL6YBHd/IXGiTd6HnMyAfk5JcSUZ1LZC5OrhmvZvU1Y+rOeHK7RVctJ3td2EiTIz8BUhGpHVCGprVoEl+AHY1YRCLxl6eqca1x/Yg4z3lkKEpHDvyMXsw3pSBqBGf6BLnst9KdTz59bA5/ceNicm/oNPJGXXPPfk1nlpe8dvfEECVveLPPtEo9bkHe4sv/fPu/JH31OnCbGhyirEbhe1MmlJd5uQh+9iXBUpSjZAWceGveSmG5RWP7BV84kbB4+V8lI2+16YBVSxQzMZojjDk8hYtuAcAACAASURBVD/vMKE3hotDyj64WZZRmmY06JeUDYiKHKUUWFchPQQygICCMGSQGjcbYl0VQ+gu/qtgVjh9RhFbrCJjvAIbHwZUqJByOAtEE8daU7v/NNh25283tr/uzM1QSrmcc+JaPPdR82hgsuA1RxeO/ZtnTj/1g716eXtjIqKJiQbVsDrKMUkElFWGUgDVqmJPQh/9DQaMe8G+uqubSK7Fd7n+33O8wrRq7hxaV61t0cXzKWNVw4lfORXcEARGtQbLXWSUZgPq9bo06HWoGAwoqokatU8t41NSexRWmrya7fjFwN/6aI7HRcucLkDVlUaYPR0iJ8uiWoN7yVqXxd73pNNfKCx09YekjY+eW2oGk/Wevbd8ec++W3793vvu//sdasdl69PNF77g9++d2DH3D5/55WNP/s0v6P7cbZN+paMAZduas+QRyQlJggydYT2vW5s01jQG3SPmdHxNGz+nnVJ3LWDmzrstoCojcaGExUsB1vUAVZYfWpnRKDAADZ7op4AUQJwAAFTlnrBEAMey4sa5NYv+1lLDJmY6Rw6kbrH7G5ruJD1rUCLgIqqD5rYXGhO7/0w3dv1huO3Ow0ohv/3Gu133QJWZ1Lkv7koHi+9pLx391bJz6h7f9FpenWmFCMSyIKoM4o5lQuTynnj2cVqJnVjXOvkuxqJsFKBdzUN/NT/bRt9rc4AqgsKw1cAFKXGHrkTHiUAGjDkWQAQCpFQUFaVpSb1uToMeFsSIPN0gT4NZ1TwBBElEcSumuInmqpiCJKEQWiGN8AC2xiatwahiR1tydjacAApeDONCR5MvxFP7/mDq9rd+iGi2uxl6tat5ztzI73XcHE/m+/P3PnPqhf/t+fkXv6eIi+lw0tNhiOaaipk3dGoPspKyEg6pblGHFKiQwhjkHmzof+GRkJLrTdUs+woP++UBVQcDwGmnJociVayoipyydEBpr0eDXo+Kfp90XlJLB9RUATUsk+qVihsoxS0AWjy2q1/BNIndFcqerolIQBwDUqYb5RzgbCoup0uJX0ICDAVegDorb4A5IhVVm0pn+3YffPrWW+78jb17Z//mv/zup85/8IMfvKzkH9gmzj/x7KETz/3Drywe/uLPJPXinkRlQaQNx3AqSI1cQpRlpAVw2O/BiNOW/tcAqi/r3rfeBxcCqm4dvJKM6sskIZdo7nIM4mYxquOAfPwCWAHuncR6HW4Fa11EK15rqIEWfpjXKESyc0+fJVss489WbdBBYxsGksQPGaQCrMJ31YsSabJif1zcZfM1YllrtFgI1mFnVumvQHgAn++QPWGDp30qyKeyjkryp+YarZ1/P7F97++Tbn71RtStXtdAFVGo2YlP3zZon/vxrHv2n9b5/B1e1U3AdVFZUA2QaiqbzmRPEokoGZ5bXBq6xLe80Ranq/l5N/pe6wWq7gBd6PWl71/qWyMewXVC4jeYCJAslEvjDLSq/ZwG3YryFD6rISlK2A2gRuclZACJT0kjpKQZsW41jJvkewkpxCXyZCMykBoO8UgIYXcATBrYBScDHcx8t7nnzv+r2Wz8OU0/sLzFrL5CHLSBpwGkfvvYtx86057/V/Od+e+rknpSJUoTTB4gDYFmuSioykqqONFsFKMpiTyOfRiP19nAB3hVPtS5o7x84rR5UHJN2kWey/PDjHRhBOFZDc/aQhWUlRnlbC2XUdbvsSa17A4oQOOUDmhCBxTVHvukgklFY5OkFI2BUAfSLJMqh8WZ+K+cITwPenYbi2mtqtyGlyOVGUxwRhV5JiADBpfCdHZ6+3dvu+11vz0Zb/vr3rne/COXKfMxxgSHP/9bd3TOHvlA78wzP0/tk7sm/YKtnQFE4ULieRFVlWzImeUb89SU4bX9FSsRl1M4vKzDapxRvRBYFfXEymN7uaX/i7GQF5MOyHe++GdZCQovvtG8EDBdC7yOM6qXYlFXv+vKzyQSBqn4Ofuw1fsbe47yOoO0KhuxynGsCApAla9BQTLBOlZUArligEYpnLEWiPJ1xkyqOJgM3QHsB+TkL/yU1y6fKuNTbcKqVsmyn0w91Wjt+EMTTP1lsvfekzcS2XLdAlVoevIzn70rWzj3E1l/7h/Xg7OvV8VS4JucFFhTeGtaHY+1keZDxYbumKScXyq86C5hKbZRMHat166r+Xk3+l6bBVQ5PWoYfyeRNJgE5HK3HbG8ILqoVbA1OaW9glnVLPWIyhjCcip1RAZl/tCjJPGo2YioAc1q0uQOTO6+9Hy2qMK5UuuSDGg6Po2wcmBnG5rKa/X9if3fiCZm/2012frK7OzDy9f6XLiZ3/958/zk06eee/N8e+7nF/oLP5aX+XRjMlEqVFQoKFDRmFNSlufss4tys0tVYhYOm42xyEUFEHQzD9gmfbdx0Lm6wD9KrbJQcQgyAFaF+0TjT1VXlJuCwSqa2gYAqYMB5d0elf0B+WlJTePRpBdRg3zyLUAVVgEA1C7O7J8qbOgo2UqaV6T73wEAB1blZwx2WX/u2FT5GXToWMzZHwAb0FIhIrU3NTn77X27bvmjhx64/0+/3Hp84f3q/ZcV9oGmv8Of/507O6ef+an+3DMfMN1TtyUmVa0YHpsSQIJ0LE8HVBY1obwv2HulyFR0nKNleqjrHD585RI+ZlJ1ccnbasP/izCLFwOaw8afS2i7x19j9eutBqqrAfbVAKoXBPUXuKZWf6YRUHVbKNl1uKMjlmnudEUzr3UJ4KAATZpdAeBMM0ka2lUfO3EQKACsQqRgnFBplGYq9FQwzB/FrLM3sJxD3BvM55JHdQ1XAc8YL0nDxuy3gnjmo0ky9Re056EXlFI3hG71ugSq6Ozvn37mnvT8qR+veks/VmdL9/rlcuhVA9IVSr6QHFfsgekskGUHjckId8vr28VqC6i+8hXs2gBV4QXYFJmXpHLkqWrl9ywF4OMskbjIbC+ynFJmVUsa9A2VqU95HVKlGlRzpJ2mOFTUSEJqoAkHYDVukhfERD7AKna6rvPSZl7zLpn7hKnUiSmDmUHc2v7RuDn9nyaas4+r3ff3Xvnobj3zQiNwxByZ/s6R737v2f6Zn10oln4gNf0dcQgHh5glIXlVssVRXheUlwXByowjCG0qEhZQHEuWIdpZzs0N1+Wkdx2dChcDqrL4ikSCi5psp4QRrTnHHI0eAKnYQBRVwd39aJ7qDfpc8q/6Kfl5TQ2jaZJC7vCPa5TfcS0Li1pZz1NxTpXYY2f377SaNhjU8lgOxAL8eSwz4E5+zxvqPkVAhP8MeUxmiO1d4EW9ycbUk7t37/+z1979uj+9Y9v9Jy73UJinngqPnf3LOxaOPfXj3fmjP6O6p14fqb6OI5/CMGTwgLmNLbIgX6hkU7waqEqyk7B18juHdkaNVJw3P/5rx+xdAjheDcP/8XG8FkB1LfC5svx/aVb5QufChcCz48Qk2c2x+mONbzxB4WoRaZtznuFUKwXdaou036QA65UfE8EXHAEVHJ+qoHKUG8vU3IEXc2HZqsn16K5h2fcIwEVIAPnN3Iumngyi6U+roPnZ5NZbv63UgcHlnvNX+vnX1ZzNelQir3/sE/cXg7M/my7P/6N6sHybl/fCCGpBBL1XiEAsyXgV1QqOfFiI2IDMlowwEVnvVNYbrp0PPHbl33C6tI2Cx8s5iTb6XpvDqNoCFsoeXOoonO+Q7RHFJCDNVVCRS4MVIhkLylMwqjn1uwWlPUODzKeSWmS8BpGnKfANJbFPjQbAakJJo0FB3GBpAFhVuAEMJ3FmcUeMDrKWM4rJS2bOxa3tvzcxveMj4f63wl/xhhSoX855cSWf+4R5onns8LHvO98//4GFYundXa8zrRJFzaDJwANd/UWJpKmKCr4X7JMKOYjTILKEAz8BC8HrhWItq10nruTHvwlee61gFLtUjDVTMZvDKyEAqqQowchfuvtLKsqCBmlKgyylfq9HWX9AXllRiwKa0hFNUEhhBVN/bDpFZiPHC/INT5pDGBg7sGoXYUEgttoxYlLZvN8CVZwniEdllIfjjn9bYAigasBiKj+bnpp5Ys+uvR+988A9H7vz4H0vXu7Bg1xt7ut/cNuJ5776U/2zh99fd07d11ADrxF7pKKIaus2oGG/xd9MAIesZOOM6sgbdRi2sIptxcPtLCjMmkUu6yljv1qB6jh4XauZaj1j9zIAvIZNhpAbL6/fsGaV3UfYE4PJNq4WsjMANjEN0n5CPu4cENAgDV9w6FphYTVkSt2OZOyMZes9CTEXEsfOiRrsq6KiNlTA2SKYKL14+nkdz3yW4tmPTeTbH1V33JFd7rl/JZ9/XQHV55//b9HtU/rA+bOHf63Kzv1E3e/sV3nqBXVFuFOZc6c3pwl5YtgOqz1McNwjyjtlSJGhW2VyXexLLvgt5RcbBWNX8oCs57Wv5ufd6HtdTaDqchk5wYU7i0uqipKytKC0m1G3nVOvX1NRt6hWTRapw38ZzEachJQ0YkqaDYrgBBAi7i5gVpWj8Nyk7wqPWED5zAoop5CiyR1PNia2f6g1s+3jatdbzq7nuG095tIjgO7+k8fPvvXc/Ol/1U7b35+FWUtPafIi2BVpjkNFqRTsHTSpAKsAR5gPwKrCD1f6xAWcwmoMd9wAVB2sufQneTU/YmVDmcwBawBV/hHsciRpCn+CRGCQWiA5DhvGPqWDAYNUKipKVEBTQUKTOqKk8kiVNQV2UecoYwtUXQe/hB5jXh+LP3baWD7EUkkDwBA2SaIpXeoULxBcEvXIR7mddbBsQ1W0WhPP7Nq558P3P/DAnx2cuuvoZmjO28/+8faT337yZ+de/Id/WrWPPTjpp0Ej8iiIQiqUTwWYVC0JWLo2pKqSm2OwlrmyvmNOmbkerl3272NrmWzn8f8xkOrA7iVO3+sdqK4Gg0M99EUQy4VA5oX0t6+06/+CQNXV94dVOJltRr6o1l+V6U+bimjTx6QdwycDlxlYlXkJea7Jym9IiI0OeA1i94vhpsW6YtjjLVeL/WbATKbiKF549HJtskKzVUC136gpnD7lJ7N/EUSzH2oU25+i22/PN+MauBIz53UDVJHYkb704n6q6v9x/vQ3f8Erl3d6NXle5ZGuDKky4zhUQxl30rGekHWMmJhG5SdnaCJpVKP59WKDd6M1+m4UPF7OibPR99pMoArvVO5u1OLkbtU5w60k2BY+xFbqgcYapJEhAQd6uG67R91OTmkeU1k3OL0KTQx+hMQq3AFUY4qSiMI4ZN9V0QrBRsQtgM7mxoIdrSirPDLhZBG2tn+qsW3Ph+Jb1Je2wgAu5yzjzaL66NNPB/u2Lx144sR3/t9e2Xtb4eVNEOF+A8krxExqnmNDglIWGmulzAw9sbg1SEOl+KVaSGolQQxUV7g2Xt7nvbmfvbLrf8Uc4BhVLl/C51j0qJV1W6lgGYdEsDSjfJDSoN0nkxVEhaFY+dTyI2r5MUXkU4Du/gqsIDR4AGvi74lF2Pmgip7Ulf5lA+k0jSNrKpuVLqaqNnVKtKks92DnEP7A7JUa1GE9MzF7dN/ufb+z79BrPv66Pa87thkLNPoqTn/5t997+Juf+zVaPv2mpu4ncWBI+4rt8BB5iQYXDwl5ANRFQVRmhNhUVHuYNHEbAj593fIs4MTdhhp9/pndko0lWAl4v/jtRgCq44Bws4HqSDB64XFab4PYmDhjVfPbqEFODq4FqvbwcMiMBao8c/HxFKcLUoj8RpJVgzw4AvgJN1lhfYKTkYBVC1o5dXN0dsi42Z4O29eBzRBk0MzjGsVuNjnFZIKppYnJ/X8TTuz7N2G5fIT2vzXdjGvhUuffRn9/XQBVXOB04lO3djtLH2gvHP1VKk7MBtT3wKBQCb87Yctgh6utXlGKJrbhxl7cCrMeFilZr2xn6qWHZAuoXniMrg1QlR0GA1WWnY8kHCu5Hrug8SJUc4MdbEG4EzzvU6/boW4HWeIe5VlEVR2SwW41jCiARVUcUdzAPaQ4DimMIgr8gHwPZRbblgC2noO3pcMcshIdJJTBTSCcPuc3Zv94+60P/D9q+rVHLn2mbT3iQiPw6KlHG0VsHvzOsSd/eyFfuKcMykbY8pUfeZIRjy7yoqQcTZRwf+FSs3S94vBAGyn7FltFGWrEpIlGblJmGynGto7H2iNwaaDqipcoYQKkYvzZzL9EWtyABr0+5f0BFe2U4tqnph9S048oUSEFtSavUuQZn3WkvPA6+ykLshiaovTv3E8t68qso20EYp6XS6ZjVlR4DhpIqlpiUblCAiN0Q6YEZxVWu6b3HNu/58Bvzk7t+vR9t993ajO6nx999HeD120/cO+3/vw//6/F/OFHEtPb1oqUCgOAb4818AikAAhBtz9DFEjZTEVR4PPcciGgKlZFo9tqoCpssjuvObvzoic2Hr/Z9lSXKplvVKM6hF3jAJ3B2eUDS3kF19l08TngUiytlNlH18twE8WSRHlt1qG6h7jEKhvahq83DMmwmamc+k4BhwMoMKs+2FUAVvwdzCr7VozYVdaMyyZH9jeOZcemjSdHbnBkKz+gVd4UelSi78JERnmT3Xhi398Grel/G0fNx9TOe7rX28x4zYEqd/cf++RdeXf+Z3rLp3+x6J3bl+jUQyQqN03xwiRlfC518DFw9iKu3x9bZSs8twd+2IXHJ8lY6WqNI7AFVK9HoIrjNvK1dBIOKeo6JwfRdcBcBqVBAwEPNjQmp6rsU5Yu06CXUrddUdr3qagiqlRMxmuSwkUfRVYCEFASh5REAcVhRD4aq1yJBSUTtrIDOioprEvyw5gyFVOmG2Udzz4Vze75/R13/Mh/UEpd1zqf623ycZ/nBfPC1JHTx9567MzRf326d/ZNqkWJaqHaJTCFcqQaGW6aygGIuMQsoBPNPJiMwaQPF6AVbKr14GU2ARtZzBUrtzvX67hcu8+1EqjyYusmScuocrlfepeprAu+Z3lKA9zRONXvUzUoKEgNTXoxTXkJg9QQSVAVNqGIlvTJQBc+5pEqW0/RXjqgKuMgP+V5fgyoSpSki1QV5hT+pJAAYf4IUB3hGGai0I/y6dbs0UM7b/13rTj55BvueRtA6mXry9E8Nd999NDRJ7/0L7pnn31vUCzujnXpxYFHUYgqDsCyz3IVVxUC6///s/cmYHZd5ZXof+Y711wllUqWLMuWLdsYsMGEAB0zdgI80iGQTh7hkQAJEJrOo8OXdL8eQpJOP7ozkJeE7oSGECAMJgECwWG0sI0HjG08T5KsuUoqVamkqjud+X3r//c+99yaVCWVpJKh+ArJpVv3nmGfvdde//rXirn8ZJHrOpSGaL5mAaLAqKyhbBH7Ju16ogAqA5PMtmh5oKqB13oEqvP9V/V1yIPW9QlUO0+qbtyWCoFarZSRgzQhqlkq631Q95sBLcoLkjyVIlETHf9gVk1prAJYdRxlXaWjWbNQDBUdzB2OnTGkN2lceUrgwWpwMpvYoUn8apTaSWpXG4Xa4NedYs9Hvcqm7xsDl89euPln4SdfUKDKzVNT37l87ujen2/OHX1L0j5xhUNty0Znf9zmqEy48YnYWEp5sJjh/yktmjzcEjsmlibyzF4MQJUjB3NuJCtdPvMsZzcEX9k7iMXMwq/FfnzhGFWxoRIFh0qgycq6UjLhe866Q5tzuqWzDjZFAaVpm4JglgJErJ70qVUnCkKPgrRMiVmmFLF1tktewaFCyaFSwaGS51LB88h1C2qhMCi15JubdcB+YFk1baR+UNvwKHaqdaPc/73B0cs/VNz4E99dTw/3xXAsk+lk5f5D9//ksZnJ90w1pl4ReVHJqppG4qFIlTALlgYpJTDyR4nZhMZK5WHzQiAu6dJExUub+lM1M7AsCACHub8fA9UVDAqxv9F4XlgaBhHq+uIPaFLhuIB7lIFUANR2i2U3UbtNVkBUM8oMUsumSx78StmzFE1PNgdqoD8fDYw6E7RT5JdkKjXrSzyqsqhSHjzayUqUmtxQK8fsOi4lkRyvY9g8L1im5dcqtac3bhj71FjP1s9dc9k1E2sCUlHuv/Uvx04eO/ALh5/+/rstf3pTrZA6Rc8k2xLZATuUZD6pHWNoljrwqUN/LdWB7nhYmae77Zuk+SozCcj0qadnVPPs4HoAqp1qtTpPbgbKr00SFdvZgGr/pfwgzilNtQet+mclisiAf/fQX0tGtRuo6nUUa0Z+TZUxKmCVyVMlS5KtGX4IoKocjVKJXEU4ANKsTNPj5irHBWAtiHWVCsTggABeI+Xp4YqDKivrayw4QWm5lTMKM/FoYCSTQhA9bnXKKfX/k10e/FRly+X3GMZocwXTxXl5yYUFqie+d8ns4YfeGMwd+8XEP/FcI2k6DrSIiDtMxHaIdxk611aEHFkUnoBUaZ6Qhgn57hT3dJzf2lzLpWDgai+iZnj1WqB/X95/MfY3V1pQL1FyLNbjSflB/27W9rDkSXPTWfY7wlXr95v/S12geAUnulqNqv68JQFx7qLr66N95OSUOZdDeBg+CRGQI2Y1DBsUBz6151rUmgtYAtAOS5QYFSJYf9gOOZ4pYNXzqAgpgFcgzyuSBc0YQCobSsj1wciy1f3hIAHDpchy0sgpTJR6R/5hYOsL/4D++YFp481n58G4NqN1/b8LfFIfPPDoT07NTr5lLph7bWSFPU7JwrzMulPEoKJ5KkHzlEoqw8IukZpaGSZGL+iiXjA82dZIzwsCVYVRfZZ+ZV0bi81UC3+2mL201oryo4RmH9WwIx7jMt/iCsIftZ2EbBEGC6p2C0b+DYoaLUp9n5wopTJ51OP0UwHd/VCiwisV0agGUnksijlZSjeG6Hldyv05QyqVNJVrplKYFCCZCVZmLDUAkG2raTjyWYlJruU1KqXKo/19fV/aftllN+8Yec6aNE5hFM3e91eDx/YfePn4vsfe154+9KKK41sVz6CCa0mZlVkTFV7QWaIy+1eMXtleyf9n/Br/ZREwlbFzMt93gJ1a63gdXKL0n8+86AKAWg6rAKOGhup4O5xf5wizJ4hf0/2KbE5Xn5G9RA9B1QjUpcfNPZLZVcjWdHFfYbZSfMzU1ZKVPrOEmm/JxVWUnLNs9n7yYSKZWOTrNNZe+d/ozC7y0/ymgpu+9Qfo+6kWWvk9VT8QsbXMTabqxeCfsZkaA1aQI+j+h0YV3t8gWQwE2VjKuio1KeFwAJGqycfKXMdXCxui3LhAghVLSCCdMcGqGhQkDpmFniNesfYVr9T3+cLW2g8M44Z1AVZXAD3OzaSejt83OHdq978KT+19S9yceKEVzxUsM6YkDiiFr1w2r3Yb9i9kA2W45x/3zlAWmcBafC33Lqu5iAIQ1dHyw9d9dBqw5XeWi4E4aTrItxcJy6wnPf22ix23WC51dDPqcV9U/5P/7OXiJ/VZrDlQzV2e7usgWkTxq1twEVkuEsElIgooajWpNdei+lxCjSZ8OMtkAKgi89s1yfEs8rwCe6p6nsdA1XFsbFq52igdltKKwxUX9nC1OVEEDF9oGYFZ7H968JIb/4NlebfSyHOa61GQvhbPwVq9B0Dqk4f3vGRibvwtJ/wTr2kZzf5SD5jslBI0TyaQpsfkI3UK+mNeZDtWc13jWtmILXpsXZTG2swFa3UN1vx9tBZ3UTDefe5LZaDgcomPqZpUUyyV0PmmPC9D6wbOBxKMVhpSOw643N9uNiiaa5DR8KkQpVQzXKrZFSpZPWQmtrKZUlZTqlSvtaW6a7/Tva9N+jWYkKhTnTaF00RDLTYvmMjQIKlQgrC1eD4Ti6zEoqJdrPdUeh4c6Bv48hVbt31x64a105Knu2/xDjxyx/Onj+1/x+ShZ95UtsJKtWAYnhWTA5/LjPYUQK6Z447GdD6lopuCO0Bq/hjJA1MNtrK5t2OsufijoPSS818/X4eZ4cl5eFckBt1z7UIGtLMaZ/hL4W2uICoI1ela77ylfi9eQ7pAJfyRUdVaGqjm8HJ27sJrCdsoC2OHh5Zrtzip07X2rvAh7eD+3PVRpf/OW3T+beE5KtSiHsyOWlEAK6pCUjG2ufxvOgWyEFajvFYlgUr03jgxRKrmKTus3XxeGTAQgC8gVgBulDpMvlhu6YBbrHylWKv9nTO27UHDuPDWVavBWCu8Zcu/jMv9xx4u1Zt7f6Y1vf/dSePoC+3oRNmhFme3w7hdGR+u1eetzfss8y6rvYgcSKCAYv65F4ZQMarzJQEZY6r2SnpAqz+7AbyUPzOWNLeTFvsuAcsCmtUc32WF0jnZ9QtUFz/GTIOFdBw0V8UhxShHNprUmIupXncoiD0uqZg2OnBtsh2bXAaqJf7TKxQ4xYq7dVl8zi07AlQtxQjBjw5X0E4ptgyK7cqpwsDVXyhUhv+wsOWFh9airLgmA3cdvsnudLe3d/zwS4/MHHrXyeDEKxpGo9csGVSouHzPoiDijAcYt4ewHNOl/nV4LuvqkFYBVPX8M//42SJKreJ4lrgkjbkCzxM8a5NEWNQkEpDqt6jRaFLYaJHZCsiLiKqwoLJLVLHKZMceGanTKeKrcmMnZSrH9Kh/k5Jkp4EIYgF8oztFg1PLZopIeVIqQkqJgJA4Fbdi8sxCc6hv5P5NI6Ofu2zLFf802j96cC3v18ydf7Fl7yP3vOnUsf3vSvzGZT1lh0p2TK4FWKqS0rQ7DZf5UcoV0C8tYAxfpQqofGGXazrqBoWKlJjXbKRWltMC1fngdDFwlu/JEkLwdEAVgEoBrpwSnPGRaijS613GPObXJvWBAuL4A7N34WhQ3Uinz1lVUzX5g02u/sr2WarZjhuNspQvAXHCKC5cvc8EqGafuxo2drnXZguzOj5mSIRhhX0Va1YBVJ0iGVaBUqQvEsCqwFMRyuQ2Qup6dhheBVRFvs0aajRthbAATM3Ucr1nStWeLzq1kb9xN77syQtNvKwWY53Vcy6G/vu9aPzQ9TNTD/1ha+bgDVYwVyqYA6gUowAAIABJREFUEZlJm9K4yQ8uUjvW6mu1Gssz+VwNPJcqny98T90EpMn5haBrsQeoi21lzaTyi+TR10n9Fb2KKunzrjL/AKtOad0xfRqS6WIFqjhusD8IiEjDNoWtNgPVuTmiZhtlEimbWK5DtuuS46Drv0gudKoMVAFiAVQ7zRq4ppzRDTG6BCGRYRuU2Ba1UzeiwqYjfZuu+LfVntJ3jR/Hqy76KO1Kd9npCWfHgaMHPzjdOP6KdtrqtcsmOSWkpqTUCnyKooi1x8zgoXHqx0D1TKal0/xO/sHvLAP4qbAySE1CNRIG/qH4oxpInBJtapu7+9vUgk/qbIPMdkTF1KayVWD7qZJdJM/wyIqgvxS7NwGg+rOUXo6ZHwVKOU5S5jI2LlevlUQpNEXB3EN0inALQHoDd/Nz/4gY+gPQQipip1Yw0rfhgZGhTf9ry+iWr28b2bamXsfw/G7f+8+vnTq8+71zxw/eNNBTpHLBJER8O0bC3pWM63hFgy0VwOh8oNqJv2Ta4DSxpssB1fnM5mI3X69Pi60teaCVZ1SzsroGql1QUDOfmuzo/u/8S+VWdmQ37JOrhoJ8Hq6XjIMMqOZAr2TYmwL2dVOdBpv8WwhwyK1zqroowEzA2wJwrg5wObC62hrMctd2sXty2tdn5yTyEXE6gqwE9lVFslxxBABwRdwqA1XlJy9ygpw/b+4ABNTLLgGbP1QHwdIGMVE7RDXAjguV6l6vtvGTlf4df0F92+bWwh3jTCey8wxUH3ODidnLopkDH5w5/sNXp8FUj2sS2dCSBC1KoiY5thg2r9XXWgPV+RsdHOfqgGp3dvP889THi2i9hceuVNhc+wJQnSc6UukuUvLQe0YNVNUOXE0WzBGqC61N0hed3HI3Y32V/ruPdjHJBFtyAKxGPoVtn1qNiOYAVpsRRaHD1h9SRnHJsl1yXPFTLRQcsjyLbDCuDkr8HR9DXiDVxMoNJgCytkOt2CLfqERDYzv/t+mU/qj38lfsXasx/Gx5H+Sf/7D9xKZHJh757weOHXil5VJfoeQaloPxnFIbmfAMisQ8HtcXFlQdb5dny5VYD+exOFCV0q7qokdVBtHEcUAxBRQZCfmsSfXZxL9db1Iw16JkLqBCalOPW6aaWyXP9lgzTJFBHhvbdzyJBe9okCqEBOykRI+p9Y4doMqv5XlOyQFy82IGZA2THCy0ZFEcYgdpRJs3XHL/xpFNH+or991+5aYrT6w1IzTzwKeu+8GtX3xva/rgL/YW4nK5aJNrxAxSKQnIQeXFQpKQ5KUBXGmbKanFKBdwbKgZmemG0c7YWI5d7danzgdhi7OEsi4sP/aEddSSC7VmKIazu6lL3mg++7go8MqaoQWoZmXobCaVv2Sl/+zvHUZQGFVcI5dTCQXk5scwYKz2gVoIINYrUJ1/DfU1yNZ+XTnls5UETvFPhW7VE6Dqlsiy4QbgMoiVxkdRwOr371hlgajqaHM790s0rhir/B5IxjHdMHXKz/SOXfGhVtP7Yt+262fX+jla6Ux43oAqouXa+798idmc+5XG1N73hK2JPtsMOOUOGrQ48slMwvmbyiXPY60B6Oku2Eq0lythVDO/wEVRoejwePJWYCh7GetJpGM0G2g5YXbndbilWNw7xH/XY6t1M/xMC3vBj4BiWOcf1npnVHliXWRn07HTAVANKQ4C8lsBzdV9mqtH5Ps2kYGmKXnI4W1oO2iucqhQsMkBWHVsBqumLRMjl0LRBBLHZNlq08BidJdCsilIrbRQG9tT6Rn7Tz2jV3/T6N0yc7px9aPy7/vSfYVnpp7ZebQ+/oG9Jw6+MjDTvkLBs4oOAIbBZX4/Cgh95CEzdwCswv5Db/Xjr3N7BbKNHpKTlHupmPkHFOCbAgap7ajFnf1onArrLbJ8omJoUcUsUY9boaKNmFuHmU+4ChZMJ3MLyDSoGqhyTCqeK73567CswsB2tIp4P7CsAH9cmIN2Fg0mmCnRpMUwFayqXR/sHb5rdGTDR4r9lbv2bNhz4s3G2jY3pgce7rvrlo+8c+bYE/+XHU9fOVCxzSRsU6XoUcExKQl98fhlQAE2VbSF3JXNMstuoMptfrwZ7r7HGXBbdPwvF5na/UYZ+FkFUIU1mJaHMdgRxJMdoAY+XUA1u18Lx2o3yFVvxaC4A0ZPB1TlOBx9NArd5uDq/PL2PCi7FKM6Hyzqo9egfTVP3mkZ0tO8md7EzQeqDMu5p0V1+PPGB+E0AKsFiVt1PHmW2DFA+QsLVFWbg+ySaaWwbBox9hD8yYEEWO8cTsGKUzP1Y8t3yv17a/0b/lvBrn7dGLtxejXXY61ee95WgHRy14b21Phr/RPP/GbSOHKVETcsy4L5FOxNZEGyDQDWkMHA6b7ON1BVEb1dhzVfX3q63SoPNs12Mj7Uwh1dBZGwgk7pQ6udBaSK7hR/5qQRqoNfhqOWqoNt1dNLrqOfP6/T5d/xd1F6nVxpRp/oxQBU5SHuwPH5TVcGvHjDkILAp0YDTVUhtVomJXGBDLNMJkyVWQaAqEOHXLCpnk2265DjOGTZsNNRInV0SMYhmY40S4jMwmU/yAi7frPm1wYu/3ShPPyR0vaX/vBC7UBP9/ycz3+HJvXpicevnT419WvjjaNvbNlBr1X2TNt2yAJTBj1qEIuZv4E5IaaI4PiBcp56Hs7nAf+IfVb+ecHcwolvacqJUyH+l4bkpz41gzY1W3Xymw3WpBqtiCpGkXrNMpXNIhWMAjkGFktHFtUU1TIJ+dRLZIdNVW4dqku9A8p0yb9bJsAskSlAFUUSig1y0fkM3WqUkBEbVCqUZoYGR+4c6h/46EDP8J1XbrrypMEpMGv7dfDWP3/N49//538b14++rOr65XIBVbWI7e20mh2elVApsFesCYN/ZR+kGlkZRiA8hEveuQY2faUW1Z7mz+PcAlXcs872ITso/kuekMlAsLrJiwO1TppYbijkOpmkDK31rcwGag5FAVmMSakC5sZTJm/T8bKKnMldu666Qf6azhsSSwLMVW6S1wKodh1avutR6U9l1KABCvIXrE+wrvLIciAHQFAAbFMgkeg0kmk2XSoU2CiIg4egAamiyGvwnsL+s9SCrDRK3aDYM3S7Wxv4cKnWf+eFkLWdF6B66tDX+83W8Zvi2WPvTGYO/JQdzXjIRYA1h4/ubDwU3KSSUBxqoLr8oZ13oKpywvWD2j1ldJdUTqdc6DzowmZqgMm/p2l71eWc6VBlihDNCexOck+8POZZP6V6oPOMqXqx1rKyLUwHyOr3XaiY7QaA67n033U/cqCV5zulVQ1DmJGj+QMZ5ERB4FGalhmsovQPoGo7AKuIWQVQddmMG81WYpIs7A/SslIrIrJw5W3Z5ZtgThIKYpcK1UsfKVQ2/FFvbewrxqXPO7m2y+TF9W6opNxy+Jarp5pTv3RsbuKtdaqPFmoFMly1648NSsKU4lBM/eF1yu1TiM3VFb4k69u9uE7+vB+tnhUWmTuX2EXLUpWfTWDnCDYUwQoR+SlCFkJqRW1qNZvUbtQparbJ9CMqJhbV7DL12FXRo8ZgOB1mVPGciHeoBCxkGVOqs4arExmT2tGjsjY1V7LUf+c9ttKHY5yYsUUO7HligESLCnbhWLVcuW3Tpk1/t3lT3x2X9FwLkHq6qXhVd4h7LI7c2//Atz7x/qmDj/xrK5y5tFpMjIJD5DnwRsA4Dsm1Ua2RmF9e+MEwax9YcbqUbwBVdYiZ08IKgWoePy0ER6tnVBeU8LOGnNx7qb/KOqAurZJr6OHVdSydzp3MGqnzI92Vnu1h1H2X5jJ9frpzncdPmrBuusOhCkBVcD8LftDwq/vmCrBfDlUsLltYHUQ6W6DKrDtvznPXV19rRT5Js2PHugqbISZaHJGvgWVNyVVmip1+FX1RNXrgRr7MKQjMKsCpiqdmptXm5zhCQEeh55RVHvi8Xej526p1xQPGpZe2V/XwnOWLV3cXzuDD0nS3Vz/08I3+9IG3RacOv9FrT9cK5EvMZZJSyAkOjCZUIKpQ3IsbR3QO4LwDVS0PnXfF5ut+VjIz6kxyXXbP3pLfTHXjizusMoHOLSaqZK8feJ1r3jksndol2i6+kiyuzgPTPFBVO+QlEnvWO6O62JDsYoj4/FNuqooihAC0qNUMqF5Pqd1yKIkqCqhiN2qS5ZpsWQWNKmtWudEKE4Ep7B5HIBoUpi1KTZQfwaJAxJ6SiQpB7FDqjMyWezZ9rH/4so8ZW1742Bk8Ns+KXwFIvXXy1kvHZyd/frp5/G0z/okr7YrJkbWcbARVBowZopS/mSmDB66ZqG9VUdCuNM+Kq3IuT2IpoLqIhZveu0p0Rm7by75gFEUh+UnAXql+HHK5v1VvUNwASI2pRDYb+ZesAhVRkUDkY4ziO1xMsXnDIqcS3RggqP916VPns6cdH1FZ8MUhmTf2qtGKy+kMVG3WpRqxmZQL5aO1cu27Az19n7ty09W3btiwoXEurnKa3mwdubP1sqe/d/N/SJvjLypY7UrJBUg1yHVsvmZAp9xsyeV+5Z+KZqoMqAp3hRl4IVDNcc+nYVRXClTnA9DF9ivzwZUQH1qi0AGSon/S2xoduqGrdPK6hUBVWZJpMZtmXrv0pCIB4IS5jOHL20cpxpUDAdRC3EXxiH8CuuJ145QI5Dpf8ool/KgW2Rx0HojVQaSzBarQ4fImTpJuMma5I2XjdnN1ruhjkdEkXfvwWAW7WqLULLDVlDCv6vnRNg7aLYEvh/ai1+C3s7UEGObACjLJR1JWcfAZtzLwiWJt9PPephfuXuuN4HLP7OruwiqffuxA/cm7tjUmH/3lcPbAW5K5w5eVjYBcsCZgUXCNlKl6nOAhj7nUih3zegOqS+3NM8C4wmvDA4PfLOcVq8JKsi6yLAVGdo+SvtP11KlZQflK5huneHBru2yp07BvqgatSusiT4GWInT8WPOnMX8zcKEZVb4a8/SoizVRdQNV0VqlSUhx3KYoRLRqRI25hFpNi6KgQoZRIRPsjG2S4Yi3KjLm8dA7rsOLEFJmxEgZTKtJAVwqjJQnB/wMDBT7AGN0Gz2JW9v07XLP2EdKOzf/s2FcjXzEH6kvPPt3Tt258dCpoz8/2Zh+66ng5PVmMSGvDI1ZxDrfAPZTMUrM8MSUwSiWMZiIwa1KQ5VoJn/8dforsDKgOn8zLUBVZEeoFiQw8o98aoc+d/e3g5D8eov8epPsIKVSKvZTNSTlQNPG9lPScS+5UzaX5PkNQYHhudHl3KyjX7sAiHu/PFvKyV8385jwRBXwon03JTDZ4gYtM7GTklOa6Kv1fXtoYPjmHdfuuGPIGJo7/XVa/Sswnqfu/Hhl396nPnBiz+1vKxmzm8peanq2STZifCGVTRLWtONP7moHI5UZUemGMmliVc6q/K+8GrD10EKguhjwmV+NXopRXQyAZutVLgXqtECVD0t7fmsv4yTLsu/INpQPlSJcVHecsOlaopadYodRlUdfVU24rzJDs12BBlykNpWVl3K80a1BeQlCVszWpCT/yVBW9espnnbepLIeGFUAVXxlrKe6pPm1T+ykNCiXLn/u9LfgseoyUCW7TKlZZM2p3DsRpcgpqzS/zGhC/pvXTeVxrCsCeCnGt59YFNnVxCoN3mMX+/7G6d345droDVOrf5LO7DfO6fyfTu6qzM7O/Fx78ol3JK3DP+Elp2wj9gmpCGmszWmRxqATY+Riibi++9DON4O60supJ/2l9KnZEpvpQaTsk3KCkoom5BqRAqWcS53Tpi7WKMSXRmWWY4LHJGciCk0EAIaF0ptK5NBAFUsJTwJyjTsidp26JMey1HXGQ4zMjNN9raTpbLH3WO39XdXrOWU3ojRuURy32KcTQLVZNyjwS0RpCcHyRLZFhm2TA0YV+lTX5YXHdUxyHOniBSjltCokiLDdgzjW8f8jVQ2Z3kaZ0sLAHqe84eNDV7/qE0Z5aOJ01+3Z9u9Ppk9WHzvwxJsPnhh/11xYvyH1iApl6KkMDvVgxi6MWJ8OTCPJclBTyCZOKgUyDSwV+ftsu2Znez7skJAtYp13Y0igJijEK+afc60L5MapGF6pIYVongJQDdpsQeU3fArqPhmtmKpmgfrcGlXtEqdNsbUUzPg1E8SwxBTtsYIH7B2q4xu1V6p2FlDzPNu+KaCKxin8t2WBlTXEZk4lT2HjLa4CZmIm1omNQ6NfumTDJZ8Z2z52/7kCqTwz777FO3L04JUP7brlz4vJxPUlc65UApNqQeogA5UZ5MxiCiV/pc1UbixaiSChlUryxQ0s2pi+e83rAoDz2co8C75AR7n4+8yv/slYUdAlv85oWzD1Z/44ZOWQZ5RHG6M/0RNz8IIkmqt1RPPoHd/ubFmfR7zwuyYp2XAAwfWSbGxE3wqhwoloJpHjiPE9a6jxM4H3tuprwUaLq5JqzDHs46VS7BylKqb7NroDdxYDqtnWb4Va1bNlVDvjR57f+R5BnSYr2eix/Zmq4IuG22GrKtOpMlgly2XwKf6q4qYhz79SuqrxClmFfKA4fnTkEykZccTWVX7iUGRVm1ap/9bq4Nhfl4JN3zQuPz9hAOcUqAZTd75get/9H6Dmkdc4wbGalTR4wHAlNkHSCAZyTAa6KdTCtBhQXRUoOdvZfonfX1BCyT/Y8/zv5C53NDF8ThkAjclANCx2eKDtmcbABZHIQojwUdqK4P+ZfUa3FIL1Wmz5IXskAU4CskzX5p0VBi/v8E2LHNuWRizlLSo7/lQmVQBdUPwYxKz+X8ha6nO/aIEqnxOAqk9J0qa4HVKrHrNO1fdhMo9uCESqusyoAqCaDnanaKbCnyjtwT/VIguNEVjs4eGoEoBUWwgXWRALGVsOpW5f3a6MfnF420v+P2No+/3naFiuz7dNybi9cfurHzrw6AdnW40byDUst4hyP3TpojNrwy8VYQyYDzAWs+AK2bDx/+fYl/V5ouvtqE7PqHZXRTSTKn618K8FSG0nLWqHbfJbEj8c1NvkBiZVrCLVrAqVrSK55KG20OFoIInBfKR0gBqisEF5DqgKoFNsqioHSye/AApowaWZ1pDADmwAsRFnZscl27Qp9MOkYBdbV16249O9vf1/EW4On7rBuCE8l3djzzf+xzC1g1/fc9833u/Gx3tqxdgoeQ7ZzFhhsErGerZOaKJAsVnQr4tGEnM2zgvzt4An5s+UMb0+h/x6Mx+wqg/MTncpRnX+e60WqOrHr3NO2v4Jp6ue0dxF59encF7olppIwIyymcMax0CpAz0yzAr/WZABIEW4GS1Hpxgmu7L40AqZqHoBkGGTBD21qrwwxsKuV9ZRHouqeYgxGJe8RRLADOM8RczFAFT1+szHqpx9eD1XBJ/4C3tkOjUip8yWVWD2E27Alt8R+CtAlSut4g6oCIKMd5YNiGr6wzWPU4sio0BU6DvlVIdu6evb9l+Njc89L9K2cwJUxdj/kd6ZJ+/5QH1yzy847ZNbi+SbRuJLowQuE8dQ4hENWcEju2/RTi4oRaylseqZzmb6/mmbKPU+LFKYv9vKle61xyqzpBhQDEQjMqDFgz4vjvlniI1MIokp5P/uiiSft69SnbRs3YOJHSs/StMc9wlayiDbMsm2oTHJlVGw48WiYDsc/oUmtljqfWSj21cB1aUu0cUKVKWJGZ6qAVHiUxxE1KqjoSqmdtOmiJOqCmTYYFVFlM7WVJAB2Ba5iFm15ZqapisLknIB0HdGWkBksYototAqpnZx9I7q8DV/Wdnxsi8ZhnFOF9IzHdZr/Xv3pfc5PdRz+Tf27PrDY3NH/wVR2lstVangeeT7IVtQgYTDn9CpY4fGvIj2C9TDtbN6ndb7ca3P4WJ9P92AoZr2uyCEzvnG1Zb5SlgVdPZzpAJHDocUxD41wgY12wCo8Ej12YKqZpap1+uhsl0mGw1TqehRtY40W9RUSUU+A58q5W+tGdTNUgwguOFK2DDMf5iK4K4BoIrfAQDBF4MXXi9MAMO44BWPjm3Y9Dmn5P3lYDx4ZOfOneG51Mul6WPuI5/51LVTh5/8cHLq4Atdc86tlS0qwFoNVkBgqxSjJyyXXhNw3rlNGEIAlK2LsKuqKpZ1Z3eW48XAafc6Iw/I4gze2jCqmX2hLpOpMjSv0dnCJttKkY4K8sOapK0BUDlMeY0LFUmlom8XKUFKI5EClxgHFtxW0KQqe1c0taIMzfMF1lG2YRRGt+tLs7zsNw76oAO+RKeqxv88Pd96AKrzPWaVHkr1msybmfJsOK/jcp5wmTCcKpkMVLGm4Tm12R9VwKpodbkKyKyX9LUwCNaMs9IAC8YQ0gvPa0wOwGqSOj27iwObP9Fzxda/INrZOJfPH4/ztZ6UdfrU7MGHf372yH3vN9uTO92o6bnYHWPXzs4iMljBplro5FO0Myt39IVaD+A0d3Hy6U5LXjNVvtcyVB42vLtjClmB1Jj1jGkUs3ckvnlHyK8TN2Sxj9CoU+lIM2dVvSvCBC+lFmalAPatlPPp8Y3Npgaroq+EMb0A1cQ2KTIN+HFzrjcsPxzunl1+NFyMQFVJHwWopkhACymNIvIbATXqAbUbRH6Acj2AaolSC/F0sPpAtz/YaGFTdenftKWUkk2o6oEXDR6SUwxKrIgCE10Ww/u8ypa/G7nypX9m1EbPm55nrZ/plb4fDP3vOXnP2IHpA+9/Yu6Znw+ccLhoO1YJHeEwY49h6g+ro4hCijizR2v1NKuqlt9c819nAl3pcfyovi4PVDvXQE3xbJiv5TsKpMYxxWC5EbCQRBQEIbWDFtXbdWo2W5QgErWNSNQS9TkVKiES1SyQmUo3MHYcupqgg25EXyzlbNGTaqAqoIq3czoqk4Fqp+mTMZxuotL/phuxYovs1A5LxfKekeHhvx+oDX02nU333HDDuWVScR2Pf+9jo5OHn37j/odv+8895ly/58ZmoWCRAw0qg6FOE0/mWqDAUNZcAJCqFga+I3zBcpUDzXjNA5+LMavqiVgRUF1QCcyt+EsSQhkTqYBPbkFjwpI54Pk2OIjblddz9Y5DAbG2oZKFpDmpIip5pJyCure6Y0h0lp2edHF5QFOagH+saUj8AnOPcYYGV3wLadCNZuTKClOt3Jiz0re8WF3/HFhdl0BVV5r0kFluclPJbQxIrSIZSKxyCmxfBcsqkaXh3GW8dvw1OkBVLpu+73JNwZBjfuAQIrIoSGyK7dKcUxn+weCmq/6QpvffYVz95nPah3EOgOquQjgRXH3s0BO/F83tfUnJmK25SZsoRPYxih6OEmHjvEIGRwBKGs2LFuk0iOkCrER5TeeSF02xk1z2ZwYVDGkHlOLvYE3jSDOoeJD1IBFtF6Z2RbjrdvzMwKoTuMf7HEoTpT3DwGI/6SSJjShKjAh7fNu2UhCDBtK+kI2NBiH8ILENisyUgSoYQEQP2gxUlx8OFytQBYxnsX4ac3Y5ocTZCqjZaHNaVasNsO/xLjQ1iqLx4VQqk0Gq6xgMWOGnaqB5irshwSiJLo3VeLwyWxRbKaV2RAF86KzeuuONfH3syhf8nrHhhkcuwLA9bx+JDv/bT9y+6fjJY2/aN3XgfSfcxia76tgl0yE7NCgNpasfGUetOKLYjKVUrPPOWfojPb+y2OVXHt3Acd5O56L8oG6gmn+WVSMFV0VRJlSlftwHbjKMKIoDTpuCfRtAauRH5EYGVcmlPrvKmlQbnb9suA7dIL5lxpJGTXkWpCtbgwYoWOV12b+r5VFAqzh16oCBDNup6gSACj9fqQGpgV92q4/09fZ/cePQxq9ct/26p5jzWGMLqvk3Pk132U9++Y7r6scPvm967z2/1OeFNkAqKi3c3c9aW1m/5IqrVC8NhgCqdIMgM1Yd/1PdP88srJp7lwam89nTxXPqFQLMTmM1QJXXYPWbelPReSP1rxlb2TE4zIxV0QQdoyc6UeuckDLCwOh3Vl0bMlgyth3XDS5AKO/j59CfotrHvRaKGICFpWFCKqjmDvSrmah0sRpAACtH1worC4DLulYGq4pZzSQZqnVNybcENy9c/863RjVhtkg5FjCezrHs+t7k4dE8IwMwnzFkKLCIswtkOQWykVpluxKxyhtM6avgT+FrLPsmGY+6w0p/LjaWMm/wXK0CLCLDTVKndqzcv+ULlZ6xP6aN148brOE8N19rClTTm2+2Ws93R/32zNtOTe39N7Z/bKBgNkwr9ZnFShPQ+J7cCMPn7l8pF8iEBc2fPLTrD6hKqax7csgunrrJUs1BaV99hwCmESVhRHEYUcI7TOxORNzMViY8yasJHyyCmrzl2db2E2Ku0QGq+FXoUNUuyTLSxKQotdJWbKVztmeecM34mGUlTctKa6aRbiZKRikNi7aTkukaZNgppfABtWRnZUEzfBqC/eIFqopxxumCscYC7fvUbjSp2fCp2U4oTDwiq0apgXIJUj5g92GSa5MAVUfAPjdcAdij81iDVbVDBZsag01ykIuOTVkxsb3++zZsve6/u9tmv2yscULOuZkSzuxdd83uGpyaPvbKoycmP3C8PfU8o88zzIJJDjRrEVIloYGMKTKxPU0ohgEmnndtwaYmSd2xa/CcoEp0mtE5s0P7kfmtDlDNLW5ZY4SAqTgOpRElBUiFZVtIERqn/DY1mw1qN1oUN2NyUpuqrEktUsUqUMFwyeJ7ghKiMhJXALSTZaWTpTRbJsAtX8bmuS7zSpVjgu5U6/rF2slkbINFF2V/13JatULtwf5y/xcvGbn0K1duu/KZc7ko5gdMeuJbPY99/ZuvnB5/6rfCySde1F8m1rAzA5D5cmrQpRB69nNh7cQrNbemKZDGP8mBo/z8Ox80LQRRSwHV7iW9C6gqkMlr7by1rOucc6Atgys5CZk0OCqgqhQMIGASrHfwQw7V+qeagmWTohruFHDk48rYPWkti+KUK1m4/1B9SLMW0KjB7RVIo028sQuKAAAgAElEQVSMJDEdI7UcMzWNxDTS2DWNyDTNGMVCMmEZqECrdovg8cRJTpLsJJuKjgRGn/v6Aao50LwIeTS/8tm9GcEmFBhK/HvZH5xjwgucoMiAnXGGqgJkSWk5oJrdG7n7ImcBGx7x5sw0bYo5idH1zdLg3mr/lg8WC/RtGnvNzLnaOK4pUJ3efUuNgukXBycnfi9uHXlukeoOxXWiFKBUSttpglIQFnkRygsJqah4BqqZB+36WmDUzkN3d+pjh5k8ZAxs76BBahgLMA1DStXfUeoX0TfOXwYM9KMZi8rd+RIHyICU2VLR+ogkAqBVUfJcfgFILVBiuXFs2c3IsqZjxzxsFJz91Z7iUz21yqP9wwPHW82ZwcbM1PP95twLg3b9ckpbGxwrKDp2ZNoOokAxD3QyhBfXPMmtuDiBKhvuqC5HkyzY2kAPF7bIbzWoCbDaQnynS4nRQ6lZIcOCCwAiVMGkAqiSYlQN/IWvFxpJbAaq8tBzickgiqyES/+pZVKEPGa7drB3YNtn+7a8+A+pf/vcuXqQL+TDcld6V/H40eMvmjx59N3jJybeZJRM8mpFCrnkJ/ZSYFYCPxTiGYw+ys0MVjsaPs5zx9XUzwJXWlTTWo75uJDnup4/Ow9UuxYvlgepZzhGNG0sIDUOKQx98gOwqHgOmpS0QvICh6pmhXq8CpUgg0kNshNTSt2IAlUdxGwopLqExZpKNt36bzyrK8epTCqjtuXKZJUPyrEc0aNiI2lZkj4F27I4pmKx2KoUKw8NVgc/u2Ps0q9uGdmx/3w+QycfuvnSw4/c/gvHn3n4N8zGobG+qs1RldCxy1qlbY+EwctAuVogePbmVVaAHa917K+qHAE0cFL+2YuBpsXn5IVAVb9O8zwLfk/50a4UqOrxpOUYHUwt0hFpECZOBouxzgUxJfhGRB8ncMn6hqQyw4BkStmNKYZUM3siJECnv3ih6nEFw3n8N5r7wziOItNqxCV3yil5xzzXnLatJDXScDCJguE4afcZaVAzKHRtMzFsRnNo0tZDFBKBTke7gOelQb2+DxeGUV0eqGoXFBFEdDPB2spSsAJAviRXmW6Rm6wSjvJV0h2VdKUZVYFhco1057/gHbGIE6AKrgbNWQa1I4NSpxYUahu/WCj3/WmxNPCIsfnFrXMxR64ZUE3T3zXnnr7mirBx/B2NqX3/pkCnHNcMjSSsU5wGQskDMMTQpMJ7z+USUgK9KndBikWVMKrLn+pyu8FzcZF4MHDMqxoUCldz9yKodpQ3+GmKRHcKkBqE/N8UQawjk7DsmPHAFmXHw5osFVkIYBpL+gEGGdg66dTLZ/uKiTRbFBpuEhtemwrlKbNc2+fWBh4rDg3/sGfTJQ9G5coztbGdpxAfmOKDjtzb25o5uOPk8UM/1Txx8FVJe3KHGc0NeFYLzdhku9Cu2JTkGgLy11Ez3OvBRzWbQE43SNQLUWqT9j2RmFixahqLmxS2m8wiNVoh+YFDUVqjxKySaVVZ02MxQE3hiMKAFU1rBrpNDVj8C1AFt4qKABaeGA1qFtjCiJOXYvb8KzS90oa7N237md+g0Yf3PNtYVWjSvzn9zR3jM0ffNtU4/muz4am+Sm+JrwvsjsI0pjBBTDIaKqBLhc4MMwH06gmh1CWkgcgnzASLmfguCqOKRittX3eunu5nwfsyaSfzpxifK7s5/rHyrIYrBZwWYOgPkBr55PsAqXVqNhr8s0JiU19apV6jRiW7xHIX8b8xOA4VIz6TJgFEKLZKfFQFpNqpxeAWdw+NhZjj80BVdJ1ZgZM758UZRTVSMQKEdskO+vsHHxnoH/j4SG3ka1dvvPrQ+QSpGNtHv/NnN0ztf+TXThx8+C1uPF3oqTpEaLpk0C50osRRap9UWRxkYdWeqThZBVRVCACvhqqsLaMfAQCdcZhnoRcbnYtUqTPgtRZAlTvmtYqj68NkzYOFGHfcY80LUDEUoMo50tz5b/G3NNx5RAZSAEXTmz3vCspyFKjyneV2DgasFicjJYaRhlC02fZcWqzsc0Y3f7+6YdOdfRvGHi6X7WZ75siWU9MHr5udmbg2aExfEwf1jVYa9NpGWDQptECIIYjFhsxINcEqnlClDOYgUG5MqiW+SwqxklliOaJnJb8vpf/lgaoAfO1i0A2Wss9XbDZbecGyCqyqBV9VcQGQZpZOFDs+VqZc7eer51/pb+FmKoxR1ggro6IUz38pTZ3aqdLA2H9zyoM3F7b+1IFz8YyuHVCd3FU5Mf7kz0SNqT+I5yYud6hJZhKQgbaJNGTqGBqTNA5Vh3lJNH2GLFmAEwLklweqGjSd7YBYyaDRr+GbyF1vAlYz2he+g8yUQoeaUhgEFPkAqCiBYGeZiDG1gU5Imx+8lByKE08YU1hoqG5JTphgJCjMKRKPWLubMaoORaZDkW2nseWkIbmnyv3Dj/UOb/x2/+bLbrfHtjxNA7PHlzKXx0aCjr+pRP7RnZO7737jqYk9byD/5LaiE9mFommYkALwzCQyjM7uXDS0rFRQAQHZTk4ZOeP1sF/hCVobO6/mAqtFdTW/slJ5CB+3Vj+iaxjpOWlMRtym0G9So1WnZiuglo+oOGhUwajWOJIOCVS2Dd2UBqommbCugl8d8qhYoydyDdlAmAxUkVOPOFZMOlFsJqbT//QlO1/7fmu29B3j6meX+f+udFfh8IGJtxyvH3vviebMdaUaNFEmxX5MrlegII1pttWgIA7Ig5wCZb0oZLCKpsqIGVXtEwOgqjSPSrfeAarrUQ60mhF7bl8r9nMLgSqqPdrqh/WplFAQhhSASfVb5Dca1KrXyW+1yDURiVqhIbufqmlZOtqVTzMfPUuVpALDpVywXzyHi960A1RNZmAxWXJzIeaGvHUTzy+4z8rcHI4j/EyJZWGapKlpWEFvX+9Tm0fHPtTT0/+da4avOW5gAj6PX2mauvu/8gcvP3X4sffWxx9/bdkLqOhZvFkNUQxAQ49y/dFawo4cQIAqWyLly/uKSV0OqM5//UqA6nwGfcn1UdkyIZABFlOy3naerW6NKu6pnKeoF8T/myuDsIlCsqQfUOhD1gbXGoAnkxwLm3hYl4nHLoBqSkLOZLZUal0TD1YBqgyqmKUXcAU/IJ/MMHXd6d6R0QeHt+/4rDd06d3eVc/FhoUjPKV5+36bGl5/NLn3ipNH979o8vDelzdmjz/PTv1+x/RtywiNghmRY8Uc0y69VzgzVDYNnqdl0VPKTQxXxUgKKZQl8ig1Uh42SdVHSzvOFpecCVDN3z+RzuiQG+HIsC5xUxUqhWgGhisAwCrWrS5ttI5bVSNOSzMMkA6YszHeVe8NQwW8l0v10KJy39it5drI//B2POc2w9i85qzqmgHV4Km/fkEwd/Q97dnxX478ulXAYhUFFMdomkK8JAaknKQMAgFEnZvceVhEFLAWXx1bJ93cl1d6ioZFHQVvobTuoGOwlveA43mSyx3CDCP/kdmJts8Pa9gOWZ9jJGCEMO1ClyOpLTrqLGZG1WO2yWJ2WXbfWEzQAoVB5LgFSsOEXABb6PtS7A098p1iUre9ljM8um9w49in7Urhm6Visq/XDZu08008TShJ2qIXjx/q+++3T7n3VqJGetOJicO/4jembnLpVLnq1smxAjLdEpkIDFD2NexYgJ0zHAIkaFmZJ0vGtonIULCWFsq6KAfJZLXagbVS4Dn/xFbyewyhuWlPp3RhYm1zA0nQblOj0aZmC01uHplmDxnMqGIHCl2qQZaDBKqEI1ZtC9cHlmAi4BeLD0yuePAdSiyDgSoCATDmudPSrB7ZuPXFH/YGtvwvGjr3Vh5r8eSs9D2+Mfedl/9g9/2/ORed+ulyrWAXDIefcbClaIYIYHsED1sFomQSFVDFj5va/OgHkaFLBlLV/DDPRmalx3YxvG6xU8vmpJyykRlHxTELGMopGvmZywRUKpJaohZlXpHmKTCbfhCQH/jcONVuNimsN4jaYFIN6vdK1FuokZsW+bnm4q1OucsyyHXqndKe6nAWyJjYSzWfgidNMfAjxoOik8a4ZY7N3G02dEeZny2vMG9GMNF3m0P9gz/cuvWy/1KpVu7b1rcNkpnzClJ55B19qLx318dfN3dk9/uC6b0vLpU8cjyTEjzqnLaVA6Ls+jF/1hOAM58dVZyZwBv17xlWWkE5Wo/rpT6PN37qS943F6GtyrqYuxFVLHOjpCXKNkYDa1W45w0FCBesa/gGaxrBy1bWPBAzAO3w1OUkLvnWkihe+zAvIns+gawDTDSwgVwFNK2iAoBxCvY+TkxuBgpShyK37Nu9Q7v7Ltn2xZ6hwU+269bRkVe/GgA1mc/aoZnz8ce/YA9NHneTkjvUajZvbM5O/tzcicOvsKNT/UW7SV6KzZhPnpWSZSABE77ZHrVNkGkBu+i4hkM2qjrIdk9RFcNmC89Op6qjrd7ABEsylu4eWYLdXOVEdDZgN/tdNbliyee+bniAWy7ZbpFMq6BIMwldkplDBQhI2VhJrmQuxtNJYKbR/M7+77LWYWMBF4EYm1a7MlXoGf6L2sDYp41LXrF3lad82pevFk8sDoAOf3+gMfHtt4bNY++L28e3Ytdls85IPEJ5Z5npeeQjuwXB3Tf4fAPVTK+sdxdKa4WZRCeI8HaRtY7iC4fSfhyEFAUxxT7+DhYVZRFMCmDtHDL5ZsrOBTc8STGwHb7xAIAOO3yIfpJN5C2IlMHs4XPVjjS24IUWU6k2a/cOPmX2DezyC8Wv920c2lPvc05s3fpT/mqpdgGsX6hNtk6+oDl3/E1x69hrDf/AJiedI6dQJNd1lP4oUZ2UxOXbFB6sPIZTDhNDA5aZgCVOKbJ9BVTF73C1A2slgHOxwbei3+OHTRYWAUKI8PQpiUPy0USChqoGfCQx2VbJNGrSUIUIR9sg0xFWFb5+bM/D3l/YfImmGkCVS1ypeKzGyKpH+Z/3YmBWqzODo9f+Y7n3sn9PW/cff7aU/+9v37/9tsfv+o8njVOvD5ygH1GzPWaBxzYy4lH2R8lfOs075V++BSuUbpx2BrvIX7BSoKqvmS7W5Z8wzXbpRYqTvtirOmUtcAg9Kn8jtjaiVrNJrXqTwmabrCChUmpR1XSp1ypQCRsxNUdJP74Cqwqwio5YqkQClcWWTZgxlVPO2Eja4vD7HInNiaJgYTsMnmbzIAVzDIfM2CLP8mb6yr13bx7b/NFKf893dgzugEfjeQepOIXZ8fsGJ7718Te3Jp58T3Ty0NWFcpFM16LUSTOTdCHbVDFZAcSsGqULx/N+3jVks8Yr+elKdJNLA9VMQaO2ONg0aKCq7xVbvYjmEOBU9TTpJLh87w46dFEBYbdcrOXccxHy2ofKYRjAekpIJ4ih4DGNDTuAqnCTGK1C1gDYxLH2SO3onHk8sDcqceOPHyeoHKZGsXfK6x2+qzg49qXq8OiuvkLfhLFCKzI4NZx8cH9lZvrUJZS2b0zbMz89O/nMC6x4Zrhotd2CjVYgjEyPQ3JCG82vAGJY09D8CYmYhLug4pMgGlvJPDqSFWnQ6lhd5Z0NFr+Xq5mqzhSsLgCq7JUO7gDJiohXBbMK6Yrcq3xjJLeY8TCRsaG2EtxAKZ0yvmp+dShN4T0OBhZkHx5uL3Yrg99w+oY/Urr8575lGMaa2lWtFk8suNbYybSf+aebmpMPvieaO/A6O511s3KCSqGQjnlZrNgMWN1e/ss8ETl+tHZAtaMW0ieaZx5YFpdjLbIJQAmIlSUgdziyD5wCqXEYUNgOhEkN8ACDXcXuGqUr6HDkT3lIITxWjGoi3oPYbYJRxeTM54v3xWTm2BSbFkHqY1gFihJYJJWbxXLv04Wegbvc3p473Grf/bVLKofoDADq/JuX7r6lNnNy8trWqUOvD+qHfjZqjF/hmLFRLGDh0FndgrNDbJu5XIAEK8Wa4E+B2hRbgVivKGPu1Q6sMwUuK/o9pfXFWMP+nrkdGP/HIQW+Ty14qjbgI4kFuEKmURWgCmYZQNVOWK+KHb9t4EG3iLBYaaDKDUC47yiFoJQE7aUksTA0NmvNUt+lP6xdcvW7XH949/mKnVvNxLia12Kjc4JOVL+7//Z3PXbkybf7xehyu2YZ6G52IlwCg9oxWAph8iSJJmcb82OQml3u0wHV/FzJC4e6dgoaqffBvwgoxJf4ooLJFhlKmITUjgIp+fvwDm5y2pThJ1QyXOp1y1S1i1TE8p1oNkyaBLMUKdaziX5YN1hoZglMqgZZokXlA5WmQ9Nmf1Y8FzBsl+NTIBYliQQRjSZiUdOyV56olHpuG6z2feHarc/9bm9v78xqxuVav3b68D1jk9/82C83J554lzk3folXLpEBPT8clFQm/Xwd53yAoXDioiD0dMD0dGBl0X/PioFqLlarrd5USMOMitFVux5tKSYMryKNlNaLhU0Yc1HE6x1/c/8FqooA1tDso1kKDDwskAS0cmNZZoMk6x43B7M2V0ncuOQv7ikoTwXo8/BKvlXrfdLr7d9V6Bv4Vt/QpfeXb3zFGck+0vvucxr9R/pPHX5me3Dy2EuS9sxL4mDmeUkwu8FMfKtoW2TZSBIQcRi3ySjSAfM5j2IDpAPWZ5WsxdsSkSh09LYLQepi93a14/N093+x9+sGqoJvWP7DjL9NNhqrYL/I0aogzUCeKY1wBlR14598An5PgCoYVbwjfg+yCcwPqiptOhQ7lUNWaeBjg5uu+xtj9IaDqz3f5V6/Wjyx4L3SyXs3nBh/+NfCU/t+mdpHtnsmS0c4jo85Z7ndDFQZKGCRz31p4Jj/2doCVXWx1QfoiUWXXeTour+yEhs3UWk/VOwe8YDKZB/ggfUjAanYKXKXI5rEBKhys5TWLzKbKlZTmOiRAiXx1QJseMfDpXXEb1oUGDaFhkd2qW+8WO6/t9wzsKvWt+Ge2vYtu40tz1nTyTt96BvlZnroitmTB1/XPDnx1qR5bEvJiZ0CHmKlL4vRyS6Wy8IWgzXGt7q3UhrRFmoSILDarxUBzkXedGW/10lKEW4VzQCIU41YV9xq+tSoR+S38TCXCO6REJ6bKFPZYuUFoIpuRwvm9RCmMVDVMbbCqGKC5m5JC0yFTF54vFOzEtqVjQcGt177bq9t3WNcfVN9tddnPb3+5sdudsdGxl764IGH/stUcPL6uJiWnAp0TykFrSYDVbCpHIE4D5TO18Stp/O6EMeyHFDVx6NBKUuV8tdTMXUCU/EFkAAfS+WNmiBWIWJ9cDNoswVVa65JSTskOyAqpA77o1bdKhWtAkuVwJBBIpN17iumVDNkAoYVM6abOlTZUECqGDtq+x+AEJYPqahmPn4mWDG/AKiyhCiplir7e6p93+zvGfjHrWNb793cs/nEhbgf+c889vQd2yZv/9tf9Scee6fTOjYMRjW1JTCFz0dLMbKggiW8ONUquxK2dCX6VAEPC5fu+UxuRxyiOrnnX1DpWcs5ZGVOmuLAwPN8KuE0vk8ByBk/YHkbNzxiztMglUkXSUDi78yvVNk+YH2EPhLu6azDkoYeWSfRie6kbbL88siGe9zB/q/WhodvG9x82W7j8hfNnu044IbifbeMTR3afV3z1PhNc6cmb4raM1d6ZstzrZA8m10apRoKqQNAHCqbCbrcO43echyyYZPnQZCD5h4XXN7FOt5WeTKrBasdoKp0JVIHZgkOCDOcG1wAJAQA54lrr7TBCqhqR2uphHcCOmC4KKNOem2YXMvGNnCLF5ilgW8X+zZ/pGfnG762ylNd9uVnBVTBrLQPfO2nTk08/ptRY/xVbjJTdA0AgISiGJn2eQioiOT5GpxzzqjK+XcYVXl880CVmVWVK9wBqaJF5W8lHk8CCMfxwIomFaV+EGcMUrjcr3xQNVBV4JTtN1gzIo0ivBBAoAzAigFvOwxSwZW3TTMNnUKUurUjtcFNX+8bHvun2qYND5SOxceNm246J4a66e5bPD+e3nrq+KFfbUw++QtWeGq0YCcOzO4BQkOAUNZkgXGRcr+kkECyELMnZpZ7r3xhVztIVwY4F77ryn5PGWorKQeuepIEzJBHIYAqUqpCarWwoy6SAVYVyR5gVOEzq4Aq9FW24UlkLTCpJcJ83VCFkilmfe5kx8Dg8hquYTlJnP6pjZff8O8KbvFrxpaXrulmY7XX+mxevyvdZRdP0Ia900f+n4Mnjrwp9oyB1AGYx/wFDWRTRXKKtnmxyXtl9+xsjvLi+t35YHW+daIq2kpTYKelW5bJTFYPLZqqb8DAPwwoSnwK44D8sE2NdlN0qXNN8hKbKkaRQWrZKlPBLJJluFLKTIRBE78RaXrSIFW0sd1AlY9NJ7Vpyx/FqMqmBIbs2LgrnTjb8ilXh4TQdJOUCuWDfbXeLw32Df/91iu3PjhqjDbXwx2c3Hvb5RO3fuqdwdFH317wj/UXy0VKLJMSnA9XBpU+cQVAdTlgqc91JUB2Za/VW5cMRWQ+BMpqRgHdvKJCOxWoKidLu4jSAExqwJUn1qOqhimUxcGkMlNKYFOV7VEKEKNM5XVXuWoYNh0J+2G4Y7kMUuMEzXhuQm5pzq70/nBk26WfqGzavKt4/SvX3EA+Hb+v1Jh4evvR8T3/sjk3/obEP36Nm8zWylbCulV2YILbAOyXTJsrETb3XUgjNf+7qixIBUMD1cVH62pB5mLvstr36Hq9miAAPFHBhf4XGwQkL4JZtUyRADCZwt3+yi1EyUJ0vTmrgmdzDyQDqrqqNqW4HjHsr7yeg0Zx4JMjV9zwJ0bv2pFqZwdUjx4tN6a/+a7Z40++PfWPX+UaLe705zQK1S2Yv/g8cXWH2GcWGPnXrcQGaaUTmS5lZN5jKkUlX/IX3bE0AmVsAG6KSpXipik/lAe23eayP8TgaJqCCTaE2dzhiNK+YlLZsohpd+woxScOJRdmdBN4c3qophCUMaZXoNh2CFevZdmttFw72H/J9q/2bdzy+cHRwSeN0RvO+cSdpvc5dHTqislHb/vt5on9r7aS+rDnJnBpotCEVhXniq5sgFSXzx1AFSV/zR5Kl2snmG2l94h3pWdYDl7Z7yknCV1yZCmHOFFAxtFu+9RoBNRsYnNSJIPKCqi6HOkHQMql/xxQZXcPlP6R7KWYc1ZzAaiiXCR2DtI4YJYoNGv1kW3X/b6Zmn9bufYNx1ZzbdbTa3fN7OpthfVXPrzvsT9tW9EGq+Da3P2NMr8ZU2gGrIlEmSBrll1PJ3ARHMt84KrFUvlmFzFDF39DnmdQxYrFXB6xlXHoUxC2eePQbjfYhi2AJjUyqWIVqdepUNWukGcWyUTYBfTzGNTMpqYZWJX0IEiY8IEiBZCPFv2q/F0b/Xc3FOHnIC1c2+WFEvMgPFPREQ47IyM1omqpOj48OPKlnp6eT9a21x692lg/rhjHn/j2FUfv/Ow7/aOP/qrnH+0vlwqUoOEHvq8qpIADKxRQXaoUnzf1XxnQlFfNZ1eXc7xZ+NmacsEtVdpDLXTj8CE8sx0bLZa5yUTMo8mE9hQgtRWQ34LETUAqgCmvd6arwmkATEWXyv0YvO7l0o8U6YYqC7SoEf5UKUlRbAKkRlahNu3UBh689Pob/7q4YfBW2vqPs4bxu+dMl9x86JaxU6f2vfLk8ad+IW1MvND1Z3uLVmRCBsBpVqhswtQegY9glvkeQwIgAEHAKp4RuU/yx9IM99lOOasBq4u9lu9oDL06C3KEVbVQGUTzsMg1suSufCqWqgpKYIXIIph0UxZrOGdR6apdqF0g3ygGsVvbNbjl2g8Vtrziu6vtn1nqWp0xUOUxPv3UjqndX/1g1Dz4KjM62WchcyYKpNmGbRKEAcgesEWOgh+necTLhQSq3BzDehXYSykv1DCisBFQ2JSdJfvFsT7TYb9I/AmgymUMBnCSXgSQykyqtJNlWcMQqONTYjz42Fk6LrUNKw3sYsPqH3yif9uVnxm6bucXigPXHTtfCSwKLBrR03/38mNP3vs7QfPoiy1jruQWJGQZp4EpqQNU8TOAEw1UdYPcmQ2plQHOhQNoZb/XDVTZ+xAX34C9GKIjAVRDajURbYvkNJT9AVbBqAKoplypQunfMTz5mZPIz7mLXe53HqhKlB9mfwCAAoVWtT2w6aq/8rzKnxSvfv159YM824lS/z7Y1JlDM1eeCE588Kmju19frFUcJMlwTCZk2hRS22iz5prlIYtO32t1NM/e99HzYb7hNF8BwgKaOSbAkQOMCRqnolg2DAm8nNsUtJvUaiFtqs6NU6kfUl+xhyp2iSqaSSVPPK2RdKecWBhm6MbDrPSvAamGzZIwtRxQ1au4zYb+7EnC3pqQDVmpFVTLPcc2bxz9TP/g4N9es/GavWvdgHG2I+Tk7jsvO3THx9/ujz/2Dqc9PlSteERovkHCDyx+uEFTMgPzwDIPFqRpqXtOXAm7utj7aZ33/PNawMQqD2IZIwJSxV2jQ8+g9idAVTaU2jdVKogxbzTjps9AFUEdTMxwZz/s+RQg5QoiqkiaURW5m4DVfCKZcnTkQBSHUgtNUzCudGK7OjDRP7r51qHtV/9N5UWvvAPe32d731by++jPaLennz89/tTbZw8+/jNWPNtbcBGCA6BqUIwkHMOWgBh+FhB3wzoVZVCSMuMsX6LgPN19WclxLQnUVigjyMbCPFAF5WXIPUOiVUXZ34LcB/iDNeZgu1Xnv645M3kHhwR1osyWs7etEDFa3MhIOOHGtLbhUuz2HKgMbP1MT/9Lft/YvDZWVWeGKoQBM4KD33jTzDO3/WczmNxpU5Ot1cFQ4WJBiwrrJv1wacCqaeSzuWmr+13NN6hSTcaodqyrpGytPFLV7gkoEucCTQ4m+GCuTXEb5sZKRM6NBdLZzyV97vpW3mQ84Uu2cAZUlS0IygoAL2EUc1c5Ys0CstmKw+0feWBo+86PFwZ2/EPPtdfCsP+c7SqXuoZpuqvQvPep/8at9FcAACAASURBVPPk5EPvDloT19uWT46H3TP2yTFrk1J0E+BcWUgdMoPYWVTPbEitDHCeOVDVNVKWfSi7FVhuAKj6bZT+pfMfliUCVFH+Fw2xBqqO7ZADXTGAKnf9CzORWbHwLkfM7NXt5tJ/hIfXrgTVkcu/ZJZ7Pzhwzb96+nxNyKt7VpZ/9b3NezfvPbb7l546vvuDdbPpuaUyFdwCsy/wEY4pprl4jvdqDqQwywDVH2tV5Vpr6JAH9VkTZ+52sJBEldRhmSNOerjmAKko60nwSAgNPRqn/DaF8K9ttihtBeSGCXmGTQPlPiqATSH4NLvcAGiSSxbKt9wEqrK/VbFY2FKlydR+t9oeK9fNLrKAhVZMLIfiTRx8fqRT1jW8sLfa88ylm7Z9tDZY+2z9QP34DSvs6F7L8Xy692oeuXfzwe98/K1zhx/5dbNxcHMvdNiOS6FZoMSQZCoDheycV+qijNa8KXElQHWlWtU8oNWgSVcPZS6SBind1c9jjiNQBVphrHGEA1f6lB6Vu/sjCuda4mYD6IjnGSwqysXgGLVGVWlS2VdXsW0doNpJOZKhg/92yE8t8u0C2X2Dh8sbxv5x5Iqdf9Mzazx0rqRti91nxuj7d3n15vRls/seeH99+unXU3JiyLUDjstm/SyIqNhTTCKuISRwIaWmkBwAsTro4VwD1YX3efHR2w1UVYKYal5DQ3TCliASpgCgisYq1m3xeq5cffj1yk6Ut69g1EC6odPfZpCKVEG8ykK4A9ZTJXOLIJmwK620MHjX6I5XfICGdj60FjjmjFBFmt5s1evb+8M99/2uP/nwG534xIhthjxhookKIBWMKiZNDVpxWTGRYud2fr90R97SQJVRFjrvefSKVxxsOKLAp7DVorgdUjgXUBroxinorLCLdKQEnqodJWtSZWLmbjqtEdHRdWwKj52kJLBA0NyKU4iQo2L/yA/7xrZ90hncfPPIi189tRY390yuMzYgjUc/Ozx37KH3+PWJt6XhiUtgcs1sKm92sRN3xMlAT9Sq/KUnwTP83DP5tRVKBtRuV5X+hVEFxZMDqo2AWrCogh1YUibTKYndCtAofPfgSAWgip8tCVRFfM6NZ6r7mTOssXEpVkKvd+tdTnnktwa9qx6+2Iz/j6ZHy/fs+97LJ5rHP3CwdfilcQm+hy65KB9FBkcnwgopsmHlAt9FrWbsyDrypcsfA9WlgapmavRMqcGsMGNiKcS6M2Xmz3G0iEWNI2oHPrVaiAduUcggNSQvMqjHLlJfoUKu6ZGDeQsdv3iGOdLa5soQEqU06FJrVVbWzwz7FVuny/36oc3K/1rXqoI/oMWHGTwap7DJdcgJK6Xqo6PDo5/a0L/h8zs275g08CBqWvKMZoFz80vpxANDT33rY79YP/rYe5JT+3b0leHCgqaRAiUmyqYA5+sMqGrXFW6JYA6wC6hq/bMGqpBzcfmWNxFIlxJNKqwXUUXEBpShLJvEC/OOtQ2sHOuaVSd/x44KMjfpIud3VpscREoDEIWxRS10n/eNTBSHN3xucOvmTw9u7n/cuPQm6cI+j19s07jnn936zOHt00cf/83W7P7XGvGJjQU7IcfCOoDekzL3Zkj3vwaqgQKqYjspgSXnllHNP2fLXSINVDuCoA7bj1sJCQDAKj/zYFTtQubUwH6KuWhfofJA4EWqQowNmqSJsk84V1hB0YF1xfsmlNgORVYpDa2+Z3pHn/fhir31o2vhcnNGqDEd/2rJT+MXH33qnj8qRdNXevGcl6bajqZjQ8OxW1q/dBY6xLMbu1pfIaeqC5Iy+UtbFQNUlGpFzEHE3f2woGpzcktQ9yltp2TGJhloJlKaRNDlYCF4N8LfmkmF5kN5dwrNkGU7o2wX4SG2PYpg5G+6sVMberQyMPp31c3b/mH4JfftP5f6nJVcS1iONX74P19+cvKpd/tzE68rwnvOQsMU94gqPYsMai56sPG1kjedoTDxTBlVBsen0bfyvVbhIqKrywNVZVHVDKnZjKjVSsk2a7AFE/8/BqqSSokNGIAZdKnio4p5WOx8mE9gbaoYE2KTohtNYLacOF6cVDc9Uekde8/Q81/0A8O49LxPzCu590u95u6p267aO7XvbYdOHXnXbKFVSwoG6w3Z4QFWNRGsqFKK8RjoRJ4z1B2fzXFebL8re1npiNKsKsCD/tJjWzNiXOZXQSX4XfFGDblpKozb5PsBNesNChqwn4o5ErVmlajPLlPJLrL3MesJUc1R/s5aZe3oVDB8PKdOqQ5+XQ3KSAatRdXlY2y82XFVOGIuL4oHp2k6DHYAhApusV0t137YX+v7wuaBzV/esWUH4hbPe9VopWMknd5de/rW//mzjfEn3+tPPf2CvhLkPygNlynmjmls3qU8uhwDmoHDZTr188e0EsZ1KeAiPQK4t2AAAa6YPlUhEKo/XY01ThmTajYZcSosqh9Q0PQ5vAbhC6JPBtuGEr+sc5wVz01xwqKyqwNGFdL8uFoIgIx7L9VDkDOYA1PLo2ZiklMb2l8c2vCFno1jf7/h6rFzlg+/4vucPuZO3vO1F9SP7327Pzv+01Z0ckOPZ7HrAVFFlcWxaiDGpE2p4XPKJm/CVOT5udSozj+P5TSrGVDltVoW5Y47geoPh3IR4RoIN+BoVaxpYuCvWigz03+pNCM1FB7vBW6iQrOwYWJvKe4P0OoC8bAIyTQpMgsUWb3Tbs/2rw5tu/I/0sDMMcM4u0bwVQNVBjH7vzCcRjPvmt73wHur1Ox3Y9+IYSi9hFHDqj9kpSNsRa8ToCppWAJVlfw3s6XCYgDBMN9QyBXYzL9NAbpk63UK6gGZMAFOsDCrzn6O++uU+3XZn5sSlM8ae8nlgCrHtXGsIAT5LvmwOqr07q8ObPpMbWjrzcNe32Pns/yx3OVLp76zafLxu37JP3Xo16k1flmtgMKu7K9iJaYW50Y0WEl0qi5k6hLlim6PetHpwOayx3oaQKRc8kQjp4AqNiR4AGHlA7uxViugZiNiP1XH6iXLLbMvoMFAFXnHWLtNpObwn/DeY/s/BVQ5kQd1TZhXg1Hn5gRZsFnzZDtJXBw5Uhnc+o7h61/+PWOddDav5B5NppOVu/d/73UTc+Pvnmgee1lUNSh1TbEXYkcMCFTFwAxjQ7aDXC9cydv/SL8mnyKkXVJyiY58beQqijaOiS+U+tmjFhG9EQNVP2pR029wsydAKrUTKiQO1awy9dhl7vJH+hN7P3LjCxguKc2yC0lqkKvjj9W/6U2XYOlco5S2xUJzJZosmT3rWKngtSKJEVkMDtyzC41Ksfz9gb6Bf9g4uPGbO8d27lvv8pc03VfY97W/fTUiVBtHn3hVnxeSi5vjVlTXs2zbtY3PUuBRp08tNtAX6EtXCGaXBKrK31OqOqrk3wla7Gr9YQca2CQCpAYRNwyzo00LFlQxWZC2aYAKBj4rEauOb/4sJX/CmsCWi5CzieWRAfkfz4oIPXGoTVZs1vrHq8OjN9c2XHLzhue85FFjdH04PKTpfaXJu7/1mtlje34lrR+9qZTUKx4/HiWpICLvHkDM8IkMn4kLrkoAqC4Rb7OaJqjVTIIrAarMeurOmNz6mMCmClwcF0dtshWrijhUnhNAtvHzL0cE8MljPAdUOXoXQNXQrkcoOkpyF+azmBw0D7eMypaH+i+75gPFjZvuP9tY1VVjSDy8zYN3Xd2c3vshf/rpFxeioOgoz0Te6S9yxU//IfNfsZYL3GJAtaMN0ysBayxwsaOYEuQXo3zWbDCjGrcishI3A6raH5X94vJMqmZUAU44s1jSW0TQ3glaw2Ie2V4alwfb5eFNf18d2Pi/Nz7nZT9YK+Hxagb9Uq9N08fcxsN3v7R+bPdvtE888YaeUmBiN8XwDnIzBmaGEptjjOJ8lVEwU9Oru4fnBaiqRHK+zwxUoTcOKUC5FBZVjZAazZgcZlQr4hEIVoCBqsHAjFlEgFEGqliQwajabFNlsU0XJgBpJuD/wY7FJIpsI40KIzN9G6/41YHnvvpWwxiaW4v7dD7e44n2g1fcu/e+Xz/WPP7WWaM+aFZcBt84VU6f49xv3HtRMsuuXBtkr24cnI/zWVefkYG+znKn+yBUvadjQwWgys1SYv8HkBpGEQVwrgibNNucpagFJjWlUupSj12hmlWholEkB6BDBY4w4MhVuoC9uBakbZaUEbtme/VmmxfIHJBi52jIvDDfYcPC74MNjHL+YB9OKy2XynPlcvXO3lrt8yODI7deM3rNkfXMpOrxkaapfejWP37x9KHH3zV7+PE395pzVtGKyXCKKnEwE2WcllFdKUu60tctDVQ7RAxeI44sSt/MjcKaGcD9BlBVsp02moVhQRVQGupmYehwhUllbSLrUdmXTxETonW1IeswTAqxYQWTjghwFvDbFCIOFWDVKkSxW5zq3bL9S4Ojmz4xMNjzmHHdaxrr6VlsPnXzpvr4oz/bnDrwtnj20PVFMzRg44R1HmAbxSNm0A2JC4f8TbtgrGQTslbnuiKgyhtb3Synqsrc8wSgCrsq9i0gC81xbFdVFJsqRbIpAbbahAHZKUaV5wZUEHAdUE1VVVW1YcOiAPeQkMpxWtx4dGDLNX9Qst3Pn60l4+kx5Lyrm47vGmw0Dv7Lk+P3/YntT/Q7EVzlpKuas5xX2+mrNE9dH3MOqkHdka3dPqr8b2zsHxOFMUUo+dcb5M81GLCmAYaqRxY3H0i5Q6Z2KYHojlnR6+Q8ybDtUhoWYU6EhAeI9a1iUhjd9vTgpVf8weDW7d8wdtwwtVYDea3eJ33mO1umD935i/WpR3+naJ3ssRCPydm+GIyq648tuiQAQNs3iI3H6gDKuQSqWSOB6jrm+wxZCsZrAka1rRjVkOqNUJX+FVAFWOXOfw1UYXItQNW0pYkOrIMA1UgtDOIvyKbpLPWIKXIoDdzBZu+Gne8cufy6r6+lx9xa3e/F3idNU+fWiX963eNH97z3eDD98rRkkFXwpNADTVIcqdQ2TIpiAi5j/sdAdSX3Ja/VXWg/pDf+8icaphBSgdcxUAWTiqQpjN92g+aac2RECZUSh/rsKn+XzBLZ6OrngHpl7A2gwRtNcThh6Y76OxZeXdrVtAovjGzYr7yG1AY8i1FF0lEiWzNs5iz2T4UuwUhc05vbOLLx7qGBob+qlWt3XDV21fRKrst6eA00jMfu/sQ1UwcfedvMwcfeWfQnqhUnJstBVLKGfB0NII55qWaqlQLQlb5uKaCqK4b870rLnHX7K3KBF31+PFO473OTMMr9QcunJIi4QYbL9gClOgZcAVUBq1rmIQ1Y2m+XK4i2yzrGCD+1HAoNm1pkxYlXmuod3XrbJc+9/k9rw+WHjM0vbq2He5w/BgQD1B/+1FWN8Ud/ae7Y0+8ww6mhkifzP+u5Wd6Fkr/IbyJ0xCNOm3cCC9e7C8qoKtJQ02Py6GK9A5uKja4OOHC4V8a2SryxEKAqFlxy/IJYwJDHBtKoxKqOgaryOmBUo16LdRDuAWFaJHIHGqXhbZ8z7MLv9Z2l082qgCrK/v4z/3BZe/bYr80e+8FvFY1TAlLY4B7JB7h9i6k1lhmSFxioysUGIxBJ+RIi8mab2rN1BqpxO2BtqmUUVJesOIehxAGanHdUKA1gyueyGm4wGo20xgu2L3KZeTkwbUosh5rktTY998ZPVAY3frj6kp+BNct5seVYzeQA9vzE3Z/8F/7s+H8N5vZfX3CL6CNijQpvSbhTVCatzFPuDECqPOerA7bzJphlT2s+UGVNchSRYQqjGnIDCrr+Q5qrA6hWyIRGFdY9aCLAVoyBKiIhJa+cLVOZURXnB0hHAFS5gQHBCBCrK/ue2IgodNI0tHrb/WPPee/Q2LVfNTY+//hq7sWFeu1TzQc33bvv/vdPNCf/9Smqj9oVBB5AmyVd5gycuCsUzI2Ww/wYqK70fvFiwBZ+2j5IwI74pKqiP+ZWdb2jOGQvat3hj8apZrNJPvydw4CKpku9Vpl6Ue4nMKno7kfjFPSCMhexZEexa7wssZ4aDRKqv0D5Yi4FVHFUUto3mJ0BSEWlQRqmlN42NWPX9E4O9Q//YOslW//YLbnfv3LoyoumiqDvX/Op72w6+MTtb5w6+OT7zZk9W3q9kBwXD39nK76cPlUJ1RcMh5UC0pWwZ11zIU+m0rHN0g0FoiQjT4AWV0LQWRMmDFJR6ocmNfbZ2Jt9bmFbxN37quQvjKrWNWMECbOG1TAFmw5I63mUWg61wdghUtNECdhJQq884w4M33ndT7zkw/fMWHfcdI6Ca1b6zC33uvTQXcWpPXfe2D514H31qadfX3Qj20U/AksbVAIlV0fhAZuSgVhgEB/rDqiqXgFFj2E8MFDFXMKMKr4xiNHUXSDbLohOVdqmO/ZigDesY0OVWCzseFOrWFV5CqTSgkcfm1T8d5ji/lcDp2fjQ+W+De+t7bzmIcO43D/Te7RKoLqvUN9zx43hicP/3p96/DWu2RBQxtnBuAgdTzk5oGXefpEuuUx0LtP0Gnx1xDmy/9Xvq0GR6HjYAxUl/zBiYBrWWwxUg7kmd/qjuxFWLpz/mwmO+bFXRtny53ygyg0JfONxKZQcANFlhVrke6WJ7T/5ireXq2N3G1dfvW4jNduP/eX2uZnj75k8+MD/3VOyyQUiBcDDBMXyLAlbRGFA4OuqhlR2j88HUBVNrTK6zoAqUnwAVNvUaPg0NwegWlVAFXpUmP7bAkoBVAE+MUfbiFDFu8HeB13UeJZ9ARnQMnNXLDYzKP1HFDsRtczecHDz9b85vPWKLxrDLzy6BgP8nL/FnVPfesMP9v7wt2ei2Z+IKxZZJThdGAJS2X5OsrBlGya+SZgPcn5l5/wYL+YP0GV+qUFo1wheCaQhhudVLCro6sc33EhCdlTxW21qQZ7UblEaEhXsIlUdAalF9NfHFgeSsJbewGYa94XNiKT5T5vooZjEnTWSpMYx0AJrZBbPM6rZxRbBrAapnuNxVSqB7Z5hUaVUmRyqDX3z2iuv+7OZIzMPX331+jHyX814SdPx0pNfv/mls+NP/3b70AM39bltKhYQRSnYZP72ejHN6YKksVXoUJcFwYuciOK/cpriTvCGtEug+sVCZ2ZRffiDt2BHxSVRaY4xsemABaEAUwapmSm8SHukKTUlB01SKtXRcl1qhQlFtkumV6Z2alLsleqFkY23jT3vxj8fuf5V31jNtb9Qr0133zx08vihn5468ujvh80jY0UnMD1Iv1gkjqsIWQOkABLuwsz0IjzLhWVUpXqbde4D56jO/BQglZlVgFYEABSkEc5CUpXo19W2RqqHuL8cZCP6Va7E8PmKLhX6XfEAANssG9g4NShK3CQtDsz0j131O9XBS79ibLhu8kzv6apQRTpx+9DJ44++Lpg+8J/M5uFLHfJZf8dUIEBqrsPswgNVbRkhp8gXVvmlZgpVvUqwoDzhHSXYVH+2ScFsi6KWT0aUincml/2hz1Hd/NolEqb+ysBfiiB4sHFDOxQ6ACzSeyAoDy2P0mLPzIYd1/5jdePQ75Rv/D+Or2e9VrrvS73HJ3e/avLQo5+uWk3Hs0LgM5mkE9G0wDHBRitdKvZVOSXUisfl+QCqAFFZms6yQBWMakU1UwGoYmFCOawDVDmyxARD4XLTQR6optjUMNOKC5UwUE3chJpUiQc33/DvqqPXfqF8yfPHV3xxLsALUfbcS3uH7n581/976NTE6+qmP2RWPTI9sRtKAVLjiA3PVeiasqpVLho6PvECHPvF9JF5X26xnRKQKnGp3SBVmFQBqOjsbzWbXA0AQCwYBep3+6lkFagICypUOmARBs0gyrdsnYcmCF32z8JQ+XKxXEeV9xnGss1RJ3GKKdh8aVvHYmJxArCBiU3AOXtJrVJ9ZmRw5CtDtYFPPffyFzxBRMFaJdSc73uL52DPro/ubB4/8N5T/z977wEm11meDT+nT93eV2VXlmS5G1s2YJpNSUwJEL4AAQJXki8JhAQIIQl/8ocPkwQSvgQTQrOBADEYsLGJDQYDwRjjbssducmy1aXt2p12+vmu+3neMzMry9pdNY+MRpculZ2dnTnnLff7PHfZdNuf5ONpPesk7LWJzopYEzW20f0By4MFqosRWu17PfjAo96OtGiVRyrfZJxIEqXwT6hWqZFX9nnf42hsDq/BeAG9SUTD0hnEIadRUcVnlmOMVGjVwKDYMMlFlS5TIBc7guV4ue6+XwytPfk/zRVn/rh33bFRUU+SG83JuzauCr2Zv5jYvuH3nWQum9UjcuBsAbE0uN7KDSaIQlWlfjqUevaAqvi3i32kFA95fxJTOwJQRREYSXbs0shxuA5zVdFBTDUWAJ7yGVRHWDnacK1KzHg5Kpxb/Vxxb4SJK1YJRVZ71D588iW59v7PZla9/LGDnb9LAqrutu+cUJt88l3uxPa/yfiljKlHVIMtla5ouEsAqvszyE0/hGp8Hexnku/j2SosLAGqKrtUcS6kby0CKrQugLbhl+qVquTNVigoI8klYrGQyZ6DiBlEZaIhkpKdWUWKif2tVFyVj2rqQsanE9h0GDa5diEK812Pn/bSV/x1rj34mbbmNQddDj+0C7S474aoave9N53mTu34ClWeODmrV2yL6Q6mJG8xlwVJZB5RAuCi0kkW9/L1Zx0doIrRIBUA+KjihAmOaqOi6qqKKoBqUQFVCKrQ+heRiMFkVHFqQcVczNIhOgC5XCqqxFVWhCSk0aIhkRNTmfJR7/C5f9W/7NQrtRYHqlcmVxr9k8XX3vfkfR+bjWunBo5malmH00eiMGCQinkjRs9YFEVlyl0VRl8Hsvtf4uB4Dj+9GahKwUYqqWxDhdARgFMkTUUhxRBOeRD+ValWrlDgeXyVM6ZDbUaROvUucviQJGImadEJVxqglRMDmWMmG5AAmrRtJylrIodSIFVtVOlz041X6Ar4TtmYmPoVxWRpZlzIFx9rb2u/pqe776qB1QMPjx5jNmz7G2q7Nvygx931wKunn7znX7TS1gFT93TH1shA25fXwn1A/D5c1Wag+kzgZTFUgEUBnzSJiqlZUqFnfMEiEhj6x1z1DmsheTWfwirmMqqF8NKFH7ji3au4XNnZkVokbV/M+NR6LKWtyPyHYMqkyHAoNHPkG07sdHTd1dY7+PXBtad9P3f2S/YcS4eVmfu+1mHaySt3PHHrPyXlnaOZuGLnTVQMLYoincViuqmRFwWqvtxKQFWKaSxvVd7wKNLJWg2eqtB1mO2IogNvaDZTAED5gIA49YHn8aNeS0RUSoSnKuqIzY50g2D0j/EBfjO6jljFIPYMjTbK9K75qV3o/HiHse6Og/UPXzRQxcmytulL53rTO/68Nrnt97JxSLalUSl0KYYhOhA7C1Saa+DP/PJHF6jCggUtSmX+r/7kW4n/DyOunIa1gGqzFXJnKxSWPdICUBFVNCbBvkGJp5raYqLml4EhtABpk0iSA9YKlQ1sWBSaGfLznbN674obznrtm95LfaMtXU2VQ3iiz2z8xrKgWvr70o6b3pbT5gqOLibh8IGNMJBxUIESMg5VU1ERzJcAMI46UOVkMNx+XwHVGlUqLpVLARlQ/ZsFnrxidC0BFgCrJs9UAaosskpb/xgFAOv8UNxWAPkY3nIhaRmiChXCnuGz/6q4rLUrqgCpZ5RWdd6/51cf2TTxxFt9O+6nrEOJCV9ZnUETuL0CVKVqIzBVjMCOA9XFD/w6UFWhILCckkhUCB4AVCOC9V+AtCnXJbdcJQ/RlgCpCVHGcqhoF6jdKFI+yJMZwyOVeSgqgUi8Mtk9FW053r1S/ryqCKqfLQ1d4bAK0FXrdyqkqgMwqdJJm9gghIjrZARt+baNHe0d17S1dVxnFIyHz2tBwczi70zjmRs3Xmm3PbFpXWlq2z/Uxh+5UA/3Oo4dkWmhmySaBYbtzXqLVHimqtWpZV/jqs7fGxsgNN0/lbWhlCtV0XL/+2mqC0mr8UwbwbqjxC68GqN9Cw0GxMJeSG7F5T8hFEaVkJPKlBBS+PVCZRNxsFgusu0iF2rEQ7VRTQVwQ1XNoNjOUYVscjp7Nnb09H+td/notW3nv77lrcj2HRfJxittL5Mf2bnl9o+544/+phNMdRaMiIMAgkgKNKZtko+Kqkq73Pc1FnWwOIgBuTBvuQmTMB1TWaixV3xTpwaYJ4BAE+uAycp/CKuEq4rAIhmtbD7HawQsqSSNShnSUayjY6gLJxk0QAVUUQQKEEFv5kkvLn8s0znw8e4TTv+h1n7K9EF85MUTCpNkgzV1149fR9XJD0eV3c9HGRwcBQ8pTiIKJS3ZN2DkQDj4maNIDk9IibRkVF2BAbT4oKmblsJLTOggZLU/kjgAVNH6j6pieGwplSMbHqu4OPkTaCU9TCsvtbqFh0xw9tBE/jbEJ5ZFrpWjuKNvc9uas7+69tVv+b+ahqiL1n/Mbv9xl16de/vExv/+hzzt7bShgtS42Q9hr1g3xUi5SRWgB/eZjhRYbRZT1TmqkVhsUOxT4EP1D45qjWNUDb1IhlEg0h1lUYUNCd0eKJrxF1B50EbFwJdxwQc1zhzDpFe2Vvg7bJv0mHRLowoVg67lZ/3lwOr1V2l9p7QsR/W25LYslYLn3b3p7v+Y8qdOSTJaBkp/TpYBX5Jb0qlzgjKqT3laKj3pYOgfBzdqWu+7GlDj6e9t3oq4zxNZ2a+AKoz8A/BRYeQfeuT5LrlVtGprFNUCshOL8maOik6eckaOMolDViDHalakM8c1FTaJP4mJAybfJwGoLATl3G5Fj1L57Dhcszcq1i+s7xjhJtY8EVakDqnYoE3NTIzECPPZwr0d7V3f6+jpuP6Fq16IiOCW7hQtddTsvfkLnXtnpt40tumuj+j+nuGMXjVtW2NKkBD2sUkrj21FexEfWuw7KiwltQtSoDYNn2lgUdFQDF9l5wAAIABJREFUSKG7eaSo9mv6X0oQxcNHbid/jwBV+c1rKdr8ylQK1dSYHW0CFk/VyjWYHpMeSyUV7X6xW1SBNtjLIukOcoWNNRZclFUHd4AZcULhairgEIRUhhPH+c6dHUPLv97ev/yKgZ6Rx7UWjMdd6P5zatXkrYWJHQ//4fgTd7zfqe4aKRpVHemqAfY60yLdNChEcU7YT/t9HBGwuh+Oc/rD5UsNK8xUkC/KfAxHFOfk4AKNQRBAawCrLV0BVYiqpCjHCWOKkSyevKnSP6XQibcz7Dal4i5hE9LRURHPSC9zOmcK3cv+vWtwzTe1lS95cqFrv7+vL76iOnVH28RDP/j9uDb+91Yy3WvaBnke1iKxq0hJu0u1JTqYN73Y72E1K7hWfCHTeo8AVcYYKIsDSPgBJZ5P/pxH7lyF/JJLsRdzhrmpPp/cNPwWvio+N6xD2S5VLS+p1xxzUsENw0nDD0izLApsm6rZYkRdQ3eOnPeaT/Se9vwfLvZzPNvPS8ZvLES+97Kdd13+nwVtps/UEy0ycIIOKdSkimqGeckQ5lPX4TF7Pxjgur/vaeRcSwaPqP6VQXHkcUW1Wq1RGSK6WlwHqpouk1Y2dMSoorKKz5iQBh9VgAH2CwQfVSOL296c48ECLBHIxMocGtGBRa9r5Vnv6x8949pDIZYfyfGABfrm8s09persO+/ZfM9HAsfvIEfj+FhcPS+KGayKP6O0kzCPEPvJG28C0r1QAZ7Lj30/XtrelXsuj3qrXCmCBW40ltz6WFU4JIoTTpoSQ38kTvnkhy65boVqtQoFiLasBSySajfaqMNup4KeJysWgRvXPhQvUd5AozIqEiplOaO4p7xuK97ZPHDERv5CEQD1AJuaZeFABoU3umeKTpDoiamZtbZc+6P9XX1f6ezq+fHpK0/focFo8jn2AG9x7yPTw0/c9uNPRdOPvcJO9nY4VkhwJ2IHBGgYwF1MwSoDOMyTkNAe5ZQoVLSUywIqT0ycSEXFvGamQDWtYKmxogaXiHLTcSVfkwQqZRDBhw7hG/OQwmEccxQvG0KDIalTfhV/hqzuT8WgXE3l1DLpCvJeB00Gjjjq4IMjC8ambpqkGzZFsUaGIboNNMAjw4l9OzfXNbrmyo7BVZf0rj79EW302Ergax62yY03mrUV4QuefPD6f85Unjw7H09nLQPHDos0y2FtDjogiw1jPFTQmn4/67mW9EitprA+I/JXKAFJHFEYBEzlknspkaoaRFVsRYU9DGtB+gMFkc9fx2S9x4EGMBa2ZhhDONBgbITw6dWsoK1vxdcLXUOXWuveeO/BUEAW/ZGTrTevmnzqhj+PK9s+YNG0TrZOIQQpMQazqGskwaB1Nqg6UGVxAruBMXBgroUSWOmoGPg+JTWP/DmX3NkqBYhM9QFi4RHaaH+wcChx2LaIS+NMpk9rR1gkcKoQ7qaYvScggZDmOOQ6DvnFzpLZt/wnq1766o8VV5zxqyWNtWfxybCporEnztx9x+XfzkbTK3Qj0kOTKISaHXtSYpIZtPNCzSBVT+2KDu1NHw6gym459bchyVSpPRWfElGx8l0GqhUAVRe55FJR1QFU2fBaqqgCVCE0QHyqZA8mBtSfIpyyeQ5IJhMZ2MEw5mLZyDQzcbWOWtfIGe/uO+llP9Lalx9UC+TQrujC3w2T8x9s+8GJ0+70v26eefKCJBNmNPDxVCsQ+B4oBEAVmy8oNYYCqqiwod6Gtph0Lp67j4MBqowz9lkeFd2TjfzhjQpxBqdOUUhe4JHrVqlWq5Jbq1JY88mKTerMdFCH2UZZypAdWtzuRyuW8bAUU4WHqsprqjGthDUNgURqVp5yVtO7xfZjTFuKyTBNtmSL2HhRLNoYYsV6bOpWJefkHlu1bPWlHW0d/71ueN1MKwtDD3U0JhsutSZq8Ts3bbjuL81w8kRbr5mmFpJtGmRjg491Cn3hAfM1xF2MfSJLwCSAKhdJcBBQe4SI1hR3kB1o5JH6bs8DTmrsMGBRvpXyPLnxWKZkjxO+sUSjSmpc5Ic8fuCVCn5qHEAAK9Z66BuiJJN6gjNRhL12AUZRSZX3L9UdqSKjPcwaBfxcK0OR6SSuYZfbhlbePXL6ORdlMr33amec0VKG/ku9/1xVnX2o48m7v/9vyfgDv5ULJ3odM6YQ1WYOM0BhIqXLLPzqRxWozuMUpQdUlBWwZiurKriIBD77MceorhuOAFUTfum2OD6wELwBVEVbVS/t151B2L6K5QrgxGH9wOsBqMrpqti7/Pu5nhWfdaorbzqYCvuigWrt0e+9vLz7ofeHc5vf4JgligxRpGpsJq1aTHWT74Vv2tF4xn6BKhOCxU6CObUKqEYVl7xZ2FJVKKz4pDF3x5R2jvJFlfYOqqkOWzU8HagKTwM3jGM244SjxTQny0CVuvu355efcMXoC179Ka1vtGVbv/vem+SpGzNUME7ec8dll2fDiRMSCqyIY0Gh+As5N9gMC2TAVBxjoMWAKhf6ZPVXEaqoMIQMqmNUrTwBquWyR14N1aMi6XqelZCoqO4PqHKEHIoOOJygMqEhglLZC2FVNwUxiGEX87qSyO6dLfaf+IeDJ593g9a9Zu5ozIGl/oxNyaa2+7fcf8FTu5/66pwx10E5OHQpK6IQU91goCrVHYmhTSuqDaA6Twi91LdwTDz/mYBq85tn7i5zwpqOSs1tO7RmFb83TCLmdPmRz37U+NODR2qlyip/KLPNyKCCmaOeAtT9OTJDnTQfEMMgE7wyjrBsKPUFiKZs06YIVGFUyleaolHTjRSHsTTQgb1Rwc8GH5UrhxpcHxLbsCo9nb33jS4fvfTMlWddcazQmA5lcDFw2XX3snt/eulHqjNbf8uMygNZKyKAVXDXTe7SSayoeANJ+SnWIg5JEU8r5WMrJKF5Tjl8LxThNF2vnvZ+6yAVLwgUIBQ83Gt8CRU+/AIfGfXRCJaLcLOpIRo1oNAFSEWVFc1+AFU8S8CqdAwbXuAcG6rAKAy0UVlNuYm8nKoocF+zKXTyvtE5+PhJ577oE1m761pt/frqoVzrVvre8bsu+UBp0y/eY/vj67I27JhAe9PIj1FRl27aYoBUywHVGJacAQNVCKuw16VAFRVVCXdoXjdETJU+8HlEpSC0OKaFKNcjAarQsUiwQL5r+PZcz7LP5ofOuk47CD/lxVxfFtTsvv1LfxSXt75Pr209NWtVyUf2BE5dzE1Uze8WA6oMRtWJoF5RVUCVFwQAVdwh1yMfVh2zVfLmanV+KpSQAKpibiyeqKioov2PqlEKVMXsHoRikyJM7IQ4WhDcDxOnkUyGanaG7L6hB7rXnPrl3vPf8ZVjicOVbNrkBNk966Yf/MY3nGD8xCQJ7AggzFStrVgjK8iy3yzAixjAH3pl/XBUVAWfSupxukUwxgoxM6GA9RioVspVKpdd8j2NLKuddD3H1lPNQBXtUPmN4dAAquAvs1ZWARIGp6ioio2qSBoSK6bi0O62vtH/3bfqjFu0gdasNty46yfrJioz739g20PvTtpIN3I6GZYmliYKqGLx4SAyYaY10o0AYlRkcCttNEfivSwGqIpa9ulANa01M8SAHy23+mMKk5CCyCfXBwWlxh6pPjwuvZhssqhoFajNKVJGc8iEnRDU2hh3GJMAHLFUThrgUzXpWLkrX+Pigqq27gtU+TopOxoBPjD0R0fAoIxlUxhEfA7NObmZjmLXL4aHBr8a2XTDc0U0tZhxkmzYYE2Fd7zm8Qdue19Y2nVeXqtl8zY8KX0W5mZt7A8Jb/64+qBMwP+Wix2qaZpeY/EelnWyAQAVD2Q/b6ZxXyUgYt9HXYWPDgfjWMSjBuRXPPJAG2GQik4hxg14qeKxC89ndrRJk8tSARVALzi4EJSqNLO6GxVXUh1ydYsqiZUkxa7NK087578GV5/5RVr33KqsB5u+e/62u7//fwxv/KUZMzQ006BITyiIIr6/qUZ7ofHTakAVHlVwEoEncwT1P7y/zQz7qmoausbgJjeAqohkm9PXlFCcWUbsKTAvhhVAFSlYON85HQNPZLqHP9+x9tXf0ooDS/ZTXRxQnXi0uOVX3/s7rTb+7kw43pmxPPJjX2x7QNRksibebYu1/tk6RS40RArcfqkDVdh1wJZKgCpSqNy9VfJLNYprEelslg2RDHg8apHhyYyK6tOBKiv/Ndjeox0CvocIESBgSDJZ8jK52O4buGno9PX/UTz7jdceDE9joYlwpL6eJJscGt++buy+Ky+z/T3rkiS0ofZnShZa/XFCZuiIjRcaXi3GUZV2mNSWUh9VnQ3kBKjCML0MoFryKAqNOlBFfCC3/lFRwnoNeyo4P6Crr4Ojis8vhtjCOJOJLG0y+R4Wq5BBYWJFdufKRwr9K/6s95zz7tJa0LZnU7LJuefxO18+Vd77ye2lHaeZ7SZRBsIxAFWiGCwPHMgYjCpivgKq0r6UrVctBkdqOLbk6+6P8SS1LsUjVCBQKtHiksBKbEShogUHkJqAk+pRpVqiylyZRS8QdGYoQ21mgdrsNsqbeY69RE8NFU6sM6CWcKWOD9UNsFpnkzVXWevt44ZNFb+lFETJQs5jnV8XjgH4OYlBvhdQPlOY6ursvn6wd/Bbfb19t53QdcJsS96QI/imSpt+1LvrkVvfvHfrg39Apd3r2zLgpGOOh3yog690KjZkux74k6Jgoo7vwiMVKzJR1cucka1+EUBVGezvu3nzd6KDhwIMDj8w3/cCFY/qM0hlpwYlnhKVv7T86wp/ZSvH+xnGAMJOsKcpDrRpIOFMqq6xlaGakaGk0PVEYWDZ1QMnn/W14lO7ntDe8paWS1k8lOFQ2fLjwcm7rv4kuRNvMqiahzAWUYxw4zBwfbjotTCUaj2gCmtOAaqs/sexV0f7P8s8VQkraj747qeiWj+5CAZMU63YGYILd6L2M/I9E2bX8Fc6Rl/4n5n+0zYv9X4sfHXxw8d+tmrLxps+qtUm355N9pqO4VOQoGomXJvUR+5gMt6X+oaX8nyuGCiFq8pSUkA19ZWLiIKQEti+zFXJ3Ys0KvinQhzCDTX+jaqqGDsrMZUCqmjnYPCBC5QCFgaq+H+2dMGcNimxMxQU2nynb/j7a9a/8GLtpFfevpTP8Ww/F0A12L3tlMkHrviGHY6voSSyuHLGtx7K+YSsSCJDuWV4mHjKh6uimvK2BKiiiqBEdASODniAsKaqUaXkUxSZZNsdpOtZ5ZuLhRmbD9obAlRBLmffVHx+iCZUzg8fZxiEqP2GnyeKSJ+coDiw5tZs99Bf9Zx1ykOa1npJPbfP3D7y6M6H37lr784Pl/Va3izArQJUDsh9wcNHRS4NspBtV2qoyvaNuWyqu7Kvy/mzPYiP8M9vHvLp31VRSyoNKf1ECc1ieBniF4AqWv6BS34EdX+NypUS1eaqzKDJaFlqt9qozWqjnORNcSWVx7DKQWXQy1Uy4ao2t+vmUwFS/1OsW4oW0FyBbbJX4rnC/DsBqwDM+Ux+uq2t44c97T3fGVkxcvvKjpUzR/iytuTLo8M4vuGLI1Mb73xbsHf3O2Nv9kRcJiuDueGTZkRMUYdXM3qftpZVlACAUswRiasV0aEAVYGoaZlUzaGmf4tYOd2u1bGbK+XpI3V44MghdrIJAFKh8kc8qi9e4RgjJjwz4Uyi7KjYR1PFfzcOUtJFhCCG/aCxDGgGJxhhj/MTnQI7R1pb99ZMz8C1PSNrL+9++evu1zSQ5p5bDzgejf3g8ouC8p7fj4OZId1KCBoyVNH5QMdzpHEnnunTtw5QVTaibM0Z8voD9T8iVYWnCqCa4TS7lDUt770BVIUnLQdxqeQrqzsexeIbjyo8KADcjXY6ylbnim+0rVx/SWH52Q8udYQsCqgGO69+0c7H7vw7rTb5mhxVydIDCjiFCDxP2f5Tw++lvoEj+3wBqkCMOC8ol2o5s2LmYSHxQ4pdl22panvLLKQin8hMxLIjjROU3RoTWin+NZT/G0AVX4thBqwcBgDiIL5ho387S9TZW3J6h7616pzzP62tOuegExqO7PXa/6snyY0ZGkvO2H7P5d/KxFMrEV2Ahm8DACZk8zhQorVFjaqFP8nhAqqpw2cDqAq41lDFAlCtCVCtVuAPatWBKvLR2SeRAUHMPBwWSijvWJ6frO6VQMo0s4y5YtwOkcjKWLPJ07J+z4qTr7EKPRd1n/XbsO9pqapDkiTGNduuOn98duz92/bueH2Cln8Wd1pa17Ae4wGvBDqygKkFTzkApICM14XnOFCdDykaIimJFmw80kKLVNBUJQ1tftji8W9YxEDZX6OaW+XqPripsR9TVnOoiEqq2U55PUdmZHLLn1u2fHISyxhQB7BRoKMhyv60wzWfsyrnJ0UHEPm4HLRT65Im43ruRGG0c6VWj3NOfrKrvfvHvV1d3x4eWHHnrytITe9sklxpTFz/0OmlqV1vLc/s+Z1abe8JmSwgX40MLSQLywbODwCHekaKHIklBzm+BRI9zDx5RUxVngD8I+QupWRXWVua6VSptyXfz/qJCEEmYrcYeBBO+ZwWhk4ISLIsDuZoZ+WZqhxtVFxPA2wo7iHLwkyAWtlHpZtkkxvp5Fs50ood27M9A9d3L1txRfdpL75DGxp6zvBS992dpm+46M9rU1ve49cmTjFstPxB7/BYXMghN/uJhN/3NY4mUE3tqBhApm4fGFFwbVBiKlb+w5QfQSJ+2MRTzZFuAqiKMLwhukxb/w1BVTqemf7Joqt0XRGgik0OB5zQavON9mVXF5ad8fnOE15y21I7youCFNVNX3rL9M6NH0iq0+dlKSCDfJ5c4B/IFo3NWhTOrfVQXqo88QQX1H2Y0SKBx6kfUAzRwl4BqiykCrBAW1I9A1hh+oBYjyClg62p4B3HQFUEBpJQhWQOuRawlzFttI1NijN5MnqHduUGVvzn8he87Ita78m7W+s6HfjdJMmGXLhr8rwd9337sqy2dwANccSnMp0C52uNyGLgJ+0saWkd+uOwAVUuJCkBHVdUAVTxO1IeqmL271YjSmKbHKeTNC3D1UPORuczCipYDFN5cwcHjKunTFiV6gMDNB5jUi1jnp9hU6hnyKO827fq1C872fynOp73pm1LnaiHfjUP/Aqbk83ttz72y7dN1CY/OOFOrNUyOpmOhb6vpCOFaCeiHYw2obQs08a2HADVsYVvvbQYn6uPZsiQfkoRbs5v3DZ3BHE52CIPPrRxzEbhrPQPPB6DUPVXK+CkutzazxoZKlp5KugFykHdn9gCUplTqFK/lJJciC0q+pJbdfi68k1sij6Vyoe847pwii2smv9PQAkLRCRyOMzZucm+rr6f9vUNfK2jrePeNS0qBDza4y3Zflt26vE7Tts78dRbZia3/E7kTS7P6jXd0QOE1jLA482e/bUhtAWHX2y+YKGtaz7pmseAFW1WdstQIFXdvoZQSgmvGuSAtL4qlS7UjfgwGUbMRfVdBET4lIS4j0Jf47Ejjrr8f2kwDau705a/WtPEG1XnCirS+Hg8cCHGpkpiktXRvyPTO/ijjsHlV/WtHb1bG33e3qN9/Y/mz6veevHvzux65H1+dew804nIMJEU55HJNAij5SqqykVZsaBTeyrlg9wMVJVFlec1C6pyzFVN1ft1X6N6q0gOR2m3hkuAwEjK6i71kGfdDrZO3SDfyCdm54ofFpad/rmu1Rf8bKmFmgURRZJcpO99MP/+6syTf0y1vSc7bOoPxTROFBGnA7OtRepTuuArHs3hdQCgCqACQQ2IxGj77i2Ru7fC6VR6aJARQyBjMjeLvfHS7GNljDwfqKIHjMoZqqzi2RrBqCpjM1CNIIAYWPlQbnDlpUPn/NY3tO7ullR8P9OdSTZf2R6Yxut3PnjNpzNaqdvmkqFO4TygKlxVADdcm8PxOLxAVfZuiYcUkIpqFoRUiKSsVlBZha1LhmyrgxAlxYpGBpvcOiDdEB9WTFAs9wAEktTSSPrBSQjnSIkSBdDlSMHENzrKA6vP+ESStb7Wf9obxg7H9Tmcr/GIe//am5+8/T27q3v+uKbXComhkW1j/OoURsiYB1BNbaqaeXQC29ilmCt8DM84AOK5+tgfUGUroJT/2VT74ooqV1NV4lSsbKhU4pTrlsn3auRVa2zCnrgRZXSbOpwOFk+xcAp8+UgnC6pc8MYASBjJ6IqGIgcHWYebxA5pgUOd0NMWnfxTea6qyikOYXy+ZAqBKNf1RI9s057o7e6/Yc3o2s8V+4sPLNeW156r9/VgPleS3JaduP3hdXt3P/rWsR2/eks2nB3MGa5jJb5mso2dJalOsHpi+ApnFGF6GwxU0SmPKdLwPHVgUG+Et9ImK8WUGtDYYsVZBul3EOWx4NGPKKiFnDqFair2JThCpLxUaffjsCkm/iyg4iKLtGglAEIcbWC1aJgo2MDSD8wBkyI9E0TZwlT78Orvtq8c/U7fSec+qPX1lQ/m2h1L3xPe/YVXj2154INebexVlh2SYQaUhDXumoLni8LNQo+jXVFNyVmNimoa2CFuE1xowDoU+OR58FQFx8epG//jUAUl/75ANW37px0ZPEOidVPbtFSAJXod0CN8PUdG54obCoOnfb77pFddt1Sv5QVhZZJsz+657dKPkrf77eTPLTciTDAhiwNI4JSWRmMI/2ah23U0v75/oIrSN4RUCTLL4SNWcak0NcuJVOQLP1WPTNLAU2VeKrwzVTVCJVTBukMsR3QyIoAXlMkNjhSFIhAO6AaAqpkh18xSYfnqmzpXrftC18CZ3z+WTJBx+Cpvvqw3dMM/27vl5x9wklI7NxjZhiuhCF6aWkIWelwtClSZn8yZ1zrr/QBQ2VEuDLjVWsVBpQKbqoRsq0iGXqAEKiIGmuw5UweqMMnGg2UrqholVVWN7z0AhMmkZfwgCBIcTNJYKwxNLTtp/YcTyl/bfsp5LeWhCtudX4zf8IoHdz3wgV3entdFuYQcA6lcioHKFkupEiTl+coClgLTpwNVVfU7mtP9KP0sXuKVep6rZtzJlY7CvAeD0wY/Fcp++KT64IRB7R+FVHHnqFYpk1euUuzGlNOy1OG0U7vdhjoqmRBIxcqrse69mQJNJaLiQ5McpmVwClc6faQbSLPq32BjblH1M23ANLnyAb9UC7z6KI4t3Zru7uq7af2pZ/zzk/dtf+CCCy44JpL0jtIwqP8YhAHUHi/3T+/a9Lvjj972rqQ2dkKGKllHDzm/EeJbpDuxpaFKR9Q1iOEkLINZ3pyvLilX0rZt3EPer5pkVqnhGDeJEMARBGxthojU0I0ocEPpfqgCi/SBVCVVCajQ0uWKKtZx/HwRVDDViW2neOs0SUcCE9sMaYkfm4FV6Ny17OQzrsz0D3+57azzty4VcBzte3O4fl7y0DfO3/HoLR+qVfa8znYCsk0AvCpXVLlKzjhhcY9DBaxpktyBfhpz2JW4tTmunqugnC4HNb6IqcCTD7yIPC/kw4ll5RisQkyMrilbbda9feWnptVUYVbKPtEs3mS3gCYGtQeg2rHi1nz/ukv6us+6Wlu+tAPvgrAymXusZ+yh//y45o79tubP9bJNJvO2kXCAxVlOaFxVqVdUFnfDjvyzngmoqtZvEFLseXWg6pcAVFWsXAygCt9UDEIBqnIywYKCyikWF6mq7Q+oJgCqWQGqnl2g/PAJ1/SuPv1z7edceOOxZIoN7uLkA18+gfzSv1Ym7n2VTeWsrRTGEIQcK0BV5fIIDyuJ2EM3igI2VK+Wa1StwvhfJ9tsI8NoowT3XYeQSqqpZIRcvZKKqmRdc+WJRWWoZAGoSjvc0MRbFEA30RzyzbYwKQzvGDn13PflOntvOhgfuSM5V5Ikca7betU7N80+9ac7vT1nUUajDFuUSIoXCnipcwI2RyiZJVEnXcCEApLo4N1hTQAP6rkNVFNMmgJVRvJp6z+171KcVE6awnjjKqpUVF3PJc+rUqU6R24V605MmSTDILXNLJITwYJKJ0t59MpZS5ZracPiHqRqcuGR1a1kuLzbbCMjnCfmo6JVqd4r8xUBkDgHXoCRZVr897yTm+jq7PnJyLKRL5w2fNpdS23VHcnx2oqvDYHV9BOXF7SJ2dfufvL+t1Ymd7xQD2Z7HT3SbGgV0MHTILLSyDCx+QOLiu0bshR0G76VKoykiY/KKXhSPOfn1uklGGMI3wih2A75N1T9MWyG4LyXRqEqPxLep9N0RRRUWDyVpk7BSg/8U/k3V1R5PTM5FBrtfjNTrOQ6ex/qW7Hmm07/mu8WpqentV+jg0vyq2+9eNujN/2VV9nzBtsOyTIDohAVcUllajmgqvxXhPfcJLlT44kDcQFUUY3HwdkLGaii0m4ooApvXYihGPukVLd9DsANoDqfPiSCzgaVxddypHeuuN/pXf2VodHnfVNbolvIwkB14v61E498+5+S2s4LtbBUZNYSQFriiwk0JkCsqN5qo2qdhURpJdk/sMFRRZoOC6mg+Pd9CkpVqaiWXNJD5NabpEXwRwOxQaIjRfWPiy8nXwGq0vo18Vy0d1jxD9ummBIrIS1jUWJkKcx2Un5o1WWDa8/4XP55r7y7da7Pwu8kSTbaUw/88szy5NYr9GDbMjupmhaEU4qjCqCKxdQE+GP3g4YJ8MKvfuBnHK7Wf72yxP5J0qbWo5jC0OdoykqpRjWktUQ22WaRdK1NuMgcHTgfqAK8MUQFWFXtVj5R6gqoolICmxqe2IjZzVBgdrhx+8jGZWvPfG9bjh7Slp/XUu3TJ5OH+m9+9I7376zteddEPLMM/NScnmGwiYWK8+cV7xZoTIAqi2z4FM0iIVUpIk2Kbs9loKpKCvUq1zxDf0awjc4SFvJQCRYAVJmXGkZUqZSpXAZILXN3J6M71Ga2UYfVTnkq8DrEPqnKz1QpQFU8ZhphioO02AdxHS7ljTFQVSKblI+qNhi3+tkMAAAgAElEQVQkjKW+nhbMyiH+DLFyQeFtcJh73smPd7S1XzfYN3CZnrfvXj/03DFvP9Q16UDfj87E3MPf7XSnpk6qzE2fX9o79orazK4zdX+606EKOXpEtq5ggzrpsEDTNAnxuSmJRipWivOMPznyR2x+uGvFrX7wm8UxAlVwzmsPsVxBLOUIUOWDMzs8KzEX9kEgXoBSi1OnsCui2gsuPtPWMNAUWPXR+jUzoV3oeqrQ3X9j+8DAdXmreEfhJa+e/nU7uCQbv/GS7Y/98kNeefwNqKiCtmFwfBtfwPqhfTHj66hUVA8SqMYIgrDAUc3K/oW9ng/BzZSiRou/7vJSL1qk607KlZc6q69lidqXPZLtWfW1oZPO/prWduLkYq5VY+9e4NnJrjvXTzz23X9K3F0v0+MKws+5ohonOGsB1KHiqIAqKxn37X8t5e0c7uemlGK8bpqjzFsrG/0nvgBVf65Clek58kse27Do4KdyRbUJqHKbk/2I+E/m8Bg4AWtkxTYvDAxUEatqJpTYCWmORbGRobjQF+aHRi4ZPv0FX3TWvODhw/0pj+TrJTM3dszu2PgbE0/96rKMNWPbiadZSkHK2c8cmQq6ROqg2XzND+2dHU6gKtQNZn0zqIJ1DBT/tUqFymUorXHCzEgqFRUIFutsscH0Y+wAUlFNucrzwSroHjpJow+MNAgOIaYApytLvtU5Z/addEPfmhP/smPkBchCb6kW6r3lO8+4bfPtfzPmTbyxZNZyhmNSTstwy5mp3Gw5JhxUEUol0o5mcaHYsTWAKra+VEy14Dn40AbIs/jd6Waz7xhl6pPylAV3EFcsYqCKBJiQAlbYelQpV6hSLlPie5Q1bCo6RSoYRcpSlmwcmMjmaywG/WovrFOrhEcKACKBJOI3UeeMcds47cSpe5Aadyt3Don1VYctHDrQKTMMcgx7pqPY8f2+noHLe3p77lh3ECkyz+JtedZ/NKdXjT2YG9/x5EB5csu6yuzu50e1yZdp7tSpsTvTZkaeCY4/jhcMSJnijgkkkcxSiUptgKRNy5xkrn4pPioiUTn+Uv4UpoBQ03SMG0LMt1A7xOdBVfwQyKGeB5Enp07p0t5HRRUglXUHqBBadky54nSmret2u9j5U6PYcfuKtSdvppEzZ1tNCHo0bnqy8asv3/HY7X/pVva81rYD0ingK43bJr7Ii1/rnk2gKk6nOL40Kqpo/8PGDIIqAFXDyJJpAahaDFRlkDa6MozwFB819VmVIp4cltPFpx5ikRD5sHtsG97s9Ix+Y9npZ39Jyy9NUL7g1U1233z+xMP//Q+au+sFWlK10BbgzZsrqhoZHKEq/AwYvbcWUG02IE95Piq2Dkb/UPx7PnlzFarOzJFf9kgLREiFzwSwiomfWvKISEj4iACp0uptAqo88XUiOyFyAFYtis0s6R1DlfzAyH8sP/PFX9FWnv7k0ZhYh+tnJE99e2Tv1M7/PbXjob/POTUyE58sDnXC508o1GGcL2ssL5aH8XG4gGp9YVAtT2YOAjT4iE6tckUV/FSNcmRZbaRRnuLEEqAKeyYYWuoBi6nAV045X2LyLyRyjIUAFSlIDqDojUEBQJUiR57VMV4cPfcys3v5vwyvO7fl8tBvnP7J6+7Zcs+HJoLpl3pOolu2RbkkS3okzg5gLkV6zJ0Cps3js2FTjKW7wH6QXEWUEAU2HVdVvsM4HFrqpdKR3nwsZz/MtPIMGjwELqhGx2jNBuT7vkqcqlG1VqHIDSijmdRmF6hoI3Eqw0JOiKccIyNuKuCQ1tM3UyCTElnEw1E2BIxDWYeVJqbu5zuPoxoiLQldMLSSkfRrkgVnCj9KHNsud7R3Xt/V0XXZ6LLRW0c7R5/TSu4jOaBABZiY+EXOe2TLYHV68ykUl85xy7Nnx7XyiB56PWYc5LU4tPVEZEsJgombIo5S4RTzCNmhREAq2v8CWFndxPeYD80shkMXEPuxWCgKtVV1PupOHdKq1kyH827gSMBtf9NMEt2MNcP07Ex2WrczmyiXvz3f3XtL+9DIg9kz2sc1bT2Mrn4tH+49n/+tya33fsCr7HkFgCqO7w5a4yxsVABtkVfm2QKq8k5FsifxvcoiTwFV1/Uphi7HEEGVxjGq6Sm5AU7rwJxPwwJi63xU1clJcyDTSxLARac4tN3pWfGtZSc//4ta58lbF3m5ZE1b6Mnhtp+/fvqx6z6i1XadpWs1XSLVIK7w+ARnxo6KX0PVpbWAarqJSIqOfNL0BnGEpgKq7myZqntLFJR93ihQUQVQ1SIBqmn8nagkhQvGrV4sDtDhogKbiOcY81bhQpKJKbYsiu08mV3LpnL9Kz89fObL/0tbtmbHQte8Vb4Ofurcg59ZH1amP1Ke3PRaB2rHOCATQDVCyzehEDQH5r3A9in1/js8n+BwAdXmd8MdNGwMAU6QkqVerbgU+hoZep5Mo0gaFVjhytVTBqoBA1XNkOqEwFOJTRVzH1BBAFShpIW2NyA9hjuGQYmRSwKre9vAGa/6eFdP++U0eHatlSoSVyZXGvau6D0P737k3VPR3GlJziTTtCkXZZh7HUIARDGFRkSxASAakQGgiopqLLw39g7mySW+kOyq8FwHqmo9SYV6vHgrG7Q0dQpcVKixuaIaAKQiqrdM1XKFgtAjOzGp02zj1CnYUcEHFTQqAy1/XeWwM8VCtd1SFb8ql7KgoV43Q4VUaABIRqqv7vMiEMXMFeB0HlDVbRAoyx35tl/2D/R9uaet/5ZTlp/SUoK/w7OiPDuvArHV3qfi4ZmnNp7uzu5Zl3hzqzW/tlz3vR6KwqJOUS4Ma9lYC+0kjs0kibHDiucPwASTiBPGrKkURNJWdE3TUBs3NF0HW9LQksTWksjWpMUv0KRu3irAQtN0I9FNB/tVHGlGqJlmVTesOdN0pmzH2Zkp5B63s21355aNbMgUvT3amtd4z86Va52fOnPzJ99ZHn/0zwJ37Pm2hbjciGxyKJaA+yWJyI8mUJUdOe1443qi0JCmoCn3myjiiioD1chg03/TTGNUYTtVN+FTlVRJJpMqa/q1hgWWfL5G6x9DOdAcivMDe+yeFd9Zcfq5n9M6lpZOtSBQrW364Tvnnrzhw4a36xRdcylGnCLagLHHFTQzyRFhw4LxdAsB1fmVDgVUWWWJtyrRqWj7x65Ptb2lhocqgCqqacxTVRVVVnqnNxtkc1F4o3oKHoeBVCZYVACYAKgyPzWh2DYottrI6Vu5JTew4uL+M152hTawesk5t8/WdJ2auqONttz6am/vjk+Su3OlaURMmeBOONrCAKqmMqzG9WLfxUZ+9aG+7yMGVJOIIlS3IKSqVKlW9SlGJcsokAGgmuRU6x+pDWh5K6CqxHMQJsDuhb0JFVRA25+BKkVkawJUeTMxCpFeHNy48oVv/IA5Ft2qrW+tqgT8U3/5xE/+z9aZ7W+d06rDWg5RuDZlQ4ctkVBRDfSYAiOkCDdeC8lIEjKjFKiadaDKaV0EVgOA6uJVsIc6Tp6N7+cDTz2WWdruKVBFdDJcAfAn2v0AqT5CRXAoKpe5qopub8HMU6/VTfkkQyaEUeAr6jgoo0WLw58yaGe7KKls8IIN8MmCf6Xe4jmHsSjVfmkdN6o8qUIX38p0jUhoKSYOYglcoI1SV0f3huXDy/7d0q1frj9h/a9dLOrRGkNJ8miRtmwdruwdX+7OTA16pVJ/GNV6Pb/cE8dBWxyFuSiOrCSOdaYR8L1l3IrVBCfFxNCNREsMTcfJOdaMGIaX2Npi3YDnCLf7hI+vR0mi6anKDlhWkstiTTdj0i1ft51Zy8mN2Zn8tkKhbbNT7Nic7R14klaetKeVDtRH6/4808/Z9ZO//6A/t+3dFEycaJoeO92YkU0wuue7tATK49EAqmLqr84obD+WgmkIXbEOSHeMbRqjWAFVj8JQJ1NXFVVFD2EBJl+YFIxKolpq8M/HoaakOwGpDfQuHFWHonzfhNW1/MrRU17yGa3v5E1LuacLAtXSw1e/t7bttvdr3q4TDb0mQBUuobEnLKkkK60GBqrhkm7YUt7owTxXKIm4K1KVYP+6ZqDq+RTXPKrsnaPabJmiSsC2VDD7p1iJqfD3OlBVkXdYMfYBqsxpxSKANcJKiABULZ0Su51yA6MPOD0rLu479/XXal1dx8wmkOy5aXRy64Z3VScf/dusNu0AiIDPYkBwxtVjqaiy0IZpEuK/KGYVh85VPjJAVQBEAOBQq1CtUiO3FvD7t612BqoUw0MVrX8AzUbrX5KmsG3IGGHhgmpKoKLqs1o2JocCOA5SDI8Xq62S6111y7KX/PZ76af3b221HOxNycaTr3/wun8ec8dfXrXCgpHJcipbBkA1lKSxwBCgGhjwfEStGZxkAaoA7WlFNQWq0sr8dQSqcEgQdT8q0aikskdhDSC1xnxov1ZjuXbWyVC7XaSuuJOykQPooETZUqEAUBVpDH7h8MygslEx5QhOxRtmX06sxaoKmypzmYaQWsnIJsO2ckHMVVXTgL+mUctauV+detLJ/xpZ9MPjwqmD2WkO7nvQsSKayBJFWdo9kyPLd3zXzWg4Bbu+wYIJDpiR00kYwr0/1rXYMEwsTpGuh5GmRQmZKK3ia1EQGlEc4O9aHHMuohbpiW5ylnOiRzogjBVotunZtlO1M/lpK9c1Qx0DoHlUfl3sppZyx5IkMTdd/cF/NqPxdxnRZJ9h+GSijh1aEikNGzrF31/M6x4toKpOtSygEzCtKqrzgCr2dKmo1moeRaFOBoCqlSFdt3knTylFAn1lHZHo3xSgppVV1d9RAlAR28rD12yKc32TZsfQVauef8GntbaTHl/MtUqfc0Cgiok0+6vvfNDbeed7dG/PCYbuioBIQzvLVVkoUBhiMrVm61/ECIroy6cM4WaI4t+jxHWpPD1L7t4qRVVwCwFCbNIjsaVCizeNEgMXLx1kaesfX0NFlTdttNRMncVUmpNQhBy9TBtlB0Zvy/Qu+1TfK3/zx5p2bMTMgWNVevy757lTT72/NrHxzXmzxDZN4NsxFRGDkJ0PsDlLAEDKlmtkvy9lKD79uYcLqEqSEiaV4uVEIXl1WyqXPBfVT4ccp510PUcaWjqcSgWHC0xw9Eoixf1L2/9pyotUunBwYTGVFpKZBGTpGoWRTonVvq1r5ORv9Z//lk8Q9ZRbrUpxj3vbhf/z0E/+eSqeOSO0Nc1yclwtdgKT90ngp8gAFzmkUA947iNW02BrWek0AKim/Cc+pCj3h0O7+6373alEJa2o4p1KXntCIWJ5wUnFYSgOKETlHq4Sc2XyYegPGyrbpkK+QO1WG+W9LDkxZBmoesScaIeDnwHeIGMPXGuAVQg2Zf3hjUKHHRgOUejaC0cMyVVSUW0IqNKETdlC8HUi23AYrFKsR8V82yOrR9d8aXTN6Ff7qb/aauOzdUfB4X1nwpo69MP9/t7Vxz72MR4QHyWij+HPj370aT/o+H1/5vuZlDcOPHzdZz9lBuNvsvWZjGkE5ADEheJNKyBQRbQvYlgcDaDaSKZKdToCLLn13wRUmacaxeTV4IDjUoSOsm6TBW2NbosuFP6/qrYvoLVJ9c9CwOa2vzBg5TM2gCpa/2G+Z8rqHL7qhDNf8u9az+mPLuJS1Z/yjEBV2g5P2NP33vb/+WN3/4EdjK3EDZLkJfBmwEWTVlKjLX5kJtpSPtB+4A7/V1rhkajDiCj0KPFdil2PatNzVJ6eI3I1MiKobW3SUFFtiotMFLGYbwPHxYKbB/9MVJWUyAqehKYOHjvptk5axqHAsKl9xYk/Lw4t/7e2/uf/XFuz5pjg+yQTjxYnNv/szVpl7C+12vZTHCpRQB77pjIvr07Ox2aKao9ELkpJdfGTdn/3tgFQDzSeDnTGmr/mS1Edhv/wGfQoDFxu/VdKLpUrAQWIzDXyZNlFSjjQAadk2Luk0YGin+V7r5S5glrxPFMlucgo07jiiPa3Rh5lScv13DN65nmfLJz8+qtb0T/3x7u/92e/3HLrX5SpstrIZcix8pIJjsUHWEYZ1vOcVzGpfC14HqUdxpQ82WoRyoe2cjzzd8tYZ6DKJyA5AIP7DKDqxj65kU/VAGMtIG9vhYKZCpluQkUjR4VMkUw7Q46eITs0yVLdCE73Uy1ESY5KxVJiNcSjMQ0YSNuNDFKl6gErK8xLPBd+rXyfmEcv6nFUUOGRauPPgJKsnXt8sHfoiuUrV35t3cA6mLe34gJ+pG7i8dc9fgUWdQX23nv1K8efuOEjerjnxY42o+vkkgm/4ThLUaQS3njqLG76HCpQ5bS7fR77vua+QFVAqrjSzGv9JzHFQcg+quj6hIFGhpHhCFWdxTZy8JWEvVSwmfJem5xGlOAp5c3L4V1ALa6KrzuU5Psn7a4VV6064wWfOcxAdSw3seFHH4knN7zdCsaWm3pIMfzW1KLMH53tTmSLPsyi70UNogM9iS9Riqm4RC8LNstdQ4/Ir1HsuuROl6k0OUvkQfHvsJiKrak4bQpqZlSMRP0vNGK5UYi9Y6CiThiJAqqaqZNuG6RnbYIXXdfoiT/K9Qx/qv2ly3+pacdGukuy42drJ7fe9+64tPuPbG+izdTKFGghq79DzqaWKo5YeeFPdrDmibAUvs7hB6oCmupgV/wypO1JIUVhjULfpdDzqVxyqVpBldgh3SqQYeYk4pAzi+Vuyy9VqeKNX+yXUg9d2LvgtywDUFTCTzZCQCKFTkfNKA78bO3Zr7jIHnnhvYc8oA/jC+AguoN2ZG7bfsM/3rfr/rdVdHfIyuTIMXPShq57zqY/VIEy9c8FOUOH8b223kupQ1ka1sWHdhzgYgqSgIFqNfJozi1TUPUpnK2RXgkpH9ksnsrbedIgWEAkKuJRY4DLRrcmlbhK2pRS+LOdVPr35quvqqwMYhk1sx+qmPojElh9HzIr+FAttJ28U9jSUey8erh/8Jtnrjln4/GWb+uNsuPvqDWuwNjNX/zQ3l33/okR7F6bMcpkkMd88ohyrJKXTt3itRlHHKgqU3+Jtpadaf9AVVIj4gCdn5AqZeyNxIp/TqbS4LMM3ATQmRbjlJBKEfzkQM2xN+m2mUJWcUdSWMnXMwCqY5nu5d8dXf/i/9DaDxNHVSqqjxXG77nlomTinreawdiwZYRsZyE0XGWbknoR7xOx9ewPMeVsNg+ogkOJ/wgPAFThH6la+Qqoii2VAFUISQBU8X/gMQpIQStOYvDIhPWHRoZtkpa1KdAs6ly59tpCz7JPFV/2e7e2YlVtf/dq5oEvvd6b2fW+pLLn5ZlwTjfIpVBHJnXMbWBMAQ7TZBuvNKlITpXPLlCVzVqAagq4ZCKhjBQzUPWYN1gueeS5mGg5MqwCESYTJjWLpiQBKAWp3FLFKyqLJuHoiA+hnBwlv1vBZArAcc337Mh0r7hyaP2LP5XvPWvXsz8nGu+AE8doa9+1j/7gM5tmn3hlzQw6bSdLlp6t24wdDPWilT7jEX0vsOfidj/0CAF3mPAriH2qRR5VAo/mYOiPtLtKSLnIpE69QO1GkRxYv+hiys42X6j419tlqcK/AUrTzUAdDfeJR21UWpU4nCxL8RrrQFWq4whhwO+Mmdnb3d51zVDf8GX9+eE7li8xzvCIXtfjL378CrTIFWAMtPOurm0PX/8pb3rza81gsidjumw/CAAWkSMdVW6qLL6bdFSBKlcRDwxUwaOP/IgqpSpXVBmoGgJUuaus2v4SKa48m5X7Ub0IxDz5JhspBWyFMmCQz/ZU/buz3Su/M3LWSz+ndaxdkk3nAVr/F+lE7yiM3fPzf4wn7nuzHY4NWqioMlAFUn5uANWIK6olKk/OqYrqUoCqqqbxzdQogerbRNIIgCr4qQ6FhkWdK9Ze3T4w+Knsee+641horyW7f9S7Z+sD74sqU3+g16aWZROX9CRk31QA1QiiOQZlUlkS83cFClsCqCoRneLISEMTgq+A4kCAarVSo0rZp9C3yDALXFFF1fzpQFUqqkICgCk6C3C5DZKCVaEBALhLuxUT3NecxGrvv6djePWXBldc8M2lZhsf6bV6Y7LRzpB+4rX3XnPJHn/seb4TZS0bFkkAULIsHAeqz3AXpN8vGdjwmY0CisBHpZD8yKeKX6OKW6PSXIn8cpVsX6cOI0+dVpEKsEDTsMGhdQjXFOXFWxc9pXxqFZPapKZNvQkb7f80T7vBXYV36zygCu6qsqMCWDV1M+wsdt7a2913yeqRE3+6vH35cRuqIz3Zjr/+MXkFkhtvNMPRyXO3PHTjvyblibOdqOQ4BlKpoMvADghPeaR+yf6y2McRB6r1hrsUaxrd7n1b/1JRBQ0u8iIOvolCANUMA1WJ2EWoiyISsNJfWXQqoCrVVDQh689q8FPBbVW0S279Fwa3O70j31r1/Jd9QcudsG2x10tW22daixMA1XcWx+796T/FE/f9LysYnwdU60XlekW11Vr/i6uoMlCdKlF5anFAlVN5FP8CbEQAd76ZCqiSaZJmCVDVMjaFhk3dK9deWegZvDj3knfduZSb82w8N0ku0qubR39zes/jfxFXJy+wgrKFOiN4vew7zUpiHFhCBmY8iNBOROuf6R+Ln7DPPPbS1zhYjmoKsmR4M6Ub7z8EUHUp8NH2r1K1ithUKByLpJsw+W+yGOOKKiagqliBAsBCbImnTNSEZasg5VSHP7nSrmcptIp+pqP/+v5VZ3y2/fQLf95qB5TtyW3ZGS/zou/fe80le7W5kSiTGKZtk4lUm+NAdcGph2ILctthxo6IVFRSue0fuFSqVqhSqbCASvNCKlKOOuwitVkFchKnIdAMIdeGUCpt68+PPU15qmnVIuWs8pxLuarc8lftNwj4gpBMrEFMpBc3AARPMIc81qitUNw60Dvw+b7OoatOX3n6llYblwte+ONPOH4FjsIVQDV14uHv5rM08fs7Hrv1Q7ZfXplJfM1CVLjqpMDZA+YLS0mlap67B/sxDhdHlftBWL98n0IXsc4QU2lkKo4qxDaphzx3ldO4OxTmUqN/McJJoWzdPk/WLOynoufx9AxRcXBztm/VZSPnnP9lLT+yeymff0GgumfDTz6eTN73JisYGzT1iCK0OpvwbYOjujTT26W8yYN77tKAamlyjjS/wVEVuynhqDa3/hmo4v42tf7nAVXLJN3SyWDFv0WRYVPXyNrvFPqWfTp33jvuOrjPcvS+K5n+n/axzXdf5Fd2vSWpTQ9ZcRoVJ76OcnYERxVWZJD/A7CmCvDDw1w8dDFVoxrIgj+8rRj8VBG3+Gj7l11ya5CFgY9TJN3IMpUD1VFOjWNOq4iweNI1Ka7xgsLZEd9YNW15soaaRZ6eJ8r3TOa7hr59AlI4Rs5+5OjdwcX9pFuSW4pGhd70o/t+8H8rlteXZIhMC0BV1OV8n4+QCnlx77B1n5Uen9gqEJnrcSAgFdVUr0ql0hxV58oUlVxknVGn00btlkqegvAQHryI140SslI/02bwWRdMNUAoj7WnCaqaK6pyIoNvK0RT/FwlcMQcMBI9sUzbHxle8V/t+bbPmyfmHln/a5w01Lqj6/g7a4UrkCQbrNkntq8o7brzY+U9D78mr4WdThKTHopnMeZaBEUiW9zOa3ov+PaPVkVVtEONdE7ZsxpiKq6TRjEFQQpUa+yjahlZFlRxRZX1OUKHS4FqGsLK1VQVLtIM19mV5GlAFQmdyzY6vSu/Pvq8F35daztxcsEL1fSEhVv/9/3sH8OxDW92wvFBiKkiHd5hAlhEQZ+KqY51oDpLmm+KmCqSpKmDAaoaA1WDwaoAVYe6R9Zenusd+kz+Rb9391JuzrPx3GDbd39jz1O3fTTxp84xo4oFY2AIpuIQkaDIFue6oQBVcFU1if5DdJ+0/w/9cViBqoR8EkViFYRqKgz+K2WPAqRw6LDhyJEGDg14yHC1EIFjnTeooGo9Sx2cVJmIHFSIurpwnxGsp2WoohfJ7hp+sNi7/Esrn/e6b2kdHTOHflUO3yugWvCL0i+6I9/9458//PMPubbfTVmdTNNha6q0KH4cqD7zNWdHNli7hAHbUPlJQFXfo3K1QuXSHHlzVTLdiLrsNurKtFPeyIqdVwSBlMnG/qhwQqzAMbyLaf0rF4D0XaVCq7TiClcGxGwyUFXsah7MESypTL+jo/vx1StH/6jfXPbgcV7q4ZtPx1/puXcFks1XtvsUvnLLQ9f/C1X3rMwbmmWjFMF5JogZBfXLEwck1VNb7FV4NoEqx1szJ17tWVFEgR9Q6IVSUWWOak4BVXE14qJFHaimrX9FN9JFs5N2VxkX1iuvErGNn+bqGdK7VtxXHFr75eEXvOpyTeueW+z14td8pienYqo99/3iomhiw1stf2yYOaoKqII7zCpUBqpp1veht32X8uYP/NylVlRF9W/G4KgeGKgClKCOFmsipkJFlatsBsRU+wGqoyd+M9e97DP5F79tw+H7fIf3leR+786WHrjio6Wph99uRLPDWhJoyJWGqXsYIccAHrNcauNqKhKb4iagKpXHAwyqRb7lQwVIaWqQDHAROcGWKvB88jyfqhUACp/9UlFNZZCawIrDmgdUU6uNlH2bGh0T7jdXWAFUY7IA5lmkZ5Cr56jmdAf5/pHr2/pXfnHwnNf8TNM0LG8t84BH7s+nfj447U1++K6n7nyXb4XtZsbi6FRYzB8HqgvcKranSyiCiArxqHFA1dCnsluhOUSklipE1YDaE5t67DZqs4pk4RAEUQOuL64y2vFMJ1FV0yUC1ebWvwBVEbiCNwvwK5uRuHGYmhm159u2j64c+XjGLF515siZs8db/i0zHY+/kRa7AuCmljo3rvJqk38z8dS9v5vTajlb44QvSkBxg786BLfkcaw2i8uXUKQ5GkC1vogzyuSep7rKzUAVB+2YizeBG3CUOAz/TTNfr6hKQUbE4hKXKq+V/r90HJKdYDIAACAASURBVGPhqKb+zbyWNfcaAVRzZPWM3FpcdvIlg+e8EVaNtaXc9gWA6u7s2H3XfiQc3/AOKxhfbukwo7bkBLEPUBUrBACYpfz4I/ncRQLVWo1q+4ipjP0AVQAZ5ohxtKGU+2OkLSwAVGMzQ10jJ16e6xlo6YpqkvzIofGOs8ce+/4nEnfHeiOq5MHrFCK2QWFAZKP6AzsyPo/EFPHBBSbwiTJ/b0WgiokZUhz4FHge1WoBVcouVWpokebIdtoogcE/nB5wCFMTmi1CFQVA7EeURQcqYeyzKg4Q4CyZsCfiM6VFNT1PQXFoptC38suDq078enHtC1uu7Y+klZ9M/GRkvLrnXx7Yef9v+mZYcLIZsiyHgxuOA9UDVFJ53VeeqVFAmBhBFFDZd2muWqZSuUx+xSXDi2nQaGcBVU7LksH2eIhYhiJfDvgAqxKS0SygOoCYSlVU520IzBVLua0ICpAEKxww8TPxMzKGPdXb3X/9SWtP/dsdD+7Yc8EFx4ZF3pHcHY6/9vErsL8rwAWbHZcNTe166rcnt238sF4rDRUc4LCQ++hs8M/dVmyBHhkmBEMQVy3+eh5doCqG/OmDK6qpxCoGUA0p9ANOpsK+GEVGU0UVjjaq5c9/pkC1EeecfhYpuAKspvVPrEuKNsAV1TzZvSM/61h+2uf7zn7dD5dqh7cAUH3CHn/g53/j7rrjD+1ocsQGUEUNSZlK8wdWFdWWBKpq8DB45o1CHFA15Nuyj2qVIgDVqRJVpkt1H1UAVRj+w44BrTRU0OJ9gSor2uZXVBm0WiYLqdD+r3NUR0/6dr5n4N9blaOKClv5ieu7I3/yj8o7bnuvncwMGomPD8/afvBxmU/H0ZnYZFXMI3OWIzaC12MJfhA/uUN/NOyTm1aA/VRr0+Qxnh77WyzikNv+UQArKo8qFZwcfQpwcrTyPCnxySCkAlCtZ9Sn81OUWMrpCpPPpBiG+AZatgmZcUgGxhMGmZWjcpIns3fV/ZnuwYtXn/WCH2ido4gmbKnHpmST89TEUydtmnn0s49NP76eTC3jIDoVn1+8SH7tH+kCnFo+1f+tKpcxDj+ISvU98kOPyp5Ls6U5KpfKlHghFbQMDVtdVKAM2Tj4coKNhENIertGBodQ4ODTUO3zON6Ho7qvmGr/QBWvkbomKlpBrJNj2EGxUHhw9fITLj53zYuu0DQQy48/jl+B41dgv0B1x/e6p7f/6hXVma1/Wp3a+pKsZhgOGmjoV+CACvCVINIYcxgdjDTqY/GL5lEBqmrPYhVFk+YgdUFFV1RjoApKXEC1ikfVqk+UoLMGOlxGxMX4vLpUS7nJnyZONfmnCjSFj6qwYnl9gwMSKtAswjIpsIqx3TdyXdfIGZ/rOvU3bliqTecBMUWSXGlMP1T5QHnHzX9qhROrbeS6M1CFebTiVSmOqmznrVVRlXuF94TNtwmowvA/QDJVM1CFQheeoDYZzLfEhVYJL6ZFMYCr0KgPKKZioOqYLKZKwFHVYfi/7op8Z9+nW1X1n2y/LVsLdpxWndjyCW/qkRc6VM4hqz6KEQkp5vas3YthZq/SyBKJT0UAANO1AV45i3zxxscLLZWpujGlAhyIVrAvSOWJhco32rOhR5HnkVvzOImq5uI9Q+2fYz9LnJBB5dDR+q/bAWFSygmRK2j8d9x9g6JEJ1MBVSMOSY9QeTYosgpUNdrctuETv1XsW37JwDkX3tuKwGBXsiv30O6H1j8488AlW8tPnaCblp2xsmSw1crhOGYsdGdb9+vNkcu8pmEMqRhm/jciZeGZGocEsBr4LrmeS2W3SnOlEtVKFTJCjbrtdhow2ykb2WQm4P3Koo9kP6xHpgKqbOp/yEBVmf1jnCYJGZolyWKRRnknP9bT1XPdmSed8omVS/QubN27dPydHb8Ch/8KJHseyM9uv/G86uST76rNbHmDE5eLtuJoAqRGiAtXnqKg7JiJzF3WbHAa4+IeRwOoMlzkYovsy1xwU017rouCqsYFO6RSBVSeq5DrRqRpoMNlmQ5HXJoCpVFAuLT7lfE/A1UlVMYX45iLN/g5eLZhWhRxUiXWO5PibKef6Vv53Y7R9V/oWvfS25dKPVpwV5re+I13l7bc9BdWNLnONlA9A4CrW6nP4yRyFWzBV1zczTz0Z0kq1aKA6nSJqtNlrqjqHKGKtCUA06cD1WZ7qnpFlU8dOu4OkWVxRVV8VC0KdTb8/26mt//TxRb0UYUdVe3xkwcDf+p/Vae3XESlne2O7uk4LYYRS6ZwKmHBlA5QBtcDtqIC9QHVVkxSFafJh5YjCFRltvBj32HG/1aRlmkrtQ5UfZcC1xURVS0iL9BZRIWYOI3zjAWA4hgy78SIiQlVpwKqDGITU6Lk8GxkssdIJQKYRwpZLqG2wc3tA6s+0TN6+g+Lq88YP/RxfPhfYdPUprbN/mMv2TB536U7qzv6LdM2s1aegeqvu9B/QaAKGWESMS8Vql8fdBK3SuVKmSolJFEhONemHqeDurQiZSKbDB4z0vrHnMF8UaNN1PlNXqk8tusVVZVMxalVqctEc4xqQ/XP4Xg67xdseYV6vxEbcTFX3DA6vPKSrpN7Lz9FO8U//KPp+CsevwLH/hVIkk3O3APXn1Ea3/72cO+u39GqE8N5G1VHOPxoDFL5N4unpFhjImqdOWLYAyWxcDGPowpUVUWV17WUXcrFJgGqSKXy0PYvlcl1USFGfKoUcFBd5YqoUvanCZwpWG1mBbAVHoTIsRiX6qZNESAY23eZpOW7S5meld/oX3fuJYUTzntoMdep+TkLwsrqU9e8dfKRH/2dFU6eZmqhRpzEIwRaJuyn9j9MKD42gao7U6bKFICqLkBVqf65eobM7KaKarM9FXLhIS4TiTiUNTa3/jVLJ9Mx2Uc10ExqW7Hme/nu4YuLL3kHThKLP3ot9W4exPOTZEOu/Oi951Rndn84KO240AzKGigeuJkwD2dNI0f2xpzoxQMcvDgWhsimy7bCqRPEEQCqgkHnLwJq7gho5bKnkAWaq198ugsCijyX/GqNatWAqh4qYjYZJmIskTamKAvK1F/arOj1KEAAkMpgNZb7DH6SOOmSmXJXcaAxMuRqxaBz2ZrvZdraPr7spfbDmvaWlmyzPpg82Ll1bOtv3Dl2+xfH/PH2rJHVs4iQ5UPo4hbbgxhqx9S3PFPrH0p/AFXYUYWxT57rUqVSZqW/W66S7ifUZuYYqBbiHLf9YUclfoRN1mc45KgKhfRpnt7+f5qPKh+P9g9UNSaJJQJU1a+MlZ1tzxevOnPNKZ9aO3Ray3Glj6kBcfzNPmevAEDq3vt+ua48+ejb/dmdv61XZ9fkeX6GXKiI0EWB9RtXVGHJKAJjM0KKHyqG+D8s9Yvb2o8WUOUaqKqoYl0XC3DRW2AfhxAUZv+e61NlrkKen5ABFxzsjRr2RinKYP/jPZg9w1N+qvJuZrQqWBCfC+sPnidAFesdro9BRlvfeL5v5aX9p738q9nBk7YsdTAtCFTd7ddeOPmr6z+qexPnmHpoaIbFKne0vYDITZVMwNXfFgOqUmVT4Dlt/bMYSjiqaP3HtRp5MxUqT4GjqpMWSjWVK6qKo/pMQBUV1URdD76JpkXUBFT1rEM+GdS+bM01ue6hi1stQpWJ4+M/HN27a/M7S+Ob/tYIJh3mofI5JKYErQHOXgQORI69TMSGN1s6fBqE7SNRUU0HdTOIeiag2jwBALSTIKSgVmUQUauimmoQGVnmp+Kgodjf0n5VANzABFWAQAK3cGJW/CTc80RAqgSnIkrPosDIRZTvm1qx9vS/zzg91xTPeunEUifj0Xr+hrkNPTur215/6+7bPzcVT2XyelHLGXk2hpd6wfFHnTqigHv6bzZmS6D0RwqVS1VOoJqjytwsRVWXMrHJllQ9mU6ykHqWiJNCamnG6zzEhxwoAYU+qvOLBKoHsqeCChnzNCKONUZVtbPYcV9PR+8lv3HWhf+laZp3/K4evwLHr0DjCnCR8Z5LzUqx9+SJbfe8N9y77bWGNzXsJCE54GrqWNt9prelYFVa/PitkxnlpGjDILX1Kqr7AlX2GRFLHKIIlo0QUsGu0WWgGkY6GXqedCNHpIAqYz31mUXJL+KN9MDccB9RQJXbq4KFYPQfATXoBmU7hx/N9S77/LJzfus7WtvQkjxUuRi10MANtv7Pi8cf+cFFmj/2Ij3xMwaqhjpa4h7n2x6LQJXN0ABUvSrFrvs0oCoc1X2BqpCD9zX8T4GqVFQttqdKK6p1oLpi7Q+cnsGLO178eze3EmcxSW7LTm588JVJaeyD/syT59txRcPAFIAvBxFOr2BbDrZ54AqqDFyuo0qE6jz7i4YMaqGxtdDXAY2lZKoAclO1rxmoykBuAKwUVERBSBFaG5UqeeUaeW5CPirmiEw1s4oY31ArSkwqvGLRclVVY+6XCAdJiOE2xWFEINij5Y+JGGgZ8oxCtW34xNt6Vqz+694zRx/RtDUtCwzuKN/Rv3t225tv3n3LZ+aMsp7X2yivFRg0sTfogqvCQnfuufP1efxUUDySmIIkIh/V1LBG5WqVSrOz5M7NkY4UKi1DvU4HddjtRAHGEtYR4UCnIBXjxuAUCmxzUP4vDag+TUyl4lzRekMAAag5GTMbdLV3fX3diSd/7tS+Ux9aKifsuXMHj3+S41dg/1cgSW7MhFvLz9vx+O0fLU1sPscK93bkzVB34HOMTggqhORxkUJobqqzxkAV7hpImUtLN+meuPDVfrYqqvsCVfaAhnaj6lGlVKMogvYCncYsazhSw38Acez5zfzUtJDToCkpGyvV7icDAmWdQmAH3aRi74pfFnqXf3bg/At/pGlD1YWv0vxnLLglJVO3nDJ2z9X/mLjjr9Rit6ibFmfZR5HHx3eL/cTQcgVQB5BZ8CWX+h4P8vkL2FMpMRWA6v5b/0sDqhoMgA0Bqrqt1yNU0frvGFl7ba5n+OLCeW+/pZVa/8n4j1ePbX3g9/29O97j+FPdNnkUgc6AiZgEpBNa/cCJsLvBRDXgXkSJBuaqgFi0PgSoCgMmrbce5E2b9237AlVeEhRYPRBQxfPQ9oeaMYR3arlKftWnINApSjLS2jBzTPaGrwH6FlBgswobIJVTyVLSOD5vzMIxcY2wKYkiskEwj2MKyKTALMRxpnPX4EnnfqGts/il4hW3zGgXXbS4PtDhuFBLfI1bJm4Z2uPueMeNe276pGu7WpHaKU8Fbk/j3h+OGNwlvqWWffq+QDWK0faPyIuRQlWhUrVMldlZCssVcoKEOs0C9djtlNfzlIRondnsKpGK9Fh1C753Pf1M/FT3benz4Wsf/moaodq8OfBhUW2XvBLHxGlX7bn27Z3tnZ8+69z1ly3Tlk217AU+/saOX4GjfAUgEqex9u7Snk0v2rl5459HtcmzckbQZkQV3UgCckybY0QrNRd4S7a2VDkvKUcCT5kTl1I4F9+JOhpAte5Uw5Q8ERanQBXWdQRaH4AqtBsVl6pll1X+llkgTc9SjAM2aG7wDGcb8JgBp5y2U159g0+PQzK+BkDPa51mgjhBIQCD6SRdQ6Pf6+xf+dmOF74NGGjJlLgFUWVSuXdo8s7v/ENU3f2GJKz2aIYo2uPI5aobgKqgVNX0PcaAagSguo+YKlX949SECFWIpOCzyaeIWCLIhHvRaP0j0YirqypCNbWnEjHViVcVeocvzp73tjtapbIBXk7psZsvnJ1+6k/j2Z2vLEYVw9ZCcmElAa81zSODOakamRE+u0VhYojykb1TAWSRSMW25cqr7fADVRFqNSuolEhuHy5lc0U15ddC6OK7AlTDWsQWYwlSqPQcJYZDofKDBQ8Jw1gcHQBUcZpOgSoOXzhRw54EUABWQ0QmR5QkFOg2RU5Hxelcdvey017w90VjcIO2pnWrqVhYb5r6yfJdc+N/eOPYLz4aZmOtnTool6CialCEIIf9+nwd5d2kRX7cvkA1BFCNAqpFHpVqZZqrzlG1VCKt6lIhNqnHLlKX0UZWDIqII77TzGMXE3547wpQFcsXqajKBoB/zwehKQ8s5aXKXJtXxajHNwpZHPPVMRzq7er5aXdX12cuOOlVCJw4LqJqkfF0/G08u1cgefSW4lS4Y11t9qmXV8Yfe21SnT7LjN1c3mKGPtPdgMVQcAugTwFQU3ZyjSRO7IExxUbD8SaNnV7Mpzs6QDV9J8o1dR5QhS1VxPxU361RtVKjWtljAZVtFojqQNVQQFX4twzMUy9VZU8lB2oRe/J2qjipKGqh2xhB1GnnvN7lqy7tW37CV5zT37hkIRW/7EIXNhnfWJja+M3/P6zsensUVFZopk4WrJeiGuH4Dh4Hd4e5E6ze7EIvepS+Lj6vaY1PmdXiP5SPKrf+ay7VpueoOl1heyqAVAaqqIIoMRUDVSjDuXqozN9VMhXpFmkGeI8AqlD9SzIV2v+JbVJo2NQ5su7bxcFln86f+7stE6Ga7L5xZGznXX/ilXa/S6+NDxdjj+NAa2RQgGqp5nNFFb6p2HQ1ylAAuy6ANsMXoMpxbFIPgv3XEauoyvm1yShV1JjNj1T1z4df5K+HAbku2v0+uSWXIh/DM0uaoSZiegjRU9AgkakMVGEnpERWYngMkKoqjZFBlmWTekEKjCxF2Y6tHcvWXD567oX/Ru0rkPrTstVU8JJ/OfbTke2V3e+5cc8v/jrOa1q73kH5JM+fuf45j9IcbfUfM0+clyQURiH5SKLyqzRbnaNSpcTUEssNqF1zqNduo3Y9TxSgqpCVJD9Y3KROEQCqTUkuAKmLb/0LsK1vQYorVge5icDenJ0LBnoGLx0cGPp/7L0JmF1XdSa6znjnujVKVaV5liXLsmUZbGNjFOYhhCQ0SafzQjp5j5cOr0maRz86Ca+BBNKdAJlJAjRJICEhNoR5cCAYjLEB22AbyXiQbI1VUpVUwx3PfPr719r73iupJJVUJakkV+WryEh33Gefvf+91j98ZMfyHYtt/4U+yRY/30UfAVRR/YP5VZPHRnZOHz+yK6iPvNAKR9fnjbrrpJANSZQxaw6MWA7soLrBPx33FQ6B0NOq9EUBqijYYA+UkI3Z/lwSoKozQLiayshbHWnbtlTwgPYaDa6oevWAFf+uW2oBVbjhcKdY8W+1kIopcOpgLfBPV1HFN1X4+NhLJODEzpWP9Q2v+cNl27beaSzfdXi243Ta/n62J6ZpalW+/Z5fb1T2vykKpq/Fmuu6qAwEXD5GFQZ+o6IAPyfunbWFw4V8mVOfw2EEykqLK6AsFdFiqoBS36MIp4kT0+RNe2R4BtmJQxZhcqJlB86eJBJJYpGY3bPSTyXNGKZNpmVRalkUA7C6DpmwpsLhI+NSYGeob/U1f9s7uPLP3Zte/8P5+F5zfQ3ctNUfV19bndj7/ySNY3e4cdVyo4i3QN8ArwRAVc5DqB7b3ApHBRI3MVrgkWoHQEmozKB0i+EsYpzZzI7O76ZTovRRo7PSJydYpfJXoRNceQXHEiTxMKBGo07NJm7GhOLYYaK4ZaGi6nJoBZ+tjJgMExVkRRCHlQZbk4nvJf/wCoVGBirIsLYC+MBYuOQ7RS/Ndj+wfOuNvzd442u/uVAq5meaIwh3+LcjX14/0jz6lm8d+fabjbJNRauLckaOQZCIqWbfxprrXLy0z9czsP399H91zk35b/n/6KiwqQTkEqCTJCF5sU+1oMYgtVGpUlT3KBca1GMXqM/toryRpQQHIzvLvtNcTWUhlNosWCErlQgWVHGVtF015XdX1dVO6yr9+NYHUipcTRHgrTY1qTtfPjG0ZOj3Vy1bc+eGvg0XtDFc2uuy+G6LI3BxRiBN77HpSFw+MbJ7bVCrvLRZn97VrI1fl/gTSwqORxk7JhRG0RnkBCeOC0VAn1oJ2eUF95V09iTgSHlrW5H4azMQXFhAldX9CqQCn7F0k7GQTmr0Vdu/QY1qk6LAINsusjVVamQ4zIgBp1b1tzIbFc5T6xWXJvkxtnQosc5ZYmsV4S8yBcp2D/+gMDD8nlU3vPDrxsDm6oVc6VlhB/+Hf/m64yOP/ZfAm3ih7UTk2jFlrZiSAO1PZKQj8Rwf+WTD/xk7iGctNs20bVzI11KJWQCV6hQEqkSCFCXIYllMFVHq+RTWGlQfn6awFhB0sQCqJgNVEUBAuSableZhwhQdv4pXZlqcwpAAqNoWpRmHDBenioSsfJ5CO58OrN7yF+XhVR/KXP/aPRf2beb3Wen4V4cOP/293zGaY6+3w4mlbgrPJhjGiWecBoRawa/N/OUwIvGRAvg7U6hkKp0t2Ohshv0zf8N2PjGDUn5vPUdUhTxGJJwKokwSSmDEHgWcGNSoV6je8CkIM5QaBTKNPFlmVvxS+WVwk4VsQQKBoIhebKJEWXOwohOPick0Q7JS3L4GhXDvcovkG4UkdMsHrPLST974+l/4H4YxcEE34fxe3bO/GoDq3Qe/cM1Rb+xt9x3+zi87vRnK2gVyDQgDQOG4lJ/m0r5Xu+ohc4mBqE5z0t+bF3PdgsdBlUnaFEM4p0RUzbhBlaBKzXqNfNja1UMqJVlW+3dlimSj3R8Cn7rcaWiDVAGlvBmqdhn78SrPiTZYlXFpUwHatIDW32k7OLUuoWCA5iXYX0N9Q48t7ev/3a2bt3+tz+irXNpRXny3xRG4vCPAbjb0uFN94slS2BxbGjW9HWHl2Esa00d2Jd7EMtfwLBfnRwZY0iGVZUCVITv2QOGmKlumjrWRD68cdnP+5vEXvaIKVxGpc3InGIE2LP6C1ykbwwaUBA3ymw1qVhtUr3hkUo6y2W6mx4XAPqArWVKoY2N/5tbLa+L/o/AndDnBRugchfBQNSxyILg3TC4SGfnepLRy66eypb4/XLnrF354od3GWQHVdP+nbtj/2L+9IwonfzqbCQ3H9CmDChNTYrM8EMzW4Gpbe5JebqCK6oIBAzRMKhuymZjSJBKwGoWUNgWoNsZrFNV9Bqow50ZFFWa3AsCVl6oiCXMbj5NmUFk1yIRKHnFhAKqgRLg2GaqiStksRZlyOLBm0x8MDK/9mLH1FXsv7y3MYiTLe+Yff3702e/+Vzuc3p43PLKSgEUYs7XQPJvX5nwCVQEWWoUuIFUAhj40KBypKudwGEYSlcSlNslrVKneDClKC0RmF5GRJdsArUOuHeaBgeowKqqcGARzLpDIXYYPfLszlzAiy1BAFTx0sqhpFsl3uhpuz+CXl219/p8uuXbXfZf72s7m/e9J77HDI41rR2uj/+07hx/4Obs3QxknS7aZ4ebXwiUtzObbnf0xHPPL1VHlucuUDoarXImUTUedX5RgQAPViFBNjcmPfWrENar601SvVSme8MhtpNRFBeqBiMrJc8JZHKVksU8v1hRtQyVAVccKChhVfqraU7Vl9q/qui3e6slgteXzK5CWO1sMVhOTVg+u+kypVH7fHZvveOh8M7XnPsqLr7A4ApdnBKRu8pA99ciPCrbrDIe1yvVe/fgdjcmjLwtqY8vMsOJkzIDyGVQPbQoilVp5ysedCUieen6fC9icy3N5tZoBtZ30mgqoMiUT+xiwDA7IcAQBVSH2KAogMK5To4K2P/a2ArmZMsWUAeGPC2+pZfBBXZXk5Lm8fsoaJkBVwDqAqhQrTcVrRUU1SdP8QKN/444/KPeu/HjPjhcfuNCZMTugWvle3+Pf+Pt3mnHlV4tuPe9aPpkpqkwSOQobAuGozqIcc4l2Qmn7a0CSAnMyUE2SUHFUQ4obTQoqDfIm6hSDoxFAKoOamQKquMiGzVGiuCqcm8tMTlteG6POrX8BqqltEYGfCrDq2BTZLqWlgVrfmk3vGVi57Z+MdTsPXuiFmo/nsdpxasOKsSe++le1qWdvc5NqMW8jaSpkXudszd4vHVDtPLDOPLeQL8yfBzEYcUIxR8JByVgn32uwiXFiFomsEvNsUS1nLhKrtHDjgTwv1lOGthFKXMUrVK0S0AOUeMzCCdXMUB1V1+LAk7m+4Y9suf3V/8voXTc9H9foYr9Gmqb2l/Z9dvt4MPbb3x198GesHncRqJ4BqPLVVxVVBqpxxG3/elSjqifeqcmkR/nIpm6rRGW7RDlLUSjg5maisiD2bbrxf35A9RRwOoPhv4BdzF3OoqKM4dL6lRs+0N/T/+Hty7Y/vdCpKBd7vi++/nNnBNL0IYf2jl07Nb73jubUoTuC2tEdYeP4sJE0LMc0DdvGYU4CW7iohurMDHjkqgKqTMsUIThxsiQ85AMKod+o16lZ9SiE0b9RIssqUkIuF2KAZcDRBd3JMoWWxB6s/KMO2/gvRWHiZZKFZ6jCwugfwutsZPcMPTO49tq3Dm7d+W2jb8MFd3dmB1TTh5yn/+0L/yltjr3ZCY9uLGZQlUw575y5mhKAq73Tz35nXCKgygu44i5yoQT2QmkiQQVxRGkAoNogf7rOQDVtRmRGFjkspEFlDYBUqqpo++kWnvghCueD/1u1/lEmh6jKcCy2qAJX1TNdcgdWHCuvWP/OJZu3fdZYuu3Y5Vw2Rh76UL63q/v/PHHw+2+14ukVZtIwEX7ApI0kYl/c2fxcHqB66ieTm0as0dDOSCmNYEkVkd9sUh1K/zCgJMHJEEC1yN5wnBLEBytUSvHL3BA1edH6xuFEhHQCAsTSnyuvfGM6lBhZCsyCn+sb+uzAivV/3X/z6xeUP+7ZriGA6hee+Zcbxhvj//3B8YdfY3U75D5HKqqGqqhKTVX6fdL6n7miqoEqaDzIaIPa34s8qod1mm5OUW1qiozpgEpplnqdMnUxhQLVeGyG4HUr+5qTYKrwvsSjUKz9eDWZwfJF043afFUhCsi87Ki48tZrkWW6ac7ONDev3vT25b39n149sGV0Nvfz4mMWR+BKHoH0oYecqKf6/OOHf/ya6rG9t5I/vsZJKmUjquUs8mwHrpHwmTIsihL8wTNNHwAAIABJREFUSsvfZJR1+p53xQNVtS/y3sirC6huBtsqYi9LQo8C1fb3agGlMcINYE8Iy0bsbwCqBmG5ZKAKcM98erVPsmCqbfyPsYQuxAL+MWABCZCaoThT8srLN93tlnrfvmbXL+69EFsqPS9nCVRTY/ThD7+0Pvb4f6b6wdd0ZUPmDqOSKDaUSghwWn381L+YRcX1YtwxeFus75y2JEA18QOKYAQ/VSdvqkGGF5MVI5MIG42kKmjOYgIfUajaWbkrHDMuc2MjMm1OYUDr2LRMMm34hlmUOhny7EyaW7bhR8WlK965ZOuOb8zlRDHXYUmfvScb0vjmyZHH/zCpHLklZ4bFJA0pjAK1WYrIbDY/lwyo6rABnqWnTlUATBwgwDuGyCmlJEw4t7hZg+WGR2kMaoZLqZWnxMwKnxrkeGWlJveaABYusPIkwa+yIusAquC5SNU1S16SIbc88ExxYPgjw5uu+6fc2hdccEtjNuM9n49J09T5wt5/uXG0fvTdj0w++jKIqZ4rrX8NVHXrvw1URRTIP63Wv6hl+X8a0L3CliqgZuhRLYQt1RRVJyfJqsRUNvPU55apZBVk/UgtMjlqGutFu6KqhVMntf4ZpIpzRqc9VRuMdlZVT/Zb1Y9hDiyyxw076in0HFqzcu1bNq3ddO8iP3U+75zF11ooIwCePdGxnH9oz2D12L6tU0efvcWrHL/FjBprrdTvyxhR1jYC00xDslgsK3UI+Ie2VA7KammmcJOrA6iK+IslVViH2PY7IiOJKQo8Vvuj7e83UD8F9avEdnpcTYVeA21/xMfC1gpAVSdOtSiQ4NnLoZvxfoyxlgN0DG9xq5DEhf7jK7be9Be24Xxo8AU/MzaX+TMroIo3aO6/e83IE3f/Wlw9/JaSU8/CpgrWBQCqrWoAWuSdgOISVk/PNAhKMqF40uIfBn5qwkKqJvlTNfKnm2SGqVL8K8U3V9aw2aD1D2sqDV6UGtgEoRgtf4dMy+WxgFWXhatl2xTbWfIyhbS89tov55cs+/3ega0/MNas8eZyseby3HT0bwaaU/Wfnzqy+3ccr97vUGyhyhzC4j1GFC4m9gIEqowdlHBKryqqCsYkaRw8wGOFJVUQUbMRUKMqNyAsxkw7S2RlKWHjdXUdOZ9ZqBsAqsJDlRtaTp+alaPoAeDhAKxgLhh5aqZu2DO46ks9g6s+PLh+473G4Pb6XK7NpXzunnSP+/QTj+886h/73ccmf/RiKlvPHaCqeKhSTRVUeiYxlfyr1CQwP+CEEUQ+NcOmUvxPc0XVqabUbRepL1OmIlwlWGgpAkstwtCc6DZQhToBjxMQKmKqTvGUzIhOcZWen6cGA7TcKgBUU8tfPrD8vuHBZW+7afVNjy/6p17KO2vxvS72COCQTYcfWDJ5Yu+aibHDW4PaiW1GVNtCUW1D7FUGndSzHDM1sA+3AjW4uIBPBhG1VBRFPQWRtFK1n/LBrwqgqpc43X1BNxn6HFDjYPJfg3dqQKFvkM0i4wILqbhAZynnA1DiVHoeDt+M+LmsKvuneMmDTpGSw57rgh8iw6XQLftp74qnNu544e/Etv3Ngc23zUloPGugmh59tHBg9yd+PmmM/7Ybja9FWihzFphUK5ZNyvG147LLaF2mOqr6ONIa5smKFnEUEQURxU2P/EqdW/9RzScrMslOHW7tApQy7xZA1LQojlFlQ6VVLB64EgP+hgm1v8t2DLCoAthzAN4thwI7m8bFvqh34/UfMrv7/7Jvx0uemkvpey6LAMz9m099ZbtXGfnv0dSBlzle7MBaDJXfyCLm3nEAx0Jr/auZw0BV2V8JwgBwxIIDoBpwpRzc1MAPqV73qVmLKPZNsgykUGUJXre4ofgm1L8qt1gWMbGnwjxm8NA2EhJqgAI2oeGSZxQpzZaPDCxf/Rcr1m65K7P+1mcvVMk4l2t6oc8FUH3iyd03Hasf+73d1T27qOs5CFT5oDOz6p8ho1qwWN2qkrqiNCIv9KgZNKnu16hSnSKvUie3mVKP00V9bjcVzByxYAvrhK6oKp9h8egVLqm0zeTwpcypTgOqnW3/zjCA0zK21fqL93XJrW1cveHjxVzX/7xp3U2HF/mpF3qXLD5voYwA6yrGt+b88T2Dx0ee3hTVj2+nyL82jLzNYdBYbSR+2TI9EzlIFpIUWaEubWlGVeowyHoEvrHxpxj6t+0PT/62VwNQFW9zWefkGIwkqoAjxYOmT/VKk7x6TGnsMkg1jRyLroB3mM6qvMMxMugz81+esnYBqCbMw09YgmWiaJQSRWaGwlzvdG7Ftm+svu7W3yo17WeNrVvnFDoye6Ca3mkde+DpF0X1sf8STh14dc4JyDZjVrzLhNAugadP8bMpwS/WDaHdJoQ0HUu6EQBrEDM/NWr45E/XyKvUKG3GAlRZEQ5+qj5tYVNBChe+W0ZaesxpRKSmSaEGqjYutkUOThYsqsqQb2YTo3dZpX/j9ne5A3135Te9YPRybByw6miOfG55fXzv673xPe8omZUes0lGEqaU2CYD1SRRFVWuiJ/751K1/ttHHDW/Wl51OADByxU3ms+84zAIObO4UQ8paOAedfmkaJoZ5hFjYZJIVnUyZFNixfNTNzNasFzJ4sVNmxrryptJgZGlGnUl3UOrvtq9ZPkfr9y0+bvGkq21c4/YwnlEmqbuXXvuet6xxpH3/LjxxB2LQFXmvI7kFSMaEehh3ULrizsP8E/1m2z0X0ciVWWKwrpHWd/gtj8qqnl40cZs58/CAlbAsuJfH3206l+MsbkaqoRWrbl3kupf22SpwxNeh6MKT/ZZxas7qZPmrNyJHddc/27Hyv7j1hVbJxbOrFv8JIsjMPsRSNN3mbT3PzjV6EfF+on9g/7U9CYz8m6M/albotrYFjOp95pG7JiWIXQ7xqNCA9P+xNzq5y0fVUHtEiMHReWEKoWOGX6uDqCKtUeAOYPVNKI4hG1jSM26T7Vp8FRRbMyTZeQppSxTHXndYu5+RAlsGdHxUfZW7Cevkrr4EG8iUj1DphGTm4R8UAAWjK1cEheWHOrdevtHy0NDf9q7/qs1w5hbpPisgSquZ+WxD22uHj/wK/Xj+36zZFWcrBWS6aBcLEovnX1w6rUXntfsJ+p8PJLbexBQtUzhYcuQUArvVz+ksOaRN10nv1onBAyaCSpwLqsC2xVVSVdIYoOMJEsWl7kFqML1KrQcSqwMmQxUBeLacABwsuSZhcBesmbfwLrNb+3asO47F2p0O9exSNMvZ078eP/t/tTIf/XH97ysv2BQ2hQ+Jtr+IRJ5Vc49eJ6z+bk0QLXzs6iKKs8xPg+z/ykWmiTyKI4D8v2AY+CajZjiEGk/eTb354QxJikJ7MUpkA3Y2dFBmf5jqrQEKmIXJP8miR7MSTZt8o18Urd7p1ds2vaersHlnxzYfNvIbMZrIT0GQPVTj33y+Ue9o+99ovnk7WmXQRkn95ywp9I+qmJxduaKqoqwYLdgiKjwZ5D41ARQ9RtUb9SoOj1NScOnQuJQv9tN3Q5CEzIEHiwHoDC1RImpZgCqPOPQogSQnTE+VVr/DEo7AgE6RVRSacXzLXLNTNjtdO3fed0Nb+5Kw/sHryA6ykK6PxY/y+UZgfRd7zLpna+x6NgJd/zgSIkoHDSatS1+Zez2ysSxl4bV4+uyhk9FNyIHRvu4L7UfMbvu4HCJ9jaAmXRQRQCkuxc4OMI8Van+2Y8Re8jJYqozWUedJr+ZVbjRzGN50e2p+OCNb64ryOg8hgxSQy+kRs2nWsWnMLDItkpkssVohkGo2DRidBFmEJOFNSqBSEqKdhKjKnsjW3eio4wCXeKx/ByUptgueEbX4MMrbvnpd/bt2f9N4w1vmB2n8CxT77zgY1p5qP/onm+9pn78qXc4lb3revLwz0IFUUz/dedYX4jTfDm5qjU7MHQ+twvejysgnW/IGAOWS/AOU8JuVFP9iEJUU6to+zf4v6H0F69DZebPqUSoqqpIsMSmNDbJMV0mDCOZKTIEqEY22v4Og1gHHFVQBZw8pYX+an5445eKy9f+/107XrTf0LLx8/li8/BY79Dn1k+O7/4lb+LAW/LRVDmLz+7j5kQrXKJBhefWriqd623PDlRb2W2n2V2dn+G/UvXztRU7KXFxwKlYpWukISWxTyG4g02PGvWAvGZCFGfJtopkmXn2+OXbSr05e8DhZmQ4qrivKvyV3Q/SlDKuy2pHNIniROYAWaiSFxr5Vdf9W/fwqncOb38JOID+ucZqof07A9XHP/n88frYex+r7b4dFdVcJk+OlZX42FkeVhba95rN55kNUBWWh1Q7wV+FyX+cJgxU6wqk1us1alarlNQCGsh2UW+mTLkkQ05is9m/+C+3FfqWSqWSWq3ETIMaIEBV2v8MSFub3+m2VPBI1eucVFXFuQL/jU0pZ+VqK/pXPHDduu2/sqx32dHLtd7M5josPmZxBDpHoNXeT5tLqXJga/Xo3h2V8QO3+VPj28mr9LtGRBnTgPMjmZxlquSQSl/ApkO8jynz/lavTLpj0rZuB/hIy1/cXDqB6tkAZCdqmS3QnO3jznc2wDZqpp/OfVkSI7GOgJsL+0lQ40CL86lZRfcRTj8ZcuwSe+G3E/RUsA4APPzFsVMiLYmxkM2dZBH8gKOK/+1yYI4d+6zRgZAqyZSO5QZWfm7rT/7yb1Np2cR8dJLPD6ime9wTj957fTBx5DeaRx7+hb5CQqbtSAlYtctOvjgCIDv/biaz2vO9UHh850XRC/jJiz3GUqUoJTFXUylMKfYC8mtNCqpNbt0lPs5ZFsEfE7nbkllvi0WDBI5RmuDfHaUMxgWE579Fie1SZIkNDUrmKJMjjSZxinGYKR/auPMnfr9m0p09N76kMh8X63zHCdzUqae+/ip/6uCbg8kDu3JpYNppQmGIG55tELhtzskT51nyPhNYFf6dfNJTH3N+QJVfQW3OnUBV/T1aGUlIceRRGAKoopoaUhhg1RIVI6qqALnCpVYuAYq/hBuz1d5XrFTQi6MoIscR79wYY8K2Jg5FRiaiQu/hwS23vy9OnX9e9rwXz8sNeL7XdK6PB1D9zFN3Pe9Y9ejvPVbd/SLqMinraqAqSW5X68+5gapU0CXTmqVWLKLC//lxQHWvztXUBhKpqqAMhTSQ7aZet0xZOEEgfrmVc43XEHDJFdNURFPio4oNBLvuhQNVzF32LmQxlkV5Oz+2cXjDXStL9LY1a3bhADX/FYGrdWIsfq/LMgIQRzVHHhwMp45eW584sOPE6L6dZjS5yQimB8ygVrDSwHWM2HItg1zss5bFMZ2QROn7U+003F0TK8HOtERGBEJLVEBVBLUCVFExvBKBqsZQM1IUOOYVeiilGcL+zgWdiPwGKqkNatSh/MdqhK6jiKiwx0kIly7qiBsO/gpng1OBqhzk0fpXXtFJRBY0L6mdmIXu76/ZfvMf977g339qvvQb5wlUU4MO/Mvg5LEDPzV98OF3u+GJPjfjWCZ8Q/kLtsGFABWdAtOuFujVkwHNHH7OBJTarTEVQZsmzM1IMcOjmKJGQB6qqVWPYj9mThmAKvin8D4UayKVSqRjYVOTIyYTJB+hbIw2gwPdPC6USqZSVlVQmKe5ctUqD9236Y5db6Fj6QFj585wDl/1gp/qjX13Q+XgPb8aVPf/EjXHh3LY3KCOj02ybFQaQ0qTkCvOOirufN5spmswn0C1FeWqhVR8mGafEbYZA1BFVKrv+9SAOM4HZxWCOLT8c0SUUxBU/FJx6uYfViu2XRwYRCibjRhec7i+ZDA9H3ntseGCID5dXLLqW8tv+Il3FqLij40NG664aiq+Oqv+9z2+82hl9Hcfnd79YuaoujlywDXCYe1qhjea49xq/YOLJVNC5pXo9JVFCHccoiQi/J8f+VTzalRr1Mir1dkxxPITGsj3UI9Tokzikp1gJZHKDfO5VKqUludx10bRSk4HqpqP2uGRqiq7WFilOqIEWAC46GSpDpJj2FR0SwduWLvtTycP1v58165dYvq7+LM4AgtwBNL0iVL4xGMbq+P7b6iMj+z0ase3xX51mWmEZYP8gmXEtmXGhm2msCfnLiZmPnxcsBYDIAmzTyp+cse2gapOyFQ9Od7bQI9hjYnKvUe3hDuuHSfzK6Wi2lnsm+kzY3njLo2y48Qen8QhNatN5qbqaqoJ71Qzy37xouDHGiMCeP4TLHt+LRHNiwtSuwvJVVUTvvPg5GO/NMjIFI9nSgN3bnrebf8zv+3lh+Zr+p03WoQfZ73x9ObayL7fmhp54tVZxyjkshbZtoCBTvzJqS7q59QBBb/kYv7I5IURPAxuUXkDPzWmsI62f4OCekBpiC0FmwuU/sJbFLGNKHdFbS6nMjwmYR82/DPU/ha3/wFU4SicWI7cRE4udLr6nuhduel/LV31vA/R+vXBZamm7tnjVjO7X1U/9tivRfUDP+HGVcdFZTCC1Y7F5ryUBmQkAVeCLwSoymHkZGQzn0BVrIOk6sRXQXFJ4YeHGw/VzwApVE38BhRF2M7BF85zChWlMPjHaVqRylueqXxOFHW2MkNmhjUWL6XwR4sjQhSmmYEHa2Rku55Zumbr3wwvv/mvae3a6nydFC/mPTDTa6OK8bmnP73jWOPYu3448cgrAFSzbpujer6V9Uv9+ef0fqqSIgl6mqOq3Gq46in3ehuowjtVgKoXNanarFGtLkA1rvuUjU1aUuilslUgF6bZic1gHy0xEfCpcxGvHyqbiltoM1VUZ/BRPY2bqsEqyf2r7j/XdJPufPfjN2983n//wdCjn3+DMXdO2JzGefHJiyPQMQLsezr+eN739w5OHDm8tn7iyNZoeuxG8qc3U1BbZqVej2mEGbT2uSoKZIoAHVXhY/tAFJyY+w1ghSKLAFVTclOl98nrdzvKvSWWBVDVwsVEdA4iGNKR3Oo+PQsmWUitf9AneWc8JW5ZDznAJR+4AVSjiDUckR9Qo9Kgei2k0Ec3EUJjiKiQwog1S8ZEc3tbKyHoRdrOS3nPats9ebAA2MSyKSAnynb139+3bNWH1g497675LNCdN1qEinzymbu6nOkTLzm89wdvs8L6dVknymedmGxbTjV6eebhlBE97cadK1Bt82BnLgGx4g3E6jjkixUFMUVeSEHdZ7CKaqoBkRSAqgEjeAGpAlY1SNVqQa0ExvHO5l+cQCLcJJZFJlrFlkuBlSXKlUcL/YNf2LDt+X9sbLr1icu1YqUn7ll+4tmHfj2sHv73hje22iaPt8oIIE+l4mBs2BQZnM3zbP3r73VJgCrvyErwpJScHJUKBWOjyW1/VFORQmWZ4KfiBsThA6c9XFPMQVE/ckIZ/2/ViOUDCgjjuP1SVpHGbD8G664MeSCSu13TpZ7hby/bvOMPSltfdP+VClIVsLE//+Snrx8Lxt/x0NjDPwUfVQBVVFRh7HxVA1UtxFMLfesQrZwe9LrVAqppTGESUZDC6L9JNQaqVQaqaSOikuHSQL6XuowcObFNVgwRnwgwIUyQW0or/tWf5wVUhTqgf7V4Cq/aCVSzTtbrLfR+94XX3vq2ofLKH17J8/NyrZeL7zv/I5Cme9zGk3v7m5NHV9SnDmxIwua1gV/bGnq1teRPLzOjZskh33StmGwLYmalCeFKHVrLKn/DVC19CBRjlSyoKxf6Xm51dNt7NkMPpvKoqmCr+qr9kU/+zldKRTVWh+yzAVW0s9nwP4olUrzRpAaU/h4SqjIMVMnIMRbgceZCKTZBtd5oay/siVzHkla/7urIWiQRqijQBaZLlC0fK/UN/8Pya3Z8tP/Gl/54PmfUeQNV3uzuvNOiW3u7Rw488qv1o8/8kulPbsjanpvJQLgEsKrbWCISmAlKzgRU2xD3wr7iSeA1gco/JhAyAVQDcFPrHoWNkOIA/4YKimoHAKjyhZF2cKdvpwyQCBegaIPBf2pKcpUcKCDOMSiAsCpb8jI9g/f1rlj3ocHb/91nLp9vamrF+z7+suOHd7+VvMnbnaSeMSigCKpI3KywmGCHJ5j0or0CS50L/+kEq/NVUZUaqHBU1RmYbzz8xmzuj7Z/RLVak7xmiAwHInLItrNkgX6R2pwm1rqxFC1F2kLahEgqqqyQTBS3x7EoAC/RtChEaEPiJHa+9+llazZ/Ytn22/7c6FkzdeEjdfmfmaap9eX9n902Wjv23743+v2fM7ptAapWFslGVzlQlfEXE3/575YtVeugpjc6tBojClPwUz1qhA0GqvUagGqTLC+msl2ggVwPFVKXnMhmGxccfLkhqSzRRKgosj0WTp0GVJWTamvNVHCZn4eqkrKxYlEhRFgWK5s1UMWjC9nCicHy0q/cuuW2t/fn+y+LDd7ln9mLn2ChjAAA6uj9Dww1apPr0rB5nRlOb48b41vScHpt5Dd6TTMyXROK8pgsRJnqdZ4N+IU2g/0o7mj0AUjZ4GNDX8ECV3QzIQaWx3EqqvJz5/a+4prL/a2jskWzIq0T4Y13/lwpQHU2FVUWWqYpJVFIXr1B9UqdvCpccuCYnmdaHKqpLIjCnmgiuUnridrYiEeI4QLWTFA8BfbzKmkgtSqlyHSpSfm4sGTlfeWhlX+98RWv/IJhDM5rCM4FAVUFPg1//BsbRx++5zeDiQOvtpPpZflsZGLyQajDAKPluXX6LTRXoHqaUKdjoWeLCvyGMPcPKPFD8ps+bzCxj7hNdh5U4ilsBKioYisBuFFAVW0vukDMc9pCMpFLEXisps0E7ySF4CKhyM3GdvfSpwpLl39i1fYX/Z2xYtORy7FwoOJN1e/3Nvd96/+rju39eTOsrbRRIUyw6UaUWAnzfgjALE6RZsPEa9jwXGBRtfU1xXty/sRULf4gvwOU/mDSw9wfp8RQDP5rAQUBkqkgaHMZpMK9AXZpcpg4GawKL0luNYYCKcAZPOfUydsxyUe71zApsPMUO8VatrTkXzdf+/w/zl+7677LcU3n8z2hsL37YHbz0cax//e+Q/f/R4Mrqnly7dwiUOWBFqAqW1pMQRKSH/vsn1ptVKhaq7IIMxMa1O2WWEyViW1yIiRDSQUfYo9TgarU7dubo+aosohT21B1dJ4E4J4MVBlYw/4ljltAFar/Uq50YEX/in+87trt7x2c5w1iPufe4mtdnSPAew6ROfrwhzPO8ePlqaCxKmMaL65Vqi8JvaktZjTd48QVxzKgDEdwI7CB+JrzHQdXDFaTY18VRxZtHajk0K313+LDnoxjJ0gFntAlDVnLhcqjQpBbCYTMSWXPVU0pa0OgKwaodqC2M3FUGf8kMcVBQPVqjWpTdYoaGCFUUous+E9gqAmdDQPVSAFVXmXI4H0RfHuDUktRJJRQVLpEuG54hYRCK0OB2zvRt3zjR4c2bft4z3Uv2jPfdMcLBqr6lms+8rFdJw499OtRffQlZlIt21ZsQFwFBRiAKrghp+rwZJKd/tbnU1HVQFX/qau4AKn4TSGKCUJKPV/M/Zs+RaqSyqIR5rk4yh/MoZTr35osLCcyOXWpb8r2my4F5FKADcm0KGPbFEKoZVHqdvdPFIeGP9G35rqPZra95LHLtSSl99xje2vqt9f23/MnVD+2zUl8dnQM05QClFHtiEwzYBcEEyrlJCOKPhNZ9nOpq8o37gx3mKvqX4zTUzJw03FYcSw0DlTImyH5XsxANYkxz1w29zcMXFMAVWkd4b+1yb8AcXxPBVQ5I93mEzq3vFmobbK/bGDYFNq5NNc9+GRX//Bfr37xr37warD8AV/sa4e/uO6od/zXv33g279BJcuAmCqzCFTVLasZbyk7YgRJQB6Aql+n6UaFatUqryeFxGVbqn63xCDVQWAI1hNCRg7OvVD1a1P/9sFIV3HOBlRbLb0ZgKqFzk0UMVBlxb9lUVex60cblq37q1tX3/6Rq2GOXq61c/F9z28EGKDedZc5elsuU46Sbn/8yDpvbOyV44ef+NnUm1rlUJhxjIhsOyHHlcMf6wxYICVJgNw5A6aSfxUvTxVnrVxQBWyyXSAAlUDP9k+7A9KiHSoOuhbjiq+qCnA56clXaEVVfewzqf4B5BGLDhF5CNvGSp0aNTgc2eyGYxhFShioglsKmgUE4iFbVYpWA51mh4wEzvBI4ETAkfDjdZy5ROewkyoocmlx2aYHSkNrPrDqJa/8mmEMzCkudaZZOGegmo58Id848OQdY6NP/7JfO/ZyxwrKrmsSIlZxehIPU/ZREZGSlCalPSa5pq30BI0KTy3Jd35wlLM7f6Syr6BwCt9LidNMoohSXyVQNZoU+SFXUS0DlVQo4sSGStrgaNepiqriZqjmgHLYxOEvZmP/ADm2DFQzZDkOeX5A2VKx2j247M7SwJK/Kb3wmgcN4/Ko/JmScdvantqJR95dOXT/67Px9BIk3CPTGPySkFsl0E42mZxupxkGqxgz+doLCagq/1II9PD52KAZrQvhpvqNkDwPKRvwiXPIsnMCVLnlj2qqamOwG4OOTuXJwuCXb0kslji0cIVdODfMxXEsMKfItwq1fM/Sf1615fq/6r7m5Q+f3zK+cB9995HPrjhen/zlew99591pyTQAUjMWBFUiUri6f7TgQr5lZ+tfOoLaJhuiQ1RUffLQ+vcaVKlNU61aoaQRUpeR5zSqbqdIdmSQBZ9lPvjabKHDc04DVa7cKwmCFga2rKskglo4XzL6ZwOqNh+OY3LYFs8gx3bSUrHrgc2rN/7hTctu/tzVfe0Wv91CGoH0xNNd1DiwemL0qRtPjOx7YWX80K3kTS/Lm1E2Z6MhnBgWQlm4TS8CKdi38RxXHSxhn2ILN8i00dlrC3SVVl+0A1jTjYQieBtroKY6FLqYJKIfEUnpRCa9p3FnTRWf5P1lrT8J8i5wMRV3GNkyClUzqQqrwRSqA++RLBWjKATd0eMuch3i8SbojhkVl1pgg3+2l1IiKkKHN2XSAAAgAElEQVSIgqZtsk2n0JgglmJOrApXUAo3xb3HEpemnpmrLN+0/f3L12/8p8y1r7wokeJz3pdwqpp65O/Kce3ozvr0idfXp8deG3gTQ2U2EgcH0mdFnmnZZJkZjraMYokoBb8ToAFxmEmKKNiIbQ6Q7iKteA1y9YaiYlCVNys3a7XRP8/NVKptzF+UFIawCbNbeKECNMNxEPZFmo8q7yMVODktcMtB8cEEEwuAYS8xtN0AVEEeJvbWTOxiV6VnyeA/FrtL/zQwVH7U2PxT836amO3ilB59tBAFI7cdfeqbH7CDwxuy1HDBvUwQWABrDwajMJGIkCWmuJnibMCV0DnPhnZFVRYfOVSc+rIn+6nKdZ7pB2BTH3TAN4ZpMQ4h4BvjhNhoBpQk4NxkBKTC0w2HD76WqhquTufiwSU8QeZAgZerE4N4fcN4GORkclSLEmqamdTpW/7DQt/gBzfdeP2njd6d07O9Dgv9cfeM3TN4rH7w5+4/9L33N93Ads085VEZhGdsB1tZLh8WP1mozjQ9OueNPuqc+apevtFh6ginrghHFfc5G2Mr2zO9kaESE6Gqnkbc9g9in+qNKlVqU+TVamR7RN1Uoh63i/JOTsJC+FclnklpXioT6g7QVBPMzZZACu+r56emBqhWqBY16EQ1rJWceof7ICHmFePzZuyMXy51371lw7Xv3dq/9fuXb3QX3/m5MAJszl9d1d08+OQ1x47sua1y7NDNSVDZaKf+UjPxS06aODB+dw1m/4t8EfccG/W37d/0anJS2Ynb/lrsqsGsLmYxX03a1GqgZf9vr0qyxGv+Oe9Acvd1BGnIbqTKULNxHprNY85y4c9GJ5jpaW2vZ/Vd9PfR3xvUNRRWMJYtr1SUXSSJKkEIVRxREkTkIyq12uQgHMTAW0aOyMgqRxyJipfURlSqAZBkXFjJL6x6pdlh8KM2coMMaHUgNk5NsjK5sLRk2efLy9b80aprrnnEGN7ZuBj3wTxAEwYkxuTDd3WF9dGtzfqJV9WrYz8TBmMbMmbNzrkhZZ2UbCSoMEjMUZxiQ4QtAkquaOuGCCmUWEw+NIi4Se2PyitNnb0U/5QbCVxoA8pK2R80jUBLDSkIAgoDKP2JUnhIsUgKmwJb+8uJRKn8ZaIDqErrQWaAakm0bgjJ7DbYgsohL7WQ+x45xd6jpaXDn+/q6/+HJX1LdtOmF9Tmm5sx24uOlm7zmbuWR9Wp35ge/cGvZo2pLjv1OHwDQFV80iReTvzRMBUVrGidLuc+HZjkrj70GYGqOtHKw84GVNEiks8KkApiOGw2fC+get0jrxmTYeaJuOUP42HMK5wEdYqVrlBptCycVAAU9sBVhsZ8WyYpAw4rk6cKUnbdrlp52aqPdw+t+5uhHa++qpTUD1Xu6T9QGXnN/Qcf/LNpo1ZwzbwJoOqiDdLRWOPrxzyyUxf8k2el3ivaW8PZrupsZ/T8P47n0UlAFWsNAKZBVqL4o0qYERkx+UlITQBVKP7r01SrTVFYa1AmsKnP6Kay2wWgqNnOarPQh18R6vF6pvnuel5qgaAC/7KZqTmrgSv+VIcr3j4sg4EqDuNpTIhMZWO9XCY/1VXs+tTN19/4nuHc2gPzP2qLr7g4Athi97iNQ3v7G0dGNh4/tveFjanRF1hxbbUR15bYqVd0jdiGFgKCJ6zDbPsH5xUu/iQChBTomhm8dWgbZtyGNMA89Wroo+AMFRG9f58BbM4KRF5qoKqOtrLiqgO1gCJlvYW0TSRgKqiv8I8OF4d+Iwb2aUbk1QNJa/SgQHHIMgFUoccBvmr7iCsjdQaiSofWihAHVoLINorhzIBQAIODcGDdGFmuny33P71i45b3dq9Y8fXSxhchBGfubdkZbri5I5OOF00P3Z+rndi/dnri8Msmj+//SQrGrrFpui9j+k7GTrldxWDVzJJpZVTyU0KGCacAcAdDihmdZttAlVu4Oj0AqEv4KhqoJpGIa4STISVv/o1AfAEhGCcIBV70KU+Z/rauioo15NhDtVHopC0pqsIz1RZfTcNNYjtTcwrlvYW+oXvKy9d8sn+w93EaurF5uUAqT+mxPcXp4z+4pTG27w+N4PBWO646FqrUrCsTcKaBqiaZq0aLqlvLZjnXH81R1RXVM71i++/P/J76E8Evj7mpvk+B55OHFKpmqBK2igqoSnQlA1UVt9qCwPqFWBWqQDtXVGUeiSIbSyoCHDJUTV1y+4YfLQ0M/9GSrdu/3DW88/hcx2UhPX9f+lB5z8izL/r+kR988Kg/vtRxc3bOLXBFlS1HWoulHAL596TKxJULVLH4azUx05ITCTBFTKBu/SdmSiHF5Cl+qufXGaTWq9MUNzzKhS4N2H1UdktkW1j0BWS2WvhKIAVXEdlj5N/a+n8xwju51a/FU6pSosShqqnDoBV8VNBUWAiSWOSaLpXyXQfKpfLf3bzz1g8MXARu2EKat4uf5dKPQPrEfSU/HF8yMfHsutrEsev9xonnB82p65JgapWT+k7OTsg1EwJIxRxnTYryIed8eCVMVEZTSvpx9pb7+Xb2zgY4L/TfWiN9yYGqhqhyxG1pPtiqS9ebUVHFmoNiHTQc4pyAnygMKWqG5NUAVOEznlAYQRDlkglchQQqLtyJDSfDXXVgbgUlqMx5TX/EgRj1ClhxJiY4+BbsqGIjUxoZWLHun5ddc8Of92x9wcjF5MfPHZmccu9AzFNfTf3TRx6/I5h+dpdfG92RehOrrbTRnbHJcSyTwLOyUD7mQUJetRQy4eMFflcKk3UNmjQnVfmigiuqIq8ojVOKw5hCeKQyLxVlbwipcAGV+buBdCIMddu+QipuKmEBoEYJviDA0fYLclARFXtiueQZGfikeoabG80WSruLPf3fGtpwzVfdH448Ybzh8htsT/74n1ZH3vE31saeenvRqmVTv27YHJ9mKmHR6UCV0zxUG0TbJs91KTybmOp8X5u3edA8ENoQxQJSG03yGqiYI/4Vor0CkZFpZTnDkqqVc6zBFQNVtYCyBYpcZ9yYQhJgogAbSQfkpp7TFfStWPe3hZ6lHx6+5Wd/dDFvwPMdk/l4/Eg6kn9s/Ps3Pjq6+8+ennjmGiuXy2SysKhyCEdJ4euq+GN1H1w9QLVteyNAVVlHsRG4/MBHVwNVWFM1vTpVq5PUAD+1GVAxydJSt59KdokstONVEox2bOQEHNCakJGtYiW0IZoWiOgx7mxLaiuqFl9Vb5KcRNV2DWC/WwBVw6HuUvcPevsG/uqlW1/6t5fLDm8+5uTiayycERAV/2P5ygP3DQXe1KZ6Zfp6r1G5wW9Ob4uD6TVm0nRcMyTXQmUfqX5CYeE2Mrf6BWC1qoDMuJG7Y6ac+lPB5HMXqGrGbps/2/4bzXIQ+MgjrYsI2jM1SXiPDBpIoYKOgyiO0DdF/CyoccBVSLTTmg0VqiBwVVW+VTxtB0C3YGGJCirWRgux8Zk0zRQn8t1L79u0/eY/Gsmc+O7WrW8Ad/Oi/cw7UNWfFJni9MyXN00ceeLm6fFnb2tWj91AcX2Z68Rlywwty0xE/WcaTAuwWPAixvPgP0j9WJ0gOKpdTg8xkzAEoCJtin/DhLPZUSFlkMInOxCCYQ4syn7BKso/VNW4W+CMbzDhZQAgs2IcnwN3jGVS6uTDwClOULa0r9jd+53ewaF7elau+YGxdNuxi3ZlzuOF0/Qh5+gP77018ibfFVUOv6jsxBQ3mhwEiyktHGuQzGHNJMpLIWULUMUiMm9AVSn/JevhJAbSeXwjZRIk3A4ivs5Q+vvUrItvKjg3wkvNUQqzYbbSwE0olTEWSjEeVaCUW1Di08egi+eDBqn4pBZF5JAHs6He4WeXrlz326XeNf9W3nrrxHl98CvgwYhRPTRxaMP+8af+x8OHH/mJNO8U3HyWXCtDLnuptkEbc/bVdzrTYnEltf4FiGouteKnKu4y7gPwV9Eoi1RFlT1UvTpVpieoUauQ4UVUpgINZpZQwSqIEpZpNFj0IdiQtUSUszJiCvq3KQDMjW3PTX4UV1w7+KtK1CVcVfyzHK5xCHctlxzDJZvstLvY/dVVK9f86fPXPP/uK2DqLX7EBTwCDFD3/12mOd4YOD41do3tV2/zqxM3NaqTW0K/MWiZkZux4Wcak20m5NrK4VotEBqgslyE7zHZvzUVi/UBis6ih2FG5fp5opILrZouuNa/SuDSYL/DXOu0WcN0Uh531fECJopCatTq5Dci8mopxT72Q1c6jaAoGS7H0ApQZZLryT1UZXYkhwxNqeBdlSuwsemQD8Bq5/1MeeCRVZu2fWTV1hf9Mw0M1C92N/k8p8T532UQ+ATT9RWN40/edHzs6ZedmHj6DosqvZbZcLN2bGVsMCAsAxUCpE4wf9JSDQPmjaLVD5AKEjGEQVCxE4U+osGUyo3lcAC7LqfrcIsMFVtUE8WjSG22iqzNVwJlXFwCi8II9AOX2KrA4NzbNEqNJEmt2LQcP7WzI13L1n6la3DF3b1DQ4/QwJbxhVS9SMc/Nzxy4NFfaEwdfnee6vlsEhL5AkAFaEiusUTG4RpKvZpj5+YZqHbOEM1R7cwmns0MksM45gCSxRKupsI31Wv41Gx4FPrQhsLcH55wGckgRqUUrXsNDtgGRaLzhHMMTipEVAJUcUrko4mq2MemjXZG6pnF+tDmGz6a7e76k8HrX3fwYnFuZjMOF+sxd6Z3WsUjxaF6ePyt39z77f/YzCfdViFDWTtLmdQl8fY8fWloWbWd8sGuGKCK068yCOd1nhs6ONyqe0GB8thIKCAY/Yviv16vMVD1alWywoS6zRID1Tx3axRQVUlnLM5Ea97U4QkKgGpZlWrpa6DKPP1WKEA7hYor2uoasJQBYioc4KOEHNMlF3ZsZIXlYvnjN16784839G3Yc7Hmy+LrXt0jwAD1m9+0JnJH8qY5vjaqVl43duDxn4wbx9baabPkGKmFLqhtwysYBRzROnAHQLWJta4JAlVW+Wudk+gXZU3Bit6xrJwJKJ5PRfVcYPNCQWzril/K1n/LrQDj21GdbnWXtYesoim18BH2yIh8z6N6rU5ePabYd4hiUChdMkwVUgRsw4OrRVT6W+JaqgvTqoYroGqmlLEtqjY8svPdVCc3oWzXwa4lK++8+cU/+UfG0rWXpFh38YEql+pSg0Yfzvr1Q0OVqWM3NBvHbqtOHLjVb04sj71mjxknGTuxDFjkZGyHorjBVkS4IUTQoY9oAlS5Jc83AMCpk5gGslstwzIdS6X6ijeoakNoSwWmcwPb8t8jUQoGwwJOgySlMGY9fEpW1s/kShOlcvczvX1L7nVz5W8Y2ezjI05tYv36VwYX+/Rwvsvi2GPvf6XfHHt7WDn0woIZGmkzoAxlyYgBxVBFBf+XMzlaFlQCULW9OZs2ne/bnvPxcwGqLPZCkhbM92G10Qyo2QA/NaQ4xIYOezAkUOH6gSeo+VCqZY1ieCt+UqzIYlhtqBuSWToqKxrfPYBIzs4FRtfSp9dtv+VNfl/fI8MXScF4zoG7BA/47okvd9Wj5D/c/fi/vvuEUx1IChZlnTzlKSeZ9c9BoMrDzptswkKqBoBq0BSgOjlBfqNObmxQr1Ompe4AZQmVfDnyicJf7PcY/JqQbbY5qpr/rRX/2g8A6xC7nygua8sRYAag6toZrqiaickbf9ZyK6V81x/d/KJb/2yVsWryEkybxbe4CkeAu5+H7101+swjuyZGnnydd/yZm+14sitjNMxizjaymSxT6YIgYhFyJpNlkIouF3uVciVOhIrYW7HOtlxkcGjD/ymj/vkAqucCp2er1nZevlm9zmUBqu1PKVS6jgAD7sRgwIXeiPUA+2PoBxwl3qzXxYoqKZJp5MnAGsXpU0qbwbzXTjs8Kc128uVbOhMRLJBrW1RpBBS7BbJK/ccK/cOfXnvNdR8ZuP6lj14qLDT/6OQMN7LwXh62Jx9+OO9bSU8SVZclsbHG8OPVceCtCJreUOQFvWkcligNc2kau0xCREEVTXjIBlFWJQNx9bFhmImRmoZl2qZhWI5p2Jk0sRz4FYFbnCapgSfp6raBEmiSQNzNZ0FU4QzTTsi2otRwfdPOTNmZwoibzR90c4V9jpl52sqY+0rZ4qHc0t5JWnqdJzkFZ6orXZ4VLB25b+WRA197k9888mYnnujOAuD7MWVS2NeAQgGQKmb+skjIgqKrrVL8Z4bKvHyBVpKXIm50vujZK6tKsCOsBLaLYm5qHFPotUFq6OMetcgys2RYWZ4iIqJS9mL8hiLAk/a/LJTgn2qgivYTJomdJmShQm8Y5NvZNMz2HO1ZvfVjA8Mr3l/a/OLJq7Gaqq/H/en9uWw9fsGXHv3qnx1KR9f72djJZQqUpyLZ8NDrsPNqLfxnmCLnUwGZl0l2gS/CwmOuqArVRSqqqFKo6r2qskYUkRcH1Ig88vwmx6ZWp6Yp8TzKGw71Ot38m00zUjriiqekoOlS0kxAVeRS7fa+PFGLGTR7FR9RTM/FoU+/vtCj8Hk5qjUk6iv37enpKr/vFTe++hNXG4/6Ai/x4tPOcwTSE/csH919/wtPHH7yFX517Pl27A+7JuVtMzQzNhbbUOyQDIcsCz6cLhv0SxgV+7qp1Cepsra6dpi82s1Ciw2x97YKd2eGHmdbT2YFLtUYnOux5/p3ObjODSLN6j1OQs+di2ynj4pKfuX9UYBqwiA1pcCLWGDsNwPuPMYhVhkA1RylBtyVpJvIsmHeGGVd4f/kt1NCfV7zVSeHH2+w/y2uGVxxjVz3VKl/6LN9w6s+RqsHv7tmzS5gokvyM7ercIEfEVZKdPiBTLVxohAnUTGtT5WaodcVeM1SGoTFlJKMSamdcMAXhwmB25LGeKJhcUwRVyvYI9gxEzJsmxwb+QppyLssLN0tfj6XLCBINKw4xt9hrzCRwZCapu0nqdGMDbNJ5FSyudy4VSgezzuFSdPNTJfyS+u0fLm/UAELhqPyyMde2ag/9eageejlNk2bLgYhMol4smKMpKKK9Anm//LJF3Gk7TxfuSHbNkQXeFnlZTRfaQag2im0Ov092kCVgQOoHhG4qDH5bOyPamrEHrw4JdpWVsjhibT1WwpTBcY1UFWkEPGRRRWAEzYMsmFHxScaABeLQqdYT8oDD6/dcdvvH06G79m6detFJYfPZYzn47kPpQ85ZT+z8ouPfP4DTwXP3lHL+N25XIGKRomBkEQaiu+s/jlX638+PtfFfI2ZgSo3JBUFBCfghMI0pGbkUyP0yPOa1KzVqD5dISOIqGTlqDfTTV1mkVzwv7AacQSkEihI24LH79SK6myAKldUVSVWxxG3qqwJhCsWt/4pSJOhgaFPrhgc/uDz1t96/8Uct8XXvrpGAEWjvXu/4vbVqjvH9n/vtUHl4G2GP7HejOq9tpHYloUoapNMC57bqg3NvEZILdtFAVnscQO0bQ+5b8fcf71u6GqgdA0Wgeq55pIeN8WZUHaSrShYgFSmQkIoRRR4MXkIv2mETIlLIeBM4ZEqbX+mxSmQivVE1pLWii6x5MqmUXirqIYribFhUmRC4W9Rmsk3ugeWfaW8ZPnfDWxceV/Pml1T5/om8/nvlwWonvoFGLgyceKwTRNHHDIzJhk1g80DO38qHf8D/2ZaBhWJqA70YYnxIH49X8gzuCp+aJLhS+yFERgUqL933dSLwzhr50JyihJ15PT7NDQEgBIvtMrpTBc9rX5nyfEffefXQm/kjUl0bK1NDbLClIUWaShG7SgAC1BlphvOvGphQbCCy2IzPhkb4H3O3QKtE8y0zoacy9DhCacOqkIPVQBVxIxS32XLjZiSIGDuTb3hU6MudlTgphpGVkWmZoWDzKd3OS1qtamgZnk9EQfBWsOgSFUKcarB+7i2CxFVEriFg4Xlaz+97vl3/An1fmbEMN4198GYzzt1nl9LOhyjuU/s+eJvfWfsoTfW3MaKTC5HBavIQIjtlBR3UivWMZ/ACxfho1y706sf55JezfMXOY+X00CVAx+U34VUFuTAkqYxRWlIQRqwNVXDb1Kj0SCvWievUkP6MHVnitSb6WGKhIOwCdWKk4hG4afqzHExvpLRE3pAu6La2irEuVs5rWpDNeW6oKof/Ir8XKmogp/qGG5loGfgvTduvOYfVg5sHjmPYVh86HN4BCC8HXnwscGJI0/eYXonfiqsjO504ulBx/SzKPnI+umS5YBOpRdRERa3A3DkMNUS5kodTjpZ6IShsqRiTFU/oHX4mqmrNhvVv35MZyz3uaqVc/n31vvNca6c6zOc/PLgu2shK/q+2KTUvqz8rDlJPAIF0qDIT8lrRNSowVscbkcSqgQ6IyyoEKokHHgJMpLLqZX+Wj4tnGN2LoGQFk1pRAIBDCPgyM2mdcMJe5Yu/07PwNBflgcHvzV4wyuPX2p8tCCA6hznwnP26enhL9wy/uz33xp5R19pJNMFKxURVcZ22SCfSe9cURW1v7Q71SkYW2OCyFG1IHHYwtyx2UxVN66kzgBUGeqoZLHOLR29JfimpoHPcam1GnxTY27zw4PXwC8XzjPclhLiedswGqiD4ZJKmhOgCk6yodq+kjSGMAjHzVJs5ZpUKD8wvPXGD3bv2PRFw7i6q6mdN8xX93/mZ7/67DfePm1Ur7eytpN38+TYWcgblUWVqhiyB63Yv4GPydduRm/nhQtU+QDEhxnV1moJnERUl6QxhUnAQNVPAqp7DapVa+RV6hTXfcqmFvXmytST6SYndshmVxHthypzkPl4GqCqFCoBw7IBaVsq3jNaFQ49+9vhF7zBqV9+HjygQVdKDKZmlPPlH5e7un/nNc97zVcMw7hkLbjn7GJ7hX9xDuV55utd3tgz6yZG994RTo/+nNU8er0TTbtZKzIceE2ZJlsQoVVs2UKrEsmp3jPYfuekw1fb6lE7teAZbGTEB0CdAqXj059LQPX8QKqsDilE5XxwFW95AaqolKKtLIJyOB1FQcpc1GYjJr8J5yM8L8v7I3NSlVRazsidQFWOzkCm2hUnAZcDOWIAuBxvLw45ieUkgZOrWeWB3UNr13+kK9v/5cEXvHzsctwKi0D1coz6PLwnTsbeE9/75fr4078WeiduMFMf3AaCx79jwaAXSV+ysIigSrdd9KIDn0cAPghCMJkj+Z3jjwBVxV/SVlUKkJ5MpFdvpICqtpTiIAd8jzCixAfvxqdaPaAgxGtmyLRyDFAlbUyJVxT3pgWROBJOQLlwEKXK1RoDU7xW4xiRBy5Zxe5Dhf7hT6294aa/MFbd/swch+CKevrD0/evv/vpr73jSOPoq3wjGMjl8+Q64KLB3k1z0QRgMUcShx0daHaFAVXuMPCBRgNVPVdlWcdmgLa/n/jkRR7VmnWqTlfJrzbJClLqsrLUmylT0SmSFVtkaaCq6qEakGqgempFVbQJHd6FjEVVEIASOMgnkkOXBqtMLeCDpcEm/0ZspsMDw//SVSy/b9d1ux5cqNSkK+pGuIo/bJqm1rHH/r7PqFa2V8YOvLI6eeiVVuPo5pxRo6yZkuOgAWkxNQrNfr5LIDJG65gPXbjhReeA/eTk1rE6ZKlKoAh0YXuoexbiRc5Pgv3bKYhjJjA3E0f11IrquUDguf5dHxTPdNnno6I6m8/Qfn9VcOEOpxpDQ8YRgc5pHFKSxNzRioKYaXAAqKGH9Rh7OLzEs0QJ0qPgbtOZatXmpar6jT6i8xoDgbqF4pZhUxDiattIaEzMTG4qdrOPrL7hlr8vZOPPdl//uulLXUnV47MIVK/QBapx/P5ljX1feUdUPfI6iuqDHBIbp4TEBBAm4sSH+5asD1zN1GIqzUU9FaiG6vQ2twHReelatKVfLT5NrCXVLfbH5dOdgpmJ2FHFYURxM6BGrUlNP6EYOepINOOKKmIrHYqhgOZKn84hlkx6rvYxUBWsrn0suXVtEAdOoC0SJjaFRjbM9QzeO7R+y1/1Pr/vc4axa+5ofW5DeEmfjQPPJ57d/aZHD+1+02Q4uc3K2UYml2GwKgCJozKYF8VwH3wlXXi/woAqW56xkErCgyGs1K1/hGTHaUhhGlAAIVXQpFqjRtXJKoV1H41+6nW7qNspUs7IkMmpdwDzUnnWuVPyejJmOkJVxxvKxtW2oJJ3h+eqVFJb/64OVbriyg4M3AFIKe/mU5tsb82yNe8ZXtr/iS3DOxZjUy/pHXNlvVma3mk1fty1ZPrIk7tqx5782WDqwO1meGIga4fkOAZZbMmI9VA17802R1EOWiJTFaEUKzxO6bwpagsXA1QMcKtioGhdMn3550JV/51A9VwA8Fz/3gI/ZxFKXQygOhN94VSgaoBOxOuCHA44sTOBFWfQSt30vJCBauAblMQOWUaOLDPPnqkpUiixRptyvbSXeeeY6LVKGypJux+CK4dissmLzcRyc1Pd/UsfXH7NNX87cPPmzxBtCS8XSJXxWPy5IkcgHPnKy489+aV3G/74jU4a2RY5ksjFKRJI6grIUrRdDSx4odFVUwC/tJOjCnw2H61/7f8obR+9MHVyi2TAZekSD0tlvs9KxoRj4DivuB5QtVrnCDgyUUmVCDgsrFChgkxuwdpHtVA7FyB+d8VHFd6gVHkZplgZClKLfHCxSksOFPqWfXTD9lv+xlhx/ZErcjLM8UM/ULn3BV979BtvO9oYe0XgBFmn6CBDXkRn4KvixKMCN3jBEzm6agOe+uYLuPXPwgHZAtoBF1Ix4s0gCSmAJVXkUd1vMFCtT9UoboTUbRdpINtDJVPsuywlKjkZqCqeqgKenUBV7L5OjU09Hah2jm+7oqr8kGOinJ1L+st9+4aWLHvr4JLBezf0behk7s9xJiw+/WobgbQy0j/+gy/8wuiT33tjNPXstqJRcbpLFpkOFN1ILXQoRJCEopeYiMnE/RHHqjWMrpTc0zrMUUHOlqG/5mFLrUFc47lTwLOB7AMAACAASURBVK+rpeUa7Kql4ywg8WwV1dlcn4UKVDs/u94P259VEYMgWuMTtKpIp6iiwqIxIN8PKPAjajR87gaiemoQCgpZohQmSS4ZoAfhGkKXwp1UfVhQhwjslbrrCUBrmBTGKdlOnmLTpQYaq26+Vu5des/qLVs/0n/T5n81jA3+bMb9Yj5mEahezNG9CK8tIpgHssf3/PC3vKOPvtEJJ1ZA18fJTLEQsA0z4UhZEcRI2peoPjALdd8WCwk4dp2gY+5AVcFOBUTbQDVR6kKNUfXEQ22LT3h8b0KsE1EEkIpTYw1iloC5UoaTE3N/fE8Gqi5/FfYfUxUnhQUUXxVtJh2OqitecDvAOmqTlzoUZbuC0pLVn+0eXvehpY3Svcau51Y1VU/PH6U/WvrtH37r/zpUOfzG48mJ9VbeonyuoA49CFbAgijXiFtFoE21TgWah9Y+fKit6CLM/rm+pNpwVXuTYSLPfyTbhRQmPgPVZtCgKtr+9Ro1Kw1yfINb/gOZbipSluNLtfpZAHtnMKrwoeWvFd8M9BOe8CdXU+VvhNPK46toAPxkpfkUFgC6H2KllTFdf92qdf9QzJXff8vGW/Yu2lLNdU5cnc9P03vs5j5zaGrfvb80se/RNySNsQ1Z08/mM4bhuiavjTFa8QxW2KpRpZ8xSmWNg2lK65kPYy16ldY5SJeurfhvQwl0u8B1xJ4k+0tbFHShqv/Zgk+5784Na871mItRUT21WNP5GaRYo8CkCjaCG2ccxeIj7kfkeYgOj8n3keqZIcvKUkoAqCoW1YDQWKn8UYntKDy1XpvHRuganNJo2ZQg7IZs8hMrdYs9o90Dw3cvWbr8nx3TuL//Ba+tXc5KamubuTpv06v3W6VPfzlDZdpy8Onvf8CqH7zJSapFG639GFyTmEwrJsME4RpjoEzIeThUNRXkbBXzqBXKMlrzAVJl6xUNqPi1avjCN2mH0kr/J0z3+dYBgEToQhhS4AcUwuC/4lEUwk/SIcPOEsGOSkWlWvg7DZ5UeIGOhNOcKHjHaTcAvAe8yZBIFabwTc2TVR7cWxhY/sGhdds/ld9w8+Grd9ac/ZvBqurwM/tf+qNju//TwfqRV0RuZJeKXZzwZiCo08LBQOAUbJfiSFdNcamvFKDaFna08rNhzM/JUjFFccBAlSNT/TpV4J1arbGHbz7JUH+mm/qcLiqkWTJgAcOLvVTztfJfmLy60Q9tChNyhCetNs/O6n/LrqoFUk8RU2mwylZyBtmGFeft7PEt67e+vbvgfHHzsudNLIRN5Ll63yzU750evbtQOTi55cTo4/9u6tCjP5mNJ1bl7SBrmzBERSCjavOigAHeOdZSLmgkUEty0IrFUzFspbe1rItU0YPXdiXMFVGlSpNkQAuQKr9yaNM+xUI/OxdIvFgV1XO9b+f1vJhA9UyfQ7k7qzRGdBaFjxoGCQW+AFT4pqKriK4g0jQljVElTVk2UWJSzCLqtgWsvF87Wlz2ZzzPpAiiKdtF4E1sl3qf6O4f/lJv/5IvrVi+6lFae2Nloawv5z56LNS78Tn6uSaf/Uy3TfWfP7rvwd/ORZPDmbRpcYITtwtiIjMSXiq4Kgk4dDDEV5wXg5232gk6oqKa55E8f6Cqc4vZ3J8FVB75TVRUURVG/JtLZGX4Txj3w/Af1SoGT/y9xV5IfVFWr/LfglSufOEACpyUCKA+gAddvjvML13zWbdn6IPLb7/puwuhvTHPF+K8Xu6+iftWPvDsd/6Pg7VDb5oIp1YW8gXK5XI8/rblKIqGweD17BVVPafme16d19eZ4cEyT3BvCB9PLHdQUQVQDSNUUz3ywgbVmlWq1CpUqzfIjA3qcboYpJapQNnEJZODNFQrv/WntvNSDhS4yxRXVVymZDw0UO0wrRKXgI5qamsj064AzLO2yHXcytKeJfesXbbqdwpBz94NGy5/S26uV2Xx+fM7Aum+r5WPP/vYjsnR/T9Xrx19uRGdWJa1Gk4+A/AJWyPwFk0yrBxXVAF6GExy0lFMRoo1N2VBLmpyYmuko7jlv+Vkpj+3ZkFqK0T9DyKe0s9o+WsrOtbZvvVcgOrZwOhCAKr6M+BPXWGVP1GpkfGHRiMKYwr8lEKAU9+gOMIv9AEWmRaKNnBkQBqjUvTD5k7texBccXdGOY3IxWozjnU1NTEsikw7jSy3mSsP7M5199/ZO7T8G25v396BzbdV53dmzu3VFtpuMrdvc5U/O01Tu3L4rtXBiUPvnBzd81P5tFnKUMjm+AkqkzjZWqHEyxLiFuGnBlCHgQExG0AVoE5vprrKxAyleRo9mVICFDtarZooq82F+TOKLRBzoNDuiGIKmh55jaaY+3sQPuW5ogqiN/vDobXB4ALdUSivO6JgeW3Uqm6xWZFEDmmfOgZSfYgCslKze/BoecW693X3rfhUftvLD83Tl79iXyZNU+fD+z5826GpA792ZHLktalB2XypSLbjktNq/RtkI4KD+3d66ZDKioxxZ3W18zGXb1jaRzEBqfjhdDr2hRSbFgaqoUdB5FPdq1KtDpBap2bTo7yVpSWFfipbRcpFLrkhTM+1IbbMKzkiqWpqS73PFdAWONUgVf+p3RLleeKm0LmJtUCtJgcYVpTP5PZes3HL+3tL/Xdu6t+0IFpyl+/KLr7zqSOQjt9XOv7wd3bWju9/Q3Nq5LVBVB3OZhOybJ9sKybE4IjzBSpwoujnCGoGlNrQSCn2QfHBWtua33pV13+2PX9brHS+5fUaoEW7KgBU7zmzaMtfKFA9FxA9878r8N0xoPNVUe3oPam1QN5EayZY6IwFiavZISWRL/tgkJDnpRT4MPbHmuuSAdqREhLz1eKDBqriogth6ZTSFav+l0TJs92VrE8t6ynDoti0Y8POnnC7eh7qGRz+dN+yFfeUr1t+ZCHaMy4C1StovUvTPUX/mUdunhzZ/af+9P71GSNybbTylXIeQDVVYikGqgk2Sr2gAMiyS16bl8onY32aOzewmO1k0TenLDgivmGLrFZqiSx2vDhC8Y/PH6UsoEI11Wt4ysDYJcsGNxVqRJwQJS6Vaebgp5rqlMjcSZHHCBoB7wrvAOEVe2OpShaea1Fg5aPC4NpvlpYOvmdw9cYHjeGdjStoGly0j3p39e4lTx7c/arD40feeqI6tc0qZcjKOWRlbbI5aUn/oq2neE7KgkyqhrLgAviJAf6Zfi7kUNQ5+05d/k/bsnl+yWGpI3pQtdi59wAHCHXAg39q4DcpCHyq16scmQpbNIRmlLNd1F/oE4P/wCQ7gkpfzM4FBKtKaQuoCujEj1RU21VU/Sm5qtr5TNUd4LuCD2DtsAXecFKTMnZmrLu7/NU7dt76rnuz3z/4BuMNnUzhizYnFl/4yhiB9NG7C5MTP76hMvr0G7yJwz9N0eRyKwNVPyZUxLoFXm9xWDcdirX/NLeNhUMtd3TM969Ya4JrKq37lm6/VRrV96Oyp2rdnjqZqjPpUCp6+r4414heCFC9MJCqPrRKbGx9LtUBaZdZNDjX97raa1pPUI9UXT2dACXCTb1OCAtN9l+1J+FPFqnCrB+/IUV+g6upfoCsIoOCyKIEfueUJYsFxUjD6whfYMG0yR3VkDdFFBNMLshwuiNWZcVDxt4XkwN/1DQxM57hZo9kC6XvLd+w+a6l69Z9nf76M03jXQsz6Ga22ONcc2vx3y/yCPBBeP+Xljaax356+sCD73Pi4znkLHV27qWFoALNGSC2Gi+Ko3qmDX52FABpr5/9R8ek6sM1TnBscMIWWTqxRKw30OrAa/JBP0wobIbk1wFUkUKF4LEig1RURjkmVUe8MWhV/ED+OGohVQCAgTH4fRz5B6AiC3RkONQ0s0mU7a0u27jzDzL50scGdrxsMdWn45J+8alPrB2tTvzKE0f2vaXqNItpl2VQziDHscg1LbJiJCMhKEII/IyWFJeS8554kwtl8VQg8dRFpiXgO9dkUpObq+SqjShP6azcnjwpZZNjhrRsEh1A1UpBF5FDTAhwio0Bqto0It9rkt9oULNap6DWJDMkyppZNvjP2QU2+LdiSKgkXjYhqGqFciKgs11R1RZteJwGpe37VEcYyp+4ZeFPC/cKtouBpyHEgnguOLSpSbZhB6Vc6cGtm7f9yQ0rb/iXRd/Uc06c59QDoFs4ceiZ6yujj/9iUBl5bRpMrHSciGwbbWLcAJpD2iYucmJRuzEvQsmT7iucRaVzcOrfnzy4uhOgq5JyP55eOFWpgRd4ZS4MiM78ZvJaQv+RH7TPpdqs/4q/Nd+fqDB3jpR6hlbTK9CJv+XCKB6t2vBAplDeS7cTfw2ACbuplMxYdRLh1BPFHBUeByEFjSaFYUpBbFGYOpSYOXa8gUcqaG9JLHx3tl3kA4aEcCJKHGsxrisoHgj/MZNIykGWS4mVIT+1KTSzCWVKNSNbfKrQ0//1Ldu2fy5HfT80FjiNaBGoXuCNc6mfBtPm6lOf3mA0jv/f9ZHv/2YmnuIFCLGgrQqmshG5WJ9tdkC14wTJqEG1GxiotqNaOXUj5UYEGVxNTcivBwxUgyZ842wy7CKlhqti39pVPF42FAhoicB0fKqq4ApAgNclBFSAFES+5ZKfKft235qnhzZe84tLMuueWOg36MW6lmd63T3pHnfvsz/efHj8yLsePbz75WmPmTe6TErthHlrhUyBzMgiC8bSnCsN8j5SncRtwsYiaSGCT2oJbWuw098R/6aKEMqNQR6vgxraFflTlikOcjj91MS8rxbdBEBVRULyYQV8ZkGGEBsEaPdTSDFbuSErW0Aq4lLJSyhvZKlkF6noFihr5kTpH8PSTSv62+JDcUMQz9k2F1WabxJZ2CGSUrs4Nhl8A8tGNUQ2L1iBIdIXPMIklAQwAONysfvIkr6BT61fs/ED6/vWP+dpKpf6nljI7wcXmGDfv27d/8Dn/3M4feg1Zjw17NoRV1LBJ8eBh49ufL+0gerpwO/0jlo6iwX/jMKgU5DqTFXS2Y7r/INUvglVW1yAansfUfSx1oeT+5xhbQc1V0zuNMyVsYOTAo81/7cadwbAHd1EVZiBfzha/AkcboKI4hBANSXfA7gEBx4FGpjwZygxXEXDAEfVpEwmI1S5WAAuX1lT4k+5QJMmZONwgkM4GAWWS6GVpUZipalbqpSXrrhvyfI1d67csP3r1L9idKEIps42HxaB6mzvlsv8uPTZZ7OT9Qd2xrXR30pO7H6Vk05L5UiZKZ/uUzr/H3gW61a7RaRu706gKiR8tIVVtCtOqziGxlJN9Wo++bWAb1gihwwHQBXte0Vh0G4FWAS0Ivo0twJABbEFYtcD9vMDOIHSP5PG+d6jQ5t2fDDr9P1Fz40vWTCqxvm/Whf2itj4Hh//ZmE0qN/0wJPfe+8R78j2MBfnjaJFJlMAXLKTDDmpS5k0I7GeXB+PKDIiBrSGZVLKTmhyUJGfGYCl/iuuesLKTPjTrCJW/KszFfE7N41Tv6kUYMV5or1JS2Qg7M/CNJJKKiUUoZoaeFSvVBmoRnX/f7P3JmByneWZ6Hf2c6qqu3rftNuyLcsLeAEbHAhLwAkhyU1CyEwy2QN5LiHJ3ITcycLMkHvJzITJHUiCebIzYQsxBHAgAQzYYIz33ZZlW7L2pdXdUq+1ne2/z/t9/6mqbrXULanVbsmn/JRb3V1ddeqvc/7//b/vXchDRKnXQR1OiTzDIzvN4lJNzP28pknFU145S45qBktoigGAqo5JkAoTb57kK4NYzjAU+g07AxAqqyBYmNz+Q1Sq7/qNnu6+b15xyRW3XbP+mjsN3uHlt3wEGHxaVH188MVvfO7/mhnd9ZNpfXJjYIVWAS1/ExZGWQxy1sQWyHV64NcCrGsBqC4FUuVyWh6MOeXjmNjZLhBrnV3zAgrmAdU2YgCz27TDTDbVNaPBtcgMG3eI1XC8bMOoOB48bsQUNyCeUhSjipq4OthGi4W5G5lVf8X3FGuZYcFODJ1GzXHVhVxMeQnWVFjjgeJBDkVo+Vte6nf3H+0eWPdpv1z+vN/Vs7N/+3jNuEAoRMv7hPNZ4SUfATV9X8/Evh231ib2/ZFbP3CZqyprEKguhBXtFdXMcw8Xro7kS2Ph6MSKq6m12TrFNfwM7QyflBkIzxSG81yrEsDKE05m5t9meaVhg34cJjDYA4k/ZWzYFNmFqtnR//DmV9z03tKV7nMvtxSq5Z7ESinz0clvduwbP/rOJ/Y/+mvHk8mr6n7qU9Ely3XJNQNyySOPAavFSWhIQonMmEJL2k1WYkOyNp8P3WwtZm3CBUe0IOmqvcHf/sjmUtoMcsgqRhlwbG/rcV1XIiABTFO0+2NKYEmVJtSIQ6pU5qg6M0dhrUF2YlLJ9qnTLVHBKpCNKmrW8sfGB9FmDCpbYpImUGW/yey/jJ+qz9e29Cp2BWKfIJz+aNGK/RfCLvBzx3YpqSfkOZ7q6uh+qL9/4O83Xbrpi5d1XDa+3M8wf9zFPQIAqdWdXxiYO/jsfziy77FfJVXb7JiJ65kJuUZCFjY/WYWvrfvAG6clgZ2csxwQc4rbmarrz7aiutSxLvX77PAXe9zJS0cWNTp/a30qsMqYlKPJs5Cb+S4H4IhKDp6ASYQoQJGfxDG39yMA1BjfwxUMVVRUUBG04klbnztB2Syo1z/L5m4Vr4kMVDH3QRegmHGAmQ5q/lC5FOH5bC9yC53jnT19T5S6ev/F9ju/nZr9B9a/5jX1C6GS2vz8Lu7L+eJ5d+r4v62f2P/cT88ce/G/ltLJDkfV+M0J+2gZ5NEVGIqlK6qLAVU0SbRHn/bdY+ETcxlhLJ1S0kioXmnwPYGZMTlk2gEl5BEhAUgbp+vEeX4nPPFwhaptMuVtV5u/Jf+tWFTFpquUV95fGr7001tufdsfE62/oC7UFfj4zugpUFl9+MQ965/Y++BPH5w6/M7xcOrqqpcGTmeRLNsjz/LJUw7Z4Ezh/OOgFEWRhc9VkQOgmmo1e2Zpo4Gq8OMWLoInw9KMbyoLAic1yGff9BwQf1G+LTj19FFpcRfOkphi1H0ZpMYUJwk1ogZVajWqzM5RXA9R7Kei7VPJLlDB8sgjl8zEJCOGjZVUOrkW2gTgWhIFgUrTtl//XmqmLdP/TEAlqrMmUEX1GNw1XuJYh8KcVK5Gd3f27Orp7v740PDI53et37UnF1Cd0Sl80T4Y1+bEo58aohNHf/jY3gfeo8KJ7Whz2K5JrmmSA9DSfkE0I0xbEr6Fg5NRcDKSJtNoFuuCLAlyF69wng1QPVMwfLoPfOFztTi5bVAom0rav2bRsm0lvXZRGHPhwRFtm5cstr0jMgEo0ZrXYqkYtlMxhFKww4OaH8p9cP1RUEFnyiET/H9u++tZLuO9ZpoMzRuWvYfMu9xBwnFowJqYHoVWR2L4Xce8UueOUkfX/cVy9/d6+wefLlz5uvELMSQkr6heINNZY98nrpwZ3/ers8f2/FbJqFm2CrVkZLGm6vl5U8sDqm39XM1MFyZqm10Jt3hTIZAjdaMeUa3SoLAKew6J7bSsgGJydfs+q6i2QGhr4mkBnIwkL1QBVA5sBqkR2ZTYft0u9d2/4cob/rTzlW//6oW0mzw/n+bSz4oF8Z5DX9n63Nhz/8f+E0d+YiKevTZ0qWB4DnmBT4HpECZl7PpB6DcckxIbEyaRE1vMCWVOZ+bIoBGlTMILNzXt32d8uuyz1fzmJlBtA6zNn2lOGPvqZnBWqg0Azmj0g5qAKmqcoN0fsv3UXLVCjUqNq7++5VGHIyDVSS2yAU5Tk8GqqMZENMUCBt4Q6aop1/CzhKnM9F++b1fwN9X+GTDlbqHEHnO9BOctLpPYVF0dXaP9vX2f7u7s/cebr7z5GUO85fJbPgI088hn+ipj+94wObrrvdHUC68puA1HeaahoPY2LGyvyGxDhtk/W/W+kwdRdLdLw4GlKpin+v2ZAtWVBKnNwkbb2xYRZGvOkTlJ73nnAVW57nkm0j/P5GXyNZVsA66aCoNAgmXQxAHXXPuiam/UKEaoDVHMFosuh9iwkh/dGiXzCJ5Qwmpk/WLnBX18Al8hytLcWRbLGRTDHxwdGdslwy+dMIKe591S3wPF7t77B0fWPdlR2nyQ1l+4xZmlz8x8YnjJRwCt2NkdH31Nfebwb1WP7/2popmQhYrkInteXvSWMeGczZtaNlBtVr/kspoPVMUHgPfraIE0QqpVQ6pXQjY3hprcQjyc6VPSrKZqUKAzpLOJR97ngspck5sqNIHEtKkO+kBQPlLoHv7i5a9+w58aw9ftO5v3/3L8Gwar41/ZuvPwnh87NHn0J8drk9c0rKRoFRzywFm10fo3hQ+HdhTsUrBQJm3VTg1QTz4vT9UJ0ECV/05m//ZH8oLbVl2V80E7S4j0Vr8iCqqIR5U2P/Kv4yRikFqvN6hWlXAJihV5lksFJ6DA9MhVNrsbAGizUwB6fyypZdWUiKNQ5dftf0ntElAqBl5aWKXTvDJqAAPVtnumbcE1izF0kBCUGolFztS64fVf6uvq+9uNXRufGhkZye3TXo4X3yLvWan7gtFvfu+m2WN73jU3tvsdgXHCLbAw3CaEFuG6sFGZ05XAbEvY3MQveM7mdaUr/acb5uWsK+cKVJd6jaV+v9jxn6rtz1XnpgCq9ZfzOzkZQpVOCM9Murkjwk+ISLHZxIYYFVRFFKOaSqRiJEkllOiv4KEmEJ+mkgwGehuxeb+rk7xSMsBj1V1AmPpjnuEOVFYQQLWcNaFCaYL1FGhtoWEnynIrXrHjiBt0Plbo6b+rY2jTg4PDA/uMgavmLvTLJweqF8AnqNQu7/hjn/vhePbo7ydzB290YUHBdhhiw9PcCWou0tlczMsZhuUA1XYrE/Hgy4CqaEAy71QQypEnXa+FVJ2DNRAUjIjodBmoGobDEW/S9s9AQWap0u5NKVW31nuWeDixr8JF7FDN8pXd2f9o34bL/3r4tTd/0jC21JfzfvPHaMAHzurYfVt2Hnv+h/aO7X/nscbxVzScekfqpoYV2OS4LtlQnUIMxBsN2SQ0qyiZlYtWui826bT4YrpamoHN5i/mQ9WTPhs8N/uiis0M/wdj/zSlOBZOapKEFGqQCp/UqBGz44RrOkJlMB1yUpsrqCZC3pA4CSsZnWAlFRSYagOUZ/6RUgmFQp8DKHBnsCqAtlWB1bYymiPYLnQBSNVANfbs4Hh/d/93N/QP/2l/aeTpHKTmV2Fzfr/9dmt0a3jF1K6Hf7YxsfeXvOjYsGtFFAQOtKfClWQnDnFIaS9anGpNyPiXy1kzzuUxy6monsvzn+osOdVztuhD8/+yBVIXzjfzZy3ZSmvuu4pJwQoKLX442ESwW0RrX6LM0wQKfbT5MSfaLBBWpsfVVPwboBW6ON1OkVZ+0y0kA6mwcQRIxaYW8afAw6ZKDS+K3WIl9csTXkfvC11D679VGhj8bl9v+Xmjf9uaSpc6lys5B6rnMnqr9Ldq/LmOsRc++XNJffQDVv1YP/hyWNikeCQXVLvqfzkX/Nkc+vKBqjB2slQTnkA1KZx/yjtPkMgTalQbVJmrUVjHFtQhy0I1FZYcNrdsBaTa2uJHNz50VUoqaW0TCgOhzFgaX+Eb51Ld7ax73UNfvvyaGz/sXPaG+8/mvb/c/waV1aeO3df/4uTB73vh6O5fPtY49vpJNVVIPLKcgkeO45FNFjmpw0lWZOtov6wamplog5+5kE+qCXLyUUoLv/0xcANYSBVoceqkxIHzCyCVIyK14hbfc6sfQDWNKAzrVK9LoERUx0pC5FkeFWyfHFShOIHYJAtiPtAW2IQ7ZXqDDa9Trm5o+yxL20vB85RBKhwRLOaXMmDVzhMiu2r5/jaJAVqRjee0sSillNimfWyge/DbN95404fWFdc9axhG9HI/7/L33xqBqf1f6T78zEPvjMb3vtuePXB90aqR79mEwApsxLB5gtIbG/XWLvH0qnj2Ol5mB+4knmdbDGh2lIs+1yn4rgs/2+Ucx3Iec9pjaXtRea7Fujrz6WQMkjjJrvXHvJ5py0UVN7joohKAVEUx2vsNAFQ4RGGdlrAaw4LVIiqpLinLpkRJDGqKWHAOqdFCY3bFEVoRDo99/LMgEHBUU4MSw0pS26/aQflI0DP8RNfI1m9392+63ymUd9PgYO1i81rOgeoFMBOq8UeGDz/5mf8zqR76w5JTMSVxCiTsU7VOz8+bWg5QxVUl4LEFVFt+OkLy5ySqKGZ7DoCGarVBcYgKlCcRcRzvJ1VRVkgz2TwDqZmPZeu9c/48vySqVhb462zfAdDTwI611H/E6xv++IYbXvOxYv/1ucH/WZ4emXXVWFzdtnfiwC88dfTZHz0eTY8o17Ddgkee7ZKjIAiwmK/KVcdMyKFVyJIm1ubtmBnmo03OTk3682Wah3zmnAKF6mhzURF/VEmHAjBlx1QNUlP2SUW7H2K9MEZ4RERhElKtXqEoDJkXjXa/rVBJdcmFFRp4qFFKCG/Dv9G6A+vAAmBlsZRu22sjcLFHg7m2RbYFkGqTZdoMVDkUAFxBAHZ2JpDHNQMAwGOzBNSiTegZTtpZ7HxucHDo9nUDA5+9YuTa3bkN1VmepBfxnx1+4CNvOb7vifeEk4dvLarZoAOnF6Q3NlrHOmkN56nOfD8dYJunZF8CqK4EX3SlKqpnBkIXVEvb10td7Jhf4MlUmuLTzEp67dkMi6hMRMUwNk0pimM268+KLlGUUBSi1Y/JSQCpyfaK4lyDWUQAKRT7wkHFishxzjrENgZRzsE8IuZ2cAuQgpRUYwFqQ7KjYvfg7u7+4W+V+9fdFZQHnvZK9lEavBadwvRi1F/kQPUCmNgaB75+9eTeb7w3mn7x14p2lVQKGwsA1dU9+KWAahahyV85lQMWJ0Lt4+oni0YU83CYn8oiqjrVqhElsAECULX8VlVAq/tZZa3V/JkPYHsllZM50McKxAAAIABJREFUGKiCK2lTAgqBjRQPRQ3TJ6dn3T2lkUs/tuGWm+/I2/7nds4ArN5/6H7/WPz84PFa4217Jw7+1OjM+PW1uNbpBi4VvIAMyyLHw+QsEz/zMlusDbFqwZQNQ/KM1qHTfJn3hfNELwy8SHL3QLfzs8Qp/ipxrZz+0qyqJmz5BFV/GKPV35AqalinOEVlNWGQiuopXAlgqQ8+KgCjivBzKHZhYUBSYUVQAMdOylfmm5om2RAt4OdZu19XU23QBwyH/WUdCzVmpANJtZW5rbxiw9zfIsdykH4VdpU67+/r6f9MZ4f/teCS7tGrjKty4dS5naYX3V9XD929fu99n3lfY2r/TxrhiXVFxzR822LxKUIiGNZoL+LMW5vn3FOA0OW2/JeqYC71++yDWE2guhSwzuqlWJ9kcUIFU9tBaa/jbC3jLFnMPbyQSecS6noIgbEBZnupELQ10IxAt8BEh8061jGJ/OYKd7OVL5CLH8ebXYmwxWHEmPssPF7mCABYKDrQXSTLS02/WDGd4t6egaE7TMf7tkvFF4c3rpukrTfBAii+GAFqc2Ny0V3RF9kbAjCYe/5zb6wcffg3k5ldP1awquK3xruz1d1nLAeoclxpM52jLa2DwYe2TUliShEXB35qpUaNOgAHjI49MgBUkUbFSkfNPdVVKdnRoo3SmoAFnyJCTkzeUUnFhIGv4AjFbkdY6Nvwif4rrvnL8rb7HzeMtZllfKGdthD4fWPiX4Z2jx6+bqo69abp2uzrZmqzV9SjemdqJeQVXI5vxN2C4AohAKIC4M/LtNCelEopf65YKHTrX/LtswlduNhSTRWiC1dSDR2RqoEq205h8UAsahJy2lQYoZraoEYjpAg/Y1qA5p5C7AUOKqofUKHgK2INWUAFoCrHKuIoAFKAVaHcCDh1+SsEUADc+OqgOqvvqK46oASwib8jFVW9WNmWRZ7rKs/2jnYVuu7p7Czf0V8o3fv81gNHcwuqC+1KOP/Hq9QOd89d//zLk/sfehdVj14TWLFT8AOCvj+NoF/ExkiCTSDuSc2WzLYdtLXTZaQBdarWty4sZBZJp3mLqwlUl/tap+Sltiv7dZIUzyhNWpomHvGmWQRSnCAH9X4MnmnKcwwKIKAT8Z0BKopGDusqcIfOwgQFAyCVucI62BxziCUbXgSP4Pm436I571I1tShMsW5aHHtKbrFqBqVRJyg/7wbFh+MweXjDZZt2lnsHjtLwDWjxr3K56vyf74u9wuoinZfmPV7QrwpAMPH4x346ntrzm8bsnptdo0JkuZQw+Xp1P76lgWqraioxclJRlR2kBqog3CQJxY0Gx6VWK3WKQrwTnww7ECUkyOXcxtdCqXm8U22grifazFaF2yOcxgHuDyp4EjdHxZ6Dhd6Rv9h041s/bfRvy9v+K3w13D12d2kynLx0dGr0VRMzJ14zVZ1+ZTWauzRWYUdiRJiTyXIssl1E4rL1tQBVW6eHNU/hTEOvY0ib7QLdFuOKKqqlkmDFVQ2+Cz8Pan4sHGHcoDAKKUkiNtYGYMXikrCoCkAV3FPiFr9Cq59BKgCqgFOx1BJXAflP3FMBBGxUUtHaNxzyjIDBKcz6bcthQZZjugJWbYBYW/8MQFYM/fG8ju1EhUIw0d3V9aSpzPv6unu+W+wq77hu6LrjFxuvbIVPtZfl06m777an+0Zf+eJTX/8vam7P6/x0sitwLHKcIreXFfyKweHn+RWUGLmfRATXbMymxVITtJ0a57RH/55q8JcLHpeqqC5VBT2TD3/hc2Xt/XmgXXdq+N3z/+A4ox1DMNdAvc8R34ao9lE5jcQHFXMJC6S4LY82PmwXRADMXFRO60MhSSqssrnWr6E5+mzXyKYDMstIrxGPtSm1nMhwi5NWoXzAKpZ3moXOp+2g55mO3g0vDPjlQ7R1a/hyAah5RfVMzvyX8LFKPeIcuveb7zFqR3/TrR+6xKYKKcvhlkA7YX41DnFJoKq96bJ9Orf+dYCPAFXYbygyEGNZb1B9rsat/yQGnzEg0yqQsnzeieKWAVWxTteClJbDcSuhig2X8Rjh/8QAG8wJdMnrHvyu1zXwkeHtr/m6MfQKxHnltxUeAaTkPEQPdR0ZHbv08ImDrzw+M37zVG3qmlqjsr4RNboTFXsAqZZrkoIICZYuqLYCrPL3UlVlRmqWkd10tJB2e8ItNw1UNQc14VY+OKktQBoxMMVd+GMAqfBNxcICJa6KDbaNIbTrQnBSUwGu7D2pFbba2D+rgDJBgIEqvlrkGh4FVoEcy2MeKsCpVFSzqqrH/3YN/TPbVbbl1F3bOe567p5SsfTwug3r7hrpH3liQ2EDDLhz0dQKn5MXw9Op22+35q6jnuP7nn/32N77f9VNj28o2g3LtbCZ84ngw4kWM1cAodzR6X/NOFAttG1b7TNY2gJtLz1QXUmQire6LKDKYyKCSBFLCUhl5T7mFABViKMAUPkr6iv659l6xOsNFPxIUUQXEAA1W5cBOrN1ixM+pAsE2hsHSwkdINuPK3hcmW7DcQoTtlfcY/nBU16574mOwfXP+j2b9hU2VScM48aX7TyxuiW5i2H2WOX3oEafLO5/5p//kxWe+HU/HusBUE0sUR83y5WrdEzLA6raI1X2qE2gyrMAQCpzBGOKa3W2pQJQRWXANIvsKQfbDvaYwyVvwFMOAFeqqGI5pW2BsghLU+Lr2GsO7RIyKYJ6C8DBDdLO/g2fKnQN3db5mp95JK9Ynd8TJeOvpv3pxicPPP2a8cnxmyZnJ6+tVivr4zTqINMopFbixqiJWikhS5w3MtnCCh4o6AF6p8MNzEzNr8VSchoBnKIFh+qG3FFNZcU/WnMQUgGk6vYcRHv43owsIraOSYlPEnBVYT+FjY0Gp1xxRcueW/Vo24u/Kdr4aNk7qJQaHvlmQI7ti4DM9sgFMLU98h2ffCfAv1PPcmLLsCuu7U4W/MK+clfXEwMDg/cNdw08uK5n3eGXW1Xk/J59F9+zqyOPFCbH9lx/8Kmv/pGq7r3JMypF30nFFD6FSAdm8T5v1gyKyMQGMDPn5eEQj+l2zmoTsy6oqC5W8WzFBC8+tsutpmbHsPBZlvP3y3lM+/Oe0eO5IqopReDNp1Dqo1oqgBTYv1GPdPs+45+iE4T1CnOEWE3FCiInAE8x7ZcSrZRXGKFCOMXrFHxUJeIUPP5YmSpNjdi03Krj+ZOuVzzgl8qP9g9t+p432P+oH/cdNS67rHHxndln/o5yoHrmY7aqf6FmHuzd98AX/7MZTv5aIZ32bapRamOzh1ZFm0JlFY5qOUAVOIN3pjqLCvFy2Q0ggoEqSOgwXJ+rcWwqGeAzlriqmpguX/SsqF4CqOoObROkAqyi7R+hhQvjdr9Y7xne/P/1Dm/8B2P7j+xahSHKX6JtBB5Tj40cGh99xcSJsRvGpyeumZqdvGK2NjtSj2tuaMRWYsR2osBoTa3UTAxlKIOdHvhE03ZTWryQWU5lwFWM/EXUgIUFYJRb/FHEqn6+A6jiXON/p2TFSJgyyEy0mIpM6PMZjIKbihU9E+VZFnilNvNrIY5C5dSzbAGkpke+VSDX8ZXrAKR6qWs7qef4SeAGccEtRr7r1zr84mS5s3tHb3fvw31dPff1Fnqf7e7unspPknwElhoBjkl9/LPDyczxX9j31FfeV3ZnuxwrNG0LpnsWUeKQYXmsVQiTiAwzItPCNh0Uk4wWdvZAlQsDp+jXnxEY1G904VMt5zmW85iTgXfLqjH7+0UrrOjwAYxy9VTa+VI9xVfFQJW9TyG0xHpkYmMAAaXwUEUdis6fRQkET7onJK18ganCCZZMRqxLCRkUM0h1U+W4kTL9uuUVxgul7ue7evsf6ugf+V55+9WPEHXP5JvY+VdIDlSXmjFe4t+rE9/YuP+xb/1no3riFwM1a9tGg2MvUFGaJ6VeheNcFlDVSkrRUqKiKrY+4BcyUEX2cRRSVKtz679RiziFyrCLzPVJIBAwoZqESADPgMs7q6S2/CgzMYBEzElCBwPV1KQYaUK2R0FQOlEe2fTfeoY3325svfXgKgxR/hLtI6DI+MAffcB4+7vf7qddaW9STzaemD5x+VQ4s6ke1zaOT41vnK7OrGukYW8YN4qNJHQjFdvwPkXrHq19zq+GlAoxqFhQ0MqPobiNWXUL3lgaQ+wQs/o2ajQoCgWooorKQgiusqZY+w22nEmJbAW+KbP7RIii09ERXuC6Piv1UTGBUAoCKdhYBY7wT1E59byCKnrFqFTsiIrF4mxH0DFRLpYPl0qlA+WgvL8YFA92l7v3e5G3L0mSsfUXcHxhflKv/giog/cFY7sevX567MUPTI0+8f0dfuR4dkweYlKRBZ/C/sjhgkWUNIiciGDGyyGcEPZomzepZraM3Rg7zXMC0PSANiTQBHgvIVA9E5C68D0txknlcWD1vnRpoL4Vn2TpxmA+YXDKVVWo8LFpheUcgCnM+UGzwB0CKYinUBQRi0hsZpnyyq42Mr7MxtfdIMSbxmRSbDqUWn5q+B2VoKt/R2f/+gfL/eseLHb0POkG/Qeov7+SA9TFr7UcqK7+HHRGr6gmvnLloSe+84eqMvHvXKpajhlRCmWnjlo70wv6jF58wYPPHKgy0ZQBJIMNJvrEpEINVFnxH5NtFsi0S7rt73LrHy1g7FXBa23FVmq7dO2Bx2bVbE0le1iAVVRjE+yAYeLud+7vHNr8wb6R7V82Lrn52Lm89/xvz34EgBC/Td+2vEOeUwkr7oyVFGyLinG90hkbcTkkKqcqKiUqLkTsvabsREVmkiamSlnHjEnfSNlwUJmxLDBGEidGHKWmkSojbsQmHpNEkaFiZahEAZQa2LmkcWKm+Hv8G6LbVJlghBkpmnKSMYWT1EA9V8cWGpZlmKZpmJaJimrq2U7s2m7k2V5oO07oO0HNdd25gl+YdW0X9ynbsSd9y590DGe2oAp1f6sfraf14JUl+QJ09ufPy/Eva4/97abpw/t+5siLj/6B580WHTtCt1hcJtD2T4SaolRMqRmT4SmKVcQ2STZ5C4BqK8Hw5PViPlBt//1iFdVzWW9OFnLN39VmnB95jVNBkybLthVlmgFvIbs3TfwzPXwzAARFEm7xC0BNwpA3uREqqQConIQIMRQqp7CWQuUUVVOpnLLNFP6tZJ1p0tC06FeBf8pAVX6HIkoM3ygclOWEbrHzUEff0Pc6ugbuN/2OZx3PO6BSd7LLHajS5z4XGx/IHWlOda3nQHWNz4Jq/+03HN11/+8nteM/4RgNwzIiwgXB4G2Vj30poCqdjkzFqM3YtUCGp0qOmIspRUW1LvzUKFRkmVD7F5hzpbBrZXNkcFS11RXy4zmpI/s5XgkAViyp0LIV4QsmEINisiiyPAq61z9b6t/4wb5tr/i6Ub7qxCoPV/5ypxgBOFlgZ7GbdltVqtoRRXYym9hTRmzFtdC0DMtoUN0IiKhhNAyYBOJm1cPmKR+2/TuqR/zzMJTfRw353g7hOeWj8srfx2FsxGZsWHiFCEA0BqA18T1s/2MA05h7fUSOQ77vy/PYtjITM/VMD12+xA3cuGAXkmJHMTY9M+4NeuNaVIu9Pi/aTJuxNuXAND/7z3oEwE0de+xfX1ed2P0f5yaeu9UrRoYTWJQicpMcslOb7Bg2aniJhJSZEjJgEqj951n5ySG0x2yfFmhqUWN24Ce163mCX/6qI4/MEj+azyodtjZAmf1bfD+yOGz56+zYm9xPFC74WYVXLqXMTLGLfax0YNgGjxlEOqlOd1bQaUFHJuvAiCpfUqNEHwHqmQaopngls/UhuOzwUGbLOUTVZkIsCHfhbiPG/CiSKFS6DYsiRH8ExUmnUHwuCIoPFwqlR5xi8dnhdYOHqNA/R4MnGkRvyOeKZVwpyz/rlvFk+UNWfgTU7k/dMrrvwf8U1078CKqppiGiEbQrM/+3lX/VxZ9xaaAqvCa22+B2E3aYaIcIlxaWHyyAieoU1qtUQyIV+wAWGKhyiwU7WJ2jzklFmCgsIaRLWwugFZOZCK10s4W9LzGRwBILPKA6eIT9lz9c6N34x4OXXHO30XvZzGqNU/46a3sEuNLaui2cA083J4rTzMvEu3Btf4oX79HVn/rKJWM77/rZ2tiOX7fj0UGriIqpQ6FZoJR8jvj1OFlNnFRSU1GCuU/rAQRCnazmX6oaehKXc8GVsNTfL/xEmo/Xh8NPp59zMaCaGd0Lz1MDVW6nt4oy2Xvjn+lOGnfTWBiB7hqjSi5kgPbDldOmDyoElrhr/2Zu3dvCPwVIZX0EHHVsFjwRuis6vIZrvNpfNXtt/IwpbkhDxLrDVDc3NYNixQk6R8kJXrA9/2kn6Hyiq29g58Bgz2FaZ828nNX7Z3vV5kD1bEdulf5O7f7Em0b3Pfy7UW3iB10AVYC/LHbyFBPS+Tq0pYFqy6gdnj8Kd55ohNzfAqoNatQrTaBqmyUyGKzCi078NTHVSEY6MVBVUISDe8o/A1CNdVSr7KYZqGrv1ti0qWb65A9c8Z1i78b/PrDhsu8ZA1fNna9xyZ83H4F8BPIRWIkRgLn/2F3ffsPMoSfeE07s+NEuv2YYvqLQMCiyClxVRayvm6TkwEUFEA3BaibAlUAnmT3nA9WlQOZivz8bAVT7GMwHqnAJ1R2wpq+oPDp7HamVNgPt5r2HTJzEe8QM+KJoIUbaUkkFM4jtpcT5g4VR8D7NhFFcaM2ivbVrAmhmOjlKWvu4w3hffMDBAQZfHQQh9k1FeVV3CVEsQoslBNi1g9Dy/QnT9fdZQWlXobNnR0ff4FPlzqHdXnnjMervr+auM2d/heRA9ezHblX+Uu36xK1H9z70O3F94i2uFRGa2800nwsOqBLzVGOkBbUBVcfqmAdUJVIOrRZtPYWKKtoubMwi7SFUlmWLC+4QgCrXW6WiatnUsALy+q/4Rkf/yP/ovfbmBwxjpLoqH1j+IvkI5COQj8BZjoAae2ho9/13/Ex9dPe77Mr+bV2FhEzPphoCK6DyN20ylSInTcgGUGVwanIX6VRAdSmQKsDrZCjQDlSX8xwL3/JCoNr+HOLipDtt+qXF+B5ze1YRFrDNUJS7Z9ruVDvo42FiEIJUOYgvYSmVsMsHBFLgnSYJFPeIYM7a+Ta35hV5lHIaokM2dwFTHlfmJGmIDJCKQ+RqNXQW2VcuF8FKz1LK8uuJGYx7QXl3qav7yXLfwCOlof5nilvW7Sd6dM4w3gmzxPx2jiOQA9VzHMDz/efx859427H9D/92XBt7sw+ging8pmfqdsciLZ7zdUzLrqgyoxwJKWj9ixKVd73Y0caYSOpNoJrEBtlWiUyj2KyoZrWAJlBlb00BquIAkHJFlQEt+Kw8YUmGEH4W2TaFZkD+wGV3euV1fzJ4fQ5Uz9c5kT9vPgL5CKzMCICSUn3hn27c98jd7wkn9/9Ulzlb5C6a61OkrY2AyQCTLJVK6585+iYlBrw8WXqu/VNbFdWlQOapfs/apDPgpJ4SqKLK21bgzXQFWe1UADF0Big6wHZRWvdcPUX3TCvo8SipiHK/XWximRiKyqmAU443ZQU/qGcSAAO1vmLPWfBQUXkWwS5iT7mCCgeANCJTgVKn/T/Yqzkl23OpAfCLg3R8MlxfKcuLQmXWbdubVk5h/8Dw5ruH1l36taDvsqepr28upwatzPXQ/iw5UF35MV3RZ6w//4m3Tex95LeT+rE3+3ZDLJtA5DZhQHwyD2lFX3zBky0HqGIC4amE89iXC1SLDFRNjk/FxNKqqIKbCg4WWi9wvWTzfzw/lK4aqGLyQqoQWyybBiWWSXWrQH7v1ruC7pH/PnDda+7LK6rn88zInzsfgXwEznUE0PY/eveX3jG+/7H3qLmjt/QGJlEUE2FetGDbJ5t/5P+CEclOnmw2j6KFjuzkubfV+j8d0FwShLZ5YJ/Ne5Pnn18dFT6ptOsFqLbRxVh1L1GmKEYISGWTQ7GW4p8jGlunREGtD2u6SLF/Mlrz4J+y1Iq1DlJFBUAFOIUQDeMExT4KHLy2gOPLfqqK0+fgqcy+ynhNHZiAfJDEtFVq+Sq2g5pyOw8FPQOPr99y5Tc7h9Z/2xugQ4aRG/OfzTmy3L/JgepyR+olely069O3Htvz8PuS2ugPBFaNbBO7RknO4eSeVTyuFQGqLKZqUKNRoVqlRq2KKniq2PXCFgSkeMW7W5i/A5QDqMLIGoCUJzFM2uzRCkI8uEoaqIJXZJtUM3wA1QdKves+2Lf+qnuM/m2zqzhU+UvlI5CPQD4CZzQCavbJgZ1f/9j7osm9P+uEx0eKrk2u6VIUOWTaqAYCpEYiUtViUnDzYZfUAqqi+llK77ckSMWRnwegygmCmlfaDlSz45GobQGqLOhnBT/AJDyVs+QoAFNUTiVBCiY4UOFLhDZEtbCYAlBFBw5A3mbrKeagst0UWvkQoIm/LF7b5DREWUvE/1R8wGHh4fhB3S91H/HLvc8WuvofMQudD9dCc0epq3C8fzvVc+X+GZ3mZ/XgHKie1bCt3h9FL/7jm4+++PDvprWjtxbMObKNmFSKpAxcgItpO8/fsa0UUE3jBoUNqP7rovo3UVGF6t8nAztdbV+CaQZgVL7X0ZYZSxXVWvyO+UZCqkf7Hxt1iK8a5JHbd8mTxf6NH+y/9vpvGsaWPBHo/J0a+TPnI5CPwDmOwMwz/3TLwUe/8AdUO/wDPlVdpKA5VkBxAi4lqo/oUEUMWDm9zZDwCmzSYbEEhqW06xdX/bcf3koAVe5onaar13oNdNek0sm3JvkVlcuWph9zuOgvZGUDYOWEulQnzaEFH+qAj4QtksX7VNtJZa19BsBcnUVxQ3iwsGDOYpJZrGsSxUbCI8qWU+CfKovgTgcjf7JhzF+sBB3djxfL5Ye8QvC4bRd3ewV/tLs8MEVbb4I5f84/Pcdzfrl/ngPV5Y7US/S42p7PvW7ixQf+76Q6+vaCMU02dtRIHkESk45pW62q6ooB1UQD1cpCoNqqqHIXPwOqOt2qOdHwbh+V1hZQBeWAW/8AqiZRnVzyei99oaN/0wd7L7n6q0bnFRMv0UeYv2w+AvkI5CNw2hGAt/CeL//X36oefexdTjR2ZdGD2tyhNEU6UkHrEqTtDyoU7vgPXFXm/zcN6TOr09OvCucKVNsroKd6Y/PEU4s9SPu2Ni1VdTXT4PQo8S6Fyp6jkBsRf4VBP/NTWffgkIIpP0RmzEO1+c4BMGxtiFKHKLDYHQCMMV4jDBSh2Xu2geAcheor7m6qTK9u+aUxr1DeZfmlx8xix70d5f49xXLvsY5tpVmi7VHOQV39izkHqqs/5mf0iuGBO2488ux3f181jv54yZg2bArZGB+8JJ6gFvopn9Gzn9mDlw9UW2IqqfmKhZRw5NHGCSkKq1SrALCmZBoBWbCoYnsqaf1LGpUYTMNQme/MT9XpI9xBws5YUkOYEsDTUsotncgMyOrceLhzcNMH+9Zf/SVj4KrRM3u3+aPzEchHIB+B8z8C7Ot77M7+x7/22Y/YlUM/WKSp7sDDtOZSlEBs6jE4g9gH1VJEUsTcaYJSHTIrzLJSUV2O9mlZIJWLAaeHB8utqGZqfWnl6xur+DORlVhOsfYefNEEXFMI+YWDGnNEssQhi6BW7hJp6rD/KQAruKfMP8VL8PohXuMszsL6gPHD60DfYcFvG9ZSeJ9+6vilCdsvHrS94otO0LGjo7vvia71G3d65uBB2ry5kYPT838dnO4VcqD60o7/kq+ujn5z++7Hv/6HVjj6053mFIyXyDQDAsGb1ZNrDKi2YvdA/EdfSiYJ6eIo4t1yGlEU1rj1X68lZMDEGsp/05ddMCYSHaOHKFXu4rAaU3ioWujKHCKoXaHslP/QOkooRkPHKRIVhk50Dm75b33DW2831r364JKDnT9gTYyAUso+RIecClVshxyzQhXTmrGMRLX+K3eXVUIJ33upVx2jYxRRhH+nMcVqK23NmDHz1Bz5grMmPuL8INpGQN1+u1XZNvfGHfd+6UOFdPrastWwHCR12g5BG8Spe0xtEjAHuyQAVcyvJoXa/yXzAF18aJcCp0vZUy33A1v0eVipL2WEFi1Bm/JL6VQ750MkpSgOU4qZgyr2UsI/xfu3yNKFCa6oKoBzuafcYZQuozwc6wScZuTy52hkTkcUX288PjTs2PaKk1ZQ2ueVep4q9Qw81tGz7pmu/qEXaf3lxwy2lslva2EEcqC6Fj6F0xyDmvzept0P3PF+szH282XzhOsYDfaAY284nRy3Wm9hORXVUwFVsacCUIW9VgZUa1SvAW4CqIrqHxXVJlDFLhjzEYKpGKi27uJvh0kbHFWxrrK52gpbkZgS2yfyBuc6Bzd/qG9o26eMzTftXa1xyl/n9COgk6HM++l+N5lO/BPRieD45HF/fHbcq0ZVp8vr6gjcoMOxncCg1DWVaRuWYaRxmsamSowY+l48i0rSOEmjOFZxGiWNKEwbjUbcqNfjWlyLG3GSpGEjbjTm4ih0Etu0U095SZJYykxjZdkWolG5AGM5lrISS9klWxWdosL3kEkExSC1XVs5qaNKHaU0TmPV4XakQ91DiRd7aVgI0/5CfzwXzSXBcBBvp+3grbEreA6K8ythOSOw9+6P+0564P2jz937S0VVHelwFNkWEvlsStA7w79jWFIhDAUpSLhjM6+BKgeriFF9W82y+dJLgVR9rp50qAsN/5fzXk56LZ0eheqmKPdBX8Ccr220IJSCiX6SUsgWU4riBiqqqK7iPWFWtxlo4iveZ+Z2CnEtwCkbSnGMqmgZMr0+/s3iKCj5IUZjrionSSWp6VYMt3Coq3/9w8MbL/lqMDD4lNvReZh6tsJeKsseWM5bzh+zCiOQA9VVGORzeQl15JG+55/63B86jfF3dxrjBfjqxSnI9RBTSftktW4rClSjGtW5oordtDcPqIpRckkOAAAgAElEQVR4Spv8o7pqgh6AbGsBqmJLJUAVbR+AdgipHFhYceZyRBHylt2+sHPo0g8H3Zs/3rntTc+v1jjlrzN/BDJg+ig9as7um7XitMOLvLGOIHDW11W4baY2d9VUZeryE3MntlTDSn+cxl0xJR56BljYUvZElIo8d+q4U6jPe81jq9frKk4SFYVREsdxEsdRmqRJnCRJrFRap9iOilZHw1V+bJEZG2REJpmxaRixZViJYfLXyLGdxLGd2DLt2LbsxHas0DG90LGdhmvb+FoP7KDSWeiqOoZb8wN/xnWsKcd0JsmmE7HhTqmpSq1nqCdyp91oeno6veGGG9I/oj9SHzA+kC+A+cUxbwRQTZ27wu7dt+PLn4onX3xNyUhKgQ1xD1FqA1jF5HomRWFIJrQJhJhPSaFioGpEhBRAvmnh0EKwuhRQPZ2P6pl+XCc/V0vEhEIFHAtkHyeVVKj5EWsK79MwjCiODIpj/ArAFOucSxbcYDT/NEktuMiKBEsnU3ERg2kRQoVDRdWwLOw+KUwV1WH6j6AEx1OW48eGWzjuFnse2nztTZ/q6e69m4YvP5GD0zP9pFf38TlQXd3xPuNXU+qRwu47v/S7ZmPsvUV1tC8wI4qgArU99nkTr7fVAavnClS5/8+tf3BUa9QAUK2jwuqRaRbIsoJ5FVWulC4JVFFdFsW/YxpkgfukIrR1KLJ6qDx0yW1dvZv/0tt+6zNnPPj5H5zzCCilrAN0oJNCGpmuVzZNzp3YfuT44esnqmNXTjdmhutUK0RGbMdmYiVWYiZ2aiojQZvfgMchyyYyz2CuyACviqciYhNhY4bIRFSaYqiD44hQYQ3xNZJ7EiXIoCRVI2WEqE4pBfDLRt8GmM+we+OqvEIEI85RrtCbloIi2LFsZds22ZatXNNRDrmJk7ixb/qJ7/mh7/rVwPNrvh9UCkFhqhAUx4pecKi/u/9AUAwOlPzSkZJTOtZf7J80DKNxzoOaP8FFMwIHD94X9MYTr3j2W3/39344vrVoWY7DFn0Su5SokDzPogQeTCn4AJJFL16kKRkmgk/axecSAJDdzhakMu49Q3RwytcCoExZxpQ1GyTiVF+jAlBTTpKCow2/T3LJNFwycIdoSokaP2ZPVIS8iDE/p0mlxPM+xoOrqCbAqslOs1gHlO1RgrXFL010dPU92DMwcIdf7P/WTFd4eOunH4qMD+QbyLV+QZ3hqbjW387Fd3xKPeLs/8433qWqB37TrR+8omCDgeeTaaGVAaCKSWptA1Xxp1vAUY1q1Kg1mKOaJi4DVdPy2R8WtiLc3kEOM3NUUTmQmNSTK6qIwgOHi8gxDLLZGy+iGEDV7KLS0KWfLHWP/Hnxmh975OI7O9buOxpX4x0HwgNbxqfGX3F8+sQNM3MzV1fC6oYwSYoJpcXUjIPUTh104WG1kxopG5rjg84SabgyxBxsqcRwRYY9Dtu/onWIcwiPwGOklYiFPUalBorhOGYhhoK1TZRQhBZjCACLBBv8DbqRbJzIfEBkeEu1Rqx/4OcLIAzAbJNNnhGoglEkjzymDzimndqWkzqOm3qOnwSuH7m223Ast+Y7/myxUBovFTv2B0HhhYIX7Ozt6nre7/APDtNwLacHrN1zeDWO7MSLt5fTuejHDtz/qT/pMKYGbNM2DcMhy4S3Z0xRUifXk/kzBYjT7W/Wr/MJKlxPUSPpdYC9ppcWQi31/lYKqGbJgQx+YcqfQCCFazCmqBFTFCaUQCFmApTCA9WRe2bQjxY//g5RsZwuhXHAegDXA4BVXLf6vSNNFTxedBxtl+pkq9gKqh39Q4909gx+NSiU7nVLwQtD1/0QNo05B3Wpk2CN/D4HqmvkgzjVYaAiNf7Ix368MbnzN9TsntcXbJg9l7RxMfg+FxpQFY5qDNP/ugDVJAYHKQOqqCa0A9Ws9Y9JSTSfLKbSytfUFAcEM8W0hp01xiOi1HKoTh1UHLj0Dq9r8CNdr3zHd3Pfu/N7skME9QK90DVbm7302YPPvnE2nXtVnMRb4iQZiNK4O6U0iBVkzCaZDpJh2C+Gwam4V+hKKaqaWnwB/8WUmXoihODFLnsc6YqqFmMg8hAgNYXEChUbRCsiYILBaMz8OLa6iSO5A7BGCKCA7U1CKpbUN94McYEGBwUWHBZ+0ErAg7bIVi55qU8OueTYIvCwLYds0yHXdsmzXHLggYnqq+0kvh0AtFZs257ybHe8UCjs7y73PlMqFB7oLfe+sD5YP5FXWs/vublWn/3oY3/fH9br75186ou/1UEzZdN2SJmgQmE+iymKa8xRxZyISipERHyGsi9oW4mCE6uy62Zp8cJSQHbFKqoZkGTfQIiksFFMKAwTikJEn0IwJaEFAKqooko6oeajKsmm4lqsYVIC0RQ2jlpcJiuFjAUHxfAdRQqbEssLzUL5UEffwL/abuFr3evXPzs02D9GwzfkG8S1ekGc4rhyoLrGPzDw+2ovfPKWyQMP/0Y0/eI7i05Cpl1mY2JsCIX3vfYrqtluGhYhAKqcTlUPqVYFkMDkC0FVwN6B7UCVAwDMhHfMAlSzCFWiyBSOKqAE/45BBcYkIrJdqqQFcnu3fMfpGv7w4NAtdxobNtTW+Md9QR7eXrXXn6nN9E1Oj182PTV580w4c/0s1a+pUbghNZKA11Qb6WLSlRR9BRag1rnLuJDb+NJ6BzDkMF4Wxwkgbb8BwHJHgSusskDDAwBAVSgBcuffa/AaY4OUImpRwCva//Bl5MoqV1tReYXgT19SsMrhDqyYkvNXPs9wvtlkGwCjFlk2QKrNQBVtW8fA9xa5pscAFulCeKzFNAIn9lyvGvjBMcswd3b6nU+US+VHS27pub51fUf7qA9G4jmX9YK8Es7soOGduu+B/70xnB17f2P3N/59yZgukONSantkmwJUVRLKdWHaupIozifa758UlO+scs8oAMIJXeq20kD11G1/sYcChzQNY2o0EgobAKlEcQyBLegMaPFDFOuKPyrSBpEeldkaaqtC3jdyFVn7pDbjAlBhxVyRCc2cVLn+jNfZ9WxQ7vvaui2X/UstjXYN3/D2HKAudWKs0d/nQHWNfjDzFuWDX77s8HNfe084deA3S25k2m6ZwhDtcHCUTgVU5+23V+RdLs1RlYVcbi17Kva84x01CIbgWqGS1aCw3qBaHRUt/A3oDAFZFnbUsk+GNx6AqgGgynA0A6qiqIFFS4wqg+lwpQvm1wZ8Bc2YDMujudglt3vzU07X+g8PXXHrF42enukVGYj8SXgEdqgdbqPa6JueOX75XLV6fT2au7lWq756JpzbmPqGwVQzyyDDQlVcoh05ulABfGagUuxjWrzTlqeilFsBR7WYSuNHPrO1DyP/HQNeye0WOoz+L0u20WA2wgYJ/7HzBAhxCn1CSlFljVJSkVADAFaZS81fUaiSymoW+AMgYJk4G4UmgH/bhgBVfHU46cYiz/I1eHUZyMLrl//jv0E8ppN0eMXRold8xveCRwpB4dHOcueObX3bDhFRvqhe5NeZUso5+Mgnr5g6vOuPnaMPvDVQ075yHUodADck08e8+Y5B3rQgoBKPafAy8XOx/cuAKjpJqKqykdOSI7eyQFUErnJr21AKoZwMhW5FSHE95g5aowGPVLTzhYvKiYTc5rcpTeEHICp+sV/U5qu6s2KYOh62GcOKIgeq0DbFGDHLTQw3GPM7y4/0rVv/r5uvfuXXaPi6AznFZslTYk0/IAeqa/rj0Zf+zIO9Bx745K8kc0ffHxiVDi8oU9iImLeJC3fRiiojg2zSENumc70tDVSF09ecsMAXRe50NnFq82W0YQWohtRoxBRCXqJ8smwAVXa6ZsI8UkYAdLiaKrb+Uk3gyQugBzF48K5yJAaPW8CoqCoybIfqkUtm57pDftfI/xp8xfd92ujYOnauY5D/PYuZjN0ndnccSg5dUo/qr52rT79hrjb36kZc28CZOfiwXJMUVMtwZ9CcUYaQqJCiBajQim8BVFEq63M0E01pe0VeBPVMJbVTWRAFlMppblpy3slPMjeMFpdVqlLy+6zqKhsnAFKprELNkYSIawRYlXUflBIRAGoaIF4kC6Fg7C3nJFMCAFJRWcV34LQy1xBf5XsGqPgPNAILFVmL7NQk13Ip8ArHi4Xi04VC8N1CR+nuoCPYWSvWjt9o3Bjl59zFOQLq4H3B4cM7XjF+4Jn/WTix49UFNesCqMZo/6uEGHqh8wCgyj6hYsUnrqQ4dwXU8a1p+STn51K35QDV9udYnK8q/qbaIVVfINpUnzefrI6iFDSbBjpoCTVqRHFkk0o8MpQY9qPNj40mwCk3VKBpQEcFsbEcHauvdsztTE/Fa0j0Ka68lFxKDJdC21fKKx0r9w7ePbR56+eHNw99x1h/0/GlxiL//dofgaXP6LX/Hi76I1TqYDB6z0d/KpobfX9aGb2sVCqyMTIDMpmlFpFotgNVvZpnI3WWoHV5QLXt49AEdzlKmVwlJUQUn41GSFEjoWo1IpW6ZNtFsixfTJxZ7Y+2v3AGm3kk2sgZ7x0RqowjtGVVBmE4kYSVsx41rPKMVx758Ppt3/d3xrprctP/c7xa0K58dPLRDmWp1x6ZPvLT43Pjb6pElZHUSizHtcmzpcKD0IWIUoohakKbHWCVOaXZv/FVgGTz7MwEEfOOUfho2Q2PziqqZ0J5EZyZmVq1AWQdQiGCD8WANUV1lRNyBKimMaqu8LgRSgLTFjQfEHQAqeZr/ir7+WoeISzVTERg4i4+j8x1xflsAbBqSgF8HoUyoHzbn+3q7Hy8p6vvdtf2vxbMBIe3bt0a5hWhczxx1+CfK/Vk8dhD99x0bO9THwkmd20LqO4YjkMJV09RyoduPSabVfM4e+D0gt8B1MmUr0D/YmGRpsrwZvD0VLDMxul0QyLXg6wh0r3QcDG7FLVvqYSSZixR6ZiZLHtSlIBmA5AaRlRnmldKYdUlQxXIMgr8fjB388zA3cHMgBhANQswEACLtQd6KxQu4O6BKq2LjZ7lU5yaVCefVKF7tjyy5ct9Gzb/w4ZLr/+eMTRUWYMfe35IZzECOVA9i0Fb7T+B8v/Eg199Y3326O80pg68taPgcOtSNs6yq215iZyu7aMrVucRqGKxz0gHDE2bZ5iuAqBqBqAaRVwVhuqzVo0501qAaqCBKvKYBRRgwmxWU5neaPBGm4EqKmKa89jktvLu3GYeYd3uCL2e9bcNXH7LX/rrX/nCan92F9ProZL6+NzjffV6/ccPHj/4G8fmxi5NvdS3CzbQGi9MRqIYhDWSBkUAp5nACTxR3eJH27/Zntd1/+bSikVRnzNMR+Oq5cpMU2wzzswCqchg4wSgnC2zwv0zWJ8o3FUBrgb44CyuNhhwx21gQLjRJtl8x4YKZ6qtNWIQCWohlq4M8RULAIvqqgVaS7bVFFDrGi6AblL0CpO95d4vdnX2fXpoaOjRAWNg7mI6l/L3QqTG7+04uvfRW8ZeeOy2wuzejYHRsOHmklgOIYdCmTEr/50EynZs2MDhhD2TSTFv1OGUEZMFZoCSGGncAPpOBVazSupSl9TpgCoD3ea6I0EDcp2iEIFjxvUFR42ICxIAqShGhA2T4kaBLCqSSQCq0Bfgeo9JWYi+jrWoEikvAlS5q4b3xnQfUL1SMmyTK80YkyQ1uZpaSZx43ZXX/Wv38MbbRi7ffL8xcFV+vVxEF9nKrAAX0YCsxbcCgFB59mOvmDu+/z1z47vf1elCXJRw25F945oJyotVVjWQlSlM3t5LAFSFAtCqqIIXmAHVagUCl5OBaspWRQCmEo+qA1QZqKItBNqDAFU8CO9LlDqKxwW7cIvqVkm5PZv+98hlN/+Fu/lVj6/Fz/dCOKYX1YvlE1MnrpuYnHjHeOX42+fiuaGQItfwDcOBfY6pKEqgpo95oYwgAmERk4idMjEUi5s0j7TJP1sIVvkcFei6kkA185dES1J4rVIlyizP8FpcHcVPwJWLiKIwIuRY4lrDz9haR5uL46+xWLKPIwNWqUIBqAogRbtfqqgiDtMWbVnKGifmwBMTnFliHqsDix44DyRGUvI7Zsulzge7y71fWN/Vd+dQ1+b9eWX1QrhalneM6vgDnYeff+D1x/Y8dltx7sC6AtUt0/bYsSThDRvoXSk57BWKuR2+JogLBTjD78FJjbj1jo2SqaMK5Xfzj2Fhq395QFVfIVlMN1+MGfFGX52Z+wBvKgGodeoUoqxDLZhloBpSggyPtINsgFSlCxJYE0y0LhTFKmoBVa6o2oT0KWHdoughc4ntgDJgUIRr0XAo9YpReXDTd/rWb/rz7pFL7+vY9tVJIw/XWN5JeIE8KgeqF8gHpfbdvmXsyI6fmzm26/dKxlzgW7CpgjKybXebLe3zZqHVBarZ0QhTUE9q2noom8hQUV0cqBbIMn3eRaP1gwIBJlhw+4SbqttMWfvfNOCcKaBG/yyrMAOsYpKrmyXyei/5fM/ma/6idNnrYVG1OhYJF8h5tZzDfH7m+b7Dk3vfNFGd/KnJ2uwtoZkMmp5lmg7OP4iTtEiJUooUvB8FpGbq+6y9n70WBE0ayc0L0ZnHtj4PQJUtwnVFlflzjBuZOCIiFHbLQrVGuKbY6EBclTRi5qtyMwAAVidjiY2lVmCDRsg+vzjvZMMkADUTmmgmX1Yl1nQVVFVl8Zfz28n4rArHgeqqPVNwCs+Xy113bhjZ8LktXVueyW3WlnPWrv3HAKiO7n7odUd2Pf6xQmXfuoIBoOpI2h6fEnAETclW4iGNbHvh74soEZVIoQcQ2amI9XANLQSqi/FRlwKq2V4x6461do3tQFWbyPGFKxp9qaoq9jAO63Wq1SCYBc0L3QufTFUi0yhyZZivJawSuJAssaGTOQATv7xXXE/8KroDwuuBZRPgeUOZlLiFarF/+KmhzZd/pDA49O2Bq98Mq7f2BIS1fyLkR7jkCORAdckhWhsPUKNfHzh28IkfmR3d9V/8xujGkpswjxPTQ5NQ3zzUtvZ/Ux0p1SOZcM5OWLUsjmr2MgxO5fTCpJpxVEXwBGugmKK6VFWrFey2wTdCOhWAqsPiAQYPzOOThCpm9IFArwEAqnhNudg8sCo+SAAMdaNITt8l/1pYt/2j/dvf/I18Ejuz83m/eqr7uX27f/R4dfqd03HlptCIe8l3WMmPzyZln9KYIgjkAFJB64BQSj55LajQr6lnm8xWqr2imh3VYruIlZqkGCpqkJl5sTbFVzqQgoVRrNj3WOSESmlTYIXKKriC8HbkgAB8nwUDZGFC2hNSn/FyzrbkJoK/AUp1nYi7A7ZswrTtjm2Y7BbAfYQUujS3HniFA4WgeNdI/8iniiPFRzfT5ka+6Tqzc3mtPRqt/9HdT33f0X1P3ObP7t4YGFULVmcAqmjvC/ueMRzfpR1u6tY+5n8kssEZwCALkaMrDFTbx6t1BmfXsu544ITW6n7QvrijhSC4RkS1ap1q1ZDQlEhSm3UIBqqphi9uBXy8AKrY5QklB2sGu8SgoqpdMrCDFEqZIlwbiMwOLZciL4ioWN4zuHXbxzdeee0/FPdVJow3vjE38V9rJ/oKHM9KrQErcCj5U5xuBJTaURp9/M7X1Sb2/4E5vfv7Op0Y2ZJCrNe7ztbft3+si9ABzidQ1UiD2/GiTdV8KUw04qcnSlAkkghHtTLXoDg2m0AVSlAAUt5Y8/OIpQ+39rM2Kjh/TZI/HocJT7OlWA0q77tOJbJ6LrmzNLLto33XvvWreRrJ8q4z0E12VncOHTj23FuO1yZ+bjau3NSwkg4jcMhwbWpINKlUGVFBSRMK0fpnBZL+5DnOdjHoKf6miwHV5R3dWT5KVzM1XtUBxPOtsZpVVcMmH+b9tk8WWv6wrgohqII7AMwltF0VWrK898vsqzjBgH+G2EcBpfoxuvjPNSItpJKEoYzLCl9J2d7Bh7VlgcUOAaljuBO95Z6v9fT0/n13qfvJzV2bZ3LP1bM8F9bAn0FMdfjh+28e3/fMn7nTOy8PaM4BUFXsDS3V0UyqhGp9az5FNw3VVFgUClA1GajCGWDlKqpS2JDXFaDaVgDRQTMi6JU5HcsKpvc4TKlei6hWiaheiymGT7bhU8rUBbi6gO4C7qm085uJWryLw2sgIlXmcOl2yGigLIPNW5xa1HB9pTp7R4PBkTu33vzq/9W9ZXSHYbwzr6SugfP6fBxCDlTPx6ieh+eEoGr8ySeuDmeP/Mdo9LGf67BqhuGAiynmyHJbAFCzny3ECmfZ/V5ORXX+cfAUpn+kLUW0mAoq6iiE6j+mudkGJTGU0JJOBfNnqTDJgs5WJZxWIvGqDFaZv5q9X5bEagGLbrlqSgSAqtlzybeKQ1d+dOCVb/1KDlSXPjnvvvtue+CqYt/xeOrtB04c/NWZaPqa2I0LRmBRasNYn6gRYaMR88LEdqTwRtXG+vzZ4GRhj9MWg7r1ypn+vmU7tfRRrcAjuCoj3oyShKWFJ+02WSyaEtDpmA4V3IA802PVMfushpJgRbG0+gWoCy0A7Umt7BOPC/xeUwo0VG2GcfGyz1GXbdcviwTlvJfQA4NsC9ZWUi1Dc7foFmrdXb3/3Fnq/GShq/Do9s7tiILM6SwrcHqs9lOwPdWRna+cPLLzQ8bxJ19dUDOuDSqI6Yg9n6aRMM85A6r8UaOaiuY31PXScjdTZ1GgeiobquW0/iWWVQcIiBFyWy1EuDDZMWAi4JjTWFFYTVggW6+mFIUQvKLw4HOyFu4cqS1ViIyELs/b7o3KAip9/WT6Bol2oRhWVF5H1eodenBk+7V/vfl1P/7FPNlttc/e1X29HKiu7nif9auhwjW19wsb46kjPz+75973l4wpx3Isg22c5gHUxVT/K/MxLw+oZpxYWajhmyl4eXGgGtYjqahGAKoBmWZAhvZF5QosV05FxZ8BVRZK8YKuGVTN55bqVcYLxOvXjCLZvZfe5Q1su234+h/8ssGxVfntVCNwu7rdunJsY99MWn/bwcnDvzNWG9sau7FnFy1Sdkr1qMGCIpxzsEgL44TiLPIUGwgN+oDIRLCUtQjnn4OoqJ7Oy7Edei1vUV36M20+ZxtQBX2EBXnZcbPDjnirAoj6lkeB45NnOVw1VRHuKVEkSmxpELTCACRjQPP4QBFocl81lVq7CmeqahNiEFRsUZEyDbId0ACQNilVZ/xMJ1qRgzCMSIGSEA72DH2+s6Pz412lroe29mydzcHq0p//WnsEig+jTz5z+czRff9v49D3frBIM4GLuFSkUDGY0zZn8E9tdiAAHqGOj7hlLuIlImsRoHq662tZ11TTEjvrEkh0awZQhUMLeyzZrcEhA9XU6mxCtUpCUYMoTaSKmipP0rUyTQU3vDIgqiun3J3QtC28d+33z7SxrHsG/YJbSM3ywO5C/4bPXvPmt/+l0b/56Fr7bPPjWdkRWBkEs7LHlD/bKUZg+uDXemj60FuP7/reR/xkrM9xTMuwhJDeuq0NoNqckHjd5jIV84xQARAxlVRU5wFVMyDLLAhQBRDN1NUA4wCqzFsVj72WUKXdTUD8oTO6AMZEA9U7C4NXfXTw+rf+W85RPf3ltXPmwd4Ts7NvOTw19sdHKsc2qqJpk492IuJHG834UUSQhmzkD1EHKtz4TMRKDGblKhNM6ZdriYqEKrDU7XwAVRaksH+/XDHswQsrHx0UwI1OrejiUzZGAhAxXxVg1bUc/l6FKaWNVDxWOeVKwCoXoHjNFoCatUpFCDK//Y/nkcQriEY0RUand/G1ojdibGGV+a2yR6vDaZklrxT39w78c0/3wF+9Yuiqe/MN2FJn1Nr7PYoPhx/89Lq4euwPZvZ88+eLaqroWmjn604Zt7/B1QRnVSvutb8q+6eyyT8KAHA4scnQqn/m7i9h+r80UIWyUMMDrqbKPbOKMygSsResMXAMXE1NqFFPqTKdULUCP2Icf0CG4TFHFfM33FrEcyPV2oVMJItNH9QIYv6fgexmMQLCWQPzkEPK65wpDo58fvtNP/DR4lWvzZ1c1t6pveJHlAPVFR/S8/eEau/dfrV2aPvs6DMfqh577rWBR4GFDSvvOKWSmGWbY6HLAEFrZ73w4874q208odMc/nIqqtnGXzxN9fHoHbEQ4sHzg5gK9iVCuK/DniqxuJqK9j8i8fCeLOadGmL+ryuqAlIFqMo7T8niUIDM2U+PAwMnojkVkNt36ZfLG67/i56rv/9bOafv1B/wTrWzd/+hZ289euLY756oVa62y4EdO4oidi8EHxX2UyElUSi5UIYsNsKT1jG5zRVwvmAvq7MvdXUs1sReelFd6lnl99n5q7EoL/6ZcbqmmkofH6AzM/xHXCVbRznkOy4VXJ9sZVFcjSQYIEXrVYR7AKtIEZJrACBWnh+Le5OKpy81xP0y9xoAg6tn2nNYR0RiXJsiLO18AQoAgCoEXqaylOu4s6VC55eHBwb/5lXrX3VfDlaXdx6spUfN7PxCb2N28hePPvUv/zlIxsqeFZNjy/zGwA2hJREq7Z5ca+CcgB8KSycttmLwCFDLVBLN+1ziTZ7umsrAIW/hdOtfALNcMNiIwh4R1llIApQAF6ROSXesXgGn2yFKAyIFTio4t9k5nrKVHYcI8L5RUwtY2S/XEewI0bVB1cG2baYUATQjsatm2Unvui3fHVq/9bZ1w9f9i3HVVeFa+jzzYzk/I5AD1fMzruflWZEKVH3+s0P16SO/c3zfI7/s240uz0H1ZX6Fik3M24Bq62AWfNxNTtBKAlXd0j0VUMUCnaKiCiFVSLVKg+pV2Bk5ZGcVVbR3ABCwaKNmwAlVOq1Ec1UzX0pUXU1wIhm1tpKDmANlmgJU+7f8U++mV/1Fz9Wv/955+WAugic9qHb0PHPw2beOzR3/peO1yddHpuF75RIBkoZxxEp+RDQlcUgKxv6oixhIlEFVUudzNx0osNkTKYkAACAASURBVOisPaDaDoIZpOoufbZoZ216pi8wWNUiKRY4GeRYNvmORx7EfjF8ViEKFEGZ8FVFDMUbRFRV+bzQ/EKNjnGpCj9VKmEGV1RFOCNoVosPdRe0yW1FrYljWSGsQroCKAG2KvnF0e6u7q8M9g/+1bX91z56EZyKL6u3oJ78erHiVF77wn3/+LGiOr7ZN+u2bSQIYCLEnHASlZIse4kgxjmCExOAtcWJZqCa1e2XQVk+FVBtpwuw3zF7/ko2oABV2cixjze3HbSDSxhTvRJStRJTVDMp5YhUn6OxFYuoIPwVy62Uwwyafi3iksrWbvAdtoSGo0sPeH3Dtsl0fJqJYwr6h1/oGl7/1+s3Xfr57ut/eP/L6mR5Gb/ZHKheYB++eu6Ojrqa/ZGDO+/9f1w1tcmzG7ZjY3GUlmqrxSoTweJt1sVEV0u3Y5dTUW0OpwaqaI3yGgzQyR57GqhGETXqDarP1lkZisnMtlBRDbiiigXf1iwGGFyLrypaRyKoYqDKvpdZWzXjQgKgWhLiZxhUs0qJ37flbwavueW2jo2veuYC+7hX5XCV2uXdf3T/G/fO7PvFsfrYrTUr6rIcn2wvYA5qGMdNoVSahASar3DjoD4WuRSqqgl8fXW0onzW87dIp51sTlviWfrcXM5AZceTCakWAtWmxjkruTarq4hURUvWYFN+UAF8yydC3GoYcxWV06sYeMqGSTwiW0CVq6wZFuV9IagwmZVVltfOVyxXzhgwaOCqDdoYqGIhx1epoBnk2l5S8Ap7O0qdn9+27vK/2pyHAiznVFgzj1Hqbntyx+zI6NP/dhvNHni9Z1Y6XTMkhxX96IpBYFegKMGGHQBPwJ5UUzHpyzynfyHn2FkC1YWcVgBVqajKuS2bLl0Q0OGnqKbGETpjiEiNqFFDohvmbwBVzOUe01uEDoPny4CqUBmk2yDPzfIp7kSkZHCMrEUxfu94pCyP6pZb6d9y6Wf6Rjb9XX2o8MRll72tsWY+yPxAzusI5ED1vA7vyj85CPh0ZOaSvc/c/T/T2X2v981K2XNlYYOfJSqpuAtAPNUCf3Yf+3KBKrefdFxllkgkblKoIglQTcKQ6vDZm60xrwlxemj7A6gyb4/brXL8AD8Aq8xR1eIqBuTwF8wmz2yo8RgkuwBGATx53bNe/8Y/G77mTX8bjGzPd+CLnJI7jt+zfdf4wV8bDcd/8oQxvU75AGQ+qdSkOEbKlCTCIPo05YhEcNMSwnZAssDFpDvmxBwBXe2uMwLX5ntSzD+MxRLVskcsr9q/3CutWYTSV0fW8s9w8jxwzeTVVNr5CTypssoqKABFTqRisAqbLnYBkNqTduvRl1/GL2gTOGsQLwt0xvvTwkAcV9PEoyVEQ7UJHpIMWiEmBP1Ft0kd022U/OLOkf5NfzPS0/+Z3LZquWfDS/848FRp37e90d0Pvvfonofe6xszG4tOZLhQ9ae41kADCCgCH9oEDUoY1c16PXuRttIJMyH9Uu9s4b5wMeEVgGo2z+pSf9OsCnO4KP1TCushVebqHJOaRKAsoJIKoCptf7bNagLVmFLss7RFm5z/ch2APMTUNVwfSGyzMY87FBk2RcpJO4c2PNa/ZcuHBrdfcVfn+puOL/Ue899fPCNwdojl4nn/F9w74YmNnnWOPXDv+2aOPPQrrjqxpeCi0GgyUMXEYvG/xVJucU792X3syweqAk1YX6KrvMzLZ5AKH8qY4kaDahUA1SrFoXCxTK36Z6DK1VKZKLm1jNY/g1WpL4lwh3jx1nEm4g5g2QxUI0yMlkVmeeBFr2vdhzdsf8M/GSNXTFxwH/h5PuAdakfP4QO7f27/8QO/MmXMXBMWEyLXIjM2JesenW1lcGxojDYfhD4s4kgIPEu2ZNLhDvicEr1J0cXAeUe/2FmXVR1PynzUfynVoZWpqC42lJmoqvk7LfTihVufvwpUFYBVrcSHCt+zPU6vslKTFNr/EF6l4I4iarWVYqUHR4RWmYFrE6hKf7/5c30QTdDM712z+AyTLOYtyqbUykICGMAioMCvlEu9j470jXwwCRsP3rT1ptwJ4DxfOyv19Ep9wKR9r7r2sbu+8CdmPH5Lya0WfatBRlxnugmM8sHR53mQL6ysmooNISqqIgyUG2bHpW/LA6riTd2+eWNIyW4XsoGLI2n5z80hLjXhzphJBZ08BcssSZgSNoyi1MSOTuJfpCsmIQZcWc2cjTHnWyaR41Ni+VSLzdRwO6Yvufr6j3b2D3188NXTB3LP1KU/44vpEWeHWC6mEbhA38vcC19/y9Edd/yhFY3dFDixD9I5x0GC22RJdVVoAIu1/8/uY18OUM0ank0lcxsdAZMbQCoxP7VBtbk631lIZfgcnwrAitQSjqDUlj1SSdAtLgaqkv3MadC8eEuuOiquKbhcpksNrPGOpwr9I98o9A7/ed/GN99lbNhQu0A/7hU/bNnwkPWdibt+aN+xF3/3RO3EjRW7HlAJGwKDDNgwwS9UsU8DxQqiKhFCaAdSVsBn9AsGdU2+avbpy8J5qlsLgp663qpr8yv+/tuf8JQ5bTqwILOKwlckUgEsWobBFAB4rVqJIiNWrG8BWMXiy44AoBJKp3RedZXBPW48fpmYRD+uWWmSh3CFVoNcS/POmb9tiTOGxAsDrNrkWn51qG/kS13l7g/1rOt47jLjsrw1el7PnJV7cnTK9nz5G789PfHsL9jJ+BVFp2o61CAXIqLYJst2dQphVj/VWzyARuyLJLVXt+mXPq52oHoqGyuubDatjvXrYn0BTTVWHILRqIqxf7UWsWcq/FINsyDt/hQAVSILshM+QRuCO/0yg4uxP9dSWZQFFxtQX2KAVcen2A5UpLy5gfVXPLDpsmt/v29wyw5jy5b60u8wf8TFNAJnh1guphG4QN+LOvb04NEnPvN7cWX/O8y0st6B/6K2E7Esg+IEPntSUT2Zp3p2H/uZAVUdmpoBVbSIuYUaUxqFFIGfWoHiv0EqtckyAwarrBLVlj1MEzClooqvQmUSr1SuQ8GUnXlc+DXsT2yKoRjlKd4iwy/EXSMb/6rct+6vSje+8+kL9KM+L4d9t7rb7qv1De84+PiHDk0efGvDiXsogFeqWCupKOZKIYMztP1RzYFVko1kGF2tzwRC0PQu4KRKFvnaAqoZID0dDQGwMeOw4gTLQCq7HKAtmaacY45qkms7FJgu2eARQoiNsLisqooFmsMc5fzMisKyP5Abp1lpsVUT0GbwVFNbsmor7yosEZrws6Kiig6DBrZIt7KUk5bc0tzmdRs/OFQe+OylPZceyv1Vz8vlc16eVO37xnVPP3DH+6K5Az/sG1PlkoOuRcLzowEP3WZaleb782YHXSbhNQOsCuVm6fmdQe0SFlYCVKXSyZZpqINqrnUcxhQ14JcaU62aUNhA9wXnZEBkeJQCpKLboOkqWdsrhZ2ijg8W4paEWWDzBlqR5ZgUqZgS06QIMal2MfQ7B3fe8pYf+wPPrd1lbHljDlLPy9m3tp906TN6bR//y/bolLrdqj958N/PHH7q1+Pa1KsM07RsrT7C15cKqIryXgu5mtU0IB8RpEDtn4QNCmt1alTxFVwsh/1TMcGpFET8VnyeGBMApGqgyvGcmOL0Ha1/djJxOdElQnKJ5VKICMxyeay87pIPDWzYdrux9fsPvmxPlgVvHNXUe6fv7arX6/9hx6Enf286mRmyipZp+xh/k71Roe5PkpCSNKKUY1ENMm2HY3tD/F5bUrFaFxU+lZIDARyjwZRiC4vnwqb9/OlmtSuqWMz5xlXMVq13nvZEH2LTtgrtfl2pgkVXBNoK26uJ4b9rWGBXk52YZKcmWVDjpyJ6EqCaRanqpTo7BG1ZxS4ATVqAvDiLrJjnK0cpvFThpjZBLmTh2fgyFcAhU3nIfFfDvf3f7S33fai3s3zPtv5ts/l5f2GMgFKjxSP3/MO/mzr27LvjyuFXF806uSYoJwiBgHJenx9ghMPZhc8lk7scCaziWLDaSrE67bvOPFJP8yBQfqTYAYqPcFK5PZ+kDFIb1ZiqczGDVKYnKI87Yil8XwFSucsiE7aEf0ADqPm0HHMtFVWT2/8QBMdkWIpiM6XEsiiyPDKLPQfXbb76M1d+/63/g/LI4AvjRD4PR5kD1fMwqKv1lI0XP3XN5K77fqNROfETBoW9HtuPKnJQFQMoZPUwTw/iRJ7deGKQjz5j/y3nRDhVRbV9oWcNuObWNZmF+B4tU4DUKKK4EVFYa1AIoNpIyFQumaZPRnOCQzsTfD/ZvqOdz0AVk572TJVEaMluYb9BG0BVAGpoFSi2PCr09t/TMbjxT4auvvxeo/fmmdX6XNb66xxUB4MXjr9wzcGJA39yePrQTbGXBKYP0YYNBypdRY0pBdLCAqXPHXwcyKEBXzhT+KMmCAqAzSBVMVgFUE0sLJ4XIFDN4jOyiFWcz7yoY4lOKU5i5n8jlQtewLgmHLLINWxyEgBVk31WcWery6yiKm7HUl3FTZMKsypVs4zLILoFNpqWQxlk1fnolo1rWMYXVB8TQBWQObWo6Hgzg10Dtw31D3/imuFrns+rqmv9ipTjg/3g3M5Pbj+y55Ffrp848DNWeHyw7JvMlgInOZuzeaPOwj58+rDtk7me+avNDU72nk+e2U9dTV3IBdfJUVxJBVldEqiQ3FavhVSvxGxHFUfob3lE6IiRy5VVgFyJSdVAVdvVYR4Xrq2EtwCkYsPHFCIrpRgiTc+hEHOME0wF3UPf3n7DLX/W9cofvCf3wL4wzuPzcZTLwSfn43Xz51yBEVDjd3SM7njiHfXKkXcnjYmbrbRKJdcmB+pr+DxyJRLlxpgUZMm8q8VH7rQScXSL8WTBysmnRuYBqWUhzXeAFmYTA/OanmW5S4wmG0OniuIwZJN/AFSYQydhSkmIh2Op///ZexNwua7ySvTf+8w13HnQPMu2JNt4wpjBYMYALyGQgYSXbrofGV4GwnudQPJC0glJJ+m8JkkH0iEJ4ZEwhBgTyACYIQGBwQPg2ZKNLWuedXWvdG+NZ9r7fevf+1SVZFm6li3rSqryV9+VpbpV5+zaZ5+117/+tXBMDq+FzJAyswQ7FpyHyb4GYIUOFewSFmpOjIaVCRgnP6RcBtTSHsV+VXuDk83KxJK/Hhgc+cjoTW/ZJkTBbz0HA38BvwXY1Dubdy6eah5+62O7tv5OLJIBWfIloazMoWEowSFZSrN3Kpf9iqmA/Ybt8MfcYkmGlWBgbvB3wnPBlCE7JfTTjFd35px6Kepqnp/9oPfehp924eP+JdPEZICgKX+yhwaXJyGFMAbnDFoVwCoanRzytCQ/l+QrlwKNRisDOLnj2QjzOkAVdlYWnnSbVfgAC1a1GNsuVO3IAKAhtgEfHIfOyWDGss13fJKp0MPloXvGhoY+uGnDtV+YEBP1Zz96/Xd4PkZAH9lcOfTE3S+vHd7+jnhu3xv8rF4KHIdca81nrKgsIC2s+TpTyVyrBTlhRSIdMqKY/53Z3YmgLhqmzLXbveZYIW0+jwGqYiP+PMmp2UwobsGaCiYuCK2AZCsgBd9XhX4JAGhracV4F3cCw6uCLYWEiIEsDpkTC63EwHEpx1rvRVkwNPrg6LI1n7j8+ls+1W+EfT5m38L9jD5QXbjfzRmPDKBj5tGPbTx+8JGfjWsH3y7j6eFBT1DkIhvaJYJxvoRvXUKKI+4BVrEYQe8E+tWaODPY6BHSmX15J7O890AwYWxh8gRfyOKmXnSmYkkyXZwZ78ahTWUmtZ1Q0kooaaJTWpDOsFhhV42fxjAdiyKYJsOoAqB6HJ2XWx0qSqC2l5Q8XulgX+VR5oYUO2VqeYNJadGq748sWfF75aHJzYObXjJzxsG8RF6wVW/1H9+/9fqp1tRv7zm64/VOySPpl0xXMY99xmDMgDKjRS3gk/H2NMFN3b/tDpwpYZ+0ablIxpWvDgsQkMyT5ykleELDa1ksV0sKlEORcilUDvlorEJTFc9mm8yDaw0bMcuosrl5B3jYUe1oDK3PpC3/M2S1usLiz6xTtToG/JPn+qRjTVW/Mjs6OPaxVYtXfHjT4mu2XiRfw0V/GljTm499ctHske+/pnF03//RnD5ws6fabiXy+doCa2quwwKwIhjFeOoymOSNlbEm5ClW+Kz2zF/2L+3Vp+I9O1R/AVRNJHDRzMeGLfBUTkwCFbyvkwSvgcYU9xvzRDgB7isArF2Xa9uI5eLvLWXCrGohwYFTDTbKmrTjY63XXmVk18Dkks+tuOyaTwxd+8ot/ejri37qn/YE+0D1Av/+9YF7S3t3fOk1zeMHfiGvH3xVhdp+xcMOPOBSLhaDTOaUi4RIJoSMaLP8YIGxT6bJjFjuxOLPydPDRkH2xpUWkMV2fTNvy+uoAT38hNYRJf8WmqhSSlspZfBOzRwGqkxg5RakosGEm6MESSAi6RkQKrDTxvm4RoIvkcyjyeNFW1IuXUrdiJJgME+jkanBlVd8qjK+7EMTNLhH3HADUHr/QUSP6EcmH9j1wFv2Te/6/bo+PuqXkSMekkbIAhvVpx09WRHWwED1DI0Xl8rgGmCJ7v+UYgWwqtgNAZMeDCoY1ZJ2KASrig0YG//ztqvDqgJUMNuKa6UDVLvXWiGlOUGjWmwPe4AqNmzF5gEXjVHGuCRzQaGIaCga/s7wwPBfbxjb9OklS5Y0L5Xv6EI/T0gAaPutS4/s3/GGqX07fqE9t29TNcg9TybkiIwdJzjBqeOfWlj2oYyBssiJQLVXy9zZYD4FqBqqoaisYXslOOTC1M8gCUrjjNqtlFqtjNJEU57jPuKTEOgrQLkfbi1GkKVspDJX9ayEy/Xw77YqUeRo2fUbvqlwZk6Fq93S8NTA6KLbR5as/PsVl7/kzr5by4U+o5/98feB6rMfw/P+DvrQVyb2Pf7dH6of3f1rXnp0fVkkInR8jlsk4XMHZSYzyp02aYlae8o3UEf55MCYmbfeRsPa9ePrnlaH4LH6uSJjuiu4M9AXr0N3OFjVAqhqRG6mCeVxTFkzoQwgFWX/WJPIHSZ5+fOzIicdt3RTSmWGlfWpAKumJIRyEjOqAKpoKIGE0vFIBCXKvJKK/cpxb2TZd1a/8GW/50Xpg/0u0e73iE7/2sHaTQeOHfjlndPb3+pUFIXlkHIwIQqyCzCpGNAuy3feJ/eCOwADVHOVUcpgVVOKIIQMGy/NOtWSdinULkW8ETQ1CKNPNcpqNuaxugi8F28ObeMUbwrsbrEDVDvXXXfDYJWsXQmASQxm6UwgfXJyl0oyqg9Fg5/ZdMXGP1o7vuGJBTeU/QN62hEAWJ1+4guL21N7f/zInvt/TrUOrKq4jTCSsXBVTi5mEceqmtgNhKKw/ANzhd0kCthp1mV+MDg19bCT1/mT7YrZJ1mhGmbs2LJEMYuKJ/xSUd4Hk4r7C0gPE/UKoMzu13ZzZo3sinsC1uxc8dqNJkR4t+TwaIYrs+NR4viU+aXZ4SUr/2140fKPrbn2+jvE6Pp+b0H/OjmNyWF/cC6oETj+yN+tTWaP/sz03od+sSTq1UBnIvQckjIgJTzKpKbUTUlLuHvEpgkkD8jNIQPAYmZi+U5ewHpkc1Y/Z0AtE6bsfXfiMLGGirVJEDSmpJOEFEBqO2GgqhikInpSE6XIS4cHJZq/sCCCDSA2NseiW+icWHgPfapjBPh4fwmtKu7MKBk5AemgrPOwWhcDI/cvveKGv6rc/JbP9MtFJ343j+nHRu/e+p23TzWOvPdYfnTMKWkKSsjidilNiWNSrWjsgpr7z/fBMqOqM7bRQek/UdDqZaRTRV6mTfmfPCqxdZW5IRuZH34a31M0oBnNarEp6EptTseoFufKmr4iBYzt2wBUTdBH5EUc2IDnUGnwnitWX/bBq1fdcFv/eni+Z8qz+zyttdPY9b3x+tSWtx7efs9/1s39l4VqLgpFAjGUgYOeT27gE+ogcQJg6ZDvIBXKfDa2QWaqFYaoZp71kg9Gs2oYft4z8cYoI6Eg2YI/qgGn5gmjf8zhkIQo4lEBVIvNWKFdNwb/eO8iWRA+wE6Wk5PnXAkD+48KWY5yvxfphvCTgSUrvzGxfOWHlq+94lti5dXHnt0I9n/7YhmBPqN6kXyTyGs//sA9VzTmdr179sCWHx1wGlHkpORKj0gGXBrPHWSxo7Eq5cYXN/PIVdgVwxIEsoCuJpGLQEZJ3+km5TqQ+Ssr6LfiOKt/MvnumgQanJDmA79JBqkxA1TVyki1ctIJfDoFqdg0UwGkdr2MbBMJCFX4A9pFFOywdODTB5YYzKpLynHJLw9Q4obUkkHsDI09uOSyKz8u1mz45Oj6fpf/yVP77kN3v+j+/Q+9c19t30/JQRLKaVMYhnzjydDtzxo3kwZWPDgOt6Nfu0gulmd9GqahCkldicoozjNKU8zrnGSqyM/RWuJQ2QVchf7aBFgYGbhxtDABQ93rp/eQBDrRTrDPKmCEARkm1rKnoQov7gWqfkgSnpaZpGpQPTwxMvlPN1374t+uiurUsz71/hs8ryPAMoA93x5szR28Zd9j3/vP6ey+l3npzEgo61TyFXfKx5BWSYdcN2KbPg3tv0Wi5oexWOttXITnNqcGsiF/MQ8tiMVyzGlsMSVJSnE7pThWlCWI5kZFILBd/kUlxoBU44xhgwcsRctNmbYBM/A8cpGYmEC+IMmFnhrhLNLTiRu1hlesv3d09do/iQZGvj2w8cXH+m4Vz+tUW9Af1geqC/rrmf/BcdLQ4a+W5g4fvvLIvod+J69vf6nMjg+UXEGhFxmtpwNQipugMt6XCswOTJkVSwNUD1BlPFosNj2zpIiW7P4VWCLDCkn47CERK0tJZxmpBCX/hHIA1HZKqomfygDVRFAe5xao2jsts0TmFs1VUthscVc/7Fk8cpHGA4CKc3EDyv2QUq9EWTSQBGOLtlQnl95aXbHi1pEX/vD+vpXJiXNnm94WfHfLvf/hYPPwO6fSo9eIKm5yGXmeR2mCMTaaNzRS9fWoZ7ruTP8yA1WdU8JANaM8zkgnGbmZJl87VHFCCpBcZU3NjXTQRKHyIz+V5yVKt+bqKq4xBrbF/1mPVfwdv6ZgysBQWfCBDnFHe+RCgiDDeLA8fOeNV1/3W8sGVt19pjPr//vCGwEGq09+qTJ99NCG9pH9P9yY3vXm1uzuDZHbpGoZNmUJwafDgeMDgGoRS8rrt9GrGp1q0dVvNjlWytrlU9H4xynXkGGBoW1TEoNR1ZSh6gV/ay71h0aTak39bRQADxyDYe7RtTGvDF4t+WA6I8hD85eQlMENww20LA3N+EOj3xxdufp/VIYXPT60baom3vrWLmuy8L6S/hE9zyPQB6rP84Cfy48rwOrBHVtvPj796M+p1uGX+7oxGkltcsklDJmRG22+dnZT5U20YS65TNSZET0uAJZZtXfGE+10UNLkWElrCp21SWcx61JVO6G8jZ8ZaeiamhnlLbCsAKpksuTRb4XGko5kwHa04v9hDq2MFICBqgyInICUG1EeVQBQKSkN1NzR8QdLIxOfG1q67Paxlw3vEOKV1mr9XI72hfXeW/SWFd984O53TcfT/6nu1Md0mJPvG1uYLMWtxOWbB1jVS/nR6cA/bfOY8a3MAVZ1Tin0qrBdixNSSUoyydn8v+wEBK24JzySYEkZgHLh32zG0P3fYbSKUS/AazdhyLTKWHBbANWepioj3UHp315H8LWFr6v2yCNfl4PK42tXrvvAjWtu/AjD4yKR41L+oi/Ac9d790bTO768qjV38KXt5tHXp62pl2St6QlfJo7vKiyXJpqU5VEorRuzfm60syt8b3yv6Z8FyWBlJ0i4zjWvB/iZgEXFGp1jAwv0iXmLrn6fVOZQzo2CSEtDhcsGUNjEK4QQgGc1flkmgYpXG8i2PDTHSsocN/bLA7sqw4u/VhoZvHX15au+R6tuifvz8wKcnOf4kPtA9RwP8PP99sYhaHP5yTu++aq8vv/HsubhV7hZfWkoyQmFYSVhW8XrBxzJeSFj+tJ2JRf7YpuVZwtGvbZDvB6y97MR2qPED489mMOrpEkaYBVsqgWqmoGqItVMKWumpJBkgj581ITszZvTp2wXq/GFLHz4HG4KQ9a1cEJSTkR5UNFqYDhVldGj/sTiu/2R0S96I5N3LH/Vm3f3/VJPPePumLvjpffv2PIrR1pHf6jttTw3Igp8hxTEqbjh9DT9nPwO8wNvz/dMPzef1ytzeDpmmU2AeHNnWFVEyqYpyqMxZXFiSps5USR8ihzfNDcBkNp4VXRsA7ByuhVvFdCEYs6n8Eo1fzZ/j+bBk4EqX4PWx7bDvQqwasZyDs2IHDxAHkVu6cjk8MS/3Hj9Te8ZpuFav9pwbubO8/GuevNmtzE2N9qa3bfx+PTem1Rr9gad1tZR2limstaA0JkrARKF5o2LlMbH2vCaIBMswwqUynZ0WIONUQDYVMQDp4n1R83ghwrZCuahY0z80XSJKpz9WcSu8NptkLGZxXBNY0YXf8AmOOReiRT/7geJU6kc9kvlh4PK4B3Do4u/uWz19Q+J1av78ajPxyS6AD+jD1QvwC9tPoes9bere+751oua0zvepNrHXuVk7TVuGkehK9lrkRDNBwcABwuZy/GL6Nw0C41pairKRswD2dxnFtphgQOLahugcpT5odFDtGRqQKpOUgaqWcvoUzXrUzNSXB5Fx7/R6HGqFPvqQIJg7Ka5YQrd/rA9ARvlBSS9kHI3RFdoRpXhmj++dBdVx+4aXrPmS5XFK75XufolR/s34FPPDDRlfHbfP79t+/TOXzoaz9yUein5EZouJH9n5kYF+MUxC095k0sJqPI2rYdVPhVYNfptANWcS64ZGNUspSSJKY1jyuOUKFMUkkuRDKjkBOQhhQd2PgCrYJiEw6wVc6XMqnYf0A0yULXlDcOnFq8pvp9CDGD1lkIqEwAAIABJREFUq1aDiIYqPKEk5LYt7ZIvg9ZIafi+G1940zsOB4d33SD6dm3zWUMX8mu03uzSzny0Pnd44/ED2ze15g5fqdLmep01l1HeHNV5XNU699CVIGVuzdFQpDfpUiYK1azhSDHk4Cks6wWjmiEaOWImVcM6kEMrAGYFM6kGgLJ/BTuxGHN//B3mNuh9E/uLRliNaGynpERQbusgOEp++EQ0Mnz/0PjkXZMr1z0Qrbn+oBBs9N1/9EfglCPQB6oX8cTQemd49OGvbmxM73p989ihN2RzRzcGIqmGgeMKkQntJCS8nBuunBwCeex87Q2waKwpGqSsyQ6YU2ZP0QBlFzkA1TyFJtVo9NBUAkAKkJo2Yv4JVlUkimSGZivbSAJwBG0rFjeAJrMN71hS5cyghiT8UIuonOVRuaVL1SPO0PjWiXUbvz654fqvUWl8e38nfvpJvFVvrdzz5Hd/dU/twH+czWbXUijIdRH1qcl3PdOxzgR60RRxEV8Uz8GpFUDVgFUA1dQA1TShJGlTikpCnJGvBZWETxUvYq0qmptQRcB8R1MgGCwDVHt7rgFQizK/7cYuYlWtvRADgY6OtWCwTNkfzg2+73fcMwCCPe3n1Whg97WbrntXM21uvmHJDX1P1edgHiyEt2C519RUmea2LmpO77587sj2Tc3a/iuypLEujduTSmVlSVkoSXlQhAqtHO7L11roLNM5bAFREbPpqKzgglY1g+A5EFkmBDuy4H4gOG4AezCkCmtUvQx1ajZe8O0m4fDfS9dVjnQyIdxUuVGb/IFjojSwuzI6en91cumdo0uXPRKurh4SYn28EMaxfwwLewT6QHVhfz/PydHNPf6psWRu6qXHDu1+a3r80A06b09IkUTSS13ppdIVQniws2FrqCK1xCaUMFA1tSGR2xI/tt4AqhmsSsCiIrEEJf3caFFbir1Sk2ZCacuwqzIjzj4vjM6ZLeoYlmPfb0r/iEglzyftRjr1yioPopzCUktWBo5G4xM7Bpau+O7k+su/4t44eHdfizq/6bFT71z0r4/d/gcHm4feUteNYS9yGajKTHDkJlKWzKPbLTy/d740X8UtKrguOAFSs6dqkieUZDHFSUxxu82sqpNptqga8CKKREASzShgqnhj5pBCVaHDqPY4LTyFUS00qj2WVMVrbKMKWFRYuiHS1XVRskViEa5pNFY5VHJLM5vWbPpg0sg+ePPVN/dtfy7SqcuNV/u/NkzxzIZ46sjG6Zkja+r140vyJB7WeTogVF6WWrlK55xsbayoODpZ57nSaZrLPFVS5dKN27kk7UohISKAmUsuFOW8lEsptElFY8QqJCpfwlXCcTPX87XnhUngRbNe4B/1KwN7y2OLtwwtWnKPF2Zb+zrUi3TyncPT6gPVczi4C+mtNcRGe++coNaRlx/Z88TLp4/uvT6OZ1Zp1RgORNsriYQclRodkxXim2YrE6+KGFSyWlSAUwapsJ9KIbhPKUUjCXSodWhRNeXtjFOo8lRxyRPNJGCOmCOyPqi4WXMiie0ARRcosXl/qHVpIInLQ7XSoiUHBxYtfbQ6OXnvwOSS74RLxx8Vy140vZDGdqEfy8Pxw1d9fusX3n8knXlV6qVeGIWcHS5jIhfZ2kBMNtO+sLVZ6Od0vo/PMEy4fVugCvP/LKZ20qJ23OYUNplkFEqPqm6Jyk5IPoAqp/m4JwLVHg9L3i5Y4/Ru6d8AVdZuF96pJwFVvmYl7IPg5gBmHBpFE5yB68+VfmPV5KrNvpv9zGuu+uHD53v8+p///IyA6VnYGVAtqVCuKtRulSjP/DSPHbOzkTLLE8fLHZkpxX780IDlSoLAwIRCh6VM8JNSobLMyV2T4ao4H1hJIaSENloKLxPSSxzPyXw52JSBf8zzxBTJ8rRYtKjx/Jxx/1MuxhHoA9WL8Vs9xTmxLOkbmx2amApnlZqktL0qbdbWZ/HMunbj6Fpdn16ps+aSJE4GsjQJcpVJDQCDJ3uj5qbbn8GqYVHzDPZSEN8nHK8HX1QRa5KJIGHLnLjpAhRBy4TbLeuguBnFNk9JkWs3UOQFmR9VWpXq4LHy8MgBb2h0hzc68f1gYGRbXvW2R3504LjIasv2UdK3Lnlmk/bOY3f88Fef3PxbU2rmegq1KIcRubCWAVCFvy7617mod2IJ+pl9yiX0ajbvL5wq0FCVUaJTZlRbSZta7RYlcUzUTinUDg04EVWciALhM2gstHyQWxTWUwUoLYAqbxDZT9V+K/x5Tw9UoQfsLOZwy4CkxnF4IwK5gaPdZLw6sWPx5OIfefn6l2/rNx1eOvOV5QH0GUn044IefVSSv1sQrSdaR0S79nWmzb6DgVi2nOjgYV8sxvAsITo8NS0meagW0dTM44JonGiiO3Yzx+bEqP3fseEBTaMj+vBhZL2kevHgYE7r1mEX3HeauHSm2zk50z5QPSfDurDflNnVx++MyJ8uzc3ODLQaR0ZVu7XIUfmiTOWDeaYHclIlrbQv2CxPC6FzmedK5lkuZa5EnnOJSOCpslTkiRI600InSkrk4qFHS7u2tUNKpQXCeGROWmohhMTNVDq5dJ22cIKa44XHvDCYiqLy4VJYOqCdcH+lUjoaLVvZoGrWolW3JP1mqbObV1/c+/l33XXoO784TccvdyJJZS8iD/G1MRpvXMpETjl76GIr0QN4zu7jLv7fOgmo5rCoAlBVCbWSFjUAVJM2qWZigKoImVWNyDc2VdiwockEYNJ2/ZskocLM32hUoS/lcOKOhvXE0r/Rkxe/Y6JXQZLBpwiOBBAScoIbvFuVowaC4eMb1m54+0h15Fvr+9GUF/887Z9hfwQukhHoA9WL5Is829NgTRM96tJMLaSsHrXqzUBq7aet3Et15ooslnBjJJGLuXZdEkT2WS5EnossywXlEvhRZG38WYlM5SJPMulJKYRyoHVyhKPZLSUh5Qjo+KXWjpRaey7qlLHjRs1SqdIMRypNtzTRLPvDTVq3rtlnfc72Wz3x92597OP//f65R3/quDu73AtdqsiQXCQXpT7bgKWyAKoIbegD1dOPummvLxhVQEIw0hmlFDNQbVMjblIct9iOzc+JqhTSIICqCMlRJk5VwX6NGVX051srqoLR7qRPwRbI5gZZRpWBK8txuob/xmfV+K+i3A+7Sw7vYG9Vo1OFn2ooS9mm1Vf+l+pA9R+vmryqX/5/bi6vs3oXOHEQHQyodqBEdSrVjx2tKp2UBKV+nCaeMLsU+EerLNXagYN+Cr2Jo10llOZYKcq1IxGSlusQNi5YUkPlo0qlHEVtpYOyo+I2qAlHwdoj9ANNXiUn38sp9HMK3ZTiKKXJSfiX9v2nz+rb7P/SuR6BPlA91yN8Eb6/KSV1Hqf48zcE0S1EdJ+gRyNBvo82c0HuQfPaZYvZkpxozqGjxwTliEmaEVxTGs+MoyRuoyrVlCfavB5/n2iilnWcvL5IJNBEv0tEv2MjrYuU64tw4M/ilHBD/MgDf/nXj7V3vKkW1MeDyKUyBeTlPjlZyE4LmZNTDq6b08W6iUhn8XGXwK9Yc3TgCABB5i5zSgugmhmg2m63KG/G5KWaqjqgQbdMJWmBKqR93IhiPFSLzQHrTxmYFvZUlt9mQItLxyT6mHS4HjaV2Vf8FtwEBAGjKHTKcK+LsalylU8BRfqyFZf/0VA09NfXrblu9yXwZS2oU2RLqUPOcP3gk+P12emJtFWb1DqddLDqtdsjQutyrnSYCfL4UhQKxk9Ka4V0a6XQop8pTTDpSJXKkizL4ixXsUrzXGdayUxrmefazbVi4z+lBbYpkrthhXSVcB0l2OrFzbTwYjcMG24YzgVhdLxcrR6LqgOzo0uGjlFl7SytWtU3319QM+jSPZg+UL10v/vn5cwtqHVo1zcqLVUbaNXq1SSpl7K4URaSytIRoctWqq7DJn1aogHVtG+BOVBZrh2PF2iNmJVMa2Srg5GVoZ9rmSslZIbfA/sA5sFRJQXWwZG+IiWVKruZkl5WKoexG0XtjKrNKlWbtHgxrFHUxZqEgrE/TIdLn7nnU5/Ynu95daPUGghCj8o6oEAF5OQR5VpT6uSkIMzosSJ7XibHBfkhAImmHI8HgCpkE9CpxjqhZtqiRtKiuN2itNEiJ1FU1T4NuWVuqII2WOWSFBoJLTDtAlXbbIj3Z0uBQp9qRRlF6pBtuGJm1WpTGahqvKem3OHIK5YAoCsbENbTPvkq1GsWr/27clj+o5s33PzEBTn8F9hBa/0+SQevD9uH5sYPHtm+QmTpBpHHl+uksTrPmou1ao/LLBvWSbuk89xRWku0s5qvHi1xSqBXQGvFsdTsDZVp0onSWVOpPM5V1lJ5FmdZGus8TUmnWEMhOoefFDYqApOBE6u0cFxN0lfC9ZR2/djxg5YfleacIJx1ff+oH4b7/LK/OxfertLiJfuHhyYOT6zceJzWrYP06tKOrbvA5t7FdLh9oHoxfZsL4FwsMJVE3/Boz4Ho+HRrIFO1UelU10pBl+dpsiZL2kuzpDmuVVYlykPc+WHYw1kmWsP5Crye0gIwtbhdIyEF6gLYsMIayNXS87gnlST612UmhaMc4WeOdjNfuKlU8PETce66Le07denKY550j5B09og82ZtrdTiKguORX2nQqlVtolWpECzWvCget+nbnBe3Xrzo0/f/w8f30L6bWqW4FIU+lTQ60AMSyiMYODCb6pj4XHZ4uCjO/lydhGUzGUxivApGNaOEUmqBUU2a1Go3Ka23SMQpVRioVqjiRuRxRrrxCjZg1Bj7d5OmTNc/M6fc/W/AKnOr3PFvDNXNawqwbMv+/HeaMpmTcAQ/2XgdjKr2yc19vXJi1RfCIPzN11792kfO1Qj13xd7vtscui8K9td2jjhpe60r1StmZva/ol07cjllzTFXpIGPDYVKSWUJRYi/5QsQux9Jmhl3cPV4Tc42gHDlF1gAsUIlmnSsOI46a+UUN2Jq1xNqNVOK2zklqeJYX4RKEDZGcOvnuePzMxcOKYSqSI/IxdMl8tzcLwWtyuDgXDg0cnhg8fItYaXy7dD1H6iWB/eOrxmbo+t/ECzrRbNG9ufqhTEC/XvShfE9LfijNPhGC9r1Db8p4uGS014R12evaddnXlGrTb08adfHHUo8V2q+f7KbAKcAFafGKynbJIE94FQAEAEc14pYSJe0cUoxjims9ZOEvi22CbJJPGgOcvC0N3MOupTaxvux+4DSwmtLJ6gH5erucmXoPq8y8D3yq1u8YHDPk7P+sXXr1sFYFD1fFzSDAGXaI41HNtz+8Bf+5qA+fE0cJUEYBBQR2FTPpMpw3xs7z5uxv7BP+Xm6ToryPyed8/ilaKiijNo64dJ/ozlHaROpbDGVyKNhr0xVp0QumtjgbSp9E7LQkVoYoGLAZ6FDtextJ5eqKP/3+qoWGlabXsWpQEidg5zR2Ms5kARoF+V/vWR46R1hGL77jde+8f5+c+JzP13MRv0+l7bHw/XjuzbNHXnyB6YPPvlmJz++RuY1V4hYuI4mx4VMA7MHDk+afNYSm0RTcyXaJ2NXszZyYhqeDFY1aaihMmWcV+KMQyayWkzt2Sa1a21q1BqUtBHGIkjjmeN693gtJe0R51XBpB/e1TgWLMyuIOG55Pg++VFZBdXB2cFly74/sXbt1ycv2/RvYtnq75d3H52mW27pd/I/99On/45PMwJ9oNqfGs96BHhxnpmpUvrEhnh6xwvT2qGXxK3j1yRxbbHKW4HjJL7jwGA6FTpP+eYsYZsDdAR2qTgCdqBGKCVArCKlrLYfWdGI8tMue1CCGTCLrctAFaVY7gnjbHRbDrW+knzfxzoMQ3SO82MKVqvc0ZADkOOnWno14UV7/fLQI6XBiXvCsSX306D/JNGaCzoXfave6iet5IVfeuiLf3lIT21IwtQFUAWjCvN5jje0Nz+GO1xqNMxq/3G6ETBAFWMH00kDVJUBqiqmZtykenOOEsQHt1sUaZeG/ApVZIn83OMSPQzSuZnKTv6CNy18hvHpgJ78/9qAUPMw87jzb7b0X7zGxFfa75CBKkhVgCCXNyeLhxffO1gdevdrr3rt3UKIpP89P7cjoI8/PNzY++QNxw9v+4G5wztfmdUPrwuoWfJEw5E6E46jLNPN4aaErQ4s+zhi11x9J4DV3qNjY36DWK1loIYKlfI0pywziYCEmOp6m9J6TPW5FsX1mOJWRkkzpywmUgliq7Hpx/yTlGNxxCcjaooJe0nSleS4MPB3yIkipUuVTFUH6v74xJ6Jy664e+0NN/zb0MTK79Kyy470o0+f2/nTf7dTj0D/ltSfGWc9AsYx4MEBmjpy9fTR7a9tHD/yEhmnK500G6GsXVGq5TkigW6fwCIIdAEg3QorM+geexNmrMnUKpg9Yz7P4ZQF3WqDAuxKyr8LwAnQiuZZcEb8dwxYASDsDZ7BKl7LdvZs3YObPKepYHHGjUI6pMhRueMlwg3rwo+mya/s9kpD36pWxu8IBxdvEYPLZ856kM7jL96+7fZg0fJFN3/xe5//4GFx9LK0lDtREFCokZLEcYc8xij3YzTNTbIPVM/8lZ0OqLapGbcYqLabLVLtNpXIpSGvTBUHQNXlTYK0jCqau40yFY+ikerEzn62sOLXWRFAL+vK18GJYBZTnC8Zy6gW6VdoqFo0OPnwyNDwu1995eu+JYRon/lc+6+YzwjozZvdZE3rsv3b7ntDbXr3a/LmsU0yrY87qh2GjiJXaGJTfKxB9g3Bk/I23W4mzBXYZVOLF1rnMuNjzUDVKgQKNl5pIw3IFEmAVY6vTqhdb1Or3qZmLabWHKQBKaUtTTqVzK6iOpVzZcp4WnM6oNU2g/F3gxIpBIIglCX0taxUE29k+Hg4MrFncvXau5esXvulxVesuo8WXTvdZ+fnM0v6rznbEegD1bMduUv897TeWkl37V/XmNv38lpt/w+l2eG1QsWTXu6ESHlm3pJQQU8IzvJCZyb1ihtBbFQng0zLIwC7gkkFq2pX5KLZhBsJ7CJtfhqgyZorZgSg9ytYVyy8BrQa9kmaspZN9Cm8KiEXQIIP68GEw2WwjF8bqFyGLeVGBz2vuiWKBv+9OjT6TX/50h1CLLmgMtK36W3BTG3mtV954PY/PSKn16alXIZhSBEDVVPuw55BKGP2z4xqv/Q/jyv7NEA1N13/KP23mk3S7ZiipwBV+Nf6hv3vAaqdsn/BpFpX2wJo8sy32tSu+b8BrwbMWumAlbpwDLttpsK/g1GdHJh4dHxs8t0bNm745pILbD7P44t53l+CzfrsI18cTOOpF0wfevInatPbX0LJzKpQxpXAhQrUrHkcMUqBbaAz8iash1z8hz68i0G7fy5kAMVdmlGs0ZAX0Ry8JTeZvgQhKiQBAqmBScox1u2m0a4259rUmm1T3EgpaxPlqSQUrIBvWTPNEiA82YyXtOOScgKSfkDSY/0qUeAThaHWUTkdmJg4UplYvGV0xcovrrh849cq4ZIdYv16NKf2H/0ReM5HoA9Un/MhvbjfkP3/9n9pcTJ3/IZmbfrVrcbMzXH7yFXamZK+p0lmHknlMYRkWz6VktYJ8arIizP+c6wPJJZplOstUSBygl2g5T8ZfLJnpf3PZlrxYm1+pSj3G0kAvx6eryhrFSwr3g0aLHPX7nRBm45pFqLyE0fGYNYJKCePcgHv2KDuuOFjYVT6VrUy/I1gfPJ+Gn3BgQtFu7p55+awNFR6w5cf/OL7jzjTa7KyEgFrVEMuP2NMGKhaRpXJmj5QnccFfCag2qB6s0atRp2BKjSqQ16JGVXPMqoOmlisFVXhXNsx7+fNV+GVypYYxvy/eD3P3aJq0ANSrbaVS/9ozmGvMWNb5UAXm7s0PjDx/YnhyV971dWv+roQoh9rOY9v++legrWw+cCtkzPT+2+am9n/lnbz0GtUe2oscltuyVfkSVQrsObYdUmHZpPNpXusODk5Ar2gZmWzZOlTgarZm/dQreZ/e8Eq48tCwwqXAHShJjnrVtNWbtjVuTa1azElDUgBIBnAE+0COCZgXfOTJQHSoZYW5EUl8lysrTgNh9wwIhGGJMplcoaGWwNLlj48vHT5V4aXrfjKkvVXPCLGr6g9iyHt/2p/BE45An2g2p8Y8x4BvW1bUKeta9P6oVvyxvQbVbN2o05q40LWSXqzJncq90hnAJhY8cCigqvkwpIBmB0WyTZI9faYd4CqBaEsD7BlTAawtsmKZQEFy2oYVJYSaM90tVJgASuYVByBAaSCLYHMs9AGFpntbOMCFgFHim5YYcpiJLzM96PDYblyHwXVrw4Mr/4qLavsIVr4di0GqAZvuP3BL73/qHtsdVbKZRDCTdMAVZY+dCypDFzq61PnczmcvvTfaAOozlGr0SDValGZgSpK/4iudclRLrlWo2qihS3ssF38pkrQ6fXvMKb4cgA6exuuOhGsRcJVoVE1Nq0doOqyRtWlsYHxJybHF73nyo1Xfn1CTNTnc7b91zx1BKDLn/nOR5bGc/tuaR6b+tHZ44dukao2WPITEUDqJBA5jTVPkpABsZpZ+x2RB9YyXhvxOpMhYXTPxZ97rsVTdXQWcpECrHZv5HZtRLMqmq1SzYA1BbuKRqu5NsX1hNq1lNJEUQbngAyNVtCuorHLVKty4VKMTY7nmxkKPbbrUhRFJH2f8sAjqlTIGR5JS5OLdwwuW/a18aXL/3nishXfpeHr5y6UzXx/bl8YI9AHqhfG93Rej5KlUFo7x3Z8ZoNqH/uJ+Oj+H8prRy/3VSsouXA3ySjTNUpylPmNbpQBoDYgFbFUaKBndoGZIaO5Mz3TRZMIys5opCq6/43o3wi4uD6NyGirYbW+ggyA8XmCvSnxekHoZg+IkKtOngGcEBUAqEqXGwS4bKqsmToWY4BURE1KSUmW8BE4sGsBYGXXdGhZvVh61R3ewIrPlqqV2/yovJ0WX99ayAsySv+zx2Zec/vDX/yTw3JmfVrJJZqpQh2aHHkrhygsqXDT6wPV+VxqBkQqpU7RTNWmRrtugWqTgWpJuzTsW6Cae4bd5HlrDP8LJrWrVDUbNPNvNhSgeB17pRpGlUv+trTfkQfIbjOVkWObCoYByB6NVcaeWDwx+e6Nm67a3Aeq8/muT/2a2raPjh978rH/LZk98h+S2pEXZ1mrVAokBa4yMieNlk3QkLwCsjyJmz7xpfAGwq5nvNrgd7B2mY1iRwbQ4wBw8lEwUO1sbApO3mrMi/fEDh2FLEgBwKw2AFDblNRjatUSSmBjheYrOAJkxRpq3VSwWfLhDID+Vk2ucChwfXI9j72XnVJAwdAApWFAulpVpcnJI8NLV31zZPmav3MGxF0j675bF+J9xWJ+9gPd/83+CPRs7/qD0R+BU44Ag9Stt3mtocnJuemHfi2Z3fNjonl80s8SEQncqDNKs5gyePw5WJRNqd4QpViA0b0PD0DgTXQ7AyABoBYdHwaocsmfy86AlVhwJUsIzKNosjIaVgBgtrBiy0HTDMAm6my/4hKhq1V45IC1wo3Bhd7Kfia0mdbyytzoAVK7npR4bwbGXDotSmI4H4eUqKjcH60Nji39WFAp/a23atljROsT7s1agA9uphoev/lLW774gYNi6vKkopwwNM1UfEeEJILHohudaqy++o/Tj4ABqtiMOeyj2tv13wWq7XqD8labytCoAqjKiPzcYbs1x/FIK6PRLmBGoZ/mTRR/DwCk5jVFl78x9bd/U6RUWfbVsORm/8HBWRao4u8ZHCufJgYmHx0fGX/PFVdd8Y2+RvXs5rneept/aHbXT87ue/j/TI/tfFFALcd1PcITmwJOCMPg4wEfU5T5ebNu5Eaq8+xqwrnBztpTPR1QLZpLC4BaHD02K52HRESAkU9JZkk161YpVZS1U7ZMyxoJN1il7AaQURprUmiwylzSvI5avWrHx9W4VLhOQK4bsmZV+g7JwCFZ9onKAalypP2Ridr4mivunFi+9vfb0n94fOMtjYW8kT+7b7//W+djBPp3pfMx6hfQZ2pYHB08sDZpTL3z0O473xbo2mCktfQUkQNLlDwhpTPDGvANkvv1mRllpg7drgxOwXiahZMbnWxWOVujWJDK+ki7yDLrakGl7Raw/1Ys+mY5N0bWptOffVbBrFrgymwr2hnwFCi7QWtlGFVwWsZU3fZbs0MADtNCbZazGqcA3Aig30q1T7GItBuOTEeDo7eGgxOfjFa97IGFavOzdetWP11cu/GLD33lzw86U5vicuYFQcg+qnzefaB6llficwhUuQGqqCpYa7UeoGpMquwGD5D1GQBVIJ9irgOourlPE0OLHhkZGPnVV1/z6n7X/1l8+9Cl1h7+hzfueOTL7xSNvS+riOOlwNHkeiGLnNLMSovQ3GlbRREWbUr9ZmU0FR74O6PL3rzeycz+eD6M6slAleU7vAyiIoL4XM1Rug7eDBFXDFbRYGW8VvNWSs3ZBsUIB2jkzKyqGEAVqWmO9VsF4EVuqyKNc5HQ18L71zSn+qFPTiDIjSRJlNWigHSpor2Ridbi9df8azQy/idjw6UtYvUr+84SZzHP+r9y4gj0gWp/RjztCGi9LWhuf+DK+uy+dzRndv6Ep+vDvo6ly8SmYONpsAVa2hqT5BwVYwVldU0GRpomJuM92VVXFR0CBmuaRioGuHgH1rJaVqK3J5ZZ1y6ByWRCx5bK+mHnsGsxgBgMqxIl0jIiIdF5azLamclicGq63VnaB6TKZ2CBA2vGjKUVbvhKOJRJSRn5uQwH9/mVsc8Go0s/NbiCweqCK3PB8P+x+sNX/Mv9//zX++nIde1SFkKjGqKZCuAHTDN3CsNN0TgkLEhqeMFdo9bwn30nzKYMPqqJTqmVt6gRN6jemKVWrU6q1aaK8GkQGlWJLQKaDR0DIBjMdK3UihYZtqziwIouo9qxprIa1eI1HRYW3x/HDiMqAAAgAElEQVSshgSR40n26iwmJGQG0KjKTNKSkWX3DlQH3v3aa/s+qs90WunbbnPoBRPXbb3307+i6rtfFVFtPHJSgYYoJElhfWAD/WK9sysJd/ZzkQmgz6xwXPCXsIQy37WD+dBZG82Rncysnny8XcDac9XyBxXdqbY4hBU4RwSrIp3mlCcZtevwWG1TE5ZVbehYJeWJY8IBsmLdzUhpTYrX0IC08EmhWVVK8nyHA628QJIbOSQjj0RYIjE4rN2BRdODS1f+4+DIko+Ollc8JDZt6vv1PtPJ1n/9CSPQB6r9CXHKEUAEYOP7/sZmY+/b4tr2/yjjmWUBZeQA2DAzCgMqwDqg1oyEiA3YLGyh2C6neOtimpnO5UKLZ8hM09NvglHNk6EuswTWc/B0wsmTOoC4e1XllINBgBk2ZABUJi1KJGARY9ldw5Za1tSyp4xT+WHav8xP3Ehs3CUTwTmlYGy9aupGo9vDytinS+PLPhYtetHOhTaVEKF6Xeu6Jf94760f3asOvqRdSkthBJga8jnB17EDVK3u0Wwk+o/Tj0AXqPYa/ic6oXbWplpcp3pjjtp1ANWYqjKgQbdEZRkyUEUzFRpYUP4vroUCcPLsY9b0JO/UIq3qFECVt11cJUAzoCLHhXuFBaoafzRA1c1dvWR02Z3lqPzu113/unv7UZjzn+dav0/SrhcM7Nmy9dfbRx/+CRlPLQ9k6rocs2eT7wA87Ua4Z/GzG29jqmcuL+NbahxHzEaFZfidKtOZgerJrGrxG50wPfbxM6ISaGW5sQtgFetiiuYqWFXFDFSTVk5ZW1igaphVDgfUBqhm5FJOPlelIPYSEtIVQa4nyMMzgBuARzIKSJarRJVhFY5O7h2aWPLxwcVLb61sfPVjfQnA/Oda/5VPHYH+Xak/K04NVKe+vWRq98M/GtcO/LRu7bt6wEmFSNHJChsTNCiBDcgplynbUAlC4lRh5I/Gga7yrsNQ9libFxDV8AaGaTCmU7a7v8PLFu2vXZazWIBPPPCuEyF0pjmD1ZwyGFuriLQ2QJVN/zmqymU2lRd8BmlGk1p0VButJv7NeLXy2ciMhEz5CFMRkXYHExmMPBxURj8xXlnxMbH2htmFNJ3ep98n30Xvqv5/d374Y7uzfa9shslAWIookoZRxVjwbTNH0dKwzLaIuJBOYwEeSzdCFWVd1BFSlVOqDKNaQzNVHYb/ddJxSgMFUBUh+RrNVC7pDNpohC50l+BOY1Xn2yhM/k1DFOuprZu/aabqugXgz+wkwNHDmKvmyjIAFhpVnzzl6mXjy79SCYP/55XX/sDDffAwv6mFDv9j9314oFk7/trpHQ/+1yidujwiJO7BbxRWeKaBzWBQw2ia9cz8P0rx5gHAWKxePeZS9p97V0xeH0+6O3fe5Wl15F2PVWM8bWcUF42MzyqeCAfIYjCp0Kom1G4gCIAojyXlKP+DUWV9q+LGqVw77AIAtpiTtLB6OJJcPF1JXuCSF/okA49kGJKsVgFY8+rY+H0DI+N/O7H8ss+JdS89Mr/R7r+qPwJ9oNqfA/MYAX3ooXL92NbXzx3d/jNZ/cArw7wWVBxFOmFTU8qEoEwqBqlKwuM5J4dtjnB3BEg19jpdtqirwetyBUUJ34BUXtx5ce0+Oz1KNmnKtsvyCt7NdzGQt3iCUeBQS5VxrGAGl5bcJ50byyrJeisAVlhZobPf6GcLPSr+DADLS37R0MJsFk4nJSli9qjMdECpjoi8wVZQHr9ncGTFH5d88XVadUu8YAAAVxy1+7+++z//5vHGzh9shvFoWI4ociJjEG+Bqsyx7TA30K4LwzwmyiX7kh57KsgAEZ+qM0oAVFMDVGt12FPVSKY5DToRDYBRpeAkoIoNU9HaXZT6Tbkfj5OtpzjSsgeo9rKwuCLQmW2uJTD/ZuPFQJWbqXx8tl45ufJW1/X/22uvf+1jl+zX9wxPXOvN4cHvPnDlsX2Pv7d9+PtvGKYkLOErcnzKnMCU7xm+Gf28af40ANU8TQOVucLM9wz9qDHrN9//qSQ3pyxunKbZsSuqKqwDrGDE6KMMqwrNKTbxaUZZklELrCocAJqasliQylxSKcAqXC1Q9gdQhV2VcWgxRoOQTBmnFMdxyfd98sGm+h5pT5JfKZOADd5gtV4ZGbt9ZNmqD5dnx74pXvlKm4n9DL+A/ssv+RHoM6qX/BQ4cQBQ8m/uqF43O7XlnVn94Ju8dGaoKhXpdpuE8kwpyMkpd1LKZcLgjQkFdDBzF3PRzX+yFrVYjHs1phakFkyENfc3R2S0qmYVN2V4cwe2kMqWycwS3MPCcjlfM1DNczwVpalhCuCzioYqCUbR8VlzxWCV26NN9z+Aq9GtGu2qub0UsjMYdBv7Kk0+ZdqnjErkhMNHKyPLvlKeXPz7/mJ/uxA3IJJrwTw+/OCH/mTL8cd/su42lwTliEpuyTBzVvLAco7C45ab2xbMoS/YA2GJBMwhsDdTFqjmCQPVOWZUa9SszZGbazb7R+k/Mqwmudpj30rWPjNQtVxaJ3XqaYAqmFELYjuG/+wMUIBcTH7jWGF65SS/HnpWdPyHItRrV6z7gB/5f37zZTfvWLCDu4AOjNnUrZ9YPndkx48d2nHPe8vp0eFh15O+FpRLnzIXJXFTi+DtOTbbPaxqLtA4ZcCqeZhNtoOvCeS3Bav5Ka65p1yHZ3Dk6AWqOASeo9isdMbTuLAQXFNyRXmac0MVHADajYzL/yoF2+9Slkne5MMwgI0LOn0GAN2mTQxNVVJ65HkB+WFIToCgFE1RNSKvFPD/h0NDT1bHlnxyYu31fyXW3HR4AX21/UO5gEagf0u6gL6s5+NQ9dx3Rqe3b/mV+vQTb5PxkdVVJyUfjFEzIUERaTCpbpNyp8m+pwbGuSRz36QdGWTZWZTN/xYWVNa6qmBAe8OruXO/93e7KUnmZV2Qat7clq0tE8sLMJZTtucxHq7QX6L8n8OahRNYTHOVRGOVCIn4GbAMoGiYQhMKE4181zHxh6bZyroYINSASSskVwGo+pTJKHOj4b2ji9Z/IC5XPjGw7MXHFgyrSkSffPzvfuO+ww/9zKxsrPGigMpumVwONzDj5VrT/2JD0Aeqp7/Siq1WkegFqzSU/uM8NkC1ZUr/AKq+luyhCkY1VB55mTX7B1AtnCcKtq0nbYob/TqbMWP0j80Fs6wMWGwTViEAsM2K0rGm8WiqQrY8wHAu2Ee15Jbzy9Zc8d5KpfLJ61Zcd+D5WE8u9M/Qe++K9u+488X16T3vqU/d//oyNWjYr3KjJypLOVdkzFYDLGnxn9nHWEYVXf5ApfaBpYUd8OwTfw2f55OvO8a7p/j7041pt45lGldZAMDAspBVgVll4RaDVVhUtQBU69CtEuWJ0ahmuUtxRpSZnBa7plv2l/sHUI3CRssj4XjkgFUNQi6oBZFHQTkkx3fIiUpxMDTx7cnLrvvT0lWv//JCbDq90OfopXD8faB6KXzLz+Acs/1fetOB7Xe/V9UPXl+imhsSLE1ScqRPOXd/KlIAqbJt7KJgVK09kjksj+BfWpjyG41Ut/xvIWzRtc9WLPDvNGUxlMB6G3kYDNhGep6kJ3XEFqfEC7n1a7XxLlZ3ivK/WWXRPJCh1IXIQKRmgVGVIWnO3g6sFACSALAEBqhaRYBZoG1gAWNWfB5HjqJ0jvHwKFEuZaLcGphY8UA4vPiXS658dCHZstx+8J/fvnnnXe+eyY9fJQOXSl6ZfBeMsiF/0HsO6YYBYH3T/zNdLicDVcyzVGUMVJtpk+aapvTfrjUoFA4NBxULVF1yM7Q8+US5cVkwEukeLoz10j2MKocCGAaLNaoMVAtpTVFMLsCIJNdzKIcTBzOqhk1Fv6OnPV3xq81N6zb+7KKJpV9eObTy2JnOs//vRPrA11buefiunzx28KH/21X7FvmqSZEzQK4MTUkfZlMsCTYNUfwnXiM6YiRjOWXvtOynaq80yTGqZlMP4UCvh3EPzz7vCsdTXQC6Uh5spgqwKsgEEiA/OY8VN1W16xnFiFWNBVHqUqY8inNJGTfO9pAAxhbWpNpxmh8kVZCwOBSUInIDn4SryfOhW3XJLVfIGZw4EE6u+eyKa2/+bRpaNbuQNvH9OX5hjEAfqF4Y39M5P0qNdv3aEyNH9375vzUOPfrmIDs2GVEqZJZR2s5JBoG9AeImaIz3cROUSINCyR8m8txglXDTkVmme1ZoewZFp78p2RsYyz9592/8UE1XrAGqXZbhRBVX13ynGBpbpi+yBvD7heYVZa44oxjpLCjKw1O1AKgo/7Nm1TURq7b0b8y5bbtKUeriGxC6teHZatlkx2H/xLbylDMwMTu0eNUfOlH49+VVrz94zr+0eX7AHbWvv+KLj33196aTYy/VjnBKfoVCPzR6RqXJgz0Of1emla3PqD4zRhUuE0meccd/I2nQbKPGQDVtxVSSLo1FA6xT9XOX3NQlB/MPyWBctu9ptLF+qmh+4gY/C1DZU9h29p8aqFqNNVTYvsvXKdhy1hHim1WCfAqyoWjw4KpVa9+6dN3SB1eL1X1/yzNcP+yZ+p0PvXjmwPd/cW7q8R/35awb+tBxwvg+grECkYL0CdpUbLgL1pK3tLaSZDcLcHIw1KtxOOEUPmPJZx5W2mT/rxeozusyt1KlYrtp7ACNjMfozgt1qSn9c7A0XABSsKo5xfWc2g2wqpp04pDSPiUa5X+jVcV/fExmYTanx1pV2FWZTT6CAPwoJOk67DoB3apbqhBVRtticNFDqza94A9K67IvCdHXqs7rO+2/qDMCfaDanww8Anv33hYtckZvPrxr8++rxp6rgnwuDHRGEouUcigBS+MU6VGmLMlpKgxSTRMVl7pkaoGqXazxoxf5dD2ruiPfaSgouqkNuwD29kSg2ttoxW9syvAdtsKArY6NIJe0jW4sS1KKWwnFCW4MKPVjgUVzlQGqElZBTlerakCqaUYxzJdhsQAC0DyAzlkwaWCt8HstNG255aw8tnyzNzj2vpErNt0nxHp0mp33xwPte9bf+si//uFMfPwNucjLJb9MpaBkPB21AapFc9qpmjrO+wksuAOwDCi0vWwnnFGcxdTK2lRPmjRXr1G9ViMVp1RxAhqPhmgAQDWDsbtDDpj4IiHNbteKcj57ahayFv5pAS2ab5hRNclURaXixAhWIh+xl3C90IpL/xxsoRwKnag1Whm7tzpQffvrr3n9nn4J9syTSh97YOjQPZ97c/3ok7/Umtt1QylQFEUhJRnWDbg3YH2B4wkAJyyqsF51I6ABFCVXnABWTcJYdwOek4KMyAacGGuq7u34mQDVrjzAAEquMNno3MIGq8vvglkFUIX4FOV/TYpZ1YzacyYAIE8ARH1KUSlSknK8xoYKmBjs4jjNOi0dWN2hukTkBgF5YciVKS8MSAYhqbCq5eD4wfGV6z5dWbHiD6pLb4Q0asH5Tp95RvRfcb5GoA9Uz9fIL6DPhUdgffvVY6o+9c76zBM/S8n0hMxr0oODHtYlgDCFiNSCrrQejyeYVBtu1LCgJ2lU53uuRQOAFe53LF7493ubsAwANQ/7B8t+9v5V8WcBrSqY4TihOE5Zr8q2UzJgCQB+AqyCGQDygM7PMKpYb6HzMxpWwyLApxI+gzb1Bc0wDlKr4IbgaQqHj5RGVry/PDz+mdLa1+6Z76mfy9dt09vG/+Hhf/ytI82pt7bz5qLQ8alSrrC+IcsVR99yTw/7LXaB/pmP6enNrBYqK1vMGybDela/09lyGemJGQ3zKxgn27ikc0pUTG0VUzMz+tS5Wp0N1UWsaCwYoLFgiCrkk5uZ3wPTaaCCiUJlY3/LnhqA0hOh2pG8AKhyLMNTNKqdCE1tgCpcCGAr5LoGqMIKK3Cj2dWLV90a6vC3XnnDK4+e+bvtv0I/+S/rdj34pZ9uz+54h0ynJ3x0tHsRKQps/C0K9qiswPAf44WNfDFZ7GYCINUI3jtzx0REF6C2IyR5ikyqMz1P2+lf7NK762HBfposXcuoFpIrlh4Y7T2X9HOQwkarGtcSihspJTEIAIeyzKdcgV3tJgB2LpqiwZXXS4fBKkCr47ncRIUwEc/3SPoB6SAipzrUKI0uun/R+o2/WvKdRxaSNKo/0xf+CPSB6sL/js75Eeqdm8M027exduDJ/xG3Zl5MqlkSqkkOQZuqSWWwZbJF+g6gOWnqWATQZeSe+dQypfru7xWarU45q2ckjB5sng9YssA7ME0pbseUxBkphbIVtKolEjIycgAAVdj6OJrXeJxzB6iy7ygatSBrwB88tuEyPqyILTQGNaksZeXRVV8IK4v/rJJM3CVuOP8OAAf0gdJnt/3rL+6e2fWOufbxDZ4rqQILGeiOMYQumB7NkmMHZeZ5ju1T5RddKcdCBKrWuakDOnvJITZqf5pHMdeKmQmwaQAnNnAxtXWL2jqmRtLksj+AatZMyU8cWlQaoVF3kEoKyVAWrkg04WDLY+NR+f0MaC0eHZ/UwuXCyk96gSqD216JCsz9wfCj6x86anRlY97mUgdudOjaDdf8nlb6Uzetv2lunlfOJfsydPsfv/svXz61+853JrM731xx2y4DMngxi5JlxBUJTuUrlq2TLxzLi54CaBYSKPPLJ657Jw/6qc397ceeEsSeRBR0BLKWaGBLAEijoFNFEhUM/zNKGim1GzElLbilwCklIMVOL1Zzy/rUYo4atp/dJ7j7H2lokqSLp8OAFUDV8TwSQUAiKufewPDBpRuu+e3ycPgvtOwHFlTD6SU70S+QE3/maOICObH+Yc5/BPRjnxttq+k31PZu+ZMsa45KmTlCx8bEn7fcOXmOJIXIVF5XnwpSOyzq0zQ9zedoDFDtPuAFyR930t/j754JUAWjCvYAvqpJu01xnFAG0CB8ckSFgaqWRfe/AarcH9ABqvaGD1NvmRnNF4AteUa3ZSUK4CoSEZE/sGJbaWjy/YPjGz4nlm2Yns+5n8vXQH9866HP/MgjO7f88tHGkZudgERYBkj3+YYiwIawGTjG9USH2hOP62Sd8FMRLd8DnypNPpenN+/3RuN1MXONdq87la2/Q897de3Xe1lYBoeKW2d44xKrJgNVGP3X4wbNNWpUn2uSamVUpTJNhCM04lQozOGMYYCqdowPMTOqcKEA6DVcqf1889MA1y7YMS1VllEtHAE6QBWbKoOYGKwWG0olyRNBWo0GHn/pDTf+vDMb3Ld6dV+feqZJA+/UvV+54231I1t+nhq7b6yGOSeJQQYFxxAANl7zeCE6zc7OLBBn+rin/ffTgVT+tk8DVAuP1s6stySvqXyZdZX7YTOr4W8m1K63KW6h6iSJVGiBKtxSwKqaQBezHBtPVWOxZj2ZAVSRWOW6JD3HAlX8mYMAtCgN1Bddcc2Hw4HRvwgvfx3kJxbln/Xw9H/xEhmBs7+CLpEButhPE8wBPf6RVa3G3M/P7H/03USJ9FwsQfBzSq3wXpHvuZSzV8mJQPVEZsDcKM/2cc6Aqk1lga9qGsfUbrcpTaC7gtaszHZVZIEqd/2j9M9+rKiOm9K/SXLqAlX4qJqs9gKomm75lEKiYGK2PLzsI2OLV31UrLzp0bMdj+fy9zY3vn3Dtx/a/CuHGoffkvhZGFQCcoRkva0Hdhjm3pw//3TM4tNrAk4jO34uT+FZv5eJqbRA2r5bsec6WTBXGLP3fmhR9jcSCUFaaopVi9qqSa2sRY12g+ZqNWrVmkSxprFghEb9IRogNFJBz207wgUxUMX7wAPAbA7su3esp3qBqjkK3jidoF8tZAAGsODfYcfG2lSAVRynkhR60dz44Ni3X/HSm352jJYf7gOEM08lPb152aNf/6f/Kzm+838PsiNLBktEruNxMyZ07R0G/hwC1TOB1KcHqub8utcl5p0B0531mi38AFQhska3f05JM6FWo01xM6EUOlUNoOqzDIAbqiyjahwN7DoB/b4FqvwT3r3MqDrkemBUDWgVnk8qrMQjazd+NZxY8vujG698WPQb+s48EfuvMHO5Pw6X9ghovS2oPfTVFya1g7/Tmnny1Y7UwmNhakqagapZknHjg1a1axNl2U7+UdzmT1/COtNInyugKs0KSwpANU2o3YpZq5qn0J6WSDplEk5Imn0Bsdhae6qCUWUPS7xWk0BDGV85sHcyQFWClkBjEkGnGlJbDmXV0eX/Uh1b/qHK5a/avBDsWHboHZOfv//zP793bv9Pz+jZ5eFwSFJoChzXmNCzjk5yys6p9ZoXPlA9HaCeP1A1BBp7VAplyv55i/1T68061efqlDTa5GSSFpcnadCtUEkH5GWm+9s0vgjK0fXNQBUNN9aCqkhCs5uF3uz3woGi46Paw6gawGIYXtiwAbB6rk8O3CyUoJJX2rdm2Zq/f9VVl/8u0bL2QpiPZ1oLzve/Nx//pxsfu/uffzOvH3jjgNdwB0KzBqYpJBUB5SiZw16P8dq5YVTPBFTP+O8d+X6x+TRMatFLwJsflPJh4ZfklLQMo9qqJ5TEeFVEpH3W45u9vvW61sjgKrr/exhVdP47koRrWH0DVB3jAuC5pIJKVlm67vHRJWveO7Rq6TfFyMKKnD7fc67/+U8/An2geonPDn3wjvGZgw+9qXn4sT9ysoNjLgzvOdkp5W55h21OjHceNxT1NHd0d+jPTQPnuQKqOA/4BiIEIANQbcecyJKkmP4ROU6hU/W4LIvTdLihymSlG0YVQBVyLB4I0ij7o+xlfREBWnDjSEVAbarqaGjpdyojy/5q6OobPyvERP18T7Pb9G1O9mj8o49Nb3/Xzubel/pjPkUhHD0l+alDIdt1uZSySfn5Ptpz8/knA9VeBUtPr/ZTdu9P+T20o6BpWuTcRNXOWtSKm9zp36w1SDcziiigxQOTVJYlChCGAYN/6FCltQyychbWQPcwqr0sWdHRX1BhRQhAL0DpuAWg7s8pWabREIEOvvThyqFCL3rkhquv/aOrl1z76T5Ind/cOnrfX/zIjgfv+FXZnnrJSJBT4OS8GchVTo4XomHe6oBP/37P1LC/eLdTgdAzAdOTj6TY6JjfMxIFM+dhX2biXtlnF6ofeE23jEYVsartJta5CmntkYLMofBP7fhdF4tEl1EFakfSmgCjykDVgFQwqij/516ovMmVU6NL1//m5OjSz4t1Lz0yv2+j/6pLfQQu0lvSpf61zv/823tuXzt76LH/VD/84G+UxXHXdXC3y9knlKP+0GAEpjDNGbAZuxzTTWpsUnu9A+f/uad65bkCqlhli+jAPEspRvkfQBXdrSog4ZRJOkip8phVlZD4WVa1AKocXQmGFeV/Nuc2Y8FyAE6wMoxjJgKKRZWcyqKd0fCij05ueMFHRfmKBZEC9PV9X37Bt3ff94s75vb8dFJJneqgT6H0KExdipDSdZED1dPNzmcCVKEuNS6YilqqTa2kRc1mg+pzNUrqLXITQYNOiSarE4gtJSd3SeTGnojjebEZUGDjjM3biWV/c5TMoPbqvTv2VCdKMzpRqmigYmkK4lKN5tXRDvnCr5ejyjduvuGm/7p6+LIHn90Vemn8ttY7w31f//jPHtn1wM956fErBwOMZcbfCQCedE2UNMBbx3GhZ2hOBpTzbSw8ExA907+fCqh2f6cAqma9Nql0BVDVrFPN2rCniqlZj6nVRPmsTFqjocoCVSv7MsEsxrXCrIEmKMV4UNumKshPXMmMKqQA8FjNg1DrgUXN8VUbfzesjt46etUP7L00ZlT/LJ/tCPSB6rMdwQv499Fk03zyc9fMTT3xS40jD71jwJsjB4wPN9YoZhMBVLEzT9OcBBBcx8jaxBoVQLW3sfRsh+TcAVWOIiChcsrzhJIkoXYDVlU5d7YKWTI6VccnzeUro1E16y8YVRtFKQQByJtsGdNdzYs9WwIaT81MeJSCiQjHjgUDE7eOr73yL4LFN2492zF5Ln9v6+xdI19+8t4f31/b956D+eG10ZBLoe9RRZUoQGADGKNOI9RTl4ZC33nyMZ3cYsVA63Tl0OfypJ7Re/Ue1anLtadaEE9kVE12e6ZzSnVGLaRRtZvUqNepNVcn1UipTAGNhkM0HAzBaJ99TNF8w4V+25EPStbF/OkBoyczpb3NMGxhxVIUC1TtBWdcJ8xTScxFSS6YfoDVXFDZK++cHJ381LUbr/3T5YPLZ57RcF2iL9b6gaEnv/C3v14/su1tftZYWYXOEgDVAZOOTn9b+u4xneodqrMBqvMBofN5Te9xGFus4vF0QJXjtYxOtZ1SuxlTs9ZioKoJjCqsuE4EqkUjlY0AMA1dBUDF/ERTFTZMYFYBVuEEgMQ0P6IkGskn1lz1/sGR8Y8MXfXG7ZfoFOuf9jMcgT5QfYYDdjG9XOut/vRjD748mdnxX+KjD7+x6tXNosPdnUVsozH050YqsK2dtCljy2SAalEuBnPZ7V1+pmN1roCqlWWhvZV0Hhugig7XFoCqx+V/dP4Lx1hUMXkqwSZj/TWdrZyZDhDApVucu00P4pI/GFUjCVDCoVRWKHUHY786/vmJNS/4QLTipXcuhJIrknY+vvNT1++e2fUL26e3v11XMxlEAQ24VfKUz4yfbR0/pXy9E6Rw0qrR7XvutBXzjX2hPdAAYltKnqIrfHpzqt6mFFM6zQneqSklKqNWllCz1aRGrU7xbIOcWNOQU6aJyhhVRJkcMjZmivWp1s4HDH+u2UmDS6r4f9u9XQyt+X8bYFH4rfZ0ePN3ZbPgjSYFQUTYZGrypMtsqqNkNhBU7rhs3RV/dtO6m27vN1HNb0bqxr2LH739z/9Aze79IU/FY5EDdxDBpeyMk6iKcKZT21ssBKDaSTU7JVA1Pq548LabxfWa8iSnuNlmoNpsoF4AoAqNKiRfLGW1MddFeqCdo2D/LVBldhV+quytitK/JJaTeYJyL6KWP0gTa678UDQy8ReLrjhF+2wAACAASURBVP3hxxbCuji/WdF/1fkcgT5QPZ+jf54/W+uHylMP3PeGeG73e/TsozdWvEZnQTJpU9YrD1F8XOq3EYD2uItUlS5QNVGoZzupzh1QZVMg1qjqrE1papiDVjOjLIHJf0TSidiuCmlVnGBpS/9gmIvyP4AGM86FJQBbA1kDbQarsCUEUC1RIivKHZj82vCKDR8cXv86gIQFgdzu0neN3P3wd39w99Ed//24PLbEKftUDirkixD95x3GrnOzZWRXbFzMF39yKfNCAapdr9QTjxjndOo5a5PP2IbHnDsYtZRSSnI8M2qmMTUbTWrM1SmrJxTlDo0HQzRWGqFABewWga7pIhvdhAVocnLNc8mMbtf3srjEbHiv5ey6yWH8+x1ZgLUnMmJqk+aWo0HOI9eU/Y8MlqqfuvG6m/5szfCa3ed5ublgPl4fuWvdo//+gfdT88CrfZ1WfQdxqQ55nktpnpAW7G1nJBsn2fGdivWcT+l/PmzpfF7Dc7nY9NiGu+7AFxUwA1QZUxZu/kifShQD1UatSa0GQiNM6Z+BKtsE2iuF4657wCo38nVL/3hjju9Fyd8BUGWrVcq8kNr+II2t3vTxaGTpny254U0P9zdPF8xlcV4P9GwxxXk96P6HPzcjoKe3DRx68t/ektT2/bqsb9tQ8ZrM3aDyzyAVANWW+jslSwYqRQd4ccPvNuAsSKCKOwUrFQyjWgBVaLGSGCxXiVwXBvgBaenx+XU0qihh4YmGKrgCcNe29a7iimsBVM3SDaCakE+JUyG3OnnX4NJ1/2ts05s/IwTubuf/sVlvdrc/uv2qmdbUb3x/etuP5GXhuGFEoR8xwIGFbNdU3tzImPEr/sP520ag4gbcC/sAlthecgEyqqcCqqdjUmGIbozzbbc+dKl5waYmFKcpNZOYarN1as81yEmIhtwKTUYjNOBWSMKSSiNa0rDwxn8XulRF3TTiEzd/BoSaeVLoT40tVbd5hf/Nsqn8ery3RFka703kCZ9cJfOBUvXbE0OTf/m6Fy77JyE2Jed/9l0YR6D33nH1lm/8zz922odeFggVeW6JI1DhD5qphBRBr4pzKfTF5rt5OiD5FNvpefqqzheYFqN68ut7XSPMa7pAFSpVJJfBIxuG/7jOmVFtxNSoNShuEWV5iRQkQTZZqxPIYgkM846Yv2ZeFxrVE4CqFMgTIccVlLoBJdEQDa/Y+JloePRPl75o3X1CnP9AlAtjVl7aR9kHqpfw969nt47sf/RrP5HW9/2629i5suK2eFFCh7+tJdpSj+1WZn+qAqgymu2UUBUThkUc5NkN6jljVDuICuEFMPuPKQFzUIdOFZdAiRwAVQHTf88aqBpW1WEJgGVVAVgIDVdGnwtUUBS7AViR/a2kSxl51JYRuQOLHqhOrPmbiWtf/HdCLMfgLojHnYe+MrHn+OEfuWvXvX9Y89uDTjWUaHbwHZdCgbJx96bbG6zQ1Uza255dPS5UoNoVKjz1a2Gzi56gCXZCwM1cZRSrlOIccwdsatuwqc2UIu3TSDBIo8EQlURAMsdmr2BTDePJAamcJ2G6843GtGtwdEqg2hO/Wfjc9gJVBkkMpo2FHLZEJb8yPT409lfXXvmCj6weXr1rQUy8C+Qgkj3//sJtd/z5/ytbB18SOiJwnQqzip6EhCMlLVMmUrv64q6f7alO8fkAqqcCtU8Fqpa9Zys9ZZxNsBHNDVCFRVUb87nWoHYTc73cAaqGsCg6aE2lrZjPptJmY38LNrVgVCXkUhaoOj61gyEaWXnF50pjS/946Y1vuVcIgUDr/qM/AqcdgT5QvYQniK7dP77/kW/+VDq379e99p5FZRfmeSjzY1EyvpoMTNlWB5p73AWLLv8uPOEI0cKIfMGV/m0uO7NUGZGKTUNVC8xBTHEb5weLKsOoKnij8mJriALuzC66WbmxqheoGkYVeJ29ZjFu0qFMutQGUKlMPDowueb/b+9NgCS7ruvA+977/+deWXtVL9ULGo3GvrBBEuAiElaYFCmJ2iyKkmUrpPAiTmhCDmvCmnGMHaAdM+NRyPJQthymNkqyFgqyKEqGSFECCW6iCBIgwAbQRAO9offqpdZc/v4mzn3vZ2Z1N4CuJrpR1fWSLFR1VVbl//e/vP+8e88957cnd775N8TY7jVjWwnt3M+efOHW/ade+rfPXXjpvXGFal7Np0qpRGWpGHDz4A6DqgFbz978kUkb/YpqMQHcfzOt5Yoqw8WC0nCJuGqvnNlz7+HKKnjYsOG1FdUojanb7VJnqUvhUpe8VFIzqNN4ZYQaXoNkKsjTRhkCcTLEkD6gURjKYaBqbXht6AYBx0q3KivqP+Be1eOxspavGfrD9LaXezQ5OvnoxOjEr7377ndDxzfawGlutacu4iOPv/XgV/6//1eGZx4oK+zf6pRnijesAjsBmRmOZ9EKH7iubwRQfaXKaw+o2o6SgammG9bTgEX7LDOcaUhUhe0OtZYMUM2pQTmVDXWl994ftFAttFQtR9VOoHIHgodSzfCgjw2/B3tpn1peg8Z23P4/6qPTv7LlbT/qgOpqV+cGfb4Dqhv0wjPQWP7byZPPPfEP44UT/6oAqphM7gPVPjepD1TNhDt/8E3e8LSM9qZpW17toro2FdVLgWoOoBrGDFTDLgBIwKL/LPzPQBQyPwCoxfS/AauoZhmgajF8MXDNTkWokpnKQuZ51CWfZHXipfrEzt/bdPtD/1WsoYlruJF9ZfErw4utxQ98/vm//Tdn0rntXtPzqvUyBTwwZs4XYvTGhcm2mnvvlZVAtZCqGZyjX9NAdXCNXkIdXglUM7QXdM76mTlseAFU04Qlqcykf0gUaqqJCo2Wh2m43GRNWh1hqh+GECYSpkXab9njuwaoFjapK1vHBQ91kPFdbB76ALX/TgOoxRBVEqY0Wh85OzU+/dGbtt30id2Tu4+4gZVVJXkRn3j8rYcf/9X/hzonHwx8Knl+g7Jc8sZDwfVTYtAoWxNA9dXoASuAql18BVAtOvYsCJtnhNPKk5S6AKqLLYq6kF8bYtF/XcworNhsFfzqYgNmZFKQN9jdj78GUMW6BFBVlCiPllWdxm6644+aE9t+ZdNbPvDMWqFErWqFuCdf9whcLaa47gfqXvD1j4BeenL89LNf/Ilo+fgvqs6xzXU/JhLwfceyAOwCaDU3btxPNSqS9rZrRkXto+CyfodWZ9cOqJqp1aKimucxJd2QWsshdVE5yEoMUpWq89S/4VsZ4X9u6fcqqqiIGSDL0/F4DoPzlUA19xR14QleGz9Yndj5+1vvetuviaE951//K3j1f1Fr7e1b3DfzuRe++r8dmHvhh8MgmvZqHlvl+p6iAK4y5qJzW9Bwjy0fcgCRclW10FUcaGGvRaCKG67ZTvUfrNYw8DAqFmZwEFWzjPUyDVBNU1RUUwrjiFrtZW6R5m2I+5dp2B9ikFrz6lzRzJLcSLvZdr/Z0lmqSEFLZcCMo7FtU3sc/WEYO1LVc6xaOVTFm03LHwZQDcjDEk+3TGz5nxPjY/9l19ieJ6anp9tXv0o25m/qU1/ee+Cxj/4SdU+8zffysiqh9S/Jy31SLFOFdZGY3HhRRfxyEbuWrf9VAdWCtsUtILv7RDU1h3QfWv8pdVqmogqgqkWTcoGKqlXL4PVq30N2g9WXqDJAlTdY1uEPg1QAqjA6VEpSonxq+w09efNdv1Ue2fyft771A8+tlSHTjbnS189ZO6C6fq7V636kemHfyNkXPvej4eLx/120j+ys+RH715sbeh+omoGSAaBqJan6UlX9qtCr2gm+xhlcW6CKpW5a/zkkqrpdarFeIPwNypcCVct8gMC/0ZO1YEL4hr6rkMi5OW5E221FFRWyXAnqakWiMn6wPrXrv2+++8H/ugaBqniKyDtx7HPveur4V39utnPmuyIVj/iVEvkl6KuWyFPQ4zTjvuyqxKoA1kZxENz1mLoGswKUrUWgakrhKx8XA9X+ILfmCX9UVPEZldQkTSlOEuqGXVpcXKC4HVGQShrxmzQSDFPdN+oJ0E3NM0xVo/VvFAMM3cAo8JpZGvtNKwNXwOeVrf+eFYCRtupxVS86Caw9LcnXMh2uDL+8ddPML02Nbn50z8yeMw4IrD5t6tNfu/3Q4x/9pXT52LuVimuqUiPSHvmpz3JOSuWEzS4IIW8kUH1lkGq2RZdUVC8GqggNg1RUVTVlUcLOau2lDkUYvRPDpvVvwSmfbvF18dkCVj4WO2yKzz3hf+7QGK5/LJmjmk7dfPevNqY3fWz8nve/5Kr9q1+fG/E3HFDdiFfdnrPWLzQufOOvfiBcOvavsqVDdw0CVVRTuW05WFHlSY2i9W8rQVwuKHrhnPle3fv6VeJ9rYAqbjJm8AFANaQsCSkOu7QMfmEHhwuOap2F/1FRZptLy1GF8xQoAINAlSuqKNKyYDsmu6E1SyzvxBGQgkI0zhsTB4amb/69qdv/3n9bS63/wUtwSM81Hz/4yR954eT+n5pPlu7PAln1Sj6VSyXyPY9XAV9hbdyO+tBpcEuykqNqKHFrQo1r5Wq7CKia5HfRcVq3NYAQAFQGqbkBqWEUmQGqLuxSW0RJTkOySuOlEWp6Q1SmCkkNXV7D82bLYYYMhsHNdSmuwlmpNzNaZWXgBlv/VtyfS6bWpcoK/Q9SagugIjX4sCorS//ctultfzw+tenXG9sah3aL3Y6behX5XZ/65vaXv/Sr/3e8dPh7tOiOqmoFxAryYQ6SZeR54OQnLDfdGyJ6tbx20V32Sqf5X7Va+qrKAbYLxnMG/Y6H+dLMFvB7FF9bcxfoqKZhzEC10+oae2lUVHtA1ZwE51HuoljlE96IFSoohZ2qBap2cw8qEbozifJ1Up/sTu2+8z9MTG/9vcrt3+0k065ifW7EX3FAdSNe9R5QfbJ64Zm/e080//IvJAsH3lHniqo/cJM1UkQ8z8+OOuClFkDUcFMB0gqFAJvJrhqsXiugqhmoAmSlpPMOA9WogxZXl6IuzgNT/3UiYYCqEa0esFG1eRicK/wcDkDAICzFBECag83JX/FNIJOCIuGRV598rrHp5t+euuXB31pLw1QXL/m/7X5u+xMvPfGPTizM/vh80t5DgVJo/QdBwFVVhQoJD1b1RKq4c9hvaRqgOshRXUENWSPvsRWWpOYOfsmmioemMBUNkAonMwaqqZGi6nQZpIbdkLIopUD4NB4M01ipSVWqkMp8EjmoI0aI18QD1WhjNVAoT/YBA2Bqf2ixxz0tXKhs3HpUgJ4TkgUNrPPP606XVDA3Vhv90l233fHvvXb12zt37gzXSNjX3WHopQPjpx/76L/uzB340Uy3tspKQJ4skZf4PKzm+1A/Sc0WZ4BjzP9kGTIzYFk8Lmn9F9X014jMKw5Jvaa81cVA1a48XjYmf7MEH/5th6kgUZV0AVShoRpSkkL8dIin/ouVazZddpNl6T49C187SFVUVnsDVdyNMsN+iSrlemTT/NZb7n64Nr71k7Vb37EmrKXX3QLdgAfsgOoGvOi9BKqfD85/62tvD+cO/Xw299wP1IMuSzRBC9RmMa4Amal/K/rPiQr2ekh4RUXRqAQACPA0bI8asLrgXhugiuM27loFUE3jDkWdLi0vdigO8X0AVTM4QGjtK7T5MVBlKA9mPsBwrxiA4GvWcML/bUWVa2MGsGVSUgwty8bEU0Obbv7Y1APv+v21JE918VXBcNWnz//p3m8e3Pczp5fO/oPYy8ahXROUQQMISClTZeZCYKbJw1DZRUNz7M3FzlxmtvhKLFTNGMarPYq7/aXPumRYf1VLzR7dZSb+sQYznZm2f2aBaobhqZCW221qtzuUhymVqUQNr0YT1VH+7KUeidS+DyBxZq2IuegGoMprxYBWA1SLKX5DDzAgwE7nWWTDa64AqwPDWAC3xW/gOb5U7YpXeere3Xf/8oEnD336gx/8oNGRc4+rioA+863a2Sd//8NLs8//TJ4u3+aXPZLKJwF/4TwnX8GNLjUz9MzjLqTHbIWVL7ChzFz2wfznlT+53PvgOweqttvFEmlcBu0NwiJ/c/HBAtU8ySm29qmwl05zcPHrpKlkCheFUsYgSGaQblpPBqAWX4ObihwJRz9UU431b6TKmRqfObx5193/ZmJs62PitrdeuKoL5H5pw0XAAdUNd8n7JwyAMn/gT+/qnN3/4c6JJ352sp5RkgekPZ9yjIGKxLQrM3S6YQVpbqq5TNmdhXflPEgkSKGqaKtsRgFg9Y9rAlTZvhISQKgKppSny5REbYo6beaoRiGS6RApr0ma21wAGQDm8PTGIBXZRGtglcYNyyZ9tk61DjXGHlNQRooy4VPu13VpaPLLo1t2/lrzTbv+bK0LWx8//tXK03TiLYdnX/qZI2eO/th82CnVJ0aJKiWCvozyPfJww0kz8nOiQCrCTDtuxrxtEYJSKSiRmlvlZuJ95UK4GBca0FYML116UzecTgvhVpZrL1GX6K2di16kV40EiLbDR+Z2XbQ/+5JRDFIzTPebDxb3TyOK4pDamPLvdinqwH2qRNOlCWp6TaoGFcKIDd4jQOmGyWtan1AJGHzwWuET0kwbYQYJNkYAOhhYK2SOeFNoq2IWrPLqMwIE5MOYAfFOUvKUl440hp+emZr59bff9s4/FEKAzOIe30EEkBfjp37lH7z4zS/+SxG1H2jUypwPQPkJSoLSsEUSF0OZDY9lHltmNvjq2MiZlcu1zGKJ92yWeanwe8YASCIFrqityK7m0C8Fs8agg981DKKRl5C38SjUWsxnic5Bio+csjinsJVwlynspqRUhXIBZypuHRn6jz0Rfk0tzfFboGo294rBKW/yrREFnoq1iiHV1KvFjR13frUxvesj0zvf/A3hBv1Wc6k39HOvElJs6JjdUCc/f+QzO9rHv/mPwlNPPTwStGXu1UlLBTdzFrYGEV5mEIbGYE1gbBplQpmEAkBmE7E0QDU3lYI1BVQBtdGOZRiQUJ62Gah2MTTQCimJUS0cIqUsUEVS54l+TG0boMr/5MlsaGJab1UeijGVst7ADAapCM5UAKpDSWV402fHtt3yn5v3fP/frPWhAdycn5j7TOP43Mk3nb5w/qePzp760JKMfDlUEaLmEUZ3IRAO+Sp0PksY3rGTRwB9qdAMVLWnSCNoSSHf058b6mNIQ5FY0R+9rJ6pBW+98pOFrRfbVlpAgOMAuO1jWlP2RVWHQWqvGmSeU/xZAEr8D9UlBqsAqWlCaZZTkkTUarVoud1inira/cNqmCa9MaqJGgXYuPAaM7s0roJaLmzhJlW8TnHzNudth6xsJ6IAqaCdmGKcBRsMEMyEGm8KcwOFDU6Sul5v7JsYnfjv22a2/eFt47dheOoVyng3VNq65icT7//4A4e+/vj/kXUW3ldTmR/4OaUyIRVg+DLkSXasLXPZDbEDDmSFAgYPH9qug/kMnnI/P6I4m3EHwoBAD0B1oIJ+pSf4SkC1oJHw2iy40rym0PHK0Pcx779MU5ZoSsKcuq2EOi1I96GTBKCKtr/JnSynZt9ZBVA1Dn3G0IIn/tFxQiX1IqDKA5iQTvOGumO37P3jkcnt/3Hk/ve8KIRwbmlXeqE3+PMcUN3gC0AvPTF2Yf+X398989y/V/HpbX5lCHdbyvKIE5qnBAvZ6wwc1YCrB6aimtiEZ6qqChJPaDHhls92Rqu/X66monqlC5d5iRqSW8jRMekMVdQ2dZZa1GnHlOG4ZYM/CLQHJGaj3m+rqQCjZhjAyAgZRxbclHiam0Gs+YwPANWQAhLl0eXq6OZPbt2z978Eu97x5HpYZg/rh+W7Fu4ZOnty6b7TC+f/yUvnjr4/rGRDWU3LPNDklxTVymVSKVGQK5ZDAmjC/S/VOSWo0OCeBV5rqkmuaH0W1UQD7G1dsb9KBqSterGCMHlPUWDgil8yFGVmkbFBYv8F/k+xBs1fMGoEBcfWDnthlsRKT2U6NS1/0pSgkhrHlEQpJVHMkj1JGJEvfRoqD9FoMEwNqlOQB9zSNBQYsxUyw1HmBdH+NA+roWrKXL0SG9/wGXjaqq4F0mi1stKGBS78GtBlT3KqBGUebMuTLGvUh54baQ7/0ejYpj99cNeboJfqWv6v0xtNn/j01sNPPPa/RAsnf8JL5rbXSjxex/Rj6KiapgquU+HQBKBaZD2sB1NnZSU7u+KL1VBQZAaBKkw2Xs3O93KndXlqgN2o2eMzA33FKxu7ZxQY8FlrOFIRpaimtlPqLicUdjPKEsiqgQIGoGp+v8dC56Vsz4hzoQGrDFS5qorXMqCb1791rSJVyrNKc37LHW//T35j9OPj9/19p0jxOq3VjfBnrvR+vxFisSHPUesj5eVnPrW3M3fsX7fPHnhfvVbjWSKdY7NrbPYYBPAtEJQAJCfr08j3RQiXSwaqAoBQ5Obn1xioXunFKmSVUPHKk5jyLKSo26bWQpvCEFW/CkkB/VQMUiE5ozJg7K25koqqKrs0mfl3A1RxUzI8XgaqqKwW0EsodqXyh6ZOVEe3/MHUnjf/Znlm78ErPd43+nmorD52+LGhVrpw/4uzR376ePfUuxdpeSov555ftTqr0sOUOfmAqlBJ4IqSaadjEAkxQdX1EqBqS4s9R6uBG/vgtmaQv8e3Vlu17sfGlrMGgrUykVkHnhVVW+tJzpVJaEeatYsBwVyD8pJQyp/R7k8pDGMKO9DbjYkiMPU8apTq1Cw3qKFq5AOk5oU+rxlqQhx6QLUgLVjwuQJU9Ah/pkpqqvW22jZQme1XUq01MVdRYZUUJLVydV+z0fzj0ZHRRx/Y/QBkftDicI/XKQLIi7Nf+LMfnD+178N56/h3DfkJBUiMyGzKbIoK7juLsVlKB9Y/U6K4xloM0q2wbTCbfd5YFSDXWuquIme+miKA2aiZ90jfUKIgKZi2PwPVDCr/REmcUWc5ps5SQgnqE1QiooAyEfDGu7BOLmTW+gNklpfaq6QWNBqTAwreKnKl9iqxP7rp0I673vF/Dg+NPCZ2P7BmnPpepyXj/sw1jIADqtcwuOvhTwOYhAd+c0e0cPafzh795i/Uy+T7KhdS56Z1VSRgVKjgdc2tJFut4haSAaoyQ3JDGwggdi0BVW6REsH+Mo4oTWK2CcQgVRKjUgqAiiGqMpEMLFAFh5ApaMZGFcNDPNNvhsqQyjPozVpZFtZWBF8VE//Cp0iU82B0yzON6e2/ueWu+x8RQ7etq6EBVFZ/iH6ocmp29oEnD33jR2bbs+/uiO6O1EtAyKRyBbqzHnkSXElIWCkGUAzUELM8I8mcy0H4aVQiehXGXuvdfL/flrcVSEYEthJ60XDeYO2p9ycL2acVr2lFzbnTbnYf3KJnSZ6U259g2IKPGucJJRDzT2MKo4TiMKWok1Ae5VQTVRopNWgoqFNVlimA65jl7tkuvuWmmht1T2uyOP2BLNsDGEWHnr0jDKgons5rzXKfmfeaG+qJJzwtchHVK7Vnpyan/nhsbOwv7t16LyqpDqReg2Tb3vfI3lMHv/DPw7nDH6rqpUbTh44qUSIFpbyePLNZsZsps0m3lVebD3omD3xxi+vMENZSBsziwGb3SiXdXkveqv+uGzSSGASqqNZj454SFAejENzUiCuqeQr3rQppBqoeA9WiV1DQVfiAL5Kk6v3MdhEMLQotf0WZDEgHjaXmll1fuumeN/9icPPYQSHucG3/a7Bmb9Q/6YDqjXplV3Fe+vgjo+35899z6qWnftkT85NlFasyZEXQxy1EdoD1kNx4xaDFjxuyAWeGO2f1I9cgUPUwvJKZNm4cxdRthWyfmmeoBgKkVkgLDElh0hXJ1fBPeyAVQwJWRdRjDqEBqqgUGGBiEj/igSpEqGpxdWLmM83NN39s+v5bPrdek7LWOvjs+c/e+fyR53/w9MLJ983Hi7elflqTNZ9k2ScVIGYGwmOgyOP/SQNS5cU6qgNV0BWAFd8vuH19kFrUoLjdOrDxKZibgxxT/h5Lp9nfYsqAeZiBPwAIXDefgWqeQU/X8PTgtpZmCUVJTFGcUDcKGahmsSaRSCpRicX8R4IhBql+ZkwQuO0w4PHer6QWuqeGT1ocw8XyBn2wUcTJVL9wczeSVeb3mVKQ83CO9oTXGqoMPT81Mfm7E5MTn75j0x2nHEhdRaJb5VP17NemDj39qR/tnD/4s3779B3jnmDOfiQ9fv8LC1QNHQqVVKwz497HVGEr5dcvoBcKAbZ1bmkDvW3KJXa+/QN+LXA6eGrFe8RUU+2Ob8XYFwap0PJPKU1yCjsJdZYiCjuosPrkySrlGt0z20EboN9wtuNqaQGCCz1VRtuG5VJQonjmyqdMVXJdHT6x9ZZ7f6e6/Zb/OHrzW5cdl3qVi3GDP90B1Q2+ADiN6SPlxQNfvnPx+IH/ELcOPFgRnWpVSAps1Yhv+56kRMTMbjLT/7YVzkC13+nnaut1kKe60suG9rPIU9Ip2loJhe2IBwaiEJW1gAQD1RLpnn4qgCor3PeAqjE/ACgl8nuDE3aIoOAfWsCaiICyysh8fXLm42Pbd3989Pb3Pnelx7pWn/ds5+szX3n2Gz9wavHkh+bixXtaMqzqipCy6pP0PbZHRK3J0AGMGgDbKA6is16m6fPlivakOW/z/f4okP23bVMWPzCw7mJ5H3NrBi7krZXtAjABgIerMC6P7YRHWa5J26l+cPTyPKE4iSgMAVBjiroRpVFGSvtU82o0XB6mZjDENql+5pHKUNvEa9lBLdsOLib3jYubsY4cBKrMth2U9rEXu9dOtdQBrkJhKDHD+jTavJ7wMk94S9VSZd9tu2/7WLVefXTP+J6Wu9lf23cMbIZPfO2X3xGdPfrhcPbgDzfzJa8SEKXovMiAqU5mcM4oSEApRUt0lIocaDRLi5Vs+PK23d8bCOzzOi+nPbwagFpEg4sItkrfM7TgDZsh6HBxmLGnMgAAIABJREFUIdeUpjlF3YS6rZi6bWzksTEKSElUVE01lekJPU5qQSewItO9NWwAKsv2WUUUlqdi4xSf8lKjo5rTT+6+753/rjknvigeesh1AK7t0r3h/roDqjfcJV39CaH9f+bgx8dLreznL5z44s8G6dxYTcCTxLR1E1SQfEWJCLmqShpJ2mdXJsNfQm8yMhqqPaeqqzqOFb9UJGmWErroz13871dayMyTTCLKk4iHY9rLMbVbMeUpBmEqPDQA7i1aVALVVFTjiooqKqbgX1mXLryGZ8XYMRBhJiuK9rTRWI1UmcrjM883Jjb/8szd9/65GL57fvWRWHu/cUAfGH/+hee/6+jZYz95fPnkdy/q5UboxUJUPCpVAgoCxSA+EIo8VSKdovI4UG1h7h5uXsWVKyqJA7uci6WlChOny8zl9XiuA9P7WH89eh5vwCwHlaf5Mfgi2GktzWGJmlKWJXZoyjhOpVFKItXka0VVVaVmqUnN8jBVZIUkzieDBJuhNzD4LeTJ2FbWSExhiKsAqoPDgcUN/GLuNji+ZrNoKCZ4P+UZJINS8oRPZa9MlVJ1tllvPnbzjl2/eev0rV9ytqjX7/3RPfyX2xeOPffB1ukXfp4WXtpS8xMiVSahAkv/MFV7A1StZJ/998qjNDbLxeBdsTljzjt/+/JObqsHqpZSgE0bT5D2RxcNaDYaZ3mKoSlicX90l7Bx1zCsoDJJUSJBvhm5YuBZGAYULlTWcW1w42WdrgxYRd4E119Qpkqk6uPHR7bd+ke77n3/R2jTpq7bYF2/9XujvJIDqjfKlfwOz0Of+p/VTofec/LAow/78ZlbqzosVdn6TlGaSZYcSlViJ6sBUgN24TEi/xlp1TbcVK7CDk6aXvmBXTz1/50CVdwYcBvIoy7lcURxlNHyYkSddkYCQ1SySoICdpuyGlSmNIw2HsusWJH/Aqiyjaht7Q5YYaKtnAqPUlGmSFW741t3/f7w9PR/G9/7w8/cKKDiEf2ImliYaMydXd692Fl6z/H5Ex84sXTqzkiEVVmV5JUx9ZuzSkTgV0jhhle4lhVjz4XTIg9cDQw8WfmeYqXYYmVRr+kNc5hbrgEFDO4GQCocpLjdypVTVFKN1BQ7q1nZKf5aY6o/pThJKIpiCkMA1JgoMXrBNa9sBqb8GlVVjTyNKio2bKZ6ZsAo6NoAvZj+LnjLdtrfAgNjkLESYRd87/55wprXDGQZ5gIkjSTpLIc6GlVL9bherT/bbAz/xejo1KNjemi/c5y68nzyejxTH3m8fPrkt98czZ34F+3T3/zhumxR4GOTa+1JjW4Yg9W8AJs9QX9Ld7EL1tiP2g6UzSM9atVlq+1Xc3u+HFC1r2mHvFCtR3cpzzV1lkNqLUGmDwz8MilZ4kIEoRKK7gO/x8wb13w2XmgXA2iAUrz/WISLh6vM51SVQq8x9uUd9739P03c//1/5UDq67EqN97fuJp3wsaL0gY4Y/344x7taW459uIn/12ycOj9pXR+vKZSKimPcu3BCppyZRIRWv+Sb9w+a6dCV1WrFuUisZVW8FVXv7SuCqgyYLTjK4Vbkp3Gh5A18xGTiNIwpE4ronYrozQBN7XGA1TgpXLy5VaVhT9MJRton/FNyfBUkbl9JGGjd8UJO5cexaJESVDXujr+reHpmf9rctPuzzfveNvcjbR0MGS19/T3lWW4OLHQntt7em72vbNLZx5aiOa3R6oTiKomH6A1CHgD4CvjamV8AdASFeR5Ri0BnOFiMthsKApxJ2MgYSDpSnMfXntcyeyrsBZwF3E2Qv19wXMGtQCnWX+yP8liipOUB0hMmz8lhQqqX+GPRlCnmlehErzdtc8/A/jlUToGwbaRa5d3ccNeMdc9ADq4lW9ItEYL1bb4zfGiDYvNjzl7iHICRChSulFrnBseGvlMvVL/TKlSemqmNHNyZmameyOtp/VwLug2tfb92cTi+cPvnT/93EdE9/S2uspVoFA5N610bFggbMbtbuQDvtR2ErPIGz1qi+W/260Wb6usdNqr5czXqqyyaoTV3+XlJg3TGevfzBHYNxM2b3lOWZpTpx3R8lKXdVN17pNEPsTGHQrJRbcIz7fqBH2gWqx2KzlnX9sMleH9X6ZunJD0Ayo3Ro/Ux6b+YOtb/t6v1Xe+5cx6uObuGNdeBFaPJtbeObgjeh0igIRMBw8G8+3P/9TskSd/zk9mb6t7Ha/MOMMjAWcRDFGBk8U3b7uz5iJWQtprUU4AqqAFINmtfmldDVA1w0wFLbZQ3TTfy1IMC2AwJqIEPu3thMIQLdoyCchRQYaFB6UMSO3NHhTEwWKyld1X7HQvxO59j3mvAKvCM05U7dzPqT613Ny04zeqo6O/seUtP3ToRtW11FrLZxefbR45c3zXiXMn3nW+c/6dC/Hc3ct6aXOsuqXc12w5GZRACQhIMTi1gvj2Zo4lW4xXmTl5tNWtA47RVyiwXU/6hwV/eKqaISgDwMJX3dyo8x5QNQBVmzWQppSgzZ+FFKcxJXFKsIykFLfkgGpelfVRAVTLsmSm+nNJih2GsD76PEPzVuu7WQ2+9RgUFE5l9gdmor/gcFtYihu/BdAFSGUtYpJ54JeWatXGc/Va7fGh2tBfj20a+/aZxpnFh4Tj9b0Oae6q/oR+8kn/XPrsjk7r+M8unPj2T5aTxbGqnyiFDTqUT+wGt+CiGgUHw+1EvmTQV2j/spQdNrigqRi+KM/c9WxOLz3E1wKpvCJ7GrymCsqtd153dtqfMTUkqfCeyHmz1l4OOSemKVYh+PqGBoVCBLfvLeUKm3YGqXhPWk622VbadwNr9OGsjGwfNu4ZKEClSrc+MvE3EzM7f336oZ/6rBv8u6rl537pqtCEC9sNHQF9+rHbDz79+V/MO0ffV9ZzE2U/5pqA55cY4Glro9onjaJMhIpqlyeoC/7q9QKqqhhmYdkhAyiKwmiSJAxU406Hok5IUUiUJKigVkjIiknKVgEV1ZFeIcyKuPclWAr5JLR+JfkAXmlkaAB+QIkMqEOlTmli19Obd+/5yGSl+TVx6zuWb+iFQkSPa+3V5p7b9OKp5+85u3TqrRfCC29aThZ3t5LWltzLypnMJFwTPF+RD3DPPGCwLBSbAhQ3WFNlBN/Z3FxNRdWYKxg2aGYmjbliUwxI4fsWrNoqEd+XMdWPf2c5ZUlGSZxQkqSU5inFaUhZlvOQk689qqgKNfw61W2b3xemgspya2Y6xEr496W2+tuvgs9w8VU2ILaYt+5Rcu1fMmcIEG4qrCgQK6HSwCvNlYPykVq19uzo6MQXppsTT+gJfXy32B3d6OtoPZyfPv5IZWk5v+fUC0//Qjx36N0V0Rr1/UhKmbGdKu9tLdMDWw5DOgJQNd2YIs+YLoz5kMwCRS0WC9fK3V0SjEGjjFeO1CCYNe+Vfkui2MijswDTCEz7dzoRW6VGMaqpaOWXmJvKTlTI8byGDedas9KJHQKzldYV5gTIwexmKIm8EkGemvxA15tjB4Ynpn53y813/GH1zr9/bD1cZ3eMazMCqy97rc3zcEf1OkVAa+2ff+K3fmTh3NP/LA9PPViSy+USXJrQ0qEGC0Gbh/WN5kGqlO1WTQkM1QNju7fax2oqqsXf5gRtRdyRVLmNDMya5WZQBpJDrQ5Pt2apojyHXir4qWV2XTETsoPtuEIku3BdsSmZeWgAWqimGiUBvHQufUr9WkrVkRPD2+/6WG1m5rendr3t/I3CTb2Sa/ikfrLaXexOX1iYvfXE+TP3n1k6uXc5W7ypnbamu0k0lFPue74nmBLAxWlFEmAfVR9UIBVkmSz/rTAF6LlI4e5vdXl58MSM1jEYtZxTtDJhb4p1wDdjUD4wLJJm/JmHk3DN2Hfc46ppXVWo7tVYvL8kSuSBb81ybFBzKGq9XKoy9pfQFS4qq0wBsJWygWpWH3gbKkPBXSj8sJijyNQEI9wvpUqUkOd9v3SsUW3sGx0Z/drkyORTzcnmwSma6jg+35Wsvuv3nJde+nRpZGn+e8++9JUPZ+2Tb/FVdyiAs4VOeH3AGMSsHNNtYoCKCuMKzj7WoRHch/ytkUh7ZaB6JdXUYt2ZnZ/56A32mfIq5yyAVHQT4m5Cy8shpQlRxmveJ6nQXQq4EMFrG2cBuo7lqBY8Ve4s8Qaux7Pi9wgqqBnON6hSiIFAVVqc2DLzJ9u37/qdkaFbvyHucLqp12+l3nivtHo0cePFwJ3RRRHQi8+PHv7GH/3zaPnkz6js3K6hUi4oickTdW4RGa08A1RZ4J81M81gCVcQLrK4vNIAXw1Q5dwMEGIVYXhBQ3olgR1gyEMDXTgMRagc4NgrRBKt/4AyO9yAXzY1A1PtKlp1/eRsuAXMW1U+i2R70nDRIvK0LjfnRrbc9Pntb3rnvw1OxYfE/fcDtW+oB6gj+2m/n7bS4aVsaWbfsafvP7d45m2LraU7OmG4OdO6oUVezkTugesMs3QBUUqevbPuCoXlormEvL4YOloAUHDwAFJhfQrw2RuU4rZmQfcwABU3axbKlzAk8KgW1Knil5mDWpMQnAqohEnnVHCr3xgPKK4gFXaY3NVErYgNMIxQj/kvqlBWR5ervBYlMCfQfs2vbxyrChtUneVQR4095S8r4Z2YGJv46vjYxBenxoaf3jq066QQwvFQ1+g7h+lR84eHzj3/qZ88c/RbP51Hc3cFXhz4GCKEgx2bnxTa0sVGhu1ABqyATe7k6Xs2TAEYBOy7dAD1SkHqJUCV0aXpMLFxBL4EVd+C1DBE2z+iHGYF0I/GAJX0WaKPN2pW2QLGHcxKYCc+0/ov7FOL7hNLUJGgFO8SFVAiSpT65aQ8PPHl5timj9794Pd/XkxOttboJXWHtU4i4IDqOrlQ1/swOwceecupI898OG6f+GDDW656OiQPw1N8g0arxwAJlqSy066oIlw06Lyqw74aoMqtVdZKLdpdxnElDiPqdjo86Z/EMKZCEi5boOpTzjqBprrBFFSWTrWy/jAvkLi5oKpqpWMkzhW1PFRVfZLSp0RLyvxqGDTGv771tr2/NHHf9/zlqk74Bn4yNChfpBeHz5w+c/vx2ZPvPH3u9DvPLZ6/dSlcmAhF7CUqkVA4y1UuEpkJ7j76goRv1hbH3V5XDOzh2rDdKQZBBoAq34/znDmnvc0Kt+5B0fB0OSgDnArIPFVllSoCEv4Bt/5VSqQSI6zvSY95tYANaMYCqHJLVuQsSWbsMA1w5mqZ5SwbZYFCYcAcczEYht/ypdISmlwoBad5Iki26tXGsZnt2/96amTqz0e8kRebzebSjcpnvhGXuF7+5sTBL//5zy2fO/oTWTh3U6MiZCUQpHRClCdmY9OfXeKKpsklpjtjOM/GEKBwo+pplQ4E7GqAao8SjV0b3jcmTbM2cNjF5h25MaMYvlDofEkMTgVG75S509A+tfQVq3BhOgw4fmtEMTgsaGkBKTZ4foXamcy84ckTm7ff/Au37rnzc2LnfQs34hpw53R9I+CA6vWN97p5NX3uhcbpQ4+/pzN3+MOdCwe+e6gUUc2TTAEQLOcE0jzPvPI5AUgU8kEXa0Ve6UlfDVBVaEPZ6gGGBVBJgwNVFIYUdbqUxKi6YUgAIBXC/mVOuGi6FSCUW/98DmZ4BgiKuVpWZgYi3izBxRQBOFJ5FEOU3a9F1ZGppyZmbv7tzVum/0DsfCi80nPdCM/D0NWf7P8Tj8pUqWbVMa3Vzijt3jEfLt4yH85tWWgtbm4l7ckwj4bDLKomeRxApzcTYKWiZQ/wCQBgHZqKmSTLBeyJP7EfhSIlPQpUgI+s5AWp75eykudTyQ9kSQZKpb6nUiFYtB/gE/xQy0dlCgImttHG5CpS4cJmqCTmA8DCtnYBOixI5nVr3XrAmQbohewUWvsip44v/XO1Wu3ISGN4X6NcfzKn5JmlKDxZ3lMOH/3Io9nDDz98eRHNjbBI1uE5Yl0vvPCJbXNHnv+xcOHsP87Dudso7YpqiajiY1Ekhg6ATg3yJBx7C86q5VqbG2/BfTbdmsHHakAqg18rtF8AYWyesJCZs53kvGEPOzHF3YySFK8VGKc2AjcWuc7YY2P9M1tAQEG7UN8wVBczNTZoy2pcqNCZYnjuVVNVGzm75Za7f6VUb3xi64Pfd3ojUaDW4VJeN4fsgOq6uVTX90CRjLsHP7N57uVnvre7cPjndHjyzrofku8h+QYkVJkt9kxB03g3mSlRlDYHRNxXcdhXB1RRAoMMFUBqyoMCSRhS3AUHK2GbVNJwn6qRFiU+ZtQ7kJAxmAN7Tval7gFVj0RmtVUZqGrKGagaMW8pPUq0R5lXSctDE083xjf/QXN6y/8Yv/f7T67iVDfUU7llSqS+cG5/Oc4Xqp3ls40wC0e6YTKWy2wsSdPxOE3H0zQZzXU2lCZpPc3zSpZlpTxL/FxDad+YNhqCHF84LuWzzjqJzFd+JnKZe1AbQC1VeL4kUVJClHROgdKwrPADSRIkPJTXuc/J0qVYtXnGV7k/tI8XYAKfZDUCa+xj3FnNL0khcI/OpZSJUiqSSrV95c37XnBekZytVKsnlFCnAqGO+0qdrAeVs9WR0cVtzW1wldpw9JAbadFr/aR//smv35RcmH1fuHTuQ0vzZ94SyEhUA/RcQhI6Zk1hKF5k2EADEPYIRsZjdHAqf8CS7bIOZq8Vu0FDCXZcyzLSKXipGaVxRlEI5yn8G6onGGwERx/HhO5S4UBVbN4tBarnSNV3pzKvU1gVF/OAknJVTv368Imxmd2fGJ7Z+fGFWvzy7t3vd4OAr3Xh3M+vKAIOqF5RmDbmk5CMl555dsfS2UM/2Jk/9L96+bnNgYqVr3xSXl+DFJxU6EwaMXbTIu9XVS+2FbqMzRCHl8U2+7/G+dAkTnAS7TPszwf+zS4+ZnAmA0iNUTWIKY0iI6LOw1+wBKwyUEU1FS2uomqGsprhjBmeotGGhTKAGQiDS5UBqhllDG59SmUpqzQnnquPTX5iZGLTp8b2/shLrnV75e8RbIIAFPfT/qC13ColkV9aWpivpNQut8O4QqkOut3Ez3SqMh2pLItFzv15HkKSUkAjwKgGSCW1lAEa+fxvX/iirMqeznTgaeHpPA10Jn2PiQVeIJTwhVBeTgJGWp4Wmcp1roTQMhe5AmUB5SUWLIP1Gti0LCRJ+BkmwMCJBjhOpKCISHaFEsukaZF0Pq+VWPC1v6yUWq5Wq0vNoWZrcnyyPUIj4J4mbkDqytfJWn+mfunTpWjp1MzCuZMPtRbP/3h76exblV6qVFQiSl5GnsQmmAlGlqdqB/UKVZGeWjDO1Fbre5XVV8qTvUx4+QostISz1GzaU0z4ZxSHKcURNvLGIhWtfq6oCrNnY6DKHSaTb4vsaobCDGXBVFStYoXVVWXdVPye8hK/0jgyPLn5LyZ37Pndkfv3vER0c+zW+lpfwevn+BxQXT/X6g05Uq2fD87v++LO1ukjPxEtHv+QT63tvk5LoBL6CupDqKVaORZT7zJtrEKLlJmgsO0z0uy84Lj9VYBSO3pSZMgiPzMoLHiCK2WnMDWDCir/TQzQJACoqBjgMySpzGANN6+ET7kO+IMkKqVGcB5AlfULe6AaSRzUBojVowprbiqmRgyQqilVgU68RlIaGjswNDr5yMjk6F9MDlUPCFc5eF3Wpq28DozcX/pnn6KnZIUq4na6nQ7SQXEz3UxH6ajwMJ3FoyBKeOc8KSZQgZVCLixJKUelEEJ2ZVdF3UhJPISUkRAyEbFM4kSWS0IkIuHv499ZkvHXqUilTKXMRMafoWimtMoznWVSyTRQQezX/G41rXZVqLrj4+OoIpnlxVZZ7nEjRwAaq13/hanWuVNvX5g/+2NR+8xelS5Nl2QYBDIhkIwwI8hybJiM15pFqQqTEXyJoUCYBfDD6p7yyF5PG9UK91vaQF+BuF8P4G4Uy52hkmryIEwt0jinNIEtL+8NSSK/oROG/MZca1CZjPQUA2r7mr03IQ8YGn4qbKbxmSf8ecOvtFClVqlae6E2NPzZya07/nTibRPPCaf5eyMv+Tfk3BxQfUPCvr5eFMmYdi1uPvR3n/9nFJ19b965cIvK2g3wsSo+d2WtE4vHycwkvj4IvJgOYLpHGIBCZjWakqydaXmuhkSAnqqRISp8iDB1zdAxg091ahxWEkz4g5eKAYGMqwjE06yALhiKAlA1EjHMrTVkQpuU7b3BssWMNaBnTA2MjpKB2aCdCZVnpfpy1tzy7bHN2z7VbG56dPqetx8UQrj21vpazu5oXQRe1wjohx+W9KH7au1u+4HZE899b7R85gERLt4ks9awT5Hvy5x8T6L6b2kA2FHBcpil/9lRTSkMolrdUjaOgN6w0VAtrICNtXABIa2Or5U7gz4w8qGGHJvduEch8iH+AAT8SzwAajpFRpmFa7g8NGqrqRwVI8/HAhzFkCDyufJZig/QO0Ke9iuZ8CuzQa25rzk69dmtu2/+q8Yt7z7gNmev69Jyf8xGwAFVtxSuKAJc7Tr7uZ0n9z/1gYXZFz+QhfP3VkTarPqZDGSKvGvsMmG5amdZefioIPrLwbaSrazaxFtUA3qDKpw4NfGwNJIvW2NiirWooiIZG15qiDZ/ArcVSRD+MfJYkFxBcjatLUy0skRMUd+yDkK9IkZR4cCQFXQ4AWohQwURa4y5SC/xy7ULXnP86eFd9z9Smhj56/GZ+846p5UrWjruSS4CGyICyJHRkb+6ZeHUgXe0zh1/V3dx9j4dLWwtibihKFK+0gRFNhBLgAR7Nqsr2v0sd2G26vx9Y9PMX3EuNMN8LKVmDSMAUvkDrX42uUC+NFVUcFBRQUW732zCjZoJD3kVr4SNeM88zZhtsIZ/kTDxXOVTIjwKc5nH0uuU6yPHy82xL49Ob/3sTdt2fY1m7sPglOsgbIiVfv1P0gHV6x/zdf2KevGrowvHDr/r3PEDP758/thDFM4Nj1S01ygh20UkPUnCA0i0OoJAg5g4sXwmLqKym2YhpG+kfQYfPCujM5J5jLHVniYgQKtxVzHJGAAV7a08A/XAcK+Yf8WJGeAUXFRFCV4fVQLpkSeLagEmczFVzjOuVm5IUooKhSqRCioUa6HDWCcqKJ0cn978+E133fc7tHPiCaLbHddwXa9id/AuAtcuAlqfqbUO7t/RPn/4weWzh967fO7Q22W2OFLSoV/ycumBiGKpT5BE8zxwRsHtNxXTgnBkNIKzvuMV61RjGMo6r2WomJqOUpZpSvHBlVLDPwUwBVfFcFINF5V/n1/DUJtgvmG4pwb4GuxrZK1Y6UJB3UUiF+ZRrlIdVJaGJrbsm9520x82Jjf/bWPH1MtCzDjt32u3nNxfvir7IBe2DR0BwyP8u/L5516+o3X+1Pe1zh/7obx9+nY/W/YCiqjka/J9wQkOwNAkQJRODVA01pmCMnYK6ktE8Y7eAlZIq8D5KYuR/9DKN85COTsO5ZSww4oBqhiWEiAOIhlDjYCTstFJxaFiwl+jrWat/1iQm2WGYH0oCHJCqC7guSkO069QlEnqppq86tByc2zq62Pjmz85NDH5mfKe2WNCfNDYtbiHi4CLgIvAZSLQ41qf+0K1NTs7E7UuvHVp7uXvWZx9+QEdLk4HIi+VeTDQUOS5hqpT/kuS81Hfj7XXfi8280iHWU6pHZZCHtUYKGVtYfBIS0RehbtI4NoDnBqnQGNSYSSmjFkJign9goF1huPvAeQSJTDNAIdVeqksVRbKQ6PPT27e9pfNyW1/U6vLF2nT3tDJT7m3wPWIgKuoXo8o32CvwYn46BdKZxaOTudR+550af6haOHUgyKc2y3TpSGlQ9Pm8gBWe7nRiJ0UK47LBwV532j3cbI1uLRXSc24apCyX3uWmp/r3Hho4zOrDwCoMliFu4pp83PSZkcYngznuwHoA6igSsxuW6UjvBbAbKYlpVpR5pUzr9ycKzdGvlVpjnypVh/6ipJD356QjQsb0XHqBlu67nRcBK5bBDhP7t/vL9Hf1TtJvkl2lnbH7e69cXvp9qg1vysLlzaLNBrxRVYSAKo2+RWcfkPlNw5srKiC4VHkPwamJkVCX08KxfP84NRrFShSZS8XnjD5DzQB447F3FMkZCJKc1M3hbg/i/nbiip/raXOhRfL+vC5Uq15qFxr7A8q1W/pkv9stTl+eOL2rfNuqv+6LSP3Qq6i6tbAdxIB/fjjHu2g+oW5g5vixbnbRLR4d7R87p48Xr41S7tb8zSuEaUCoBWFVCWsEApnWDMwwMnSzBCYPA2danb/E5xM0dICwMxYvJrlOElixw93KAxLWWBqpFYKcGqqtgCtZhiBs7sZUABKhSWgRrIGBUEReUEmvEpb+dWT5ebIt1S58U1Vqu2rjowcnJyanqWJ2+G77kTZv5PF4n7XRWCDRsBUWJ/y6OhybXH51Ghrbn4qi5a25El7q5eFm4ROp5Nud0KnyUiSpkNZnlV1ngc6hzheBp8JjQe09Y1xmkD5NRcs7AxtPdhDSShcQ+Da19L3cs64AKtGVyrXgsUHhGQiKRx9BTOpWIpFJkp63VKptFAu1WaDoHQiF/7RvNQ4pkrVo6paPjHS2HS2NrRpkbZuRRXVcVE36Fp+o07bVVTfqMjfQK/LupiHH2tE4ZmJ+WOHtobduZ1Zlt4aZfmdURrdRGk0IfKoInXsSx17SsNwD97pliOKTMyVUiulCp6VkDrJ2TwzFUKm7H0lPCmFUlIojwTKtWZCv9D5Q/WAdf1YE974tiM9Mw+V2QfFJL/MU5JpLrzEK1fP+6XaS1L5+1RQfnZsYubF0S3bj5PK52jq7q4DqDfQQnWn4iLwBkfA4M39Ps13K9Saq0Wd2UY0N99szc83kzRsJElUzZK4lCQZ5EqACUWuNVSEhSfYjjfXWmnIArJygIYSNHpGKshzGQglvUwoDzlSCk9mQmImigmrbODG4qjIwHb7AAADxElEQVTCE0KoVOs4T9Ou1vkSabFQDcrzQ0Mj80PDzfOyMXI+LU0t1ipjyzQ1BXDqKE9v8NrZyC/vgOpGvvrX4NxNIj5aOvPMM9Ot5XN7Fhdmb0k7C9uFjieVDkdlFg8pSqq+zgKVZ0rrXIo8Y9KUmWjFTAGApNJaBKmUfiqVlwuhpJCeJ1gMlUogYWkkYTC6YBSkhcwFZ3GUPo3PH7MLRO4JlZKWKQkZC6U6WqjFhPzzpLwzperQ4erQ8P76yOj+ocru42LnTmeDeg3WhfuTLgIuApePwEr94C8IoncT0VP23rwXv4ScKlEhNcxWKej8AvSu4EsheIK1EyrGqzKSFAK3Juj1izBSslxNZJTknkDfP0llInOVJJn0lJ/US9Uu1bw21ettohMx0V50jpwGsFusayoCDqiuqctx4x2M1g9LWviBoeX5M1NptzUZdxZG07DdpLhTk3lUyjOtBMimOZymuSeVaw0Xdj9P4IBFCsZAnsjJz0gGQue+1uTrXHqCtJdJ6SlbLcgwNcD+gFoBrGKO1iMRK+mFRKKjtVhW5fKFRmP0dHVk6lhSKR+rRGNnHTi98dadOyMXARcBFwEXgRsjAg6o3hjXcd2exUA1gYi+YDWrGoJor60i7BA0OytJoUqwBKt2o5wNtey6EHQ+hOipraBG+JmiuONRyYYECtiZjskvh9RqdGjTJrTzHcdq3a4Yd+AuAi4CLgIuAhspAg6obqSr7c7VRcBFwEXARcBFwEXARWAdRcAB1XV0sdyhugi4CLgIuAi4CLgIuAhspAg4oLqRrrY7VxcBFwEXARcBFwEXAReBdRQBB1TX0cVyh+oi4CLgIuAi4CLgIuAisJEi4IDqRrra7lxdBFwEXARcBFwEXARcBNZRBBxQXUcXyx2qi4CLgIuAi4CLgIuAi8BGioADqhvpartzdRFwEXARcBFwEXARcBFYRxFwQHUdXSx3qC4CLgIuAi4CLgIuAi4CGykCDqhupKvtztVFwEXARcBFwEXARcBFYB1FwAHVdXSx3KG6CLgIuAi4CLgIuAi4CGykCDigupGutjtXFwEXARcBFwEXARcBF4F1FAEHVNfRxXKH6iLgIuAi4CLgIuAi4CKwkSLggOpGutruXF0EXARcBFwEXARcBFwE1lEEHFBdRxfLHaqLgIuAi4CLgIuAi4CLwEaKgAOqG+lqu3N1EXARcBFwEXARcBFwEVhHEXBAdR1dLHeoLgIuAi4CLgIuAi4CLgIbKQIOqG6kq+3O1UXARcBFwEXARcBFwEVgHUXg/wdo8/p785Dbs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fcAAAHrCAYAAADSYdTHAAAAAXNSR0IArs4c6QAAIABJREFUeF7svXeQJOd1J/jSVVVXtfc90+MtZjBwA0OAIEUI9CKlpURAFCnD02q1K3N3cXeh0G3cxZHSRVzc/bHSSispbineCgqJlBakRC69SEKACEOYAQhgBgMMxpv23pRPc/He+77MrKysyqzunsaYLERjZrrSfPm+L7/fs7+nQPJJJJBIIJFAIoFEAokEbigJKDfU0yQPk0ggkUAigUQCiQQSCUAC7skiSCSQSCCRQCKBRAI3mAQScL/BJjR5nEQCiQQSCSQSSCSQgHuyBhIJJBJIJJBIIJHADSaBBNxvsAlNHieRQCKBRAKJBBIJJOCerIFEAokEEgkkEkgkcINJIAH3G2xCk8dJJJBIIJFAIoFEAgm4J2sgkUAigUQCiQQSCdxgEkjA/Qab0ORxEgkkEkgkkEggkUAC7skaSCSQSCCRQCKBRAI3mAQScL/BJjR5nEQCiQQSCSQSSCSQgHuyBhIJXOcScByH3mNFEE464DR8oj/4gz9Q4HPreOA/APjc5z7X8AY0BqXJANZx6+TURAKJBOJLIAH3+LJKjkwkcE1JwHEcFQD0GZhJLcBCxgBDy0M+tQqrmgptqepqxSiqxRSYdlqxFKNULaVXC4WcA2bGBkUxrWpaMR3dtE3FBgAHHMMBRVEdy1I03dTwaVXd1hWoarpe1VXdth0139HeVtJVpexoutmmZYuO41T1dqMCUDbbod0CgEo3dFcNMMojMFJRFMW8pgSXDCaRwE0ggQTcb4JJTh7x2pSAAGccnKMoSp01/IbzRmoFUpkcaG0rM5Mdy2axs1QpZhZKy52l4upwoZjvXllZ7c4XlrtXqoWu8fnx/rxV6i5VSu1mxczZtmnYjq3ZjqM6toU3UBRVVR2H/g6OYyu2DYoDNjj4C4J4RQHH4X8qqqMpCigKbhOKo6qaozqKY1qWoyqKo6kajttWVK2qaWollUrl21KZ5Xa9fWkg17/Ykc7NdnV1L3a1d81nc7mlrJabbM+2F9Jtbavt6dRKf3d/vgu6im/Cm+WHlIcSBeDaXKbJqK5TCSTgfp1OXDLs61cCAtTR6lavwBVtGS63TS8v985XF3vmZpaH5vJzwwvLCwOzS/N9cwtzvcv5xcGlwnJfqVpor9imbgIa1XbKBkd3wNLpT8fRHBsMy7Z1y7Y0vAfCsqohnqOrXAHbccCyTHAI2vHVZwe+/9/u71ETwP8CKofiKKBpGgE+XcF2wLZQG3BsRVVsTdNMVVEtx7ZNDUFf1S1FUauqrViqo1QM1bAMxah0tnUsd3f2THe3d870dfXN93f2zXa398z29PaN9fX3zQzkBhY7oXNRA62yF/ai1mGhInH9znoy8kQCmyuBBNw3V97J3W4CCfhj4A44+jk4l12F1fTiUim3ujzbNzEzPTI9PzU8Oz/fu5hf6Fk054eWqjMDy+WV7mKx2FG1qm22BmkHnHTVrqTKVjVdMsspE6qarTmEuI5igwU2/Uf4a6PhrSBeC9jmP9noxgMUOpJs8uBb7/83ob08R0yWBHjxp4irA2on5HbwKwA4BAXAVtDBj7dS0eYH1VFAdVTQbPpxUqphpvRUmX4UvaLYalmzlZKm64VsLrfcrncsDmZGJruM7umezr7Fvp7emaHB/omezp7prlzXUofRUWqvtpd39+wuKIpSvQmWVfKIiQRakkAC7i2JKzk4kUC9BHzudf3FlRc7Vu3V7rn5ub75/HzX3PLc0OWZy6Mr5ZWh5eJKf6FUGCiUi92lcqm9VKlkbcfKmFDJFe18umJVjKpZVU3HZABWEWcRxB0CcgR0R3VAEahKYO0fDka7yYFeC87eMY4H3EEAJ5SOmN2gFc86Q50mQIdJ5OcR8ZhQL7ER5PFr/3/4eyDwV1UNDCNlpdVUtU3LFXTHKKi6XmKXf3olk8ks5jK5+Y5U+3xnpntyZHDL5aHO/onhnuHFkczIbE9vz9Je2JtXFEVII1mxiQRuTgkk4H5zznvy1GuQgLTIfacaT88+3Te+OD5yZWZyYGJ2fHB+cW50ubS0vVApbqko5Y4KVDsLldXuolnszJvFXMkqpctmWauYZbAcRDQFUY3c5dKiroFstNKlA11Y3YyxYUgc43WuMbPDhSCz7huJiCPya/0w0LNbn8cr/+/+m/z9CmigAhYCkJ6j6pDS05DW02ZGS1cyWrqQUtuW2lPZhayeW0yDsZLTslcGOgcuDPb2XR7sGZgZ6to6NTA4MPlg14PL6NuQeQ04j2E5Dmt9ouS8RALXogRi7AbX4rCTMSUS2FwJCGDXXoVX2//5zNO7fnLy1W2Xxsa2KeDsMFR91LStgXK52Fso5vsK5XxvGco5E6pq2amA6VSgYlfAVEzA/HaEa9uxyEWuqCpb6HaMcHIUqJIPPuITcY0oYCe1ImocUWMQ33OiXuMPjoVvhdqAygoBRSUU0BwdNNDBUFKQM3JgWJqd1tIr3dmumVwmO6frqTlFVSYtMC+ks8aV0eHR6YO7D146svvIpQV4/+qjiWUfc5aSw65XCcTYDa7XR0vGnUhgbRIQQK5egAvGqSunsqenTg++evrVrWdnz45UNHOrkUndulDM713Jr+wslvNd5UolbdmmyhFwEyzHAtAQuB2wbI6Mk5Wu2KCqKsWhMRGNAR0td5nUth6LOBj8bvDsUYAaYwgbBe6Rs8OakMgboAA+hSnYacHJBCpoYGg6oMgVS4GUmgINNIrzG7pupTOplWw2M9+R7RzP6bnTVtl5o1PruHBo263j9+6/c+zw7sPzKUhV98LeapKwFzkjyQHXkQQScL+OJisZ6tWTwOPO41rXVFfGcqzshZkLHdOL0/1jM5eGZ5bmt4MKhxZWF45MrcwcWCgu9K2aebWiWKAYKlhOFWzLooxzBV3sZGci0oj4tu0AaJzohmYoO6NVSoDj5DdFWPMYU2+CrDFANzpoLjPsmsgxJN/uakg9UkEgUNf51qQY+RQgjOejkoIykfLF4zCer6gE9Gjxq2jpY80AWvq2CmlIQafRWe7P9o0NdQ29mUu3vZ4v5M/tGNo+Mdq/ZXyob3Rua8fWlQPbDxS+BF+qfl75fAx3ytWQTnLNRALrl0AC7uuXYXKF61QCCOgDMwNtJ66c6Jybmes1HXN0tbq6Z6mwtGuhPL9nYmHylon5iR2rZj5TskpUeIbWt2nbZJEjgCsGZqGL1DauLuMfAiDOYqePAHOB/uJL4WqmSnP/AQ0EGgXwG/E2R92DcDX6RsyZF/Fp5t73gbuD4I4/+BGJhu7fZTUAAb24n5gH8pJYWDVItjx7ALCw33ZAs3Vo0zOQ07PV0YGtbw92D77Rm+l9uzPVdSard5zPpXOTA+0DS9t3bl/94NAHi4lVHzWZyffXmgTivILX2piT8SQSWJME0N3+1FNPaZd7L6ePzx/vmJ+a7986PLxvJV+4a2p68paJxck9s6uzuxaKC51L1WWlolSIs63qVMkdrGhoGWJmN1rlCmD9uOWI8jLMYidKN0C7nYFEGJ0E9LKMjFCPrU5ijaWsdUSyGKi6QbHuSOFFDGXDwD04kODzCU4dFiYJjJQmV7a+cWLqglSc6DKkK7HVDo6YGKw2II8Ka2C6qkJaS0G1UIUMZKA71e0M5Aanh7pGzg71DJ/p6+p5UzfaXp9fnjm9Y9uO+b3te1ceOfQIuu9jTFaklJMDEglcVQkk4H5VxZtc/FqQwOedz6uHTh7Sxypj2aXppWG7TTk8PT/x4VcvvvpTS5WVgZXVpc58qaBi0psFmPSGQI3ucoR0k8lfRKwXt3XKgaPYObp7OfubctoVBywHwR3JXTEHTAETwV9anMQlI7LEiQhOfiHN/fVJK9LVHePyGwVbsSz3ZuNB4eBFJGqT9Y5hDQ/nqXwOsdsG0AS4uwUIqgZ4NOY64Axg4qKqYakdGu82mKYFNnLiOQCZVIrnooqpEjrF7Q3dgIyeMbty3fPDXcNv37bzyJNt2bZv5Wfyl7t3dC8dOnqo/Ag84mbgxxBtckgigU2VQALumyru5GabLYFjzjEDVqDrzbHjtz73xvOfPPbmSz9/bubCiJmxoKCXoSr4T3jjV8DGBDhbErCwgUaAzKys9G908eLfCUhsDaiiWsR3EY8ssACNOwQUE0w+lw1JvoZrofp9ypHm8qaI7poAd1c+wkwX1jY5ODDiQd4TmUCoAliYqKiTnC1L5DXg36l00OJSQ5spdknpcn8U0gosy/PnY6IjxelFpj4m7LWBARkzDelyytm/df9rD93zU3916847f/DAjgcuDcFQ4rLflJWZ3KRVCSTg3qrEkuOvaQk4jqOfglNtK7OzW05Ov3nk2KkX7//Jmdfee2Xxyv4VcyVVUa2Uqdkq5rZXAWvLAzlTMm4un1K+IdKtLrzoyLiGaO2ADg6g21dmczN7nPeRsWLvd4pwC/sFuW5LN+as+F3qYZZ+HHCP5SGI2llixO39j8QkOEJDqnlWabKzIsC2vbg5KliOifY7MwXIUIl/bPLvwXknD4HIyHcU0DEpz1LBcHSzDdLlvkxvfvfgrmO377nz2Tv2HD022r/j7R3dO6ZHYKScEOjEXIzJYVdVAlGv4FW9eXLxRAIbIQGMpZ+Dc52Xpia3nbp4/K6L0+cPv37+taOT+ck9i+X57sXqQrbolBDUwUZDD01uzKiWvlzRE62OlrUGfcU/ZBzXBREVHEkZ5x7PiXcuz4xATPdlI/dyraXueugbCCQWoMYQ5kaAe4zbBLnz6k+JCe41yobMUfCmopYKj+ZBArs8yAIF0+fdtAdh/vtBPWyevRPoW1n/j+x6SlWBlKM5OS1T6k73Fnr0nvntfdtP3rb7rmO7hve8vmdkz8negd6pg8rBlTiySo5JJHA1JJCA+9WQanLNqy4BBPQfw5VMeeby1rOzbx84eenE/W9cPnH32OL47pXyUlfRyneUrCJSuqpV26JyM8CGJ6rKue2CBpUHiqVWXM5GvO28m3sk7e5Gj3XXaKXjnyJLDt2+df1MBHAHPe0+65+SvST+SA66db6NcRLdanAsJEEvjuUeZ3Kb9ZRntIx+WElYI+/HpYIRSpG8rgzOC759d1LlNcIeVF5a4r97K2y6g+tHBU1B2lz09KNXAKscNTAcw0qp6WJHpmO5NzcwP9I9enb/yIGXj+44+tSB0SNn78wemEyy7eOsmuSYjZRA9Bu2kXdLrpVIYJ0SQB73Zy490/XW7MUDb10+ef+py6feO7E6tmMFVgaW7cXeZXuprWKXFUdFRnaOiztorjucAMeudMYIneBVWHWq4G6X4C4BXtht7KIV4E7Ajm5gVAoqgTo3F7Frn9RnmlMGd42bAF3G60/AjgPuUR6ADRgGPfd6www8Dmw640K7JyPfIGs8HkF3O2XNC0XMHRDXzLNC55O5D9jJ/ncLGHjeHVXnSjsEdVLmas+n5EpFg4yWtdv1rkKX1j3frfaObenaeua2Hbc9edvuW38y0NN19t39715Nsu3XuQkkp8eSQALuscSUHPROSoAbs7ys/dcTZ7afmTh526sXj999aXnsroJZ3rOSXxldNlfbymoZKkoZTK2KWW61SWtkvWlsbVN2O27FFmgax2Jpq6dOa/gvf9zW93rglyIuy+AsXO+SsCYoID9Wu5cJC/qKEyPexChQ3qj52Shw35jx+IXiE2ijQYbIULG5zh3LDqVnxp27oMdFelYEsKMLXhbWO06KlUXOogTQuImPy2fAiwgU7HrnGNAGbZCFnNOuZ1fb23IXOtLZC/t6dr14567bnj+0f/9xbbBz7n3wPmxju36tbmOEnVzlBpNAAu432ITeKI+D/cnRZHpq5amu46eP733j4uv7Z2dm7p1dmb9zsjC+a6Y6N1h0ShoSyhBuU3Y01jbh5otlaJxoxdnp+Be24PA/akGqmGCT1c0fdvgisJP/3vPLuxYfmYHUOFUe6f1ZK3XXCJThX1HOHuy1imMm+Nig7X09CoBr9Ut5bcJCijVefwhd6kYh+hDJUOhfLqcA8Qywt4Xm1g25SKvbl/go9DX52DIzny14vIbBGfQK5m14Xh6vNk96Y1h5xHWGjW9Qf9AUBdq1nDWcGh7rbxs43dve9fLWkdFXDu09cvLQwUNXHoQHVxRFwcWbfBIJbJgEEnDfMFEmF9oICWAs/btnvpty2pwdL7x1bMe52fNHplem751bnbtlMT+/Y7m42JV3lqGqYU26yIAmkMQNGF2m4u+cHy2KomVnUgmmiAJcw+6hu99il+5gL/DO10Jwl/5aRmQGAe818nA6ELsPZOvVuJMD11irHGOBZcjFa9z5mwTuLY9VlK/V6EE8jZ52Rv8Ws+Hra1+Xvig1AWYQYn4cdwrFmvEpEBz7F8l6ImZvO8xl4DfdOZKgcM8AKr5HVz278jXkujcz0K53Qk+2d6En13emN9fz+kjX8E/2b9l7Ys/w4QsHd+2cOKwc9jTOtS6E5LxEAoHAXyKQRALvmATQ9f7dM19qP7ewuO3UpbO7C9XV944tjB+ZzM8cnM5PjSxWF1MVtQygYzqcBWBZ7CV3adt591cUbhriWJgOL6w5io0zNzme7X7oArKUygNoBuyAOU1WHyNGjTHvbvx4VXmOZwbWxtIbEbcHTNIoAG4wSy0DpgQwf3JbDHCXT9fIMojjiIgzVnn9mvi9/6buuF3XCDPSsdol4uJoZXu/8TMFMmCrnCwnZ48mX8bUfYL2x+SFfseEROQmEv4c/gJJcsirg4yGMmlRoZ6zoIJB1LcZaIMeo7s0kB24MtI5/MZw59BrvZnu527dd+vZuw7ddekwHK7WL8J37PVMbnwdSiCx3K/DSbuRhoyW+t9M/U329MnTOy9OXb69Wik/NLk4e+fM8sQts/m5tpJaUspaheLpliAkIdtc5EWRPY2Wl2iwxmAtaGLJiuM4KblkRVzd430XCXLCupLgjHXoLrj73hAJ1G4+nOvud2EoZGqYEEd+OHSPY/IfKjwKQf0gWJtHJ4X4qd2LyxZqDdE/eunQMwkmuEBGO+Iepi+QOkSNW9g74X96n1oTVI8a3tv1YviAkA72c8VLvJZXoZv6gDyoi4kECeIc8O9yruNFARUfhgItkrvW15yGzhMX9Z+PUR+B/wTsbltaoTzKOD7KSVPARlIdvAyGjjDaI/QGDQwwnBQYpgE5JWcP5gaXh7tGjo/0DhzTFf37t+679e2t2a1XHj38aGLJR6/a5IgQCSTgniyLd0QCGFP/wstfaH/h1Kt9y+b8EdMx/9X56YsPTy6ObSvYBbC0MtgY3xQxTipfkwYabdC8aXpWdI1J5278cn/2l1HxOaQi8AUCiVUE7ERn5qKmZ9nJUxkXBHd5OFjzSd51vLi2RHFvzDw+prKlj/AQ1FR/uVgjbx5i8ZM16ffJNejQHgA8HpEAIrcUnFUcAmwSk+OCOw1F0u76VhBZ5DQ89nRIq5jH5EE/e1l4EMIn4iVB1uhKAYXGr024Splfe3LF5167rvRdet6lPH318TUehZDSOxfvsfrCp1AwpxFfOERvcyVUu+GqgGRImqORNW/YKejUO61tPdtPH9xx4LuVfOkf9m7Ze/7wLYcXTo6eLCdd6t6Rreq6vWkC7tft1F2fA3/SeVJfPnWu7dzM9MDM8uLdb42d/cRbE6cfHlsaGygbZXDSyBxXEoDr3yY5Ju4ad5FNVAQANhETuvDRlKov2/LirpJ2lrKk/aApk+GQBU1gOKOJD3Dl8IVhSBXSCHouqMgxIggyUTomYckP/s5Bsnris9dAUbCcT8T4pUuYaq4ZUlSdKViRPpUoWvF439/dbH8BrBJc/TF3WQYmgZtodn0/jX7vP8ZGdn2LOd3ZQS1yIdDyF1COcWmk+SUFSWojolpBaA2c14g35Bo0mfUoxOMjo8Hz/aSAPoO7puowGC9wdz/+C7r0pdLSaNkEkx+FHuN6hsRIA2tFFFdQCIe/wkz72rGhJ0EFrWpAqpqCLqUL9g7ufvvgtgNfH+ke+afuwe437+i7Y+F9O99XSWrmr8+9b7NHnYD7Zkv8Jr0fxtQfu/BYKlVMbRtbuvTu198+8TNvXXz7wYnV6eG8WoSSUoQSFEWZEYMrb5wyg937k2CeCN2Du3Wz+uoosK9v3e3nlOc4quQlFxYngl7gDZL92pGnHpvLIHpVq1UCMMyfphABOQaElUeedOZDZ6CTQMPtYPEa9IP/KSromg66kYKUYUBKT4Fu6PQ7BPFMJkPHappGP7qu0w/+Xf7eMAy3eY18Pnlf0dJGKCu1oI6c66SAINY6NoG3aZpQNatQrVTpGfHvlmXRD/3dsegYs2pC2azQn5VqBSwT2fdF9oPPEkdZopxt0wKQxEOC550tfQGMInSALnfy3rgKgMyx4L7unGMplIjgeycUCn/PAEbd+jXFp8rcDInbjVu9u1eo8Y5g5jw1nhXJnOj2F65/sTQxByClpkGpqGBYBugVA3JOFnYNbT915MCR7x3cffA7/Z39r+lFfSHpTneTbqQtPHYC7i0IKzl0bRJAF/zLCy9vfer1p3/u2IWXPnL80uv3TC5O91W0qlLVqlCySwDYKz2N3LBVt56c+duR3lX8yaYcAfv6wR03Z9ywG2/SfC/RJEZk4iNo+39HeCAawzA4CFe9T1QIsOjPltYt+qo59q6AJrrL4UjwOARf/EkbGUin0wTYqVQKcm1ZSBkpAdwGdS0zfODtt779FnkN3Sxa0m6TlPC+7KyOeO5yjlCItraEfbIiwXtA6pDnY4azHQR3k4DaBXvLJAWAwN40oWJWoVQuQ7FYhHw+D6VSCcqVCoM7/qBiYGNHPlSG+P50D1HuRl4J8oKIJEkhU/Rt0G+EAkDnUPTFDTCINeR5gZqu6hqwxwutHdyx3p6YCaW5T14jX2wfr419bgwd7LINhpOGrJ4FtQxOSss4o32jZ+/eeedT79p/33cO7D7wowe6Hphf2xuZnHUzSCAB95thlt+hZ0RQf6n40pbn3nju57718nd//sLsxSOLlcWOolIyKk5VtaAKjuYwGQi5vdH/rABU2SIjN7YAd6w/5wYt+EFwNynuLj/NGNHCv6vd7GtF5L0WfjcsWdIS+BBUqDMcbs7oCkcLG13nIlhOgCSB0SamNLKMVQVSug6pVBrS6QxkUmnIZtugq7ML0kYKMpk2SKe45Sha5NitTlPRWc+Wo2vhU72+B3b0jdvTXFjdMnHPB46qJmUodCghw9pYc215nycbfiZ8Bgn6waUlPRLceo0tfe6Kx251khm20LWw+x5b71TSaNtk1SPYFwoFKJVLsLiyBOVyCSqVCpTLZVIITAuVBgvQk8AXZ3cKSVdnelhmJsROcJJSWI4SgdVTTujuslUcCzfkI/3ovgNiVBTUXIiuiwRK/MPgjusdqYv5+q6LHueQugziKRooJroz0GNjQBrSVrvSXhnKDk0e2nLw6Yfv+umvfvTwh57YomwpvEOveHLba1gCCbhfw5NzvQ4NXfA/vvLj7hcvvvjg9178/m+emnvr6Gq62L1cWUybSkWhTRX7pVPIm3Z85ILl3t0VBG6RDU+sYuyOlz+8AWMZHCoA0eDeGNgDad71uzGDqc9LWxNvFfFZXUdAR3e7aCtKMXK27tk9rkOaLPE05LLtkMvloKOjA9rb2yGbzRK4q3i+ZYGOIC6tYLw+Wq3CsYAxdM5QZ+c5KxG1K4TyAsQg5TF+i1q61GvOcrFLxLTFl24c3HewBOg6mlvhhfDS5kU5mMKUQK5vRAA7FTYINztZ3gJgKXeB4udsjau6ClWTgT1fKMDq6gqsrK7A6soqrBbyUK6UwcQwAHkDUEVAHgKFS9BI08GiSZv+80xulp20+rm8UWyDkeDuA3iZKRjnJZXXpQVPT8nrVyQwcjKeGCEqtRkF7KrDIG9wtzvFxH9jaZ2GZXRWh9KR77W7Ju/YfuePfuPjv/5nnZOdJ+++++5qnOEkx9wcEkjA/eaY5015SuydPnV+asuJK2/e8/xbP374zMyZ9y3aS9umi9M5U6mCk+FYrZuCLawu2lyxLh2buagOhyLFNkhboNsPXVLAiqzuJk8Vi6sdLVAym2ovxPjIzmm2jsVx6PoVZWKaopMygtYh7sxoXWtokesGtKXboC3bBrlsDtKpDPR0dbGrPYVWeZr+romOdITHxEvuWcPMqsduZ2LUc7PKxbhc3nORaV7jOvYsTTdvuzYvkZUW6d8OylDEsIPfN6xL98XMXWFKaxiJXmj+fCEAKqcTpXY1rPw4pwpVMmJWPlPFeu50BG609NG1XyyVoFQuQrFUhOXlFbLu84UiFMtFqFYqBPg2/lAJpChRw85wdF3hFseENpn74OUwet6ARoV8UpbB0HyjUL2Ur4jxe//kNezivlSq0LjHV4TK5zlHQ3o/8BAM4yDA20UH0nbG6kv1LnVrPWfu3nf0ux++94M/PDh08I0jXUeWkqS7TdnyrumbJOB+TU/P9TE4BPXSRGnk2OkX7njl3Gs/fW7m3Hsurlzavmgv95f1IlQUjKMjoxeCOG7sqhfH1TCjm0lncFNHyxVdtIz77M6lRCuJ9gTGTPHZ7BML3AN13NIuk41diJmMstLFvSwGdxyjoaUoRp5Ko3s9DW2ZNshmc5DLZiGbyVKsnIBcTxHgc7hYsJz5U7LJEpfJWh5CsOXtsxSFYc1i4BFJwJWu8KBFHQbI8ndhmfIk2sgqBA+ow4/1oZ90+Yu5lPPF5XLiGSQJkXCls84hww0E6V51gch3QKuewdsiIEd3frlcgUK5COViCfLFAhTzBQJ/BPxylS18Okf4EbipH19fuvY9Tc+nPfkXmR/Aw8C8GcCTm11czB9RCPAa0VpHb73GIRysk8dxsudGrAd6HxxQHR1SlgFZu83uT/WN7+7d+dbB4X3/fHT/0X+5Zc9tbx/tOLqY0NpeH3vo1RhlAu5XQ6o3yTXR/f707NNDT7769F1vT7z93ssLl+6bXp06QjwPAAAgAElEQVTcP1eZH1qqLqrYxAV5uH1mOGjUWIN3dGrWgmDuxmSZ8AXjpR7uckxeGNO+/ddzT/sTvtwMd1l+5QMs1xoVGd8McNJN6994BXyKcXK3WI2y0zG5DePiHdl2yOZy0J5j69zADPYUZ7FjfJQsLHpwzJAW5W/ietL692q9RUxaVAjwSJhOt/bDr6tLsBNSZx5WQVCDT+R5kEBRD9RBwK5zwcdZ28RB0LzpK88nP0+jI9mZwWEbd/7d+niXJo7c+milm7YFVpXBvlKuQKVahkIxz2CPiXsF/HseKpUyVC2LQymUv+HnsfViMRyG8GlVYsw0bBnFqJkj6Qnyx+mFwEQjQVd8vsrKmnp5Mbtu5QK+C6I/DS4fCxnwZPsDVAupdbEKKduAXqO30m30Xt7SteXEnoG9Pz6y9fC/fOCWD5zc27sXueujfAtxZjY55jqSQALu19FkXQtDRUBHl99rzmu5Hz71wyOvXXrtQ2PLkw+Or04dminPDKzay4apIu971WvaIiAJNyzDRreixGgFw4hEy+mRgPji3IJchjKKxYctVuE9DbG8ef8VICiAoA78ZdyTYuXSMuRBcZMQmdunQSadhmymDTo7OqCjo4vj5Gipp7OQTrNVji56qVTQn8KrIOPlroufADtkFrkYoDY+QDF3z23ruuYDgO+BcSN/cfiqaWTl+8F9TcAuHsOfDxE2AjfG3GRR0yz6OeIDuxXHy315F0yd55a/oQfItLFMr0LWOwI8xupX83lYLaxCPl+AUgWz9MucpEfJdnwNtpJFOSb2EHQsLm0kYj6prIlDKcHQqyhoNMc1CXt10yVdU95D4nuiESMe5y7g85oa/gSEhjkqmOPh6GBYaehN9ZcGMwOXR9oGj+0d2vXE4R23Pb3v3n3nHlIeSprTXAub6CaNIQH3TRL0jXIbdMGfvHhy9KlXnnrgytSVj44vjv/UTGlueNle1SpKBWyyskXLVdf9yG5Y2qwks5yIxdqY3SwA3nU7ujjn3wFlM1bhqpdWrljBQR42ETGvoX6lOfADpqqTl0DWQuMGidZ5BrPY0xnItmUpix0T4Lo7Oslip7pxStYSjWroeqJXvHQnC8yhNqM+DwKV9tV8hOVK1lgt6vsx3K3iCuK/fCC/m79RrFhgllQX/CPhO0tyHTmOoERbXMFRCWf1+YB1svFarsoRekmQ3soQiwzPljkUpAByCR0/mUudAxZm5VcqZMFjcl6hVISlpWVYza+QlV+pslLKV+XmMDjdlmUL3gJMEMRkTnabCz2R7+ea8w1kFVRG/euB3BSsPLgaIDackeAuND1LdcDCijr3MPcFYJ0ErXgnBWknBd1aV2EoO/D2cM/wD/eN7Pnex49+4LX3jXxsPonHt7iWr9PDE3C/TiduM4eN/O8n4aRx6uzL3c++8cLBsaWZD5+bu/DR8wvnDyzZS5mqbopyNvQbYomW6J2OOxAlT9nUYlWkf0lI4vp1stpFLJp2p1qyEMkSIzOLyXLHfHvKuRdlaAS1tfXnmIFOHl2M36NiIa5LCUoyA13VORFO0yjJrS2dgY72Duju6iZQx4Q4jKVjaRoCuoXlVZZF98LrS3ZS6SyXe7u0wRDcCVOlJ6GBYxSBXfaTl/PqxsZjOFNrrffmJ4RZ47Wx+/D695bWW6ulYqEXlx4etln9Lg/6l2/ncp+fBM+lbn5vjX/dEU8BJkI6gmzHMqFUKsLC0iLML8zDysoKleFhDJ/d96bg2WPFgu5FCezM/ocf5g6QLYm8Urv6nARJdyw1Ld9D0Njlv2V2P4ckqFZEKIyimk54r4RCIIVBB2HiIIBmaKDYCqQqBgxmBuf39O15YbRj5Nv7t+x79hc+8P6zB+Dd+QTkW1rV193BCbhfd1O2uQNGN/zXLzzWeX5sbO/p6XP3XZy8+PNvjp1+16Kz3LairiqWbgEYYutF/EZwt3WyIDjTnEFYVbF/umje4n8EEfdmUMflKJPO5NJkE4++oT/xGjY4qixxYjAi7i9FIUpT3FSp3hlxHDO2hXUtt1RDY6KYlJGhxLf2XDt0dnZCV2cn/R3d8JgIx9ezQSNmOS7vkvkAKioGOGbqWiMsxLpQq8eqVvPIgSlkz4UXefbHoONGSt34cMTyqAV3z1qXnoKwErjgJWMl3cVQSpoPVVK1kjpXe6jP6pfJhH6A52eUTW3Yuqa6eAJm0jhZORAxd1TusH6eSXUK5K5fXlmG5eUlcuNXypiQVyVSHVTwqAEReWW4IZGb50FCrCVFcsflJk4iVAe2XaGUuLkpsnTPi+u4FSR4jHsHzDJ18F0TWRiU3yKYGw3xXpgapKoGdNjt1nB2cPLAtv0/3DI4+o3bt+49PtS+79JH9n4E6WzXPVubuysld4sjgQTc40jpJj3m8TceT40Xzw2PTU3cM7E4+cnXLr/+0JXl8aGSWQRIYbzcBHQTOlizTsCOf2dQxx/eRynfmQFZcoW7q85vfsk4p8w88lvwIs+ccvMwwQ59leK6giQFwZ3NKLba6AwCdeZZR8sdSWZShg7ZNsxqz0Fvdx9b6t3d0NbWRla8TKCSJWjEf04OAkEnKwhYuIQNPcE1dVRsY/oNMgKa2g3f3/DG/VZahTHWWqNCgVa36KDF7vcyNBvG5oB7DEHwhNdY6X7lhcYp2GFksrnb2Y/CJcz1T4qAXD5IV4vJeaZFbvrlJQT5ZVjOL8Py6jIUCkWy+nGFYRkkueiJxEj4B4iYR1SGiEfw3PX4Aoh16YNTHqLXcMfLIxBlo3Xalb9ihJvPEM7TNSTXAdfJY/KqoWIHOp0IcdrTHeXt3aNv37Hz9n/u6+j7+0P7bz9lvGAsP/roo6gVJJ8bSAIJuN9Ak7lRj4Ju+N/7/u9l24y2gxMLUz/31oWTn7gwf+HWWWsGrLTXOQw3EsxQxn1KNTRyK1LpjtyrKE4oIp5yA5MGusyokla5AGeKrBPQSec2M9WxccHWHCoKaOl6cWJh1VMyG4OthslyaGXZQExvWKLW3dkNvb290N3TTdnuHbluKr8TXLCiMYtCpXjoaiWPAFp1Vd73JEc7n4MRBJWteWFhhSWJsYsYk7U2anYa8+e3Au5rdcXHAXY5/xv3xI2v5JLRhJTw4VhR+cK1gB/pqscSOoRgGa7B7Ho9hTwFGsXkkRSHjHxBKIQgXqwUYXZ+FmZmZmBhaYky75Fcx3Rs0HTmsbdsPE+wLYrafpmJz+XqnjeKcFhEG9yyTUFmE+xSWPf08t3w5xOqwhshFB5O7GTOACqjI2UEvVgqtCvt0O102beO3vrsLbsO/XWuI/cDZVyZ/Nwjn6smVvxmrNrNuccGbjmbM+DkLldXAuiG//KlL3e99MorH3v90pu/++bEm/cuwTJU1DJoKQ3KxVXqPqbpCljVCnXu0lM684ibJlswYlUJmPdSvhn2+QHIQ8pJW25MkWLubJGTrSs3LGKqk95ZbxOj38n4ubTgRea6VaqS272npxcGBwZhsH8AeoSFjhu+bTpgVmwwkOIVCWkUjKcLtzuR5XHDFtJcRHKYm7GOx4nyK6Jzldn+lJTmM8l8Wf4skzAee954KYQRpgEE2tE2nX2h2EStkGbA3mxDiAvsze7vJ26JGie2+6391Mbe5Xdh4+KkToyHs+dFF81zJGBT+RwpZsxbgKsOQdwSxDusyCmUY4HueKw7x3WOn+XVFZiamYaJqUmYW5iHQmGVkRr7t9M1kdiIaXpJuXPj8WLE0kiXveG9t4Id8oLXgXLk5YT4lF2+uFhnpO361xwvM5nsR10F8d+aCqqGCaQAThUgp+ZAKagwmOo3Hzxy/98eHL31L/aktp945P5HSgnAR63M6+P7BNyvj3nalFE6jmN85exXbvvO89//714999q/urB0eaSYLqtm2gLLroBi2mCkUoIXvAoqEm1QJy9iB+cadREgp+3GNb698jLGdwYzrt91OIOefi9i124MGoGcrswuRxf8WCUgywu550UGPsbBEbgNRYfB/kEYGhqCgf4B6OroIqsbSUxws3NZ39CFb4u8el9/cT9oSOsOS7two8eHQnY5N74vntEftHTjwALMZaqV216WnRAsCkknK3vLB2d6g8G9mSuelBdZZxiEVfJOSDJZ+Wez7UNqXuHnuF4GqbRRpje6l22a03pgFxphIP4uu/XRGvBlo0twp4RJReNcDAHm7EbnOZR5FaSsiax6f9khATQo5KGiHE08DseqqRSHn19YgMnpSZianoSV1WURl2fue7baWUGh9eF6rUTVhqhfl8lyUv1zQwT4dvCL4YN/cTVXgD4FSC5CVxH2VRCQgioSVnHNmQ4YWhvoJQ3a7Zx5eOTQsfsO3/uf33fvh//pQ/3vmUqS7TZly72qN0nA/aqK9/q5+CvOM1u++tS3PvrCyed/8fz8xbvmy/NdeaekmRomr1FKMO1O6OITEOx7OLYe/IuJcul8m638O7UNlZsr7WZcNuc6LPEcZOZCVzYZX7gDshVFh5s2bdZIFGNWMWNOofK0jJEihrj+vn4Y6B2A3p5eIpfhzR3zAFh38JcrRbrKfVSsHPX3AZwocxPUc7XZ3AEXcQ3o+DdesWWTPGMww7W6mviSreVKMcENhx3kPPN1guAuNZTg9X1o3eSc2hACK2+UGEZtXGsY6Wsee63eA9cAFkmZEhL9hD7Nru3/znWyoLeHyHNMKBTyMD8/B7Pzc5R5Xy4VRUvcMocAdFRjPTVPPhSpqaIRD3oZPA+VwGLqfsehJs7K57LSOh0wmMjnv0HY35EFL2WAagKoVRXatVxlKDc4ecvWW77/rlve9fcfu+djLxxWDq+2uuaS468dCSTgfu3MxTsykmPOsez586ePfu2Zr//Sqem3HhpbGd++ZC23VVRTQevJIdeihgFF0TZTEL2EjNa/YfsZ5sj2EK5rtHiI81uAOoNjrfVsVU0yMqicDb0DFMYkIlrXfY0AoCs6tGWy0NPTAwN9A5wgl+skkhkilqExSg+BAFABWhznrO/HHnwsuanXZpl7NK1hHO1BkAieGzbRawWtZotmLdfkeatt8fqOLEzPkePefi3P02g+/b/nvIjmShCWlRHAih3TJVYizxKb4JZlUnb90vISLCwswNz8HKysLBFjHlVD6Ki0cj083VN0tuP1weQ7RL9M612oH6SUCn5+oeC6lQ2BIcuQB7FC+tU6/y7v/zv2N0A6aNHfIG2nrf50/8qO7h2vHdl2+zcePvqhf/qF7R8/lVDYvlNvwPrum4D7+uR33Z6NsfWX8i8NfueZb37yubee+8SF+Yu3zlVne4tqQTcNm2guMQaNVgOCLP1d0MA2ozchu951Jcqou4/uVIA7usily1tubGyUCFc/sXIJtyR2CRNxb7TEU3oaOnOdBOgD/YNUwpZJZcmCVwFdsGzdo4u+RuEQuyL+jjdpbiwSByAbgnuIFRUFFFdr0dQ9SwQFbNg4mFnOQ4136llILQuA10aMZc3XkPkMblWDWDsC3D2iHA5TMd99mUrqpqdnYGZ+BlZLeSq5o1C6yOdwyCOGnexE1QWFDhiaOV7PMXOSB4I75qEEUg/8dMTkN5HhrRoNJjDb7Fpjz5mKDWk0UCwFjKoBnVpnYSQ7Mr6rb/cLR2+5979+5qd+8Qe7lF2lq7Vuk+teHQkk4H515HpNX/Vx5/FU8dTSwW8/+0//+u2xUx+YrczvWrVX0iWlpFjohteY/AXdhIqiA8ayEYyxto3cp6FPJ4A88GUdKArnpIx3UkRTkM3QBoaQjvFQkUCEG6XMXG9ry0JnB4P68OAwtGc7yEqnyL3tCPY4TnqSllYNQAhwxxgnlw6FJbjVPlyk5R4A9zWDxwasmCC4r2Us1xK4u7zuGyGbdYc9AiWPlIMgSjylQitC45RcaqMVzpb66moellaWYGJ6AhYW52GlkAfLRL+419eAMvlFf3svWU6EtmT3Oqk0yz9lTl1oomYgIFMTMyMaJs43wPdacahSgBLvLICUY0BOydntSsdSf67vtUPbD3/1V372t//+/Z33zW3AVCSX2CQJJOC+SYK+Fm7jOI722MnHBo5fOP7uY2+/8Mh0fuanJ1Yn+ktaWbF1ru9lo8CXuU2WO7rSRQ1tTQy31q3tGuy+hw0atsQYh5nolFbPpWq0J6KV7b+vqC2neHoqQ33QMY6OPz3dPdCebfe6y+H+pKqQ0nVKuiMrv5Z2vCamLaPCGwHuQU2ntQj31V0V6wX3tZy/oU8URWEb82Yb8xy1W6Vb/sh9C+mtoHQRjY/DLnSknGAxhaNSg5qV/AqX083NwcryMnWtq5omWfr47uG7QfF3ss45k98N+4hFKxNWa0pQ4ioubuIBl4wi7wMlCFKFgPAWiPp/1VZBtzXo1NtLw+0jZ/uzA9/7xIM//w/v2fKe128buq2QZNTHXHzv4GEJuL+Dwt+sWwv62NwTLz6x54WTLz10dvr0Jy+vXLx7wVlMV4wKWCrWYSN1LFq8CLIaga10NfKb72ZYucOWcWt/gk+IlzpoCjO4Y4yRMpiZcIbLzpAMR1rgGrVSRSrYvt4+AvSOjk5ij9OwpAc3NOyIRdaPyHyWeX8Bl65rfftGwtn867fco9z6mzXHYfcJA7Wo+LK03DcGENf59EFw92lOksUvKp/haj2HW3XgcuGJd8SXSErWOBLagAaqjqAN1IJ2Nb9KxDgLiwuwsLhIjWywuU3VqlLZJZbdERMdJpW6Se6+vIDgrt2KRinPxSoRmawnlGG04IkgipgkuRlNytEhY2XsgdTg0p6ufU/dsuXWx++988Fn9+0Znbxbubu6zhlOTr+KEkjA/SoK91q4NMbW/+7E3w2cvHLq6FuX3/zw+Zlz7x9buXzLorYEJb1E1LGstONugtSxGpUice02kn1gchsmDEneeD6cwnWBoGgzYK9daKJdq2B9Ef8ikMdYObLHdbZ3EuFMb3cvlbJh4hyS0ZBxTxY/l8YxuLO1jhYQKwrMNFeX2CYfVU5MBLi7Weyyx3iNciAyyq+hN6hujw9adP4JahCPV4S7ucUk+6uz1H3g3gik3wlwD46FwtekAXPtPH64ugNJjpC6EWvMuRKASzqBOOuRCGdxcREWlhZgcWmJku+QAld6lCQlMd/P9cEHeCNaLIiQ61V4AkiRR6CnRjjYu8YGG5V9eslF+b6tQs7MQbfZa+0Z2Pvi3m0Hv3Zg+4Ef7t+569THt3y8cHUmP7nqeiVwDW1N632U5PygBBDY/+TlPxl989ybH7gwdfETl+Yv3TtfmhsopUqw4qwAuuIBQ9REHUsNWQncCTgR+HTMlucEIPpYAvhFjI/D4tLJ3Vz+sukZ3oU8/AjDBMJsweuqTrzu2LAFAb23q5doYamcDX2bronMpgxnG9fuc/74eCyLjTbb5uOOirlfS6vOalKCFzbOOpAiNzD/rPfTClteo3s5VPrV/LNecCfXdxOt1C3hlNnrscbjVzgZ3EkZRtcYWvKieQ21cDVNKJYLsLi4BHOLczA3Pw+rhRUolkpMnIiKK7noBaWtoLltOoyo6cP3Gd97QUOP7zxS09KzaljHz7wV9N4juR82oqmo0G51QLvTAVt7t5/d3jf6g60DI18f7ht+8d+/598vRM1T8v3mSyAB982X+abc8Q3njdSffeU/7FouLf/cmckLn7myMH6koBaUklIGUzOhqlQlOTq/5BbWgxsUi6PNBDNrsCmM6m9lqYJqi7ddlLbxw/j6qAbLc+h72QREWDgiWQ6d80Q6oxuUKDc0OARDA0ME7NS4RXbJsBWy6L2NzmvWwcqCiHoKazTK9SwngFyQEZ+NAPeovTZqDHG/l/dpNObgdfzg7oUurg1wp/E0iiX7BLoecI8jJ7mWGoU43LUkMtx5hdeax+5X9J5wIh6xMJJiAaDq/M6hy352bg4mZyZhZnoGCqUCgTpBLR5LLWaZbIdfK0k6FJjZqAWHw8PXWByH8XXFEtSS9IcFVE6Hx+Cx6LyzFUhDGtSKBhlogx6jp7J7aOczQz1DX+wb6fvn//jwf5xVFOpak3yuEQkk4H6NTMRGDQPj69+Y/Ub7KydePPDK2y/9mzNTZ35usjA9VNKrYKr80kqKS+bnxNal2N1MUKCSLw6NDYusdnIRSsvdxiYVGrGH8abKu4O0fsmQF2DrbhzCyuaycrbasewGrXYE9mwmS6C+dctWSpbLGBmyyCk0QGFx8WfAxK4hhhEc9ng8Jf41+NRZ6TFi7t7mXXtdef9AVVLonWN5EdawAILXpbwFwaHebNxhFrs8/p223N1YdoRFHQeYCRCjgM4nr0aKQvP541Xvya+2hK/uXMmv4LIpe50SHZXzTbDP/OTUJExMYXb9AtfJi8Q3yYuPlSuS3KZhR8BGz84RAx42d6ul901WqBArpAwhuEl4oq2yowEl21kaZO0M7BrYfXz/1r3/35Htd3zzXQ++a/wh5aGkZG4N7/LVOCUB96sh1XfomgjsXz7+5e6JwsTDT/3kid84Nf3W/VPFyc6iVgTLoJA64zG9yMK97WCGOWeuE1zLvQpdc67bmr9j5jCVe7czjNSAO3VeE+U1uKlJmlfZzIWJZ5hxC9nkkPN9y8gWZpMz0ty5Dc0FaZg0APY68cq63mZ13b42od5OHG25X0/gHgZObt5AkzXpB6BrBdzX+wrVPFMEwDdzzUcrZi2CO2msrBL6FUNKecGcessCI2OQpY7lc1NTUzA9Mw2Ly0tQLBbpGC5VFUayfwcndlmmY25aRhiIu3vhfH+VjKwB8OkuvnuhIpBxUmCUDNjeue380d13/7d7Dt33+F0Dd716/+j9CT/9ehfwBpyfgPsGCPFauAQC+1OLT3U9e/zpz37r+W//9uXFS7sWqwu6nbHBNhyo2FWX2pJ7rUuLmIliOImH3YSuFSJat7rc1lTnjka+YMAKmkWU+S66p6F7X3SI01UDMH6Ktb3dXT3E9y5533NtOQJ1jp+z+5053D2r3T8eqVL4u5+HgXV9LL2+MUs4f3n4bAY3eddyj1uGdBUWSR3wCAazZrcKA6sguLdKWRu8HyuCrT1wKIj6EurCFJdG4ZdoQI4/NtdDEPk8tSAfdgfqJuj7cD6pAHrxDnLcW8TabWw9a5IlPzM7SyA/tzAHhVKemRtFPB4viQ2MKDyFeQqSqq7hY6qgCcWZWCiZoi6QwCKjbazu0cdPgo/DrgK061nQKzp0Kp0rh7bf+qOPvedj/+9d3Xc98cC2B4rxpZwceTUkkID71ZDqJl/zcedxrWu+a8tXfvT4v3/+1AuPzJamexfKi2hGg6M5YCpVzmwXpjn1WqeXmzm8qYUquemkLcENWeg/W+dGHhgjRIIbardaC+5y46XFhOVtGK7HHtKaAdVqFcyKCR3ZDurMhpZ6f98g9VFHNzJuXgjqKT1FmxMej67JMHBnsfKS5U1XbJZumMATvM/uEL+88cE9qNCEWvINlBF/zH2zwb1RPBuBKiqmHnzV1gLsjRS1Vqz/enSs3wRch5d0oLm7L7vm6fWh+DrXvVMnOiSQcmzKosfs+unZKRibHIOl5UWoVKrUahlJpqrVEk2bZhhuAl6jeUTFXrP5HeN3H710IoGOfinGLqhvyVUgjiWAxx88xlRAc1RIqSnsF++0OW3Vbd3b3/7AvR/6y1//qc8+tk/Zt7zJW2FyO58EEnC/zpfDd5zvpM+8dub2bz33zf/zrdkT9y05Kx0Fq8TebRNbm2LGu+0recMKc8yTE805BOscx9k86li5ASgE7hxftzQLLMyelx+p7cue7NiljbqbITc2gGMCdWjr6eqBbdu2w5bhrUQbizF3CdC4sTJNLCcVEckNfx3+ceMG/lUs3euem91rmuLGGdzkAMkPHt6CtcFtG2Si1ysRm7egooCsFXB356PGWby2Z2nVcg+Ls9PYI0hswtzpUTIJe6IwcK/z1ERa7t6VG1VgSG9ZnUJCuzArqy6RDXVCxMZIbN0TD4XjQKlagoXleYrHT05OwfLqMp+qy7p1TtTznP6BgYvuexrG6QiwMQ8H82saWO7ovcMKGtbcvRwcAe4q6KBiZA/72oMKOTVbHUgNXLlj9Og//q+/9vt/dJdy1/jaVlFy1nolkID7eiX4Dp2PbvhvX/p298vnX3zfky8/8T+dXjx3dFGZz5aUKlhoySKdZMkBDQvZdRVMqneTzG0cG5fZNATsAuT5cZjBSnF0UgIQsmm7UE1fMp3HYe11n+TGLshFj41bsuksDPcPw/at26Gvrw9SGFengCF3tpIJYEgvS3zwmga6rkHFqjSXqpvBJzeu+ti5tznfvOC+tqUZnS0fBaBxwT3qOkR0FOJpqLGo/W1e1xgiCbr364CdyRVii7NxeWVtrwMG19rLKjX5Ix5xlOxmiO+pBSbki3nirL8yMQaLC4tgOtiW2QbHNAHTaFziqWBZo6hd56oXwWVB7vbA4wmrXSVNGN9/tvJdFz7pE2kqY7UVU5D1cDvkjJk2+52BqaM7j377t37xt//DfMf82UeVR5NM+tgraGMOTMB9Y+S4qVdBN3zl9crI6+de/ugLp1/87LmFc3ctqAvpolYGC19UZLgizRoxFAN4DM7S30YATFnsUhuXcT9xFFkJVInOyXYiXV6h2JzPOhYbkQR3TUUSGp1c8mStb9kGWwa2QK6tnZPriFEOa9alnuFjvfPF/IIlatJl6QpZ1Ml7Qud6dUkJGtguxQ7KpkntFr0RCXVe9H9TF0EgK55Uso0AuhiWexQoxwH3qGvQ88TH08iubq3MTajy0MSLwAAtQ0R1q098g++gVxLaaDzILy+VXlQoqA+9KJmj5jII7o4Jlm1B1axSF7qpmRkYnxyHpZUVcunj980sd5atCG8FiajEo5C3jnJuRAWGyLXxx+dpb6k6FPpDzwF1mHPQW6dBrpqzetXeuUNDtzz5s+/+xJ9v37r9lQ8OfTChrW1lIa7z2ATc1ynAzT79tHM6/V/ZVbkAACAASURBVORrT+59+cRLP3vyyolHLq+MHZ535lJ5rUhlbrJ5FdNLsYtcWuP0J4G2KGuhl5xjaDJ/lxPmxCnMouGez/hbv+PyZq5AykhBd2cPDA9gvfowdLV3QdrIUGtWag5Dyoa4nhfeF53gvHaYFNPzfciz4LsvN5txB8khA/oeyT44hOABndAavDIA35VbA3cSBxPjkXIkVKPNXgKejtOEtCYInmEu7PCB88SEGHLu72IBs1w1DQA6KkGRxluz8hqLOc544k5SGLDTimoA7p7lHWxmIN46sd6xdoSnKwLgxX1C50vUuGOlOzPeAXHTI0c9ZtNPTE3BzNwM5IurIpvei+XXKR/+CZZ6iTDgia1OPph4b/AdtAQ1LT0ZCQVZ7bgEx83ZQMZI2wHD1KENss5Qamhle8f2H7/r4P2P3b3j7ifLt5ZnEys+7mpc33EJuK9Pfpt69nnnfOZLzz5+x+tnXv3k2fHTH5/Ij+9ZhmWtrJWhqnAPdMGCyaAsa9HFpiI3Fopzu7uSB5Ic2xPGOu9ogqmKr6Va0k2KWe3ciQ1jgpgMh/XqA70DMDK8BXqRBz7XQbF0bBWLsThuFOMRzrhEH9TLHTcqz7MQtIVDbeMAaPAxOF4G99oEJ/8yD9nVQtyjrAi5/3PtWXl12tLCyuuuworw8gcECZAYRBA3/S7dWu1IZmXXAk7dUOXzCiVGPr1oPOpZ0jFobOX+T0MNc2nLwYvp8Bu/NYqdb0nznDAC+Q3OFgz8eN6AkAuGbZQ1z9XoAWQCKH3vU2wDwveUGdk0xpsrTx+W7wgmGvLypBWvqNSoZn5pEeYX52FyepJ6ypdKRbAwu5XYpIWCHPYgtB/wPHHajSTTle8AVtRgIm3AfY//lOAuQm30mmPVjKOAoaQg7bRBn9ZT2da17djte+74myN7Dn/nNw//5lhCeHMVNorAJRNwv/oy3pA7ILB/8YeP3X38wvFPn50+/bGJ1YlteTUPpo4x9mA4S7yersXLLytp5C5/lmSmEW432nt4A+DEOv5xk+wosQbJbpiEhsDdxKodHfq6e2F0ZCtZ6x25Tm69KpPmqD+1YOLCGlxpg/vj5tIkbkFS4dYat+nwwD3eBRvHSD1gkkAuLXd5l3h3WN9Rjazc+quKKoZmRD5NyGGC1qL7jJL5T4Ae52vwJ5bVHDNeHXDYiDivp6/KuDepbuFe8FiCjnT3+wkXxdhbTU4MHYgoVYzKIwjK1r03954B5P/HOnf0BmBFDNe2A1TMKnHWI1c9kuBMz06TFY8ATxn41NPVX7fug3HSGyS4e6NnMSteHwlXSRHHinkQXnzv+tKydzRIOxnoVbvtLbmRV/ePHPi7W3Yf+NqBBw5cSCz4WMt1zQcl4L5m0W3eiU9OP9n+7ef/6d5TF09++tzchY9MlSe3rKqrUFZL4Bi+uLVwodEmKSwJt3uWgHWPGlOCu3C0k6XPbypuAhS/RhYssSERqGF5HJbRKBxbz6ay0NvdB1uHtsDI4Agl0GFtO/Vjl+5IihsinzYn0dX5e9coxjq3swSbFq4XjFgETyVFRMiyFeuwhSFEHtoIPMNLxFiRavZp5p4P+y7sejIkETfJzO9ibza2IGB7VQ2NFYm1gHwkuAvlgR0ZnjyDMo+Sdd2zUivX+vlpdB2/q5sxluAcVNEUiZkp8Ef0ZhehK1TI0U0/NTMF03PTsLS8AEWkshXgzrzx7NZHDx41u3FfT/Kj1a171/knwJ5CN4FIBGb00xYkE/QkuiAvvdIObZU22NYx+uau3p1f2jOy5x8f/cSjZ5LOcpFbwJoPSMB9zaLbnBP/8co/9r3w6rF3vXH2xGfPTp796bnqXG85XQJknatqSEwj4sbCny6T5cgR63N188YU5p52na5sU1OXNRlDE3q7wm54y+IGL4aeprp1BHS02DF5DuPqtHdgln2IZefPst0IyQU3xDjR86CFHrU508b5Dr4hUeOrB/jNAXeZXR7JlSIVLj9Axph8WUbdynwFrf4Yt4l20Qtr1n+tdSUtIviF5Kw0m+cahUtBQGWAp7I5UU1go1eNSOq5AgXvgdZ6sVIi0pvxiTGYm5uBUrlIXepMdKHr2HiJQZ30BkmA1IgHgQ4Skgi4rVhZ4gQ8rpf3uT5wWJYCWlWHHOQgXUrDlvYt53cM7fr7I3sOf+XBux58+0PDH8rHma/kmNYk8A5uXa0N9GY7Gkvd/urMX/WfOn3qIz95+/ivnZ88d89SdaGjqBehrJfB1E3KUiXQFChE7Vr9AO6Ls3kWe1CSwuUWcI2TAo7156IMCN95zILPpNugv28Atg5vhYG+AbLWORMe9QImvqlNSuIXHzPgo8Aq7hwHLSoZiWx2fhhIR41ns2LqYeOOGlv4s9aqOLXzwK96lOVOyp0EZT6hoVjjgHtdSCHGJCM2BK12OfZGp28WuNfKx+c1i/Fca1mDtZflKLsrd0E16zbP83nGpAsenfFYCz81NQFT01OwsrwIpUqFwB9JcmTsnqtka+e6LvTUEC1kZr0Ef3b/y6vpmgp2yQbDSUEWcmBUUtCXGxzfP3rg23ceuP3LhwYPHHv08KOrMUSYHNKCBBJwb0FYm3UoAvtXTn6l563Jk5/+/rEn/t2lpbF9K+ZSqqqWgZLn1CoTvaBrTdSuo9asUYGrdLdzByqZPR9MQOKNhn3OqG1LIMfNGJnBENax7hzd71iOg1t+X88ADPUPwsjICNHIEq2sySlshqrjGUyBSS0qxauteZnrrQJWM2s86lpxLO46136MBLnNcs9HPV/YWlQkKX+TMrlocKeaOvfydHzMh+a8Dm9kzZ4h7sbjRpgi4vtXBdwb3HNd1ntg4uLOMx2Hlju979KjJurPxWLHShG053VDB9M2iRRK1VQqmimV2IqfHJ8gd/1qfhWUFCvwpmVSEpw0wNGKd/eVZhPlaoGchYsufu5ZwXsPKmiUYIc5fejYqwAYjgGGkwbdSkNvW//8LSMHnnjP4Qe/eOu+W55JesNvLMLEfcc29q7J1RpKAIH9L07+RW5peemXvvYv3/jfx1fGti7Dqla0CqCkbKaTdUzQDI0IIyr5KvVmRnIYyRnPoXdBTMPVtaK0RSbMMbC7OW3kilfAQU53bOOuGmSBEzWsrVCfdbTWt2/bAf29A5DLtoFZteilzaS51K1aqVJmPCbT+cEdLXY/SUgrdKI3K7jH3fDlIpLHqz5kDbuG6073Z7v7ViIpZiE7Qivgzl6kaG0gzsYjr+JiSJPrXo/g3so8e+DO5aj8jgnJiHbIUrHHznGazi2Sq1aVwBvJoRDol5YWqSZ+fOoKLCzNQ7VoEekN0tiim54y3ZEnAwE+qod9A3DnLB42LCwTINOhQgWZMi1mrgRLhbTaBiknA91qT/7QloPPfPDeD/w/7ZB55t/e/W+rCTxsjATivGMbc6fkKrEk8Pgbj7dPFyY+8eff+eKfT8N8e8nJKyWzQNSv9GYQYQQAVACUqgJauwZ2BV11knCCiS7wvcfSFdbHZelbbd0reeIpI55j5Y5pEahjvTpmwdtVm9zw2I51546d0N8zSBY5Zku7NLOWA9igCjcS+cMPyluzdMdLPnpy4Ytq+UYQEGfTi2OZ0/2bWOON7hMNTeFu41gTHHFQnGcPgrr8txYB7vK4RgpW3Hs3A/tG12gFfOWmFGzf6x93FOBL13WcZ6oJZcWwrNedWBejyiBIieu33PHZ0SontZ386pznQqQy4toYW6ffYYGLY1OpHLrYDF2nznJjk1fg/KXzRGGL19ZSOljYOx6PQ+cfArwf3H0vhawY8eI37JZny11yYTCxFBbYcBgtUJ1K7aMNSNlp6FG7Kwf697/83z/yP/zPx7/4youf//zn46TQbMTrdkNfIwH3a2R60WL/uxN/N3h24q1PfeP57/1vZwoX+pf1FcWGsmCAEj5P2X9ZY052q8yEFhhvl2DGmbDooPNsH8kPL9ne8E/eQGT5FFrsyCOvgWPaoIMOvV29sG3rKGzduhW6OnoAG0hQfbfI1iWiC5GhL61C6fYVJHdEL4MfCe6yHK9ZnDzOhhwH3KNi5mH3iQPs/Dwbv3DiPLf/rsHjJbhHXWc94E7nNiJ02SDL+noDdwmorayIuHMkj+M/BVudyHpXVLbOHVvwR4iXAr1nWCpHVSrkxZOVMHy+aVVAMRRYXF6AsStX4Mr4GKzmC9w8ClnwZLWMf403BXfWorknvKfYo2veouSd2mghbyJowaMyoINhpaAXuku39Bw88e8+/pt/+OjBR38AAGVFEje0ItjkWFcCV2GLSqTbqgQcx9H++sQXdr545viv/MuJZ35nqjTdu2QvqVYa02LQROeyNEZvEdKSpW3UzEnSxApLVVrtbiY9ns7aPZFaoPVt8MaAmjq+kIaRAtu0iEKyPdMOw5QJP0ru+EyqTZDeCO+A+6Lz8qm1MoTFLlcWxt7oIF9Wvy/pLxRgW1iVcUE2DLSbbbAk5hbG0eqcRx0fHFvQkgs/fwMMHlHTHrw+YUTkoL1josBLXioYp4+6Rd33MUIAtPxC6NPlteRY/R6JjbDOg2NtFCppprAFx8jxbP9q9rodemOWeTeSktk7Ht35rGhboOgKFAp5GJuYgCsT47CwvEhufDQOSJFAy130iKdQv/g3wb8/GULsS8xq562SmlayYYuHrsHltUbZcPr1gfK+vv2nP/meR/+vA727vvv+3e9fTgC+5TciAfe1i2xjz3zSeVI/9cLL+49dPvGZl87/5DPnVsZ2lLQymGYVHBVdZAjsEhhpmxKENJKURmS0i2GRxU4/HqCSE11k1iHUsgsPwLaQCEOBdCoFVhGT9DTo6eym7m1bhrZAd0cPGHrKVQyIxKbm472xvLGwZeAHRbdnegi4N3SLR6KIT8+JcWyr7v+NBvY4QLceMHHBKW5wvMkSbjbW4OyHXUYOIc4z82pujUN+zeDe5D5h4L6WtzxMAYuSQyvzLq33ugxHj3NaKNoeyLrnyDAZJeZx50XLNul9LVXKMDM/SwCP9LWYfMeJeKj8iy6Q0toWRDp4mRrlV2bj1VTrCCn6+lHQb+peSM4JSjlt0KN0V/Z27X3zg3c8/KcHdx785iN7H5lTqKlF8mlVAjG2xlYvmRwfVwII7G8dO3bwx2de+OVXL7/xS5fyY6Orelm1MFkNO7LpmH1eobaM8sPJcWSrsxJfoylzTB2B3WWZE8l04gzuEy3i42BhUg664zkZD630bVu3ETd8e7YTUprBHeGw2s7G+tro7d194Sne7y+vCaZH1bOb1dU1R6xO/x4R5U539x7f5DRULvzHbMQbEjU4iXIxxuZtjj5rTO6hvmz5uGuwHiwbnxkURUPRhJRVues3RBZ1140jL3FBF5hjPHDkfYRL2V2p0lnWhNXPf9uwLHq/Wz0sHNIKuPMrL6lr/Iul9r30lAx5jN9yF1n3KoBpVXkv0FVqQjO3uABj4+MwNTUJ+cIqh/VE+I6CfLgNYUpPCBmP9365Ljv/AGtnx43Ly5AB7xNYSptyUtBptVf3dO05855D7/5Pu7ft+4ffuv23pmNMb3JIQAIbsXUlQl2DBNAV/8cv/fHBF954+pffmnrzU1cqYzuWnLxiETczJshluZczccYzuEvyWBfcxbvB1rL4kVnwFGfDjUB2eBMZ8USCwb2fqYsTqGBoOowMjcAWopAdotp11BDwP10zSEVH932zxCPaeNzVJMfSXDBBcA2Ce1yXu9Bzmt4szBqPsqpqn2kNk7yOU+KMzd26Xdf0+g2cVoz/Zq76RuOPc/1Wku9aAffgdEg+9WbTFGe8ruKC8e9AmKCVeYy3XBAGA/Pss9yjruEqG2ARSGPSIibYqZpGRsHS0hJl0yN9LfLTY/c5fg8wk57/xIRaPI9UCvHO17xf9DsvH6fWUncEx42n+hOznY7dLNFJqYJuK9BR6YQ9nftOHN1z9D89sPuBb/7y0V+eSiz4qNmt/T4B99bktSFHO45j/MkLf3LLc28996mT4288Ola8vKdgFKCCbjJUjrHjk5Um7nYQrnlZzkaaNsbP+ZUTZBGCzAZfezGj0k0eZKXD32u4GYjs+o5sO/T39MLOHbuhq6ub4uvEG28xBSU1fEE6WRxYMJFKWOeuUPwveggTV1B47kYTWIUS5FuxzOuu7dt4XBAMHLSWeP+a4vCRceEQWt5A7JtF5BeUqEuuEdLGt8xuBm5hNlq9whH+ysS5rguaTSz59YA71WS34CWI1B7lO0mB6hD3c+Q6iLO9eB3Ygu+d/+zQx5IeFeGh0DWdQBoT7HC8WD6Hnr18oQCz87MwPjEBc/Oz1HUO4/OoAGBZHaG8yNGjxxQVKZ7XToyEfiHT5Xm1IHUuyV2wZ1K3PKE8gEGpAKAaAGpZha5qD+zt2ffyHTtu/+J7Dr3nW5+57TPjCcDHWSN8TALu8WW1IUe+4byReuLYE4dfOPHCL52YevMXLuUv7VpRlxRHs+hFQ2C1sSYUdFDp5UPAR6JJ0YNddH7gchQfuAt3HZe31drY8kVHoKY6VluBlJqCzvYusti3Uie3PlCRiAazXvF81M5th8aEAXoNk2ys2i0j2HddqBux98tG4F7HKb4GyUdlytNYg1ZWjLdhLeAex3qLcs+GuXTrrkum1UahlSf0KOs1zIKPeuaoa/qnPFYyXKtrhPBlY2Xlf+bQioQmPeFbGX6dbAMh6WZP5eUXqG7feEqyEx0gsckbxtrL1QrMzM7A5bHLMD0zDWWTFQAsl5PATK+LiL3XAbvcDHwWvFcmxyMkVzyRX6lgmVUq88VcAMdgZ6VeNqDH6YUDPftevG37rY/dd+sD384czowlDWfirZYY21m8CyVHRUsAXfGPHf/CoaeOP/urr114/ZHLhfEdK3oBqloFHMckN5lmq2BWqsQOhwluluhUzolHXk83ejlIYxbuLaEJk8ZGGaheNJ6ceMg7jYBdtcFQDejr7ocdW3dQVjyCvIY+MbLoxWsnXWuYeCcS5fA1lC03+f7+uK98YaUcopfW1QB3OaI4IHytgHsc4G5Uvialjc+C3cKafYIzFHpsWEw8AgNDZzoCOCUwRL81bg+kUEtkrZY7y8uVnsexHkLwI8s8o8YaXE91c7Zp4N54wvj19vVrR2gVCbbMiiHaPGOdThXj8HPUQhZ7xa+sroCtOqDqaCRwoS0R6vgXgPy7+yJycxoX62mD8hFoUXmtTiWzFG4wBKumhaX2GuhlDfqdXntf/94Xb9t95K/uv+W93/rUgU9NJFn0UasxsdyjJbRBRxBX/PG/2vWjEz/6N69ffv1TF1cubV928qqlW4yp0tQ0TdANrBm1APkk0FWFMSl6IWks3pvkxbk8chq02V1gl28dWt0ClzFJrq+nH3aO7oLRoS2QSecozkUxduKKRO4K6gtHGjxmzaK2jnWzKcFlXZ/45jZyFdLyynOag019Gw1/7G4tdlWcOL3r9m/BcoujLGzQUuGNMGRsYQlbtfdcf8ydlLcGgo9rbTeLxfuVEVcNjDnRYRZ8HaDGnIQaK7tJmVzMyzWcM35jZbwq+kFJ6WjAIOgfi3/8bvMocUBo0p18MwXpDSbHkYePms7wuOj1RyIbaieLnRwVQG76lcIKXBkbh8tjl2C1iN3l/MmybFy425IP3OV6cSsoJKGUb4EoFu5XbMjYikUVPNSNkmk7aC8zqjr0qX3VXb17Xzyy/chf/sw9P/ONj+342EIrc3MzHhttXt2MUtngZyau+DNf6X/i9Sd/47mTz/72ZHVqdFXNQ0WpgEUsUPiC6cTpjtZXOmNAuViEVBpfLpE+I8livGg7W+74XhEmM8e7dN/LTRo3CiSnIZIJRYP+3j7Yu3svbB3ZBoaiA2bmI388slshqJPbngJw5N/3lbZhyIA9ch45DgtKZtV6YqsFdwoVSPddjWwZSCSgu8xXYdUyMeckCtxpG3P32ujN1gWjdbwpzVzUbP2IzMja3TvmE/sOC6Bv2JCj3OXN6GPjgjttyr5hhUrZ3yku5jSE3j+gBNU9swTKiES3oOLAFq43sLqwiQTLBrMUVB6iJ1O0WXVB2LdQg++MBHGxeIIJdo3BXTLaEREGKRHU6An3GCS9wQ402GdC8NGjq55q3lWgOPylK5fg0uXLsJpf4SAgEWWJ7P0akgCB9yHzGlSSVRUtdxXMkulS4GLpL8b47aoDCrroMenXTEOP3ePs6NrxzP2HHvijj9zzwR8k3eSar6p1bFnRyzU5giww5esXvt517Pxrn/7mj7/5e1Pm9LZFe1GrQFH0V2YXmUySo/cVXxTsokbtsWRci8FWMsK5ssV3Dw1vfDFtJKZAznkGatSCDc2AFKQgo7bBQO8AbNu+HbaObIG2TBuUy2WoVi0wDMO1FHEsLgCKuL58R4OFcNJOrLUi6mfdUZmWkpWR8J1cgpz8Ngqko9aWfxNpCGiBLOM41nn9uITlEjWgwPdhLtxI4G3xHnEs6CBgem7Z+PXnUaDf7LmCYwzzTriW3wYx4DFue+tQWstyMwy64cOsaS92LWr1/RZ6YJ6kQqz4ygDCZBIZs3dBvd66x3PjrB8pXylTbBfrEkz55CKPQ9paTPDVdB0KxQKMjY3BlbExIrwx7SqBO3kOxOaAxgGVy2HuUFiYKOz1R8FTDgSGE/khbdr/PEVcBQNSZga6nO7qzu4dz/7suz7yf9+297ank2YzjTeFBNxb3DBbORyB/b+c+i/t80uLn/7qv3zt85cKVwZnq7NqVSsDpBHpbGSSoAQ3jLVTTTmWnKBiTe1cEdxFbJBK28RWGEAhjJlhqZqR0mmnMSsV0r51wwC7akG71g47hnfCjtGd0NvbS9eh43WupSc+6UYWiM+KXgu4ryU5br3ATpt3HOv8GgP3IOi0stbCjr0WwD0KcMLGGCSDudrgLmXXymYYBHeysyn31LsKKbR+hQR7PkSkm7rXbeKaDx4j/x0la/c5qeJGgGhgPDXXkJ47ESpAWlskuJmYmIDL45dhZn4GTMx8w6paZLrEZDxNAYuYLgG0dMje4oK7VPg9lz6SZMlW8BaCO4rSBXgFoKpC1m6HkcxweU/3ruc/9aFP/+F9B44+c1g5XFnvu3Ijnt/Ker4Rn/+qPtPfnv7bzvnl+V/86vf/8Y9OzZzOLevLSjVjgoXENFjXSRorgjcuaiSSEdNBjV+4ZWKzj3xP8Hz8aOhmU1Wy2jH7FFs/YrLc9qHtsHNkJ/R29UEqlYJqtQoV/F7XycrfMHCnndqXE4A1tIFniOOBjXrupjLx3a+hlyDmql+bTR5vSTVLvoq7Sce7k3dUHLDHmGujoHuUhR4cTyuu6TALvk4OMUrX4tbIh8k45rKoAeywPICgnFyQl8gVY+LCrHjpUWi4rmPmkDTL3ai5r8oZ9bg/YIdI3C9w/yiIUrkLVy7C9AIy2hXIgqducrh60HpvtNiabAB1lrsEd4y/Y/NL7FFramCsajCaGVm9Y9cdT3/qw5/6w1/Y9QvPxxDpTXdI3PV80wlmvQ/8nbnvdB5/6/gHv/Pcd//wwvSFgyuwqlSzVSgoRbAU7GroRlsJ3DUEd+HbkgkySC6BLu2wD7vvxXc2gzp2ccJSOkyUQTd9V2cX7Nm5G3Zu2Qnt6XZut4jKMCbGCRd5mMvRfz8/wEVa7g3APWgNRMl2I8C9GUDGcb/TJrWO2H/UM9L1m8V0Y27UNXMVI0MdvTxNlaMNAvc65SWGVhfJf7iB4O6XvwRN1rXD4+yN1lMr4E5hNmEpB2P4QW9FmPK3UeAeZ23SMcJYwLEguKPRgMYAfrCKZ3FlCRDgx8fHoFAqUAIeeSYwbi+MjLoShwbrgHDcR2+Nlrtrtcsl6yigWzpkzAy0ldNOp9q5dPTg3T/4nUd+5/ff2/XeC0kGfe3MJuAee6XHP/A157Xc15/4+gPPnfrx//Hqxdfvs/SKsWqtgpk2wVIs7vImuZoxsYXKQdgtzx/ZqQ1dXipVucva0nqNmLPjMS/P0DQin0Ee+YHefti5cxfVsGdTWfYOYJ07ZcNjmh6DfKMyn1aAzWss61nuRIErNspm4E73ifJQrGGVRjtA6+czzjNHjTX+KhFHCrKayDp3wYrSDCPjAGrwPvUKG5dChYFW8NmaWfLNwDCujOrAPqSpTaveBNI/fUL0K7c05mCCnlCG4oI7k0x5T+g/z5/o1gjcpdKB5/nd71GVEnXPEVfITY6jxxA8F/L+lHRLrHZsqWPs/fKVyzA+OQGFYp4sdtxfcINRU2z1s6LQ+EaUYkQvH7ePw34UbhxfegDwqypACgxKBLZXHcgqWbsn1btw78F7v/arP/2rv/+h0Q8tJADvyXkN2+YGrJob+BLnnfOZx773pbtfvfDK/3js8ss/s6gstlXsIiiGA1XLBMcQRA2E4d7KZUpZ3s4UgnOGJwcBWWSmUj6dr+xE2v5uQp6jUB/2vq4e2LVjF4xuGYVcJkuc0HgMMlDhOfjC4QtKtfREVlNfQhUH6OQ01gEp1cbXb3A13gaJbSHgXreRBnqyxyoViohuhik1cZ55w8G92eYaYkW25LKPUeLVENybNFrxPEb1qkbU+CTwxakdD44t1JUewyMQFHEj132N1R44KQ64B5PV3PdDKrk+XviwNeyXSeizBhSNMOs+eM+N2GrpvRBxdzlGLJejMlm04JeWYGx8DCamJmF1dRUsx2QsR+oMSqQVu0EDtKFohQB3G/c7PJ5+apUC+ieWztkqoDmk2Qa2i7UHjMG5jxz5yH++a88df/7Zez47nbDYRepTG7Esbq5rILB/9bmv3vn8W8f+9bFzr3xiVpntLal5egE0zSGyCNPG/utAgEucFuR2F3SwQr2lsnTpQ0cXOya28OqvrSkV4kXLHfuvY6lbX1cf7Nq2C0YGhiGTbgNd0dhil8kxwC6z+o2ndq7i7Jku0AmLis4JAHHYdeRxZBiELJFgqV3dIQH3f9gqc70GYV+irysC8wAAIABJREFUdRVSS+4fy2aCeLO3xG+9Ndu4efONeN/CaueDIOabkUaXc/kPg5Z0SMOYuvgzrRHflZu52kOs6Joxxbhf6PSLX/oT9YJucd8LErmJyTG5ikudTNkCltXh8us66933PjRUJnzXvtrgTl4IwSNvmUyNLQ0CHAZmw+N/CPRIcDM+MQ4TkxOQLxboO2xGg9Z9TR1+YFG5Vjv5K3mfYrcRsi0KcEecp2Q9AEBKbksB3UAiHRWcqgLt0Ols07dd+cDd7//TXdsPfvl37/z1yQTgExKbyBc37gHIF//Hz/7x7T9+64Vfe+3ya5+crM4M5408WBrG13G9WuQ+1zGBrSq0UiKJwDUsVFSBLlgKxzY2M0sg/zK2cfVotDwYQpgiLRY06O/qh13bkZxmFNpSbZSFT5XvGAuTXdpCSDLkCxwH0P3yCGak4/kSmN3NMmSjiwLOjQZ3/3NFuTdJ4YgCybiLosFxcazWGjmHzFmNu1eAoCQjiaUsrOMZMDuE5BSiLESFBuosVjYLQ0cTvBYxqQXXU1ABaGERSws+qECFyZYSX5toT43CGLXPUOshC7tes7G4SoH4SzNwbzQ/rUx7XR5AyMmy3M1yGOAR3LHxzDKy2eFuQE2tRJgxREgS3GnvcCuCaPRefoLwQJFRRGFF7r9BxpENoEMbdFW6YF/vnlP3H3zXHx/Zd/i/XTx0cfrzyuc3gNWpFYldW8de5W3s2nrYqzWax53HtcmfTB748fEXfuXEleOfvpS/vL1olKCiVjiYRIvQAcVyIGVoYFeY/Q1ZYRDcyQkv+qHzJiLgnv3YBO6yUwNp/xQH44Q6YnBSdRjoH4LdW3fBUP8Q5NLtBPYI7vRy4X/kHOCdL7iBxAX3OtDzWU6SYE++lo1k7T9OHlNz3QbtQv3H0KINbLTuViA3+5DvWVmSO6O/HW3jlREN9C2gyVoXoLxFi2OvvR2vQ7pEWOxayjTku+CwGya+iaXuelNDm9/4ruYLG7hSpL94D1xrqdfKOs7m1Swm754fCF+4Xh9/WKTB3LkA7fNANB7X2rAmOB7/9cOU1YZeiAYKGU99+Khr9gpfaRxvJGjZexTYCPD5fB4mpidhbGIcFpYWmI8edznRudJNK5K2i++V5ERavy+e9zra/bjFheC39/WjoXFokLHboBd64ODAwRdu33nrn94zes/3P333p2fX+srdCOfFeT9uhOe8as+AtexfeOML25578/nPnLh44rMXli7sX1VXoAxlAIP4HNn/jh0NbQpDCcpHdrfjgpZ/MtMLpc+xPU8EEwjQnPhGL5IAa8yK11SVerFj05c9O/fAtqFRMLQUxaXInhdISilSVF7XGIjibDtBoHM3nYArvhHAEwCHrLhG1w0Ff/HL4GZEBVxNss/FXlSzDqLiw43GWweaEbXLV23xtXBhctv74uiNrL4omfj1o0a3b3YfeU6cZLxgi+GwsUVl2MdJuPPH4EOt9ib5YEFw9T97vXzivGX1Z9UpGz4vwlrBPbgT0P7SYEIbrgkCd3ajswXPWhK65a+Mj1Gi3dLqMsfekVQLm9MgtSwZLB7NMd63dg/wPJnY3AfnhzOP+DjeM316AH5lqdCh5qAH+qxDWw9978jOw3/20bvueeahwUdXW3hNbqhDE3Bf53R+6+K3er57/LufePHcsd+6sHD+6JK1pFSVCi9owdWOriPcZHSq7vA44m3sp+wuVq8NIm2gBFTM906GuniR6GUibVaFTDoDvd09sHv7LujvHYDObCeRR9iiT7sEd8L4ALgHX+449meQ9c09p0mc3X/dOMBOL3DA1RpqPQcsDepe5/+4VoDvl8FxRjRaCeYPhC+VOJJb5yJbx+liS6yL6DR26dbSoNaJtHnis3u4P/7cMH7cRHSsjNQCjh8QXCUhIJvghhYH3BuNtUZZbDIHQUu50T0xUXYtn6thudeBewzrPTh2YtWkYDiCO2fFo0fStKqwtLwMswtzcObcWaiYFWoVyx0rvBI3ei7e5urfXdq00DPJzk/cD0kJIPY6BnfuiulyYoOhaGBYGRjKDq/sG973+G2jB/7y3tF3/+TRw4/elCQ3Cbiv5W0T5zx5/snM98587+Fnzz7/u2/PnXrvbGUmi80PyJrAEjbBn0iJn2i5kwbq9e72tFC2qumFq9kZuM0rvQRo9aO1rulEEqGpOgz1D1KMfWRgCNrSWYq8I1c8N5nx/qNrix/5uK1sM6GgHEJQQ8AckGdYzXqUqzsq5s4hjNqP34sQNaXemOJLIWrMUfd8p7533aqBiWkWr20ExnEIYoIzE4xrN5NDJBDHqXMP4kQLuhentXgnxAX3uHOrRimTDS5UMx8NSvXo3XNzL4Tvr0lORCOxhFnwDZUzaT77XPMyv8c0q1Asl4iq9tLYJYrBY3IdlblhOR2GHqUF30iAgo6W4/LeysL8oxpwx1Q86rHBbao1JwVbs1um9g/s++v7Dtz32MPvffj0Q8pDmIp3U30ScF/jdD/pPKm/+OxP7nji5A/+l5PTb3x4Gma6qxhjxxIRxOIqkr7rFBySeSR+gipeqx7o0mL1gTtb6Oz2wpcBLXXMfMff6ZoBAz39sGvHTtgytIVc8fgdWuz4ImIjGPmh890GD/xb2sNaeO5g4pyrIARWT5g3oM7lHmPFNQPS4Njpnv4NOeL6ta72Gxvca8ApZMKDYNBIYZK/Xxe4+9ywjZbeRoC7P2LrvgNRHgJfc5ngGFwZtfC+NDo0DriTx0LEthveMgTg44RT/Ner83T5vpSvULPYPR2OHB20Z7mFu/RrGYdHK734/7P3HXBynOXdz7TdvX6nk07Vku50d5Ilq9nCtuRuY7AtGwMGA6Y5+cAOGBICST4Hvo+YhBIIkNBDQmj+IMRAwCTYwdi4YFzloi5L13vvZXenfb/ned93dnZ2Zmf2dDoVa/kJS3ezM++85fk/9f+kUtRwpr2rE6ZmpsgMpyx77IOBF1KSnFfzdFbOaXNNIUrHymdykynpTCKg4YQWvR0jhh1QZzWoq6hr27xqy/det/G13++9oLfr1ZZgF0HUzsOuPsNugXH2H7f+ePV///5/Pvl8x3M39+jd1Ul5BizFoiYukoEdjTCjU6UYkaCHzcTHBETxkg/hbqIQu4gusUkT4I6d3TBJDmlqaxYthvUN62Hl0pV0wER9PGvjiNnxvNMT7/IkmKPmCupi+Rj1Te4nCqiLb0V1zbuf4jdu9rNgqe2XuJc7cn9wj2KlF6IcLfT2F4c6n8Cn9A6PpRc0znxu9SAB4vdzvE8UBSEIlP3GEaYQBIF9luLjqR93J3WfDHAP2y/kng6oMAj7rvh9PnAnueNy0weuP8Wt2ElgVjivaxfhB9kGkyfStbS1QVNrE8zMTvEYPCfpobSk7NMk3O9cAjJyL2/WrVMWzL6Lsk+JcXe9jCFQDYqSRbCuvP7QxY07v33Za3bd+84173xVtYk9C+5RT4PrumeGnyn/yVP3feK3L/329u5kd82sNgMGYIck3GGSQxrDqD55yg+6jOjvgtABY0jY4jUrgZtRxzo0tLjxLVDpnjaooMGyJcugYW09WexxJY6OAicej2Q0AtxxLJTkQjEp3nK1AIudeRGyJ+dUAfcwYKfD7pPk92oC9zDhHwaKWcpVAJAElX/5bB3ndl7Xd77jF2RFu78T9h5+4M5qqII/fu81H4Aa1XIPE0lRlLewe8wHuJN8o9I0JtOYYcJHx8vfsKucGldhNjULre1t0NLWAtMzU6BojMbWwCYznJOe1lIQ3rhllUiTzyp1wSdllEWM+CsxrERiLn8MW2qGBmVGKdQvrn9+96W7/6Gxq/E/b7311uAuWWGTdpr9/iy4F7hgDxx7IN6cbrvtm7/4xmcGk/3LZu1ZCSll2T63qEuSgRmhqG+K3jA8cc7GQk0EdxKWguJTbNBMr2VMxLMAXeu4UU1QVWwsI0NVeRU01jXC6uWrQbVZSV1xrIgOiHDlYTyKuONlGzCFBa12WmSuUwSJtSgx6yDO9yiW+1zc80FO83zgXggvfRa5Rsg+OJUt9QxyCtri3NGGgWDm9XPh0G3l5wVFV8pIqGChCpLw2vEwJSPsveYT3ElpPA6LuVBwD/Ks5AP3UJc+n9DjAfcgpQunBom0RCiQkuckCWZSMxBLxMhFj9Z7V08npPU0hRsNAw0SlHWYJIz7lrPT8cS5bCOD5yvx3AsynURX7JgMkLKgSEtAegqbYrFqItlUoCJWNdu4vOF373/DHZ95x8p3PCdJ2MruzP+EnsEzfwqiv+Eee492rK/1kn/51Te/eHjg0OZRfTTG9iMVcxLbnKVaoGNjGAy5i2xfSUZSJcZGx0wAJthE8yT6byY3mIE7K39DvnjL0GFR1SJYt2YdrKhhXPGqpFICnWWw+1D3JpZWzxNX0CXGMvkoLY/L+3zgns8dPZ/ATkIyZOd5gZ2FN9hakVUeIGSjgjsTGtFi7qcFsPP3CXPFh+12UZ2Rc12ItUuPnwO4M4sveDO4gWQ+3PJh9wjyRrgz3W3X5g3aG5k3wj3GPHZRQhKOkh1Q1ikS3vA633cJi9dHBHe8TDQZCpozkR8gEuNwXkjWIGmWbRNzHZLN4O/TZpo8idPJGejo6oSuzk5IJmdBUhUwTD6LEs4RA3eWMOfxHjpaDXsJlmhHhHVs8yGhjaVBQtYAE/osMEgWqrZqL04sGbhg9QX/edfNf/b5qyuv7ng1cNCfBfcwacd/jwl0zc3Nax949r///tmWZ64b1oeLdcmQsAexZKlM76Q+7AbY1PWNualEG1fW3Y276Mn9hHS0mPyBLE4AKud9J9c6tWHFRjAq2CkLli9eCrVra2F5zXIoLirmxZ58g1PcCxUBkSTHSk24Dhz6dn7JcmQZe3ZGoFLgV+Pu/W6eXeYXT88Bf56Zn89KiwLqfu8QpmS4JzDKM0In3PcCxm+Q9xPGLcvBIB/YhFm5fs8nAR7xpcT93SAf9FW6Jw02f4fzLEDM0ziGQNkP2JzxMwTwm2XhYcsAe/auZAE14RVhpFOOkknOYfcMMXexG9xFzk3OXPD3d/883xo5YMq/4AXdqDkUXDj5N3bi9yYbJGDxxJ4gn6Dv5uB17JyuNpVKURGcFtfIuzkyOgrdXd3UbIYl2bGyNgxBIoEXcdajqx8H4PRz9wxG6APEXc+vw/4ZpgoqNtKyDbCwJzyJXAniZsxcGV/efsXGa773gbd84PM7pB1MSJ/Bn6jn9gyegvBXwwS6Tz30qSXdY50febT5sQ90TnVW6Jou4YaULZXAnXiRqZYcrXaDb3pmu1M5Gz0mpxUGkdCgpqsbaXJhUczdtkBT42AbFtSULYG6VXWwcvlKKCoqYneRWJ9lAnCKd7mW0SUdgoDT/cZecF9IYBfyPcet79mVrE8Z+whQ8G7cKMAb9px8OyHK/cN3UtAVTLDl++SzbqO6iqOArt8YCkkqc3uj8r6P65dh489XTucoFD7gngEhCoI5kOtW6IT1J+aGw7YL2jhjJF8fspi5Is/2by64Z6fEYl5NMNWO993DmtrQOF2Knvv7YeDu/p7bLR82/951dD/HY0znLDnKJ+wDj8aNibXuOH+WBRMTE9DZ3QU9/d0wnZzKJrdBXEePI08M9qUndh9mAndeXWRiCJMlKlsoj7lyoBoylJml+jlFdUdfd96NX/nimz/9r3M/r6fHN8+Ce4R1+vqzX68+1nPsjY/vffyTram21dPqNJgyK5vEdq2SpbDubejmxZ9TSEdY1Blo99Zn4yHBRgyKrICu66RJ40HAAyFLKpQmSuG8+o2wvHo5lJaUOk0cGAWzYK8LdhrnA3evxSpqy32tW88cOQqBz9xFja2L50Sxpt3gLh7p3bhRxp0jpCLs/nzvKu5XiPXvu90IMELA3c9KCrB881l/4pULseILAXd2JjLqZqTnBIRYvM/1kto46dlC8cMz4QofMHBnLVipcVLAWac0MM4hJcCdruWTRS1wHcudmZOZ98rdRNlPwt3LiF785sILrEHrkzUXAeDuvJ6YT9d1dN+Q70UFeS+4B0sg1oEyFouRdZ3mMk7TNPr58MgQ1cD3DHTBbDpJRg6FF9OYJYwJcipY2MHSb+W84M4Jw1g/DRaOdLv1FVuBuJGA0nRFel1Z474PvOOOP7+gcetzm6RNZyzBTQTxFgH9zuBL7j9yf9nDxx6+8qUjL33yyMCxHVPaFKRVlhnPHH3oU8LDy2O4lFyHO4+BO7Uz4oLBz/pjHiW0xBUip6GYpwUQj8Whbk0dbFjTCCWJElbuxh5IWx0PBwI8KgdBhzIyuGNSiiDR8QNsz8/yWbGFgHuOJU0ad7YQwkf7gXvYlssncKKCsp8XYy4KQthYyTU9B8s9aN2jAGqU+K8zT6LcKfxFnCvEGCI9JwTcxU0z7I6ugbjAnBReL7hzQqegtWR2d27/evf1bC/x/+cKg2hTSja532ZzwlVMNRA2fs7+CXh377y51zrIcg9bnizLnVfWuL8jnhHmASgE3PGZaKyQ6srRRnSlTKWTMDQyCG3drTAwPAh6SgcZu70hXweqRArKQt5NL1Sbx5VgC+FWroQ8wvCpZsSgCMqgWC+ZvXzzZT970yW7P7e5YXPzmQrwZ8E9z4lABrrftf5u657mFz+wr2Pvu4etMdnUWCtDcqE7OMRcdyJBi/+GbTPSlplVJkgXHBcz3YNZFtShGF30FibRxagXe31dHVSVVIGmaKzkRPRU5gkrZOG72rc6wpj/JdCaFRaJS7C4ATsIGB1r22fXuC0dR94FXeeRh45QcQkAfkojE+5EAnP3WufZ+c69QsrpvO8cJlyDfz+/4O7CIjGNOY8OUgACp8VNFMTvlk94uN3lfu/t/m6gxZhT/5yho3XcwagQi/FwamahIwrLnZFNZDDYLfwFsLsRWpRRZrw2Lte74Dp3/dfPdqfz7orNsyEy/vUo734iwN0L5N5QD4Uc8jDgOfLFVdvO1JbgD8onA9vFcqtcPIMl4SHJzQz0D/dDV3cnDA8NE00tlcYJ7gFU1iJoq7yJs5MrxL4isvIYhTey3MWUIpDSsrWyaOnQGy7a/eVNdZvuLVtf1n+rdOaVyJ0F94B9adv3KV99trfu6ean3/lS5973dcx0rExj+1ZVAzOJuRis8SVVVaC1jlucMtPxp9QexrkzuuuZJcBdRY6GiW4obNgqU30mktTEtAQsq1kGGxo2QFVFJZXAYVyekoG4dYfWOokKpHH0KSfK5+B1W9bugyzAPd9BDcyY9wPxgJ3l501wwN3znULi3JHAPeJuj1Ijf9yu+Kx9l8/H4r9Bo7pQxbcjyEemCHg6pHmfnmVB5hHqYc9zPycyuHOBT+eOL7hjRXpi7uSKJxDi7i7XWEVynHhfN2cjJcUKTHCgmLVdpu1jYekq/mHZ7/j37Kh75l8ZvgoBgbx6xa0oLaDlHgbcfuBOc+RJ5izEcnemXWF5B+hxxA/LGbLBsHSYTc/AwGA/dHR0wMjIKJNpaMHTGnPLPUiF4Dl9MsXphQHFnorWOpJ+UQNtfDwm2FEGvwKJpGZvX7lt367GXX+3cemKR27f9pHxMy2DPqK4y3OKz9Bf/dcrP158/4u/u3lv3/4PHR1r2jaljAO2NFS0BJhJEyRb5YBucIBnh5wBO9ZtigPN+hk7XMg0X2jpM80S3fpY1sZ0BAmWVC+Fjes3wbKa5Zx6kSkMIu4kLHVxEPHf3prVQMvbtdpZ1rIrOz7Q2s9TvpbPFZ/jevfsF9EMJEvp4NcUAqBh4O53r8DvRCDAKWRs4UekMHAvFNgzIBY+EtoiARPjWMvuMq2AW4aCu+s5weEFz0BE5zK3AiKsSL9seSo5dYM7u59IeENgFi53sZ7ZwM7OKFWjEE8qK2NlgI7gzmuzOcBzSGG2OWXuI5c6Pp+F5ihuTxPDwgAMu/wnO3f+XF3UAionvO5077xGce0HroVPvN4py8uzrRxLXWX1726DhMG2SXzzM7PT0NvbC+0d7TA1MU3JcIxZk/GHsI/PXPESWTFfSEErRK/MK5lQJtvIT6uaYJk6QEIGTLArnymFXXU7f3VB3fmfu7L+tS9fVXtVMvyEnD5XnAV3n7XCevZf/tfPLnuu/cU/3z94aPewPCKl5Vm2aSgRXqUewnRIZYMxzdGRxv9XwAKNV63jpkRgRzKaTD91ZuELwYF3UyGhFkFFSTnUrV5HsXbZVgGw/pP1iHXcZQLcxSFBK97gDFGB2465GLJ+TYcuQsmb3zXiRr6A6bW+Qw4+HdkQiz0MuN2PKAR0C/IMnNCTEh3c5wLsfksQBr5+3ymoCUwBoB/0Tjnxeh8gdF+TE3PHHe6AOwKqAHdeI019yjhs5FjsAqolxwJELxqFxgRQOwWnArTFZsZwHP4dk2xF7g2z9gW4O2fIpZzkgw0aOz8I+SonmL7gf2L8wN39M7dy4HcPL9d8FHDH8ZC1rmDTK4XF3x1GO14IyZtaTc9MQ1d3F3R0dsL0zAwrkRNVCo7W6VX4+DoJT44oTECvCgd3NKCwoZel6hnbywbQxmWoK6pPX1x30T9sWLPxO3dfeXf7mWS9n1CRdfroOJmR2rYtf2vPP6196LlHPnh0sOV/tSQ7K5PxGYA4sdKANGGCkohR9yEWP8OsecqHJUFiSSr9oXaFyGxDDQ4E5ayrlsuJtaNNoEJFaRU01jZC3Tl1EMOe7AYjgqBcWw354rGUxKSfIcA7iSrUYSlkGTkFraP7RgR2cX0QYIYlzwVDlrCXsnVxx47yKiIFbKQzGdz9Wp4WMDVZl84F3J3vBICH+wFBO9L73HzWq28ynufZ+cE9k2JFNqATJ2cjRfc8RcG5Gz4774Sp6nSOTWwlKoNtEFsUy5FFFy+YzCvnWOTieaITvXAti9warOPOBM2ywDZMg+WkV6xoIv95L0QB9Lri3QBO7nF3xr2Xg597UsKGLhR4vC4D7OwdMNSI+Uoo3xD8RydGoampGfoG+qiCyEQJiH3g8WLu9cjeyEI780RgKAWKueUp90m2wFJMxnrDiULjhgYlyTJoKG9sqltR/8kLt1/z4Ee23X7GuOfPgrtrpyCwP9L9SNW9j33v9kO9R+5oHm1rHJdnwFSxSTpqfZj2xjJyWS9hkTLD2ehsGQy03HlXNgnd+NTIjVneJBTEYcEyOCqpkaAkUUoWe+3qdVAWL2NJdRIrj8NnYv2823qnfS4OGh0QdryCNHp2MJjg8bZTFRZ8VgZugFs6Msj7ONCc5CTSxHPFga8XwbM7M9/KjaN6QS5K3NzvO1HB0hHRfgIn6k0KuK4Qge29rTtGHfbIfKDvdfuyV48i2gO4TjyD8T5byseKlwfks28r9gqz3Fmc3EPTS30fmCKNijJjpuBNUdDo1CWQkzaMD49BSVkZxErioMYV0G0dLNlkAIRnHPuMEyBiThhWsWBDE+alQ24KiSzWkPkK471nhXi+y5jPDR+27uL3+fZZjnzha+B9I79s/mAvWcYEwO9h6HN4bBSaW5tgYGCAVQZZBnWR8yO0wfJ2mjJv9IVEpiiexLVhvd/p/bBznAGg2hrIMwpUyYtgy5qtj2yp3fKlK7e99fGbVuyYiTpfp/J1Z8HdtToH7YOxB5/47xsf2P/Axw70H9w1bE6AHVdpU1h6ijHOkV+e8R7ihhURNXTZ4ek2yXJnyXaKZIOJ5DQKSyBhNZvAatux5M20oThRAquWr4I1K9fA4qrFEJcTZCFgZidlmmJ7RN4Q3tetFgLuIh2FZafmgrtXMcgHimfBPbNZzoK7MKRObXAX6W6syQinauYNm0ixRXDgwE4VMLxihRLnsIYFL5ixYKZvAno7uyFWnICKxZVQUlkKSpEKSkIFU7FBt3Re+criyoauE6BjTTdKA8wYx/96BW4OmM4R3P1AeS4K4ckCd6EQ4H9Tehr6McGusxMGBwfAsA2QVfSCMJc+Gkmidzs5TdBR6kZZri/kzDXKaxllsQRmGpvLxMh1b6clWFWyCnbVX/z9m7a/9qtv3/iefWcC//xZcHdtip+3/eT8Hzzwo7v39u+9vkfvLTU0GyQ1xtxxaYMaEVB2vMqaw1CFDec3RnDHvm0I7BYqAUQvaxG4I9MSgbuByXcKqEgra9mgSSp1d2tY1whLFi2hPuz4M+SLR3Y6FckePODubGJPgouf1S6AnZv1vpzsAtwZPa7/Zz5AHe/MBEe2s74wi52NjwR2WCiCv0ohbvocSz7czmIenDBrbB7U+yiCupDDHKn+3DtuDjyF1FlHeU7guD1A55dh7/1uTgmZKxvGC+7Ci4VJWGRxU+WKArZpgYz0z9hm2QSYHZmGzkOtMNI7AqBJoCU0KK2uhOrlS6BySRXICQXStk5Wp6Qytz36ATCMRiQuikrkVEg1nc/T4XaR5/OgBGWv52wzH7pecU0YE57flvU+l9IK/CiBfZLvAi13srAz7n80ZBRNhWQ6BZ1dnXCs+RhMTU9QhjuFONGCR+8FdsrE8mD0jAhwxwFRU3dR686lJd8kzBBjnhl9FtdKBSUeA1NPQdxMwLnl65tfc872b7z3dX/8o0uWXTIwD8f2pN6iEHlwUgd6Ih+O9LIvwAvVX/vR1/7s5faX39WWbF8zGZvEkA2AoYCkS6BY2GUIXewGmAq645griIE7T5ohcMfkDfwF0k6ybnHOgSI3PHf5WQBLqpdAQ+06Ri0bKwFTR+0e9XsZLN2gpgqsfI7HqEWs3OOC98bGBJA6rvB8me58cIUQ04j3yYm5B7jjs4HpLLjPZS+fBffsMj0nROCZTDdo0bHkCXVey12cEZYdz7xaqHjblgSSYUEMy1JBAX06DWO9I9B/rBtSk0k6k6BKYKsSKEUalC0qh8UrlkBpVRnl2KKrHuUC5smgcMAGJpQnQ14+5lB3C90gV/p8gHu+PTNf4O7IGs86eJPvggi8RGhHeBax2QwKWlXD+PsYdHd3Q3tHG3WWkzDESdacdJHXAAAgAElEQVQ7D3UIgKcidqHNs97vlIDokp1cJAMYEilt2I0OG87ICUx6NEC14lCVqjQ2L974xMXrX/PV2256z4OnO7nNWXAHAGwKs2f/nt2/fOT+v24bbz9/GIa0pJpkndt0BRQ7BpqsUPKHbicpOQM3Gps83EjkhGf88mRVcgDDmLuqgIWWAObYyypYugWKrEFlWQWsW1sHq1euhuJ4MWOmQy2Ud3hjWnymNp6FN10c63ksdybUMo4qt3Uc5ET1O3xhCXMOyOeNsWc/kZSVAEvXT1nwA8J8lnsUS12w8Qdt/ii2eOY5Ua6eC5wX/p0gYR7lkEexsP1i7lGUDl8rMKSensYc4KL2i/V735GuySKuoRw4ThjFgipEbEpZ8rzWBf+B2GLKkMDy1JQJY/0jMNDWB9P90xCTYvQdw0LFG3NhAEADKKkohUXLqqF8UTnEimMgxxQwAJPBsCsZO8PM4mSj9GOa985jVHDPN//HC+5hHgInWz6P9S7GEMzOiSqPzBKUKX6OOQw2KBqGJE2Ynp6G5pYm6O3rgWQ6yWNBLPTBkvAw5GGxJDnSNBi4sw9fcHIxsH/KJhLZYDWTAmlLB0uxwFYwd0qFUr0YlqvLJtavaPjJW6972z+9e827X5HcGZCFH8mT+o0o5/6kDnAhHv7rwV83fueB7/zffZ0Hdven+6tm5GmWWYmbQUcSGY3IZqhtIbnlcWsgEAs9nLVo5fY1r2dle4xiQ+hilzDOzsC9HEve1tRB7epaKC0uJRc9NYPBb6LrDivlVZVc8m4KB3c9u9c1mvVvD3yeSeDO3sVr/2R2SVRwDxKyJB8iONpPJ3BnKmj+j9vlHXTlQoI7jTko/sxdue5xRgF3EUJj6XMZWmOkoGIdHGWQLQlitgqaIcPs6AT0t/fAUOcQKGkVirUSMEyTrHHiQVcVSFFOjQ1FpQkoqyqDiiUVUFpVShahoWAPUuZ5o5x6nsgndm/e+HaeVAayciMkMi4YuAeU37nHGQju3JOJcg+vR3c7hjcozwhj42DB0PAgtLW3wsBAP+imzlpa826aeD3JRbEBspr0ZDUMYPLcRhhHjYspD1hxjOCOSl3MikGJVWqvLF1xZMOK9d+6+/a7/22HdPom14Wd+YXA1pP6jAfsB+KPPPjIhx7e++gH26fb10xKEwpmx+PhRctB0m1iiMPNaaD2rWFGBrrpObhTLSvjvKIucbZJMM+yZzngk2KJ/1OhSCuClctWwLraelhcVU2Z8Rg3YvF8IOFB1fLY9pU2LVsiEkZu8hCfmHMmI91ltfONL2LUXpnhdt2LhYgaY3eud4Gh+7tZ3gO+03h1ve+a+43FfWFGSWHiMQqQ+8lI8bPcHn1c+c+zI3OfGUUVWJgtHibw8x32nN/5WNbzCe6OwpHHgj8ecHfvTaHIkQJDz8u23Il9jhLpZFAQ3C0FrKk0DHcPwGBHL8yOpSBuFwOYjC0SFXFT10FRZBsBG1NryfrTJIiXxqCkuhTKlpRDoqoYlCIFTMkEHa1914YT8y3i1kE7ZC4li86751EAorjlI1vu/IH59l8guGMYxGbxc8qmwdinbFMSHXWQk4GSFfv6eqCjswPGJsbAMFmog3QlniQnzjTdSyA9TXKGvpZRfaN3xgabO1JwzUhZwEoGSwLFUKFCqphdt6juiau2XfOPn7/2s79ZmNM7/095VYM7xtq/d+B7O7//mx98sWWidfugPZRIKSnH9UOaPrrUsb8wHmF002NPYsx8xW5wvJ8gdXum04LAjsxVzOK2kPddYu54TMpTIQYrl66AdWvWwZLqGlbPjlnxlIXPaj5RxyeeerT4qbkDC+6HgbsfqDpufMLCjJLg3kbeQ3eigN0TJMjZyWHATsfUcbMWkFCXxwrPErAFWes5Ksf8n8w53DEM3B1AjXBv2jIezWi+wV2Mxw/ABOj5glsEy93vFYXlLhIgGSzjvkL2NJk6NWuWDKouwczgBPS1dsH44BioVgxkM0bVsJqkUQZ9XNHSixcterakqGhyaHh4w8TE2BpdSitWzAKpSAKtIgGlNWVQXlMO8dIExeh5sZ3jV3M1oaXdl8HijFhm3kHvfhPqvvvnuaLcvR+EZ1rMZ5Dgz/pOAO2seKqXxGYu4M4KgTCfCcOeJnkrKVkOwx9oWdOiATHY9fT2QGd3J4yPjzFxRjISeT+y8xQZuLt7zbON7Bj3JiMTJgY8bkCJ3CZMqNTScViiLB7ZULP+/g+88U8+fcuaW1oiHJlT7pJXLbhjTftP235a88P7v/el/cOHbh6Rxkpm5CRp2UwlZNKe6mJRs2PHjzIsbd1kgI0xcYsDDWbP89aQzF5HigvcQJwb3gQoK6qADfUbqPQtriXIBYj1sMSzTDF2ESNi98KfucFdxN2zXfB8TzmWMWd94oKZLGUfYBdyO0pcPUtxCBI1Ac93xz3FpNL9eExUHDpnPPz+vha3a7cGKiEB48t38sRw/K4J9w7k8Z9GUBjmVyL4jMXnR1EPfS6wOvZRRli6mNMKeRdnDPli73nY2wTbnAM0gcsggmVsp+Fz0ToXP0UDzmKZsiDrNsSRrGZSh5GOQRjs7Adj1gBNiYNpSCCZCsRtDWDWgrXLVx9pWLfuyyuWr2w+fGj/hQP9g9dNzk5umTQmq5JKCoyYCXaxDfHKBNSsrIGy6nKQ4irrMY6gReQtjNmSnRF+3ukfzMRnlib7e+YtsKaehRWyrW82o8JYFVDGZBLXirM2ep59K7QMN7j7xdXpgdxoCAkT0NP89BT+C4V3gGPtrhl9L3beJCOJ84RMTk1Qch1m0WM4RMhlktccz2mu+D29SX1OVQvlNfFnYDiAJpP9mzw4hgRxPQYri5e3XFS74xsffM+Hv7VL2jVbyP4+Fa6Nes5PhbHO2xjQYv9py0/Lj3YdfuP3//u73xhMjJVMKbNg4ioLogk+M+LIOEeHd3LDOnVGAcs2OONBFgdUHFgEbwzqWJCIFUHtqjqoXVMLFaUVlESCLnlq5er+EFVtpkuYF9zFpf4u71wqV+d6z+xFsdj9EtyCRIK4VihBvotFiUvZ6XQ0rx4LgdxxeXdmpoLA+5wolLLed4gC7rg1woHef4tGsajnY3OHuVHDgdCzFUMGJeL0Ud7Pqyj4xfiFtR5lLrz3y8qSF0DDSy+JAZa6MiJjGYbIedIVMkCilxYtRcuGmClDLAkw3TsGgy19MDM6Q4lWFs+tsXUbSu1iiOna7Pnnbvv2hjX137zzxjubHzv0fM3TLz56cUtH8/XDM6O7RlLDa6btmbKkPAsz9gxUL62GipoKKKoug1hpgpLFsNaOcrWQCwNjzBjOIxOUywQiYBHeQZ5MS8moyHrJPIPuI8IIWxjGYYWAu6KegTtXaBzgztdeiq1A2LrmV2ujrCLPbxGylt+QOEO4SsO8dZyF3jJgeGQYWtpaYWCwj0BfZCWhwiPWWeTrkmcBZQ6Sjrnj8v7CCSQsd6B8BhNUkKFKqkitLV793G3X3fa/P7L9L5473WrfX5Xg/lTnU0XP9j17/hMvP/b5PzQ9ffFEfFLBjm8Ud3GAxrV1MdGDN6YQbrIs5ZZrmlTdKsrVyLPO2rfi5lq+dAVs2bAZykrKmDse/4fxJo86i5n47GCxek5Oa5eVX+49dA6w5lnNHMvYc60fcHl/FiQO3C51Oow+WjzTgUQjiGyx4Gbbw1f2suh5z6JfbXmQJ8LvHBcilKIAeiH3yx5PtiWc+Z3bRRtNSOJVZPEIsRhiSUWJ5YYJh4yVmOE9DxptDrjTJs825uYd3OkZXN1kflzMfaNOiwR2PFPeRCwxLSixYmCOzsJQcy+M94yAlca9rIBh2qCpGlhJE8qgBFZULH962/pNn/ijq/7o2eXLl88iHzlW3Aw+PbH2SMuh173Sdfia4anhC6bNqZqRmZEiOSaBUqxCvLIIymsqqHxOK1GJKQ3PO2bfYxAYXdMYDxbJfaxgnlvGNF2sVwVrLZ296/CdxHqRIcv3gmOUeBvVhGwAunsUazz69vS9Ep9DMoOXFeNFWHac9ZGRn94gowcVob7+fmhpaYbxqXGWYKfKxGKXKYfjolOAu08r29zBuDwmxFECkDBisFRZMnjl5qv//Z273vKFq1fd2HM6cc+Hnd/jXLpT7+u2bSvf2fed1fs7Dv7Jr57+r78ahhFIybNgqQZQEQauKu0419izwJ3rlIJ4gYA9czk7i0R7RXEdBPfSknLYuGEjrFq2CmIoJHR0PaHNjuwZHnHvAXdM1nOLQD+LXdwhsCWrEPj8IPkCns9OCAP3nDi/qBn2lOGJ5xG4u56T9S55xuYAlvNd7wJlt3oM2nVzAeEwcM/kAczvXhdz441z53tKUJKUH+lMFHB31i3k1fxK0woBefdYKBTl2q/8NOXcLpLlzkNpjPYIFXSupJMXBvtA4PFjybAxWwEtCTDeMQgDLT2QHk9RAqyOLnzMsLZliJuqXa6Wjl7+mss+fu7q9T+9ddetI+6BYaivZbSl7KXOlzbsPbz/9U0dR6/sHujdPJueWWRIumzHbZBLZChZUgFlNRWgVcRBKpJBi6vEZqnrabIYmQGBibpc1ghvlyvb3i2gyGJ3bVQWzss+0GFWuK9MiJCRf7y7XoC7e68ha5z7gyJQ5xUKSkwBbDCDrvnW9laYnJ4k9jrMqs8we7uUTfK2cwUp3/sIuc2JbnC95bQECTNh1FfXt7z9ynfcc/PON/1nAzSkeQrU8b76Cf/+qw7c7x+8v+y5fc9d+cSBJz/9Us+BLelYGiwrheoimCpLaMucKh6H4clF5OZxIwRPyKB4OZ0wRhkrrHJMziiKFcOGxvVQuxY7vckE7kQvi6x1eIBPMLi7h+s9SFmCKYIl77XcvVa6mAMvaAeCO2pQfID5xnamgnshyUtRJAFll4u2qFm6aa5FP6/gjs+iBQxXn/ws+BMK7vzVUWdWXZVRWIliKJjEioCvQLGUgGTfOPQe7YDpgXFQMGPekiBt2hBXEyCnAYrtmL61fst/bFjX+Ncfvv7DaMX5OrPQgHhh8oWqjpaODc++9PzbjzW9cv3w5NCypJQq0tW0pKsWKKUaJdxVLKuCospiUJD0hnWfYtPIQwr0E9djWJsJ4YB37wp/vxpbkXDPyqkA7kxJwZGgguPewOgRZQ16xKsjwB9tPgY9vV2kFJFRxmM9zrkKcoz5vSzTp+iDngNsFITVE5KlQKVaOX3h2h2/veOGD3z4+pXXB657lDO6kNe8qsAdNetPPfm5+sM9+z/68N5H75xQZ0GXUqBiaQQ2gdD45hHRK+ZLpn95mzW4tUE6VlxDpJ/zjkRFajHRy27fth3iWpzVZloAMRnd8ugx9NGwueWOXgR224zlnpX97tolOfFznx0UBJ45cfU8O8LdHpNEBhfmbutV1Lb6iXlhuYvrfd33LqsjyGqmCFwUt2KBJynMSsfbRYnpBz22EOtpLpaXXza7WM4g66UQkHeUtJB5db+n15sQBdyDbu+7NT1nCJ+XtS+51YalzDEiiWJBH8yv0SmRVYIExEGatmDoWA8Mt/WBnUQXuQq6gX0dZIhLcSgyYlZ1orLvj2597+1VlVW/j9L7G3N7mkaayg42Hbnm14/8+s6mvmMXzNgzVaZsKKakg5QASCwqhvJlVVBcU0GAb6HCIWNeAI7VpPEy9x5PNKOQAsbiXQob/TUD7qILZWYdcj1dmbh28GIWsl8LPGrO5W65lLNX+FU4DkVVyQVvmAaoMZVofYfGRuDosVdgaGiAUu8EuGfxAGQpCXlGKfQl1LGQyMiQQcZkZ1UBRZdhibJo6o4b7/jLuF36g4/u+uhpkVz3qgL3JwefLPvXx//txuean/9a00RLtY79fZEwRtLA1BnzHDJOMbc6s9r5v3w7MTGLnSXTOaCGgMcBvKZyKWw7bzssWrSI4qG4WSzDpCQ7keSRI8R9wN1tEPkBUBi4H6/Fni06XI6NAsGdSlcC+elyD96ZAu5zEZJOzNTlUiz0Pn5Ja95ZPhHg7lb8FgLc6YzyeXL3nMf9gxUr+NFsgDiWtdo2mNjzQUYmUhUkW4WEqcFY+yAMHO0GYzxNVrtBrZQBFJVlx1dC6dT1l17/r7u2Xfy5y+ovGy6UuWxv397ax/c8+eY/7Pn9Hb0DPQ2goqfQlEb1cTDjNixasxSqVlZDUWUJSDEZVBXlCtZyY023gSTqZIFjgh+Ombhu8SdcXiCg47s77aWzEuKywZ05CPx48rJ3R6H7bS4AHwXcWac9zvzJE+yQcwTBvq+vFw6/cgSSyRlKsBMC2ylzizooRwtmKQ0yVkdggiNOdcqCMqnE3LJi27Grzr/m9fdccg9a79jr+5T+vGrAHa32jz/68dcc6Dj0id8defzG2aJZidzxskoHxjax25sJMmbcEKmCK9mNx5LZSvKNxpM0iFXJ6a/OekZrigblxZVQv7oR1tetZ80jNAR0VvrG2JW8Vjt3oHnAXRzCHAvbJ0Yd5BT1A/cwiz1X1+dvL+KAPBSR80wPe5b7OThX+cA9iuXMViDXcg93CBee7R4lVFDo6Y4iML0KnxssC32eUE7nAuLiWWHf9RMiQe8pwDfonvi9KFS4TlyeK5hez5oIlTFueQbumgB37O2NSVrIVWaqYI6koP9oD0z1jIFqMKY6nfgtsMmTAvG0mqpfXP/y7be+66Nyp/zcVVddVbBgR/nz4LMPlk6mRzYfbmm65UjHseu7xnrrZu3pGJJm6bIOdgzgnNpzQC1TIV5RBLFijdjvLOAAT6yYGJVXnTwcx0qnXhZuxRv/nYl5UTa9D/FVvv0UZa/OZT+6vxMN3LGawCLrHQ0ujL+j5w4VMGQLPNp0FHp7u6mbnKClFSSWjrczz0DJi+qy3Kn/B2IAJVizSU2oGiRmis33XvO/vr56Wf0/TGzt771Huie85OB4J+g4vv+qAff7eu5b/bPf/uf7nnrlmY8NSAPFaWUWQMUTbrM/qso6viFxDGq1PFFOzG2ma5qrgxGRzDBwxw+CNma8lhQVw7LqFbBl/TYo0hJQVFQEyWSS0VtymirKiM0CwhMD7nN1x3vB3S8RztdFHQLuGOukMp4Ahr3sOcnd2WxcGdYpZ30iHIKoyoP7noV+J8Iw5nTJcQla3uqUgL5AAU/fCdGcCgF34U1YKHBnyagyqLYNKlE7I7BbYCLYWQqopgqjzYMw0tIP+kQaZBMBhJVE4TfRnV8dqxy4cef1X73x0hu/XldVNzHXjGl00z/Y9GAsNZRa3j3ed+Hh9qM3NHc0Xz06PbzKUkwpbaeRAxWKq0qgYlkllC4uAaUkBraGvcyxBI7F221OnkVKH4/HM8sd5RA/IXzNWYIiY2ZjaUFstSIpwxFyKOa0mV1figLumCGPdfBowRODJ1XdMOUL/40NZva+/BIk07PUWpcCL5QpL/hC+AMD0M4duhJsJSy8iq4QxnOPnTpjRgIaSzcM3HzJzX92+dZLHrx20bXjx/v+J/L7rwpw32PvKf76j7/1hoNdB+8+Ntq0dVKdAlNJUzTb4SVG1zruNOJDYFzTToJGlpUsyGXY1BFYs2J3io8rkgSLqqph68ZtsLRyGbn4cBNSmR0vp2ML6tge7LA5O4wpg6IcjHKHXeVlvla4Z4cEZXD7AZWvR8DnfjTGIGvdR1gEgSIxgrlfP8/uDvIesIkMaj/DbjgXUHbmjQbI1tRLvOEVigt1gI4L3IVsC2nWElXQhIG9+z5kFfmARBjIs0X0cCL4lM55x0yGVla1BguvYa9FhfcDR9cACWs5DqnBGeg91AHp4VmANApxdP8qoGlxajQTM6XJDSvrH3v3dbfdc/W5V79cqDveb04x4e6XLz9W1j/asqa3v3tne1frTa297VdPpacSNrWTNqC4MgFqiQolS8qgckUVQLEMusS6TOK74DsSz4ZsUx8KLKcjFkxsVMVBieaYeyApRs/Lc4mzHUvHXB+30pcVYsx3Pj3eR29eh3fdIyuWIoHQyQPMeEuZvKZdxWvS0YI3oaevFw4ePsCS6zCvwk0MhNdTJ9iMJyPr3cUcsU3HiIZc4pnhvASqqUG5Xmldu+W1921bd8EX7t750QOSJLHY7in4WSjZdNJeHbXlb7zwje0P7PnNh15u3/uOURhNpBXMrjQIu4n9iFJQGQ0i1Z4L64ZUXbYhMlYqJ0RAYKf+z+hqx8Qc1lsY69gb1jXAujX1UCQXUcZl7icb2LPASGji/EtikzlJQhHc8VE6vIkxFQLuQS51PysgSJEoxNUd7POKkFA3h53tVoq8yWnOfHkWM8pjwoA5itALu0eUA+bazlEuD7xmPsEdH5LPis8WwrkkZ27lIaeahatopFgDdgNDQhrWhjWO/BNTBgy19MF42xDY0xbYBpLLxDALh7jHVcOGRYnSV2664oa/vXz7Jb/csWJ+m4gcPHgwdjB1sOLQ4UO17d2dV45Njb67b7DnXEu1FAR5XTPALgIoWVoOVecshkRlCbW2wyR9tGRNC/PHeedJG13UggiHKThoyaN8opAFEm/iz/B/2JxFcG5yRWguoSBvaDEfuEfZ485aI0lPHq9BjlcRbEjrOhw4chD6+voI4KkvPLbMxhwLDLm6K4o9Aou54bnSxMGd6MS5DiF0AsXUoMQqhsaq9YOXbbz8by87d9d9b65/8ynb9z2KbDouQXCyv/zU+FOLfvDw/3v7C60vfPDo4LFNKTVJnd3QncV4pRmdIxMy2C0IeaY5mztTfbPAnbK0SQPmoI05eDK2EGQc8uesWg2bNmyEkkQJKJYaAO6ZWclY7Nwt7yKaFKDvuKI9FrIXVB1FwGfSo8TYmd7qMzb+I8pI9XyCxuCnPIQBe869AjePT8w9wk4Os+Z9lZR52MBhwExDD3OX+9B/eocWYQocR0QgoNJY3JsgF1Bznhvi43W/v/vW9Hcfb4IYm2AzdI/V+x1HCfMJOTAPHBKgYMwWyBpHTDN1E0qUIhhp64X+Y11gjaYA0jgWDWxJA0lSQdYlKJUT/Y0r1973vre+9+8vXX1pzzxsBd9boCX/9d9+fWl7c/vl09MT1/UM913VPz6wMqnpihmzwEpYoJXGoHrZImK6i5WoIGsy8bATcGFuHeUAs+6SjDnTBjQ9GBMm80hSdQ6BOzNWSPY5XioxNDZnuT/3EyrheyM3tyh8FomFL+TjbDkiI2K9OPqHBqCpqQlGxoYpLo89QYgBkJIRXb12+Zedvchj7MiDgB8M22ArWOfDBRd6YRNSHCqsSri49uJfblu79Ys7anfsuaHhhlTYeE/G76PIg5Mxrnl5Jh6arx745kUPPv2bDx/s3X/TcHqwRJfSLG6Fh57cL7iIbPGxtQueFKbkZXjeacH5TIkSLIytU/91SpJTqS3skkWLqaZ9xfIVYKaxzWt+cM+AjUuJyJargg/HN8fcK1MDSWx8VtkLdH5WcpbXgPHyZH2iWOxRaG65jI8UB6RrSdpnPz0KcIdd47fpQnBrXvZplJuEKQh4j0IOc2BXMBchk7hnmKUe9vsgcA+6fwbcmSvVe38/D4T33R1QIdcx7hnklED6WQUUTEqbMaFj3zGY7B0BNWWDZKLrVgPTxM5wKpRppbMrKpf9/rLtF37hT6+767ETTT2KHsZ9/fuKj7Uca3x679NX940NXtM3Mbh9PD2xOGnNqLZiQqIsDiWLS6C4uggS5UUQL4qTdYpWqoGlvJTdz6zVTKydu+YR3LnljvNhUaIeNyjmGFsXoZUo+7eQa6KAewZ4qQcnzYFuGtDe2QEdXe0wOTXJQqEozInP36VF+oE75/Enb65sEsBn+HwJ8an+HUMicSMODYvW9+2ov+DLl2+9/N/fWf/O7rnmYRQyL4VeW4g8KPTeJ/16tNq/89vv3f5C64t3to40N87K08wFT+Aus9IJodYSXGAiDcu7xS1DTOg+ljuLrlMQh1is8E9pUQn1aK+vq4d4LE493KnbWwCi5FrIwnLPTBs5EwlUc+PLWd/nX4kSU2fgmK2UCnB1Lxjd30MlG1py572vByjcz56rlczGng3uvu/t3X0+YwnboFHGuFAHKAq4FwLwAjBzQNFnnvzANWd682hBcwZ3J3rFb+56Bo2JQqks/pzlbHDAijo7sWoWWQXWej0GMUuDkfY+6D3UBjCrg4K5ariJeGmcZmhQU1bTtKV+47+95+a3/8umik1ZTHRh++Z4fk+18X1Nix/Z99i2g82Hru0a7Lp0eHJoQ8pOV6TspGzEdIhXxljS3aIKKKsoAzWugok0trwPOuYD0ke43AnXvARcGbkSdW/5rfn873+C6ghTmJ28g0l3oEgwNjkOza3NMDg4AMlUknf+wjxpDtYuYcfGzrlvRTtY+hHmMgjOEz4UVAyJLtwCzdJgkVYDW1ZufmDL2s1ffP/r3/9UPdSnTzWAn/+1ibAsC3EJHpJ/2vMPu+5/9oGPHe0/et2wPlRkqAbxELPcNtE2lHVmovAKZWFiPTrPLKUEMiZR3MBGsT0em1dtDRJagshq6mvrobpqMVkaKFCwfCPsk2uDioQgRj9JeaGu5DE/GRrFYg9McPMMMAv4PTSyQW5/37h9wM5y3yPMKg62tKPF3MPu712bKNd75/pEWS85Y5uDdRXlcHsteHfeQdDejVKqJr7rTXDzjsnPCg88MzgHnkXKR3xC2dJIBENKMsbRNVANDfRRHdoPNIE+NAmyzjuz8YTYGMSgTCmbWF11zgOvv+J1X3nnRW/DhiHhBznsoBf4e/Q67mvft/qh5x7aebjtyLUDE0M7h6ZH1syYUwkrYYKckKC4vATKq8qhrKociitKAGISpJEQn1PxYTMaofgQz4ZIxENlCAl8uPJ+KoE7s7AduizPrIndIwA582uSkVQeZ0B3bze0d7TD+MQ4mLbhNJ7JDTfl3ofhPZPKJH/EI6nvPDO2ZFOCIiiGlSWrejet3vTVN1z0hnvf0/ieU453Psr5L3BbnmAB+BkAACAASURBVBqXY4b8V/79S3/+UutL7++c7FiTUlPE/kR92UnpExkW6PYTWdFMu8tY5rng7pBl4PdNzMBVoLqy2mnliq546uyE4I6ldS5plAseovVkZs6EDMcxsFCPyPwUynjGihdjORHgnp1x7G/ti1G/GsBdrJ33XaOAexThGZZwFOUeOZZVhKO40ODObSVnZEFxd9+h+4A7Ue7yDyndri8iuJN9aplgWwpoUjFYkzYMtwxC79FOKLFVMJJpNNjJslMVFRJWzF5ZseKF7eu2/PMbrnvDz7dXbR+LMI0n7BLbtuMP7H+g8eEnH7+uva/t+tHZofMmjYmqpJ1SbU0CrUiDovIEVNZgPL4S1GIVTMlgcWPObEfueC7XHJe9wtz3+JnL3hIYSEaRXzVEWA5JvucWBO40ApLruN5IXjMxMwEtrS2UQT+bmmWttIU3w70/PMnOOeE+ly7hiHGkMZaxhFKm5Lr1yzY8unntti++/+b3/3aHtOOUypw/I8H9HvseufTF0u33Pfzvn+keb7tmwhxTjZhFrR3TBmbAcfY5onLE1Wb1oehyQUgldzppuSK+m7HchRBGEEfiqOJ4MaxduQYaahuhqqyKsmwzB0jE9NmOygHhLNVQgDd3FnFCCje4032zhBe7NkpcO8xyj2KxkyDwEWOFgruft8J92/DY+PxY7iIuOxeL3QGUCOVlUYTnyQJ3r3Iy35a7AI8orv0oHgFasyz3vLtJiAfc8Uxj7BQTqrAkVY/DVO809B3uhtTwDBQTM6UBtmaRly0uabAoXj62bmndj2++/Oav7z5v95FTxdU6aA+W3feLH1+yv/3wG7tGuy6ZTE+fM63PlOmgy2kpDVqpBotWLIbKmgoCeBllnIpmJmsTy/Y637UU0uB94ufgEfLu/bmAe94zEQHcnXAnT6gjcBdhVBmgd6CX3PPDIyPUTpd537NPOnpfyZTj96DfO9fwyRKxejF3WEWhKiBjzwFDhcXxZTN1NQ3fuvWK9371jk3v7jxV9otXiT5h2udC3/jR0Ucrv/vg9//PnqZnbuub6liuq0kwVBuw0oWqOykdHoPZCO6YUclcMcjjLON/ue2eAXfWQQrRHjVDtNZRKdYkDZYvXQ6NdY2wuGoJxNQYJexQtir55pnlID45gtMD7mzDZ5fOiax+B1h9AD4M3EX83G8dvHzx7DlMYIrxEhj7dJqiaz3qIfM2+K+4+3759sRCgjuNI4KVEeQdiWK5z8f+j6IgeJ9TiOZO7vOIXyj0nb2A7IBDwMTkBXm2GZ1vZjK72b5lGc9s/7IgmwkK/tzUIDluwkDLMIw0D1HvdkVH0ikJTNkkhT5uqmZdzZonLqjf+vX37tr9m2XLtk7Px9rN1z0w1Ph82/NLnzv6wpWHmva/sbWrbdd0enbJtDWTSEIS5FIFYqVxWLxyERRxhjs5hu53LJjDGnlO7iKaz/B+9llnliaUSQH/RMmMPBM19EJeuN8zn7Lqd33WHBUC7tzgwOdhvTtWD2gJDVJ6ClramqGjqxNmZ2eJk15UFdCzHKWcG3gc2NnOEv54xjjq/JOzmSDpmSpJELM1iKUT0Fiz4dnLzrv8n+7asPuXtbVXJedrvY/3PhGP8/E+ZuG+jwfg2698+/X3/uoHn28bat0yYY+CGddBV2wwcAGx2o2S4xnNJP6hzS1ztw5uavTiYEwKJDCQdQ4zUCUJzDS68FSqkUWPe0KJU9nbOSvPgeJEEcgSq6NFFjZirYuoFQtLlixzz4o4Wfp5pjAKuHtZ4bxBRObCY89367dZ48G5CgFu9zD9rkWlx5seGGY5RwUdfHaUxi5hz1u43Zp5Uhh4z6UOuZD34JCY/yt5aqIdkegzuVkJdREm3zEwqXGKSAbjVhZZWpx5jH5kUfyYyt0srP/mTVV4orSKP8MzmZRgtHca+lsGwBhNgzRrQHEsRjXvuOM1S4HlpUv7N6099xu3Xnfr91+z4jVdp5IV5l6YVrs10d/UWXfg6NHXP3fghZuOdR+7cNKaKTI0Q04rOkDchpLqEqheVgWlVaWgJLATDZNxaMViKANNCJwrtHh1In3BaxgzJyljeA0lKrIFw8a4TEKIHHtBkOPDPeBSlv0YJ8P2etR969zHZuV/FJbBuLuNNOIyTM1MQWtbK3R2dxHYi5gNtYg1mTVP4VNswY1eDoc8zB1sZz91KjiwpDIGYCQxtUGBYrsEarQafV3Nuh/d+bY/+fSblr6pOer4T/R1Zxy4P2M/U/7Pv/znTz239+nbhmaGaqblKUgqabCQXBqBi6egk9YpwJ06BWQSKETfZ+r5TEF43ofcsqmmnQgubBnq16yFxroGqCivYN3b6DpMpGPWBSaxRPn4gXtYZrr7vmHgToqqV2nwDMwP3HOtcv9mE36u3GAl4Cy4++2JMIF3osE9yj51sq8D9jV3gOXcqlBwd27AtHCyxtl5Ff0eMuAuOCrQMkV2SGzOhPXcmA+DHgAN673TNkyPJqG/fRhGuschbmigIqMrygPdgBjWtacAXrPh/F/u3LrzS+dccs4zV0mF88dHmsN5ukiUzg2Oja87dOTALY89/8S7Okba19hxWzE0HVJSCuQiGSqXVMLiFYuhBBvSaMw1TWzZhglpE8lekLcHOewV0C2LiHHwg0XBjMeFc/07NLeoIHD7VlDaet7pRISYvNPmPS9YisyoZ7F2H8FaodK4gcF+aGtrhYHhIXoh/DkqOA4zKb+xIL1jugxPtnY0XotoiJ2EDnTcGshvEgMtrUGJWQIbljW8/NoLr/jKLZe988ebpE3ImnDSP9HQ56QPM/oAftx139VfvPfzX+sZ7V6flGeVpJKEtJwGCzNIaVMzN6wb3BmwZ3oFU6W7xUEINTvuo1YUrFuXiOaxurQSLti2HZbXLAMF0BXPHfCUuSKDZaKrL9r0esHdl2HOMwV+7u98Fu6ZDu5RLHYxhRGMx+gbbp6uPBPAXUyFF+R9Y7JRFiEA3N2Ng+jccp4KtMLwfxaeXfTC2jIUSSqYU2kY6BiAvvYhSI2loEwro34SUtoCzVYgbimwoqrm8Irq5Z94y+63PBilnes8Lftx3QYB/jF4TJl+crpsomhm08v7X/rQMy8/c+1keqIKEthjxgKsEFJLNahcWgWLli2BWHEMdCtNXedIYqFFj5asbYFuMEpapLPFdlpgkmmTsVq5Vw876rFQC7PsvVIur0s+ojczbGK8e4q8phgOFZwllFwnU0JdR0c7tLS3QTKdpHaxaT0NMu9QSVOgsWZeGU+rqKRyhSiQy55aBWdGhgqFnMLGQjFYUbJ09NxVG376/pv+5LO7V+xuDxv/Qvw+GvosxEiO8xm40dvG2iq++Psv/80DL/7Pu8fSY9VJmIG0nAJLNVl9u/hYGZc8uVsEmY2IvRPdEyuNozal5PJRKC6HvR3QBd+wpg42NmyAuJZglgUpAXx/yMyZ5XRlyvNuDrDzWHdg5vsJBHdWEpPrlp9vy50pJOKNMy8UJuejuOXPgvtxHqAoXw9xy883uBORFJ0jtMKZQs6sKtwxPK8FbTVbuGQ505LJvHKqJUPMUGBqYAJ6WrphYmgCJEOGhJwAK20DsoKXSglYpJbqm9ad+4/169Z9+4PXfLDV8UVHmZNT4BqqjYem2CO/fXL1yPTA5QcO7333wEj/BROpiVLsNmclAMyYBGpJDBavWALLVtWAhe57JL8BE3RUomSbhTTwjKJZig1TiKeDN6vhhgr2t2feTMYhwNYo+AR7gT5MiY0ynX73wJxJCoVyDwMqK5gfhRb68MgwtLS3wMDgII0bW8UiBS9JIgw/qEhwxOPrfAAk+4nLhJnvmLuBHydNijfxkXQVEnYRVEhl1tqq1S/uvnD3lz9xxSd+dipwzp8x4P6o/ag60Tqz6wv3f+Frr4w0nTsLU1rKToEppcFGn4rjUWa92oVL3g3ujMkq43IiN7vYAIrGtDtDglXLlsPmczfBksrFdC8VgR+bw1DHJs6qRWDPNV/Xjs3amPz+tGkCwD3o2MyX5Z5xkmeX3Dkb2T12T7Kf+FUUt7wD6T4x96ADfTqAepTs8igCK/QaP4vH4xlyl4WF3m8OF4i9G+aRmi/L3Q3uorMZ841mwJ0STi1MhGWZ8mixo/WOtqdiKpAaScJQ2yCMdA+CmTIgJmO9OytjRZdqGRTBeasaH6tfU//pyy7e+dSuc3bNzmFqTomvYG38Tw/9puLI3ufWzyanb+jq67q2d7j33Aljqjwpm2BoNqhlcSitKoLKZWWQKIuBlogRsKOskjHvCG1fUycrBdtTs97vmFDMko8tsniZMJVwsj3lvt6J8PLNH89E5VMMkFc/FkOGQdE1Dh0PmFFgUyvY3v5eaG1vg6npSVIGMcbOoqdc3juJHmyEzB+RIaSXkDOAkqS5e154gS0VYhCHuBmDJbHqoc2rtvz8E++6+zMXFl/YeTzvOh/fPSPAHTXXPwz9ofShlx/+2P97+id/2pvqrUxLSQnJHDBP1MYNqHAXC3meMOmGscdR3A21PU6CILjjaVNizJ34mCVQENx1C4pjxbC+voEIa+KKxoQICgzW9I1WHuNWEmqGXFEQeoV3czLtUGwmphTkxM+DOMVddLDOAcqzmm6gxHF4s+SZezP7M5+We+Z5uZb7XMHdT8HJdyjCPARzOVALBe5Ryo1eHeAuFHC2oygTHGvU0WrDH1EsVKWKFmvWgpH2URhqHYTU+AwoxL0ugaFboEEciowiWKxVD1y2+aIvrK+r/clbd771lCMimcuexIY0R0ZeXtXU235+71DvlV2DvZf3jg82TOgzCUsDgCIb1AoFyhYVQ9XiKiguKwIFa/0lJHzhWfUUimSyL8PXiYnF2CRLEGwZmHKcw2Q5lzGHfSfM4sffo+cB4+6UWIfJgqbJAF6yiY62pa0F+vr7wEDlhZQU5vEhGnFeB08ygsfdmeXOFRnyFKF7gI8UrycBpIBkyqAaCpRKpcba8rUv3XLpLZ/7xKV3338yyI/c83hGgPu393xbi5XHNv38d//5red6Xzh/2BiOmaCDFEc6WUywQHAXhx9XRIA79lfntejkmud/uCuQTRQqAMyNj8zCK5eugPUN62FxZTXF9LD8DZUEE+vnefKdSNYQoQBnkj3WVxa4c7Yob3Z80KbOAjbUUAI+vqVqLoVB/B65mR1FI+B2LMc28xFnwA2afs9zzkuAW9479CgWu7gmH2CfCDD3G+uCPCcCUchCgbtQJvMJD/E7L0Odd/78y63Eyct40bKfxf1c3EWA+S3oPaPyJkOCmBwDK23B1NAUDLcMw3TvFEDaZDXvqO4bFsTtOFSrNbBp5cZfbq/f+tmGDSv3ny6x9jAgpPNm2/ILLS+U7W3fu7a5s/mCzv6ea/pHhi4bnhxbkVZTih5Lg1QsQUl5MVRUl0HFolKIl2ggE8hjzzhOwEUTz8xV1nsDAQ+LC7G6KNtyDwPgKOP2uybKfVmmPFY3sZp+BHo0zrAEDseKjWSE9T45NcEpvZnrXsTasyuD8Oco9znqU04W8RQz55Fj1CsABpZayhC3SVkc3lCz4WffvOtrf9YgNZzUhjJnBLh/4+A3SofHht9z72/v/VyP3lc2q85SZSfjCuSLQeea92nnLf5o8WixWF9kh8SA13oSsZGs0B8TrfZ4CWxafy7Urq5l5XA2axqDwoXIHXmmPGmDRB6RbQ17Y/AnGtx9gd3limKWDztOAtzzJuV5wD1Ka9mcZjM+MfdCwT2Kxb4QgCvmbyGedSpZ7lHAXawptXIISaIKAni3guAFd1ZSiXIWGegsSmol7m9TgZikwezkLAy0D8BkxwTABCvtsmRMpGJ9opSkYtctqu+9bOslf1m/5rwH3rjtyvFTtfRtrqDIQV55uuvpiseefayhub39srHJid09w327ZuypmK7plBavlShQXl1CBDjFlUUgxyXWPIUADWdZIBnG5Jmhwz4I7pmYe9g6z/U9otzXCRmpqlMWiYmBROHD3fNovTe1NEFPbw8gFz3tIKwAxAx6g3fwcNzzDMFZy2704vLuocI17/g5mUeYGojZlDlvLk0s3Xf76//owx/f+Vd/mOs7z8f3TntwxzjTp5781Jrnjzz/7T80PXn1lDotW8g4hYuASRKk3TMfNvHBo//J8aWyukjUxpCuUYA7sdPxpnCqqhGIW7oNSxcvhQvP3wHlJRWZBB/8ncnq2qndIid7YeR3Hle3V8hxt7yItzOQZcuaZQ17LX68wF2PHmC5e61bd4xJbJ6o4M7Gw1mt+Jf969izx5/r6g9xy0do8DJv4J5R2ud8lqJ4GeZ8c88Xs0rK/CoxvPSsglW5gAFk3JKZLznyLiChLq8F73dD16bIeLVyB+mAu+dAkFDmSiJFTi2bSlNlZKFDchpTgeG+Yehv6we9Pw1aCtu42mBycFcx4W5a0q/cetUPz6vfcs/7rnwnuuMXnD++gGU57ksxdPnDR364qHOw5/IDrxx883hq4uLJ9NTKqeRkwtQMSS4GiFXEqOtc2eIyiJVpYKvCm4kilMk30fucKWQkVJ2xRQHhubxIlPuKPh6KyuLulIdBDYNYQjTKS7TikXf+aNMxmJmZYvxlMlKFM8+rE1MXWXOuEkzm1eWgQISmnBnRpQygcqkZMahSqkZ2rH7NfZ+/83N/djLL4k5rcMcN+/2271fsPbB39389/1/f7TW6YyklBZaw1h0EYyYqZrxTPbqreINwnxYOYzNcimDyCMba0TKXFZBtGRJqAhrXNcCWjZvBMtjvSIN10iezty37MaseD/q4k00yIJsL7jQqwQPtU7NOiQOuj5/FLmpTvWOJAu4ZWczAPV9mutCbgqxZv2x5r6IRloQzX+BuY1WDj1Xp/VlY3e5cBJbzzhEz0KM8Yz7GnXMPVymUd8z4by+fe9g4g9jtshQXvnmChJOo7GAsahbF2NFDLKPVbiMT3Sx0tXbDRN84KFMKxPQYKQOGqhMxS0yXjJqiJcfufMudH0oUq384Vftxh83lXH5/0D4Y6zraVffoE7/f3T3Ud3X/UPeWKX16yaw8G0sqSUkqkaFkSQmU1pRCvDxOpXOUTW4jQRDrDY+eEpXT12b1zpinMje3vIv6jmTM0Rf9dw2Bs23DTHIGjjY3QXdPJzWVwf1LpZPuZDkSYtwip0oNlHl4X2G9c93SY4gRR5qlQLFVbK3QVrb85Zv+8h2dv+p88Z577jkpiuNpDe6YIf/Y/zy2cX/nwc8+3vLo7gl1DEx30gOtNjcFCdwZ0UwWpxJmivJYu7ORKPOWW/vIRBcrghVLlsN5526CqrJKBuqOie1D7CK6uKFHIOLudIO7HzBSVjvzQ2YnvgnPhNva96wqAnsw2LIBBrnlszwIwnIP2DVuT8HxgntO8qF7HiNa90FTL8YWxerGcZxIcI+4PeZ0WRRXfo6y5xfb94BtJsM4sxGiChIhg73XRwV35gjgrmAcq2VSOaqUtkHWkRI0Dn2tPdDf2Q/pCR3iegxipgaWZYIhIWGNbJVCfOCmq3Z/bfu2rV953dLXzZyJ7vh8GwaNon7oL37q+ed2PLXnyd1tvR2XDidH6ifNyapZOanqcQOUChWqVlRB9fJqak5jmGlKW0JCD8s0IIE0baL01xPqm9NmdX0piqXufYYfuDtGNb8Y74vsdcOjI3Dw8AGYmJ4gRYX1fM+GhQy4M4ZE1kWU7Tty2HOnMO5HakTGH4ZGX8yKQw0sGX/z1jd+74Yrbvw/J2uPRT2Tx7teJ+T7v2j9ReVDzz108+P7nvhuq94qpxPYAcjVIMEF7izvE+PinG2OK3normOL44IjDMVQgg7G8GyoKK2A8xo3QkNtPZhpAxRkqSPNzo+OVTQwEOVt0V5dWLyid7sXUHx7untWLwis/Bzh3mv9wN0L0FQO4/MJiu37X5s7mjCQdaIoeaaykLh3ITXx0Vbv1LxqvsBdvJ2gioii8IQJFq8F7zvWgEVFK5LELffOaxKWvcnUZ3t2aBraj7bD1PAUyGkJYoZK1LKoB2CctUiOT9cvOeexu++6686tRTvPiOz449l9RwY7Vjy3//cXP3/ohd2tfc2X9M8Mr5qEqSIoleTKFZWwdM1SiJVqkLZTEI8xik9dT0EMw5vUXMvf+3U8Y5oruHPbh0l9zp7HxsgqkSgJEJuHmTocOnIIOro6iIueWe28dp80FvbHvYd5U3C6N54D+pO5lNqUCLmi2CpUGBXGxpINr3zo1g+/c3xy/NCdO+5c8I5xYWfweNbohH4Xs0H/7uFPbjrc0/TXD+995B1jsVEw4jq5jVh7wwzjgEj5yFjuma5iTm6IM1q2GfAOWOKWUGKwfPFS2LZpK1ntRtJgZXEckbKAScQBeROOKFa729p1A/hCgjvblKK0KLNs8w3uTtjD5UfgU513r0QB46jg7nbph8Ww/XixT+imnuebnyhwjzLMMMFyvOCOnR+wdyMSrdhp7OiWICBvOdAMI11DAEmJ4u+ywTjA0Y2sWKpZWVTe9JZr3/DpOy97349ebRZ70Lph3tKejj1rfrfn8ev2Ne+/qXOka7tVIlUvrq1RS5YUA8QtSFozgJy9rMuewQhjRBb9SXTHO5LLSbBkb+kGdzTSHFZDjK+bBvSPDMDhw4dhJjVDpXEiuY6+zJVGcoqSS97l7eegrzLGcqYHIJkf70OGwINlmKVWCSwxFyffd937/m5pxfJv3r7t9gVP2Aw7g1HO8Um55tGBR0t/9MgPd+9r3/eVpomWpWP2GPHHk7vESTZir8esbJY8QW5tstYZHIhrmVXCrHpme8uAbV0XlVVCQ+06YqTDhAns+kbaqstFzb7D1D3m9Bd6Iq8HDbJAXLNP7h1PSxWKB4m4jl9seB4s9wxwcvpd12rOJ7hnlKDwdq1iCCcK1NmeyH47P9d7FHAP8zrM1+GIYs14s87nEk6I8pworVnDBEskcBdBLU9eC3GH8w5wWK1ip0xISHGY6p+Elv3NoE/ooBkqKBYWr6IQRqtegapYxeCmdZt+/qFb3//JhrKGwflamzPlPuiu//men2/b33LotpHU6E1SqVKbiiU1PWZIaTUJKZgFSTVAwiZcBgI8ze68vH6UfRf0IDJLeMKbyOTPBXcu97HIzzRAtw041nQMunq7IK2nmOTlIVuHVpeLCAfcxabGKircWyRDmOeXLHc+FZSjJSWgMl2qX9Kw83dXXHDtn27auqllofsVhJ3BeVm4+b4JbsLv7vtW4xOHn/rQ7/Y/cteIPCpNm0mQMAxEiZFiw/FevRw0GbgLYOfUlthsAkviSOJzaJYVSqDQFA3OqVkBm9dvIi55KqEBRo6AjRZYHEbkXjB4pux70T5TkD2EgLsAdq40Zk0XJn35gZEzXDcYB8XCPdn37u86yoNPsvCJAPd8CXXiVZzkwTz1+861ETeXn8U+F/DzPu4suPssQIQ8heMHdwbayKKmGBKY0zq07G+C1GCKWe0pIDY6Spg1DSiyYuk15ee8+PYbb/vMW86/6X8kKtI++8nZz7YtPTvybFnvyOD5A2P9b++e7HnDUHJg+ZQ0BWk5CVKRTb3iUzoS+bHyX/cnSsjmeIDcb8WEoYYx8XzgjunN1BUP2UMlEwaGBuHAoQMwk5xmzb64aYbgLotyKRFTFzF57rJHcEcnBopcE/O2sPTZdQ0l1iU1u76ibuZd17z7QztXbf/VzlWvH11Ib9FpCe7H7GPxf3ngm1ft69z/iT2dey4dg3GwFKZ5Uftd2nAMdVkyBHfMY3a0CNQJ3mpUBTi4Uy9oJKSh9ocqVJRVQP2aWqhfXQsJ0Ii0RuJNYijTmusDGct9/sBdgG6+zPGcWPcCg3thsXZ2LAsBd5yDMAAOcscLq9sN6l4lKezeYaKfhBQxGea/MorAi/SskItOBcud3tXlEQt7L+H69Bf42YEth1sehS/vFkdnMgUw1DMIHYfaIJGOg5JWQErJEJMUsGSDSKyWFS/p2LnuNfe+9bVv/urWZVsHwsb1av49Gk9Pdz2dmLVnV/Qb/Tu7Rnvf3Dfd+/rh5GBxWkmBHWNZ494KHL9ES795XDBwd3l88JmUWCxb1A4WuwjOppJw+Ohh6B/sB13HfcIOMlZUELi7rPIsBwXG2zHkwwQUeYGpQoswiL2xpNugpmVYpi62d2/e/cONq8/9u2W71rbdKt3KSOoX4HNagvtDgw+t+OFDP7z9+Zbn/qon1VkxZc2CmlBZVyNO+E/Z7s7i8mQKqlwTARXGF0tpdh5wR0oMVYvDyuUr4dz69VBdXkkJO6ipYd07aqyGhSxO3Gp3+NJ5T3gRi0HnoStPI0dLFi53p49wdia8G9z8DkQUcHenr4mxiO+53d6idWaWFu4ZsDeh7kSCu3tsQSCcL84uvuMNdbjnEeOGvvPqctkHPltcExHc6cBH7BI4V4HI/U/O1+c75i5uHOSWd4R7Ae8aDdyZR41ph6whE0tqkomRTp9IQ8fhVpgZmAIFQd2KU0kSHlDs8FCsxmfPWbTyd7dedcvfv/WCNz1z1moPRxan49z4dNnU2FTtuDl1Rf9Ezw3dE11Xjpsjqq3xXhQi9yjCmfEq1+GjiHaF45YXu0S0ovWAu4irU028BOSa7x/og6PHXoGpmRmnsgmBHQEeP8Llzo16R0AjuQ3iAXlviaU2w71AqELcCxKU6AnYvHhb06VbL33fHdd+8NlaqTYZ7a2O/6rTDtxt+z7lk48fufDpY3/48z2tz98yI4/JZLWDCibWK3JficOi5I7XUYI7IyIgFz1GuU2LXHuUOGHY5IqXbBVKi8uhYV0DrKutIw55dMkjiUM6nYZ4IsGIEkhiM4kjgIbZ8+wX+RLq3MCY5TJ2ranX6hRP8oKaH8iK24hrRcY5Dlf83XuNSBH1B01X/N8b6+c3YnErRwb7707OKxC8dVn2bRR3d6RrguLr+caZWcL8JwyvO5VOUE5ehmdwQWPN+h5jLF02vgAAIABJREFUE/cTxIJhMXNF9vT4JSjmmx7Hyg/Q0hgzqAUmgjgSklB5qgUydizDbl6WDMasBcMdQzB8rB+UWQlkgynraduAuKpBLCnD8qKaA7u2X/ytt1x5870blmyYPH6x+eq5A4L8ITiktQ22LRqdHd3UOd75t4eHXr5gNjYbz3CvF3YICrXc8ynxeRV8LoeznseHinS0yEyXNnQ4eOAA9A300Z6hfvc8f0qUHpOdiLCBzWaY/94xDEWGlcABUkOJCwAgFpNAsWJQblWnX3fhDZ+tPafhXz91/v/uWajdU9iqLNSoAp7D6jP3FX/kJ5972/7uIx9/ZeSVdbY6y4DARC5hFSwFQ2ki9pJpE0nrwZPpJDI9WFkExuNQSJAVh6F0WwFNisPyxStgQ+MGqKmpoVpI1jxGoQ5DSGuI/v98GwufFwTuvhavz0pQLD4HSHOf671fLuVrJquTwN2jQLinOwgw3QpBsMUutFdPLb4ACwGoIXXqYfPqp/QEbc0g65WSFUNX8CRv+AIfHyVJ0O+WWaDMW4U4ip8L+AWVbD4PhNc1G6xPsFUWlrt3XLyymNjFLCxLxcQ5OlQWaCg40eOmA0wOT0P3K12g96QgZmgQQ1sdCWsUE8CwoEauHti4uPE/bth17Tdv3HnjKwsZ8yxw+U7pyx+1bTU+s2fzb1544Pud1rFzp5RxjQVgWElcIZ+5gHuYTMj3fK/SSS56zmCHQ29ra4O29jaYSE4QTwpzsGVK/CjEh8RlmgvcAx6I4SLVksDEc6My4jTNLoGL6y55fOXiVR+998Zvv7xQbIiFrUohK3gCrqVszsM/rv/OY/d++MXe/XcMwiAG2Fic3VRAllXW2chJrHCBu0h8Q6sd3eimCXJMJXILJP7XOM0sLmJZvBwa1q6H+tp1kOBWOlEZ8hp51t89fOrCwN3ZdK4Ob1lAi0DsZZ/zZNQLpcX9PfdzBRAHAWKYF8BRijwAnTNO+sGpC+5+6xXF8j8B2/iE3XK+wT3nfpy0JF9+dKHgLgDeW1dMjUXRakdOeEUFG8EdaZ4tG2KATHQSmFMpGGjpg77mPtD0BFntcUtlCoOKpDZg1lWtfeSqDZd9bff26x6urV04l+gJW+STcGOUu490P7KobarnAy+3Pf+x6cRIRUqZpoxElv3gLwv9ck0KBXYuVeashvt5kwSwEy0tAExNTRHnfO9QL6TMFPfqutvBis5x4TX9yIGK7njDspi9qWC5Zgmsia8dvbL+0r9+45bdP79p/U1DC7GM4Qi1EKOI+AzcZB/9jw+94dnOl/5q39ChXVPxKQCy1DHBgXUssgnckeCCbTqRhCNK4PC/RFxjmSBr2KqV2C1AVVinOLTiVyzGWPu5sHTJUgZZvMsQunJUDdmuolSw57HcPQDt735nk+LrQvda855/zye4Z4UMAnZLJq5/6oF70NYipea02v3hhyQKuAcl92Xi5bwvep7a5XylcNlegPAxu69w3xfBXSGXPAN3zIPB0JhqyaDhOZ81YLp/FAaOdMD00DTEiyrATFug6TLEpRjIpgmLSxe1N66s//bbXveu71++dkdvYaM5e7WYgac6nyrqkvp2vtCy52uDqf71hjqtWIqObWOovtv78QNUcc1CgrvfeRBWO3phKfzHKzvaO9qhubOZWOtEfF18n3qGoEEXQFedtYex5yiBuw1A6VlYI6dBpV4FV9df+e+bl234wt/c8Dd7F8KDdFqJt4cnHq7+8ne+/JHmsda7uszuqmkFwZ3ZngjuJI9k1r83CNwpqUyQzeBiYfwOs+NNVr9WmiiDDbUboG51HSTiRezePPFK13XQ4jFnU4Qd/xz3OIPrXLe4j5taWNQ5bvk8wO7E110DOx7LXQCgO27v986nIrgHgViWkIlQahe2xqfS78PAPYrQpe0V4gONCu6F6k9ualoEd8li6ZA2dmXEuDsBuwZy2obpgXEY6+iDma5hsNM2SPEiwDbd2DSmyI5DqR2fWb9y7a8u2LTtGxtfu/GZha4xPpX2xfGMBSm+e7p6atuGuv7ilYHDd5iJNJHYYJKSKVs54J5vD84F2MV2LNQtH/Qst2cJvXmYO6VpGgyPDsOx1mPQP9QPOm4kl5wVlTdReC94k1FWFqexbHrbVKBYL4NNZRtaNq069xPvve5d/31VzVVTx7MuUb572oA7Wu2fe/ofLv/Vk7+6u2n42HVTsQlIyrMACvdp6yzpJh+4E9EBSi4Z4+0YY8d2kTYl3uhpgzq9rahZCeet3wxLq5dSUgRqeLioSNqA/5VVVuc+F7e8N8brtcr95GqmDt1HQ85jsTsgFhDnDnPH+3oT5sFyz/IEBGTYhh3kQmLuYh68JYV0yM8wcM9nQXl/5xumQCsmbPI5/WaQcAkSqoUIGsbbjWeTxT8pxYkqWlRQbQ3M8TSMtvTDaHsfqLMGMdWlyLKKgWypkNBjUF+1+sDm2savXH/5639x0aqLhqMIw7PXZM8AytxfdD+yqGfq2M0H+w58ZhgGlulyCoogQcaQqO92fyvIWj6euc0YD9Hv4rcPhaWOxhpa4ijbhRcWO8a1drZCR087TM9OUzMZAnhOisb614e75en8INlZDMvtkM0PY+8xiKXjsNSqti5at+PLN1x+w7f+uPGPW6K/zdyuLOTMze0J8/StR1sfTXzr99+562DPwbtaxltqk/IU2BrWFnKrO41zqFGnHxZzp8ibY8EzV4sojMLkCNbDF0wL4locTN2EhJaA+rX1sH7deigtKqNWrrgBRAvBWCxGSViMnSmcmclruZ8scM/n9vcqAc6/BaePjxcg6zDzfzBMCHfLZyXmLRC4O0DGOaZppK9ycCerOkrbWJ/zG9T8xZlXv+8UIAdEO1GKu3PuCrAVkCEGdkqCmd4JGG3qg5m+UYq940nUwQRViYOlK1AhlU9fVH/+Dy4/b8e3b7noloOShN2kzn4KnQHkE3niyFPnd850fPzo+JEbU8UzkDRmoUwqp/wG7IiOrbKFq2eulnnYuAoF93xWuwixokwXMpzkuSrD4MggtHW1wuDwENW9M8WSa7uc4TTfO2a8XjKoMRV0Hb0cAFJxHGDGhgqrBC5as+M329ds/cLrr9/9xIn2Jp024P7r5l83fuaXX7qnZar5zcPmQFyHWeb24B3a0GVH2j4COLnlveCeqUPEbFrmakctyybWOaSxrK5YBBsa1sPKpStBk2O8TSzvB4yxFAR623LiNGGbMiv27VPeFdVyz5fB7h6DX5Y8h9yc0rL5sNxzMw9yqWX9avHpsPp1H3P1t883t4VY7kEkQGfB3R/cs1z3IVa8X/vWqAI+XPCw5jAKelewDJXq1jWYHUvBWMsQzHSMAMzovK+2BRq2JcW6djNur1++/rnz67Z84a2X3vhwQ3XDRNg5Pfv73Bm4x75HvqT3klVHB4++++Dw4b8eiQ+VzKhTZOmWWMXUXpcY33iIM+q6z2WuCwH3KOMQFjgCPFY+EeOoDDCbmoX27g7o7OqEZHKWxdgRUyg2z+jLw8Edd7YMsiKBieEL3L+qApC2oAQSsKFyfef2ldu++CdX3PXjC5ZfMHwiY+/hZ2wuqzHP38EmMV989B/f/pMXfvaxw+OHz59RJ1kiHa66wcoNVFkDPZVktYjodueo4k6oc2rSBQcwciObaNBLUKQVwaplK2B9/XqoLK8ii1/U8+JmEPEZBHeM0URJqhPgJzZEEND5WcL4M+I0zsOCFqUEbs7g7pcHEBoGOHXA3W2VBmryp8Xun/thChN0Qa558cQwF30OhSwz3SMNONrU8w4OyEVhqQApGcZ6xmGoqR/0oSQUyxop56ahQ1yTwZzVoTKxaHrXll1f2ta47bu3bX9zx4kUnpFe9DS9aK/dV3Kw6fGr20da7j4y+cquqcQkpNUUlQUXQTFVGNFHyKgT+J5RwT1sv9NwqX+7BaqiQjKVhHg8TiPHODsqKz193dDa1gqTU1P0bshqh5S15JRUwsCde4rxGaZBCXVUkZUySDHABkbL1WX2znN2/uDtF972lTdufOP+E+lVinbGTuDCRbn1Pru96qs//NxfPNH1h/e0zTavSquzrF0PrbpMpDNktZN1zPrzhoE7uWRMm4hr4kqM3PCNdQ2weuU5UBQv5vz0melxLEARww4RYswpwJ3VPklwOZazz0T4xdtFklsUi11ckxXn9jwnisLh3GcewT3MMg/7/fGUsbmVLTfAecEuirCIsn8X6pr5GG8+pchxx7tij1mWPmMbz3ldXy9NyKTgd/CM4v2wBE41ZdCHZ2HgWD+MdY+DYmqg2RqAroMi26ChJ246Zb+mYcdvG1ev/7/X3Hj5SzukHQveZnOh1vpEP+fXgw83Hu05/MHmoaa7xmBYNRIpSIJOuUpW2qQkZEpERjEs5FxEljqvMROmDjIfbPbHu6f86pf84v9B84byBJnrJqYnob2jDXp6eqhbnAilIq5QrJ5oaf2STnllFgl+zlgn6GjxZxJLnC/Ty+DCmouevKLuyi+/7ca3PdAgNaRO1Fqe8uCO7Qgf6n90x1d+/tVP7x/cd0Wv1a0ZaooDO9a3owBgpjjxHRPnpCiBEyDP+b+5qUHJdERhyTQtdDGtqFkOG+obYemSZaBiS1fMnvf5RAWV+QJ3X/a5EJDNR5IT6o4PIJjxe+/jccuHgXfY76OuQ+Bh9om5B7nwT9Thm+/7zie4+wJygBQW1zKH5DyCu/T/2bsOOLnKan9um5nt6WXTy6YXICGhCQFBkCZSBVHRx7M8pKigPssTO/oUhWfDh2J7NlBUEGkaRFBKKElI276b7b1Nve39zvnuN3Pnzp25d2Znw4bs+IsJM7d+5fxP/R+Jkl4DUgDMsAZDTb0w1NwP6qgOoDPWyIAogRaLAfaMmlc2a+CMLaf++5mnnP7EabNPm2KiK3CBHTQPVjx54OlLWgdbbusYa9sIARU0WYO4qlIoFPOaZBlzILCCAdnYLCPmCIG729rMyimSxzNhODeWSEB7RztgadxYZJQx1oki6KpGSXJ+wB0NS/Qek6FpJeWxZggApXoI1pVvaDl+3pa7b3zbDfdtmrZpsMBp8jxt0oM7lmK8umvvFT//268+2ThSv2lUHgIdqaksmj+MtWPzCNaWLxPck0WL5JKxMiBtJXDISCeZMsXaVyxeAZXlVRRrdy4gp2vdK1ueg7sbCPmNtTOFxaGx0ounf5ct1s6P4pa7m2z2Y7nbj3HVkJPPk3Kg+WG6ywq8Xlady7h4rnQPRc2PG7+QexzJc4oB7n6eN5e7Hp+BloOVP8FZ7Xxd13aQSe2V0SuHbHQyjHYNQk9tO8R7IiDrCphY+op7X8DGMRpUigE484RT7lkwf96XbtxxY/uUO97PiLsf89uWB7fs79x/S+NI01VRMawEQxiXVkFN6CAEBIgLMUDSQBlkMpCSlKxWLo2XbLTf1Y/L3Wm55wPuSRnoo1MhGoUYdh0YHIDGxgbo7OkkVzzeX9d0xlBnS7BLF8X2XiYkuakqi47nglcCCBgKzDertePmbXngXWdf883LVl/2ykS55ic9uB8wD8z89p++94m/7fvrO9vCh6vjcpRY6Kyxo848FA/nDHSUVcO6wVFHOJsfm4M7lTVgor2AMTuAaeXTYNPaTVA9ez4oMtoA7sPC3P5suXgtYMohzcKRfiTBPZdL3lV5yBFr92LcS7pTcoCv27s7RYyXm86ZUEeA4oMxMOM+tmmeAvc8wMDIPt5JK36c4I55MNggOwgyqCNx6G5sg6HWPhAjJiiGAqYhgyighw0gZMr6hrnL9560efOHVi5d+cr5NedPmKszj1E6Kg/9p/nPGU899/QHOyLdNw9A/xxNUYngS4urlJskBiSIQBgMwQAZ2+1S1xSvHZt9KPIB91zKqz9asRzPgTLE6vSJ3eJaDrdAQ1M95RjoxEvO85+sa6RSDqwv7OCOPnjun0+Vl2LaCBqTVdp02DB7w7M7Npz+rc+f/fk/CYIwIeGjSQ3u6JJ/uP3BDXc9/MOv7+ne+6YBrb/EEFXKYOQeDwtpLQ72FOMQE9YI7va4udUWVsAMeSY8kGapZulKWFuzFqrKqkAwJdbJzW1kPDjR0yxlF3C3E8rYj03TZHlMn68h23O4utvt1o7LM6eVnuU41vXZPGPs7IKp5zrylrsTTLji5ceKtY/n0e6Sp3kYh5DNC4nyAHfySvqsn+fPQDvXECAgKCBEAQZae6C3qQMSQzGQNRFkQwLRVEg5Nw3JnFkyffjCrWf+94LFy79/zcYLhqas9rxmM3kwlr7trH36/Nqu+pu7o91vSoRioi5jFaFJREHoQcFe7hEzRgQ26JhHNrYjAe5e9ygU3NNyRqx+E2i99/T1ULe4kZFhcs1LAQk0FbPf7UKUm4Ec2K3fLP4MbDVMoSp8OIQbCX8XIaSXwpKyxa0b5q+759PXffp7xwvHDxU2Y7nPmuzgrnz7n3e8875nfv2fDeGWmogQxl561E4P+0LgB4kUqLe65Su0J/2kXPI88MH7b2MWrgCGijE7BbZsPgGWLlgKQSkEWE9L9Y0O36NbQp0fTTLNpe3mYnfMTzZGOi9gTwfZ1EX9grvzvm7Xm2yWu3NjcmD3C3RuXpgjBpATsJuP1LN7ueXt88DnIhernXMomEAUIARBGO0agd76doj2jADETWrxKoMEiqiAqQIEpbLoxiXrd16146L/nD027cDWrVNJdIUurSe7/7Lp2ZaXbmkf7bh0GIardEUDExk/LSM0CBK5meOggiFh2CRJEFroLa3+ax4g5UNpRZrifL132fYLyv7RyBg1k8E/2EmUmowhLwoBdOpDidtpVoLVD8QaNNwrMuYlYEUn5R9ipoIMM4Tp8TUzVz1464U3fuWSFVfuLXgAc5w4ycG9Lnjjb77+tUfq/3pNm9Y1OyEmCNhFXQBSKMGEhGwwqj/+Jrxdu2W5s3e3/8jiJrgwMVN+zow5sGXTCTB7+hxKzpNE2WIiYv2K02cyFT7JJUjtrqYpcGcj6OYZyLYuvZx8TNakH8U3dj4W+BS45y9S7CxddpB386Dwqyfj8LgTvSbX2q2iLoIQMaG3qQuGWnpBDOsgIpm5hrxVMsiiBGJC1OdWzms97+S3fPGKsy749UJYGJuy2vOfUzyjzqyr/OvuR99TN9T0wR6tf11MiYOGA46kn1aqErb8xTIytEeRXMjyjRZ2Q+ssX255r8okfC7revkAfKYMZwIfr4alcV293XCo7hBE4hFqPUwfB3cZB3deNo2KAZMr7M1wvWMXQzSedGo8JhDxWolZAmsqV75w6dq3/fdn3vq5303Eup3U4P5cZOfCL/zoSz9+eWDvab3mYAm148MkGgvckUBBlXU0tlOfJLi7M8iRcMKBx1i9IcDamjWwbtV6KA+Wga5ib3eZaGxTyyXt0ql+5TkWHF+wTuUgs31r+r5wjcU7FMOkwHSpxsiVvOeVJe/FYY/3HY/l7uYZmGhw94rFO8H9SFm+45KGOU6e6Od35iVwoHbzoPDHZBWrrBYo+f8WWFhqn+2NLMAwBXK/j2BNe1MPxPtGQY5hrF2kJDugEiwBKqSy4U2L1v3lqouu/uSbq09tmahxfaNfF3lE/tLxp5N3Ne+6tSPWffaQMFwelzWKWiJASBiGwf4nBHBoewYYrSp+LBIb+icnofJhaeeSY87xRqUiq6ywfrPLJl8Ab2OrTK5VgVVR4Xvi/4bHhqGBEus6mCnhwtqUbrlbHmT7mNi8GzpeHwdURsCXYZG8oHtjxboffePmb39hIkriJjW4//DA9y+8+4933dkUbV0RgSgtNWSqYkKFEaboVl07+dKp8sDSoeyxapoY7qRnZXJYAhdSSmD7lm3ESEdCAwGfiuRTJoZV5JE02bNlgdsXX7bs9FzgnhXY+YO7dPPgSz75tyVt7VvBNYHNJXfAsCUZ2N8x7VpZOoqkj0kq6ZDrr/R3Histl3HHFKf05jtuteqUzOjhqmO5FakHm2hwnGiQmOjn59ZJEpRtNc7Jd6PxZOiN+4zc8TShIimHVB6EFg0tCmydjMAhgqGjeSOSRR4wZdBHEtBxqAvGuoaJiU7E2mq0gkSFEUzpklpdOW/fuSe++Ss3n/Oh309UxvFEz9lkuP4h89Csx3b/5camgcb3DJqDSyJyBOKYtIxtrhGc0FuKYUxql40zybppMjnHdmtyH+G+y/OlPI/PBu62e9mv4Qfc3faKQODOLHf8HzLWdXS2Q11DHSD3fEZSnSXgaF+wvmM2hcda91ZuHf6EWQp0DLr5TQFm6FXGiuCihz5x/eduvqz6sqIrp3mI3DxnbJyH7zJ3KT9+9N4v/G7X/e/vMwZnYJIDdnzCPxhn1zHoTkWW/EaozTPSCyavGfjTHwvc8TdWXiOBbMowd8Zs2H7iSVARKicuYVnCTHk2udZ8uXRPt+bPRpWabXEmXdFcu8wSc+fKQFKbTVNMLA+ETRt0Dm2SCY8EJ3MBuV3LqYDY/9tA1dwBwhkuM+v6yWu7zLGXtyLXskhTJFzqU/HanBgoG/mMF8DZz3O69se5ZCfF6V7vzx/Sj3vc7ws578mUJtaZEXtbU/8MBHf8J1k/9F+Aqe4EFqIIGoK7LkJICkIoIUF/az901/VCYjBK4CKTtw3JUyQsJzLLpYr29YvX//LT//6Rry0SFg34fdap49JHAGlmN7RsOO/l1pc/1RPr2hpRwkFVSRBXPxlTBO4oM1N5TXxrkouZDKHxKch+16xz7nJ5jNzm2es+CO7UsggpxkEnQMduceiaH8bEOh6fsPDEAovMW7mgKhPfFrhLTMEt04KwrGzRS1edesVXPnP6V/4gCA4BO87FOinB/fbbbxfPuuGsuZ954LO/eLnvpZPDYrgENUU5IYGkSaBLJmiy1ZYviWxYqyCyWJAlubBcg2mWzJIguhty7ckQkkJQs2wlrF21FkoDpVZzGEsDtSx3biW6jTEHiVxZmmQ120Aqm+VuB/fMxLnCwT2XtexUSJzgngHstKDT39ZNqZlQcLfF2qfAPfvO9xJiNJWe5pJ/yeJuBTEvGgIDmkN2cKc+LoaOvd6Yw83EXzEDXqY64ERfFLpq2yHSEwMzglYO0oXiMxuUUFculIUXT1vw16svesfnL117IdYJF/Ft/L/3G+HInWM75+167eXb28Ktl42II7MiYhgSQpwlkVHjLTaHnPGTGQDEuM7ix2RMvT7gTs9iyddCrfU0g4dbgaSAonvehOGxEWhsaoCurg7QqMzaWmq2NK6MdZAFVakSCw/GILxpQiAhwsLg3J4TF2z51af+7cuf3ixsDhdzTU1KcEfimrHGsTM+fN9Nv+0w22aoAWwQASBrEkgGWu4GMSYlNSfm68gJ7qRkIvgjuAsyTC+fDsdvOA7mzppLDFh4/URCYy1eecMAywXsZW16We78/Clwz7103Sx3p6XNj5kCd4+x9Ih7FhsO06woG1Md7jkKkVCZEW5C/H8dBFNnHXeJ69skIins1S4lBOg4eBj6m7vBHMNGMBLICrqBdezmDCFd0eeXzX7tlPUnfuezl37qpxNVI1xMITtZr4Wx9t+3/P69z7723KdGpOGlamlCjAoRSGDZNWMfIpIaxuRpA3AEPoq+sO+c4O4VDstlgRcyVn7v56X08t+TGC8KEImha76NAD6mJqywksdT2oGf6T/MviRwx4Q69AwboGgSzNArzaWhJf+4873ffN+pi9/cUMj7ZztnUoL7PbvuKQ1Horfc8cgd/zkQ6C/XsEkMlb/JFHM3RB10/C4Z3sN/YCyeWbmoyPOMReoSZ8X4GF2iCIoUhIVzF8DxG4+H0mApufrQS6gjh7UsWw0DsKEhTwbKYSW5JLbxo72sWA5UU5Z7Sk+za+NOwcEb9jq/z8dyeKO75dMtkewGbbHBnc8bqdlWD2z6jnqxW2BAHgO00vFb3ioULT8RBKxf12SID0eh/tWDYAyrIMXRalSoqxbqKoomwqxAVd+KuUt/84G3v/sbJ88/ubmYwvBYuhb2an+q96m5z+7/5+86xrq2RIKRYFyJQ0JOgCFRM1fqvZECd2uP8tAKTW52cHfu0ZwGUh4JeIXOkRew8+dlCXUsqweNvISmwtDQABysPQAj4TFy1+d2E9lIUtDSt4O7geCOOV06CJhUBxKUxYOwKLDotY9eeOun37P1fQ8V0ws16cAdtcn7a++f/5cXH/3RQ4cePnNQHgywpveoxaPljby9OgF8MtvZIu7NDu7MRUhueVOEUqUEVi1fBatWriarHV2CmmoANolDy50nY00kuNNis8ftrZl4o7vlc20y56bJsAhsiYBTlru3mMs11hMB7vREjHWTCE5wPjXMU7XEIQE7WoPUWcNqnUzpWQGWSzOqQkfdYeht7YWALkAJKKSMR1QdFCkE5VACy2YueOYtJ+741rmn7nhkmbAs5j0KU0e4WMoI7GXt8e5PP/PS0/+hhrTKRDABYYiAoRhgSgbomN9gIkkNzidLQGbJkFjSZe1UinZmuuXzcZU7lflizpYfQLffj5d5cnBHYMZcr0h0DA7VHoTuvt5UkxzX8LjlQSZERw9VKneLlAcDM0fQAGXgjiHkYFyChfLCzos2XHjf+658/+fXC+sTxRqDSQfuj5iPBDsOdGz/3oP3/KkucqgyLI8JlMmNcR+Kl+OA6RQTSmaCo+ZPiXLZLPcUuGPv9mll02Hj2vWwaN5iEEXkRxZB03Tq2sNzPVnJXPEt97QFNwXuaevYL7g742tTlnsOz1IWq2iiwJ1b7rincD5VdIoR37zVn90CeN0wQBBxN7I8Gow/Yulb7Z6DxB2P/a+DRBEtgQ4S6DERqsvntm5esv4n7zz7ov89aeFJbcUSgsfadVDGSsPS6X/bvfN7vdGBpaoclxOKBsgjYsom0a0aug6KgHkQWKHE2gGx3h0s5k5GCDXgTIF70q2dR7MWP+Du1+3u12vl6UVA45vKoXFzxr86AAAgAElEQVQsDFBVFZpaGqGpqYHF3ZNVH84r2cEd1zwmfaey6AXsh4Ap9xS316g4FEvi5gizRk6Ys/XRL773SzdurtjcU6z1OKnAHV1Ff2j+Q1Vtd+013/nz9+7qE/vkmIQ9hFmGO/nmKBGHZcoTuFvEAH7AHTXRoByE+bOrYf2adTCzcpbVNJ3XxBuU3INgMQXutkIEvtqKkFDnx3LHY6glr/VJCg3Lcp8C9/y2v2vC2wSloDFwZ3FadMBrEu4pdO8ySwYtd6pHEZAIRQYZK2BiJuiDceht6IKu1k4IKuVgqhhjVwlgAlIpKHpIWzl3xV/O3nbG/1y//eqnBUGY4o/PbxnQ0ZjPFO+NL60baPzkyy0vXWsqZjAuJSAhJEC3CMEMJOzXDZDRYOIVRlb4kScpY8ydVSFnQkixs9jz9QT4URiyDR0pEtibxGrviuCO3/UN9MLevXshloixUtzka9tSj8lYY7lfrPCN0agiMx1Z7gTuLOxL9IqCAZIkQ5VRqa0qr9n7yas/dvMli6/4RwHT6nrKZAN36d4X7l38Uu+u//r1P+9/95gyJmpY8qYi2AZIYxQMlTQi0qso/sNYf+zgzsgGLLub12GiwAGJYuzLFy2H1StXQ3moHLSEDtiBKhAIgG5oxEQ0YeDuLKybstxdLXcO7txNNgXu49/uToCfKMudhBhlWUvMyhNZzbCElrrNFyZg+EsTQFElCEQBhpq7obO2A0RNhITOGNAULJnTTBBiEiyavnjf2qVrv//Wk869/y0rTuktZmxy/KN79FzhOfO5ys7Ozoufafjn17rUrvkqqIIQFCFuxIkzhICNE4FhzN0KZyYVbcGgJl2ssJvNdS6LuThZ7ClNtBjXyzZbXN5guBTHAUvhCOwlEaLRMLz0ysswOjoKugXaPK8raQYlwR1Z1cjflAJ3qgCVAUwG7iZg0qJO1w5oIXOBWN12w4Uf+upHT/zo/woCkgyM/zOpwH2fuS/w5PNPbnyi7om7nzz415PjUlwgQEdgx0HB7jyggoiZtkyKJCn9GLgnmWoIpEWJEdKYOmbnCtRooqq8CjasXg/z51ZDiVICGloIgkyxds3QiImJWLUoJu5ivTrG3LVkzDomGWu0QNxPtnxG7bVVe2lngnJuJupLQEpOep37ZCiFc6afODenHXRyueXxnXlCndsG59/xfAlaHh6d4vIh1hn/Vnv9r5BmUfmw3O1jmhTuvji8sWETbiSEc1wBOii0UZC6FIO4WNcmUXKsEhNA6xqDnto2CHeNUsa8JiugkVsYM4oFKNdCiTWL1vz0zC2nf2/pKdWvnSmcWRTh9/rPyJF9ApSvrzbXrmsdaPxM7dCBS8LSqKQhjkgCaFaiGPEOWHF2bHhC+WBWuJNamDLagnE1Kco3Fu5nlIpxTerbriOXvgmiLDGqXfQUyxIk1AQ0NTdCY30DmMgzj01hcH1bnigiuOE+eCtmQbkl1niRPCJwR+DHcdQZ6bxggqwqMFua2/+2Ey782cfe9rHba4SaET/v7HXMpAL3Zw7+seJf/QfO+u3LD3xnd9+ehUilwFwYCuPsQ2Jp0MjFR2ELavWKoMYWIFkjqHlieQ0qAtT6FQcV3fkAsqjAvJlz4bgNx0NVxTRQpAD16UWuaiIvsGIkzMBg0s8LAF5PcOcLOll9btVgciXiaAB3GmM+1o7V6gTnbNnydiD3And7/M5rbr02z9H4e9LFOYHgbjngKV8Uk+gQ1BVUlA0DNBRsCO6YrKVLII7oMNrYAwP1naDEJQrBxbFGDuPxhg6lmgQ1M5c8v3r+iv8++4QzHztz/ZljR+O4T4Zn/m3Tb+f1RIffVd/XcFu33jY7LmH7bJ67RAKVjCaUoxzgmRXPaFOxConRFriRc2e+oVusvBgg7DaWxbguyhsO7pIsk4GI1rukyKRs9vX3wd49u0HVURXCHC3GrIhGFZVPs45j7A8ZWjZeEBpHBHfRMsSQNh3Dy9gMSYIqYVp4W/WWv9/5nq98aH3JlsPF8ExNGnDHePvvD/xi3q7Dr73n17t+fXu73hFE8n7McjMxaIHlajRYCO68jZ7AOu1YVJcM3C2LAZM+kAELk3LwOwM7wAVh+eJlsGndJggqJeSmN3T0DHB2tlTZHK938AIAL3BPK71yjLZbKZxfy92+mFMMdRYpSJbM+zSL37FDJorExstynwL3Iyv28wF3rjTlKzgxVEbryVLC0X6XLc5uclQKWLYqA0QNiHWNwFBdF0Q7h6FSKgNdBxjTVQiFykHUdJgXnNa1ecnqu7cvW/eLq8943+EjO1pvnLvtNHeG9h+qPbl9sPMLHdGu0yLSMCTEWKqhEyU9cnBPgTwDepxPVtxjB3c38HZ6FfNJdh3PaOe7RrPdC611/CBw4zU1rBqQWHJoOBqBPXt2w9DwIClF5JkiNjurWQIRNxAJf4pz3yrXxoFmHhAG7ghIBjbmIVgTIaSV6DWlSxu++s4vvzfyQuL5K6+80up7WvioTCZwl+569q6Vr7bt+eSf9/3puiFlCNS4BmIAtXl0Y1jgjjFxK4OTXB4p8mrmTkergMkPcsejBS5LWFIDUBYsgw1rNsKKpSso854GG2kV+fhxekFGMFwUy30iwN25kJ30s9gC18vr4DTcpsC98E10NJ2ZL7gX8m4c3FHwyST3MFdGt6iDGYmUAkEY6x2FvroOiHeMgDimQ6kQJLkYM3QIyCVQaga09Qtrfr9m6bI737b0/FfWry9emVAh73W0nmOapvSbup+vahzpuL5puO392BjGwK5vAlZdcUuAxdep74b1bTL2biXTkUeUsMvilc/BDueWBFcsAJ4Iyz0jJ4W8v6yJDMvBYmHBAwcPQmtrC4u7k5HOEu6YRmCFhSlOauuOlMbwx0ugEdN4C1kBFE2BecKcgdvO/8gn33zSeT8tRkncpAF3jAf98slfnvBSw6tffa7t2R2j4jDoqgmiIhKnL6M6ZO51csFj/IK+T3d/MCUAvXoCmEj2jw59LHczRJhVNRNO2IztXWdTu1dirBNlwLIcrhBwYpxiueXzAXfX0jvrfZIJgi6lTZMF3GmJ21YU/ne21qxODZ+UEceunXLLFx9OjgS4ExsdWjVIGU0aNxa5aCzvBdu1GjIIMYCepi7ormsHJSpAiaGAGWchMlzPkibCwmmLGresO+5L29eve+ii1Rf1FX80jo0rPjny5MzdDa9d2jbc9vEeo39lTIqCKaFrGcuxrA1rxddZfjz7cHBnlikz3Snmzjuq+QT3iQR1khvjIMFxA3V+TSswm8y/QoKzw+1tsP/AAYgnYsx6twxCXOtJrYgvKxpITAyTKdyBuSdU5WX/3RpsZF6dYcwIv33D2361ZdWJN39g6wci412dkwbcnzGfqbj/kd+/5e+vPf3NhuGDS6LCGAE6unWx4J+0JEI//IcEgqHQejNF1D45vLFYHR5HNetk5bPuVIqgwJIFi+GETSdASAlRbp6I1xGlJCMRkQeh9kWrd/wx91wMdRQbtmaPv1ZS+7PNKiM94GTgrNOZ85MB7lZDhyMdc3dTTrgXIddCnYq5j3cb+z//yIA726do9ci8XhhzW7CsDXm54gDhrhHoquuAsZ4RCEKQOsFp8QQEkVRKN6DMLImduHrbLzatPe6u40656tBWATlRpz75jgA24NrdWLu9obf25sNDLZerpXFISAmSb0gOhi53+tiwKQXuXEaleOTZHrfa9/JkMpfk1fEArp93LMb1c12DhxxY/hYDZEy6Rq55LIkbGhkC3VApGZFwyGK1SyseoIGUQNAscBfUFH2trVKKxLWBiaNl6nEzjt93wSkXnP7xUz8+Nt64+6QB9182/nLuk3v/8c7HXnz064OJdklTVJaliNmLkq2ukMBdBsEIMppZEctdbeEJqo9mehJlzJPmBFBeUg5rVqyGNSvXEHuWBHgNVq7DMhpxIaMmxlLkeQ/h8cTciwru/PlcVr5bVziWPZ99m0yEW34K3P2Ipdf3mELAPZUV7PPZrUQUTGqlxCTBpK5vAVEBRRVAH4hDX30XjLQPAiQE2oemjjkyJoRAAkXVoGbOir1nnnj2ZzZtXL3ztNmnjfq889RhdsPANIW/DDy14NX2vde1DbXe0K92zTMCUUYvazACYFYSyXKSmE3AoZshfrK9spUsRuLXCmWijLQFNQvq517ohE0EuLtZ8dx7SERMogCqocH+/fuhq7sT4mqMGYO8Fwn3ZPBEbDIUFapvJ/I1JAlKJjAyo5PyvRDHTBNKEiWwQFg0duPlNxw3b8u85iuF8cXdJw24f3HX11e81vjaLY+99NiH4zCIXWLAEAViCDIscKd1SHFyBcAIsO5vyGUhaFb3N+Y6wpgeJToYBkjIXmcAzJ4xGzau3QjVc6qR4I4y5Q1NIJe8hGUPxEbE4iis/MNSaD1GKFdCXTZwd1qqfix3lp/qnuKcteUrb8nosoOmwN27EqJQwTOZz/MCd7ckqXzAnVKKKB7D2L1AxkxrEzQTICQEAEZVGGsdgKHGXjCGVKKeVXVMXDJAxF7uOpizxWD8rSedc+fyxSu/d8XmKzqL3QpzMs9PMZ+tzjSDT9X/5rz6/vpb2qJtOxLKKOjmKHk1DRNlpOUVtKg+WXM9m0SjkCcCDwpEqx0qVT2wEjBRQHKi1BO7lU768dh5lay6XWO84O52PldkSORb74XPxpPrcD0LsghNTU3Q1NIEkVg4lUxHrcWpGI47Qiz3sQKCplD5Nois2x7Ja4uiWUQGRgt3QloIquIz4zdfdcv7p0vlD4zXNT8pwB355G949JYtdd2NX37m0D/OEeUE6GYc4qoOQkAAkSgR7W55hVnvFO9gbvkkkOKgKQrRJ5q6AQrG+AQZFs5fCJvXb4bKskowEiYocgA0zaDSByWAioIAGrpZLHAvRkJdccAdN1LKLe+20LOBOytfyZziTGC33Beoh6e8dJmqhAdD3ZTlXkzRPDHX8gR3mnVrEfC/uAvRERJyI8Lh4I5WnY45LzLr464DxtWDoPZGoa+WJdFJEQYUBqKNKFGudkgDdf2sxS9cdc7bP1C9eWntVmHrlDu+gKWA1UdPjDy/8oWG5z7cOnb43YPQN00TIyCYcUsmYDgyxQJJ2dxJYOfIxvyZaKkzOcKy5rOBe76P6ZZ05+caEwHshLfJZc/yDuyZ8/g7lsApigJtne1Q31gPo5ERIDY/WwYiZYbxfGzSomQWczeRMh2rv6yYu0WtjGERVdNAkAQICiEIxsu0S7Ze8htZMG/60ZU/GvAzHtmOmSzgLp1050nn9kR77+syeudEo6M0YKLMS9Ss+DdDuSTFH1tvKZc8690ugCgRoTX9hIl0ZaFSWLlsBaypWQMBirfjcZwm0DY0Sc01c7gygNpxSC4XuJ28xh5rTybJ2WzytNIRChd4TxEldtiu4ZYt72bzZ5DqOJLhnO/ktOqc1/QD7u6+h9Rg2jeuPV5v/z6Xpp+PwPAKuYxnY03Gc/MRisnYKlcO0fWIrklrAlOFJfiddbR1LBGhgAmJRAICskKdFqMxHQKqAmNNAzDY0A3miApCgp0rBwJUkqonACrMkuHPv+fWfzdLzD+dX3P+FMVsgQvJNM3g3Qd+dGXDcMPNffGuLQkJc5iQNY2x/CNwpa//NJuT7opzQ1H3JLhbKU/c/Wyzbp2Pmc9ay/aKxbiG/drjvR6OlygKMDQyAnWNtdDb30vkNuRZJ9c8Cy2li2yGM8j3QPhEpGwsgYzryuQZQ7wyRSgPVpiLA0taDEM55cCnX+oscPrZ/I3n5GKdu7NnZ/kXf3/7FXvb993bLw2KhsYIaIgkADPZbR3UUvdkiQxpk2dpUMRLjoNlCKCYEvVuX7m8BpYvWQaSFMDyW/axa640GBY8uYzKkQJ3mhRuKfH4lscsFQLuuYCdKwpu4J72fE4Fx4rSpc2JVZbHv8sF7s7NNwXuxdph+WcU28Gde4DsVn8ucGfWHma+i8QRjz0dygIV0NfSB321nWS9izETAkQeBaBrGihCAIJmcPSk1dv+eN15V3xgy/wt0fEmFBVv9I6+Kz3Z/+S6p5r/9dn2cMfbR82BoCklKFSJ3LGSqFApl5dym2TqdCTMucWmiw3u4wVitxkb7zXZeJkQiUWgsaUJunq6IBqLMAWIO0G8rBfrwRjApzcmQ39BQAnAfHle5Joz33nxOSef8+yZwpkFdz6cFOD+k7qfrHj4X3+84bF9T3xkNMAIqMj65q4Ri/LSOW5OC44G33ojyaqFx8YT82bNp/au82fPo+zFVG2nzS01icCdA2gyeWWSgXvy+YoI7q4xMJtiMGW5Fw4w+Qk1tomYxUZSnYGARbVJxgdaH9zsIC2A7Ux7zBXZHtFqV6MJCIlBKNUVaNhTB71NvcREFwLMikfXJ9aDiFAihLTZoen73nfxdTdcdfzbni38bafO3G3uLnv0pb/d1Bpuvb5f710Wl2Jo5bB5Uk0qDS4muNvnnuBvHKVpxTh/IoCdnouMLQMSegLaOtrhcPthGIuMMgOUY48fcKc9xOK/NFbcIY2uekmCWcZM810nX/uFxfOXfvemE27qLXRFv+7gjvH2jz7w0VP39ez7zLOH//mWcCCcFifGpDjmameMQbmEPFkYlvuQMuJ1gTJ0ly5cCqtr1sC0imlgkMnKA8uTF9z5YiIH5yQEd0uap627Qt3y2YTBlOVe6LZOnZevoMUMXsaRnapQYYLIcstb3q1kwqlNkKeFlOgqAraCoL7soy190FV7GCJDUZANhUriROxAQj3DZZhVMq3jlBUn/Pj6a27+xgphxvD43/zYvALG2v+v/YELdjW/9PHBeM/2mBQOJCQVdAl7a6BMZIqZbpvfbCPl13Ln5+ebUJftvvmu2VwzXcxrkbFJ/zOhu6+buOaHR7EkzsZSx4z73B87uKMbn7Qj/pcAVWoVnF9z/h8qpcqP/OC9P2gudCVPBnCXL/j2xVe0jbTf2RCvnRdRIumaH+dPsOgA/YK7jAVvBlBzmJplK2HV8lVQEiyj+nZGiDN53fJ8MhmoTwy48/WXSqBL1d0nF5PVOCfrWnXERabAvdBtODHnFSLYCNztE84TTClTKCW5kiVQnK3MSt5kh1jZ1IZIjWD0wSi0v1oHan8ETOKVwrCZCKKJTHUBKJfLR5ZMm//UO8685KuXbrrohans+MLXw7PRl5c8vO8Pn28fO3xxXIhMR4pTFasVBPSPAARwenSDEuO8PvmCu9f1/PxeyJo9EkpCSiYzpbd/aAAaG+thYKifEu0oU55zsXi9aBZw5676ingFnDbvtF1BCL7zwY89WOt1uWy/+5jiQi/t77zn+p+r/MSP/uvf6ntr/7tP7pHiSjQZY89wuzuzdd0ywYlaHuvYRbIMppVVweoVNbB00VIIyEEwdYvg/xgHdz47fJNncNpbBxBg51oltjkoBNxzbeYpy93fHiqmcOPgboUXreoRO9qzhCEO7hY7BD0CJQbhLwjuhgmKqUBQU6DrYAsM1rWDFMNULiQFwQvIYOoShMygUV1ZfWj76q3ff+8Zb//Zihkrpqz2Aqf9sHm45K8NT73rX+3/+siA0L9KE+OsDlhUQMMWvJoGAUmg8jWs2/b6HElwLyaok2j38X5e7+/2OybFoVwaHR2BZoy793ZTvTsjR+Fd4jyu7ALuVC9v6c4V8XLYPmv7ayXB0sv/dMufDhXynLQfCz2xWOf9X+Pvlvz44R/d8FLTy7eNBQdBU7Bu3d9juZZ5CSxugZnykonx9rmwesUqmD9nHrV8xZwSLLlhFYnp95ksCXVJLZFmaGIsdye48xirG5CTGHBpf8vFQ9Id51hR+HtmI5zUmHttwClwL3yXeY1t9iun3DWMpISTm1jJP0T/mJRDqTa8DN2thcI6jCiaBHp/HFr31IE5GANZZWE1WhcClgcFYLo0bWjlrGWPXHHGJXe8bePZ+6as9sLn/ImeJ45/tvm5rzRF6t8UDoyVJbBM2MRqxCAYhgSqqoIkmaBICPS2jmVZbnmkwL3wtZp9rAq+pr2+00UYUrKoJEA8HoW29jZobT8M4UiYEdF4+uNTFlMy5m655Xk4GZXrcrUcTpq5dV9IUi5/6NbHDxa6IvyhaKFX93Hel/75tW1P7n76thfrn788FhwFQ06khiiJHunJOvyy2cBdlmQwVQNkkGHZoiWwankNzJg2k+hmCdyJr93OrcSuONnAHYERvRDJMEKW8SwkWz4D3H3Q7WbrR8/kOltKzv3g7ArHFTc/m28K3H1sIJdD/IxtLnBnS4HFZhl1Cecbt5pkUNlPqiwqXcnD5iNIuSmCENZhoLYLhlp6iHJWojYQWLqK9dISBMwSfV753JdPXb7l7uuuvOqBZcKygjODCxupN8ZZGGdvhMbKRw88edP+3n03DEDvXDUYg4SpEVENEgVhoyzdZHzysiJTYp2X8D9awb3g9e9G3OAQaBhxF0QRNEOjbPnGJoy7D+cN7vbBp91F/AGswqtcR8t96/4SUbnsqAV3XJTv/d0NFx7oOPCZ3e27t6lKGAyJcVawRDrrY2MJ8sqaRiCUkS9eNYinGoG9ZvlKqCipoAVO2bki9od3aVQynlI4ph24fvKpc+cXIAuH4piSq9Vsv1EGuPPsZtvzZHPC8bXL3XR+6/WTz5mcIktZctzTzd3v7RBkFyWlxn49q2rCSyTj2PlhvfJKVPS6z2T8vWDBltpsyYQ6qoi2DHVLdQPD4pIgMhO+iyzXDo45UWoaEkAcINEbgfZXG0AKGwDENWWChHw1OK+6CBWByo6ls5b+4uarb7j7lFnHtU/G8Twangm7vj0+/PgZT+7feUeP2r0pKowGdQlhHOcIExaxFwe6kw1IgErJyRiyTPLKu72krQqCRJs9/MYNgRyNY2j/+tiH41+v6Q8/ruv5BXeqIDGhb7AfautrYXBo0Er2RuD3zqdzDnfSMKJadwHK1DLYPufE/aXC0Q3uyoU/uvRdjf0tn20YbliqihEwscetyycbBWamEMfEEdY7tyxYAmtr1sDyJUshpJRQjefEgXumU4Y/Gwd3vvCS4GaR5rBYdWaciJEmSGmWu3Pxspgna0vIr8t6L6dzyzvv7Rw3K98zZ3w9IwnHR0JdLmvfS3Dyc71Ia/jvfI34ESpMefB6An8CyvsqE3/EuISa7fEYWzhjK6M/ZL0nYZyVA1FvJYusg75g1j3uOxEJO1QBEsMJGGzqgeH6LgjpAcqKx5IhCRV1A7AULrpoxsJH3nziWXfdeMb1/xIEwX3jT/zQHdV3wGqjx8cen1XX2XD7i+0vvDsqRcqQrAZnzwCJwJ2CkKYOmqCBJjHyGlnHhMYcG8AB7s5B8jKyvAa1GOu1GNewPycjQWMf58ikZZ1YoamRsVEC977+XtB1pDvXAWSfcfccA1QWK4Ntc7bsV8TQZY8fjW55tNpfGH1hxpd+97UP7O88eFtLuGWajty7NsY5+/vnA+4S9nTXAWZUTidwXzRvAXHJI+AzPhxWQ++0IMfllneJuNjB3b4QCwV3t8VcbHDPBXrHKrg7LRcvwXWkfy+WkGM4nQ7uIoK7ZaFxax3DJcSzjUCNewrjhkgjj01fEEqiBgy1DULL7jqo1EuxQTt1X5QkmQhrRNU0FlXN37emesXdt733lv9bJCyKHukxe6Pc76GOh0oHjZELXmx58c4+s6s6ClERLXUsLzRNxcotQrBXQRd1Anf8SFSt8PqAezHWazGukaGw+AR3kpGiCbFYDBoaG6Cju4PYGFlr3HRimkLW2RsC3B9ue3jlDx774Udead/z792JbhnLNvIFd6fgReBGcMeY+6K5C2DtqjUwa/os6gOHi54i69QE4dgE95Rqmr6xueWersmmL81jGdwnK8AXU8j5BXddBNZwSZCpjSs2fkDSKAX3mA4Q7R2D1n0tMNI+AFVyOYgac9cz/nIJKuWy4XULV/7i/O1nfv/y4y7fV4gAnDqHvErivYfuXdIW7v3+vsF95xihiIgyVDQCIOkBEA3Zyo3AJlwJ0EUDNJERWiMt9+sB7sVar8W6Tobl7rNjGFr5uqFDy+EWaG1tgXAkYnkCMZzqN/DovorfEOB+7557t//uuQdue6ntlUsHzCEwkt3dMl86m+XuFLqiiL1zRTASBtQsWwHratZCZXklJSoguLNEoMLAPc36znBJu7vl8Zysrmm/bvkcvAj5Wu5T4J5aW37d8k4P0mQBlmILOCe4c6sdbflkySTxzgig6RTNJWtdMgTkmyNgTwxHob+1FzoOtkGFXApaTAXFlBlhjQoQksvMlQtW/GP9kjV3vvuitz82lURX4GoyQXik65FZPSN91+5seebO4dJRMIQwSLLAWoxqCO6SRXGqgY5ENti0hJOlIINnLgzK4ZZ3rjs/+S38LYuxZotxjYxRp2x3ItRnP3kIB8xzwvfu6Owg6314dIQI1LD3e/IaBU4tgvv2OVv2y0ezW/6rO7/01r/u/9ttr3S8smNEHAEdBziLp8gvuKM1gZIILYV1NWuoDA4bx+B34wF3Z2KYM4M9VyHEeMDdK1veL7hnuKB4Uoz1Qy5SiyTRjYMn3q1W1jl/b4SY+7EC7k6ZRsl0Vs9uO7gLkky5K9QDHFkgTRmCpgRaOAYD7T3Q39ID2oAGQTFAneFMzYSQIUPACMKssjl9G5at/d6Z2077yUWr39I8xR9fGALsMneV1tXWnXyw5+Adh9TmrUjbrcjYuAR7cWACnUxKF86fIegWsFtJul7Azt2aWWrFCwX38YDyeM71NcI+wZ0/B+Y5YWJi/+AA1NfXUxOZpEu+CJb79lnb9pfJR2lC3T5zX+C+h++7/LmGZz76WvfeLWNStGBwt08er2UvCYRg/eq1sGLxcggpwXGBO89cT3fhpGshU+DurvC+0cB9srjnJ1zYWX3ZiUPeElY4lxR3FyQq0cR0bEqOMwMgqwDhvmHobm6H0Y4h6gBnqiROTL4AACAASURBVACYtS2LCgQSApSoATh+xXEPn7DquG9tXnXOv05ZNBVr9wU8joPQHX9/x/01Xf1dH97fc+ADoyVRZUgbAjkgUbiEmDyQpxzDIFbVDatyoNWb22JPmtipngHZDAP+vZflPt61Ot7zfY2xT3AnvYfoe3Wy1MPRCDQ2NpIFj9+xuPv43fJHNbjXmXWV33jgzve83PDch2sHD6yKKHHQrExct8nIZbmnWVboAgQBZkybAetWrYGFczGZTmGkNsBjUPm55Z3gTosNO8/ZPgWBu7UQcmXLe1rupJl7Z8t7We7JPe1GVsPJk6Ys9+Qwegk0XwKlwIOOhLCjrm+UH8RWJxHPWGU+WKmOncUwaVVGy92QQR+Nk9U+2NYD6mACFFUGUZAgDgkIBIIgx0xYUl7dfcLyzV86ZeMZD5y/bkf3lNVe2AJ4fuT5ma907Lm4caD+s31q77KIEIWEqFG1IfbFwo58AuggYtIjoRHKKsZYkNMVnybQWPtSL5ZQL2W3GGu1GNfwHOk0cLcRrLgR2aDMteibNIy7t7RAS2sLxBIxRkF7rIP7c2PPzf2fP3z/P/a0vvjvTUN18+MKxoSQ3MJ9GpK1gF60goZIST7Vc6thbc1qmDtzDkYFGbijy54oAlmZWDLGQgXlqU5Xzvm0g3tyoY0H3C2WLuyuxZnfspXC5QJ3iufT7nIHd9rXWcaT3slpEbgAu/0adlIZ/P5YdMunKZI+mRQ9BUseB0y8oLPITQjcGXmN1SPOstoBNBNZziyFWRNAjgOEu0egu7kDxnqHQVFFkDRMbFWotlqLa1CiB+CUtVt/tnHl+m+fcvqJr20VtjJCi6lPXiNgmqb8y6ZfnnB4tOXmppHWK4aNEUUz4gCKBDGcMxkL31QwTRUElAvU3U+k+DuREflJNKFNPwXuTDi7C1A0qLC0E3Gprb0dGhrrYSwSZnXuxzq4PzL0yIq7fv3dT9T27Lu2O9ZZEoM40fpl/dBP/HerTR4/2CZkWWkOwMplK2HNytVUDofkNWhlsNYJ7DIIimzeMHCIhPSZ3hRe3evqZOGMbNYzJFtk2l6ATzI/Pxm7TrLBpV+ZW/D8Eux4i8jF+rfFF0KHJAW9A5STx7iwxvFz0uo2uWWe9uyZM+HHxe4Vc0++mw+R5qe5RTHBNlXNbR+IHA/Kl+MEgPzEg7jbe7HqaFpbLKeayke5BkreKWxCIupERBMwJAiqIphDKvQ3dUNvay9oUayuxvOwhA47jcoghk1YPmvpvk0r13361C0n7jy/5vwRH9M/dYjLCDwafnT+3ra9V7cOHb65Pza4WJU0MAwVRFmChMG6lhGfPP5B/gurnyirVmB8BCRVslikabdkdcOOr9Jrwfn10uTROGeukLU/HkBNMsQlDUeb5W69C45CmkEkmJQ8h2x1Xd3dlFQ3NDLEgL0I4L5tzrb9iqgcnXXu/9f2f8f98I8//PSh7oOXDRmDQsxMUAwj18eNJYkWqh3c0S9lAKxdvY46wVWVVhKwc3BnLnWMHXJHOgosa8FbZrSdKz0bX3D6Me6NCkzaYKlPBpmNy+vaz0gqAxYpDRO6mcqkm/LhBvDZvANuFrzbPLzhwd3LK+QyKMns4yICfCHCbZzy1DodIR03C4Z60AKUKTmLlUyhx0sHQzSoXloyAULIHx8xIdw2DANNfTDWHwUDaWdFAQQ8RgcIJYIwU6wKn7h6yx3LF62874Nnvbtzij++sNnCPKW/tv799Nbhlls6htvPjRuqLMoiaHoCREnCikTqN46+d9zT5BnkBES0thkDGnPPZwftpALuwjBnX5spWmJ2RrHWbSHXGQ+4cwzJeV9bAjIeh45bSrIWBOjv74fG5ibo6++juDuzIQuPu5fGy+DE2dsPBMWySx+/9aGji1seCWzuOXDPm36+8+efPNi5/60jMErsSVn5W7n25EKB6AR3tDSCShDWr90Ayxcth9JAKdXhovWOFgVb/CwxyCBBlgJLvvAnM7gnl42bte6QGWwfs01MirubK56LdW6959CvjjS4Oz0eXiJxvHHwwoRK6qnGe3+7UPV614n5nSLrFk82Lhh05WLmNeOoI1ekgOVUOiimACFVBK0vDL11nRDuHgMzgSQ1vNZKg5ApQ6kaMjYu2LBz+9rjbzu9+uR969evp9Dw1Cf/EXi4+8nluzr+dX1ruPXfhvWhOYBKlCCAqqsgYktsJgwtt7C1e4ggnifHpSxSO7hnW/f4fa6Y+xsJ3HPOhk3p5wYSgjs3D0fHxqC5pQXau9pB0zWLHdS7MU+2ex7V4L7T3Ck/+/zzFzz03B9uPdC1/7SwOAaG7HC1u7y5H8sdFadpldNg07pNsGD+QirHwR7S1AIWXfZWEhvL+mWNMOy1n+S4srncvSx3cu9nKxmZAMs9CQA+LPhUXoHVmMAF3Pn1kl6FSQTuyXd1yQVwS7AcL7iOF9ydimb+4pudUchzFHqv9PPQEqEVTdogUclaxE/4LZaqoscLHWzY4S0QMWC4tRd66ztBG9VBEUvAwP4Nug6iYUApBIw5JbM6zzvpvNvnVVb+9tqTrp1yxxc4Ubu7dpf9reeZK1pHW27qinccn5DjVIqFeS/kHhaQNdAC77SsOes7h4yaAnd/E8H3oi0gTPuTUq6wRYJhQDyRgMNtbdDc2gxxNX5sg3udWRe857F7rtn52lM3Hew9eFxUigBgjaaHJ8MPuBuaCfPmzIPj1h8Hc2bOYUQOWONOEXckGWAxEeaWt+KL3NiwXFZ5gXsOwJwIt7wXuNu17aQL3waO2YY4qQjkSMJzi4F7ufSToQWXveTXccVDDPbjsyVYjgfgCwFVt3ybQp6hkHv7E0/+j6Je1VZ2POKDTHwRrD0yzr1K8UQBApiYOpYArWcU+hs7IdIzBpAQQBSD1Kdd0EwIGiKUCaHwCauOf/C8Hef810VL3tIqCFm4pf0/4jF5JDaGub/t/i2vtO69rSfec8mYNCprEibNsdlCqx2BRqMad4vzP4lGSf8XjV0yTQSTij0E7uthuXs9U7YFMF63fNbr8uY41gF2y53GXNcJUzo6O6GuoQ6isSiFpZyyP5+Fe1Rb7h1mR+lnfvtfH3qpedcH6wfrV0ZFBHdvi8Ub3AUwNQMWL1xC4D6tYho1iyGXvIBWCMuaQ02XwMyyrFOWO0u48wPuaSCbZeZeL3DPeAeXpE8nUBZEP2tb8HYr2204cpLk+Fz5dgVkCtx9Dloeh+H4MqUXgd2EgM7AANOyiGAOMcQUocRUQB+IQl9tG4wc7gMhjvXuEjUqwY6Lii5BuRlQ55XPqr/ygis+M72s7M/n15wfz+NRpg61jcBz3c/Nfbb7+Rsah5uu61N7F+mKRmyeuq6TrJJkmbj+0xR7F+CmKF3SkPdWrY8EuBcK5s4FMhHgnp5fYN1RwOZjrPsbOngR3PEf3T3dUFtXC6PhsSKB+7b9waMxoQ5r3G/94cf/82DvgfcdDh+eE4MomOiW9/h4gTsKHqSZXb5sBWxauwnKS8qJHQuZ6URMELK0Wkp6wI/lvkqCO+snl3wKloKS+7lSKSuZDz9ecMcrMiUkPWmQvs/ilnduFmfc3a6U8H/juE40uNuBOWNjek28XWvmXWCz5F/YFRufl03Nt5fryOWC2SqL8rXeiyXk8n1n+/H4Lgji+FF0AAWFGBLRYbEJCjIEEl2EYFyCSOcwdL7WBNpQDBRTodg8ktbh3yEjANPMkv6TNmz76fWXvPuOleUr+6Zq2gubGSx9e6D1ofNe7Hjh1q5Ex6kRYUxGxjmq+DEYSxomBGvYkEcUmUs4yzrOB9yT7uic2fJ2aeltnCVlTwH7zGv0xgPubu/qHEO7W56exTIMiTRIEKCvv58s96HhQSvvYbwx96MQ3DGZbv/I/uk33HvD15tHm67tSnQHkeiC0m+LAO6yIEPNilWwfs16KFFKCNxlkFkTSwvcqVyEwNE5AVSkyHLQLFf2ZAB3tpjSe5vbhyoZL3eJ13JQpU3vFk+3Nq8buCc3o3VeNuvbbeaygV4ukHdTPFyXBCk8NiXMzUrxkb2esYFdzvEC3Wzvma+Skes+bhaU114p5HcG7kyblLGWncAds+MZtzzyQyhaAPTeCAw298BIaz+IcYzNy7RhqO2rLkAFlKpLKxbuvu6Sd99w3vo3v1DIs0ydw0bgmciuxc/U//Mj9YMHrhqG/vmGzNzAAsbbqc6aGS0I7oqi0Hf8w3gK3JNosPIh2yfNYn2Dg7vbu7rtRTu4kzGEREFW62OUfwODg9DY3Aj9g/00B+N3yx+F4I4Laq+5d+71X33ft1vGWq/qNwcFypQvErgH5ACsWbEG1qxaCyE5CKaGtgTRNiXBPVl/bgN3FFwM/bCMh2HpZLHcJwu443P4ibszxclddBxL4J4PwGdNyuQxPx/KyngBkdzyrPs3SKYBMgGFAQZ5uBC4RQiqMgzWd0P3oTYQYyLIugzomSSFAERQNAEqpYqWi08+9+5bL77lu4KATvupTyEjgIbQz7v/dNWLzc99qjfavlGVxsCQWKYQeiLRJYx8A6wcXSBwx9ajvG67EHD3UnjTXdX5W+5eynIh48Tkjbdx6Ly227vm8nqQ/DNNkLDs0MCseIYR+N3Q8BC0HG6F7t5uCpccs+D+cPPv1375ga9/vWGo8cIBYwg0dDOhAMEyNevj5tbkLientpU81hCgLFgOx208DqrnVUOpUsLQSBdoEzCNC+12JrQIgLCchIg6OLFDeimJHaTcJt7plk8LHYwzW94Jkm7WNy0uR+jAvsy9LHe3hDgvS9xP/PxIgrubQCjE2nXV2HNYLrmUmEKF1Ot5HtNvJdA0HZBPKiCJoKoxkGQRAkIAiAJtVIP2V5uIPz4klIGpi6Cjdwz5400BSnQ5PL9i9mNffP+n/2Pj3I3dr+f7HO33bjb3z//2v37+vW61+xxVjJSBqIJOuz3dC0fVbqQEWnwdLhZ78neK8TH5l23fuMlgd2uWgXtWQHQJEUxmcM+1XpyWO3IIUEo28swbBkRjMWjraCPrHd/xmAX3n+/9+Y7vPv4/tx8arD1j2BwjYgz65AnuCHb2xCoE6arSaXDCphNg7qy5VO9uFbRTNJ1XJpILmlO2Uo7dkQN3++J2A0DnlrMfQ+BOWkhqGXqBexKAsrjl/YK7Hcheb3Dn+QbZ4tq53Iq5NvAUuDNmOoyd416UROSQF0BXNQiCAnIUoOtQGwzUdYEYBTA1GQJKKVnu2B+8HALmnPKq5y886/zP/ccp73tyiqymcPUCm8P8+NC9H3t+YPcN/TCwWDfjAs4JSTHnXqYJSwkGN4t9POCe3Zo9esE9XyXDGXMXkCjIqlZg5XBxaOtsh8amxmPbcr/72W9d/rN//vwTBwZrt4YxUz45cv4sd/uWScuaNgSYXTkbthy/FWZNn8W45K0yOMr6peQHdGtRL0vSYLEr9REDd0d6XiHgbn93fj5fqNlby6Zi1FktauvCORPfHK52Py768Vjw/F0zFBDL7e8H3Enk+XRpH+vgjmNFSXEC1k8bZJUEFQXMhA6KKkCscxha99YDjGhQAiWgaxj3lUAwZcqQn10yrW3NgiU/fe8FV39r+8Lt/YVD29SZT4WfPfGB5x/4Xr/ctymmRALo6iWKDqvsLW2ELLFptaqw/WQlD7la1/4t90LB3cszUMxZztctXyi4U74D5T+lgrb4XUJNQEdXJzQ0NVBo5Ji13D/7509d/8e9D91SO1K3PiYlrAC3t1veDdTJouQJVYYA1TOr4cTjt8G0iulg6hhBFEESqc4ODAPb9DE3NtX0knsK3fIS03utmDtbKLziN79s+Zxu+XGCe9pmsCXYeYF7ErCzNIZhL8+Q+2gCdzfgzuUi9BImU+COCrBJVKa4L1RdBxkZH00ZtMEIdLzWCJHuYZATyBmPNe0KGKoAAQhCpVwRWTRj7hM7jj/l2zN3lP3jSuHK7BlbXhNxDP9+u3m7eC1cO+uBPY986bW+3VfEgqPTVClO84JKFLXaTcsV4pSyyeKfIwLu5DXNo6wuTU5PwPz6Bfd8QZ0/qlu2PHO/s0RtVVOhq6ebwD0ajR6b4I5JIjf8+oMf+1vjzg81RpqXJ7ARNEcUD7d8cqCz0dCaIiyeuxi2bj4RKkorQcfYITZ6lSSaAAbuVtkX0Wgy7ZWzcCXBnUVTkhnzudai35g73d9h+eZruTufw3l+NkvatWzOmfBmH1MalEx2ZOf9kmqPT5KcjOfPcp9s483vZ38fp1Wea/N6WfB+Nn7G/XyUS06ALJuwSyI9Mwlu7OiGFVcqgBIXYLClG9r31UNIQ5IaAEFnNe0BCEFQD8L8yjn7Nyxd87+XXXjeL7ZWbu2bsAd8g194Z9PO0IgcvezPtU9+eSjQv1CTI5JuxsGg0KHV2c1K9WXaeGpA3Nu5Wk17HTYKbxCUsSdtlSfZyuqSe4A2Ynbjx89+KtZ0eoH7eJ8lKS55HkGS3ZSBO9LO9vT1EriPjY0du+B+9Q+u+NKLvS+/r1VtnadidwmL8dK+ULIJ4ly17uheX7FgJWxevxnKQuVg6CaBu4S8y5Qtj8FB1sCSqGezgnuqMCxXqRPfW/bl7bTc7Yvq9QJ3N4s8472ciWNudfQ+MuCzbfVc4QCvMeYCwAvcvTbwhIC7NSZe9y6WEJvY61geK6TXFLCANAhCzIRo9wh0HmiBRP8IKJpIfdqx+F0WkLBGgSqxYnT5rMW/P+vE07/zrlPf8coUE11hs7TL3KX0DYys2t245xuvDu07K1YWDRgQRU2Kwoc6szeSfUmc2zFbr3aW0Z1+tOgjoS7bW6TAPTtl+JHeD7nAvRjPwkePJWVbIV2b5a4bOvQN9BO4Dw8PH5vgjgvmgm+cd/e+0f3Xtpkd0zVJYwwZZL3njrnbLXfnhCGBA7aGWb1kDayrWQclgTLSapGZjghsDCtL3ur66gbu3IPA3fIcFAuz3NH2d+8KlwQrF7DMlVBXqOWeVELsiXg5LHe343ONhd2Vny+426+bOwCSMlKcnoi0vAsPuZoL4P0IgQzL3T6mE0DOURhMFHoWWu1WH29DAgVCYIxo0FvbDr0NHVAuBECPJsCUJJAECWRThoAqweJpC17cuGTdd68795oHa2bWTPHHFzD8mED3ePfjs5rCXdfubtvzuQFhsCIihgXDTICkSGSQ6OSapywhcoknAce6X7ZqMAbu6Q9ltZnJeNK89oDzorar+blOAcOU/RTyHmZKkGI9R1bL3XKeIOAPDA0QuA8MDIwb3LfN2rYvICmXP37r40dPVzjkST7rq2+6py7WeFUXdJdjb2jQec9obsL7S4LiE4cCF8EdLYn1KzZAzdIaCAVKyMLgG4EoZymRjq0PBu5sMfCYO/ebTyZwd3OPZ1MOciW4Md5w/u5OZHf2beZZ+UzpYnUGtnh8spUku2IKbFPXZf3A+a/2OtQs5r9HvD91pUx2vnzAneY7S4KdH0GQC9zpGR0Aj//t5TEonpBLz5p2Xpd+zamAsIYYAoKILoGATHRdY9B7qA1ifWEooQRVExImNolRKPY+U6nsX7Ow5r5ztuy494qtV9ROMdEVNpu7zF2lDV3t219u3/OFpnDzqYacEOIGxm6BerXrgNY7kgoJIBLIp8A9m8WelBMu5bJZrXwfCmpyv+FzZHldP3upsJHKchbyj7nsPb/38NqnGeBucXraw7KDI0PU1723r/fYBPfd5u6yD97xb//bEm19e6/RH1KxDI7iSdxyt+LgPjKc7eCOCy4klcCm1ZtgyYJlEAoEKZGOgMlIEdjw1ZjuxiH6rSTzCvNgWS5Kl9Vrj0Wl64opFjl2dnoFeqYr3CWubdd+GRJlpcD1HXOnqgDe/Y479tiLibQhWBtc1jEP78fafeIfE1MiNANEWcaeIEz/odJFzJdCsgZ2DrsD/siSsVLbnrUJ5XW1Ateuku+ZPsBpvAIOKuA03dyZv+B3F1vnEWNhxjnenQl54mHaqVlc8/b16ffxCj/OZCWlVAjC+ijwZYxjyrogsqsTpQTG1nHarfJKXl4lYtc3QwBZlUAdVKGvoQfG2oYAYqiEGyAHFFANnZLsSmKiunLO0sc3L1v7P9dcds3flwnLYoU//7F7Jlrt93ffv6RjpO8DL3XvvWlEHi4RkCSF8nQkov/VQKOJw7kTdfY3/+Tib2GKeaZNm+scv3krKFcnE7g7lWu/CoaffWo3Veh4+wBacfiRkRFobGmCjp6OZFMy+6rOlsPgXPnYOOaotNyfNp+ef8t/3/jD9rHD5w1qw3KCVis3p1E4pTum3RKmKOGHE/hzJcAEIrDZun4LzJtVDaFgiPU4JtBmukPGOY5R5ZNsB/cM6ye74Zk81G7l5qoJd1LKOhcj+TFy3M8L3Gn/k8XOGJOY+5yBNvHwIxTTeGMuAh6DIIBAjSGOABgxAcIDMUiMJqC0rAzKZpQCcpnooIIgIZ2GCsRzbfWSxrieIMgUH8SyBIvmAUxBo9IqvDvrzWd/KXQx2ix+20/4HLRhOXjahJTTrZiRz+DC7IbXyZazMZHQ4lfIMF3OxwJzeVicX11kXPCSKYJEHd0w2Yd1dEPnGDGbiajHmWAiFzl2fsPEOUDwYMFcOh9JnyIChA8PQ3dtF5ijOpiqAaBYc2EClGgyLArMaty8eO3Xrzjvst9trZ5Koit0DT0x8ERVQ3/tObWDzbc3q63rMclYNkSi8sX9Srz+EjaLMdicGUj5m6PVNF/7Nuu+kGfzWrdOBcHr+GzP4JUMNxHPXsg17coDB2q+X7HMeiw8Bq3trdDa0QoYg+eYQ0oQJakiVYGbqpX+NEctuD86+uj6T/7gtu+2j7SeMWKMgopaDwdhNCVs3Mhuwo67T9zAvTxUASdu2ApzZ84ncE9qSj7A3b4w7W75iQX3VAmaU+vE/+ZqTq5acfvzuda5e4A7codjJ07DVEFRZEhoSGmpULx1qGcM2hu6ID6qQllZGVSvrIayaSFIGDFQSiXQIAEJI0FuQ7LeCT0Zz7gFIZaGq7HSQ3Ir5gZ3O5g7wZ2nOfKr53z3LOBuX1OFCqNCBUOu8/xYDznPt8Adj0FgQHBHYhmcCwQHBHd07PLsVckwQBGwTFShBCENhQ5SmIrojjch1jUGg/W9MNo+DLImgyhKoKHygNUmCQOmQ2ns1JotPzlhybrvvOfM9xyYIqwpbFX81vytNFQX3tgX7fx47Ujd1QPKEAE5cvjj/AmGDdxFnZxmEn7vI0s9s+49v2f02h92cPc6Nvfa9cq2Ke5z53e19KPt+9SJRQjuhzsOQ3N7C9HTclmDgM6BHregV7+Soxbcf9X9q1O+8pMvf7N9pOWkMIRBQ2GR7NiGsSTWupB/clnuzgVVWVIF2zZtg7nT54KiBHyDe0asJhlTzlwGfjK7fVvutsvnKosrFNwJKJOVAUzDIaua3O7YTcpSIZCtDxuFoGDXTRA0EeKjCehq6YHO5h5QYwYBv1Qhwsr1K6FqZiVIZTJE9BjokgGCzOxoBAm0FMklbKuDJbIgO3cA8xVyssx0yj3bmOQD7vy0ZBOdHJzs3IIfj0Aaj4BwO7co4C7o5BVB4S/hHBisYxjNjdXOlZI8kR8bTCoRRRe+oRug03ygv0YGdTgOA41dMNzUCxA2IQgBCrfETJ0qT7Dr28rZS3ZtWbb+cxefdO7fN8/bHC72eBwT1zNBeLrr6Vkv9r5yZeNA0xd7jK7p8RKVwF00ZCu+zkIshqhTm1e0f7jXLdsYJdfSEbLcx7uPimm5j/dZvNYdvz56hVnjHibr8PtwNAyH2w9DU1szaLp67IH7Dxt+ePZdv/nWV9tHW7diH3cNB8kCd0sMFQTuKNQqy6rg5M0nwezpc0CWlNR1LMudwM4lwemNDe4WxJPljKjK3L445iwOy/wDCAYYyysTg5AYjkJnYwf0tveBFkWvvUTxvjjEoGRaEGZUz4GZC+aCUhkEoUSCiBql5iKyLBNxELOseUzfCrnQPVloAHuGI8CwI1LP5NxYhYJ7LuWQRqMwz7fXvh/X78UAd3YNVNSwHloE0eIYZ8qmCSaxMrJ+1Mw9L4ChmdQmGclRyCKMA4x2DUFffTskekahTAiBiICvGqCBAFjZPlOuMs7aeto31y3feM9VG97aNGW1Fzb1pmkGftn4+9PrB+o/fnDw0DmJ0jgk5BjoogYmtqk2UVGTQKJUCpZQxz65F/CxCO4TDer2GcZ78ZCvPZk3GovC4c42aGptBFVXk1hjt9z9POdRa7l/65VvXfK/f/nB7YdHWjdHRVzI2AQB3bqszIM7o90EtD0hIS2pDS0RUYKqsmlwyvEnw8yq2fTfyWvkAHe3wS6mW54BqffmnzjLnQkDglLLYmYAizFarEK0ePVVE0KGBMGEAMNtfdDV2AGxoShIyEKGQh/jsYoBUSMGYkkQZi6cC5ULZkLpzHJQJYy+a0DTiOCCd7OcLyy5C0sR0frA8miDQMbpiCOIt77MDC8wBSB9Tbikw7kQBRUaw/aeMXaEH0XBz4bm9yv8eS2PFyprCO4Cs/iSk84TKqlNpQES9gHHpheqTi2RFUEBWZMg1h+B/qYuGDncA0IkASVigFq6qoYIilQCYlyCTYvW7Dxpw/bPb1uz7sWt1Vsjfsdq6rj0EXi474m1+9sO3dAw1HR9P/QH1WACDCEBuoi58cwDpugAClrrVvIaeWByrLu0PXIMWO757K1irD9nrJ0bjPgcxC/f1Q6NrY2QUOMUX+dx9mT83Uc1wlEL7nc8/+VrfvrXn37q8HDr+qgYBx3bTwkojCit3R+4E8dyStjjwMqSDNMrZsDJx50E0ytmUm2724db7rkWRbHAndnMhYM7KQa5NrJDaXBXImyueKsCAIGdJ1khuDMhIkFIl2GkrQ/6GjogPhjBJlTU8QsVA+aG0kBURAgbCYCSAJTOqoQZi2bDjIVzQCgRKBZPCXbk5mfUvmh9sHa6MvMUSHv7UgAAIABJREFUILATuGfUGYwL3Pl8OsegcLD0JwomD7jjQmE9pjH0Qv3uLcudKc1svNFTQyQcGErBwdJMCEoBUFABCxvQ39QLA809YAyFQdGQftYqFTXRYV8K5VAevnjHBZ9dvbDml69seKb3duF2d5Jyf8N3zB5VZ9ZVPnHwb29vHGq7uSPRc3wsEIe4GQVRRPtcB9XKjJcxjxE7YlsENrjeMIciWwKpfUCPRMy9GOBaqFu+GPfOdwFycE8ma/OeJQCMX767AxpaGiGeiDG3vQ2n3vDZ8p99+rPX/+bpX9/aNtqyOi6hlsrBPb0UzjlxydiGRZyAg2bXmtAlPKNiJoH7tPIZyYxst5i914QWG9yd92NZ65blxzU5Mqwzs8b9kNrkzJqnHy1hbwd3kQE8ur4lU6IEHnUwCt11bTDS3g+yKoBiYPtPDQRRAkWUyXUfi8cgWFEZjpmJkrhoiEpVCGYumg1V1dNAKhdBlzXQRdUqkWNxXHQxoqvY7h72SipxV8y4upQqOeTHZYZW2DG5BMBEA7/XOks+u43CttBnYoKchUQw5EK8UJb1Rx3aqYMVK+GhygVZAkzoxbK3oBgAIWZApHsE+up7IdI9BgFVx3oJEPAgHd3DISgTqvTNK0/483E1mz6xpWJVw9atW1lgceqT1wggBfcjbX/chmVvzeGOt4/IkRJV1ik5ldHVYAIkqy5BcJd1/NuqfqDfXKisXSzC1xvc/YJZIeCesd+PEJ8ET+S2gzt/FqSgbUdwb66HGII7hiiPFXDHRX3rkx+/5Y/PP/jh9tHW5aqcAN2qq6ZuR1nc8nznkOCzUJGDO1m3mPkrKzCjciactHm7K7jzCXCLuWeCb8rScQNmr53ME+o4FGUDdzcFJinwLZzPAHc8wGGx5wPuLO7Nyt4oWmFKIBsSQBigs64dBtv7QIgaoGgsuQ49IDjuWB6laLJZEiiJLl+36u6Epi5vbm9701B8dI4WMqTpi2bAjKUzQK6SQJVV0GWD3PDMnY4xYCzBQyUjlVznNY4Z42YXYFn6C6TG79gDd9FqCaqLKXAnldEwQLJyHNBrouNxkkSFKZg8GRJkUIei0NfUAyOHR0AYNUAxTJAFDbCwEfnlZS1kzi6tHjjvjIuvq15d89crF52C2RhTnwJGYI+5Z/rf9/3tusaRwx/qUntqokoCVBxnNFgos9oEnWXOEQ+FrKPljtUPrI+7Tk2vUjfOpsBONLgzbT17pvuRBneSNgWWkuYzjU4M4Yl1mqFBZ3cn1CG4x6Pp4O7wNue631HplkeyhhseuvHjj+159INdkbYlcSFu1ddaGYdklef28pF16wA3btVXz15Ade4VJVUUc3cDh0kB7txFmnSWZk41bQwrvmb/lbaS0x1vXS+Z3EGhVitsYbPcCVipD7FOFq2M1jgmy0V06D/cD52NnZAYSUDAVCgOy4wHkyh8g2bARA7xNSvX/GzZmuXfMQ1hVlNzywWNLY3n94Z7V2mlRklJdSmULigHZWYAoFQEXRFANRiRT1ApBVXVrNJ+i1TIsRk55Y/fDeomVpKCLlkbn04U5Pfa+Wz2cR+bq1ufz4tTfTqVkZqUpMoYnVloChnNENzxv5AvStN1kJCUCCQwYgaEQIHh9n7oqu8AtS8BATVA/AeCmQAFy+NU0ayQK4dPXH3SL88564LPnrvw5MEpJjqfE+M4DA2cH7f8bEdDb/0tXZGOtwzDcEhTMFSFHi7cbjRLpIBTHhJ5T5iHBfkLWJjPHVAzjAUfMXd+jpuHM6vSYOMWyVbYRduPyyCPoSKbzUcsOk0O5nl8tkdwy+3K9bh2/HA+M3aG6xnohbrGOghHxsgHw7Pq81ktHNxDweBlj97y6KF8zrUf6yPVq9BLZ56H1LPXP/j+Tz914G/Xd0c7FsVMBHfUWC2yEpvlnuuuzoXIXSRLFiyFE9YcT2Q21OY1c2O5ZstnHFekUji8rnMb2heE3T3vfAYO7k4fgl9wT92XxV65UBBkJFLQwdAMKJWCBOzDnQPQ2dgFsZE4GAkBZAgQdzgeg4k8QVGGcqlsbH31+r+ce/b5X6zqkg/s2LFDfPDlB1e8sPuVNzd3N13UPtK1NRyIzpDnBkCeWwIV1VWgTCsBFcHExNp5Vv9OT4IgZMXkk4oKkwa+EtQylB3bF5nu+WMH3GUdy6XQbZtuuaP1R5Y7uebRVYiKr0TcRUEzANHBMPQ2dcBw+wDAmABBIwSyhG5gDQRVg3IIRlbOXfHPS8++7D8v23Dxy1PZ8YXLxEd7n57/QudzN3WOtb9rQO1dkBAjjAySwlcI3lb7aWy9h7NlsUtSzbtFPJUpVdjzHHFwd7lnISOTL7jnqwh4PVM2BcftPLTSJavLqP08/B7d8n2DfVDbWAejYyNkhBG4844/tsTuXM901IL7ex547xeervv7dT3RzuqEmQDNFithgOQvP8deX8jAHWDpgqVw/JrjCNyRV97NLfR6Wu4ZwMPwjG1Mx2xzcOe/2X/PcMNzy93yajgVANT/8d6U4kZCWwBBMyGgC9SfG8veRntHQTYDYBgSmIbFYGeKlFAVEgORxTMXvHjRKRd+/V2nXvm4IJDkwWtK/zjwjzl/f+XvJ9d21F3SMdq9ox9Gq7VpIJUurISK6ukQml6OuXSQUDXK0KZIMD2gFXWn9+f/tlzpWVa+XRNN5iy4KHAZ4G87kcbVa7e/Dr/7SczL9ljc/SpaXhIMdWFIhJc+UrMR3CD4u2lCSbAEtIROtHSlQgkcrm2G/uYuMMZ0kNUAyDqS1oggCQZg5Gx2qLLx7BN3fPvyCz7+oxoBi+WmPoWMAJa+3bXnnnc0hJtu7DP6jovBiAxigrFIIhsdsTsyo0Qkn6YJmlU+SsmRJpY3stoXt8+RBvfigWx+O7J4902Noh9c4AqUvfyNn4d/I7j3D/fDofraYxLchXf85to7nqt/9t098c55CUhYhHS8UUlucHeWwtkzF/HMZQuXw+bVm6EsgODOYsUZgOoj8WK8CXW0CCxXaxooZ3El2WP0fLnlAnd+TJKW1bquHSBSLnoUGswNzjBVBAU7emkiRAdGob+xE4a6BsCIIgDIAGIAVI39OygHIWBK6ozSqoOnbz357nec/28PLBOmDzkFS5e5u+yPjz5z/EuNey9t6Gu9oE8fWREr06TQ3HKoqp4B0+ZOB0PCWC9zNaK7jqdP8CSvtPx5asub+eEg5jZe/GjKBM/1scIdhQjnyXwOcY1b784Ia2zgbiVSohcGqxeCSgCMOCZpYelbGJoPNEKkZxQCRgCCEARTw/p3ZLATYLpSMVgzb8kj1138jtt3LNzRMOWOL3wVPNr/6PqnDjz/xQ6t5y3D8lCZIUUBeR4pN1hHhkeJAB7hWzLRp8nA3aD9wJRyAvckR0T6sxQL3Pl1vNzyxQNZ/+BevHsWNo9pbnmLSpbjDFLODgwPwMH6gzAyypojitIxYLljrAlf9vJfvOMbL7Y8d21PvHOOitzklqTmTUtyWe65wB0dvssWL4fNNZugdBKAO6kpblnxLmtqvOCeBDZneZkFZIz6FS1mEQRdBMWQwYxq0N3USRabgMaDIYKeQJdTkFyDoi5BUAiYVaGK9tVLV/zq/Ve955sbyzd2Z9sS2Iu69sXaVc/vf+WyA221l3VHB2oigURJYFYI5q9YABWzKsBUUIbpRHiDTgarnU2Sx4YDvF2xsenWSVY78kRkCSh5gjvtuOJFo/yLpcKEid+zSPGxgTt7LiLTT5Ydot9ERuoaSo5EwhoBWvY1wlBHP0DUJIIazLVAUhtQAUJCMLFw2ty952w7486bznz//YKAqXVTn0JG4KB5sOLJ/X/78Gs9te8fEIaXRoNRMIQ4iIYGEna1NEXQMVECw4kI4khaYzIuCkY2ZXncqDGQe8OWYoC7F7DTqrJi7sUDWu9dVLx7FTJ7NilkGYdkLDlYMDm4H0BwHxnOBHeftz7q3PKYTIe2xdt/fsVdu1pfvLov3jmrWOCOiw3diCsWr4SNNRuhVCnLarn7Gd9iWO5JcOcWc44be4G7W6AiV+yd3yqVlMdirch2hdaZgXH2jkHobO6A2GAEkEme+MowI1fAPt4BkDTJLBVLh5bMXfjY29968dcvXvfWV72sNpzj3+/5S/X+xn3nvnzo1Xe3j3ZujCjxaUKlJFSvmA9BbDxTJoFJCUSMrpYl0aFQwz/OPnr8TdIzDxi4uwO0H3AvZlJdrrwJP2utqMdkdOliFh89o1VqKaN7N2FCiS7DcOcQtL7WBPqYylzxFPxliZZBPQDT5MrOjUvX/OZdl1x757aZGw8X9VmPoYth+Orhrkff9I+GZ77ameg5ISxHAqqCTZdUMJGD3AQIIMc/VqdgMRxtiVQnRwR3SiQm1zwqcYz21P5xAz8/2fJOgBoPuOcTu06f/uzgPhlAPUNpsjzC9vdlnlGTLPcDdQdheHSIGSNWsxh7SZzX0j8awZ1W40X3XXb3qx0vvQPBHWPuuJxx4VLtLS3Y7DH3bJY7lWqJEqxcWgMbVqyHEgvcnYOYX2lGlriWT6OPEthsWfG5JjQbuJOCYNldbk/DrVf+Xk5rlsWXLdIY6vYlgZKQIdw9Cp11HTA2MEZNYrQ4ugZFCCgKGKoBYkKAaXLF2LK5S3e++ZQd/3PtqVc/lY/V9kTDrqqmlkMn7arb9c7azkNv7Yp0zxCrJLFy4TSYtmQmyFVBkBQMAWAXUWI7Zy1nKU7sln+bP7jnmuvJAO5uAsNr03v9zq9pOUZYIiXG35PtXhnvvJwwQRzToeW1Roj3hUGMCSCouAuxVJH8NlCqB9WF5dX/uvKcS792zfbLHhOwu9DUp6AR2D26e84z9f/63J6hfVcNySMz40IUdExbkQXq067rBoE75cJg8pVVMsqIapjyy1q8Wq2pHdUxdFSBde7ZwDMXqLpZ7vbj899fmdJtIkDdb1zdS2lyLoKkQgQmDI4MErgPjQweU+BOlvuF973t7t2du9/RF0sHd9J8cmSp09K2ArU0SWKKsJ/AXZKgZukqWL98XRq427Wr1wvc7fanl3TgzFN8g9gVBOcWcII5WWcOlxmOKV4TwVuKA8R6IvD/7H0HeFxnlfa5bYp6r5Ys2ZaL5G7HSewkxOm9EieBhIQEshACC0tYWJaF8MPCUhY2AQJhYSmhOgRIQnqC07BT3G3ZltW7ZqTRzEijqbf8zznfvTOj0YymSHJiW+PosaO59bvf/d5T3vMeR9cIjA24QZNRM16CkCyDIAqA1ehcUIVsMMmLSmvf3LJ6yw+vufzKJ2u4mrRrmjVNk/52/IXFe5p33/nKvlc+5OYmSseFCTGnLh+yK/IhpzAPLFYLaDwucHpzWPJW4oXNUwf38KKQJHSY6lxItlAZxtd0zzUVLyvZvEh2HYYhiK8QdVGmzAcCO+sKR94faZXzIPg1GO8Zhv6jXWAOouysCBDSLQCRVUhUWEo71tWs+vm9d37kR4u5xSzGOP9JewQwmvVU3zPX72p78zt9mm2hN8vLK4qfvG9V4iGINe0YLQEOKKoiM+eGlTJiCRzZvcxjNxQvY0tfE/BM0vHc0wG0KWtMPMMirXrzmYF7qqCdSWQh1shIhCeG5+4ad8GR1qPgcjvJT0UCc1iGNhkfSH8IJ6vnzl/5s+sePGTfd7OdwD2kd9VBKUwWOp4u+5II3HFMUKFuaf0yaKxfccqAO9W562F9QyU8Wn892uOPBvZoS57ARwOQsBH7hAyDzT1g77SDGSyAAXhPMAgmaxaVI8peP+RoEiwqq2luqlvx8O2XfPC3i4syX9iRZ7G/a3/+AfuhG7c//ad/HQzY652mMclckQ1ltRVQUFYMotVEohxEHCJxDlzN4oVHmPEXziXHbZ6BbHA9+kM13lMJlcYidnqAOwMIEnXGnC0GfRUBVHcI+g52gG/IBbwXwCKYWS8GXIwUFcyqpFUXVvzhS/d+7t/PLDizM21Em9+BRuAB7QH+Vri16K+7n/l5u7v1ohFhLEuxysBrMonVBDkVZOzZgKVVCqbNNJB06x5/T3buNOBuODzRABQNdJmAeyoe81yDeyrXEHaYpun+mMjDDjuKKczT2GuJ7gQXPQ7z4A7AX/3Lax/cP7D3ZptvqETGKnfdo2BmKVu6KRAVrUBmQD77Qq+XngwAIi/AssVLoXFRI1jErLC2fLyc0nReEHs54liSsapwMaz7WMUo1mo1Ji8WO5l0oky8OWYsyjIJWTCFKvrRLXiSBdc9Mix7wnui+9KFgDCyoYBKeTxBEUHzArh7R2C4sx+UiRCYeAsoigYhgQdZ5UDkJZACGlRai+zLqup/esn5l/zsihVX9CTLsyd7PxDgn2171jTS6zz/5V1//+xR9/GzxyRPDl9ggqKaMiisKQUxzwyyqIFPDoBoQsYwB0ooRDwKlEBQFNaJnGr09cgksr5p8YtuEYwGApNqYUQyg3WvJ8aNRirG4zU64iW7h+m+p2ecJFWTzmI1k2vhBZFqavF8SNJCKVOsb6d6aZwXqEQYEGC01wW9h7ogKyiBhfLsCgS5IEjAg9VngkUFtW+tW7r+e1/cdv+fjbLHmVzX6brvDm2HxTU0fsufDz/5P75cf15QC2G7pjDxkRnnzGA15iR67+S5G2as/r4nmmKxwE7vxCQh6/ijH2+/6Z5T4lD81LUylShTNDjHO/a7MWdm+p7ik3SOu+Bo61FwukZZtRZWqCBjHnXmqYgxOXnwpPTcj8AR6Yu//OL39wzsQXAvDrFyaf2DZJFUwZ3VmkVPIlRRW75kGTQuagKLaM0Y3NnFTA4D02+SLeBGvXrUPUwJm8fM2OmAIQzuegc1UeFIX9oAd7xCtO4p5IrtO9HzRh147AkiiqBqCiB7E0EbfDyM97thpHMQPCNOELGdJHDUwpM3WUBF9rQiQg5n9a6qXfb4llWbfrL+vPW7m7im4Gy9ZDt37rQeG29bvbt774dbhtuuGPaNVoWsmpBdmQd5C4rAVGABU54VMJqDoIuAjveEhhbKpWIEgzrTkVfPmMMM3DEywTTVjSeHwh+4cQTc0W7EVyvCOGbPNDVNhZMG3AEXEdboh2wODRu/qJjaZepmQQE8I17oPNwDGmpseFFIUABR1CCgeQHnWK2pamh56bKfX3nmpT+9eOPFPbP1/E+342D1yFDv0LJ9/Qd+eVhuWTtmGhdYKVuslxBxanCMYiNKLNcevUpO/v94YeNE4J5Jfj28OsdJc7HjZQ7u0Y7XTIF1NubXTK8B3zwjLB8N7mFSXVTlynTXe/KC+6+/+P09fXtutvttxciWj54aYY8qkedOI2KgaBxwX7wMGhevBItoOWHgHsnxTp3miVq9xsudx/ud0REOv0NQj+RS2bmonhm9Ux4JiSz8ToBnWO7owSk8eO0+GO4YhrFhFwDm1zmepGBRxU8SLaAFAAQ/ry2vXfri6oZVP75k7fmvrK1b656p1x47gXd0dlqaO59e3Gbvu661t+P6wTFbo98csppLrZBfXQi5FQXAWXkgpW2Kaug8DN1bp7HGPCRRvvRWtVHgbowhk9mldim63kBkbMg0SG48p75WULg78YdOlWKuLfWTxt8S5weFB9GDx7mhyCBqGphJ1wDA7wyArdMGw90OMCsWEEICSNhkJhQEXlQgh7cEV5Q2PHv24jN+ePGyi19vaGiYF6zJ4KFQnn3wpQXdo92f3jew9+NjWS6zX/SR74KpEVrFouZgPFCZLqQeNmTTyLVPB1ypgNpse+6pnDODoZ/RLjO9JvLciVB3FJxuZ9hzPy3AHTHqml9e8+C+Acy5x4B7lA5ywrA8M211x3oquC9bvAyaTiC4Twpt6aHg8OxClnIiJamYKRidOze+ii2xMl5oRqA1VgajzIkDWVVAkCTyUFVZARMvkgqdb9QDI92j4OofAzWkACqPqqpC4SITdQMDkEISLCxeuH953bKHVjdufPamM66wz5XEKHo0e/a01XZ1t57f2td2Xb+r/+xxbbyYKxAgt7oA8iqLKEzPWwQIaQqElCDzQqn8hJHEiNVNJowxFpH+8cwxwgoBA9j1trlRzyLWG5rRivAe2RlvG/Oz9HqIKI3C0hkiVkGg+tl4EFy9DhhuHwQ+KEDQh61ezcS7CPn8YBV4qC2qbFu+YOnDl2644I8XL7t4cLaNu/fIUM35Zbw4+mJ+3/Dg5QeGjnxzUB2qC4leUCWViHPRIfjwux4HpKeboyyDmdhCjWcYzATcJ6VIo86bqec+UxCdqwc40+vCpKBrLEKoM8Lypwu489f96roH9/bvudnmt1GdO/Ns2OOKDq3GzblHkDNuWH7ZoqXQtAQ99+nD8sZhEueGkoflY3NW0WVpxs0kCvpO8dKnCftT+FnvAkWEMzo4+aQkSoO/wE1w4eBEicposGhJUnkIjE3ASI8NXH1uUCaQS8ADpkIUVQazyQwC6sh7eajJq+6ur6r7dmP98ic/cvlHcFGf07InrPv989Hnyw607F/b0nHkhj5n39VOxVkuFEmQXZUP+QuKwVyUA5qJA78coEY3SPgjACNhFgFUkk0w+MOxaW9mKRr13YZYjtFa0vCajND+XC0WJ/K4jJeB9c88qAIHQQISDiReAt6ngnfACc6OIQjYxsEEJggGcVsRRNFMCqiFvDWwonbJ79csbfzJ1q1b981mSuZEjsO7fa5WrdX8VsdbqzscPfe3eDpu9Jq8AiXAeA1k5MDEucB4oJIQ3FOIAsWCezLQSvZ9opw4psPifZJxmt7tZxR9/mT3nuq1UsQsKizvcjnDy9PpAu7c9b+6/sE9/btvsfnsJSEUcSB0ShPcDVfXIJHhwsbxkC64Rz+4yRMyNXCfBPC6ZRJ9nOnC8rhv+KVJAO7MG0M406i/s4z5dx3oSS+cejwzqOdFCYIyZVvBKlggOOaHkZ5BcPYOgzKmgKiaiTHtQ20BHru0mQDGgrAgq9zduGDFj+sr6n/yiRs+0TtXHnvsS4JEu4O2g1l/2vGnlW0DHTeM+EavdgRHG3zmoJhVmQ+51cWQVZIHYEJ7xQjrsK5nWImNPcvZ3UY+7P90wNcNIUOdj14+I8yv74Jje6p8CNx1ngJyMULEUTCBqEkgO33gbB8CT88ImLwKaEFsEi6CgoagJoJJlqChZOGBlfXL/vuysy94enPN5tFTZVxO9H08MfxEVae979bW0bbP2bjhch/vAxMpzukE1zgdAFMB9+htktB/wmVz5AbEGAPR6850kQNytqYRyknktcfbby7AdDae62wCO3O5dELdcb0UzliKDCGbUzjnTjTma3917UP7+vfdYvfZS1BbXg9U6d4oe2QJw/KsfVA4LM80ytlUR3BfWt8AKxtWpey5zwTckf046UO4Mvm1M7z5KZ66EZ4zSCoJwB0xTaCDYBtPBHisWWcgxZSq2A+qygmiCQIBhWRkJU0C94ADhjr6wD86AVJIBEHDkjOg8htO4IFXOC1HM/nOqFv1/BnL13+9uLai+YqGK054jlXTNPFHL/9oUdtg2zXdw73X9Tj7V3uEQK6lPJd06bNL8kDKMQF2sEG/h0Q/yCtHLvhkj516xhu/091zZk8bf1geX7eIWOTjFPkwQ1AFAYmVaAyiPjlvAtUH4Blwg6vDBvLwOFhlDrSQDJrAAyeIoPhRsKjAu7Fh7cNrFjf935Lzalq3clujma6nyAjN/W3s1nZn7Wk7cE7XWP/nen09F3mkcQhpAeBlnlT/cP7GS9XFA+7pcvKZgvuk80RXIyXK3c8yuM8WmM7Wk5yt6zGOE51zd7ldp5XnzuRnf3399/f17f6AzTtciuU3EYiM6CVnAu5oGaPnvnLJKrBIqYXlZxfcIyVRxsM2WtFGe/CTJlRK4M6uEmvBCdx1gDe6q1HtMhY9KfgvFCPhYWJkHEZ67TBudwH4FBCxZ7vKk+euCShVI4CkCqHllfXvXLBuy7cba6p3nLnk8vF3K8eqaduFJ1uU8ub2zgsPth+9sWukd/M47ysR8kxcfnUR5JTngpRrAjBxIHMI7qyZBpPljHwi4D7Zo9clciI1EJFauNlaJ9714zCqgQ7uJEMrgKCK4Bv1gaNzBLz9LhC8MpgUNIQBZDUEAieBGJLUhsplb65d3PTApWec/4+NVRu97/rNnIQXgJGoJ/ueXNzi7rq73dP1MbtqKwgJPuB4ldooCzzyYeKzy6PXhHjh+FgQerfBPXI98fP+8cLymQJpqnoUmUyZTK8p9lzz4K5ry9/4qxu/s6d/9212n608gI1jwkSn9MGd+sDrVifJzy5cDKsaVoPVNLnOPZU6yunC8jSFY96oaM+dJmDU90boyzjmJJW5aCs5CtzjtX4ldjwt2sxbR0AjYMNRoy9YWB47uCl+BXJMOeBz+mCoYxDcdieoPgU9dArfM0lLDMMKIGiSXJ5b0nXxGVu/u2Hl6u0v177sfoB7YOZ1YZm8Yfo+yDDe79qfd6C1ecOOt1/b1jXce4nDN1olFVtMWVW5kFWeC+YCK3AWDmRBAYXH3uUsr8wYdzhOzBNHJn04r07jF5G0NYiKqdSbzuB2TviuDDawyp8JQomaCJyPA1ffKAx32EFxBsGkCqQLIKChiJoCqgjlWWVDW9ac+82G8gV/+NCWD9lP+IWfIidEr31X897LB31Dn+sO9J7p1BzASTIjOKK+AOo/xmn4YgBDmDAbg5fpAjutCtHk5CkEODbgiUhyiR2eSIh/OnCfbWBny99slrdE7nBWjhu1tqCEuiE/6x6L8dzp2Z/Cde44p7b9Ztt/vdP39u12r60CteV1eRJWq6zP8CmPMrx4699QjTtr6aoqGIDkQJIkqK2sgdXL1kKOhbV8Db84MTWa0+WS2MTXWcdGzTqB6/SrULLvce/YHHy8KYssb2NCs5C7fo9YAiZgryiVWOQa9mXH73AhV0VSHjOHROht6QbXkAtCniCgEBaG7A3LRNCwfbSgZQlZ9vdtOO9/P36xNlA3AAAgAElEQVT1XQ9W5lY63i2PPd6INjc3m0ZLvAueePqJmw+2H7rFoTiX+i2yxVKRBXk1RZBVmg1gBVAEmXLxMj4jHjkHAiiqRjrdSCKjuiNU96IHE3l4xnOiWvhZ+MzNspP+hYX143E+gAhSiIeA3QvDbTYYHxyjsjeM8aBugKaEgFOCkM9nhzYuXvPHlTVNX7330ns755pImf5dnRx7oNf+WN8TK4/aWz/RO95zxyiMWBRLiKIjODeZaiLLuxNHJgas6NsEEykW/FMZEZr7SSbmTIEtXhRiNoE9lftMZZuZ3meic6Bzh5FZWteJyMqAe3h0GFo6WD93Q3Y2bKCQtlZygD/p6tz1G+Ru/cOt33yr+80P2SeGKv1akImT0A1HB+hjhjQeuOOLwmOvXEbslsQIuOdac9MC96kPcHL4DCdIMvBO9j3dfwyZJjzxovNftBhEvZmURxVIkRVL2IhSRh683phG40FUsdxJAGf3CAy29UPA7QMloIFZslLJGHr9aCRwIU7L5XM9NYXVr33mM5//6MbsxsFUXpB3YxtN00wPv/Cz2//2j+c+1js+sNxn9meZK3L44voyyK3IBt4KIFgE8CsyhFQFTBYTAX0wFAKRYyI9hmiI0VErzIHQsX42AP69BO6cKEAoEAIrZwLBo8JwyyCM9TgB/BiHxwoDAE7igVcVkIIhtb6ouuv6rVffW1pT+vrVVVfPh+MznOhvaq15L+955sMDnv7P2EKDC2VzAEDCMk40wvW6dkOJMw7wJgL3eLn4VC5xrsE9keeezGlK5dpnc5u5AnYCdE1lGEORBaY+h78zwN0zMU7gPinie4qDu3DnX+788ustr9w9NGGrDgADdxLf0FngBIKxTzhW4pM4UXqvagR3jgdJFGFBeTWsXbEeZhPcw/mUWfDcjdsKh4ajdJFj79nw8tEqxKgErswqKtAhSPM8BFWsm0WjxgR8UIWJ4XEYONoNXocHLGACDkOwoplK5LDzGhLzsjizd1Fp/Zu3XLHty5c3Xb7zveSxx3upNU0z//XQUxc8vfPFjxwZaDl3WHYV8wUiX1CTD4VV+US000QOUNRTFRG4ULxFYRK8aDRiC1tkhBsseuqShvMLpe5Qy356791Ir8zmgpPoWDNdiGiRQY3ykAZWWQDvgBsGm7tBdgTBAlmAWTEsj8MyOQvPQ64qeq/afNFPN9Sv+dYVjXOna3Aixu7dPMd2bbsg9VvP39m15/4uT/dlQbMPBAujfoaww5sgEr0RAcBIF6Wi+U5ZpgzD0XMJ7pOvafKqlUqo/0Q9q0zGLtb5ir3W6Eiw4a0bXjneOyqCjowOw/H244DgHs34Dde8p+q5l246bDGZ3//cp59ryXTMknEzMj1u3P0wr/pPT/3Tv71w+Nl7hjy22hAv0wSmUFWa4E7ys8QhwtgrslEFqC6rgnWNGwjcqRFGFHiGQyNxSjyMi43k5vWSq+h81bsE7sQrwICPrNBkQTY0Zm9kWSXGOLaK9Lm80H20HbyDYyDKPFh5C2gyR4uLivrsHA9mTgpWF1TuufHCa7//gbM/gJrhc1rLPlsTB9n0z7a9tOrpXS9/8Gjf8RuHPLY6NTsEBVV5kFueD7mlhcBbRZiAAIQ4hbowIXBTftMwAllfLdZIhn50cMeLjAH4KSHTtLpbZX7XmSxGsWeTFQ0sggUUZwAGm7sgMOgB0YedxnDOiCRug8aeFaRgU1X9wY9c+YF7K/2VB5qaZk9mOPMRODn33OXbV7fj0Kuf6fH23ubgHEWyKUh92lEKGjkuKAWtaDJF3ZihOTknnsCoTdauYNrBmitwnzpHp8at5pIAl84MyeR9SgTu8daEuOCuyGB32KGtow083hmCe8mmwxbzSQbu971w32efeuev99o9tjpFYGFmJsQSCX0n89zRa9eVSMPgjqVwFSXlsHHlGZCXlU/gHs/ymk5gIbI9a74R/QmHdBNZ03HqVxN6afG2jQMixAannucI7EyX2lBo4zmRhOX9Y14Y6hoAe48NpACrcUc5WdbuUwCBE0ECCcryS1o2LF/78wvOO/9XWyq2nFTEqR3aDnFov2vB4Y5jVzR3HP5g72jPBq/oNWeX5UJ5XRVkVxRASFTBzwdBlVDQJwQ8lgsy/R8d2JmqHQN4rBzQvfYocI+3IKQ2X9JZduJvm8liFH0kBA6cD2ZNBEfHEAwe7QXJx4NZkUAJofwutkWWQOREyBWto7dceN13z1q9/uENhRvG3usRnJmP7twcoVfrte7ofe3mA33H7rP5h9YFzD4+IIYgIAfJU8e+DmSMowgTOSK6wZngcjINw0c7LvjvVBQYM5lvqYD73Ix0ekfN5N5oDFPUIGBcJ5Znj/6E5BAMj9ihrbMNJnyeyFfoZOjp1lRIdXrO/eQCd7zbz77y2Xu3v/aHz9i99iUqgTsjf6QK7jSgKiPJG6ErUi/TAMqLyuCMVZsgLzsfREFMC9xjw01GHiVKyp6Ol2jipJJzNy4oroWYwEPEum7SU8c6WSSMyRoRxsyCCYLjARjutUF/ey9wQQ0EmQczdnsLYtMVkbTjlaAGxdbigZULVzy29YxzH/Gu9x7fxm07Kbz26Ae4Y8cOcbBkrLi7s+2cI11HPtAx3HWRl/fl+fkQ5C4ohtqViwCyeRgPTYBo5Sksis1zjGZEBOqUI8Pv9Jcyidee3pLy7m6NfdolRYDgqBf6j/aAz+4BMSgQ2ZLeGZx0IQ0sYPasqmvccee12/7l/AXnd5wo0aJ3d3Tm5uyveV5b/ffmVz4/4Ldd6QR3fkAIgCyqECRyMA8iGVwKiSULSJqJXwkXd01JJ6Q6xbNMgVCX7ojEX/emZ5ycyLTWdGtzqveaCrjjPSGRLh64B0NBsI/YoL2zDbz+KArL6QLu//HWf3zo1y/98gt2j32FwsvU8Ys+vE4QS5JzZ5Neb1JNeuO60puqQWlBCWxacxYU5BSkDO7Rk3YyUSQycaNL3U44uCPlHUk5PGODYz27hPXsfgXGhpww3GOjPLuZlwjIcRHXMNdMLj8H2WK2t7609m8Xbjj/h+dceM7bDdzJ2wwE0zp/3f/XvCM9x9d1DXXf3G7rusHmGS3liswglZqhuK4U8ivzwaf6QeGQnxARrImAO2r+I8kQfxNF4swwv5nqwjHX24kKD7xXIe14Z+cw8AEBFYuIdyCIIqsoCXFQYsrvvPq8y798Zf1lj803hsn8qRzQhrLfan/6ruae/R9zaqPLPaYA78fyTAlFhDjGpFYUUJHgiH0edD3FuBUyUXMvHVAPOwux7PtZBvfEnnBicI9NiWY+0qntmam3Hn30hITnqI0McI93vkAwAPZhG7R3tYMv4I10+DtdwP2bh755/U+feuQr9gnbmhAEQdYYIY455Gyxna4UjoVCdE9E96Tpd4oKJQTuZ0JhblFa4D4Z4Nk1RDvSsw3udI+xIaB4njvWtiMZBzt3IaEOMMduBj7EwTgCe9cgjA+7QVI5UIIy8LwESEFAZTKsc+YVIVBTuuD1tctWPbK16bznz1l+znhqr8p7e6vnDzyfvd/WvKK9p+e6/pHB6wbGbcsnzH7BWpENRbXFkFWcDZwFdXuQNKd3ltOXVwbpOoOZ1R7ofzJZVmdvnIw5H2FOIxzoinph1UajQY5u4uopBwJumQf/0Dj0H+mG0KgfJGQYqgLq2tAiI4IABUK2Y1lp3V+vveCqf79m5TXYHOi9QvafvYE8QUf6m+P5zbta//Fl+0TfuR7eneWXZAgIHCi8ADJWZwo8aIoMnILd9sxU1ZMM2HW3JeEdJALMufTcpwfNUxfcEzpx2GlTEMhzn2QYYKVOMAC2ERt0ELj74oO77pBON01P2rD8D47+4NIH//KD/xya6N3gBz8GnVliWRfhiFugGV53I8pjFJaPKozHTTAcf/bas6Aor5jAPZIT0WvHjaZyYUsXc5GxNaFxJmxUW8/wt0ZNfhyPL7bkKnoJjRZHw5I2g4ASbgljkABpWFizCbQ0yBtHn12RwOfwg71rCFwDo6AFmYeKIWisl8NFnJclyNKylMrCqj0NCxt+ds6GM5+6sunKoRO07p2Q0zzT+oy5y+ao6+o5fmGPre+67pGesz0mfzZfIHL5tcWQXZ4HXBYPsqAixlHOi9UY67WmVGKo681TISbjcRhyyKxAwzAkYypaopXGDFGEmJRNOsxhnFNohODZkFchUKkEpg/QQEHJYSZapCEpi9r/oleICvsCVUuEggpwXhVsRwbA2T0MFk0ACOGbhfNLoP4EWZzFV5lb9sZ5q87+xueu/swrJ+QhnaInOagdLHxi77P/1ufpvW0CnJUBwQtBTiHyqoKNe3ABoBwrI3aadGEhYziStXudFuSnEcKJHu5oU5UtKdPZcThPDD2wqdsl3//dedCz4a1HX7lh6ie7m2jSYPS/0XPvH+yDzp5OCBHvQseWcFfL1GzpkxbcH+16dPN//f7b3+3zdJzt5SboZaBabLpvWs4Sjm3sgkllYeiJoaCAwEO2KRvOXncWlOSXErgzkQG2aBNAYmhskuXEiHORl81I5E/14qbUcE4D7oZnbpSzGQSXcJTYCDzoynZYH2lcRNg6J3EWLG/SKNcugAlEWYKgKwSOXic4+h0kVINisiqvgMYr1O0N83zmkAUW5NccX17T+H9nLDvrsRvOubLrVMytIpP+xZYXy5pbWzYd6T76/tah9otGtfESrsgkmCtyIAfL5fIt1F0OZedxsUWAlLBkDIWAKGrE2sOyWYcsen0ZpBcTDSpd9U7vvkfPliaUrjuo17omWxCm+x6B3QB3zJ3jD14LnkXG6APJDiPRBBnXACKG2hUOUJRI4s0Q8MvgHnCC46gdZHcAe+1QmxKc+LyGvdxFrcRacnx9w+qf3n/bJx+p4ComZnK9p/u+v+767Q3v9O37klMZbfILEyaZC1CEDfPstJbp88jw1Q3eh9GFMJGCXCJwjnERo3gkqT+JmQDhTPZN/QrT33K2r4t1j5z+E1sNYPw//u3z+6Cnrxu6+7rJ2VKxFFK31NKpIjhpwX1731/W/ufvvv5Qj7v1nAl+jFNQkAW1z8lvQW8jA3DHGlKehyzJCptWb4Ly4nIQBWSq4iIesYN1jI96gDHgTihvrOKTAX4KuOsB3URTAY33WHDH9dkA/kg7Uh10dAsDxWboirEmGcdCRK9dA1ExgerRwNnvhpEeBwTGAuEqLk7QSA2LIEHmoMRc4lhVt+Y3q5au/cVdW287wnFcKP1X5+TYA9vHHhk+Yj3W277y2V3P3dpu777CEXIvDOZokrUyB/IXFIG1OAc4Ez4PTHEg2Qk7pqEokBwGc8Yw5MlIxEdBLyaVHqJVEBkLem56e0cWoZl5OJ+khfVmQMh6N8Cdee4q9RSgVjBIvVA14LGlL8ZoZAE4hQPfWBC6j3SCYgtSeF6RQyAKaJhgpzgOcvkcZ11xzVPXX3bd929qvO7AfDg+s7mNSnSvuN5c+PLhl77fHxq8yCN6coK8D2QuSNUZTDiJlariD/aDIG6HEY3Ty3dn7LlnwA+ZCRDOZN/MRjr5XnNxTZmCu0Gu8/q8BO69/b1U/kgiNqcTuD/n3rHk3x/514e7xlovHOdcKH0OCvaoRJlUKr2eXlgkUovOvPDosgQE9/WN66G6vAokwTzJc49f0hRT8pYGuMfr7hQ9JQ3wxsebyHNn27CIAkI5biuEwR21WBCMOCpf0rwA7qFxGOl2gGfEQ2IlSJpjUWENlJBMZXBWsPqWVjc817Rk9Q8v2HTeW2sq1pwWXtr27duFyq2Vi3/92PZtHfaeax0h13K/KZhtKcvmChcUQVZJNojZAmD5ZVANAi8xzxjD9SikhEI/WC6GY0pqfhTRYZEh42OQnfFJJWznG9XKN/kSZbz7bAYYtfjUrc4Q3KE5iZoGzCjBzbBXgKCI1BBI9oZgtG8Eelt6wOqXwKSJ1BUON5Q0AbLALNcUVO4+Y+mah++67s7Hq7iqeSW6VB9M1HYE7HAku6ftwD2vH9v1xXHzRHHAEoCQEACNk7F1U1gV0dBTMOZJRFOepYYmrRMJgDqhyUjzMpl/mdo5Uh2GuQDSVM+d0HlKcwySnY8M9hTKmRN57ri/1zsB3b3d0DfUx9bu0w3c39LeKv7Ef933SO9E+9UuzmmSEZjQc6e8+8zA3SKYYc2y1VC3oA4k0cwY43pYPj646zn3cEP51D33ZODOPHSmiGYIqkwGf5xMesMZXUqWmJh6TphJpuL1YRhWgomRCbB3DcOY3QOqXyWvHQEBMw+Yp9UCGuQIOerC4po9m9ac9d31a9a8eO7Cc53JJvWp9D0uwD3gLvjZ4z+6fm/LgVsc/tF1Ps5fCAWCkL8gH3Ir84DLxjy8DJqEte56/p0MKo3IZ6Rshz3VEOSpKsMAXRaJwW+NRZt9E2l4lNFYGs2BWNKIGQ3RdZXoEep9FzB9QwrlCP4hjvTiPcPj0H+8G/yOCchWzWQfqyKmpAQQ/ACllgJ7Y82yP2y78OqHt9ZvPT7vtWf0lAA5Hkqhec3bx3b9pGeif6XH5JP8UgA0IQSoB8Xju6vqxiC+j7q5xh6lPkfi1MsmAs544E4pRD2ql+pdZALMscS9TI6R6vVlst1sXs8kMnUK4B57vWHOlKaBZ8IDXT2dMGgbYM29onLu6dznSRuW79Q6Lbd+69Yf9/o6b3KoI9nYX1xDApCu0ZuJ5248IFRrW7GoEZYuWgoWyRL2utj3rNlM7MfIn9LvZ9FzZ+Cus7KNcj/j5NTNjPnq9L5j3SQBuS6ZyrFSGiJXaSJ4nV4Y6RkB54ALZC9KyVICGVRNppwwhnHFoKCVWsoGLjzrwu+uqF/6x0s3XGo7FfPsqbwkB7QD2btfPXTe6/teu7Xb0fs+l+quVPI0KXtBLoXpkWjHZ0sofkyNi/AFFTAcj1CNHjxyOPAZ6I0+GPQzY4DVybNOCMSb0hdu2ia2JCmmYVGia6fuf5gK0FM5GM0yPgIBOhKz0BBBjx7zCTypzsljISJWYvmbFSQwqRyosgaKIIJZzALRz8mLiha8vmXVpoeuvfyyZ0/mMshUnvtcbYMlmE+OvFgx6O799Dtt+z7lz5LN49wEBMUgcDwK1CggoFAmmyDhah6MtkTWlRijTb/YKXMmzk1EbzMb4E7rTAJdjUnnSoHZPVdjPt1xZwvcY4+Tiuc+HbiPjY8RuA8ND7HVPcPowkkL7jg4533nvB/1eDs+OBgayg8YRJQwo3OasLxeL8gMgUhYnkIqyErlJGioXQpNyxupp7uevdYHGQEzIklrPKS5A3f0yo38eUzZhF6ehVKg1LGUwJ3dEwE6jzQ5oAWcC3Aw0DEA9l47KAjs1JudBXDJa8eWrkFeyxVy3JdsuvQnTYtW/PCqs68aPF2B3XiuzVqzqe9Q36qXdv9928Hu5qsHfUOLAtmyOasyD4rqysFcZAEpxwwBLUSETCNEbxiZ1JFP7+RFv9ONNRYk18vU8BnoLHdmnUZay6bKlqfnjOWLOrgrTJ6AgB7NCAR34tJhjwEBu90JoIY4gAAH7iEXDLT2geoKgBU74akKaIoGCidRxURlVnn/yuqlP77zug/938bS926ToHcDINI5JxqLh/sOv29/f/P/DHodiyckP+8FP4BZN7wUhZ4fKUhGpVQMR4XNlrD/PunUycA93vephuXjgUusVx59MfGM00wBKp3xTWvbqHcseg1PZKykYyTMBNxxDXG5XQTuww47E2U7HcH9yh9c+Z2W0eY7+gL9pQHUlzfq1snSnSafpIN7vFIEHEgkGS2qXgSrm1aD1WLVjWZsmWoYAgzcpy68k8E33kSJZ+VNN3GIC2CYF4bnrlvyDCiMWndmBBjVVQJJxvIAsgKaH2C0z0nA7hmdIA8d5WTREkDwEbE4ThMhV8idWLNk7Z/ef+kNnz+z/szh0x3Yo156oWWkpfzpd56+7I1Du+480n/8bC1PFLF1LJcnQPmSCuDMHDnDIQ29eFZOyGMZExHcWIg+8tFLNlU9naL3KZjuJU5l0UHwJkllTEwhgQ7BnVcpHG949UiiE5BEp4oE7l6nD2ztA1QOaQUzCDJaAEiqFEBT0Iu3qKvqVj562VkXPHTbhhuQRHfSqRKmtejP0cZI2Hy87/FF3WN9X94/ePC2gFkDjzYBQUEBHssSFDTAAEQEdjK62YsdicAbpuD04J4ox/5eAvfpPP45Gv5pDaGZgHtcwyfNsLwxHvg39hJwupwE7qOuUeLITL741Lm3J7Xnfusjt/77Pts79/QG+2pJD5yk0w260jTTJAG44x5oOYmaAAsr62DdqrWTwJ1ha8Rzn2twN46fHNz1znYkp4smKU9a1HgfQX8QlAkFju89DppXpd7siiwTj0BExStZBT7EQ46U419QsOCd++76l7vPXLC2fR7YY94pJEJ1vWLe13rozIMdRz+1v/XgDR7BB2KRCQrrCiG/Ig+yi/KI2RzAFsSCBhqKkWDZnF6FoVe7h8lQSLxj3DYd7KNW5nieUTKAZzYtOwgT3mEEOvxQLlfjQOIkUP1IkpPouQ91DkH/8V7gsZ8AiqQEQxjqATNvAs3Hw8LihYcWVy7++i13ffypzVyN70QsvqfiOd50vJl3bPTYZXsH9j88pNqLJyAEihnbMSIRUyEj3MSh2UVNIOg5qmjYh+cEM9D0QtwpQxSeL3EGLx4ApRqWT2Rwpuq5xwPy6fY9Ec8+3UhEomtKODYpgnt0nh3PYYD7qHOUwN015jp9wf3Tj336k6+0vXzf8fG2pX5k/ehC/OlOkNhFEz3bqpIq2Lh+I2Rbslh9OIchbsxVMu9oSkkb5q4ZxoajBqmEU5JryccJy8d67gbZDwlcggRqSAVVVqmkb3zMA53NHRAYDpCMKJGpeNasAA8jKSJkQVaoPLf82NUXXfWN28+9/fFTueQt3bkRYzVzT+15yto+NrCqu7/ntgNtR6+zB2wLAlkTgES7sppyMOdlgWLiQTFxoAjoxcskIEQ0Nyw/w6oFzINQ612mcUd6/ym0cJz+2pmnxzpC67xSLI1TQ3rtOxLoODL4BFkESRbBYxuD3qPdEHQHgENiHSeCaBBSAwqUiIWBtUtWf2fzhnN+fsva67rnSXSZzR7UUfi/w4+u7R8f+H8dnuOXjlnG+ZCggoyUF6N0VdFADIfkdcJlGNwNA03vg6FfRvT6Eu2xxwXzKS3BdSWmqFuKt6al62WnsuZlMoqT7jXNDouzfU3JjpdqWD7aYzfGPhQKgd3OpGdRV36K557G4J3Unvs3X/j6rY/v+/Pnjrlb1k3w3nDHnGSDH298oic25rvK8kth0/qNkJudR8slhilp2dRDZkhUiz1PxMpm0YNUriM5uMch1EWBOzMldJKfxhOw85wAZkEC/3gA+nr6wDngBBjnqSEMThYZsJ6WI8UxSRblypyK7jOazvjNNRde8/CaijUnVae3NOb6rGyKTPpdfbssh1u7FnXbey5t7T/+ocOD+9dweSpYinOgrLYKssoKICgp4OdCoEoYa2XtY1lUBSsUWLkTMxdZCR01o0lz0Yq9IaqLJrIcpgJworKYDyNcsjksahKIIR5CzgA4umww0o368YxwiQ2CMJqAIjdiAGDjolXPNS1s+NbGlRvf3Fq/1T8rA3gaHmR71/P1QxM9HzluO/YphzaU4zf5CNhRY4gcAtRBwDmBZDqdSMfq21FYiuIwtA19p6cD2T8jqUcD3BOtOVM7vE1dn2YK7qmsd5k+/ky9/bm4pmTHTAfcjeYxxrgEg0Gw2Yago7sD/EH/6Qvuv9jzs8t+8vdHvnTEeWyLh/PQ7A/z6dKcRbHgXphVCBvWroeSwmJGTKMeykwIBpnl8Tr6TK5ZjimPS3A9MwF345AU3sXIgoba8BrVsyMTfqB7EHo6upAoB4JPIq8tpAaAk4D61kNAg3wpb2DtknWPn7PmnB/LZ8knZae3NB/1jDdHgD9y5Ii0x9le0WNvP/dw774PdQ63nedRfRZzUTbkVRdDblUR8HkmCIoKhBDkscxJ0Bs1Iosew+RUWMFieDMF97DWARoJaEAoyL5GUSaBojX4fwInMa34CRWcvSMw0mEDxR3S9eNRx1yi1BaqE1bllPSdtWzdd9Yubnrshg03DM177ZlNGwzHvzOw//Ie1+AXh/wDq/3SGLHjVeJjMGYQAjNjyYcFJgnUZQJ3BuBoEOI29O9pqidigceoh5+ai4/vfMSmGtPx3JOBXmYjyPZK5zoi62J6dfx0nmm0pFKVz03lrNG6Ksa44d+BQAAGBgegu7cLgig9G5tzT2MQyXMv3XTYYjqJ+rkb9/dcx1NrvvTYV795fKzt8nEYY94RqzfK6GNMbATyXFMOrFm5BqoqqkASkUEcabVIlctR5R3h3PiUnGny/P/MwR0NDlwUGEkOZUIVvwKuYRcMdA6A2+HC4iYwyax2GVcQXmTlcVmC1VVdWP38+RvP/5/NVZv3NjU1BTMauNN0p+3adkE8VlRw6Mg/Vvc5B2493tN+pTMwXg55kpBdVQAFC4pAKjRDSES9cPzRVe3IW2OlcgjuTN7YKJHLfDBxiiKIo0gNr2KbWgz5s2ZBChEnJRBCPPhGvDDcNgieQRdYVRO1c5VlBXhRQkQBs2ZRz25a//vVdcv+58Lzzzs0X/qW2TPZre2WWvo61rXZ2u/tGuvbNsGNW2XBS/oIFFPR+xSQgqFe6UB+Oj5H/GEaRGFpa9EAf2z7GqdkMh64Ju7JnjyymKq3PJegntnIRwyCdPefTlQq3WMl2z46LG88T6/XC/0D/dA30AshJTRzcC/Z1Gwxm2987tPPtSS7nkTfT2PvZHrI5PvtHNlZfd/PPvm9Tk/3TW5wcYheRl/35HsnvhUEb6tgpVK4+tp6MJvMYbl6Q22MAN0Ii+mWtDExwjph0Y1BEpwuEbiHXxiSjoutcw93Etfb1rLSGZE3Aafw4La7oK+jDzvmjLkAACAASURBVMaG3RR6R2lRDMdioxCj7l3UxFBxbtGra5vWPnj3zXe/XDNPlsp4ymC53O7du5veObh32/HezuuH/c562aqZTCUWAvi8inzQTKgXE6IcPDHomduuaybo3numVqluz1J9u+7ZIUOexIkM1jVWSKDq3FgInL0OGO0eAdUdBCuHnf+wOxUzBJBkV5Vb1Xbhme/7+tpVG/52YfWm0XmvPbOp8cLEC1XNXUc/0O3u+8RQwF7n532gCQpFcVRDFZJIlcwrN4AYJYQR2GWjdwSpCepMet3Vjyd+NSlMrzs4iRfm2QH3UwnYDcMq9mnP5j1GG0yxx8X/Hx8fh77+PhKwkVVcK6ZXWp1uZuo595MP3FEQ4tj4scI7f/rh73R5ej44Ig+bVA7L4WK7s6X/YmJ20sSZYdmiBljesJwY8xr2XyRSCr6MOqEuAbgbLx6rI50+jBAP3Cc/dLTwEQkicpHR/cPpWhC0NSxt48E/5gNbjx1svTbQ/CpJyaroleEfLI/TBJBUKViUXXSkbkH9z2675QO/2Vi00Z3+KM3vET0CO7Qd4tjBscUvvv3G9b0jfdcMjNuaJnhvrrU0i2Rrs0tygc/iQZMAgloQFE4l6Vp8tihZy5qzzGxMybikHz3TrreTlEACHlvaBTlwD7hguMsOAYcPREzXKBz688TBwHaiFsWsnLP6ff97xrI1Dy49u659I7fxlO0nMLPRnn7vVk0zv9b72/d12Ns+OeAduGycGxMDHErMRpW3kTwxC8WLmO7Tly4MxRueO+Xk9ZC9hIY6ThWeRSijp0ssUCSfS6cuuM8EjGM995kcazojITosb2yH53K73dDT2wP2ERsoJBt+moL7Ifeh/H/5w/1fPuY4dseAd6AQqWKz0H+Dhbg1ERbV1sPqxpWQnZVDzGYKoVKnkJjWnbq3FO7qrZvLmYB73MkUBncK3kTJUBrGhkBmvt8TAMfgKIz0j0BwLEC165IqMbU0ganWWTirWmItaVtS3fD7rVsu+d0Vay5snffMZmeZx1z83/t2Ve14+/XLjnY1Xz3oHtw4wXvLhFxByq3Ig5yyPLAUWkEWsVwOyXYYdsWcOBpfumTwTC6F5h0rlsLudYqKHaU0MvCEIA9Blx/sHTYiWPIBHkyaBFpIpfIr1HbkFVWpLqg+dt05199fnlvw2tUbr57Xj8/webzkemfRm93/uLt3rOtDDsW+QDb5QaGOi3qnPnpWrLkQ8i8YuDOlSea5M4Ansqwetpdk9m8Ef9K4ibq20xncZxOA5wrcp3Ah9MouqlrSU7y4zejoKHT3dMPI6DATsDlNwZ0bgZace3//lU/t6d17T7erq1bhQhTunKEDxMhzCg+11TWwbtUayM3OJTlO8nyRsIQJzCgtAcM/N7xw42+SE0miLhTrucebqEa5DJFjSBTFUKxjUQRcmoPeEIwMjsJw3zD4XD4iSeEPJ2Nqj2ftXBWA0uwy+4qaxj+vW77ml7dvvX3vfNlbhqv3NLu9NfZW8c539mza27L/yr7R3q3jimdRyCRbskqzIa+yACzFuaBaUBxOgZDe60ggzz3SNjh6DifLeekEa131GPPrGvAm1v5YDikE7rwHSXQOYseH3EFSKERvnnTMETw0UAuzcuwXbDj3e6tXr/7f6+quc88bfZnNjVat1byj7Z1rjzuOf2rA33f2hODmVSzVlbDTHukF6r0iOOK+4HMnBUHqEqh38KMOf0yUitQmMSyvnFzgnmrOPrNRZnvNJrDHhuVn89ipgDtG8BwOB3R1dYLTNcraS5+O4I4PYkDbnfWfT//ijtdaXvvE8eHWpqAQAE7E8GLmoQwCbQJ3DipKK2DdmrVQmFdILBfSX9c997APrYfeo0EaQ2+s2piFW6f7TP020tdLn76sFlZ/8dHKQ9Icc+AxHC8AJ3PgGnHDQNcgjDs8gI1ZRcyxYq4dDRK9jI9XhcDi6iXPr2/c8MilZ130+vLS5eMzebHm9008Atj74MCxIw2v7nntyiMdR29weB0rA6ag1VKSBQULy8BSlg2yhYMgsqQEXMBxcWckONbhLwLp1NDHYNfrvyerXidfGf+mFA3Wz6sKmEwSA3dZAwtYIGDzgq1tACaGx6kkEoIaaDL2pEeeBgcmkCaa6pY+9293ffaTK7JWnLb9BGZjTj9lf6HhrY53PmsLDG1zca7CAJLoIKin17DvG1MRJOlnDLVT1IZ1cMf/UHyIyuT0pk8knEV18MzTZx5dRKI43jXHdo2LbMNWnGTM70n5+2lKNKcDwEwY7umM/2yCr3HeMG8qQ8nXuNcfr4QrSpOFPHdsxqyqYLfbobOrA8bHx6jBqeHYpTMuxrbZ/mw4o/QkJdShhbz99d9f/+TuJz99eOjImV4JrWMs02U9tDP9UA4beMjNyoW1q9ZS61cESA1bZHICfYcTC8OpLL/OcmARtr3RXIb59PEsWPzddJOTHUtPyOnNA1i/XwEEJM6pGEHAZi8ieN0+GOgchJGBEdKIx8Y3aiCEcntgNplw4QZT0KKU5JU1L6tf9t33X3z931YvXH1adXrLdC7MZD/khewb2Vfx5HN/u2J/66E7bF77mgnRlyuWWsBanQd5C4oAcgWQeZk6GbLmsWizGeDOjETSGZcVXWBGN/n00C2GcNmPrmGPACArYBUlCPlDIPAW4II8DB7tB2f3CCg+GcycRMqEmiyDxOP8sCj5prz2j9344S/ctP6GJ+bVCTN/6jt7d1rfGdt/xxHbkfvGwNUUMgXAp4aAwzJDUsZk64XxYVE4FrGJrlVnBpseodN7UTGFOsNbTX+BSxcMUwHndI+ZzNtOpsJojFsm5030VKOPlYgtH73vdKWI8e6PqQGGnzj9g95ZYrHqz5gDYsf39feT5x4MBaJ3ymhCntTgjovnT/b+z/m/feUPXzg8fOziMXEcVIxfJZGWT2WkUKXOYrLA6qY1UFtdCyaBMeZJzEb3pDT9RSWAJ8EQ1pWOvbCsJCn2YUdPjFTBHY9jEDAUBdMDEohYrC4LIE8o0N85AKODo9QgJugNgETEOQCLxQLBQAAEWdBKpPKhTas2fXvTmef88bLG8wZTGYP5bWZnBI5pw7mvvPjEprcOvnXP0aGWy9y8J0fO4/jSJRWQW5UPYo4JY66stxzpwZNPR+I26GKhuIxZlEDxoxFASwNth1K3tEjw7G9GrsQQroaHA0HhqczNPTQGtnYblcBhVEfAbXQRHUERtHxzwci6hvWP3X/nx/+jhqsZnZ27Pv2OguvRswMvnv1y60vfGFFHzvUK41xICIHGCyCjIS6IoGrIT5waWYwF93ijZ4A/pxMl0xnh2QTD6PNmctxE+7zbwM5AN/moRpdBx9t6Sgg+AbiT8UTNvghYwOf3QQ/2ce/vA0XBdz19Ay76egxwNwnS+1+4/4Vjye8s/hYpDEmmh55+vz+0Prr+J8888qUjwy3Xj2oukHH1mkGtu3E2aq7Ci9C4tBGW1C+BLHM25doR3NFzR7ISkwSnjrsM3DHERh73bIE7C70haxJbiVLNcojosiBxIvjG/GDvHwHHgAN8bh+COJgEC3l4udZscDvHaJKUZBe7t6w99wf1pbU/vevSu3rn5knMH3W6EdA0zfT00aeXvtOy/+7XDvzjA7bgSIlsUXgk2hUvLANroRU4Mw8yr4FMESHdg9c0UEiQBsDMo45B5CxkCEQ1DzKiSEiQ0/wKWNFrdweh93gPOFClMIgKdSJg0TtGBDDCk8NlBSuzi/fcfdNd/37lsktfm28Mk/k83jveWrqj8/kvHBs4fKsbXJVylgohASt4MO2C5Aq2WkR/prDa43QrM7Z/r4B7JoBu3MNMgT3WWcr8abE9Y68nFXBPdk4UkYrIE+ly0DGeO77hlGIVeJAVhiXY6rWzqxPswzY94juz9PJJDe7ITn568C/Lf/jEI//abDtyqy1kMwe54KyAO/GHVYCl9Q0E8HnZeaCEmHeEoflocKfSFOqhPhncDWZ7osmQ3HNnIhbUDwpzcmhMUDGzhn29YMwxBt1t3eDFTm8Kkud4EMEEWlBjte3k8ZmVM9du+tOyBUu+tj5v/fGNG+dLm5K9nHP1PZbLDbWMldmHh65/bc+rd7UNtq/ycj4ppxIFbwohuywXxGwTyJyKbUVQRpAEh/Dlx2Y/EiklsnpoWuipaxgzJNk8YR3iUX0QCaGiXwVvjxMG2npgYswPAm8mcKd5CiKIqgClloKeLSvO+vlNV1zzg9UF86mamTz77fanbt7VtvPLo4GRFV7Nw4UkFWRRJX1/E3rvIZkpBka5QlT+lmJ+1wjJY34+nU+qx489ZjwPNdNjTQfuqXjsMz1vKh42uWqz4KamD+4ygfywYwQ6OtvB6Rw1XvB0HvOUbU9qcMe7edX7as2Dv/n+fQeHDn+4199XGuADMw5n4HFZy0sNaqtqYeXylVBcUMxq3VUGmhhKYWQHldWdRoG7IXTD8maR0HystON0T86IAGiI6IJArQAxJ8tOiRKzPIQmAuAYGqHSN787AIIigaSZgJcF0IIAVjFLaViydOdZ6zc9UJtT/dalay6dmNFsmd95xiOAqnbW49bCIefQph27XvtYR2/nVq8YyOFLTJCzoAAKK4uo+YzMKxBAwRtRL3tC9UVFb92qYuzISP/oMmYoNovboOQsJ4BJM8GEzQWjR3thYngMZCzlxC6AlFZCgJcgm7f6agqqXr77ypsfuHLVlfvmc+2ZP949/j1LHj/y9De7PX2XBDVvHlanBLD5L4/vqgq8EqIWwMisQGPd8NhTAa1Inp1dX6rgnsqx073j6GOmkpOPPX68azqR4J5sTGYK7uz4xo8ewZ0UlmcjouBajsRragKoUHh+0DYInZ0dMO7Rec6JWZEpPbaTHtybtZ1F3/7dw3ft6d7/sbaxjsUBAYUiZp50JxKTqkFpURk0LW+CqtJK4FAIBDupUe4s0k4zGtyZYaDr0OvgHj2hYnPuiSZ2GNw5nhpIYK06dhNDqpUqy5Tdx9SB7AuBe8QNjn4HeEY8wAdFMIMVJNmsFOWX9Vx03kVfqW4ofWq+tCml9+GEbIS52VeGX8l6/Y3XF4+OjH587/EDNwyrrlKtgIe8yiIoWVAGWUU55PVhJAqB3pCuZYs7EilZlzf896Te33qRBhfgYKRjEEaP94HgZ8QdlTx9NFpFgIAAlfkVR89dc/bDl5957s8312yeb+ea4dPHrm+/7/79PTt6d94/rI0ulLkgzwsCSf5iREXAKIzsBZMkQUiNgHsyoAlfToynngq4p3zsNO4502Mm2y8ZuCfbP9VbSOU4mYL75GOnDu7orVHvB02hXHt3Tw/4/fgqxrTxS/Umo7Y76cEdy+G+9ddHb93V/uanmoePrPaJfsxSz6g+kAE0R557jjWPZGgXVtdR2RCCO4bl0UMyCA8I7swcYzGd2QR3tPKxbhkXcEEQgMMyGSRbYCMJIk8hO5oDn9MHjh4HuAfHgPMLap5YMHTOGef9fPXKxh9ds/Ka4XmvLIO3Y453QVD43l++t6jL3vfBjpGuG/s8Qw1+IWTKqyiA4gUlYCmygpbNgWJSSdUOCZwkXUugzoCdatWRSKfzPEhkKajSPBjuHILA8BhICrYNZ6kkFYmYqgT5Yv5obWHNHy+7+Mpvf3jd9V1zfKun7OE17QH+Tc/WZc8ceflHXcHes5z8uBW9dSLUYntd+hsrV/wUelU11nkv1huPHqDYyHAsKJ0ocE8FDFN5sMmOMx24J9vXOL+h9TDd9aRyrPQSHpGzxQd3/N7IuU9+qobnjjiC4I4d4FC8ZmBwkHhSFNqfYYrgpAd3TdOEr7z4lWt2NL/y2QNDB7d4Ra+u3z0zMgLKcaLoC5YKNemkOqs5S1enY6VwyGLHv+cS3NFUMFqBEhkHa6GRm4PWPHX1REa0AEJQANkVAlefW/Hb/bal1Y3PXrDp4u/se/qt1gceeGBmg5HKGzy/TcYj8ItXf9twfODY5a0DnVf1jQ5u8IGvyFxkgayKHMitzKPmMz7wUyUIqZPpIXkG7qh1wBoBEeirHGg+DXqP9IBzwAEmBXUQVDChKaoiH18EM5etVBdUvbx+8drvfXXb51+aJ9Fl9uiQ8/OC7YWsrvGu+/f077vPyTmLvVKQUwTkyHAkFCSSqqUCWKZAxEieZAnphLFgQ2tKVNe3eNuwyE1yCEoFyJLddbJjJGONh4E3yfUmAvdk54++fvKVk4BhOsdLNjaTzj3l/gzPnW1lSJZH74PgTgRplJjVVBjzMDLdyMiI3ixo5tHnUwHcuYfeeuj8p/c887m9vXsvd/NuqhtmnnXmH+rhjioCCkBD3RJYtngZ5Ofms5pjvTaVLbNREoGo9oV/9NhOdM49syvRNexJzQDLnXBKMEYVs/zZufgQB2bFBBbZDKoLRkWP8NyGhjN/fPuWW3fNL9yZjfyJ3AsN1CcOP1F1qL3lzJau1mv7R/rPdwfdlVDAC9lVuZBbnQ9igQSypBLAYwlcBOAxi47eOw+8zAPn12B8aAwGWvogNB4k4hw6kqKqsMZBmggleeXti8vrf3zDOTf/4rKmzfOlbxk+7Ge0Z8yB/olzXu/c9YOB0FBDQPCLIVEFmUeDnAeRShFRuwbNcoUWciqXjYPNBvCk4qwlAvdE6b9Ub2+2wS/R8eYiDJ8Q3KepPkh1XKYH8nhHSQPcVRk4noNhxzCBu8vppBSagS2ZXKOxz0kP7ngj25u3r330jd/+y57ePbeOKMOigi0VkVyUgoWbcPAwty5JoAQVqKmqhRVLlkNJYSmF5MPgHibMMUMCvWj6G3ObKguhzjS0Ylh+ZMWjKhVSAcJEC91bU3gwKRJka1nefMh/e1F+3ffOX33+i/VcvX8mk2N+3xM3ApSHd+3Pe+f1HWtaOluuGhjtv8wRcC0PZMmiVGqGoroSyCrNgaAgY4wdqCpeRXoWtoxFGVkeRIzejAah92gP+IY9wMsiyKhbTt9rIMoA+abc8SWV9Y+va1z/8D9feO/ueYnZzJ7xdk0T/N2P1fYOd3zj+Nixm8ZFj6Chdjy1aqVOASCg6BXrx6zrxGNFTXyvexIwJ7mkkwHcp1t7TyS4zwgDYp5D6sdKDu6EGFT4hFEdgIGhAQrLY1c4khhHgJ8JfgHASS1iY4z9yyMvV//gzz/6xIH+g/f1B/pyCdxRS30mg4PejiiAElChoqSCusNVlFaCZITVdNkhOoeu/ztX4G4ol1FJHD50ai5hVFJi3l0AUREgn8+1L8iv+tMVKy7/WiM0ooRo8vhdZmvb/F5zNAKapkm/fOWXiw91HrmqfaD9pgGPbZVH9FrNpVYorS8HscACQrYI1ASQ2PGYGtJlTCc0GOt2wkBrP4APxRolwGoLbHokCRKIIdAWFy/Y21S34gd3XXbHXxcXLZ7vBpjhc9zeu71owO248WD/we/6ssbyJsDDeDrYe4LVMrCyRcypkuAQk5zlSYAm5rXUpaX19T7hFYXr3OOsa7FrXaoh8/S90uQDlmzdnY0ce+xVxPPck11H8juJbJHesWLB3ahsiTxhw0HDmA5WQvX290JfXx/4/F4G7DMUsMEznRLgvlvbnfW1//3Gncftx7/YMdZeLUuhmYM7stFxYQxqUJBTAMuXLicP3oxKdaQ+h3qzuoSsHiUgzfdZ99xxqWCRAdXIvyPzGbWJ9bmHoXkE91wh21WWVfpKlbX8J2vK1+z25nrdW7mthqxZOnN5ftt3cQQwl/vnPc9XNHfvufRA6/7bbF7HuhG/o5AvkriiheWQW5YHYo4EnMQTyQ6tfy2ogs8+AfbjQxBw+kH1q0zQSBAh4AuCKFigxJLnbqpZ+qvNKzf87+2bbz86n7LJ7CHv0HZYOjoGN7Y5Or/RPNJ8rlggQ0j16WWGLEWC6TlMDWLlDnrz2L8drXLsITBJoS4NByQieBMxDtIDncT3e6KPk05ZcCpPaS7BPf2xiTh8+MwNWTO6Dwy9Uj09W73RUfN6J6CrpxtsQ0MQkkOsP0oGKoSx43RKgDuGNG/97W03HB9s+Y9m+5HViikECubd03hx4k0gmoAyQJYpG5YuboD6hfWkVGfUsaOBToQ6TMwbKlR6v/fZCcszbXlcENjk1b0C/Fv3BHByIEMaOTtSiIdcLnui2Fy0r66g7lfVBdWvVZZUdjVCU0jfPJX3ZH6b98AIIMC/0fNGQUtPy5k79+68rWu0d6vN7yyDHEEsrSuDrJJcEKw8SFkmUrfyuMfA0T0Mrs5RMGsmCAWxooKnjnDYDlhTeLVx4fLX1i1Z/b07r9r29wquYl7zIIPnjGvN0z1P13V5+u/e5zj2WZtmM2uCFzgBW0Jjv3WBKlhY+1YEdvyh1jAM3GO1sVNco/RAoX7FEe2MROtWOmtfOtsmG7JUjzXX4J7qdczW/UT5+FE9QRh6xwN3BRTdQQRwupzQ2d0JjhFHuF0zNT9LhYAxzQ2cEuCO9/eZZz7zvrc7935+b9eey0OmICh8aGbgjo45/kHQFCywqLaOZGjzcwqYVU5seZ31qoN7dFieGjzNOOceaRzDniEuEEiVZ2E/ysHrbz2FABUOJFkEU1BUyizltrrS2j9UZJX8Kh9KW89ecLZ/Pkyf7FV+732/o3OHJRAMLHt9364PvNW8+/oxzVvr0bymvMp8rrSmFLILskDWQjBss4O9ywaqWwYe+8iKHMh+GaycGRvDQJ65wLF2+ZrvXLrl3N9dsviS/vnSyMye9YujL+b32Hou6nD2fLFbta0f0UZAgyCYTDyoSG5VOZAUBHGmGIjkxzC4693f8MzTlcLFXtkUidooYSxj2+j1KFlIfraAL/Y60znuXIF7OteQygxI/3h6SN7IiMaCu35SKm8mo08Fm91G9e2uMTcQpCCvarbAvWzTYYvJ/P7nPv1cSyr3G9dYzHTH2drvoeafND6+80//vLvt7XsCon9WwN3wxgWQoLqsCpYtXgqlxaVIYQqDe6Kc+6yAO7V21FXw0ENHwp6G7Gf03PWWj7wKsoqylhyYJNa+k/dzwHk5KDAXylUF1Y/VVi56KAfMhy4pv8Q7D/CzNeNO3HHQW2yDtuLXdr595VOvPnVf90jviqAoW61FVq64sggEM0etIl1DTjDLJirh1AQMy5tA9ckg+gV1y7rztjfWLf/uxy/5yAGO4+ZTNRk8Poym/KX3L01tju5/PuZoudtpGuMCYiAsMITpMexbhUQ69NxJL1BPnxllWobcbDpOWSy4M3nT9D/pA1Vq55ir46Z2draVvkqms0vSbTO7r/TAXaZOcH3QN9AHE74JbC1KziOF5dOZJHHuRvfcD1vMJzm4P6c9V/SVh796T0t/yzc9nGd2wB29YWzxqnBQnF8My5YsgwWVC6ihjGEpzzW4s3ae7GXG9q5MmYx57jilqfczMqgFzL1qoARDIHImyOKyqNWn4gVYUbni7eXlDV+uF+v/0VTW5Ek6q+c3eE+OADWfaX95y5MvPvW5Qx2HznEF3DmcBTjRil6jSp461lYjVwRFb3KzsyHg9kNt3gL7mSs3/dNH3/fRFysq5sPxmT7cY9qx3OeaX7i+d3zgq33+vroxxQXm/CwIaIwUJXIciNgDghHk9UJZxo2hslj8Tkf5ZOv25DD85Ct+L4F7ZgAYez+TCYbJ2PTxnt9sg3vm95UauBvmmT/goxI427ANAtjmlT46Uz7ZJEkykRm4n3nIYjbddFJ77ru13dKdX7v7dod35GEH5zCHxECkj3rUIExRMjLasxLrHT3l8PhSjTsKDeDfudY8YszX1daRtjzl3TGGkqC0hRUiZ7qMGNdg9OqOgDsCOwI8mwMM3NFLC6lBCgOixKUWQvU67PmOAiYcmPwmuZwv7V9asfShpppFj68r2Nw3T6aa4bN5l3bHed56oH/lG2+/cV9L97GrRidGy2ROZq2OdR8GxVJEkQdNVsASEuGyzZc8WFO68Hv3XHRP73zkJrMHh177ox2Pbmkb6by/3d15dTAryMuaH4KcCkEMtwvYZhnfO9Sg0HVn9cWGdZiIABhrCT39ZzpwR0NOzwgy/TP9cAYgRYfojbNkDlbTX2cqx003TfBug3sq95R4VCYz5RlUT4YCfFPxHnG99k5MQHtHO9W5YwQ2DOzGjtMOvzGP9LnFON56pTYP2f4cOKt408FsPmvbk59/8uQNy2Po8o7/u/vSrtHOr+8d2bPeI40DlqSTf4tgp+epsT6YQt2IjwawEwEGc9hYQqfXpqP4hMDqzTQZwGKyQn3tIlhSvxhys3Kp7IXAP2bwMwuYTVZXokdmvL0kksMeHgI7vbg649LwDUiWlDWeBVTWYy6D7uFrel9vRVTyhZzBmqKavy4pXfr79WXr91dxVd5ki8z89++9Edje3GwKjjcvOdbeeuORtmM3Dzpsy30QEGRJhgC2m1GCUGjJAd4H2tKK+p1bNm3+18ZFjXu31m+d1z3I8HHu0HYseLX5jXv6nH2fcIXcRSj5p2gyVSsEMT/Ko+g0FavGPYMBGMSjj+cQUDhWN89iSHaxYBPdnyLR7Rj7xALlzIAr9cGbjfMky8tHnyOhiE3UJScat8nXOhWcU79rtmUsmEfvj7l2fTEnZTqny0VkOpfbxfq6kzgZI2qHISDmAnQ0YMl5BHSSpNZIW0VEAUQNQAlwkBcqhgurtu7IlbI++qtP/ao93fswtk9uimZ65BT3Q8v6W89/b/WbHTs/+/eOHbd7cyZAVgM00EhyIalWEMhawiYcDJWZKgwS4TBPpnEKKAITFcDtedSrQcVXJMmIJqiuqIaGRQ1QWlhCxyR1OB106aFgiJyhcKSfbwpWOtt38o3Gs14zfWFYlAFAVEQ1R8txVGVXvba4ePEf19aufaWBaxhOcYjnN3sPjcBuTZPe+fuvy+z24Qva+7pu6bb1bXbKrgLFglUiCoh+Tauwloxdds4FX1tetfzXb6972/EANy9DnMkjbNaafMfD0gAAIABJREFUc55re/G6TnfHJ2we2yZ0ATiBAwW5LtSPWyXPnQRJqOHHZIAPA63erjfeNUwHZPHAPdlacKqDe+z9zx64Z+qeRZ5qWG42jAOR7wxwN7rBDdmHoLu3GzweD6iqTtJGWKJIcmQqGbwLQ9+EFnQsvdZ1VhDgeaqcQjIetiW3QrFcCu9fce2PiqTCb3z11q8OZDL3DWMl031nbb8nDj1R/tNXf3bnGx27/suX54Vg0EsgLmFnNRm9d4HYqwzcjdBZBNwR0WWU8WLpbOqfTuQkLGHhRWr7iqS62qoaYtGT5Ge49SbLqxngbjT4SCp4rN99PBsgmeUaPXDJXnaS09UEEGUe8/GuUkvJgdqCBX9ZVNbw5PsK3tc5aw9h/kAnbATQoH1237Mlh3t6zmjtbbuubbD98iH34AKLRQKrYgqsWdz4/MVbtn55mXnZ0aampuAJu7BT7ETP2F9ct7PnjU93j3fd4AFPDi8KtPhiGFUQBQgpMjV1MjyvMLgT4kwG+qnMd92Ri3LTpgBXiuVyscOebE2Yi8d0os6ZCbgnut/Jx5oFcA83cppq6IXBXQAIBoPQ3YfNYgbA74+kkaNdfyq4ihI6JXBnoV0G7vQ3ltWhgYnAjppqHFikHCgJlSt3n3fHR1eULPvzto3bMhasetc9d7xdFJf4fw/95zXtIx0/G4LB3KDsw36L1CpVCakE7kRQwzcsVXAPUaybQiDZlhzy3Jcvbog07Ijq1UvKcbrnPhvgnurLl/yFwggDW5AwbChqAlg0szcXcjtKLWXPNlY2/u6K6isOzpdHpTri753tCODb3so9dHz/0tauY1f12vo+4HSM1FfkFHVffdHl/7li7Yo/bSnZ4pnPtWf2zPZpnQV/3//kR7rHu+6xy/aGoBCkdJ2MqyiSXEWBiFBM1EpfBsNlUDqrLurUicA9NeBJ7x4SrQuphPXTO1Nk6+RrUaZHnrzfbIH71Os9MeCO+OP1eqGtsw0cow4iZBrheBZqj+gYIp0Gp5QB7NHgjis7ilGT1orulGIPCbOWo9VKda7z1rxv6y3X39A8EzGz9wS4Y979ut/ctGXA2f/goaED60JcADSR5SKQ+Eaa75SOxkS0HjkPC0+wWHy0504DLGN4HnPdHHWIQyGbpmWNYJUsxKJnnjubeGFwpzy53uwvfgpuygxPMXof981I/kJxwPHYppapmaEUDnaSM4VMSi7kDlRkVT6/pHLJb9YsWLN/MTcvSTo7y8+JPQoS7V57fv/Czu7jVzmHHVeV5RYdu+3qW7/TVt/Wt43bxpBo/pPWCGBL3sdsfzlvd+eez9p9tgu8gtcik34G6vqr5K1jOD4Q8ofBnS2EOn0uyuM21ohUFsrk73NqtzEpJx2ly3HSgvs0TWBSCcvHjlr8cZ4bcDdgACua8INh+VHnKLR2tMK4Z5wqnfB6wteEDqW+rYi4rQHIRlsTw3NXqBE4a0xEIWY0NjkQVQlEv1U5u37z66IFtj1717MzSr2mMmdTm5Ez2Aq9mPtf/+KK1t5jX/z7wZc+GJL8IIsKee2sTSqWGOjgbjDhKHeOqlKIxirIRs49/DQYuJPSkCZAVXklNC5rhJKCYsq7G2Uv0eAejeepDszcgjtafRzwIvaTlqkfvAjYsUoEKSRpuVy+s9Ra+kptQf3jS6tW//2M7Hld+hlMw3dtV2J0v/BoqcfvO6Mkr9B90/k37ZyPxmT+OPZO7K16qfOVT3Y42z7olN01siBTO2lDGhSBHd91RQ0R0EfAImqRNghWqRr5GYbgjbsM59opRhc5KSNopboaZTZms2WUJDr7dMdPF9wTH2v2wT2aomeclxc56O/vh47uDvD6vAyXiL2tTxiKFqNDilwpxB4NQgjuRhU0bqZQFzHgiASOjdIQ3LGBlAks/uzgnZd++BuKkv39H1zx1bHMnijba25nTRpX9lDrQwv2NO/76DNvPf0lD+fi/UIINEUDHExWksGUo8JXTODOg0BevQoKxUCiejtQrbve5lXjoDCvABoWLYVFtQup1SbmN6L5M6wthNGSM40Lp4eZ/ieVF8pQssNUAWPTa6ApRCYAURNB0kxgVqy+Mmv5vtqS2sfKc2qeXFa2sH8JLAnOh3PTfybv9h7YQhaQasJx8+z4DB8GjuH2zsev2DWw619H1OFNPs5vot7b+h9cExiwMxKdAe7sfWQtmcOfFJpDpvIeJ7uV2ThGsnPE+36m503F7kl6jqgwdibGQWSfuQd35sip0NrWBoO2AQgEMN+uX4FBtddBHCVOJJlKuyAkaJPBXcWW5LgjKicxGMZKKskvQSlfMfGFO75wrWqqfeNTDVcYBfSZPN73Drj/zfW3wmf+8fy1L+978b8HvD1FHvAysBaA5dxVhPAocCejh5XCkSgMj6VykTEIF6hQr3YezJIF6hYshFWNTaQAxowmIxgXLk7T+22nMZb0UNMD+KQTXj89pQgwT4hCGyBQMxFk+obkAP0ePRCQeTArZqXcXN5Xain7XU1x9VO11trm54qe88yzrNN4jvObnhIj8LJ3Z/Wbx3Z+qd3dcuMY7y6lTpOoOqd7wKh/ge8fagoY/zaypJmoTqf6Ls8MuGb/0cz0uvGKmNrm1M9sHHuSjZVSVGRuwZ0VLAMEgj441NwM4x43yLJCDihVtkW3esVSbh3ccU4FRZWBO8N6InRjqp0MTiJzcMArImTL2UpDztLez7z/k5tvW3Ebdged0U2lh0qzP8fCR9w9sDvrz8f+fPauI7u+cXhw/yan6gRVYkQ3srZlvW5cHyCyd5ANrwO0Ae7k4FL5Kk8Drw8dGQhVZZWwftU6yMnKIe/XEJWhfIrR0EUPsaQ8MGmCe7oTH3MyeO2ouIdhRRVnBVqCaPwhIUPViFMgu2UoEooDi0vq/1JmLft1UVntO77cYed83nYOJ+38od9TI9CsNZtePf7Wh5rtzV8YVYcX+cDDUYUNyoIy1hMziPUcKUbDMAcfzadL+b03DPCUgCf+MMVbC05EGJ6AeQbXbdzNqQzupFFCUsQMSxS9lt3hdEDzkWYIhQIMnJEXhloHOrjTuCYBdyZ3jBEkDRQeo0U8CLIJirki37m1m1/YtvGmO27acNPYTKOv6c7lOXuZkQTzrV3fWtHcffg/ntv3zE1u3gWyidWfkxcej5RB5QbovWMjLea544MgJSjMXakYzmbtXDHHgSVxjdQCthpUWQEzb6JJHsLwP9bP8RxZ9OTrp+iNR0cLZuOFCb84JHrDav3DbWqxTSiK3uDfevkewb2mgkU0AxcAsAStsDB34T+q82seqS2oflkqkewzYVzO2QOfP/D8CMziCCBv4SXPS8uf2P3ML5yCe50PPCaFC+lSspETEXiG/5d5Y6kw4WPV2uK968kIb6msD3MtXpPKNaT6WBKBe/ped+Izpn698Z3c6P2TcReMrqFMWgxz4YyDYTKbqaUr4kpXTxdpygf8fuJCIcbg7/HfeHzEj2hwxzsLCZM9d+xYipVPpKeGKVdeBCEgQqFa6P7nqz7x3fMXnf/fm2s2+1J9Dom2ey+BO/do86M1B7oOfOr/s/cdYHaVZf7vabdM771kMiU9ISQYuqEIEgEXUeyuirJrRVBWBVfZdS3sf8Wy6oqCKCBIKApCDCAGAkQCoYSQQjLJzGR6y/SZe+9p/+d9v+/ce+bOvXPPbZNJmMOTJ2TmnO9852u/t/7eB5+///o+oU8gvzshN1o0WNQ4Es7Qxf3rdr95EGiJyIYNPIkGqJXrJmS6M6BhUT2sWLKMATjzvgMSVVnaO+a8JgLuzhehsymjQwiDMpCKlptvMBWQ1ZpGcGcmMfQmIpUtCzzEoAwJcrRsqPBU7K/KrbpjceHiR0qKS44uh+VqspKgs54v3LUwAnM7AgjsHdDheezg1m+/3PfSNSMwWhAw/JwFbDr3XKLgHv5F0cB9tnPAyRkRD0dGvKPs5P3xtJlucI+vv9Et2FY7TsA9qETywG0CbgrANMnHvu+tfTA4OAi6pjFw5wxzqLkTNS1q+FxzlzBwDtBzysnXOGZhITFMhGNFx03AAmcZehZUuMp6vv2Bmz6p7FP+dtVVyWfKzBtwx0HY2r614LWW195337Z7ftzqb80akyYZuKusEAwVcZgF3LGNIEugjBGJKHnxwDrivxGhorQC1p9yKmR5MkDXeFqMIIGqMhIcBEzU2kOkkrMvd0ugiG8hxt5CFrhbrLrs20MhkNbGomQBSYSApoGEBTBAAZg0QQ6IZnlmWV9NYe1jTeWN96zJW7OrRChZKD4Te+gX7jjBRmCbuU0WtYxz79/xx7v69c7ygOITiVDWTvds0wKs/3WisbMzxVYmOglztpMzIl3g7uTd8Uw7gZqDYLh42kxO45/dPe3M3cGzskyDqnWSOV7XSTOXFBmGhoZg95u7wT/lIyzCuCcSBlCJpEA6S+NkAQlYDAovXeQEa8FfM2IVCzskTYZcqSCwqmDl7v/51A8//Xj+4/tSES81r8AdyWxeeWHn+i2v/PWXr/e8tnLcNSWogkYc88jShuBLldasyJeZREKsdDregj53HHT0syEFEHFDC1CQkwerl6+E8tJyMDSuHUsKgTulznEWAqcDQws8iQ0fbfEHpU2rRhW5dlDeY9G+zIrBUyxEETSVLW63hOVjAQyVgvCMTNE7VZpRsnNxQcOdq+tWP75aWD2U6IZbeG5hBObbCGB0/I7hHVXPdb72/d0Dr1wxCce8pqKBILiIzpPto+kHhVNwj7Wv4wXiWO2RQZIyg5zEocc3E6lq095OusA9sb4mFXtGg4mcKCFhjrlqsS8Y0IzshkePHoVDhw8RXwLhDA+ym9ZfCzh4CjYKkEFwt6bMyv8jxR6trQoUSoXDFy7d+PB3P/7dG+ugri8VVlanGBbfSkrwbvS7//yVnzfs3P+P/37iza2XjnsnBJ8ZoMhCjIy3Nikx1fErjA6apCkKvsMUNfw6JMFBI4iAvnkRMt1eqF9UD0sbG0ESZNBVHSRR4X4TJmmhUOBkYCzpNcHPjfkY+X3IUoHlKLF6FSsqQ2sDS8UKOuXBW7n8eA9p+mS210EXAyCgO8LInCpRSg9U5lbfv37Z+t+/Q3hHT8yXL9ywMAInwAg83/98dr+v/6rHDz5zyzHXQL4GY6IgYpqbAqaOJWFC4B5+VkTT3FmSku2MsRFeRRqSWL52CzCO13AmBpYzexvezskA7tO/yTKNosUXAy0Z5RyVZdY1OHDgAPQO9DLQR6+8weK8gqx0dqGMgzsbRdQ20ZYUukwU4kR2nrs0D5RLJT0fPfeqn37ywk//uFFoTCoFLoiNx2vBRXrvzebNYuWblcWHe9763D3b7/33QWFQ9BkBYvOhcotkCmKAFzRRW0I5jTLZ4G3pCShesYhGCrwDAdyyGypLK2DNilWQmZEJWkADNGaTDMW5p6OWg7VPDp/IZEhsYo09RsYzPzvWhBeJOpdz6zHyAwqww0tgxAhohqQIRFYr3pADNCZuzQWeQIY/08w6Wp5X+fhZy8741Vnus5oXysfGmoGF38/nEcDo+ANtB1Ye6j9yyxtD+84fVUZFUcHymya53ERBZueBtUvCFOJo4I7AHq47OzXhh49XqoA17nmYhRUu7rb4A3MB7omOFxZdiuVTjz036DfnfnQqJsQozBHEx8bGYO/evTDpmyQLL3EnUFVBlgYXFOCC3Ai47piyKFAclxEkV6V6aKR8snM7w8jSF2fWvnXtFZ+/6epl1zySCq2docI8u/7S9ZeMQ/0HLvjdk7//46HRQ16fGRAw8A01d2aK1meAO7O64Sjb5G17ihqZ57EAC8K4DEX5hbB6xUooLiymCWLgzjV9hxYxaxGmE9xZQRtcFlQtOEi6w+RLKy6ALUhKk+O+H9L2UatHkwdq/Wj60RXwGl4t08juLXIXbTu16pQ/vKPqHS8UQdECf/k82wML3XE2Ag/3PFzSMzRw9Z6OPd8YloZyxowxEN3snDAwBgXdcbz+NheB+WHL2o92+IWDO95HAVBRzOWz+XMTBStnIxDlrjkAdgKzFPvckxkrBHeaU4dZTkEwnjaEFrhjpDzjVEE4wEj53r4+OHSomVgNg4FzBDzTwZ2OXr66DJ6pheAumgzc8dII3JmPHllW88T8idWly7d/7YqvXX9ZxWUHkpp728PzDtwxOObQvkNL7n/+vntfan9p+aTok0G3nMtRwJ1mCk0cjIdqGqEA54qnADlitQOq6758yTKoqayievEo4aN1gNLgcMAdLJC5AHf8LFwSdNigIx1NO5TKg4IKuhm4G4FkF4PiEVjgHXMrsMqFLJoeF5Kiu8CteowsPWu0zFP+cl1J3f31BYuePK3gtK4FLT5VW2qhnbkYgR3mDu/ut/aeceRYyy1Hx9rWg1sDv+EHU5IoAhmLcqB7iv6zSeC4t2fTwsnVxoHL+g4L3CMBgh2Q5iqNLdb5lAxIRpq7qEJNCsE92T5b4B4PwM98J1ObyCSPDSHXjGGAz+eDto526OzsYNFOtEaY2d4e5EwuYFTmOarqFOtFfl6QkFeFs9QinBE9iyBSAHSxUjzwzvoz7//KR66/8XTh9KQoZ+3zN+/AHU3zTQebCp7fu/37D+x64GMj8phX03jeOgEXo5K0l9ejDyJRCAGNRS7SxFl8v8FiMCxK0S27oK6mDpY2LgGPy43cb6TdWqlzNB8RuZecH1vRNPpph4FlLbBJnDMXnMhL0qL+bhnhGYEPcuazA4eVwmWSdCiwBLUNvJDshqVciKAYCvLSQ4aR4c/3FO6tyq94ZFHJooeMY0bzpiTpDp2PzsKdCyOQ+AhgoalfH/x1U/dk75cOjzR/egRGPJgpwlBZoR1AbilRDTKCkVuPX5EOvRkm57DuzXZQJgtMTkZiNiHC/rzTvsS0ODrQ/h0aOWd83sw+JtbS9DFxMorT7wnvB3GjBAMwmZtX03UYHR2FI22tcGxogJ+3THMicGc/YXYgRhVPgfOUw27xySPfSjBuAwUCFpWPS9YjeqHKU3nk/ae+/9bvXfy9X6VSyZp34I7jcue2Oz2qV/3I9x793q29Ql+uiiXeKEiMG8zspZqsL0BwJ8DjseSRyjlxkVwWJDLJr1l5CuRl55CpHq06WGIWLQAIlvaAmviXDXsifANF2niWFB4x8pby8qy3W8z3/N8kvNimj7SU6Rf9lhYgo9/kqjyBvKCK4FIVKPWWtebKOVuqC2rvXVW/6vU1wpqJRL934bmFEZiLEdgytqX4zdY339860vLNTr2jOqAEQNYUEE0ZJN1NwrAqBUCXVNLSJeSKmAXNnAJitG9L9nknY+YE3OPpByf2nPXV8bTn5BvoTJzh2uABj04bsN3nZExma3YmuFsx2JwNFUwIqCoMDAzA4dYj4PNPzaLyMa2fAppprZmheic2ahaLUx1dxHhvlphp1mTU7vr6pV+/9iOrP/KPBIYh6iPzEtw3m5ulrLb81Tf94d/+cHj8cKNP9Mu6oDHWoBkhr1xw4nlhDNwR96wo2bBvJ9Y3EbIzs2D5slVQU1FJphFT08Elu8hegkQEYVCa0Jg7AXeGv9xLw/+etugi0AvPtunwd+SCCM4so+vBC6lscRzxn0jpKwUEcAfckGnmTJZklD5SnlN2X31J/csbizcOCALeuHAtjMD8GgEMonvx8ItnHR1q/drB4YObxj1jgFXfJN0FkiGDiJzV6NdEcBc1irNBF1a6wD0dAJjIiMfbj1jgHm97Tvocuc3Ewd0uLMRyVYT3L6KiRWnTLFgOo+Px/31+PzHStbW3xcAEVCwZOwpVMaWgZq5uWcZUpm3R7yVTouJfBVLeRH1ew2O//uyvv7AsZ9mgk3F0es+8BHdknDoCR3JuvOubP95+cPuVo8JYjg98ZFwOVX5j0lFQs6X096CaOyu4Y747Anl1ZS2sXb2GNHci+hdlRkpg+d2cjmKU+5yCux3gZzQVBu6RFuVsG5GAnRfPESWBFq4haJQyiBX1RJXxGns0j16aXfpceV755sKcwm3ryte11gl1C9XJklwDC4+nbgTQHL+1Z2vNvu59H28dbvlCt9ZdqnoCoIk6CCYCu5VNwq18FKMSOnQj9SQZEEvm2WijQsK5g5gf+/OJ9GM2cE+kPSeznA5wtwA+FWOGiiHRl5sGaAZaiwUYHx+H5sPNMHBsEPD8tOq6z/xets4YfLMYqKA/3hpsrphSXJcuglt1Q2VmZfP5K8775W1X3vZLQUAC8dRd8xLc+YQJ/73jh5+784k7b+rRu8vHYFLQKaiMmz0s5ERO+WDwmHNwl0UJsjKy4cwNZ0J2RhYokkJkOTT+QV9KcgMdC9ytxR7JNG8BPhIU2iXUuA8ofrhhTj/SKGKpS1UPkI8e6wkj+MsYUKhJRF1b7C08UJ1f/XBlXvUji8sW710w0ye3BhaeTt0I7DX3Zr381subWo+1frl1vPWsCWUCVBE19JCLigJq+RFLf0cp25osgCX7vJN97BSwEulLJHBPpB0nszt7u8lp7k7eb90T8/uC9KYMUFRNI5P8gUMHIaD6KQUOs5IiXyFwt/hYrPOfcbRwazIHeMmUIUvLNmuza5/50lXX3viZhk/uTFUKnNW/eQvu2MGn+58+9du3f+v2QxNvrTwmjCgagjv3aTApHQcMNVHbcHPtfTazPFXlQbO0IMPqFauhvraOSsKqfsx5dxYt72RRxQL3aG3YwR5N6ZELK4aeDl+04dI/Ajj+RwtM55WOZKbFq4D8/SzeQMaawgEF8sWCvsrsqicW5S+6pzqz+sUNBRvGUr3wnIzfwj0LI2A7mIUtHVtW7uvZ94XW0baP9ml9WbobXXVWpgjjwKA6C+hnNyXS5IOHqv2ISAEDXEygiGPqorXlBNwT7Uc4uCfaTqzPjN1u+sA99run9x7vp6JjIoAkiTAxOQktra3Q0dVJitDsYX8WuLPYJot2hS1ATLXm1OkkiAJ4BDeUymWTdRl1m2+55pavbcjZkFKTPL52XoN7j9mTed2vvvKz57uevaIH+vJVZJ7CaERO6MIEdEZqE1ysDsCdZskAkAUFSgtL4LR1p0GGJ4PM1yQyJBa8OWOdJwru9FmW/50dX7H20KyUlZagQ/XrDREkSQFJlpEiB3ymHzDNX9V9xE3vwqCkKRkyA1mBqoyqPcvLl99emF14z8bijRMLAB9zGhZuSNMIoNb+/N7nP9Qy1PKl9smO1RPSJAguzDJCAGdngC4i6RMLFZF1mYouWdBhj9WJ99AP/6Rkn7e3F9H368Asn2wfTiRwnytXBeEwTQ6LuRoaHob9bx2AycnJUBZSVMREcGcaf1Bjp8XHmFGp0Bcqp7xYiFtXoD6rYe/5jRf87Mr3XfnbdFTunNfgbpqmcsuTP/jq7166/QstvvYqP6a20PghWxtGwLLpoI0tcXMJ/cwq+h7FJsezylBz98oeWLtmLZSXloJLcbPZZepA0sdUvOAeyUxvae6JSvGMCEcDUzSoLrygy1imiIpqIOcNHoiiSwCN/PDIfWOCpImQoXohU80ycqXctvqyhjvfs+yS20qhtH8B4JNeFgsNJDACW3q3nPVyy0s3HB1v3zQKI4qqYGlNEUxkBKFMWI1Z8US0vgEoGlZWkILVEy1wTxYUk30+lqAw2z5P5bvt4J7KdmN9X6TfIx/BbFf4uehk+ST0TUQ3y2Ku/P4p6O7uphQ4KuOKmvusFp8I4I5KqEUZjgqoqBOrKKa/ZxoZsCR3ydZr33X9dz++6uM7nHxTvPckj2DxvjGO+zGw7tG3Hj3zB1v/83+ax5vXD6ujssapZDHHmwXLWODO6QIdgDuZ3tE6ogK4XW6W8960BLzujKDZf7boWqefkCi4kwATQ3OPdgjMMNGj4AMqGBKCO/Ot4x9JdJG/nfHY6WBIOphYd5gIF0TwGG5QAjLIqqznufK6q3OrHztn+Tl3rlHWvLwA8E5XwMJ9qRiBw+bh3Id3PXhdy1DL1X3GQJXuYcK8qurgklh0vG6xMqKwajJwD2lMnJgmSXN8QoAxywA41dpT/V4ShvjJn4627Z88W/sh0HYG7la7iSo6sdYi6XXEKQ8wMjYCR1paYOjYECvv6hLBQLrZGJo7CZH8HvS1Y3omYY0N3LGYXJmr5NjS4mW/u+WjP/qf9Znru2P1LZHfz3twf3Pqzap/f/Cm77zS9fI/9U31F6qGzhinENx1lIJkiv5G7TSksM+iuXM7HZZ1VUQ3aAGVct5Xr1wNOdm5FDGPaWJxa+5hpA9Wjnm0SbGbmiL5zK3nGBOSDextB1SkRR4J3Gl8KBhRBFHHqGI8+BgrH95P2r0U4u3HvkvootAFcoG4DEX3mJlDxRklr57RdObPIb/o7xfB6skFkE9kyy08E88IYDGpe1vvfc+u1p1f7VcHzphy+WSqFMmJQChghGpKBE1ulP6GmSCUkhRGkxoJbJxohmkDwfBzw2aST9s7idgqtqsv2jzNVign/j6nxuce/3tnfh0jRxNA01XoQq295QhVhJMkCVR/gNyX0S+uMAatECzdDUOmsEIpmoNRc0f2VFkXoLGwfs/ZTWf//D/e8/0/lAllaeEWmdfgjgO5u6cn887d3//0k3uf/FL7cEfjpD5JpPtIGYsDR+CEwC7bzPLkd4+S546N0hwK5HPHwjFZ3ixYtmQpVFZUkSZPZv8EzPLhCyyqhBmD/cneTvLgjuOAQYfoR2I572QqMjDtz6JQYp6MYBAiUSwyXz8ej3i/rLvMHCl3MhuyDy0uWnxvXVntQ3m5ee3rhfXMV7JwLYxAGkbg+dHnl2x76+83to22XTYMQ/mqohEwmSh8ijJxNzBwZ+yUuG8Z1nNzvQO2yeMK7rYxm03gT/XQJgPu2BdiZ4tgCYkfZOcTuLMotPHJcTjafhS6uroYFa0kUa0Cqjga1frDwZ371CmX3ZBpnRLzOQWL6aAIEmSLWcaKyqVb37P+slv/be3Vd+UOAAAgAElEQVSNz6aLU2TegzvWa77tzdvO//2233/n0EDz6cPasIR5rbixUbs2NPSHGCy4Bs0mPIhhNnBnNIOcwpUfEsgzv3TpMsjKyGK87RhaN4tw6+RAiLghndA62haQHdyjCQ+xNhTpLzhWQZMRCkRYYMOK8AwR3bB7rTxNTvVLcYsimfOzIUvPk3JaKzIrHllcUH3P6trC/XXCeQv58Kk+fRfagy6zK+OxN5/47O7eXZ8bNAYap1xTIrqXUEA1dQEEEXnkWSEpVlgJY3EsyiZmkbLzyocPqWNhPCKzWvwTZAfv2Z6OtZ/jf/P0J7D9WCQ2ibwjsX7PI3BHylhDh/6BfgL3kZERVqsEzz+ZVYcLXjOwIQTuaPgll7EmkRKKwI7OT+ScdxsKVGZXDCyvWn7nR9/1if/7QOkHWtNlAT0RwF14euTpup9u/tmNe7r2XNET6C0ISAHuG8FNTtZmMBUDQOU+EQeau2Wvw8pRhmZCXm4erFyxikz0LlFxDO6WFOt0MzjdAKH72DdFk5Sj/Ty0CEMMXURDi7wAokE+SjRtMgGGVSdiBWlC5iWWZshZARHwNQCvmAEuVYYcyOksyyrbWlVQ9ceKgopdG/M2jqRrkTod24X7Tq4ReKrnqdNfaN75n20TR84akYYyVFeAjE1YMAnXK8rACPaU3InkLwTuWEPSSotjQq1TV3u6g9nse99pzEwqZ9T+/lSDu9Nzbeb3JA/uib/bjtUsLmPK7yNGuq6uTjLJE4sKWoQUkSmSFmLOBu4WQagqkRKK/CwofGIFE6/ugaXFS/euq1/30+su/+r9jUJjygrFhI/tvAd37PAuc1fGXQ/fc/W2A9s+3zZ5dOmUPMmIWChxTebpcBqAbgUzxDbL43mApVJpk5kCKLILGusbYVFNLWR5mPbuRHOPBO7RfFLxLkK6nzPUxQTxKKcASpCYWYCHHmoyGB3PUoYwfdBePQ5N9SL5iaw6CBafP+UO89Emq4ahgKQqkCvlDRZ4creXZhU/tLhs8faLCi7qTpeJKZWH3EJb838E3jDfyN++9/mvHOg5+Nkh4Vj5hDhGfPG4JtkaRJOnSX5QOpYJwVEwRbcTjx+xUpsSdy+ndKCOJ7iHnz2pAvd4z7RUgnvy7w5x3aMXBzXzkdFRONrRRuQ1Vl0OtsJQkrQxokYDdw4aVKZEFcm6hPFgkiSDYoiQa+Saa2vWbrlgxcafbDr78u0rhBUIZGm5Tghwxy//zSu/Oee3T9/5rUMjzReMSKOSagaYb01wgWlgwJidCn12cCfyG1KIqXwcSLKLaqGXFZfCksYlUJJfDBLWkI9xKEQzs6XKH2UHd/vsx+MSCII7BncguPN0IR01eEtwILM7au8o0OB3o12J12vmxXqwqjwemiKZQiUwdAwMcUEmeKeK3AWvlmeVPlKVX/FkTWXNofXC+sm0rNaFRt8WI4A0s4+3b33Xc63P/Ue3v2fNlDjpCUh+0ASVldpE6xIKoiIXzq3CSMH6XAzo8XICALMFiKVywE82cHcytrHHLzHNPRXvtreB4I5FYvr6+0hzH5sYJeWPLEKiAAalw9m+Jga406OYmURspxrIClbjlKHKWzm8ftFpv/7Q6R/6zeX1lx9Op7XzhAH3V8deLb7xrhu/ubd//z93B7oLsFgEi6NRwNBVEGTuYyO3SAxwJ20dJTEs82qArLhA1w3I9GZCU0MT1JZXg9flnbXYROxFO/2ORBcj45MLraR4/ITsdGPaDPkpubnSxHxLq8Iep+5ldXYQ3K1MAVarGLV7/FtEf5Oug8utgIrUjNQtCSRNgiwhyyyU85tLvMWP1+RXP1qfU/vquvx1o+lcuPGO/8L9J8YIYMnnS8cuLXjhrV0/3DO8+6oRcTg7YPpBkHG76sSqSNYywwSXrGAOHG0P8mtalSNRu6cqkaFvTlf6VDyj6sTnPts5EY9QH0kZsP8sGc090bMs8ljNH3AfHR+Djs5O6B/og4DKFWoO7qysNscNOlfDv8bmc0dUJdYaXpJbQM1dAbemwOqK1a9sWLTh1i9u+uJj6TTJ0x6JZ3Eez3s3m6a0fctXPvjsvm3XHzx2cF1AxiBtkyR4U9fB7ZEgQD4SDu5WVbhInUahAHmCNVakgVLCDB0kCYvJVEFTXSMU5hSkDNyT2QxOwD22RsAOQBZATBV2+KhwLn1eyYj9EH2UFJ40LY0ItXbkCaLgJUVAHhxQkXMAJFDAA4rfBbmQM1CdWfFMeU7ZvZWZxdsvrLow5ZSKx3MNLrw7/SOw5dAW95ioXfrSwZd+1iW2l016JkQD9ybaObG+NpJTIHijwGmKIOlY9EmgCnA6gjsKAIIJks787ywaylm/k9mnzt4w+11OgJ12qAMGO+tN0dpMFNxTP0bxg3sq+hDeBp6N3b29cLTjKIyNjQbXDCp/hDMyKoK2vkYBd0zJFEUBqHyHhKxgeOJqIAkKZBkZcHrT6XddsPyCn96w7obXBSFCyc9ULCTehsNln8I3JtHU3c13N/zy0V99o3mw+RPD4rCCZjpM30Yt3O2WYcqnIak0283RbOrkxhYoQEJXdRBl9N0ZxLmOZpi83HxY1rgUqsuqidENFwFjsZ9+TSuryqvITb+Dzf7MYB77qpht+PnzXFyxtx0O5rHAPbgkycfO2rUPz/ShsgE73c0CTSjDwzABCRgoGUlGQnoZAroOmmqCR8wAr+GBLNUzVeotfq2msPbXWTmuLcVlxUPpoFZMYhktPDpPR2Dz5s2Sb52vsrWn53cHhw+ePeEeUXSXBshJwbaBCbqJOe4GyLIEesAABRRayxgXEgR3QEGUpXxyeXXm/o2QT54K0Ih7aOPMnkE/cKRTI7IHkWW+hF90HiRw8qdnfOID92T7QC5Z7q4JOW8EUHUVWo+2USCdP+AHQUJ/OZrjDfK1E4mNajPNRwF3fAbXq+bTQXCzHHckxnEZHigRiydOq1v/Xx+79GO/f1/R+3rSbdlMYIrjXr4pfeDSn77vM23jrd84PHawfgomAGSmfRsYyIhgTMJQtMo9s3WFifjoz6urroNljcsgOzObJleRMKee0Q9iNTkqLhAmPTNmIguQma8v4iaMQUITS+J2+vsIp1nUjw/vZ7RQAwEHmV+GgHzJImfqZeF2GKegaBJG0xtFroLOpRVNty8qrLmnPLe8YzksV9O9mFO60BYam9MRQDbKpzufLmifbP/Y43uf/IlegGAdCPnYmajM+8QDZ8lvxH+E7iMCLSaOstraIb+7vRiTBRDJAkU8AxQpDieR90cD5kTaitX/2G3GB8yx3jdDCHGa5mATVsJ1unDDDc6Dqut0fmP8NZZ4xWtwsB+OtB6B4bFhR7U8In8Ly0zCP7qugpjBYrxBFyFby4MNleu3LS5p+PaFH9j4j6uEq0KHabwD4/D+Ew7cf/LCL07700t/+trunlc/MOkaFwIQIDEUzR4IuomDOxsxPBTycwqhsa4JaqqqQZHRp8+CeFCCw2pyVPM3rPSfBe6WVEhtRZmEWL6z2JvKWaDQtNfHYcqLunYsf6eJ/nuMvse/0e3J4x0okhlrxAvgCshQ5CoaX12x4uGmkuW/rM+p3VMO5VMLAO9wZ77Nbms32707Du04643ON35zWGxbNATHQBFkYpqb7XKyV6I9n8yzyU5Pou+OBO6JthXrG2K3mz5wj/3u6b2fVqzF9is7uFNv8dzmgZgBDV2xEvj9fjLH9/R1g88/lTy4o5uX0o2xJjyAYmZAsVGsX7L64h+eveq82z+59ENtc3EOnlDgjtL9P0b/kf/du7/32UMDB7/RFejK80mTFOmOfg5SLImGMvGLmIUEBWoramDZkmVESaupGsgi4wimIL7ZwN1mop/V6I6afQTAdbqond5njURyo2JpR0xNYkF3KPEyqZcCmTC1zkCJGMAtukFRJZB8kplr5gaq82t2NVYt+b/a8qotq2DV8Fws7MRXwMKTcz0CGB3/p84/NbT2d35tV8uuq6FYF8fUETKLpvOKdw+lsi+JvvvtAO6JjE0scLfEEFVVweVy0VQGNJXAfeDYMTh85DCMjY/y6m+JnpaYxcEsRpIiUbo2stp5A1mwpuSUvSsqV3z5fWsvf2FT4yZ/KtdStLbSu3vS8AV7zb2u326967yXDrz4tdc7X71wyjsJVOfdMnIk+UVMQxehOL+YIufLSsposlwyWxBUBADN8mF6uT363FoaiXQloYXtwHyV6HK1TyH6NfEiEhEehc+q8lmkIcj7z7R32VTApbtA8iug6O5AeX5l5+LC2tvzMnJ+f1n1ZZ1pWBoLTZ6gI7DX3Fuw862d793dtfe7PVpfpSpMgOBC/zqWNUrPlcg+S7YnqXhnOLinos1o3xW77fRo7rHfO7PHEcGdDj3uHqWUNAAEd0VRQCd6bSCiGqzX3tHeDr6Aj+srSZyWPKZLcDFGUAXckD2RDZdveO8dy6uabrlhww3Nc6XcJII/ya7xpJ5H7f3eI/c2/OnvD33+xcM7v9gr9cmqoiIDLeWu0yQnMTcWaGV4MqGqogoW19ZBTlY2KJLCiggIMuga0t9OD7OzAs8ssCNBIM4vTWRR0/KdA3Bn9YjZhkDOZBxvSrHjPk6qeoQFPazBx6BFE2tqu0HWFVBMt+41PP11RbUP1RRW/XZp7dI300ngEOfQL9x+nEYAyzrf3Xr3qS2DbV89OHLkiilpUtZVHyiKSIGbqQZ3J3slXUORindb4J6KthIHdevJ1IN7qr4r6Pq0ncMUjYWKGZYK5pbT4dERaGltheHhY6BhLvtsWVZxLAwqFiNK4NW8UCfXDp639vzPvfecS5+8MP/COUsRjhd/4vi89N26bWhb3oNPPXjZy0de+sae4TeX+1xTgFkHGmbHpQjcMVK+ML8IGuoboLK8AmRRAdXvB5fspgUSHkEfCdyJAMGBr3u2BW3/XTKUlUnIOzSR08GdpRlRNDLfDATuVDfeBFHGmAQAXUPPPMYzu6iGvKzJkCdk95VmlTyxqGTxAyuKl+5cnbV6IN0pIelbiQstJzsC2ye2l+9ofvmjzcea/23A7C/WRD/ISFCDAU9oJI3FJBVHB1IFHHG80pHgHVd7FC6c7G6O/sb4xih14B7fe2OPWDi4T+upyArAaIYOnZ2d0H70KPhVP88MSlKctJz8RLQkQ66RB+ctOvfJtY1r/u3K867cP5cKzQkJ7lgG8kfP/mjtP468eN32I9s/3G/0geQijhV2JbX2ud/EFCAzIwuqK6uhvm4xZGVkUiqEjPWjOY+19aqgtspfzqqrhfLgkuGsnm/gzipuRQF3QSdwR5jH0rzol5dlhcz4GIsnGS5QNAVyxKzBYm/hK1W5FX+pL6zfurF4Y1qZmmIfBQt3HI8RaDFbPH89/NR5LcdavtYy2nrelDQmgKSTpQcDV3VejjhVfUs1gMTqVzrehydLusA9/v6mBtzjf2+skZ9uzbSnv2Ech3VeD42OQFtbGwwNDnIbUUhFi/2GKHdY4G4IIAc8Zm3moqmr1v/TD1aXN/z2Q2s/jelvSUoPznt2QoI7ft7mvZvLtu558kMvHH7uOy3jR/JUSWU805T37nwAZt7J0mtQc0cgz8/Nh6bGRqKmxQMHAybwQsDCa+ZGYz5oO7jj/ycaPDdfwN3yq9O3E03t9LK4zCyPNYtZoRn0aRHFjYgEQSbFREiiiwp+yLoMmYZ3okDJOVSRVfZ4Q3HTg4sqF+2bS6k2mRWy8GxqRuDBtgdX7O8/+C9Hxo58fMDozzOVAAVkAi+4EeT0Ts3rImrRVCEyuQMjau/SAlppAvfE+jo/wT2WJZTOKtMkXztp7QFMubSAPSnwCJImiboEWVqufmr52j0fPOP9Xz2t+rQX11fMLS33CQvuGFj3q7/86oz9Hfv+6+WjL509BmMAHmAR86Q1R4BtbiKPuZCJs14GURDBrbgpJW5p41Lwut1gaAaRFCAHu/Ue+6vooEghuNOncJ/68TTLYwEb6xBktbKtiHk+DBgxT3XjTQBraMjCwYh8WB0A/IVINn5kEHPrbj1Hzj1a7C15qiq/5uENDae8sEJYMZ6is3yhmXk8Aq8NvZa3rWX7h46OtX25w9+5zKdMgCgbRPoRmEKSGiVIuJSKz4i551PxElsb6XpfaBemtsOJ9Td5JTSx987+7VHbxDPKYMoXVn87ePAgHDt2jGhl8RmimHUi6NkipmfwF3DeJFlVoEKq9F+y6uI7z1l6zvdcq13dc5Hbbh+ZExbcMbDux7t/XPHavleu3vbG3/9jQBgEv6JyikCio5khkbMKcLyKVIy9gVzsVAJVkCA/Nw9WLVsJZSWloAU0UGQkuuZDR0DHFgeTKUJ6gBjFX5jqBe2kvXBZJ9Iz0d0HTEK32O1CnJ6sJjwL8mFfTocPrzZH7guL3Y4HQ3C6AJZrasggqy7IMnOGKzPLn2vIqf39ssqmZ9dlrxucq4jS1B6RC605GYFtpil3tPzxjL1d+6/tHG+/fEIaUXTcu4JBjJFTUwFwu91YXNtJc9PucbIX4m7UYdBqIu06ecb+TZFS4cLbcFIIJxXjZAdDJ7FF9n6m4v3h7YV/N74j1C+mYaDGjmPY1dMNhw8fhkAgQFTkNK4OwJ1wxQpg5qW46dwnalqmu4ggQoaWYTR46nuvfvenrl1UXf/4ZRWXzXkxrRMW3HEcUXu/9d5bT9/T+vpdB8cP146LE5yekg+0bfBZVcjQz2fbVMFFQrUCRPC4vVBVVgFrVq4hk71bUYiXnqH5dHCnn/FRxUjy8CvVi5q6kGC0vJPnrP5TVTj+D5Z2gqCOLHX8+zkvILGD8fSTIC8Ar+SFoI+avUYmfBFESQHZcIHoEyFT807UZJW/Vl1QcVdVadXfFucu7mqAhsACyDs5/k+se3ZMvl757N5tn20bbfnkgNpXa7h8xAmPB68oyRSvgelKVD/bwdq2vj6e9RzviKWz7dn6Ev5eJ+Du5NtS8T0WGB5vYMfvjcQaGhoHzmgooLyogy8QgAMHDsDQ8FCIjCxYFCaGWR5/HTzfbcpiEFowhFiGPCNvakPZ+r9f/+EbPrOxeGPfXPraQ2e2k5UwT+9B7f17f/9eRcexji//+aVHvzoqj0h+McCitsk8zjoeNJ3YzCmzgjsnzyBpjABegtzMbDhl9VooLSplzQbN/1YERajF4GIPi51IxYZKVFiItmSd9ikc3E2k/EUYJ2tIiI8+qK3bqs2RGGAK5I/XMOBOYtSPFNsAMoi6AILfhCzRq5ZllBytzKvYXJJX9ecKuXj/WUVnjS8A/DzdgAl065B5yP1K25737Dr66nWdU51n+uVxUZBV4t82qPwgyw8mmZEWifPL6Vp23qINHuIQMhJpP9oz8x3cHSQDTfu0dMxR0GoaMTuJaeykxYsi5bl39nTDkSNHQMP0KlQAuVne0bxhcxY+4Jqwm+hBBNmUwaN5zHwjr/eLl37uOzec+43bjwewM/XrBL/wsHjguQfWP/KPLfft799XFXD7hIDoo8MieNnPCIdfHJxArBwHArhlF5SXVcCpq0+lIDGMGKemuOZuH8Z0g3siGyTWMRmrTeZlZ+Z5BHSL1psb3tlSorXO6H2o0Ay9FKl72UJDcFclVgnR1JBBwgQJCYIkmbniMZ5Bl8x8Kd9fk1/7eJmn/NdlnqJdF1ddjKx28dtoT/C1fbJ1H4XxZ0afqX9h30vXHZ04+v4hYbhEUwJgmAFS0LE6AQtGNUA3sGAM2opib9hYazcV4zgX73AiuM8nzZ2XYIlreFM5jva2oroirFRdk5nkJyYmYO+B/TA1NcXAHc8qlwSmyqMZYi834jghHz0qfxbYU5VCCRTVBTlGjq8hr2Hnz2/82QdOFU7tj2uAUnizg09J4dvS0BQeGD965b7CwaH9X79jyx3XjntGFJ84RZHbIfP69ElwtMAskz6vQ4MFYzyKB9auORXKS8tDFacQ5SyTzDQx1hZY59B07mR4HPU9QkPJgntIEsQBQV55THizrlCAXahcRwjc6S6q2gWgS6xwg6Jj/KNM4E5MZLIBmoJlFQEEVYJMLRPqMxe9WFtQ+/Pi3KqnJ4r7++c6IMXJfCzc43wETNN03dV81yd2Hd39lf5A34qAywearEHAZEAuU9F2RmFsmDpGvMRsPNH9ELPhsBvm6j2kL8xiJUgFuKfuW5iw7/RK3XtnjpEoyjwoLlSPhc5/GymNz++Hrq4uaG5pBkmWQdM1lsXjlskFRP1zgIjhlmD6N1onDRE8Pg+UCqUtX/nQV75z7WnX3u10bNJxn4NPScdrU9sm1oAeEsbO/Mn9t24+OH6gYEwYEy1wt0wuwYCHWF9sWdkRZDD1Dc2Emk50qx7FBaWF5bD2lFOIjpYY2njgXSSpWxCZOSiVV6LtpaIXWOedXQzWLTraUAUuVlUvFHCHaXHsfkaCQz4S0DUNZFMCL3IGGAYEND/o+L9uCVRkkDIEyJFyQBmToVQq7KgvbvjF4spF9z330+fab7755gUNPpULag7bem3qH4seeunRH3X5uy8eMUczNUUDTcbCQyy2RUKGSSzmgWUz0ZKD/47Rv0T3Q7yfPV/ekwy4p/4bZgd3MoUj8KX4DIwkAGFFUFbMi9e/EHANoXDIlCzdMGBkZATeOvgWjE2OsZgpBbWNkD8+5mKjF/OVYw+m4+Z5SZehwCxQG7z1z935nTv/aQksmTieFsdYUBfvHjgu92MdaO8Z3rKtu5/8rz+/8vBV/UZ/hqqprPSjVXzCaUAdKaGsAhwBFZmQTQIcl6yAS3TD6lWrKO9dlmUCd2Y+ZNH1dv8PaqupvJLZJLMdks42IJKKWEEMbBMxr7uloSPdLIK7FVcv8MpIWPGQsQHgvS4ktsF0FAxnENneItM+5sNjvW4KotJBETDYTgZXwGUUyAX9i4vrNjeVNP5heenyN6qFaizdtHCdQCOAwa879z//hVfbXv7iiDhc51dUwSfqoCObIc49BtOhYIdWHWKoE1l99iTA3QKXWMOUzL6K1Xa8v4/VlxMF3GN9R7zjYr8/ctvMVE7nEqYqW2nPqFgYOkz5fNDd3Q3tHe1EsqWrBoCLn2doXreQMKY0yQEeo+J5uViqGioI4BW9UJtR2/y+Ne/98X+9+we/FgQsC3f8rpMC3KlaXMc/PLtH33zfzx/72Q+7Ap0V4/4xUTOQDhWBg09IeLS8ZU7HgDDLMYxzEbyfTQz7lUg+YkVyQUVZBaxYthy8bg8Bu4g+eEruTh+4J7tZoq1ZJ2kzbBRmgjsV4MPgJ57PTiZ5Cq5jWjr+0dEcjynx3A/v0gEwgxlDHlVMnJPQzyoSVS2W93QrLtC1AKvyhzS/qgguzWNkQuZYWWbpjsUlDXe/o3HdU03QtJAud/zOjbjf/Ldjfzvnr6/99X+G1e5TpuRxV0A2wC+YoOIhLEpUVhm3nQs1LtSq0KeJvs0YJ1S0fWH93Ekkd7J7K+7BmOWBWH1JFNxjtZvYN0TW3NPzLtbD6G1bLhybOxb97IZO8RtDw8PQ2toKE1OTVOVTVPA80ynIjll1OcDzAWYWSE5IZluDeN7jWrUC8VjNa4YL+e6C8bqsRU998/Jv3nx53eV7jncg8EkB7nzSxR0jO+p+uuV/v7+j+blLRvxD2VO6j8y9pH3zmuxYgo9q+nK8J+A2sP4uHiZs0njc2DSbIIWJYTk/AYPr3LBy+QqoqaqhUrCY14i/w4WHwXZoztfVAJBCb8XcRdk9sQTFeFKBZtugsTZcrEOQEtyCnZ25qa2FZBeArbssSgD8ncSrxqEuz0z17AkKqELWO4pc5f4vmjoJRF0EUZMgU8kcz/Xm76nKrn7klOpT/3JO1oa3BAFLAi5c83YETBD2wJ6Sh55/8L+7pjouH4OhvIDiB00yAb3qCOnE9khnK6vZIOKhTFL1dLO8fQ071cqpmRimYSd7I5KwQD/jvBmx9o91Dkzb7/SP6SdAzPMgxkTH+pbQ47FsItOzECNFxUcbV+d9cLZqnbSHsTqKy0XR8Jiih7nraLXVdR3Gx8ehu7sLuro7idKY4jmsCHnK9uHAzs9rOm9QIyHFxGDVrcOnCh9RJAJ2UQXIEDKhKre6+azGM3/9hfO+8Ju1+WuHnX1d+u46acAdh6jdbPfe/Y+7P/GHp//w7/1TXZXjMA5+NP1JfMugj5yA3SalcTpVNBEjwFOYd8h1EzbyTDPF/1B7X9q4BPJy8hgVKzfPU0AYabAkNcwK7o42cor8VbE2SKzDiYB6Grg7X5T27wxfcDYXVjAymgKq0ERLfjNGX4txD0gJ7JWzpnLNvKPFcunT56w56/fnZpz5kvOeLNw51yOAdSD+2Hrvx148+MJ3hoTh6nFxTNIUnVwyGMPB6hRgWCXXlDhHQnjBmPD1G49mnozQ62S8nPbFEnLtbcbal07eb90TX1tOwJ3tzlhnQ3gf4+tH7C901l6o0hu2iKZ3VBQQ7Pv6+qCjswNGx0f5eRzh23lMMN6AwI4MmuSrR/4F26ElSSyDA88nMlzqAC5dgUKlaLKxpOnJqzZ+4P99fuXnd84HpeOkAnc0zz9w9IFlv9vy2++/2fHG+UMwnD0l+Kl0pCCjRi2BEeC5jXiIWJhP+dpB+/usGR4I5Hh5XB4qKLOoug48LjdpmKi16zprVxJFomOd9WBxIIWnYoIYMM8uSjjZwLHaiL1NuQDsoC+WZmb1izaTaYIMMrh0j55pZvYWePKfXVG+/M41dWueXeCldzr6c3fftm3bZGWdUv/0q0//b9v4kXMmXZMen+wDAnfafyyldDq4W0GYYRrtHAm50UYnlvbvZFTTCe7x701n4O7kXEhWWIm/7zNHG6Pl/X4/uN0u+iW6ZPEaHx+D9qPt0NvXGywgbJWuntEKRdejTsZih6zoISshinkhBRZkzbOxJF0Cr+6F2uzaI+vq1t159aVX33Zu9rnHLf3N/k2pwA4n63rO7tlh7vBuefovn6AFFfMAACAASURBVHjghYdv6PH31k+KE6BhUjUGWSDgUm4i6gkGSFjcBP3CwYwbK6SbTWykWF0L3HGSCwsKYUl9E5QUlYAiuxjhDaesZXn2s2+gaHBrX+ypmKD5BO6JbORpBwz59wWQDMnM0L0jpa6SHZXZNX84c8mZzw55h3rPE847rkEsc7bQ5/mLTNMUnxl7pqCto+3Trx157RsDZn9ewBMQVJcKAQGJphg5FAI7muWZjxP3Iys8RBqjJXwnCeyJrLnw4Q0H93jcAlZb4eCein7RSZXQ+MQG90SWWCJ9SeSZmfPDouUldLvynHZ/wA99fb3Q2dkB4+MTWA2MHosM7jzTh6e1WbFEFFdESMBYPhjTqQGCgutXAElVIF8sUJuKG5/Y9I5NP3rX6e96Yb2wniXQH+crFdhxnD9h5us3H9m85P8e+81/7u/ff/GIMZiriQHQdJ0CtwQB8yFxItG/p9FBYvBCJ+h7FwwM4sFAisjl5ezgLksy1FbVQsPiesjOzKYcbdTYJUEmggQ0C8W6wgE+fKHHbiHWG7iY4kBbnq2lVGzAeA4i6zC13mtFpjL2fo1ZRzQZvFqWr8hT9kZFTs2f6svr/po16X5r46KN/uMdzBJ7Vk7uO1DI7jzae+aeI7t/2DvZvXZMHpd8Lh9g9Ub8jyoGYjwFVRdk4M4OXUyb5IL1dKqIhAYsVevWDu7hZninQalWHEE8+8DJRyf2jakH98T6kahwMn1kcMVIElpO2bmNQD947BgBO9HMUpVKDtQRsphw/bFKn4xJ05Qw/RlN9Chkog9JIvO8IKMfXwVJNkEyRJD9HqjNrWtZXbv61/96+TW3n5dz3oCTOZuLe1KBHXPRz7jegX6+r/39Wx/468uPfa1rrO0UnzghaoIOBga9IQsWHSaYxqVSEJ0VMCHqMmkSaHIxBQb84VcQ3LkYnpudC431jVBRVg4uxcXTKtmwomTn9AouvDAQdt7C7G+K5d9PdGM6/T7rPqfvsR+Y07UkTH7GDayDSSlTXnCbGXq+XHi0PLdsS21Oxb0ZmRl7Li+6fIG2Nt7JSdH9qLXffeSBqoHJ3usPtO79V5806fZ7VPBJPvCDn+JaENopVoWXDyafO+07C9wNClK1NKdEu+ZkvdktQ9HuTw24p6e4rJNvnDl+qQP3xN4f6lGyz5OwxPPOEdxREUAmuvZ2Zo5XNQxutlLlImvuuBYlQyYhU5d1MCRmAEQdT0LrkqGwAGDFAN1UQRJMkDUFCoQi37KKFX+6cP3F/3vGO9a/PJ8sh6nCjkT3Xtqee3Li+Yr//t13bz7Qu+8DA2pvnu7CwhRIgIW1yDGnGmcOwR1FM16SVMfJxWIoTHOPZL5h5kNicKFFhKxa5WXlsHhRHRTmF9KvTN0koLei8p18ZDrBPRawU58TMu05+bLp9zh5T7hmZG+BTGLMNsYsLCKGMsog6S7IlXJGy7JK/5Lryn6grKjsxQ+XfHhgPgS2xD9KJ/YT9xy6J2dEG7nwcH/rf/eO9tRPClMAGSYERBX8hh9kBZkJJTB1ASQMcrWkawJ2yyx/fMB9+lpzsnOcz1U6yrU62U+Re5gcuCf+3pm9SUVbgiQG6WRx1np7e+Ho0aPkc7dKulq6VjSlTTIwSRdZNDUwJB4vReWpGbgTD4fkZyWtdRMydC8szV96cEX1qls//+HP33e6cDqL2Jsn10kL7tvMbfLWrU+9/8k3tl7bPHTotAlpQqIgCIxq11EKQ5IV9MXjHwDMgkOtHdV4lqLFtIiIHFkUbM8jfQURvF4vpcXVVtfS/yO4Y742/h3PhYs8vifiaX32e1OxwVLVGxoHLmxYhBT2/pEJDaMbJBP8mg800EBSZABVgEwhC0o9ZS+XeUvvqMiteCo/kN+5qXGTP1V9W2gn5jqSbn/r9hVdo13fPjjQfKXhMmBMHQPBI4AmYmirDqIkgYTWMwNN8gjuIV/oXIG7k0Ax+5qbbj1KbBWkGtyT27OJg3ty700XuANoGlpbAUbHxqCjowMGBwZBR4pZSoXENCZ2ukY6YylQzkRSMiTX0kNp0RhcZ6DyILHoeUUFEX33AQGKhMKp9TXr7zt/5fk/v/6M61+fb67AkxbcMXL+tcnXyv/9vu9ct79v3z93TnYWBwQ/I/1XmeZOCoOAsQ8YLoEmGJYPQUVRgpzEYUuB/xMj442AQSx1iEOF+QXQUN8ApSWllPuOGwC1E6cDbG2YBXAP+c6sdLgZkcocEKh+PBYdkQ0Q3SJouglGwASkvKlwlx6pzqn4Q11e9UM1YuahdeWXTs23zZcYRMzfp3DPPdn7ZPGb7bs/cKD/4C3HYChT9ErgNwOgy8QLxsmJkPERaZ8snzvj5maxLiGzPEYtJ3tFAqJ4gd1u2bKzn9l/7qSfqQT35AE2MXBP/r3pAXcd6xNIIvhVlYAd2egwep4sfBjhQYFyIX6Tmb0gdY0hPyp2jKGLgYQhgUQOdxN0OQBYZ8RrZEJTftPry8uXff/aD177+Hph/ZzXa4+15pLfPbHecBx/327u8N6+/elLnnrzyS/v79t7zhiMiBons6FgdpHYbUCQWQCPqSKwiMRqR1H1USLm8ZMo1Q0JDLjW4VLcUFlRCUualkBuVi5MTkwS2Y0FTJSzjWVSeUoXBn/gxfiQo19zBfbp2LTxTn08fbB47tHignETSFWK4KBTAQdMT1GgSMnrW5RduaWxaPHd2a7ylzYWb0Su57ka0ng//4S/v8Vs8Tzz+jPnHx1t//bB8bc2TLonye1FNMMY24KWMNSQyJeOWjtqS1blN7bfUHPX6WA1QsWZ4hyZaVYeB3Ev8aw7J12J1l6yskoq+4lEUdblRNiJV5CJNk7JfINdsKJzFCnCsQ6BJBILnW4a0D8wAJ2dncQjz5QDlnbhxCqKfnnGNY/RukAxPSAqmFdHQC9i3Jagg0dwQT4UaGcuOfv2i0591y+vWXrNvvno/jupwR01ib8N/a36F3/+xWd3d77xmR61u8xnTvFiL6hV88pAoAHIvIY0nj/MIc/XZxQswEhKtAJoJkuJEGXIysyCmppaqFtUB4qElYYMAnhcZGgyQoEgyEccA9StzTFXSJTMpnNy4MW6J573M1kcU+JY/ARdJgplCAwY5aqDbAqg6BLkQpa/IrP0haXly2/fUL3xiWqh+lisviz8PrEReKrr2WX7O/Z86a3+A9f0y72ST0H/JKseGIxf4eBOvnauGZG4ZdParYqDKAAkes0WtxHeZjxrz0l/0gHuqe8jA/e5BPZEBYTw4FpsB89R/IMFYbC6m+yWCdBRY0fSGr/Px6ZKRFZR5u6cdQxJCODU4/i/VJJaBAHdqxhpj7FZhk5V5LLFDFhTfuqu0+pP+/6V66/829nFZ485WRdzfc9JDe44mFjvffOOzRc+8doT173S/uoFfrcfdExTQ2g3XWDKIqjgJ2BAZdpQUWJj1cumA/xM8zxRGBomS3mjuDwBCgoKobFxCVSWVYJAXPQKpWcQuEsSA3fiPA5VL5pt0lMB7rSwY8y0k8Mj2chldppYFpHQVzt59/QxYgZOlnuKGQoy1oEn2lIRTb+mBprhI8OMJMimbHjUfKXocH1h0+bTl59z12nC6iNzvdFO9ve9Yb6R/+KeF9/fOth23dGxtmW+DB8EFHbAWtUD2fQzbZ2IQngtAmtsLJN8SBBIHNwtIHECXvGvv+mzGe6PTzW4J9u/SGsPNXcnYxOcmxQF3CbyLdEyFayfo8aO/3V0tUNnVydMTfhYLjqey/zci/levI8oZRnAm5jUgeZ4yUWBepg9hW1lSB4oFAqNi9Zc/JOzGzb8ZtGqpub5FCFvn+uTHtyJtW7fA/l3bL/jU4f7Dt/YMdlRoMkq4xfWBJDcHlBlZD8LsNlFgXYGuNMRNW2P0MbQACRFBAP9OmiiBwFcLjeUlpTBksalkJeZQ4+FqFRZOgZG0SPIO2G9Sie4x1zwYafCfAF39J2xgEccTwUE0wVYbhFLhoqGRvwFmMqigwo6Su6mAorqVvMhv3txYf1TZy7e8MvTc0/HAJjEHI8nO1LH+X2Y+rb56OYz9nceuPbocPt7J+QJV0D2gS5haSDmw7QDO6vCycCdEUrxAh3BegN8WpLQ3OP5hHj3QTTAi5XvnohZPtG+xf7+2Es/1e9Opj3rWevcxDM1GJMjCdA70EfgPjw4zAvChKDNUblv63ZuCERmMwkUsgAiGQ6CvktyQ4bmhVMqVr9+etM7brrolE3bzys5bzz2WB+fO056cOcSvPj1J76+/tXmV7/6euvrV00oo2DIOmgqmlsEMGSq60oaNSnWCPO0E+3DwzeD9SP8G635ikS1gXHxSTKL/PW4M6C+rh4WV9dRqhxednM8gjtq8ccT3BPZaOkA93j7Qd5Y7l8nWwlq7RR1zVnO0HSGZR8lk5gJdbSsCDK4TRe4VJfuBc9geW7pi6c0rvnFsoKVLzZAw9iCHz65w2eXuat8+57tV7cea/ls92RPje7WyT1Cpkz7ZZmPbKYka5cxIYBni6DgRv9MTnOf7aviXXfhbUV6fgHcZ454suNst8CQz52JgvQiC+A1Q4WDh5thcGgAVL8a1NhJkbIsDjw+LuqaQCXfKvRFgfVoZZXI+ooEOKIig9dwQ6FRaFy49rz/XFm3+s5r113bMZ8VhLcFuOOE3nHgjuxndz67aV/Xvpv2D+xdFfAGKBBSw/rhokxWeNPAakH8kCF+Yc45z5YSWxfWiCEbnczqUFO9d1ocGDAHFC1fXFAMS+uXQH5OPng8HjLNByVNvkCdDH46NPdEN1wqwT3RPjBwZ3/IRYbBWTQ9aDdhfjXKdgjuYlZnHlOvJF3AlEcz05UxnufK3bOsaPn9tcV1j0IedMxX01pysJv+p03TlO44cse7j/QdubZjvGPjqDCi6JJVdnP66uWuddapMD8R+yebO6KhpRLBscE93CTu5IsTXXvT5JQIZupUg3sq+hl9PGIE8h5HM3wkQcrS2PEcxXHBLCUc7/GJcTg2NAhH2lrBF5hipnVe8c0av1jzYp3rdPZTzBX66XkxIwMzPCQATYAsLQvOqjvjmVNqT7nhrKaz9sz3FFsn+OJkv5wQ99z815sX7e7e/ZldbS9f1xXozjBdKJWZ5K9FQNZ0lfkHqZ47Kx4QOoNmgrvsksFQDZLsyEXP+SUx4t4te6CmlOW+FxQUBMHd0tjJ54486VGiea13zwW4Oz0gUwLudHAn/lUsjloAzFrEyntYQpYtYtYmA3YkLpCDdQQUEUko0DijY3wNpbK4/LJeIpUeqims/XN1ae3DFWUVe+djOst831jbRnY0PLfvmS91jB390CAMlATcPlZUA6mc6ZBkXN+hixEQsQ3DM49sWM9M12yvsRz42Ucg/AB3Ml7Jgma052OBSDxm+WT7GHscooN7Kt+dirbIKsqziyiXnYM7nqH9/f1kjj82MsxS3bjvnM4Yrq1bUfaxMpNYkjs2wbR2y/2HJFlyQDIas+v7373m3V+rKap59EsbvjTvLX5vK3Df1rLN8+j+hze80rb7P145+to7J8QJACwA4AdwSy4IILhLXHsIgkYQNqZZ6YMmIkzHsLQODu4kZRoiZLkyoam+Caqqq1g+PJmIp2sjsSYgcRicdpxOU5TCN9xcgjvLNU38qxDKEbxZcopBAM9KOjChgbR6Du6EKai143ZldWQt0RxkVYIsNQty5YL20pySbVUli++rzi/feXbu2cMLZvrY0IB37DZ3Z76455WPHeg78LneQPeqCfeoqLr8tNZETY6oeROZCF4I+nzx8/PYptBbPnp0tzgDd9ZkrN3E2koKcHj99ki9ShW4J9U/Z1MXtahVqt+divascbXKrFKWkmlSnfauri7o6ukElWq042cxUzw9w0x5zNxKccwc8KOMEZn88TxBF58ggiGyWBDZUKAA8nwXrbrwnnNWnfPt/GX5fVcJV81e8tPxPKTvRme7IX3vn9OWMbjul/t+Wbr78Jsf2r5n+zdaxlpK/aKPfH0KFh1QkUgYmesw6I1phDYrfOgfnMeYgugwJZJs+gxeDFxh+AfN9ppApDb1DfVQUlRM9chNzLPnkfiRBn+mVpv8FE2PTw8zlVpMcMTBO8t0ECtf8lfy4M7MZgzccY7YH2bSDbXOTGu4o3FuWEYDzhMGUlLMA/6niaBoLshR8scKvMXPluSW3VNYWP7Mh0su71sA+JigKjza/ei6nQdfubHH133RmDic6ZMmQZORgU6meJSZZnU8eLm+bh2+Ya9h2i1boywPPmY/gjc4AfdEwcbqRtTnaftwf3CUPkeiPY30dYn2Mb7dObOT6Xhv7DZZ3gsbPQuQrS+xnzjMyko4LUng9/ugu6ebwH18chyDmpg1SMdUWBMkXrQLeS9YOW/b6EQyWmC7KHBinjtJpyh8ostPgSwzM7CsYMm+z1zyqeuMCeOFf1n/L/Oi6lus+U7FeR3rHfPq93vNva6t27eu2Nm866Znmre/b8Q8JgR4Pi6o3CLPsJlVBeJ7gFHS8hQ5spmzM0hGEOeLhczFSG7DFxYy3iGhYXV1NTQ1NFLlOHwUl4yVEWZNQDDWCBm6bCPmxO842wDH3lzOp8felpOD1N5y8NkIqXBOemB/t2WIZ/WWrStklqefRMj9s9+Ld6sQAJfkAsGngNfI1soyynYUZZX+sTSr5OlzF284WifU8WRZJz18e92zvXt78St9uz9/oHf/J4fNY4tUZQoCoIKBVRElLsQmYKCxT1ssYJ+zdR+MAkh2jmeiSqr2ZzJ7k7ZLinzs4SMUq10G7Xhysog2sojydWPxjVCsEqW1kaGc8tpHRofhaNtRODY4CKCwam54CSi4o4WUiwxYzhu5aIKaGjPyceGRH+Mc/NnZzFUFep0Ebj3TqPRU9L5nzSW3ff7ya25dAktOmIJUbztwx1m9bddtub3DA5c9vPPhH7b7O8pHjCFRE7BEK6a0cb2BF5NhwM1MiAzgkbWIm5YxeM4O7gL6grFkIPM1ouZo+lTIyMyEutpFUFNZA5kZmaSRkImeS6v2A83SPkPaS+ygomhHTqyNFe9RlYh/c8bBkQC4p/o7sE8UcS+x4BwzIIKkuiAbcqHQXXSwOLP4T7VF1Y801S7etw7WjS5o8dNXyi5zl9LR0vHuF9t33dTl61w7Lg67DJdGmScaBZfiAZ0Asse7IKPcn+r1Yjl9ku/edHBPeT9t9Rji6Wuq+xFRqI82Vxa4kzWTnXUhcA+qPkEmWAT20bER6Onthf7ePlADAQCFa+0IzgaWYkWLKtPYZ4A7eeZYtUGy2nNrH4uzQoZSboXFcq6mG3L13IlTKla98K+brrnpysVXvjqfo+PDh/htCe6bzc3S1O6psh3NO254bOeWfxlWRjw+YRJ0rARkO5QQwyUyDQoM2Ekz56hPVJq4kJh2z2MxCNixKA2zMGE4PrYpQlF+ASyqrYOy4hLwuj02Ao/pU0AHCf0oFFQUz0YN6rFpOFyd+uZn3dzzBNyxj+i7MzD6liLuMe0FTfUuKHQX9JbnVT5dlV2xuaZ0yQsbs9cNLgB8aFZ3Te6q+fuB57/Z3PfWlaMwXIxMdLrCSmSCjvvCIoFKZOUm90w6gArbjCcYLvoXhMA9Hf20BOmErWpxDn1qvsHiOKAdGQR31jb7N9oy0a2GYD0xOQE9Pd1kkvdNTlF99aBFlcAddS+KugkpZJbmzqR6lmFjWQcQ3Cm1lr+OczAgwVmmka1XuMsPX7rhkh//88X/fM8KYcW8zWmPNHVvS3DHgUDto7OrdeX37/jRfc1jh+snXZNyQPJR1So6ndAkj+X+OLiz8C0AzSI5IJBC/mukQWXSJgkA3M1rEXVISEOrYxEZkcht6mpqoaigCFyyzCPyZ4I7W4OJg3tqNl2cO92pFhUnuKfzWwjUycKC5XsZcxrWF8CqgVlC9mSJp/SV+qL63+XmZTx2RekV/QsAT+Zb6f6+Bz+6462d3xry9S32CVNSQNYhgIWvQcf4VL59js/RkrL1EhY4l0pwT1kfk9iiqehDKtpg5nIrH50FyoXcMRzcKVhOgIAWgIFBizt+mH4myCIYlM7MB8OmbAVTYi2fO2dHxCIwDNyxJgUz21OhGMaDTAF0roAbisSCwVOr1j7yrU9+61vrM9d3JzHcx+XR47MDj8unznwploU98NreD996/89u6YdjZVMZfiEAU2BimUDUrbFylWXCwYMfjy9eBCMkYvL64rz5oImdREeMy8DFZwKoJmRkZEBtTQ2Vh0UeeokCvvBBXpEoReOSkk2Xgr5E7IdDcE/7N5giqAbLl0VWOwM5DiioFiU0zIl3U3W5Aqmgs6Gk7veFebU/+kDVxRhJH5vaKwVjNx+bwIDUN6beqLxv30M/PzJ6+AINfFk6FtzFPYFCkqGDCwwKZtIwajl44s7N16RqzURqJxXgzjIFTiJ3RUqsgyHN3SoGZa0WywKBf6uqCoPHBqGzuxOGhoYYvayEAbKoVbFCL3RZGG2NNCEcR3eKoRLJlWqlGk8Dd1y7kgJEdTXmMiqU0p3/9onrbvrEik8/cyIK9m9rcMdpx/S4O5+/69an39z2wUHpWEFAmqTKP7QguD/d0t7Jh8P9OAzcLTXFtmltkZm0gJBznqe/YSRmXk4e1NUsgurKKvB4sPY7DybhOcHJHoOpOuDi7YfdHz9rHxyA+1x8gwFIG4waOyJTgNLkBJHXCSBKVAUk3QWSXzazxNyhxpLGx85aftYtG1xr35qPFaDina9E7r9t121KXlHONY8d2vqfI8pIgQbIBsbGEUk/JAQvzc8qJlJgUuLxIvH0L9XrZb6De0rcY/EMcJR7UzHuVkAde0Xk9YIBmsMjI3C04ygM9PcT1zur2sYsrIIiUgZM5Ct0IJPJHuUA4k9ArV0kZY0VJkTkB6rT7vVnQH3W4uazGjb8X/nh8p/cfPPNJ6RA/7YHd3Sk39V877m//etvf7C/b/+pg+agW5Mw04GTzOBiIO2dDRVJehgoZwNxZofkAM9d8gT7fHRRe8c/uqZTwYyiwiKoX4TpcSWgyMq0AhpBaZWzcwWLaDjYjKnYbA5eM+OWuN47b8CdWWHIs4caPMI55s8aJiccwsAwGUTRBTK4DUl1jZdllu46u2nDL2oKK//+CDwyerNwYm76ROYYrVyBocDSv7+57Y9H/M1LfF6fHDACICK7o6mAhAyB6JtGQQk3lchol9N9xbX2HHQmWnvzSXO3C9IOPoluSfU4papNO7jbYwWwv1afJ6emoKevF3p7e2FyapLnsLN0ZQRkTI3D2Bn2oZbSNe2ADmr0SE2D7lZmksfMJg7udApLSFEN5XLZsWXFS+79zCWfvuV9De/rPBG1dhyKBXAHgKeOPZX71ItPf2bLq49/oXuqq25MnICAgIcUCw6i8r42/gPU+hj2YpSmZf+Z7oO3ouuJoStgkgkJ/e96QCNALy0tg/pFi6Eov4jWpFUhK1FwT8fmdXJwxP3eeQTumoCBOhKT+nWD4itoWvkBwSw1AgiiAoLhNj2qe6rcVdK6pnLp7ZW5lZvPLxzsEU4AMgsn8zjbPTebN4ur2laVdk523/RK266rx13Dbp/sE9DPjhq7CyvzqWwrUG1tXXNMKJNs3+Jef7O8cLa25iO407kxF8Q9UcYsNWNvD6gLvcgCd0x960Simq4umJyYIIWJCGZwjWEtd1kCPYA+eZ4KywYlDNpY3rLlVreObCtGijHcSODSZCiSCtUlJU3bzl153k8vO++Sp9YL60+InPZIU7QA7gCAh1fDgeUrHnz27uv3de+7tEvtK5qUpsDAMn+cKZNM7JZyLqOvhw9dsNoAB3dKcQvxn9OgM8YVZp4n8xHS07qhsrwCFtUsIlM9mYfJFySAoRugyC4miHIXb/hGSs3Gmr6ZrH9FpcSdQSWagEYQBdzT8T2zHXxsuzPJn+aS2Kso25aCJK2cWnLQIPUlUhRrCuSYWVqekNlZm1P2l9rCurvX11XtqRbOnEoWpObz88+bz2e3trZv2n5g+89GpGPFqjwpqGIAVEwdRZoPKrnLQpIxHY7MxhYRRJo+LJXrxUlbiYD7zHY5OUaaxmS2Zmc7P5wKCOHtW/QzCX8OMRGztYJCIdJ4I3c8noUYCzPp88HwyDB0dLTT30QfS8Vj+LnDycTQ524BGbVGRGJ2tykfd4qBwmJfIqh+A/Gcq7cCSLoC2WoGNOQt3r+27pTb/2nDlfduWrSp90TV2hc0d9uq3GXuyvjr03/e9NeXnrjhyGjbacekEUEVmXkeLYwG4jyuLR64wYI/aHWxvym4xCATL0qIVo7ltIXPY2kQwPGZLG8WVFVUQk11LQXYGZoBLtlFgXYBn0oL3MrZmA/gHmkTOzkYpz2XknruCR8nYV1hKU7seMH/2LxYwGSx4KPZD4sGSgaSWqAf3oRcOau3yF3wXE1hzb21+Y3bL6y6cDA1vZpfrSDp0xtt+1cc6m3+zv7BN98b8EyCAQHQBaz8xsAd3Vbox0SLFpo6SUtKkmY4HqBKdsScrOF4wT1ym8fHdRupL/afHS9wD7oXCORZgJx14VF5bHgI2tvbYWhkiPnZo1z4lMVHgi5TKxWZmeDCghgxaNZggXiURkfKlwAe3QPVUtnIqvJl92887fxfrVp/6p4TvZjUgubOFwxGAj/acl/JQ0//+ZpXOnZ/st3XtXgKa1IzHk2WdW7FewQFcEs85AwI4eBujW74KFsaIoiQk5VL4F5ZUQkeBHZRBkWWGbjzYgmRCq04OZDiOfQS8eORZSHeiNnjDO6h/nK6S2YfYcz0jL8i9Del5QggiwqAxoQ2FxakUTWiqcwSs0ZL3OU7awrq/riqcvnfzso/q0sQ0Nxz8lwP9W8tb+9v/9ie9je+MQQ9BYbLT1IuCUO0ri3CGuR3kDDemKweIkaSpiEyPN71xpNRok6I0/bijXGfL+Ae7fucgHussYlAAul4RrhyvQAAIABJREFU4QfPG2QDQeIvwwDd1EhrFyQRRkdHobOrE/r6+iGg+md1IDNwZ2cxA3eb1m6Bu/0MZsZTQAZRjI5Hq1OumQMri5c8u7761P/95JX/9MQKYf7WaXc6yAvgHjZSP932/1Y+vnvLFw8OHn7/gHqs0C/4QcWoYBeae4hAPnQFTw4L3E1iSAqmXHKwoAfsI23T4GVJgfy8fKirqYPy0nLin0crANKiWn6n8MmMtemcTn6y9yXUjzBwT6iNBDs+/V10JLCpIX+LEawTj352AnoKpJRAEWQgyDZ0kBWU9nXwmwFAoos8o3AyTyjcU5xZ8pelVUu2nFqx6kC1UH1SmOnbzXbv1sPbzmgeaLvpyEjz+X5pBEAKUOAR43Zg3kvcF/hHBwxXssA99WlfiawVS2Cbqz00ex/nRnN3NE52aSUKCsRqJ1FwnyZY4GpClySY4EcQJ7YEEzo6O6C7swsCaoDM9bNVkmSuNMYPjlo7csLzjR3S3C1HO343xnqiFTYggkvwgMd0w6K86iNra1b/6uJV5//xQys/hXXa45XnEjyV0vfYAriHjS2S29z16G8veP3IG19s6W+9YEgd9qiKCqqsUdERSk2f5jqzB2+gpmf3/zCTL3Pch72I8xhjCJdLcVH99/q6eijIK6DIT4/iYfXfwx6MteHSt1RmtpxQX2zgntDzSXyg/X0m8haICFKoZTJwJw0erTQYSMdTuURTxqQ4qgVvGBjEo4MmaKBKARAFBTxqFnj8GXqulNtSnl38REVu2aPvXLrmpTph7XASXT3uj6Il68/tf158cPDIp/YNNn9+TBnJ18xx0Aw/SIKL8oXRFIqiDjJ8GSKLPmaiLaP/TPWVyHqJCO6zVHZLps+x+5d+cI/dB+dfGKutRMA9vE3LEcasZwbls/cfG4D2jnaYGJvguezGLBZC5kZjUMzLSAUD6lgNScuCZK1INP+bmgBeMxMknwilmcXDK2tX3LmucfWdm85974ETOYjOPrsL4B5hrT82/Fj+I088+P43mvd98chg22q/xw/jwgQYoIGgMP55VmSA+2unjSJbQkF+ZBZexyXJsJdR6XiRUjlQUy/DCnJ1DZCbk0NmX2JO4wz0+GSszeZ82yZ3Z3L9SK6ee6I9D+8zBtFh4A2T+kOHAHFN87KxxP5vSqQVoE8ZFQwTNAiYKmA8hiAi6Cvkr3NrLsgC70CJt/D5yvzK+2uLFv/9otKLTlhWu+f7n8/e1b3r3R3Dnd9omWo/1e/xgSjqpEnJBO4SJwNhwI5CkU4aPNsMVH4hhck4ia65SOCeaFvR1p7z9tIH7s774GwHOWkvVeBOFTUxWE40YWRkBA61NJNZHqPhMd2NtPYIyhH7Ena+Wr8mZYqqdPJ1iL58rvdjhhOa/DF+StBkKJAKwRtwqSuqlz65rGHZDy665KJdm4RNzHxwElwL4B5lEn936Hf1W7Ztufr1lj3X9AR6CyfkSTDcGpgYWcVT4/BRFpAVIkEKNmcxJaGGaCF9mKXHCqzDKHrm25WouMzSpiXgcXl4beG5IQKJtZadbPZYbZCAksZAq3gP32mMWEF/e0jjpMI+pgC6jqFiAsVAoJaqUY4sqa3EjiWj9cWQQQpIkKF7J4u8RW/UFtbeVVlY87iv3Nd5ItR+to8dau33tNyz+mBf85fbRlo+PiKNKH7JR9XeiPjHEngM5m8ngQgBXjB4dgfeE0wgdrIsot6T7LpLN7jH17/0gHt8fYg+HfG2Ey+4R2qfKTACqJpKBWE6Ozuhp7+XTgpJkUDXuDIQA9yngz/jASdeGpMSl5mbDelqcQ1rEogBGfKNPGgqWnzwzFWn33zm8jP/ekXdFSe0tS18ZhfAPcpaxyjhPz790IbXD736xdfadl8+YA55dI8KamCChEXMe6eznVeLC6ZehERIntrGCW9IAJiuwSOxDWEdUiOjRKka4Ha5oamxkShqXYqbDslw03xSp2UCD8e76Wd7xVyBe6w+M58xS2hH+tRglC1ZXUyQ8A95kAUqMUmQLwlUFwUDx0CQSdATBRXvYNo9uEDWXeBSPUaeXNDdUNZwZ5mn5Pdr69e2N0BD4ETw4yGwP3708bzXe9/4eM9E9w3d/o4q3e0Hv6CCiYQ1ogyixri5Wb11FotChTtFDUxid8TfYe2E5ATTWHPoZCmHg3uibRJfRZirIZ628N50uXHj6cesezNOV0o84B6tj2RUNwwYGx+Djs526OntAZ0XikFYp3HntT6m9T0og3PLqN07Skct0iGj4GAr/8rzOGTBC4rPBRXeytF3rbvgZ0uql//m2nXXoJ89PdKXk4WahnsWwH2WQd02tC3v8Re2vvvlg698dU/PvnXj0rCgCj4QJO7jofg6HmjHc6Zt9qHo4D5NTeLBHYLINENNB687A5qWNEFFaQW4jyvAI0tUalfdfAF3EpkMPD4ANJFV+2P6OQIWFgTCtEaDxVBg9LeMkeAAKloPBQUEQQHTUEEw/eSH1w2dtFpJdINouED0S1AkF40vKWl4YFF+7W1FHmHfWUWXT8z3A+SQeci98+DOTXv7DlzXMnr4nCl5HCS3DiqlvmERJAqnI1Cnw8NWOhOBHf+wMcTA0HkA7jamyGRA0EoXmx634WxzWM+kA9yT+abwnR1vW07BfbZ20Rw/PjEOvT3d0NfXB1MBP4gSGsSsqOMo548d3C0rmnUrD/YkgA+msjOyEQFkyIBs8KpZgXOXvfORjevP/a93rjzzwAphBbKWnVTXArjHmM7NLZvLnn35uY8/veeZ/+j0d3jHtSGQs2UwDBEM9AeR4x21FYMWJSNF4Y06DBgm6ZVAxCpDCpCXl0cBdhXF5SCjxoTAw833dHjizfh+eo5No7XZyDxqi/pjZWnseXwRPjqC0BrvZo82lOloJxgRG+GlTt5HYV/8AGHu4RBnAdPorax3jmBWKV4aZF69CgyQKV2ORdqjkKBRtK4IIubEqwpkqC5jcd6iF1dULflldX7p3zZkXjAwn7npnxh9YukLB/9xfcdQ+0dH9dEMU8E6iRrltAd0DRRFmabBWrEnLMjEFrzE7KA0O/HmUTuZP6ensJMIj0jAnSzwRe5fahTDWBYEJ+OdmjEOU5d55sQ03cV+PlkuHIx+5z+fnJyk8q1DQ4MwPj7OuUSYr50ER/S7x0qptLqB56+1BHlFGGRQpCBoLAwFJngFN2QaOdqyouUHPnnZp69flbXshfUV6yedrqcT6b4FcI8xW1ji8rbXb1v82uHXv/Dg9gevDWT5YNyYAFPC6AzOhEQryobk1mJzAO7ETIcWAI35cEUsYYhUqJJEKXJL65ZCaXEpyJKLIknxXgR7lHhRz3S5+M/DwJ0giaLArZpzzsE9NRufDWwq27K3Fw3c43lfSKOKbxsEn7OC8YKkRQjwGJDHNFvkW3fpMmQbHr3MU9a2tKLpjqqCyvvFXG/bfCTI6DP7su47fN9HDvQf+HzfSN8ajF7GzDYkrEHCD3RPILGSFpbDbj/iicmR5p2NqROgCQeDVB6gTsE91rqJ9XtnfX77gTueY1NTU7Ru8I+qYyAqK9iEP0czfFd3J/imfOSWpPxzjGbngrcTwSuongfD4dG1hkgvs9g6FCYMneilM7UMyFPzR6//yPU3rWlYc8/GvI0jJ4K7zNn6mn5XfKdaIm84CZ7B9LgHtjyw9GB38y3PHnrukgnXOAQMH4DM8t4JQ4Mczzxy0wq0i2G5I787KuEaS3sTqcIRFuAwqNhMSWEJNNU3QUlxKY0k3odEN0xzZ5o+VpYj4AvOZujfxMREumaMqbZp7qk5yNID7pYeHWlY4+233erhdJnO/g5mo2aefMsnLVLwjsdw67li3vCi4roHqnIqfvHB+g/unW+HyrbhbeufOvDU19tH2zdNmJMZeMjqJnpAdRAUBu643tAyZL9C4M598FyoO97AjnMVLc/d6Xxb98W7tuZScw8Xop2Me2q+x5r5UG5wuKke+0KKCNESG6AhyKKAqGnQ09MDHR0dMDE5zsDcopO1KQWRYh0ijS3SyjJmb8tixFOSmYmOira7dDcUmAXDl61/zx/evfLi71yx9Iqh+e4mi3edhu/LZJ5/2zx7645bve2j3et3HnjppwcGD6wehUEJFA2w9DspMsRLixBqAMVlcJP9rNjO672TpIqATmVHmckdwR2N6aj9VZZVQl1dHRQUFBLhAwoTEuVoA2gI9lZJ2QjgTkATIZMkfOLS4QtPzQEyc4lNoxngv07Xu2aMky0Iwc5oZxUX4vUrgo9R3rcg///23gPKjus8E/wrvdg5R3SjEQkQgWDOBEWKokzLtkTySLItr7xnrDDW2LP2bJg5Z8zjmTO7c3Zn56x3bGsVxqZkmRIVSFMUKZEUCUvMBEjkHBvdaKBzerHSnv+/99ar9/p1V73QQAOox9PsRnfVrVv/Dd/90/eDaqqg6Jodh5qpzpq2f+5v7/v7HWu3/Wo7bF8RmsMR+0jzK/tf+fLxiRNfHNPHBizVlNCqrptZyj/GmAOkAJVVlUh8lgJ3cQArdXOo1hi627nWwH0xGbl/v2RNhaoG0XiDO/YLNXbT1Ik3HlPRdMOA8fFxIqnB1DfMtCBmOh60iHsffUpQPVn8B1oENOYutUzGSYtV42wAzQxBo9wyu7Hthlce2rbzf/p39/27a4KoZqk1VoL4Sl2q19b1GEX8w9M/rPvw9IHf/9m7L/wvZzOnOpNqUiH2JEIbdLYrdHAkHyxNLg8CTipKg1XHmBmK/EwOuznWFldAxhOnglXk2mHVqj4y1SOYkxcdqRaJEU8Mo3s4WVtCiyzWk4UbhTgF+AsUWmyEq7VJL9p+EWLT5X5moXaE/2aZEozNDjcQFQ9dVPyHnaiIDEdifnh0q0iGAlIaIG7FZttiTbv7W3uev7F3/atttT2nr3RAzw8vPffxd47++n+9mBq7Ky0nw2iVQlA3kLiHgkFQAzNB1phLCCPknQxPh9chl9dR6gyq1vgt8Ee7WSLL3JKq1bd8esvSOuPVBy9w97q/tN6wqwX98FK7HNPaZTCJAAqzTSwC9gvDwzA3O8cCUVEhQqWGIud5qVc8E4tYIj8HEoqMV0CRNapKSEW/NDYLVVOBZqUpubZ+w/v3bn3gP//vH/sPv1hpVrNy5O91TwDuXhJy/R397z8998qq59569k/++cwbXxhKDjVm5SwqZkRVigXCKXANaRBRnadqBotvc85W6GLMcpuhWA4oho4CRKNRaG9tg67ObmhqbCJWO1FGHilv2UJYLDp5oa676GL3UZK1UGTLsXEsNSyFb7Pcz19UW5KAB9AhyQ0Hd85vwFLDbDAkG3QaGoUsPLjRRM0wRE0tUa/WnOpp6nh1U9/WHz/W9NgeSaI6w5f9c8w+1vLMh8/+2zPTpz83Z852WLLJctZ5KLyEpnh8H9yoFcoaZodGEdDssgyJDcUvuFd77KoJ7tXuW7ngXo1+VKONBeveB3o4z5WBCJAmJyfJHD89xaq8McDn5RgoOJk9BX8vPt59x71XIaUHvwxLB0vD/GKWZlxr1+hrG9YcemD9g9/89H2ffubehnunLvsiuwIP9DE8V6BXK/iRtm2rTx94ettPPvjJn+8Z2vPoaHa0HulpiauYSD0wkhrzoBHjiZB86bcRQcYcm90mNTzFYmCWTBGfEkTCEWhraYPenl5obkQTvQKmblLhBfzQQYAtDWfjZSfsEsDdWV10p+dIeC88zyYWXIBtepdrZbctx/NLaVdo7owwg+V/42jQsU62nAA79DWiq0aTNEZ4o8sQkUJGvVZzoVlr/ecbO278waqGVb++o/mO2dIlVv4deGD9++PffeLd4Xf/zaQ9viUrZTWWt47BJLjJyjT3DHJoMlh3xS3RNWQ5KnT9LLGzXM4xq8QsX/1+lh5QV40+VKONYjPMTyocxmxgUB2S1JApfmSEmeKJWpvPKJxvIoCOHO+5p/nruwyShRlFOF8tUqxsjIcCgLgdg96a3jM7um/63mdufeLvPr3u02evZT+7e5wCcC9jX0SCm+ffefHel9574d8emzp2x5Q0FcOEIfK3otaO5lcsEwqsZOySH84xz/ZHBubkpuV+91wKG/riAaKRKHS0dxLJDdaBZ7WMBbiLPO1CDZ6xiLk/3otGUOx5dN+PyaxEGTsL3QlSzG9AHFW836HEB/PLS26Xdqmca4RPA15QheXSk5uGStUIhjfGSqiZGtRZtVMdobb3uhu6frJl/bqf3RP/+IXyel76Xa/Nvrb+lx/u+j/PZc7tTGhztaZs5gM1JxGhwEzU4HkGBh0hHc09Z45nLonF/aUly7aEVyrWdrngvjz9vPzgvjzvwQ/WPtADwR3nw8TEBLHPIbBjMB2vyk7LhmX1isMkb5RbMxlzvJeSIQOYGGSM5jNkEcW5ilYyFTpDneObOjc//8i2R/76T2/90wMrOQ21hKnu61Ifw+OrnevuojP2mch//N5//Px7w+99ZTBxbksC5sM2ojvG0hmo7SCDme4mmWcyKiLxPN8S41pw/PAYQGeZ3AzKG6iJxqGzswt6unqhvraW5cBTdLaocsZ215yJ1OHCpRZoqXitl2J8zgU3LdfG4QfcHZKLZZh5ft+LpMwPN5iaxwiNsDKV6BTuUBiTYYFKwUJMW0FOelSEDUx5lBSIGmGIpsOZ7vquY50tnd8dqF/7Qn93/9lNsElfLt8gxpC8BW/VfHR435f2ndv355PyZLseYcFzGEQiqtrToZMDNoE7afB8KvM55Fdz9yvXcoZ0KdeJ51QveGDxtkptpdhblNZGNeRV9MBDHA6Vb/0MmFk7Yl5Q9g534eAj0KeOgH7hwgUyyWNQHW0/fB5RMDH+J8hB3H4d3r57P1jwPiRSPB2gQmWDjYEvyC5pSNAsN82vrh945Za+2/7mi49/8VfXSkEYv+uj8hH2+6Rr8Lq3Z95u+qsX/urLHw7u+cJI5sLalJxScMMm8zzWtrZZEAlNSDTbC0IGHkjHNs6lF/yCoBIyg8oQj8bJ/97T3Q218TpW+93CZyFLKo/kI188m/tkZuWqFj2zHPawghQor75Xa8gLn7PQycA1CZcsvdKBlkqx8fteDNwZYKN5nr6Q4MZJg2QENyqxubkIXiSJAu3YyEtUcS6sKxC1IkZjpGWoq77nx/2ta57tirQeea3ltcRT0lOlq3wewsf0ztGp0dt+eeiX/+VCamR7wp4P2xjGIaOJ1P04NoHyTLAOSxMPCPWTjVElC4/fsXGOVz4C6vy1WfUhcEbI3/P9ryY/7fkxqft5YjFwxwWB+ewI5HNzcwTsU5OTFCVP646YIZl27VvPIJIpppTQ+3HkIvpjcuOhudMGW8EAYxnqrZr06prV72zq2vTX/+H3/tPPVkur037e51q6JgD3Ckfzpxd+uvEbL3/rK4cuHvzMxczFzrSdlok0gUxDbGcRPwtAIV+64Ez2eH4xcEecQCKb2to6aG1thd5u1ODryDSM+3JEC1MUvZHVQVGw6hxqXLyUnfBTu8zIvkVwBcC9uOaxuOHBS+v3elc/G6OjuZIGxKpOsfIUvJ40MdhxGluyqOBelAN3EWWPhwH84B4XQusLRt6lFLsx3Jxc3bbuJ43Rxu+31dfv/p3235mopjnRtm35pbGX2s5Onv2z94fe/co0zMQpGh7D5nht9pycXPWxxS9FVgfvf36qpbDL51ooRaaF41PgTCqdDnmFg3slsllsLvtps1rgTr5zDPzlLht8Nv6M4D49PU3APjM9DdlMlpM/MFMQgbuPsaHjL7/QWduc8ts5wJOyxNNXZIC4XJNd17D2wJaeTX/1ex/7g396uOnhGa91fy3+PQD3CkcVNaADRw7c/P03n/3KkUtHfnMyM96YsdOAPngqjGVyyi6MsXMVn/DnS2KdK4ygZ1HyNgXUxWNx6Ozogp7uXmioqSNQR80dT7JUNpbz6yyax16KBn8VgDtpAh4BeZVsinn3YjoYr/yOYE414slFwjImuMHS+U59c1yKovY0011s9E2iy9DWQLXCEDFj0FHT+W53fee3upp7Xx3o7Bqplllxt707dnL4zIPvnn7r/z6XPjOQ0TJKSImAbbD0N9Le88Lm8reJQvnmU9ByOHbNKz9gU2xMcu4NruFVSftfcIDw1e7yaO7lyqbSOVwtcOcjQ3MYXWVktbJtB9jRFK9nMfYI6zMQo0yONz4vMtNjI+biR0WFLJEiZY5AHcm8JIjIYVBNze5r6D9229rbvv7ILY/86MneJ4cr3OKv2tsDcK/C0CHAv7r7jftf3/PLf3Xg7N5PzJhTGkRsyNoWmFgiVnwc3+XCClNLdcMBd5c5n3F8YqEShYrLdHZ2wkD/GqiN14CpI7OODCEV7ay4mNActsgTfIC7c2J2MbRUe1MqZcNdzCxf6VCW/E6k5SIos5xvYn3BkDmeNUHjJjMrji2RN5sd1gj4ubmb9iYsuGIROyEra62AYoRATgL0xLtHVjf3/3/drf0/uKFz4HSlfvhnbVtJn/vpquHxo//+wPjeLyQic3JW1kGzNOLDx14iqchS4F4oZ3p3d0YGWasq31rc4F7y2HhMhtLbqz64l96HxV+q1LaqMDyMowNdTKZBvnVFxSBiIN86Ms+h5o6meZbrztySdAAQh+8CE/uib8cXPPrnyaePexonuqH8eEpD1aBGikF7qHX6ri33/NW9W+7/zh+s/YMz10tkfDHZVb4CK91Rr5H7MYL+6Ref/uQHxz74N/vP7b1Tj+tSUk6DqbBUEJzkpMVjMDzmClOQnLezUiwgOqmiOZT70AXhg8i7wlrw/atWw8DAGqiJ1dC1lHWP1WwoEtUran9hjvyCDeMyVUT02qiWA9y9nllsmjombK51Y3leUeucAR4LrjOR043qnbOwB1EqlVVPA8A4SATUjJ4FWZWoOIuZMUE1NKi14xDTo4nVzf3Pblu95Zsb2278qBL/4W57d/3BM0d+682jb319Wh2P6tEMZK0MyIYKKhI2EDGPm5+BcjrFsYR/LzCW85Kv7kMsZX1U+EF5lTMuXo8tr83qgnt5fSj+ZuW0VYXhIX8SgjpGvyPo4tfs7CwMDg5ShTcBxNQ/oRiIDAuex+63724TPLk1OVU3EnnJhgyhbAga7Ab7kZse+vbWgZv+69du/9qxarqyvObUSvx75StwJb7VFerTc2eea3h99+uf2n9u/5/vH9q3ZS40D4ZiUNENkdomiiaQCRQB16sqJgcJd01jCszjVZNQJUcQt3QTwpEI9Hb3QP+qfqitqaPfUyU5wXazlFyKaPArGdwpNWtRc4Q/DWepoDo/UwjBnczYaHKkHHf8QoDP8QxYig1YDR6rqokNla5DRi1uujeRc1uyQY1oYOgZMA0DIiFktAOw0zYG2tlxqybb3dj7+ua+G7850DPw+i3SLSX7ETGn/W8PfmvzyNzwfz05c2JnOpyUDEUnvm8EdoXcCsisVwK4c2BnB1VhkmfWibKCNl2C91P0xc84ua/xCyYL260OuJf/fH9z2q88qgHumOZGcx8Z6EyT0t3Qx44aO7EY8jVKkfGCgkNYL91+dB8o5PjduYKEWjwpOKYNalaFFmiGBzbf/+Ob1mz9Tzd23nTok+s+mfEri2v1Oh9ivVZfvfrv9ZT9lNz3QV/be2fe+839g/v+7PDMkQ3T5nRetTfS3IkfnhM3eI0ARdnnAsgY97zwOSErKIuQJ/Ic04ZoOEJc9F1dXVBfVw+qwskdXK9bFBQLwD23CblyU1aI5k6mPaFLlgDw1d5YcYNEYGbec/K00zjktFYMUEMKWgaYbEPFvzPwQ3BneY94DaYTGdSGImHNdBuIeRCj6W2FNOuQFU01RpoO9jX1P7u177bnHqy/65wkEVOSr88zw8/3Dk2c+xeHhw/+mzltLpKRU1QSATdiTLkkKwLfsIsmq3NEcDgTuCmeWVIYuNOGzuu9VwruCB3V/hTOAf/xGZWDe7XnH8qm3DarAe7kwrEtqlaJ6W4jF0ZgcmKCRg2tlYaugxJC4M/VzMjb9/z63FEHQmsnp+jGn4nZDgm8QIbWcKt5Z8dtv9zSv/3fb9m0Zf8TPU+klyuFtNrzcTnb84KW5Xz2Ndk2akdf3/v13t0ndz/+zql3/uX5+cH+lJ4GOSSBbjKCBSKgJ409f/Ny88zk5j0Hcw5ogpZRBOrRCRYz7ZBtESPjkRhF1sgH37eqjwCeKs/lLPrFNV6PACjaBAuroizTCC61YdECL5CcXw2+3I1wqdckzZ0DGqMQYgwD4viBdd6xvzlw5z537nfHscPMX4QOBccSAd2yQKNMC7TuYJYD04IlE0M5YulGpWmwq6bnja2rNv1gR8eO97qkLs961GiO//Xetx87OX7yL8fN0QF0GemgQyQcBdPQyWxK8QPcClEOuLOgTfb+1dDclxvcxXzwN39WHrhXMp+rAe6496TSKRgbGyMzPKa9oS+c1iiPmrfQbuXm7hAWR07U5X4HNxjlp15iKWx0L/Jqmcghjxkpug2N8frMxrYb3nlo3YN/eceNa9//ePvvJwNgZztWAO7LAFDPHno2dH7+fP++0/s+/8HR9/90JHmh3oyYkDBSgJs9steRliPSozjwMoY7XqEQR4YFl4r0zlxPeb4noQb349KZAU+0aKI3TAiHwtDW3g493T3Q0tBMGjyLsOfVl3hACpaPtZBYgsz3guAmPx6ADhpkYltaWOXoWaJtr2FYcJ1XZwoarGQjFE0Va8PhXxeWBGdZMWkImZBEHSOIOASwm3Dvw7x3OvMR5bDNrZjM7M94ChhRh2aFIGLHjbhdM9kSbtm9qfeGv79v9d0v9kq9qcVkiBal5mPNOy7NjvzZmcmzj6fUpMoMqjgfNDpAIDOdLTMjgISEIItsDQuzPMQxRsxnTp/kI1CzWH/dMi6MlveaI17tlXM/uyc/99/fYSD3tHLmXjn3lPJ+5DVZENOQPy9pLvAGcoYYAAAgAElEQVSSrfizML9j37DSWzqbhvGJMarJPjM9S+m27iJYTl32wuzIvH+zRcFiUVh2j4U1uNzuSrJeorYuAxg2yLoEMYhCHGKZVc09Bx+89WP/x71bH3jl/f/3/fmnnqo+J0Qpcl1J1wbgvkyjgQA/ODe4dt/Rj776/vH3vjxmTChzUgLMEDPPMqKQnJ+STW7cWAUvuQ8SOQd1csc0CqDj5WMj0Qg0NzVDV3s3tDW1QiQUJrAxDZPAXqVa8MwsiwuXtjEnLYhR1rKgfAZRzIy8+KfcQDe/G1neKb8EcPfbvtdUKNpOAa2vVxvF/s7y3nkaMMNy2ugobYi7Qmxy5aApH7npw6BmFTukhxOt8ZYP1/et+buda3b+ZC2snSumtfw88fPOD4+//7vnps7+6bg50Y1xILKtcu1aoWA+Q8kSwJO7YAlwXxpA3ce70reWQvlWCu7VGnc3uF8OYM9fh+XMKO97cCkXk6+bs0DIz4lQ5znt+Pt0Jg2Xxi7BxOQ4zM/Pg6Ezwi46g6LigHsZss95phlyKw9ajDjpFp4L0U0lgodFZhDOTdVWIGyFocaI6701Pcfv3nzH337moc/+4z3192Dp5MrNK96iu2quKH0FXjWvduU7igA/lZq68bU9r/zPewcPPDoBU7Wz0oxkyJiaxjZvnI6MZSmH1IUY6qUR03mbn8IFNz2dhgFLjarQ3NAMXR3d0NLUDNFojLRw9FUxPyuCRrE1keOj9+saKwfcvRd//jiWZkot3ye5NIi5/loNcOcMdwLU2Xd8BkbYs8MgHQXRumLJoFgqhEwNAR7CZjjTUtt4oDXW+qNt/Tf+vLNt1cmtsNUxTZ63z0dfOffKA6cuHvva2dlzH0+qCQXbxDbI/2+pgFXgMLDOIrM8grtwMHivoVLHb8nDYQEQVALu1eyXAPfLBeyXC9yL7SuFgEBydBNu2QBz83ME6miKTyYTjHqWU2YjEIt/E7FN0b0lNwvY8hHmR0FnK0yWXMGgTqHLSqa67HVQZ3SHO07f0rfju194+H94+v7u+897z9Tr74oA3Jd5zBHg5435m/7p3Z/9y2OTxz8xPH+uOSnPyzaWg8U1YbJKcoyX3AYbC3e4inLQQvfoI/k4qd62xRy4Cg/a47S3YS0EdTX10NrSRoF2dTV1YKNvjBPhMP9o4VMWFpvxElWp4F7dDXhh76rZ/qJtVQnckZMeP4zNDqPv2cgjEKMrhwL3FCo7A1iyQLPR/x4COw2gGYrVEmsa6q7r/EVvY/dz7bVNHzzQ+dgkNvDS+EvrDgwd+B8Hp878wag+2p4NZak9BHeM7AdbJV87HjhRgxfBfn65x6sl42LtlAvu1epT/owqXSmspB+V3Ou1TmlmLbHzuw/QeKDRedEj/BlT3ahk6/QkpNMpSoVjBwAXkxyxz7EHeL0HXeWwYeO/kCcCVQ800RsUjIp9RZO8bGkQM+NGV6Tz9E092559/P5Pf+czA585FWjsxUc8AHc/K6HCa5Du87snvn/rs//8/a8duXjwkYuZ4ea0lJFo4tMOhnkiyEmO3Mjo92QavSjY4fl4jCZVWTQpqXjCpCWs9ZSJohBdLQbaIaMdkt0g2QregwF3dIs4Rbuinz2f7bqgFHD3WvSlPLfYtZW0X2j+X7KtqoM7HvZsqg8vUu0wRx595CL9xzIskEwZNNBANiT6iklRqIX4XHtD+67W+rbvt7d1vbGxZePca4df/9TgxLl/NZIYvj2hzoMRYmFqMpadxU2UwB1L0xaC++IjUIlsSxmrcsC92n3L9ffaAnfaJvJcWzxGRBRC4sE+uDdgSiLyws/NzsKlS5dgcmoKMplULvXRBeIOLwePbPeM6hKBPtQX1NhVQAMSq7ygE1siWZNAgZgVN9sjnadv6Lrh2c/u/N2nPx8A+5LbZADulaKIz/uRxe7dj3bf+dL7z/3J/pEDD05akw1ZCXOMEcVRc0bKWNp1OeuZD5VdqPXcvyW64uawZ8dnVmwGg2AwVa6lpRVW9a6CxvpG8s+TyYsr7iyNi6+4EoHLD7gv3+abPxDlPKecexzB+ZwHxS5jJnehubOxUIjVjgXUmWiaV0iPoaAlIu5AimHMkDCZHxKB3k5bUKfVm02x1ncb65u+E4/WXBwZH3lidP7Sb02bk7VGxCAQR50INXcCd4sFd14JcPeS99UM7l7v5jVdKr3fu33GvZHT4FmUu/hQtA0GtlkWfaHGfn54CKanplgOO0J+YSU3fmCgdjHVF3PSRX77Yh1yFBHcA1XGjYC02aSxG7QVYWR81IpaXeGuwRu6Nn//yQcf/++fH/j8ySAqfulRDsDdaxVU8e8I8Lveeu2hFz742Z+enj5z96Q5FU/LGV7LmPnN2YBw+g4vezzvm2MC44vNnRPKLmGED5gTj+YATdWgraUdVq9eDU0NTaQpskInPNIZrxb2shLev1rgjptMqf7Nwm56bY7FnuF1T1FRlHgAWhzc2TiRWR6JcHiKHZrQaTYoGCisk3leVRUWAIkshJw0J5vRIaxooNkhkNMatNS1Hg1p0fRcYrZnzpxtyWgZMFQdDGC1tBVTaO4yN/0z2tmcWb7yw9JSU8dNyrTYdaWCe1nj53t+L665L8dzl6PN/FflAbQcAZwAX65T0FYh2ZBOp2FqagrGxkZhamYGTF3nFd14IIjLSpgj1mJUs6RXeAXUFYI7iZlHFqP7CBSImlGrM9x2aUvPlh88ft+T3/rc2s8dDoDde+IG4O4to6pegQFOT7/+D4+9uu/VrxyfPn7HpDQRzUgZThHL8kDo5EvOc/7xAHnKYxdRqujHV1wBdsL3xQlR8FKsD4+LprOzA/p6kc2uBkJamJnn+VEeDwJscrjoRz2CUasJ7vTkJSLiPTeNJUbN7VN0ROy1CS3WXlXBXVDTYtYECzIiYCcSHIzHQNM8O/oZhk4alKaqoMmM3hj9n5oSASmtgGqFKJ6Dhi9kQVbNggGYz84COB3NHeM9yK9vcnBn0cvujaFUWbMMi6WXTaltei3Care38HnFwX25nrtc7ebeK5drhs9C1wyHVRbAaZnkU6fKbheHYXZmlohp8IOkNDg3hQme7hOkXMwQSODuTqNbdPzEPMH9BoN7yX/PA/QkDTV26NE6xm/u3f7j+zfd8a0v3favPwx87F6rgf09AHd/cqrqVRfsC7G/3/XdT7504KWvHho/cs+cPKcZGBnF66wzcOdOdy/tHf+O5tkQW6yUhsKDW2ih8MUmXoAOymQ2oxUMzU2tsLqvH5qbW6jQjOIivCFN3wF3F73oItKoNrgvBfDlbn6F/vSlwN2XBaFCcGcyy0UFk9bO85RQi2faq2C44wF2nB/BqYeNhWpkm6LeMcMyDFGAjAQqFpLF8pugg4nmeIWR5TL6W4X73BnBDhWLkYTmTlx7ubNliQefyw3u5c4F/4u6+MxezucuZ9tsXSkO2QyfYXwesvmYSCRgdPQSjE+MQyI576K7RuUBQRhDgHmqmwB0XkiGDgsi/seLXps8gLRhMR8+EXbg7xSIQAwazYbEvevufOahbfd/419s/+peSZKwxFzw8SGBANx9CGk5LsGym6+999rDr+5/40/2Du/bOWlNgC3rtJsrIQ3MZBZUTSYzLIWXCKB2obTfiNS8ADtKu2Ogj+tJVUKARWf6evugs6MT6mvradFiLjxq8iqe1m2bNEMs7SRO7yLFxR1AQ0Q3BcIq3KT8HABKkfeC9jkQ+THrV2MDdahYS+m061oG7AxY6VCGOeZUVY4FGCFjHQuD4NkU/Hragl3CJoBWdPJZMq1cYf50CtRkmrnQzvDx+HfiVqA0PMZOR+9C7hkG7uXKdjFwr4a83WL2115pwHy55k3p75G7w69VpPBd3BYrokmWJKorQPTDigyaxohppqanKHBufHycXIZIcuQUrXJrCV6KBye+IYUDtzFxZhRDItLnKDbeAgmDgrMmQFgBKaNBp91mPrj5gb+754a7/tuXbvrSoVKolstcjtfUbQG4X6HhtG1b2jW9q/61fb/a+f7p97+yf/jAw2OZUbAgS1qYJsmgp00MHnU2cZHP7gZ1XxucY/oSOfVco8dNXlZJu0PK2o72Dujp6oG6ujpQ8fdkmmfR22QgKCC7EZqts4lQ5P3SGl8A7vkTjsBdBFFSxgLyDii8+AzT4lnWBEs3EoeBXCtM3khAg9o5Xsci4RHcOUg7loHcbqxwhzZtq3S44KmPywTuvuZpCWvRf3uLz7jCNq4GYCct22PXFgG1i1ml6O/EauwOqLMhm83AxNQEMc4RlSwVfyEG+dxBz7WXLOCBLjZ+Tp3jnKk+z3qGWxEeYHGqEuUyVnlTYVVdX/q+9fd8c0PHmm+sa1h3/MnNT2ZLmB7BpYFZ/srOASo0c3Zb3YdH3r33yPmDXz04tP8T0/YEZCEDISyMgH5U9LeKPVnkkvJuF4tWXfSNXL4ttih5o7iZk2kMIKyGoLGxGXq6uqGjrQPCoQjoepbM96FwGEwj53csdsAgXTMA95ImVSG4E+8mForhIEu56PThIMXJj3K/EYFRFgE8qkjiXqaB87tdgCA8CUJrJy++E08hqrlVV3P3D8be4iutraWPk25t1uvJpT3XqzU+LiW6PPyAe96TXW65wsNLJp0hyupQKASJVJIquo1eugSpFNJk53zwTO12fXiwHHMjerwn19jdz3ZbIVmhJLQIqoDGQc2OQKvSatyz6d5vr+1a9ze3d950LKjw5m8uFV4VaO7lya1qd6EG/+3D3248dO7E3ccvHPnS/vMf/sZEZgyy2SyoUY3SoDAFatGNpZQR5OZdhhV8YfLFSeZ1LDqjaFRsBrX49tZ2iMfiLHCGruNEOdzcVugWEIGvS22C1dDcK91kK73fPfiVmuWZeZ2lP7J9nqUEMapfVqktV68H3R4F5niXrZMxzDHXSC4kjmUMi09eiIDzj3xwx8wJT/VwiRVQaJavqrxLBsNqzDgfUd9l7AjlysVLc/c8sHDAx+tQgUD62NGJcTLDp5IJHq0usSweHvNBM1ME54o9xwe4C2sjbTmOlpITFs5t1cQsdhXCUtxuCjfP3rv53n9c37r2G139XUe/2P/FDE96L0PC1/ctpUDD9S2pZXz7p2xb7jn8w4bTQ3tvPzKy/w/3ntz3G1Pp2aiu6pBVDDAknn7iZn3idd4dZjq//VvgFHctNB5Mh4lYNfEaaGttg7aWNqitrYUwRtNjgparTrM7WpbDUhGmu/yOVbLVlrsZih5Uen8xEVcK7qx4EG6iwvTJWOPQnCIyF5hFXsQzuMw4dCc7BDBQ5+F5HLQdWXPLDHOx5N4i13d35fTKgJ02cW46rra8y2uvkhnnklXJh4rFF2R57+Eet6UXu3CXsTP8QtUarUW4b2QyGUpzQ1DHkq2oUOBMYDQXubLKNLe4eY/ac8Dd36bjuAlcigRjnMWUTAlCugoRO2p11HaN33zDrd+5a92d/7DqplVHH4VHs0HKmz8ZF7sqAPfyZVfVO1GDf/nky7V7R965ae+Zg1/Yf/bo4xfnR2oTSkoy5CylQbmLu4gAl0L/mu9OuX1nfEemUzYvX4q++IgWJlY7AfII+IwHn0XD5gXo8IMH+ueX+pS71Va6IS620fmW1yIXVgLu7J1Y6k9ObgjRCi8kwwaJAbKoGy86QiS1XCtnujoyGmNbIjee+eh5MDKvIV+Q5JZLPWJPqkhjdw5RnKmhUtkW3l/eHCh3xq1MYKd5XMKuXbhG8d+GYUAykyRQJ20dzfAmC6yj66kATLGiL9w8n3++9DhpuP5MmZm5zqPLKUxc8TV6R7R9cMvqLc8+fMeD371Zv+vU5s2bAx97hQuohGlS4ZOC2z0lgAD/w6EfRiZmJ7a8+sEvv7z/3L5PX8peqktCQjLBZKdnroU5G52vEXRfJI7PBREXVFaRBdARIvC6y6qqUQR9S3MLdHd0QywSIx8dfiiCPn/teuZWlk7iWR2TaHnA4DlkTsU87yvzr3D3R0Lg5hoR078x9zx3vdDI8bqck1MEyzEWbioSRHntrNgM4+RmRWcYAyHjMMhtrmwekJbnHMh8TSbPV6Xp4+mM9Wwm74Jyx0+Qs/gJlivWIz/P9TSD84b9tOVHKn7BXRzAUSkQ5VpRW8c0t5HRESoAgz/jWndIZ5xxy7lzctae/IO774Ot2HIoYI6b5yUATdKgUa7Pdke7T2zq3vjM79z9qWc/M6CdlqQn8zcWP0IJrlkggeqs5kCwVZUAFpuZVCa3vvj2i187MHzgNyb1yaa0mZZMTElhlUVyqXFFiV4KtWcPcBcp7BzcBdOU2BAVSaHguvbmdmhraYWWlhbQNA0s8qG52OS4xW6xSUWbTQmlWoVQq7EpVqONopt/GXnuhX0heOYAaxHHAYti5vDLtXv8baGGz7V3Tj6k0okA890ZwIsoeIxAlpDemEA+36aKfRE+fX5urHguVxvcKxk7N/NaqQDv57l5hzSPue2nPT/C9wPujmVNQkUcZ5gNyWQSJicnYWJyAqZmpijFjVJaKc+cpcayE1/um5vQKDcf+d+Lzn23SZBvCLhPYD+IVZHxcmA2Tk0onu2Odp3Y0rnlB0/c81vf/e3+z54LzPB+ZoC/awJw9yeny34VFpv59slvb3vmlWf+eGhm6OGxubHOpJVULcUAE8lIbNSNkHgZc+V4gJygr6UFy4NhHJBwLVx+nbOZ85x30qp54RnGMCUTmx25hCUZQooGLY1N0N7eAY2NjRCNRGnBku+dijvknpE3sRwzHoWD+dbp6LYq+DqL+h2rQHFL3asCuJNRXRTsIHAXm6drp6VBYPJgVwgvPGr5nLYW8+Mpb50FyLH0NpZex7T3wsnA2s+9QnXgHUe4HAvNwkWWc/2UuwAd14cH42Fh+36B2K/Wzqby0i4r6sMCf/bCLXohuBe0yw//+DzcJ9DChqb3yalJGB8bh9m5WW7RYad6YRGkQ73YNsRUcLEVsjhLvn5dU4XNXxH1wZPZMX6HTo3YZo4jnlI0dRUaIvXJrvqOY/0tA8999sHPPvNEzxOnA+a5cmd58fsCcK+uPKve2o/O/WjzM6/+4A+PDh35jfHkaH9Sng9nlAzotHlLIKka8cIDEkUQfzwVVAaWyMr9c2JBurDCicLmM4AVLylMjhS/wCAvXo7UBojHa6C9vZ188VhdDk33WBueasvxCFpWZ06QTuEGwhY9EaZ4wLvYBHOb2MJNMaeBFhe5n420HGAudYD99KPonr7gQa5AJvffMAaCk3vl/VoERjm/FA54HwBT4ksWvqPw85fYTN7lrM3yjwiFfSpFa/c7Zn7er+S2FnCyF1C8FU4DJJq0ucvOORSyNYagnsmmYWZ2FibHJ4hKNp3J5PLbaYnmy5jVFsh9ud+RSC1Fdzi4M2DHWuvYD7QQYCEiMhdw0hqscmnQY1RLhYgZhjqpbq63YdXerQNbf/jbd//2C5/s/ORgoLH7mU2lXROAe2nyuiJX/+LiL1Y/84vv/d7+wQOPD82fXz+jzEV0zcB6YegoB8Ca8Kg3UyYU09ZklWl4FCSDo1wkXdrR2FyBV4XaA/PBI9MZ06JYHjvmxmrQ2NBIKXPNjU0QDkewEjPX4LlnlxeiYYG2EpHgsGCdpcXoBe5ewO5XS1pucC95Y78Ms2s5+lRtcM+1Vx1wXwrY8VkLcrCrNA5lyVouDGQrOHE77JKMu53BM0uVZS4IRgaDdQYSyQRMTk1Q0Nzc7BxQqWBFIpZJWov8btofXGc+VrxI/I49X8RvuBUA3AvoDIbbEAE7+2LdQhciUSGyYFBDhogZgWapYXZt89p3tg/sePrJB5/8xV31d01WSdxBMwUSCMD9KpkS7ybf7fnOS9/5zLun3v+90/Nnts5JcyFTyjJfGeaKSlgHWSUFXtCJkvYuuJrdI+3kMfMFXmQWOKd3bs4lqmhkktIkIp1gkbUSxKIxaGtthU401dc3UAEa2ivw71i1DKO4FSxny8Ddj95Y1qZYMI5+2lhOcPfz/Csx9ZajX9UE9/y2Sgf3QrD2kvFKAXc/fnR6Fx4UyQo8svVE+eiMoRhkWYJkOk1+9bHxMZidm6HoeOfAjMFzPCBeyEZ4a9x9YC4ccbBg4M4IFHIR83gIwEfTKlc04qun4DwEdsVg/cLbNAnCZhRq9drk9q7tP7993a3f/Nwjn3tzs7R53mt8gr+XL4EA3MuX3WW/c7+9v/Hrz3/90++e3P3lY5PHtie1eRVUE2zGOgrIPoplw2wZi0LggrZAViU6QdP6X3QHKW6aU0SAHFGOy2CpMhg6PgRAVhS2sA0LwuEwNDQ2QEd7J7Q2t0IsGqGysrZlgmGYZFVAs/3lAPZSwGu5wL2UPlzuSVRJ34r5l4u1V65ZfmFbpYG7+34/ZvhKZOE1bqW27RfcRWQL1n7AypGyrBDLHD5P1zOg6zqcHx4mcE8nU4BBuLKai5anAzfWlEArn3DJobmdV3B1Tglo6ivWKQfc0QDPfPQWBuwhsJNVgdR4Qb1A9NkRKwqNRmP2toHbfrq1f8t/+ezHPrtnsxSkunnNoUr/HoB7pRK8zPe/MXqo5pd7f/Lg7lPv/Mneob0PzsiTkNXSRN1IFT1xXZF7W+LpUNwe7+y4riF3fhSbKKvKJAJkENypPRu5ywEMBVmr2IImiwFuLAjaqJEbFsRjNWSmR02+qakJwppGfj9LuAtsm7jsi228pW6GhWIv5/7rAdzLkUulsr0S4F4qsJMS7CfArcT1XW6bXuBOijTnoMD1KdJQVZWtJ4yEH5sco2j4qfEpMC0DJJWxzNkYFEvnfm7Kt21Q+e/w9wTsAty5242r6bkTgDD5cx89WfYwkJMzz5FbAONpVCBAp+cZEoSzYegJ9cKDNzzw3zd1b/5/upq7jgY88SVOqjIvD8C9TMFdqdswF/4be74RHZkY2X7s4rE/2nP2g8cHU4PxtJoFWeEHZrKgoSmNRbvjwiNfOSv6VSRwruBteO4zetp5vRJa0gYu6BALnMNKT8ykif/CErKsBCSmzNXX1UFzUzNF1GMRmkgkQu2g1o/bQT6RSnU22XI21eUA93L6sVxzqVp9KbWdcsC9+DNK19z9aOyOOboEcC9VBqWO6VLgzoCTucVZxIvkEFph3jqyy1GK2/QEpJIpJ2CVzPacP8GJiMc1y0NfHM6MYsAukMFJ3eCAjaVeRYYbd8tjpgcG8koaI1fEwzwCe40dtzY03HDpzoE7/7a/s/+ZnvqewQDYS50Z5V8fgHv5sruid/50909jJ+YObzo+cuqzH5zb/blTc6e7ZqQZgBCq2WzVocmO6MYReJ08agbulBLtjH5h0WWev07qDb+O8mCZrx1LkiIwEqg7UuBpNEgpKSsQiYShvr4BWltaoKm5CWLRKCiy5ipnmhPf4hsn66TYTJxNuSDivtyNt9rgXm4/lmsildOfQmAup41S32fxZ3iDezFXgZ/nl/pepV6/VB+8tHSmTbvendLMuPbN014N04RkKkUR8GiCxypupm6wq8gZzu5Akz2xWFo2BdRRvrnG/u0G91zUbV5wjivpnfEhEJBzJYGi46maG4/Aw58xhz2rQmuoObuxdePBnZse/JuupqaXDSs09qVbvhTUYvczOat0TQDuVRLk5W4GNfh3ht6JHBw5OLDv/L6HDwwd/MMPR/ZuTodTsolc9JYNii2BTLTluZM/LsYF7ne2I+TQ3lV5zI2sBOoO2vMcdAH+dBDgQIwpehIWoVHJH48afHtbGzQ1t0BIDkGu0pmX1s4OHQvAnZcwXUwDYxYF76ldTXCv5uZfrblUTp8KU+EL2/ArW7/vsHQfA3BfIB/bhmw6A1PT0zA+OQGzs7PECU/XUV47O5hjYJ0gm8wLdqFlwUus5k7LVGrVucFJoxEh8+xgITBc/Jl+izXY8bCNLjeQIWyFoFFqntvetfXNHWt2fPOO1Xe/+ejaRyeCHHa/K6J613nvgNV7VtBSlSWAAH/48GFtv7K/5ddH377r0NDRrx0aPnj7nDwb1qU0Ra066c4iFZ6noRK5nGCzNUSp1hw7mpML40bWYnutK0rOMbfztoUrAPPg6+pqobG+ETpaO6EuXkcMd2RuFKZRPhOZiZ/x6AtLAZr8CeTRBUD58riJVc5QWTG4uzSqKg8tNefe2P0cVgr7IO4vRbtlBLd+Qh9Le+NyDhqL5blXIpdi/Sj3wFLyOznFV5iM3YWX0CImqrBRHAtPPRXXoI8dQXwOc9YnJ6mSG1LHYiQ8FRki8iOMcOXHbzJ68bQ6sdadqm484A2vQRMeRdzmCI5QO2fR8QVJ9SJgnk8PVmeKWdeQnCZihKFVax3b2rflpRu6N/zdg3d8fO9DjQ/NBjnspa2Val0dgHu1JHkF20GQ3wW74j9+/sV7j104+sUzk6d3jqVHmzL2vGzJmA+P/zHlnACN0ldYijy54hHceWERlquKEfYsQMZhtGAH/rx8WOeVxWIXmwemw1DAHQ+2M5FIT4FIOALNDc3Q0tgCDfUNEEVTPU+TE0DPgnR4jXIO/vg7vI5IcNAKwUL/K5Z4peBe8uZeRo9LAWZ38+6+lQKG7vpwZXS36C3ly6m45l7K+ywmk2q8W6nvheCNa8LJT3cOrRycsaiLbSywOomyrGiCx6/EfAJ0Q6egOoJWXGec9IdWhdeuTqZ0fp2F6WvMT8eP9pzTAh3zyJfBy0yQjZ+Z3QW9Bi5BFRRQ7BDE5VqjK9Z5enXj6p9u69/yg7/8xF/ukyTM1Q0+V0oCXtPgSvUreG4ZEtht79Zee3vXnbuP73n89KWTH7uYGF49a81Es7JJRBcmMkXxJFdmxuN80iaQ+R5riCO0Cm5zKj5Cdn0OpD7wVFSNY1zVjLHO4daQZQjJGsTjtVQzvqGuHurr6yEWj4GqqExzEdXLRBEbfqhg1e94bq/odxkyytvsy6COFfeXurFX0tVSNMtK+3U1gLvbquHXovS/kkcAACAASURBVFGpXBazipQyrsQk6Crb7D64CU0dj+F4kMW/oaaeTCaILnZ2ZhbmE/OQyWSpghsdhnluO/XBbUXy2tVdHjiwFIqDwbXPagww6mKaB3j4R3Zrns/OKwtT6oyKee0GQMQOQaPWNNPd0HtwQ8f6F2/dcPM/fXXHV48FZvhSZsbyXOs1DZbnqUGryyYBBPiTR05ueOPAG584dOHwY2enzm+fNmbrs1IGdDvDFqtqg60zszbVckDN2gLmoyemKRYoZ8k2mEhzKyqL+Om1S7t3qtiJzYei8JEERwFM4YnH4uSPb2psgpqaGvLPo7keNQPBWY+bGEbmC0Xd72buq6tlgnu1gcJPX/1cU2m/CDCK0c/7efgS15TfL2+fu5+ulf/8xVsvp02s18Di4RaWS0aNHU3zonpbOp0mf/r0zBTMzs5AOp0Bi3JKXeUWCmPfSIsvVqq14D1EMC1VG1YI2BVel4CY6BDaFZuIKSljTrjZMB3HRLeZCiEIQcwKQ1u0eWRVQ+9bW1Zt+enHbvvYP3+y85PnA2D3MyuX/5oA3Jdfxpf9CbZtK6+Ov9r+T2+/fN/+U/sfPzs+eN+0PtWqqwZYig4mZInVxlRMbgCXQDJZFKxM5NEYJMP8gqzCGNv0PT+Fmr3jm+PBPVRGliXDUdAPVZsLE8sdpsxhbnxTYyOEtQjzIQqzPFoUuF/R0dp8WBG8+luOWb6cTd2rH+X8vVTfsVtjLHxengm/iuBeuawqB/fK+7BwdMptk0o9Cf+4G+BlrPdnEbgjqFNq29Qkmd+z2TT51VmgHP+4ct5Jfxd/4pYBX/1jSxAUi5UCpgRX7mvH9Y6bAWruCO5kbJBkUCwNZEMFxQqBpmvQVdNxZmPP2hdvXnPT8w/c/MBH99TfMxMAezmreXnu8bNlL8+Tg1aXXQK7bVv76Wv/+fa3D775B2cnzj6SMOc7ZvUZzQrpYGoGZMw0pcrJIebLpvxXXvebOkdlQ5n5rxSNjgX3cLIbakf499grM62c0dmSli5JVCMeAR41+baWdtLi8XdUixqtCe7NjXPWVyrAqxHcl9q43WbeQtksBu6F7ZUyzkvJ3xfAeA5geeBenWcvDGistF2nnh+PWKfXR/4Hy4B0Nk2V25AHHjX2uflZp866W+N3RCbM8O4DNG/PV0Akp62WuUleOOrJJO8UmsLCVDyt1lBB1RHUw9AYbU5F7Ojpmwe2fe+OrXf/aOvtG87slHYy6srgs2IkEID7ihmK5ekIlo79xoG/X//uwbefPHj6wOMj08MDaSUdn4VZMGQdIIz5rzzfjPCc+d8YuHPWKd41T2VZmPBI+ecV4viGw9pjFaRYERqRiy9TCo3wt2taCJobm8kXj5p8PB6HkBriOfXsPmxBBN1VIrVSwb3Szd0LDL1cDos93/37pdoQ1hB3P1YyuNsF1c78jHWpY4TXu2VW6v1++uRcg2ZtMqsjuQzT1DMYAT8/B1PTkwTq+EV9klm/aJlQagszudP9/N9Ou7xWOtVm5+yRnkF1HNxZQDyPmCdXHCsVTMF0igwymuEzAFGIQr3UaGt6aHpN17q9d26946+27rj7jSebHp4pSQbBxZdNAgG4XzZRX9kH/eLiT9reO7L/wfcPvff7B84eum9WnounQ2kpDWmwNXS8szQah75OoK/QurH7IuTeeZUCzcplHqT0nILylbRZUWlarsm7qsbhhkUl6DHy17CIBKeuBjX5JgJ51OpDoTALuOMMfJVKtBRwX9ZN35X2thQ4L2aKF3LwOhwUyqtoe1Uyy3tZGPz0FcGdpooPzgLxbqWMUzFLRyn3lzr/DCSAwiAXm5nfZ+fmYGpmmnzqqVQS9CwWgmJbsgB3kc7m9Mu9xlwdcA5uJYA7Oyk4s4c9W3Bc4I+mBEpWhrAahrgVN2qNusn7tt/33M7bdv7d2nVr998l3ZUqVQbB9ZdPAgG4Xz5ZX/EnnbfPR984+MrmD07s+f3X977++2dnB+uNmCVnFZ3ltZL/zhVtU5huRhsBquXFq8lRwVcJTfx4UCAHIGfB4tdzbT4vip4H65A+j74/mbHgYflY/FnVVKiJ1+ZAvraWNPlCzd1PGdgF4OYzoG45NnyXcYTtsS63w2JgVk1wX9QKsMzgngNUccJbfFm4Ux79ArzfsVpM3mwYPG1UvtcyLQO+rDB1LZ3NUK761NQUTM/NQDqFdSFyVduc2BIMbHMi4lkjOUoIwRGPZ3KeYUI557ngN8E+l99R10mddn7X4bwACXA9aXYIImbIDmfD2dUtA4OfffjJv77lhtuevRi7OPqk9GTlRBO+pRhcWI4EAnAvR2pX8T1vvPGGOtV7vunM1PC9r3/w+v/25pG3tus1lpJVLTAp4R3LszJNnqhmeV6uZWD+LTMpEr6768Nz7YoA2qG/47nqYhNxlYr0Ep8Af+c6W6b0IDTRowbf2tIKrU2tEFKxzCSrXY1+eYzAxz5jABIeDBh8SCAT+Q0L0KOIZPxPlSmICTdct2l2Kb81bYcLNsHF04oLr3W/t9j0BcR5nTP8gNZSzxPP9tOO1/gsOCQV5Wivgr+cVUDy1Z0F7gXKzBDnS8acmCd/nAu8aSKNIVM5531wMj9Z7QSMCTFNHZQiFgThiRJziA6nWK8Nc9DReqUqYBsmZPQsXBq9CNMzM5CYn4d0Jk3R7wyQc2Z3X+PDg+HIPYUBcRzTyaSOElN4HQlhvhciFIQ1mJsuI4kUpskYlFpHAkKvAQXVShAyQxDKhKFBaZi+b+t9Lz9272P/V2Ok8djH2z+eDEhpfE3JK36Rv5VzxbsZdKCaEnjKfkoe2D8QvTRzas2R0dP/+lcfvfmZCX26NiWnISsZFFCTA2/OQcXNiWgTZ+Q2XMmnnDm2KeBpn/4jKkv2QY5ssgq4DwNeipEwDChMe2cme/RDSpQqF9JCUBurhc6ODmhtaaPgOwR03FA1WeOEN0yrERWxBNizHD8k5eIkPfxgwkhy+D0usCrcbKsB7oWZB4LWc6kx9rPprxxwF5BX3qx13pX7qP204paPc0Djbp/CygkMT3Pg7o5FECmYgjEOo9TR8x3iueekTfP5YbsyOJw2udZPB1RFJvP76KVLMDo2CplsishnDN2kQksLDsh+09i4QGiZUrS7OEhb3GfukhivEMmIalC9p6Mtm+tpdKZLoIYUqiJnGzZFz4dNDWqhDnrrV52648Y7v7W6fvX3PnXfp0bXwtpsAOx+ZuPKuCYA95UxDlekF5gT//Kvnu8Zm5z47O4jH/7uSHp03ZQ1E5qHJBhYP1ayQFJZFTcL8+JdZnlJHAAExSUBPNWrYjw5ZIrkm41QwHC24XUeSh1xZbm0Gdo4MSdHlJmUJVBlxltfW4sm+0ZobGwmzV6VFBacx3R2TsTF3QPs6EFRyMQWprie40q9w+e5U5YqHRwv0CVj6SIHHj+gnjtILd3TUtry+87F26wM3AVQSlgj3OPj5apg2JYvXJqqrgMcFlhiAW6cWRHngiBg4gSrrBYLHlRzxgR34SRGQsOuyeo6JFJJmJ2dI386FnXJpDIsf1xUaRPc764Syp5GCvFsoapT/EnuQM3M/xjtjtwULhY6OtDivFfoIID9wOQ7La6AnjYAua005JiwNAjpIWjRmqbXtK1+e/OqLd9fv3b9a390wx9dooSZQkF6DU7w9ysqgQDcr6j4r/zDUYvv/ai54+DpE/cMzgw/enz85P3DiZHeeZhXDTlLGwUVnskiYuN0wQ2Xl53D7qPZnjSOnM2aKfZUsSZXfU6oTz7AXfjd8yJ/ObAzkz1S5rJoYhVpbSNRiMdriAinsb6BvmPUPXLaK9g/zLijQD5mZsWqdZSKx6nz8rQxHj29VF54qaNWDriXA8SLPaectvy84+LtVg7u7PnFdO5czxaNG3ADN1UvzP8UgrubU4GuJBDN3UUHPV4+1anOJpjmeNNoOUql0zCfTBCYz8/NMe73jAGmbVLkOSeBZlkjLqpmUaHNk4CmCLjT41Eb50WbqO4C2euZdYoWi8tVxs4FjHWSXFOGBSEbKWmiUAN1+qqG3kPr2tb8fHVr3y/6V/XvH9o0NP2U9FR5PhY/kyi4ZtkkEID7son26mr41VOv1u8+t3vt4YmjD5y+dPaR89ODO8ZSo80pMwmoQKmaDAYCpIQn/5wpnqLi88pP5cz2bnVUkNxx1tslhSM2W2qXz1C3L5w9D/3nrOwsboqKrJLJvi5eQxp8vKaWGPCQICccCjnc9KxtjA3gVTCcngiiHOYDLUw38looS3kaCv9WaJZ3a+6VAHExcK+kvcJB8t9WtcC9mNRzgWWLTSJ3P0VMp/ta6p3rAECmd2Fi5wQxhe+KSiteQ2Z7nP6cHhbN7pjOhjnqc4l5KuiSSqTAMFlNB6JjdnieGbmvU2DJ3Q+/BDQiRpVAXVgRmJyYgYIffl0vTn91JhnZGFhdCeSYyMpQp9RDZ033UFfjqrdXtfS9tHXNxrcH2geGf7PrN5NX1y4W9NYtAa89K5DWdSQBNNMfPn2484NjH207MXz04XPjZz9xcebiOkyXszQDdKTIFDsFlYTiIboCscm3XlBNiteeUfmvTV5Lfkm3u4igd2lPtNnymxztnZe2pAh9bkxQZQU0TYVQKAKxWIy0+LraWtLso5EIqFrIORgIP7zQ3IU2Ra8ocotFapLHPPAKI8gDl8KIdF4nu9KpVgju/sHY+8mltVUtcF/YLz/aet4Gt0gaXT645xd0yT8c4KGPISn56XnAZiaTgfkE431PJJPkW9czWdAR1KmqIWdlFD56aoTTKDugnB8vyMz8S80ktCDwowGZ4JFFTiwK8dY8GEbEv/BKdBRtL9wCWKkVFAhbGtRBHfS19n+wqrn/Zxu6b9x1Q/dNhz63/rHJgGnOe02s9CsCcF/pI3SZ+4ekNyMwEvnGrv82sP/s0Z0j4yOPjScmbrk4f7HJiBiQsTHKF0/+yHLB/HdMg3BVkOP7DQWKcQUZuavxY8jMbOgHDIWG49baHU2egy/pUcLvz7UZthnLxGEf0jSIRCMQ5yBfW1cH8WgUNC0M6Gt1mLlEtDTx73BNSGhHRWK2hdtTDI+f98m71r3ymCpZ8UgvF7iXBuxCaEu/T96Y+nzzUoGdFNZFItzd8hYFXcQhT2jamGXBYZ0iyzEXHU3uSAubREDPZOgLg+Qo4lwk0eWZ3YVFu2DG8PF3m+epgSV2ZAJ2MsGLCHlW2InRQ3N2J+FSQF88edLYdwouxfoRsgIhKQzhbMjubeo901LT9OHqzjXP3bLplrc3RjZefKD/gUzgW/c5IVf4ZQG4r/ABupLde+7Mcw17Tuy9bf/J/b9zbnLw3klzfGA6OxXFqF9bscDSRDS8O7qeKSgY6CO0dab4SLwQTS5KebF3y/N3C4xwbZjsPm6eFXsnla8VNnz2PBYZz/KbsORsNBxmII8AT5p8DMLhiENzy1yaLl+rK9CtcKGwgEHy4vs6qCw9jq669gUXlgKCbnAvHZAX72HpbXlr7oXasZ957hU8V6yNouDOTe/FrieA59MH/ehYmS2TQWrYBCRTzJ+eSCRB1/Xcgcxt++fzlR0QFqbM5/XHdf5xOOJ9gTsGxvHmJVxPWCeCm8ZEIB2PbaEQV4yoN7AwlArxUI3VEGqcadVaj2xcdcPzd26+/Zfr69Yf3rl6Z9rPGATXXD0SCMD96hmry95TrBN/Ek6G3jyyb9WBMx9+/KOT7z86mRzdenFqpCsJSSUTyoIuG8w0KDYy0hgkkCwsNMEilSnKGPc5hfR8TzAsFszmpCsJKyTPycUHuwEwZ77nRB9cauRD575VLRyi2vK18TqIx2qgpraWasujlq8qmAOsOL5VHlHgQL54FrMYuMG9UFP19hezswgTHJGR8M9i7+81AQS4lw7GHkePkq0K3uBOx7MC4p5i/XaDYeHf8d/uNLbFwZ0bu0UiuzgDukzmQmvHcdANg/zoqJ0nEvP0NTc/w0zyghchN1jsPcTwi0NmXglW/kCXq2ehT59ds/TY8bVFGjybmbkCT4yy1kk7pYMtqxWhWipEjSjUKXWpzoaO0+21HR/s3LbzhdvW3fba3S13zweautfKujr/HoD71Tlul7XXT9m2/ND4sfjg+Ic3vnf4rU++d3z3oyOpi31T1kRDElKqIXPCDtLYcXdTwCbbuw2A5WVtnUyCaAVfygJdUoT6YjPXt3Ub0+QU0NQwATt+xWMx5wvBHwP0sE8I9oLAhMybHFTIZy80PR8Mc+7N230goZgB3i5eI2IBiESoIJd6sYEnf/AyrebyDgv+A6yXMre7UxILrRhiHIodFJzfkTkmd3gSQXH4d+RFoC+bgTb60RHQ6SuBmnqKfockSexY6vHxkr/vubnIc0T74uxE5EwyMJZeCRQ8PFP9ZvYgsp6BBjVyXbpFaR7rjnUfuXPdHS88dOtDr+3sqjstSbfoXq8U/P3qlYDXdLx63yzoedUlgJr8WThb/+axXXf87P2Xf2vf4L6dl+ZH+hJmKoI14mVVIiu4SXnkXFsitzbuPi4bZaWbHNvLin98t83AHQ8d4hZNUUijj8VjEItEoSbOTPhYnS4cDoGmqA69LgGLy2pAWQOkzItAKh51T6VtSZ3L67IAcwFQSKJTCHLFtPliLy3uWw5wLw/Yc7nlXqZ0J4ixyCEGzeLi4wC7nGMcxFRGd1YDtSXy0x2tPOeLZu5oli2BfnIEbjS7T81gvXRWlQ2/stkMmAbntZcxGwMLG/lgW/XaTX3PzSXA3QXwlCUiqWByDgqyBGEEPIbD2BKEpYhVp9TNddR1Hdjev+OlR29/5NV7eu850iF1JKq+OQQNrjgJeE3HFdfhoENXXgII8gfgQMNLv3r+0Vfffu3LgzPD2yaykzHU4s2QCRY622WbNCJyPWoS2KoMgJuQK0W+ojfxO3MX3VCRYpflM4vAKdEf0u7wCxgjnkOUU99AGj7y3Yt7iKqXw/ZSZmX6m8s1QKVsBbUvmoLRh+siz3Gbo5cyPbufuXLA3Z9ZvnD83aZx/Juqac4hzn3QISsFd2MIZsFCE3+ubXQJMWcQ3pPVszCfTFLN9OnpaUpdQ+3d/aF+CBO5K+bDc756zclqgDueE1VkvwOwkzZIWQAljFYxBQzThrAcATsJUCfXZttDrRMbO9a/tPOWB57+7dse39MJnanABO85itfMBV7T8Zp50eBFqi8BBPn3Jnd1/+Mvf/x7e08f+MK5qXPrZ8wpOaUkJUtDliyb5cbjR3DfLDXjqrmROirf4u+NDGj0Re54FtTmgITQwjlHuShig3nzDQ0N0NjQCLW1NRAOR8lsz4A5P+hdtCXM7CJrCa8VACVM78iLXwzsFut9sYNEtcC9XG3dETnJkblqxIHF/V28v9usXsy3zszhuY+IUXC7KpaKVcBYD+SET2dSVEoVwXxmdhZSGSzWgi4Ppslj9ocYP+dpBVH2vmTitZtWA9xJeOw8idNOwwwULCZnAqhyGFQ9bDUrzdbW3i2/vmX9zX/7qVs/9epNjTdNV3/1By2udAl4TceV3v+gf1dYAshwB7sg1BJp2XZq5Njv7B86+Njp8dM3XEpdknUV8+KxII1FJDOqooJhGWAupr6XAu5+33uJGS5LKgN0rlE7xeKxWIjC/OksxYk1QgVoiDAHffUqReDX1dYTWU4kEmFf6KsPaVTERmjm4tBQlGKWv7Pg+15cA829sPsaN0BWAu6+wMuvzCmTYWGAYCkHFQJbolHIHbocOXIyGVbwJT//HM3swsSOP8/Oz8J8ch4s0yLfuTu2QfQHrS/EVigMDu55SLZ83y++LBfmskAkCpBT+DzMGBmyMEWUCMgZCTrDbaktXZvf3b56x48aG9peDimhoT+6+Y+MQFtflmFZ8Y1e4Wm74uUTdNCnBF468VJ4eOJk64Xk+LZTo2c/efT80Y8PTg2tTVgJMtNjoE/WyAD65m1SdBdP//L5SH+XLTXDEQ25r5e0Qa4UIXsd86kzel2iu6X/MdO649tFg4SkgKIgaQ5G4LPgPAH0yH2PII9+e2bqZ/nJ4uMAKo9sLgwodJPsFGq2hWBMGmiZq7m6wC5Uy3w11esZxf6OVQqF+0LIQgTBIUjjzxj8hr559J/jFwI7scZh/rmug2Gj9s9Q2ymZWsAG5/ye+/PFRMjz6ZcpW3+TdPGr8twztgSKKYOEX1g3QcFwuRDUyHFzY/e63TcNbHuhM974i876ltPalpbZoCxrpdK/uu+/QlP26hZa0PviEnj22WcVeACiQyeHOganh28cm7z40IkLJ3/r1Nip7gTMSRDBGhWouS+MPPba/POfWKhOlejj5bMetWUM/GMV7fgTHIIdlh/vpM4LBOAmURY4xwhCsA69CKajbVdRyC8fJn57Bv4I+BiNj8F6eAgg3nuRdocHBHIRsI4JU7PwtVOZWl7ClqDT7T5wHxaI+7+0T2ly90rVyj3bXWOk2DPE74SJvZhZ3gITDMukSHYMcNN1pHlNcwKZNBi6TkVaENz1rA6WwTVzBHInuJENbs7twvrotrrT0PPxzwt7dKYZr51QmmiLXO0j4r7grgXgLqmgWiFQDQ0a1Ib0mrbVh1Z3rP5eV0vHnoHugZOdSufEo2sfDaq3VTxWV38Dpe8GV/87B2+wzBKwbVt5YfyF2P7D+zuODx3fMq/Pf/r4hWMPjSXHWhJWQtElk/JxGcs1A2Zi2eIVsxZ0z6UE5mLuXVOXfunKtc9d5EYb/jNHZ05Qk9Pm+E5OzQqrAs9fdm3yDBnY81iFOfaLnOlUvAea71mqEqXRyTKoFESnUC59KBxyUvCi4ShEwlHS8oU5H7+j2R+1fXc8wILYADcLG2dUK2V4SwF3/9ciq7qg98EIMF4DgGTLsgkc9kGuUaNlBwHcMHTQdaRwNSGZSVE6GmrnqImLsr6osVNJVh5UJ+IX+Eiw8RNCcE5tBZaE3DByszsbZDGr2NWu/PVFaGxLkTW71t0PPmeLNELdtlldQ1ZpkZnkVTsEdWp9uquh+8Salv4Xo1r85x+78f6j9269d/ZpeDobFHkpfUSu1TsCcL9WR3YFvBcG3L0D70Ree/O19SfOnLhnNjW788zkmVvH0uMdST0R0i2dEdtIJmTtbK5MZZE9kAg5xIacw9T8t6SINvxiJV/zfaU8TUpEI/HNk6t4DLM5sNPjWZk71+GgIBrKqf6SK0UrLmaaINf8iQgXa+RxoOCnCfTpayrzzWMsAsYkKCqa9zUqZYtfoVCYovUpmA+BXmFgnzNVuw8kjLCEvUfBsnYz9xVQCPkC7Jz5ovi5q4DkhqCVuoLuDewLK6dqmgYFsglgRpDGAit61oCsnoFMOguZbJr+bVsm6JZBhDKooeN9rK+O6cQ5ZxWb6vnaOIdVt1jcB0D6OZf1kDdxqCGW/cHAXjTCrDa5Med/F1zu/A9sLETVRBodbibibRYpfEfsc5SurhEBjWwpENGiUKPWJFqibSe76rvfaq5r3HXz2u27//i2Px6UJMo1DT6BBPIkEIB7MCEuiwTePv9203vH3tvw4cUP7xrNjN42PjO+ZXxqfNW8Ph/PShlI22kw0TePZPQO+xxHc16PBnN3cX+l5KYcLbyLHYyDHWl0rqnNbLSuXHt+HS+TSd71PA3PZad3gKsA3HndeuL09uTc8xYxamZYUheD9Zgpn5nzFYWBOYI8mvLxb0zDZz+jJYCKlIAEYTXM/Po8jkAE9InvoheF4L/gMMAvLAR+97/defriZ/oONgWu6WaW10hHNwNq5EwrJ+0b/47mdNLQLaaxI/AbJpgWK7xC56NqyVWkKi6224m5QY8VZhp3AQQ8rCB+YtAdorFNmrTr5Mcrv7EDHZuk7B1yufcS2CZWlVOo4IINBuODLyxZbwGoeIDLyhCBGP1XH22caG1sO9EUb/6oNdTy3q2r7vjglrVbz97SdUtQtc17aV23VwTgft0O/eV/cdTkX55/ueXgyYPrT509seP8xeE7x2YnbhxPT3RNpSebM3IGdEUHU9LzN3Yk5iANWCalnPzkCgNDJ9DN0RapUDvbWMnqma9hEWhw2lixleMvGEgzSBHXsB8LQd2BSOZvLxoCX7ps8yluFgKbO7AMf2bgz2lyOZhrSihPsxc0ugTuSMbich8w0GHg4y6t6/Scvza5AbjVQYC7A+Z2TgvHaHTSyDH9zDZBx/wswjj+e5fGju2IyPUF4s0jAlpM9qXIl1G1Mixeoj3nfLdQM6dARXGI43MiF37JawvQNeJgQExOTie5PYVYGyUEd4WlCuYdXpB4Bl04lgohDJPLhqGttm2oLdo22F7fsWd1b987m1dv3r927drBuyGgjC1lBlyv1wbgfr2O/BV8b/TJvzP0Tv2ByaPrDp07sO3ohePbxhKjt85kJvvH58daUZM3UbNRGG+80AhZrDk3caJ/GcEdNX0CH1d9dq54oyVVfDlbOzfpE8AvMfsFDLh9sHR9NfCmmOwLH5jnARbHjvyHu0GZwNpV5tMdqFaYb+5olC4TfqH2XphuR/LjVgz398J4ACbnnDVDpLK55eb0m8vTKZrilkvVdiZ3Qzn5CRh2Q/5ij3TKHLsOf07hFn5YdCxDNA7cLcPlRWywmM1QwG2PciBrFE1dGTQ5BGGIWq11befjUnyot6X39a29m/Zv6Nl6YGvDhqGt7VuTQVrbFdy4rrJHV20JXWXvHXR3BUgAQX4P7AmfGznXuu/Mvls+Orrn/pODx+9Om+n+lJlqTEtZKSsbkLV1yo1HLZlZPbl2TiZoFhkt/LFMQcOtkgG7JACJz3QB6ouCuxs/RbyTy9W6XNguIuNzgXkF+dVCk17kdME0cO7AdeLAivW2cMn7eSN/24Tb84GR7i4sZD/zZvIsBQv81vxSdxnfKs9VRzcXMnUjvauf4rHu8Aonqp67dPh0y5VcLegrxVKKFHphaaICbhJo+J+pgWZpEFfi2bhacymm1xWFggAAEyBJREFUxc9s2rj1tVvW3/rBxrbVe/o6+mZ+CD80gkC5Kk+C66A5f6v2OhBE8IpXVgJYR37XyItNZy8N3/byr3/+mYvzl24dTU20zpqJxnlIhtJyRjLIXG+yYDXOHOewjKHp1fkdM5oyxZDVunaDututmgdAbve5iI/yEIsfaPSSbKFZPM/XzV0L7jbcrgD3YYBn5uc/zh3stljE91JV38qMEhepcIXvkifvYruPKO3rrqrmJUCPv3ttcq4YuZzLvRDkxdzA7wTOLIKdnTV5PXWsykZauuvLPae46R4LuiCoR82YWWPH041aw1R7vP3Mmo41v3zyE0++tKFjw8Ee6EkHWnqFA3+d3+41769z8QSvf7kl8Kz9rLJ5tqf+0IWzW94+9v7Dh88f/djQzHDfZGaydt5ORrKQVdEnDzZGVDNopRRwW3bYzJyAatT+qN61C4LdG6+IVHY2bmFS5eZ3AayLBM3laXRVFJRjRndF/LtTx5gLnMcGiHKj+E9XLnyx7iwWOFdJ1xeLthfgXkjMk5ffji4WlyWC/iaGit6nkp7xe4W1oNgpjEfIs3Hkbh33/GBmIG4pEi4Znh2BY8OD6+hJfI4wcBcBnOJaFvuBz1FAgwhEsnVyXbot0jbe19h3ZFPXxl13rL/jlds39J/qkLYFRV2qMOxBE1ecWDEYgkACi0vgkH2oZnh4eO0H5z64d/+pQ3efGDm5Y3h6pGvOmgtZYVPLWhlANjnaWJ3UK76Lu4FhgakdN1q0l7qeTQDP2OjIdy0c7M7BgOrZFvfTV0F9LwTBBdZ39zMcu3KRtDf3KxXTyAv76ud473HPgoA8CoHgN7lM3nlENUT5W+B68NOXUhbMIu0xHGYhmux7XoYbj8QU/ceoQCwyxAMzJQNstLMX8W6gRi5y0qlRnj2gKBKE5ZBtJEFvjDRlV7X0ntzcu+n9Las2/+q29Xe+21XfNbxaWp0u5dWCawMJeEmg2svJ63nB3wMJlCyB3fZuzQKr+eS5k5sOnzl631sH337kyPDRHQkrGdLtDJiyCaaK6XFYItTM33gdsyjTtAi0xYZOqc08vcm1lwtzKzGbcbM+JeDhtYX+WbfZteQ3KzhcFFmNxbRtR1suBPxygLuSPot7izx3wWGl4Dm+3qvS3alwrLgijocKNKtT/gUd6NiDKJTD/Uwnak4CCQGetHucXyz+g2ns/MUwrtNCwiIV8D/ZVEDSbVAsGWKhMNSo8fSOjbe+sWPDjhc39mx8r7ez9xwAzNwS1FSvxgwM2igigUqXTyDUQAKXRQJYoKZzT6cynZ6OhMKh1ktTF24/du7k5w+cPPzQeHYqkg7rkIEk2KoBUhh3aSwvazuBdZiGZGNSsayxTTyrA1XOJJM+89ejOZXxyqOFm6WPYdEb5q/HwqHC4VrgUy2dVXR5ZLaSVnMVrBkVC6mY75v6xXnfENgtiZgDMcdezAESIyMVpBE3MJ0PUy85KyH+iNkZlsnSMrAEK3tdFvGu6hrISQVqrBprdcvA2O1bbvmH9tbW5+Ox+OmQFZpeP7c++8ADD5iBT73iEQ4aWEICK2k7CAYqkIC3BJA/BJ6V/2bX4ehHw0MNc6m5noaWpoeOXTjxqcHJ8zcmzNlIQp+XTDSfol/eZuQjmHZsktNTxkLhxBonGRlQUDtH5Z0AnflKMWWJ3L88fxy1OQbwAsVdvmGhDXr3fPmvWEmreaWAu5A6D2YTVhtSynmqJLoQ6M/IBUAuBTbOCO5oYdBxPqiYyoYaPCOwUbGIC/B6AJwmVrYxRz1itURbp9d2rP1wbde650cGB1/ftnrb+PZ122cfXfuoLknOJFr++RA84bqWwEraDq7rgQhevjwJoMn+9Q9ebz46eKqnRlVvn5mbunl48sINF2YurZlKTzcmraSqywaYCiZnsf9EVD2iOpUV5b5fCgzn2hoxz/LgKMd1TYjA1UGH5lb0eyWgWXkyvLbv4oMqwJ2YddzlaFl8ABt7Hv3uru/OiwGK6oFYLwAniWIgwGNwXBRicjzbGG4c7WrqOtbW2L43qkV3q7Z06NYtt144s/HMVJDGdm3PsJX6dgG4r9SRCfpVkgQwZ/7XJ19u2nN2T8ul5GzfZHpm81Rmdv3Y3OgNo3Nj6yaTEy0JY141JOSwZ0CPpWfxJ9rLcSW4zeuFkfQOo63IJVd4rDc31S8bu01JYgguzpOAyP3HTAoR0U7OcXaV22wvLDBiDnCqeVY/XSGyGdu0QLbQ9B6GuBo3mmMtFzvqOo+01bQdrQ81HGmJth7pamgb7N+0Y/zRptvnAy09mI5XUgIBuF9J6QfPrroEkOJ2CIYih84dajgxfqLl3MVzq0amh9dNJaY2z2dmNk8lJ/smU9NN09nZiKVJkNZTZH5XQgoFzyEPOqsB60rFcmnxZNZFTc9CkyzVs8ux5FX9bYIGK5MAxq4rZEYnV4tDWcgZ5Nw0c/ggAnYZZElh1LkI5qBASNFAsSWIa1G9Ld481FLbdjKmRg7WR5pPdrf1HV/Xtnqot7V3Yl3Hutm1sDYot1rZoAV3V0kCAbhXSZBBMytPAkiMA3A29OuLR2r3ndnfcXLk1OrBmeH+2WxiQ0JPb5tMzKybnJtqSWUzsq3aYMoGWGAQtR3T7jG4jtOLCZ8s1oA3EdwZGS4jMBHov/JkcH33COldEdxZsSEEdwmj4ahwIJIhcQUeufox2BJT2TDi3daoEhtGvccisUx9Td3F2pr4uZgaPtgcqdu7oXvjmY09687saN00Ga3vSAaAfn3PspX69gG4r9SRCfpVdQkg2O+H/dGDQwe7jpw/snnfoQOb59LzW5LJVGfGzHQkMrPtSTNZk5UySsZO8zK0NhhYqQwrgSkSFfcgLZCy4gjeSXtfGZ+VtJxXQgwCq4dOWjj+DwPkWFE3CppTsD46FnIxJYioUQhDGEJ2yIipNTMxrWYkHI5eiEZjg3W1dQc3rFl7avumGw9vr98+tAk2YWDcSnjBlTHtgl6sSAmspN1gRQoo6NS1KQEE+iEYCn80+NHAqXPH+k+Nnls/Mn5h80x6qj9hJVpn0zNNCT1ZpytGZD47F0oZWSpHiwBPUE7V0vAbFaBdIUISy/lKL+tqJf9XLlZJwtgI5kqh9DbMgLAw0l2GmBqBeCiWUQ0lWR9pmKoJ1UzWqPHRhkjTme7m3oP9nf1HB/oGzvR39o9sljZnK+9N0EIggcsngSu9C1y+Nw2eFEigiATQR48Wd9ToL1662Hbh0oWeCzPn1gxeOr/+4vSlvpnMXNdsZqZ9Nj1flzLS8bSVjWWMjGbYpmQheY6EWj2W77RypGVOhDULrl+Kup0r/9w+LCL0XR1dSj90GN6YBSHH+EYE7QvfltpaqkH3PUWuK2SUW3RGiXt5e6IaGl1fpF0R2Cb+VIJOzN+cWqanuR9JJDUqUb6Slg6KHVZC2agWnYursURttGa+VotdaIo1ne9p7TrZ29pzvK+1/1xzQ8fFDU0bJjuhE/ndV8rJLVi/gQRKkkAA7iWJK7j4epDACftEOAvZ+PzMfP3w9HDHmdHBNWfHzmw4P3Ghb2TiwsDE3GRrxsrUZaVMPGUkYlnIKFii1gEuLFMrgJSKiXAGdSTJKQQ3XiKUjLzEiFekGlwe2IlUvNwvGW85jw1wIsAFyhWMWOFJw4XDnqxyIjVQBBwWmwzCj43vxeneiBwGOQQccBcX8V/xswh1jQuA8s3JhO7iFBC13vE2DrnYLJ7PRKabRHZ3RkyEfvQQRLJxpTYRVaOJsByaq4/Wjfa09R9Z3dp3rr+l78yq5u4TrbWtowDNs7c3rU1IElLQBZ9AAle/BAJwv/rHMHiDZZQA1+zVY3AsMg3TsbHp6Y6RyQu9x88e3Xb83Intx4ePbpjPzDfaYIVNy4gYph6xZFuzFRsM2wTdyoIpoYbPQJtF13MUcwK6JGLEIxC0uH/YAV2eWy8OCyIZX2jqXBl2XMDCFSysB4XaMO+H0HjFdzRXs0ewG9xKOoE+lZTldclNDDR0nTgKdxHnZhd5v4Pt/N0dy4Krni6vCCdq0ZsU9JZ/iCHudvxC9kEkk5FUimhXLUYlK0tyVpW1tCwrKQWUbEdj5/kNPRsP9HX2HRzo7D/e0zFwobNmYHgLrEoh+ZwkSXgqCz6BBK45CQTgfs0NafBCl0sCR+2jtenUZN1oYqrzxMlTN+4/cfDOk4On7hidn+hPWGklZSeVhJmUIQSKoZoS/mfL6LlnUfmOrx61UIQYrE+P/mFM2eKhenQgIDVWnAQK0NrRdnkRGaRILTDJuzVyixO0KKj8og8azxMIqhyQ8xR7l6WfVTTj97iqzxVWhaPuOH0VueSubSaPvJ0X6WGnHueDujPJhlLXRBtYF4ABuWzJtmKplmapdhgiZtjWrIgVNmvUqNXV2H5wfd/6PRvWrH97be+GQz2xngtWrTUXBMFdrlURPGelSCAA95UyEkE/rloJoHa/Z88eNboqGp62pmNT1lTzxOzM+rNjgzcOjQ1vPjd6dsNMerpxNjnbOJOeqUlmE6phZcFGFCPllpUDJfM9fmHgHmrSGAfGC9eYFtayd5GvCNATUkNwLKaD8hUu8J68ABzM6Ts+R2jrbmu5iBVwm+2FhdzthS7YQah9XnAtL55AcMfww4gsKyCT1i1T7R46XNDBgzLT8w4oLOZdhZAchlgonq6L1s80xuqnGuJNl1Z3Dhzpbuw+3NvWdSAC6tmGcMN8LdQmT3eezjwBT1hBVPtVu6yCjlcogQDcKxRgcHsgAQdfeXDerl275LP9Z1XN0EKDk4NaZjYTb2mub7Ns6J1LznbOzM90zsxOd8zMz7bMpGbbppJTHePpyeaUnqxL6ylJNwwy5SPiYS16DNhTNNToEb+JW49Xq+NPdlYx6taiJr1L22dl0HIDJX4UVnNhmxdWAOG3dw8tObfRj15I41d4esCb0P+Pmje37/PHo2Gf695g8wJ+CNtoXscqbfgfEsZEwlEjpkYn2+IdY03RurG6eMPFurr60fp43Wh9be2FqBofNiwYHp8cn+yJ96QTdTXZPjWiwyYwD8Nh+y/gL+wA1IN1eb1LIAD3630GBO+/bBLg/npSzQ/DYXXo0pB2YeSCNmFOqEbaiKmWWmOa6bo5SDckYa4+a6brsxm9KZNNdydSqY75xFzLXHKuI5lOtMzMzdansglNt00wbBahT1Xs0HQtWWRa14kQl30ct7ejsqNFgKnemKefo2DNRdYLy4HweYt/U5EdDu6YH04V8+hAwM0HVC3NZVa3sf4e84kTGwBa103yhxMxjCapUBurSdbG6ybj0dhoTbR2tDZeMxaLxC6GwtpQSI3MhZXobAPUTIfD0Vk5C1MpxUrUh6VsQ9MqfSAS0u/seUJn9X3J+uA6uSzbcAYNBxK4qiQQgPtVNVxBZ68VCWAJ27+Av5BPwkllBmaU0clR9ULygmrr89r8fCo+OZWMJ5OzkUvTlyKpbCo8NzUfqY3HG2qjtS0SyC2mabSlUtnmdCrZlMmkapNmtmUiOdWUlXTVAlsxbUu2LUvGoDTLItodCf/Dj2VZ+DuwULvmke8sUp1hJFVHE8z5FpbNlUFRkG4XCXzQZUDUMKYsK7YsKbIiK5YiybasyLYiydkwhGbrI3WzMTU8GYlG56KRyEQkEpuSFPtS1tDH5+anJwzbnquN16RrojXp5oamVFyLphta65PRpsZkWzRktBpNZkSXzZs7BwyAQybAk5aI+btW5kDwHoEEllMCAbgvp3SDtgMJlCEBrvHLu2AXrc9aqJWiEJWmxqfCljEbuTgxHr00NhqbmJ6MTIxPRZKJmdC0kYgOz18Kp6SsEgqFQtFwJBLWwtGwpsU0VauRZTkmgRSSZClimqZiW3bYtGxQJClMZLuWhZpwWJIlxQY7TVQvkqTZlm3LkpwBSU4qMhY8NbFGT0ICO21aZjqrG8msqSczeiaVySYzJqYLyJFMZ01ntlaNpOrqm/W2hsZUc0tHpqmxKdnT0ZMKJULpmztvxue5wgHZz4EWXsaECW4JJFBEAgG4B9MikMBVLgE8DAhQxJ93wS50vqsaaFp6Lh1KZBLh5HwyZCQTatI01YyRkS3bUnVdx2A6VZZkSc/oGLun6pYuK6qiy6psy5asWLZlh0IhI6JGsqqm2qpt2rG6xkxICxn1DfV62ghn41lD72nt0dfCWgHYzAIQmMuv8pkVdP9qlkAA7lfz6AV9DyQQSCCQQCCBQAKB5h7MgUACgQQCCQQSCCRw7Usg0Nyv/TEO3jCQQCCBQAKBBK4zCQTgfp0NePC6gQQCCQQSCCRw7UsgAPdrf4yDNwwkEEggkEAggetMAgG4X2cDHrxuIIFAAoEEAglc+xIIwP3aH+PgDQMJBBIIJBBI4DqTQADu19mAB68bSCCQQCCBQALXvgQCcL/2xzh4w0ACgQQCCQQSuM4kEID7dTbgwesGEggkEEggkMC1L4EA3K/9MQ7eMJBAIIFAAoEErjMJBOB+nQ148LqBBAIJBBIIJHDtSyAA92t/jIM3DCQQSCCQQCCB60wC/z8Jbf2s5L/G+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2141827" y="3785845"/>
            <a:ext cx="809192" cy="789888"/>
          </a:xfrm>
          <a:prstGeom prst="rect">
            <a:avLst/>
          </a:prstGeom>
        </p:spPr>
      </p:pic>
      <p:sp>
        <p:nvSpPr>
          <p:cNvPr id="17" name="Rectangle: Rounded Corners 6">
            <a:extLst>
              <a:ext uri="{FF2B5EF4-FFF2-40B4-BE49-F238E27FC236}">
                <a16:creationId xmlns:a16="http://schemas.microsoft.com/office/drawing/2014/main" id="{83D75BD5-8701-2FBA-083C-100CD411C4C8}"/>
              </a:ext>
            </a:extLst>
          </p:cNvPr>
          <p:cNvSpPr/>
          <p:nvPr/>
        </p:nvSpPr>
        <p:spPr>
          <a:xfrm>
            <a:off x="3148662" y="3768616"/>
            <a:ext cx="3882521" cy="824345"/>
          </a:xfrm>
          <a:prstGeom prst="roundRect">
            <a:avLst/>
          </a:prstGeom>
          <a:solidFill>
            <a:schemeClr val="tx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rgbClr val="000000"/>
                </a:solidFill>
              </a:rPr>
              <a:t>Cam-pu-chia</a:t>
            </a:r>
            <a:endParaRPr lang="en-US" sz="3000">
              <a:solidFill>
                <a:srgbClr val="000000"/>
              </a:solidFill>
            </a:endParaRPr>
          </a:p>
        </p:txBody>
      </p:sp>
      <p:pic>
        <p:nvPicPr>
          <p:cNvPr id="18" name="Hình ảnh 5" descr="Cambodia Up Close: 7 Must-See Sites at Angkor Wa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539" y="1427017"/>
            <a:ext cx="3235036" cy="2015836"/>
          </a:xfrm>
          <a:prstGeom prst="rect">
            <a:avLst/>
          </a:prstGeom>
          <a:noFill/>
          <a:ln>
            <a:noFill/>
          </a:ln>
          <a:effectLst>
            <a:outerShdw blurRad="50800" dist="38100" dir="2700000" algn="tl" rotWithShape="0">
              <a:prstClr val="black">
                <a:alpha val="40000"/>
              </a:prstClr>
            </a:outerShdw>
          </a:effectLst>
        </p:spPr>
      </p:pic>
      <p:pic>
        <p:nvPicPr>
          <p:cNvPr id="19" name="Picture 18"/>
          <p:cNvPicPr>
            <a:picLocks noChangeAspect="1"/>
          </p:cNvPicPr>
          <p:nvPr/>
        </p:nvPicPr>
        <p:blipFill rotWithShape="1">
          <a:blip r:embed="rId5"/>
          <a:srcRect b="3236"/>
          <a:stretch/>
        </p:blipFill>
        <p:spPr>
          <a:xfrm>
            <a:off x="4821382" y="1427011"/>
            <a:ext cx="3235035" cy="2016004"/>
          </a:xfrm>
          <a:prstGeom prst="rect">
            <a:avLst/>
          </a:prstGeom>
          <a:effectLst>
            <a:outerShdw blurRad="50800" dist="38100" dir="2700000" algn="tl" rotWithShape="0">
              <a:prstClr val="black">
                <a:alpha val="40000"/>
              </a:prstClr>
            </a:outerShdw>
          </a:effectLst>
        </p:spPr>
      </p:pic>
      <p:grpSp>
        <p:nvGrpSpPr>
          <p:cNvPr id="8" name="Group 7"/>
          <p:cNvGrpSpPr/>
          <p:nvPr/>
        </p:nvGrpSpPr>
        <p:grpSpPr>
          <a:xfrm>
            <a:off x="1015539" y="1427011"/>
            <a:ext cx="3235036" cy="2015842"/>
            <a:chOff x="1019076" y="1470591"/>
            <a:chExt cx="3235036" cy="2015842"/>
          </a:xfrm>
        </p:grpSpPr>
        <p:sp>
          <p:nvSpPr>
            <p:cNvPr id="2" name="Rectangle 1"/>
            <p:cNvSpPr/>
            <p:nvPr/>
          </p:nvSpPr>
          <p:spPr>
            <a:xfrm>
              <a:off x="1019076" y="1470591"/>
              <a:ext cx="3235036" cy="201584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568271" y="1709382"/>
              <a:ext cx="2136646" cy="1538260"/>
            </a:xfrm>
            <a:prstGeom prst="rect">
              <a:avLst/>
            </a:prstGeom>
          </p:spPr>
        </p:pic>
      </p:grpSp>
      <p:grpSp>
        <p:nvGrpSpPr>
          <p:cNvPr id="12" name="Group 11"/>
          <p:cNvGrpSpPr/>
          <p:nvPr/>
        </p:nvGrpSpPr>
        <p:grpSpPr>
          <a:xfrm>
            <a:off x="4821381" y="1427011"/>
            <a:ext cx="3235036" cy="2015842"/>
            <a:chOff x="1019076" y="1477209"/>
            <a:chExt cx="3235036" cy="2015842"/>
          </a:xfrm>
        </p:grpSpPr>
        <p:sp>
          <p:nvSpPr>
            <p:cNvPr id="13" name="Rectangle 12"/>
            <p:cNvSpPr/>
            <p:nvPr/>
          </p:nvSpPr>
          <p:spPr>
            <a:xfrm>
              <a:off x="1019076" y="1477209"/>
              <a:ext cx="3235036" cy="201584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1568271" y="1716000"/>
              <a:ext cx="2136646" cy="1538260"/>
            </a:xfrm>
            <a:prstGeom prst="rect">
              <a:avLst/>
            </a:prstGeom>
          </p:spPr>
        </p:pic>
      </p:grpSp>
    </p:spTree>
    <p:extLst>
      <p:ext uri="{BB962C8B-B14F-4D97-AF65-F5344CB8AC3E}">
        <p14:creationId xmlns:p14="http://schemas.microsoft.com/office/powerpoint/2010/main" val="367200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9" name="TextBox 8">
            <a:extLst>
              <a:ext uri="{FF2B5EF4-FFF2-40B4-BE49-F238E27FC236}">
                <a16:creationId xmlns:a16="http://schemas.microsoft.com/office/drawing/2014/main" id="{8A9DFE21-1DB2-6F6F-A1C4-D0B4D7228C3F}"/>
              </a:ext>
            </a:extLst>
          </p:cNvPr>
          <p:cNvSpPr txBox="1"/>
          <p:nvPr/>
        </p:nvSpPr>
        <p:spPr>
          <a:xfrm>
            <a:off x="929021" y="522432"/>
            <a:ext cx="7285958" cy="646331"/>
          </a:xfrm>
          <a:prstGeom prst="rect">
            <a:avLst/>
          </a:prstGeom>
          <a:noFill/>
        </p:spPr>
        <p:txBody>
          <a:bodyPr wrap="square">
            <a:spAutoFit/>
          </a:bodyPr>
          <a:lstStyle/>
          <a:p>
            <a:pPr algn="ctr" defTabSz="457200">
              <a:buClrTx/>
            </a:pPr>
            <a:r>
              <a:rPr lang="en-US" sz="3600" b="1">
                <a:solidFill>
                  <a:schemeClr val="accent3"/>
                </a:solidFill>
                <a:latin typeface="Arial" panose="020B0604020202020204" pitchFamily="34" charset="0"/>
                <a:cs typeface="Arial" panose="020B0604020202020204" pitchFamily="34" charset="0"/>
              </a:rPr>
              <a:t>ĐI TÌM NHÀ THÔNG THÁI</a:t>
            </a:r>
          </a:p>
        </p:txBody>
      </p:sp>
      <p:sp>
        <p:nvSpPr>
          <p:cNvPr id="3" name="AutoShape 6" descr="data:image/png;base64,iVBORw0KGgoAAAANSUhEUgAAAqoAAAHrCAYAAAAHab8+AAAAAXNSR0IArs4c6QAAIABJREFUeF7svWmUZdlVJrbPOXd8U8w5VmapBqlKNWlAEhKTJFrQFg0Noo2xuw10Yxq8gIbuH16mzbIlvGwv23i1m8XYhoVpoGEhQ7sFqAXIUEWhEhqqpKpSVapGZVbOQ2TG+KY7nOO19z7nvRtTZmRGZOSLiPOyXsV0333nfufcd7/77b2/LcA/PAIeAY+AR8Aj4BHwCHgEPAIjiIAYwTH5IXkEPAIeAY+AR8Aj4BHwCHgEwBNVvwg8Ah4Bj4BHwCPgEfAIeARGEgFPVEdyWvygPAIeAY+AR8Aj4BHwCHgEPFH1a8Aj4BHwCHgEPAIeAY+AR2AkEfBEdSSnxQ/KI+AR8Ah4BDwCHgGPgEfAE1W/BjwCHgGPgEfAI+AR8Ah4BEYSAU9UR3Ja/KA8Ah4Bj4BHwCPgEfAIeAQ8UfVrwCPgEfAIeAQ8Ah4Bj4BHYCQR8ER1JKfFD8oj4BHwCHgEPAIeAY+AR8ATVb8GPAIeAY+AR8Aj4BHwCHgERhIBT1RHclr8oDwCHgGPgEfAI+AR8Ah4BDxR9WvAI+AR8Ah4BDwCHgGPgEdgJBHwRHUkp8UPyiPgEfAIeAQ8Ah4Bj4BHwBNVvwY8Ah4Bj4BHwCPgEfAIeARGEgFPVEdyWvygPAIeAY+AR8Aj4BHwCHgEPFH1a8Aj4BHwCHgEPAIeAY+AR2AkEfBEdSSnxQ/KI7B/ETDG4OcSPuUJOCEfgofEKTglYojlYThMf7sG16QAIRZgQYzBmDFgDCKmQZtpmNYAgD8Pnq/Ba3A/3O9+xk1pe3rJyof7Pf1WCLHi5/07K/7IPQIeAY/AnUHAE9U7g7t/V4/AvkHAEk95Ck6FLWhFczCXJGCibh/iLG8nvbJMyrIfl7qMCl0EWshImzxSQgW51mEpSqVBSBCgQBslhJQARhlhJJRCINNUEr8gwxVaG6OFhNKUYIwSWhitDYAJjNAahFYARkrJ20pdhirUUOIepTFFYaSSWoIkUiukKHGiFCgiw/i1AIBISW0KZVSgNEAB0kidgzFxoLTJkTQHJsABBcaoUGmdax0HcV6YIk/iJAshLCLIiwLiIoOsSCHNZ2AmB9yZJc+eJO+bU8QfqEfAI3AdBDxR9cvDI+AR2DICloyqs3A2bEIzudS9VFssrjSKvq53ut1GpnXDmKIJWtRFpBpSyboA0zBgGqUxDW10TesyNaCjUptEChNp0GFhRFBKrbQxUoCRGkBKkMKAVmCMZGlUkAQLwhghpDHaaBBCC1RZpdQCiSngz/gyoQXuSAgknlpIWUohNSBtZaJr8Gf8KgwYoUSB4i4SUdwP7h/fSCIxNoEWwvDvQSLVZbJskDQLTe+FPwtUbUUhDGQGRFdK6AghMijLXIigrzX0QOseAHQNmE4owr6UMovDuBfJqBPUgs54PN6ZBtUBmOhXyKzxZHbLS9fvwCPgERhxBDxRHfEJ8sPzCIwCAk4VPQEnVAtaqj3bDrLpLOi0O1GRFXG7l9cATN0YPZGq5EAh8iOlKO/SRXFX3s+O5kU+k+uimZdFBACBljoUAlQJGp8C5U+N1BG0jcnjV+SVxAKJjhqO7tsH/nXtA+nm4CE4f4AeSC9JlCW6Sn+g74UAKfhNkO7Sz4DbUdgfpMTvpd3OfqU3xu/t0w6E9ke75vcoSzP82f4eCawCWQoJSGhxH0hiS2FEKaXMpRSdAIJOqMJFqdS1QMqLUgQXJKgLpiwuFqKYBQ2LSqp+oIJ+FER9E5o+lJDNtGayGZgpT8CJ8iF4CJVgSmvwZHYUziA/Bo+AR+BWEfBE9VaR86/zCOxhBFye6BPwhLwL7lLlbBmVaVkPwtp4VvYmS1NM5lAe6Ba9u3p5955u1r2n1+sf7efd6X5R1KWSgTZaGCSgWkNpLAVFBofEUBqKzaP4iZRUo0BJfNEQKWRyqVEk5WTVW8wUXUluhwTVTZ0QionrgMwizeTAP/4NSSyOh574FyKyRDDpOPCrpbWA8i6TWgkKt5F2exZ+h1mxuG/6hWAibuks0V8cC/7SPjBBwZTIeo0JZFAGQdCJwmgxVMG1OAovx1F8TsnwjBTh6VTF5wMRzusiuyqUWDCZ6cbjcTYHc8XlJy7rD3zgA5S764nrHj5x/aF5BPYgAp6o7sFJ9YfkEbhVBCxBjc7BUkP0+9NL+cLRzPSPt3ud+3tl77521r1rubs0XYi8lZmiVpZlWIpClUIrLYw0xkiN0W8kmKhaoiKJQXuMtxNXK4mYEm0lkoZPjJKzQoq1S/h7FlExqG9AagMCs0yv81hDSB33XKHC8vsx6WSiWH0wYWXaacP9/J0jzpRdwD8rEQwVV0tWWY1FcspklZMEVr0fy8NEahETUMoqs0h6mcxSMgF9g6TVQCAlKImZtZiCgPRdY3IBkk4tQGopZKlMkIc67ARSdUIVXIni8GISJWeTKDkTyvBsLa2dLiE6G4Oem4RJTD3AXFj/8Ah4BDwCI4+AJ6ojP0V+gB6B24uAMSa5AqfGr2X9A9dM+3i7132wn/Ue7vX7d2d5b6osykapi7Qoi1QLE0kpiJxizVKhMWrN1JPYFxEwTApFYur+IedEeuVC+zZsb8P6lAxKiiszQeJySDDxqQ2o4a5XhP+JVw7/twmQOJWAwvMD3msHbV/N2a6rPhYHoX33fkhImdJSagAqr5U0AiKqICGQSEKR1DpFlgksPhTWg4G0h+kUZAuhTUfAbaRAgqpBl9acALGgVAUelNV5QQlllFZGGYX6ayFAZGAgk0L2Bch+IFRbSHG1mdRfi+P4xUAmrzSS1ukkkrMd6CzcI+7BHFn/8Ah4BDwCI4eAJ6ojNyV+QB6B24cAKp4X4ELSh36ryOTUUnfhcK+7/MBS1n1gUS/f3YbOgUKUE2Whp0pdNozRIdJO1Dxd7JoFRiadg3j24HeonmooWCe1xNJYksoqq+OIrK1aAut+SfVOSFAtWUU6RwooElf8P/6BidpQY3V/4yA6Mzj3Hf9twEzXfOJZ/dQqnUz9mAIOCOs6Yq6klASb34rjw3It+tnlviLJZHWVnpQGgGkCrDCjQoomBgEqs4Bk1I7bEVAkpEhU3RFVlOGVRNvm31JeLCUccOnYgMRyzq0USiuhMsxvFSCvhSq8FspgNg4jVF1fi8PGa1ESXJwIG5cmoJwDeKErxAe96nr7TkW/Z4+AR2CTCHiiukmg/GYegd2KwKvm1bgBjdZCf2GynfUPLHeXjnfz3r1ZUd6d6/xQWZZ35SY73DPd8Z7sRqVwhU0uRO04m2VTFdJEoXsybmJSSkIooNsTU1X+gLFqqX0dlUsRF+XCKdJdbS4q0jxUWGkT3B8xLks0HVFlydUxUno9vQTzW3GbShEV102xuluJ4K+ZSqRzODx6K6bFpIrauqs123M+Kiul9hCtuomYDVVaTgOwuaqOuFoVVoGCUEQQQADKEtoBTXZK8SB1YFioRTS6qvIO0MC8WfxPcf5sNffWEmm83yBCbSQEQmWBCBYDGVxWUl2IgnBWCnEuDeKTSZKcDlV4PqpFFxSouSPiSGe3rn8/bo+AR2B3I+CJ6u6ePz96j8C6CBhjggtLF8bnxNzBTrdzvIPEVOd390x2PCvz472ifyzTxXRhyriEkjRQLTMwMrcVPUz4kL1RYJ8UTPtPE+2jv6NDKRVEaTQttXmmRFqRqA7LhBw5pT1oJqhE8gZR7CHxZNZpUzSp0AqLjgypi/jK1R9atC8iqNf/GwutFUnX8V3iwUxOnZbqFFUep4N4pda6Ind18FouxnIvca9wBJh0V1JXiZ5CoPFriKQRAqUoJcClErBTgQvvsyuBU3zdd44SD9wRODGY3t/dRPA3rhhM2YIt9B+wTgeYpiAkBCrQgZBLgYwvRkFwVkj5hlDqlUDJ16MgPtOKapfqSX12BmYwx3V1owR/JnoEPAIegduCgCeqtwVWv1OPwM4jYIxRJ+BEqjr91vxCdtho82imi3f3y/4j7bxzT6/sT/UhSzKdy1KWUJIzKaqW+NQg0bge803RDhTLnpCkVnJLUQFFoliWGLRnlZLyTrF63xpLUUE/MqMS98NqqiOdFV7Iil+1EH5V0ZNjjFQxhO9kSe12oEoFTjaXlpXYlRLsekNx413x/vTp6ZTO4V+GBldO9mRy7JIJ2EUACaOC0BBdJUUV0wFIWZX8M+a44u84AcARVXSEZWcEpsT8cPiToroCq2EKA21N+b7Doi90FXBFW9aNllIHMDdWySCPgmAhDKJzSRC/KpV8Xmn5ZSXDk6rQs48ceGQBADJPWrdjVfp9eAQ8Ahsh4ImqXxsegV2MwMfMx+RH4aPqeXg+6nflpOj0HsjL/H3tbvf9y92lt3f63ckMMlFKtMjX/ERyqpxHqQ3AGw3k6IlqKdpJaSSfLJohWS0xmG8KaynFxBZVPHo15pXaWn4K21MBFOZLVh9MtKrpoith3/ijaJA+uuV5sgVILoPBKamb+BSspqnS94OiL5fjunJwVCpFBVOrjnLAXV0VPxPRQQ6rUSAl5q6iwhpAKEMIZEhK6+CfC+M7pZR49tBn1tlprXBCwORZ+6gqs0SB0VlhkOSAqrUtFSNvWfYWwFHGKszSMD2bROmzcRA9WQuiz4a98HRyIFk6DIfzn4OfKz8mPuaV1i2vU78Dj4BHYOXVw+PhEfAI7EoEPm4+rt4N727mkD8w2176lsX5+Q+2O0uPdrPedK6L0EiNoh3W2KClPmDuKRPMgoL9REVJNS3BoEpXCsBWooCheRfyJykQTaVKJqn2Z/Q9dSSVkwNsvilFhCUXF60oQqoUJ1XQdurmmkr72zAjPJ6VAf7q21RJtPu++tVty3m1KDyibdbGLBer/Td6UB6pze/Fr+zXyrihCysrqgEEAkkq/ozfK/od/8wEl8unGFu0w8InpQGQ0j2cAFJZV5BVHhn2+OIMj8pkodOA2zPnD9C6wMayoQx1JChhoRup4HwjqT87lo4/WQujp5O08co4jC96hfU2LF6/S4/APkZgE1rCPkbHH7pHYAQROGPOpMv97Nh8Z/HdC72lD8z3597ZK3uH8iJvlWWRgNCBUBKZBZHR3OQgFZvsI7lEwlmiOqrxyab7SFSxgajGJ31v/UzpE4LMPQeV+0humNZY8Yx+HhIdyl29XuVSRSJ1ux/CPFQhiX6tKhraynQwKbauAWsyXZnguQ9EznsdGga4IZNibI+WtllrZrXJIXJOLM4QCpjO2xXVTix0wq9IRpmQ8hNTAUhhVSGEmBJQIa1EW8vqzQHPJz4GDQsw19eU6xw5boTdX93QOTmgWhRmSt5EIZE2Eom0UULmAQS9UMXLkYouJHH05TSK/zqp1b4gY3naW15tcin4zTwCHoHrIuCJql8gHoFdgADaSp2CU62FpfYj1zrz37zYXX5PJ+vd2zfZoUL2xwtRhtgJitgVEh/KPdUUri+w0GlgBcXKKBFUS1KxcxSTJhTOsDt9VYmzWZhczk8krRJEHlT1D6yrLLkrkbzadlIrlVWbHLoK88E+XRenCgHczg8pR4yrOarXm35HRunIXYOCClndyti4yQESVU5gHYTk8Ue08h/8ww5Z9idUVS1pVUEIoQqs8hpAoENSYp3GSjNFu7aaqy1+cxNYLQZDForqOh4PE9SKawCRdv4dOcbadrMsriOxxjSFMAukmg9lcC4Io1eTKH66FjX++qHWW14EgK5XWXfBh4wfokdgRBHYyufsiB6SH5ZHYG8ggOT0LJyNATqTV+YX7r+6vPC+dtZ7T7fIHu6V2bHMlGkpC4CgBFCsbrp80apyigSk0DkTVmpZyvZTTFAdFWNVlMnTkJ4xybEfE8NWUhZgS1rsTwM1kvZBCa+2amnj+VirmLq9VD+arE3VVqfVKYyV/az9AFyRr7DiHVf+ZdVPt/BJSkhT61g9cBawHJhJK5JA8kC16iYnxwIWQGFOK6UGKFRYOZc1kimlB2COK7cgsAqrDd8PiqVcCRip3k5G5k5hOPWUTkD3JS59wK4CKuBiIkwiu82RxfEoGVgvWdBSqnagwnMRhC82VPJsmja/0Kglr6RJeuUgHPSkdavr2L/eI7DPELiFj9d9hpA/XI/ADiOA1ftz8LXGuaxzZGlp6YFO2Xlsub38aC/vv6tXZkcyKCJMJ8XcU5CYd8pP9ivF0D6H9wtdQFEWFP7n4ijrd2qpKJJVUs5smB7VPbcfF9Qe1rQzcXLkZKDTWdujofeoi9fbWHElJWA1jGuU1hUEEkPjzJw43L4ND7PSFxX3urbcyWWg3tz73VrBF88XqdT2k3ioLFtLKcR30PLV2Uzx7HAjAba0UjKCJKgxeaUCLG4mQBSXW69SbsNQUWaFlDjn4D7EFVa5lAtLVOnv3OLVpRNYyswuAtRtCx0FBFuPIdkVCmIRFRGoK2mYPh2G0bNpWn8+DcLXGvXG2cNweE4IWrT+4RHwCHgErouAJ6p+gXgERgQBY4y4Alfqr8y+cbTU/Yf70Pv6btZ7X6/ovm25126grRTW4MhQAuagUjW+yUBjeB8LnWwoHwufkIRiDmpeMmF1tkWDQiB3zJYI4Y8UhraEl//MNI5pogsFc3DY/ewSAawYx0ogl4qzololn7bQx2YE3OCDiT+aqEvVdj0w/3adPNSVg+QjJq2xMl5H5q43nNVktRpaX1GsNHhDbpBgeaBNdnA5tHYj1/jA+rmuIK12E+6IpSCSCRHESEX2GUIo8BlAaIuvqFjO3qAg6XR+uGwvi2opNk2g33LbA7K6sjcMtuiK7MuoNSw2SWAiTV8HKivfxpCqWxhqapCE8XwUxi/FKv5SoMIvRFp96a6Dd52egIklnxawXQvc78cjsDcR8ER1b86rP6pdhAASVACInll6pWl0++3z3aW/u9hf+DuL/aW3totuAoEBCARIajjEPqdUlU/qFVbzo3KaQ17wVwrx26gu0S4iEo7w8R8GP5NnJn8McB6rfW0VP/fawacFfzPoBmXZ7MoK+aGB/opdratirp0sV8g0/MvWCSt5v1a6qW5slcXvOiDflqxXIF3laGABcNzSqaMO13WNWe07DHJyB4kTRAKZ9LpGCzZFw3mkuvdheduOVVJVPt7JRBKLrQKIZQRxEEGiEkhEzI4BeJOhXctZLp4bEGzKb0V2zgVXA5srsl8dslBaJ5bsIkFmQo7KLb5GYt0d3TThS5I4gqJfgCkM5bJGIsrTqHamHjWebNWan1AlfLFXjM0/dvBgzyusu+hDyw/VI7CDCHiiuoNg+7fyCKxGwJLU9GJ+8eHT8+e/+8LihY8s9Jfub+tuVIQliFiCUZzHSHQBVdOyAF2UYNB435SQ6XxoG+VUVVulT+07yc9zeKpXw7dYwe0enDNpic+A3FZVUTaaX0k8eVyrySjb/q9PVq+3CtaG4leSwK2soI2I6o0Ia/U9NyarQww2kwbgiJ6AwDZGGL4Lqb52HgYZw4NkXiavnLZhzf0rX1HIRsKKQX8M/ccKiWpMZBW/r0U17ptFNmQcyh+6AyD6btZ4rl3DBXInGJBX3KbSbgB9d0v+nVKcI8s3QwWtT3w/JUJyCwDMWckBVdaikTZnJ2qTfzLWbP6H6XjimTrUZz1Z3coK96/1COxNBDxR3Zvz6o9qxBFAgnoWzk7M9eYeXWovfdu1xWt/b6m3fFe3zFqFKkMTGGEi9OrUUJBiyqF9yjUtuWUpKqoaLaYw7D8Isw+Noui7QS96VyJViX27am5bOHNr+aAbKZ2j+dFSHa3LUd3YsGoHFlHlRmHFu9n5vF7G7KAMzjYfGKjkSFZt6B3zV22TVnILqMc1SIIEkiCmtAAy2S0NQIFEE0km97SlIi/W1+mpBxZaNmvZOhOQlkrrx1J4ynl1Kq0GSV3OiOLaIizOZVWg8P86MKpdi2oXa0njqVZa/9S4an7uSHrkghCi2AH0/Vt4BDwCuwCB0bya7ALg/BA9AreKwElzMpm9uvDYYj734Xax/IHlTuf+rOzNGAkREtQSySl2goICjOSOUJhriiSVbaXY9xT9Ttl0nw331zfI5FGuMX+vDt45T12n8OlWj3U3vK5qQXVnxrvex3BFod3EoJxbw0BpHVBDJIUCAsNOAJGKSVlNgwTSICW1FZVXpQWYEsP2KLMySSUHCeuJy+5Uzp+LLHrZV8A6EbjFZ80KKLeYSawe+NHSOrT5zURdsQuXkUiYi1CEc5FK3mhEyTPNcPwvp6LmXx9qHrq8iUP3m3gEPAJ7HAFPVPf4BPvDGx0EUEV9YeG1e6/2Zr91sbvwdzrF0tf1df+ufp4l2DkqiBWIQFDOaVbmFNIvTM4V/CX6oaLXJecHkq0pEUwNVHR9g6Kj6xHV9Qt9Rgc3P5IbI4B8kXwdKsb9Q+svzh/FDFYkpaSwioDSAepRDZIwoXxWqtSjWL9dY5VEAC6qYtcBVwC2UZpG1aVB0SIVYKRLA3H50GS0xZ240JVAS1AmzBMVXa2p5OU0iD/bqrf+rDXeeuYgHOwIlwtxYyj8Fh4Bj8AeQ8AT1T02of5wRg+Bp83TYaPTmLm6fPWRq72lb+3p7EO9rP1gpvt19tFEc3xNBvmko9oq/pyq9jNSVjHcjyHYQUIjKVkYjyVp64YPT1RvCNGu34CsrnAtVYq3BnVw1pyfOl1h5ystKPQfqxjSCJ8pxGEKoQqp+5RNTh0o9xzYdxm6wwIs1n2dmj/0lKAtqaVrxQbLFrMNgUanAOsXaxsHKGzTCkEey+hyEiWfTdL4U6209YXxxvjpaZhue4eAXb9M/QF4BG4aAU9Ubxoy/wKPwOYQeNw8HhxYPNCay5bv7Zedb2pnnQ9f6y2+q2964xpKqnGSSpIiiuS0X/QhK/tkJ4XqGP7LNSuqVIxN4VRnvz/sP7T54h0e95qCqA2r0jd3nH6rUUGAiSJqlxiyd4b9RCYtUaWuUmQ1Zluhoo4qA1JV06QGtTCFGPNXTUBkVmA7XVJZcQEassFyOahURkfvMySqWH6F9lbcbAvfhwur7BBWuFHY1chNBtATFseGmQfoplYKiMOkqNXSl0IZ/UUia0/U4ugrwXhw4c3izf1RQdyPwyPgEbj9CHiievsx9u+wDxEwxsQvzb90eC6fe/di1v7Oud7c31su25O5LASqp1i0wgbq2Oa0hBztpchaKgNUUqlYinJPUa9i3Yqq04d9olYZKF0fZK+o7v1FiASRb0RWdhlz5XXYYRfzmwU2CUArKqucInlV6LUaRpQC0IgblL8akwcrlj3hnRTmFvBKRCqsbcEUEWJb+IUEGXNSye/BElXblWJIVJkxDzgqrWs7bttLixY6tWbFf1gMZqJOM2h+qRm1/iRS6afVzPhrD8D0sk8H2Ptr2h+hR4A+0zwMHgGPwPYhgHmoJ+BEGLbDh2aXL3//1fbc913qzN7XkV0IagGoUHCVvi2KQs/TDP1Pi4yUVGpvyj2krFWUDa6u8DC1PdwpV9VYOyBPVLdvFnfnniQWQlnfXJcCQDc7RFwdIXR5IrYllS3KFzYlAEkpktRaWIN6WINGhAVXEWBI3pSGU1CwiA+Jqs07dURVUqMArPS3JVPUUCC0d1j2ZmtFpzFu28oNA2zrCKps4wYGdIHSBkSpINYJNGTjWi2qfXasNf6bE3nr0zMzM5i7urKrxO6cOj9qj4BH4DoIeKLql4dHYBsROGPOTF5dnv/AudlzPzjXmf3Gju6Mi1QGIhbQK3qQo69kILlrVJ6TzySS1bLISUnF9qcC1Va0CaqEb90QXejWSlt8gVc3TlL1iuo2TvIo7grzQTE8z51SbetZG/639lVE/BR2k7LNIgYWuC4dAHNKAwjQfkJElAbQiGtUcIVOAfh7g4SVsgCojI+JMSke5FILwpQ29I+LV0JJhJOjB/yoKKo2EVZIadNR2B8WHS3I2xX/o1awIahcgsylDk3Yq0W1N6Ymp363Xkv/qIzLUz4VYBQXpB+TR2D7EPBEdfuw9HvapwiginoJLtVmu8tvv9Ke/Z7zV859MIPe/SYomiVeXVUJRhkqiso0VvDnXMWPllOV1qfse8oX/mHlNJ6iWIXNuakYHnX/HPn0Oar7dOGtOuyh8QOV53PCyCANwH6PLBNvghzDRNJpCS6nmkoINPmckkMA+q3WwxRqcR2SIIVQhhSSR/G2LNiBlsP8TFaRxQpnSYXbYacq+3a0DQ2Sn2RtJdDJwqUCkFnrwPuXeLTNrUV7rUArUFoZYWQeyfBSI6l/drwx+cdpOvbUPcnhc9571Z8HHoG9iYAnqntzXv1R7RACxpjw6f5Xji0uzX/r1eWFv98reo/18+5hrXQkA7wQl1TJX0IOGRZM6YxtpygP1dkAWSPTytk4tO0falaOiCBRQLI6uOSvE/30llM7tABG6W1YSuWMLquqDlR5SxAHtqcVojoIytuaKPRIpYp9agGgIFQRxCEXWqVRDVJ0B8BmASWARrJaIunE9YhKKJJV4BxsKSHHNW6H41Ysk1qbx0p52pjmYh0FsLJwaNfKx0JEmLcnxwL0X9USYoiuxUH6UrPW+stmvfVnY83as0fEkc4oTYkfi0fAI7B1BDxR3TqGfg/7FIEvz315/Fp38bG2Xvr2Tt759uWi92hu8hiv8PZ6CwZD+2TYn0Ff59A3fbabsn6om4OOg6vDAhVnFeTCvEwGqg9PVDeH7J7aCttHrSaqVp1ntX7YRIA2q7o9cBIrv5zIpm3eisRQoLoakTNALaxDPapDI6xBKiMusso1kDGFfb17FxxOiTdRomLzT4qrVWCdkIo5qkSuh0Sb3QSq6mpBPbLwJg3JsygliIIKrfJGVH+jltSeqKv6nx5sTH/uYOPgpT01r/5gPAL7HAFPVPf5AvCHf/MIGGPUM52vHlhYvvzehc7Cdy/nSx/qmu5RrTSgZzqJQDYPEJXTvOQnVvcjSUWN1Za3bPrNh63eV9b9o2UVpQZ4orppLPfmhoLyR1lJ5cUw1NxdKsmQqNJOkXEQAAAgAElEQVTfBq1zLb2lsiTXPhVXKeaiUqIoKZmBRFeAGGoqhWZUh7GoAbGIINQKyhzb+XIqABJMzLXGskDAqAKG+Z2qSq1XrTsBLVr8niMEQ5LN+2CVlQ+nFDlo21WVe2wpELkgwor5tKlMZ2th+vlmvfWJNIz/6v6x+08DQOGdAfbmavdHtb8Q8ER1f823P9otIIC5qAAQPLPwzPGlfu9Dc+1r37fYX/j6tuk0TFBCgBdliQUhmkL7mS6gT7moWCnNHuqUxkfJgPxcpXG56/KGoxwUU9ktsKrbE9UtTOqeeSlWzmM+6PAjHe2qXD8oXljDAnl34+NUUAq8O69ezBsV2MaXb6eoaIokTgmhUVxoJRNoBXUYi5vQCOtkJ6XJFcBgJgBuSgQTO65ZbZTzWEnYZZKM9lhc7b+WqBK9pZZr/KJC5pRCQ+qskNRdi2yscsyuwbzaAGKZ9Bpp87VGUv/DJIz+/djE2OuH4XDXk9U9s8j9gexTBDxR3acT7w/75hBAknoKTsUL/YXjV5fm/umV+bnvbeftu0uZKwjRsRwLo7BqH31QOQ81QyUVK/rRzsdQx3X2riSWQHpVpWhqOJ7rnpTElZ3+xBZWzh6oekQ+9H9z87sXtkYH04EEOfAyXXlkVPC0cqGsyAigphIC7acMhe2R+FI9P1Xjo7MAk1V8xhBBM6zDeDIG9bROxVdlYaBApor0ExtcmZzSXzh1xSm9eArwz0RUuQew5aRMrbkpBR8PrnEtSygl2rdhQwEBSpHLKqcAlNyClZ9Kp0E6P9mc/OMkrP3q1NTYi74F615Y3f4Y9jMCnqju59n3x75pBF40LzbavfKd5+bf+Jm59tz7+r1+C3tKhWEIIgDKPe3oHik/WdmFwmRkQYUV1Vyxj0Q1JMLKj9KqqngRX/WwZPRGg3OB06pS5l7jieqN0Nt7fx9SUCR4rKZu9AG/WlFlNGxZFZXac/4zeqVilADXU4kEFLtTGVzJAUQmBFkKSIIEJprj0ErHIFIx5asWeQlGl1zlT+eADfdbAurUVf49E9JBrzU3aDxvnEKMkQqJDgGcP0vbU8eMSpctI6k5gSnAJDLOJ5qTn6vF6b9OppK/fLN48+Lem3F/RB6B/YGAJ6r7Y579Ud4iAsYY+eXOy4eWu/PfOte9+iOX2hffmYm8rkDIQAakBqGS2iv70EE1FfqQI0k1OZFRJgRMVPGCjOUgzAPYHH1NgQvxBVsBvcGYXeX2oDbGV/3f4uzurZdxvjKvNyKq1tKsevOyun1uFQGq2LfKp9uT4V6opGqWZTnsIkXtVVnVRNKKFlbNdAxaaQsSFVP7VV3Y9Y8drYy1obLqqRsHEVXKE6ik11aOY8UxOF9hS6qHkQSmuNJw9qrUAiSmA5iwU48az9aT1u8fmZj5xNHa0TN7a8b90XgE9gcCnqjuj3n2R3kLCLxoXoyKueItV7pXv2Ohs/SRpXzp0Ux06ybAoikOomKBFIX5MScV26BqDHVi7ikGTLVtZ0nsk8KpbCnFoXsKhVYrsVdURG18albpCF/g12a6ekX1FiZ8V7/EVulXjmFYoORESCSdzrpq7cG6on80/eecVHYKEKioYtAdPX/xH4bibT5qoEKqwldaQU0l0Iyb0EqaUAsSSgWQBXBHK62pwIpvsoZKKXuoVtc6px4MHABsK1YK61tCS/6qsuS0GUp9sWZuVKglIMQxYWFZBhDosJNGtRNjteYnp8am/t976ve8IAQlzvqHR8AjsEsQ8ER1l0yUH+bOInDenK+dm7/0ntmFK9+10Fv8tm7Re6Agn3HMlSuhkBoyU7LlVJlRPir1Ucdh2upptrNk0opFJXQ5lUhekQPItcrpZpz7LQxVjrteXypPVHd2vdz5d+Oyp5UPVuara4FC+es8BuvJkOU/x/2pOl9TrilGB4imUqEVd5DC3GuXX4oKZqQDSFUMrbhBZBU7WiXAFlZlWXCutiWqjpxyu2AumBrcxg18V20+Nuak6oDIMJ9eeNPH5yG9joj0sEALCTp20ZJakbIaQtiLg/hko9b49Hhz/A8ebD74NJpq+SKrO79q/Qg8AptBwBPVzaDkt9k3CGDR1BW4Un/l2tfed21p/r9Y7C18qJt379KqFCoWUGIOqsnIvB/JKaqpZD2F1jzY45wqSBguTq9jNYqeghVWJqouvF85BTdJVNcqqmunxxPVfbNk3a3LIMd0eOS8tqp2qc5MfzU61RsfNNQntZ/C8lbhdBEBq2Barwlrw4ZpAFhPiLmrivxWG1ENmnEdJuMWhuDpnMAcV01+q+yPSkVSwDZWBrsMWK9XF21QNv+UiqeMLUSkFrFW4cViL6v2ugIs9A/AG0bMVcXWq6iwYjp4IIIiCeMLYZT8xfTY5G+GzfArD8ADy56s7rfzxB/vbkTAE9XdOGt+zLcFAfRHfWXpmYnLve67rnaXfuRqZ+793bI3LZSBMBKArVB7pgd93YesyCDHFqh6mLfHtHRlIHPQIYgpw6px39rpt5qobgYMT1w3g9Ju3+bG62ujdVBdt646f4iGLbIa3HjZYIDdAO/RNOavlpzUEigFkYqgrmKYSSagEdUhVglAKaHMDWhMB0ClFwukQEMhCnausPmwKOBikRaG+vErO2VUGwIM6q/Wdc2gm0TKz3VOAq5QC7Nq1cJka+oTzVr93042Jp87DscXhFgnyXu3LwU/fo/AHkLg1q6UewgAfygeAVadjPrilS/O6EB84OL8xZ++0p17Wy6LVEYCkKiWOoOe7kEmUE3NoSiKFcUlo46iJ6qjPkM7M77NrIPVDazo/FjnSuEKokrb3MIVW+HvlZCQiAjGgjq0oiY00xaRVVEq0LmBsuCQvwnQd7Vkv1WKOFivVVRoNbdLJb/VoYPVAKjrFYatiya1haWSq/zA2IFPpHHj/45Bff6h1kNzXlndmfXn38UjcCsIeKJ6K6j51+w5BE60Txye77e/6/LS1f/mwtyFe3KRqSgJQMUYOSygl3ehU/QgRz9Hjfl2pe3Ew1Dc9EVzhxHcDEHZ4SH5t7sDCGxmHWxY37dqvG7NUxqAxsp+LpqiDlUGKE80MTHlqo7Xx2EMyap0ympBKizuA/NeXXoMpcpYWwsM4wPZuVVsqjbAjC5kmE6wIs9h5cbkzGok6FxDLagVk42Jv5qsTfzqW8ff+mkhRPsOTId/S4+AR2ATCHiiugmQ/CZ7G4EznTNHT1x55XtnO/M/3obufRn0Q2xjriQrqf2iBz2N1lNo4J9TxikZoFcuip6o7u01sleObjuJqtuX64blzgkirVhopbHFhYJQoH1VjXxW0b4KC65QLdV5CWVBSavOwZUyuml/SDqtkktOqy6Ub7MbbuV8c0QVnQryTg6JTNrjzfEnp1vTvzU1Nv7JQ+KQJ6t7ZaH749hTCHiiuqem0x/MzSJwpvfa/V+98MY/mO1c+/4l03k4C/IIi56Fwi44OeRFBlmB3qgFFX1gXqq7rLr3upWL5s2Oc6vbb4agbPU9/OtHH4HtXAduX+S+Wmnd6ogqe6RioZVgsorKatqCsRTtq1JQhQCdlZSzSk0BLHzoTFBiTSJ1yKLbQiKqqIauzZ8dYn6j8xD/To7G2EErK8kVIFHxXCOufWas3vztQzOH/uMRcaQz+rPoR+gR2F8IeKK6v+bbH627GBojvrb00ptPXrvw/ZfbVz+yWC4/VEY61mFJFcjcCrUPeYlFUznn0WFocwuKzp0EfzsJyp08Dv/eW0PgdqyD1aZYA2UVLawMtjyV5AoQyQAaUQrjSRPG4hbUVA1CLaHsGupmxU4YAGiBqpUmC7iCbN00KbDkjVrtVrUOFNcnq664SoIQCmxaLI7raiutf3ayMfnbk5OTn7wL7ur5nNWtrTP/ao/AdiLgiep2oun3tSsQQAuqr/ZOHj936eQPXOnMfd9S0X4wC7JIRAaMQt0Uraf60C/7kGlshYoklXPwqBVqRT3aFQfMxWK7Zah+nLcRge1cB4Mc1XXWFuWrgoEc/ajwfCFHAIBYKGgENRhLWjAej0FD1UFkEqAQYEpBN4KooJaqpGcuClJVHVHlJhlcxb/msdHvV2yI7yFBSSzSouRaam4cq2i+EdeeGo8nfqWhGp+5f/L+JU9Wb+NC9Lv2CNwEAp6o3gRYftPdj8Djjz8eTL97euri/Nw/vLRw+Z8ulkv3F1EZyhgvrDlorOjXaOCfsUcqFk4NjNQ5jEkhxApZ3c6L/+1CeDeM8XYdu9/vEIHtXAfXOwe4Axt3bqPzB/NQNYbwATC3BsnqeDoBE9E41GQdVIFuAAC6sN6qsrCqak4pAOiLit2prnfBut4NJP2N7tUkJhLQ+WsMNTQGKQS1XVVaLU/WJh8fb0z8fFzGzz4w7X1W/bnjERgFBDxRHYVZ8GPYEQSMMcHfXn3uYLe3+G0XFi5/dLFYvEsnOoAYw40FhfuzvAtZ1ufKflR2qLgDhyfIzJ/6l1eI6nZe+G8nCLtlnLcTA7/v7VfWr0tWkQxKAwV2pTLWbxijEhoghghaUQsmogmYrE1DpCMQuaCKfIpgiAJKqUFjrrjQ7KmKKQTXpaorZ3hd4opWV/b81ZQcW4JCoooneSlNTdX6k/Wp36nFY78+PTX2wjFxrOvXjUfAI3BnEfBE9c7i7999hxDAcP/nu88fXVic+8iZy2c/2oX+hEyxngIJKdXzQ46V/Tojj1RjO00hS8WgpXYK6i70BqeUhXXSFTx53aHFt8Nvs968uvnf6TlH/9PSFKBRWTWY+43dAQy1Q41FAjVRhwONQ9AKWxBDTMpmWaBPcR+MLMEo7D7lyv/R/H/jS9bqSMe6sFtDVoOpPM67lTRWCQoUBDqEoIyXZhoHfv1gY+bf3jNxz4tC4Ib+4RHwCNwpBDxRvVPI+/fdUQRe6Lxw/PzSxf90tj3/E1d7C28qsQl4gPlzqNgUkJsc+hjy1+zviGFKhc1ygPrkcCcdul5yK9Td8nDExBPV3TJjWxvndX1Eb+AzurV3Xv/VlJ6K/wSSVFRWNejSUMVUYDCYkcB4NAkTyRg0oyZEIgSTl6DLHBNIiaxiEaML26/q+7bmTVev841UVXwhElWMmeDOMfyPLVulDiAsY9OKxi5OpBO/M9Wa+p1jjWNIVn2S9+1YIH6fHoFNIOCJ6iZA8pvsbgROmBOHT519/R/MLs//yELefUinIgS8AIocDF480SsVc1IN6qpo6M/Hi6FGNC3n/DgkqgZKNPynvuSj/7iRz+tOq2ujj9juHuF6830rc+zyS9dDA2/bbuaB22NRVSnwfGNFtdTYGACj7kgOA6iJGrTiFoyn49CM6hDhzSF2ripyimzwDSJHNjbDFp35/3rjZIMqexSOqFKRJN6OMlFVOoCgjMpG1Hy1mbZ+766ZI799JD3yxs0ct9/WI+AR2D4EPFHdPiz9nkYQgQvmwszzF57/yOWlK//lYrb87gyKJGhEpKIWJgeNKmreg6zIqGgD3VMLuiDi5QyJqiILHVUyUS0wVWAXENXVBMUrqiO4OLd5SBup5zdLVq9HVPGCsdmLBmuQZOGPnNRGI9CyChtpGFZWSwkhhJDKmFqtjtfGoBU3IDQSyl4OpsA8Us4rxaj/Zojq9WAdEFUaHJX901c6LuvVik1WoZAQibjfCOvPjDfHf/vew/f+wYSYmN/mKfO78wh4BDaBwGY/czaxK7+JR2C0EDhpTo6funzqO88vXPzBhWzxfZnIGiqQIGNJoX6s6qcK/6xHBR8Y3dMUqhRQUsEFZ66FpYCg4Msa2eZ4ojpaE+1HQwhsV5rHdhBVFygfdK9iC1RLNpGoorKqqcqfzjItiaxim9XJ+gS5AogCQPdLymnF89J1wNrqdLuCLE7bZpKKJ7cjq3iLSrmwpYRYxgvNpPGZyfHJX3vbxNv+XOCoNifsbnWY/vUeAY+ARcATVb8U9hwCWDgFAOHnFz7/gdOzZ37qaufaN/VUNqYiCQFGFU0J2SAnNYOyRBaKlcUkq4AWksiqkRgitNY1qP7g9QwrkUc8Xe16xTTVyb5ZpW3PLZQ9dkCjpKgOThE8E7EgsaqGCtQxubq/pHxwLLACareKHavG0jGYTCehEdYBMoCij8VYmBt+6xO22p2ASKntVMWJAK4ZADJWbuGK7Bjt6BIZXxmrj/3ZZH3y5x+dePQlIQQm0PqHR8AjsEMIbOHU36ER+rfxCNwkAi+aF6OiX9xzevbsz569cvbDfZlNy5oCqYCKNPp5BrkoycwfVVW8RqFFjSg1SLrCSgoIYrgSq/2R9w5FFKvA3OSYdmrzjcinD/3v1AzcuffZiRzVzYT+q/dx2A4VO1PRTZ5NBeAcUgMFFVcVUBQZ3xBiPjgqqyqF6foMzDRmIIIYsi7mkWMKwFYD/zw3hBNaUtGZzv/chZBatgq2pKNzpgCQpdSpTC4dmjjyW42o9msPTzx8XgjUe/3DI+AR2AkEPFHdCZT9e+wYAh83H1f3du49MNdp/+jpK6d+arm/NCljASpWdGHs5dhxKuMLJNcjDwQUYQ3JQyvdYE1wIQByJSBHuVUICEsAtT3Xy23H5EYV36vf0Cuq2z4Fd3yHN1oDm5nzWw39rw404Gmkrbk+hdI18lOssLeRCyihoFbFSFRt+L0QEJgQmuEYzDQPQCMcp2JGXRRAvqdbjWYIQSkHlNZjCyUpb9UaC2hpwMiC/F85wCKQqKJtVTmmWlePTBz970Cnf/LYwfuueCeAO77c/QD2CQKeqO6Tid4vh/m55c8dXMy6H3njwsn/aaG7OB43IiUC9HLEiyKqqDn0i5w6TwmSVAyQpyKG/sn4GyCgCyqXgSBR7SuATHE3qmhEieqNCMgoKqqEsf8E2vZTc6s+qttFVDGvtCgNNcog1RLv9QyqmECRCy3Zsoq8NtDkHwmkZqIaQQppWIeJ2jSMpy0wRQlllt+wkOtG3amodIqkXevmQU0E7PlO+elsiSUCCXmB70ftVUGVAYiuKGZaM18eb07+3PHpI38zJaYWt33y/A49Ah6BNQj4y4RfFHsGgZcXn55+ZfnCt59fPPcv54uFhwSEMkkSspQiM/8SCWpOeXFok0PFFFahcab4SFQpV9U+6GKLYpB1tME6qpu16BkFgG9EZLd7jBQ+tfC6D5nVZu3u97bmesUQBlMwqM7e+gjdmNbb03DO134krifi7WWCvZ1rhdPFh/2kBmvBtiWmUDveEFK+KjbaALKCQ5f/MIigVRuD8do4NCAFVUjqXKUx8iElNQLA7wXeZGKKAVJOzi8YPKrzxASciySJNNP6tGezcyhw682F/jElyGAURbKyKsNuqzH2h4209svvnXrvMz4FYOvnpd+DR+BGCHiieiOE/N93BQJnzJn01Qsvfcts58p/fbZ3/ju6qhfFYQOUVNbMvw+FJamo3BCJ2mD1r8ixs9tUL3+78aTZTvKxmQXhCs4cIcDXOKLq8KU6G+uRWTU9WkU1th7uHdx0bJyz4YlqhdytInubme8Nt3FE0JXV04Zr50HrksgqFU1Z6yohBdSSGrSSFkyFk1A3NTA5OwYQJ7XqqADNpNMS1UEXrsq5W31HauJhf7G2Jav9A5JTqSiKguPBrwpz10sNtbR2pllv/tJ4a/wP3pm+0/urbmmB+Bd7BG6MwG685t74qPwW+woBY4z8zOxn3nFx4eIPzffm/vMFvTCjIwNRkkBeFtAv+5DrYXjxejY+exW4O0NUSb9iSAcK1lofTqeoOvVrNY3ZLjcg1nhXP2y193Um3iuqWzgrHFG9QTc3XJ/UtQqfaF1VcipAGIZQD2owk87AWDAGgQ4odO/+jrOHKTt002PX2DA/wM44NQvgxwoVddVhVS+GlKKAyquQ9H5EVIWk9spBEJT1qP7UWNz4jeO1e/707vG757aAkH+pR8AjcAMEPFH1S2TXI/CVzleOvXT59R+41r76g+18+QGJ+aQRgI4NdPMumfljfipecPDi5x7V3uA7TeR2GvSdPj5WVIf0oJJlsW49jPPIXJ0fuZkq85vDci0NvtHrPVG9EULX+fsmiSruAeMcVaKKpBBD/JGIYDKehIl4AtIgJcJY5gUVWFE3KaGIgjpCSTNMqSeVubZkli54A5V3o9sWFvGVtaej9AJLVJEg4yOWcXssHvvkgdqB/+uxg4/9jRDCVoRtASv/Uo+AR2BdBDxR9QtjVyPwnHmufvbcpe87u3T+Rxezha/H+Bx6MWKL1LboQLdsQ66xYpgvWlU1dbW34q4GYp3B7zQ5HQ6BDdo3Q1SHOYSseq1HI7f/Q+rmEjk8Ud3CmXETRNXlEDtF1ammChTUZR3G43FopS2Iwwgg12Ay9N6XTFTRq9WuHiaq6N06XFF8w2NL+wdZ5itXFvuq8oMclKnakiyW6XMDFVYqsTQAIShoBM2zY9HEHx47fPQXj8fHT3oXgC2sE/9Sj8B1ENj+a4CH2yOwQwgYY9Tnlp5+74sXX/zoXH/hWzJZxHEUQ2JiaoS6VMxBH3oUUuS0u7UXpip53aFh78jb3DmSygT1ekR1PQA4V9X9j78fFLxsE2KbcTbay0VSm4VxW9fOzRBVJIFUD8WRD1RUKQKCTgA6gDq6ADQmoJXUIDQKTJ9dAqggyp7fBkP1AptyuKN1JVSYYIKFV7i2nMU/N/SoPgbFXtSZDvfNybBOrXU3t2htFZZRWVe1545MH/2Vx2Ye+V0hRH+zGPvtPAIegc0j4Inq5rHyW44QAuiX+j5436Gnznzhf39j4czfzUR/KkojCEQIpo8XlhI6ehFykYEeFIfsj+W+rUTjFud8dfeuauh/9S4HJJU47lrisF2zNqjwXle75VF5ojqMOtzi1K982U0QVa7/H0Y+yJ0DO1eVmrpvRCqB8VoTxtMmpwDkEkRhiKyyooqNOgQ5dDBvJTMqoqIS/2o/BxxR5ckerq6qojogpqzZroUC3QlKBYlM5ycak4/f+6b7//vjcOirQtwgGXdbQPU78QjsLwS26xqwv1DzR3tHEcAWqS/Pvty4Yi798DOzz//0ol4+LiOloiAmU/Esz0DjRQ4yKCGn3Le1JTx39BBu25uvR1LdRfe2vekmd7yeIfx6Lx1mEdvil03u/0abDYnqxltWw8U32t9e/fu23ujcIlFFbKuqqkY/VoEtVhNoxXXyVk1NDBK940pWVYmoCkFqKiuqSFudkrqWqK71XMXQ/7ChqsMB82Sp+h+JLqmr1rIKMCkh0IlM3rhr+vCvN0Tjlx6YfmDZpwDs1TPDH9edQsAT1TuFvH/fW0bgvDlfOz13+p1fu/zq/3YqO/eOMjVpoAKQWpJ6iqb+eZaBQFNxjWFA9ExdudT3auX/apJx54+TL+rrWRJdT710ZHU7i6k8Ud3cKXenierAXspW9xdlAQVaymkNgVHQDGswXZ+EVlCHoFRgkKwiIRZ4/g+JKp7/TFQ1d8Sy96tIaN1jDVnFBgDY+AMJL76nrfgn31aryCKZxW/RvgpVWZFBZ7o29vx9x+752UYy/vlD4lB7c0j7rTwCHoHNIOCJ6mZQ8tuMDAKopj5x8Ym7F7LlH3999pUf6ye9hkiURLXFlEBejJnpQ04VwZILIfBiVTX0HJmjuf0D2VbSURlulUxUj2J4MWeKaW3YOajrvCuv86njypwG5U4rirJWDGAteDfw/2TCjLmHw5euNaxa+Zs7T/S3Z41c7zhu1xqhkd+EokprxBntW0WVCquwq5wuqHuVKATEJoTxuAnTtQlIZQKAZLVkSkpk1Xqs8mxTMgARViSq/FkQrCjaq4b8XeSFySjJp1SYVSW0g5IrzHVFG6tS6LpIFw+2Zn5/Km3+wgPTj31NCJFvz8z5vXgEPAKeqPo1sKsQePLCkzOznYVvv9K//LMX+xceSBIpZYAVvoqMwLHzVKb7FO4XGm1rnHpi+6LuqqPdvsFuNxnZyDFhEC4lguJoKgpPSFSZBF6vzeVq4sjkZT3/05vHZlAow4NY08VovT1uZsw3P5Kdf8WuIKqum5m9k3CKpjYl5IaJKmAL41xAKmKYaUxCM25Sy1VTcEge0AGg4pu6MvxPzHktUbVerCtmZVX+6up1O8yrlhBoCVGhyvG4dWqmNfWxw427/uxI68jszs+yf0ePwN5EwBPVvTmve/KosPvUi6df/saLy5d+6nz/3HeZmoZQMhWlkL8pqE0qqi9MbUKbm2qbjK9r+L4noVpzULeTqLo3q74HtsHkfD8kD6xkrfa1dFY/Li1gPXUTX0PFcOt9UlmFjJUzuwG9Hb8n/374f/f+blcUCR6ovFZpdQ5GFQSrleDrHetuWEEbEdXtXhdrF569UdxEjdGg7a4lqjg2cgDAbHPbsAN3IzMByigYi7GwagwSlXCP4xI5qhrkmfJY7M0R3Zu47/EGduVj9fJyuarVVVQlq0MeK0CUAoJcQEOm5YHm5O+0Gq1ffmT6Hc95VXU3nBl+jLsBAU9Ud8Ms+THiBUs813/uzV899+o/vrB44ScXzHwzbkYQGcwTM9QmNS8z6kDFFzcJQgZARvIY/9/HJJUu19vZFrNK4jbI/cXe6EgYqZDNfspwqirOjX1YBY0rVPhmg8hkhbHyz+sT1fWOyam1G6m2JLo58irwJsf+hL3iMZSrhykKbpjsqbl+jvNuOTV3E1FdQQhpTWhLVAtuZ5oDtVKNZQITtRY0kiaEIqSiKsxTlzAkoituWihndX3D/41VfpvCsmr+aXu6AUOiCqAyAzGEMBY1Tk40pv7XA1OHPnFv495Lu2V9+HF6BEYZAU9UR3l2/NgGCGAB1TNnv/w9FzuXf2K2P/sNZVhQlA+Nt7HIAklqptGKCjtQIQNR3mqosn62k6huJhyOBNApYsQNrD8mfl9apWygstq/uf2uHuvNRv43Ih0COw1J7jLkFFhn6k6V3cg8KkR14Jm5B87DUSaqrqLeKapVokprBzVVU0BR5lAWaFcloCw0yFJCM67DWH0Man7cAycAACAASURBVGENlA4wXxRQzcdiqGF+rDXldepqpTPVhmtlQEzXWli55cAKPdtXqUJDaEKITGimWhO/Pdka/9XHpr7uC94BYA+cPP4Q7jgCnqje8SnwA9gMAif6Jx757MnP/+SV/uw/zIKsGUcBvazU2CMc/RYz0BjyRxKEhVWklbEz44rqmc282QhtsxmCeb2cz8FF9TYoqtctqLLqKM0HUQ0O/+MDm4QZKIfCKaqsg6YMrLoSBcBPJ/yGX2C7Aq1MEFjXYsgW5Az/RtIp5y4iV8Wq7kF6gNNXmbpS6NgSWTJ7r2Q5D303XSrJCC2UGwxltxHVlWRVA/4rygyKHM9xCZiuWhQlRDKEsdoYtJIGJCICVUhQWoJT9Knu3+asOpcJYbC4iinmRk1AhnAOiepaVZ3TTAK8Y0ZHArSrKhXUwvT1Rtr41/fec+/v3iPumd89q8SP1CMwmgh4ojqa8+JHVUEAc1O/dOpL//jM8tkfuarn3g6RkXEQ0RY9XVKLVIMVwVj27+y9qdrBhvyZgexKTEeRqG4UBq8qqJhXSH3bLQFltYwJqOvnzk4ASFJL0KVmKzFSW9kWiDcGECW1ExootKtJ14qKbNdRCMmo9b/kMK0BE2A6CP8e+7ijmop94yWF/RURWEde+DvOr1Ru7QwSE3cvUd3xk2ATVf/rKaoriSpbTJW6gH6OqT34E/olF2T234jqMJY2oR6kkJTBkKhSEwC0q1rpBCA3IKrr3fCx4r72s4O2pWUgaC2Z0vBaMhIbAfTHaq1/f9+xe375gfSBz3pVdcdXnX/DPYbA7rx677FJ8IdzfQSeWv7C2587+fTPLBaLH86DvKViVL0UFEZDX6PHIob7KVuMlRK6gKAvFSsnFHb2RHXbltnA/NzucVD0gr6T9h+2sEWlm+yFkIDSP0MKuNYl/a7Apgx0k2FJKs4j/t2pv2j9g8UzVb+hVUdRzUEkcuPspyqE1a0BESqQSoJQTFSRsAZSkR+mUgEoGRA9JZIqJJEQIrUDeyLugERL6WbzEbYN/Vvb0WZueG5tzzeScm9cTLURUXV75p5TeANTQl5qKIwBLJfMi5JSABIZQTOqQyuqQx0zRVFR1QokElUiqQJKS1aRXQb0WcGrxa2ZwfdrPifsNjzpKw4W9483M5SLbSgrntaNyQFacfO1qbGp37y7cezX7h6/e+62YOt36hHYJwh4orpPJno3HiZ1oIKXG184+cxPn58/+0M59O4P4gBkpCAzeMHSpKbihYvDshIkiWfYAxwVVmf0j5e63dkeczME4/aH/ld/TAytppxqqim3k+loiZSUfC8xr7C0hNSRU01tMVFBpa9O9aYJsjcblhiiwokG7xhSdY6sqIgOfC9JAR0SjipWLuXA9WkncRbJpU0BIJHVqatKAjaMILKKjSOqaqtipZXUVlLXUIld32JriFIVr42stdw222O9daPzezPr6Eb7uKW/b0FRHRBVjSSQgyJ4s9PHG9QiZ8KalxAYCbUghjEkq0ENIo0h+ICcAdhXVUKJBv6YowzYNICJanW+Bh2prnNDizfH1QeSVCSrtMZoZ5q6Z6ELQGSifiOqf/ruw8f+j0fHH/0b31r1llaPf5FHoPIJ78HwCIwgAk8//XS4eG/nPc+defbn28XiOyEwcRSHZOjdw+IK9FY0WGjhyArXcGNoD93/OeLPl6OdoQPbD+JmCIYrCKoe5fWM7NdLV3UXbicUcgtKh6vrpc7pFEhA3fUc5wAVbfqHucL2qTMufMHGC/iVe7Ybm42BbS+54h4VKAqZCgUBqZysepLKKSQEIgD8h9sSXVW4LXYhsqNjh3jb2pIJNB2fK9gi0wBMKQDIC2ypS4yajqLUpTEo2SpNEVwjjFCouoYBjUEGqLQOx4RjQ6xJR6M8aDsGS5h57XH/zgGBFpo9ZFctDYkkyhYKbZdP7PVW32bWEc22axW6XUt5mBi64R4HiioNYCVSzvABzfppO4md50roFxnkuNYKTakhEQTQiGowHjWo+j7QSFRRIceiSmmfpK1zQocL/w8K61bejK1QXO1iZ/V+2E2A1gIdH94AYWpKSetC4frIBNRU+vqhsQO/++Dxh/7VlJha3C5I/X48AvsNAa+o7rcZ3yXHa4yRzyw9M/nK8tf+5cmzr/+jUhYH43oMMpCQYVGFKaFX9LlQYtUqHnhjrptdtksAuJlhDlQrYmisHg945jqUdR2miphxewQGk+qXUJ6mfEAKvHLeKIZeyxxQnMISqVxn0DcZZGgPpnPo49wUBeheCZChaqrBFNh8AfcfQCRCiGQCgQghVvh9yGRUhhCSeomKJhNYJqec90e5quTmwOomK6b8OyQMw9SPYe7gwFuVeCulF5RGoLGR7udl1ssh7xTQ72cy15npx5np1Uso60ZBbBQxZIlkFYmrilhtZaKMGm/IPd+R+OC4kb5iKBgrzomo2hskR1RdZzQr7TuiiiqvIY/R0bmV2iypvZklutVtneJJir3QUGCbZPRMLgu0kSCLqFhG0EpaUFMJxCJmoor+qnSLY10dBkQY26qyTOs+PlbkOlcM/52CT04C1urNdcFCxZa5K+bH8/0TrgbsnhXruJuq9DNvOfrAz7x5/M1f2ioG/vUegf2KgCeq+3XmR/y4/9w8V497S+/5yrnn/83CwtybhBKhikMK3ZaApv5sAs6Zj6seq5jr2uyyET/4mx3eNhFVCmxTdNwVoSBhFaRaY94oF0ZxriDmmSJRyA0qWzl1BOvlPej2u5D3egCZoJB9qJCQxpAEMRGJSODXFCKIUPeiizpqUMoatVM/dkdAkfhZxRXr5FCVpb9VrYOQLLpcUtwPqp5scMkFWkhiqOm7MUkULRgwcwb0JRmos/VW/dT0TOtr0VjtQqe/lC70Fh48d+n02y/Pzz7YzjuH+rpfL5VRMgmEiARQjiuqrEEAQRCDlCGPW2N7TiSqqACjQoyEGyvTC5sfXW12wKsRtyU/WUtkPVG9waK3xJEcJJCoQg4lrj+0rMJ1UQB5qdajOqRBCjVVw9si8lVlBwBlxVpc4MNPDLeW6D6iEvZnpdTqqvb3rsfdYKSo7OMdG23G5wUq+fh+aFUV6wjH8fqbDt77C4/MPPLLPvx/sx9sfnuPgL0eeCA8AqOGAOamfurcp472Zf4vXjj3wo9qoRtxGmP5NRfoCKz0x0xIDDVbC6rqQThboVUEbtSOcyfH47RWElOtqkRh6hW44Z+szygSPfI35WIozAemsD6qqCV7WmZFDlmeQZZlkPf7UGBFdoEpFwJCEUAUxJBGKaRxQmQ1JHKK9DSwoVkMnSJRZZN2GhZH5m1ZFFf9k5paqeJ3RJClLEwjQH1LknpLaag2lYAUMC20UrIthZhToTzbGm99eXxs4jNjjeTL8xfOX5w7CFmj19CXgktCpUoFnaARdsVb2v32+y9eu/Stl5euPtyG5ak8yBVEADJVIBIJJsRCrBBSUYPABFTAg/+45SuipMnnl4qv7BPVN7wNwKMrMeVAIMEdHSXVLYWRVFQtcaSzXWgoJaaTIFEt2LKq1IAqdSxj8lSth3VSVXFuqBKf1G9LNStEle4VhqttSFZp+0oWK1marXpQCgqmFeDv8SbOphtpAYFWEOoQaiKdn2rM/OWD93/dTxyA+qwQqP36h0fAI3AzCHhF9WbQ8tvuCAIvmsuNNy48+w2nr538xfPLF+8Lk1BFSUTFMGjsj3SJ26SiurLOhd4T1TXzxF2f7GMjokpKpO3kZW8A0DoK0yzIcB2rrjWnXPSzDHr9HPJeDjorAHIsUpGknKZRAnEUQxAgWY0ovI+RdDRop7A4FrsgsSMCYRUvS0Sq0+ksgJA44b6wyIkKV7A7UaXimoroMC3Z/o4oo5BZEERX62l6cmxs7IU4jr643F3+qgJ1YezA2Nzk8cn2Q/BQvto6iFJOLjyTnFs8N355/vLhMA3fPt+79r7ZpWvvWMgW7umZ7lgRFxJSdA9QRFSRHKGah+4AlG8aGPJrpZA+pQPY9AUiqbgNEi0s9OOIv8sK2ImTaxRJ6KaOe5DrykVxhKEpOQ0o5zxojL4jMUWSipZVKd0cYQoA3wQ5lRQFdk5trmSirlJU6QajoqiuF5VB6sqpRzbZxna+ooRnrehmLDJx3lCN1x+4+60/vdBJPvOuI0c6mzpev5FHwCMwQMATVb8YRg6Bxy8/fv/swrUfef3aa/88T8pIKikwN5WJKual5RT+IxujqswxUAh5WVNuo2MCI5QDeCcAH+R0OgnJqkgD4kK2pZZIYTGaLmz9Pt4UYGg/oycWsXT6fej1+pD1ChCFoOKVVESQqgQLSCAOI1BYkGTD4FReYlUtJG3ofckElbVUIp0u1GoVRiIJmCNL4+U8UNwOSSoOj/UxLlyh7zXnqQYq7NbT2plaXHsxTtNnwyA6Uas3X52caFyqtWvzb3rTm/qb8bVEVf8ZeCYIl8OJl0+/cGSh13lkqb/0zsXe4jsX8vkHl2HpQCYLEWFaQ5xCHEUgFOdLk/1VwMqpU1RJFR5WgPENFm47KLzamVWxq4kqQiaRZKI3KvWropSTPM85L5oKq9ABIIFG1KCv2GYVySuF/wdFl7YlbzXU72zNXOrJKusqIqpVYssLk57UzoKsIPgrxQcw5aAMIDSRSUVtfqY587uBFP/z19/z9Zc3s/52ZjX4d/EI7A4EPFHdHfO0b0aJrVKffPnJb7vavvbRS93L70ina7YHPFdPU25qmbOBuyUxBM4KkrqKqDJLGKmClZ2e0CpBqebiud+jGumM1CkH1WD+L5PUvOxDN+vSs9fvQ7fXhzLXILWCRCbQDOrQUHVIZQIxREQfkbTxpZxJKf9TRBiogtv2ZHcWPy6v1OFCBSxYSU2h3qFqziVWnDJAvIBJr1Gg8jRNT9eT+vP1ev0L4/XxZw8cOPC6CMSVeyfuXdwKOUDSegJOTJw6e/7o5StnH77avfLea/2r713Ol97aybtNGQcirEWA1mlAPq2cK4tFV8PjcpZI3MigUsKzo0thtxJVTp/gmxYyVqBcdSyqKiArCiKqJaYAFIZyoethDTtE0ZqMsGMV3hStqbpcGdqvfkQMCqxs96rqOePujV2BFqq7fJ/FXfCIqlov10CHEIskq4nk5cPTB3/0nUff+awQorejk+7fzCOwyxHwRHWXT+BeGj4Sgv/v6pMPvnHl9R++OHfxn/VkP25MNdBIiKp7kbCgiop5aU5JHdS4V4jqIGTnFFVXB7/LTNq3Z27tKe6q5Ik9Dk977gCFKKJpOZrxu1zUgqr4s6IPvawDnX4Hur0uZP0Miqwgk/V60KDilbqsQyIS9I6kfuuocrq4NhNVVpk4GxVD/7YAyhLYgUeqE1CdwT61vuTOVZy1CpQXSh2jqGMVlsioPBDBfJrWXppoTT5+aObAUwePHnxxMV288rB4ONseDId7edG82Lh86eybTl184z2z7UsfvrR45R1Lun24iMtUpoEI4ghkEIFSmIsbsucrim12/KSzai644Vunta4V2z3m6v52I1F1YXvOlGCiiu5euCooHYVypjlXtcxKMjPDG6h6mJKqmmCuKhbuYQrAGrxtAweroDrXi8EN07CNyApF1ZbEkehP0QrKmnHtmvFdFJPVUkEMiQkK0T1+6Pj/MJ62fv/BmQfP38459vv2COw1BDxR3WszuouP56Q5mXzx7Be/99LC5X9xcfnSu8JaDDLi0K7z52RPTCxVwYJbScSq+iDSMyCtNvS/54nqwNFzAMWQk1tCVCnaqXrLuq5S+ELKR9VopI65qDl0sYo/60Knh0pqF/Iso1zUWIbQDOvQiltQkymGN0HpkEiqBCaS7JHKFJR9K5Gg2qakLr/UVeyTxY+rsLYhcQrF2kYNduzkt2pJKsppkYrbaVI710jrX3rL/W/5xHgy/tSlqUuX3yXeld/u0+C5i39e7wn12JfOvvCdp+fPfPBaPvfmXpCNiyQMwiSFMErJjss1C8CvbP+FKvBKojr0rN3aqHcjCd3METNRZbJv3b3Y/UMCN/0oubkEevbiGpWloJK9WpBCI0gpVxVt0dhXdW1LVF57NgqzqvuUs6Zy/rlDAsvuGO4CSnWAVlUVlEttU1xcrmoZwMGJg59qxrWPvvvYu7/ki6o2M/N+G48AI+CJql8JI4PAV+a/ct/nL3z+Jy51L/1YV/Zqab0G3X6fCmnwQoC5qUhU8VGiDYxSnqhaXW716Xwjouqo7aD9KQb6sWAKc1HRD7XIoN3rwHIXldQelHluvSpDmEzHoC5jSEUCAfVWRxUVSVkIUkSAXaoUFpRYL1QOfw9vILCwitqS2rxUuuBb9RQTUCnPc2XN9cCmiu5QSjBRGM2PNyaePXro6J/effzuvzjWOPaSEKLYycWMEYCTcPLAc6e/+P4XL7z4vRfal79xsegcNrFUYZpAkqRkVUVP1JMx7Zb8alllZiUOFdXt+Rje00TVRtapKBDhkthpSrALBUZckKhivmqWgclLUk/TIKa0lHqQWqLKudJ8y7C6u5jteOZyVCv5qKyK4xqu3FC5mw5UaG1zCRwP5tByBytc35JUf1kItswS6bmJ+uR/+9j9D39yQkzM7+Ra9e/lEdjNCGzPJ+RuRsCPfSQQwGrrz8w+8R3PXnzhn13oXfx22VRkb4SKKYWjsbORDV+vb+jDqohLFeOD2h+KqiPvw97l1RzIYbXZgMgMQuuoRnHXKLL6AjTs70Ov34NOvwe9fgadThe6nT45no4lDRhPWpCIEEIMaZqIWpyStdSgXQB3b+JcVNZT6f/UxcfNCiUHUAcpUl3xAo+9BIyGQGLbS6udOSWNUgUkhDIgX9QoiBemxqc/dfzoXf/uyMEjn72rddf8nfKoRLJ6Cp6IT8933/rsmVf+s5OXT33f5c7l+8KxCMI0giAIIQ6wb1LIirIREJKDgYB+nlEnrs20wN2uk3Q3klm2HGNVFe2psBkFdYKyRVWoqrooAKam4E0VFCW5MdRVDRqYq6owVxVvpEIwVsLm/a7MUx2cQ4OiqkoR1UD15/XKcYPh60vrJDA0KMAbEgVBKckBIBFpeWBi5hemWhO/8ej0o1/drjn1+/EI7HUEPFHd6zO8S47vrDk79dRrT/3k2c7ZH7pqrt0jawoCFYEpmKjSs2qxtOa4rkdU2bNyrz42Q1SJoFQuyuiagL9DJQpzgFFNzXSfwv1EVNsd6Cx3oMg0G6mHdQr3UxjVhBBRJbVtF2kLnPguwWajkiWQLXyy/a5c/h/+3oVziKiuejoyxUUpaPUjIFABdNs9qCX1a4dmDn788MzhPzhw8MCX7524d+lOkVS3npCsPnHqifiqPn/s/PLFD11Znv2Bi8sX3ltGRgRJAFEUQ6hiCLCoRwRUtEY5t9hla4fdKHYjUXVrhW5fXItcIqrcNIHs6ihXNaOc6jzLweQFhDKEukqgHtQoDSAm/CP25qX8aHtju4Ks2rW5KaJq7dxsLSeuY27iYJOSrfMIWlXhGo4hgQNjBz452Rj/P99x8B1/vdMRgL36+eePa+8j4Inq3p/jXXGEX+x88T1fePnpn5krr324l3SxfByUiMnM3RFVp6hufEBW31jhAGBluR0mBDsJ+pCo8ru64qShqoz5p3zl5Up6NvF3eb9UrKYzaOddaPfbVDTVW+pC3u5DbGJoxk1oxi1IZcpWP6SvCmsv5XJRbcEQ5aViiNW1rRyqTqiq0hicz+2gxAiL5SVZUIG9KcHtyNhfoxqFHZ+iMlTB5dbY+O9NjU380duOve2F6enp5a1U82/3HD1tng7PXHz16JVrVz4wu3D5H51fvPANWZClKglEmCQQhAm2QgBAE3oZcRctg9kKO9dCdTcTVZovS1Spba5QpLASUcV/uoB+0YMs64POc3KfSDFFRaVEVlFVDWVEFlbUqcouAFb8hz8NibHLm7ZfV1lUkRMBFQ4OV9IgjcP+jlvrsgtApCOYrE2emGiO/6u33vXWP/Lh/+0+A/3+9ioCnqju1ZndRcdljAn+9MKn/snL51/+8SVYeLtpaNBSA7UCMob7xds8sBsf1lDlGGzrDLlv/OJducWmiSqFJpEW2QIUtKHCgH+B7U/70M7asNhdhl6nA0U7owtrS9WhETahpuoQo3k6YEEKV09TByj6ym6S2GWJC6gwR88qqhjyd/TZhv/dhw4SUTLwx9dJSTnH2GEIb0wofQAVVSyMMWHeSBoXZ2Zm/nB6fPrfBWPHvzqqxum4lp+a/eMDb1w+942n58/94KXli+/riv6ErEcySFIQGH7GXvRBwzYuKLBUsCp239Y1uFuJ6qDF7MDaC296FLkAlAKJamlb+fYhy3uUq4o9oLAXmiOq1K1KxSBLdxM1JKAuT9qBPyzI5ND/gMZWwv/UzMHmV7vXDYmqvTEkVRXbCQcgcwn1oDk31Zr8teNHj//m/cn9r93WyfY79wjsEQQ8Ud0jE7mbD+NFc/LQ377y5P94cfnid/dl54CqYQhNE+HBwhwkLjd1gV3jl7h3w/4sMnFnnGq+3PB7VjHRKcEJmBgmxep+VlQL8kblwqk2fe13ehAUAiaiMWiFTVJVsR0ktUCVEZNQCtczCXWNQbldAP8e/YNccNVVVfNlnR/4dUBUNRNV13kKb05IqcILvJZlTaYXD88c/tSD9933K4leeOnYsW/ojvJ6x3zrJ+b/Q2v2ytw3vXr+1f/qYu/K+/phMS1roZJhDCpMIVJ1alyAwWt8ItHfiVzVmzqPRgZkPn+dRRmTSE4roXa06KdKZDWHXPehn/eg3+8DFJpUf7KqCmpQj5qQBlgAGNpmIEMS6s6XgbJqXQYGOauOrFZJqyWpNoGA17V1quBUI/bOJaIqQoAcIDFpMd2a/n+OzBz5lYcnHn5qlCICIzPdfiAegVUIeKLql8QdReBj5mPyQ73/5P1Pvfy5/2VZL38dhEWoQmYy6DxFeambVlPv6KHcwTe36k2FoA8JiS2mQg9a60OL5BTtp+hrmUO724Gldhs67Tb0uhl6/kBNxTBZG4emqkNQKJCFAqSqmDcs0MQS1VSylRr252HjH0dHnUmVywNkOjswS6eUWZsWQN2ZcH+2utqyEmGErgXplanG1JMP3/vwL11649JnP/jBD+5oZf9WJ/XjL/3W3z9x8ZV/ci2b+8Z+kE1BGkoVx6BkTJ6wAXYyIlLkierGWOPaHf6VivRwDdr1jvnWqKpiMWBm+tCnFr/oVFFS295QRFBTNUphqQU18vulDmnVFqlWKaW5oAr/oeVbdTtHRlcqrAMTtkEKAfk7D1qqov9vACKXRJKn6tNPHRif+eV3HXnXHwkhtt3rd6tr1r/eIzBqCHiiOmozso/Gg0UoZ8/+bfKl8Oo/f/rMcz+WBdndYYQXFgCpJGQFaiWOqFptw6/YdVbI5ogqBfqtmooWVKiqdrMeLLeXob3chl67D6ZvIA0TqEdoll6jHL/QhJSbGpiQm5aiHyWF5h2xZOXIXcQ5L49N/gdODKiyIrl1RSpEzpjs0nYDRwAJutSYS2viIJ6fbE49+dZ73vobb7v3bZ/ajd6TqK7+wdd+73teOffqD19oX/yWLMyashGAiANIY/SgRf9ZbiPr8LudHwG7UVGlRh8EDtdEksWUZqsp/Bt2hqLwv8ghR6JasqqaZwVAgao8h/+xrWojrEMCyYCoDv17Gf9h5mq1md3wBqqaBkBdqFwqgC0Q5NQXZ/7PXcgoSQHzrQsFqghgLJk4NVGf/I1773vsV4+JsWu3c779vj0CewEBf9nfC7O4S48Bi0/GID7+V1/97G+eXD7/rjwua0kYQGxVuQyNvImorncRX2n0vzLavzrUv9eX+Y2JKl7qEc1hdXRGFf4dVFM7i9DtdAEbO6Y6hUbSgDSusfenkRDIiCr/QyykKjl3lG2p3IWa8WVbVP4dkq+Aik0cgWXS6pIFXLchbjXK5BRJVCACaoeZJkl/amz6r44cOvpvvvmhb/6PQojbbuJ/u06jq+Zq689OfPq7Tl09+aPnO6e/pRMtg5gEiNME4rIGUZlS8ZknquvPAJJR+hywmjy6RuD6QqLK605DKUsoJBNVdK/I8gz6WFSVGcpJjURsiWoDmrLOZBfXpy3wG9xkrfFRHTr6OlKKZJQD+86JnG/KnN2VPRtcewI+HzC1pUSyGkBN1pfHkvHff/jhd/z8MXHg1du17vx+PQJ7BYG9fgXfK/O0J4/j8cuPN+JG8G1/+fzjv7igekdEqkQShBBqQcSFvT09Ub3x5FfClPZbR+5RwcSQP1dGc8epfplReBSN/JeXl6DTaUPRzSEuIxhTLahHNYiihNUibAOJBv1YRmUr8ElXrRBVvJRzK1ABhiyXkKiyuT1dwG2HKuc86Y4HL+xU+Y5ZmkVJrwsxtUCDGW+Of35mZubX33T0vj9+y+G3XN3NuXyoqv7N7P/P3puASXKVV6J/7BG51L509aLe1Xs32hACYxsbxn7elzF+2I/BG9geP7wwNja2Px62xx5jmwEPeGxgwAZmMGCbXYAQUgMCISGB3EJ7S2p1t7rUay25RmZs7zv/f29mVqulrpJ6qSWyv1KXurIyI27EzXvu+c9/zrfGH5i854cmZw+/7sn64RcmgzHZBZt8u5+8rMg+mzZkxMobVMJCuUVN4D0z0AhDkA2adlvjMdebgfPfKAvTes/j9S7FU3B+uIdlRDAWPUCVJS2pfJkxRVmbm6paEcr/LYpbwqpy+d8tUNkpUZ9Z4gqBQNBuUhXGvsP4A1h2Tu7pYLWTmqZ02dzZ37kOAMByvMwC85wQoMrXOXHTPn/g83u27f2rTcEVX70UY5i/Rz4CS3kEcqC6lK/eEj52bjiZ+vzqM3HtN+9+/O7XGb7Vb7kOmdByoZsX9klp3FmYO50UnSDFJXzyCzj0s0u1T2+4AZBHlzxeVHSgEPQJWwRAw2ZUFFFMYdaiJsqiaUTtOKJaAC1QegAAIABJREFUtUa16VlKwojc1KY+u0xlp58XdRjvc/ynaoqSAr0wqR1rKsVIyTGpMj8sAHSrC8v0FNuk2q7kOCVdSDNPeI6wt/CbdMDoHhsdGHnPulXrP7p3295Hl2LJ/+xLvD/L7KkjH7/i2MyxH5mcPvpbx1vHNjoDvmEEAdmWR37ikA8gYxgU27FIXthz1SZTlbnhDpCZLbaz0qleKXuJikUSrvVz/UBf7JIA4VPlIY12KkACclIeK5EAALDyZowbqmBV1aYkTsk0LPIdn0pWgQbtfvINnwGvav/rMqtIVVPl+67+Wu7v7j2r7DPUYPOGSzsA6Ew1pQnHxg0XBRsysLue6ZMVWQDM31o9OvEPfWv7PrjL2JXrVBfwmZg/deWNwHP9XFt5I5Wf8QUdgUPZIf+hM4/tOTT98F8fmnr0etf3fNfxeXFO0MmbJMRt0YpBuqBvvoRebH5AFfZGajHVJU1eOIEJJRo1MiJqZi2qJyHVoxaFYYtqlSq1ZuvkxCYv4H1OHwVWkSxoUlVXP5gi6d9XRv5KU6o1qDp5CvrTXj/Kjpl6R6va+RfZfGiGzABnKCDVzqwsMIvN8cGxfx4cHP7Hl77gpchEX9Qd/gu5le7P7nfvefKebVNTp37p8ROP/0LTbvVFfZZp+Q4VUpdKiUu2QRRZLYo5itOnLHXITJWO1YgpNZtkUNwBqgl7iVrMZhsZQ9bn/FjcYDVjFlkkPqwx6TRTcRme/wmQNWU/VSn9N7mpKopjfrpjO1QyAxpxhigwAtkQ810raWr8UEBVtl24N3Unf2/UrYpSVasnVw64eiCeqcy26uZFBtLECWVJlHJaltk2kZh1bLR/+GPXbbnuL/qMvtPP+aLlv5iPwAoYgRyoroCLvBhP8d6Zw4OHmg+8/MCxb76raswMe45vITKVTJvaaUZREvMyspwTpeZzXeYDVGE9pS2gwDTJsAlQzdKYYqROUZuaWZvqcUi1sEnVWo2a1TplzZhKhk/9LrxSS+RkHns+sgIV2jr5TsCk6sznNqoeplSD1U4mOjelKO5LpVNpPwDGzlzHRtJYylGiytg/s1OzNT6w+qtrV619x5p1a76xcXDjsstD/9SpT5WTVnLdo0cfedPh2aMvbpSSAlLYkKBUzpCcRNQ2QkotMOIBUeqQkTisFYZMNzVDMigS5jQzKDHsFQpUJV1KDYPiW5UMIIU3MMBqk1PW2nGb0ixhVrNg+jTmjlDBCLh6I69hcZQtd/qDHVXgdC5QldQ1eQijqpN+eYuoGFVcJ/2U1ITHq7ysZdlc6XAMm8y2AUa3PlDo/9I1W3f/4YS3/oH5fBbkz8lHYKWOQA5UV+qVv4znjW7/u5p3rT10evLVdx2+/c+sMpnIcYc+kUyTIkR7JgmZyzj2dL7Df36gCjcpAarcqMTWPbpjGWEJotsLEY+atqkRhWxFVa1UqV1vchxqn1NkoOoZAVmJo2Cq+Joyo6qN/XtAqwaqbFHV0fp1c9F1UVWaTCQgQOQBCqiqdhQ+bjgIZGa74BYf37F5x38d6x/7wvY126eWsi71ma4v61WP3zZ8ojH5M3c/fuC3zliVjYmfOgXPpbLjszMoNJamDWcFj7LE7nS4GwakMG0iQ4Aq2EBmUwGtFKP6fD/QFy+r2tsgqc7yHECVhS5wtkgAVkNqAqhGLYoTjJnBLhZj7igYTbYHEx5UMaqgZTMp/as7VYVZ6GZBxZb2uF0o2CobOfbFVZpXZlS1thaXx+INGaQzRmSQmzpJySt9c8em7f/fjv4dX1qO9/p8P+Py5+UjcL4ReL6fa+d7/fzn+Qg8bQSyLLM+e+ym3aeap3/3O8cP/D/+ANpzBBChhInSP5fyYKS6wh/zAqqc5CS61I47pNamogwKgBo3qRmhgarJdlSNaoOonbIRetkpKn9Jj6zUZu60C067FlIdVlWVN3WZs+dde+x6oAtUcaqKk+2Ua7mGm5FhapBrpL7tnrxi9fqPbd6w+b/tHN15ajnoUp/p1t2f7bcHwoG1X73va29+rHLoh6pGbcwNbKNU8MkyDUKkrWNL3GqKFKVOow4kExFx5FKHQ5TSvxTDL0ywxeIEq88CVPXnBatV0YSZsnNElLQobIcUtlsUxW2+5zxymVHF5syxfNk88f2sNNZnMarSJqg1qT3tUlrAqoUIrLM22PZKicNV+V/uAhw9tN/cdBWb7E1cdAr3X7nhyrftG933IQO7kPyRj0A+AuccgRyo5jfGJR8B6FO/duiel56qHX/rZPPIVVYB9jECjjiDHtowy+REqpX+mD9QBfvZNY+XFqqUwjSkMG2zXypAar1ep3q1TnEYk5/Z1BcgrScgO3M5fQoJOmw9xWb+3UYoKfuLdyW+x6OTPNWBxzr7HNcNekn8voqr5PjU7seNkYrBPd7Htd16X6H/7u+67rv+ePrx6TuvvfbaJWtFtZD79Sunv/ZTtzxw6xtPtk5cHbuR45ccclwAU4tcOyAztSnrdbqHmyhrttXfKqGpo9lcyJs/y3OXGlDVQJAbqjRQTcCqaqAKnWrEDZqoIIy4g1R2yjzGCl52oiiksU+NqKrodBsYlTaVmwiF09bda6zg5qYqAaoib5ENNzZk+FyzSSQcPL9ik3zLP7Jh9YYPrl2z9i/W0towZ1Uv0A2cv8yyG4EcqC67S7r4T+ie7NDANx7Z/+NPzTz1zqbdKCNdMHBdpGFLqTpF88PzaQtZ/GMw3yM8H1Bl2KJsjaSpQwrC+BNlMTUAVJM2NdoNqtcaVK/UqF0PyYotKrsFKnllafBIYTkFdarTZVMVUNXtVMo5tWM5pX0sezWqrPkztGY2FQZJWyxpgKs0tNiI2Kad9pf6H964ccs/XrVj33sHaGB2pSzYh7PDgzfe8/nXH6488eppmtmSFRJyfZfwx7MLZMTCOOuUo26IqHS4s68oSz0UnzqPT3PcT+eLal2KQFXAqnT/c1JVklCbjf9bSqfaoiRJ2d0CXf8DXh95TsAbKdyzHSW2cstgxh/JUsrQnzXW6jOJ7/ceoMqiFjhtcFVDN1ppeyqDDLXpxlxg/XfmkJkY5JvemVXDq27auWnn74zT+GnDWOGdo/P9UMyft+JGYB4fbStuTPITvsgj8IVw/5ZHjj7yi4dOP/EHhm+atmNQ4LhkZcSWVOjaTVXEZoeyuMjHtFhf/vxA1eRmDVkkMzJTABhxTYUNVS1pUhjD2L9J9WqNwkqTsjDhppI+T9hUk1y4pCrrKRZhiEWPWnjZpko3U6k0KZ0QxNpIVXjGQg7gBMaPbXnAjPd2/SsmSsCVNHwVvdLU6NDw57dv2fm2+1fff+8rjVeirr0iHtCr3njsxu85cOw7v3W8ffw/1Oxq4BRcGMKzXhgVfs6e52Qm7EbwreTbw1cU/26mYo0E6k799axjp++nZwOrywGoYhME4394qaL8j+7/OE7ISS3qt8o0GPRT4BS6QJWrCAYZCnCqSSVVfB7rLgjVClbV0Sa+Aapa0NWoKrNbRrFK25pkDFTZw5WjXZ3GcGn4rqu2vODXJ9yJg3n5f0VM+/wkn8MI5ED1OQxa/ivPfQTQSPW/j3/keyanT/7eEzOHf8gv+BT4HjlgjpKEsiwRVoSRateM+7m/49L+zfMB1YxjJIVRgz2RkSbc4RzD9DxrUzVqUjOWLv9GpUZxrU1ubFGfW6Z+t48XTgKXjZJ/p41KSvIaoDKwVJ3/3Pik8qU67JECqiwX4AU7E2IV+j5l+s9NK8yudrW0juFGg32Dd65dt/Z9O3bu+JdVxqr60r5aCz/679S+M37LI7e89snmsV84Y5zZbAU2Faw+sG1EMZFjmqDrOKxBrrFYKmVAqMzkCVDFOEMlMDeh7enH03s/PRNYXapAVfx5wahm7CiBJkIAVUhewnaToigiOzGpzy4xUC24Rd6g8X2p/II7QFV1/os8VZhVPA+PczKqOpmqp5mKS/9KP+tYNttToWmUKxEIISAn6iv2P3Dtjmtev85ed6dhoFMuf+QjkI/A2SOQA9X8nrikI5Blmfv2+//uVdPtmbecSac3+F5AvuOSDVoQQJXTd7DQSGBizqjObZB5GrjIYPiu7HLgO5smlGQRN1CFSUiVdpPqrTqb+4fVJplhxnZUg34/FawCl/zRNQ6gKglUAlDFnkp0qAJUVQFfAVUGSWw9pRpNOgGp2lxSPFwlVlKlK6HMmmTkOx6lUUrlQt8TI0MjH77yyiv/aefYzhUZJZllmf2Bhz/wQ4eqT/z6ZPupV7Tt2Cr7AwxUzYTIVkA1NTA30EaOjYVJKQPVjKwUWfYCnzi9aR6f6OcDq4sRqM41/J/b9d/9ABNDU9QU8KWjVMNWk5qtJpv/mzFR0SjQSGmQCl5JgGqqbdgsbobSEak815TWdC5QlY2b2h8qqarUFWDnpqhv/rnINmDBZlKWwFFANcch5Y3sNHCLj+/dsueNM7MzX3jxuhcvG8/gS7qo5G+27EdgHh9ry34M8hO8hCNwsHpw9F8PfvLXTrfP/HErSFzX8si1UA7DGoO8d/HXlBztHKie99JwKViSiShLKE2h8W3zIg0rqtmwRrVGnZq1BsUNxKRCo1eifmhTySVKYG1kk2FKTKp0+yvmU5f+hUOSL/VzXfrvBc6dzmnlMYlryVo//j2RFGRxRkWvAPqvPTo4euPE6ol3D28f3r+S03n2V/Zvv+voXb9ytHrsF6ejylCp0E8F2ydHXwdTEpeYOUeDFdKoAFSzjOOGAVaBUPFv8wGqvffUuUDp2Zuh8wHXczGz5/ud897XZz1BGqVUk5M6Sc1wdp7Kw6DaqTKU/tvc7Y+ufwBVsKsUpRRkHo32DVPRK0sUsIBGvv+ZXdWxtJqhBqOqzfyF11YbtO4+WpLgus2HLBdQD3gFYzzEqk1YcY4kNuzMMp3JPRt3/4mbuP+8a2xXbaHjkj8/H4GVMAI5UF0JV3kRnePtU7fv+frRO17/ZHPytVGQUGAXyDEdsmGxxAAVkaDatzC/Pc976bh5w+KFMM0iitOIIyTBptbadZptVKlRb1JYa5IVGVQyAuq3i1QwCwRrfyOzFVAVIMkglcGo6CM1a9oBqgrGdhjVOc0mSoKg9K3MJyWKVTVZBSuulZlFA6XBIyODo+/atn7bR7as2XL0vOe5jJ/wUPZQ+aZHbvqpp2rHf+ep2ql9tuNRqVAklzcPUnqW5ikgJwVU0bDGjKpJtnIGEDC7sIFatkCVMoqxYZsDVEPK2tJQNVweorJfRvmdrBT+pj1A1RQdsNb8atApbKtoqzsBG2q8hWEVoCpQFnIBuRb6b6lOKEs2JTVwDPfktnXb3lUICu/a079nZqU0Ei7sLs2fvdJHYIEfayt9uPLzf74j8KknPvXDD8888ptHmsf+Q1owqGgXyWbbIxWZqjqYWeGY353nH24wQMgRRxoPGKQEZf8WNZFA1axTpT5LzVqT2o02FQyfBtw+KpkFcnlxdsgyXQa6YEOl4D+XUe3qUxVwPSdQ7QJUWZh16IAwSZyFbjGDRA7eK7HSdRNXfHxkfOSdA1sH7ljJbCrGC7rtj5z8yA1PnDjy2wdPHvqZzDMoKAQUuNhKqOozzwX4OUCTjC8BqgBPXY1qDlS58YxZ1V6gKsb/YFSTdkxWZNJweYD6fIRceAJSwXKiyYnnkwaq0L50ASdcNbTmuhO5qmYozx+u9cvf4r+qflc5LUi1Ai4D8jxxG3CmN09s+thYMPKWnaM7T+ad/+f/yMufsfJGIIcCK++aX7YzhtH/+x9472uPNU++/kR0eqdRsKjgFBioGlnMPoecrKTsX5QA4LId71J5Yyx3nMSTRtTOWhQmLWq0m1Rr1KgyM0utRpOMtsENVLDlCQyf7am0FRUWTIBdlOd1gxTDVhUioNxRpRFKlf7nMqpzgSqelyZZx4sVJvbQWuK1bcPK+kuDp9auWvfnW9ds/bd1I+uOLZVxvpjH+c3sm+u+eu/tr370+ON/mpRSy3RNKgaBMpGXLQSDWgRiqBI3BzzA97PTTJUDVQ1UsUFiCUzSphBBF+j8D0OKWxEZUUYDhQHqL/RRwQrIycQ7mGNquQtQAoBZasEEqZTxWbut0qeYOVXNUrI56220wgwQoCovhKhg5XMMzTGAKrPgDFSra4bWfXFsZM0brhncdWw5B11czPmTv/byHoEcqC7v67uozm4qm+r/8P3/+w0nG6dfN5NWV1kFlwKOjQSrBENuJBYJsycLxYVJ2llUg3CBD0ZrReE9iy5/jkqNQ6qGdapWK9zpnzTaFJgBA9WSXSSPkEBlcdmT7Y4U42mZwigxAwrQ2mHztEZVhwCAAZcT0SXQjm5P/xtsfvA6WKAt0bxCsmobdrp1/dYb+/sH/mwgHjiwa9euvNOZiA5mB71/+eanXzHTnP4fZ8zpjWbR5CZDlP8dZvwECDFbqJumFFAVSzDMl4UHZCyr0j+7TUhDWReoRtSKoVENCU1V7bDNQBVs6kChj0oO5oNLVgJmGu4XFqWqtC9AVfxQhSUlBqrQl/L9rHWzYLhV6b+j02YYqsAqYlkti+C5B1mN1hSwLtywG+Pl8W9eMbzlV/eNbD9kGIgeyx/5COQj0DsCOVDN74dLNgL3ZPds+NJ3vvQH083pn28YrZLje+S7HjMO0FdK8w1YPS54cu+uZjMu2UEusTdioJqiRySmZtZmg/9au0GVepWqlQq1a00y28Ql/7JTIt/wpeQPmGrYwmArQImuf82o8lKs/VmV6q5jiq7sqTRQ1YbzuqlGiweEhdIlUe54TkpBcXrr5m1/OOgMfmrfln0nl9hwX7TDRfn/Hx543wtmGrNveXDm4R/zhlyyLIMKTiAbi1iAamLGCqhKp4+kkSmgyh3mC9vcLQWgKnrR7nmxRpQ3UXNDQcTwH5SnSE5YCpMCqLYZqDbDBrXCFplRxtZUg4V+6vdKDFRNBVQxB6CRZ8ITTVWKUeWyv2JUsWlgwKnssKSZUTGqLKPRpX8Bq9gJAqhCr42NG9LGAGFNC0DVaQ16Qw9uH9v6Gn/Mf3irsbV10W6y/IXzEViiI5AD1SV64ZbiYd/Wvu2a2x766h9MN2Z+IrUM2/Fc8hxHwj7TSKxcWCdmS+NIJzJyKZ7tpTlmXr+TlKIkpkbWYoP/Slij2VqFapUqGWFMXubQkDdARbPAUalS8gdYlS5kNIho/Rz8JHXwqQBN+YhgU/MeBas+uy6TqhtMpKAp9lZ47W4CfeD6tYmxVV+eGB59Y1808ljOps69Rz49+ekrjlVOvObOo3f9qTUIJprz4CmggLPhAYxiKyJYVWnrNiNVFmGdC7IwVnWpAVXu/OcQiS5Q1YsYt2IqoIrhiNIWb+B6gWrYDMmIUw66YKDq95FPHkeaQqdqmw5XGDDCHFohqhZpLgSjylKLs4EqnidVoK7zhYBUBrhoeoOOPEkEsGI/jvlhwWXDjUpG6ejuNTt+bigaunfdunW5RdWl+ejM32UJjUAOVJfQxVrqh/rZ2md/4O7H7vrd2Ubl5Zbtkeu55NgWwj7Z+1MAkUOUyWKRA9V5XHEYvbcjbqKqZy2qxg2aaVZptlqhsFYnLzapbBWo38aC7HN8o226XOLEagyGh03lmbw2GcDqDv9eoCr/1v3D10qxTHo17zKqYMXx2pYwSMKsxv3F8uHt23f+RdEvfnTfqn0rztz/fFfzjuyOvu888cDLvv3EPR9p+E3PC3zDt30KsoDcxFFAtU0pzEC1nlJ72fKLL2NGVd9wShgqQFVpo9XA6ghVZlQB6uEnjOZC6FTbSGdrULPZJIpT8kyXhgoDNKCAKjTbDFQtlyOJO+EJIEsZqMpSaWOO8OZOM6pi6q+t9Dpa1R55K47GMS1KYgGqrHDC1g9OGIab+Kl/5gXr975qfHz8zpUYenG+eZH/PB+BHKjm98AlGQGUNj96+qM/d9/k/a+vNKvXu45PruOSYxkc+AmwKoDHJoIJPevEVl7pX3tFnn1RdOWz1wmBS6JZRgliIuMW1ZMWVaMGW1JVKhWKGy0qo9PfKVPRQNMI2FSXTBM5YAJObdMil4Gq6INh/M9Rkso3VUqsolGV0r/+ieZZZZHWxv8CHeT1uNPfAkNukGu7M2ODo7e++LqX/PbqYPVk3jTy9Gl3d3a3c+fBb+86eubwJ5+KTqwJ+gLbtT3yUny5XP5OzIgyJAEooKrB2nMBqQxtZUc45/F8fVQvtIeqguBzj1H9n5z/WQ++tTOKCZ7CEXupNqOQ6s06NRoNyuKUXNOl4WCAhrx+CgzNqNpkmjZrVDsBU0oCIGID6FMVUFVBF/rt8be2qJLvBNzqdDbMsyRNePPG85Y1rfJqfuJVX3DFC/7TFauv2D9sDFcuyQdy/ib5CCyhEciB6hK6WEv5ULMsc95z5H/9+uHZo6+ttRu7Hcsl14ZGC4sldGXK1BwLcCrlZ3oOzSFLZYx6pYR6seP8ds1U6tVZsZYoITLLI/iQF7okzZiJRrmz1qxRLWpQLWxQtVqjerVGdkQ0CG2qVSA/c7l5yiSHMgNNI10bKgflTB5vmP+Lxg7vJ3GnKqlK/z8flw4E0IEM3a5/DXL4pchgmYFjOFnJKz68fdP2d92w44Z/yEHque/SLMvM9z32vk1Tten3Pjrz2A1O2fFsB+Pn8iaD7anApsKkSsSTrFNlYKhiPi/E/X8xgOaFOK7zvYYGrSmn28HKC5KYlqS0YSPXrLNlW9SOuUFtrDBIo94gBag0JOJ6IdZf+J6L8wJPFVjl9+d7H+KWrixAHxdrU1VclXZT1ZxvZ15oKY0KMzEzM3MTt7l3/b5fGSuOfWH9wPrp851n/vN8BFbaCORAdaVd8ct0vlmWlf7nE+/5L4dnjr66Hjc2e2BUbegkwTnEzJ6yYXkOVHVqo/wNUlktbmzXpTSf0NAlacrlzcSIBaiyJVWdQWq73iIvs2gQnf5GkbzUYcN9llaYFjecAOygjGkroMrBAeY5gKryYdALN+sie1J4AAq6Xc8qzpX9JwWoBlbQHCwNfPmGfTf88YbRDd++TLfgon9bANUPH/rwuqlw5r8+cOL+n7SKVtHyHA7EcJAihs0KR6eiGR2bCClx63jRcyVEPZeTXoxAtZc51o1V3Y2d5jtlTBC/bJgZJUaqSv+oOAijCqAaxjE5qUkTwTAD1YICqoZhU6I3agCqrC+VwAWed9yxfzZQxTPUBrMDVDWbqpq+FBv7NLCK7XhqkpN67b1X7P5/+/uHPrGtb9vp53LN8t/JR2A5j0AOVJfz1V1E5/Zw9vDI5x+96Y+erE6+shm3VvtugRwwqjlQ7QQb6DYY1b+hgKoAPjwkt0vcbRKU/NnkP6Y2hdQIG1SBwX+tRo1agxN4ylbAQDVIPXLR6Y9GKXT285fwQmB+EF8rjKqwSXMY1Z5Sp0RAdrWpXSseJeRjFYDq8jdSLvujm7rslx+bGFvzf/ZcuesdOWP07JPy48c/PlZtVX/3jkN3/qoRmH2WZxPHDOdAVVGbaJgSYDgfoMoBGIlYtvUCVTsxaJU/RKP+EMti7ETmRgeoqnZO7uXn94Mc4OlAVY5E2VepSgRAbQc6q/ALfhkFZPX8ZpFMZjFQ3b161+8XC+V/3jO+58Qi+tjODyUfgUUxAjlQXRSXYfkfxEPZkdWffejf/nyy/tSPNdP2UOAVyWV7FpT+ky6jmsKjU8CSLmkux9E5Z+lfnWhnIWNQKCXIDlBV5X8AVQapaZuacZ2a7SaD1Eq1SmG9RU5qUb/XR4NOidzYISeViEgTllTskao1cmBUM9WlD6ZV55F3k6i0RlUDVX083Q5nVegEoMZizWBV9K9WaiXlYv/+vdt3v+Oa9dd8IS/7P/vd/LHZLwxRUvvlL9/75T9MvWzA8V3yLJ9lGwBEOaP63IAqM6qQxTRqFEYRWQqojgWDVDQKZCWoNlgMVPn+5b588R7hwCmegkqprTTb/BnF/97dTHLToSr/MzhVjhkaqPKrKE9WFsdkJjmJF+1avfvPhspD79s+un1yOX7e5eeUj8DzGYEcqD6f0ct/d94jcG/4yKYbH/nk35xonfqBFkWFglcg14JmMmONaqf0z0AVjJ8Gqguz25n3AV3mJ84XqML+QBY+xaYqRjVOU2oDqCYtqrVmBahW4Z1apziMKTB9GvQHqM8skBPbZKco/GNcIR4FkJRCPv4LMzAuaKooVVl9lck/mFcugUrXv46QlIVX+Viq12LGCAb/pilG/5lBgVc4OVAa+PD1e1/4txsHNz5xmYd90b/9zdnN/WG1/TM33fOFt8Z2OuQGHnm2z9eONytopMpL/zIWHU33uUr/xKX/KGmLRhXNVAjBaNao0Y7ITohWeUPEQNUEUHV4bjBQZVkLSv8qApU3YAJUdelfUtoUElXWVTxneuzcpMFQt1b1AFQFVPnnmUVu4kU7Vu38q5Jf+od9a/c9uehv0vwA8xG4xCOQA9VLPOAr9e3ur96/6xOPffq/n2qfeVlsJo7vBuRaLpkoaKOZykgksCUFwMmBqp6YXUCrlIhIX+Qc85RaSURhElKlOU0NTqKqUbMKn0iDSk6JTf4LmU9OIulGAlSVOTmDS80RzQWqogeUhin5EtgqxvICWHsZog7w7bCpiEzFhsNIB8uDt4+Pr/77bXu2fHyjsTFcqff/fM/7a9nXytVm/Yc/980b3xU7yXAHqMKyDdeem6lyjer5gCpk2DE3Uymg2in9Q8sdkRVnDFTHg0EqmUWyUocrDSlv1jC+ilGVIoH6j9UBqvJPMktltvT8vyr995b/8TxEEvfOmw5QTb1o2/j2tw8EA+/as2bP0fneK/nz8hFYKSOQA9WVcqUv83neU7/vuk8+9Km3TSdTL0ms1PQdAaoWIiFTbg1S0Ydnl/5XMKOq5XGKTxWfSA1UEwojlP1hRzVNdTRTVesUN2JyyeOyf8kqkhc75GUeOZnY9XM8LbR2zBp1F1kpWbJdzhwLKg2zEavgAAAgAElEQVRWWSrQA1TnNO4ohpZLpmBSkeCTGeTbXm14YOT9u6/c/e5dE7seuMy34JJ4+/3Z/lLaTl/xmTs/+57Iikds31GMqthT5UB1fqX/ZwOq9XZEZjulcR9AdYjKlgaqJiUQwZicnCqlfwaqHKLK5lQ9YcJKFiDVjq4cpreBSlwAOv7CHSa1qyeQ0r8b71i1650Fq/C3V2+6+vCSuFHzg8xH4BKOQA5UL+Fgr+S3umv6nu/9zMFPv3UqnXkhnHZ8R0r/cBVMEnT9CwgTf0gpv6F7d7laVM2r9N8DVGG1wyyS5HhxElUzalEzalClMU3VRpUalZCoTVS0izToDZCf+WS3LfJNj2yMKcZWl/dNLKiQXAhglfI+knLE95QXWG52li5nZpCUNxbLBhQ7JIySSAkYqFqqKzo1aWRg+IGRoeG3XX/V9f+a+0POb/YDqGat7PtuvPtz722Z7THLs8i1Araoeiagym4QPSli83unZ37Wcuj6f1ag2mrPBao2gCrsv1DfsdgUQyQuAKoCVjVQ1aX/zrzhmdGjUe0p/Xf8VHuYVD2vNLMKKz4A1W3j29/jev7fXL/h+kPP9/rlv5+PwHIbgRyoLrcrukjP586pu3/4M4989k+ns+mrM88klP49U7r+k0SaqfihgCqAD4OzZeqlOh+gqhsxABwwFvoPGqmQuNNsC1Cdrk9RvV6hVrVFdmxTn9dPg+4AOdDdtUwKLJ8bqcBy6tI/A00Dy3IPKAWfqoCqZohEu6pK/fMAqqYlAaqQGlwxse5DqyZW/c/rN1x/V95ENb+JeSA7UDzTOvM9n/v25/5XaESrTMc0oFF1DO9pQJU9VHvsqbQ+cn7vlAPVMW+QxgtDVLZLZDNQNSjJLLIsZdjf8acFEAVs7Sn9o2rQlajyYOrIYNm8dduo5sgEOrIA9azUJDf14m2rtr/f9wpvvW79dY8/3+uX/34+AsttBHKgutyu6CI9n9ufuv1nbj56yx+dSk/vSz2iwCmSYyBC0GSNKutUwQxxJKQtRuZsIrqCS/8SPcVMJUBqnMUQSFCSJZxfDnP/RrNGs81pqszMUtbKqGyXacAboIAKZEU2eWy4j0QqMNVKl8rlzLllSbCiDGYBXeEVqQKLek3MNdMK4MweqbbNzgxYzy1sOizJOwcgHggGZ9atWvvWzRs3//OmwU15OXOe8xJAdbo1/d1fOPCF99WzcC5QxbVHMhXrJ8Wdgfd2XJoWneRCH5o97WXIlzqjymZSykf16fZUNaq3WmS0UmKgitK/XVKBCqr0D3UMVxjAowqryhGpcMxQPqosDdA9Vr3WUz2Maq8cANfl7P9nOKuA6pWj2/4xsIp/ed2VOVBd6D2cP3/5j0AOVJf/NV4UZ3jb8dtedfORW990Oj2zhzyTAqfAQFWgjXT+S9IOgJL8K0Aqg9Vl+JgPo8pDIF7j0kAFoJolFGVS9q83G2z0X2nMUL1SJTuyqN/p5y+U/c3YIddwmCUVharu3lfsj2JTtVJVFKqiw3s2oKpBDYApgxrY9cCKCkA1I3IMm1YPTdy1amjVX6xZu2b/5qHNs8vwEl6UU1KM6vd+4Z4vvK9B4Zjl2gb03GBU0yx9OlDlsnQOVHVbk4QgPDNQZYlMu0VGO6Uxd5BWKaBqQ4+UWZSwawX8TTO2htMaVQGqwqHCPg+NhdJApT6qerSoIgvoeqnyPO5IabqaVQ1UncSLrxzf/j7TNP/qpVe+NGdUL8rMyl90KY9ADlSX8tVbQsf+5cnbXv2lo7e8cSqb2g2gCo0q2FSbBWApM4dzgSroCjRYLU+geq5Ll+oEmx5tqiy7AkQAUPGnnbSpEYWcQgVfyFptlqJmmzPh+50y9Vll/t5Et7/hiO0Ul/BFadft5hdtqfZzZJiqbas6jKroUfUfZoZMsODC9PIiDICLLn/+f26ios2rN//TQKH/nS/a8aLvGIYRLaFb9bIeKjSqcSP+/pv+/ab3No3WKHxUAVRtcp8GVAGWtI+nmj0LPvblyKhiU4dbUeyp5hr+M1BthWREGY2DUfWHqM8ukZU5DFRTbvlHYpueK6qZihGrmke8kVO67R6gqlnTznzpcQWYEwCgZo00KEoz1dZVO97d5/b9zVUbr8ot3BZ8F+e/sNxHIAeqy/0KL5Lzu+XIl3/xlmO3/u60MbWTfIt8GywRDP9R/hJvSAFMYFTh7In/XWlAtasFVUVdLj3ij2ZUo6xNIYBqq0nVugKqlVkyE4NKRoH6rBIVjSK5qQuzfbIM+ENKl782McdyK7398l3HyFz3/OuEHWaCtOdqjx9kD1AVXZ7FQJW/N82s7JWb29Zd+eZV/as+umXNlmMG107zx3xGAPZUtWbt//rit7/4dy0zGnECAaoAUgCVvaX/XqA6n9c+13OWJVDFJkrZU8VpRK2kRWHUZMP/SqNKzTAkUwNV3fWfubzhSsCTmnpWKMN/llcAqEozosU6ei2d6TKqGqjONfxXatXehqpeWQ2SqdBMNbHj74p2+e151/9zvZPz31vOI5AD1eV8dRfRuX3x6C2/8uUn979hypjeYQQW+RZK/zlQ7b1EqfYnVRnj0mssdjwxyr5ZpMzLW6xPrdRrVMPXbIUCM6B+u0Rls0gBe6e6UsbnuFSwRELTgimChlQgKv4LnSmeJ2yRANizTMqV56oYmIupOQAOg1M294dLgxQ7HceJRktDj29au+W3N27e+PVRY7S6iG7DRX8on5j+xIBtuf/xlu/c/Na2mQy5BWX4n2Lzhvz6uKNRzYGqID4GjZ2NrriFzOn6R4SqNvwHoxqGZMVEE94gG/7Dxg1d/9iUwZ5KSvdzk6lw33O8MEcKi7OFektVcZCNtuhWdXl/7lySf+/OLVWLQDNVtG3Vjr/1rcI7r9187ZFFf5PmB5iPwCUegRyoXuIBX6lvd8vRW37llif3v+EMgKpvUdBhVE1mVLlBhz/+oXPMGdVeRlUaqfAl5uWNdkjVZp1ma1Vq1OvUnK1Tn4u41DIVqUBe6pKdwvrLJl6xufND9Hb41s4QmwqvUwGqaBLJpN1K/rAuVo6AU3rOob/DzyyOm1SRk0oeUPC8+rpVV3x6sG/oza3NrSdeZrxMHOrzx7xG4DOVz4yE7fZrb3v4tjcmdjrAhv+Wx9cKACxFlUE1U+VAdSFAtUm1JioQwqhasUETvjRTcTJVKhIZAFWgXgDOruk/QCq+xIeY9d5s9SbRqlpOw1BVNyk+i0ZVP09LbgBUd67Z/ZfFzH7Pvq0vypOp5jVT8ietpBHIgepKutqX8VxveXL/L9z65K2/e5rO7CLPogJrVG3WqZ4NVFH6R+0fcZErS6N67tI/GqjiNKYoQxkTQLVJs/UqVWoVatablDRiGvD7qd8qcxKVmzjkZmrhRdmfXXUQxYqOfPmyM1O8VTmaEzny2sxcEUVqwdWJO50UHt0ookr+YFK1VtUyzbS/3Hdq++YdfxZkwf+5auNVM5fxlltyb51lmfGRox+ZaFHrTfcc/ffXpF5WhuG/a2LjYVOKOZEDVa4w4PFsEaqaUYWeux2H1IwEqNbqVWq2QrITkyZg+O+DUS2QmToMQhGhitZFaOelsgDnEen6z1CdAEzNupUH5frf2dx1gKpyZOh1U5DY1e6Sy7Ia1qh67Z3r9rzZs7wPXrvh2qeW3I2bH3A+Ahd5BHKgepEHOH95GYFbJ7/yc7cc+dIfnMrO7IGPauBK6d9hdgL2VF1GNQeqwtJITnhKSZpwUwiAajMOVdm/SrO1WWrVW2TFFg36/dRnlihIXQGqhFKmTTHkA7ZBmQlz/27pHyAVrCs6mMmAhySAqnrfHmZIM6odtohZVgGnbJFkwHtVGksc2wlHR4bvvW7vi16bPJU8vHXr1lZ+/89/BLIsMz90+F/Wz9ZO/o9HZx/9frNgBpbvcPStlYBRzYEqNxbOA6jCnqoTocql/y5QbYRNclOLVimgKowqJDIW+6ii7MDbNkOX//GeYk+F5zCbyhrV7rV9ut1bt+u/U53QAoXOL0ozlZt64Z71+/6gWCh/ZM/4nhPzv2PyZ+YjsDJGIAeqK+M6X/az/PKp2370pkM3/8mZ5MxV5BpUcBWjyqW2jIwUPe9KJansqdJlbE/Ve0F0qxGWRTxAxnS6uI2Uk7uQWY6vMA6pGtZppl6h2WqVWvWQSgaSqAapZATkJjazqa6hm0MAVKG4Ez9IlP6ZUQWXqlgko8OoSh1Ta1QZpDIYFRsezuDhpmhl4QN2iYGquAW4jndq9arVn9ywZsPv7B3f28ibqBY27bIssz7w6Ae2n6id/LdjzclNTsl2bBfNOzYZiViBxeyZmnYskrQrhL5vFvaOMNtQ5fMe1LUYfVTF3oDvQB2R9oyMKh9/D1DVzVSaUW2ELfJSk1b7QzTmD1LBDMhMbS79p5lBKSoPWtbNGzPc9wCq4mph43pwzV8fj05w62FMlRRGb/A6G72OrEbOB9t0J3Gbu694wW8P+UOf2LZ62+mFXsP8+fkILPcRyIHqcr/Ci+T8vln95nf/6/2f+YvpZOoGOCYV3SI5lkOmCY0kgGoi5TPWfgFYiZG5QLZl+NC2NiolVpY8Dm2k1ARzhpIj/i2lKGpRlkYMVOvNJs02qzTTqFK1UaeoEdGEN05lo0AeueSAKVV/mOdkYSpK/F0tHbSN4qsKuCpmVarbqmMMiYYRrcXjBhEW4gnKNSxpWMHPHQtNW3hHN+0r9j28dfOWt92w8YZ/NDpRY8vw2l2kU7o7myzcd+QrNzw8+cinalal4Bcsw0bSVwpnDAuBtxSZBsWQcaQGWakw5NBSMveuNJMX+vCeCbhe0pAA9kfFjdj9TNDMqm6mkg2f3uxB051QlMYUJiE12w22c6s36tRohgTDr9XBMI15A1B1k5nic8fmhinZrCkPVVVd4K5/fnWLZTOYNfIZpTZxYFp71ap6Z6cuBpoO+fdV06H8Mhqz7MyNneoLtl77uk3lTTcNDg7mcpkLfQPnr7fkRyAHqkv+Ei6NE7g3e3DPh+/6yFunW1PfR3bqFdwApWIybOgjgYFSMdjuFKDRvLA8QapKIlUAnchS7lyAjyk6j1WqTsqu+xlFUZOyOKIIaVSNGk3XKjTbrFGt3SIKM7oiWE2FxCcUiTlbCiwnw0iUL6VErwr1zARpcMpQtKejnxtGFM8DaYDubu4AVStlCQGT4IiZRFOW4ZCdOVSwS/XB8sjXrtq59w+3jGy5J2dTFz4vv3jqi6sna2d+9sCT9/33OGhTENjkQGKcIPvCpMQwqWWZFDNeyxioOmlKNlsNw7rKZLB6oR+LAahqoyhxFNb+TvI3Nl6dqgS+N3EfpxSnCbWziMKkRY1WvQNUm82QioZHawrDNOb2UQCZTNIDVE2xcus188f7aH9UBqqqi0qIXokZlmK//M1XpPMCmC/Ke1jNRyBcbMpt1DVif+qqTVe/Zm1x7W2jo7lLxoW+f/PXW/ojcBE+1pb+oORncOFH4L7sviv+9duf+fPTzVM/EhmtAd9zybYdMh00MUgSDC84/NZSFlu2QFVFXkpkbEZWolOjbDYcTwyAjpRZVbamikOK2y1qt1tUa1RpBkC1UacwislJHVrtjFEhFaCqgSlzpWrxZCsqlCs7fwTEskkVl/dlEVZFYNbhyWKsrHi0vZUpQBVNbq6HJB+DjMRgPWx/MHRsrH/Vv33X9S/+k36jf+rC30HL+xXRSPXBRz/ygkpYffPjs4d/IgkiKgQ2uag4J0RZgvtCgGrC1y7tAariZ4afL3eg2s3h6qZiPA2ocod+ShGAagqgGiqgWqN6o0FhM6SSWaC1hSEadfvIR+MhgKqJjSIqPPLael5oPQzPFVYVSLWBwSg/Seu18XOZWVq+o602wKiyIkHPO94wIkLaiYO0eHzXxt0/v2rdqrtXG6sby/tOz88uH4GFj0AOVBc+ZvlvPIcReDB7cPjG+25507HKkZ9tJLW1TmCT5Vhkux5/YMsCgA96rUWTxWY5PrSsQRrIUMYFIMSqB6pSAVUDgDDlhpA4AUgNqRk2qV6vcbd/pVGnJMmoaJdo1BwkP/V6gCqAabfhiU11uMNfNYF0jKgUUFUdzrJFEAArZX8VFdkBqpkAVSMh13dFp5cY8HDNhgpDBzau2fz3N2znsn+eRLXAG/f27Ghw14Ev/uBsY/rvZo3pCcNPyfcsss2MsiSjRAHVGKwpIynoVDOyMzCqssUAUFXN5gt892d/+mJgVHs1qrrbX9OovUCVoaDBLYjUTmMBqrEAVaS4NeoNaoUt6reKtKY4RCNumXxotZlRBWuNOYjvFVBlHCr2VHhwkxWqDZo1VTmqIlkS8NkrCxA1ANhZ6DIU6wpgyw1ZJjmmG/WZA4c2TWx59bUbr73XMIzwgl68/MXyEVgGI5AD1WVwEZfCKUxmWeHzj33o1x89fvCXpuMzO40Ckelb5DoumTD+z2yyoBODHk8tApxwvwzvUB2Kyg1OWMdSxdSQxeeLFCpOojJQuozZ6L/RalC92aAGYlOrVWo0Ggw8uds/7SM3le5wYVTPBqrapBypX1KyZ2sctaizT6o2+WfWSBqkUG7WzVToKOFeEpT/oVPlhhMuXVLJKbdGisO3bNu08292r929fyncj4vtGPc3v7Hhvicees2Rk0feYhZisgODHMgreKOCMrY09KSGpbSRIpWxspR1qsI0Aqhe+Amz2IAqACpvYVVzoPaq4I2T0mVnGqgmbXbKqHPpv0b1ep3jhofcPlpdHKIhu8hAFZtF3ODYYUE3L4b/qrlQWbVxkxUDVUhsMBmUAwHPHwVU2Zu405EoUhpsNtibFT5xonNlYJsaAKqt4cL4/RsmNv5SeU35oa1G7pSx2OZmfjyXfwQu/Kfa5T+n/AgW4QigtPmpY5/96W8d+tZvn2qffElSSsgMDHJdlxwDPpEuWYl003ZvyuUNVPWJakZIWBaBHGCNIoopTNsUGQnVwzr7QDbqNapX6tRuhuQaNg0Gg1RICuTA5B8NHQqo4rUAQNmUH21TvIAKOOX3w89U6Z9L+IxChUVSbVQdaQCzQViMYTFpZWQ5JiVJQo5h8rXr8/qnRvvHPnrt3mv/aiKYyLPKFzj/MDf+6cgnXj5VP/N7kzOTr/D8jDwfUAkpVGgKIoo7lQYpOYNt5+uVJcys6ma8rsHYAg/iWZ6+GICqBqGsUe1o17WGXQuGBDDiXk0zsKmx+A7HiE+VFDcwqmkropFggCYKQzQAp4wUG2VhUtsA/5bSd3OHvjT7c+0DbhfsQSxNiJDl8Pagp/QPAMq/oOQ90mwlx2mZSIETwIpNINC2azj1iYE1t29Zu+n120b2Pp5XIy7cfZu/0vIZgRyoLp9ruejP5NbTt11/+wNf/b2T0ckfrRXqLlhV33fJIY+cNGCg2gVr8gG/HMv/uluYu/p7tLmSIZ7xvyGNKqKEwqxFzSzqeKfWazVq1ZqUtRIqWC4Nev3kJQXOgkd4whxGFZBTAVUpViqQqozHzwaqwiJJ+d80nG65kmN6xK8HTVSm5EQSVK9OatNgYfCB0f7xd28f3f6ejRs35qXLBc7Eg9nB0S8+9PX/dLJx+g31rLHadVLyXMTUppQqoJowUJWSMRBOAvBkAKSuLKAqjVTCUHYdQc4CqmhGTFMu+zNQjZpUb9aoCrP/eoOondB4cZgmgkEqGx45CWYCtKkmtdCcZgGIKsMMZm61hltXK2Tzx/OXQai2cVP2eorV7m2axPECqAKcakYV39uGW9mwatONawfG33RiYvZYnuS2wMmTP31FjEAOVFfEZV4cJ/nt+rdXf/W+r/zmseZTrzlpnVpllDIKfJdcIyAnC8SAPpXytPZLXK5AVRY5YU+5E5+dnxi5EmUpJRmAakxh1qZ60qLZVoNmEJk6W6OkIT6QfXZAZatETubDjVFAqWZUZTnsdv8rQyphrIVZZd6oJ/JR2FSAVfwc8auaoTLF9QeMKqQBpsGLuZFkFJheMlIevnHN2Lp3vWTHS76Ud/svfK7dfObmF31n8uBvnGxOvTL1UtdxiLWp8BYG4Epg9K+vWwYmT4AqcVsVbN2EUe1YjC38EJ71NxYTo6qBKsPUDrPaXcZ02R3j1krb1IpbDFRrzKhWqVlrkBMbtKo4TKsKg1TEBi/Ghk7ihgFUwajKtk60pbrbn8UAqESwPZUAVXn0AlVhdDuWAep/seGwLIfSJJPKByZTAnmHN3Xl2is/NFAe+2+7x3afym3dLvDNm7/cshiBHKgui8u4NE7iYHbQ+9q/f/VVj9UP/ecj7Sevo76UCgCqlk8uIR3GI6sDVLEQwUt0+TVUdRlVMdsBYpVmMpwugGpCiE0FUG2mbarEoQBVaFNna2SEMZVNjwbtIgVGQFbmKk9Um3WjqsDPpX9tTIXSJuvieix0NKPa6fwHWGYsqrxV2fsR3dAKqLJOVSyvHADVOKOyV5oa7Bv8+20btr17z5o9R5fGnbh4jvJgdrDvzsN3vvpY5eRrT4cz+6yCTZ5vU5pEfC+kScJNcwJC5brADQKV4w5Q5c3O8geqYrIv5fZnAqpaDABgCKP/XqBaqSEgo0F+bNHqkgDVAGX/GBIZRwHVhCwbGlTV3MmyV619VYb/DGPV0qmM/Xmmqfkmfq/auFg2dpDKCFBFPCteHzInk1zTP7Fz4853DJcn/n7T4KZKvtFbPHMzP5LFMwI5UF0812JFHMnnj3z6ujuOfOs/H24c+bmsL3E93yLf8cmmIjkGSthgGlioqZHbshsX7QTZywgBaDBYTVPKUgGqbYqoATa13aCZpgDVVrVBbmLSoF2gQatIDuQShscMKLRvqrdfle87/fs8rsykKmZOg1lhjJQ9lrLPwYIrCy3X+jmJiu11AFRZ92qQa7tktLNseGDka8N9g+/4wat/8DO5vm7ht+qtM7de88Dxh39rqj71401q99lFh0zXpBhANUkpjRIuFwPUcLMUe6Vq7TYYVdGqCquqYx0WfhzP9hvzYVQZOKqUqwv77iJJlfsWHhndCNVzMao4BjSUpZg/Ksmt0W5QtVmlaq1KETxUY4fW9I2wNRWAKqypwHBmpsXJX7jXRY6NTZlq7sRrduzeBKjy4qnmjwaqHR9o+aHaXxiUsqRAGFXINxAebRtO6jv+0V2b9v6pYbkf3bdqX/1Cj13+evkILIcRyIHqcriKS+gcDmeHBz/wjQ/8/PHGiTc2nPo6JyDyPZ9Ms0CeVWRAlcVoUFA+ic9g+q9TcS7W4ngxh7QDVFWvtnBh4iVrZAqoohEkjagWN2kmrNNUo0a1ap3iZkwFcmjIKXEjiBkZZFo+p+pwnKnOx+FFtsOnchRAh1FVCzCLA3THcoezU4wqXwD8owaqyraHFQAmA1U7s+urhkbfsX7r+n+6ZuyaRy/mmC3H1z6eHS9+8Yn9rzs2c/SX63F9lw07qoLDmmR46RpxQhSlZCaiawQUTcDOcRAEHl2gypeq03B1YUfrfHOsN6FKv/P5fmchR9gLVDmrTX0mnA1UGaTy/sqkBPMnblErkY7/SqNCtVqV0jCivsyjteUR3uj57DYi1lGw9zIcxKjCTUF1+EM+ozZsiZIBsJZcR5OoaFV4D0sylQavstlj0IzNBJqwLJc3HRRDm+qQZ3lJ4ASP7tv9wjd6A4UvbjRyffdC7ov8uStnBHKgunKu9aI50/c+/N6XPlU9/oYnzhz6UauQWW7gkOUUyDI9cpB0ZKAsJpnmz/Zgk/qLxOJc7MHCgipcmLLZZ892KfunSUxxGjEjVGkjMrVO07UaNRtNMtpERdOnAatAZfLJhv+j5Qnzyc1Tsoh2Y1JlAZ3Dtaouf7GeEh2qhAOA7YE9j0mmJT/DQitARHGwAMNgbjOThkqDD/eVym/c+aKdN+W2Ogu7Y7IsM78+decLv/nkXX82FU59V2YlfrHgETkGVdO2ANU0JTOWZCqwcACqsUlKn6qY1J45IkD1wj/ON8cuNVAVsPp0jarIaPgGpgjzJ2pRGDep1kIjVYU9iI1WTAMU0JrSEA1aBQaqsKYCW81A1LFZHw6gimZBnlUKjDKQVdrvjqGb0qPKpk+1Imq5gKpMCFA1uZmK9egJW/2TZ/ntol+675rdL3p9vdy6e5exq33hr17+ivkILP0RuDifbEt/XPIzuIgjcEd2x/hd9931k49MPvIn9awyFgwEZDOr6pBtOuSYjrJpWn761A7jpHqWe0EAu6dmCZd9EZfailpUDcEGAahWKQ4j8silMkCq4ZOfueRmNmUYL93hr4Eqd4hrq6m5QFW6jnuSqaCtYzA6F6gKrc0UkSzZAKgKpML7ddMVG987VB565w3bb7gv19bNf8K8JXuL+Rv0fxdvefC+tz4888hPNczGeKHoUtHzqE0JzSYhxSaCIDIyk4ycxGCPYYCzLlCVGNVeDfdKBKqdBCgGqYJTAZwFqDap2ZZGqkq9Qs1Gnex2QqN2iSYKg9Rv+OQhsS2TEAVIW1Lb4s2vpLlxS6GyooI0QHTCeoOn5wZXLhikqs2dYlVFPiMpVQxUeTMJBtfiplHP9uv9pYE7rt97/ese+MbjR172spfF87+L8mfmI7ByRiAHqivnWi+aM70/u9+986E7rz01c+JNj5189EfsQYeswOW0I4BVrMjCDj7z7akB3rnYnEVzos9yIMyo9rDBmj2GuX+EkmXUpmY7pApMyhsNqlaqqPRSySlSGSblmcu2Op7pU8apOLJYinpObKikuUMxrVyuVFIAlaLTiVBVhv/8fDXkbFAObapiVJkDMh1hZhNK+woDJzasXv+m1WOrP7d1YuuppTDmi+UYD2QHiq1a4we+euCOv6rajQ1ZgSykUDmGQWHSpjpK/5xIlbJO1UlZgawYVZT+Yfav9xD6G136v/BnuZgYVa1R5WCMc8mCVMNVFEfUUkC12qjSbH2WwmadvCSjCaePxv0+Kmc+uZzYhqANYVQzG1GnKP3z7MhjHCkAACAASURBVODPIDH3x0YBTYXdeaSjVXsjVDVYlc5/3YgFvGqpzzUJNxGgGpwaGxz7zIuuuvr3+mjtTN7xf+Hv3fwVl8cI5EB1eVzHJXUWMDj/7JOfXX2mfuan73383/+4YlSH7LJjeSWfLBtsKqI7AYw6qq+nnd+SB6oapComM0tRIMwoyiJqxSGD1HrYoFqtRo1mk71TYTTe55WpaBfZvxQsm2f5cH9X8Y0C7nXDFL6fA1SVrY5mhOZoVOHzCI9U5e0KJGRYAL8iHRBOFousifdtbVq3+VMjgyN/ee2Wax8wDKO1pG7Ay3iwcL6YnJ688onjT/zJk9PHXhEHiJ2HDjijLI6pHUcUWQgAFXpQ0qfA7oneMeHksrm2/hqqShTAhX8sGaCqGFXcu1ESM6OK6NRKfZYqtRlqtUIKUpPW+gPMqsKayuX0NYtBaIy56Eh6lNaoovyvS/8MVJk1lcZEbUElrhlaKqPK/+w1rG2qIJ+xKAMzzoyqw59vvl04tG71Fe//7h0vfxsRhXlV4sLfu/krLo8RyIHq8riOS+4s7p68uzDZmtz7yPGH/ujBUw9/H5WyglN0yfV8eAt2AJYYb5/7NsUCumQZVQVUJQMcBuUJxTD5T9vUjEKqtRtUb9SpVq1Q1IooCyPyTZ/KTokCKyAT3cqpRY4FD1WdNHUWUOVR1Ck7XT8Avah27KmUJyRsdPCFjmmwQZaNZ8jCDfALYGyTnQRe8am9W3f96WDfyCe3rNpyOl9g5zf9sEG7+fTNE7ON6isfmzz4pthOhimwLXT5w04Jco8kibmcH6WpmC7oe197pSpDDM3m6cY8HMFyBao4t3N1/T+NUVVAFTAfjGo7CqkR1mm2Nk2VxizF7TYVDYvW+0M0bBYoSExyUIbnaFqTW9MyB9BUmqm0RlXiUU1uZJPSvy3Akw9MwjC0JzFHZugkNw1WpT7EQFVK/wgedrOCV7p368Yr//rq9S/6qGEYedl/ftMof9YKHIEcqK7Ai74YThnNJLfVbhs+PnX8J7/+yNd/p0aVTTA794KAfLdEtul2Otilgvb0W3VpA1W5CixfY1P3RJJ00jbVowZrU5FN3qjWKItS8hKDilZABatIruGxwb9BMPlHOV4s/LseqopJBfup7Pv1d6rVSgsEpLwPMAoGtVOqTDkuVUdJQnKAKisYXd/2Z0cHxm7dsW3Xm52qc3Dr1jybfL7zaf/0/oGp6tR3n5g9+fuTlckb/LJvWC78O9H8I3ZK0HeYCYBWTAbK0EjaVCVutjCDVZUy6dR+vBzvqcIa5nssC3ne5WZUNVBVs6Vj9H+u0n+WyqaP5TNtANUazdRmqNqocJNiv+XQem+QhqBPjQyyGahalJoGmvGJkLYgScGE79Q2T4Cq7BzYCo5L+cp+SstuZPPQY/ivrKsY3ALYQtKkNpieWWiXin1fv+rKvW/eNLrr6/lmbyF3ZP7clTYCOVBdaVd8EZ3v3dndTtbK1t368K3/5bFTB3+sbbRW24Fnel4R+i2V4KJy5nUlTR2/LJ7nAK/zOL/nc9PPTRefx5vp49VPlZ6l3oAd9k3l5g+wqUlIVfg+Qptar1HYCMmMM+ozfSrZBfINn+NSDQN6Xhj9owNfAVUFVnu1qHOAqvZQ7W24Upq7rkG52IJZYInQPII6c4LmEot8y2uX3NLDO7bsfIdbDj66d3xvI19g53cPoOT/nSMPXndy9sSvnWmcflXkRqZTQECDzdrTkDcpEStRnTSlOIrJtE2O0WVvT8gyUJJOwWwDmEqTDjcBqe/REnQxHosNqD7dnkqmE0+tLKMYZf9WSGFbolNn6zNUb1bJSBMacnxa5w7QANoS20Q2Sv8mgKpJMTw4wKhCl4p4U97CyWwCAIWOFV8EV5LeVLeORZVKcjNxbUQKwF4emJ/c8S9NVACrvl2c6S8N3viiq1745nF//eMX47rlr5mPwHIZgeezZi+XMcjP4zKOAMqhnz716Zd++cDNv9+gxndljtFnOR55flHK2mD7ZIUmw5BlmW0kFZ0kuE9QrBj29Dw0KDzr/OZbIj27V0OAgTxkCep+z+Xxs0GphE6pQ5VEHen1kBfirm00VSXwTG1TO2lRIw6ZTUUueaPepKQVk5OaNOhAm1ogByAVzRimQ6aF702lYVTBqKr5Axo4XnDBCSlmVZ4xN+6R9XVgh5gMkmgqHKdtSowkqwASgzzTzYpeaXKg1P/p66978Vsn/ImjefPH/CbOx7KPWSOnR7YcPH7ol0/Pnn59g2p+/1g/J6+laUZxmlKYIJc+IsskcrnTDqw2sufhqQr3Mb4aZKN8rELk2aJJAVVmxOfe/fM7uHk8a6FA9XzPn8dbPu0pEqsMAKisqZQUAsBeGbvJzyChwHwKm9RsSVWiWpuhdlgnN8toxC3ShFuiEkengjkVoIrPjxiTwJZ2RN31r5sTudSP0AvWqSr/YdXAKLZU2pOYuxDlefgbZ8LSHDhtYFPpkJnYVHJLj40Ojn/o6qtf/PZhY7jyXMYk/518BFbKCORAdaVc6UV8nhytevCrv/jg4fteV2nN7jMC27T9AnnegDATTkqmHRNkXMg2h/QLekl0RZuwZ1IaM4DIXn9FjgLVDRY97GsvAGUz8V7A2Ytze0nbLKPUzBg0MCjA4qN+l6NP+UsgMEe/KpAK9keOKRXGhpuB4aUozkIdNjUJOfKx0WpQtV6nWq1O7WbETVMlpyQNVKqZCTo3LK76/PDvYkUlKVPSx4wAADThiBUVmLtOGVP5bTJIVZ39TBoBpBpSOvWhE+ZSJbr8TQrsoDncN/SVXVfu/Ovta3fduohvp0V3aHdW7hx+bOqxXzg5feJXTzemtxb6Agr8QLxy+SumKBP5B8HDs+de1YGhaKTCTcZ6ZLUbu0i2qYvOm1jmlkg/mfmEjhpJT3FGNk9e2aTGRkIxfIgpoWYTm70K1Zo1atRmiZpN6jNsGg/KNGj55LHeWm3aeoz6kU6l50knjJiBrJLI8Lzr2P3LHNRNVspLVUCqsrPiPbQ0YSVRSq4ZkBU5NFAc/NrOrbv/dueaqz6eb/gW3ZTND2iRjUAOVBfZBVmJhwNW9cuVL29+6LF7f/nJ6SdfOdWc3mQELpl+kSzXI9slMu2UTNjyID4Stj1pRo7lsu4L9kxsH6MYl05izZwVvcuBPlegyiAO3dmKFT0bqHbbWSTikokxbUxusktqt2M7QZc3wElKcdamdtqiegj2p0p1BVKN2KAATR9OgQJTSv7MAKETnzvyxSvVZpcExZfqTn8FTDlFRwFVWV6VK4C2neoBqpmRsMTOtmyKmjF5tkeBGVAWGVT2yw+sGV/9wZ3bdr5/ojyR21HNc6Ieyg759xy951WHzxx+bTWqvdAqWpbjSkMNdiqwowKbDoDFyUpnNQheDneLi8GIznO4zvm0ZwKqLhhRBTKxIYyg885iSoyYGs061QBUGxVq1Spkhy0aMlwa98tUtFxylP2UBF1o1lM2egxE2c7NIkNvCMGIKrDKwFMBVA1CpUFRAVotE1ASANlXmGSgeYs88o1COFAc+uTu7S942+bR7Xc/n7HJfzcfgZUwAjlQXQlXeQmcI7xVD00evPbBx+/7peOzx3+qktUHs36bvELAAQAwywaAMi1022bMPpm2LQs7dGYAcKnK385U5pMJDlNsfbBQLNTG55w2jbrG32Fie6eQUgnKyqdFCTL6hsqgSiVxCwA1SvC3aFNDmPvXZ6gyO0utRovL7a7pM5PqmwXyCZY2YE4lfQqNTrygptLw0csDSdKUlPzlT5cjYqCqGtN4kdZm/6ZigkEGYaFtE3mWS2ZiUdEtzQyVBz+5af2md09tmLr7ZUZuTD7fKXXz1Fd/+N7D9/5WpV19MS5nUPSYNUVTVJJGFKZtBli4H84FSnOgqkZazTc25VcWak4inCfmGuy8IopZPtHOIm6iqtdmqVGfpaheJ6+d0Ijt0VhQZjYVQFUqEHr7JpUOzZAyUGVwqr80EBWpjDxPp1GJt6q2rUKEK44TnzsQZEh9xSIHczhxqC8YPD3aN/qBHRt3/e2a4S1H53sv5c/LR2CljkAOVFfqlV+E533HmTv6Hjxy4Puemn3qF5+qTb684lULbtkl3y6Rbfhko9sdedk27GRQUofxOcqhSqeZwuMTmBD/SSk1Yn4eLxhq0WDwOY+7vtOcocZJ87F4P5YTqNfQcFT+H9q0bmMHL1PQoarfwd8AHgDZzP7ARidpUwjf1LBJ1eoss6lplJBnuBTYBQqsAnnoUE6lGYNBKdKhNBPKTR8CSrn7WCfndL5DV7NoVRWMV4uzAFJt6K9kvqojxSDX8ihtJ+QYbmtsYPQr46Pj79+9evfnh4dzPd18ps7+bL9dapT2fOOhb715Oqp+r+EbA24Bko2M5R4pSv5xi+I0YTkJl/jPYbeWA1UNVFXtX2nRMZfY0xc3LuYUpcymNtM2tRCa0ERlYpbCqpT9Cwn0qQGN+CWRDEDWopoKxeyiU2/oglUu5cPjVvmmAowiXrjDnGqWVSVWoWFKN1Hpzxz+3EGIAICqS0Zs00j/+L2rRib+4cU7Xv5BwzDq87mf8ufkI7CSR2AeS/ZKHp783C/1CHzpxKfGn5g89v1PVY695mjr8EtbTsv33LIByyrLCsgwHDJtNBJZrKVUbQwMUGEpw6ndGXqVEtZbcsEdi5u608/ur+rV+c35/qwT12V+vIcGqt3mff36Ki5RMzXM9iqgmgqvksIvNUmoZcTUygBSW9TUxv6NBiXtiLWoge0LSCWPnMzlqEfp8BeQKpGnQtzazLYqVkdlkzNgVdnkYl0lQFVJ+roLs5IAaJaVGdbM5BSqLE7jwdLg3aND4x9YMzFx4541e3L2Zx4T4vajtwdUou0PPvXwr0/OnPzpzDWGnAIkLCZlKdxyE2pEDd6kKJ6986pn27DlQFXd5pKN2rWpS8FV6jsam7+UWmlMYdZiH2LYUUGbGlcrZIVt6iOTht2ABhyfrDhVEhrhY1kzzpIZ1bXP76NM3wBU57Cq3RK/6FZlg8iAVv3dMfpXIJX1NClU45DveMn44KobN6zb+He7113/pVyfOo8JlT9lxY9ADlRX/C2w+AbgxkMfW3U6nP6Bg2ce/OXjjRNXRxkVvELJcLwCGdCX2R5/pVhwuGEIjCH0q8xd8OKDnCfQm8JwglWVwr/8rPuYw4z2zIazG1XYw1J9aVa2F6h2XocJHlVSVGwqYVHlDv+MkiTh9CFeUNMWNeD1WEeZss6WRLZhUWABpAbkGx45qcP+pS70qdIixYtqB1jCrsiApyq0qLJosiWV7khWizn/f0/ZXzOpvQAVvy9aV5MoMdJyqXRwzdia9w6NDH3ymnXXHMoX1fPPFWhSDx47uP1049QvHJk+9prISfps1zFtJK6hHJwlFGZtqsYNQnudvq80q3f+d7j4z1hsGlWZOQLp9XYM80mZHxC8U+Gc0CZIKVpUQxpVo0LNaoWoVqOgndCAabM1VdFyyMTnhvIX1lIYAamq9D8HfHbL/9J4KMlT6DyUCOIesKr0rDoEQD5teOtMRor561PBLdeGB8fft3XdlvdunXjB/Rf/aubvkI/A0h+BHKgu/Wu47M4Adj5DJ72Rk+GpH7zv8Hd+9cT06T2RaxTtgm/YgU+u66voUEmEsRkYwrAe7VTdcAAARiEd8TO93HUtrM5mUHtB69PkAbrDP+22THWhr0gBNAjusGDK1xGWObKsZgxGW3GbmnGTGoh4hI1OHR3+bWY9fdunggO/VJdBKuyokJ6DLBvp28diqfV00vSB7HBlTiWWVAxStbGOOBF0mka4xKlKnb2AF3wt63yxqBqJY3unNq/f+I8jfSP/tG/Tvsfz5JzzTzPorCdPTG47VTvzs5NTT/5GnZr9xb5AjbjILNDhX2nXqe1iK5WSCY9ayFfmo0c5/yFckGcsRqCKGcT3MeChqmpIoyLs3VKK05i1qfAhroRVmq3PUrtWI7vepHKS0ZDlUr/tEpyH7UTYWGFROxBVyWBEPCOgVbGp3PXflQDIJg+G/wrEKk9V7cQBWxKxsWLhN5f90UZlUUCDfWOHhgZG337dvqv/uc9YffqCXLD8RfIRWOYjkAPVZX6Bl+rpvSV7i/ny0y8vnmoc+/FvP/rt3zzZPLMrtFuBWXIMO/DINV1yLHTBqzYiXjy6AE4QqmI/lNvk2WMxV2e6sJHqegiIFEAWUfkGZUgByPI9zPwTOAZkGUURoh3FhgoWOmEYUhS2yUotClyfO/w902MGFak5aMCwUxT3BaTqXCJtRcW6VFhIMZsqrJCUIOX/dVe0ZoJ0qfNpjCqW0swGME5dyzu9ZnzNjVesWffWbau3gUlFZFL+eJYRgCbVrhY2HT1z9OdP1k6+/kRlcnB4bIBceKlFaJQyKM6I6kmLKnGL0gB65pTL0LYCXotlgBcjUMX8wQPVE5t7JTNKLMT9ZiKnQWBCElEzDmmmMUOztRlK6g0Kmm0ayCwacjwqmbBaS3hj2y31d32FZUPHNQueQ/hA4Q2fAqpdOYDyXmWDKwkIYLZV6cY7IJWBqnw5VkBWFmQTY+u+ONQ/+vYXbn/ZrYZhRIvlmufHkY/AYh6BHKgu5quzwo8NtlVP0beCOx997EcOHLn3V060Tt7QsMISBQaZtkVBIVBRq1KCExZRfAvxxc0purv3HGOpS/fPNswakHbK/IrF6VjmaPN/ZsXkgWYpZnoATMH0pBFHZMaUUDtqUytssSF5q9GgdjOkNM6o6BZhAQW/Ui7181dqM1sqXf2qxKgas7RRv4VFFCyoKtn3nr8Gqvi7I0dQUPdsoMq61NSmolU8uWpk/HPbtm5/64bhDY/li+n8JuG9rXu333PkoddOzh7/+dlkdmxgqGC4SPiCL2pGFLZaVI/aFNkWpZ5DjahFlgUWOyWL9ZbyOBsksjQDMueLZOZ/rrNblEAVeI+QJEXkQNWjgCpvAJOI4jjiCNpG3KSpyhR7qGaNBpXCiIYMh8v+BXibtiOytduFYlV586fkOtx0qAGq+hzhVCm2nFKgtGNVJSGr/Nlj9oJVxaYSYlNx4DZ5domszA1Xj1/xzivGNrx/28ZrH5rfnZU/Kx+BfARyoJrfA4t6BABWv3bkxoFjjTMvOTo7+TPHq8dfcSY+MxF5EVkll2zXIct02BEA7CMYVtZjgsmCL6jOmeHyOAAbr/rSmIESHcBBCsYLbIpMB07+6Wm+0g1Y6IvCwqjL/Jqv5XwgaOb4dVLK2DNVmqY0UG3FMTXjNoVhk6J2SFEtJGol5JkO+U5AgSvxqMydcoINAGq33N9p9FANUZoh5TI/QKryS2X5XA8YZQEAgx0spIqVVQywZTnckAaNn2PYWX9QPjTSN/aZ0eHRD1y75Vro56I8IvX80+NAdmDb3Y8+9Gsnqid/sp7U1/pFyyoVfbKiNmVJxE1TYPtCSilSqUVZAnCkcqWULOX873R5nnG5gStXJtR8BOh3lbVGZGUcohHHbYowt9pNqoVVqtRnqTI7TVa7TSNk04jpUFGV/Jm9Vo1TvPXTVYhOJGrXZqpTmWCgik8PRBfjc0O7AKCx0SHbcniuS7qqreaasK0ZLLQyj7LYpNGB1UfGx1a/ad3GdZ9fP7B3+vJczfxd8xFYeiOQA9Wld81W3BFrsDpZP73nydnJH36qOvljJ9untsdBRnbJ48XBgqaTv8RzFVGUGZKs2Lwb/qNYZIRxFZzabUgS8JpJuU8D1Z5R1lGnbOBvwStVng9QCk9MZrv4/xNK+UtShmDizrnjiHSMI2pyub9JUdgiOzaoYLhUQEqOE7DmFqV3AFT4pTLgBo+qm6B02V9Z6gCOMnhViVgakMqCqiQQYt+q26k6f6NMia5+PCBFcBwnLvul+4bKg58a7Rv/zPj28fs3GhvDFXejLfCEcV8eaB5YffeR+3/vTGv6R0Ojtc5wMsd1LLLBpiYJpWzo36IW/HLB/vH9aJGV2JJMho0PTFUvIWO6wNO87ElVAlRld4WyPTxQMd/aDFTRnNhmOU3YalCtUaUa/FMrM+TFCY2aLg0ZNvlIB04k9UvbUunmQgGsSlajWVTti8rlfK1FFZ1qx66KwzccsmxbHEgQv2paHIuLf4culRJwtB5R6mYb1279t1Kp7y+v3+MeMHIv4oXehvnzV/AI5EB1BV/8pXbqB7IDxQcfuXvLsdNPff9Me+YnTjbP7G2a7XLqwl7VI9eDGwAAKZaejLPrURoHSAU7CcWmZko1WJUxEJZV+4zyktUTrco+qMq+H0beSYpMcSQJoR1GHAXYCEsBVfbGTGPu8AfT02q1KAxb1I5CSuKYjJioZBeozylK05QpbLBoTdWXAqn6qDrwsxPXCBZV/hXAvLcZpwtUAWbxCkoSwQurBAbA+iCKEnJdJxzo7/92X3Hg48VC8abv3fG9Bw3DaC21e+NSHy8ap6qV9voHJh/81ePVEz8d2e21dtG2PR/gJKEkitgvlbWT1KKYItng4LpCc5wgrMJgkAo/4E6a2qU+kXm83zMxqmdbaZ39UheKieUNYg+jClYU8y0ySSJo4xa1IngR16lWneVu/7heo2JGNGw41E8meezYIfMYc0wHXXR03aryIFZUPY1Uc8z9dZlfAVeu3sj3uH6Wg82fyZ8PDGABUBNURfw0cPpmNm288vcLxfKn9215ycl5DHv+lHwE8hFQI5AD1fxWWFIjgKaV9Mna+MnKie85dOLID51qnrm6YbTWRlZaFMBqke3YXNa3kdttSgmdrcFRAmeLIGGyZKEVsMd8DVtIKVOZDhMpP9SsapqhgSOVLyUDwN8chQpwyj6pMcVxTEnUpnarRa1mSFEr4tdwHZs8y6OyU6SiFUhXP5f7bdaacte9Aqlc3mfGVjsZaOdIrVcVeMq+qnzsMp11TCq+FxmEarbiMARuHoE2IbYt60yxVPz34aHRTwwPDd9SXVc9nKdOnX867D95fylJTu2YnD7xH0/WT/1SLasO2UXTDIouN9UkUcxMdYj7gCEq/FITvv4s64CLQ2pTgvsQl8JcnkBVppTSmZx/WJ/xGR0tuSFeydqaKjJSBqphFFLYalLYrFFtdppalVmyWxH1Wxb1GxYVUoNcNomS3xWg2g27EPfU/5+9Nw2y9DrLBN9zvv3em2vtm6pkbbYka7O8YWNbYMzSLDY0BnposwwzQ0cPHdEdMdExP3rCMT8mgB6ImaF73Ew3DYFpTGPCG3YbMMY2Bq8SsmRL1lJSlWqvyqxc7vrtZ+J533PuvZnKqspUZa3Kq7iqqsy7nu/7znnO8z7v80iFxVM+fw6nSx2lUHFd3zZOiWZV23mF/VRxDQY+1RzprMjTITxTiWrY/DcHO7ft+/ud2/b+y4fve9ezW7rvyzgZtp76qhyBLaD6qjzsN/aXRsn1xImvxmeS8vVPHnny3Wd6598+ny3ctZy3d+W6aPiRr4IoYFcAdPG6yNGhv6F0HFkxpyxQUv2Xbn1nIz5kVXmltA0vNSIRwZ4KUMXfkYrDJf6ypALgJC+oLAr+Ewb+hM5umNOEIXf2R37EyVMhOvqtFhVsKqJg2cvU+jhy6A4HFjgIKk1TAjXlzjcG1bXEpg4TqyBFEGkAFl2MgSk4CaEMvaidNBovbZuc+uaOHbs+2YpaX3/tvtcubOlRL31d/N3c3010isH9c0vn/8lc5/wHunWnEU0FKmrArqiSDUoFAGWoj40Lnx0VaW6qMly69pgeBFAFSBWweiOW/i/FqG4WULWnuJW0CPjFdYdNQFYX7KCRpn1Ke10aLC9S1WlToySaCUJqkqKwNuSzzzIC68B2Ojs3ufbHPVQ5GIMZVZv0Nmb2D6Aq15ewqFLJQJUGQNUjg8ZGXKzalxS9OiRVhXUznDpz522v/z/9Sv3+gw8+snTps2zrEVsjsDUC4yOwBVS3zocbegSWll6a+XbnufufPf/CI8fPH3vXXG/+7l49aBGZ0PNCHQQBBZFPXiDNU+ThT3Tw2jAAGwjA8NSlPTluUmhWwRDMxIhdTV3XwpzWJXfzMzgtS8ryAmlOVOQFx6CivB6C0QliasVNaoQxmpb452B1wK4BwOJPAakuPcpCZTgHMFp2EQXCpErzlGVJgT05epPI84RBZuBd1VSBsqsRioDXx386j4P43OzM7GO37Lv1E7v37PjSnnjPyS2P1PVdAkicWvQW33h+eemXTi3N/2zuZXHcDCluBmRMTnk+4M1KqQzBzysDoAJuYSYVsZ3Gdvjj54rz6XEeXkcWqmsOxCst/W8mUHUWcDZrTjaHBtrvjLppj/qweuu1qVheJq8/oOlK03QQUIL6RA1/ZRcpJ1KZoe+wqzq40r+tvDigOvRSlU6pFUB1GFjs4ec+YR/IYcVeRJpCojKgUDV626f3PPbWB975azt33vrMltXb+q61rUdtjcAWUN06B266EThiHp8+OXf+9ScXTv7A0blj33/y/Kn7sixrVKrWdVCR8UtmrtD4gBKdF/gEvSl7qdrGKgA9p4UTaytmIIc57LxgA39WNRVgT0vY4lTMoDlgqCuUFzWFOmCA2ggTSgIEFDB/Stq5lDtmFMwMTPvBqBqx1BrRpCKUFcZNuF5mUiERAKi13f5SchTNLAsZuMcLLgSGwSveOwqS7mRj6snts9s+fWD3gU8d3HZwKxVnA1eBMcb/0tKXvvfFUy/+2rnl+fcNdEGTO6Yo9D0qypSbpqBLTtHdXxVUQcts9cRgUHGXeF/oLyrrHoENyMg7YgMf56o+9FoDVa4KWDQPgFqAuTaiAU/LAbUHXer1upR3O5xEFeclba99mtTczkQEPTmkF9gTsEvGeNyw9R5eE6gKcyrd/z4zp2BUxdgftnBS3UDqmPYCKsDWalRxQjIVNOcRNeOp4689eM/vveWhH/oN7F22qhZX9dTderObZAS2GNWb5EC+2r+GMUYfpS+Gz76UzeRV/7ZOuvTAKXQC0AAAIABJREFUYnvuofODhbsXs4VbelVvpqjymA3C4XnoexB3yh1MK7OsUrlzC7NzAxBZAErpsMIRQAgQyNGolWHgyEpY5TNjGumQElhO+QnFXsylfANr7xpsjs92NsLVQk4wspeCMbiQp9IFzg02eiz+lYEpQI/YV0npXzG4BsuLuzP8933fREGUNZPWiSRM/mGiOfGNKG5+PTHBc/5t/tI96p4tE/91XjSnzKnGM+ee+aHDZw7/ykJ/4R25VzbjmQZFSUB1XlGWwXiqRuosayazOudNkKrgkyrNcTi2TMyriowu2ZECugxm0ocOvOv8QFf5YZuhM72cj+yAKhar0tSUKUhsCm5M7Oc9Wu51qNNbprLboyiFwb+imZKoYYjdF6TZsZJ2SABPBqrSgLi6mUrK+lI5cfpUTqUaSgDE5o0fx3pvjzxu4PQYqHpeTBAaUIWN6lR/dnr3Vx+85+EPfvj/+8RXPvjBD46nN1/OkGw9d2sEXlUjsAVUb5DDbZDDR2dj6iwn5E80qMwaVPUiqooQBn9lJb5GVVVDLMcFLEzNgFieMXVJxvg6KAtTVYGPpcerA19XZLy6KIwJfN+Q8SoKLSKzttqC2gKDQiaZoKYogFmoIRNW3N5cRxU144JoriTSGdGh/FpmwgOwnqbT8bNzj0+2l9t7ltLzh7qmc6hfpofyPL2l1xvs66fpnrRIp/OyTEpVSSsL21lJqdaxlzJ68i+OY+V+JWnCgpsAWrR8hfQoj8EpM5dIzOKOXy7qswaVG7l4cZTIU4BLkR7Y5iiwbfbn4q0pYBVMqnSDjzV51Tbq1MoF8Fpc4ldkPM8rojBeiuP4RBRGL0Rx9GIURN+J/Oi5ZrN5inxa/Piujw8+qLYWzPVc9tBCH6bD4UvnXvrpw6cP/2I7XX7Y+PWUPxEQxZpZbHFPKCktMirA3DEmNVRXJXl8rHy2R0MrD1BKjUsOIFXDOk02OZKgdv3erhegyhHEAKrQppY5+6f2sx6nUKHbv+71qFnUtF2HNF3UFFY19p9yXUNoAYsqj2UwI2bVVlOG/hhDbao0TImZvzCqvKm0INUBWdGFe5I8Bj9iv0E13DvqmFrNbYf37T70R2+5+y2/MzV1YOH6PcJbn2xrBK7vEdgCqtfR8THmg5pOvCeiOJ6hqrOtLAfb67I/U6b96bLMp+qqmDJ11fS0atZkmnVVRmTq0FAdaKWQLuiZ0qCSDOYNG34LtRjtAINVtTE1kgdBxBljam1UVSuv9v0YeK1SHkwdldEaj+ceWwkH5Tq4Mkp7QGpGG10ZT5WazZbwunVZGRqoQPeMH/SV9ntaJ+0gCBb8eHKedLxIjckloj3p1QKysBDK6VyjvbA8sdRfnlnu9bf3Ot2d3XSwM8/zmbqqd1TGbKupmqpNOVHVZasyVYQyL8gR0GLGaKUU/uRPbTzfxi8qpT2lPSxTvoJ1vud5KlC+52mFmi96NrjhyQUsgmLjeBvpy+KysKdMLdb91o7A+hCISJZBKu6jzmmjDDg4zZuOQPt93w8WAy8+rbQ643v+KT/0T8VJ83grTk7ErfjcbGt2bt/Evs6Wef/GLnSA1C8ufWtqKZ/70eNnX/iVXtZ+SPv1BOynVKwpV7Aek/IzpB+QgaAsLTnv0piHcj9rIZlNFUZVrKhQhsYlKC4M16NIdbPA6Vjm1ssOgMRtrLzx6b76Z3ZDV9foSywphx64ymmQ96nXb1O3u0R5t0t+mtFEZWjG+NSqkWIl0xe7c3D1AhtMxdUQMfq3EgDWn1r9t02akqQ7281vwag4hwi76gAqGrOsPoc7/n0vYX2qrxuDiebsZ++44/W/9cbXft/XleMNNnYa3vCPxnUkA/RFuxubGzu8Py1FBuzYtm5bI3CREdgCqlf59OAL9+mnA7p7R0hnTiSk68l+1pkxaXsmy/qzpk63KVXv9kyxW6tqR13lM6YspqguW3VdNDRVgTF1iFy+ui49BdwCvGmAYQCmkCDOsz0f2+EkgPUT1Wsuf0mBGb9j9yPl1UoFTN8ppQ3jMmYP8LIM1BjZgkXkPGut8RyBbphk8BxSda1UaTwvNZ5OSft9rYIOKX+BlJ4n8udqo+ZIhecVhctB3FrSUet8SGGbZnf0iKYGRB8tlHq/EMGbfLMTpk90NjzZWYzn8yyu8uXJpX5nptNfnu5l7cksS1uFyaKiLAOu6FekVe0po9AzH0CcSoHn89B4hhvp0UXheTX5KAASbFt9z6OKPFWDWwMSVVoprTUQvjE+BhhLIBloDnxt+PeMYjwmd6Tly1q54oBWOCjGIE3AUG6MybXRYK37YRgtRH4wN9maPTXRmDgdN+Nz05PTi2qgetu3b4dhf7m1CGz8RMJx+quFv92z2G0/crY99z8tDM495EUmbsYBa1IrVVFqJMgBYBXMKiQlfGMHCdlg2J0i/zkEbBY0ye/5CRv/gFf4GZsFUvEx66Gs4eVVb4Huo9s4XHGfwVnIceWgNlzyL2okfSGFqkvd7iKl3TZRv09JUdJUralVK/ZNBQfKknA5MLYZEv+ubNlfJACsgIXmlC2n7J+WaWVrNwatcM4Ay2pBKp7Dv3MOAmDOUTkJET5SNZPZ78xO7/7P3/Pg2/5g27Y72lf4kF3xl5f584seHSWfDu306cRySHEcU72Y5FmZqCKNy6KMqiqLBlUR1UXhU13q2lSeIuMrDBxOAQWjC5ZdoXxVG85PwWypTRQmWI+q0mjjhUHtG40ZE4kYzkuQfC+mSqGOReR7ngFL4m74u280XgsdpJVXByXpoDAeFQ0vyDIvzKIwTqkK0O1aUt4raHtUEB1iYdbWXHnFT6NX/AbX3yz5ir/K9flEID068dWIJikZ9OZbVb8/Sbqa9SqzM6/KHVTTvqo2+6gu9lVFvttU6TaqsgltiliZ3Dd1oVQFD07EgQIuih+jKBxtKpK0+4wGYNX+dK2ccG66ESjLwswaGYXcDYs/XSkSTIMwquhSlo5yyz6gpsZ/x2QtnfSksYjLn5jE0SULqxZSXmlUkCsV9kn7C0YF854fnjGkjivfP+Mp/5wX6NPaD84GgVnsDlS3ZRo92vOGK86+ygT8UU30Gk00BfCoTpB/0etiPwV6nmE7HEw7utvxtK9ST7UmlO4velq1dEaZBagFp4AXeekVudZalx7+rVSoyqLiXUClKnDTulKlhnRDV/h7pasKoLVSxvMAZwtf+1mgg0zpIgsbrV4zqbo98tI9tAcTbXW1mOrr80rbnE8FkPqZc5+/pdNvv2ex3/mls8tn36QTRUkzoJDzIirKjTRNodQPRhXa4JvptrlA1V1Ko0nJ/eRCjKoby3FnYJCjZV0zUM3qlAZFj3q9NvU6S1T3OuRnGTVLQ5OwgauJAsugykwJyQ3qQ6iGiOWblC5s9z/DHqs7df6qNq3qwkAVzxEtK+opvGdFE1UBrXpjYdvMzo/cd8+D//HOW9/+5I0EgOyGXtPRLwY0NRFRsRSn/U6iiyxJ80HLVGbCmGyqyqpJo+sZqs20VmbKGDNZ11WLTNWs6rrJZErN5tCyQTeQpIH2ACmiee/maQ8lCFw9NWmv1tj+ky6V9lByMNrz+U+QJ9xMhy2+FypeV7B9ADmOkwUzrcLr8EHlbkWldUFG56S8lLRKlaG+MXWPlNdRSve0Vn2lgo5WalmHetkUdT+M/D7pxoC2BQOimZRoD4JPtgDsdTC5bQHVTT4Iw50nRUHnZL8R1vl0XZR7asoPqDK7ta76t1Zl7yDV2cGiLLbXddEyVRmYulRUF6TqkrtUQctJ17n8CfaBIaOVkI6gqhjCX/jGNOrLbuLENFoyxKyT5a3257KMOCZI7LLlU7iUJGmjFe9O3BmggmEAoBXmVYDusFkJlW901iPJBV33gdE6Kjw/XFI6PO554fNe4B8m5b1IWr+otHciqvQyVVGP9p/Iid4PvLxVJtrkc3br5WQEoAP/8+W/umV5ef7HlwfdX1xoLz0Al4hm0iA/BPWDONQBZVVGOdLH4KVbi2R7PZ6iN8o4by5QXfmtNyp0cCwr7OA4ihi+qeWA+oMu9bvLlHeXyRsMKCkqahmiJoJLoUUdxhpbL2Fwp9BEiZmqzGGYozCvMWB1mlQrCRg2VNnADOuZysCVQamzuGJBAc97nk5IlUE9M7Xj0W2zu//vH3zHuz+h1N7+9XzcR6X5p32aX4y6y+eSQVZOakq3hVW5W9XFbjLl7qrIdvJ6VebbqzLdWRXZZFlkTXSNaVPBAsEzNVRlotIe34wwocJEi7UAHIYtWLIDAns8A8VB56pgyQ6JrOVwBvbg0zrE2sF1KRfaIOsOSoYS5MBH3xIsUHAhpMWaZoMRL5XSufb8gQ6iZa38ee17c6T1gtLeOdL6tPL16ZrMmbKuT3ths50ENKBBM6Nd96EBdYsQuAYn9BZQ3YRBtxc7gZk7e3Yq3hXEs2VWHKqy/hvqvP2mKuvfU+TdPWXemzRVN+KNnSq4a1yKYyz7FC2iqbhWxaGXWABhM8Q/t7ASQJXTT6QiIvXDC2O3Sy06cmE7D9GRgTwAqeNphyAVEssx9yQGrcyqcs1aymIU8KTPTQceJnkQr5o3wVztBtOK5gOuBGmq2JIJywomeo6WKlUQ9rQfn/G95rfCqPmVKoq/kZd0pLlz2xLR7WAPt3RNm3Debr3EaARwDT/Wf2z3d+af+R/mu3O/3B60D8KDd9vMNgpMSFme0aDqU1r3ufTMZv24Qlya2ZgH740+rpeaMzby/VZzzRsFqs5to0KgRl3QoMqoU/Sp221T2l4i1etRkpU0CZCqFAXsjAFSrZawC+iErb0VgCoADY4dd/tb837MtjLjAghZQ39mS6XDX1hVNEVCAiBAFfMeS6GMogq9cSoiXyUUBZPtA7fc9h8OHnzNH959y9uevh7Z1OF69dGP6qNv3BEc2tZo5v3+nnLQvT3rL78u7yzfnfcX7qzTpZ2qGrTqKm+YqowUAYgyyUloz0WVj9crrii4tUhGUypzONqyxuHx8nc5BlK1k6qeA5UYW24wdQ1sLJKycjNmKLCOhFyl47VGOgT4OOJY8M8twMX6wusWyBeDtUYqh6xLtr9DD6poyuWzGjTaaa8gz++RHywqHb7kBY1nPT9+ioLkGQqClzLTn5+cDDsf/eiL9U//9E8PJXQbuSa2HrvxEdgCqhsfsxXP4G78pW9NkPJmqXfutrJYfGOZLr590F14fZF3JkyRhp4pYXQpXTYG9VywpDKFSxoSFjywMyXngw8XChZYSeHehWdyzcRGgGKpxIT88uaDlV/qwguPHP6V7Kp4DY5r5wSoChCVz2w98F8WkQjvwJC7nHm3i12yWxB80XQpTC5+wJYu2D2DieBJheNC0eHFDGxdwakAmgffz4NgYi6Mp77pN6a/GEQ7HiW97SWa2Le8ZVR/mSfv1tOHI/D44LuHHn3pa//6bP/sj6WU7W5MxF4EI3c0yKiAtaj9PKXM5NwQxZrUYRDDzTWQmwlUNzIyq7fcDFLBWENViiaqMqdu2aeltEPdTpvqTpuCfkpThaFppQltTAqgSYlVGFegKuY7WZM6DlSZTWV9qdWo2jQ4SaUSORNXiqwmFYJ0aCtHNlXj4Rw+eSYmZRLas/PgV3ft2Peb99x+799cj9pUY77gE93SpMFgirqnb1k6deLBzvKph/PO4r1V1tmr6zRWpow8qj1NtQdNGORnBp1irKtm7woGqTg2aE7Toqew65Zs3mT/JkBV1PhYQ3BsZKsilTpZf6Tp10rReDPhZGXWPsw2vrHvtZb1gpX+Y0AVPrYswbC/Z4DK1b2AJWt4DiC0A754TzYss42P/K0EsKJvlnPkaq3LstaV0mGhvAQM7FkvaHwnSlp/HyaNJ/wgOknxjgWi7f1Xa7PcRq7vy3nsFlDd4OjJbvRoROfzbRSU+/Le2dsHncV7y8H51+WDxYNU93Z4Jp3SJm1qU2hdl2JMw0oc7D5dE4UgPulmkl2n88/ER6prYWxGV7IFlaMgQapNuVKbar/LyjLkytL/hYifl5cux2QBQ5mZtD8ANK9YVCyrBMyuuM8LPqHOolt2rMxU8I4VulWrbfUBWsGiYoKRfTjbNjkbHx8hiRimsDQq6RivueCFU6eCaOrpIN7+tThoPUUhHaGJO5e2QOsGT+Sth/MIPGoeDbx2/MDjZ5/4Z6c7p96dqWxP0PD9uIGABk1lmrIOtYQNFRLJsKFklaMAopvxtl6guh65w3pfiwHLqtqQ8wZGXHFpcsqKlDpZjxb7y9TvtMnv9qmRFTRVKZoiTRHmDcynbDMnx4bDFhCoIeZS/DOGsFx+tsb9AmNtdKr7U+YspFhxVCr7r8oGnFk8Zy3Hrg6ISo3qZjLbfs3Bu357Zmb3R154au7I+99/ZRpDN3rOGXM8ocWzOwYL5/cX2fKhtLNwV2fp9Gt12T1EWX9HVfSmTNFrapMHinJFdWnhpCNKpL7GaolhaxpSRcaPmAjCmCm1IHV0fgDY4noRQMrw1SayrZCRiZeYxaxOJmDbS61so+JmRFTmLPFhJWbMeHsBry8gQbQX2rVGgCppVPrkOOIzAvRW/HZSDRRW10rdbO8F3qdE9ZKFJJ4xnpeT8nukw2WlvKXQD49rL3g2bkw/7wXxMQonT5Cpz9JEZ1mph1H527pt0ghsAdV1DiQ3Rc0/tqusu4cGncW7sqx7d110bzf14AAV+XaqBrOqShtUZ76uC9KmwGnOF6hBbyKY0goXrMRf4mKW0iH2dbL0cY3K+nSK5N8qUUdh7zIH8I/dntROEGPfYyOLg3uagOVxbtb5hroLGJOUmOIP39GePcNnoYUTV3+NC9vusnmKsx6itjwju11MND7vgpWYO5EHBsvzWTJgPEOlFuN0g9YIg7TuyNQqyrWXLGo/PqV1+GLSmPyWlzS+5QUT36WpmdNKHRis85BuPexVPgJ/N/d3E7nK33Rk4fivnuvPvz2jfHuURH4QQKdSIm0XQZ3US7tUIH0MzD/OcVsF4fKy6/JfNZYX+vmNMOTrnT/WA1RF3jS6CXtmb/YfAhJWtnxyqyh0wLD/qitpoMp71Ol3qN1dpgIl/7SgibKmyUpREw1UHFlbS6e/fR8OyABQ5bKv3WAPGbsRWJWSsNOburK/AFX0mIN95TS4sSAAzIfsi1yHFPqTg927b/38vl23/Pqte/Z9a/fu+3vX8libp54Kac9gd2fuxVvy7tztVf/867Lu4u3VoLu3ygc7VVXMUFW0VF34qiwUl/HZNg3mIrbaZxlR/h48NraMP+JCx7TZUla35Tn5+9BqDKuBY1OtTNgxJk4GwFIaoTjdeTVs+OX3tsse8xmjcr1sOIQFl94IrC1yB5sqa4sAVw+pYZaFNTBpwd0CXT5dxExbPLMdIcRMrPRmCIki8dtK6Vpr1VOkF0l5S+QH88oPj3t+clgHE4dVNHUkSKaO0dHeeXXPVrjK5V4LW0D1IiMo7OljCWXmQOfYC3dQkd1XV/k9Rd6/raj6e6kabKM6a6gqI1UX5BnYntSkmDkV/Y6UrvB3KfEDqIqNifhkitDcsqnON3Nc22N3snKhyJXPzRusu8IufyVQXe8is2LxGFrriH+IvMnqriXbRGXPGJ62Vp09+BlK9w6kcniT3XjzW1ihO4xjXGmG7V08AFaA1JDjCHE3PgpPyCCQSUjKRRDGY6LADjk0pIKeFySnlBceVl7yhB+3vplM7HiCpl7/0lYp5nKnhpv3+eyR2nls2+LSqbedap/+5cVs6fsKv27GcaiiIOJrCpGotSmooJwG1YAKbDQ5RUrYtPHqx1ojtQVU7aisAqoWi8gvbdABb0ZdzgiDIlHHg1Ety5K9U9Hl303hmdqmQadNNEhpAl3+RtFETRSWiDCRkAxnScWVHAtUmUvF3OSAkWvGGTZTrQSq8IpDlYcZVcvEiTYVGlVrWQXZAOerRPm26b0vvOY19/560mz9tzfc+a7z10KbCh/upaPvnPQHi/v7nbN39HpLDxaDxTspWz6oy+5eVXRnTNFFBz/iXbhJV1ocLDCz3s3IoMCNnQud1FQOmBwnabQXaZfbc4jC1/7LPmm4QMjruN5dIVZHgNSBW1m75HVWbFvwcnzsapGcctoYv8hQSuAcaLiBV8KKh5pVMOBowhK3a1lvCFpXPyKy1TwcZxGJSDSuOASOtLbOJo2h+rAvxH5K5VOtPVhhdZSO58mLzhiVnNBe8nQYNZ5WavLFYHLmBE3sWdxal17ZurIFVFeN27C0f+6FqaXe/O6qbr/GV/TmqtN+iIrBXXVR7KwRxVnlljVFQBMao0RcLgJzqzu1HcEyG7grVZqmcBlI6pArH1pG07EB7jXG9Dsj5lImFwapmwBUh0OAchkvHvJO7v/OD/Llp5iUTVaAXv6athELu2TcOd5TJAjA/raUIos+/ElVyOU05GR72PmibOOHpEJMJLYhixcOq2Pi14esHy2YARmFBqzGnBdOfEcHjS/rIPzbVmPPizQ7PU/0e5naSmJ6ZbPDTfgsXN+fP/f5nfPp4jvO9xZ/Ya47/yO5V6rmRIuiACVc7C+hE4cmMqW0GlCtRfNYMSkkukVX0bjQEN3IQJWv/bWsQlZ92UsyqnLBj8CLAzVjUiKLH4f+s6zVt3IowICiKCivMupmHer0lyjttKnqdCnISpoyilqkKYa5fynlZZZLcjFH5giO27BsqpSDoHN0DaDOnkrADT/WSgAAxHxUfGwTlZT/UdkBlBmBGm3COgonzhw8cNcn77rz7v/j9n2DM0o9Mm7vecWvImOej+jc09Pnjn53d9lZem1V5G8ydflg2uvemQ+Wt5miE/l1pnyTk49KAVxluJIva5KwhMIasq3KcE63TWdj/x4eTSvn4i0FwKuVQsiXxfjaP93Rt8cF/b+Ci8cIFruIYMzHpWWOMLGsjq02ur4MfIGRPzE+v2vSchpX7ntgcsTqkbmCZ+VnHoBqDMKD4Ozh87ojiYI4zkKOSPMwfybXcDUEqrKhku8pjVtoDoZ9ttG+IRWWOmic0UH4Imn/qUqpb4VR+LT2g9NRuH+Bpg91rYPAypLDFT9bbsw32AKqbvLEDHT6dDKojs5QtXxLWbfvLYulh4t04Y0mX76d8k7Tr3JY4DOYQwwfr1wMwLC6obzPIU18Z50Ug027i+fudpzwKBdKuf9C3fqjicIdnrHtKJ/Wdre3BlvxSk9DWZgcoB69Ck8Fq6nTC76JlG/w3dnFgC3tZBxqU1FdSRMKXAugzacaDEVIRDHB+RBMK7wIPR2R8hNSQZO8IKTA1+SxWgDZAjX/SQAPUApqSAJ8Aaw6KZXfPB/E09/yw+ZfR1H4FZ+iF2h+YnGr/PJKz4yb53mQ73z+yOd3LATL33+uc+4X5/uLP1D4FTUmJijSEenKUF0WVFY53wtTchMPMziaSMJ2sZkT1gcA6NVwWw9oveA4WI9Zl782BKaYJ2xeMf5gezuFpikp90toQk1ZLjGp7XSJev1lqjod8rsptUqiSeVRCIcUJE3hzltg3GQDPywRS36GLf2LXZ78egRUufSPBh2kyYFtNYoCNH3iMQaJUyF3+xdFRYHGnAU9vk9R2Opsn93z9QcfeOtvnn2x+MIjj1wdkMqEyuHDIdHzk/OdYwer/tz95WDh4bx99qGiO3+nqrJpU0JuhiqfYVtD3GU+59g80Wa6yhiH5jkTRAfwX267xk4zQ/A5xqiOXQocwGelXwLwhnU6ZmJFwrry2uHjYUGsrd0NNzi8nvC1hlQUV32UX4+CNKyDgD3+eH2AbmZnrVWVBDRY5xl43noxM6pcxWO2FYSJSAQUa1wFsDLgtS7mroeCV0uxzRL5h6sOcPKcML58RiLiUfup0vFJP2x8x4saj/vhxBNU+8/nKppr7ZpsX+vY8RthDnt1zLQXORJ8wT/2mE+3lknaK+8v0+V3ltniO4t8/v46n99OVUd5ZkC6TgmNUSLTQQ6TtA3iohf7KFxAFoDaTvyKAasVl/PFiyfjSbZz0kHDFVnfY6DUlVLGNTOrmNlLlSDXexIOFyMWrY9yDNm+bp17PrvuyFTBIFX88zgrC41ftht02FcGLSv7QAdEJuRlBvZWWkdEOgHwJD+IyPc9viO+1A+c3zPaWUSPVsPuSgcMWGsAXp3UXthqx9HkV8mPP1n5/hfP5+qlQ4felV2Lktx6j8HW467cCOA6/2r7qzPnl0+9/9jSmf9+oWw/XMWa/CSmAEx+pUkjCrXIqKhSKk0hGywpdPLiU2lsjYQs48aMLaB66QMGG/axuu9KjaprbsIGVJAKmtVgReVcUHqDAXX7HeqkS5QO2uT1BtToFTRRK2pBP2pt/CwsENAKIsFKjQBWakk0HmIj0dmL56ZzOOG4VG6ckj99C2o4KICEcXPBKD60jqgCUWAmmtuevfPOe3//node/6HtdFf3aswvxvypt/gYtSjSB4Oi/67508+8s7d09AFVLOz1ym7slX1eq2xA2phX7Gi5F12nrZnxeAigE6qC1bdDcD8kwFfIAEYNUSPCRSQxsglw69hYid++tkg7Xg5W1wLA4yeYwEXnQbOK5rEAWgCiBbFDoIp/uz4J6xfOPt4hIVCQK3nQt0K/avWs+BmBZfUjacrix4t7AOeP89ptN0DsVCCCA5byKdkccEOfA6wqoFpFpvbj1A9bx7xw8vEgmPw77cdfDyL/CE302kRv2EoSvMCM8qoGqlLmP53QwrH7Bu0zP5d2TryzGCwerLNuS1cDT1U5pjkYVTDARLGZNacAXQxaa7tLHVUBVkjOeWdlZQAMXkcSAJ443Q5yCERlCcTuzGmqbJqmLI4O0KJ8Di0Woev/wszspVeR0SNGrIm1EXGCohUNVpd+RZ7ibPoLe+zZi1cmRZlCWLtaGfYfFBs+zWS0GDOjtIruzZAqinii4JJMIHc/DMiPAlI+dKoSkcgMCbo4DVEFchvstfZM6MelCZJBe536AAAgAElEQVQFv7nti35j50cawc4vqJsgzvDSR2HrEeMjgOv8RXpx8omXvv6/nFg6+f6lvPsaE0VeMjFJvh8J019WVBUDKsqUKlhQ4T8unkiDjXSSA6i6AI6VFm4384hfDqMqKXqjrurROIHVFKAKUCqd18Ko1nXBYLWAHVUPMaltLvuXaY/itKCpjGjKeBTbBh90gmMWBFbxK2x3FduKcTlWa6q0ZfhsyVkwkrU+cn4A1gFAgKqmwMPmGZt0jwIuBcNH1fpEQ6tsfEri6YXt2/Z8+k0PvO23bt3/0LevDkg1fvbsp27rzL/0w+dOP/eTvcXjtyc6n9FVEdZ5X6myVCHK25y+VfE6oTUCoCx4s9sseItylKmtYINhFfsp+yc3QwlAG/mhyriJeeioOYrndSY8LS3qSuUj5DlkPqWkLnK31baIawHV8Y0N92Ww5hibDFlZhlIEB1TtFxrWB103v1trHYC2wFOasUbBNBpONBa8KrgHhDETJ8qLSUHTylIzECJS5pdzG0uQsNSOPUafCoMru6ZV8Ntl1j4yCLoxXlSSF3W9sHEkiJtfCuLmZ/w6/obaeQ8kAVu3VSPwqgSq3MHfPjGdtp9/fdab++Gsc/rdVLZvMcXypKZB4NWFBjiFJ19dOl8425kPhhBlfk4Z5tPV7tVw5UnJyPL+Asr4AhIG1QnARzlTw0vTTR/DMsKIxRzb2Y5dtcwkAqgOAfDlntviz/ry2whgrucdbNaLTCEu6hVjOdTZWzcA2G9BNlFC+4eAZ9Gxsj8ljyFkAWBWsaMFcAU4DcmLIvKjmII4Jh2ILysezpICO4pu4sFEXKmgyr1G10STz4SN2c/OTu76M5q9/5ktUft6juaN/xjYTzXSxt5nTj/7Lw4vPPUTA50e8OMkTOJJ8ryYikJiOU2dUV4MqKrzYTSx+Cpa7Rtvs2zZUURrN/7grPMbXBGg6gzcsZnnaxfXfkVlBZAK+UVBeZ5Su9uhPsz9+21SeUoteKaWmiaMJo6BN0a267a8jFBOdPhzChWzhB5VHEQ8pr1EHLQ1lneWRdZp1TKq0u0PLTLrVLFRqTWFkIfogKqcKPDibHZmz98euuWO/3hw54N/fuutt6brHM5X9DBjHg3odLrn/OHH37F09siP9JaOv1mX3d3K9CIqUw/LDDunoFEVFT+MKCeRVjCTZanUaCaX7nbYbTGuc3f2nrV3drMQiYOzbpLeJeecsAqojn8rKyuQNUzIB2dN5ZCc2F2NdKorAOkasgDBn9iAoJJhrQ/t5sYRICOG2C5kYw1bK93G3WfymW3n50NWZn8MZwDx/IaOFRIAYVa13xDAioqfQm8FqncgSyyL7DZALLPgHZh18HUjjFACPMejgiOBgTC8XAd+2wvCEzpsPtaY2P8pL5l6lJ45f149vGVxtRIhvaJL58Z7El/sC/XurHfu7qJ39q1Fv/3WKu28VtX9Paoa+FT2laICveUszEcTEEAUmFPhQ92lbn3h+KK20aYioZELXwQso+5Dy5Lid9xAZbv9R8od+zx7Ma4cWVkQ+VQfA5KSJWo/1+Wumfy6Y01UKwDrOuv+9ouLDkpKNILM3Z/jp5z7ueh7xYam5AUKf3LzVQXQjwnBTgoouyC5KgjJD2PyowZ5UUh+gAtfRPOsMXM2Jfg+tYJBGOUqoMqPB17YOBaEk19JJnZ8vAqnHm1sf93clv/qjXcdr/cTnzKnGk+fP3LPmfkTv3i2c+Yf9fzFvZSYIA5bFFGTkPyY1yWlYFJNn0t2uNZRNcFN9NajBj4uHtoFiGeDy73u1vtFrvHjLguo2pqKa/keMmC2EYaZMW66xFwr+mAwqZBgDAZ96gCkoiqaDigqS2pVRBO1RwmqTrAMgzMAa4hl1mHAZoEqKlBgbcGowjWvslpDBqncaCXlf2FKXelffFS511/75FtbKpi4hDpmeZJnQpqe2v6d7TO7f+/Ou+7/k3tufdOZK3WIOFDm5Gf3nD757YeXjz3/iOkuv5nS7u1V2p3268wL4Iqi4SvDzr7M/qMBbLhguF6B4dplT1pbFuc1ye27+FS37jTD31ut73D6luezbtTRh/KTsQXQgd/Re41WOFnM+DfWw3T1ErHydUdWY1xplIRW+XpDCYGlKIYLpGU2x4GwNdcS4tcJCHzbcGetIa3LgaSFO6YVelU40kSkvYQ3t9qP+d/QshovENbebWrtHCFsqgscl7QtcTMQXa1k+VhdMKo22s9LFS0ar/GCH7WeSBAqEE88QaZxjGZv71wNtv5KncOb8bqviqkWmh7qPrStbB++r71w8u1VvviQyTt3e9Vgny4HMTohDbbJXH+WZihu/uH7qCw1GvChI5/8CNIAC9CkfOJa9yUNA2UWlJCkNILdV2l1qg7drgUGV/5srL/RwUApTTpx+mWfDRYQD1On7Pu7XbHTKazRcDV8ayVxsJJcIu0LzvqEVRa261+qLw7QgqGGVyIAKppYCqrKkmUBVYESlrgCsEaId7AhacgBgpi8MKaQmVXseMUvT3z0nLjdugOwuTOYgbAkP1lQQeOJMJn+XJxM/HWwt/mcUtfW8/CyD93WC7xsBL689OWZhcWFN58ftH92sb/8gz3T2elNGe0nHnlVQJRpqgqJIU7rlKNReX13gVPW5xinsNjR2G5vex6L4f8GNnE38DG6HKC6Ur+4As4M/TKxUXVAtaiyIUjt9TvU7Xao7HcpLkpq1cR+qQnK8ahmA6gaQ5Vlwvi65yq3Iq/mwFMu/4NRLa0EQEz9rArTln1d4hQ2uWJTBMZVAB93+CODvoYXq+jopydnzm6f2f1HO3bs/fAjb3rfk1cCRKDqt3zsM1P9M6fvbc8/88508fjbTG/+Xj/r7fSrPPQqSNJwWnoEw1+Em4qCTBqIBIg7ADmEoxYkjrun2CNkn+vK+DKkAviGjKoFlyPMOg4fRhGq/DC+O6Aqfx9u7FZ1/I9xPPzSq90kRrpT61trX3dIvI4BVAujh6+z8rWdxaLITgAUBSy7lizRmDqXHmkEk5AHMKFotGKA6qFvArI0aFwjMkHMPRIiZRFJnwPEI5rJjYodPcvou8oMtgel8anSSUVetKB1cFgH4RNR1PpaPDHzOM1MHlXqjvYNPI1c1ke/qYGqxJt+caKYWzo0yHvvKvP295b58kN1vrRHVb0ooIwCNEeUEl0qHfwc2Gc71QFSIfQX3aYrLY/vDvln3Mk+8oobulYMmUorCZDTd6hbHR25CwDV4dFxv3e7VqftGk4Zl3USjD/Z9VEN1T9rANVhp+Xqd+ULfrSzHpV+rKxgOOM4HZQV9LMdjUgqwKjCO7EqKyozaILxXDgCwBoGpSjoxeAKAN1QSFHSoCACwxqRH8LWypMoPNxsV6Y7XijzFAC+XlTqePL5IGn9hU5af95q7fwWTX1secvGatNOo2v6Qk+aJ2cOHz38joXO0n+3mC390EBnE0ErJB1qbsqD3KQYCHOHtaVUMJTPrVuFtXyzp7F4HQtQFQAw0lVuAdVLH+YxFeHwwatnO66mQJdaFxyTmmV9ciB1MOiRyjKaLGuarhXFiLTlOFRUs62vNF/r1pDdzlcOqOJ4ge1yQBXAFWpT/s82TnHqlPNKtSxrAIDC9n94JP7uE5UexXEr3bd736d37tzzodcdeM3X9u59uH/pUdjYI8yRL8TL55/btzh34o395XM/mnXPvLlO5/cHVTcK6gJbdgKEBoCqEEDBeBXaSmzSWQcl/qciABglSDldLoM0AbUrQejoc8rzZSPnYKdrkhqy4mOM6gqAaIHaCmbUzcmCYEcgdhX4tQjzZQMmjbrOn9WBPQdqxy0ex77DMAULvBDWXeeVK6DZMckOUPPqPOZ+I4QK5BEu0lVCBMRCURKwyANh0iLyE/Ft5bAB60Bg7bGkCGP9Z8fXJOd9ZcdAXBc8e0wDUkG8oP3kWeM1H9Vh/LXIm/pGtH/nSaL96ZXYHG3sLL26j74pgSprUOnJhI6f3F0Nll6fD9rv7vXa76vy9k5NA9+jjJSBSb8Y9aPkLAkqK4eDjfU5rQ12Sq4ZanxnJJPE2FbRHj2bxGHd/KxVgP3d+powZL69ENMqJUhn/L95B1FKFUNYvMID0Y2Ps9642Lu6340+P39WO8LysqP34maK4e9EclGWBVVFSmVRUoVUvxppQSHHFZKJRL+qfArjRKQACe4AIx4EZEw01MihRhkPLAuzz2BXPCqVTwV2x2Fr3k+mPhMkrY/pOP5GcwfNX20PxKt7ud/87/bk0pMzx9vH33F66fQvLaXLP9hTgzicFubdFIqLH9Ch5lWfu/vZWg4EvNEckcprIdsTjRuiy6LOQh9brpTM81fH7XIYVWGjx+fI0Zi51y2qnCqU/KucsjylQb9Hvd4S9XtdqsqCoqqimYJosjQUstWzzH/sUsfHSQAMd/hb5o4bbqBptB6hJVhVy3ghaUr62kdJU/iJdP3LzwBUOawJWlhoU7HBLXW5Z/e+p/fvPfQb23bs/txDd7xjbjPPAK78HQ0mzrz00h29zpl3pedP/Fh/8cRbdLEcNIKafNtNzkyfA+a281z8X63DDMZkGBLl0g/tZsuyyFzhsuMhK5prhLJ0jJvChylfztLLrQ+WMx2b6seeIsdlDJxeWIM6biVg+U8ntxmupqMlluHe2NIzCt8YB9ljHq0cFGA7eJ0umT86FgRc+2I3KcutS6USv2S5SdgMx67aQWWbKxvhygxr0LL6VansaR8BAKKPxnPcecmjzPI0CbiAvaUjuIAxXEMb5qKKLRdDKimkWsU9FTSfiRrTn9Fx8wutMH6BinqBdt03UGyvc/PfNg/jXCdjZR59NKA7lybLpfLucnD++03n7A+X/fMPZmkvUKogT0O1WHDyjKkLLttjekMjzxBwOt83e7FBAwTwtNpnlO0prM+eyDHdRezsp/AC0vku1lW4rSxfCGRb+8ZzyarfroDT2DmvvG4v7yhATA/dzNgEsVaH1bgFyGpw70y1ZXGy6SbcgTpWhGEiRDz6xNkLx0BAJX9jDgmQY1RkA8rTikqozysI6QFWIyITs34VrCqX/qOA/CSisBGT3whIhbCsktObGRSbksWGrEFIea0orzyiqNnzG5NfiZvTfzLR2PuX9DfPnVHXSUb35R3MV9ez0dn/9YWvT3Sp+54jp4/8s4X+4tsLvwzjqYRUpKksYHIeUZ4WlFV9qnTGEhzepDIhF1KFZj4bYYwzR0CQXcBYV2Y3acAJm3ndXeeH6nKA6qi+svJLjpKoDBv6g93Oi5QGaY/63Q4Nem0qB320BlGLFE0Whhq54QYqLvUzCHVuKwLQWLfP1S9hQqXQK+V/1/3PEg7ueIdfqoBS8XUYAVUx+fdgnMtsaqBj8iiofB2fu+uOu//97h27PvyGe959YjNBAoPU75Tbl9pzb5k7dfQnFs8deXfVPnOg6WWUQOdQFRxmoD3NEdMIOi3h4430LLiiABTB9kR6lNjui+2SuNlWSBYB9DIuwhIKmBezfjeT22rXuN/pmOXTqCt23IJKJnt5fbEHYw0Gv5ddCGwzG8/DbOVkWUdGiPIo0RSPP0/OGdGD26rmMJVKfrcWUOVv6Lr77Xrizj73c/H5dmuz/ZRWsuekE/xPNKY51O8cBCwzzesVx7ZCsxpzw5UfRqSDiAhsKywTNSp8aKKCdE3b4BtZDzn9jMfIebGLRzhcSCR9MaKaQipqNAVHRgeNfhBOfCNuTX7OD4K/9Rvec9Sql5S6+Zuubj6geu5rdxTd4z80WDzx41Vv/g26bE97Jlc1ayClvMxd+040bplJOetHm5P1Ts7jNlOr1xtr5LEGFF3fsI84THtRuldaR2rMK1v7MMmMyiI8SWzwvYa7aKl3iHXH+Bg7EAyGdXV354r3gpyiJlNmVBY55XlGZQaWFTLigJSJSasGkYr5ooaViADVhMEqmFX8DFIAMROXSVomUexy3QKGzOewoKj5bGNy1x83t9/5n6h1+/yrrbTyys6X6+NZAKlH6Wj0wvwLH3jizFP/cqns3EmB0UkjohDaZah7cpT3S45CrbBRRa/4WGynY1AcsBot3CMjcrvkylRxfXz1K/IpxFzdbSxl2+oYMZFCWAAxdr2uuJYdG43rTWsqEKQABnq8C7tEE6XY6+VgUsuU+mmXemie6rZJpSnFdc2pU0llKCmJ2dSRVN4xXu5ojBgv+cC2o91e56zlt000voLeEAIC7mgRQYdtdgHgY/N3gNk6kI1xHVDoNxZee9vdH73tttt+vXc+OPnwJnZks03i+U/v7Tz5tZ85/uLzP9lZPHefqget2Dcq9MCkOu3/StgvRLK1mBoDZq4zX/C8s4IaP2MFwDNgtPO9VW+uWKvcRn/1PD3+b66TOVIUUgnnbmiJCHce8WeypK0QMK6jyp5LNkHM6cEdKTQiOOR8XKuB8WKfbwRmV14q7vOseQHZtEeRBlhQf5ErjWN1OZo1EN/VoCENV4hjDhJ2CmD3CeupMD4mrtrKMeo4F3mjhZsLX5AUNNZasy1WYMgL22Ey8WjQnPp0NLX9L6l173M3u4vNTTPfGvNUSHPnvq9/7vAv552zb6RieadX9mJVp5pg3o1OctvRy4LptQDYKwCqV2SluMSLbhQ8Xs5n3Oh7uT306vFd/TosBbgoUJUmNXYFKCEByKjIc9atshSghGY1IkUNsfwAsxqG5IUBW1cBsAaQA8AVALpEW+aSOEWZ3NlwCLIOzzOlCgovnDjenN3/qaSx7TdpxxvhCOBo8MsZwq3nXsER4EjUk5+fzUz28y+1j/3zueL8wTKsw9CCVCpqUgNZAPrVgAoqRxGdFqi681AY/gvVN67gl7jOXlpimQXESczzy4GqQCZbJh4v88plJX6clqcT7Z3sFWX/ClcP0aFXpqK0HNAg71O/36FBt01Vv0dBXlADzVMVUVQZCpEOZY38+TWcByszZg7siIaYLYd4Q+oQlCtTC+jwOFlKWDdPi7k/5ADM0XIzlkeqgh1Vws4QnkoW9+0++MWH7n3T/x6qme/efvvt+WZtZKFHLer2vUe/9rFfLpePf3/W6+yvqyL2tdKBL0Is7lHn0vDKDdKK+XNYLncl/dXAzAF6O1a22uQetRo4jgO8iwNVObCrpnJ+2dWvOf467u/DjeFaLzBsCBt9l80CqqNz4+IX3+rvvtaj8RiwqwgG4EQrDz0U8F2NoTMlDcaV/x2I8wTmGfb5tVKjIXBfOf9YntlWbxy5gspOUNc6TE2YnNPh5KN+c/aTzaTxaTXz4NJ1NpVs2se54YGqMUfi/PRzh/L0/A+kS6d+suov3avy/oxvcs+zOlR4nooNEoCPzKTjC9JIS7NxRnXTjsQGXuhqLqYbfS8n/1nr66zntUaPwYGyvpUV4ldLKouCyqykIi0pT4lKWFgRdqvidQfAajyfG6vCZoMaTWm0QgwrdENc6uKSlz3tFZKtcBdXgFrHBfkTp+PGjk80p3b/YUD+d9UVaJbYwKHeeuhFRuAL5gt+Y7lx4FR77iePnDv6q5lOD9ZBGfixR0EojFqel8ymAhAhbYrT4tYQ2wwXzi2gaqXxY1KdcaBqObfxMRxeTkM7ulG4HR6HErvFvcMm1bKuuGkSutR+3qO036NBt0N5r0tenlFSETWMYjY1qFHydwVZUbePCtVWLsRH21ZLuIy/Mg5UPFWFSfR1yOsAWFQf8wU0h7ZRjtnkUrEVlTIB9Km9yebsN197132/e/vu+z+5f//mNLJgg9V57tPbsnMvvOXcS8/+XOfMd9/hV52dHtWh7+FzAVBLSRggiJk2bjq1mwNBksOrY6SpHNd8yq/XAluOLR0C1TWA4vgGbvwyXMGouqn0Is9f6z1WA9ULfc6XkRlrIJZXwqhuKlC1X5DZbUR6o8IH4gTsqm369UL0UoBUQUnfE2sqVmrIppAbtkGajFV6x9dSuRpdiIUnDgEqKI3faFPQfN5vTH9uYmL2M0FWPEl73gDt6k21476hgappP7o9O3/24UH/zI+kvbOPVNn523Q1iP3aKA+6R7acyiRRitm5lQD1ZRfQFqP6MliwHnC5YhK7hHZvPa8nj5EIVr48LV6tq4rKHCA1o2xQUJEjbhELEqxB0FwVstcqggHApiZJQlESUxglFKAMw7ohdG46vaFkt7MWCZnMyPKugjqIt52JW9s/0Whs+69+su1xteO1nS3EeH2NwPPm+ejY/LF7zizPv/dc5/z7umXvXj/RFIWIuwQzUVNZl5RVJaVVRXlViEekDchYD1NyfX3jq/dp1lrihqX/seKwu5Zd34nY8o1YVqYEUF4Ge8epcbChQ7ZXzRuHrMwpLVJmUtNel4puj2iQUVzV1CR4paLcb8gX4kkWdJfu7PTsQxWkK9GiTIoHW6sg650qHe6izwRQxYPY1N+BVHivKvFNrQFUVUQeRflkc+rb+/ce+JO77nzgI3cdeODkZhwFY77gn31y7kD72Hff1Tv3wnvzxVPfo8r2bKBL7WtFnoeGG3xfG9TJYwhgszKFcCVDOdakuwo0Xi9AdRyMXk2gekGwPrS5ujgMWt9cYTdM0KHidbHOoLGKGVb0UaC6l4i1IsAr1ipsnoZ+69BXu4AggaQOqI5kGc7X2aeK3QE8KhEbrqNUBcnJIGw92mhOfCaeaHyVJmdPKHVlQyg241pY72vckEAVtlPp0b84UOVL31ukyz9WDOa/t8jO79ZVn3xVkubWXnijlpwuxa2+q1jUlTtEtyUabULWA6jWO8ib/bir+dk2+l7rae661Gs6oAoDdrlYRfSPfjR4rBZ5Rnk6oDwvKM8qKkrE2cHCSvRAKL2Q71MUwr4qoThpUBRhRxuRDiUgoGIm1SWSWAcCg6XBJxVMkBdOndTRxKd0MvWRiVtv++bNdNFv9vl4tV/PmOejvz773QdPLs/948V+573tanBb0IjIDzyKADyQVlQUlBUZZaakDDyF2+0M4xtvyKnvqgz1pYAqA1D+nzNWt8ydA6pjXI5tyGe9Ofsj1yUD1cKU1AdIHfS5ears90n1MwqLmppGM1ANjSGvFg3pEABzqd/VwK1VmFvWGZRaWY/VFkojjKuiCFAFk8qeqSjVsr81tJqaAh2Sr0JCj61vwnqiOf3Crh07/+zeOx/6L3ff/sbvbkbzFEJnzn/1sdvmzzz/ns78ifcVS6fe4BWdiSjwKPCkxC8404IVGxMrYGvl4R9VAsehzCp9wDVkVNcCiKvL/+Oq27UA4WYwqpcCqhf6/UqMcLH5Qn7nPM1FmoLTDqSITwR/bw+gFQ1XMQVhgzy/wb6sYrsImzFFNUhz+K7ZC5CXJwdNVnwYaYSDcrk0uKNxOKg9v9mPouRJQ/4XdDT5udbMwSdp6palm4FdveFmayxS+UvPvqbfm/vhOl18bzlYeKjOl5ueSSnAYlTD6iQjY4phQpQ0B1ygMYgrJS9nyS8Fpq7KinGBN7man22j77UeoHrBY2G/7xCoenAhQJuoz9F5zKZwyTCjMh9wk9UgzWkwKKkoUE6JyfOa3C2JXOUgCCiKwKw2GayGSUJ+HFHtS9esc2jhqgvXYQz5QUjGiyivfDL+5Ekvmf5ovH3Xhxt7qie3rKuu5Vkv722M8f9y/tP3nVk88wvne+ff2y77t4StBsUJ9IS2kbc2XFbOy4wyWB/pmuN2a5YAvVwbPX4+ro89ufbjcCU/wfh0uJYm0L336rF0lnnD3+MvNkKaE6RgOVeXhLI/jksn7VGv26W02yWdFRTlNTUrRU3y2dTfZyeWMfJg+KWtUbszkWenEicHsCV+23EulkLOP1NYVvzfh4E7e6WKrtVTATr7Sdea6lJTM2yd3bV9z8cO7D3w4Xe+6Ue/sRl6dRAs89/4w9vmjj3+3u7ZIz9VtE8/EFIahgxQ0cQlzWeilZagGf431Iw2LW0toCc/G5cBjM6ONc/n1Sb+FwCzGyn9XwzsraVNdY+/XoDqesDqhQGvdcqxGwxp+rLzDPtbokcCoBWBATH5fpNlAH7QJE/HDFbhDAA3ixpRt05OMXS1kOPpPMrFostqXTnEHVUEbNDgQADpQXzWjyb/KmhMftw0W19rbH/Duc04f6/knHOp175hgCp3Rp5+LMm9udv78+d+YbB84idNvnDIN33y61zK/FipYGtEyOuGDRWsoIKhT9rag7EyUWN8Er7U4F2r328UPF7O59zoe20GULWGJAQDVCZtap+UBapIDkOCVVWlbNkyGAyo10fcoqGqDEkpXPgJ1cZjbWoYRBTHDYobuCcUNBIyAC3OB4997aTHEj52mFShWc3hq6kS8uKZE35j+r96ze3/fupIfVw98ggsI7ZuV3kEcP0/TU8Hp+cXDh3vPPc/n106875+3dsfNiNqtJpsJVRXitOmYEWFsr/oUVE3LsWgZ6xjffXHH5ax12zquMpf9hq/3XqB6uqPKUCVYT//Cnq7ylkAgVGFzrwqKC9y6mcD6vQ71O90yKQZRSVSpzS1OB7VpxDJUtzzaju9bbMQA1K7krMOlVUFUvZnu0DLtvLcb50+HFC1pkjkabCnsi6AUfVgYIfUO2jeS02hl/T37z346e2zO//dD77tJ76yGYs8QOqpb/7+3s7pF37u/IuP/5O6feKehpf7zUbIAB4NXuzB6VmrLZd26KQTKxxfhHV1EH4FUL1Yw5U9YDLHrTx6F2MzL6YBHd/IXGiTd6HnMyAfk5JcSUZ1LZC5OrhmvZvU1Y+rOeHK7RVctJ3td2EiTIz8BUhGpHVCGprVoEl+AHY1YRCLxl6eqca1x/Yg4z3lkKEpHDvyMXsw3pSBqBGf6BLnst9KdTz59bA5/ceNicm/oNPJGXXPPfk1nlpe8dvfEECVveLPPtEo9bkHe4sv/fPu/JH31OnCbGhyirEbhe1MmlJd5uQh+9iXBUpSjZAWceGveSmG5RWP7BV84kbB4+V8lI2+16YBVSxQzMZojjDk8hYtuAcAACAASURBVD/vMKE3hotDyj64WZZRmmY06JeUDYiKHKUUWFchPQQygICCMGSQGjcbYl0VQ+gu/qtgVjh9RhFbrCJjvAIbHwZUqJByOAtEE8daU7v/NNh25283tr/uzM1QSrmcc+JaPPdR82hgsuA1RxeO/ZtnTj/1g716eXtjIqKJiQbVsDrKMUkElFWGUgDVqmJPQh/9DQaMe8G+uqubSK7Fd7n+33O8wrRq7hxaV61t0cXzKWNVw4lfORXcEARGtQbLXWSUZgPq9bo06HWoGAwoqokatU8t41NSexRWmrya7fjFwN/6aI7HRcucLkDVlUaYPR0iJ8uiWoN7yVqXxd73pNNfKCx09YekjY+eW2oGk/Wevbd8ec++W3793vvu//sdasdl69PNF77g9++d2DH3D5/55WNP/s0v6P7cbZN+paMAZduas+QRyQlJggydYT2vW5s01jQG3SPmdHxNGz+nnVJ3LWDmzrstoCojcaGExUsB1vUAVZYfWpnRKDAADZ7op4AUQJwAAFTlnrBEAMey4sa5NYv+1lLDJmY6Rw6kbrH7G5ruJD1rUCLgIqqD5rYXGhO7/0w3dv1huO3Ow0ohv/3Gu133QJWZ1Lkv7koHi+9pLx391bJz6h7f9FpenWmFCMSyIKoM4o5lQuTynnj2cVqJnVjXOvkuxqJsFKBdzUN/NT/bRt9rc4AqgsKw1cAFKXGHrkTHiUAGjDkWQAQCpFQUFaVpSb1uToMeFsSIPN0gT4NZ1TwBBElEcSumuInmqpiCJKEQWiGN8AC2xiatwahiR1tydjacAApeDONCR5MvxFP7/mDq9rd+iGi2uxl6tat5ztzI73XcHE/m+/P3PnPqhf/t+fkXv6eIi+lw0tNhiOaaipk3dGoPspKyEg6pblGHFKiQwhjkHmzof+GRkJLrTdUs+woP++UBVQcDwGmnJociVayoipyydEBpr0eDXo+Kfp90XlJLB9RUATUsk+qVihsoxS0AWjy2q1/BNIndFcqerolIQBwDUqYb5RzgbCoup0uJX0ICDAVegDorb4A5IhVVm0pn+3YffPrWW+78jb17Z//mv/zup85/8IMfvKzkH9gmzj/x7KETz/3Drywe/uLPJPXinkRlQaQNx3AqSI1cQpRlpAVw2O/BiNOW/tcAqi/r3rfeBxcCqm4dvJKM6sskIZdo7nIM4mYxquOAfPwCWAHuncR6HW4Fa11EK15rqIEWfpjXKESyc0+fJVss489WbdBBYxsGksQPGaQCrMJ31YsSabJif1zcZfM1YllrtFgI1mFnVumvQHgAn++QPWGDp30qyKeyjkryp+YarZ1/P7F97++Tbn71RtStXtdAFVGo2YlP3zZon/vxrHv2n9b5/B1e1U3AdVFZUA2QaiqbzmRPEokoGZ5bXBq6xLe80Ranq/l5N/pe6wWq7gBd6PWl71/qWyMewXVC4jeYCJAslEvjDLSq/ZwG3YryFD6rISlK2A2gRuclZACJT0kjpKQZsW41jJvkewkpxCXyZCMykBoO8UgIYXcATBrYBScDHcx8t7nnzv+r2Wz8OU0/sLzFrL5CHLSBpwGkfvvYtx86057/V/Od+e+rknpSJUoTTB4gDYFmuSioykqqONFsFKMpiTyOfRiP19nAB3hVPtS5o7x84rR5UHJN2kWey/PDjHRhBOFZDc/aQhWUlRnlbC2XUdbvsSa17A4oQOOUDmhCBxTVHvukgklFY5OkFI2BUAfSLJMqh8WZ+K+cITwPenYbi2mtqtyGlyOVGUxwRhV5JiADBpfCdHZ6+3dvu+11vz0Zb/vr3rne/COXKfMxxgSHP/9bd3TOHvlA78wzP0/tk7sm/YKtnQFE4ULieRFVlWzImeUb89SU4bX9FSsRl1M4vKzDapxRvRBYFfXEymN7uaX/i7GQF5MOyHe++GdZCQovvtG8EDBdC7yOM6qXYlFXv+vKzyQSBqn4Ofuw1fsbe47yOoO0KhuxynGsCApAla9BQTLBOlZUArligEYpnLEWiPJ1xkyqOJgM3QHsB+TkL/yU1y6fKuNTbcKqVsmyn0w91Wjt+EMTTP1lsvfekzcS2XLdAlVoevIzn70rWzj3E1l/7h/Xg7OvV8VS4JucFFhTeGtaHY+1keZDxYbumKScXyq86C5hKbZRMHat166r+Xk3+l6bBVQ5PWoYfyeRNJgE5HK3HbG8ILqoVbA1OaW9glnVLPWIyhjCcip1RAZl/tCjJPGo2YioAc1q0uQOTO6+9Hy2qMK5UuuSDGg6Po2wcmBnG5rKa/X9if3fiCZm/2012frK7OzDy9f6XLiZ3/958/zk06eee/N8e+7nF/oLP5aX+XRjMlEqVFQoKFDRmFNSlufss4tys0tVYhYOm42xyEUFEHQzD9gmfbdx0Lm6wD9KrbJQcQgyAFaF+0TjT1VXlJuCwSqa2gYAqYMB5d0elf0B+WlJTePRpBdRg3zyLUAVVgEA1C7O7J8qbOgo2UqaV6T73wEAB1blZwx2WX/u2FT5GXToWMzZHwAb0FIhIrU3NTn77X27bvmjhx64/0+/3Hp84f3q/ZcV9oGmv8Of/507O6ef+an+3DMfMN1TtyUmVa0YHpsSQIJ0LE8HVBY1obwv2HulyFR0nKNleqjrHD585RI+ZlJ1ccnbasP/izCLFwOaw8afS2i7x19j9eutBqqrAfbVAKoXBPUXuKZWf6YRUHVbKNl1uKMjlmnudEUzr3UJ4KAATZpdAeBMM0ka2lUfO3EQKACsQqRgnFBplGYq9FQwzB/FrLM3sJxD3BvM55JHdQ1XAc8YL0nDxuy3gnjmo0ky9Re056EXlFI3hG71ugSq6Ozvn37mnvT8qR+veks/VmdL9/rlcuhVA9IVSr6QHFfsgekskGUHjckId8vr28VqC6i+8hXs2gBV4QXYFJmXpHLkqWrl9ywF4OMskbjIbC+ynFJmVUsa9A2VqU95HVKlGlRzpJ2mOFTUSEJqoAkHYDVukhfERD7AKna6rvPSZl7zLpn7hKnUiSmDmUHc2v7RuDn9nyaas4+r3ff3Xvnobj3zQiNwxByZ/s6R737v2f6Zn10oln4gNf0dcQgHh5glIXlVssVRXheUlwXByowjCG0qEhZQHEuWIdpZzs0N1+Wkdx2dChcDqrL4ikSCi5psp4QRrTnHHI0eAKnYQBRVwd39aJ7qDfpc8q/6Kfl5TQ2jaZJC7vCPa5TfcS0Li1pZz1NxTpXYY2f377SaNhjU8lgOxAL8eSwz4E5+zxvqPkVAhP8MeUxmiO1d4EW9ycbUk7t37/+z1979uj+9Y9v9Jy73UJinngqPnf3LOxaOPfXj3fmjP6O6p14fqb6OI5/CMGTwgLmNLbIgX6hkU7waqEqyk7B18juHdkaNVJw3P/5rx+xdAjheDcP/8XG8FkB1LfC5svx/aVb5QufChcCz48Qk2c2x+mONbzxB4WoRaZtznuFUKwXdaou036QA65UfE8EXHAEVHJ+qoHKUG8vU3IEXc2HZqsn16K5h2fcIwEVIAPnN3Iumngyi6U+roPnZ5NZbv63UgcHlnvNX+vnX1ZzNelQir3/sE/cXg7M/my7P/6N6sHybl/fCCGpBBL1XiEAsyXgV1QqOfFiI2IDMlowwEVnvVNYbrp0PPHbl33C6tI2Cx8s5iTb6XpvDqNoCFsoeXOoonO+Q7RHFJCDNVVCRS4MVIhkLylMwqjn1uwWlPUODzKeSWmS8BpGnKfANJbFPjQbAakJJo0FB3GBpAFhVuAEMJ3FmcUeMDrKWM4rJS2bOxa3tvzcxveMj4f63wl/xhhSoX855cSWf+4R5onns8LHvO98//4GFYundXa8zrRJFzaDJwANd/UWJpKmKCr4X7JMKOYjTILKEAz8BC8HrhWItq10nruTHvwlee61gFLtUjDVTMZvDKyEAqqQowchfuvtLKsqCBmlKgyylfq9HWX9AXllRiwKa0hFNUEhhBVN/bDpFZiPHC/INT5pDGBg7sGoXYUEgttoxYlLZvN8CVZwniEdllIfjjn9bYAigasBiKj+bnpp5Ys+uvR+988A9H7vz4H0vXu7Bg1xt7ut/cNuJ5776U/2zh99fd07d11ADrxF7pKKIaus2oGG/xd9MAIesZOOM6sgbdRi2sIptxcPtLCjMmkUu6yljv1qB6jh4XauZaj1j9zIAvIZNhpAbL6/fsGaV3UfYE4PJNq4WsjMANjEN0n5CPu4cENAgDV9w6FphYTVkSt2OZOyMZes9CTEXEsfOiRrsq6KiNlTA2SKYKL14+nkdz3yW4tmPTeTbH1V33JFd7rl/JZ9/XQHV55//b9HtU/rA+bOHf63Kzv1E3e/sV3nqBXVFuFOZc6c3pwl5YtgOqz1McNwjyjtlSJGhW2VyXexLLvgt5RcbBWNX8oCs57Wv5ufd6HtdTaDqchk5wYU7i0uqipKytKC0m1G3nVOvX1NRt6hWTRapw38ZzEachJQ0YkqaDYrgBBAi7i5gVpWj8Nyk7wqPWED5zAoop5CiyR1PNia2f6g1s+3jatdbzq7nuG095tIjgO7+k8fPvvXc/Ol/1U7b35+FWUtPafIi2BVpjkNFqRTsHTSpAKsAR5gPwKrCD1f6xAWcwmoMd9wAVB2sufQneTU/YmVDmcwBawBV/hHsciRpCn+CRGCQWiA5DhvGPqWDAYNUKipKVEBTQUKTOqKk8kiVNQV2UecoYwtUXQe/hB5jXh+LP3baWD7EUkkDwBA2SaIpXeoULxBcEvXIR7mddbBsQ1W0WhPP7Nq558P3P/DAnx2cuuvoZmjO28/+8faT337yZ+de/Id/WrWPPTjpp0Ej8iiIQiqUTwWYVC0JWLo2pKqSm2OwlrmyvmNOmbkerl3272NrmWzn8f8xkOrA7iVO3+sdqK4Gg0M99EUQy4VA5oX0t6+06/+CQNXV94dVOJltRr6o1l+V6U+bimjTx6QdwycDlxlYlXkJea7Jym9IiI0OeA1i94vhpsW6YtjjLVeL/WbATKbiKF549HJtskKzVUC136gpnD7lJ7N/EUSzH2oU25+i22/PN+MauBIz53UDVJHYkb704n6q6v9x/vQ3f8Erl3d6NXle5ZGuDKky4zhUQxl30rGekHWMmJhG5SdnaCJpVKP59WKDd6M1+m4UPF7OibPR99pMoArvVO5u1OLkbtU5w60k2BY+xFbqgcYapJEhAQd6uG67R91OTmkeU1k3OL0KTQx+hMQq3AFUY4qSiMI4ZN9V0QrBRsQtgM7mxoIdrSirPDLhZBG2tn+qsW3Ph+Jb1Je2wgAu5yzjzaL66NNPB/u2Lx144sR3/t9e2Xtb4eVNEOF+A8krxExqnmNDglIWGmulzAw9sbg1SEOl+KVaSGolQQxUV7g2Xt7nvbmfvbLrf8Uc4BhVLl/C51j0qJV1W6lgGYdEsDSjfJDSoN0nkxVEhaFY+dTyI2r5MUXkU4Du/gqsIDR4AGvi74lF2Pmgip7Ulf5lA+k0jSNrKpuVLqaqNnVKtKks92DnEP7A7JUa1GE9MzF7dN/ufb+z79BrPv66Pa87thkLNPoqTn/5t997+Juf+zVaPv2mpu4ncWBI+4rt8BB5iQYXDwl5ANRFQVRmhNhUVHuYNHEbAj593fIs4MTdhhp9/pndko0lWAl4v/jtRgCq44Bws4HqSDB64XFab4PYmDhjVfPbqEFODq4FqvbwcMiMBao8c/HxFKcLUoj8RpJVgzw4AvgJN1lhfYKTkYBVC1o5dXN0dsi42Z4O29eBzRBk0MzjGsVuNjnFZIKppYnJ/X8TTuz7N2G5fIT2vzXdjGvhUuffRn9/XQBVXOB04lO3djtLH2gvHP1VKk7MBtT3wKBQCb87Yctgh6utXlGKJrbhxl7cCrMeFilZr2xn6qWHZAuoXniMrg1QlR0GA1WWnY8kHCu5Hrug8SJUc4MdbEG4EzzvU6/boW4HWeIe5VlEVR2SwW41jCiARVUcUdzAPaQ4DimMIgr8gHwPZRbblgC2noO3pcMcshIdJJTBTSCcPuc3Zv94+60P/D9q+rVHLn2mbT3iQiPw6KlHG0VsHvzOsSd/eyFfuKcMykbY8pUfeZIRjy7yoqQcTZRwf+FSs3S94vBAGyn7FltFGWrEpIlGblJmGynGto7H2iNwaaDqipcoYQKkYvzZzL9EWtyABr0+5f0BFe2U4tqnph9S048oUSEFtSavUuQZn3WkvPA6+ykLshiaovTv3E8t68qso20EYp6XS6ZjVlR4DhpIqlpiUblCAiN0Q6YEZxVWu6b3HNu/58Bvzk7t+vR9t993ajO6nx999HeD120/cO+3/vw//6/F/OFHEtPb1oqUCgOAb4818AikAAhBtz9DFEjZTEVR4PPcciGgKlZFo9tqoCpssjuvObvzoic2Hr/Z9lSXKplvVKM6hF3jAJ3B2eUDS3kF19l08TngUiytlNlH18twE8WSRHlt1qG6h7jEKhvahq83DMmwmamc+k4BhwMoMKs+2FUAVvwdzCr7VozYVdaMyyZH9jeOZcemjSdHbnBkKz+gVd4UelSi78JERnmT3Xhi398Grel/G0fNx9TOe7rX28x4zYEqd/cf++RdeXf+Z3rLp3+x6J3bl+jUQyQqN03xwiRlfC518DFw9iKu3x9bZSs8twd+2IXHJ8lY6WqNI7AFVK9HoIrjNvK1dBIOKeo6JwfRdcBcBqVBAwEPNjQmp6rsU5Yu06CXUrddUdr3qagiqlRMxmuSwkUfRVYCEFASh5REAcVhRD4aq1yJBSUTtrIDOioprEvyw5gyFVOmG2Udzz4Vze75/R13/Mh/UEpd1zqf623ycZ/nBfPC1JHTx9567MzRf326d/ZNqkWJaqHaJTCFcqQaGW6aygGIuMQsoBPNPJiMwaQPF6AVbKr14GU2ARtZzBUrtzvX67hcu8+1EqjyYusmScuocrlfepeprAu+Z3lKA9zRONXvUzUoKEgNTXoxTXkJg9QQSVAVNqGIlvTJQBc+5pEqW0/RXjqgKuMgP+V5fgyoSpSki1QV5hT+pJAAYf4IUB3hGGai0I/y6dbs0UM7b/13rTj55BvueRtA6mXry9E8Nd999NDRJ7/0L7pnn31vUCzujnXpxYFHUYgqDsCyz3IVVxUC6///s/cmYHZd5ZXof+Y711wllUqWLMuWLdsYsMGEAB0zdgI80iGQTh7hkQAJEJrOo8OXdL8eQpJOP7ozkJeE7oSGECAMJgECwWG0sI0HjG08T5KsuUoqVamkqjud+X3r//c+99yaVCWVpJKh+ArJpVv3nmGfvdde//rXirn8ZJHrOpSGaL5mAaLAqKyhbBH7Ju16ogAqA5PMtmh5oKqB13oEqvP9V/V1yIPW9QlUO0+qbtyWCoFarZSRgzQhqlkq631Q95sBLcoLkjyVIlETHf9gVk1prAJYdRxlXaWjWbNQDBUdzB2OnTGkN2lceUrgwWpwMpvYoUn8apTaSWpXG4Xa4NedYs9Hvcqm7xsDl89euPln4SdfUKDKzVNT37l87ujen2/OHX1L0j5xhUNty0Znf9zmqEy48YnYWEp5sJjh/yktmjzcEjsmlibyzF4MQJUjB3NuJCtdPvMsZzcEX9k7iMXMwq/FfnzhGFWxoRIFh0qgycq6UjLhe866Q5tzuqWzDjZFAaVpm4JglgJErJ70qVUnCkKPgrRMiVmmFLF1tktewaFCyaFSwaGS51LB88h1C2qhMCi15JubdcB+YFk1baR+UNvwKHaqdaPc/73B0cs/VNz4E99dTw/3xXAsk+lk5f5D9//ksZnJ90w1pl4ReVHJqppG4qFIlTALlgYpJTDyR4nZhMZK5WHzQiAu6dJExUub+lM1M7AsCACHub8fA9UVDAqxv9F4XlgaBhHq+uIPaFLhuIB7lIFUANR2i2U3UbtNVkBUM8oMUsumSx78StmzFE1PNgdqoD8fDYw6E7RT5JdkKjXrSzyqsqhSHjzayUqUmtxQK8fsOi4lkRyvY9g8L1im5dcqtac3bhj71FjP1s9dc9k1E2sCUlHuv/Uvx04eO/ALh5/+/rstf3pTrZA6Rc8k2xLZATuUZD6pHWNoljrwqUN/LdWB7nhYmae77Zuk+SozCcj0qadnVPPs4HoAqp1qtTpPbgbKr00SFdvZgGr/pfwgzilNtQet+mclisiAf/fQX0tGtRuo6nUUa0Z+TZUxKmCVyVMlS5KtGX4IoKocjVKJXEU4ANKsTNPj5irHBWAtiHWVCsTggABeI+Xp4YqDKivrayw4QWm5lTMKM/FoYCSTQhA9bnXKKfX/k10e/FRly+X3GMZocwXTxXl5yYUFqie+d8ns4YfeGMwd+8XEP/FcI2k6DrSIiDtMxHaIdxk611aEHFkUnoBUaZ6Qhgn57hT3dJzf2lzLpWDgai+iZnj1WqB/X95/MfY3V1pQL1FyLNbjSflB/27W9rDkSXPTWfY7wlXr95v/S12geAUnulqNqv68JQFx7qLr66N95OSUOZdDeBg+CRGQI2Y1DBsUBz6151rUmgtYAtAOS5QYFSJYf9gOOZ4pYNXzqAgpgFcgzyuSBc0YQCobSsj1wciy1f3hIAHDpchy0sgpTJR6R/5hYOsL/4D++YFp481n58G4NqN1/b8LfFIfPPDoT07NTr5lLph7bWSFPU7JwrzMulPEoKJ5KkHzlEoqw8IukZpaGSZGL+iiXjA82dZIzwsCVYVRfZZ+ZV0bi81UC3+2mL201oryo4RmH9WwIx7jMt/iCsIftZ2EbBEGC6p2C0b+DYoaLUp9n5wopTJ51OP0UwHd/VCiwisV0agGUnksijlZSjeG6Hldyv05QyqVNJVrplKYFCCZCVZmLDUAkG2raTjyWYlJruU1KqXKo/19fV/aftllN+8Yec6aNE5hFM3e91eDx/YfePn4vsfe154+9KKK41sVz6CCa0mZlVkTFV7QWaIy+1eMXtleyf9n/Br/ZREwlbFzMt93gJ1a63gdXKL0n8+86AKAWg6rAKOGhup4O5xf5wizJ4hf0/2KbE5Xn5G9RA9B1QjUpcfNPZLZVcjWdHFfYbZSfMzU1ZKVPrOEmm/JxVWUnLNs9n7yYSKZWOTrNNZe+d/ozC7y0/ymgpu+9Qfo+6kWWvk9VT8QsbXMTabqxeCfsZkaA1aQI+j+h0YV3t8gWQwE2VjKuio1KeFwAJGqycfKXMdXCxui3LhAghVLSCCdMcGqGhQkDpmFniNesfYVr9T3+cLW2g8M44Z1AVZXAD3OzaSejt83OHdq978KT+19S9yceKEVzxUsM6YkDiiFr1w2r3Yb9i9kA2W45x/3zlAWmcBafC33Lqu5iAIQ1dHyw9d9dBqw5XeWi4E4aTrItxcJy6wnPf22ix23WC51dDPqcV9U/5P/7OXiJ/VZrDlQzV2e7usgWkTxq1twEVkuEsElIgooajWpNdei+lxCjSZ8OMtkAKgi89s1yfEs8rwCe6p6nsdA1XFsbFq52igdltKKwxUX9nC1OVEEDF9oGYFZ7H968JIb/4NlebfSyHOa61GQvhbPwVq9B0Dqk4f3vGRibvwtJ/wTr2kZzf5SD5jslBI0TyaQpsfkI3UK+mNeZDtWc13jWtmILXpsXZTG2swFa3UN1vx9tBZ3UTDefe5LZaDgcomPqZpUUyyV0PmmPC9D6wbOBxKMVhpSOw643N9uNiiaa5DR8KkQpVQzXKrZFSpZPWQmtrKZUlZTqlSvtaW6a7/Tva9N+jWYkKhTnTaF00RDLTYvmMjQIKlQgrC1eD4Ti6zEoqJdrPdUeh4c6Bv48hVbt31x64a105Knu2/xDjxyx/Onj+1/x+ShZ95UtsJKtWAYnhWTA5/LjPYUQK6Z447GdD6lopuCO0Bq/hjJA1MNtrK5t2OsufijoPSS818/X4eZ4cl5eFckBt1z7UIGtLMaZ/hL4W2uICoI1ela77ylfi9eQ7pAJfyRUdVaGqjm8HJ27sJrCdsoC2OHh5Zrtzip07X2rvAh7eD+3PVRpf/OW3T+beE5KtSiHsyOWlEAK6pCUjG2ufxvOgWyEFajvFYlgUr03jgxRKrmKTus3XxeGTAQgC8gVgBulDpMvlhu6YBbrHylWKv9nTO27UHDuPDWVavBWCu8Zcu/jMv9xx4u1Zt7f6Y1vf/dSePoC+3oRNmhFme3w7hdGR+u1eetzfss8y6rvYgcSKCAYv65F4ZQMarzJQEZY6r2SnpAqz+7AbyUPzOWNLeTFvsuAcsCmtUc32WF0jnZ9QtUFz/GTIOFdBw0V8UhxShHNprUmIupXncoiD0uqZg2OnBtsh2bXAaqJf7TKxQ4xYq7dVl8zi07AlQtxQjBjw5X0E4ptgyK7cqpwsDVXyhUhv+wsOWFh9airLgmA3cdvsnudLe3d/zwS4/MHHrXyeDEKxpGo9csGVSouHzPoiDijAcYt4ewHNOl/nV4LuvqkFYBVPX8M//42SJKreJ4lrgkjbkCzxM8a5NEWNQkEpDqt6jRaFLYaJHZCsiLiKqwoLJLVLHKZMceGanTKeKrcmMnZSrH9Kh/k5Jkp4EIYgF8oztFg1PLZopIeVIqQkqJgJA4Fbdi8sxCc6hv5P5NI6Ofu2zLFf802j96cC3v18ydf7Fl7yP3vOnUsf3vSvzGZT1lh0p2TK4FWKqS0rQ7DZf5UcoV0C8tYAxfpQqofGGXazrqBoWKlJjXbKRWltMC1fngdDFwlu/JEkLwdEAVgEoBrpwSnPGRaijS613GPObXJvWBAuL4A7N34WhQ3Uinz1lVUzX5g02u/sr2WarZjhuNspQvAXHCKC5cvc8EqGafuxo2drnXZguzOj5mSIRhhX0Va1YBVJ0iGVaBUqQvEsCqwFMRyuQ2Qup6dhheBVRFvs0aajRthbAATM3Ucr1nStWeLzq1kb9xN77syQtNvKwWY53Vcy6G/vu9aPzQ9TNTD/1ha+bgDVYwVyqYA6gUowAAIABJREFUEZlJm9K4yQ8uUjvW6mu1Gssz+VwNPJcqny98T90EpMn5haBrsQeoi21lzaTyi+TR10n9Fb2KKunzrjL/AKtOad0xfRqS6WIFqjhusD8IiEjDNoWtNgPVuTmiZhtlEimbWK5DtuuS46Drv0gudKoMVAFiAVQ7zRq4ppzRDTG6BCGRYRuU2Ba1UzeiwqYjfZuu+LfVntJ3jR/Hqy76KO1Kd9npCWfHgaMHPzjdOP6KdtrqtcsmOSWkpqTUCnyKooi1x8zgoXHqx0D1TKal0/xO/sHvLAP4qbAySE1CNRIG/qH4oxpInBJtapu7+9vUgk/qbIPMdkTF1KayVWD7qZJdJM/wyIqgvxS7NwGg+rOUXo6ZHwVKOU5S5jI2LlevlUQpNEXB3EN0inALQHoDd/Nz/4gY+gPQQipip1Yw0rfhgZGhTf9ry+iWr28b2bamXsfw/G7f+8+vnTq8+71zxw/eNNBTpHLBJER8O0bC3pWM63hFgy0VwOh8oNqJv2Ta4DSxpssB1fnM5mI3X69Pi60teaCVZ1SzsroGql1QUDOfmuzo/u/8S+VWdmQ37JOrhoJ8Hq6XjIMMqOZAr2TYmwL2dVOdBpv8WwhwyK1zqroowEzA2wJwrg5wObC62hrMctd2sXty2tdn5yTyEXE6gqwE9lVFslxxBABwRdwqA1XlJy9ygpw/b+4ABNTLLgGbP1QHwdIGMVE7RDXAjguV6l6vtvGTlf4df0F92+bWwh3jTCey8wxUH3ODidnLopkDH5w5/sNXp8FUj2sS2dCSBC1KoiY5thg2r9XXWgPV+RsdHOfqgGp3dvP889THi2i9hceuVNhc+wJQnSc6UukuUvLQe0YNVNUOXE0WzBGqC61N0hed3HI3Y32V/ruPdjHJBFtyAKxGPoVtn1qNiOYAVpsRRaHD1h9SRnHJsl1yXPFTLRQcsjyLbDCuDkr8HR9DXiDVxMoNJgCytkOt2CLfqERDYzv/t+mU/qj38lfsXasx/Gx5H+Sf/7D9xKZHJh757weOHXil5VJfoeQaloPxnFIbmfAMisQ8HtcXFlQdb5dny5VYD+exOFCV0q7qokdVBtHEcUAxBRQZCfmsSfXZxL9db1Iw16JkLqBCalOPW6aaWyXP9lgzTJFBHhvbdzyJBe9okCqEBOykRI+p9Y4doMqv5XlOyQFy82IGZA2THCy0ZFEcYgdpRJs3XHL/xpFNH+or991+5aYrT6w1IzTzwKeu+8GtX3xva/rgL/YW4nK5aJNrxAxSKQnIQeXFQpKQ5KUBXGmbKanFKBdwbKgZmemG0c7YWI5d7danzgdhi7OEsi4sP/aEddSSC7VmKIazu6lL3mg++7go8MqaoQWoZmXobCaVv2Sl/+zvHUZQGFVcI5dTCQXk5scwYKz2gVoIINYrUJ1/DfU1yNZ+XTnls5UETvFPhW7VE6Dqlsiy4QbgMoiVxkdRwOr371hlgajqaHM790s0rhir/B5IxjHdMHXKz/SOXfGhVtP7Yt+262fX+jla6Ux43oAqouXa+798idmc+5XG1N73hK2JPtsMOOUOGrQ48slMwvmbyiXPY60B6Oku2Eq0lythVDO/wEVRoejwePJWYCh7GetJpGM0G2g5YXbndbilWNw7xH/XY6t1M/xMC3vBj4BiWOcf1npnVHliXWRn07HTAVANKQ4C8lsBzdV9mqtH5Ps2kYGmKXnI4W1oO2iucqhQsMkBWHVsBqumLRMjl0LRBBLHZNlq08BidJdCsilIrbRQG9tT6Rn7Tz2jV3/T6N0yc7px9aPy7/vSfYVnpp7ZebQ+/oG9Jw6+MjDTvkLBs4oOAIbBZX4/Cgh95CEzdwCswv5Db/Xjr3N7BbKNHpKTlHupmPkHFOCbAgap7ajFnf1onArrLbJ8omJoUcUsUY9boaKNmFuHmU+4ChZMJ3MLyDSoGqhyTCqeK73567CswsB2tIp4P7CsAH9cmIN2Fg0mmCnRpMUwFayqXR/sHb5rdGTDR4r9lbv2bNhz4s3G2jY3pgce7rvrlo+8c+bYE/+XHU9fOVCxzSRsU6XoUcExKQl98fhlQAE2VbSF3JXNMstuoMptfrwZ7r7HGXBbdPwvF5na/UYZ+FkFUIU1mJaHMdgRxJMdoAY+XUA1u18Lx2o3yFVvxaC4A0ZPB1TlOBx9NArd5uDq/PL2PCi7FKM6Hyzqo9egfTVP3mkZ0tO8md7EzQeqDMu5p0V1+PPGB+E0AKsFiVt1PHmW2DFA+QsLVFWbg+ySaaWwbBox9hD8yYEEWO8cTsGKUzP1Y8t3yv17a/0b/lvBrn7dGLtxejXXY61ee95WgHRy14b21Phr/RPP/GbSOHKVETcsy4L5FOxNZEGyDQDWkMHA6b7ON1BVEb1dhzVfX3q63SoPNs12Mj7Uwh1dBZGwgk7pQ6udBaSK7hR/5qQRqoNfhqOWqoNt1dNLrqOfP6/T5d/xd1F6nVxpRp/oxQBU5SHuwPH5TVcGvHjDkILAp0YDTVUhtVomJXGBDLNMJkyVWQaAqEOHXLCpnk2265DjOGTZsNNRInV0SMYhmY40S4jMwmU/yAi7frPm1wYu/3ShPPyR0vaX/vBC7UBP9/ycz3+HJvXpicevnT419WvjjaNvbNlBr1X2TNt2yAJTBj1qEIuZv4E5IaaI4PiBcp56Hs7nAf+IfVb+ecHcwolvacqJUyH+l4bkpz41gzY1W3Xymw3WpBqtiCpGkXrNMpXNIhWMAjkGFktHFtUU1TIJ+dRLZIdNVW4dqku9A8p0yb9bJsAskSlAFUUSig1y0fkM3WqUkBEbVCqUZoYGR+4c6h/46EDP8J1XbrrypMEpMGv7dfDWP3/N49//538b14++rOr65XIBVbWI7e20mh2elVApsFesCYN/ZR+kGlkZRiA8hEveuQY2faUW1Z7mz+PcAlXcs872ITso/kuekMlAsLrJiwO1TppYbijkOpmkDK31rcwGag5FAVmMSakC5sZTJm/T8bKKnMldu666Qf6azhsSSwLMVW6S1wKodh1avutR6U9l1KABCvIXrE+wrvLIciAHQFAAbFMgkeg0kmk2XSoU2CiIg4egAamiyGvwnsL+s9SCrDRK3aDYM3S7Wxv4cKnWf+eFkLWdF6B66tDX+83W8Zvi2WPvTGYO/JQdzXjIRYA1h4/ubDwU3KSSUBxqoLr8oZ13oKpywvWD2j1ldJdUTqdc6DzowmZqgMm/p2l71eWc6VBlihDNCexOck+8POZZP6V6oPOMqXqx1rKyLUwHyOr3XaiY7QaA67n033U/cqCV5zulVQ1DmJGj+QMZ5ERB4FGalhmsovQPoGo7AKuIWQVQddmMG81WYpIs7A/SslIrIrJw5W3Z5ZtgThIKYpcK1UsfKVQ2/FFvbewrxqXPO7m2y+TF9W6opNxy+Jarp5pTv3RsbuKtdaqPFmoFMly1648NSsKU4lBM/eF1yu1TiM3VFb4k69u9uE7+vB+tnhUWmTuX2EXLUpWfTWDnCDYUwQoR+SlCFkJqRW1qNZvUbtQparbJ9CMqJhbV7DL12FXRo8ZgOB1mVPGciHeoBCxkGVOqs4arExmT2tGjsjY1V7LUf+c9ttKHY5yYsUUO7HligESLCnbhWLVcuW3Tpk1/t3lT3x2X9FwLkHq6qXhVd4h7LI7c2//Atz7x/qmDj/xrK5y5tFpMjIJD5DnwRsA4Dsm1Ua2RmF9e+MEwax9YcbqUbwBVdYiZ08IKgWoePy0ER6tnVBeU8LOGnNx7qb/KOqAurZJr6OHVdSydzp3MGqnzI92Vnu1h1H2X5jJ9frpzncdPmrBuusOhCkBVcD8LftDwq/vmCrBfDlUsLltYHUQ6W6DKrDtvznPXV19rRT5Js2PHugqbISZaHJGvgWVNyVVmip1+FX1RNXrgRr7MKQjMKsCpiqdmptXm5zhCQEeh55RVHvi8Xej526p1xQPGpZe2V/XwnOWLV3cXzuDD0nS3Vz/08I3+9IG3RacOv9FrT9cK5EvMZZJSyAkOjCZUIKpQ3IsbR3QO4LwDVS0PnXfF5ut+VjIz6kxyXXbP3pLfTHXjizusMoHOLSaqZK8feJ1r3jksndol2i6+kiyuzgPTPFBVO+QlEnvWO6O62JDsYoj4/FNuqooihAC0qNUMqF5Pqd1yKIkqCqhiN2qS5ZpsWQWNKmtWudEKE4Ep7B5HIBoUpi1KTZQfwaJAxJ6SiQpB7FDqjMyWezZ9rH/4so8ZW1742Bk8Ns+KXwFIvXXy1kvHZyd/frp5/G0z/okr7YrJkbWcbARVBowZopS/mSmDB66ZqG9VUdCuNM+Kq3IuT2IpoLqIhZveu0p0Rm7by75gFEUh+UnAXql+HHK5v1VvUNwASI2pRDYb+ZesAhVRkUDkY4ziO1xMsXnDIqcS3RggqP916VPns6cdH1FZ8MUhmTf2qtGKy+kMVG3WpRqxmZQL5aO1cu27Az19n7ty09W3btiwoXEurnKa3mwdubP1sqe/d/N/SJvjLypY7UrJBUg1yHVsvmZAp9xsyeV+5Z+KZqoMqAp3hRl4IVDNcc+nYVRXClTnA9DF9ivzwZUQH1qi0AGSon/S2xoduqGrdPK6hUBVWZJpMZtmXrv0pCIB4IS5jOHL20cpxpUDAdRC3EXxiH8CuuJ145QI5Dpf8ool/KgW2Rx0HojVQaSzBarQ4fImTpJuMma5I2XjdnN1ruhjkdEkXfvwWAW7WqLULLDVlDCv6vnRNg7aLYEvh/ai1+C3s7UEGObACjLJR1JWcfAZtzLwiWJt9PPephfuXuuN4HLP7OruwiqffuxA/cm7tjUmH/3lcPbAW5K5w5eVjYBcsCZgUXCNlKl6nOAhj7nUih3zegOqS+3NM8C4wmvDA4PfLOcVq8JKsi6yLAVGdo+SvtP11KlZQflK5huneHBru2yp07BvqgatSusiT4GWInT8WPOnMX8zcKEZVb4a8/SoizVRdQNV0VqlSUhx3KYoRLRqRI25hFpNi6KgQoZRIRPsjG2S4Yi3KjLm8dA7rsOLEFJmxEgZTKtJAVwqjJQnB/wMDBT7AGN0Gz2JW9v07XLP2EdKOzf/s2FcjXzEH6kvPPt3Tt258dCpoz8/2Zh+66ng5PVmMSGvDI1ZxDrfAPZTMUrM8MSUwSiWMZiIwa1KQ5VoJn/8dforsDKgOn8zLUBVZEeoFiQw8o98aoc+d/e3g5D8eov8epPsIKVSKvZTNSTlQNPG9lPScS+5UzaX5PkNQYHhudHl3KyjX7sAiHu/PFvKyV8385jwRBXwon03JTDZ4gYtM7GTklOa6Kv1fXtoYPjmHdfuuGPIGJo7/XVa/Sswnqfu/Hhl396nPnBiz+1vKxmzm8peanq2STZifCGVTRLWtONP7moHI5UZUemGMmliVc6q/K+8GrD10EKguhjwmV+NXopRXQyAZutVLgXqtECVD0t7fmsv4yTLsu/INpQPlSJcVHecsOlaopadYodRlUdfVU24rzJDs12BBlykNpWVl3K80a1BeQlCVszWpCT/yVBW9espnnbepLIeGFUAVXxlrKe6pPm1T+ykNCiXLn/u9LfgseoyUCW7TKlZZM2p3DsRpcgpqzS/zGhC/pvXTeVxrCsCeCnGt59YFNnVxCoN3mMX+/7G6d345droDVOrf5LO7DfO6fyfTu6qzM7O/Fx78ol3JK3DP+Elp2wj9gmpCGmszWmRxqATY+Riibi++9DON4O60supJ/2l9KnZEpvpQaTsk3KCkoom5BqRAqWcS53Tpi7WKMSXRmWWY4LHJGciCk0EAIaF0ptK5NBAFUsJTwJyjTsidp26JMey1HXGQ4zMjNN9raTpbLH3WO39XdXrOWU3ojRuURy32KcTQLVZNyjwS0RpCcHyRLZFhm2TA0YV+lTX5YXHdUxyHOniBSjltCokiLDdgzjW8f8jVQ2Z3kaZ0sLAHqe84eNDV7/qE0Z5aOJ01+3Z9u9Ppk9WHzvwxJsPnhh/11xYvyH1iApl6KkMDvVgxi6MWJ8OTCPJclBTyCZOKgUyDSwV+ftsu2Znez7skJAtYp13Y0igJijEK+afc60L5MapGF6pIYVongJQDdpsQeU3fArqPhmtmKpmgfrcGlXtEqdNsbUUzPg1E8SwxBTtsYIH7B2q4xu1V6p2FlDzPNu+KaCKxin8t2WBlTXEZk4lT2HjLa4CZmIm1omNQ6NfumTDJZ8Z2z52/7kCqTwz777FO3L04JUP7brlz4vJxPUlc65UApNqQeogA5UZ5MxiCiV/pc1UbixaiSChlUryxQ0s2pi+e83rAoDz2co8C75AR7n4+8yv/slYUdAlv85oWzD1Z/44ZOWQZ5RHG6M/0RNz8IIkmqt1RPPoHd/ubFmfR7zwuyYp2XAAwfWSbGxE3wqhwoloJpHjiPE9a6jxM4H3tuprwUaLq5JqzDHs46VS7BylKqb7NroDdxYDqtnWb4Va1bNlVDvjR57f+R5BnSYr2eix/Zmq4IuG22GrKtOpMlgly2XwKf6q4qYhz79SuqrxClmFfKA4fnTkEykZccTWVX7iUGRVm1ap/9bq4Nhfl4JN3zQuPz9hAOcUqAZTd75get/9H6Dmkdc4wbGalTR4wHAlNkHSCAZyTAa6KdTCtBhQXRUoOdvZfonfX1BCyT/Y8/zv5C53NDF8ThkAjclANCx2eKDtmcbABZHIQojwUdqK4P+ZfUa3FIL1Wmz5IXskAU4CskzX5p0VBi/v8E2LHNuWRizlLSo7/lQmVQBdUPwYxKz+X8ha6nO/aIEqnxOAqk9J0qa4HVKrHrNO1fdhMo9uCESqusyoAqCaDnanaKbCnyjtwT/VIguNEVjs4eGoEoBUWwgXWRALGVsOpW5f3a6MfnF420v+P2No+/3naFiuz7dNybi9cfurHzrw6AdnW40byDUst4hyP3TpojNrwy8VYQyYDzAWs+AK2bDx/+fYl/V5ouvtqE7PqHZXRTSTKn618K8FSG0nLWqHbfJbEj8c1NvkBiZVrCLVrAqVrSK55KG20OFoIInBfKR0gBqisEF5DqgKoFNsqioHSye/AApowaWZ1pDADmwAsRFnZscl27Qp9MOkYBdbV16249O9vf1/EW4On7rBuCE8l3djzzf+xzC1g1/fc9833u/Gx3tqxdgoeQ7ZzFhhsErGerZOaKJAsVnQr4tGEnM2zgvzt4An5s+UMb0+h/x6Mx+wqg/MTncpRnX+e60WqOrHr3NO2v4Jp6ue0dxF59encF7olppIwIyymcMax0CpAz0yzAr/WZABIEW4GS1Hpxgmu7L40AqZqHoBkGGTBD21qrwwxsKuV9ZRHouqeYgxGJe8RRLADOM8RczFAFT1+szHqpx9eD1XBJ/4C3tkOjUip8yWVWD2E27Alt8R+CtAlSut4g6oCIKMd5YNiGr6wzWPU4sio0BU6DvlVIdu6evb9l+Njc89L9K2cwJUxdj/kd6ZJ+/5QH1yzy847ZNbi+SbRuJLowQuE8dQ4hENWcEju2/RTi4oRaylseqZzmb6/mmbKPU+LFKYv9vKle61xyqzpBhQDEQjMqDFgz4vjvlniI1MIokp5P/uiiSft69SnbRs3YOJHSs/StMc9wlayiDbMsm2oTHJlVGw48WiYDsc/oUmtljqfWSj21cB1aUu0cUKVKWJGZ6qAVHiUxxE1KqjoSqmdtOmiJOqCmTYYFVFlM7WVJAB2Ba5iFm15ZqapisLknIB0HdGWkBksYototAqpnZx9I7q8DV/Wdnxsi8ZhnFOF9IzHdZr/Xv3pfc5PdRz+Tf27PrDY3NH/wVR2lstVangeeT7IVtQgYTDn9CpY4fGvIj2C9TDtbN6ndb7ca3P4WJ9P92AoZr2uyCEzvnG1Zb5SlgVdPZzpAJHDocUxD41wgY12wCo8Ej12YKqZpap1+uhsl0mGw1TqehRtY40W9RUSUU+A58q5W+tGdTNUgwguOFK2DDMf5iK4K4BoIrfAQDBF4MXXi9MAMO44BWPjm3Y9Dmn5P3lYDx4ZOfOneG51Mul6WPuI5/51LVTh5/8cHLq4Atdc86tlS0qwFoNVkBgqxSjJyyXXhNw3rlNGEIAlK2LsKuqKpZ1Z3eW48XAafc6Iw/I4gze2jCqmX2hLpOpMjSv0dnCJttKkY4K8sOapK0BUDlMeY0LFUmlom8XKUFKI5EClxgHFtxW0KQqe1c0taIMzfMF1lG2YRRGt+tLs7zsNw76oAO+RKeqxv88Pd96AKrzPWaVHkr1msybmfJsOK/jcp5wmTCcKpkMVLGm4Tm12R9VwKpodbkKyKyX9LUwCNaMs9IAC8YQ0gvPa0wOwGqSOj27iwObP9Fzxda/INrZOJfPH4/ztZ6UdfrU7MGHf372yH3vN9uTO92o6bnYHWPXzs4iMljBplro5FO0Myt39IVaD+A0d3Hy6U5LXjNVvtcyVB42vLtjClmB1Jj1jGkUs3ckvnlHyK8TN2Sxj9CoU+lIM2dVvSvCBC+lFmalAPatlPPp8Y3Npgaroq+EMb0A1cQ2KTIN+HFzrjcsPxzunl1+NFyMQFVJHwWopkhACymNIvIbATXqAbUbRH6Acj2AaolSC/F0sPpAtz/YaGFTdenftKWUkk2o6oEXDR6SUwxKrIgCE10Ww/u8ypa/G7nypX9m1EbPm55nrZ/plb4fDP3vOXnP2IHpA+9/Yu6Znw+ccLhoO1YJHeEwY49h6g+ro4hCijizR2v1NKuqlt9c819nAl3pcfyovi4PVDvXQE3xbJiv5TsKpMYxxWC5EbCQRBQEIbWDFtXbdWo2W5QgErWNSNQS9TkVKiES1SyQmUo3MHYcupqgg25EXyzlbNGTaqAqoIq3czoqk4Fqp+mTMZxuotL/phuxYovs1A5LxfKekeHhvx+oDX02nU333HDDuWVScR2Pf+9jo5OHn37j/odv+8895ly/58ZmoWCRAw0qg6FOE0/mWqDAUNZcAJCqFga+I3zBcpUDzXjNA5+LMavqiVgRUF1QCcyt+EsSQhkTqYBPbkFjwpI54Pk2OIjblddz9Y5DAbG2oZKFpDmpIip5pJyCure6Y0h0lp2edHF5QFOagH+saUj8AnOPcYYGV3wLadCNZuTKClOt3Jiz0re8WF3/HFhdl0BVV5r0kFluclPJbQxIrSIZSKxyCmxfBcsqkaXh3GW8dvw1OkBVLpu+73JNwZBjfuAQIrIoSGyK7dKcUxn+weCmq/6QpvffYVz95nPah3EOgOquQjgRXH3s0BO/F83tfUnJmK25SZsoRPYxih6OEmHjvEIGRwBKGs2LFuk0iOkCrER5TeeSF02xk1z2ZwYVDGkHlOLvYE3jSDOoeJD1IBFtF6Z2RbjrdvzMwKoTuMf7HEoTpT3DwGI/6SSJjShKjAh7fNu2UhCDBtK+kI2NBiH8ILENisyUgSoYQEQP2gxUlx8OFytQBYxnsX4ac3Y5ocTZCqjZaHNaVasNsO/xLjQ1iqLx4VQqk0Gq6xgMWOGnaqB5irshwSiJLo3VeLwyWxRbKaV2RAF86KzeuuONfH3syhf8nrHhhkcuwLA9bx+JDv/bT9y+6fjJY2/aN3XgfSfcxia76tgl0yE7NCgNpasfGUetOKLYjKVUrPPOWfojPb+y2OVXHt3Acd5O56L8oG6gmn+WVSMFV0VRJlSlftwHbjKMKIoDTpuCfRtAauRH5EYGVcmlPrvKmlQbnb9suA7dIL5lxpJGTXkWpCtbgwYoWOV12b+r5VFAqzh16oCBDNup6gSACj9fqQGpgV92q4/09fZ/cePQxq9ct/26p5jzWGMLqvk3Pk132U9++Y7r6scPvm967z2/1OeFNkAqKi3c3c9aW1m/5IqrVC8NhgCqdIMgM1Yd/1PdP88srJp7lwam89nTxXPqFQLMTmM1QJXXYPWbelPReSP1rxlb2TE4zIxV0QQdoyc6UeuckDLCwOh3Vl0bMlgyth3XDS5AKO/j59CfotrHvRaKGICFpWFCKqjmDvSrmah0sRpAACtH1worC4DLulYGq4pZzSQZqnVNybcENy9c/863RjVhtkg5FjCezrHs+t7k4dE8IwMwnzFkKLCIswtkOQWykVpluxKxyhtM6avgT+FrLPsmGY+6w0p/LjaWMm/wXK0CLCLDTVKndqzcv+ULlZ6xP6aN148brOE8N19rClTTm2+2Ws93R/32zNtOTe39N7Z/bKBgNkwr9ZnFShPQ+J7cCMPn7l8pF8iEBc2fPLTrD6hKqax7csgunrrJUs1BaV99hwCmESVhRHEYUcI7TOxORNzMViY8yasJHyyCmrzl2db2E2Ku0QGq+FXoUNUuyTLSxKQotdJWbKVztmeecM34mGUlTctKa6aRbiZKRikNi7aTkukaZNgppfABtWRnZUEzfBqC/eIFqopxxumCscYC7fvUbjSp2fCp2U4oTDwiq0apgXIJUj5g92GSa5MAVUfAPjdcAdij81iDVbVDBZsag01ykIuOTVkxsb3++zZsve6/u9tmv2yscULOuZkSzuxdd83uGpyaPvbKoycmP3C8PfU8o88zzIJJDjRrEVIloYGMKTKxPU0ohgEmnndtwaYmSd2xa/CcoEp0mtE5s0P7kfmtDlDNLW5ZY4SAqTgOpRElBUiFZVtIERqn/DY1mw1qN1oUN2NyUpuqrEktUsUqUMFwyeJ7ghKiMhJXALSTZaWTpTRbJsAtX8bmuS7zSpVjgu5U6/rF2slkbINFF2V/13JatULtwf5y/xcvGbn0K1duu/KZc7ko5gdMeuJbPY99/ZuvnB5/6rfCySde1F8m1rAzA5D5cmrQpRB69nNh7cQrNbemKZDGP8mBo/z8Ox80LQRRSwHV7iW9C6gqkMlr7by1rOucc6Atgys5CZk0OCqgqhQMIGASrHfwQw7V+qeagmWTohruFHDk48rYPWkti+KUK1m4/1B9SLMW0KjB7RVIo028sQuKAAAgAElEQVSMJDEdI7UcMzWNxDTS2DWNyDTNGMVCMmEZqECrdovg8cRJTpLsJJuKjgRGn/v6Aao50LwIeTS/8tm9GcEmFBhK/HvZH5xjwgucoMiAnXGGqgJkSWk5oJrdG7n7ImcBGx7x5sw0bYo5idH1zdLg3mr/lg8WC/RtGnvNzLnaOK4pUJ3efUuNgukXBycnfi9uHXlukeoOxXWiFKBUSttpglIQFnkRygsJqah4BqqZB+36WmDUzkN3d+pjh5k8ZAxs76BBahgLMA1DStXfUeoX0TfOXwYM9KMZi8rd+RIHyICU2VLR+ogkAqBVUfJcfgFILVBiuXFs2c3IsqZjxzxsFJz91Z7iUz21yqP9wwPHW82ZwcbM1PP95twLg3b9ckpbGxwrKDp2ZNoOokAxD3QyhBfXPMmtuDiBKhvuqC5HkyzY2kAPF7bIbzWoCbDaQnynS4nRQ6lZIcOCCwAiVMGkAqiSYlQN/IWvFxpJbAaq8tBzickgiqyES/+pZVKEPGa7drB3YNtn+7a8+A+pf/vcuXqQL+TDcld6V/H40eMvmjx59N3jJybeZJRM8mpFCrnkJ/ZSYFYCPxTiGYw+ys0MVjsaPs5zx9XUzwJXWlTTWo75uJDnup4/Ow9UuxYvlgepZzhGNG0sIDUOKQx98gOwqHgOmpS0QvICh6pmhXq8CpUgg0kNshNTSt2IAlUdxGwopLqExZpKNt36bzyrK8epTCqjtuXKZJUPyrEc0aNiI2lZkj4F27I4pmKx2KoUKw8NVgc/u2Ps0q9uGdmx/3w+QycfuvnSw4/c/gvHn3n4N8zGobG+qs1RldCxy1qlbY+EwctAuVogePbmVVaAHa917K+qHAE0cFL+2YuBpsXn5IVAVb9O8zwLfk/50a4UqOrxpOUYHUwt0hFpECZOBouxzgUxJfhGRB8ncMn6hqQyw4BkStmNKYZUM3siJECnv3ih6nEFw3n8N5r7wziOItNqxCV3yil5xzzXnLatJDXScDCJguE4afcZaVAzKHRtMzFsRnNo0tZDFBKBTke7gOelQb2+DxeGUV0eqGoXFBFEdDPB2spSsAJAviRXmW6Rm6wSjvJV0h2VdKUZVYFhco1057/gHbGIE6AKrgbNWQa1I4NSpxYUahu/WCj3/WmxNPCIsfnFrXMxR64ZUE3T3zXnnr7mirBx/B2NqX3/pkCnHNcMjSSsU5wGQskDMMTQpMJ7z+USUgK9KndBikWVMKrLn+pyu8FzcZF4MHDMqxoUCldz9yKodpQ3+GmKRHcKkBqE/N8UQawjk7DsmPHAFmXHw5osFVkIYBpL+gEGGdg66dTLZ/uKiTRbFBpuEhtemwrlKbNc2+fWBh4rDg3/sGfTJQ9G5coztbGdpxAfmOKDjtzb25o5uOPk8UM/1Txx8FVJe3KHGc0NeFYLzdhku9Cu2JTkGgLy11Ez3OvBRzWbQE43SNQLUWqT9j2RmFixahqLmxS2m8wiNVoh+YFDUVqjxKySaVVZ02MxQE3hiMKAFU1rBrpNDVj8C1AFt4qKABaeGA1qFtjCiJOXYvb8KzS90oa7N237md+g0Yf3PNtYVWjSvzn9zR3jM0ffNtU4/muz4am+Sm+JrwvsjsI0pjBBTDIaKqBLhc4MMwH06gmh1CWkgcgnzASLmfguCqOKRittX3eunu5nwfsyaSfzpxifK7s5/rHyrIYrBZwWYOgPkBr55PsAqXVqNhr8s0JiU19apV6jRiW7xHIX8b8xOA4VIz6TJgFEKLZKfFQFpNqpxeAWdw+NhZjj80BVdJ1ZgZM758UZRTVSMQKEdskO+vsHHxnoH/j4SG3ka1dvvPrQ+QSpGNtHv/NnN0ztf+TXThx8+C1uPF3oqTpEaLpk0C50osRRap9UWRxkYdWeqThZBVRVCACvhqqsLaMfAQCdcZhnoRcbnYtUqTPgtRZAlTvmtYqj68NkzYOFGHfcY80LUDEUoMo50tz5b/G3NNx5RAZSAEXTmz3vCspyFKjyneV2DgasFicjJYaRhlC02fZcWqzsc0Y3f7+6YdOdfRvGHi6X7WZ75siWU9MHr5udmbg2aExfEwf1jVYa9NpGWDQptECIIYjFhsxINcEqnlClDOYgUG5MqiW+SwqxklliOaJnJb8vpf/lgaoAfO1i0A2Wss9XbDZbecGyCqyqBV9VcQGQZpZOFDs+VqZc7eer51/pb+FmKoxR1ggro6IUz38pTZ3aqdLA2H9zyoM3F7b+1IFz8YyuHVCd3FU5Mf7kz0SNqT+I5yYud6hJZhKQgbaJNGTqGBqTNA5Vh3lJNH2GLFmAEwLklweqGjSd7YBYyaDRr+GbyF1vAlYz2he+g8yUQoeaUhgEFPkAqCiBYGeZiDG1gU5Imx+8lByKE08YU1hoqG5JTphgJCjMKRKPWLubMaoORaZDkW2nseWkIbmnyv3Dj/UOb/x2/+bLbrfHtjxNA7PHlzKXx0aCjr+pRP7RnZO7737jqYk9byD/5LaiE9mFommYkALwzCQyjM7uXDS0rFRQAQHZTk4ZOeP1sF/hCVobO6/mAqtFdTW/slJ5CB+3Vj+iaxjpOWlMRtym0G9So1WnZiuglo+oOGhUwajWOJIOCVS2Dd2UBqommbCugl8d8qhYoydyDdlAmAxUkVOPOFZMOlFsJqbT//QlO1/7fmu29B3j6meX+f+udFfh8IGJtxyvH3vviebMdaUaNFEmxX5MrlegII1pttWgIA7Ig5wCZb0oZLCKpsqIGVXtEwOgqjSPSrfeAarrUQ60mhF7bl8r9nMLgSqqPdrqh/WplFAQhhSASfVb5Dca1KrXyW+1yDURiVqhIbufqmlZOtqVTzMfPUuVpALDpVywXzyHi960A1RNZmAxWXJzIeaGvHUTzy+4z8rcHI4j/EyJZWGapKlpWEFvX+9Tm0fHPtTT0/+da4avOW5gAj6PX2mauvu/8gcvP3X4sffWxx9/bdkLqOhZvFkNUQxAQ49y/dFawo4cQIAqWyLly/uKSV0OqM5//UqA6nwGfcn1UdkyIZABFlOy3naerW6NKu6pnKeoF8T/myuDsIlCsqQfUOhD1gbXGoAnkxwLm3hYl4nHLoBqSkLOZLZUal0TD1YBqgyqmKUXcAU/IJ/MMHXd6d6R0QeHt+/4rDd06d3eVc/FhoUjPKV5+36bGl5/NLn3ipNH979o8vDelzdmjz/PTv1+x/RtywiNghmRY8Uc0y69VzgzVDYNnqdl0VPKTQxXxUgKKZQl8ig1Uh42SdVHSzvOFpecCVDN3z+RzuiQG+HIsC5xUxUqhWgGhisAwCrWrS5ttI5bVSNOSzMMkA6YszHeVe8NQwW8l0v10KJy39it5drI//B2POc2w9i85qzqmgHV4Km/fkEwd/Q97dnxX478ulXAYhUFFMdomkK8JAaknKQMAgFEnZvceVhEFLAWXx1bJ93cl1d6ioZFHQVvobTuoGOwlveA43mSyx3CDCP/kdmJts8Pa9gOWZ9jJGCEMO1ClyOpLTrqLGZG1WO2yWJ2WXbfWEzQAoVB5LgFSsOEXABb6PtS7A098p1iUre9ljM8um9w49in7Urhm6Visq/XDZu08008TShJ2qIXjx/q+++3T7n3VqJGetOJicO/4jembnLpVLnq1smxAjLdEpkIDFD2NexYgJ0zHAIkaFmZJ0vGtonIULCWFsq6KAfJZLXagbVS4Dn/xFbyewyhuWlPp3RhYm1zA0nQblOj0aZmC01uHplmDxnMqGIHCl2qQZaDBKqEI1ZtC9cHlmAi4BeLD0yuePAdSiyDgSoCATDmudPSrB7ZuPXFH/YGtvwvGjr3Vh5r8eSs9D2+Mfedl/9g9/2/ORed+ulyrWAXDIefcbClaIYIYHsED1sFomQSFVDFj5va/OgHkaFLBlLV/DDPRmalx3YxvG6xU8vmpJyykRlHxTELGMopGvmZywRUKpJaohZlXpHmKTCbfhCQH/jcONVuNimsN4jaYFIN6vdK1FuokZsW+bnm4q1OucsyyHXqndKe6nAWyJjYSzWfgidNMfAjxoOik8a4ZY7N3G02dEeZny2vMG9GMNF3m0P9gz/cuvWy/1KpVu7b1rcNkpnzClJ55B19qLx318dfN3dk9/uC6b0vLpU8cjyTEjzqnLaVA6Ls+jF/1hOAM58dVZyZwBv17xlWWkE5Wo/rpT6PN37qS943F6GtyrqYuxFVLHOjpCXKNkYDa1W45w0FCBesa/gGaxrBy1bWPBAzAO3w1OUkLvnWkihe+zAvIns+gawDTDSwgVwFNK2iAoBxCvY+TkxuBgpShyK37Nu9Q7v7Ltn2xZ6hwU+269bRkVe/GgA1mc/aoZnz8ce/YA9NHneTkjvUajZvbM5O/tzcicOvsKNT/UW7SV6KzZhPnpWSZSABE77ZHrVNkGkBu+i4hkM2qjrIdk9RFcNmC89Op6qjrd7ABEsylu4eWYLdXOVEdDZgN/tdNbliyee+bniAWy7ZbpFMq6BIMwldkplDBQhI2VhJrmQuxtNJYKbR/M7+77LWYWMBF4EYm1a7MlXoGf6L2sDYp41LXrF3lad82pevFk8sDoAOf3+gMfHtt4bNY++L28e3Ytdls85IPEJ5Z5npeeQjuwXB3Tf4fAPVTK+sdxdKa4WZRCeI8HaRtY7iC4fSfhyEFAUxxT7+DhYVZRFMCmDtHDL5ZsrOBTc8STGwHb7xAIAOO3yIfpJN5C2IlMHs4XPVjjS24IUWU6k2a/cOPmX2DezyC8Wv920c2lPvc05s3fpT/mqpdgGsX6hNtk6+oDl3/E1x69hrDf/AJiedI6dQJNd1lP4oUZ2UxOXbFB6sPIZTDhNDA5aZgCVOKbJ9BVTF73C1A2slgHOxwbei3+OHTRYWAUKI8PQpiUPy0USChqoGfCQx2VbJNGrSUIUIR9sg0xFWFb5+bM/D3l/YfImmGkCVS1ypeKzGyKpH+Z/3YmBWqzODo9f+Y7n3sn9PW/cff7aU/+9v37/9tsfv+o8njVOvD5ygH1GzPWaBxzYy4lH2R8lfOs075V++BSuUbpx2BrvIX7BSoKqvmS7W5Z8wzXbpRYqTvtirOmUtcAg9Kn8jtjaiVrNJrXqTwmabrCChUmpR1XSp1ypQCRsxNUdJP74Cqwqwio5YqkQClcWWTZgxlVPO2Eja4vD7HInNiaJgYTsMnmbzIAVzDIfM2CLP8mb6yr13bx7b/NFKf893dgzugEfjeQepOIXZ8fsGJ7718Te3Jp58T3Ty0NWFcpFM16LUSTOTdCHbVDFZAcSsGqULx/N+3jVks8Yr+elKdJNLA9VMQaO2ONg0aKCq7xVbvYjmEOBU9TTpJLh87w46dFEBYbdcrOXccxHy2ofKYRjAekpIJ4ih4DGNDTuAqnCTGK1C1gDYxLH2SO3onHk8sDcqceOPHyeoHKZGsXfK6x2+qzg49qXq8OiuvkLfhLFCKzI4NZx8cH9lZvrUJZS2b0zbMz89O/nMC6x4Zrhotd2CjVYgjEyPQ3JCG82vAGJY09D8CYmYhLug4pMgGlvJPDqSFWnQ6lhd5Z0NFr+Xq5mqzhSsLgCq7JUO7gDJiohXBbMK6Yrcq3xjJLeY8TCRsaG2EtxAKZ0yvmp+dShN4T0OBhZkHx5uL3Yrg99w+oY/Urr8575lGMaa2lWtFk8suNbYybSf+aebmpMPvieaO/A6O511s3KCSqGQjnlZrNgMWN1e/ss8ETl+tHZAtaMW0ieaZx5YFpdjLbIJQAmIlSUgdziyD5wCqXEYUNgOhEkN8ACDXcXuGqUr6HDkT3lIITxWjGoi3oPYbYJRxeTM54v3xWTm2BSbFkHqY1gFihJYJJWbxXLv04Wegbvc3p473Grf/bVLKofoDADq/JuX7r6lNnNy8trWqUOvD+qHfjZqjF/hmLFRLGDh0FndgrNDbJu5XIAEK8Wa4E+B2hRbgVivKGPu1Q6sMwUuK/o9pfXFWMP+nrkdGP/HIQW+Ty14qjbgI4kFuEKmURWgCmYZQNVOWK+KHb9t4EG3iLBYaaDKDUC47yiFoJQE7aUksTA0NmvNUt+lP6xdcvW7XH949/mKnVvNxLia12Kjc4JOVL+7//Z3PXbkybf7xehyu2YZ6G52IlwCg9oxWAph8iSJJmcb82OQml3u0wHV/FzJC4e6dgoaqffBvwgoxJf4ooLJFhlKmITUjgIp+fvwDm5y2pThJ1QyXOp1y1S1i1TE8p1oNkyaBLMUKdaziX5YN1hoZglMqgZZokXlA5WmQ9Nmf1Y8FzBsl+NTIBYliQQRjSZiUdOyV56olHpuG6z2feHarc/9bm9v78xqxuVav3b68D1jk9/82C83J554lzk3folXLpEBPT8clFQm/Xwd53yAoXDioiD0dMD0dGBl0X/PioFqLlarrd5USMOMitFVux5tKSYMryKNlNaLhU0Yc1HE6x1/c/8FqooA1tDso1kKDDwskAS0cmNZZoMk6x43B7M2V0ncuOQv7ikoTwXo8/BKvlXrfdLr7d9V6Bv4Vt/QpfeXb3zFGck+0vvucxr9R/pPHX5me3Dy2EuS9sxL4mDmeUkwu8FMfKtoW2TZSBIQcRi3ySjSAfM5j2IDpAPWZ5WsxdsSkSh09LYLQepi93a14/N093+x9+sGqoJvWP7DjL9NNhqrYL/I0aogzUCeKY1wBlR14598An5PgCoYVbwjfg+yCcwPqiptOhQ7lUNWaeBjg5uu+xtj9IaDqz3f5V6/Wjyx4L3SyXs3nBh/+NfCU/t+mdpHtnsmS0c4jo85Z7ndDFQZKGCRz31p4Jj/2doCVXWx1QfoiUWXXeTour+yEhs3UWk/VOwe8YDKZB/ggfUjAanYKXKXI5rEBKhys5TWLzKbKlZTmOiRAiXx1QJseMfDpXXEb1oUGDaFhkd2qW+8WO6/t9wzsKvWt+Ge2vYtu40tz1nTyTt96BvlZnroitmTB1/XPDnx1qR5bEvJiZ0CHmKlL4vRyS6Wy8IWgzXGt7q3UhrRFmoSILDarxUBzkXedGW/10lKEW4VzQCIU41YV9xq+tSoR+S38TCXCO6REJ6bKFPZYuUFoIpuRwvm9RCmMVDVMbbCqGKC5m5JC0yFTF54vFOzEtqVjQcGt177bq9t3WNcfVN9tddnPb3+5sdudsdGxl764IGH/stUcPL6uJiWnAp0TykFrSYDVbCpHIE4D5TO18Stp/O6EMeyHFDVx6NBKUuV8tdTMXUCU/EFkAAfS+WNmiBWIWJ9cDNoswVVa65JSTskOyAqpA77o1bdKhWtAkuVwJBBIpN17iumVDNkAoYVM6abOlTZUECqGDtq+x+AEJYPqahmPn4mWDG/AKiyhCiplir7e6p93+zvGfjHrWNb793cs/nEhbgf+c889vQd2yZv/9tf9Scee6fTOjYMRjW1JTCFz0dLMbKggiW8ONUquxK2dCX6VAEPC5fu+UxuRxyiOrnnX1DpWcs5ZGVOmuLAwPN8KuE0vk8ByBk/YHkbNzxiztMglUkXSUDi78yvVNk+YH2EPhLu6azDkoYeWSfRie6kbbL88siGe9zB/q/WhodvG9x82W7j8hfNnu044IbifbeMTR3afV3z1PhNc6cmb4raM1d6ZstzrZA8m10apRoKqQNAHCqbCbrcO43echyyYZPnQZCD5h4XXN7FOt5WeTKrBasdoKp0JVIHZgkOCDOcG1wAJAQA54lrr7TBCqhqR2uphHcCOmC4KKNOem2YXMvGNnCLF5ilgW8X+zZ/pGfnG762ylNd9uVnBVTBrLQPfO2nTk08/ptRY/xVbjJTdA0AgISiGJn2eQioiOT5GpxzzqjK+XcYVXl880CVmVWVK9wBqaJF5W8lHk8CCMfxwIomFaV+EGcMUrjcr3xQNVBV4JTtN1gzIo0ivBBAoAzAigFvOwxSwZW3TTMNnUKUurUjtcFNX+8bHvun2qYND5SOxceNm246J4a66e5bPD+e3nrq+KFfbUw++QtWeGq0YCcOzO4BQkOAUNZkgXGRcr+kkECyELMnZpZ7r3xhVztIVwY4F77ryn5PGWorKQeuepIEzJBHIYAqUqpCarWwoy6SAVYVyR5gVOEzq4Aq9FW24UlkLTCpJcJ83VCFkilmfe5kx8Dg8hquYTlJnP6pjZff8O8KbvFrxpaXrulmY7XX+mxevyvdZRdP0Ia900f+n4Mnjrwp9oyB1AGYx/wFDWRTRXKKtnmxyXtl9+xsjvLi+t35YHW+daIq2kpTYKelW5bJTFYPLZqqb8DAPwwoSnwK44D8sE2NdlN0qXNN8hKbKkaRQWrZKlPBLJJluFLKTIRBE78RaXrSIFW0sd1AlY9NJ7Vpyx/FqMqmBIbs2LgrnTjb8ilXh4TQdJOUCuWDfbXeLw32Df/91iu3PjhqjDbXwx2c3Hvb5RO3fuqdwdFH317wj/UXy0VKLJMSnA9XBpU+cQVAdTlgqc91JUB2Za/VW5cMRWQ+BMpqRgHdvKJCOxWoKidLu4jSAExqwJUn1qOqhimUxcGkMlNKYFOV7VEKEKNM5XVXuWoYNh0J+2G4Y7kMUuMEzXhuQm5pzq70/nBk26WfqGzavKt4/SvX3EA+Hb+v1Jh4evvR8T3/sjk3/obEP36Nm8zWylbCulV2YILbAOyXTJsrETb3XUgjNf+7qixIBUMD1cVH62pB5mLvstr36Hq9miAAPFHBhf4XGwQkL4JZtUyRADCZwt3+yi1EyUJ0vTmrgmdzDyQDqrqqNqW4HjHsr7yeg0Zx4JMjV9zwJ0bv2pFqZwdUjx4tN6a/+a7Z40++PfWPX+UaLe705zQK1S2Yv/g8cXWH2GcWGPnXrcQGaaUTmS5lZN5jKkUlX/IX3bE0AmVsAG6KSpXipik/lAe23eayP8TgaJqCCTaE2dzhiNK+YlLZsohpd+woxScOJRdmdBN4c3qophCUMaZXoNh2CFevZdmttFw72H/J9q/2bdzy+cHRwSeN0RvO+cSdpvc5dHTqislHb/vt5on9r7aS+rDnJnBpotCEVhXniq5sgFSXzx1AFSV/zR5Kl2snmG2l94h3pWdYDl7Z7yknCV1yZCmHOFFAxtFu+9RoBNRsYnNSJIPKCqi6HOkHQMql/xxQZXcPlP6R7KWYc1ZzAaiiXCR2DtI4YJYoNGv1kW3X/b6Zmn9bufYNx1ZzbdbTa3fN7OpthfVXPrzvsT9tW9EGq+Da3P2NMr8ZU2gGrIlEmSBrll1PJ3ARHMt84KrFUvlmFzFDF39DnmdQxYrFXB6xlXHoUxC2eePQbjfYhi2AJjUyqWIVqdepUNWukGcWyUTYBfTzGNTMpqYZWJX0IEiY8IEiBZCPFv2q/F0b/Xc3FOHnIC1c2+WFEvMgPFPREQ47IyM1omqpOj48OPKlnp6eT9a21x692lg/rhjHn/j2FUfv/Ow7/aOP/qrnH+0vlwqUoOEHvq8qpIADKxRQXaoUnzf1XxnQlFfNZ1eXc7xZ+NmacsEtVdpDLXTj8CE8sx0bLZa5yUTMo8mE9hQgtRWQ34LETUAqgCmvd6arwmkATEWXyv0YvO7l0o8U6YYqC7SoEf5UKUlRbAKkRlahNu3UBh689Pob/7q4YfBW2vqPs4bxu+dMl9x86JaxU6f2vfLk8ad+IW1MvND1Z3uLVmRCBsBpVqhswtQegY9glvkeQwIgAEHAKp4RuU/yx9IM99lOOasBq4u9lu9oDL06C3KEVbVQGUTzsMg1suSufCqWqgpKYIXIIph0UxZrOGdR6apdqF0g3ygGsVvbNbjl2g8Vtrziu6vtn1nqWp0xUOUxPv3UjqndX/1g1Dz4KjM62WchcyYKpNmGbRKEAcgesEWOgh+necTLhQSq3BzDehXYSykv1DCisBFQ2JSdJfvFsT7TYb9I/AmgymUMBnCSXgSQykyqtJNlWcMQqONTYjz42Fk6LrUNKw3sYsPqH3yif9uVnxm6bucXigPXHTtfCSwKLBrR03/38mNP3vs7QfPoiy1jruQWJGQZp4EpqQNU8TOAEw1UdYPcmQ2plQHOhQNoZb/XDVTZ+xAX34C9GKIjAVRDajURbYvkNJT9AVbBqAKoplypQunfMTz5mZPIz7mLXe53HqhKlB9mfwCAAoVWtT2w6aq/8rzKnxSvfv159YM824lS/z7Y1JlDM1eeCE588Kmju19frFUcJMlwTCZk2hRS22iz5prlIYtO32t1NM/e99HzYb7hNF8BwgKaOSbAkQOMCRqnolg2DAm8nNsUtJvUaiFtqs6NU6kfUl+xhyp2iSqaSSVPPK2RdKecWBhm6MbDrPSvAamGzZIwtRxQ1au4zYb+7EnC3pqQDVmpFVTLPcc2bxz9TP/g4N9es/GavWvdgHG2I+Tk7jsvO3THx9/ujz/2Dqc9PlSteERovkHCDyx+uEFTMgPzwDIPFqRpqXtOXAm7utj7aZ33/PNawMQqD2IZIwJSxV2jQ8+g9idAVTaU2jdVKogxbzTjps9AFUEdTMxwZz/s+RQg5QoiqkiaURW5m4DVfCKZcnTkQBSHUgtNUzCudGK7OjDRP7r51qHtV/9N5UWvvAPe32d731by++jPaLennz89/tTbZw8+/jNWPNtbcBGCA6BqUIwkHMOWgBh+FhB3wzoVZVCSMuMsX6LgPN19WclxLQnUVigjyMbCPFAF5WXIPUOiVUXZ34LcB/iDNeZgu1Xnv645M3kHhwR1osyWs7etEDFa3MhIOOHGtLbhUuz2HKgMbP1MT/9Lft/YvDZWVWeGKoQBM4KD33jTzDO3/WczmNxpU5Ot1cFQ4WJBiwrrJv1wacCqaeSzuWmr+13NN6hSTcaodqyrpGytPFLV7gkoEucCTQ4m+GCuTXEb5sZKRM6NBdLZzyV97vpW3mQ84Uu2cAZUlS0IygoAL2EUc1c5Ys0CstmKw+0feWBo+86PFwZ2/EPPtdfCsP+c7SqXuoZpuqvQvPep/8at9FcAACAASURBVPPk5EPvDloT19uWT46H3TP2yTFrk1J0E+BcWUgdMoPYWVTPbEitDHCeOVDVNVKWfSi7FVhuAKj6bZT+pfMfliUCVFH+Fw2xBqqO7ZADXTGAKnf9CzORWbHwLkfM7NXt5tJ/hIfXrgTVkcu/ZJZ7Pzhwzb96+nxNyKt7VpZ/9b3NezfvPbb7l546vvuDdbPpuaUyFdwCsy/wEY4pprl4jvdqDqQwywDVH2tV5Vpr6JAH9VkTZ+52sJBEldRhmSNOerjmAKko60nwSAgNPRqn/DaF8K9ttihtBeSGCXmGTQPlPiqATSH4NLvcAGiSSxbKt9wEqrK/VbFY2FKlydR+t9oeK9fNLrKAhVZMLIfiTRx8fqRT1jW8sLfa88ylm7Z9tDZY+2z9QP34DSvs6F7L8Xy692oeuXfzwe98/K1zhx/5dbNxcHMvdNiOS6FZoMSQZCoDheycV+qijNa8KXElQHWlWtU8oNWgSVcPZS6SBind1c9jjiNQBVphrHGEA1f6lB6Vu/sjCuda4mYD6IjnGSwqysXgGLVGVWlS2VdXsW0doNpJOZKhg/92yE8t8u0C2X2Dh8sbxv5x5Iqdf9Mzazx0rqRti91nxuj7d3n15vRls/seeH99+unXU3JiyLUDjstm/SyIqNhTTCKuISRwIaWmkBwAsTro4VwD1YX3efHR2w1UVYKYal5DQ3TCliASpgCgisYq1m3xeq5cffj1yk6Ut69g1EC6odPfZpCKVEG8ykK4A9ZTJXOLIJmwK620MHjX6I5XfICGdj60FjjmjFBFmt5s1evb+8M99/2uP/nwG534xIhthjxhookKIBWMKiZNDVpxWTGRYud2fr90R97SQJVRFjrvefSKVxxsOKLAp7DVorgdUjgXUBroxinorLCLdKQEnqodJWtSZWLmbjqtEdHRdWwKj52kJLBA0NyKU4iQo2L/yA/7xrZ90hncfPPIi189tRY390yuMzYgjUc/Ozx37KH3+PWJt6XhiUtgcs1sKm92sRN3xMlAT9Sq/KUnwTP83DP5tRVKBtRuV5X+hVEFxZMDqo2AWrCogh1YUibTKYndCtAofPfgSAWgip8tCVRFfM6NZ6r7mTOssXEpVkKvd+tdTnnktwa9qx6+2Iz/j6ZHy/fs+97LJ5rHP3CwdfilcQm+hy65KB9FBkcnwgopsmHlAt9FrWbsyDrypcsfA9WlgapmavRMqcGsMGNiKcS6M2Xmz3G0iEWNI2oHPrVaiAduUcggNSQvMqjHLlJfoUKu6ZGDeQsdv3iGOdLa5soQEqU06FJrVVbWzwz7FVuny/36oc3K/1rXqoI/oMWHGTwap7DJdcgJK6Xqo6PDo5/a0L/h8zs275g08CBqWvKMZoFz80vpxANDT33rY79YP/rYe5JT+3b0leHCgqaRAiUmyqYA5+sMqGrXFW6JYA6wC6hq/bMGqpBzcfmWNxFIlxJNKqwXUUXEBpShLJvEC/OOtQ2sHOuaVSd/x44KMjfpIud3VpscREoDEIWxRS10n/eNTBSHN3xucOvmTw9u7n/cuPQm6cI+j19s07jnn936zOHt00cf/83W7P7XGvGJjQU7IcfCOoDekzL3Zkj3vwaqgQKqYjspgSXnllHNP2fLXSINVDuCoA7bj1sJCQDAKj/zYFTtQubUwH6KuWhfofJA4EWqQowNmqSJsk84V1hB0YF1xfsmlNgORVYpDa2+Z3pHn/fhir31o2vhcnNGqDEd/2rJT+MXH33qnj8qRdNXevGcl6bajqZjQ8OxW1q/dBY6xLMbu1pfIaeqC5Iy+UtbFQNUlGpFzEHE3f2woGpzcktQ9yltp2TGJhloJlKaRNDlYCF4N8LfmkmF5kN5dwrNkGU7o2wX4SG2PYpg5G+6sVMberQyMPp31c3b/mH4JfftP5f6nJVcS1iONX74P19+cvKpd/tzE68rwnvOQsMU94gqPYsMai56sPG1kjedoTDxTBlVBsen0bfyvVbhIqKrywNVZVHVDKnZjKjVSsk2a7AFE/8/BqqSSokNGIAZdKnio4p5WOx8mE9gbaoYE2KTohtNYLacOF6cVDc9Uekde8/Q81/0A8O49LxPzCu590u95u6p267aO7XvbYdOHXnXbKFVSwoG6w3Z4QFWNRGsqFKK8RjoRJ4z1B2fzXFebL8re1npiNKsKsCD/tJjWzNiXOZXQSX4XfFGDblpKozb5PsBNesNChqwn4o5ErVmlajPLlPJLrL3MesJUc1R/s5aZe3oVDB8PKdOqQ5+XQ3KSAatRdXlY2y82XFVOGIuL4oHp2k6DHYAhApusV0t137YX+v7wuaBzV/esWUH4hbPe9VopWMknd5de/rW//mzjfEn3+tPPf2CvhLkPygNlynmjmls3qU8uhwDmoHDZTr188e0EsZ1KeAiPQK4t2AAAa6YPlUhEKo/XY01ThmTajYZcSosqh9Q0PQ5vAbhC6JPBtuGEr+sc5wVz01xwqKyqwNGFdL8uFoIgIx7L9VDkDOYA1PLo2ZiklMb2l8c2vCFno1jf7/h6rFzlg+/4vucPuZO3vO1F9SP7327Pzv+01Z0ckOPZ7HrAVFFlcWxaiDGpE2p4XPKJm/CVOT5udSozj+P5TSrGVDltVoW5Y47geoPh3IR4RoIN+BoVaxpYuCvWigz03+pNCM1FB7vBW6iQrOwYWJvKe4P0OoC8bAIyTQpMgsUWb3Tbs/2rw5tu/I/0sDMMcM4u0bwVQNVBjH7vzCcRjPvmt73wHur1Ox3Y9+IYSi9hFHDqj9kpSNsRa8ToCppWAJVlfw3s6XCYgDBMN9QyBXYzL9NAbpk63UK6gGZMAFOsDCrzn6O++uU+3XZn5sSlM8ae8nlgCrHtXGsIAT5LvmwOqr07q8ObPpMbWjrzcNe32Pns/yx3OVLp76zafLxu37JP3Xo16k1flmtgMKu7K9iJaYW50Y0WEl0qi5k6hLlim6PetHpwOayx3oaQKRc8kQjp4AqNiR4AGHlA7uxViugZiNiP1XH6iXLLbMvoMFAFXnHWLtNpObwn/DeY/s/BVQ5kQd1TZhXg1Hn5gRZsFnzZDtJXBw5Uhnc+o7h61/+PWOddDav5B5NppOVu/d/73UTc+Pvnmgee1lUNSh1TbEXYkcMCFTFwAxjQ7aDXC9cydv/SL8mnyKkXVJyiY58beQqijaOiS+U+tmjFhG9EQNVP2pR029wsydAKrUTKiQO1awy9dhl7vJH+hN7P3LjCxguKc2yC0lqkKvjj9W/6U2XYOlco5S2xUJzJZosmT3rWKngtSKJEVkMDtyzC41Ksfz9gb6Bf9g4uPGbO8d27lvv8pc03VfY97W/fTUiVBtHn3hVnxeSi5vjVlTXs2zbtY3PUuBRp08tNtAX6EtXCGaXBKrK31OqOqrk3wla7Gr9YQca2CQCpAYRNwyzo00LFlQxWZC2aYAKBj4rEauOb/4sJX/CmsCWi5CzieWRAfkfz4oIPXGoTVZs1vrHq8OjN9c2XHLzhue85FFjdH04PKTpfaXJu7/1mtlje34lrR+9qZTUKx4/HiWpICLvHkDM8IkMn4kLrkoAqC4Rb7OaJqjVTIIrAarMeurOmNz6mMCmClwcF0dtshWrijhUnhNAtvHzL0cE8MljPAdUOXoXQNXQrkcoOkpyF+azmBw0D7eMypaH+i+75gPFjZvuP9tY1VVjSDy8zYN3Xd2c3vshf/rpFxeioOgoz0Te6S9yxU//IfNfsZYL3GJAtaMN0ysBayxwsaOYEuQXo3zWbDCjGrcishI3A6raH5X94vJMqmZUAU44s1jSW0TQ3glaw2Ie2V4alwfb5eFNf18d2Pi/Nz7nZT9YK+Hxagb9Uq9N08fcxsN3v7R+bPdvtE888YaeUmBiN8XwDnIzBmaGEptjjOJ8lVEwU9Oru4fnBaiqRHK+zwxUoTcOKUC5FBZVjZAazZgcZlQr4hEIVoCBqsHAjFlEgFEGqliQwajabFNlsU0XJgBpJuD/wY7FJIpsI40KIzN9G6/41YHnvvpWwxiaW4v7dD7e44n2g1fcu/e+Xz/WPP7WWaM+aFZcBt84VU6f49xv3HtRMsuuXBtkr24cnI/zWVefkYG+znKn+yBUvadjQwWgys1SYv8HkBpGEQVwrgibNNucpagFJjWlUupSj12hmlWholEkB6BDBY4w4MhVuoC9uBakbZaUEbtme/VmmxfIHJBi52jIvDDfYcPC74MNjHL+YB9OKy2XynPlcvXO3lrt8yODI7deM3rNkfXMpOrxkaapfejWP37x9KHH3zV7+PE395pzVtGKyXCKKnEwE2WcllFdKUu60tctDVQ7RAxeI44sSt/MjcKaGcD9BlBVsp02moVhQRVQGupmYehwhUllbSLrUdmXTxETonW1IeswTAqxYQWTjghwFvDbFCIOFWDVKkSxW5zq3bL9S4Ojmz4xMNjzmHHdaxrr6VlsPnXzpvr4oz/bnDrwtnj20PVFMzRg44R1HmAbxSNm0A2JC4f8TbtgrGQTslbnuiKgyhtb3Synqsrc8wSgCrsq9i0gC81xbFdVFJsqRbIpAbbahAHZKUaV5wZUEHAdUE1VVVW1YcOiAPeQkMpxWtx4dGDLNX9Qst3Pn60l4+kx5Lyrm47vGmw0Dv7Lk+P3/YntT/Q7EVzlpKuas5xX2+mrNE9dH3MOqkHdka3dPqr8b2zsHxOFMUUo+dcb5M81GLCmAYaqRxY3H0i5Q6Z2KYHojlnR6+Q8ybDtUhoWYU6EhAeI9a1iUhjd9vTgpVf8weDW7d8wdtwwtVYDea3eJ33mO1umD935i/WpR3+naJ3ssRCPydm+GIyq648tuiQAQNs3iI3H6gDKuQSqWSOB6jrm+wxZCsZrAka1rRjVkOqNUJX+FVAFWOXOfw1UYXItQNW0pYkOrIMA1UgtDOIvyKbpLPWIKXIoDdzBZu+Gne8cufy6r6+lx9xa3e/F3idNU+fWiX963eNH97z3eDD98rRkkFXwpNADTVIcqdQ2TIpiAi5j/sdAdSX3Ja/VXWg/pDf+8icaphBSgdcxUAWTiqQpjN92g+aac2RECZUSh/rsKn+XzBLZ6OrngHpl7A2gwRtNcThh6Y76OxZeXdrVtAovjGzYr7yG1AY8i1FF0lEiWzNs5iz2T4UuwUhc05vbOLLx7qGBob+qlWt3XDV21fRKrst6eA00jMfu/sQ1UwcfedvMwcfeWfQnqhUnJstBVLKGfB0NII55qWaqlQLQlb5uKaCqK4b870rLnHX7K3KBF31+PFO473OTMMr9QcunJIi4QYbL9gClOgZcAVUBq1rmIQ1Y2m+XK4i2yzrGCD+1HAoNm1pkxYlXmuod3XrbJc+9/k9rw+WHjM0vbq2He5w/BgQD1B/+1FWN8Ud/ae7Y0+8ww6mhkifzP+u5Wd6Fkr/IbyJ0xCNOm3cCC9e7C8qoKtJQ02Py6GK9A5uKja4OOHC4V8a2SryxEKAqFlxy/IJYwJDHBtKoxKqOgaryOmBUo16LdRDuAWFaJHIHGqXhbZ8z7MLv9Z2l082qgCrK/v4z/3BZe/bYr80e+8FvFY1TAlLY4B7JB7h9i6k1lhmSFxioysUGIxBJ+RIi8mab2rN1BqpxO2BtqmUUVJesOIehxAGanHdUKA1gyueyGm4wGo20xgu2L3KZeTkwbUosh5rktTY998ZPVAY3frj6kp+BNct5seVYzeQA9vzE3Z/8F/7s+H8N5vZfX3CL6CNijQpvSbhTVCatzFPuDECqPOerA7bzJphlT2s+UGVNchSRYQqjGnIDCrr+Q5qrA6hWyIRGFdY9aCLAVoyBKiIhJa+cLVOZURXnB0hHAFS5gQHBCBCrK/ue2IgodNI0tHrb/WPPee/Q2LVfNTY+//hq7sWFeu1TzQc33bvv/vdPNCf/9Smqj9oVBB5AmyVd5gycuCsUzI2Ww/wYqK70fvFiwBZ+2j5IwI74pKqiP+ZWdb2jOGQvat3hj8apZrNJPvydw4CKpku9Vpl6Ue4nMKno7kfjFPSCMhexZEexa7wssZ4aDRKqv0D5Yi4FVHFUUto3mJ0BSEWlQRqmlN42NWPX9E4O9Q//YOslW//YLbnfv3LoyoumiqDvX/Op72w6+MTtb5w6+OT7zZk9W3q9kBwXD39nK76cPlUJ1RcMh5UC0pWwZ11zIU+m0rHN0g0FoiQjT4AWV0LQWRMmDFJR6ocmNfbZ2Jt9bmFbxN37quQvjKrWNWMECbOG1TAFmw5I63mUWg61wdghUtNECdhJQq884w4M33ndT7zkw/fMWHfcdI6Ca1b6zC33uvTQXcWpPXfe2D514H31qadfX3Qj20U/AksbVAIlV0fhAZuSgVhgEB/rDqiqXgFFj2E8MFDFXMKMKr4xiNHUXSDbLohOVdqmO/ZigDesY0OVWCzseFOrWFV5CqTSgkcfm1T8d5ji/lcDp2fjQ+W+De+t7bzmIcO43D/Te7RKoLqvUN9zx43hicP/3p96/DWu2RBQxtnBuAgdTzk5oGXefpEuuUx0LtP0Gnx1xDmy/9Xvq0GR6HjYAxUl/zBiYBrWWwxUg7kmd/qjuxFWLpz/mwmO+bFXRtny53ygyg0JfONxKZQcANFlhVrke6WJ7T/5ireXq2N3G1dfvW4jNduP/eX2uZnj75k8+MD/3VOyyQUiBcDDBMXyLAlbRGFA4OuqhlR2j88HUBVNrTK6zoAqUnwAVNvUaPg0NwegWlVAFXpUmP7bAkoBVAE+MUfbiFDFu8HeB13UeJZ9ARnQMnNXLDYzKP1HFDsRtczecHDz9b85vPWKLxrDLzy6BgP8nL/FnVPfesMP9v7wt2ei2Z+IKxZZJThdGAJS2X5OsrBlGya+SZgPcn5l5/wYL+YP0GV+qUFo1wheCaQhhudVLCro6sc33EhCdlTxW21qQZ7UblEaEhXsIlUdAalF9NfHFgeSsJbewGYa94XNiKT5T5vooZjEnTWSpMYx0AJrZBbPM6rZxRbBrAapnuNxVSqB7Z5hUaVUmRyqDX3z2iuv+7OZIzMPX331+jHyX814SdPx0pNfv/mls+NP/3b70AM39bltKhYQRSnYZP72ejHN6YKksVXoUJcFwYuciOK/cpriTvCGtEug+sVCZ2ZRffiDt2BHxSVRaY4xsemABaEAUwapmSm8SHukKTUlB01SKtXRcl1qhQlFtkumV6Z2alLsleqFkY23jT3vxj8fuf5V31jNtb9Qr0133zx08vihn5468ujvh80jY0UnMD1Iv1gkjqsIWQOkABLuwsz0IjzLhWVUpXqbde4D56jO/BQglZlVgFYEABSkEc5CUpXo19W2RqqHuL8cZCP6Va7E8PmKLhX6XfEAANssG9g4NShK3CQtDsz0j131O9XBS79ibLhu8kzv6apQRTpx+9DJ44++Lpg+8J/M5uFLHfJZf8dUIEBqrsPswgNVbRkhp8gXVvmlZgpVvUqwoDzhHSXYVH+2ScFsi6KWT0aUincml/2hz1Hd/NolEqb+ysBfiiB4sHFDOxQ6ACzSeyAoDy2P0mLPzIYd1/5jdePQ75Rv/D+Or2e9VrrvS73HJ3e/avLQo5+uWk3Hs0LgM5mkE9G0wDHBRitdKvZVOSXUisfl+QCqAFFZms6yQBWMakU1UwGoYmFCOawDVDmyxARD4XLTQR6optjUMNOKC5UwUE3chJpUiQc33/DvqqPXfqF8yfPHV3xxLsALUfbcS3uH7n581/976NTE6+qmP2RWPTI9sRtKAVLjiA3PVeiasqpVLho6PvECHPvF9JF5X26xnRKQKnGp3SBVmFQBqOjsbzWbXA0AQCwYBep3+6lkFagICypUOmARBs0gyrdsnYcmCF32z8JQ+XKxXEeV9xnGss1RJ3GKKdh8aVvHYmJxArCBiU3AOXtJrVJ9ZmRw5CtDtYFPPffyFzxBRMFaJdSc73uL52DPro/ubB4/8N5T/z977wEm11meDT+nT93eV2VXlmS5G1s2YJpNSUwJEL4AAQJXki8JhAQIIQl/8ocPkwQSvgQTQrOBADEYsLGJDQYDwRjjbssducmy1aXt2p12+vmu+3neMzMry9pdNY+MRpculZ2dnTnnLff7PHfZdNuf5ONpPesk7LWJzopYEzW20f0By4MFqosRWu17PfjAo96OtGiVRyrfZJxIEqXwT6hWqZFX9nnf42hsDq/BeAG9SUTD0hnEIadRUcVnlmOMVGjVwKDYMMlFlS5TIBc7guV4ue6+XwytPfk/zRVn/rh33bFRUU+SG83JuzauCr2Zv5jYvuH3nWQum9UjcuBsAbE0uN7KDSaIQlWlfjqUevaAqvi3i32kFA95fxJTOwJQRREYSXbs0shxuA5zVdFBTDUWAJ7yGVRHWDnacK1KzHg5Kpxb/Vxxb4SJK1YJRVZ71D588iW59v7PZla9/LGDnb9LAqrutu+cUJt88l3uxPa/yfiljKlHVIMtla5ouEsAqvszyE0/hGp8Hexnku/j2SosLAGqKrtUcS6kby0CKrQugLbhl+qVquTNVigoI8klYrGQyZ6DiBlEZaIhkpKdWUWKif2tVFyVj2rqQsanE9h0GDa5diEK812Pn/bSV/x1rj34mbbmNQddDj+0C7S474aoave9N53mTu34ClWeODmrV2yL6Q6mJG8xlwVJZB5RAuCi0kkW9/L1Zx0doIrRIBUA+KjihAmOaqOi6qqKKoBqUQFVCKrQ+heRiMFkVHFqQcVczNIhOgC5XCqqxFVWhCSk0aIhkRNTmfJR7/C5f9W/7NQrtRYHqlcmVxr9k8XX3vfkfR+bjWunBo5malmH00eiMGCQinkjRs9YFEVlyl0VRl8Hsvtf4uB4Dj+9GahKwUYqqWxDhdARgFMkTUUhxRBOeRD+ValWrlDgeXyVM6ZDbUaROvUucviQJGImadEJVxqglRMDmWMmG5AAmrRtJylrIodSIFVtVOlz041X6Ar4TtmYmPoVxWRpZlzIFx9rb2u/pqe776qB1QMPjx5jNmz7G2q7Nvygx931wKunn7znX7TS1gFT93TH1shA25fXwn1A/D5c1Wag+kzgZTFUgEUBnzSJiqlZUqFnfMEiEhj6x1z1DmsheTWfwirmMqqF8NKFH7ji3au4XNnZkVokbV/M+NR6LKWtyPyHYMqkyHAoNHPkG07sdHTd1dY7+PXBtad9P3f2S/YcS4eVmfu+1mHaySt3PHHrPyXlnaOZuGLnTVQMLYoincViuqmRFwWqvtxKQFWKaSxvVd7wKNLJWg2eqtB1mO2IogNvaDZTAED5gIA49YHn8aNeS0RUSoSnKuqIzY50g2D0j/EBfjO6jljFIPYMjTbK9K75qV3o/HiHse6Og/UPXzRQxcmytulL53rTO/68Nrnt97JxSLalUSl0KYYhOhA7C1Saa+DP/PJHF6jCggUtSmX+r/7kW4n/DyOunIa1gGqzFXJnKxSWPdICUBFVNCbBvkGJp5raYqLml4EhtABpk0iSA9YKlQ1sWBSaGfLznbN674obznrtm95LfaMtXU2VQ3iiz2z8xrKgWvr70o6b3pbT5gqOLibh8IGNMJBxUIESMg5VU1ERzJcAMI46UOVkMNx+XwHVGlUqLpVLARlQ/ZsFnrxidC0BFgCrJs9UAaosskpb/xgFAOv8UNxWAPkY3nIhaRmiChXCnuGz/6q4rLUrqgCpZ5RWdd6/51cf2TTxxFt9O+6nrEOJCV9ZnUETuL0CVKVqIzBVjMCOA9XFD/w6UFWhILCckkhUCB4AVCOC9V+AtCnXJbdcJQ/RlgCpCVHGcqhoF6jdKFI+yJMZwyOVeSgqgUi8Mtk9FW053r1S/ryqCKqfLQ1d4bAK0FXrdyqkqgMwqdJJm9gghIjrZARt+baNHe0d17S1dVxnFIyHz2tBwczi70zjmRs3Xmm3PbFpXWlq2z/Uxh+5UA/3Oo4dkWmhmySaBYbtzXqLVHimqtWpZV/jqs7fGxsgNN0/lbWhlCtV0XL/+2mqC0mr8UwbwbqjxC68GqN9Cw0GxMJeSG7F5T8hFEaVkJPKlBBS+PVCZRNxsFgusu0iF2rEQ7VRTQVwQ1XNoNjOUYVscjp7Nnb09H+td/notW3nv77lrcj2HRfJxittL5Mf2bnl9o+544/+phNMdRaMiIMAgkgKNKZtko+Kqkq73Pc1FnWwOIgBuTBvuQmTMB1TWaixV3xTpwaYJ4BAE+uAycp/CKuEq4rAIhmtbD7HawQsqSSNShnSUayjY6gLJxk0QAVUUQQKEEFv5kkvLn8s0znw8e4TTv+h1n7K9EF85MUTCpNkgzV1149fR9XJD0eV3c9HGRwcBQ8pTiIKJS3ZN2DkQDj4maNIDk9IibRkVF2BAbT4oKmblsJLTOggZLU/kjgAVNH6j6pieGwplSMbHqu4OPkTaCU9TCsvtbqFh0xw9tBE/jbEJ5ZFrpWjuKNvc9uas7+69tVv+b+ahqiL1n/Mbv9xl16de/vExv/+hzzt7bShgtS42Q9hr1g3xUi5SRWgB/eZjhRYbRZT1TmqkVhsUOxT4EP1D45qjWNUDb1IhlEg0h1lUYUNCd0eKJrxF1B50EbFwJdxwQc1zhzDpFe2Vvg7bJv0mHRLowoVg67lZ/3lwOr1V2l9p7QsR/W25LYslYLn3b3p7v+Y8qdOSTJaBkp/TpYBX5Jb0qlzgjKqT3laKj3pYOgfBzdqWu+7GlDj6e9t3oq4zxNZ2a+AKoz8A/BRYeQfeuT5LrlVtGprFNUCshOL8maOik6eckaOMolDViDHalakM8c1FTaJP4mJAybfJwGoLATl3G5Fj1L57Dhcszcq1i+s7xjhJtY8EVakDqnYoE3NTIzECPPZwr0d7V3f6+jpuP6Fq16IiOCW7hQtddTsvfkLnXtnpt40tumuj+j+nuGMXjVtW2NKkBD2sUkrj21FexEfWuw7KiwltQtSoDYNn2lgUdFQDF9l5wAAIABJREFUSKG7eaSo9mv6X0oQxcNHbid/jwBV+c1rKdr8ylQK1dSYHW0CFk/VyjWYHpMeSyUV7X6xW1SBNtjLIukOcoWNNRZclFUHd4AZcULhairgEIRUhhPH+c6dHUPLv97ev/yKgZ6Rx7UWjMdd6P5zatXkrYWJHQ//4fgTd7zfqe4aKRpVHemqAfY60yLdNChEcU7YT/t9HBGwuh+Oc/rD5UsNK8xUkC/KfAxHFOfk4AKNQRBAawCrLV0BVYiqpCjHCWOKkSyevKnSP6XQibcz7Dal4i5hE9LRURHPSC9zOmcK3cv+vWtwzTe1lS95cqFrv7+vL76iOnVH28RDP/j9uDb+91Yy3WvaBnke1iKxq0hJu0u1JTqYN73Y72E1K7hWfCHTeo8AVcYYKIsDSPgBJZ5P/pxH7lyF/JJLsRdzhrmpPp/cNPwWvio+N6xD2S5VLS+p1xxzUsENw0nDD0izLApsm6rZYkRdQ3eOnPeaT/Se9vwfLvZzPNvPS8ZvLES+97Kdd13+nwVtps/UEy0ycIIOKdSkimqGeckQ5lPX4TF7Pxjgur/vaeRcSwaPqP6VQXHkcUW1Wq1RGSK6WlwHqpouk1Y2dMSoorKKz5iQBh9VgAH2CwQfVSOL296c48ECLBHIxMocGtGBRa9r5Vnv6x8949pDIZYfyfGABfrm8s09persO+/ZfM9HAsfvIEfj+FhcPS+KGayKP6O0kzCPEPvJG28C0r1QAZ7Lj30/XtrelXsuj3qrXCmCBW40ltz6WFU4JIoTTpoSQ38kTvnkhy65boVqtQoFiLasBSySajfaqMNup4KeJysWgRvXPhQvUd5AozIqEiplOaO4p7xuK97ZPHDERv5CEQD1AJuaZeFABoU3umeKTpDoiamZtbZc+6P9XX1f6ezq+fHpK0/focFo8jn2AG9x7yPTw0/c9uNPRdOPvcJO9nY4VkhwJ2IHBGgYwF1MwSoDOMyTkNAe5ZQoVLSUywIqT0ycSEXFvGamQDWtYKmxogaXiHLTcSVfkwQqZRDBhw7hG/OQwmEccxQvG0KDIalTfhV/hqzuT8WgXE3l1DLpCvJeB00Gjjjq4IMjC8ambpqkGzZFsUaGIboNNMAjw4l9OzfXNbrmyo7BVZf0rj79EW302Ergax62yY03mrUV4QuefPD6f85Unjw7H09nLQPHDos0y2FtDjogiw1jPFTQmn4/67mW9EitprA+I/JXKAFJHFEYBEzlknspkaoaRFVsRYU9DGtB+gMFkc9fx2S9x4EGMBa2ZhhDONBgbITw6dWsoK1vxdcLXUOXWuveeO/BUEAW/ZGTrTevmnzqhj+PK9s+YNG0TrZOIQQpMQazqGskwaB1Nqg6UGVxAruBMXBgroUSWOmoGPg+JTWP/DmX3NkqBYhM9QFi4RHaaH+wcChx2LaIS+NMpk9rR1gkcKoQ7qaYvScggZDmOOQ6DvnFzpLZt/wnq1766o8VV5zxqyWNtWfxybCporEnztx9x+XfzkbTK3Qj0kOTKISaHXtSYpIZtPNCzSBVT+2KDu1NHw6gym459bchyVSpPRWfElGx8l0GqhUAVRe55FJR1QFU2fBaqqgCVCE0QHyqZA8mBtSfIpyyeQ5IJhMZ2MEw5mLZyDQzcbWOWtfIGe/uO+llP9Lalx9UC+TQrujC3w2T8x9s+8GJ0+70v26eefKCJBNmNPDxVCsQ+B4oBEAVmy8oNYYCqqiwod6Gtph0Lp67j4MBqowz9lkeFd2TjfzhjQpxBqdOUUhe4JHrVqlWq5Jbq1JY88mKTerMdFCH2UZZypAdWtzuRyuW8bAUU4WHqsprqjGthDUNgURqVp5yVtO7xfZjTFuKyTBNtmSL2HhRLNoYYsV6bOpWJefkHlu1bPWlHW0d/71ueN1MKwtDD3U0JhsutSZq8Ts3bbjuL81w8kRbr5mmFpJtGmRjg491Cn3hAfM1xF2MfSJLwCSAKhdJcBBQe4SI1hR3kB1o5JH6bs8DTmrsMGBRvpXyPLnxWKZkjxO+sUSjSmpc5Ic8fuCVCn5qHEAAK9Z66BuiJJN6gjNRhL12AUZRSZX3L9UdqSKjPcwaBfxcK0OR6SSuYZfbhlbePXL6ORdlMr33amec0VKG/ku9/1xVnX2o48m7v/9vyfgDv5ULJ3odM6YQ1WYOM0BhIqXLLPzqRxWozuMUpQdUlBWwZiurKriIBD77MceorhuOAFUTfum2OD6wELwBVEVbVS/t151B2L6K5QrgxGH9wOsBqMrpqti7/Pu5nhWfdaorbzqYCvuigWrt0e+9vLz7ofeHc5vf4JgligxRpGpsJq1aTHWT74Vv2tF4xn6BKhOCxU6CObUKqEYVl7xZ2FJVKKz4pDF3x5R2jvJFlfYOqqkOWzU8HagKTwM3jGM244SjxTQny0CVuvu355efcMXoC179Ka1vtGVbv/vem+SpGzNUME7ec8dll2fDiRMSCqyIY0Gh+As5N9gMC2TAVBxjoMWAKhf6ZPVXEaqoMIQMqmNUrTwBquWyR14N1aMi6XqelZCoqO4PqHKEHIoOOJygMqEhglLZC2FVNwUxiGEX87qSyO6dLfaf+IeDJ593g9a9Zu5ozIGl/oxNyaa2+7fcf8FTu5/66pwx10E5OHQpK6IQU91goCrVHYmhTSuqDaA6Twi91LdwTDz/mYBq85tn7i5zwpqOSs1tO7RmFb83TCLmdPmRz37U+NODR2qlyip/KLPNyKCCmaOeAtT9OTJDnTQfEMMgE7wyjrBsKPUFiKZs06YIVGFUyleaolHTjRSHsTTQgb1Rwc8GH5UrhxpcHxLbsCo9nb33jS4fvfTMlWddcazQmA5lcDFw2XX3snt/eulHqjNbf8uMygNZKyKAVXDXTe7SSayoeANJ+SnWIg5JEU8r5WMrJKF5Tjl8LxThNF2vnvZ+6yAVLwgUIBQ83Gt8CRU+/AIfGfXRCJaLcLOpIRo1oNAFSEWVFc1+AFU8S8CqdAwbXuAcG6rAKAy0UVlNuYm8nKoocF+zKXTyvtE5+PhJ577oE1m761pt/frqoVzrVvre8bsu+UBp0y/eY/vj67I27JhAe9PIj1FRl27aYoBUywHVGJacAQNVCKuw16VAFRVVCXdoXjdETJU+8HlEpSC0OKaFKNcjAarQsUiwQL5r+PZcz7LP5ofOuk47CD/lxVxfFtTsvv1LfxSXt75Pr209NWtVyUf2BE5dzE1Uze8WA6oMRtWJoF5RVUCVFwQAVdwh1yMfVh2zVfLmanV+KpSQAKpibiyeqKioov2PqlEKVMXsHoRikyJM7IQ4WhDcDxOnkUyGanaG7L6hB7rXnPrl3vPf8ZVjicOVbNrkBNk966Yf/MY3nGD8xCQJ7AggzFStrVgjK8iy3yzAixjAH3pl/XBUVAWfSupxukUwxgoxM6GA9RioVspVKpdd8j2NLKuddD3H1lPNQBXtUPmN4dAAquAvs1ZWARIGp6ioio2qSBoSK6bi0O62vtH/3bfqjFu0gdasNty46yfrJioz739g20PvTtpIN3I6GZYmliYKqGLx4SAyYaY10o0AYlRkcCttNEfivSwGqIpa9ulANa01M8SAHy23+mMKk5CCyCfXBwWlxh6pPjwuvZhssqhoFajNKVJGc8iEnRDU2hh3GJMAHLFUThrgUzXpWLkrX+Pigqq27gtU+TopOxoBPjD0R0fAoIxlUxhEfA7NObmZjmLXL4aHBr8a2XTDc0U0tZhxkmzYYE2Fd7zm8Qdue19Y2nVeXqtl8zY8KX0W5mZt7A8Jb/64+qBMwP+Wix2qaZpeY/EelnWyAQAVD2Q/b6ZxXyUgYt9HXYWPDgfjWMSjBuRXPPJAG2GQik4hxg14qeKxC89ndrRJk8tSARVALzi4EJSqNLO6GxVXUh1ydYsqiZUkxa7NK087578GV5/5RVr33KqsB5u+e/62u7//fwxv/KUZMzQ006BITyiIIr6/qUZ7ofHTakAVHlVwEoEncwT1P7y/zQz7qmoausbgJjeAqohkm9PXlFCcWUbsKTAvhhVAFSlYON85HQNPZLqHP9+x9tXf0ooDS/ZTXRxQnXi0uOVX3/s7rTb+7kw43pmxPPJjX2x7QNRksibebYu1/tk6RS40RArcfqkDVdh1wJZKgCpSqNy9VfJLNYprEelslg2RDHg8apHhyYyK6tOBKiv/Ndjeox0CvocIESBgSDJZ8jK52O4buGno9PX/UTz7jdceDE9joYlwpL6eJJscGt++buy+Ky+z/T3rkiS0ofZnShZa/XFCZuiIjRcaXi3GUZV2mNSWUh9VnQ3kBKjCML0MoFryKAqNOlBFfCC3/lFRwnoNeyo4P6Crr4Ojis8vhtjCOJOJLG0y+R4Wq5BBYWJFdufKRwr9K/6s95zz7tJa0LZnU7LJuefxO18+Vd77ye2lHaeZ7SZRBsIxAFWiGCwPHMgYjCpivgKq0r6UrVctBkdqOLbk6+6P8SS1LsUjVCBQKtHiksBKbEShogUHkJqAk+pRpVqiylyZRS8QdGYoQ21mgdrsNsqbeY69RE8NFU6sM6CWcKWOD9UNsFpnkzVXWevt44ZNFb+lFETJQs5jnV8XjgH4OYlBvhdQPlOY6ursvn6wd/Bbfb19t53QdcJsS96QI/imSpt+1LvrkVvfvHfrg39Apd3r2zLgpGOOh3yog690KjZkux74k6Jgoo7vwiMVKzJR1cucka1+EUBVGezvu3nzd6KDhwIMDj8w3/cCFY/qM0hlpwYlnhKVv7T86wp/ZSvH+xnGAMJOsKcpDrRpIOFMqq6xlaGakaGk0PVEYWDZ1QMnn/W14lO7ntDe8paWS1k8lOFQ2fLjwcm7rv4kuRNvMqiahzAWUYxw4zBwfbjotTCUaj2gCmtOAaqs/sexV0f7P8s8VQkraj747qeiWj+5CAZMU63YGYILd6L2M/I9E2bX8Fc6Rl/4n5n+0zYv9X4sfHXxw8d+tmrLxps+qtUm355N9pqO4VOQoGomXJvUR+5gMt6X+oaX8nyuGCiFq8pSUkA19ZWLiIKQEti+zFXJ3Ys0KvinQhzCDTX+jaqqGDsrMZUCqmjnYPCBC5QCFgaq+H+2dMGcNimxMxQU2nynb/j7a9a/8GLtpFfevpTP8Ww/F0A12L3tlMkHrviGHY6voSSyuHLGtx7K+YSsSCJDuWV4mHjKh6uimvK2BKiiiqBEdASODniAsKaqUaXkUxSZZNsdpOtZ5ZuLhRmbD9obAlRBLmffVHx+iCZUzg8fZxiEqP2GnyeKSJ+coDiw5tZs99Bf9Zx1ykOa1npJPbfP3D7y6M6H37lr784Pl/Va3izArQJUDsh9wcNHRS4NspBtV2qoyvaNuWyqu7Kvy/mzPYiP8M9vHvLp31VRSyoNKf1ECc1ieBniF4AqWv6BS34EdX+NypUS1eaqzKDJaFlqt9qozWqjnORNcSWVx7DKQWXQy1Uy4ao2t+vmUwFS/1OsW4oW0FyBbbJX4rnC/DsBqwDM+Ux+uq2t44c97T3fGVkxcvvKjpUzR/iytuTLo8M4vuGLI1Mb73xbsHf3O2Nv9kRcJiuDueGTZkRMUYdXM3qftpZVlACAUswRiasV0aEAVYGoaZlUzaGmf4tYOd2u1bGbK+XpI3V44MghdrIJAFKh8kc8qi9e4RgjJjwz4Uyi7KjYR1PFfzcOUtJFhCCG/aCxDGgGJxhhj/MTnQI7R1pb99ZMz8C1PSNrL+9++evu1zSQ5p5bDzgejf3g8ouC8p7fj4OZId1KCBoyVNH5QMdzpHEnnunTtw5QVTaibM0Z8voD9T8iVYWnCqCa4TS7lDUt770BVIUnLQdxqeQrqzsexeIbjyo8KADcjXY6ylbnim+0rVx/SWH52Q8udYQsCqgGO69+0c7H7vw7rTb5mhxVydIDCjiFCDxP2f5Tw++lvoEj+3wBqkCMOC8ol2o5s2LmYSHxQ4pdl22panvLLKQin8hMxLIjjROU3RoTWin+NZT/G0AVX4thBqwcBgDiIL5ho387S9TZW3J6h7616pzzP62tOuegExqO7PXa/6snyY0ZGkvO2H7P5d/KxFMrEV2Ahm8DACZk8zhQorVFjaqFP8nhAqqpw2cDqAq41lDFAlCtCVCtVuAPatWBKvLR2SeRAUHMPBwWSijvWJ6frO6VQMo0s4y5YtwOkcjKWLPJ07J+z4qTr7EKPRd1n/XbsO9pqapDkiTGNduuOn98duz92/bueH2Cln8Wd1pa17Ae4wGvBDqygKkFTzkApICM14XnOFCdDykaIimJFmw80kKLVNBUJQ1tftji8W9YxEDZX6OaW+XqPripsR9TVnOoiEqq2U55PUdmZHLLn1u2fHISyxhQB7BRoKMhyv60wzWfsyrnJ0UHEPm4HLRT65Im43ruRGG0c6VWj3NOfrKrvfvHvV1d3x4eWHHnrytITe9sklxpTFz/0OmlqV1vLc/s+Z1abe8JmSwgX40MLSQLywbODwCHekaKHIklBzm+BRI9zDx5RUxVngD8I+QupWRXWVua6VSptyXfz/qJCEEmYrcYeBBO+ZwWhk4ISLIsDuZoZ+WZqhxtVFxPA2wo7iHLwkyAWtlHpZtkkxvp5Fs50ood27M9A9d3L1txRfdpL75DGxp6zvBS992dpm+46M9rU1ve49cmTjFstPxB7/BYXMghN/uJhN/3NY4mUE3tqBhApm4fGFFwbVBiKlb+w5QfQSJ+2MRTzZFuAqiKMLwhukxb/w1BVTqemf7Joqt0XRGgik0OB5zQavON9mVXF5ad8fnOE15y21I7youCFNVNX3rL9M6NH0iq0+dlKSCDfJ5c4B/IFo3NWhTOrfVQXqo88QQX1H2Y0SKBx6kfUAzRwl4BqiykCrBAW1I9A1hh+oBYjyClg62p4B3HQFUEBpJQhWQOuRawlzFttI1NijN5MnqHduUGVvzn8he87Ita78m7W+s6HfjdJMmGXLhr8rwd9337sqy2dwANccSnMp0C52uNyGLgJ+0saWkd+uOwAVUuJCkBHVdUAVTxO1IeqmL271YjSmKbHKeTNC3D1UPORuczCipYDFN5cwcHjKunTFiV6gMDNB5jUi1jnp9hU6hnyKO827fq1C872fynOp73pm1LnaiHfjUP/Aqbk83ttz72y7dN1CY/OOFOrNUyOpmOhb6vpCOFaCeiHYw2obQs08a2HADVsYVvvbQYn6uPZsiQfkoRbs5v3DZ3BHE52CIPPrRxzEbhrPQPPB6DUPVXK+CkutzazxoZKlp5KugFykHdn9gCUplTqFK/lJJciC0q+pJbdfi68k1sij6Vyoe847pwii2smv9PQAkLRCRyOMzZucm+rr6f9vUNfK2jrePeNS0qBDza4y3Zflt26vE7Tts78dRbZia3/E7kTS7P6jXd0QOE1jLA482e/bUhtAWHX2y+YKGtaz7pmseAFW1WdstQIFXdvoZQSgmvGuSAtL4qlS7UjfgwGUbMRfVdBET4lIS4j0Jf47Ejjrr8f2kwDau705a/WtPEG1XnCirS+Hg8cCHGpkpiktXRvyPTO/ijjsHlV/WtHb1bG33e3qN9/Y/mz6veevHvzux65H1+dew804nIMJEU55HJNAij5SqqykVZsaBTeyrlg9wMVJVFlec1C6pyzFVN1ft1X6N6q0gOR2m3hkuAwEjK6i71kGfdDrZO3SDfyCdm54ofFpad/rmu1Rf8bKmFmgURRZJcpO99MP/+6syTf0y1vSc7bOoPxTROFBGnA7OtRepTuuArHs3hdQCgCqACQQ2IxGj77i2Ru7fC6VR6aJARQyBjMjeLvfHS7GNljDwfqKIHjMoZqqzi2RrBqCpjM1CNIIAYWPlQbnDlpUPn/NY3tO7ullR8P9OdSTZf2R6Yxut3PnjNpzNaqdvmkqFO4TygKlxVADdcm8PxOLxAVfZuiYcUkIpqFoRUiKSsVlBZha1LhmyrgxAlxYpGBpvcOiDdEB9WTFAs9wAEktTSSPrBSQjnSIkSBdDlSMHENzrKA6vP+ESStb7Wf9obxg7H9Tmcr/GIe//am5+8/T27q3v+uKbXComhkW1j/OoURsiYB1BNbaqaeXQC29ilmCt8DM84AOK5+tgfUGUroJT/2VT74ooqV1NV4lSsbKhU4pTrlsn3auRVa2zCnrgRZXSbOpwOFk+xcAp8+UgnC6pc8MYASBjJ6IqGIgcHWYebxA5pgUOd0NMWnfxTea6qyikOYXy+ZAqBKNf1RI9s057o7e6/Yc3o2s8V+4sPLNeW156r9/VgPleS3JaduP3hdXt3P/rWsR2/eks2nB3MGa5jJb5mso2dJalOsHpi+ApnFGF6GwxU0SmPKdLwPHVgUG+Et9ImK8WUGtDYYsVZBul3EOWx4NGPKKiFnDqFair2JThCpLxUaffjsCkm/iyg4iKLtGglAEIcbWC1aJgo2MDSD8wBkyI9E0TZwlT78Orvtq8c/U7fSec+qPX1lQ/m2h1L3xPe/YVXj2154INebexVlh2SYQaUhDXumoLni8LNQo+jXVFNyVmNimoa2CFuE1xowDoU+OR58FQFx8epG//jUAUl/75ANW37px0ZPEOidVPbtFSAJXod0CN8PUdG54obCoOnfb77pFddt1Sv5QVhZZJsz+657dKPkrf77eTPLTciTDAhiwNI4JSWRmMI/2ah23U0v75/oIrSN4RUCTLL4SNWcak0NcuJVOQLP1WPTNLAU2VeKrwzVTVCJVTBukMsR3QyIoAXlMkNjhSFIhAO6AaAqpkh18xSYfnqmzpXrftC18CZ3z+WTJBx+Cpvvqw3dMM/27vl5x9wklI7NxjZhiuhCF6aWkIWelwtClSZn8yZ1zrr/QBQ2VEuDLjVWsVBpQKbqoRsq0iGXqAEKiIGmuw5UweqMMnGg2UrqholVVWN7z0AhMmkZfwgCBIcTNJYKwxNLTtp/YcTyl/bfsp5LeWhCtudX4zf8IoHdz3wgV3entdFuYQcA6lcioHKFkupEiTl+coClgLTpwNVVfU7mtP9KP0sXuKVep6rZtzJlY7CvAeD0wY/Fcp++KT64IRB7R+FVHHnqFYpk1euUuzGlNOy1OG0U7vdhjoqmRBIxcqrse69mQJNJaLiQ5McpmVwClc6faQbSLPq32BjblH1M23ANLnyAb9UC7z6KI4t3Zru7uq7af2pZ/zzk/dtf+CCCy44JpL0jtIwqP8YhAHUHi/3T+/a9Lvjj972rqQ2dkKGKllHDzm/EeJbpDuxpaFKR9Q1iOEkLINZ3pyvLilX0rZt3EPer5pkVqnhGDeJEMARBGxthojU0I0ocEPpfqgCi/SBVCVVCajQ0uWKKtZx/HwRVDDViW2neOs0SUcCE9sMaYkfm4FV6Ny17OQzrsz0D3+57azzty4VcBzte3O4fl7y0DfO3/HoLR+qVfa8znYCsk0AvCpXVLlKzjhhcY9DBaxpktyBfhpz2JW4tTmunqugnC4HNb6IqcCTD7yIPC/kw4ll5RisQkyMrilbbda9feWnptVUYVbKPtEs3mS3gCYGtQeg2rHi1nz/ukv6us+6Wlu+tAPvgrAymXusZ+yh//y45o79tubP9bJNJvO2kXCAxVlOaFxVqVdUFnfDjvyzngmoqtZvEFLseXWg6pcAVFWsXAygCt9UDEIBqnIywYKCyikWF6mq7Q+oJgCqWQGqnl2g/PAJ1/SuPv1z7edceOOxZIoN7uLkA18+gfzSv1Ym7n2VTeWsrRTGEIQcK0BV5fIIDyuJ2EM3igI2VK+Wa1StwvhfJ9tsI8NoowT3XYeQSqqpZIRcvZKKqmRdc+WJRWWoZAGoSjvc0MRbFEA30RzyzbYwKQzvGDn13PflOntvOhgfuSM5V5Ikca7betU7N80+9ac7vT1nUUajDFuUSIoXCnipcwI2RyiZJVEnXcCEApLo4N1hTQAP6rkNVFNMmgJVRvJp6z+171KcVE6awnjjKqpUVF3PJc+rUqU6R24V605MmSTDILXNLJITwYJKJ0t59MpZS5ZracPiHqRqcuGR1a1kuLzbbCMjnCfmo6JVqd4r8xUBkDgHXoCRZVr897yTm+jq7PnJyLKRL5w2fNpdS23VHcnx2oqvDYHV9BOXF7SJ2dfufvL+t1Ymd7xQD2Z7HT3SbGgV0MHTILLSyDCx+QOLiu0bshR0G76VKoykiY/KKXhSPOfn1uklGGMI3wih2A75N1T9MWyG4LyXRqEqPxLep9N0RRRUWDyVpk7BSg/8U/k3V1R5PTM5FBrtfjNTrOQ6ex/qW7Hmm07/mu8WpqentV+jg0vyq2+9eNujN/2VV9nzBtsOyTIDohAVcUllajmgqvxXhPfcJLlT44kDcQFUUY3HwdkLGaii0m4ooApvXYihGPukVLd9DsANoDqfPiSCzgaVxddypHeuuN/pXf2VodHnfVNbolvIwkB14v61E498+5+S2s4LtbBUZNYSQFriiwk0JkCsqN5qo2qdhURpJdk/sMFRRZoOC6mg+Pd9CkpVqaiWXNJD5NabpEXwRwOxQaIjRfWPiy8nXwGq0vo18Vy0d1jxD9ummBIrIS1jUWJkKcx2Un5o1WWDa8/4XP55r7y7da7Pwu8kSTbaUw/88szy5NYr9GDbMjupmhaEU4qjCqCKxdQE+GP3g4YJ8MKvfuBnHK7Wf72yxP5J0qbWo5jC0OdoykqpRjWktUQ22WaRdK1NuMgcHTgfqAK8MUQFWFXtVj5R6gqoolICmxqe2IjZzVBgdrhx+8jGZWvPfG9bjh7Slp/XUu3TJ5OH+m9+9I7376zteddEPLMM/NScnmGwiYWK8+cV7xZoTIAqi2z4FM0iIVUpIk2Kbs9loKpKCvUq1zxDf0awjc4SFvJQCRYAVJmXGkZUqZSpXAZILXN3J6M71Ga2UYfVTnkq8DrEPqnKz1QpQFU8ZhphioO02AdxHS7ljTFQVSKblI+qNhi3+tkMAAAgAElEQVQkjKW+nhbMyiH+DLFyQeFtcJh73smPd7S1XzfYN3CZnrfvXj/03DFvP9Q16UDfj87E3MPf7XSnpk6qzE2fX9o79orazK4zdX+606EKOXpEtq5ggzrpsEDTNAnxuSmJRipWivOMPznyR2x+uGvFrX7wm8UxAlVwzmsPsVxBLOUIUOWDMzs8KzEX9kEgXoBSi1OnsCui2gsuPtPWMNAUWPXR+jUzoV3oeqrQ3X9j+8DAdXmreEfhJa+e/nU7uCQbv/GS7Y/98kNeefwNqKiCtmFwfBtfwPqhfTHj66hUVA8SqMYIgrDAUc3K/oW9ng/BzZSiRou/7vJSL1qk607KlZc6q69lidqXPZLtWfW1oZPO/prWduLkYq5VY+9e4NnJrjvXTzz23X9K3F0v0+MKws+5ohonOGsB1KHiqIAqKxn37X8t5e0c7uemlGK8bpqjzFsrG/0nvgBVf65Clek58kse27Do4KdyRbUJqHKbk/2I+E/m8Bg4AWtkxTYvDAxUEatqJpTYCWmORbGRobjQF+aHRi4ZPv0FX3TWvODhw/0pj+TrJTM3dszu2PgbE0/96rKMNWPbiadZSkHK2c8cmQq6ROqg2XzND+2dHU6gKtQNZn0zqIJ1DBT/tUqFymUorXHCzEgqFRUIFutsscH0Y+wAUlFNucrzwSroHjpJow+MNAgOIaYApytLvtU5Z/addEPfmhP/smPkBchCb6kW6r3lO8+4bfPtfzPmTbyxZNZyhmNSTstwy5mp3Gw5JhxUEUol0o5mcaHYsTWAKra+VEy14Dn40AbIs/jd6Waz7xhl6pPylAV3EFcsYqCKBJiQAlbYelQpV6hSLlPie5Q1bCo6RSoYRcpSlmwcmMjmaywG/WovrFOrhEcKACKBJOI3UeeMcds47cSpe5Aadyt3Don1VYctHDrQKTMMcgx7pqPY8f2+noHLe3p77lh3ECkyz+JtedZ/NKdXjT2YG9/x5EB5csu6yuzu50e1yZdp7tSpsTvTZkaeCY4/jhcMSJnijgkkkcxSiUptgKRNy5xkrn4pPioiUTn+Uv4UpoBQ03SMG0LMt1A7xOdBVfwQyKGeB5Enp07p0t5HRRUglXUHqBBadky54nSmret2u9j5U6PYcfuKtSdvppEzZ1tNCHo0bnqy8asv3/HY7X/pVva81rYD0ingK43bJr7Ii1/rnk2gKk6nOL40Kqpo/8PGDIIqAFXDyJJpAahaDFRlkDa6MozwFB819VmVIp4cltPFpx5ikRD5sHtsG97s9Ix+Y9npZ39Jyy9NUL7g1U1233z+xMP//Q+au+sFWlK10BbgzZsrqhoZHKEq/AwYvbcWUG02IE95Piq2Dkb/UPx7PnlzFarOzJFf9kgLREiFzwSwiomfWvKISEj4iACp0uptAqo88XUiOyFyAFYtis0s6R1DlfzAyH8sP/PFX9FWnv7k0ZhYh+tnJE99e2Tv1M7/PbXjob/POTUyE58sDnXC508o1GGcL2ssL5aH8XG4gGp9YVAtT2YOAjT4iE6tckUV/FSNcmRZbaRRnuLEEqAKeyYYWuoBi6nAV045X2LyLyRyjIUAFSlIDqDojUEBQJUiR57VMV4cPfcys3v5vwyvO7fl8tBvnP7J6+7Zcs+HJoLpl3pOolu2RbkkS3okzg5gLkV6zJ0Cps3js2FTjKW7wH6QXEWUEAU2HVdVvsM4HFrqpdKR3nwsZz/MtPIMGjwELqhGx2jNBuT7vkqcqlG1VqHIDSijmdRmF6hoI3Eqw0JOiKccIyNuKuCQ1tM3UyCTElnEw1E2BIxDWYeVJqbu5zuPoxoiLQldMLSSkfRrkgVnCj9KHNsud7R3Xt/V0XXZ6LLRW0c7R5/TSu4jOaBABZiY+EXOe2TLYHV68ykUl85xy7Nnx7XyiB56PWYc5LU4tPVEZEsJgombIo5S4RTzCNmhREAq2v8CWFndxPeYD80shkMXEPuxWCgKtVV1PupOHdKq1kyH827gSMBtf9NMEt2MNcP07Ex2WrczmyiXvz3f3XtL+9DIg9kz2sc1bT2Mrn4tH+49n/+tya33fsCr7HkFgCqO7w5a4yxsVABtkVfm2QKq8k5FsifxvcoiTwFV1/Uphi7HEEGVxjGq6Sm5AU7rwJxPwwJi63xU1clJcyDTSxLARac4tN3pWfGtZSc//4ta58lbF3m5ZE1b6Mnhtp+/fvqx6z6i1XadpWs1XSLVIK7w+ARnxo6KX0PVpbWAarqJSIqOfNL0BnGEpgKq7myZqntLFJR93ihQUQVQ1SIBqmn8nagkhQvGrV4sDtDhogKbiOcY81bhQpKJKbYsiu08mV3LpnL9Kz89fObL/0tbtmbHQte8Vb4Ofurcg59ZH1amP1Ke3PRaB2rHOCATQDVCyzehEDQH5r3A9in1/js8n+BwAdXmd8MdNGwMAU6QkqVerbgU+hoZep5Mo0gaFVjhytVTBqoBA1XNkOqEwFOJTRVzH1BBAFShpIW2NyA9hjuGQYmRSwKre9vAGa/6eFdP++U0eHatlSoSVyZXGvau6D0P737k3VPR3GlJziTTtCkXZZh7HUIARDGFRkSxASAakQGgiopqLLw39g7mySW+kOyq8FwHqmo9SYV6vHgrG7Q0dQpcVKixuaIaAKQiqrdM1XKFgtAjOzGp02zj1CnYUcEHFTQqAy1/XeWwM8VCtd1SFb8ql7KgoV43Q4VUaABIRqqv7vMiEMXMFeB0HlDVbRAoyx35tl/2D/R9uaet/5ZTlp/SUoK/w7OiPDuvArHV3qfi4ZmnNp7uzu5Zl3hzqzW/tlz3vR6KwqJOUS4Ma9lYC+0kjs0kibHDiucPwASTiBPGrKkURNJWdE3TUBs3NF0HW9LQksTWksjWpMUv0KRu3irAQtN0I9FNB/tVHGlGqJlmVTesOdN0pmzH2Zkp5B63s21355aNbMgUvT3amtd4z86Va52fOnPzJ99ZHn/0zwJ37Pm2hbjciGxyKJaA+yWJyI8mUJUdOe1443qi0JCmoCn3myjiiioD1chg03/TTGNUYTtVN+FTlVRJJpMqa/q1hgWWfL5G6x9DOdAcivMDe+yeFd9Zcfq5n9M6lpZOtSBQrW364Tvnnrzhw4a36xRdcylGnCLagLHHFTQzyRFhw4LxdAsB1fmVDgVUWWWJtyrRqWj7x65Ptb2lhocqgCqqacxTVRVVVnqnNxtkc1F4o3oKHoeBVCZYVACYAKgyPzWh2DYottrI6Vu5JTew4uL+M152hTawesk5t8/WdJ2auqONttz6am/vjk+Su3OlaURMmeBOONrCAKqmMqzG9WLfxUZ+9aG+7yMGVJOIIlS3IKSqVKlW9SlGJcsokAGgmuRU6x+pDWh5K6CqxHMQJsDuhb0JFVRA25+BKkVkawJUeTMxCpFeHNy48oVv/IA5Ft2qrW+tqgT8U3/5xE/+z9aZ7W+d06rDWg5RuDZlQ4ctkVBRDfSYAiOkCDdeC8lIEjKjFKiadaDKaV0EVgOA6uJVsIc6Tp6N7+cDTz2WWdruKVBFdDJcAfAn2v0AqT5CRXAoKpe5qopub8HMU6/VTfkkQyaEUeAr6jgoo0WLw58yaGe7KKls8IIN8MmCf6Xe4jmHsSjVfmkdN6o8qUIX38p0jUhoKSYOYglcoI1SV0f3huXDy/7d0q1frj9h/a9dLOrRGkNJ8miRtmwdruwdX+7OTA16pVJ/GNV6Pb/cE8dBWxyFuSiOrCSOdaYR8L1l3IrVBCfFxNCNREsMTcfJOdaMGIaX2Npi3YDnCLf7hI+vR0mi6anKDlhWkstiTTdj0i1ft51Zy8mN2Zn8tkKhbbNT7Nic7R14klaetKeVDtRH6/4808/Z9ZO//6A/t+3dFEycaJoeO92YkU0wuue7tATK49EAqmLqr84obD+WgmkIXbEOSHeMbRqjWAFVj8JQJ1NXFVVFD2EBJl+YFIxKolpq8M/HoaakOwGpDfQuHFWHonzfhNW1/MrRU17yGa3v5E1LuacLAtXSw1e/t7bttvdr3q4TDb0mQBUuobEnLKkkK60GBqrhkm7YUt7owTxXKIm4K1KVYP+6ZqDq+RTXPKrsnaPabJmiSsC2VDD7p1iJqfD3OlBVkXdYMfYBqsxpxSKANcJKiABULZ0Su51yA6MPOD0rLu479/XXal1dx8wmkOy5aXRy64Z3VScf/dusNu0AiIDPYkBwxtVjqaiy0IZpEuK/KGYVh85VPjJAVQBEAOBQq1CtUiO3FvD7t612BqoUw0MVrX8AzUbrX5KmsG3IGGHhgmpKoKLqs1o2JocCOA5SDI8Xq62S6111y7KX/PZ76af3b221HOxNycaTr3/wun8ec8dfXrXCgpHJcipbBkA1lKSxwBCgGhjwfEStGZxkAaoA7WlFNQWq0sr8dQSqcEgQdT8q0aikskdhDSC1xnxov1ZjuXbWyVC7XaSuuJOykQPooETZUqEAUBVpDH7h8MygslEx5QhOxRtmX06sxaoKmypzmYaQWsnIJsO2ckHMVVXTgL+mUctauV+detLJ/xpZ9MPjwqmD2WkO7nvQsSKayBJFWdo9kyPLd3zXzWg4Bbu+wYIJDpiR00kYwr0/1rXYMEwsTpGuh5GmRQmZKK3ia1EQGlEc4O9aHHMuohbpiW5ylnOiRzogjBVotunZtlO1M/lpK9c1Qx0DoHlUfl3sppZyx5IkMTdd/cF/NqPxdxnRZJ9h+GSijh1aEikNGzrF31/M6x4toKpOtSygEzCtKqrzgCr2dKmo1moeRaFOBoCqlSFdt3knTylFAn1lHZHo3xSgppVV1d9RAlAR28rD12yKc32TZsfQVauef8GntbaTHl/MtUqfc0Cgiok0+6vvfNDbeed7dG/PCYbuioBIQzvLVVkoUBhiMrVm61/ECIroy6cM4WaI4t+jxHWpPD1L7t4qRVVwCwFCbNIjsaVCizeNEgMXLx1kaesfX0NFlTdttNRMncVUmpNQhBy9TBtlB0Zvy/Qu+1TfK3/zx5p2bMTMgWNVevy757lTT72/NrHxzXmzxDZN4NsxFRGDkJ0PsDlLAEDKlmtkvy9lKD79uYcLqEqSEiaV4uVEIXl1WyqXPBfVT4ccp510PUcaWjqcSgWHC0xw9Eoixf1L2/9pyotUunBwYTGVFpKZBGTpGoWRTonVvq1r5ORv9Z//lk8Q9ZRbrUpxj3vbhf/z0E/+eSqeOSO0Nc1yclwtdgKT90ngp8gAFzmkUA947iNW02BrWek0AKim/Cc+pCj3h0O7+6373alEJa2o4p1KXntCIWJ5wUnFYSgOKETlHq4Sc2XyYegPGyrbpkK+QO1WG+W9LDkxZBmoesScaIeDnwHeIGMPXGuAVQg2Zf3hjUKHHRgOUejaC0cMyVVSUW0IqNKETdlC8HUi23AYrFKsR8V82yOrR9d8aXTN6Ff7qb/aauOzdUfB4X1nwpo69MP9/t7Vxz72MR4QHyWij+HPj370aT/o+H1/5vuZlDcOPHzdZz9lBuNvsvWZjGkE5ADEheJNKyBQRbQvYlgcDaDaSKZKdToCLLn13wRUmacaxeTV4IDjUoSOsm6TBW2NbosuFP6/qrYvoLVJ9c9CwOa2vzBg5TM2gCpa/2G+Z8rqHL7qhDNf8u9az+mPLuJS1Z/yjEBV2g5P2NP33vb/+WN3/4EdjK3EDZLkJfBmwEWTVlKjLX5kJtpSPtB+4A7/V1rhkajDiCj0KPFdil2PatNzVJ6eI3I1MiKobW3SUFFtiotMFLGYbwPHxYKbB/9MVJWUyAqehKYOHjvptk5axqHAsKl9xYk/Lw4t/7e2/uf/XFuz5pjg+yQTjxYnNv/szVpl7C+12vZTHCpRQB77pjIvr07Ox2aKao9ELkpJdfGTdn/3tgFQDzSeDnTGmr/mS1Edhv/wGfQoDFxu/VdKLpUrAQWIzDXyZNlFSjjQAadk2Luk0YGin+V7r5S5glrxPFMlucgo07jiiPa3Rh5lScv13DN65nmfLJz8+qtb0T/3x7u/92e/3HLrX5SpstrIZcix8pIJjsUHWEYZ1vOcVzGpfC14HqUdxpQ82WoRyoe2cjzzd8tYZ6DKJyA5AIP7DKDqxj65kU/VAGMtIG9vhYKZCpluQkUjR4VMkUw7Q46eITs0yVLdCE73Uy1ESY5KxVJiNcSjMQ0YSNuNDFKl6gErK8xLPBd+rXyfmEcv6nFUUOGRauPPgJKsnXt8sHfoiuUrV35t3cA6mLe34gJ+pG7i8dc9fgUWdQX23nv1K8efuOEjerjnxY42o+vkkgm/4ThLUaQS3njqLG76HCpQ5bS7fR77vua+QFVAqrjSzGv9JzHFQcg+quj6hIFGhpHhCFWdxTZy8JWEvVSwmfJem5xGlOAp5c3L4V1ALa6KrzuU5Psn7a4VV6064wWfOcxAdSw3seFHH4knN7zdCsaWm3pIMfzW1KLMH53tTmSLPsyi70UNogM9iS9Riqm4RC8LNstdQ4/Ir1HsuuROl6k0OUvkQfHvsJiKrak4bQpqZlSMRP0vNGK5UYi9Y6CiThiJAqqaqZNuG6RnbYIXXdfoiT/K9Qx/qv2ly3+pacdGukuy42drJ7fe9+64tPuPbG+izdTKFGghq79DzqaWKo5YeeFPdrDmibAUvs7hB6oCmupgV/wypO1JIUVhjULfpdDzqVxyqVpBldgh3SqQYeYk4pAzi+Vuyy9VqeKNX+yXUg9d2LvgtywDUFTCTzZCQCKFTkfNKA78bO3Zr7jIHnnhvYc8oA/jC+AguoN2ZG7bfsM/3rfr/rdVdHfIyuTIMXPShq57zqY/VIEy9c8FOUOH8b223kupQ1ka1sWHdhzgYgqSgIFqNfJozi1TUPUpnK2RXgkpH9ksnsrbedIgWEAkKuJRY4DLRrcmlbhK2pRS+LOdVPr35quvqqwMYhk1sx+qmPojElh9HzIr+FAttJ28U9jSUey8erh/8Jtnrjln4/GWb+uNsuPvqDWuwNjNX/zQ3l33/okR7F6bMcpkkMd88ohyrJKXTt3itRlHHKgqU3+Jtpadaf9AVVIj4gCdn5AqZeyNxIp/TqbS4LMM3ATQmRbjlJBKEfzkQM2xN+m2mUJWcUdSWMnXMwCqY5nu5d8dXf/i/9DaDxNHVSqqjxXG77nlomTinreawdiwZYRsZyE0XGWbknoR7xOx9ewPMeVsNg+ogkOJ/wgPAFThH6la+Qqoii2VAFUISQBU8X/gMQpIQStOYvDIhPWHRoZtkpa1KdAs6ly59tpCz7JPFV/2e7e2YlVtf/dq5oEvvd6b2fW+pLLn5ZlwTjfIpVBHJnXMbWBMAQ7TZBuvNKlITpXPLlCVzVqAagq4ZCKhjBQzUPWYN1gueeS5mGg5MqwCESYTJjWLpiQBKAWp3FLFKyqLJuHoiA+hnBwlv1vBZArAcc337Mh0r7hyaP2LP5XvPWvXsz8nGu+AE8doa9+1j/7gM5tmn3hlzQw6bSdLlp6t24wdDPWilT7jEX0vsOfidj/0CAF3mPAriH2qRR5VAo/mYOiPtLtKSLnIpE69QO1GkRxYv+hiys42X6j419tlqcK/AUrTzUAdDfeJR21UWpU4nCxL8RrrQFWq4whhwO+Mmdnb3d51zVDf8GX9+eE7li8xzvCIXtfjL378CrTIFWAMtPOurm0PX/8pb3rza81gsidjumw/CAAWkSMdVW6qLL6bdFSBKlcRDwxUwaOP/IgqpSpXVBmoGgJUuaus2v4SKa48m5X7Ub0IxDz5JhspBWyFMmCQz/ZU/buz3Su/M3LWSz+ndaxdkk3nAVr/F+lE7yiM3fPzf4wn7nuzHY4NWqioMlAFUn5uANWIK6olKk/OqYrqUoCqqqbxzdQogerbRNIIgCr4qQ6FhkWdK9Ze3T4w+Knsee+641horyW7f9S7Z+sD74sqU3+g16aWZROX9CRk31QA1QiiOQZlUlkS83cFClsCqCoRneLISEMTgq+A4kCAarVSo0rZp9C3yDALXFFF1fzpQFUqqkICgCk6C3C5DZKCVaEBALhLuxUT3NecxGrvv6djePWXBldc8M2lZhsf6bV6Y7LRzpB+4rX3XnPJHn/seb4TZS0bFkkAULIsHAeqz3AXpN8vGdjwmY0CisBHpZD8yKeKX6OKW6PSXIn8cpVsX6cOI0+dVpEKsEDTsMGhdQjXFOXFWxc9pXxqFZPapKZNvQkb7f80T7vBXYV36zygCu6qsqMCWDV1M+wsdt7a2913yeqRE3+6vH35cRuqIz3Zjr/+MXkFkhtvNMPRyXO3PHTjvyblibOdqOQ4BlKpoMvADghPeaR+yf6y2McRB6r1hrsUaxrd7n1b/1JRBQ0u8iIOvolCANUMA1WJ2EWoiyISsNJfWXQqoCrVVDQh689q8FPBbVW0S279Fwa3O70j31r1/Jd9QcudsG2x10tW22daixMA1XcWx+796T/FE/f9LysYnwdU60XlekW11Vr/i6uoMlCdKlF5anFAlVN5FP8CbEQAd76ZCqiSaZJmCVDVMjaFhk3dK9deWegZvDj3knfduZSb82w8N0ku0qubR39zes/jfxFXJy+wgrKFOiN4vew7zUpiHFhCBmY8iNBOROuf6R+Ln7DPPPbS1zhYjmoKsmR4M6Ub7z8EUHUp8NH2r1K1ithUKByLpJsw+W+yGOOKKiagqliBAsBCbImnTNSEZasg5VSHP7nSrmcptIp+pqP/+v5VZ3y2/fQLf95qB5TtyW3ZGS/zou/fe80le7W5kSiTGKZtk4lUm+NAdcGph2ILctthxo6IVFRSue0fuFSqVqhSqbCASvNCKlKOOuwitVkFchKnIdAMIdeGUCpt68+PPU15qmnVIuWs8pxLuarc8lftNwj4gpBMrEFMpBc3AARPMIc81qitUNw60Dvw+b7OoatOX3n6llYblwte+ONPOH4FjsIVQDV14uHv5rM08fs7Hrv1Q7ZfXplJfM1CVLjqpMDZA+YLS0mlap67B/sxDhdHlftBWL98n0IXsc4QU2lkKo4qxDaphzx3ldO4OxTmUqN/McJJoWzdPk/WLOynoufx9AxRcXBztm/VZSPnnP9lLT+yeymff0GgumfDTz6eTN73JisYGzT1iCK0OpvwbYOjujTT26W8yYN77tKAamlyjjS/wVEVuynhqDa3/hmo4v42tf7nAVXLJN3SyWDFv0WRYVPXyNrvFPqWfTp33jvuOrjPcvS+K5n+n/axzXdf5Fd2vSWpTQ9ZcRoVJ76OcnYERxVWZJD/A7CmCvDDw1w8dDFVoxrIgj+8rRj8VBG3+Gj7l11ya5CFgY9TJN3IMpUD1VFOjWNOq4iweNI1Ka7xgsLZEd9YNW15soaaRZ6eJ8r3TOa7hr59AlI4Rs5+5OjdwcX9pFuSW4pGhd70o/t+8H8rlteXZIhMC0BV1OV8n4+QCnlx77B1n5Uen9gqEJnrcSAgFdVUr0ql0hxV58oUlVxknVGn00btlkqegvAQHryI140SslI/02bwWRdMNUAoj7WnCaqaK6pyIoNvK0RT/FwlcMQcMBI9sUzbHxle8V/t+bbPmyfmHln/a5w01Lqj6/g7a4UrkCQbrNkntq8o7brzY+U9D78mr4WdThKTHopnMeZaBEUiW9zOa3ov+PaPVkVVtEONdE7ZsxpiKq6TRjEFQQpUa+yjahlZFlRxRZX1OUKHS4FqGsLK1VQVLtIM19mV5GlAFQmdyzY6vSu/Pvq8F35daztxcsEL1fSEhVv/9/3sH8OxDW92wvFBiKkiHd5hAlhEQZ+KqY51oDpLmm+KmCqSpKmDAaoaA1WDwaoAVYe6R9Zenusd+kz+Rb9391JuzrPx3GDbd39jz1O3fTTxp84xo4oFY2AIpuIQkaDIFue6oQBVcFU1if5DdJ+0/w/9cViBqoR8EkViFYRqKgz+K2WPAqRw6LDhyJEGDg14yHC1EIFjnTeooGo9Sx2cVJmIHFSIurpwnxGsp2WoohfJ7hp+sNi7/Esrn/e6b2kdHTOHflUO3yugWvCL0i+6I9/9458//PMPubbfTVmdTNNha6q0KH4cqD7zNWdHNli7hAHbUPlJQFXfo3K1QuXSHHlzVTLdiLrsNurKtFPeyIqdVwSBlMnG/qhwQqzAMbyLaf0rF4D0XaVCq7TiClcGxGwyUFXsah7MESypTL+jo/vx1StH/6jfXPbgcV7q4ZtPx1/puXcFks1XtvsUvnLLQ9f/C1X3rMwbmmWjFMF5JogZBfXLEwck1VNb7FV4NoEqx1szJ17tWVFEgR9Q6IVSUWWOak4BVXE14qJFHaimrX9FN9JFs5N2VxkX1iuvErGNn+bqGdK7VtxXHFr75eEXvOpyTeueW+z14td8pienYqo99/3iomhiw1stf2yYOaoKqII7zCpUBqpp1veht32X8uYP/NylVlRF9W/G4KgeGKgClKCOFmsipkJFlatsBsRU+wGqoyd+M9e97DP5F79tw+H7fIf3leR+786WHrjio6Wph99uRLPDWhJoyJWGqXsYIccAHrNcauNqKhKb4iagKpXHAwyqRb7lQwVIaWqQDHAROcGWKvB88jyfqhUACp/9UlFNZZCawIrDmgdUU6uNlH2bGh0T7jdXWAFUY7IA5lmkZ5Cr56jmdAf5/pHr2/pXfnHwnNf8TNM0LG8t84BH7s+nfj447U1++K6n7nyXb4XtZsbi6FRYzB8HqgvcKranSyiCiArxqHFA1dCnsluhOUSklipE1YDaE5t67DZqs4pk4RAEUQOuL64y2vFMJ1FV0yUC1ebWvwBVEbiCNwvwK5uRuHGYmhm159u2j64c+XjGLF515siZs8db/i0zHY+/kRa7AuCmljo3rvJqk38z8dS9v5vTajlb44QvSkBxg786BLfkcaw2i8uXUKQ5GkC1vogzyuSep7rKzUAVB+2YizeBG3CUOAz/TTNfr6hKQUbE4hKXKq+V/r90HJKdYDIAACAASURBVGPhqKb+zbyWNfcaAVRzZPWM3FpcdvIlg+e8EVaNtaXc9gWA6u7s2H3XfiQc3/AOKxhfbukwo7bkBLEPUBUrBACYpfz4I/ncRQLVWo1q+4ipjP0AVQAZ5ohxtKGU+2OkLSwAVGMzQ10jJ16e6xlo6YpqkvzIofGOs8ce+/4nEnfHeiOq5MHrFCK2QWFAZKP6AzsyPo/EFPHBBSbwiTJ/b0WgiokZUhz4FHge1WoBVcouVWpokebIdtoogcE/nB5wCFMTmi1CFQVA7EeURQcqYeyzKg4Q4CyZsCfiM6VFNT1PQXFoptC38suDq078enHtC1uu7Y+klZ9M/GRkvLrnXx7Yef9v+mZYcLIZsiyHgxuOA9UDVFJ53VeeqVFAmBhBFFDZd2muWqZSuUx+xSXDi2nQaGcBVU7LksH2eIhYhiJfDvgAqxKS0SygOoCYSlVU520IzBVLua0ICpAEKxww8TPxMzKGPdXb3X/9SWtP/dsdD+7Yc8EFx4ZF3pHcHY6/9vErsL8rwAWbHZcNTe166rcnt238sF4rDRUc4LCQ++hs8M/dVmyBHhkmBEMQVy3+eh5doCqG/OmDK6qpxCoGUA0p9ANOpsK+GEVGU0UVjjaq5c9/pkC1EeecfhYpuAKspvVPrEuKNsAV1TzZvSM/61h+2uf7zn7dD5dqh7cAUH3CHn/g53/j7rrjD+1ocsQGUEUNSZlK8wdWFdWWBKpq8DB45o1CHFA15Nuyj2qVIgDVqRJVpkt1H1UAVRj+w44BrTRU0OJ9gSor2uZXVBm0WiYLqdD+r3NUR0/6dr5n4N9blaOKClv5ieu7I3/yj8o7bnuvncwMGomPD8/afvBxmU/H0ZnYZFXMI3OWIzaC12MJfhA/uUN/NOyTm1aA/VRr0+Qxnh77WyzikNv+UQArKo8qFZwcfQpwcrTyPCnxySCkAlCtZ9Sn81OUWMrpCpPPpBiG+AZatgmZcUgGxhMGmZWjcpIns3fV/ZnuwYtXn/WCH2ido4gmbKnHpmST89TEUydtmnn0s49NP76eTC3jIDoVn1+8SH7tH+kCnFo+1f+tKpcxDj+ISvU98kOPyp5Ls6U5KpfKlHghFbQMDVtdVKAM2Tj4coKNhENIertGBodQ4ODTUO3zON6Ho7qvmGr/QBWvkbomKlpBrJNj2EGxUHhw9fITLj53zYuu0DQQy48/jl+B41dgv0B1x/e6p7f/6hXVma1/Wp3a+pKsZhgOGmjoV+CACvCVINIYcxgdjDTqY/GL5lEBqmrPYhVFk+YgdUFFV1RjoApKXEC1ikfVqk+UoLMGOlxGxMX4vLpUS7nJnyZONfmnCjSFj6qwYnl9gwMSKtAswjIpsIqx3TdyXdfIGZ/rOvU3bliqTecBMUWSXGlMP1T5QHnHzX9qhROrbeS6M1CFebTiVSmOqmznrVVRlXuF94TNtwmowvA/QDJVM1CFQheeoDYZzLfEhVYJL6ZFMYCr0KgPKKZioOqYLKZKwFHVYfi/7op8Z9+nW1X1n2y/LVsLdpxWndjyCW/qkRc6VM4hqz6KEQkp5vas3YthZq/SyBKJT0UAANO1AV45i3zxxscLLZWpujGlAhyIVrAvSOWJhco32rOhR5HnkVvzOImq5uI9Q+2fYz9LnJBB5dDR+q/bAWFSygmRK2j8d9x9g6JEJ1MBVSMOSY9QeTYosgpUNdrctuETv1XsW37JwDkX3tuKwGBXsiv30O6H1j8488AlW8tPnaCblp2xsmSw1crhOGYsdGdb9+vNkcu8pmEMqRhm/jciZeGZGocEsBr4LrmeS2W3SnOlEtVKFTJCjbrtdhow2ykb2WQm4P3Koo9kP6xHpgKqbOp/yEBVmf1jnCYJGZolyWKRRnknP9bT1XPdmSed8omVS/QubN27dPydHb8Ch/8KJHseyM9uv/G86uST76rNbHmDE5eLtuJoAqRGiAtXnqKg7JiJzF3WbHAa4+IeRwOoMlzkYovsy1xwU017rouCqsYFO6RSBVSeq5DrRqRpoMNlmQ5HXJoCpVFAuLT7lfE/A1UlVMYX45iLN/g5eLZhWhRxUiXWO5PibKef6Vv53Y7R9V/oWvfS25dKPVpwV5re+I13l7bc9BdWNLnONlA9A4CrW6nP4yRyFWzBV1zczTz0Z0kq1aKA6nSJqtNlrqjqHKGKtCUA06cD1WZ7qnpFlU8dOu4OkWVxRVV8VC0KdTb8/26mt//TxRb0UYUdVe3xkwcDf+p/Vae3XESlne2O7uk4LYYRS6ZwKmHBlA5QBtcDtqIC9QHVVkxSFafJh5YjCFRltvBj32HG/1aRlmkrtQ5UfZcC1xURVS0iL9BZRIWYOI3zjAWA4hgy78SIiQlVpwKqDGITU6Lk8GxkssdIJQKYRwpZLqG2wc3tA6s+0TN6+g+Lq88YP/RxfPhfYdPUprbN/mMv2TB536U7qzv6LdM2s1aegeqvu9B/QaAKGWESMS8Vql8fdBK3SuVKmSolJFEhONemHqeDurQiZSKbDB4z0vrHnMF8UaNN1PlNXqk8tusVVZVMxalVqctEc4xqQ/XP4Xg67xdseYV6vxEbcTFX3DA6vPKSrpN7Lz9FO8U//KPp+CsevwLH/hVIkk3O3APXn1Ea3/72cO+u39GqE8N5G1VHOPxoDFL5N4unpFhjImqdOWLYAyWxcDGPowpUVUWV17WUXcrFJgGqSKXy0PYvlcl1USFGfKoUcFBd5YqoUvanCZwpWG1mBbAVHoTIsRiX6qZNESAY23eZpOW7S5meld/oX3fuJYUTzntoMdep+TkLwsrqU9e8dfKRH/2dFU6eZmqhRpzEIwRaJuyn9j9MKD42gao7U6bKFICqLkBVqf65eobM7KaKarM9FXLhIS4TiTiUNTa3/jVLJ9Mx2Uc10ExqW7Hme/nu4YuLL3kHThKLP3ot9W4exPOTZEOu/Oi951Rndn84KO240AzKGigeuJkwD2dNI0f2xpzoxQMcvDgWhsimy7bCqRPEEQCqgkHnLwJq7gho5bKnkAWaq198ugsCijyX/GqNatWAqh4qYjYZJmIskTamKAvK1F/arOj1KEAAkMpgNZb7DH6SOOmSmXJXcaAxMuRqxaBz2ZrvZdraPr7spfbDmvaWlmyzPpg82Ll1bOtv3Dl2+xfH/PH2rJHVs4iQ5UPo4hbbgxhqx9S3PFPrH0p/AFXYUYWxT57rUqVSZqW/W66S7ifUZuYYqBbiHLf9YUclfoRN1mc45KgKhfRpnt7+f5qPKh+P9g9UNSaJJQJU1a+MlZ1tzxevOnPNKZ9aO3Ray3Glj6kBcfzNPmevAEDq3vt+ua48+ejb/dmdv61XZ9fkeX6GXKiI0EWB9RtXVGHJKAJjM0KKHyqG+D8s9Yvb2o8WUOUaqKqoYl0XC3DRW2AfhxAUZv+e61NlrkKen5ABFxzsjRr2RinKYP/jPZg9w1N+qvJuZrQqWBCfC+sPnidAFesdro9BRlvfeL5v5aX9p738q9nBk7YsdTAtCFTd7ddeOPmr6z+qexPnmHpoaIbFKne0vYDITZVMwNXfFgOqUmVT4Dlt/bMYSjiqaP3HtRp5MxUqT4GjqpMWSjWVK6qKo/pMQBUV1URdD76JpkXUBFT1rEM+GdS+bM01ue6hi1stQpWJ4+M/HN27a/M7S+Ob/tYIJh3mofI5JKYErQHOXgQORI69TMSGN1s6fBqE7SNRUU0HdTOIeiag2jwBALSTIKSgVmUQUauimmoQGVnmp+Kgodjf0n5VANzABFWAQAK3cGJW/CTc80RAqgSnIkrPosDIRZTvm1qx9vS/zzg91xTPeunEUifj0Xr+hrkNPTur215/6+7bPzcVT2XyelHLGXk2hpd6wfFHnTqigHv6bzZmS6D0RwqVS1VOoJqjytwsRVWXMrHJllQ9mU6ykHqWiJNCamnG6zzEhxwoAYU+qvOLBKoHsqeCChnzNCKONUZVtbPYcV9PR+8lv3HWhf+laZp3/K4evwLHr0DjCnCR8Z5LzUqx9+SJbfe8N9y77bWGNzXsJCE54GrqWNt9prelYFVa/PitkxnlpGjDILX1Kqr7AlX2GRFLHKIIlo0QUsGu0WWgGkY6GXqedCNHpIAqYz31mUXJL+KN9MDccB9RQJXbq4KFYPQfATXoBmU7hx/N9S77/LJzfus7WtvQkjxUuRi10MANtv7Pi8cf+cFFmj/2Ij3xMwaqhjpa4h7n2x6LQJXN0ABUvSrFrvs0oCoc1X2BqpCD9zX8T4GqVFQttqdKK6p1oLpi7Q+cnsGLO178eze3EmcxSW7LTm588JVJaeyD/syT59txRcPAFIAvBxFOr2BbDrZ54AqqDFyuo0qE6jz7i4YMaqGxtdDXAY2lZKoAclO1rxmoykBuAKwUVERBSBFaG5UqeeUaeW5CPirmiEw1s4oY31ArSkwqvGLRclVVY+6XCAdJiOE2xWFEINij5Y+JGGgZ8oxCtW34xNt6Vqz+694zRx/RtDUtCwzuKN/Rv3t225tv3n3LZ+aMsp7X2yivFRg0sTfogqvCQnfuufP1efxUUDySmIIkIh/V1LBG5WqVSrOz5M7NkY4UKi1DvU4HddjtRAHGEtYR4UCnIBXjxuAUCmxzUP4vDag+TUyl4lzRekMAAag5GTMbdLV3fX3diSd/7tS+Ux9aKifsuXMHj3+S41dg/1cgSW7MhFvLz9vx+O0fLU1sPscK93bkzVB34HOMTggqhORxkUJobqqzxkAV7hpImUtLN+meuPDVfrYqqvsCVfaAhnaj6lGlVKMogvYCncYsazhSw38Acez5zfzUtJDToCkpGyvV7icDAmWdQmAH3aRi74pfFnqXf3bg/At/pGlD1YWv0vxnLLglJVO3nDJ2z9X/mLjjr9Rit6ibFmfZR5HHx3eL/cTQcgVQB5BZ8CWX+h4P8vkL2FMpMRWA6v5b/0sDqhoMgA0Bqrqt1yNU0frvGFl7ba5n+OLCeW+/pZVa/8n4j1ePbX3g9/29O97j+FPdNnkUgc6AiZgEpBNa/cCJsLvBRDXgXkSJBuaqgFi0PgSoCgMmrbce5E2b9237AlVeEhRYPRBQxfPQ9oeaMYR3arlKftWnINApSjLS2jBzTPaGrwH6FlBgswobIJVTyVLSOD5vzMIxcY2wKYkiskEwj2MKyKTALMRxpnPX4EnnfqGts/il4hW3zGgXXbS4PtDhuFBLfI1bJm4Z2uPueMeNe276pGu7WpHaKU8Fbk/j3h+OGNwlvqWWffq+QDWK0faPyIuRQlWhUrVMldlZCssVcoKEOs0C9djtlNfzlIRondnsKpGK9Fh1C753Pf1M/FT3benz4Wsf/moaodq8OfBhUW2XvBLHxGlX7bn27Z3tnZ8+69z1ly3Tlk217AU+/saOX4GjfAUgEqex9u7Snk0v2rl5459HtcmzckbQZkQV3UgCckybY0QrNRd4S7a2VDkvKUcCT5kTl1I4F9+JOhpAte5Uw5Q8ERanQBXWdQRaH4AqtBsVl6pll1X+llkgTc9SjAM2aG7wDGcb8JgBp5y2U159g0+PQzK+BkDPa51mgjhBIQCD6SRdQ6Pf6+xf+dmOF74NGGjJlLgFUWVSuXdo8s7v/ENU3f2GJKz2aIYo2uPI5aobgKqgVNX0PcaAagSguo+YKlX949SECFWIpOCzyaeIWCLIhHvRaP0j0YirqypCNbWnEjHViVcVeocvzp73tjtapbIBXk7psZsvnJ1+6k/j2Z2vLEYVw9ZCcmElAa81zSODOakamRE+u0VhYojykb1TAWSRSMW25cqr7fADVRFqNSuolEhuHy5lc0U15ddC6OK7AlTDWsQWYwlSqPQcJYZDofKDBQ8Jw1gcHQBUcZpOgSoOXzhRw54EUABWQ0QmR5QkFOg2RU5Hxelcdvey017w90VjcIO2pnWrqVhYb5r6yfJdc+N/eOPYLz4aZmOtnTool6CialCEIIf9+nwd5d2kRX7cvkA1BFCNAqpFHpVqZZqrzlG1VCKt6lIhNqnHLlKX0UZWDIqII77TzGMXE3547wpQFcsXqajKBoB/zwehKQ8s5aXKXJtXxajHNwpZHPPVMRzq7er5aXdX12cuOOlVCJw4LqJqkfF0/G08u1cgefSW4lS4Y11t9qmXV8Yfe21SnT7LjN1c3mKGPtPdgMVQcAugTwFQU3ZyjSRO7IExxUbD8SaNnV7Mpzs6QDV9J8o1dR5QhS1VxPxU361RtVKjWtljAZVtFojqQNVQQFX4twzMUy9VZU8lB2oRe/J2qjipKGqh2xhB1GnnvN7lqy7tW37CV5zT37hkIRW/7EIXNhnfWJja+M3/P6zsensUVFZopk4WrJeiGuH4Dh4Hd4e5E6ze7EIvepS+Lj6vaY1PmdXiP5SPKrf+ay7VpueoOl1heyqAVAaqqIIoMRUDVSjDuXqozN9VMhXpFmkGeI8AqlD9SzIV2v+JbVJo2NQ5su7bxcFln86f+7stE6Ga7L5xZGznXX/ilXa/S6+NDxdjj+NAa2RQgGqp5nNFFb6p2HQ1ylAAuy6ANsMXoMpxbFIPgv3XEauoyvm1yShV1JjNj1T1z4df5K+HAbku2v0+uSWXIh/DM0uaoSZiegjRU9AgkakMVGEnpERWYngMkKoqjZFBlmWTekEKjCxF2Y6tHcvWXD567oX/Ru0rkPrTstVU8JJ/OfbTke2V3e+5cc8v/jrOa1q73kH5JM+fuf45j9IcbfUfM0+clyQURiH5SKLyqzRbnaNSpcTUEssNqF1zqNduo3Y9TxSgqpCVJD9Y3KROEQCqTUkuAKmLb/0LsK1vQYorVge5icDenJ0LBnoGLx0cGPp/7L0JmF1XdSa6znjnujVKVaV5liXLsmUZbGNjFOYhhCQ0SafzQjp5j5cOr0maRz86Ca+BBNKdAJlJAjRJICEhNoR5cCAYjLEB22AbyXiQbI1VUpVUwx3PfPr719r73iupJJVUJakkV+WryEh33Gefvf+91j98ZMfyHYtt/4U+yRY/30UfAVRR/YP5VZPHRnZOHz+yK6iPvNAKR9fnjbrrpJANSZQxaw6MWA7soLrBPx33FQ6B0NOq9EUBqijYYA+UkI3Z/lwSoKozQLiayshbHWnbtlTwgPYaDa6oevWAFf+uW2oBVbjhcKdY8W+1kIopcOpgLfBPV1HFN1X4+NhLJODEzpWP9Q2v+cNl27beaSzfdXi243Ta/n62J6ZpalW+/Z5fb1T2vykKpq/Fmuu6qAwEXD5GFQZ+o6IAPyfunbWFw4V8mVOfw2EEykqLK6AsFdFiqoBS36MIp4kT0+RNe2R4BtmJQxZhcqJlB86eJBJJYpGY3bPSTyXNGKZNpmVRalkUA7C6DpmwpsLhI+NSYGeob/U1f9s7uPLP3Zte/8P5+F5zfQ3ctNUfV19bndj7/ySNY3e4cdVyo4i3QN8ArwRAVc5DqB7b3ApHBRI3MVrgkWoHQEmozKB0i+EsYpzZzI7O76ZTovRRo7PSJydYpfJXoRNceQXHEiTxMKBGo07NJm7GhOLYYaK4ZaGi6nJoBZ+tjJgMExVkRRCHlQZbk4nvJf/wCoVGBirIsLYC+MBYuOQ7RS/Ndj+wfOuNvzd442u/uVAq5meaIwh3+LcjX14/0jz6lm8d+fabjbJNRauLckaOQZCIqWbfxprrXLy0z9czsP399H91zk35b/n/6KiwqQTkEqCTJCF5sU+1oMYgtVGpUlT3KBca1GMXqM/toryRpQQHIzvLvtNcTWUhlNosWCErlQgWVHGVtF015XdX1dVO6yr9+NYHUipcTRHgrTY1qTtfPjG0ZOj3Vy1bc+eGvg0XtDFc2uuy+G6LI3BxRiBN77HpSFw+MbJ7bVCrvLRZn97VrI1fl/gTSwqORxk7JhRG0RnkBCeOC0VAn1oJ2eUF95V09iTgSHlrW5H4azMQXFhAldX9CqQCn7F0k7GQTmr0Vdu/QY1qk6LAINsusjVVamQ4zIgBp1b1tzIbFc5T6xWXJvkxtnQosc5ZYmsV4S8yBcp2D/+gMDD8nlU3vPDrxsDm6oVc6VlhB/+Hf/m64yOP/ZfAm3ih7UTk2jFlrZiSAO1PZKQj8Rwf+WTD/xk7iGctNs20bVzI11KJWQCV6hQEqkSCFCXIYllMFVHq+RTWGlQfn6awFhB0sQCqJgNVEUBAuSableZhwhQdv4pXZlqcwpAAqNoWpRmHDBenioSsfJ5CO58OrN7yF+XhVR/KXP/aPRf2beb3Wen4V4cOP/293zGaY6+3w4mlbgrPJhjGiWecBoRawa/N/OUwIvGRAvg7U6hkKp0t2Ohshv0zf8N2PjGDUn5vPUdUhTxGJJwKokwSSmDEHgWcGNSoV6je8CkIM5QaBTKNPFlmVvxS+WVwk4VsQQKBoIhebKJEWXOwohOPick0Q7JS3L4GhXDvcovkG4UkdMsHrPLST974+l/4H4YxcEE34fxe3bO/GoDq3Qe/cM1Rb+xt9x3+zi87vRnK2gVyDQgDQOG4lJ/m0r5Xu+ohc4mBqE5z0t+bF3PdgsdBlUnaFEM4p0RUzbhBlaBKzXqNfNja1UMqJVlW+3dlimSj3R8Cn7rcaWiDVAGlvBmqdhn78SrPiTZYlXFpUwHatIDW32k7OLUuoWCA5iXYX0N9Q48t7ev/3a2bt3+tz+irXNpRXny3xRG4vCPAbjb0uFN94slS2BxbGjW9HWHl2Esa00d2Jd7EMtfwLBfnRwZY0iGVZUCVITv2QOGmKlumjrWRD68cdnP+5vEXvaIKVxGpc3InGIE2LP6C1ykbwwaUBA3ymw1qVhtUr3hkUo6y2W6mx4XAPqArWVKoY2N/5tbLa+L/o/AndDnBRugchfBQNSxyILg3TC4SGfnepLRy66eypb4/XLnrF354od3GWQHVdP+nbtj/2L+9IwonfzqbCQ3H9CmDChNTYrM8EMzW4Gpbe5JebqCK6oIBAzRMKhuymZjSJBKwGoWUNgWoNsZrFNV9Bqow50ZFFWa3AsCVl6oiCXMbj5NmUFk1yIRKHnFhAKqgRLg2GaqiStksRZlyOLBm0x8MDK/9mLH1FXsv7y3MYiTLe+Yff3702e/+Vzuc3p43PLKSgEUYs7XQPJvX5nwCVQEWWoUuIFUAhj40KBypKudwGEYSlcSlNslrVKneDClKC0RmF5GRJdsArUOuHeaBgeowKqqcGARzLpDIXYYPfLszlzAiy1BAFTx0sqhpFsl3uhpuz+CXl219/p8uuXbXfZf72s7m/e9J77HDI41rR2uj/+07hx/4Obs3QxknS7aZ4ebXwiUtzObbnf0xHPPL1VHlucuUDoarXImUTUedX5RgQAPViFBNjcmPfWrENar601SvVSme8MhtpNRFBeqBiMrJc8JZHKVksU8v1hRtQyVAVccKChhVfqraU7Vl9q/qui3e6slgteXzK5CWO1sMVhOTVg+u+kypVH7fHZvveOh8M7XnPsqLr7A4ApdnBKRu8pA99ciPCrbrDIe1yvVe/fgdjcmjLwtqY8vMsOJkzIDyGVQPbQoilVp5ysedCUieen6fC9icy3N5tZoBtZ30mgqoMiUT+xiwDA7IcAQBVSH2KAogMK5To4K2P/a2ArmZMsWUAeGPC2+pZfBBXZXk5Lm8fsoaJkBVwDqAqhQrTcVrRUU1SdP8QKN/444/KPeu/HjPjhcfuNCZMTugWvle3+Pf+Pt3mnHlV4tuPe9aPpkpqkwSOQobAuGozqIcc4l2Qmn7a0CSAnMyUE2SUHFUQ4obTQoqDfIm6hSDoxFAKoOamQKquMiGzVGiuCqcm8tMTlteG6POrX8BqqltEYGfCrDq2BTZLqWlgVrfmk3vGVi57Z+MdTsPXuiFmo/nsdpxasOKsSe++le1qWdvc5NqMW8jaSpkXudszd4vHVDtPLDOPLeQL8yfBzEYcUIxR8JByVgn32uwiXFiFomsEvNsUS1nLhKrtHDjgTwv1lOGthFKXMUrVK0S0AOUeMzCCdXMUB1V1+LAk7m+4Y9suf3V/8voXTc9H9foYr9Gmqb2l/Z9dvt4MPbb3x198GesHncRqJ4BqPLVVxVVBqpxxG3/elSjqifeqcmkR/nIpm6rRGW7RDlLUSjg5maisiD2bbrxf35A9RRwOoPhv4BdzF3OoqKM4dL6lRs+0N/T/+Hty7Y/vdCpKBd7vi++/nNnBNL0IYf2jl07Nb73jubUoTuC2tEdYeP4sJE0LMc0DdvGYU4CW7iohurMDHjkqgKqTMsUIThxsiQ85AMKod+o16lZ9SiE0b9RIssqUkIuF2KAZcDRBd3JMoWWxB6s/KMO2/gvRWHiZZKFZ6jCwugfwutsZPcMPTO49tq3Dm7d+W2jb8MFd3dmB1TTh5yn/+0L/yltjr3ZCY9uLGZQlUw575y5mhKAq73Tz35nXCKgygu44i5yoQT2QmkiQQVxRGkAoNogf7rOQDVtRmRGFjkspEFlDYBUqqpo++kWnvghCueD/1u1/lEmh6jKcCy2qAJX1TNdcgdWHCuvWP/OJZu3fdZYuu3Y5Vw2Rh76UL63q/v/PHHw+2+14ukVZtIwEX7ApI0kYl/c2fxcHqB66ieTm0as0dDOSCmNYEkVkd9sUh1K/zCgJMHJEEC1yN5wnBLEBytUSvHL3BA1edH6xuFEhHQCAsTSnyuvfGM6lBhZCsyCn+sb+uzAivV/3X/z6xeUP+7ZriGA6hee+Zcbxhvj//3B8YdfY3U75D5HKqqGqqhKTVX6fdL6n7miqoEqaDzIaIPa34s8qod1mm5OUW1qiozpgEpplnqdMnUxhQLVeGyG4HUr+5qTYKrwvsSjUKz9eDWZwfJF043afFUhCsi87Ki48tZrkWW6ac7ONDev3vT25b39n149sGV0Nvfz4mMWR+BKHoH0oYecqKf6/OOHf/ya6rG9t5I/vsZJKmUjquUs8mwHrpHwmTIsihL8wTNNHwAAIABJREFUSsvfZJR1+p53xQNVtS/y3sirC6huBtsqYi9LQo8C1fb3agGlMcINYE8Iy0bsbwCqBmG5ZKAKcM98erVPsmCqbfyPsYQuxAL+MWABCZCaoThT8srLN93tlnrfvmbXL+69EFsqPS9nCVRTY/ThD7+0Pvb4f6b6wdd0ZUPmDqOSKDaUSghwWn381L+YRcX1YtwxeFus75y2JEA18QOKYAQ/VSdvqkGGF5MVI5MIG42kKmjOYgIfUajaWbkrHDMuc2MjMm1OYUDr2LRMMm34hlmUOhny7EyaW7bhR8WlK965ZOuOb8zlRDHXYUmfvScb0vjmyZHH/zCpHLklZ4bFJA0pjAK1WYrIbDY/lwyo6rABnqWnTlUATBwgwDuGyCmlJEw4t7hZg+WGR2kMaoZLqZWnxMwKnxrkeGWlJveaABYusPIkwa+yIusAquC5SNU1S16SIbc88ExxYPgjw5uu+6fc2hdccEtjNuM9n49J09T5wt5/uXG0fvTdj0w++jKIqZ4rrX8NVHXrvw1URRTIP63Wv6hl+X8a0L3CliqgZuhRLYQt1RRVJyfJqsRUNvPU55apZBVk/UgtMjlqGutFu6KqhVMntf4ZpIpzRqc9VRuMdlZVT/Zb1Y9hDiyyxw076in0HFqzcu1bNq3ddO8iP3U+75zF11ooIwCePdGxnH9oz2D12L6tU0efvcWrHL/FjBprrdTvyxhR1jYC00xDslgsK3UI+Ie2VA7KammmcJOrA6iK+IslVViH2PY7IiOJKQo8Vvuj7e83UD8F9avEdnpcTYVeA21/xMfC1gpAVSdOtSiQ4NnLoZvxfoyxlgN0DG9xq5DEhf7jK7be9Be24Xxo8AU/MzaX+TMroIo3aO6/e83IE3f/Wlw9/JaSU8/CpgrWBQCqrWoAWuSdgOISVk/PNAhKMqF40uIfBn5qwkKqJvlTNfKnm2SGqVL8K8U3V9aw2aD1D2sqDV6UGtgEoRgtf4dMy+WxgFWXhatl2xTbWfIyhbS89tov55cs+/3ega0/MNas8eZyseby3HT0bwaaU/Wfnzqy+3ccr97vUGyhyhzC4j1GFC4m9gIEqowdlHBKryqqCsYkaRw8wGOFJVUQUbMRUKMqNyAsxkw7S2RlKWHjdXUdOZ9ZqBsAqsJDlRtaTp+alaPoAeDhAKxgLhh5aqZu2DO46ks9g6s+PLh+473G4Pb6XK7NpXzunnSP+/QTj+886h/73ccmf/RiKlvPHaCqeKhSTRVUeiYxlfyr1CQwP+CEEUQ+NcOmUvxPc0XVqabUbRepL1OmIlwlWGgpAkstwtCc6DZQhToBjxMQKmKqTvGUzIhOcZWen6cGA7TcKgBUU8tfPrD8vuHBZW+7afVNjy/6p17KO2vxvS72COCQTYcfWDJ5Yu+aibHDW4PaiW1GVNtCUW1D7FUGndSzHDM1sA+3AjW4uIBPBhG1VBRFPQWRtFK1n/LBrwqgqpc43X1BNxn6HFDjYPJfg3dqQKFvkM0i4wILqbhAZynnA1DiVHoeDt+M+LmsKvuneMmDTpGSw57rgh8iw6XQLftp74qnNu544e/Etv3Ngc23zUloPGugmh59tHBg9yd+PmmM/7Ybja9FWihzFphUK5ZNyvG147LLaF2mOqr6ONIa5smKFnEUEQURxU2P/EqdW/9RzScrMslOHW7tApQy7xZA1LQojlFlQ6VVLB64EgP+hgm1v8t2DLCoAthzAN4thwI7m8bFvqh34/UfMrv7/7Jvx0uemkvpey6LAMz9m099ZbtXGfnv0dSBlzle7MBaDJXfyCLm3nEAx0Jr/auZw0BV2V8JwgBwxIIDoBpwpRzc1MAPqV73qVmLKPZNsgykUGUJXre4ofgm1L8qt1gWMbGnwjxm8NA2EhJqgAI2oeGSZxQpzZaPDCxf/Rcr1m65K7P+1mcvVMk4l2t6oc8FUH3iyd03Hasf+73d1T27qOs5CFT5oDOz6p8ho1qwWN2qkrqiNCIv9KgZNKnu16hSnSKvUie3mVKP00V9bjcVzByxYAvrhK6oKp9h8egVLqm0zeTwpcypTgOqnW3/zjCA0zK21fqL93XJrW1cveHjxVzX/7xp3U2HF/mpF3qXLD5voYwA6yrGt+b88T2Dx0ee3hTVj2+nyL82jLzNYdBYbSR+2TI9EzlIFpIUWaEubWlGVeowyHoEvrHxpxj6t+0PT/62VwNQFW9zWefkGIwkqoAjxYOmT/VKk7x6TGnsMkg1jRyLroB3mM6qvMMxMugz81+esnYBqCbMw09YgmWiaJQSRWaGwlzvdG7Ftm+svu7W3yo17WeNrVvnFDoye6Ca3mkde+DpF0X1sf8STh14dc4JyDZjVrzLhNAugadP8bMpwS/WDaHdJoQ0HUu6EQBrEDM/NWr45E/XyKvUKG3GAlRZEQ5+qj5tYVNBChe+W0ZaesxpRKSmSaEGqjYutkUOThYsqsqQb2YTo3dZpX/j9ne5A3135Te9YPRybByw6miOfG55fXzv673xPe8omZUes0lGEqaU2CYD1SRRFVWuiJ/751K1/ttHHDW/Wl51OADByxU3ms+84zAIObO4UQ8paOAedfmkaJoZ5hFjYZJIVnUyZFNixfNTNzNasFzJ4sVNmxrryptJgZGlGnUl3UOrvtq9ZPkfr9y0+bvGkq21c4/YwnlEmqbuXXvuet6xxpH3/LjxxB2LQFXmvI7kFSMaEehh3ULrizsP8E/1m2z0X0ciVWWKwrpHWd/gtj8qqnl40cZs58/CAlbAsuJfH3206l+MsbkaqoRWrbl3kupf22SpwxNeh6MKT/ZZxas7qZPmrNyJHddc/27Hyv7j1hVbJxbOrFv8JIsjMPsRSNN3mbT3PzjV6EfF+on9g/7U9CYz8m6M/albotrYFjOp95pG7JiWIXQ7xqNCA9P+xNzq5y0fVUHtEiMHReWEKoWOGX6uDqCKtUeAOYPVNKI4hG1jSM26T7Vp8FRRbMyTZeQppSxTHXndYu5+RAlsGdHxUfZW7Cevkrr4EG8iUj1DphGTm4R8UAAWjK1cEheWHOrdevtHy0NDf9q7/qs1w5hbpPisgSquZ+WxD22uHj/wK/Xj+36zZFWcrBWS6aBcLEovnX1w6rUXntfsJ+p8PJLbexBQtUzhYcuQUArvVz+ksOaRN10nv1onBAyaCSpwLqsC2xVVSVdIYoOMJEsWl7kFqML1KrQcSqwMmQxUBeLacABwsuSZhcBesmbfwLrNb+3asO47F2p0O9exSNMvZ078eP/t/tTIf/XH97ysv2BQ2hQ+Jtr+IRJ5Vc49eJ6z+bk0QLXzs6iKKs8xPg+z/ykWmiTyKI4D8v2AY+CajZjiEGk/eTb354QxJikJ7MUpkA3Y2dFBmf5jqrQEKmIXJP8miR7MSTZt8o18Urd7p1ds2vaersHlnxzYfNvIbMZrIT0GQPVTj33y+Ue9o+99ovnk7WmXQRkn95ywp9I+qmJxduaKqoqwYLdgiKjwZ5D41ARQ9RtUb9SoOj1NScOnQuJQv9tN3Q5CEzIEHiwHoDC1RImpZgCqPOPQogSQnTE+VVr/DEo7AgE6RVRSacXzLXLNTNjtdO3fed0Nb+5Kw/sHryA6ykK6PxY/y+UZgfRd7zLpna+x6NgJd/zgSIkoHDSatS1+Zez2ysSxl4bV4+uyhk9FNyIHRvu4L7UfMbvu4HCJ9jaAmXRQRQCkuxc4OMI8Van+2Y8Re8jJYqozWUedJr+ZVbjRzGN50e2p+OCNb64ryOg8hgxSQy+kRs2nWsWnMLDItkpkssVohkGo2DRidBFmEJOFNSqBSEqKdhKjKnsjW3eio4wCXeKx/ByUptgueEbX4MMrbvnpd/bt2f9N4w1vmB2n8CxT77zgY1p5qP/onm+9pn78qXc4lb3revLwz0IFUUz/dedYX4jTfDm5qjU7MHQ+twvejysgnW/IGAOWS/AOU8JuVFP9iEJUU6to+zf4v6H0F69DZebPqUSoqqpIsMSmNDbJMV0mDCOZKTIEqEY22v4Og1gHHFVQBZw8pYX+an5445eKy9f+/107XrTf0LLx8/li8/BY79Dn1k+O7/4lb+LAW/LRVDmLz+7j5kQrXKJBhefWriqd623PDlRb2W2n2V2dn+G/UvXztRU7KXFxwKlYpWukISWxTyG4g02PGvWAvGZCFGfJtopkmXn2+OXbSr05e8DhZmQ4qrivKvyV3Q/SlDKuy2pHNIniROYAWaiSFxr5Vdf9W/fwqncOb38JOID+ucZqof07A9XHP/n88frYex+r7b4dFdVcJk+OlZX42FkeVhba95rN55kNUBWWh1Q7wV+FyX+cJgxU6wqk1us1alarlNQCGsh2UW+mTLkkQ05is9m/+C+3FfqWSqWSWq3ETIMaIEBV2v8MSFub3+m2VPBI1eucVFXFuQL/jU0pZ+VqK/pXPHDduu2/sqx32dHLtd7M5josPmZxBDpHoNXeT5tLqXJga/Xo3h2V8QO3+VPj28mr9LtGRBnTgPMjmZxlquSQSl/ApkO8jynz/lavTLpj0rZuB/hIy1/cXDqB6tkAZCdqmS3QnO3jznc2wDZqpp/OfVkSI7GOgJsL+0lQ40CL86lZRfcRTj8ZcuwSe+G3E/RUsA4APPzFsVMiLYmxkM2dZBH8gKOK/+1yYI4d+6zRgZAqyZSO5QZWfm7rT/7yb1Np2cR8dJLPD6ime9wTj957fTBx5DeaRx7+hb5CQqbtSAlYtctOvjgCIDv/biaz2vO9UHh850XRC/jJiz3GUqUoJTFXUylMKfYC8mtNCqpNbt0lPs5ZFsEfE7nbkllvi0WDBI5RmuDfHaUMxgWE579Fie1SZIkNDUrmKJMjjSZxinGYKR/auPMnfr9m0p09N76kMh8X63zHCdzUqae+/ip/6uCbg8kDu3JpYNppQmGIG55tELhtzskT51nyPhNYFf6dfNJTH3N+QJVfQW3OnUBV/T1aGUlIceRRGAKoopoaUhhg1RIVI6qqALnCpVYuAYq/hBuz1d5XrFTQi6MoIscR79wYY8K2Jg5FRiaiQu/hwS23vy9OnX9e9rwXz8sNeL7XdK6PB1D9zFN3Pe9Y9ejvPVbd/SLqMinraqAqSW5X68+5gapU0CXTmqVWLKLC//lxQHWvztXUBhKpqqAMhTSQ7aZet0xZOEEgfrmVc43XEHDJFdNURFPio4oNBLvuhQNVzF32LmQxlkV5Oz+2cXjDXStL9LY1a3bhADX/FYGrdWIsfq/LMgIQRzVHHhwMp45eW584sOPE6L6dZjS5yQimB8ygVrDSwHWM2HItg1zss5bFMZ2QROn7U+003F0TK8HOtERGBEJLVEBVBLUCVFExvBKBqsZQM1IUOOYVeiilGcL+zgWdiPwGKqkNatSh/MdqhK6jiKiwx0kIly7qiBsO/gpng1OBqhzk0fpXXtFJRBY0L6mdmIXu76/ZfvMf977g339qvvQb5wlUU4MO/Mvg5LEDPzV98OF3u+GJPjfjWCZ8Q/kLtsGFABWdAtOuFujVkwHNHH7OBJTarTEVQZsmzM1IMcOjmKJGQB6qqVWPYj9mThmAKvin8D4UayKVSqRjYVOTIyYTJB+hbIw2gwPdPC6USqZSVlVQmKe5ctUqD9236Y5db6Fj6QFj585wDl/1gp/qjX13Q+XgPb8aVPf/EjXHh3LY3KCOj02ybFQaQ0qTkCvOOirufN5spmswn0C1FeWqhVR8mGafEbYZA1BFVKrv+9SAOM4HZxWCOLT8c0SUUxBU/FJx6uYfViu2XRwYRCibjRhec7i+ZDA9H3ntseGCID5dXLLqW8tv+Il3FqLij40NG664aiq+Oqv+9z2+82hl9Hcfnd79YuaoujlywDXCYe1qhjea49xq/YOLJVNC5pXo9JVFCHccoiQi/J8f+VTzalRr1Mir1dkxxPITGsj3UI9Tokzikp1gJZHKDfO5VKqUludx10bRSk4HqpqP2uGRqiq7WFilOqIEWAC46GSpDpJj2FR0SwduWLvtTycP1v58165dYvq7+LM4AgtwBNL0iVL4xGMbq+P7b6iMj+z0ase3xX51mWmEZYP8gmXEtmXGhm2msCfnLiZmPnxcsBYDIAmzTyp+cse2gapOyFQ9Od7bQI9hjYnKvUe3hDuuHSfzK6Wi2lnsm+kzY3njLo2y48Qen8QhNatN5qbqaqoJ71Qzy37xouDHGiMCeP4TLHt+LRHNiwtSuwvJVVUTvvPg5GO/NMjIFI9nSgN3bnrebf8zv+3lh+Zr+p03WoQfZ73x9ObayL7fmhp54tVZxyjkshbZtoCBTvzJqS7q59QBBb/kYv7I5IURPAxuUXkDPzWmsI62f4OCekBpiC0FmwuU/sJbFLGNKHdFbS6nMjwmYR82/DPU/ha3/wFU4SicWI7cRE4udLr6nuhduel/LV31vA/R+vXBZamm7tnjVjO7X1U/9tivRfUDP+HGVcdFZTCC1Y7F5ryUBmQkAVeCLwSoymHkZGQzn0BVrIOk6sRXQXFJ4YeHGw/VzwApVE38BhRF2M7BF85zChWlMPjHaVqRylueqXxOFHW2MkNmhjUWL6XwR4sjQhSmmYEHa2Rku55Zumbr3wwvv/mvae3a6nydFC/mPTDTa6OK8bmnP73jWOPYu3448cgrAFSzbpujer6V9Uv9+ef0fqqSIgl6mqOq3Gq46in3ehuowjtVgKoXNanarFGtLkA1rvuUjU1aUuilslUgF6bZic1gHy0xEfCpcxGvHyqbiltoM1VUZ/BRPY2bqsEqyf2r7j/XdJPufPfjN2983n//wdCjn3+DMXdO2JzGefHJiyPQMQLsezr+eN739w5OHDm8tn7iyNZoeuxG8qc3U1BbZqVej2mEGbT2uSoKZIoAHVXhY/tAFJyY+w1ghSKLAFVTclOl98nrdzvKvSWWBVDVwsVEdA4iGNKR3Oo+PQsmWUitf9AneWc8JW5ZDznAJR+4AVSjiDUckR9Qo9Kgei2k0Ec3EUJjiKiQwog1S8ZEc3tbKyHoRdrOS3nPats9ebAA2MSyKSAnynb139+3bNWH1g497675LNCdN1qEinzymbu6nOkTLzm89wdvs8L6dVknymedmGxbTjV6eebhlBE97cadK1Bt82BnLgGx4g3E6jjkixUFMUVeSEHdZ7CKaqoBkRSAqgEjeAGpAlY1SNVqQa0ExvHO5l+cQCLcJJZFJlrFlkuBlSXKlUcL/YNf2LDt+X9sbLr1icu1YqUn7ll+4tmHfj2sHv73hje22iaPt8oIIE+l4mBs2BQZnM3zbP3r73VJgCrvyErwpJScHJUKBWOjyW1/VFORQmWZ4KfiBsThA6c9XFPMQVE/ckIZ/2/ViOUDCgjjuP1SVpHGbD8G664MeSCSu13TpZ7hby/bvOMPSltfdP+VClIVsLE//+Snrx8Lxt/x0NjDPwUfVQBVVFRh7HxVA1UtxFMLfesQrZwe9LrVAqppTGESUZDC6L9JNQaqVQaqaSOikuHSQL6XuowcObFNVgwRnwgwIUyQW0or/tWf5wVUhTqgf7V4Cq/aCVSzTtbrLfR+94XX3vq2ofLKH17J8/NyrZeL7zv/I5Cme9zGk3v7m5NHV9SnDmxIwua1gV/bGnq1teRPLzOjZskh33StmGwLYmalCeFKHVrLKn/DVC19CBRjlSyoKxf6Xm51dNt7NkMPpvKoqmCr+qr9kU/+zldKRTVWh+yzAVW0s9nwP4olUrzRpAaU/h4SqjIMVMnIMRbgceZCKTZBtd5oay/siVzHkla/7urIWiQRqijQBaZLlC0fK/UN/8Pya3Z8tP/Gl/54PmfUeQNV3uzuvNOiW3u7Rw488qv1o8/8kulPbsjanpvJQLgEsKrbWCISmAlKzgRU2xD3wr7iSeA1gco/JhAyAVQDcFPrHoWNkOIA/4YKimoHAKjyhZF2cKdvpwyQCBegaIPBf2pKcpUcKCDOMSiAsCpb8jI9g/f1rlj3ocHb/91nLp9vamrF+z7+suOHd7+VvMnbnaSeMSigCKpI3KywmGCHJ5j0or0CS50L/+kEq/NVUZUaqHBU1RmYbzz8xmzuj7Z/RLVak7xmiAwHInLItrNkgX6R2pwm1rqxFC1F2kLahEgqqqyQTBS3x7EoAC/RtChEaEPiJHa+9+llazZ/Ytn22/7c6FkzdeEjdfmfmaap9eX9n902Wjv23743+v2fM7ptAapWFslGVzlQlfEXE3/575YtVeugpjc6tBojClPwUz1qhA0GqvUagGqTLC+msl2ggVwPFVKXnMhmGxccfLkhqSzRRKgosj0WTp0GVJWTamvNVHCZn4eqkrKxYlEhRFgWK5s1UMWjC9nCicHy0q/cuuW2t/fn+y+LDd7ln9mLn2ChjAAA6uj9Dww1apPr0rB5nRlOb48b41vScHpt5Dd6TTMyXROK8pgsRJnqdZ4N+IU2g/0o7mj0AUjZ4GNDX8ECV3QzIQaWx3EqqvJz5/a+4prL/a2jskWzIq0T4Y13/lwpQHU2FVUWWqYpJVFIXr1B9UqdvCpccuCYnmdaHKqpLIjCnmgiuUnridrYiEeI4QLWTFA8BfbzKmkgtSqlyHSpSfm4sGTlfeWhlX+98RWv/IJhDM5rCM4FAVUFPg1//BsbRx++5zeDiQOvtpPpZflsZGLyQajDAKPluXX6LTRXoHqaUKdjoWeLCvyGMPcPKPFD8ps+bzCxj7hNdh5U4ilsBKioYisBuFFAVW0vukDMc9pCMpFLEXisps0E7ySF4CKhyM3GdvfSpwpLl39i1fYX/Z2xYtORy7FwoOJN1e/3Nvd96/+rju39eTOsrbRRIUyw6UaUWAnzfgjALE6RZsPEa9jwXGBRtfU1xXty/sRULf4gvwOU/mDSw9wfp8RQDP5rAQUBkqkgaHMZpMK9AXZpcpg4GawKL0luNYYCKcAZPOfUydsxyUe71zApsPMUO8VatrTkXzdf+/w/zl+7677LcU3n8z2hsL37YHbz0cax//e+Q/f/R4Mrqnly7dwiUOWBFqAqW1pMQRKSH/vsn1ptVKhaq7IIMxMa1O2WWEyViW1yIiRDSQUfYo9TgarU7dubo+aosohT21B1dJ4E4J4MVBlYw/4ljltAFar/Uq50YEX/in+87trt7x2c5w1iPufe4mtdnSPAew6ROfrwhzPO8ePlqaCxKmMaL65Vqi8JvaktZjTd48QVxzKgDEdwI7CB+JrzHQdXDFaTY18VRxZtHajk0K313+LDnoxjJ0gFntAlDVnLhcqjQpBbCYTMSWXPVU0pa0OgKwaodqC2M3FUGf8kMcVBQPVqjWpTdYoaGCFUUous+E9gqAmdDQPVSAFVXmXI4H0RfHuDUktRJJRQVLpEuG54hYRCK0OB2zvRt3zjR4c2bft4z3Uv2jPfdMcLBqr6lms+8rFdJw499OtRffQlZlIt21ZsQFwFBRiAKrghp+rwZJKd/tbnU1HVQFX/qau4AKn4TSGKCUJKPV/M/Zs+RaqSyqIR5rk4yh/MoZTr35osLCcyOXWpb8r2my4F5FKADcm0KGPbFEKoZVHqdvdPFIeGP9G35rqPZra95LHLtSSl99xje2vqt9f23/MnVD+2zUl8dnQM05QClFHtiEwzYBcEEyrlJCOKPhNZ9nOpq8o37gx3mKvqX4zTUzJw03FYcSw0DlTImyH5XsxANYkxz1w29zcMXFMAVWkd4b+1yb8AcXxPBVQ5I93mEzq3vFmobbK/bGDYFNq5NNc9+GRX//Bfr37xr37warD8AV/sa4e/uO6od/zXv33g279BJcuAmCqzCFTVLasZbyk7YgRJQB6Aql+n6UaFatUqryeFxGVbqn63xCDVQWAI1hNCRg7OvVD1a1P/9sFIV3HOBlRbLb0ZgKqFzk0UMVBlxb9lUVex60cblq37q1tX3/6Rq2GOXq61c/F9z28EGKDedZc5elsuU46Sbn/8yDpvbOyV44ef+NnUm1rlUJhxjIhsOyHHlcMf6wxYICVJgNw5A6aSfxUvTxVnrVxQBWyyXSAAlUDP9k+7A9KiHSoOuhbjiq+qCnA56clXaEVVfewzqf4B5BGLDhF5CNvGSp0aNTgc2eyGYxhFShioglsKmgUE4iFbVYpWA51mh4wEzvBI4ETAkfDjdZy5ROewkyoocmlx2aYHSkNrPrDqJa/8mmEMzCkudaZZOGegmo58Id848OQdY6NP/7JfO/ZyxwrKrmsSIlZxehIPU/ZREZGSlCalPSa5pq30BI0KTy3Jd35wlLM7f6Syr6BwCt9LidNMoohSXyVQNZoU+SFXUS0DlVQo4sSGStrgaNepiqriZqjmgHLYxOEvZmP/ADm2DFQzZDkOeX5A2VKx2j247M7SwJK/Kb3wmgcN4/Ko/JmScdvantqJR95dOXT/67Px9BIk3CPTGPySkFsl0E42mZxupxkGqxgz+doLCagq/1II9PD52KAZrQvhpvqNkDwPKRvwiXPIsnMCVLnlj2qqamOwG4OOTuXJwuCXb0kslji0cIVdODfMxXEsMKfItwq1fM/Sf1615fq/6r7m5Q+f3zK+cB9995HPrjhen/zlew99591pyTQAUjMWBFUiUri6f7TgQr5lZ+tfOoLaJhuiQ1RUffLQ+vcaVKlNU61aoaQRUpeR5zSqbqdIdmSQBZ9lPvjabKHDc04DVa7cKwmCFga2rKskglo4XzL6ZwOqNh+OY3LYFs8gx3bSUrHrgc2rN/7hTctu/tzVfe0Wv91CGoH0xNNd1DiwemL0qRtPjOx7YWX80K3kTS/Lm1E2Z6MhnBgWQlm4TS8CKdi38RxXHSxhn2ILN8i00dlrC3SVVl+0A1jTjYQieBtroKY6FLqYJKIfEUnpRCa9p3FnTRWf5P1lrT8J8i5wMRV3GNkyClUzqQqrwRSqA++RLBWjKATd0eMuch3i8SbojhkVl1pgg3+2l1IiKkKHN2XSAAAgAElEQVSIgqZtsk2n0JgglmJOrApXUAo3xb3HEpemnpmrLN+0/f3L12/8p8y1r7wokeJz3pdwqpp65O/Kce3ozvr0idfXp8deG3gTQ2U2EgcH0mdFnmnZZJkZjraMYokoBb8ToAFxmEmKKNiIbQ6Q7iKteA1y9YaiYlCVNys3a7XRP8/NVKptzF+UFIawCbNbeKECNMNxEPZFmo8q7yMVODktcMtB8cEEEwuAYS8xtN0AVEEeJvbWTOxiV6VnyeA/FrtL/zQwVH7U2PxT836amO3ilB59tBAFI7cdfeqbH7CDwxuy1HDBvUwQWABrDwajMJGIkCWmuJnibMCV0DnPhnZFVRYfOVSc+rIn+6nKdZ7pB2BTH3TAN4ZpMQ4h4BvjhNhoBpQk4NxkBKTC0w2HD76WqhquTufiwSU8QeZAgZerE4N4fcN4GORkclSLEmqamdTpW/7DQt/gBzfdeP2njd6d07O9Dgv9cfeM3TN4rH7w5+4/9L33N93Ads085VEZhGdsB1tZLh8WP1mozjQ9OueNPuqc+apevtFh6ginrghHFfc5G2Mr2zO9kaESE6Gqnkbc9g9in+qNKlVqU+TVamR7RN1Uoh63i/JOTsJC+FclnklpXioT6g7QVBPMzZZACu+r56emBqhWqBY16EQ1rJWceof7ICHmFePzZuyMXy51371lw7Xv3dq/9fuXb3QX3/m5MAJszl9d1d08+OQ1x47sua1y7NDNSVDZaKf+UjPxS06aODB+dw1m/4t8EfccG/W37d/0anJS2Ynb/lrsqsGsLmYxX03a1GqgZf9vr0qyxGv+Oe9Acvd1BGnIbqTKULNxHprNY85y4c9GJ5jpaW2vZ/Vd9PfR3xvUNRRWMJYtr1SUXSSJKkEIVRxREkTkIyq12uQgHMTAW0aOyMgqRxyJipfURlSqAZBkXFjJL6x6pdlh8KM2coMMaHUgNk5NsjK5sLRk2efLy9b80aprrnnEGN7ZuBj3wTxAEwYkxuTDd3WF9dGtzfqJV9WrYz8TBmMbMmbNzrkhZZ2UbCSoMEjMUZxiQ4QtAkquaOuGCCmUWEw+NIi4Se2PyitNnb0U/5QbCVxoA8pK2R80jUBLDSkIAgoDKP2JUnhIsUgKmwJb+8uJRKn8ZaIDqErrQWaAakm0bgjJ7DbYgsohL7WQ+x45xd6jpaXDn+/q6/+HJX1LdtOmF9Tmm5sx24uOlm7zmbuWR9Wp35ge/cGvZo2pLjv1OHwDQFV80iReTvzRMBUVrGidLuc+HZjkrj70GYGqOtHKw84GVNEiks8KkApiOGw2fC+get0jrxmTYeaJuOUP42HMK5wEdYqVrlBptCycVAAU9sBVhsZ8WyYpAw4rk6cKUnbdrlp52aqPdw+t+5uhHa++qpTUD1Xu6T9QGXnN/Qcf/LNpo1ZwzbwJoOqiDdLRWOPrxzyyUxf8k2el3ivaW8PZrupsZ/T8P47n0UlAFWsNAKZBVqL4o0qYERkx+UlITQBVKP7r01SrTVFYa1AmsKnP6Kay2wWgqNnOarPQh18R6vF6pvnuel5qgaAC/7KZqTmrgSv+VIcr3j4sg4EqDuNpTIhMZWO9XCY/1VXs+tTN19/4nuHc2gPzP2qLr7g4Athi97iNQ3v7G0dGNh4/tveFjanRF1hxbbUR15bYqVd0jdiGFgKCJ6zDbPsH5xUu/iQChBTomhm8dWgbZtyGNMA89Wroo+AMFRG9f58BbM4KRF5qoKqOtrLiqgO1gCJlvYW0TSRgKqiv8I8OF4d+Iwb2aUbk1QNJa/SgQHHIMgFUoccBvmr7iCsjdQaiSofWihAHVoLINorhzIBQAIODcGDdGFmuny33P71i45b3dq9Y8fXSxhchBGfubdkZbri5I5OOF00P3Z+rndi/dnri8Msmj+//SQrGrrFpui9j+k7GTrldxWDVzJJpZVTyU0KGCacAcAdDihmdZttAlVu4Oj0AqEv4KhqoJpGIa4STISVv/o1AfAEhGCcIBV70KU+Z/rauioo15NhDtVHopC0pqsIz1RZfTcNNYjtTcwrlvYW+oXvKy9d8sn+w93EaurF5uUAqT+mxPcXp4z+4pTG27w+N4PBWO646FqrUrCsTcKaBqiaZq0aLqlvLZjnXH81R1RXVM71i++/P/J76E8Evj7mpvk+B55OHFKpmqBK2igqoSnQlA1UVt9qCwPqFWBWqQDtXVGUeiSIbSyoCHDJUTV1y+4YfLQ0M/9GSrdu/3DW88/hcx2UhPX9f+lB5z8izL/r+kR988Kg/vtRxc3bOLXBFlS1HWoulHAL596TKxJULVLH4azUx05ITCTBFTKBu/SdmSiHF5Cl+qufXGaTWq9MUNzzKhS4N2H1UdktkW1j0BWS2WvhKIAVXEdlj5N/a+n8xwju51a/FU6pSosShqqnDoBV8VNBUWAiSWOSaLpXyXQfKpfLf3bzz1g8MXARu2EKat4uf5dKPQPrEfSU/HF8yMfHsutrEsev9xonnB82p65JgapWT+k7OTsg1EwJIxRxnTYryIed8eCVMVEZTSvpx9pb7+Xb2zgY4L/TfWiN9yYGqhqhyxG1pPtiqS9ebUVHFmoNiHTQc4pyAnygMKWqG5NUAVOEznlAYQRDlkglchQQqLtyJDSfDXXVgbgUlqMx5TX/EgRj1ClhxJiY4+BbsqGIjUxoZWLHun5ddc8Of92x9wcjF5MfPHZmccu9AzFNfTf3TRx6/I5h+dpdfG92RehOrrbTRnbHJcSyTwLOyUD7mQUJetRQy4eMFflcKk3UNmjQnVfmigiuqIq8ojVOKw5hCeKQyLxVlbwipcAGV+buBdCIMddu+QipuKmEBoEYJviDA0fYLclARFXtiueQZGfikeoabG80WSruLPf3fGtpwzVfdH448Ybzh8htsT/74n1ZH3vE31saeenvRqmVTv27YHJ9mKmHR6UCV0zxUG0TbJs91KTybmOp8X5u3edA8ENoQxQJSG03yGqiYI/4Vor0CkZFpZTnDkqqVc6zBFQNVtYCyBYpcZ9yYQhJgogAbSQfkpp7TFfStWPe3hZ6lHx6+5Wd/dDFvwPMdk/l4/Eg6kn9s/Ps3Pjq6+8+ennjmGiuXy2SysKhyCEdJ4euq+GN1H1w9QLVteyNAVVlHsRG4/MBHVwNVWFM1vTpVq5PUAD+1GVAxydJSt59KdokstONVEox2bOQEHNCakJGtYiW0IZoWiOgx7mxLaiuqFl9Vb5KcRNV2DWC/WwBVw6HuUvcPevsG/uqlW1/6t5fLDm8+5uTiayycERAV/2P5ygP3DQXe1KZ6Zfp6r1G5wW9Ob4uD6TVm0nRcMyTXQmUfqX5CYeE2Mrf6BWC1qoDMuJG7Y6ac+lPB5HMXqGrGbps/2/4bzXIQ+MgjrYsI2jM1SXiPDBpIoYKOgyiO0DdF/CyoccBVSLTTmg0VqiBwVVW+VTxtB0C3YGGJCirWRgux8Zk0zRQn8t1L79u0/eY/Gsmc+O7WrW8Ad/Oi/cw7UNWfFJni9MyXN00ceeLm6fFnb2tWj91AcX2Z68Rlywwty0xE/WcaTAuwWPAixvPgP0j9WJ0gOKpdTg8xkzAEoCJtin/DhLPZUSFlkMInOxCCYQ4syn7BKso/VNW4W+CMbzDhZQAgs2IcnwN3jGVS6uTDwClOULa0r9jd+53ewaF7elau+YGxdNuxi3ZlzuOF0/Qh5+gP77018ibfFVUOv6jsxBQ3mhwEiyktHGuQzGHNJMpLIWULUMUiMm9AVSn/JevhJAbSeXwjZRIk3A4ivs5Q+vvUrItvKjg3wkvNUQqzYbbSwE0olTEWSjEeVaCUW1Di08egi+eDBqn4pBZF5JAHs6He4WeXrlz326XeNf9W3nrrxHl98CvgwYhRPTRxaMP+8af+x8OHH/mJNO8U3HyWXCtDLnuptkEbc/bVdzrTYnEltf4FiGouteKnKu4y7gPwV9Eoi1RFlT1UvTpVpieoUauQ4UVUpgINZpZQwSqIEpZpNFj0IdiQtUSUszJiCvq3KQDMjW3PTX4UV1w7+KtK1CVcVfyzHK5xCHctlxzDJZvstLvY/dVVK9f86fPXPP/uK2DqLX7EBTwCDFD3/12mOd4YOD41do3tV2/zqxM3NaqTW0K/MWiZkZux4Wcak20m5NrK4VotEBqgslyE7zHZvzUVi/UBis6ih2FG5fp5opILrZouuNa/SuDSYL/DXOu0WcN0Uh531fECJopCatTq5Dci8mopxT72Q1c6jaAoGS7H0ApQZZLryT1UZXYkhwxNqeBdlSuwsemQD8Bq5/1MeeCRVZu2fWTV1hf9Mw0M1C92N/k8p8T532UQ+ATT9RWN40/edHzs6ZedmHj6DosqvZbZcLN2bGVsMCAsAxUCpE4wf9JSDQPmjaLVD5AKEjGEQVCxE4U+osGUyo3lcAC7LqfrcIsMFVtUE8WjSG22iqzNVwJlXFwCi8II9AOX2KrA4NzbNEqNJEmt2LQcP7WzI13L1n6la3DF3b1DQ4/QwJbxhVS9SMc/Nzxy4NFfaEwdfnee6vlsEhL5AkAFaEiusUTG4RpKvZpj5+YZqHbOEM1R7cwmns0MksM45gCSxRKupsI31Wv41Gx4FPrQhsLcH55wGckgRqUUrXsNDtgGRaLzhHMMTipEVAJUcUrko4mq2MemjXZG6pnF+tDmGz6a7e76k8HrX3fwYnFuZjMOF+sxd6Z3WsUjxaF6ePyt39z77f/YzCfdViFDWTtLmdQl8fY8fWloWbWd8sGuGKCK068yCOd1nhs6ONyqe0GB8thIKCAY/Yviv16vMVD1alWywoS6zRID1Tx3axRQVUlnLM5Ea97U4QkKgGpZlWrpa6DKPP1WKEA7hYor2uoasJQBYioc4KOEHNMlF3ZsZIXlYvnjN16784839G3Yc7Hmy+LrXt0jwAD1m9+0JnJH8qY5vjaqVl43duDxn4wbx9baabPkGKmFLqhtwysYBRzROnAHQLWJta4JAlVW+Wudk+gXZU3Bit6xrJwJKJ5PRfVcYPNCQWzril/K1n/LrQDj21GdbnWXtYesoim18BH2yIh8z6N6rU5ePabYd4hiUChdMkwVUgRsw4OrRVT6W+JaqgvTqoYroGqmlLEtqjY8svPdVCc3oWzXwa4lK++8+cU/+UfG0rWXpFh38YEql+pSg0Yfzvr1Q0OVqWM3NBvHbqtOHLjVb04sj71mjxknGTuxDFjkZGyHorjBVkS4IUTQoY9oAlS5Jc83AMCpk5gGslstwzIdS6X6ijeoakNoSwWmcwPb8t8jUQoGwwJOgySlMGY9fEpW1s/kShOlcvczvX1L7nVz5W8Y2ezjI05tYv36VwYX+/Rwvsvi2GPvf6XfHHt7WDn0woIZGmkzoAxlyYgBxVBFBf+XMzlaFlQCULW9OZs2ne/bnvPxcwGqLPZCkhbM92G10Qyo2QA/NaQ4xIYOezAkUOH6gSeo+VCqZY1ieCt+UqzIYlhtqBuSWToqKxrfPYBIzs4FRtfSp9dtv+VNfl/fI8MXScF4zoG7BA/47okvd9Wj5D/c/fi/vvuEUx1IChZlnTzlKSeZ9c9BoMrDzptswkKqBoBq0BSgOjlBfqNObmxQr1Ompe4AZQmVfDnyicJf7PcY/JqQbbY5qpr/rRX/2g8A6xC7nygua8sRYAag6toZrqiaickbf9ZyK6V81x/d/KJb/2yVsWryEkybxbe4CkeAu5+H7101+swjuyZGnnydd/yZm+14sitjNMxizjaymSxT6YIgYhFyJpNlkIouF3uVciVOhIrYW7HOtlxkcGjD/ymj/vkAqucCp2er1nZevlm9zmUBqu1PKVS6jgAD7sRgwIXeiPUA+2PoBxwl3qzXxYoqKZJp5MnAGsXpU0qbwbzXTjs8Kc128uVbOhMRLJBrW1RpBBS7BbJK/ccK/cOfXnvNdR8ZuP6lj14qLDT/6OQMN7LwXh62Jx9+OO9bSU8SVZclsbHG8OPVceCtCJreUOQFvWkcligNc2kau0xCREEVTXjIBlFWJQNx9bFhmImRmoZl2qZhWI5p2Jk0sRz4FYFbnCapgSfp6raBEmiSQNzNZ0FU4QzTTsi2otRwfdPOTNmZwoibzR90c4V9jpl52sqY+0rZ4qHc0t5JWnqdJzkFZ6orXZ4VLB25b+WRA197k9888mYnnujOAuD7MWVS2NeAQgGQKmb+skjIgqKrrVL8Z4bKvHyBVpKXIm50vujZK6tKsCOsBLaLYm5qHFPotUFq6OMetcgys2RYWZ4iIqJS9mL8hiLAk/a/LJTgn2qgivYTJomdJmShQm8Y5NvZNMz2HO1ZvfVjA8Mr3l/a/OLJq7Gaqq/H/en9uWw9fsGXHv3qnx1KR9f72djJZQqUpyLZ8NDrsPNqLfxnmCLnUwGZl0l2gS/CwmOuqArVRSqqqFKo6r2qskYUkRcH1Ig88vwmx6ZWp6Yp8TzKGw71Ot38m00zUjriiqekoOlS0kxAVeRS7fa+PFGLGTR7FR9RTM/FoU+/vtCj8Hk5qjUk6iv37enpKr/vFTe++hNXG4/6Ai/x4tPOcwTSE/csH919/wtPHH7yFX517Pl27A+7JuVtMzQzNhbbUOyQDIcsCz6cLhv0SxgV+7qp1Cepsra6dpi82s1Ciw2x97YKd2eGHmdbT2YFLtUYnOux5/p3ObjODSLN6j1OQs+di2ynj4pKfuX9UYBqwiA1pcCLWGDsNwPuPMYhVhkA1RylBtyVpJvIsmHeGGVd4f/kt1NCfV7zVSeHH2+w/y2uGVxxjVz3VKl/6LN9w6s+RqsHv7tmzS5gokvyM7ercIEfEVZKdPiBTLVxohAnUTGtT5WaodcVeM1SGoTFlJKMSamdcMAXhwmB25LGeKJhcUwRVyvYI9gxEzJsmxwb+QppyLssLN0tfj6XLCBINKw4xt9hrzCRwZCapu0nqdGMDbNJ5FSyudy4VSgezzuFSdPNTJfyS+u0fLm/UAELhqPyyMde2ag/9eageejlNk2bLgYhMol4smKMpKKK9Anm//LJF3Gk7TxfuSHbNkQXeFnlZTRfaQag2im0Ov092kCVgQOoHhG4qDH5bOyPamrEHrw4JdpWVsjhibT1WwpTBcY1UFWkEPGRRRWAEzYMsmFHxScaABeLQqdYT8oDD6/dcdvvH06G79m6detFJYfPZYzn47kPpQ85ZT+z8ouPfP4DTwXP3lHL+N25XIGKRomBkEQaiu+s/jlX638+PtfFfI2ZgSo3JBUFBCfghMI0pGbkUyP0yPOa1KzVqD5dISOIqGTlqDfTTV1mkVzwv7AacQSkEihI24LH79SK6myAKldUVSVWxxG3qqwJhCsWt/4pSJOhgaFPrhgc/uDz1t96/8Uct8XXvrpGAEWjvXu/4vbVqjvH9n/vtUHl4G2GP7HejOq9tpHYloUoapNMC57bqg3NvEZILdtFAVnscQO0bQ+5b8fcf71u6GqgdA0Wgeq55pIeN8WZUHaSrShYgFSmQkIoRRR4MXkIv2mETIlLIeBM4ZEqbX+mxSmQivVE1pLWii6x5MqmUXirqIYribFhUmRC4W9Rmsk3ugeWfaW8ZPnfDWxceV/Pml1T5/om8/nvlwWonvoFGLgyceKwTRNHHDIzJhk1g80DO38qHf8D/2ZaBhWJqA70YYnxIH49X8gzuCp+aJLhS+yFERgUqL933dSLwzhr50JyihJ15PT7NDQEgBIvtMrpTBc9rX5nyfEffefXQm/kjUl0bK1NDbLClIUWaShG7SgAC1BlphvOvGphQbCCy2IzPhkb4H3O3QKtE8y0zoacy9DhCacOqkIPVQBVxIxS32XLjZiSIGDuTb3hU6MudlTgphpGVkWmZoWDzKd3OS1qtamgZnk9EQfBWsOgSFUKcarB+7i2CxFVEriFg4Xlaz+97vl3/An1fmbEMN4198GYzzt1nl9LOhyjuU/s+eJvfWfsoTfW3MaKTC5HBavIQIjtlBR3UivWMZ/ACxfho1y706sf55JezfMXOY+X00CVAx+U34VUFuTAkqYxRWlIQRqwNVXDb1Kj0SCvWievUkP6MHVnitSb6WGKhIOwCdWKk4hG4afqzHExvpLRE3pAu6La2irEuVs5rWpDNeW6oKof/Ir8XKmogp/qGG5loGfgvTduvOYfVg5sHjmPYVh86HN4BCC8HXnwscGJI0/eYXonfiqsjO504ulBx/SzKPnI+umS5YBOpRdRERa3A3DkMNUS5kodTjpZ6IShsqRiTFU/oHX4mqmrNhvVv35MZyz3uaqVc/n31vvNca6c6zOc/PLgu2shK/q+2KTUvqz8rDlJPAIF0qDIT8lrRNSowVscbkcSqgQ6IyyoEKokHHgJMpLLqZX+Wj4tnGN2LoGQFk1pRAIBDCPgyM2mdcMJe5Yu/07PwNBflgcHvzV4wyuPX2p8tCCA6hznwnP26enhL9wy/uz33xp5R19pJNMFKxURVcZ22SCfSe9cURW1v7Q71SkYW2OCyFG1IHHYwtyx2UxVN66kzgBUGeqoZLHOLR29JfimpoHPcam1GnxTY27zw4PXwC8XzjPclhLiedswGqiD4ZJKmhOgCk6yodq+kjSGMAjHzVJs5ZpUKD8wvPXGD3bv2PRFw7i6q6mdN8xX93/mZ7/67DfePm1Ur7eytpN38+TYWcgblUWVqhiyB63Yv4GPydduRm/nhQtU+QDEhxnV1moJnERUl6QxhUnAQNVPAqp7DapVa+RV6hTXfcqmFvXmytST6SYndshmVxHthypzkPl4GqCqFCoBw7IBaVsq3jNaFQ49+9vhF7zBqV9+HjygQVdKDKZmlPPlH5e7un/nNc97zVcMw7hkLbjn7GJ7hX9xDuV55utd3tgz6yZG994RTo/+nNU8er0TTbtZKzIceE2ZJlsQoVVs2UKrEsmp3jPYfuekw1fb6lE7teAZbGTEB0CdAqXj059LQPX8QKqsDilE5XxwFW95AaqolKKtLIJyOB1FQcpc1GYjJr8J5yM8L8v7I3NSlVRazsidQFWOzkCm2hUnAZcDOWIAuBxvLw45ieUkgZOrWeWB3UNr13+kK9v/5cEXvHzsctwKi0D1coz6PLwnTsbeE9/75fr4078WeiduMFMf3AaCx79jwaAXSV+ysIigSrdd9KIDn0cAPghCMJkj+Z3jjwBVxV/SVlUKkJ5MpFdvpICqtpTiIAd8jzCixAfvxqdaPaAgxGtmyLRyDFAlbUyJVxT3pgWROBJOQLlwEKXK1RoDU7xW4xiRBy5Zxe5Dhf7hT6294aa/MFbd/swch+CKevrD0/evv/vpr73jSOPoq3wjGMjl8+Q64KLB3k1z0QRgMUcShx0daHaFAVXuMPCBRgNVPVdlWcdmgLa/n/jkRR7VmnWqTlfJrzbJClLqsrLUmylT0SmSFVtkaaCq6qEakGqgempFVbQJHd6FjEVVEIASOMgnkkOXBqtMLeCDpcEm/0ZspsMDw//SVSy/b9d1ux5cqNSkK+pGuIo/bJqm1rHH/r7PqFa2V8YOvLI6eeiVVuPo5pxRo6yZkuOgAWkxNQrNfr5LIDJG65gPXbjhReeA/eTk1rE6ZKlKoAh0YXuoexbiRc5Pgv3bKYhjJjA3E0f11IrquUDguf5dHxTPdNnno6I6m8/Qfn9VcOEOpxpDQ8YRgc5pHFKSxNzRioKYaXAAqKGH9Rh7OLzEs0QJ0qPgbtOZatXmpar6jT6i8xoDgbqF4pZhUxDiattIaEzMTG4qdrOPrL7hlr8vZOPPdl//uulLXUnV47MIVK/QBapx/P5ljX1feUdUPfI6iuqDHBIbp4TEBBAm4sSH+5asD1zN1GIqzUU9FaiG6vQ2twHReelatKVfLT5NrCXVLfbH5dOdgpmJ2FHFYURxM6BGrUlNP6EYOepINOOKKmIrHYqhgOZKn84hlkx6rvYxUBWsrn0suXVtEAdOoC0SJjaFRjbM9QzeO7R+y1/1Pr/vc4axa+5ofW5DeEmfjQPPJ57d/aZHD+1+02Q4uc3K2UYml2GwKgCJozKYF8VwH3wlXXi/woAqW56xkErCgyGs1K1/hGTHaUhhGlAAIVXQpFqjRtXJKoV1H41+6nW7qNspUs7IkMmpdwDzUnnWuVPyejJmOkJVxxvKxtW2oJJ3h+eqVFJb/64OVbriyg4M3AFIKe/mU5tsb82yNe8ZXtr/iS3DOxZjUy/pHXNlvVma3mk1fty1ZPrIk7tqx5782WDqwO1meGIga4fkOAZZbMmI9VA17802R1EOWiJTFaEUKzxO6bwpagsXA1QMcKtioGhdMn3550JV/51A9VwA8Fz/3gI/ZxFKXQygOhN94VSgaoBOxOuCHA44sTOBFWfQSt30vJCBauAblMQOWUaOLDPPnqkpUiixRptyvbSXeeeY6LVKGypJux+CK4dissmLzcRyc1Pd/UsfXH7NNX87cPPmzxBtCS8XSJXxWPy5IkcgHPnKy489+aV3G/74jU4a2RY5ksjFKRJI6grIUrRdDSx4odFVUwC/tJOjCnw2H61/7f8obR+9MHVyi2TAZekSD0tlvs9KxoRj4DivuB5QtVrnCDgyUUmVCDgsrFChgkxuwdpHtVA7FyB+d8VHFd6gVHkZplgZClKLfHCxSksOFPqWfXTD9lv+xlhx/ZErcjLM8UM/ULn3BV979BtvO9oYe0XgBFmn6CBDXkRn4KvixKMCN3jBEzm6agOe+uYLuPXPwgHZAtoBF1Ix4s0gCSmAJVXkUd1vMFCtT9UoboTUbRdpINtDJVPsuywlKjkZqCqeqgKenUBV7L5OjU09Hah2jm+7oqr8kGOinJ1L+st9+4aWLHvr4JLBezf0behk7s9xJiw+/WobgbQy0j/+gy/8wuiT33tjNPXstqJRcbpLFpkOFN1ILXQoRJCEopeYiMnE/RHHqjWMrpTc0zrMUUHOlqG/5mFLrUFc47lTwLOB7AMAACAASURBVK+rpeUa7Kql4ywg8WwV1dlcn4UKVDs/u94P259VEYMgWuMTtKpIp6iiwqIxIN8PKPAjajR87gaiemoQCgpZohQmSS4ZoAfhGkKXwp1UfVhQhwjslbrrCUBrmBTGKdlOnmLTpQYaq26+Vu5des/qLVs/0n/T5n81jA3+bMb9Yj5mEahezNG9CK8tIpgHssf3/PC3vKOPvtEJJ1ZA18fJTLEQsA0z4UhZEcRI2peoPjALdd8WCwk4dp2gY+5AVcFOBUTbQDVR6kKNUfXEQ22LT3h8b0KsE1EEkIpTYw1iloC5UoaTE3N/fE8Gqi5/FfYfUxUnhQUUXxVtJh2OqitecDvAOmqTlzoUZbuC0pLVn+0eXvehpY3Svcau51Y1VU/PH6U/WvrtH37r/zpUOfzG48mJ9VbeonyuoA49CFbAgijXiFtFoE21TgWah9Y+fKit6CLM/rm+pNpwVXuTYSLPfyTbhRQmPgPVZtCgKtr+9Ro1Kw1yfINb/gOZbipSluNLtfpZAHtnMKrwoeWvFd8M9BOe8CdXU+VvhNPK46toAPxkpfkUFgC6H2KllTFdf92qdf9QzJXff8vGW/Yu2lLNdU5cnc9P03vs5j5zaGrfvb80se/RNySNsQ1Z08/mM4bhuiavjTFa8QxW2KpRpZ8xSmWNg2lK65kPYy16ldY5SJeurfhvQwl0u8B1xJ4k+0tbFHShqv/Zgk+5784Na871mItRUT21WNP5GaRYo8CkCjaCG2ccxeIj7kfkeYgOj8n3keqZIcvKUkoAqCoW1YDQWKn8UYntKDy1XpvHRuganNJo2ZQg7IZs8hMrdYs9o90Dw3cvWbr8nx3TuL//Ba+tXc5KamubuTpv06v3W6VPfzlDZdpy8Onvf8CqH7zJSapFG639GFyTmEwrJsME4RpjoEzIeThUNRXkbBXzqBXKMlrzAVJl6xUNqPi1avjCN2mH0kr/J0z3+dYBgEToQhhS4AcUwuC/4lEUwk/SIcPOEsGOSkWlWvg7DZ5UeIGOhNOcKHjHaTcAvAe8yZBIFabwTc2TVR7cWxhY/sGhdds/ld9w8+Grd9ac/ZvBqurwM/tf+qNju//TwfqRV0RuZJeKXZzwZiCo08LBQOAUbJfiSFdNcamvFKDaFna08rNhzM/JUjFFccBAlSNT/TpV4J1arbGHbz7JUH+mm/qcLiqkWTJgAcOLvVTztfJfmLy60Q9tChNyhCetNs/O6n/LrqoFUk8RU2mwylZyBtmGFeft7PEt67e+vbvgfHHzsudNLIRN5Ll63yzU750evbtQOTi55cTo4/9u6tCjP5mNJ1bl7SBrmzBERSCjavOigAHeOdZSLmgkUEty0IrFUzFspbe1rItU0YPXdiXMFVGlSpNkQAuQKr9yaNM+xUI/OxdIvFgV1XO9b+f1vJhA9UyfQ7k7qzRGdBaFjxoGCQW+AFT4pqKriK4g0jQljVElTVk2UWJSzCLqtgWsvF87Wlz2ZzzPpAiiKdtF4E1sl3qf6O4f/lJv/5IvrVi+6lFae2Nloawv5z56LNS78Tn6uSaf/Uy3TfWfP7rvwd/ORZPDmbRpcYITtwtiIjMSXiq4Kgk4dDDEV5wXg5232gk6oqKa55E8f6Cqc4vZ3J8FVB75TVRUURVG/JtLZGX4Txj3w/Af1SoGT/y9xV5IfVFWr/LfglSufOEACpyUCKA+gAddvjvML13zWbdn6IPLb7/puwuhvTHPF+K8Xu6+iftWPvDsd/6Pg7VDb5oIp1YW8gXK5XI8/rblKIqGweD17BVVPafme16d19eZ4cEyT3BvCB9PLHdQUQVQDSNUUz3ywgbVmlWq1CpUqzfIjA3qcboYpJapQNnEJZODNFQrv/WntvNSDhS4yxRXVVymZDw0UO0wrRKXgI5qamsj064AzLO2yHXcytKeJfesXbbqdwpBz94NGy5/S26uV2Xx+fM7Aum+r5WPP/vYjsnR/T9Xrx19uRGdWJa1Gk4+A/AJWyPwFk0yrBxXVAF6GExy0lFMRoo1N2VBLmpyYmuko7jlv+Vkpj+3ZkFqK0T9DyKe0s9o+WsrOtbZvvVcgOrZwOhCAKr6M+BPXWGVP1GpkfGHRiMKYwr8lEKAU9+gOMIv9AEWmRaKNnBkQBqjUvTD5k7texBccXdGOY3IxWozjnU1NTEsikw7jSy3mSsP7M5199/ZO7T8G25v396BzbdV53dmzu3VFtpuMrdvc5U/O01Tu3L4rtXBiUPvnBzd81P5tFnKUMjm+AkqkzjZWqHEyxLiFuGnBlCHgQExG0AVoE5vprrKxAyleRo9mVICFDtarZooq82F+TOKLRBzoNDuiGIKmh55jaaY+3sQPuW5ogqiN/vDobXB4ALdUSivO6JgeW3Uqm6xWZFEDmmfOgZSfYgCslKze/BoecW693X3rfhUftvLD83Tl79iXyZNU+fD+z5826GpA792ZHLktalB2XypSLbjktNq/RtkI4KD+3d66ZDKioxxZ3W18zGXb1jaRzEBqfjhdDr2hRSbFgaqoUdB5FPdq1KtDpBap2bTo7yVpSWFfipbRcpFLrkhTM+1IbbMKzkiqWpqS73PFdAWONUgVf+p3RLleeKm0LmJtUCtJgcYVpTP5PZes3HL+3tL/Xdu6t+0IFpyl+/KLr7zqSOQjt9XOv7wd3bWju9/Q3Nq5LVBVB3OZhOybJ9sKybE4IjzBSpwoujnCGoGlNrQSCn2QfHBWtua33pV13+2PX9brHS+5fUaoEW7KgBU7zmzaMtfKFA9FxA9878r8N0xoPNVUe3oPam1QN5EayZY6IwFiavZISWRL/tgkJDnpRT4MPbHmuuSAdqREhLz1eKDBqriogth6ZTSFav+l0TJs92VrE8t6ynDoti0Y8POnnC7eh7qGRz+dN+yFfeUr1t+ZCHaMy4C1StovUvTPUX/mUdunhzZ/af+9P71GSNybbTylXIeQDVVYikGqgk2Sr2gAMiyS16bl8onY32aOzewmO1k0TenLDgivmGLrFZqiSx2vDhC8Y/PH6UsoEI11Wt4ysDYJcsGNxVqRJwQJS6Vaebgp5rqlMjcSZHHCBoB7wrvAOEVe2OpShaea1Fg5aPC4NpvlpYOvmdw9cYHjeGdjStoGly0j3p39e4lTx7c/arD40feeqI6tc0qZcjKOWRlbbI5aUn/oq2neE7KgkyqhrLgAviJAf6Zfi7kUNQ5+05d/k/bsnl+yWGpI3pQtdi59wAHCHXAg39q4DcpCHyq16scmQpbNIRmlLNd1F/oE4P/wCQ7gkpfzM4FBKtKaQuoCujEj1RU21VU/Sm5qtr5TNUd4LuCD2DtsAXecFKTMnZmrLu7/NU7dt76rnuz3z/4BuMNnUzhizYnFl/4yhiB9NG7C5MTP76hMvr0G7yJwz9N0eRyKwNVPyZUxLoFXm9xWDcdirX/NLeNhUMtd3TM969Ya4JrKq37lm6/VRrV96Oyp2rdnjqZqjPpUCp6+r4414heCFC9MJCqPrRKbGx9LtUBaZdZNDjX97raa1pPUI9UXT2dACXCTb1OCAtN9l+1J+FPFqnCrB+/IUV+g6upfoCsIoOCyKIEfueUJYsFxUjD6whfYMG0yR3VkDdFFBNMLshwuiNWZcVDxt4XkwN/1DQxM57hZo9kC6XvLd+w+a6l69Z9nf76M03jXQsz6Ga22ONcc2vx3y/yCPBBeP+Xljaax356+sCD73Pi4znkLHV27qWFoALNGSC2Gi+Ko3qmDX52FABpr5/9R8ek6sM1TnBscMIWWTqxRKw30OrAa/JBP0wobIbk1wFUkUKF4LEig1RURjkmVUe8MWhV/ED+OGohVQCAgTH4fRz5B6AiC3RkONQ0s0mU7a0u27jzDzL50scGdrxsMdWn45J+8alPrB2tTvzKE0f2vaXqNItpl2VQziDHscg1LbJiJCMhKEII/IyWFJeS8554kwtl8VQg8dRFpiXgO9dkUpObq+SqjShP6azcnjwpZZNjhrRsEh1A1UpBF5FDTAhwio0Bqto0It9rkt9oULNap6DWJDMkyppZNvjP2QU2+LdiSKgkXjYhqGqFciKgs11R1RZteJwGpe37VEcYyp+4ZeFPC/cKtouBpyHEgnguOLSpSbZhB6Vc6cGtm7f9yQ0rb/iXRd/Uc06c59QDoFs4ceiZ6yujj/9iUBl5bRpMrHSciGwbbWLcAJpD2iYucmJRuzEvQsmT7iucRaVzcOrfnzy4uhOgq5JyP55eOFWpgRd4ZS4MiM78ZvJaQv+RH7TPpdqs/4q/Nd+fqDB3jpR6hlbTK9CJv+XCKB6t2vBAplDeS7cTfw2ACbuplMxYdRLh1BPFHBUeByEFjSaFYUpBbFGYOpSYOXa8gUcqaG9JLHx3tl3kA4aEcCJKHGsxrisoHgj/MZNIykGWS4mVIT+1KTSzCWVKNSNbfKrQ0//1Ldu2fy5HfT80FjiNaBGoXuCNc6mfBtPm6lOf3mA0jv/f9ZHv/2YmnuIFCLGgrQqmshG5WJ9tdkC14wTJqEG1GxiotqNaOXUj5UYEGVxNTcivBwxUgyZ842wy7CKlhqti39pVPF42FAhoicB0fKqq4ApAgNclBFSAFES+5ZKfKft235qnhzZe84tLMuueWOg36MW6lmd63T3pHnfvsz/efHj8yLsePbz75WmPmTe6TErthHlrhUyBzMgiC8bSnCsN8j5SncRtwsYiaSGCT2oJbWuw098R/6aKEMqNQR6vgxraFflTlikOcjj91MS8rxbdBEBVRULyYQV8ZkGGEBsEaPdTSDFbuSErW0Aq4lLJSyhvZKlkF6noFihr5kTpH8PSTSv62+JDcUMQz9k2F1WabxJZ2CGSUrs4Nhl8A8tGNUQ2L1iBIdIXPMIklAQwAONysfvIkr6BT61fs/ED6/vWP+dpKpf6nljI7wcXmGDfv27d/8Dn/3M4feg1Zjw17NoRV1LBJ8eBh49ufL+0gerpwO/0jlo6iwX/jMKgU5DqTFXS2Y7r/INUvglVW1yAansfUfSx1oeT+5xhbQc1V0zuNMyVsYOTAo81/7cadwbAHd1EVZiBfzha/AkcboKI4hBANSXfA7gEBx4FGpjwZygxXEXDAEfVpEwmI1S5WAAuX1lT4k+5QJMmZONwgkM4GAWWS6GVpUZipalbqpSXrrhvyfI1d67csP3r1L9idKEIps42HxaB6mzvlsv8uPTZZ7OT9Qd2xrXR30pO7H6Vk05L5UiZKZ/uUzr/H3gW61a7RaRu706gKiR8tIVVtCtOqziGxlJN9Wo++bWAb1gihwwHQBXte0Vh0G4FWAS0Ivo0twJABbEFYtcD9vMDOIHSP5PG+d6jQ5t2fDDr9P1Fz40vWTCqxvm/Whf2itj4Hh//ZmE0qN/0wJPfe+8R78j2MBfnjaJFJlMAXLKTDDmpS5k0I7GeXB+PKDIiBrSGZVLKTmhyUJGfGYCl/iuuesLKTPjTrCJW/KszFfE7N41Tv6kUYMV5or1JS2Qg7M/CNJJKKiUUoZoaeFSvVBmoRnX/f7P3JmByneWZ6Hf2c6qqu3rftNuyLcsLeAEbHAhLwAkhyU1CyEwy2QN5LiHJ3ITcycLMkHvJzITJHUiCebIzYQsxBHAgAQzYYIz33ZZlW7L2pdXdUq+1ne2/z/t9/6mqbrXULanVbsmn/JRb3V1ddeqvc/7//b/vXchDRKnXQR1OiTzDIzvN4lJNzP28pknFU145S45qBktoigGAqo5JkAoTb57kK4NYzjAU+g07AxAqqyBYmNz+Q1Sq7/qNnu6+b15xyRW3XbP+mjsN3uHlt3wEGHxaVH188MVvfO7/mhnd9ZNpfXJjYIVWAS1/ExZGWQxy1sQWyHV64NcCrGsBqC4FUuVyWh6MOeXjmNjZLhBrnV3zAgrmAdU2YgCz27TDTDbVNaPBtcgMG3eI1XC8bMOoOB48bsQUNyCeUhSjipq4OthGi4W5G5lVf8X3FGuZYcFODJ1GzXHVhVxMeQnWVFjjgeJBDkVo+Vte6nf3H+0eWPdpv1z+vN/Vs7N/+3jNuEAoRMv7hPNZ4SUfATV9X8/Evh231ib2/ZFbP3CZqyprEKguhBXtFdXMcw8Xro7kS2Ph6MSKq6m12TrFNfwM7QyflBkIzxSG81yrEsDKE05m5t9meaVhg34cJjDYA4k/ZWzYFNmFqtnR//DmV9z03tKV7nMvtxSq5Z7ESinz0clvduwbP/rOJ/Y/+mvHk8mr6n7qU9Ely3XJNQNyySOPAavFSWhIQonMmEJL2k1WYkOyNp8P3WwtZm3CBUe0IOmqvcHf/sjmUtoMcsgqRhlwbG/rcV1XIiABTFO0+2NKYEmVJtSIQ6pU5qg6M0dhrUF2YlLJ9qnTLVHBKpCNKmrW8sfGB9FmDCpbYpImUGW/yey/jJ+qz9e29Cp2BWKfIJz+aNGK/RfCLvBzx3YpqSfkOZ7q6uh+qL9/4O83Xbrpi5d1XDa+3M8wf9zFPQIAqdWdXxiYO/jsfziy77FfJVXb7JiJ65kJuUZCFjY/WYWvrfvAG6clgZ2csxwQc4rbmarrz7aiutSxLvX77PAXe9zJS0cWNTp/a30qsMqYlKPJs5Cb+S4H4IhKDp6ASYQoQJGfxDG39yMA1BjfwxUMVVRUUBG04klbnztB2Syo1z/L5m4Vr4kMVDH3QRegmHGAmQ5q/lC5FOH5bC9yC53jnT19T5S6ev/F9ju/nZr9B9a/5jX1C6GS2vz8Lu7L+eJ5d+r4v62f2P/cT88ce/G/ltLJDkfV+M0J+2gZ5NEVGIqlK6qLAVU0SbRHn/bdY+ETcxlhLJ1S0kioXmnwPYGZMTlk2gEl5BEhAUgbp+vEeX4nPPFwhaptMuVtV5u/Jf+tWFTFpquUV95fGr7001tufdsfE62/oC7UFfj4zugpUFl9+MQ965/Y++BPH5w6/M7xcOrqqpcGTmeRLNsjz/LJUw7Z4Ezh/OOgFEWRhc9VkQOgmmo1e2Zpo4Gq8OMWLoInw9KMbyoLAic1yGff9BwQf1G+LTj19FFpcRfOkphi1H0ZpMYUJwk1ogZVajWqzM5RXA9R7Kei7VPJLlDB8sgjl8zEJCOGjZVUOrkW2gTgWhIFgUrTtl//XmqmLdP/TEAlqrMmUEX1GNw1XuJYh8KcVK5Gd3f27Orp7v740PDI53et37UnF1Cd0Sl80T4Y1+bEo58aohNHf/jY3gfeo8KJ7Whz2K5JrmmSA9DSfkE0I0xbEr6Fg5NRcDKSJtNoFuuCLAlyF69wng1QPVMwfLoPfOFztTi5bVAom0rav2bRsm0lvXZRGHPhwRFtm5cstr0jMgEo0ZrXYqkYtlMxhFKww4OaH8p9cP1RUEFnyiET/H9u++tZLuO9ZpoMzRuWvYfMu9xBwnFowJqYHoVWR2L4Xce8UueOUkfX/cVy9/d6+wefLlz5uvELMSQkr6heINNZY98nrpwZ3/ers8f2/FbJqFm2CrVkZLGm6vl5U8sDqm39XM1MFyZqm10Jt3hTIZAjdaMeUa3SoLAKew6J7bSsgGJydfs+q6i2QGhr4mkBnIwkL1QBVA5sBqkR2ZTYft0u9d2/4cob/rTzlW//6oW0mzw/n+bSz4oF8Z5DX9n63Nhz/8f+E0d+YiKevTZ0qWB4DnmBT4HpECZl7PpB6DcckxIbEyaRE1vMCWVOZ+bIoBGlTMILNzXt32d8uuyz1fzmJlBtA6zNn2lOGPvqZnBWqg0Azmj0g5qAKmqcoN0fsv3UXLVCjUqNq7++5VGHIyDVSS2yAU5Tk8GqqMZENMUCBt4Q6aop1/CzhKnM9F++b1fwN9X+GTDlbqHEHnO9BOctLpPYVF0dXaP9vX2f7u7s/cebr7z5GUO85fJbPgI088hn+ipj+94wObrrvdHUC68puA1HeaahoPY2LGyvyGxDhtk/W/W+kwdRdLdLw4GlKpin+v2ZAtWVBKnNwkbb2xYRZGvOkTlJ73nnAVW57nkm0j/P5GXyNZVsA66aCoNAgmXQxAHXXPuiam/UKEaoDVHMFosuh9iwkh/dGiXzCJ5Qwmpk/WLnBX18Al8hytLcWRbLGRTDHxwdGdslwy+dMIKe591S3wPF7t77B0fWPdlR2nyQ1l+4xZmlz8x8YnjJRwCt2NkdH31Nfebwb1WP7/2popmQhYrkInteXvSWMeGczZtaNlBtVr/kspoPVMUHgPfraIE0QqpVQ6pXQjY3hprcQjyc6VPSrKZqUKAzpLOJR97ngspck5sqNIHEtKkO+kBQPlLoHv7i5a9+w58aw9ftO5v3/3L8Gwar41/ZuvPwnh87NHn0J8drk9c0rKRoFRzywFm10fo3hQ+HdhTsUrBQJm3VTg1QTz4vT9UJ0ECV/05m//ZH8oLbVl2V80E7S4j0Vr8iCqqIR5U2P/Kv4yRikFqvN6hWlXAJihV5lksFJ6DA9MhVNrsbAGizUwB6fyypZdWUiKNQ5dftf0ntElAqBl5aWKXTvDJqAAPVtnumbcE1izF0kBCUGolFztS64fVf6uvq+9uNXRufGhkZye3TXo4X3yLvWan7gtFvfu+m2WN73jU3tvsdgXHCLbAw3CaEFuG6sFGZ05XAbEvY3MQveM7mdaUr/acb5uWsK+cKVJd6jaV+v9jxn6rtz1XnpgCq9ZfzOzkZQpVOCM9Murkjwk+ISLHZxIYYFVRFFKOaSqRiJEkllOiv4KEmEJ+mkgwGehuxeb+rk7xSMsBj1V1AmPpjnuEOVFYQQLWcNaFCaYL1FGhtoWEnynIrXrHjiBt0Plbo6b+rY2jTg4PDA/uMgavmLvTLJweqF8AnqNQu7/hjn/vhePbo7ydzB290YUHBdhhiw9PcCWou0tlczMsZhuUA1XYrE/Hgy4CqaEAy71QQypEnXa+FVJ2DNRAUjIjodBmoGobDEW/S9s9AQWap0u5NKVW31nuWeDixr8JF7FDN8pXd2f9o34bL/3r4tTd/0jC21JfzfvPHaMAHzurYfVt2Hnv+h/aO7X/nscbxVzScekfqpoYV2OS4LtlQnUIMxBsN2SQ0qyiZlYtWui826bT4YrpamoHN5i/mQ9WTPhs8N/uiis0M/wdj/zSlOBZOapKEFGqQCp/UqBGz44RrOkJlMB1yUpsrqCZC3pA4CSsZnWAlFRSYagOUZ/6RUgmFQp8DKHBnsCqAtlWB1bYymiPYLnQBSNVANfbs4Hh/d/93N/QP/2l/aeTpHKTmV2Fzfr/9dmt0a3jF1K6Hf7YxsfeXvOjYsGtFFAQOtKfClWQnDnFIaS9anGpNyPiXy1kzzuUxy6monsvzn+osOdVztuhD8/+yBVIXzjfzZy3ZSmvuu4pJwQoKLX442ESwW0RrX6LM0wQKfbT5MSfaLBBWpsfVVPwboBW6ON1OkVZ+0y0kA6mwcQRIxaYW8afAw6ZKDS+K3WIl9csTXkfvC11D679VGhj8bl9v+Xmjf9uaSpc6lys5B6rnMnqr9Ldq/LmOsRc++XNJffQDVv1YP/hyWNikeCQXVLvqfzkX/Nkc+vKBqjB2slQTnkA1KZx/yjtPkMgTalQbVJmrUVjHFtQhy0I1FZYcNrdsBaTa2uJHNz50VUoqaW0TCgOhzFgaX+Eb51Ld7ax73UNfvvyaGz/sXPaG+8/mvb/c/waV1aeO3df/4uTB73vh6O5fPtY49vpJNVVIPLKcgkeO45FNFjmpw0lWZOtov6wamplog5+5kE+qCXLyUUoLv/0xcANYSBVoceqkxIHzCyCVIyK14hbfc6sfQDWNKAzrVK9LoERUx0pC5FkeFWyfHFShOIHYJAtiPtAW2IQ7ZXqDDa9Trm5o+yxL20vB85RBKhwRLOaXMmDVzhMiu2r5/jaJAVqRjee0sSillNimfWyge/DbN95404fWFdc9axhG9HI/7/L33xqBqf1f6T78zEPvjMb3vtuePXB90aqR79mEwApsxLB5gtIbG/XWLvH0qnj2Ol5mB+4knmdbDGh2lIs+1yn4rgs/2+Ucx3Iec9pjaXtRea7Fujrz6WQMkjjJrvXHvJ5py0UVN7joohKAVEUx2vsNAFQ4RGGdlrAaw4LVIiqpLinLpkRJDGqKWHAOqdFCY3bFEVoRDo99/LMgEHBUU4MSw0pS26/aQflI0DP8RNfI1m9392+63ymUd9PgYO1i81rOgeoFMBOq8UeGDz/5mf8zqR76w5JTMSVxCiTsU7VOz8+bWg5QxVUl4LEFVFt+OkLy5ySqKGZ7DoCGarVBcYgKlCcRcRzvJ1VRVkgz2TwDqZmPZeu9c/48vySqVhb462zfAdDTwI611H/E6xv++IYbXvOxYv/1ucH/WZ4emXXVWFzdtnfiwC88dfTZHz0eTY8o17Ddgkee7ZKjIAiwmK/KVcdMyKFVyJIm1ubtmBnmo03OTk3682Wah3zmnAKF6mhzURF/VEmHAjBlx1QNUlP2SUW7H2K9MEZ4RERhElKtXqEoDJkXjXa/rVBJdcmFFRp4qFFKCG/Dv9G6A+vAAmBlsZRu22sjcLFHg7m2RbYFkGqTZdoMVDkUAFxBAHZ2JpDHNQMAwGOzBNSiTegZTtpZ7HxucHDo9nUDA5+9YuTa3bkN1VmepBfxnx1+4CNvOb7vifeEk4dvLarZoAOnF6Q3NlrHOmkN56nOfD8dYJunZF8CqK4EX3SlKqpnBkIXVEvb10td7Jhf4MlUmuLTzEp67dkMi6hMRMUwNk0pimM268+KLlGUUBSi1Y/JSQCpyfaK4lyDWUQAKRT7wkHFishxzjrENgZRzsE8IuZ2cAuQgpRUYwFqQ7KjYvfg7u7+4W+V+9fdFZQHnvZK9lEavBadwvRi1F/kQPUCmNgaB75+9eTeb7w3mn7x14p2lVQKGwsA1dU9+KWAahahyV85lQMWJ0Lt4+oni0YU83CYn8oiqjrVqhElsAECULX8VlVAq/tZZa3V/JkPYHsllZM50McKxAAAIABJREFUGKiCK2lTAgqBjRQPRQ3TJ6dn3T2lkUs/tuGWm+/I2/7nds4ArN5/6H7/WPz84PFa4217Jw7+1OjM+PW1uNbpBi4VvIAMyyLHw+QsEz/zMlusDbFqwZQNQ/KM1qHTfJn3hfNELwy8SHL3QLfzs8Qp/ipxrZz+0qyqJmz5BFV/GKPV35AqalinOEVlNWGQiuopXAlgqQ8+KgCjivBzKHZhYUBSYUVQAMdOylfmm5om2RAt4OdZu19XU23QBwyH/WUdCzVmpANJtZW5rbxiw9zfIsdykH4VdpU67+/r6f9MZ4f/teCS7tGrjKty4dS5naYX3V9XD929fu99n3lfY2r/TxrhiXVFxzR822LxKUIiGNZoL+LMW5vn3FOA0OW2/JeqYC71++yDWE2guhSwzuqlWJ9kcUIFU9tBaa/jbC3jLFnMPbyQSecS6noIgbEBZnupELQ10IxAt8BEh8061jGJ/OYKd7OVL5CLH8ebXYmwxWHEmPssPF7mCABYKDrQXSTLS02/WDGd4t6egaE7TMf7tkvFF4c3rpukrTfBAii+GAFqc2Ny0V3RF9kbAjCYe/5zb6wcffg3k5ldP1awquK3xruz1d1nLAeoclxpM52jLa2DwYe2TUliShEXB35qpUaNOgAHjI49MgBUkUbFSkfNPdVVKdnRoo3SmoAFnyJCTkzeUUnFhIGv4AjFbkdY6Nvwif4rrvnL8rb7HzeMtZllfKGdthD4fWPiX4Z2jx6+bqo69abp2uzrZmqzV9SjemdqJeQVXI5vxN2C4AohAKIC4M/LtNCelEopf65YKHTrX/LtswlduNhSTRWiC1dSDR2RqoEq205h8UAsahJy2lQYoZraoEYjpAg/Y1qA5p5C7AUOKqofUKHgK2INWUAFoCrHKuIoAFKAVaHcCDh1+SsEUADc+OqgOqvvqK46oASwib8jFVW9WNmWRZ7rKs/2jnYVuu7p7Czf0V8o3fv81gNHcwuqC+1KOP/Hq9QOd89d//zLk/sfehdVj14TWLFT8AOCvj+NoF/ExkiCTSDuSc2WzLYdtLXTZaQBdarWty4sZBZJp3mLqwlUl/tap+Sltiv7dZIUzyhNWpomHvGmWQRSnCAH9X4MnmnKcwwKIKAT8Z0BKopGDusqcIfOwgQFAyCVucI62BxziCUbXgSP4Pm436I571I1tShMsW5aHHtKbrFqBqVRJyg/7wbFh+MweXjDZZt2lnsHjtLwDWjxr3K56vyf74u9wuoinZfmPV7QrwpAMPH4x346ntrzm8bsnptdo0JkuZQw+Xp1P76lgWqraioxclJRlR2kBqog3CQJxY0Gx6VWK3WKQrwTnww7ECUkyOXcxtdCqXm8U22grifazFaF2yOcxgHuDyp4EjdHxZ6Dhd6Rv9h041s/bfRvy9v+K3w13D12d2kynLx0dGr0VRMzJ14zVZ1+ZTWauzRWYUdiRJiTyXIssl1E4rL1tQBVW6eHNU/hTEOvY0ib7QLdFuOKKqqlkmDFVQ2+Cz8Pan4sHGHcoDAKKUkiNtYGYMXikrCoCkAV3FPiFr9Cq59BKgCqgFOx1BJXAflP3FMBBGxUUtHaNxzyjIDBKcz6bcthQZZjugJWbYBYW/8MQFYM/fG8ju1EhUIw0d3V9aSpzPv6unu+W+wq77hu6LrjFxuvbIVPtZfl06m777an+0Zf+eJTX/8vam7P6/x0sitwLHKcIreXFfyKweHn+RWUGLmfRATXbMymxVITtJ0a57RH/55q8JcLHpeqqC5VBT2TD3/hc2Xt/XmgXXdq+N3z/+A4ox1DMNdAvc8R34ao9lE5jcQHFXMJC6S4LY82PmwXRADMXFRO60MhSSqssrnWr6E5+mzXyKYDMstIrxGPtSm1nMhwi5NWoXzAKpZ3moXOp+2g55mO3g0vDPjlQ7R1a/hyAah5RfVMzvyX8LFKPeIcuveb7zFqR3/TrR+6xKYKKcvhlkA7YX41DnFJoKq96bJ9Orf+dYCPAFXYbygyEGNZb1B9rsat/yQGnzEg0yqQsnzeieKWAVWxTteClJbDcSuhig2X8Rjh/8QAG8wJdMnrHvyu1zXwkeHtr/m6MfQKxHnltxUeAaTkPEQPdR0ZHbv08ImDrzw+M37zVG3qmlqjsr4RNboTFXsAqZZrkoIICZYuqLYCrPL3UlVlRmqWkd10tJB2e8ItNw1UNQc14VY+OKktQBoxMMVd+GMAqfBNxcICJa6KDbaNIbTrQnBSUwGu7D2pFbba2D+rgDJBgIEqvlrkGh4FVoEcy2MeKsCpVFSzqqrH/3YN/TPbVbbl1F3bOe567p5SsfTwug3r7hrpH3liQ2EDDLhz0dQKn5MXw9Op22+35q6jnuP7nn/32N77f9VNj28o2g3LtbCZ84ngw4kWM1cAodzR6X/NOFAttG1b7TNY2gJtLz1QXUmQire6LKDKYyKCSBFLCUhl5T7mFABViKMAUPkr6iv659l6xOsNFPxIUUQXEAA1W5cBOrN1ixM+pAsE2hsHSwkdINuPK3hcmW7DcQoTtlfcY/nBU16574mOwfXP+j2b9hU2VScM48aX7TyxuiW5i2H2WOX3oEafLO5/5p//kxWe+HU/HusBUE0sUR83y5WrdEzLA6raI1X2qE2gyrMAQCpzBGOKa3W2pQJQRWXANIvsKQfbDvaYwyVvwFMOAFeqqGI5pW2BsghLU+Lr2GsO7RIyKYJ6C8DBDdLO/g2fKnQN3db5mp95JK9Ynd8TJeOvpv3pxicPPP2a8cnxmyZnJ6+tVivr4zTqINMopFbixqiJWikhS5w3MtnCCh4o6AF6p8MNzEzNr8VSchoBnKIFh+qG3FFNZcU/WnMQUgGk6vYcRHv43owsIraOSYlPEnBVYT+FjY0Gp1xxRcueW/Vo24u/Kdr4aNk7qJQaHvlmQI7ti4DM9sgFMLU98h2ffCfAv1PPcmLLsCuu7U4W/MK+clfXEwMDg/cNdw08uK5n3eGXW1Xk/J59F9+zqyOPFCbH9lx/8Kmv/pGq7r3JMypF30nFFD6FSAdm8T5v1gyKyMQGMDPn5eEQj+l2zmoTsy6oqC5W8WzFBC8+tsutpmbHsPBZlvP3y3lM+/Oe0eO5IqopReDNp1Dqo1oqgBTYv1GPdPs+45+iE4T1CnOEWE3FCiInAE8x7ZcSrZRXGKFCOMXrFHxUJeIUPP5YmSpNjdi03Krj+ZOuVzzgl8qP9g9t+p432P+oH/cdNS67rHHxndln/o5yoHrmY7aqf6FmHuzd98AX/7MZTv5aIZ32bapRamOzh1ZFm0JlFY5qOUAVOIN3pjqLCvFy2Q0ggoEqSOgwXJ+rcWwqGeAzlriqmpguX/SsqF4CqOoObROkAqyi7R+hhQvjdr9Y7xne/P/1Dm/8B2P7j+xahSHKX6JtBB5Tj40cGh99xcSJsRvGpyeumZqdvGK2NjtSj2tuaMRWYsR2osBoTa3UTAxlKIOdHvhE03ZTWryQWU5lwFWM/EXUgIUFYJRb/FHEqn6+A6jiXON/p2TFSJgyyEy0mIpM6PMZjIKbihU9E+VZFnilNvNrIY5C5dSzbAGkpke+VSDX8ZXrAKR6qWs7qef4SeAGccEtRr7r1zr84mS5s3tHb3fvw31dPff1Fnqf7e7unspPknwElhoBjkl9/LPDyczxX9j31FfeV3ZnuxwrNG0LpnsWUeKQYXmsVQiTiAwzItPCNh0Uk4wWdvZAlQsDp+jXnxEY1G904VMt5zmW85iTgXfLqjH7+0UrrOjwAYxy9VTa+VI9xVfFQJW9TyG0xHpkYmMAAaXwUEUdis6fRQkET7onJK18ganCCZZMRqxLCRkUM0h1U+W4kTL9uuUVxgul7ue7evsf6ugf+V55+9WPEHXP5JvY+VdIDlSXmjFe4t+rE9/YuP+xb/1no3riFwM1a9tGg2MvUFGaJ6VeheNcFlDVSkrRUqKiKrY+4BcyUEX2cRRSVKtz679RiziFyrCLzPVJIBAwoZqESADPgMs7q6S2/CgzMYBEzElCBwPV1KQYaUK2R0FQOlEe2fTfeoY3325svfXgKgxR/hLtI6DI+MAffcB4+7vf7qddaW9STzaemD5x+VQ4s6ke1zaOT41vnK7OrGukYW8YN4qNJHQjFdvwPkXrHq19zq+GlAoxqFhQ0MqPobiNWXUL3lgaQ+wQs/o2ajQoCgWooorKQgiusqZY+w22nEmJbAW+KbP7RIii09ERXuC6Piv1UTGBUAoCKdhYBY7wT1E59byCKnrFqFTsiIrF4mxH0DFRLpYPl0qlA+WgvL8YFA92l7v3e5G3L0mSsfUXcHxhflKv/giog/cFY7sevX567MUPTI0+8f0dfuR4dkweYlKRBZ/C/sjhgkWUNIiciGDGyyGcEPZomzepZraM3Rg7zXMC0PSANiTQBHgvIVA9E5C68D0txknlcWD1vnRpoL4Vn2TpxmA+YXDKVVWo8LFpheUcgCnM+UGzwB0CKYinUBQRi0hsZpnyyq42Mr7MxtfdIMSbxmRSbDqUWn5q+B2VoKt/R2f/+gfL/eseLHb0POkG/Qeov7+SA9TFr7UcqK7+HHRGr6gmvnLloSe+84eqMvHvXKpajhlRCmWnjlo70wv6jF58wYPPHKgy0ZQBJIMNJvrEpEINVFnxH5NtFsi0S7rt73LrHy1g7FXBa23FVmq7dO2Bx2bVbE0le1iAVVRjE+yAYeLud+7vHNr8wb6R7V82Lrn52Lm89/xvz34EgBC/Td+2vEOeUwkr7oyVFGyLinG90hkbcTkkKqcqKiUqLkTsvabsREVmkiamSlnHjEnfSNlwUJmxLDBGEidGHKWmkSojbsQmHpNEkaFiZahEAZQa2LmkcWKm+Hv8G6LbVJlghBkpmnKSMYWT1EA9V8cWGpZlmKZpmJaJimrq2U7s2m7k2V5oO07oO0HNdd25gl+YdW0X9ynbsSd9y590DGe2oAp1f6sfraf14JUl+QJ09ufPy/Eva4/97abpw/t+5siLj/6B580WHTtCt1hcJtD2T4SaolRMqRmT4SmKVcQ2STZ5C4BqK8Hw5PViPlBt//1iFdVzWW9OFnLN39VmnB95jVNBkybLthVlmgFvIbs3TfwzPXwzAARFEm7xC0BNwpA3uREqqQConIQIMRQqp7CWQuUUVVOpnLLNFP6tZJ1p0tC06FeBf8pAVX6HIkoM3ygclOWEbrHzUEff0Pc6ugbuN/2OZx3PO6BSd7LLHajS5z4XGx/IHWlOda3nQHWNz4Jq/+03HN11/+8nteM/4RgNwzIiwgXB4G2Vj30poCqdjkzFqM3YtUCGp0qOmIspRUW1LvzUKFRkmVD7F5hzpbBrZXNkcFS11RXy4zmpI/s5XgkAViyp0LIV4QsmEINisiiyPAq61z9b6t/4wb5tr/i6Ub7qxCoPV/5ypxgBOFlgZ7GbdltVqtoRRXYym9hTRmzFtdC0DMtoUN0IiKhhNAyYBOJm1cPmKR+2/TuqR/zzMJTfRw353g7hOeWj8srfx2FsxGZsWHiFCEA0BqA18T1s/2MA05h7fUSOQ77vy/PYtjITM/VMD12+xA3cuGAXkmJHMTY9M+4NeuNaVIu9Pi/aTJuxNuXAND/7z3oEwE0de+xfX1ed2P0f5yaeu9UrRoYTWJQicpMcslOb7Bg2aniJhJSZEjJgEqj951n5ySG0x2yfFmhqUWN24Ce163mCX/6qI4/MEj+azyodtjZAmf1bfD+yOGz56+zYm9xPFC74WYVXLqXMTLGLfax0YNgGjxlEOqlOd1bQaUFHJuvAiCpfUqNEHwHqmQaopngls/UhuOzwUGbLOUTVZkIsCHfhbiPG/CiSKFS6DYsiRH8ExUmnUHwuCIoPFwqlR5xi8dnhdYOHqNA/R4MnGkRvyOeKZVwpyz/rlvFk+UNWfgTU7k/dMrrvwf8U1078CKqppiGiEbQrM/+3lX/VxZ9xaaAqvCa22+B2E3aYaIcIlxaWHyyAieoU1qtUQyIV+wAWGKhyiwU7WJ2jzklFmCgsIaRLWwugFZOZCK10s4W9LzGRwBILPKA6eIT9lz9c6N34x4OXXHO30XvZzGqNU/46a3sEuNLaui2cA083J4rTzMvEu3Btf4oX79HVn/rKJWM77/rZ2tiOX7fj0UGriIqpQ6FZoJR8jvj1OFlNnFRSU1GCuU/rAQRCnazmX6oaehKXc8GVsNTfL/xEmo/Xh8NPp59zMaCaGd0Lz1MDVW6nt4oy2Xvjn+lOGnfTWBiB7hqjSi5kgPbDldOmDyoElrhr/2Zu3dvCPwVIZX0EHHVsFjwRuis6vIZrvNpfNXtt/IwpbkhDxLrDVDc3NYNixQk6R8kJXrA9/2kn6Hyiq29g58Bgz2FaZ828nNX7Z3vV5kD1bEdulf5O7f7Em0b3Pfy7UW3iB10AVYC/LHbyFBPS+Tq0pYFqy6gdnj8Kd55ohNzfAqoNatQrTaBqmyUyGKzCi078NTHVSEY6MVBVUISDe8o/A1CNdVSr7KYZqGrv1ti0qWb65A9c8Z1i78b/PrDhsu8ZA1fNna9xyZ83H4F8BPIRWIkRgLn/2F3ffsPMoSfeE07s+NEuv2YYvqLQMCiyClxVRayvm6TkwEUFEA3BaibAlUAnmT3nA9WlQOZivz8bAVT7GMwHqnAJ1R2wpq+oPDp7HamVNgPt5r2HTJzEe8QM+KJoIUbaUkkFM4jtpcT5g4VR8D7NhFFcaM2ivbVrAmhmOjlKWvu4w3hffMDBAQZfHQQh9k1FeVV3CVEsQoslBNi1g9Dy/QnT9fdZQWlXobNnR0ff4FPlzqHdXnnjMervr+auM2d/heRA9ezHblX+Uu36xK1H9z70O3F94i2uFRGa2800nwsOqBLzVGOkBbUBVcfqmAdUJVIOrRZtPYWKKtoubMwi7SFUlmWLC+4QgCrXW6WiatnUsALy+q/4Rkf/yP/ovfbmBwxjpLoqH1j+IvkI5COQj8BZjoAae2ho9/13/Ex9dPe77Mr+bV2FhEzPphoCK6DyN20ylSInTcgGUGVwanIX6VRAdSmQKsDrZCjQDlSX8xwL3/JCoNr+HOLipDtt+qXF+B5ze1YRFrDNUJS7Z9ruVDvo42FiEIJUOYgvYSmVsMsHBFLgnSYJFPeIYM7a+Ta35hV5lHIaokM2dwFTHlfmJGmIDJCKQ+RqNXQW2VcuF8FKz1LK8uuJGYx7QXl3qav7yXLfwCOlof5nilvW7Sd6dM4w3gmzxPx2jiOQA9VzHMDz/efx859427H9D/92XBt7sw+ging8pmfqdsciLZ7zdUzLrqgyoxwJKWj9ixKVd73Y0caYSOpNoJrEBtlWiUyj2KyoZrWAJlBlb00BquIAkHJFlQEt+Kw8YUmGEH4W2TaFZkD+wGV3euV1fzJ4fQ5Uz9c5kT9vPgL5CKzMCICSUn3hn27c98jd7wkn9/9Ulzlb5C6a61OkrY2AyQCTLJVK6585+iYlBrw8WXqu/VNbFdWlQOapfs/apDPgpJ4SqKLK21bgzXQFWe1UADF0Big6wHZRWvdcPUX3TCvo8SipiHK/XWximRiKyqmAU443ZQU/qGcSAAO1vmLPWfBQUXkWwS5iT7mCCgeANCJTgVKn/T/Yqzkl23OpAfCLg3R8MlxfKcuLQmXWbdubVk5h/8Dw5ruH1l36taDvsqepr28upwatzPXQ/iw5UF35MV3RZ6w//4m3Tex95LeT+rE3+3ZDLJtA5DZhQHwyD2lFX3zBky0HqGIC4amE89iXC1SLDFRNjk/FxNKqqIKbCg4WWi9wvWTzfzw/lK4aqGLyQqoQWyybBiWWSXWrQH7v1ruC7pH/PnDda+7LK6rn88zInzsfgXwEznUE0PY/eveX3jG+/7H3qLmjt/QGJlEUE2FetGDbJ5t/5P+CEclOnmw2j6KFjuzkubfV+j8d0FwShLZ5YJ/Ne5Pnn18dFT6ptOsFqLbRxVh1L1GmKEYISGWTQ7GW4p8jGlunREGtD2u6SLF/Mlrz4J+y1Iq1DlJFBUAFOIUQDeMExT4KHLy2gOPLfqqK0+fgqcy+ynhNHZiAfJDEtFVq+Sq2g5pyOw8FPQOPr99y5Tc7h9Z/2xugQ4aRG/OfzTmy3L/JgepyR+olely069O3Htvz8PuS2ugPBFaNbBO7RknO4eSeVTyuFQGqLKZqUKNRoVqlRq2KKniq2PXCFgSkeMW7W5i/A5QDqMLIGoCUJzFM2uzRCkI8uEoaqIJXZJtUM3wA1QdKves+2Lf+qnuM/m2zqzhU+UvlI5CPQD4CZzQCavbJgZ1f/9j7osm9P+uEx0eKrk2u6VIUOWTaqAYCpEYiUtViUnDzYZfUAqqi+llK77ckSMWRnwegygmCmlfaDlSz45GobQGqLOhnBT/AJDyVs+QoAFNUTiVBCiY4UOFLhDZEtbCYAlBFBw5A3mbrKeagst0UWvkQoIm/LF7b5DREWUvE/1R8wGHh4fhB3S91H/HLvc8WuvofMQudD9dCc0epq3C8fzvVc+X+GZ3mZ/XgHKie1bCt3h9FL/7jm4+++PDvprWjtxbMObKNmFSKpAxcgItpO8/fsa0UUE3jBoUNqP7rovo3UVGF6t8nAztdbV+CaQZgVL7X0ZYZSxXVWvyO+UZCqkf7Hxt1iK8a5JHbd8mTxf6NH+y/9vpvGsaWPBHo/J0a+TPnI5CPwDmOwMwz/3TLwUe/8AdUO/wDPlVdpKA5VkBxAi4lqo/oUEUMWDm9zZDwCmzSYbEEhqW06xdX/bcf3koAVe5onaar13oNdNek0sm3JvkVlcuWph9zuOgvZGUDYOWEulQnzaEFH+qAj4QtksX7VNtJZa19BsBcnUVxQ3iwsGDOYpJZrGsSxUbCI8qWU+CfKovgTgcjf7JhzF+sBB3djxfL5Ye8QvC4bRd3ewV/tLs8MEVbb4I5f84/Pcdzfrl/ngPV5Y7US/S42p7PvW7ixQf+76Q6+vaCMU02dtRIHkESk45pW62q6ooB1UQD1cpCoNqqqHIXPwOqOt2qOdHwbh+V1hZQBeWAW/8AqiZRnVzyei99oaN/0wd7L7n6q0bnFRMv0UeYv2w+AvkI5CNw2hGAt/CeL//X36oefexdTjR2ZdGD2tyhNEU6UkHrEqTtDyoU7vgPXFXm/zcN6TOr09OvCucKVNsroKd6Y/PEU4s9SPu2Ni1VdTXT4PQo8S6Fyp6jkBsRf4VBP/NTWffgkIIpP0RmzEO1+c4BMGxtiFKHKLDYHQCMMV4jDBSh2Xu2geAcheor7m6qTK9u+aUxr1DeZfmlx8xix70d5f49xXLvsY5tpVmi7VHOQV39izkHqqs/5mf0iuGBO2488ux3f181jv54yZg2bArZGB+8JJ6gFvopn9Gzn9mDlw9UW2IqqfmKhZRw5NHGCSkKq1SrALCmZBoBWbCoYnsqaf1LGpUYTMNQme/MT9XpI9xBws5YUkOYEsDTUsotncgMyOrceLhzcNMH+9Zf/SVj4KrRM3u3+aPzEchHIB+B8z8C7Ot77M7+x7/22Y/YlUM/WKSp7sDDtOZSlEBs6jE4g9gH1VJEUsTcaYJSHTIrzLJSUV2O9mlZIJWLAaeHB8utqGZqfWnl6xur+DORlVhOsfYefNEEXFMI+YWDGnNEssQhi6BW7hJp6rD/KQAruKfMP8VL8PohXuMszsL6gPHD60DfYcFvG9ZSeJ9+6vilCdsvHrS94otO0LGjo7vvia71G3d65uBB2ry5kYPT838dnO4VcqD60o7/kq+ujn5z++7Hv/6HVjj6053mFIyXyDQDAsGb1ZNrDKi2YvdA/EdfSiYJ6eIo4t1yGlEU1rj1X68lZMDEGsp/05ddMCYSHaOHKFXu4rAaU3ioWujKHCKoXaHslP/QOkooRkPHKRIVhk50Dm75b33DW2831r364JKDnT9gTYyAUso+RIecClVshxyzQhXTmrGMRLX+K3eXVUIJ33upVx2jYxRRhH+nMcVqK23NmDHz1Bz5grMmPuL8INpGQN1+u1XZNvfGHfd+6UOFdPrastWwHCR12g5BG8Spe0xtEjAHuyQAVcyvJoXa/yXzAF18aJcCp0vZUy33A1v0eVipL2WEFi1Bm/JL6VQ750MkpSgOU4qZgyr2UsI/xfu3yNKFCa6oKoBzuafcYZQuozwc6wScZuTy52hkTkcUX288PjTs2PaKk1ZQ2ueVep4q9Qw81tGz7pmu/qEXaf3lxwy2lslva2EEcqC6Fj6F0xyDmvzept0P3PF+szH282XzhOsYDfaAY284nRy3Wm9hORXVUwFVsacCUIW9VgZUa1SvAW4CqIrqHxXVJlDFLhjzEYKpGKi27uJvh0kbHFWxrrK52gpbkZgS2yfyBuc6Bzd/qG9o26eMzTftXa1xyl/n9COgk6HM++l+N5lO/BPRieD45HF/fHbcq0ZVp8vr6gjcoMOxncCg1DWVaRuWYaRxmsamSowY+l48i0rSOEmjOFZxGiWNKEwbjUbcqNfjWlyLG3GSpGEjbjTm4ih0Etu0U095SZJYykxjZdkWolG5AGM5lrISS9klWxWdosL3kEkExSC1XVs5qaNKHaU0TmPV4XakQ91DiRd7aVgI0/5CfzwXzSXBcBBvp+3grbEreA6K8ythOSOw9+6P+0564P2jz937S0VVHelwFNkWEvlsStA7w79jWFIhDAUpSLhjM6+BKgeriFF9W82y+dJLgVR9rp50qAsN/5fzXk56LZ0eheqmKPdBX8Ccr220IJSCiX6SUsgWU4riBiqqqK7iPWFWtxlo4iveZ+Z2CnEtwCkbSnGMqmgZMr0+/s3iKCj5IUZjrionSSWp6VYMt3Coq3/9w8MbL/lqMDD4lNvReZh6tsJeKsseWM5bzh+zCiOQA9VVGORzeQl15JG+55/63B86jfF3dxrjBfjqxSnI9RBTSftktW4rClSjGtW5oordtDcPqIpRckkOAAAgAElEQVR4Spv8o7pqgh6AbGsBqmJLJUAVbR+AdgipHFhYceZyRBHylt2+sHPo0g8H3Zs/3rntTc+v1jjlrzN/BDJg+ig9as7um7XitMOLvLGOIHDW11W4baY2d9VUZeryE3MntlTDSn+cxl0xJR56BljYUvZElIo8d+q4U6jPe81jq9frKk4SFYVREsdxEsdRmqRJnCRJrFRap9iOilZHw1V+bJEZG2REJpmxaRixZViJYfLXyLGdxLGd2DLt2LbsxHas0DG90LGdhmvb+FoP7KDSWeiqOoZb8wN/xnWsKcd0JsmmE7HhTqmpSq1nqCdyp91oeno6veGGG9I/oj9SHzA+kC+A+cUxbwRQTZ27wu7dt+PLn4onX3xNyUhKgQ1xD1FqA1jF5HomRWFIJrQJhJhPSaFioGpEhBRAvmnh0EKwuhRQPZ2P6pl+XCc/V0vEhEIFHAtkHyeVVKj5EWsK79MwjCiODIpj/ArAFOucSxbcYDT/NEktuMiKBEsnU3ERg2kRQoVDRdWwLOw+KUwV1WH6j6AEx1OW48eGWzjuFnse2nztTZ/q6e69m4YvP5GD0zP9pFf38TlQXd3xPuNXU+qRwu47v/S7ZmPsvUV1tC8wI4qgArU99nkTr7fVAavnClS5/8+tf3BUa9QAUK2jwuqRaRbIsoJ5FVWulC4JVFFdFsW/YxpkgfukIrR1KLJ6qDx0yW1dvZv/0tt+6zNnPPj5H5zzCCilrAN0oJNCGpmuVzZNzp3YfuT44esnqmNXTjdmhutUK0RGbMdmYiVWYiZ2aiojQZvfgMchyyYyz2CuyACviqciYhNhY4bIRFSaYqiD44hQYQ3xNZJ7EiXIoCRVI2WEqE4pBfDLRt8GmM+we+OqvEIEI85RrtCbloIi2LFsZds22ZatXNNRDrmJk7ixb/qJ7/mh7/rVwPNrvh9UCkFhqhAUx4pecKi/u/9AUAwOlPzSkZJTOtZf7J80DKNxzoOaP8FFMwIHD94X9MYTr3j2W3/39344vrVoWY7DFn0Su5SokDzPogQeTCn4AJJFL16kKRkmgk/axecSAJDdzhakMu49Q3RwytcCoExZxpQ1GyTiVF+jAlBTTpKCow2/T3LJNFwycIdoSokaP2ZPVIS8iDE/p0mlxPM+xoOrqCbAqslOs1gHlO1RgrXFL010dPU92DMwcIdf7P/WTFd4eOunH4qMD+QbyLV+QZ3hqbjW387Fd3xKPeLs/8433qWqB37TrR+8omCDgeeTaaGVAaCKSWptA1Xxp1vAUY1q1Kg1mKOaJi4DVdPy2R8WtiLc3kEOM3NUUTmQmNSTK6qIwgOHi8gxDLLZGy+iGEDV7KLS0KWfLHWP/Hnxmh975OI7O9buOxpX4x0HwgNbxqfGX3F8+sQNM3MzV1fC6oYwSYoJpcXUjIPUTh104WG1kxopG5rjg84SabgyxBxsqcRwRYY9Dtu/onWIcwiPwGOklYiFPUalBorhOGYhhoK1TZRQhBZjCACLBBv8DbqRbJzIfEBkeEu1Rqx/4OcLIAzAbJNNnhGoglEkjzymDzimndqWkzqOm3qOnwSuH7m223Ast+Y7/myxUBovFTv2B0HhhYIX7Ozt6nre7/APDtNwLacHrN1zeDWO7MSLt5fTuejHDtz/qT/pMKYGbNM2DcMhy4S3Z0xRUifXk/kzBYjT7W/Wr/MJKlxPUSPpdYC9ppcWQi31/lYKqGbJgQx+YcqfQCCFazCmqBFTFCaUQCFmApTCA9WRe2bQjxY//g5RsZwuhXHAegDXA4BVXLf6vSNNFTxedBxtl+pkq9gKqh39Q4909gx+NSiU7nVLwQtD1/0QNo05B3Wpk2CN/D4HqmvkgzjVYaAiNf7Ix368MbnzN9TsntcXbJg9l7RxMfg+FxpQFY5qDNP/ugDVJAYHKQOqqCa0A9Ws9Y9JSTSfLKbSytfUFAcEM8W0hp01xiOi1HKoTh1UHLj0Dq9r8CNdr3zHd3Pfu/N7skME9QK90DVbm7302YPPvnE2nXtVnMRb4iQZiNK4O6U0iBVkzCaZDpJh2C+Gwam4V+hKKaqaWnwB/8WUmXoihODFLnsc6YqqFmMg8hAgNYXEChUbRCsiYILBaMz8OLa6iSO5A7BGCKCA7U1CKpbUN94McYEGBwUWHBZ+0ErAg7bIVi55qU8OueTYIvCwLYds0yHXdsmzXHLggYnqq+0kvh0AtFZs257ybHe8UCjs7y73PlMqFB7oLfe+sD5YP5FXWs/vublWn/3oY3/fH9br75186ou/1UEzZdN2SJmgQmE+iymKa8xRxZyISipERHyGsi9oW4mCE6uy62Zp8cJSQHbFKqoZkGTfQIiksFFMKAwTikJEn0IwJaEFAKqooko6oeajKsmm4lqsYVIC0RQ2jlpcJiuFjAUHxfAdRQqbEssLzUL5UEffwL/abuFr3evXPzs02D9GwzfkG8S1ekGc4rhyoLrGPzDw+2ovfPKWyQMP/0Y0/eI7i05Cpl1mY2JsCIX3vfYrqtluGhYhAKqcTlUPqVYFkMDkC0FVwN6B7UCVAwDMhHfMAlSzCFWiyBSOKqAE/45BBcYkIrJdqqQFcnu3fMfpGv7w4NAtdxobNtTW+Md9QR7eXrXXn6nN9E1Oj182PTV580w4c/0s1a+pUbghNZKA11Qb6WLSlRR9BRag1rnLuJDb+NJ6BzDkMF4Wxwkgbb8BwHJHgSusskDDAwBAVSgBcuffa/AaY4OUImpRwCva//Bl5MoqV1tReYXgT19SsMrhDqyYkvNXPs9wvtlkGwCjFlk2QKrNQBVtW8fA9xa5pscAFulCeKzFNAIn9lyvGvjBMcswd3b6nU+US+VHS27pub51fUf7qA9G4jmX9YK8Es7soOGduu+B/70xnB17f2P3N/59yZgukONSantkmwJUVRLKdWHaupIozifa758UlO+scs8oAMIJXeq20kD11G1/sYcChzQNY2o0EgobAKlEcQyBLegMaPFDFOuKPyrSBpEeldkaaqtC3jdyFVn7pDbjAlBhxVyRCc2cVLn+jNfZ9WxQ7vvaui2X/UstjXYN3/D2HKAudWKs0d/nQHWNfjDzFuWDX77s8HNfe084deA3S25k2m6ZwhDtcHCUTgVU5+23V+RdLs1RlYVcbi17Kva84x01CIbgWqGS1aCw3qBaHRUt/A3oDAFZFnbUsk+GNx6AqgGgynA0A6qiqIFFS4wqg+lwpQvm1wZ8Bc2YDMujudglt3vzU07X+g8PXXHrF42enukVGYj8SXgEdqgdbqPa6JueOX75XLV6fT2au7lWq756JpzbmPqGwVQzyyDDQlVcoh05ulABfGagUuxjWrzTlqeilFsBR7WYSuNHPrO1DyP/HQNeye0WOoz+L0u20WA2wgYJ/7HzBAhxCn1CSlFljVJSkVADAFaZS81fUaiSymoW+AMgYJk4G4UmgH/bhgBVfHU46cYiz/I1eHUZyMLrl//jv0E8ppN0eMXRold8xveCRwpB4dHOcueObX3bDhFRvqhe5NeZUso5+Mgnr5g6vOuPnaMPvDVQ075yHUodADck08e8+Y5B3rQgoBKPafAy8XOx/cuAKjpJqKqykdOSI7eyQFUErnJr21AKoZwMhW5FSHE95g5aowGPVLTzhYvKiYTc5rcpTeEHICp+sV/U5qu6s2KYOh62GcOKIgeq0DbFGDHLTQw3GPM7y4/0rVv/r5uvfuXXaPi6AznFZslTYk0/IAeqa/rj0Zf+zIO9Bx745K8kc0ffHxiVDi8oU9iImLeJC3fRiiojg2zSENumc70tDVSF09ecsMAXRe50NnFq82W0YQWohtRoxBRCXqJ8smwAVXa6ZsI8UkYAdLiaKrb+Uk3gyQugBzF48K5yJAaPW8CoqCoybIfqkUtm57pDftfI/xp8xfd92ujYOnauY5D/PYuZjN0ndnccSg5dUo/qr52rT79hrjb36kZc28CZOfiwXJMUVMtwZ9CcUYaQqJCiBajQim8BVFEq63M0E01pe0VeBPVMJbVTWRAFlMppblpy3slPMjeMFpdVqlLy+6zqKhsnAFKprELNkYSIawRYlXUflBIRAGoaIF4kC6Fg7C3nJFMCAFJRWcV34LQy1xBf5XsGqPgPNAILFVmL7NQk13Ip8ArHi4Xi04VC8N1CR+nuoCPYWSvWjt9o3Bjl59zFOQLq4H3B4cM7XjF+4Jn/WTix49UFNesCqMZo/6uEGHqh8wCgyj6hYsUnrqQ4dwXU8a1p+STn51K35QDV9udYnK8q/qbaIVVfINpUnzefrI6iFDSbBjpoCTVqRHFkk0o8MpQY9qPNj40mwCk3VKBpQEcFsbEcHauvdsztTE/Fa0j0Ka68lFxKDJdC21fKKx0r9w7ePbR56+eHNw99x1h/0/GlxiL//dofgaXP6LX/Hi76I1TqYDB6z0d/KpobfX9aGb2sVCqyMTIDMpmlFpFotgNVvZpnI3WWoHV5QLXt49AEdzlKmVwlJUQUn41GSFEjoWo1IpW6ZNtFsixfTJxZ7Y+2v3AGm3kk2sgZ7x0RqowjtGVVBmE4kYSVsx41rPKMVx758Ppt3/d3xrprctP/c7xa0K58dPLRDmWp1x6ZPvLT43Pjb6pElZHUSizHtcmzpcKD0IWIUoohakKbHWCVOaXZv/FVgGTz7MwEEfOOUfho2Q2PziqqZ0J5EZyZmVq1AWQdQiGCD8WANUV1lRNyBKimMaqu8LgRSgLTFjQfEHQAqeZr/ir7+WoeISzVTERg4i4+j8x1xflsAbBqSgF8HoUyoHzbn+3q7Hy8p6vvdtf2vxbMBIe3bt0a5hWhczxx1+CfK/Vk8dhD99x0bO9THwkmd20LqO4YjkMJV09RyoduPSabVfM4e+D0gt8B1MmUr0D/YmGRpsrwZvD0VLDMxul0QyLXg6wh0r3QcDG7FLVvqYSSZixR6ZiZLHtSlIBmA5AaRlRnmldKYdUlQxXIMgr8fjB388zA3cHMgBhANQswEACLtQd6KxQu4O6BKq2LjZ7lU5yaVCefVKF7tjyy5ct9Gzb/w4ZLr/+eMTRUWYMfe35IZzECOVA9i0Fb7T+B8v/Eg199Y3326O80pg68taPgcOtSNs6yq215iZyu7aMrVucRqGKxz0gHDE2bZ5iuAqBqBqAaRVwVhuqzVo0501qAaqCBKvKYBRRgwmxWU5neaPBGm4EqKmKa89jktvLu3GYeYd3uCL2e9bcNXH7LX/rrX/nCan92F9ProZL6+NzjffV6/ccPHj/4G8fmxi5NvdS3CzbQGi9MRqIYhDWSBkUAp5nACTxR3eJH27/Zntd1/+bSikVRnzNMR+Oq5cpMU2wzzswCqchg4wSgnC2zwv0zWJ8o3FUBrgb44CyuNhhwx21gQLjRJtl8x4YKZ6qtNWIQCWohlq4M8RULAIvqqgVaS7bVFFDrGi6AblL0CpO95d4vdnX2fXpoaOjRAWNg7mI6l/L3QqTG7+04uvfRW8ZeeOy2wuzejYHRsOHmklgOIYdCmTEr/50EynZs2MDhhD2TSTFv1OGUEZMFZoCSGGncAPpOBVazSupSl9TpgCoD3ea6I0EDcp2iEIFjxvUFR42ICxIAqShGhA2T4kaBLCqSSQCq0Bfgeo9JWYi+jrWoEikvAlS5q4b3xnQfUL1SMmyTK80YkyQ1uZpaSZx43ZXX/Wv38MbbRi7ffL8xcFV+vVxEF9nKrAAX0YCsxbcCgFB59mOvmDu+/z1z47vf1elCXJRw25F945oJyotVVjWQlSlM3t5LAFSFAtCqqIIXmAHVagUCl5OBaspWRQCmEo+qA1QZqKItBNqDAFU8CO9LlDqKxwW7cIvqVkm5PZv+98hlN/+Fu/lVj6/Fz/dCOKYX1YvlE1MnrpuYnHjHeOX42+fiuaGQItfwDcOBfY6pKEqgpo95oYwgAmERk4idMjEUi5s0j7TJP1sIVvkcFei6kkA185dES1J4rVIlyizP8FpcHcVPwJWLiKIwIuRY4lrDz9haR5uL46+xWLKPIwNWqUIBqAogRbtfqqgiDtMWbVnKGifmwBMTnFliHqsDix44DyRGUvI7Zsulzge7y71fWN/Vd+dQ1+b9eWX1QrhalneM6vgDnYeff+D1x/Y8dltx7sC6AtUt0/bYsSThDRvoXSk57BWKuR2+JogLBTjD78FJjbj1jo2SqaMK5Xfzj2Fhq395QFVfIVlMN1+MGfFGX52Z+wBvKgGodeoUoqxDLZhloBpSggyPtINsgFSlCxJYE0y0LhTFKmoBVa6o2oT0KWHdoughc4ntgDJgUIRr0XAo9YpReXDTd/rWb/rz7pFL7+vY9tVJIw/XWN5JeIE8KgeqF8gHpfbdvmXsyI6fmzm26/dKxlzgW7CpgjKybXebLe3zZqHVBarZ0QhTUE9q2noom8hQUV0cqBbIMn3eRaP1gwIBJlhw+4SbqttMWfvfNOCcKaBG/yyrMAOsYpKrmyXyei/5fM/ma/6idNnrYVG1OhYJF8h5tZzDfH7m+b7Dk3vfNFGd/KnJ2uwtoZkMmp5lmg7OP4iTtEiJUooUvB8FpGbq+6y9n70WBE0ayc0L0ZnHtj4PQJUtwnVFlflzjBuZOCIiFHbLQrVGuKbY6EBclTRi5qtyMwAAVidjiY2lVmCDRsg+vzjvZMMkADUTmmgmX1Yl1nQVVFVl8Zfz28n4rArHgeqqPVNwCs+Xy113bhjZ8LktXVueyW3WlnPWrv3HAKiO7n7odUd2Pf6xQmXfuoIBoOpI2h6fEnAETclW4iGNbHvh74soEZVIoQcQ2amI9XANLQSqi/FRlwKq2V4x6461do3tQFWbyPGFKxp9qaoq9jAO63Wq1SCYBc0L3QufTFUi0yhyZZivJawSuJAssaGTOQATv7xXXE/8KroDwuuBZRPgeUOZlLiFarF/+KmhzZd/pDA49O2Bq98Mq7f2BIS1fyLkR7jkCORAdckhWhsPUKNfHzh28IkfmR3d9V/8xujGkpswjxPTQ5NQ3zzUtvZ/Ux0p1SOZcM5OWLUsjmr2MgxO5fTCpJpxVEXwBGugmKK6VFWrFey2wTdCOhWAqsPiAQYPzOOThCpm9IFArwEAqnhNudg8sCo+SAAMdaNITt8l/1pYt/2j/dvf/I18Ejuz83m/eqr7uX27f/R4dfqd03HlptCIe8l3WMmPzyZln9KYIgjkAFJB64BQSj55LajQr6lnm8xWqr2imh3VYruIlZqkGCpqkJl5sTbFVzqQgoVRrNj3WOSESmlTYIXKKriC8HbkgAB8nwUDZGFC2hNSn/FyzrbkJoK/AUp1nYi7A7ZswrTtjm2Y7BbAfYQUujS3HniFA4WgeNdI/8iniiPFRzfT5ka+6Tqzc3mtPRqt/9HdT33f0X1P3ObP7t4YGFULVmcAqmjvC/ueMRzfpR1u6tY+5n8kssEZwCALkaMrDFTbx6t1BmfXsu544ITW6n7QvrijhSC4RkS1ap1q1ZDQlEhSm3UIBqqphi9uBXy8AKrY5QklB2sGu8SgoqpdMrCDFEqZIlwbiMwOLZciL4ioWN4zuHXbxzdeee0/FPdVJow3vjE38V9rJ/oKHM9KrQErcCj5U5xuBJTaURp9/M7X1Sb2/4E5vfv7Op0Y2ZJCrNe7ztbft3+si9ABzidQ1UiD2/GiTdV8KUw04qcnSlAkkghHtTLXoDg2m0AVSlAAUt5Y8/OIpQ+39rM2Kjh/TZI/HocJT7OlWA0q77tOJbJ6LrmzNLLto33XvvWreRrJ8q4z0E12VncOHTj23FuO1yZ+bjau3NSwkg4jcMhwbWpINKlUGVFBSRMK0fpnBZL+5DnOdjHoKf6miwHV5R3dWT5KVzM1XtUBxPOtsZpVVcMmH+b9tk8WWv6wrgohqII7AMwltF0VWrK898vsqzjBgH+G2EcBpfoxuvjPNSItpJKEoYzLCl9J2d7Bh7VlgcUOAaljuBO95Z6v9fT0/n13qfvJzV2bZ3LP1bM8F9bAn0FMdfjh+28e3/fMn7nTOy8PaM4BUFXsDS3V0UyqhGp9az5FNw3VVFgUClA1GajCGWDlKqpS2JDXFaDaVgDRQTMi6JU5HcsKpvc4TKlei6hWiaheiymGT7bhU8rUBbi6gO4C7qm085uJWryLw2sgIlXmcOl2yGigLIPNW5xa1HB9pTp7R4PBkTu33vzq/9W9ZXSHYbwzr6SugfP6fBxCDlTPx6ieh+eEoGr8ySeuDmeP/Mdo9LGf67BqhuGAiynmyHJbAFCzny3ECmfZ/V5ORXX+cfAUpn+kLUW0mAoq6iiE6j+mudkGJTGU0JJOBfNnqTDJgs5WJZxWIvGqDFaZv5q9X5bEagGLbrlqSgSAqtlzybeKQ1d+dOCVb/1KDlSXPjnvvvtue+CqYt/xeOrtB04c/NWZaPqa2I0LRmBRasNYn6gRYaMR88LEdqTwRtXG+vzZ4GRhj9MWg7r1ypn+vmU7tfRRrcAjuCoj3oyShKWFJ+02WSyaEtDpmA4V3IA802PVMfushpJgRbG0+gWoCy0A7Umt7BOPC/xeUwo0VG2GcfGyz1GXbdcviwTlvJfQA4NsC9ZWUi1Dc7foFmrdXb3/3Fnq/GShq/Do9s7tiILM6SwrcHqs9lOwPdWRna+cPLLzQ8bxJ19dUDOuDSqI6Yg9n6aRMM85A6r8UaOaiuY31PXScjdTZ1GgeiobquW0/iWWVQcIiBFyWy1EuDDZMWAi4JjTWFFYTVggW6+mFIUQvKLw4HOyFu4cqS1ViIyELs/b7o3KAip9/WT6Bol2oRhWVF5H1eodenBk+7V/vfl1P/7FPNlttc/e1X29HKiu7nif9auhwjW19wsb46kjPz+75973l4wpx3Isg22c5gHUxVT/K/MxLw+oZpxYWajhmyl4eXGgGtYjqahGAKoBmWZAhvZF5QosV05FxZ8BVRZK8YKuGVTN55bqVcYLxOvXjCLZvZfe5Q1su234+h/8ssGxVfntVCNwu7rdunJsY99MWn/bwcnDvzNWG9sau7FnFy1Sdkr1qMGCIpxzsEgL44TiLPIUGwgN+oDIRLCUtQjnn4OoqJ7Oy7Edei1vUV36M20+ZxtQBX2EBXnZcbPDjnirAoj6lkeB45NnOVw1VRHuKVEkSmxpELTCACRjQPP4QBFocl81lVq7CmeqahNiEFRsUZEyDbId0ACQNilVZ/xMJ1qRgzCMSIGSEA72DH2+s6Pz412lroe29mydzcHq0p//WnsEig+jTz5z+czRff9v49D3frBIM4GLuFSkUDGY0zZn8E9tdiAAHqGOj7hlLuIlImsRoHq662tZ11TTEjvrEkh0awZQhUMLeyzZrcEhA9XU6mxCtUpCUYMoTaSKmipP0rUyTQU3vDIgqiun3J3QtC28d+33z7SxrHsG/YJbSM3ywO5C/4bPXvPmt/+l0b/56Fr7bPPjWdkRWBkEs7LHlD/bKUZg+uDXemj60FuP7/reR/xkrM9xTMuwhJDeuq0NoNqckHjd5jIV84xQARAxlVRU5wFVMyDLLAhQBRDN1NUA4wCqzFsVj72WUKXdTUD8oTO6AMZEA9U7C4NXfXTw+rf+W85RPf3ltXPmwd4Ts7NvOTw19sdHKsc2qqJpk492IuJHG834UUSQhmzkD1EHKtz4TMRKDGblKhNM6ZdriYqEKrDU7XwAVRaksH+/XDHswQsrHx0UwI1OrejiUzZGAhAxXxVg1bUc/l6FKaWNVDxWOeVKwCoXoHjNFoCatUpFCDK//Y/nkcQriEY0RUand/G1ojdibGGV+a2yR6vDaZklrxT39w78c0/3wF+9Yuiqe/MN2FJn1Nr7PYoPhx/89Lq4euwPZvZ88+eLaqroWmjn604Zt7/B1QRnVSvutb8q+6eyyT8KAHA4scnQqn/m7i9h+r80UIWyUMMDrqbKPbOKMygSsResMXAMXE1NqFFPqTKdULUCP2Icf0CG4TFHFfM33FrEcyPV2oVMJItNH9QIYv6fgexmMQLCWQPzkEPK65wpDo58fvtNP/DR4lWvzZ1c1t6pveJHlAPVFR/S8/eEau/dfrV2aPvs6DMfqh577rWBR4GFDSvvOKWSmGWbY6HLAEFrZ73w4874q208odMc/nIqqtnGXzxN9fHoHbEQ4sHzg5gK9iVCuK/DniqxuJqK9j8i8fCeLOadGmL+ryuqAlIFqMo7T8niUIDM2U+PAwMnojkVkNt36ZfLG67/i56rv/9bOafv1B/wTrWzd/+hZ289euLY756oVa62y4EdO4oidi8EHxX2UyElUSi5UIYsNsKT1jG5zRVwvmAvq7MvdXUs1sReelFd6lnl99n5q7EoL/6ZcbqmmkofH6AzM/xHXCVbRznkOy4VXJ9sZVFcjSQYIEXrVYR7AKtIEZJrACBWnh+Le5OKpy81xP0y9xoAg6tn2nNYR0RiXJsiLO18AQoAgCoEXqaylOu4s6VC55eHBwb/5lXrX3VfDlaXdx6spUfN7PxCb2N28hePPvUv/zlIxsqeFZNjy/zGwA2hJREq7Z5ca+CcgB8KSycttmLwCFDLVBLN+1ziTZ7umsrAIW/hdOtfALNcMNiIwh4R1llIApQAF6ROSXesXgGn2yFKAyIFTio4t9k5nrKVHYcI8L5RUwtY2S/XEewI0bVB1cG2baYUATQjsatm2Unvui3fHVq/9bZ1w9f9i3HVVeFa+jzzYzk/I5AD1fMzruflWZEKVH3+s0P16SO/c3zfI7/s240uz0H1ZX6Fik3M24Bq62AWfNxNTtBKAlXd0j0VUMUCnaKiCiFVSLVKg+pV2Bk5ZGcVVbR3ABCwaKNmwAlVOq1Ec1UzX0pUXU1wIhm1tpKDmANlmgJU+7f8U++mV/1Fz9Wv/955+WAugic9qHb0PHPw2beOzR3/peO1yddHpuF75RIBkoZxxEp+RDQlcUgKxv6oixhIlEFVUudzNx0osNkTKYkAACAASURBVOisPaDaDoIZpOoufbZoZ216pi8wWNUiKRY4GeRYNvmORx7EfjF8ViEKFEGZ8FVFDMUbRFRV+bzQ/EKNjnGpCj9VKmEGV1RFOCNoVosPdRe0yW1FrYljWSGsQroCKAG2KvnF0e6u7q8M9g/+1bX91z56EZyKL6u3oJ78erHiVF77wn3/+LGiOr7ZN+u2bSQIYCLEnHASlZIse4kgxjmCExOAtcWJZqCa1e2XQVk+FVBtpwuw3zF7/ko2oABV2cixjze3HbSDSxhTvRJStRJTVDMp5YhUn6OxFYuoIPwVy62Uwwyafi3iksrWbvAdtoSGo0sPeH3Dtsl0fJqJYwr6h1/oGl7/1+s3Xfr57ut/eP/L6mR5Gb/ZHKheYB++eu6Ojrqa/ZGDO+/9f1w1tcmzG7ZjY3GUlmqrxSoTweJt1sVEV0u3Y5dTUW0OpwaqaI3yGgzQyR57GqhGETXqDarP1lkZisnMtlBRDbiiigXf1iwGGFyLrypaRyKoYqDKvpdZWzXjQgKgWhLiZxhUs0qJ37flbwavueW2jo2veuYC+7hX5XCV2uXdf3T/G/fO7PvFsfrYrTUr6rIcn2wvYA5qGMdNoVSahASar3DjoD4WuRSqqgl8fXW0onzW87dIp51sTlviWfrcXM5AZceTCakWAtWmxjkruTarq4hURUvWYFN+UAF8yydC3GoYcxWV06sYeMqGSTwiW0CVq6wZFuV9IagwmZVVltfOVyxXzhgwaOCqDdoYqGIhx1epoBnk2l5S8Ap7O0qdn9+27vK/2pyHAiznVFgzj1Hqbntyx+zI6NP/dhvNHni9Z1Y6XTMkhxX96IpBYFegKMGGHQBPwJ5UUzHpyzynfyHn2FkC1YWcVgBVqajKuS2bLl0Q0OGnqKbGETpjiEiNqFFDohvmbwBVzOUe01uEDoPny4CqUBmk2yDPzfIp7kSkZHCMrEUxfu94pCyP6pZb6d9y6Wf6Rjb9XX2o8MRll72tsWY+yPxAzusI5ED1vA7vyj85CPh0ZOaSvc/c/T/T2X2v981K2XNlYYOfJSqpuAtAPNUCf3Yf+3KBKrefdFxllkgkblKoIglQTcKQ6vDZm60xrwlxemj7A6gyb4/brXL8AD8Aq8xR1eIqBuTwF8wmz2yo8RgkuwBGATx53bNe/8Y/G77mTX8bjGzPd+CLnJI7jt+zfdf4wV8bDcd/8oQxvU75AGQ+qdSkOEbKlCTCIPo05YhEcNMSwnZAssDFpDvmxBwBXe2uMwLX5ntSzD+MxRLVskcsr9q/3CutWYTSV0fW8s9w8jxwzeTVVNr5CTypssoqKABFTqRisAqbLnYBkNqTduvRl1/GL2gTOGsQLwt0xvvTwkAcV9PEoyVEQ7UJHpIMWiEmBP1Ft0kd022U/OLOkf5NfzPS0/+Z3LZquWfDS/848FRp37e90d0Pvvfonofe6xszG4tOZLhQ9ae41kADCCgCH9oEDUoY1c16PXuRttIJMyH9Uu9s4b5wMeEVgGo2z+pSf9OsCnO4KP1TCushVebqHJOaRKAsoJIKoCptf7bNagLVmFLss7RFm5z/ch2APMTUNVwfSGyzMY87FBk2RcpJO4c2PNa/ZcuHBrdfcVfn+puOL/Ue899fPCNwdojl4nn/F9w74YmNnnWOPXDv+2aOPPQrrjqxpeCi0GgyUMXEYvG/xVJucU792X3syweqAk1YX6KrvMzLZ5AKH8qY4kaDahUA1SrFoXCxTK36Z6DK1VKZKLm1jNY/g1WpL4lwh3jx1nEm4g5g2QxUI0yMlkVmeeBFr2vdhzdsf8M/GSNXTFxwH/h5PuAdakfP4QO7f27/8QO/MmXMXBMWEyLXIjM2JesenW1lcGxojDYfhD4s4kgIPEu2ZNLhDvicEr1J0cXAeUe/2FmXVR1PynzUfynVoZWpqC42lJmoqvk7LfTihVufvwpUFYBVrcSHCt+zPU6vslKTFNr/EF6l4I4iarWVYqUHR4RWmYFrE6hKf7/5c30QTdDM712z+AyTLOYtyqbUykICGMAioMCvlEu9j470jXwwCRsP3rT1ptwJ4DxfOyv19Ep9wKR9r7r2sbu+8CdmPH5Lya0WfatBRlxnugmM8sHR53mQL6ysmooNISqqIgyUG2bHpW/LA6riTd2+eWNIyW4XsoGLI2n5z80hLjXhzphJBZ08BcssSZgSNoyi1MSOTuJfpCsmIQZcWc2cjTHnWyaR41Ni+VSLzdRwO6Yvufr6j3b2D3188NXTB3LP1KU/44vpEWeHWC6mEbhA38vcC19/y9Edd/yhFY3dFDixD9I5x0GC22RJdVVoAIu1/8/uY18OUM0ank0lcxsdAZMbQCoxP7VBtbk631lIZfgcnwrAitQSjqDUlj1SSdAtLgaqkv3MadC8eEuuOiquKbhcpksNrPGOpwr9I98o9A7/ed/GN99lbNhQu0A/7hU/bNnwkPWdibt+aN+xF3/3RO3EjRW7HlAJGwKDDNgwwS9UsU8DxQqiKhFCaAdSVsBn9AsGdU2+avbpy8J5qlsLgp663qpr8yv+/tuf8JQ5bTqwILOKwlckUgEsWobBFAB4rVqJIiNWrG8BWMXiy44AoBJKp3RedZXBPW48fpmYRD+uWWmSh3CFVoNcS/POmb9tiTOGxAsDrNrkWn51qG/kS13l7g/1rOt47jLjsrw1el7PnJV7cnTK9nz5G789PfHsL9jJ+BVFp2o61CAXIqLYJst2dQphVj/VWzyARuyLJLVXt+mXPq52oHoqGyuubDatjvXrYn0BTTVWHILRqIqxf7UWsWcq/FINsyDt/hQAVSILshM+QRuCO/0yg4uxP9dSWZQFFxtQX2KAVcen2A5UpLy5gfVXPLDpsmt/v29wyw5jy5b60u8wf8TFNAJnh1guphG4QN+LOvb04NEnPvN7cWX/O8y0st6B/6K2E7Esg+IEPntSUT2Zp3p2H/uZAVUdmpoBVbSIuYUaUxqFFIGfWoHiv0EqtckyAwarrBLVlj1MEzClooqvQmUSr1SuQ8GUnXlc+DXsT2yKoRjlKd4iwy/EXSMb/6rct+6vSje+8+kL9KM+L4d9t7rb7qv1De84+PiHDk0efGvDiXsogFeqWCupKOZKIYMztP1RzYFVko1kGF2tzwRC0PQu4KRKFvnaAqoZID0dDQGwMeOw4gTLQCq7HKAtmaacY45qkms7FJgu2eARQoiNsLisqooFmsMc5fzMisKyP5Abp1lpsVUT0GbwVFNbsmor7yosEZrws6Kiig6DBrZIt7KUk5bc0tzmdRs/OFQe+OylPZceyv1Vz8vlc16eVO37xnVPP3DH+6K5Az/sG1PlkoOuRcLzowEP3WZaleb782YHXSbhNQOsCuVm6fmdQe0SFlYCVKXSyZZpqINqrnUcxhQ14JcaU62aUNhA9wXnZEBkeJQCpKLboOkqWdsrhZ2ijg8W4paEWWDzBlqR5ZgUqZgS06QIMal2MfQ7B3fe8pYf+wPPrd1lbHljDlLPy9m3tp906TN6bR//y/bolLrdqj958N/PHH7q1+Pa1KsM07RsrT7C15cKqIryXgu5mtU0IB8RpEDtn4QNCmt1alTxFVwsh/1TMcGpFET8VnyeGBMApGqgyvGcmOL0Ha1/djJxOdElQnKJ5VKICMxyeay87pIPDWzYdrux9fsPvmxPlgVvHNXUe6fv7arX6/9hx6Enf286mRmyipZp+xh/k71Roe5PkpCSNKKUY1ENMm2HY3tD/F5bUrFaFxU+lZIDARyjwZRiC4vnwqb9/OlmtSuqWMz5xlXMVq13nvZEH2LTtgrtfl2pgkVXBNoK26uJ4b9rWGBXk52YZKcmWVDjpyJ6EqCaRanqpTo7BG1ZxS4ATVqAvDiLrJjnK0cpvFThpjZBLmTh2fgyFcAhU3nIfFfDvf3f7S33fai3s3zPtv5ts/l5f2GMgFKjxSP3/MO/mzr27LvjyuFXF806uSYoJwiBgHJenx9ghMPZhc8lk7scCaziWLDaSrE67bvOPFJP8yBQfqTYAYqPcFK5PZ+kDFIb1ZiqczGDVKYnKI87Yil8XwFSucsiE7aEf0ADqPm0HHMtFVWT2/8QBMdkWIpiM6XEsiiyPDKLPQfXbb76M1d+/63/g/LI4AvjRD4PR5kD1fMwqKv1lI0XP3XN5K77fqNROfETBoW9HtuPKnJQFQMoZPUwTw/iRJ7deGKQjz5j/y3nRDhVRbV9oWcNuObWNZmF+B4tU4DUKKK4EVFYa1AIoNpIyFQumaZPRnOCQzsTfD/ZvqOdz0AVk572TJVEaMluYb9BG0BVAGpoFSi2PCr09t/TMbjxT4auvvxeo/fmmdX6XNb66xxUB4MXjr9wzcGJA39yePrQTbGXBKYP0YYNBypdRY0pBdLCAqXPHXwcyKEBXzhT+KMmCAqAzSBVMVgFUE0sLJ4XIFDN4jOyiFWcz7yoY4lOKU5i5n8jlQtewLgmHLLINWxyEgBVk31WcWery6yiKm7HUl3FTZMKsypVs4zLILoFNpqWQxlk1fnolo1rWMYXVB8TQBWQObWo6Hgzg10Dtw31D3/imuFrns+rqmv9ipTjg/3g3M5Pbj+y55Ffrp848DNWeHyw7JvMlgInOZuzeaPOwj58+rDtk7me+avNDU72nk+e2U9dTV3IBdfJUVxJBVldEqiQ3FavhVSvxGxHFUfob3lE6IiRy5VVgFyJSdVAVdvVYR4Xrq2EtwCkYsPHFCIrpRgiTc+hEHOME0wF3UPf3n7DLX/W9cofvCf3wL4wzuPzcZTLwSfn43Xz51yBEVDjd3SM7njiHfXKkXcnjYmbrbRKJdcmB+pr+DxyJRLlxpgUZMm8q8VH7rQScXSL8WTBysmnRuYBqWUhzXeAFmYTA/OanmW5S4wmG0OniuIwZJN/AFSYQydhSkmIh2Op///ZexNwua7ySvTf+8w13HnQPMu2JNt4wpjBYMYALyGQgYSXbrofGV4GwnudQPJC0glJJ+m8JkkH0iEJ4ZEwhBgTyACYIQGBwQPg2ZKNLWuedXWvdG+NZ9r7fevf+1SVZFm6li3rSqryV9+VpbpV5+zaZ5+117/+tXBMDq+FzJAyswQ7FpyHyb4GYIUOFewSFmpOjIaVCRgnP6RcBtTSHsV+VXuDk83KxJK/Hhgc+cjoTW/ZJkTBbz0HA38BvwXY1Dubdy6eah5+62O7tv5OLJIBWfIloazMoWEowSFZSrN3Kpf9iqmA/Ybt8MfcYkmGlWBgbvB3wnPBlCE7JfTTjFd35px6Kepqnp/9oPfehp924eP+JdPEZICgKX+yhwaXJyGFMAbnDFoVwCoanRzytCQ/l+QrlwKNRisDOLnj2QjzOkAVdlYWnnSbVfgAC1a1GNsuVO3IAKAhtgEfHIfOyWDGss13fJKp0MPloXvGhoY+uGnDtV+YEBP1Zz96/Xd4PkZAH9lcOfTE3S+vHd7+jnhu3xv8rF4KHIdca81nrKgsIC2s+TpTyVyrBTlhRSIdMqKY/53Z3YmgLhqmzLXbveZYIW0+jwGqYiP+PMmp2UwobsGaCiYuCK2AZCsgBd9XhX4JAGhracV4F3cCw6uCLYWEiIEsDpkTC63EwHEpx1rvRVkwNPrg6LI1n7j8+ls+1W+EfT5m38L9jD5QXbjfzRmPDKBj5tGPbTx+8JGfjWsH3y7j6eFBT1DkIhvaJYJxvoRvXUKKI+4BVrEYQe8E+tWaODPY6BHSmX15J7O890AwYWxh8gRfyOKmXnSmYkkyXZwZ78ahTWUmtZ1Q0kooaaJTWpDOsFhhV42fxjAdiyKYJsOoAqB6HJ2XWx0qSqC2l5Q8XulgX+VR5oYUO2VqeYNJadGq748sWfF75aHJzYObXjJzxsG8RF6wVW/1H9+/9fqp1tRv7zm64/VOySPpl0xXMY99xmDMgDKjRS3gk/H2NMFN3b/tDpwpYZ+0ablIxpWvDgsQkMyT5ykleELDa1ksV0sKlEORcilUDvlorEJTFc9mm8yDaw0bMcuosrl5B3jYUe1oDK3PpC3/M2S1usLiz6xTtToG/JPn+qRjTVW/Mjs6OPaxVYtXfHjT4mu2XiRfw0V/GljTm499ctHske+/pnF03//RnD5ws6fabiXy+doCa2quwwKwIhjFeOoymOSNlbEm5ClW+Kz2zF/2L+3Vp+I9O1R/AVRNJHDRzMeGLfBUTkwCFbyvkwSvgcYU9xvzRDgB7isArF2Xa9uI5eLvLWXCrGohwYFTDTbKmrTjY63XXmVk18Dkks+tuOyaTwxd+8ot/ejri37qn/YE+0D1Av/+9YF7S3t3fOk1zeMHfiGvH3xVhdp+xcMOPOBSLhaDTOaUi4RIJoSMaLP8YIGxT6bJjFjuxOLPydPDRkH2xpUWkMV2fTNvy+uoAT38hNYRJf8WmqhSSlspZfBOzRwGqkxg5RakosGEm6MESSAi6RkQKrDTxvm4RoIvkcyjyeNFW1IuXUrdiJJgME+jkanBlVd8qjK+7EMTNLhH3HADUHr/QUSP6EcmH9j1wFv2Te/6/bo+PuqXkSMekkbIAhvVpx09WRHWwED1DI0Xl8rgGmCJ7v+UYgWwqtgNAZMeDCoY1ZJ2KASrig0YG//ztqvDqgJUMNuKa6UDVLvXWiGlOUGjWmwPe4AqNmzF5gEXjVHGuCRzQaGIaCga/s7wwPBfbxjb9OklS5Y0L5Xv6EI/T0gAaPutS4/s3/GGqX07fqE9t29TNcg9TybkiIwdJzjBqeOfWlj2oYyBssiJQLVXy9zZYD4FqBqqoaisYXslOOTC1M8gCUrjjNqtlFqtjNJEU57jPuKTEOgrQLkfbi1GkKVspDJX9ayEy/Xw77YqUeRo2fUbvqlwZk6Fq93S8NTA6KLbR5as/PsVl7/kzr5by4U+o5/98feB6rMfw/P+DvrQVyb2Pf7dH6of3f1rXnp0fVkkInR8jlsk4XMHZSYzyp02aYlae8o3UEf55MCYmbfeRsPa9ePrnlaH4LH6uSJjuiu4M9AXr0N3OFjVAqhqRG6mCeVxTFkzoQwgFWX/WJPIHSZ5+fOzIicdt3RTSmWGlfWpAKumJIRyEjOqAKpoKIGE0vFIBCXKvJKK/cpxb2TZd1a/8GW/50Xpg/0u0e73iE7/2sHaTQeOHfjlndPb3+pUFIXlkHIwIQqyCzCpGNAuy3feJ/eCOwADVHOVUcpgVVOKIIQMGy/NOtWSdinULkW8ETQ1CKNPNcpqNuaxugi8F28ObeMUbwrsbrEDVDvXXXfDYJWsXQmASQxm6UwgfXJyl0oyqg9Fg5/ZdMXGP1o7vuGJBTeU/QN62hEAWJ1+4guL21N7f/zInvt/TrUOrKq4jTCSsXBVTi5mEceqmtgNhKKw/ANzhd0kCthp1mV+MDg19bCT1/mT7YrZJ1mhGmbs2LJEMYuKJ/xSUd4Hk4r7C0gPE/UKoMzu13ZzZo3sinsC1uxc8dqNJkR4t+TwaIYrs+NR4viU+aXZ4SUr/2140fKPrbn2+jvE6Pp+b0H/OjmNyWF/cC6oETj+yN+tTWaP/sz03od+sSTq1UBnIvQckjIgJTzKpKbUTUlLuHvEpgkkD8jNIQPAYmZi+U5ewHpkc1Y/Z0AtE6bsfXfiMLGGirVJEDSmpJOEFEBqO2GgqhikInpSE6XIS4cHJZq/sCCCDSA2NseiW+icWHgPfapjBPh4fwmtKu7MKBk5AemgrPOwWhcDI/cvveKGv6rc/JbP9MtFJ343j+nHRu/e+p23TzWOvPdYfnTMKWkKSsjidilNiWNSrWjsgpr7z/fBMqOqM7bRQek/UdDqZaRTRV6mTfmfPCqxdZW5IRuZH34a31M0oBnNarEp6EptTseoFufKmr4iBYzt2wBUTdBH5EUc2IDnUGnwnitWX/bBq1fdcFv/eni+Z8qz+zyttdPY9b3x+tSWtx7efs9/1s39l4VqLgpFAjGUgYOeT27gE+ogcQJg6ZDvIBXKfDa2QWaqFYaoZp71kg9Gs2oYft4z8cYoI6Eg2YI/qgGn5gmjf8zhkIQo4lEBVIvNWKFdNwb/eO8iWRA+wE6Wk5PnXAkD+48KWY5yvxfphvCTgSUrvzGxfOWHlq+94lti5dXHnt0I9n/7YhmBPqN6kXyTyGs//sA9VzTmdr179sCWHx1wGlHkpORKj0gGXBrPHWSxo7Eq5cYXN/PIVdgVwxIEsoCuJpGLQEZJ3+km5TqQ+Ssr6LfiOKt/MvnumgQanJDmA79JBqkxA1TVyki1ctIJfDoFqdg0UwGkdr2MbBMJCFX4A9pFFOywdODTB5YYzKpLynHJLw9Q4obUkkHsDI09uOSyKz8u1mz45Oj6fpf/yVP77kN3v+j+/Q+9c19t30/JQRLKaVMYhnzjydDtzxo3kwZWPDgOt6Nfu0gulmd9GqahCkldicoozjNKU8zrnGSqyM/RWuJQ2QVchf7aBFgYGbhxtDABQ93rp/eQBDrRTrDPKmCEARkm1rKnoQov7gWqfkgSnpaZpGpQPTwxMvlPN1374t+uiurUsz71/hs8ryPAMoA93x5szR28Zd9j3/vP6ey+l3npzEgo61TyFXfKx5BWSYdcN2KbPg3tv0Wi5oexWOttXITnNqcGsiF/MQ8tiMVyzGlsMSVJSnE7pThWlCWI5kZFILBd/kUlxoBU44xhgwcsRctNmbYBM/A8cpGYmEC+IMmFnhrhLNLTiRu1hlesv3d09do/iQZGvj2w8cXH+m4Vz+tUW9Af1geqC/rrmf/BcdLQ4a+W5g4fvvLIvod+J69vf6nMjg+UXEGhFxmtpwNQipugMt6XCswOTJkVSwNUD1BlPFosNj2zpIiW7P4VWCLDCkn47CERK0tJZxmpBCX/hHIA1HZKqomfygDVRFAe5xao2jsts0TmFs1VUthscVc/7Fk8cpHGA4CKc3EDyv2QUq9EWTSQBGOLtlQnl95aXbHi1pEX/vD+vpXJiXNnm94WfHfLvf/hYPPwO6fSo9eIKm5yGXmeR2mCMTaaNzRS9fWoZ7ruTP8yA1WdU8JANaM8zkgnGbmZJl87VHFCCpBcZU3NjXTQRKHyIz+V5yVKt+bqKq4xBrbF/1mPVfwdv6ZgysBQWfCBDnFHe+RCgiDDeLA8fOeNV1/3W8sGVt19pjPr//vCGwEGq09+qTJ99NCG9pH9P9yY3vXm1uzuDZHbpGoZNmUJwafDgeMDgGoRS8rrt9GrGp1q0dVvNjlWytrlU9H4xynXkGGBoW1TEoNR1ZSh6gV/ay71h0aTak39bRQADxyDYe7RtTGvDF4t+WA6I8hD85eQlMENww20LA3N+EOj3xxdufp/VIYXPT60baom3vrWLmuy8L6S/hE9zyPQB6rP84Cfy48rwOrBHVtvPj796M+p1uGX+7oxGkltcsklDJmRG22+dnZT5U20YS65TNSZET0uAJZZtXfGE+10UNLkWElrCp21SWcx61JVO6G8jZ8ZaeiamhnlLbCsAKpksuTRb4XGko5kwHa04v9hDq2MFICBqgyInICUG1EeVQBQKSkN1NzR8QdLIxOfG1q67Paxlw3vEOKV1mr9XI72hfXeW/SWFd984O53TcfT/6nu1Md0mJPvG1uYLMWtxOWbB1jVS/nR6cA/bfOY8a3MAVZ1Tin0qrBdixNSSUoyydn8v+wEBK24JzySYEkZgHLh32zG0P3fYbSKUS/AazdhyLTKWHBbANWepioj3UHp315H8LWFr6v2yCNfl4PK42tXrvvAjWtu/AjD4yKR41L+oi/Ac9d790bTO768qjV38KXt5tHXp62pl2St6QlfJo7vKiyXJpqU5VEorRuzfm60syt8b3yv6Z8FyWBlJ0i4zjWvB/iZgEXFGp1jAwv0iXmLrn6fVOZQzo2CSEtDhcsGUNjEK4QQgGc1flkmgYpXG8i2PDTHSsocN/bLA7sqw4u/VhoZvHX15au+R6tuifvz8wKcnOf4kPtA9RwP8PP99sYhaHP5yTu++aq8vv/HsubhV7hZfWkoyQmFYSVhW8XrBxzJeSFj+tJ2JRf7YpuVZwtGvbZDvB6y97MR2qPED489mMOrpEkaYBVsqgWqmoGqItVMKWumpJBkgj581ITszZvTp2wXq/GFLHz4HG4KQ9a1cEJSTkR5UNFqYDhVldGj/sTiu/2R0S96I5N3LH/Vm3f3/VJPPePumLvjpffv2PIrR1pHf6jttTw3Igp8hxTEqbjh9DT9nPwO8wNvz/dMPzef1ytzeDpmmU2AeHNnWFVEyqYpyqMxZXFiSps5USR8ihzfNDcBkNp4VXRsA7ByuhVvFdCEYs6n8Eo1fzZ/j+bBk4EqX4PWx7bDvQqwasZyDs2IHDxAHkVu6cjk8MS/3Hj9Te8ZpuFav9pwbubO8/GuevNmtzE2N9qa3bfx+PTem1Rr9gad1tZR2limstaA0JkrARKF5o2LlMbH2vCaIBMswwqUynZ0WIONUQDYVMQDp4n1R83ghwrZCuahY0z80XSJKpz9WcSu8NptkLGZxXBNY0YXf8AmOOReiRT/7geJU6kc9kvlh4PK4B3Do4u/uWz19Q+J1av78ajPxyS6AD+jD1QvwC9tPoes9bere+751oua0zvepNrHXuVk7TVuGkehK9lrkRDNBwcABwuZy/GL6Nw0C41pairKRswD2dxnFtphgQOLahugcpT5odFDtGRqQKpOUgaqWcvoUzXrUzNSXB5Fx7/R6HGqFPvqQIJg7Ka5YQrd/rA9ARvlBSS9kHI3RFdoRpXhmj++dBdVx+4aXrPmS5XFK75XufolR/s34FPPDDRlfHbfP79t+/TOXzoaz9yUein5EZouJH9n5kYF+MUxC095k0sJqPI2rYdVPhVYNfptANWcS64ZGNUspSSJKY1jyuOUKFMUkkuRDKjkBOQhhQd2PgCrYJiEw6wVc6XMqnYf0A0yULXlDcOnFq8pvp9CDGD1lkIqEwAAIABJREFUq1aDiIYqPKEk5LYt7ZIvg9ZIafi+G1940zsOB4d33SD6dm3zWUMX8mu03uzSzny0Pnd44/ED2ze15g5fqdLmep01l1HeHNV5XNU699CVIGVuzdFQpDfpUiYK1azhSDHk4Cks6wWjmiEaOWImVcM6kEMrAGYFM6kGgLJ/BTuxGHN//B3mNuh9E/uLRliNaGynpERQbusgOEp++EQ0Mnz/0PjkXZMr1z0Qrbn+oBBs9N1/9EfglCPQB6oX8cTQemd49OGvbmxM73p989ihN2RzRzcGIqmGgeMKkQntJCS8nBuunBwCeex87Q2waKwpGqSsyQ6YU2ZP0QBlFzkA1TyFJtVo9NBUAkAKkJo2Yv4JVlUkimSGZivbSAJwBG0rFjeAJrMN71hS5cyghiT8UIuonOVRuaVL1SPO0PjWiXUbvz654fqvUWl8e38nfvpJvFVvrdzz5Hd/dU/twH+czWbXUijIdRH1qcl3PdOxzgR60RRxEV8Uz8GpFUDVgFUA1dQA1TShJGlTikpCnJGvBZWETxUvYq0qmptQRcB8R1MgGCwDVHt7rgFQizK/7cYuYlWtvRADgY6OtWCwTNkfzg2+73fcMwCCPe3n1Whg97WbrntXM21uvmHJDX1P1edgHiyEt2C519RUmea2LmpO77587sj2Tc3a/iuypLEujduTSmVlSVkoSXlQhAqtHO7L11roLNM5bAFREbPpqKzgglY1g+A5EFkmBDuy4H4gOG4AezCkCmtUvQx1ajZe8O0m4fDfS9dVjnQyIdxUuVGb/IFjojSwuzI6en91cumdo0uXPRKurh4SYn28EMaxfwwLewT6QHVhfz/PydHNPf6psWRu6qXHDu1+a3r80A06b09IkUTSS13ppdIVQniws2FrqCK1xCaUMFA1tSGR2xI/tt4AqhmsSsCiIrEEJf3caFFbir1Sk2ZCacuwqzIjzj4vjM6ZLeoYlmPfb0r/iEglzyftRjr1yioPopzCUktWBo5G4xM7Bpau+O7k+su/4t44eHdfizq/6bFT71z0r4/d/gcHm4feUteNYS9yGajKTHDkJlKWzKPbLTy/d740X8UtKrguOAFSs6dqkieUZDHFSUxxu82sqpNptqga8CKKREASzShgqnhj5pBCVaHDqPY4LTyFUS00qj2WVMVrbKMKWFRYuiHS1XVRskViEa5pNFY5VHJLM5vWbPpg0sg+ePPVN/dtfy7SqcuNV/u/NkzxzIZ46sjG6Zkja+r140vyJB7WeTogVF6WWrlK55xsbayoODpZ57nSaZrLPFVS5dKN27kk7UohISKAmUsuFOW8lEsptElFY8QqJCpfwlXCcTPX87XnhUngRbNe4B/1KwN7y2OLtwwtWnKPF2Zb+zrUi3TyncPT6gPVczi4C+mtNcRGe++coNaRlx/Z88TLp4/uvT6OZ1Zp1RgORNsriYQclRodkxXim2YrE6+KGFSyWlSAUwapsJ9KIbhPKUUjCXSodWhRNeXtjFOo8lRxyRPNJGCOmCOyPqi4WXMiie0ARRcosXl/qHVpIInLQ7XSoiUHBxYtfbQ6OXnvwOSS74RLxx8Vy140vZDGdqEfy8Pxw1d9fusX3n8knXlV6qVeGIWcHS5jIhfZ2kBMNtO+sLVZ6Od0vo/PMEy4fVugCvP/LKZ20qJ23OYUNplkFEqPqm6Jyk5IPoAqp/m4JwLVHg9L3i5Y4/Ru6d8AVdZuF96pJwFVvmYl7IPg5gBmHBpFE5yB68+VfmPV5KrNvpv9zGuu+uHD53v8+p///IyA6VnYGVAtqVCuKtRulSjP/DSPHbOzkTLLE8fLHZkpxX780IDlSoLAwIRCh6VM8JNSobLMyV2T4ao4H1hJIaSENloKLxPSSxzPyXw52JSBf8zzxBTJ8rRYtKjx/Jxx/1MuxhHoA9WL8Vs9xTmxLOkbmx2amApnlZqktL0qbdbWZ/HMunbj6Fpdn16ps+aSJE4GsjQJcpVJDQCDJ3uj5qbbn8GqYVHzDPZSEN8nHK8HX1QRa5KJIGHLnLjpAhRBy4TbLeuguBnFNk9JkWs3UOQFmR9VWpXq4LHy8MgBb2h0hzc68f1gYGRbXvW2R3504LjIasv2UdK3Lnlmk/bOY3f88Fef3PxbU2rmegq1KIcRubCWAVCFvy7617mod2IJ+pl9yiX0ajbvL5wq0FCVUaJTZlRbSZta7RYlcUzUTinUDg04EVWciALhM2gstHyQWxTWUwUoLYAqbxDZT9V+K/x5Tw9UoQfsLOZwy4CkxnF4IwK5gaPdZLw6sWPx5OIfefn6l2/rNx1eOvOV5QH0GUn044IefVSSv1sQrSdaR0S79nWmzb6DgVi2nOjgYV8sxvAsITo8NS0meagW0dTM44JonGiiO3Yzx+bEqP3fseEBTaMj+vBhZL2kevHgYE7r1mEX3HeauHSm2zk50z5QPSfDurDflNnVx++MyJ8uzc3ODLQaR0ZVu7XIUfmiTOWDeaYHclIlrbQv2CxPC6FzmedK5lkuZa5EnnOJSOCpslTkiRI600InSkrk4qFHS7u2tUNKpQXCeGROWmohhMTNVDq5dJ22cIKa44XHvDCYiqLy4VJYOqCdcH+lUjoaLVvZoGrWolW3JP1mqbObV1/c+/l33XXoO784TccvdyJJZS8iD/G1MRpvXMpETjl76GIr0QN4zu7jLv7fOgmo5rCoAlBVCbWSFjUAVJM2qWZigKoImVWNyDc2VdiwockEYNJ2/ZskocLM32hUoS/lcOKOhvXE0r/Rkxe/Y6JXQZLBpwiOBBAScoIbvFuVowaC4eMb1m54+0h15Fvr+9GUF/887Z9hfwQukhHoA9WL5Is829NgTRM96tJMLaSsHrXqzUBq7aet3Et15ooslnBjJJGLuXZdEkT2WS5EnossywXlEvhRZG38WYlM5SJPMulJKYRyoHVyhKPZLSUh5Qjo+KXWjpRaey7qlLHjRs1SqdIMRypNtzTRLPvDTVq3rtlnfc72Wz3x92597OP//f65R3/quDu73AtdqsiQXCQXpT7bgKWyAKoIbegD1dOPummvLxhVQEIw0hmlFDNQbVMjblIct9iOzc+JqhTSIICqCMlRJk5VwX6NGVX051srqoLR7qRPwRbI5gZZRpWBK8txuob/xmfV+K+i3A+7Sw7vYG9Vo1OFn2ooS9mm1Vf+l+pA9R+vmryqX/5/bi6vs3oXOHEQHQyodqBEdSrVjx2tKp2UBKV+nCaeMLsU+EerLNXagYN+Cr2Jo10llOZYKcq1IxGSlusQNi5YUkPlo0qlHEVtpYOyo+I2qAlHwdoj9ANNXiUn38sp9HMK3ZTiKKXJSfiX9v2nz+rb7P/SuR6BPlA91yN8Eb6/KSV1Hqf48zcE0S1EdJ+gRyNBvo82c0HuQfPaZYvZkpxozqGjxwTliEmaEVxTGs+MoyRuoyrVlCfavB5/n2iilnWcvL5IJNBEv0tEv2MjrYuU64tw4M/ilHBD/MgDf/nXj7V3vKkW1MeDyKUyBeTlPjlZyE4LmZNTDq6b08W6iUhn8XGXwK9Yc3TgCABB5i5zSgugmhmg2m63KG/G5KWaqjqgQbdMJWmBKqR93IhiPFSLzQHrTxmYFvZUlt9mQItLxyT6mHS4HjaV2Vf8FtwEBAGjKHTKcK+LsalylU8BRfqyFZf/0VA09NfXrblu9yXwZS2oU2RLqUPOcP3gk+P12emJtFWb1DqddLDqtdsjQutyrnSYCfL4UhQKxk9Ka4V0a6XQop8pTTDpSJXKkizL4ixXsUrzXGdayUxrmefazbVi4z+lBbYpkrthhXSVcB0l2OrFzbTwYjcMG24YzgVhdLxcrR6LqgOzo0uGjlFl7SytWtU3319QM+jSPZg+UL10v/vn5cwtqHVo1zcqLVUbaNXq1SSpl7K4URaSytIRoctWqq7DJn1aogHVtG+BOVBZrh2PF2iNmJVMa2Srg5GVoZ9rmSslZIbfA/sA5sFRJQXWwZG+IiWVKruZkl5WKoexG0XtjKrNKlWbtHgxrFHUxZqEgrE/TIdLn7nnU5/Ynu95daPUGghCj8o6oEAF5OQR5VpT6uSkIMzosSJ7XibHBfkhAImmHI8HgCpkE9CpxjqhZtqiRtKiuN2itNEiJ1FU1T4NuWVuqII2WOWSFBoJLTDtAlXbbIj3Z0uBQp9qRRlF6pBtuGJm1WpTGahqvKem3OHIK5YAoCsbENbTPvkq1GsWr/27clj+o5s33PzEBTn8F9hBa/0+SQevD9uH5sYPHtm+QmTpBpHHl+uksTrPmou1ao/LLBvWSbuk89xRWku0s5qvHi1xSqBXQGvFsdTsDZVp0onSWVOpPM5V1lJ5FmdZGus8TUmnWEMhOoefFDYqApOBE6u0cFxN0lfC9ZR2/djxg5YfleacIJx1ff+oH4b7/LK/OxfertLiJfuHhyYOT6zceJzWrYP06tKOrbvA5t7FdLh9oHoxfZsL4FwsMJVE3/Boz4Ho+HRrIFO1UelU10pBl+dpsiZL2kuzpDmuVVYlykPc+WHYw1kmWsP5Crye0gIwtbhdIyEF6gLYsMIayNXS87gnlST612UmhaMc4WeOdjNfuKlU8PETce66Le07denKY550j5B09og82ZtrdTiKguORX2nQqlVtolWpECzWvCget+nbnBe3Xrzo0/f/w8f30L6bWqW4FIU+lTQ60AMSyiMYODCb6pj4XHZ4uCjO/lydhGUzGUxivApGNaOEUmqBUU2a1Go3Ka23SMQpVRioVqjiRuRxRrrxCjZg1Bj7d5OmTNc/M6fc/W/AKnOr3PFvDNXNawqwbMv+/HeaMpmTcAQ/2XgdjKr2yc19vXJi1RfCIPzN11792kfO1Qj13xd7vtscui8K9td2jjhpe60r1StmZva/ol07cjllzTFXpIGPDYVKSWUJRYi/5QsQux9Jmhl3cPV4Tc42gHDlF1gAsUIlmnSsOI46a+UUN2Jq1xNqNVOK2zklqeJYX4RKEDZGcOvnuePzMxcOKYSqSI/IxdMl8tzcLwWtyuDgXDg0cnhg8fItYaXy7dD1H6iWB/eOrxmbo+t/ECzrRbNG9ufqhTEC/XvShfE9LfijNPhGC9r1Db8p4uGS014R12evaddnXlGrTb08adfHHUo8V2q+f7KbAKcAFafGKynbJIE94FQAEAEc14pYSJe0cUoxjims9ZOEvi22CbJJPGgOcvC0N3MOupTaxvux+4DSwmtLJ6gH5erucmXoPq8y8D3yq1u8YHDPk7P+sXXr1sFYFD1fFzSDAGXaI41HNtz+8Bf+5qA+fE0cJUEYBBQR2FTPpMpw3xs7z5uxv7BP+Xm6ToryPyed8/ilaKiijNo64dJ/ozlHaROpbDGVyKNhr0xVp0QumtjgbSp9E7LQkVoYoGLAZ6FDtextJ5eqKP/3+qoWGlabXsWpQEidg5zR2Ms5kARoF+V/vWR46R1hGL77jde+8f5+c+JzP13MRv0+l7bHw/XjuzbNHXnyB6YPPvlmJz++RuY1V4hYuI4mx4VMA7MHDk+afNYSm0RTcyXaJ2NXszZyYhqeDFY1aaihMmWcV+KMQyayWkzt2Sa1a21q1BqUtBHGIkjjmeN693gtJe0R51XBpB/e1TgWLMyuIOG55Pg++VFZBdXB2cFly74/sXbt1ycv2/RvYtnq75d3H52mW27pd/I/99On/45PMwJ9oNqfGs96BHhxnpmpUvrEhnh6xwvT2qGXxK3j1yRxbbHKW4HjJL7jwGA6FTpP+eYsYZsDdAR2qTgCdqBGKCVArCKlrLYfWdGI8tMue1CCGTCLrctAFaVY7gnjbHRbDrW+knzfxzoMQ3SO82MKVqvc0ZADkOOnWno14UV7/fLQI6XBiXvCsSX306D/JNGaCzoXfave6iet5IVfeuiLf3lIT21IwtQFUAWjCvN5jje0Nz+GO1xqNMxq/3G6ETBAFWMH00kDVJUBqiqmZtykenOOEsQHt1sUaZeG/ApVZIn83OMSPQzSuZnKTv6CNy18hvHpgJ78/9qAUPMw87jzb7b0X7zGxFfa75CBKkhVgCCXNyeLhxffO1gdevdrr3rt3UKIpP89P7cjoI8/PNzY++QNxw9v+4G5wztfmdUPrwuoWfJEw5E6E46jLNPN4aaErQ4s+zhi11x9J4DV3qNjY36DWK1loIYKlfI0pywziYCEmOp6m9J6TPW5FsX1mOJWRkkzpywmUgliq7Hpx/yTlGNxxCcjaooJe0nSleS4MPB3yIkipUuVTFUH6v74xJ6Jy664e+0NN/zb0MTK79Kyy470o0+f2/nTf7dTj0D/ltSfGWc9AsYx4MEBmjpy9fTR7a9tHD/yEhmnK500G6GsXVGq5TkigW6fwCIIdAEg3QorM+geexNmrMnUKpg9Yz7P4ZQF3WqDAuxKyr8LwAnQiuZZcEb8dwxYASDsDZ7BKl7LdvZs3YObPKepYHHGjUI6pMhRueMlwg3rwo+mya/s9kpD36pWxu8IBxdvEYPLZ856kM7jL96+7fZg0fJFN3/xe5//4GFx9LK0lDtREFCokZLEcYc8xij3YzTNTbIPVM/8lZ0OqLapGbcYqLabLVLtNpXIpSGvTBUHQNXlTYK0jCqau40yFY+ikerEzn62sOLXWRFAL+vK18GJYBZTnC8Zy6gW6VdoqFo0OPnwyNDwu1995eu+JYRon/lc+6+YzwjozZvdZE3rsv3b7ntDbXr3a/LmsU0yrY87qh2GjiJXaGJTfKxB9g3Bk/I23W4mzBXYZVOLF1rnMuNjzUDVKgQKNl5pIw3IFEmAVY6vTqhdb1Or3qZmLabWHKQBKaUtTTqVzK6iOpVzZcp4WnM6oNU2g/F3gxIpBIIglCX0taxUE29k+Hg4MrFncvXau5esXvulxVesuo8WXTvdZ+fnM0v6rznbEegD1bMduUv897TeWkl37V/XmNv38lpt/w+l2eG1QsWTXu6ESHlm3pJQQU8IzvJCZyb1ihtBbFQng0zLIwC7gkkFq2pX5KLZhBsJ7CJtfhqgyZorZgSg9ytYVyy8BrQa9kmaspZN9Cm8KiEXQIIP68GEw2WwjF8bqFyGLeVGBz2vuiWKBv+9OjT6TX/50h1CLLmgMtK36W3BTG3mtV954PY/PSKn16alXIZhSBEDVVPuw55BKGP2z4xqv/Q/jyv7NEA1N13/KP23mk3S7ZiipwBV+Nf6hv3vAaqdsn/BpFpX2wJo8sy32tSu+b8BrwbMWumAlbpwDLttpsK/g1GdHJh4dHxs8t0bNm745pILbD7P44t53l+CzfrsI18cTOOpF0wfevInatPbX0LJzKpQxpXAhQrUrHkcMUqBbaAz8iash1z8hz68i0G7fy5kAMVdmlGs0ZAX0Ry8JTeZvgQhKiQBAqmBScox1u2m0a4259rUmm1T3EgpaxPlqSQUrIBvWTPNEiA82YyXtOOScgKSfkDSY/0qUeAThaHWUTkdmJg4UplYvGV0xcovrrh849cq4ZIdYv16NKf2H/0ReM5HoA9Un/MhvbjfkP3/9n9pcTJ3/IZmbfrVrcbMzXH7yFXamZK+p0lmHknlMYRkWz6VktYJ8arIizP+c6wPJJZplOstUSBygl2g5T8ZfLJnpf3PZlrxYm1+pSj3G0kAvx6eryhrFSwr3g0aLHPX7nRBm45pFqLyE0fGYNYJKCePcgHv2KDuuOFjYVT6VrUy/I1gfPJ+Gn3BgQtFu7p55+awNFR6w5cf/OL7jzjTa7KyEgFrVEMuP2NMGKhaRpXJmj5QnccFfCag2qB6s0atRp2BKjSqQ16JGVXPMqoOmlisFVXhXNsx7+fNV+GVypYYxvy/eD3P3aJq0ANSrbaVS/9ozmGvMWNb5UAXm7s0PjDx/YnhyV971dWv+roQoh9rOY9v++legrWw+cCtkzPT+2+am9n/lnbz0GtUe2oscltuyVfkSVQrsObYdUmHZpPNpXusODk5Ar2gZmWzZOlTgarZm/dQreZ/e8Eq48tCwwqXAHShJjnrVtNWbtjVuTa1azElDUgBIBnAE+0COCZgXfOTJQHSoZYW5EUl8lysrTgNh9wwIhGGJMplcoaGWwNLlj48vHT5V4aXrfjKkvVXPCLGr6g9iyHt/2p/BE45An2g2p8Y8x4BvW1bUKeta9P6oVvyxvQbVbN2o05q40LWSXqzJncq90hnAJhY8cCigqvkwpIBmB0WyTZI9faYd4CqBaEsD7BlTAawtsmKZQEFy2oYVJYSaM90tVJgASuYVByBAaSCLYHMs9AGFpntbOMCFgFHim5YYcpiJLzM96PDYblyHwXVrw4Mr/4qLavsIVr4di0GqAZvuP3BL73/qHtsdVbKZRDCTdMAVZY+dCypDFzq61PnczmcvvTfaAOozlGr0SDValGZgSpK/4iudclRLrlWo2qihS3ssF38pkrQ6fXvMKb4cgA6exuuOhGsRcJVoVE1Nq0doOqyRtWlsYHxJybHF73nyo1Xfn1CTNTnc7b91zx1BKDLn/nOR5bGc/tuaR6b+tHZ44dukao2WPITEUDqJBA5jTVPkpABsZpZ+x2RB9YyXhvxOpMhYXTPxZ97rsVTdXQWcpECrHZv5HZtRLMqmq1SzYA1BbuKRqu5NsX1hNq1lNJEUQbngAyNVtCuorHLVKty4VKMTY7nmxkKPbbrUhRFJH2f8sAjqlTIGR5JS5OLdwwuW/a18aXL/3nishXfpeHr5y6UzXx/bl8YI9AHqhfG93Rej5KlUFo7x3Z8ZoNqH/uJ+Oj+H8prRy/3VSsouXA3ySjTNUpylPmNbpQBoDYgFbFUaKBndoGZIaO5Mz3TRZMIys5opCq6/43o3wi4uD6NyGirYbW+ggyA8XmCvSnxekHoZg+IkKtOngGcEBUAqEqXGwS4bKqsmToWY4BURE1KSUmW8BE4sGsBYGXXdGhZvVh61R3ewIrPlqqV2/yovJ0WX99ayAsySv+zx2Zec/vDX/yTw3JmfVrJJZqpQh2aHHkrhygsqXDT6wPV+VxqBkQqpU7RTNWmRrtugWqTgWpJuzTsW6Cae4bd5HlrDP8LJrWrVDUbNPNvNhSgeB17pRpGlUv+trTfkQfIbjOVkWObCoYByB6NVcaeWDwx+e6Nm67a3Aeq8/muT/2a2raPjh978rH/LZk98h+S2pEXZ1mrVAokBa4yMieNlk3QkLwCsjyJmz7xpfAGwq5nvNrgd7B2mY1iRwbQ4wBw8lEwUO1sbApO3mrMi/fEDh2FLEgBwKw2AFDblNRjatUSSmBjheYrOAJkxRpq3VSwWfLhDID+Vk2ucChwfXI9j72XnVJAwdAApWFAulpVpcnJI8NLV31zZPmav3MGxF0j675bF+J9xWJ+9gPd/83+CPRs7/qD0R+BU44Ag9Stt3mtocnJuemHfi2Z3fNjonl80s8SEQncqDNKs5gyePw5WJRNqd4QpViA0b0PD0DgTXQ7AyABoBYdHwaocsmfy86AlVhwJUsIzKNosjIaVgBgtrBiy0HTDMAm6my/4hKhq1V45IC1wo3Bhd7Kfia0mdbyytzoAVK7npR4bwbGXDotSmI4H4eUqKjcH60Nji39WFAp/a23atljROsT7s1agA9uphoev/lLW774gYNi6vKkopwwNM1UfEeEJILHohudaqy++o/Tj4ABqtiMOeyj2tv13wWq7XqD8labytCoAqjKiPzcYbs1x/FIK6PRLmBGoZ/mTRR/DwCk5jVFl78x9bd/U6RUWfbVsORm/8HBWRao4u8ZHCufJgYmHx0fGX/PFVdd8Y2+RvXs5rneept/aHbXT87ue/j/TI/tfFFALcd1PcITmwJOCMPg4wEfU5T5ebNu5Eaq8+xqwrnBztpTPR1QLZpLC4BaHD02K52HRESAkU9JZkk161YpVZS1U7ZMyxoJN1il7AaQURprUmiwylzSvI5avWrHx9W4VLhOQK4bsmZV+g7JwCFZ9onKAalypP2Ridr4mivunFi+9vfb0n94fOMtjYW8kT+7b7//W+djBPp3pfMx6hfQZ2pYHB08sDZpTL3z0O473xbo2mCktfQUkQNLlDwhpTPDGvANkvv1mRllpg7drgxOwXiahZMbnWxWOVujWJDK+ki7yDLrakGl7Raw/1Ys+mY5N0bWptOffVbBrFrgymwr2hnwFCi7QWtlGFVwWsZU3fZbs0MADtNCbZazGqcA3Aig30q1T7GItBuOTEeDo7eGgxOfjFa97IGFavOzdetWP11cu/GLD33lzw86U5vicuYFQcg+qnzefaB6llficwhUuQGqqCpYa7UeoGpMquwGD5D1GQBVIJ9irgOourlPE0OLHhkZGPnVV1/z6n7X/1l8+9Cl1h7+hzfueOTL7xSNvS+riOOlwNHkeiGLnNLMSovQ3GlbRREWbUr9ZmU0FR74O6PL3rzeycz+eD6M6slAleU7vAyiIoL4XM1Rug7eDBFXDFbRYGW8VvNWSs3ZBsUIB2jkzKyqGEAVqWmO9VsF4EVuqyKNc5HQ18L71zSn+qFPTiDIjSRJlNWigHSpor2Ridbi9df8azQy/idjw6UtYvUr+84SZzHP+r9y4gj0gWp/RjztCGi9LWhuf+DK+uy+dzRndv6Ep+vDvo6ly8SmYONpsAVa2hqT5BwVYwVldU0GRpomJuM92VVXFR0CBmuaRioGuHgH1rJaVqK3J5ZZ1y6ByWRCx5bK+mHnsGsxgBgMqxIl0jIiIdF5azLamclicGq63VnaB6TKZ2CBA2vGjKUVbvhKOJRJSRn5uQwH9/mVsc8Go0s/NbiCweqCK3PB8P+x+sNX/Mv9//zX++nIde1SFkKjGqKZCuAHTDN3CsNN0TgkLEhqeMFdo9bwn30nzKYMPqqJTqmVt6gRN6jemKVWrU6q1aaK8GkQGlWJLQKaDR0DIBjMdK3UihYZtqziwIouo9qxprIa1eI1HRYW3x/HDiMqAAAgAElEQVSshgSR40n26iwmJGQG0KjKTNKSkWX3DlQH3v3aa/s+qs90WunbbnPoBRPXbb3307+i6rtfFVFtPHJSgYYoJElhfWAD/WK9sysJd/ZzkQmgz6xwXPCXsIQy37WD+dBZG82Rncysnny8XcDac9XyBxXdqbY4hBU4RwSrIp3mlCcZtevwWG1TE5ZVbehYJeWJY8IBsmLdzUhpTYrX0IC08EmhWVVK8nyHA628QJIbOSQjj0RYIjE4rN2BRdODS1f+4+DIko+Ollc8JDZt6vv1PtPJ1n/9CSPQB6r9CXHKEUAEYOP7/sZmY+/b4tr2/yjjmWUBZeQA2DAzCgMqwDqg1oyEiA3YLGyh2C6neOtimpnO5UKLZ8hM09NvglHNk6EuswTWc/B0wsmTOoC4e1XllINBgBk2ZABUJi1KJGARY9ldw5Za1tSyp4xT+WHav8xP3Ehs3CUTwTmlYGy9aupGo9vDytinS+PLPhYtetHOhTaVEKF6Xeu6Jf94760f3asOvqRdSkthBJga8jnB17EDVK3u0Wwk+o/Tj0AXqPYa/ic6oXbWplpcp3pjjtp1ANWYqjKgQbdEZRkyUEUzFRpYUP4vroUCcPLsY9b0JO/UIq3qFECVt11cJUAzoCLHhXuFBaoafzRA1c1dvWR02Z3lqPzu113/unv7UZjzn+dav0/SrhcM7Nmy9dfbRx/+CRlPLQ9k6rocs2eT7wA87Ua4Z/GzG29jqmcuL+NbahxHzEaFZfidKtOZgerJrGrxG50wPfbxM6ISaGW5sQtgFetiiuYqWFXFDFSTVk5ZW1igaphVDgfUBqhm5FJOPlelIPYSEtIVQa4nyMMzgBuARzIKSJarRJVhFY5O7h2aWPLxwcVLb61sfPVjfQnA/Oda/5VPHYH+Xak/K04NVKe+vWRq98M/GtcO/LRu7bt6wEmFSNHJChsTNCiBDcgplynbUAlC4lRh5I/Gga7yrsNQ9libFxDV8AaGaTCmU7a7v8PLFu2vXZazWIBPPPCuEyF0pjmD1ZwyGFuriLQ2QJVN/zmqymU2lRd8BmlGk1p0VButJv7NeLXy2ciMhEz5CFMRkXYHExmMPBxURj8xXlnxMbH2htmFNJ3ep98n30Xvqv5/d374Y7uzfa9shslAWIookoZRxVjwbTNH0dKwzLaIuJBOYwEeSzdCFWVd1BFSlVOqDKNaQzNVHYb/ddJxSgMFUBUh+RrNVC7pDNpohC50l+BOY1Xn2yhM/k1DFOuprZu/aabqugXgz+wkwNHDmKvmyjIAFhpVnzzl6mXjy79SCYP/55XX/sDDffAwv6mFDv9j9314oFk7/trpHQ/+1yidujwiJO7BbxRWeKaBzWBQw2ia9cz8P0rx5gHAWKxePeZS9p97V0xeH0+6O3fe5Wl15F2PVWM8bWcUF42MzyqeCAfIYjCp0Kom1G4gCIAojyXlKP+DUWV9q+LGqVw77AIAtpiTtLB6OJJcPF1JXuCSF/okA49kGJKsVgFY8+rY+H0DI+N/O7H8ss+JdS89Mr/R7r+qPwJ9oNqfA/MYAX3ooXL92NbXzx3d/jNZ/cArw7wWVBxFOmFTU8qEoEwqBqlKwuM5J4dtjnB3BEg19jpdtqirwetyBUUJ34BUXtx5ce0+Oz1KNmnKtsvyCt7NdzGQt3iCUeBQS5VxrGAGl5bcJ50byyrJeisAVlhZobPf6GcLPSr+DADLS37R0MJsFk4nJSli9qjMdECpjoi8wVZQHr9ncGTFH5d88XVadUu8YAAAVxy1+7+++z//5vHGzh9shvFoWI4ociJjEG+Bqsyx7TA30K4LwzwmyiX7kh57KsgAEZ+qM0oAVFMDVGt12FPVSKY5DToRDYBRpeAkoIoNU9HaXZT6Tbkfj5OtpzjSsgeo9rKwuCLQmW2uJTD/ZuPFQJWbqXx8tl45ufJW1/X/22uvf+1jl+zX9wxPXOvN4cHvPnDlsX2Pv7d9+PtvGKYkLOErcnzKnMCU7xm+Gf28af40ANU8TQOVucLM9wz9qDHrN9//qSQ3pyxunKbZsSuqKqwDrGDE6KMMqwrNKTbxaUZZklELrCocAJqasliQylxSKcAqXC1Q9gdQhV2VcWgxRoOQTBmnFMdxyfd98sGm+h5pT5JfKZOADd5gtV4ZGbt9ZNmqD5dnx74pXvlKm4n9DL+A/ssv+RHoM6qX/BQ4cQBQ8m/uqF43O7XlnVn94Ju8dGaoKhXpdpuE8kwpyMkpd1LKZcLgjQkFdDBzF3PRzX+yFrVYjHs1phakFkyENfc3R2S0qmYVN2V4cwe2kMqWycwS3MPCcjlfM1DNczwVpalhCuCzioYqCUbR8VlzxWCV26NN9z+Aq9GtGu2qub0UsjMYdBv7Kk0+ZdqnjErkhMNHKyPLvlKeXPz7/mJ/uxA3IJJrwTw+/OCH/mTL8cd/su42lwTliEpuyTBzVvLAco7C45ab2xbMoS/YA2GJBMwhsDdTFqjmCQPVOWZUa9SszZGbazb7R+k/Mqwmudpj30rWPjNQtVxaJ3XqaYAqmFELYjuG/+wMUIBcTH7jWGF65SS/HnpWdPyHItRrV6z7gB/5f37zZTfvWLCDu4AOjNnUrZ9YPndkx48d2nHPe8vp0eFh15O+FpRLnzIXJXFTi+DtOTbbPaxqLtA4ZcCqeZhNtoOvCeS3Bav5Ka65p1yHZ3Dk6AWqOASeo9isdMbTuLAQXFNyRXmac0MVHADajYzL/yoF2+9Slkne5MMwgI0LOn0GAN2mTQxNVVJ65HkB+WFIToCgFE1RNSKvFPD/h0NDT1bHlnxyYu31fyXW3HR4AX21/UO5gEagf0u6gL6s5+NQ9dx3Rqe3b/mV+vQTb5PxkdVVJyUfjFEzIUERaTCpbpNyp8m+pwbGuSRz36QdGWTZWZTN/xYWVNa6qmBAe8OruXO/93e7KUnmZV2Qat7clq0tE8sLMJZTtucxHq7QX6L8n8OahRNYTHOVRGOVCIn4GbAMoGiYQhMKE4181zHxh6bZyroYINSASSskVwGo+pTJKHOj4b2ji9Z/IC5XPjGw7MXHFgyrSkSffPzvfuO+ww/9zKxsrPGigMpumVwONzDj5VrT/2JD0Aeqp7/Siq1WkegFqzSU/uM8NkC1ZUr/AKq+luyhCkY1VB55mTX7B1AtnCcKtq0nbYob/TqbMWP0j80Fs6wMWGwTViEAsM2K0rGm8WiqQrY8wHAu2Ee15Jbzy9Zc8d5KpfLJ61Zcd+D5WE8u9M/Qe++K9u+488X16T3vqU/d//oyNWjYr3KjJypLOVdkzFYDLGnxn9nHWEYVXf5ApfaBpYUd8OwTfw2f55OvO8a7p/j7041pt45lGldZAMDAspBVgVll4RaDVVhUtQBU69CtEuWJ0ahmuUtxRpSZnBa7plv2l/sHUI3CRssj4XjkgFUNQi6oBZFHQTkkx3fIiUpxMDTx7cnLrvvT0lWv//JCbDq90OfopXD8faB6KXzLz+Acs/1fetOB7Xe/V9UPXl+imhsSLE1ScqRPOXd/KlIAqbJt7KJgVK09kjksj+BfWpjyG41Ut/xvIWzRtc9WLPDvNGUxlMB6G3kYDNhGep6kJ3XEFqfEC7n1a7XxLlZ3ivK/WWXRPJCh1IXIQKRmgVGVIWnO3g6sFACSALAEBqhaRYBZoG1gAWNWfB5HjqJ0jvHwKFEuZaLcGphY8UA4vPiXS658dCHZstx+8J/fvnnnXe+eyY9fJQOXSl6ZfBeMsiF/0HsO6YYBYH3T/zNdLicDVcyzVGUMVJtpk+aapvTfrjUoFA4NBxULVF1yM7Q8+US5cVkwEukeLoz10j2MKocCGAaLNaoMVAtpTVFMLsCIJNdzKIcTBzOqhk1Fv6OnPV3xq81N6zb+7KKJpV9eObTy2JnOs//vRPrA11buefiunzx28KH/21X7FvmqSZEzQK4MTUkfZlMsCTYNUfwnXiM6YiRjOWXvtOynaq80yTGqZlMP4UCvh3EPzz7vCsdTXQC6Uh5spgqwKsgEEiA/OY8VN1W16xnFiFWNBVHqUqY8inNJGTfO9pAAxhbWpNpxmh8kVZCwOBSUInIDn4SryfOhW3XJLVfIGZw4EE6u+eyKa2/+bRpaNbuQNvH9OX5hjEAfqF4Y39M5P0qNdv3aEyNH9375vzUOPfrmIDs2GVEqZJZR2s5JBoG9AeImaIz3cROUSINCyR8m8txglXDTkVmme1ZoewZFp78p2RsYyz9592/8UE1XrAGqXZbhRBVX13ynGBpbpi+yBvD7heYVZa44oxjpLCjKw1O1AKgo/7Nm1TURq7b0b8y5bbtKUeriGxC6teHZatlkx2H/xLbylDMwMTu0eNUfOlH49+VVrz94zr+0eX7AHbWvv+KLj33196aTYy/VjnBKfoVCPzR6RqXJgz0Of1emla3PqD4zRhUuE0meccd/I2nQbKPGQDVtxVSSLo1FA6xT9XOX3NQlB/MPyWBctu9ptLF+qmh+4gY/C1DZU9h29p8aqFqNNVTYvsvXKdhy1hHim1WCfAqyoWjw4KpVa9+6dN3SB1eL1X1/yzNcP+yZ+p0PvXjmwPd/cW7q8R/35awb+tBxwvg+grECkYL0CdpUbLgL1pK3tLaSZDcLcHIw1KtxOOEUPmPJZx5W2mT/rxeozusyt1KlYrtp7ACNjMfozgt1qSn9c7A0XABSsKo5xfWc2g2wqpp04pDSPiUa5X+jVcV/fExmYTanx1pV2FWZTT6CAPwoJOk67DoB3apbqhBVRtticNFDqza94A9K67IvCdHXqs7rO+2/qDMCfaDanww8Anv33hYtckZvPrxr8++rxp6rgnwuDHRGEouUcigBS+MU6VGmLMlpKgxSTRMVl7pkaoGqXazxoxf5dD2ruiPfaSgouqkNuwD29kSg2ttoxW9syvAdtsKArY6NIJe0jW4sS1KKWwnFCW4MKPVjgUVzlQGqElZBTlerakCqaUYxzJdhsQAC0DyAzlkwaWCt8HstNG255aw8tnyzNzj2vpErNt0nxHp0mp33xwPte9bf+si//uFMfPwNucjLJb9MpaBkPB21AapFc9qpmjrO+wksuAOwDCi0vWwnnFGcxdTK2lRPmjRXr1G9ViMVp1RxAhqPhmgAQDWDsbtDDpj4IiHNbteKcj57ahayFv5pAS2ab5hRNclURaXixAhWIh+xl3C90IpL/xxsoRwKnag1Whm7tzpQffvrr3n9nn4J9syTSh97YOjQPZ97c/3ok7/Umtt1QylQFEUhJRnWDbg3YH2B4wkAJyyqsF51I6ABFCVXnABWTcJYdwOek4KMyAacGGuq7u34mQDVrjzAAEquMNno3MIGq8vvglkFUIX4FOV/TYpZ1YzacyYAIE8ARH1KUSlSknK8xoYKmBjs4jjNOi0dWN2hukTkBgF5YciVKS8MSAYhqbCq5eD4wfGV6z5dWbHiD6pLb4Q0asH5Tp95RvRfcb5GoA9Uz9fIL6DPhUdgffvVY6o+9c76zBM/S8n0hMxr0oODHtYlgDCFiNSCrrQejyeYVBtu1LCgJ2lU53uuRQOAFe53LF7493ubsAwANQ/7B8t+9v5V8WcBrSqY4TihOE5Zr8q2UzJgCQB+AqyCGQDygM7PMKpYb6HzMxpWwyLApxI+gzb1Bc0wDlKr4IbgaQqHj5RGVry/PDz+mdLa1+6Z76mfy9dt09vG/+Hhf/ytI82pt7bz5qLQ8alSrrC+IcsVR99yTw/7LXaB/pmP6enNrBYqK1vMGybDela/09lyGemJGQ3zKxgn27ikc0pUTG0VUzMz+tS5Wp0N1UWsaCwYoLFgiCrkk5uZ3wPTaaCCiUJlY3/LnhqA0hOh2pG8AKhyLMNTNKqdCE1tgCpcCGAr5LoGqMIKK3Cj2dWLV90a6vC3XnnDK4+e+bvtv0I/+S/rdj34pZ9uz+54h0ynJ3x0tHsRKQps/C0K9qiswPAf44WNfDFZ7GYCINUI3jtzx0REF6C2IyR5ikyqMz1P2+lf7NK762HBfposXcuoFpIrlh4Y7T2X9HOQwkarGtcSihspJTEIAIeyzKdcgV3tJgB2LpqiwZXXS4fBKkCr47ncRIUwEc/3SPoB6SAipzrUKI0uun/R+o2/WvKdRxaSNKo/0xf+CPSB6sL/js75Eeqdm8M027exduDJ/xG3Zl5MqlkSqkkOQZuqSWWwZbJF+g6gOWnqWATQZeSe+dQypfru7xWarU45q2ckjB5sng9YssA7ME0pbseUxBkphbIVtKolEjIycgAAVdj6OJrXeJxzB6iy7ygatSBrwB88tuEyPqyILTQGNaksZeXRVV8IK4v/rJJM3CVuOP8OAAf0gdJnt/3rL+6e2fWOufbxDZ4rqQILGeiOMYQumB7NkmMHZeZ5ju1T5RddKcdCBKrWuakDOnvJITZqf5pHMdeKmQmwaQAnNnAxtXWL2jqmRtLksj+AatZMyU8cWlQaoVF3kEoKyVAWrkg04WDLY+NR+f0MaC0eHZ/UwuXCyk96gSqD216JCsz9wfCj6x86anRlY97mUgdudOjaDdf8nlb6Uzetv2lunlfOJfsydPsfv/svXz61+853JrM731xx2y4DMngxi5JlxBUJTuUrlq2TLxzLi54CaBYSKPPLJ657Jw/6qc397ceeEsSeRBR0BLKWaGBLAEijoFNFEhUM/zNKGim1GzElLbilwCklIMVOL1Zzy/rUYo4atp/dJ7j7H2lokqSLp8OAFUDV8TwSQUAiKufewPDBpRuu+e3ycPgvtOwHFlTD6SU70S+QE3/maOICObH+Yc5/BPRjnxttq+k31PZu+ZMsa45KmTlCx8bEn7fcOXmOJIXIVF5XnwpSOyzq0zQ9zedoDFDtPuAFyR930t/j754JUAWjCvYAvqpJu01xnFAG0CB8ckSFgaqWRfe/AarcH9ABqvaGD1NvmRnNF4AteUa3ZSUK4CoSEZE/sGJbaWjy/YPjGz4nlm2Yns+5n8vXQH9866HP/MgjO7f88tHGkZudgERYBkj3+YYiwIawGTjG9USH2hOP62Sd8FMRLd8DnypNPpenN+/3RuN1MXONdq87la2/Q897de3Xe1lYBoeKW2d44xKrJgNVGP3X4wbNNWpUn2uSamVUpTJNhCM04lQozOGMYYCqdowPMTOqcKEA6DVcqf1889MA1y7YMS1VllEtHAE6QBWbKoOYGKwWG0olyRNBWo0GHn/pDTf+vDMb3Ld6dV+feqZJA+/UvV+54231I1t+nhq7b6yGOSeJQQYFxxAANl7zeCE6zc7OLBBn+rin/ffTgVT+tk8DVAuP1s6stySvqXyZdZX7YTOr4W8m1K63KW6h6iSJVGiBKtxSwKqaQBezHBtPVWOxZj2ZAVSRWOW6JD3HAlX8mYMAtCgN1Bddcc2Hw4HRvwgvfx3kJxbln/Xw9H/xEhmBs7+CLpEButhPE8wBPf6RVa3G3M/P7H/03USJ9FwsQfBzSq3wXpHvuZSzV8mJQPVEZsDcKM/2cc6Aqk1lga9qGsfUbrcpTaC7gtaszHZVZIEqd/2j9M9+rKiOm9K/SXLqAlX4qJqs9gKomm75lEKiYGK2PLzsI2OLV31UrLzp0bMdj+fy9zY3vn3Dtx/a/CuHGoffkvhZGFQCcoRkva0Hdhjm3pw//3TM4tNrAk4jO34uT+FZv5eJqbRA2r5bsec6WTBXGLP3fmhR9jcSCUFaaopVi9qqSa2sRY12g+ZqNWrVmkSxprFghEb9IRogNFJBz207wgUxUMX7wAPAbA7su3esp3qBqjkK3jidoF8tZAAGsODfYcfG2lSAVRynkhR60dz44Ni3X/HSm352jJYf7gOEM08lPb152aNf/6f/Kzm+838PsiNLBktEruNxMyZ07R0G/hwC1TOB1KcHqub8utcl5p0B0531mi38AFQhska3f05JM6FWo01xM6EUOlUNoOqzDIAbqiyjahwN7DoB/b4FqvwT3r3MqDrkemBUDWgVnk8qrMQjazd+NZxY8vujG698WPQb+s48EfuvMHO5Pw6X9ghovS2oPfTVFya1g7/Tmnny1Y7UwmNhakqagapZknHjg1a1axNl2U7+UdzmT1/COtNInyugKs0KSwpANU2o3YpZq5qn0J6WSDplEk5Imn0Bsdhae6qCUWUPS7xWk0BDGV85sHcyQFWClkBjEkGnGlJbDmXV0eX/Uh1b/qHK5a/avBDsWHboHZOfv//zP793bv9Pz+jZ5eFwSFJoChzXmNCzjk5yys6p9ZoXPlA9HaCeP1A1BBp7VAplyv55i/1T68061efqlDTa5GSSFpcnadCtUEkH5GWm+9s0vgjK0fXNQBUNN9aCqkhCs5uF3uz3woGi46Paw6gawGIYXtiwAbB6rk8O3CyUoJJX2rdm2Zq/f9VVl/8u0bL2QpiPZ1oLzve/Nx//pxsfu/uffzOvH3jjgNdwB0KzBqYpJBUB5SiZw16P8dq5YVTPBFTP+O8d+X6x+TRMatFLwJsflPJh4ZfklLQMo9qqJ5TEeFVEpH3W45u9vvW61sjgKrr/exhVdP47koRrWH0DVB3jAuC5pIJKVlm67vHRJWveO7Rq6TfFyMKKnD7fc67/+U8/An2geonPDn3wjvGZgw+9qXn4sT9ysoNjLgzvOdkp5W55h21OjHceNxT1NHd0d+jPTQPnuQKqOA/4BiIEIANQbcecyJKkmP4ROU6hU/W4LIvTdLihymSlG0YVQBVyLB4I0ij7o+xlfREBWnDjSEVAbarqaGjpdyojy/5q6OobPyvERP18T7Pb9G1O9mj8o49Nb3/Xzubel/pjPkUhHD0l+alDIdt1uZSySfn5Ptpz8/knA9VeBUtPr/ZTdu9P+T20o6BpWuTcRNXOWtSKm9zp36w1SDcziiigxQOTVJYlChCGAYN/6FCltQyychbWQPcwqr0sWdHRX1BhRQhAL0DpuAWg7s8pWabREIEOvvThyqFCL3rkhquv/aOrl1z76T5Ind/cOnrfX/zIjgfv+FXZnnrJSJBT4OS8GchVTo4XomHe6oBP/37P1LC/eLdTgdAzAdOTj6TY6JjfMxIFM+dhX2biXtlnF6ofeE23jEYVsartJta5CmntkYLMofBP7fhdF4tEl1EFakfSmgCjykDVgFQwqij/516ovMmVU6NL1//m5OjSz4t1Lz0yv2+j/6pLfQQu0lvSpf61zv/823tuXzt76LH/VD/84G+UxXHXdXC3y9knlKP+0GAEpjDNGbAZuxzTTWpsUnu9A+f/uad65bkCqlhli+jAPEspRvkfQBXdrSog4ZRJOkip8phVlZD4WVa1AKocXQmGFeV/Nuc2Y8FyAE6wMoxjJgKKRZWcyqKd0fCij05ueMFHRfmKBZEC9PV9X37Bt3ff94s75vb8dFJJneqgT6H0KExdipDSdZED1dPNzmcCVKEuNS6YilqqTa2kRc1mg+pzNUrqLXITQYNOiSarE4gtJSd3SeTGnojjebEZUGDjjM3biWV/c5TMoPbqvTv2VCdKMzpRqmigYmkK4lKN5tXRDvnCr5ejyjduvuGm/7p6+LIHn90Vemn8ttY7w31f//jPHtn1wM956fErBwOMZcbfCQCedE2UNMBbx3GhZ2hOBpTzbSw8ExA907+fCqh2f6cAqma9Nql0BVDVrFPN2rCniqlZj6nVRPmsTFqjocoCVSv7MsEsxrXCrIEmKMV4UNumKshPXMmMKqQA8FjNg1DrgUXN8VUbfzesjt46etUP7L00ZlT/LJ/tCPSB6rMdwQv499Fk03zyc9fMTT3xS40jD71jwJsjB4wPN9YoZhMBVLEzT9OcBBBcx8jaxBoVQLW3sfRsh+TcAVWOIiChcsrzhJIkoXYDVlU5d7YKWTI6VccnzeUro1E16y8YVRtFKQQByJtsGdNdzYs9WwIaT81MeJSCiQjHjgUDE7eOr73yL4LFN2492zF5Ln9v6+xdI19+8t4f31/b956D+eG10ZBLoe9RRZUoQGADGKNOI9RTl4ZC33nyMZ3cYsVA63Tl0OfypJ7Re/Ue1anLtadaEE9kVE12e6ZzSnVGLaRRtZvUqNepNVcn1UipTAGNhkM0HAzBaJ99TNF8w4V+25EPStbF/OkBoyczpb3NMGxhxVIUC1TtBWdcJ8xTScxFSS6YfoDVXFDZK++cHJ381LUbr/3T5YPLZ57RcF2iL9b6gaEnv/C3v14/su1tftZYWYXOEgDVAZOOTn9b+u4xneodqrMBqvMBofN5Te9xGFus4vF0QJXjtYxOtZ1SuxlTs9ZioKoJjCqsuE4EqkUjlY0AMA1dBUDF/ERTFTZMYFYBVuEEgMQ0P6IkGskn1lz1/sGR8Y8MXfXG7ZfoFOuf9jMcgT5QfYYDdjG9XOut/vRjD748mdnxX+KjD7+x6tXNosPdnUVsozH050YqsK2dtCljy2SAalEuBnPZ7V1+pmN1roCqlWWhvZV0Hhugig7XFoCqx+V/dP4Lx1hUMXkqwSZj/TWdrZyZDhDApVucu00P4pI/GFUjCVDCoVRWKHUHY786/vmJNS/4QLTipXcuhJIrknY+vvNT1++e2fUL26e3v11XMxlEAQ24VfKUz4yfbR0/pXy9E6Rw0qrR7XvutBXzjX2hPdAAYltKnqIrfHpzqt6mFFM6zQneqSklKqNWllCz1aRGrU7xbIOcWNOQU6aJyhhVRJkcMjZmivWp1s4HDH+u2UmDS6r4f9u9XQyt+X8bYFH4rfZ0ePN3ZbPgjSYFQUTYZGrypMtsqqNkNhBU7rhs3RV/dtO6m27vN1HNb0bqxr2LH739z/9Aze79IU/FY5EDdxDBpeyMk6iKcKZT21ssBKDaSTU7JVA1Pq548LabxfWa8iSnuNlmoNpsoF4AoAqNKiRfLGW1MddFeqCdo2D/LVBldhV+quytitK/JJaTeYJyL6KWP0gTa678UDQy8ReLrjhF+2wAACAASURBVP3hxxbCuji/WdF/1fkcgT5QPZ+jf54/W+uHylMP3PeGeG73e/TsozdWvEZnQTJpU9YrD1F8XOq3EYD2uItUlS5QNVGoZzupzh1QZVMg1qjqrE1papiDVjOjLIHJf0TSidiuCmlVnGBpS/9gmIvyP4AGM86FJQBbA1kDbQarsCUEUC1RIivKHZj82vCKDR8cXv86gIQFgdzu0neN3P3wd39w99Ed//24PLbEKftUDirkixD95x3GrnOzZWRXbFzMF39yKfNCAapdr9QTjxjndOo5a5PP2IbHnDsYtZRSSnI8M2qmMTUbTWrM1SmrJxTlDo0HQzRWGqFABewWga7pIhvdhAVocnLNc8mMbtf3srjEbHiv5ey6yWH8+x1ZgLUnMmJqk+aWo0HOI9eU/Y8MlqqfuvG6m/5szfCa3ed5ublgPl4fuWvdo//+gfdT88CrfZ1WfQdxqQ55nktpnpAW7G1nJBsn2fGdivWcT+l/PmzpfF7Dc7nY9NiGu+7AFxUwA1QZUxZu/kifShQD1UatSa0GQiNM6Z+BKtsE2iuF4657wCo38nVL/3hjju9Fyd8BUGWrVcq8kNr+II2t3vTxaGTpny254U0P9zdPF8xlcV4P9GwxxXk96P6HPzcjoKe3DRx68t/ektT2/bqsb9tQ8ZrM3aDyzyAVANWW+jslSwYqRQd4ccPvNuAsSKCKOwUrFQyjWgBVaLGSGCxXiVwXBvgBaenx+XU0qihh4YmGKrgCcNe29a7iimsBVM3SDaCakE+JUyG3OnnX4NJ1/2ts05s/IwTubuf/sVlvdrc/uv2qmdbUb3x/etuP5GXhuGFEoR8xwIGFbNdU3tzImPEr/sP520ag4gbcC/sAlthecgEyqqcCqqdjUmGIbozzbbc+dKl5waYmFKcpNZOYarN1as81yEmIhtwKTUYjNOBWSMKSSiNa0rDwxn8XulRF3TTiEzd/BoSaeVLoT40tVbd5hf/Nsqn8ery3RFka703kCZ9cJfOBUvXbE0OTf/m6Fy77JyE2Jed/9l0YR6D33nH1lm/8zz922odeFggVeW6JI1DhD5qphBRBr4pzKfTF5rt5OiD5FNvpefqqzheYFqN68ut7XSPMa7pAFSpVJJfBIxuG/7jOmVFtxNSoNShuEWV5iRQkQTZZqxPIYgkM846Yv2ZeFxrVE4CqFMgTIccVlLoBJdEQDa/Y+JloePRPl75o3X1CnP9AlAtjVl7aR9kHqpfw969nt47sf/RrP5HW9/2629i5suK2eFFCh7+tJdpSj+1WZn+qAqgymu2UUBUThkUc5NkN6jljVDuICuEFMPuPKQFzUIdOFZdAiRwAVQHTf88aqBpW1WEJgGVVAVgIDVdGnwtUUBS7AViR/a2kSxl51JYRuQOLHqhOrPmbiWtf/HdCLMfgLojHnYe+MrHn+OEfuWvXvX9Y89uDTjWUaHbwHZdCgbJx96bbG6zQ1Uza255dPS5UoNoVKjz1a2Gzi56gCXZCwM1cZRSrlOIccwdsatuwqc2UIu3TSDBIo8EQlURAMsdmr2BTDePJAamcJ2G6843GtGtwdEqg2hO/Wfjc9gJVBkkMpo2FHLZEJb8yPT409lfXXvmCj6weXr1rQUy8C+Qgkj3//sJtd/z5/ytbB18SOiJwnQqzip6EhCMlLVMmUrv64q6f7alO8fkAqqcCtU8Fqpa9Zys9ZZxNsBHNDVCFRVUb87nWoHYTc73cAaqGsCg6aE2lrZjPptJmY38LNrVgVCXkUhaoOj61gyEaWXnF50pjS/946Y1vuVcIgUDr/qM/AqcdgT5QvYQniK7dP77/kW/+VDq379e99p5FZRfmeSjzY1EyvpoMTNlWB5p73AWLLv8uPOEI0cKIfMGV/m0uO7NUGZGKTUNVC8xBTHEb5weLKsOoKnij8mJriALuzC66WbmxqheoGkYVeJ29ZjFu0qFMutQGUKlMPDowueb/b+9NgCS7ruvA+977/+deWXtVL9ULGo3GvrBBEuAiElaYFCmJ2iyKkmUrpPAiTmhCDmvCmnGMHaAdM+NRyPJQthymNkqyFgqyKEqGSFECCW6iCBIgwAbQRAO9offqpdZc/v4mzn3vZ2Z1N4CuJrpR1fWSLFR1VVbl//e/vP+8e88957cnd775N8TY7jVjWwnt3M+efOHW/ade+rfPXXjpvXGFal7Np0qpRGWpGHDz4A6DqgFbz978kUkb/YpqMQHcfzOt5Yoqw8WC0nCJuGqvnNlz7+HKKnjYsOG1FdUojanb7VJnqUvhUpe8VFIzqNN4ZYQaXoNkKsjTRhkCcTLEkD6gURjKYaBqbXht6AYBx0q3KivqP+Be1eOxspavGfrD9LaXezQ5OvnoxOjEr7377ndDxzfawGlutacu4iOPv/XgV/6//1eGZx4oK+zf6pRnijesAjsBmRmOZ9EKH7iubwRQfaXKaw+o2o6SgammG9bTgEX7LDOcaUhUhe0OtZYMUM2pQTmVDXWl994ftFAttFQtR9VOoHIHgodSzfCgjw2/B3tpn1peg8Z23P4/6qPTv7LlbT/qgOpqV+cGfb4Dqhv0wjPQWP7byZPPPfEP44UT/6oAqphM7gPVPjepD1TNhDt/8E3e8LSM9qZpW17toro2FdVLgWoOoBrGDFTDLgBIwKL/LPzPQBQyPwCoxfS/AauoZhmgajF8MXDNTkWokpnKQuZ51CWfZHXipfrEzt/bdPtD/1WsoYlruJF9ZfErw4utxQ98/vm//Tdn0rntXtPzqvUyBTwwZs4XYvTGhcm2mnvvlZVAtZCqGZyjX9NAdXCNXkIdXglUM7QXdM76mTlseAFU04Qlqcykf0gUaqqJCo2Wh2m43GRNWh1hqh+GECYSpkXab9njuwaoFjapK1vHBQ91kPFdbB76ALX/TgOoxRBVEqY0Wh85OzU+/dGbtt30id2Tu4+4gZVVJXkRn3j8rYcf/9X/hzonHwx8Knl+g7Jc8sZDwfVTYtAoWxNA9dXoASuAql18BVAtOvYsCJtnhNPKk5S6AKqLLYq6kF8bYtF/XcworNhsFfzqYgNmZFKQN9jdj78GUMW6BFBVlCiPllWdxm6644+aE9t+ZdNbPvDMWqFErWqFuCdf9whcLaa47gfqXvD1j4BeenL89LNf/Ilo+fgvqs6xzXU/JhLwfceyAOwCaDU3btxPNSqS9rZrRkXto+CyfodWZ9cOqJqp1aKimucxJd2QWsshdVE5yEoMUpWq89S/4VsZ4X9u6fcqqqiIGSDL0/F4DoPzlUA19xR14QleGz9Yndj5+1vvetuviaE951//K3j1f1Fr7e1b3DfzuRe++r8dmHvhh8MgmvZqHlvl+p6iAK4y5qJzW9Bwjy0fcgCRclW10FUcaGGvRaCKG67ZTvUfrNYw8DAqFmZwEFWzjPUyDVBNU1RUUwrjiFrtZW6R5m2I+5dp2B9ikFrz6lzRzJLcSLvZdr/Z0lmqSEFLZcCMo7FtU3sc/WEYO1LVc6xaOVTFm03LHwZQDcjDEk+3TGz5nxPjY/9l19ieJ6anp9tXv0o25m/qU1/ee+Cxj/4SdU+8zffysiqh9S/Jy31SLFOFdZGY3HhRRfxyEbuWrf9VAdWCtsUtILv7RDU1h3QfWv8pdVqmogqgqkWTcoGKqlXL4PVq30N2g9WXqDJAlTdY1uEPg1QAqjA6VEpSonxq+w09efNdv1Ue2fyft771A8+tlSHTjbnS189ZO6C6fq7V636kemHfyNkXPvej4eLx/120j+ys+RH715sbeh+omoGSAaBqJan6UlX9qtCr2gm+xhlcW6CKpW5a/zkkqrpdarFeIPwNypcCVct8gMC/0ZO1YEL4hr6rkMi5OW5E221FFRWyXAnqakWiMn6wPrXrv2+++8H/ugaBqniKyDtx7HPveur4V39utnPmuyIVj/iVEvkl6KuWyFPQ4zTjvuyqxKoA1kZxENz1mLoGswKUrUWgakrhKx8XA9X+ILfmCX9UVPEZldQkTSlOEuqGXVpcXKC4HVGQShrxmzQSDFPdN+oJ0E3NM0xVo/VvFAMM3cAo8JpZGvtNKwNXwOeVrf+eFYCRtupxVS86Caw9LcnXMh2uDL+8ddPML02Nbn50z8yeMw4IrD5t6tNfu/3Q4x/9pXT52LuVimuqUiPSHvmpz3JOSuWEzS4IIW8kUH1lkGq2RZdUVC8GqggNg1RUVTVlUcLOau2lDkUYvRPDpvVvwSmfbvF18dkCVj4WO2yKzz3hf+7QGK5/LJmjmk7dfPevNqY3fWz8nve/5Kr9q1+fG/E3HFDdiFfdnrPWLzQufOOvfiBcOvavsqVDdw0CVVRTuW05WFHlSY2i9W8rQVwuKHrhnPle3fv6VeJ9rYAqbjJm8AFANaQsCSkOu7QMfmEHhwuOap2F/1FRZptLy1GF8xQoAINAlSuqKNKyYDsmu6E1SyzvxBGQgkI0zhsTB4amb/69qdv/3n9bS63/wUtwSM81Hz/4yR954eT+n5pPlu7PAln1Sj6VSyXyPY9XAV9hbdyO+tBpcEuykqNqKHFrQo1r5Wq7CKia5HfRcVq3NYAQAFQGqbkBqWEUmQGqLuxSW0RJTkOySuOlEWp6Q1SmCkkNXV7D82bLYYYMhsHNdSmuwlmpNzNaZWXgBlv/VtyfS6bWpcoK/Q9SagugIjX4sCorS//ctultfzw+tenXG9sah3aL3Y6behX5XZ/65vaXv/Sr/3e8dPh7tOiOqmoFxAryYQ6SZeR54OQnLDfdGyJ6tbx20V32Sqf5X7Va+qrKAbYLxnMG/Y6H+dLMFvB7FF9bcxfoqKZhzEC10+oae2lUVHtA1ZwE51HuoljlE96IFSoohZ2qBap2cw8qEbozifJ1Up/sTu2+8z9MTG/9vcrt3+0k065ifW7EX3FAdSNe9R5QfbJ64Zm/e080//IvJAsH3lHniqo/cJM1UkQ8z8+OOuClFkDUcFMB0gqFAJvJrhqsXiugqhmoAmSlpPMOA9WogxZXl6IuzgNT/3UiYYCqEa0esFG1eRicK/wcDkDAICzFBECag83JX/FNIJOCIuGRV598rrHp5t+euuXB31pLw1QXL/m/7X5u+xMvPfGPTizM/vh80t5DgVJo/QdBwFVVhQoJD1b1RKq4c9hvaRqgOshRXUENWSPvsRWWpOYOfsmmioemMBUNkAonMwaqqZGi6nQZpIbdkLIopUD4NB4M01ipSVWqkMp8EjmoI0aI18QD1WhjNVAoT/YBA2Bqf2ixxz0tXKhs3HpUgJ4TkgUNrPPP606XVDA3Vhv90l233fHvvXb12zt37gzXSNjX3WHopQPjpx/76L/uzB340Uy3tspKQJ4skZf4PKzm+1A/Sc0WZ4BjzP9kGTIzYFk8Lmn9F9X014jMKw5Jvaa81cVA1a48XjYmf7MEH/5th6kgUZV0AVShoRpSkkL8dIin/ouVazZddpNl6T49C187SFVUVnsDVdyNMsN+iSrlemTT/NZb7n64Nr71k7Vb37EmrKXX3QLdgAfsgOoGvOi9BKqfD85/62tvD+cO/Xw299wP1IMuSzRBC9RmMa4Amal/K/rPiQr2ekh4RUXRqAQACPA0bI8asLrgXhugiuM27loFUE3jDkWdLi0vdigO8X0AVTM4QGjtK7T5MVBlKA9mPsBwrxiA4GvWcML/bUWVa2MGsGVSUgwty8bEU0Obbv7Y1APv+v21JE918VXBcNWnz//p3m8e3Pczp5fO/oPYy8ahXROUQQMISClTZeZCYKbJw1DZRUNz7M3FzlxmtvhKLFTNGMarPYq7/aXPumRYf1VLzR7dZSb+sQYznZm2f2aBaobhqZCW221qtzuUhymVqUQNr0YT1VH+7KUeidS+DyBxZq2IuegGoMprxYBWA1SLKX5DDzAgwE7nWWTDa64AqwPDWAC3xW/gOb5U7YpXeere3Xf/8oEnD336gx/8oNGRc4+rioA+863a2Sd//8NLs8//TJ4u3+aXPZLKJwF/4TwnX8GNLjUz9MzjLqTHbIWVL7ChzFz2wfznlT+53PvgOweqttvFEmlcBu0NwiJ/c/HBAtU8ySm29qmwl05zcPHrpKlkCheFUsYgSGaQblpPBqAWX4ObihwJRz9UU431b6TKmRqfObx5193/ZmJs62PitrdeuKoL5H5pw0XAAdUNd8n7JwyAMn/gT+/qnN3/4c6JJ352sp5RkgekPZ9yjIGKxLQrM3S6YQVpbqq5TNmdhXflPEgkSKGqaKtsRgFg9Y9rAlTZvhISQKgKppSny5REbYo6beaoRiGS6RApr0ma21wAGQDm8PTGIBXZRGtglcYNyyZ9tk61DjXGHlNQRooy4VPu13VpaPLLo1t2/lrzTbv+bK0LWx8//tXK03TiLYdnX/qZI2eO/th82CnVJ0aJKiWCvozyPfJww0kz8nOiQCrCTDtuxrxtEYJSKSiRmlvlZuJ95UK4GBca0FYML116UzecTgvhVpZrL1GX6K2di16kV40EiLbDR+Z2XbQ/+5JRDFIzTPebDxb3TyOK4pDamPLvdinqwH2qRNOlCWp6TaoGFcKIDd4jQOmGyWtan1AJGHzwWuET0kwbYQYJNkYAOhhYK2SOeFNoq2IWrPLqMwIE5MOYAfFOUvKUl440hp+emZr59bff9s4/FEKAzOIe30EEkBfjp37lH7z4zS/+SxG1H2jUypwPQPkJSoLSsEUSF0OZDY9lHltmNvjq2MiZlcu1zGKJ92yWeanwe8YASCIFrqityK7m0C8Fs8agg981DKKRl5C38SjUWsxnic5Bio+csjinsJVwlynspqRUhXIBZypuHRn6jz0Rfk0tzfFboGo294rBKW/yrREFnoq1iiHV1KvFjR13frUxvesj0zvf/A3hBv1Wc6k39HOvElJs6JjdUCc/f+QzO9rHv/mPwlNPPTwStGXu1UlLBTdzFrYGEV5mEIbGYE1gbBplQpmEAkBmE7E0QDU3lYI1BVQBtdGOZRiQUJ62Gah2MTTQCimJUS0cIqUsUEVS54l+TG0boMr/5MlsaGJab1UeijGVst7ADAapCM5UAKpDSWV402fHtt3yn5v3fP/frPWhAdycn5j7TOP43Mk3nb5w/qePzp760JKMfDlUEaLmEUZ3IRAO+Sp0PksY3rGTRwB9qdAMVLWnSCNoSSHf058b6mNIQ5FY0R+9rJ6pBW+98pOFrRfbVlpAgOMAuO1jWlP2RVWHQWqvGmSeU/xZAEr8D9UlBqsAqWlCaZZTkkTUarVoud1inira/cNqmCa9MaqJGgXYuPAaM7s0roJaLmzhJlW8TnHzNudth6xsJ6IAqaCdmGKcBRsMEMyEGm8KcwOFDU6Sul5v7JsYnfjv22a2/eFt47dheOoVyng3VNq65icT7//4A4e+/vj/kXUW3ldTmR/4OaUyIRVg+DLkSXasLXPZDbEDDmSFAgYPH9qug/kMnnI/P6I4m3EHwoBAD0B1oIJ+pSf4SkC1oJHw2iy40rym0PHK0Pcx779MU5ZoSsKcuq2EOi1I96GTBKCKtr/JnSynZt9ZBVA1Dn3G0IIn/tFxQiX1IqDKA5iQTvOGumO37P3jkcnt/3Hk/ve8KIRwbmlXeqE3+PMcUN3gC0AvPTF2Yf+X398989y/V/HpbX5lCHdbyvKIE5qnBAvZ6wwc1YCrB6aimtiEZ6qqChJPaDHhls92Rqu/X66monqlC5d5iRqSW8jRMekMVdQ2dZZa1GnHlOG4ZYM/CLQHJGaj3m+rqQCjZhjAyAgZRxbclHiam0Gs+YwPANWQAhLl0eXq6OZPbt2z978Eu97x5HpYZg/rh+W7Fu4ZOnty6b7TC+f/yUvnjr4/rGRDWU3LPNDklxTVymVSKVGQK5ZDAmjC/S/VOSWo0OCeBV5rqkmuaH0W1UQD7G1dsb9KBqSterGCMHlPUWDgil8yFGVmkbFBYv8F/k+xBs1fMGoEBcfWDnthlsRKT2U6NS1/0pSgkhrHlEQpJVHMkj1JGJEvfRoqD9FoMEwNqlOQB9zSNBQYsxUyw1HmBdH+NA+roWrKXL0SG9/wGXjaqq4F0mi1stKGBS78GtBlT3KqBGUebMuTLGvUh54baQ7/0ejYpj99cNeboJfqWv6v0xtNn/j01sNPPPa/RAsnf8JL5rbXSjxex/Rj6KiapgquU+HQBKBaZD2sB1NnZSU7u+KL1VBQZAaBKkw2Xs3O93KndXlqgN2o2eMzA33FKxu7ZxQY8FlrOFIRpaimtlPqLicUdjPKEsiqgQIGoGp+v8dC56Vsz4hzoQGrDFS5qorXMqCb1791rSJVyrNKc37LHW//T35j9OPj9/19p0jxOq3VjfBnrvR+vxFisSHPUesj5eVnPrW3M3fsX7fPHnhfvVbjWSKdY7NrbPYYBPAtEJQAJCfr08j3RQiXSwaqAoBQ5Obn1xioXunFKmSVUPHKk5jyLKSo26bWQpvCEFW/CkkB/VQMUiE5ozJg7K25koqqKrs0mfl3A1RxUzI8XgaqqKwW0EsodqXyh6ZOVEe3/MHUnjf/Znlm78ErPd43+nmorD52+LGhVrpw/4uzR376ePfUuxdpeSov555ftTqr0sOUOfmAqlBJ4IqSaadjEAkxQdX1EqBqS4s9R6uBG/vgtmaQv8e3Vlu17sfGlrMGgrUykVkHnhVVW+tJzpVJaEeatYsBwVyD8pJQyp/R7k8pDGMKO9DbjYkiMPU8apTq1Cw3qKFq5AOk5oU+rxlqQhx6QLUgLVjwuQJU9Ah/pkpqqvW22jZQme1XUq01MVdRYZUUJLVydV+z0fzj0ZHRRx/Y/QBkftDicI/XKQLIi7Nf+LMfnD+178N56/h3DfkJBUiMyGzKbIoK7juLsVlKB9Y/U6K4xloM0q2wbTCbfd5YFSDXWuquIme+miKA2aiZ90jfUKIgKZi2PwPVDCr/REmcUWc5ps5SQgnqE1QiooAyEfDGu7BOLmTW+gNklpfaq6QWNBqTAwreKnKl9iqxP7rp0I673vF/Dg+NPCZ2P7BmnPpepyXj/sw1jIADqtcwuOvhTwOYhAd+c0e0cPafzh795i/Uy+T7KhdS56Z1VSRgVKjgdc2tJFut4haSAaoyQ3JDGwggdi0BVW6REsH+Mo4oTWK2CcQgVRKjUgqAiiGqMpEMLFAFh5ApaMZGFcNDPNNvhsqQyjPozVpZFtZWBF8VE//Cp0iU82B0yzON6e2/ueWu+x8RQ7etq6EBVFZ/iH6ocmp29oEnD33jR2bbs+/uiO6O1EtAyKRyBbqzHnkSXElIWCkGUAzUELM8I8mcy0H4aVQiehXGXuvdfL/flrcVSEYEthJ60XDeYO2p9ycL2acVr2lFzbnTbnYf3KJnSZ6U259g2IKPGucJJRDzT2MKo4TiMKWok1Ae5VQTVRopNWgoqFNVlimA65jl7tkuvuWmmht1T2uyOP2BLNsDGEWHnr0jDKgons5rzXKfmfeaG+qJJzwtchHVK7Vnpyan/nhsbOwv7t16LyqpDqReg2Tb3vfI3lMHv/DPw7nDH6rqpUbTh44qUSIFpbyePLNZsZsps0m3lVebD3omD3xxi+vMENZSBsziwGb3SiXdXkveqv+uGzSSGASqqNZj454SFAejENzUiCuqeQr3rQppBqoeA9WiV1DQVfiAL5Kk6v3MdhEMLQotf0WZDEgHjaXmll1fuumeN/9icPPYQSHucG3/a7Bmb9Q/6YDqjXplV3Fe+vgjo+35899z6qWnftkT85NlFasyZEXQxy1EdoD1kNx4xaDFjxuyAWeGO2f1I9cgUPUwvJKZNm4cxdRthWyfmmeoBgKkVkgLDElh0hXJ1fBPeyAVQwJWRdRjDqEBqqgUGGBiEj/igSpEqGpxdWLmM83NN39s+v5bPrdek7LWOvjs+c/e+fyR53/w9MLJ983Hi7elflqTNZ9k2ScVIGYGwmOgyOP/SQNS5cU6qgNV0BWAFd8vuH19kFrUoLjdOrDxKZibgxxT/h5Lp9nfYsqAeZiBPwAIXDefgWqeQU/X8PTgtpZmCUVJTFGcUDcKGahmsSaRSCpRicX8R4IhBql+ZkwQuO0w4PHer6QWuqeGT1ocw8XyBn2wUcTJVL9wczeSVeb3mVKQ83CO9oTXGqoMPT81Mfm7E5MTn75j0x2nHEhdRaJb5VP17NemDj39qR/tnD/4s3779B3jnmDOfiQ9fv8LC1QNHQqVVKwz497HVGEr5dcvoBcKAbZ1bmkDvW3KJXa+/QN+LXA6eGrFe8RUU+2Ob8XYFwap0PJPKU1yCjsJdZYiCjuosPrkySrlGt0z20EboN9wtuNqaQGCCz1VRtuG5VJQonjmyqdMVXJdHT6x9ZZ7f6e6/Zb/OHrzW5cdl3qVi3GDP90B1Q2+ADiN6SPlxQNfvnPx+IH/ELcOPFgRnWpVSAps1Yhv+56kRMTMbjLT/7YVzkC13+nnaut1kKe60suG9rPIU9Ip2loJhe2IBwaiEJW1gAQD1RLpnn4qgCor3PeAqjE/ACgl8nuDE3aIoOAfWsCaiICyysh8fXLm42Pbd3989Pb3Pnelx7pWn/ds5+szX3n2Gz9wavHkh+bixXtaMqzqipCy6pP0PbZHRK3J0AGMGgDbKA6is16m6fPlivakOW/z/f4okP23bVMWPzCw7mJ5H3NrBi7krZXtAjABgIerMC6P7YRHWa5J26l+cPTyPKE4iSgMAVBjiroRpVFGSvtU82o0XB6mZjDENql+5pHKUNvEa9lBLdsOLib3jYubsY4cBKrMth2U9rEXu9dOtdQBrkJhKDHD+jTavJ7wMk94S9VSZd9tu2/7WLVefXTP+J6Wu9lf23cMbIZPfO2X3xGdPfrhcPbgDzfzJa8SEKXovMiAqU5mcM4oSEApRUt0lIocaDRLi5Vs+PK23d8bCOzzOi+nPbwagFpEg4sItkrfM7TgDZsh6HBxmLGnMgAAIABJREFUIdeUpjlF3YS6rZi6bWzksTEKSElUVE01lekJPU5qQSewItO9NWwAKsv2WUUUlqdi4xSf8lKjo5rTT+6+753/rjknvigeesh1AK7t0r3h/roDqjfcJV39CaH9f+bgx8dLreznL5z44s8G6dxYTcCTxLR1E1SQfEWJCLmqShpJ2mdXJsNfQm8yMhqqPaeqqzqOFb9UJGmWErroz13871dayMyTTCLKk4iHY9rLMbVbMeUpBmEqPDQA7i1aVALVVFTjiooqKqbgX1mXLryGZ8XYMRBhJiuK9rTRWI1UmcrjM883Jjb/8szd9/65GL57fvWRWHu/cUAfGH/+hee/6+jZYz95fPnkdy/q5UboxUJUPCpVAgoCxSA+EIo8VSKdovI4UG1h7h5uXsWVKyqJA7uci6WlChOny8zl9XiuA9P7WH89eh5vwCwHlaf5Mfgi2GktzWGJmlKWJXZoyjhOpVFKItXka0VVVaVmqUnN8jBVZIUkzieDBJuhNzD4LeTJ2FbWSExhiKsAqoPDgcUN/GLuNji+ZrNoKCZ4P+UZJINS8oRPZa9MlVJ1tllvPnbzjl2/eev0rV9ytqjX7/3RPfyX2xeOPffB1ukXfp4WXtpS8xMiVSahAkv/MFV7A1StZJ/998qjNDbLxeBdsTljzjt/+/JObqsHqpZSgE0bT5D2RxcNaDYaZ3mKoSlicX90l7Bx1zCsoDJJUSJBvhm5YuBZGAYULlTWcW1w42WdrgxYRd4E119Qpkqk6uPHR7bd+ke77n3/R2jTpq7bYF2/9XujvJIDqjfKlfwOz0Of+p/VTofec/LAow/78ZlbqzosVdn6TlGaSZYcSlViJ6sBUgN24TEi/xlp1TbcVK7CDk6aXvmBXTz1/50CVdwYcBvIoy7lcURxlNHyYkSddkYCQ1SySoICdpuyGlSmNIw2HsusWJH/Aqiyjaht7Q5YYaKtnAqPUlGmSFW741t3/f7w9PR/G9/7w8/cKKDiEf2ImliYaMydXd692Fl6z/H5Ex84sXTqzkiEVVmV5JUx9ZuzSkTgV0jhhle4lhVjz4XTIg9cDQw8WfmeYqXYYmVRr+kNc5hbrgEFDO4GQCocpLjdypVTVFKN1BQ7q1nZKf5aY6o/pThJKIpiCkMA1JgoMXrBNa9sBqb8GlVVjTyNKio2bKZ6ZsAo6NoAvZj+LnjLdtrfAgNjkLESYRd87/55wprXDGQZ5gIkjSTpLIc6GlVL9bherT/bbAz/xejo1KNjemi/c5y68nzyejxTH3m8fPrkt98czZ34F+3T3/zhumxR4GOTa+1JjW4Yg9W8AJs9QX9Ld7EL1tiP2g6UzSM9atVlq+1Xc3u+HFC1r2mHvFCtR3cpzzV1lkNqLUGmDwz8MilZ4kIEoRKK7gO/x8wb13w2XmgXA2iAUrz/WISLh6vM51SVQq8x9uUd9739P03c//1/5UDq67EqN97fuJp3wsaL0gY4Y/344x7taW459uIn/12ycOj9pXR+vKZSKimPcu3BCppyZRIRWv+Sb9w+a6dCV1WrFuUisZVW8FVXv7SuCqgyYLTjK4Vbkp3Gh5A18xGTiNIwpE4ronYrozQBN7XGA1TgpXLy5VaVhT9MJRton/FNyfBUkbl9JGGjd8UJO5cexaJESVDXujr+reHpmf9rctPuzzfveNvcjbR0MGS19/T3lWW4OLHQntt7em72vbNLZx5aiOa3R6oTiKomH6A1CHgD4CvjamV8AdASFeR5Ri0BnOFiMthsKApxJ2MgYSDpSnMfXntcyeyrsBZwF3E2Qv19wXMGtQCnWX+yP8liipOUB0hMmz8lhQqqX+GPRlCnmlehErzdtc8/A/jlUToGwbaRa5d3ccNeMdc9ADq4lW9ItEYL1bb4zfGiDYvNjzl7iHICRChSulFrnBseGvlMvVL/TKlSemqmNHNyZmameyOtp/VwLug2tfb92cTi+cPvnT/93EdE9/S2uspVoFA5N610bFggbMbtbuQDvtR2ErPIGz1qi+W/260Wb6usdNqr5czXqqyyaoTV3+XlJg3TGevfzBHYNxM2b3lOWZpTpx3R8lKXdVN17pNEPsTGHQrJRbcIz7fqBH2gWqx2KzlnX9sMleH9X6ZunJD0Ayo3Ro/Ux6b+YOtb/t6v1Xe+5cx6uObuGNdeBFaPJtbeObgjeh0igIRMBw8G8+3P/9TskSd/zk9mb6t7Ha/MOMMjAWcRDFGBk8U3b7uz5iJWQtprUU4AqqAFINmtfmldDVA1w0wFLbZQ3TTfy1IMC2AwJqIEPu3thMIQLdoyCchRQYaFB6UMSO3NHhTEwWKyld1X7HQvxO59j3mvAKvCM05U7dzPqT613Ny04zeqo6O/seUtP3ToRtW11FrLZxefbR45c3zXiXMn3nW+c/6dC/Hc3ct6aXOsuqXc12w5GZRACQhIMTi1gvj2Zo4lW4xXmTl5tNWtA47RVyiwXU/6hwV/eKqaISgDwMJX3dyo8x5QNQBVmzWQppSgzZ+FFKcxJXFKsIykFLfkgGpelfVRAVTLsmSm+nNJih2GsD76PEPzVuu7WQ2+9RgUFE5l9gdmor/gcFtYihu/BdAFSGUtYpJ54JeWatXGc/Va7fGh2tBfj20a+/aZxpnFh4Tj9b0Oae6q/oR+8kn/XPrsjk7r+M8unPj2T5aTxbGqnyiFDTqUT+wGt+CiGgUHw+1EvmTQV2j/spQdNrigqRi+KM/c9WxOLz3E1wKpvCJ7GrymCsqtd153dtqfMTUkqfCeyHmz1l4OOSemKVYh+PqGBoVCBLfvLeUKm3YGqXhPWk622VbadwNr9OGsjGwfNu4ZKEClSrc+MvE3EzM7f336oZ/6rBv8u6rl537pqtCEC9sNHQF9+rHbDz79+V/MO0ffV9ZzE2U/5pqA55cY4Glro9onjaJMhIpqlyeoC/7q9QKqqhhmYdkhAyiKwmiSJAxU406Hok5IUUiUJKigVkjIiknKVgEV1ZFeIcyKuPclWAr5JLR+JfkAXmlkaAB+QIkMqEOlTmli19Obd+/5yGSl+TVx6zuWb+iFQkSPa+3V5p7b9OKp5+85u3TqrRfCC29aThZ3t5LWltzLypnMJFwTPF+RD3DPPGCwLBSbAhQ3WFNlBN/Z3FxNRdWYKxg2aGYmjbliUwxI4fsWrNoqEd+XMdWPf2c5ZUlGSZxQkqSU5inFaUhZlvOQk689qqgKNfw61W2b3xemgspya2Y6xEr496W2+tuvgs9w8VU2ILaYt+5Rcu1fMmcIEG4qrCgQK6HSwCvNlYPykVq19uzo6MQXppsTT+gJfXy32B3d6OtoPZyfPv5IZWk5v+fUC0//Qjx36N0V0Rr1/UhKmbGdKu9tLdMDWw5DOgJQNd2YIs+YLoz5kMwCRS0WC9fK3V0SjEGjjFeO1CCYNe+Vfkui2MijswDTCEz7dzoRW6VGMaqpaOWXmJvKTlTI8byGDedas9KJHQKzldYV5gTIwexmKIm8EkGemvxA15tjB4Ynpn53y813/GH1zr9/bD1cZ3eMazMCqy97rc3zcEf1OkVAa+2ff+K3fmTh3NP/LA9PPViSy+USXJrQ0qEGC0Gbh/WN5kGqlO1WTQkM1QNju7fax2oqqsXf5gRtRdyRVLmNDMya5WZQBpJDrQ5Pt2apojyHXir4qWV2XTETsoPtuEIku3BdsSmZeWgAWqimGiUBvHQufUr9WkrVkRPD2+/6WG1m5rendr3t/I3CTb2Sa/ikfrLaXexOX1iYvfXE+TP3n1k6uXc5W7ypnbamu0k0lFPue74nmBLAxWlFEmAfVR9UIBVkmSz/rTAF6LlI4e5vdXl58MSM1jEYtZxTtDJhb4p1wDdjUD4wLJJm/JmHk3DN2Hfc46ppXVWo7tVYvL8kSuSBb81ybFBzKGq9XKoy9pfQFS4qq0wBsJWygWpWH3gbKkPBXSj8sJijyNQEI9wvpUqUkOd9v3SsUW3sGx0Z/drkyORTzcnmwSma6jg+35Wsvuv3nJde+nRpZGn+e8++9JUPZ+2Tb/FVdyiAs4VOeH3AGMSsHNNtYoCKCuMKzj7WoRHch/ytkUh7ZaB6JdXUYt2ZnZ/56A32mfIq5yyAVHQT4m5Cy8shpQlRxmveJ6nQXQq4EMFrG2cBuo7lqBY8Ve4s8Qaux7Pi9wgqqBnON6hSiIFAVVqc2DLzJ9u37/qdkaFbvyHucLqp12+l3nivtHo0cePFwJ3RRRHQi8+PHv7GH/3zaPnkz6js3K6hUi4oickTdW4RGa08A1RZ4J81M81gCVcQLrK4vNIAXw1Q5dwMEGIVYXhBQ3olgR1gyEMDXTgMRagc4NgrRBKt/4AyO9yAXzY1A1PtKlp1/eRsuAXMW1U+i2R70nDRIvK0LjfnRrbc9Pntb3rnvw1OxYfE/fcDtW+oB6gj+2m/n7bS4aVsaWbfsafvP7d45m2LraU7OmG4OdO6oUVezkTugesMs3QBUUqevbPuCoXlormEvL4YOloAUHDwAFJhfQrw2RuU4rZmQfcwABU3axbKlzAk8KgW1Knil5mDWpMQnAqohEnnVHCr3xgPKK4gFXaY3NVErYgNMIxQj/kvqlBWR5ervBYlMCfQfs2vbxyrChtUneVQR4095S8r4Z2YGJv46vjYxBenxoaf3jq066QQwvFQ1+g7h+lR84eHzj3/qZ88c/RbP51Hc3cFXhz4GCKEgx2bnxTa0sVGhu1ABqyATe7k6Xs2TAEYBOy7dAD1SkHqJUCV0aXpMLFxBL4EVd+C1DBE2z+iHGYF0I/GAJX0WaKPN2pW2QLGHcxKYCc+0/ov7FOL7hNLUJGgFO8SFVAiSpT65aQ8PPHl5timj9794Pd/XkxOttboJXWHtU4i4IDqOrlQ1/swOwceecupI898OG6f+GDDW656OiQPw1N8g0arxwAJlqSy066oIlw06Lyqw74aoMqtVdZKLdpdxnElDiPqdjo86Z/EMKZCEi5boOpTzjqBprrBFFSWTrWy/jAvkLi5oKpqpWMkzhW1PFRVfZLSp0RLyvxqGDTGv771tr2/NHHf9/zlqk74Bn4yNChfpBeHz5w+c/vx2ZPvPH3u9DvPLZ6/dSlcmAhF7CUqkVA4y1UuEpkJ7j76goRv1hbH3V5XDOzh2rDdKQZBBoAq34/znDmnvc0Kt+5B0fB0OSgDnArIPFVllSoCEv4Bt/5VSqQSI6zvSY95tYANaMYCqHJLVuQsSWbsMA1w5mqZ5SwbZYFCYcAcczEYht/ypdISmlwoBad5Iki26tXGsZnt2/96amTqz0e8kRebzebSjcpnvhGXuF7+5sTBL//5zy2fO/oTWTh3U6MiZCUQpHRClCdmY9OfXeKKpsklpjtjOM/GEKBwo+pplQ4E7GqAao8SjV0b3jcmTbM2cNjF5h25MaMYvlDofEkMTgVG75S509A+tfQVq3BhOgw4fmtEMTgsaGkBKTZ4foXamcy84ckTm7ff/Au37rnzc2LnfQs34hpw53R9I+CA6vWN97p5NX3uhcbpQ4+/pzN3+MOdCwe+e6gUUc2TTAEQLOcE0jzPvPI5AUgU8kEXa0Ve6UlfDVBVaEPZ6gGGBVBJgwNVFIYUdbqUxKi6YUgAIBXC/mVOuGi6FSCUW/98DmZ4BgiKuVpWZgYi3izBxRQBOFJ5FEOU3a9F1ZGppyZmbv7tzVum/0DsfCi80nPdCM/D0NWf7P8Tj8pUqWbVMa3Vzijt3jEfLt4yH85tWWgtbm4l7ckwj4bDLKomeRxApzcTYKWiZQ/wCQBgHZqKmSTLBeyJP7EfhSIlPQpUgI+s5AWp75eykudTyQ9kSQZKpb6nUiFYtB/gE/xQy0dlCgImttHG5CpS4cJmqCTmA8DCtnYBOixI5nVr3XrAmQbohewUWvsip44v/XO1Wu3ISGN4X6NcfzKn5JmlKDxZ3lMOH/3Io9nDDz98eRHNjbBI1uE5Yl0vvPCJbXNHnv+xcOHsP87Dudso7YpqiajiY1Ekhg6ATg3yJBx7C86q5VqbG2/BfTbdmsHHakAqg18rtF8AYWyesJCZs53kvGEPOzHF3YySFK8VGKc2AjcWuc7YY2P9M1tAQEG7UN8wVBczNTZoy2pcqNCZYnjuVVNVGzm75Za7f6VUb3xi64Pfd3ojUaDW4VJeN4fsgOq6uVTX90CRjLsHP7N57uVnvre7cPjndHjyzrofku8h+QYkVJkt9kxB03g3mSlRlDYHRNxXcdhXB1RRAoMMFUBqyoMCSRhS3AUHK2GbVNJwn6qRFiU+ZtQ7kJAxmAN7Tval7gFVj0RmtVUZqGrKGagaMW8pPUq0R5lXSctDE083xjf/QXN6y/8Yv/f7T67iVDfUU7llSqS+cG5/Oc4Xqp3ls40wC0e6YTKWy2wsSdPxOE3H0zQZzXU2lCZpPc3zSpZlpTxL/FxDad+YNhqCHF84LuWzzjqJzFd+JnKZe1AbQC1VeL4kUVJClHROgdKwrPADSRIkPJTXuc/J0qVYtXnGV7k/tI8XYAKfZDUCa+xj3FnNL0khcI/OpZSJUiqSSrV95c37XnBekZytVKsnlFCnAqGO+0qdrAeVs9WR0cVtzW1wldpw9JAbadFr/aR//smv35RcmH1fuHTuQ0vzZ94SyEhUA/RcQhI6Zk1hKF5k2EADEPYIRsZjdHAqf8CS7bIOZq8Vu0FDCXZcyzLSKXipGaVxRlEI5yn8G6onGGwERx/HhO5S4UBVbN4tBarnSNV3pzKvU1gVF/OAknJVTv368Imxmd2fGJ7Z+fGFWvzy7t3vd4OAr3Xh3M+vKAIOqF5RmDbmk5CMl555dsfS2UM/2Jk/9L96+bnNgYqVr3xSXl+DFJxU6EwaMXbTIu9XVS+2FbqMzRCHl8U2+7/G+dAkTnAS7TPszwf+zS4+ZnAmA0iNUTWIKY0iI6LOw1+wBKwyUEU1FS2uomqGsprhjBmeotGGhTKAGQiDS5UBqhllDG59SmUpqzQnnquPTX5iZGLTp8b2/shLrnV75e8RbIIAFPfT/qC13ColkV9aWpivpNQut8O4QqkOut3Ez3SqMh2pLItFzv15HkKSUkAjwKgGSCW1lAEa+fxvX/iirMqeznTgaeHpPA10Jn2PiQVeIJTwhVBeTgJGWp4Wmcp1roTQMhe5AmUB5SUWLIP1Gti0LCRJ+BkmwMCJBjhOpKCISHaFEsukaZF0Pq+VWPC1v6yUWq5Wq0vNoWZrcnyyPUIj4J4mbkDqytfJWn+mfunTpWjp1MzCuZMPtRbP/3h76exblV6qVFQiSl5GnsQmmAlGlqdqB/UKVZGeWjDO1Fbre5XVV8qTvUx4+QostISz1GzaU0z4ZxSHKcURNvLGIhWtfq6oCrNnY6DKHSaTb4vsaobCDGXBVFStYoXVVWXdVPye8hK/0jgyPLn5LyZ37Pndkfv3vER0c+zW+lpfwevn+BxQXT/X6g05Uq2fD87v++LO1ukjPxEtHv+QT63tvk5LoBL6CupDqKVaORZT7zJtrEKLlJmgsO0z0uy84Lj9VYBSO3pSZMgiPzMoLHiCK2WnMDWDCir/TQzQJACoqBjgMySpzGANN6+ET7kO+IMkKqVGcB5AlfULe6AaSRzUBojVowprbiqmRgyQqilVgU68RlIaGjswNDr5yMjk6F9MDlUPCFc5eF3Wpq28DozcX/pnn6KnZIUq4na6nQ7SQXEz3UxH6ajwMJ3FoyBKeOc8KSZQgZVCLixJKUelEEJ2ZVdF3UhJPISUkRAyEbFM4kSWS0IkIuHv499ZkvHXqUilTKXMRMafoWimtMoznWVSyTRQQezX/G41rXZVqLrj4+OoIpnlxVZZ7nEjRwAaq13/hanWuVNvX5g/+2NR+8xelS5Nl2QYBDIhkIwwI8hybJiM15pFqQqTEXyJoUCYBfDD6p7yyF5PG9UK91vaQF+BuF8P4G4Uy52hkmryIEwt0jinNIEtL+8NSSK/oROG/MZca1CZjPQUA2r7mr03IQ8YGn4qbKbxmSf8ecOvtFClVqlae6E2NPzZya07/nTibRPPCaf5eyMv+Tfk3BxQfUPCvr5eFMmYdi1uPvR3n/9nFJ19b965cIvK2g3wsSo+d2WtE4vHycwkvj4IvJgOYLpHGIBCZjWakqydaXmuhkSAnqqRISp8iDB1zdAxg091ahxWEkz4g5eKAYGMqwjE06yALhiKAlA1EjHMrTVkQpuU7b3BssWMNaBnTA2MjpKB2aCdCZVnpfpy1tzy7bHN2z7VbG56dPqetx8UQrj21vpazu5oXQRe1wjohx+W9KH7au1u+4HZE899b7R85gERLt4ks9awT5Hvy5x8T6L6b2kA2FHBcpil/9lRTSkMolrdUjaOgN6w0VAtrICNtXABIa2Or5U7gz4w8qGGHJvduEch8iH+AAT8SzwAajpFRpmFa7g8NGqrqRwVI8/HAhzFkCDyufJZig/QO0Ke9iuZ8CuzQa25rzk69dmtu2/+q8Yt7z7gNmev69Jyf8xGwAFVtxSuKAJc7Tr7uZ0n9z/1gYXZFz+QhfP3VkTarPqZDGSKvGvsMmG5amdZefioIPrLwbaSrazaxFtUA3qDKpw4NfGwNJIvW2NiirWooiIZG15qiDZ/ArcVSRD+MfJYkFxBcjatLUy0skRMUd+yDkK9IkZR4cCQFXQ4AWohQwURa4y5SC/xy7ULXnP86eFd9z9Smhj56/GZ+846p5UrWjruSS4CGyICyJHRkb+6ZeHUgXe0zh1/V3dx9j4dLWwtibihKFK+0gRFNhBLgAR7Nqsr2v0sd2G26vx9Y9PMX3EuNMN8LKVmDSMAUvkDrX42uUC+NFVUcFBRQUW732zCjZoJD3kVr4SNeM88zZhtsIZ/kTDxXOVTIjwKc5nH0uuU6yPHy82xL49Ob/3sTdt2fY1m7sPglOsgbIiVfv1P0gHV6x/zdf2KevGrowvHDr/r3PEDP758/thDFM4Nj1S01ygh20UkPUnCA0i0OoJAg5g4sXwmLqKym2YhpG+kfQYfPCujM5J5jLHVniYgQKtxVzHJGAAV7a08A/XAcK+Yf8WJGeAUXFRFCV4fVQLpkSeLagEmczFVzjOuVm5IUooKhSqRCioUa6HDWCcqKJ0cn978+E133fc7tHPiCaLbHddwXa9id/AuAtcuAlqfqbUO7t/RPn/4weWzh967fO7Q22W2OFLSoV/ycumBiGKpT5BE8zxwRsHtNxXTgnBkNIKzvuMV61RjGMo6r2WomJqOUpZpSvHBlVLDPwUwBVfFcFINF5V/n1/DUJtgvmG4pwb4GuxrZK1Y6UJB3UUiF+ZRrlIdVJaGJrbsm9520x82Jjf/bWPH1MtCzDjt32u3nNxfvir7IBe2DR0BwyP8u/L5516+o3X+1Pe1zh/7obx9+nY/W/YCiqjka/J9wQkOwNAkQJRODVA01pmCMnYK6ktE8Y7eAlZIq8D5KYuR/9DKN85COTsO5ZSww4oBqhiWEiAOIhlDjYCTstFJxaFiwl+jrWat/1iQm2WGYH0oCHJCqC7guSkO069QlEnqppq86tByc2zq62Pjmz85NDH5mfKe2WNCfNDYtbiHi4CLgIvAZSLQ41qf+0K1NTs7E7UuvHVp7uXvWZx9+QEdLk4HIi+VeTDQUOS5hqpT/kuS81Hfj7XXfi8280iHWU6pHZZCHtUYKGVtYfBIS0RehbtI4NoDnBqnQGNSYSSmjFkJign9goF1huPvAeQSJTDNAIdVeqksVRbKQ6PPT27e9pfNyW1/U6vLF2nT3tDJT7m3wPWIgKuoXo8o32CvwYn46BdKZxaOTudR+550af6haOHUgyKc2y3TpSGlQ9Pm8gBWe7nRiJ0UK47LBwV532j3cbI1uLRXSc24apCyX3uWmp/r3Hho4zOrDwCoMliFu4pp83PSZkcYngznuwHoA6igSsxuW6UjvBbAbKYlpVpR5pUzr9ycKzdGvlVpjnypVh/6ipJD356QjQsb0XHqBlu67nRcBK5bBDhP7t/vL9Hf1TtJvkl2lnbH7e69cXvp9qg1vysLlzaLNBrxRVYSAKo2+RWcfkPlNw5srKiC4VHkPwamJkVCX08KxfP84NRrFShSZS8XnjD5DzQB447F3FMkZCJKc1M3hbg/i/nbiip/raXOhRfL+vC5Uq15qFxr7A8q1W/pkv9stTl+eOL2rfNuqv+6LSP3Qq6i6tbAdxIB/fjjHu2g+oW5g5vixbnbRLR4d7R87p48Xr41S7tb8zSuEaUCoBWFVCWsEApnWDMwwMnSzBCYPA2danb/E5xM0dICwMxYvJrlOElixw93KAxLWWBqpFYKcGqqtgCtZhiBs7sZUABKhSWgRrIGBUEReUEmvEpb+dWT5ebIt1S58U1Vqu2rjowcnJyanqWJ2+G77kTZv5PF4n7XRWCDRsBUWJ/y6OhybXH51Ghrbn4qi5a25El7q5eFm4ROp5Nud0KnyUiSpkNZnlV1ngc6hzheBp8JjQe09Y1xmkD5NRcs7AxtPdhDSShcQ+Da19L3cs64AKtGVyrXgsUHhGQiKRx9BTOpWIpFJkp63VKptFAu1WaDoHQiF/7RvNQ4pkrVo6paPjHS2HS2NrRpkbZuRRXVcVE36Fp+o07bVVTfqMjfQK/LupiHH2tE4ZmJ+WOHtobduZ1Zlt4aZfmdURrdRGk0IfKoInXsSx17SsNwD97pliOKTMyVUiulCp6VkDrJ2TwzFUKm7H0lPCmFUlIojwTKtWZCv9D5Q/WAdf1YE974tiM9Mw+V2QfFJL/MU5JpLrzEK1fP+6XaS1L5+1RQfnZsYubF0S3bj5PK52jq7q4DqDfQQnWn4iLwBkfA4M39Ps13K9Saq0Wd2UY0N99szc83kzRsJElUzZK4lCQZ5EqACUWuNVSEhSfYjjfXWmnIArJygIYSNHpGKshzGQglvUwoDzlSCk9mQmImigmrbODG4qjIwHb7AAADxElEQVTCE0KoVOs4T9Ou1vkSabFQDcrzQ0Mj80PDzfOyMXI+LU0t1ipjyzQ1BXDqKE9v8NrZyC/vgOpGvvrX4NxNIj5aOvPMM9Ot5XN7Fhdmb0k7C9uFjieVDkdlFg8pSqq+zgKVZ0rrXIo8Y9KUmWjFTAGApNJaBKmUfiqVlwuhpJCeJ1gMlUogYWkkYTC6YBSkhcwFZ3GUPo3PH7MLRO4JlZKWKQkZC6U6WqjFhPzzpLwzperQ4erQ8P76yOj+ocru42LnTmeDeg3WhfuTLgIuApePwEr94C8IoncT0VP23rwXv4ScKlEhNcxWKej8AvSu4EsheIK1EyrGqzKSFAK3Juj1izBSslxNZJTknkDfP0llInOVJJn0lJ/US9Uu1bw21ettohMx0V50jpwGsFusayoCDqiuqctx4x2M1g9LWviBoeX5M1NptzUZdxZG07DdpLhTk3lUyjOtBMimOZymuSeVaw0Xdj9P4IBFCsZAnsjJz0gGQue+1uTrXHqCtJdJ6SlbLcgwNcD+gFoBrGKO1iMRK+mFRKKjtVhW5fKFRmP0dHVk6lhSKR+rRGNnHTi98dadOyMXARcBFwEXgRsjAg6o3hjXcd2exUA1gYi+YDWrGoJor60i7BA0OytJoUqwBKt2o5wNtey6EHQ+hOipraBG+JmiuONRyYYECtiZjskvh9RqdGjTJrTzHcdq3a4Yd+AuAi4CLgIuAhspAg6obqSr7c7VRcBFwEXARcBFwEXARWAdRcAB1XV0sdyhugi4CLgIuAi4CLgIuAhspAg4oLqRrrY7VxcBFwEXARcBFwEXAReBdRQBB1TX0cVyh+oi4CLgIuAi4CLgIuAisJEi4IDqRrra7lxdBFwEXARcBFwEXARcBNZRBBxQXUcXyx2qi4CLgIuAi4CLgIuAi8BGioADqhvpartzdRFwEXARcBFwEXARcBFYRxFwQHUdXSx3qC4CLgIuAi4CLgIuAi4CGykCDqhupKvtztVFwEXARcBFwEXARcBFYB1FwAHVdXSx3KG6CLgIuAi4CLgIuAi4CGykCDigupGutjtXFwEXARcBFwEXARcBF4F1FAEHVNfRxXKH6iLgIuAi4CLgIuAi4CKwkSLggOpGutruXF0EXARcBFwEXARcBFwE1lEEHFBdRxfLHaqLgIuAi4CLgIuAi4CLwEaKgAOqG+lqu3N1EXARcBFwEXARcBFwEVhHEXBAdR1dLHeoLgIuAi4CLgIuAi4CLgIbKQIOqG6kq+3O1UXARcBFwEXARcBFwEVgHUXg/wdo8/p785Dbs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fcAAAHrCAYAAADSYdTHAAAAAXNSR0IArs4c6QAAIABJREFUeF7svXeQJOd1J/jSVVVXtfc90+MtZjBwA0OAIEUI9CKlpURAFCnD02q1K3N3cXeh0G3cxZHSRVzc/bHSSispbineCgqJlBakRC69SEKACEOYAQhgBgMMxpv23pRPc/He+77MrKysyqzunsaYLERjZrrSfPm+L7/fs7+nQPJJJJBIIJFAIoFEAokEbigJKDfU0yQPk0ggkUAigUQCiQQSCUAC7skiSCSQSCCRQCKBRAI3mAQScL/BJjR5nEQCiQQSCSQSSCSQgHuyBhIJJBJIJJBIIJHADSaBBNxvsAlNHieRQCKBRAKJBBIJJOCerIFEAokEEgkkEkgkcINJIAH3G2xCk8dJJJBIIJFAIoFEAgm4J2sgkUAigUQCiQQSCdxgEkjA/Qab0ORxEgkkEkgkkEggkUAC7skaSCSQSCCRQCKBRAI3mAQScL/BJjR5nEQCiQQSCSQSSCSQgHuyBhIJXOcScByH3mNFEE464DR8oj/4gz9Q4HPreOA/APjc5z7X8AY0BqXJANZx6+TURAKJBOJLIAH3+LJKjkwkcE1JwHEcFQD0GZhJLcBCxgBDy0M+tQqrmgptqepqxSiqxRSYdlqxFKNULaVXC4WcA2bGBkUxrWpaMR3dtE3FBgAHHMMBRVEdy1I03dTwaVXd1hWoarpe1VXdth0139HeVtJVpexoutmmZYuO41T1dqMCUDbbod0CgEo3dFcNMMojMFJRFMW8pgSXDCaRwE0ggQTcb4JJTh7x2pSAAGccnKMoSp01/IbzRmoFUpkcaG0rM5Mdy2axs1QpZhZKy52l4upwoZjvXllZ7c4XlrtXqoWu8fnx/rxV6i5VSu1mxczZtmnYjq3ZjqM6toU3UBRVVR2H/g6OYyu2DYoDNjj4C4J4RQHH4X8qqqMpCigKbhOKo6qaozqKY1qWoyqKo6kajttWVK2qaWollUrl21KZ5Xa9fWkg17/Ykc7NdnV1L3a1d81nc7mlrJabbM+2F9Jtbavt6dRKf3d/vgu6im/Cm+WHlIcSBeDaXKbJqK5TCSTgfp1OXDLs61cCAtTR6lavwBVtGS63TS8v985XF3vmZpaH5vJzwwvLCwOzS/N9cwtzvcv5xcGlwnJfqVpor9imbgIa1XbKBkd3wNLpT8fRHBsMy7Z1y7Y0vAfCsqohnqOrXAHbccCyTHAI2vHVZwe+/9/u71ETwP8CKofiKKBpGgE+XcF2wLZQG3BsRVVsTdNMVVEtx7ZNDUFf1S1FUauqrViqo1QM1bAMxah0tnUsd3f2THe3d870dfXN93f2zXa398z29PaN9fX3zQzkBhY7oXNRA62yF/ai1mGhInH9znoy8kQCmyuBBNw3V97J3W4CCfhj4A44+jk4l12F1fTiUim3ujzbNzEzPTI9PzU8Oz/fu5hf6Fk054eWqjMDy+WV7mKx2FG1qm22BmkHnHTVrqTKVjVdMsspE6qarTmEuI5igwU2/Uf4a6PhrSBeC9jmP9noxgMUOpJs8uBb7/83ob08R0yWBHjxp4irA2on5HbwKwA4BAXAVtDBj7dS0eYH1VFAdVTQbPpxUqphpvRUmX4UvaLYalmzlZKm64VsLrfcrncsDmZGJruM7umezr7Fvp7emaHB/omezp7prlzXUofRUWqvtpd39+wuKIpSvQmWVfKIiQRakkAC7i2JKzk4kUC9BHzudf3FlRc7Vu3V7rn5ub75/HzX3PLc0OWZy6Mr5ZWh5eJKf6FUGCiUi92lcqm9VKlkbcfKmFDJFe18umJVjKpZVU3HZABWEWcRxB0CcgR0R3VAEahKYO0fDka7yYFeC87eMY4H3EEAJ5SOmN2gFc86Q50mQIdJ5OcR8ZhQL7ER5PFr/3/4eyDwV1UNDCNlpdVUtU3LFXTHKKi6XmKXf3olk8ks5jK5+Y5U+3xnpntyZHDL5aHO/onhnuHFkczIbE9vz9Je2JtXFEVII1mxiQRuTgkk4H5zznvy1GuQgLTIfacaT88+3Te+OD5yZWZyYGJ2fHB+cW50ubS0vVApbqko5Y4KVDsLldXuolnszJvFXMkqpctmWauYZbAcRDQFUY3c5dKiroFstNKlA11Y3YyxYUgc43WuMbPDhSCz7huJiCPya/0w0LNbn8cr/+/+m/z9CmigAhYCkJ6j6pDS05DW02ZGS1cyWrqQUtuW2lPZhayeW0yDsZLTslcGOgcuDPb2XR7sGZgZ6to6NTA4MPlg14PL6NuQeQ04j2E5Dmt9ouS8RALXogRi7AbX4rCTMSUS2FwJCGDXXoVX2//5zNO7fnLy1W2Xxsa2KeDsMFR91LStgXK52Fso5vsK5XxvGco5E6pq2amA6VSgYlfAVEzA/HaEa9uxyEWuqCpb6HaMcHIUqJIPPuITcY0oYCe1ImocUWMQ33OiXuMPjoVvhdqAygoBRSUU0BwdNNDBUFKQM3JgWJqd1tIr3dmumVwmO6frqTlFVSYtMC+ks8aV0eHR6YO7D146svvIpQV4/+qjiWUfc5aSw65XCcTYDa7XR0vGnUhgbRIQQK5egAvGqSunsqenTg++evrVrWdnz45UNHOrkUndulDM713Jr+wslvNd5UolbdmmyhFwEyzHAtAQuB2wbI6Mk5Wu2KCqKsWhMRGNAR0td5nUth6LOBj8bvDsUYAaYwgbBe6Rs8OakMgboAA+hSnYacHJBCpoYGg6oMgVS4GUmgINNIrzG7pupTOplWw2M9+R7RzP6bnTVtl5o1PruHBo263j9+6/c+zw7sPzKUhV98LeapKwFzkjyQHXkQQScL+OJisZ6tWTwOPO41rXVFfGcqzshZkLHdOL0/1jM5eGZ5bmt4MKhxZWF45MrcwcWCgu9K2aebWiWKAYKlhOFWzLooxzBV3sZGci0oj4tu0AaJzohmYoO6NVSoDj5DdFWPMYU2+CrDFANzpoLjPsmsgxJN/uakg9UkEgUNf51qQY+RQgjOejkoIykfLF4zCer6gE9Gjxq2jpY80AWvq2CmlIQafRWe7P9o0NdQ29mUu3vZ4v5M/tGNo+Mdq/ZXyob3Rua8fWlQPbDxS+BF+qfl75fAx3ytWQTnLNRALrl0AC7uuXYXKF61QCCOgDMwNtJ66c6Jybmes1HXN0tbq6Z6mwtGuhPL9nYmHylon5iR2rZj5TskpUeIbWt2nbZJEjgCsGZqGL1DauLuMfAiDOYqePAHOB/uJL4WqmSnP/AQ0EGgXwG/E2R92DcDX6RsyZF/Fp5t73gbuD4I4/+BGJhu7fZTUAAb24n5gH8pJYWDVItjx7ALCw33ZAs3Vo0zOQ07PV0YGtbw92D77Rm+l9uzPVdSard5zPpXOTA+0DS9t3bl/94NAHi4lVHzWZyffXmgTivILX2piT8SQSWJME0N3+1FNPaZd7L6ePzx/vmJ+a7986PLxvJV+4a2p68paJxck9s6uzuxaKC51L1WWlolSIs63qVMkdrGhoGWJmN1rlCmD9uOWI8jLMYidKN0C7nYFEGJ0E9LKMjFCPrU5ijaWsdUSyGKi6QbHuSOFFDGXDwD04kODzCU4dFiYJjJQmV7a+cWLqglSc6DKkK7HVDo6YGKw2II8Ka2C6qkJaS0G1UIUMZKA71e0M5Aanh7pGzg71DJ/p6+p5UzfaXp9fnjm9Y9uO+b3te1ceOfQIuu9jTFaklJMDEglcVQkk4H5VxZtc/FqQwOedz6uHTh7Sxypj2aXppWG7TTk8PT/x4VcvvvpTS5WVgZXVpc58qaBi0psFmPSGQI3ucoR0k8lfRKwXt3XKgaPYObp7OfubctoVBywHwR3JXTEHTAETwV9anMQlI7LEiQhOfiHN/fVJK9LVHePyGwVbsSz3ZuNB4eBFJGqT9Y5hDQ/nqXwOsdsG0AS4uwUIqgZ4NOY64Axg4qKqYakdGu82mKYFNnLiOQCZVIrnooqpEjrF7Q3dgIyeMbty3fPDXcNv37bzyJNt2bZv5Wfyl7t3dC8dOnqo/Ag84mbgxxBtckgigU2VQALumyru5GabLYFjzjEDVqDrzbHjtz73xvOfPPbmSz9/bubCiJmxoKCXoSr4T3jjV8DGBDhbErCwgUaAzKys9G908eLfCUhsDaiiWsR3EY8ssACNOwQUE0w+lw1JvoZrofp9ypHm8qaI7poAd1c+wkwX1jY5ODDiQd4TmUCoAliYqKiTnC1L5DXg36l00OJSQ5spdknpcn8U0gosy/PnY6IjxelFpj4m7LWBARkzDelyytm/df9rD93zU3916847f/DAjgcuDcFQ4rLflJWZ3KRVCSTg3qrEkuOvaQk4jqOfglNtK7OzW05Ov3nk2KkX7//Jmdfee2Xxyv4VcyVVUa2Uqdkq5rZXAWvLAzlTMm4un1K+IdKtLrzoyLiGaO2ADg6g21dmczN7nPeRsWLvd4pwC/sFuW5LN+as+F3qYZZ+HHCP5SGI2llixO39j8QkOEJDqnlWabKzIsC2vbg5KliOifY7MwXIUIl/bPLvwXknD4HIyHcU0DEpz1LBcHSzDdLlvkxvfvfgrmO377nz2Tv2HD022r/j7R3dO6ZHYKScEOjEXIzJYVdVAlGv4FW9eXLxRAIbIQGMpZ+Dc52Xpia3nbp4/K6L0+cPv37+taOT+ck9i+X57sXqQrbolBDUwUZDD01uzKiWvlzRE62OlrUGfcU/ZBzXBREVHEkZ5x7PiXcuz4xATPdlI/dyraXueugbCCQWoMYQ5kaAe4zbBLnz6k+JCe41yobMUfCmopYKj+ZBArs8yAIF0+fdtAdh/vtBPWyevRPoW1n/j+x6SlWBlKM5OS1T6k73Fnr0nvntfdtP3rb7rmO7hve8vmdkz8negd6pg8rBlTiySo5JJHA1JJCA+9WQanLNqy4BBPQfw5VMeeby1rOzbx84eenE/W9cPnH32OL47pXyUlfRyneUrCJSuqpV26JyM8CGJ6rKue2CBpUHiqVWXM5GvO28m3sk7e5Gj3XXaKXjnyJLDt2+df1MBHAHPe0+65+SvST+SA66db6NcRLdanAsJEEvjuUeZ3Kb9ZRntIx+WElYI+/HpYIRSpG8rgzOC759d1LlNcIeVF5a4r97K2y6g+tHBU1B2lz09KNXAKscNTAcw0qp6WJHpmO5NzcwP9I9enb/yIGXj+44+tSB0SNn78wemEyy7eOsmuSYjZRA9Bu2kXdLrpVIYJ0SQB73Zy490/XW7MUDb10+ef+py6feO7E6tmMFVgaW7cXeZXuprWKXFUdFRnaOiztorjucAMeudMYIneBVWHWq4G6X4C4BXtht7KIV4E7Ajm5gVAoqgTo3F7Frn9RnmlMGd42bAF3G60/AjgPuUR6ADRgGPfd6www8Dmw640K7JyPfIGs8HkF3O2XNC0XMHRDXzLNC55O5D9jJ/ncLGHjeHVXnSjsEdVLmas+n5EpFg4yWtdv1rkKX1j3frfaObenaeua2Hbc9edvuW38y0NN19t39715Nsu3XuQkkp8eSQALuscSUHPROSoAbs7ys/dcTZ7afmTh526sXj999aXnsroJZ3rOSXxldNlfbymoZKkoZTK2KWW61SWtkvWlsbVN2O27FFmgax2Jpq6dOa/gvf9zW93rglyIuy+AsXO+SsCYoID9Wu5cJC/qKEyPexChQ3qj52Shw35jx+IXiE2ijQYbIULG5zh3LDqVnxp27oMdFelYEsKMLXhbWO06KlUXOogTQuImPy2fAiwgU7HrnGNAGbZCFnNOuZ1fb23IXOtLZC/t6dr14567bnj+0f/9xbbBz7n3wPmxju36tbmOEnVzlBpNAAu432ITeKI+D/cnRZHpq5amu46eP733j4uv7Z2dm7p1dmb9zsjC+a6Y6N1h0ShoSyhBuU3Y01jbh5otlaJxoxdnp+Be24PA/akGqmGCT1c0fdvgisJP/3vPLuxYfmYHUOFUe6f1ZK3XXCJThX1HOHuy1imMm+Nig7X09CoBr9Ut5bcJCijVefwhd6kYh+hDJUOhfLqcA8Qywt4Xm1g25SKvbl/go9DX52DIzny14vIbBGfQK5m14Xh6vNk96Y1h5xHWGjW9Qf9AUBdq1nDWcGh7rbxs43dve9fLWkdFXDu09cvLQwUNXHoQHVxRFwcWbfBIJbJgEEnDfMFEmF9oICWAs/btnvpty2pwdL7x1bMe52fNHplem751bnbtlMT+/Y7m42JV3lqGqYU26yIAmkMQNGF2m4u+cHy2KomVnUgmmiAJcw+6hu99il+5gL/DO10Jwl/5aRmQGAe818nA6ELsPZOvVuJMD11irHGOBZcjFa9z5mwTuLY9VlK/V6EE8jZ52Rv8Ws+Hra1+Xvig1AWYQYn4cdwrFmvEpEBz7F8l6ImZvO8xl4DfdOZKgcM8AKr5HVz278jXkujcz0K53Qk+2d6En13emN9fz+kjX8E/2b9l7Ys/w4QsHd+2cOKwc9jTOtS6E5LxEAoHAXyKQRALvmATQ9f7dM19qP7ewuO3UpbO7C9XV944tjB+ZzM8cnM5PjSxWF1MVtQygYzqcBWBZ7CV3adt591cUbhriWJgOL6w5io0zNzme7X7oArKUygNoBuyAOU1WHyNGjTHvbvx4VXmOZwbWxtIbEbcHTNIoAG4wSy0DpgQwf3JbDHCXT9fIMojjiIgzVnn9mvi9/6buuF3XCDPSsdol4uJoZXu/8TMFMmCrnCwnZ48mX8bUfYL2x+SFfseEROQmEv4c/gJJcsirg4yGMmlRoZ6zoIJB1LcZaIMeo7s0kB24MtI5/MZw59BrvZnu527dd+vZuw7ddekwHK7WL8J37PVMbnwdSiCx3K/DSbuRhoyW+t9M/U329MnTOy9OXb69Wik/NLk4e+fM8sQts/m5tpJaUspaheLpliAkIdtc5EWRPY2Wl2iwxmAtaGLJiuM4KblkRVzd430XCXLCupLgjHXoLrj73hAJ1G4+nOvud2EoZGqYEEd+OHSPY/IfKjwKQf0gWJtHJ4X4qd2LyxZqDdE/eunQMwkmuEBGO+Iepi+QOkSNW9g74X96n1oTVI8a3tv1YviAkA72c8VLvJZXoZv6gDyoi4kECeIc8O9yruNFARUfhgItkrvW15yGzhMX9Z+PUR+B/wTsbltaoTzKOD7KSVPARlIdvAyGjjDaI/QGDQwwnBQYpgE5JWcP5gaXh7tGjo/0DhzTFf37t+679e2t2a1XHj38aGLJR6/a5IgQCSTgniyLd0QCGFP/wstfaH/h1Kt9y+b8EdMx/9X56YsPTy6ObSvYBbC0MtgY3xQxTipfkwYabdC8aXpWdI1J5278cn/2l1HxOaQi8AUCiVUE7ERn5qKmZ9nJUxkXBHd5OFjzSd51vLi2RHFvzDw+prKlj/AQ1FR/uVgjbx5i8ZM16ffJNejQHgA8HpEAIrcUnFUcAmwSk+OCOw1F0u76VhBZ5DQ89nRIq5jH5EE/e1l4EMIn4iVB1uhKAYXGr024Splfe3LF5167rvRdet6lPH318TUehZDSOxfvsfrCp1AwpxFfOERvcyVUu+GqgGRImqORNW/YKejUO61tPdtPH9xx4LuVfOkf9m7Ze/7wLYcXTo6eLCdd6t6Rreq6vWkC7tft1F2fA3/SeVJfPnWu7dzM9MDM8uLdb42d/cRbE6cfHlsaGygbZXDSyBxXEoDr3yY5Ju4ad5FNVAQANhETuvDRlKov2/LirpJ2lrKk/aApk+GQBU1gOKOJD3Dl8IVhSBXSCHouqMgxIggyUTomYckP/s5Bsnris9dAUbCcT8T4pUuYaq4ZUlSdKViRPpUoWvF439/dbH8BrBJc/TF3WQYmgZtodn0/jX7vP8ZGdn2LOd3ZQS1yIdDyF1COcWmk+SUFSWojolpBaA2c14g35Bo0mfUoxOMjo8Hz/aSAPoO7puowGC9wdz/+C7r0pdLSaNkEkx+FHuN6hsRIA2tFFFdQCIe/wkz72rGhJ0EFrWpAqpqCLqUL9g7ufvvgtgNfH+ke+afuwe437+i7Y+F9O99XSWrmr8+9b7NHnYD7Zkv8Jr0fxtQfu/BYKlVMbRtbuvTu198+8TNvXXz7wYnV6eG8WoSSUoQSFEWZEYMrb5wyg937k2CeCN2Du3Wz+uoosK9v3e3nlOc4quQlFxYngl7gDZL92pGnHpvLIHpVq1UCMMyfphABOQaElUeedOZDZ6CTQMPtYPEa9IP/KSromg66kYKUYUBKT4Fu6PQ7BPFMJkPHappGP7qu0w/+Xf7eMAy3eY18Pnlf0dJGKCu1oI6c66SAINY6NoG3aZpQNatQrVTpGfHvlmXRD/3dsegYs2pC2azQn5VqBSwT2fdF9oPPEkdZopxt0wKQxEOC550tfQGMInSALnfy3rgKgMyx4L7unGMplIjgeycUCn/PAEbd+jXFp8rcDInbjVu9u1eo8Y5g5jw1nhXJnOj2F65/sTQxByClpkGpqGBYBugVA3JOFnYNbT915MCR7x3cffA7/Z39r+lFfSHpTneTbqQtPHYC7i0IKzl0bRJAF/zLCy9vfer1p3/u2IWXPnL80uv3TC5O91W0qlLVqlCySwDYKz2N3LBVt56c+duR3lX8yaYcAfv6wR03Z9ywG2/SfC/RJEZk4iNo+39HeCAawzA4CFe9T1QIsOjPltYt+qo59q6AJrrL4UjwOARf/EkbGUin0wTYqVQKcm1ZSBkpAdwGdS0zfODtt779FnkN3Sxa0m6TlPC+7KyOeO5yjlCItraEfbIiwXtA6pDnY4azHQR3k4DaBXvLJAWAwN40oWJWoVQuQ7FYhHw+D6VSCcqVCoM7/qBiYGNHPlSG+P50D1HuRl4J8oKIJEkhU/Rt0G+EAkDnUPTFDTCINeR5gZqu6hqwxwutHdyx3p6YCaW5T14jX2wfr419bgwd7LINhpOGrJ4FtQxOSss4o32jZ+/eeedT79p/33cO7D7wowe6Hphf2xuZnHUzSCAB95thlt+hZ0RQf6n40pbn3nju57718nd//sLsxSOLlcWOolIyKk5VtaAKjuYwGQi5vdH/rABU2SIjN7YAd6w/5wYt+EFwNynuLj/NGNHCv6vd7GtF5L0WfjcsWdIS+BBUqDMcbs7oCkcLG13nIlhOgCSB0SamNLKMVQVSug6pVBrS6QxkUmnIZtugq7ML0kYKMpk2SKe45Sha5NitTlPRWc+Wo2vhU72+B3b0jdvTXFjdMnHPB46qJmUodCghw9pYc215nycbfiZ8Bgn6waUlPRLceo0tfe6Kx251khm20LWw+x5b71TSaNtk1SPYFwoFKJVLsLiyBOVyCSqVCpTLZVIITAuVBgvQk8AXZ3cKSVdnelhmJsROcJJSWI4SgdVTTujuslUcCzfkI/3ovgNiVBTUXIiuiwRK/MPgjusdqYv5+q6LHueQugziKRooJroz0GNjQBrSVrvSXhnKDk0e2nLw6Yfv+umvfvTwh57YomwpvEOveHLba1gCCbhfw5NzvQ4NXfA/vvLj7hcvvvjg9178/m+emnvr6Gq62L1cWUybSkWhTRX7pVPIm3Z85ILl3t0VBG6RDU+sYuyOlz+8AWMZHCoA0eDeGNgDad71uzGDqc9LWxNvFfFZXUdAR3e7aCtKMXK27tk9rkOaLPE05LLtkMvloKOjA9rb2yGbzRK4q3i+ZYGOIC6tYLw+Wq3CsYAxdM5QZ+c5KxG1K4TyAsQg5TF+i1q61GvOcrFLxLTFl24c3HewBOg6mlvhhfDS5kU5mMKUQK5vRAA7FTYINztZ3gJgKXeB4udsjau6ClWTgT1fKMDq6gqsrK7A6soqrBbyUK6UwcQwAHkDUEVAHgKFS9BI08GiSZv+80xulp20+rm8UWyDkeDuA3iZKRjnJZXXpQVPT8nrVyQwcjKeGCEqtRkF7KrDIG9wtzvFxH9jaZ2GZXRWh9KR77W7Ju/YfuePfuPjv/5nnZOdJ+++++5qnOEkx9wcEkjA/eaY5015SuydPnV+asuJK2/e8/xbP374zMyZ9y3aS9umi9M5U6mCk+FYrZuCLawu2lyxLh2buagOhyLFNkhboNsPXVLAiqzuJk8Vi6sdLVAym2ovxPjIzmm2jsVx6PoVZWKaopMygtYh7sxoXWtokesGtKXboC3bBrlsDtKpDPR0dbGrPYVWeZr+romOdITHxEvuWcPMqsduZ2LUc7PKxbhc3nORaV7jOvYsTTdvuzYvkZUW6d8OylDEsIPfN6xL98XMXWFKaxiJXmj+fCEAKqcTpXY1rPw4pwpVMmJWPlPFeu50BG609NG1XyyVoFQuQrFUhOXlFbLu84UiFMtFqFYqBPg2/lAJpChRw85wdF3hFseENpn74OUwet6ARoV8UpbB0HyjUL2Ur4jxe//kNezivlSq0LjHV4TK5zlHQ3o/8BAM4yDA20UH0nbG6kv1LnVrPWfu3nf0ux++94M/PDh08I0jXUeWkqS7TdnyrumbJOB+TU/P9TE4BPXSRGnk2OkX7njl3Gs/fW7m3Hsurlzavmgv95f1IlQUjKMjoxeCOG7sqhfH1TCjm0lncFNHyxVdtIz77M6lRCuJ9gTGTPHZ7BML3AN13NIuk41diJmMstLFvSwGdxyjoaUoRp5Ko3s9DW2ZNshmc5DLZiGbyVKsnIBcTxHgc7hYsJz5U7LJEpfJWh5CsOXtsxSFYc1i4BFJwJWu8KBFHQbI8ndhmfIk2sgqBA+ow4/1oZ90+Yu5lPPF5XLiGSQJkXCls84hww0E6V51gch3QKuewdsiIEd3frlcgUK5COViCfLFAhTzBQJ/BPxylS18Okf4EbipH19fuvY9Tc+nPfkXmR/Aw8C8GcCTm11czB9RCPAa0VpHb73GIRysk8dxsudGrAd6HxxQHR1SlgFZu83uT/WN7+7d+dbB4X3/fHT/0X+5Zc9tbx/tOLqY0NpeH3vo1RhlAu5XQ6o3yTXR/f707NNDT7769F1vT7z93ssLl+6bXp06QjwPAAAgAElEQVTcP1eZH1qqLqrYxAV5uH1mOGjUWIN3dGrWgmDuxmSZ8AXjpR7uckxeGNO+/ddzT/sTvtwMd1l+5QMs1xoVGd8McNJN6994BXyKcXK3WI2y0zG5DePiHdl2yOZy0J5j69zADPYUZ7FjfJQsLHpwzJAW5W/ietL692q9RUxaVAjwSJhOt/bDr6tLsBNSZx5WQVCDT+R5kEBRD9RBwK5zwcdZ28RB0LzpK88nP0+jI9mZwWEbd/7d+niXJo7c+milm7YFVpXBvlKuQKVahkIxz2CPiXsF/HseKpUyVC2LQymUv+HnsfViMRyG8GlVYsw0bBnFqJkj6Qnyx+mFwEQjQVd8vsrKmnp5Mbtu5QK+C6I/DS4fCxnwZPsDVAupdbEKKduAXqO30m30Xt7SteXEnoG9Pz6y9fC/fOCWD5zc27sXueujfAtxZjY55jqSQALu19FkXQtDRUBHl99rzmu5Hz71wyOvXXrtQ2PLkw+Or04dminPDKzay4apIu971WvaIiAJNyzDRreixGgFw4hEy+mRgPji3IJchjKKxYctVuE9DbG8ef8VICiAoA78ZdyTYuXSMuRBcZMQmdunQSadhmymDTo7OqCjo4vj5Gipp7OQTrNVji56qVTQn8KrIOPlroufADtkFrkYoDY+QDF3z23ruuYDgO+BcSN/cfiqaWTl+8F9TcAuHsOfDxE2AjfG3GRR0yz6OeIDuxXHy315F0yd55a/oQfItLFMr0LWOwI8xupX83lYLaxCPl+AUgWz9MucpEfJdnwNtpJFOSb2EHQsLm0kYj6prIlDKcHQqyhoNMc1CXt10yVdU95D4nuiESMe5y7g85oa/gSEhjkqmOPh6GBYaehN9ZcGMwOXR9oGj+0d2vXE4R23Pb3v3n3nHlIeSprTXAub6CaNIQH3TRL0jXIbdMGfvHhy9KlXnnrgytSVj44vjv/UTGlueNle1SpKBWyyskXLVdf9yG5Y2qwks5yIxdqY3SwA3nU7ujjn3wFlM1bhqpdWrljBQR42ETGvoX6lOfADpqqTl0DWQuMGidZ5BrPY0xnItmUpix0T4Lo7Oslip7pxStYSjWroeqJXvHQnC8yhNqM+DwKV9tV8hOVK1lgt6vsx3K3iCuK/fCC/m79RrFhgllQX/CPhO0tyHTmOoERbXMFRCWf1+YB1svFarsoRekmQ3soQiwzPljkUpAByCR0/mUudAxZm5VcqZMFjcl6hVISlpWVYza+QlV+pslLKV+XmMDjdlmUL3gJMEMRkTnabCz2R7+ea8w1kFVRG/euB3BSsPLgaIDackeAuND1LdcDCijr3MPcFYJ0ErXgnBWknBd1aV2EoO/D2cM/wD/eN7Pnex49+4LX3jXxsPonHt7iWr9PDE3C/TiduM4eN/O8n4aRx6uzL3c++8cLBsaWZD5+bu/DR8wvnDyzZS5mqbopyNvQbYomW6J2OOxAlT9nUYlWkf0lI4vp1stpFLJp2p1qyEMkSIzOLyXLHfHvKuRdlaAS1tfXnmIFOHl2M36NiIa5LCUoyA13VORFO0yjJrS2dgY72Duju6iZQx4Q4jKVjaRoCuoXlVZZF98LrS3ZS6SyXe7u0wRDcCVOlJ6GBYxSBXfaTl/PqxsZjOFNrrffmJ4RZ47Wx+/D695bWW6ulYqEXlx4etln9Lg/6l2/ncp+fBM+lbn5vjX/dEU8BJkI6gmzHMqFUKsLC0iLML8zDysoKleFhDJ/d96bg2WPFgu5FCezM/ocf5g6QLYm8Urv6nARJdyw1Ld9D0Njlv2V2P4ckqFZEKIyimk54r4RCIIVBB2HiIIBmaKDYCqQqBgxmBuf39O15YbRj5Nv7t+x79hc+8P6zB+Dd+QTkW1rV193BCbhfd1O2uQNGN/zXLzzWeX5sbO/p6XP3XZy8+PNvjp1+16Kz3LairiqWbgEYYutF/EZwt3WyIDjTnEFYVbF/umje4n8EEfdmUMflKJPO5NJkE4++oT/xGjY4qixxYjAi7i9FIUpT3FSp3hlxHDO2hXUtt1RDY6KYlJGhxLf2XDt0dnZCV2cn/R3d8JgIx9ezQSNmOS7vkvkAKioGOGbqWiMsxLpQq8eqVvPIgSlkz4UXefbHoONGSt34cMTyqAV3z1qXnoKwErjgJWMl3cVQSpoPVVK1kjpXe6jP6pfJhH6A52eUTW3Yuqa6eAJm0jhZORAxd1TusH6eSXUK5K5fXlmG5eUlcuNXypiQVyVSHVTwqAEReWW4IZGb50FCrCVFcsflJk4iVAe2XaGUuLkpsnTPi+u4FSR4jHsHzDJ18F0TWRiU3yKYGw3xXpgapKoGdNjt1nB2cPLAtv0/3DI4+o3bt+49PtS+79JH9n4E6WzXPVubuysld4sjgQTc40jpJj3m8TceT40Xzw2PTU3cM7E4+cnXLr/+0JXl8aGSWQRIYbzcBHQTOlizTsCOf2dQxx/eRynfmQFZcoW7q85vfsk4p8w88lvwIs+ccvMwwQ59leK6giQFwZ3NKLba6AwCdeZZR8sdSWZShg7ZNsxqz0Fvdx9b6t3d0NbWRla8TKCSJWjEf04OAkEnKwhYuIQNPcE1dVRsY/oNMgKa2g3f3/DG/VZahTHWWqNCgVa36KDF7vcyNBvG5oB7DEHwhNdY6X7lhcYp2GFksrnb2Y/CJcz1T4qAXD5IV4vJeaZFbvrlJQT5ZVjOL8Py6jIUCkWy+nGFYRkkueiJxEj4B4iYR1SGiEfw3PX4Aoh16YNTHqLXcMfLIxBlo3Xalb9ihJvPEM7TNSTXAdfJY/KqoWIHOp0IcdrTHeXt3aNv37Hz9n/u6+j7+0P7bz9lvGAsP/roo6gVJJ8bSAIJuN9Ak7lRj4Ju+N/7/u9l24y2gxMLUz/31oWTn7gwf+HWWWsGrLTXOQw3EsxQxn1KNTRyK1LpjtyrKE4oIp5yA5MGusyokla5AGeKrBPQSec2M9WxccHWHCoKaOl6cWJh1VMyG4OthslyaGXZQExvWKLW3dkNvb290N3TTdnuHbluKr8TXLCiMYtCpXjoaiWPAFp1Vd73JEc7n4MRBJWteWFhhSWJsYsYk7U2anYa8+e3Au5rdcXHAXY5/xv3xI2v5JLRhJTw4VhR+cK1gB/pqscSOoRgGa7B7Ho9hTwFGsXkkRSHjHxBKIQgXqwUYXZ+FmZmZmBhaYky75Fcx3Rs0HTmsbdsPE+wLYrafpmJz+XqnjeKcFhEG9yyTUFmE+xSWPf08t3w5xOqwhshFB5O7GTOACqjI2UEvVgqtCvt0O102beO3vrsLbsO/XWuI/cDZVyZ/Nwjn6smVvxmrNrNuccGbjmbM+DkLldXAuiG//KlL3e99MorH3v90pu/++bEm/cuwTJU1DJoKQ3KxVXqPqbpCljVCnXu0lM684ibJlswYlUJmPdSvhn2+QHIQ8pJW25MkWLubJGTrSs3LGKqk95ZbxOj38n4ubTgRea6VaqS272npxcGBwZhsH8AeoSFjhu+bTpgVmwwkOIVCWkUjKcLtzuR5XHDFtJcRHKYm7GOx4nyK6Jzldn+lJTmM8l8Wf4skzAee954KYQRpgEE2tE2nX2h2EStkGbA3mxDiAvsze7vJ26JGie2+6391Mbe5Xdh4+KkToyHs+dFF81zJGBT+RwpZsxbgKsOQdwSxDusyCmUY4HueKw7x3WOn+XVFZiamYaJqUmYW5iHQmGVkRr7t9M1kdiIaXpJuXPj8WLE0kiXveG9t4Id8oLXgXLk5YT4lF2+uFhnpO361xwvM5nsR10F8d+aCqqGCaQAThUgp+ZAKagwmOo3Hzxy/98eHL31L/aktp945P5HSgnAR63M6+P7BNyvj3nalFE6jmN85exXbvvO89//714999q/urB0eaSYLqtm2gLLroBi2mCkUoIXvAoqEm1QJy9iB+cadREgp+3GNb698jLGdwYzrt91OIOefi9i124MGoGcrswuRxf8WCUgywu550UGPsbBEbgNRYfB/kEYGhqCgf4B6OroIqsbSUxws3NZ39CFb4u8el9/cT9oSOsOS7two8eHQnY5N74vntEftHTjwALMZaqV216WnRAsCkknK3vLB2d6g8G9mSuelBdZZxiEVfJOSDJZ+Wez7UNqXuHnuF4GqbRRpje6l22a03pgFxphIP4uu/XRGvBlo0twp4RJReNcDAHm7EbnOZR5FaSsiax6f9khATQo5KGiHE08DseqqRSHn19YgMnpSZianoSV1WURl2fue7baWUGh9eF6rUTVhqhfl8lyUv1zQwT4dvCL4YN/cTVXgD4FSC5CVxH2VRCQgioSVnHNmQ4YWhvoJQ3a7Zx5eOTQsfsO3/uf33fvh//pQ/3vmUqS7TZly72qN0nA/aqK9/q5+CvOM1u++tS3PvrCyed/8fz8xbvmy/NdeaekmRomr1FKMO1O6OITEOx7OLYe/IuJcul8m638O7UNlZsr7WZcNuc6LPEcZOZCVzYZX7gDshVFh5s2bdZIFGNWMWNOofK0jJEihrj+vn4Y6B2A3p5eIpfhzR3zAFh38JcrRbrKfVSsHPX3AZwocxPUc7XZ3AEXcQ3o+DdesWWTPGMww7W6mviSreVKMcENhx3kPPN1guAuNZTg9X1o3eSc2hACK2+UGEZtXGsY6Wsee63eA9cAFkmZEhL9hD7Nru3/znWyoLeHyHNMKBTyMD8/B7Pzc5R5Xy4VRUvcMocAdFRjPTVPPhSpqaIRD3oZPA+VwGLqfsehJs7K57LSOh0wmMjnv0HY35EFL2WAagKoVRXatVxlKDc4ecvWW77/rlve9fcfu+djLxxWDq+2uuaS468dCSTgfu3MxTsykmPOsez586ePfu2Zr//Sqem3HhpbGd++ZC23VVRTQevJIdeihgFF0TZTEL2EjNa/YfsZ5sj2EK5rtHiI81uAOoNjrfVsVU0yMqicDb0DFMYkIlrXfY0AoCs6tGWy0NPTAwN9A5wgl+skkhkilqExSg+BAFABWhznrO/HHnwsuanXZpl7NK1hHO1BkAieGzbRawWtZotmLdfkeatt8fqOLEzPkePefi3P02g+/b/nvIjmShCWlRHAih3TJVYizxKb4JZlUnb90vISLCwswNz8HKysLBFjHlVD6Ki0cj083VN0tuP1weQ7RL9M612oH6SUCn5+oeC6lQ2BIcuQB7FC+tU6/y7v/zv2N0A6aNHfIG2nrf50/8qO7h2vHdl2+zcePvqhf/qF7R8/lVDYvlNvwPrum4D7+uR33Z6NsfWX8i8NfueZb37yubee+8SF+Yu3zlVne4tqQTcNm2guMQaNVgOCLP1d0MA2ozchu951Jcqou4/uVIA7usily1tubGyUCFc/sXIJtyR2CRNxb7TEU3oaOnOdBOgD/YNUwpZJZcmCVwFdsGzdo4u+RuEQuyL+jjdpbiwSByAbgnuIFRUFFFdr0dQ9SwQFbNg4mFnOQ4136llILQuA10aMZc3XkPkMblWDWDsC3D2iHA5TMd99mUrqpqdnYGZ+BlZLeSq5o1C6yOdwyCOGnexE1QWFDhiaOV7PMXOSB4I75qEEUg/8dMTkN5HhrRoNJjDb7Fpjz5mKDWk0UCwFjKoBnVpnYSQ7Mr6rb/cLR2+5979+5qd+8Qe7lF2lq7Vuk+teHQkk4H515HpNX/Vx5/FU8dTSwW8/+0//+u2xUx+YrczvWrVX0iWlpFjohteY/AXdhIqiA8ayEYyxto3cp6FPJ4A88GUdKArnpIx3UkRTkM3QBoaQjvFQkUCEG6XMXG9ry0JnB4P68OAwtGc7yEqnyL3tCPY4TnqSllYNQAhwxxgnlw6FJbjVPlyk5R4A9zWDxwasmCC4r2Us1xK4u7zuGyGbdYc9AiWPlIMgSjylQitC45RcaqMVzpb66moellaWYGJ6AhYW52GlkAfLRL+419eAMvlFf3svWU6EtmT3Oqk0yz9lTl1oomYgIFMTMyMaJs43wPdacahSgBLvLICUY0BOydntSsdSf67vtUPbD3/1V372t//+/Z33zW3AVCSX2CQJJOC+SYK+Fm7jOI722MnHBo5fOP7uY2+/8Mh0fuanJ1Yn+ktaWbF1ru9lo8CXuU2WO7rSRQ1tTQy31q3tGuy+hw0atsQYh5nolFbPpWq0J6KV7b+vqC2neHoqQ33QMY6OPz3dPdCebfe6y+H+pKqQ0nVKuiMrv5Z2vCamLaPCGwHuQU2ntQj31V0V6wX3tZy/oU8URWEb82Yb8xy1W6Vb/sh9C+mtoHQRjY/DLnSknGAxhaNSg5qV/AqX083NwcryMnWtq5omWfr47uG7QfF3ss45k98N+4hFKxNWa0pQ4ioubuIBl4wi7wMlCFKFgPAWiPp/1VZBtzXo1NtLw+0jZ/uzA9/7xIM//w/v2fKe128buq2QZNTHXHzv4GEJuL+Dwt+sWwv62NwTLz6x54WTLz10dvr0Jy+vXLx7wVlMV4wKWCrWYSN1LFq8CLIaga10NfKb72ZYucOWcWt/gk+IlzpoCjO4Y4yRMpiZcIbLzpAMR1rgGrVSRSrYvt4+AvSOjk5ij9OwpAc3NOyIRdaPyHyWeX8Bl65rfftGwtn867fco9z6mzXHYfcJA7Wo+LK03DcGENf59EFw92lOksUvKp/haj2HW3XgcuGJd8SXSErWOBLagAaqjqAN1IJ2Nb9KxDgLiwuwsLhIjWywuU3VqlLZJZbdERMdJpW6Se6+vIDgrt2KRinPxSoRmawnlGG04IkgipgkuRlNytEhY2XsgdTg0p6ufU/dsuXWx++988Fn9+0Znbxbubu6zhlOTr+KEkjA/SoK91q4NMbW/+7E3w2cvHLq6FuX3/zw+Zlz7x9buXzLorYEJb1E1LGstONugtSxGpUice02kn1gchsmDEneeD6cwnWBoGgzYK9daKJdq2B9Ef8ikMdYObLHdbZ3EuFMb3cvlbJh4hyS0ZBxTxY/l8YxuLO1jhYQKwrMNFeX2CYfVU5MBLi7Weyyx3iNciAyyq+hN6hujw9adP4JahCPV4S7ucUk+6uz1H3g3gik3wlwD46FwtekAXPtPH64ugNJjpC6EWvMuRKASzqBOOuRCGdxcREWlhZgcWmJku+QAld6lCQlMd/P9cEHeCNaLIiQ61V4AkiRR6CnRjjYu8YGG5V9eslF+b6tQs7MQbfZa+0Z2Pvi3m0Hv3Zg+4Ef7t+569THt3y8cHUmP7nqeiVwDW1N632U5PygBBDY/+TlPxl989ybH7gwdfETl+Yv3TtfmhsopUqw4qwAuuIBQ9REHUsNWQncCTgR+HTMlucEIPpYAvhFjI/D4tLJ3Vz+sukZ3oU8/AjDBMJsweuqTrzu2LAFAb23q5doYamcDX2bronMpgxnG9fuc/74eCyLjTbb5uOOirlfS6vOalKCFzbOOpAiNzD/rPfTClteo3s5VPrV/LNecCfXdxOt1C3hlNnrscbjVzgZ3EkZRtcYWvKieQ21cDVNKJYLsLi4BHOLczA3Pw+rhRUolkpMnIiKK7noBaWtoLltOoyo6cP3Gd97QUOP7zxS09KzaljHz7wV9N4juR82oqmo0G51QLvTAVt7t5/d3jf6g60DI18f7ht+8d+/598vRM1T8v3mSyAB982X+abc8Q3njdSffeU/7FouLf/cmckLn7myMH6koBaUklIGUzOhqlQlOTq/5BbWgxsUi6PNBDNrsCmM6m9lqYJqi7ddlLbxw/j6qAbLc+h72QREWDgiWQ6d80Q6oxuUKDc0OARDA0ME7NS4RXbJsBWy6L2NzmvWwcqCiHoKazTK9SwngFyQEZ+NAPeovTZqDHG/l/dpNObgdfzg7oUurg1wp/E0iiX7BLoecI8jJ7mWGoU43LUkMtx5hdeax+5X9J5wIh6xMJJiAaDq/M6hy352bg4mZyZhZnoGCqUCgTpBLR5LLWaZbIdfK0k6FJjZqAWHw8PXWByH8XXFEtSS9IcFVE6Hx+Cx6LyzFUhDGtSKBhlogx6jp7J7aOczQz1DX+wb6fvn//jwf5xVFOpak3yuEQkk4H6NTMRGDQPj69+Y/Ub7KydePPDK2y/9mzNTZ35usjA9VNKrYKr80kqKS+bnxNal2N1MUKCSLw6NDYusdnIRSsvdxiYVGrGH8abKu4O0fsmQF2DrbhzCyuaycrbasewGrXYE9mwmS6C+dctWSpbLGBmyyCk0QGFx8WfAxK4hhhEc9ng8Jf41+NRZ6TFi7t7mXXtdef9AVVLonWN5EdawAILXpbwFwaHebNxhFrs8/p223N1YdoRFHQeYCRCjgM4nr0aKQvP541Xvya+2hK/uXMmv4LIpe50SHZXzTbDP/OTUJExMYXb9AtfJi8Q3yYuPlSuS3KZhR8BGz84RAx42d6ul901WqBArpAwhuEl4oq2yowEl21kaZO0M7BrYfXz/1r3/35Htd3zzXQ++a/wh5aGkZG4N7/LVOCUB96sh1XfomgjsXz7+5e6JwsTDT/3kid84Nf3W/VPFyc6iVgTLoJA64zG9yMK97WCGOWeuE1zLvQpdc67bmr9j5jCVe7czjNSAO3VeE+U1uKlJmlfZzIWJZ5hxC9nkkPN9y8gWZpMz0ty5Dc0FaZg0APY68cq63mZ13b42od5OHG25X0/gHgZObt5AkzXpB6BrBdzX+wrVPFMEwDdzzUcrZi2CO2msrBL6FUNKecGcessCI2OQpY7lc1NTUzA9Mw2Ly0tQLBbpGC5VFUayfwcndlmmY25aRhiIu3vhfH+VjKwB8OkuvnuhIpBxUmCUDNjeue380d13/7d7Dt33+F0Dd716/+j9CT/9ehfwBpyfgPsGCPFauAQC+1OLT3U9e/zpz37r+W//9uXFS7sWqwu6nbHBNhyo2FWX2pJ7rUuLmIliOImH3YSuFSJat7rc1lTnjka+YMAKmkWU+S66p6F7X3SI01UDMH6Ktb3dXT3E9y5533NtOQJ1jp+z+5053D2r3T8eqVL4u5+HgXV9LL2+MUs4f3n4bAY3eddyj1uGdBUWSR3wCAazZrcKA6sguLdKWRu8HyuCrT1wKIj6EurCFJdG4ZdoQI4/NtdDEPk8tSAfdgfqJuj7cD6pAHrxDnLcW8TabWw9a5IlPzM7SyA/tzAHhVKemRtFPB4viQ2MKDyFeQqSqq7hY6qgCcWZWCiZoi6QwCKjbazu0cdPgo/DrgK061nQKzp0Kp0rh7bf+qOPvedj/+9d3Xc98cC2B4rxpZwceTUkkID71ZDqJl/zcedxrWu+a8tXfvT4v3/+1AuPzJamexfKi2hGg6M5YCpVzmwXpjn1WqeXmzm8qYUquemkLcENWeg/W+dGHhgjRIIbardaC+5y46XFhOVtGK7HHtKaAdVqFcyKCR3ZDurMhpZ6f98g9VFHNzJuXgjqKT1FmxMej67JMHBnsfKS5U1XbJZumMATvM/uEL+88cE9qNCEWvINlBF/zH2zwb1RPBuBKiqmHnzV1gLsjRS1Vqz/enSs3wRch5d0oLm7L7vm6fWh+DrXvVMnOiSQcmzKosfs+unZKRibHIOl5UWoVKrUahlJpqrVEk2bZhhuAl6jeUTFXrP5HeN3H710IoGOfinGLqhvyVUgjiWAxx88xlRAc1RIqSnsF++0OW3Vbd3b3/7AvR/6y1//qc8+tk/Zt7zJW2FyO58EEnC/zpfDd5zvpM+8dub2bz33zf/zrdkT9y05Kx0Fq8TebRNbm2LGu+0recMKc8yTE805BOscx9k86li5ASgE7hxftzQLLMyelx+p7cue7NiljbqbITc2gGMCdWjr6eqBbdu2w5bhrUQbizF3CdC4sTJNLCcVEckNfx3+ceMG/lUs3euem91rmuLGGdzkAMkPHt6CtcFtG2Si1ysRm7egooCsFXB356PGWby2Z2nVcg+Ls9PYI0hswtzpUTIJe6IwcK/z1ERa7t6VG1VgSG9ZnUJCuzArqy6RDXVCxMZIbN0TD4XjQKlagoXleYrHT05OwfLqMp+qy7p1TtTznP6BgYvuexrG6QiwMQ8H82saWO7ovcMKGtbcvRwcAe4q6KBiZA/72oMKOTVbHUgNXLlj9Og//q+/9vt/dJdy1/jaVlFy1nolkID7eiX4Dp2PbvhvX/p298vnX3zfky8/8T+dXjx3dFGZz5aUKlhoySKdZMkBDQvZdRVMqneTzG0cG5fZNATsAuT5cZjBSnF0UgIQsmm7UE1fMp3HYe11n+TGLshFj41bsuksDPcPw/at26Gvrw9SGFengCF3tpIJYEgvS3zwmga6rkHFqjSXqpvBJzeu+ti5tznfvOC+tqUZnS0fBaBxwT3qOkR0FOJpqLGo/W1e1xgiCbr364CdyRVii7NxeWVtrwMG19rLKjX5Ix5xlOxmiO+pBSbki3nirL8yMQaLC4tgOtiW2QbHNAHTaFziqWBZo6hd56oXwWVB7vbA4wmrXSVNGN9/tvJdFz7pE2kqY7UVU5D1cDvkjJk2+52BqaM7j377t37xt//DfMf82UeVR5NM+tgraGMOTMB9Y+S4qVdBN3zl9crI6+de/ugLp1/87LmFc3ctqAvpolYGC19UZLgizRoxFAN4DM7S30YATFnsUhuXcT9xFFkJVInOyXYiXV6h2JzPOhYbkQR3TUUSGp1c8mStb9kGWwa2QK6tnZPriFEOa9alnuFjvfPF/IIlatJl6QpZ1Ml7Qud6dUkJGtguxQ7KpkntFr0RCXVe9H9TF0EgK55Uso0AuhiWexQoxwH3qGvQ88TH08iubq3MTajy0MSLwAAtQ0R1q098g++gVxLaaDzILy+VXlQoqA+9KJmj5jII7o4Jlm1B1axSF7qpmRkYnxyHpZUVcunj980sd5atCG8FiajEo5C3jnJuRAWGyLXxx+dpb6k6FPpDzwF1mHPQW6dBrpqzetXeuUNDtzz5s+/+xJ9v37r9lQ8OfTChrW1lIa7z2ATc1ynAzT79tHM6/V/ZVbkAACAASURBVORrT+59+cRLP3vyyolHLq+MHZ535lJ5rUhlbrJ5FdNLsYtcWuP0J4G2KGuhl5xjaDJ/lxPmxCnMouGez/hbv+PyZq5AykhBd2cPDA9gvfowdLV3QdrIUGtWag5Dyoa4nhfeF53gvHaYFNPzfciz4LsvN5txB8khA/oeyT44hOABndAavDIA35VbA3cSBxPjkXIkVKPNXgKejtOEtCYInmEu7PCB88SEGHLu72IBs1w1DQA6KkGRxluz8hqLOc544k5SGLDTimoA7p7lHWxmIN46sd6xdoSnKwLgxX1C50vUuGOlOzPeAXHTI0c9ZtNPTE3BzNwM5IurIpvei+XXKR/+CZZ6iTDgia1OPph4b/AdtAQ1LT0ZCQVZ7bgEx83ZQMZI2wHD1KENss5Qamhle8f2H7/r4P2P3b3j7ifLt5ZnEys+7mpc33EJuK9Pfpt69nnnfOZLzz5+x+tnXv3k2fHTH5/Ij+9ZhmWtrJWhqnAPdMGCyaAsa9HFpiI3Fopzu7uSB5Ic2xPGOu9ogqmKr6Va0k2KWe3ciQ1jgpgMh/XqA70DMDK8BXqRBz7XQbF0bBWLsThuFOMRzrhEH9TLHTcqz7MQtIVDbeMAaPAxOF4G99oEJ/8yD9nVQtyjrAi5/3PtWXl12tLCyuuuworw8gcECZAYRBA3/S7dWu1IZmXXAk7dUOXzCiVGPr1oPOpZ0jFobOX+T0MNc2nLwYvp8Bu/NYqdb0nznDAC+Q3OFgz8eN6AkAuGbZQ1z9XoAWQCKH3vU2wDwveUGdk0xpsrTx+W7wgmGvLypBWvqNSoZn5pEeYX52FyepJ6ypdKRbAwu5XYpIWCHPYgtB/wPHHajSTTle8AVtRgIm3AfY//lOAuQm30mmPVjKOAoaQg7bRBn9ZT2da17djte+74myN7Dn/nNw//5lhCeHMVNorAJRNwv/oy3pA7ILB/8YeP3X38wvFPn50+/bGJ1YlteTUPpo4x9mA4S7yersXLLytp5C5/lmSmEW432nt4A+DEOv5xk+wosQbJbpiEhsDdxKodHfq6e2F0ZCtZ6x25Tm69KpPmqD+1YOLCGlxpg/vj5tIkbkFS4dYat+nwwD3eBRvHSD1gkkAuLXd5l3h3WN9Rjazc+quKKoZmRD5NyGGC1qL7jJL5T4Ae52vwJ5bVHDNeHXDYiDivp6/KuDepbuFe8FiCjnT3+wkXxdhbTU4MHYgoVYzKIwjK1r03954B5P/HOnf0BmBFDNe2A1TMKnHWI1c9kuBMz06TFY8ATxn41NPVX7fug3HSGyS4e6NnMSteHwlXSRHHinkQXnzv+tKydzRIOxnoVbvtLbmRV/ePHPi7W3Yf+NqBBw5cSCz4WMt1zQcl4L5m0W3eiU9OP9n+7ef/6d5TF09++tzchY9MlSe3rKqrUFZL4Bi+uLVwodEmKSwJt3uWgHWPGlOCu3C0k6XPbypuAhS/RhYssSERqGF5HJbRKBxbz6ay0NvdB1uHtsDI4Agl0GFtO/Vjl+5IihsinzYn0dX5e9coxjq3swSbFq4XjFgETyVFRMiyFeuwhSFEHtoIPMNLxFiRavZp5p4P+y7sejIkETfJzO9ibza2IGB7VQ2NFYm1gHwkuAvlgR0ZnjyDMo+Sdd2zUivX+vlpdB2/q5sxluAcVNEUiZkp8Ef0ZhehK1TI0U0/NTMF03PTsLS8AEWkshXgzrzx7NZHDx41u3FfT/Kj1a171/knwJ5CN4FIBGb00xYkE/QkuiAvvdIObZU22NYx+uau3p1f2jOy5x8f/cSjZ5LOcpFbwJoPSMB9zaLbnBP/8co/9r3w6rF3vXH2xGfPTp796bnqXG85XQJknatqSEwj4sbCny6T5cgR63N188YU5p52na5sU1OXNRlDE3q7wm54y+IGL4aeprp1BHS02DF5DuPqtHdgln2IZefPst0IyQU3xDjR86CFHrU508b5Dr4hUeOrB/jNAXeZXR7JlSIVLj9Axph8WUbdynwFrf4Yt4l20Qtr1n+tdSUtIviF5Kw0m+cahUtBQGWAp7I5UU1go1eNSOq5AgXvgdZ6sVIi0pvxiTGYm5uBUrlIXepMdKHr2HiJQZ30BkmA1IgHgQ4Skgi4rVhZ4gQ8rpf3uT5wWJYCWlWHHOQgXUrDlvYt53cM7fr7I3sOf+XBux58+0PDH8rHma/kmNYk8A5uXa0N9GY7Gkvd/urMX/WfOn3qIz95+/ivnZ88d89SdaGjqBehrJfB1E3KUiXQFChE7Vr9AO6Ls3kWe1CSwuUWcI2TAo7156IMCN95zILPpNugv28Atg5vhYG+AbLWORMe9QImvqlNSuIXHzPgo8Aq7hwHLSoZiWx2fhhIR41ns2LqYeOOGlv4s9aqOLXzwK96lOVOyp0EZT6hoVjjgHtdSCHGJCM2BK12OfZGp28WuNfKx+c1i/Fca1mDtZflKLsrd0E16zbP83nGpAsenfFYCz81NQFT01OwsrwIpUqFwB9JcmTsnqtka+e6LvTUEC1kZr0Ef3b/y6vpmgp2yQbDSUEWcmBUUtCXGxzfP3rg23ceuP3LhwYPHHv08KOrMUSYHNKCBBJwb0FYm3UoAvtXTn6l563Jk5/+/rEn/t2lpbF9K+ZSqqqWgZLn1CoTvaBrTdSuo9asUYGrdLdzByqZPR9MQOKNhn3OqG1LIMfNGJnBENax7hzd71iOg1t+X88ADPUPwsjICNHIEq2sySlshqrjGUyBSS0qxauteZnrrQJWM2s86lpxLO46136MBLnNcs9HPV/YWlQkKX+TMrlocKeaOvfydHzMh+a8Dm9kzZ4h7sbjRpgi4vtXBdwb3HNd1ntg4uLOMx2Hlju979KjJurPxWLHShG053VDB9M2iRRK1VQqmimV2IqfHJ8gd/1qfhWUFCvwpmVSEpw0wNGKd/eVZhPlaoGchYsufu5ZwXsPKmiUYIc5fejYqwAYjgGGkwbdSkNvW//8LSMHnnjP4Qe/eOu+W55JesNvLMLEfcc29q7J1RpKAIH9L07+RW5peemXvvYv3/jfx1fGti7Dqla0CqCkbKaTdUzQDI0IIyr5KvVmRnIYyRnPoXdBTMPVtaK0RSbMMbC7OW3kilfAQU53bOOuGmSBEzWsrVCfdbTWt2/bAf29A5DLtoFZteilzaS51K1aqVJmPCbT+cEdLXY/SUgrdKI3K7jH3fDlIpLHqz5kDbuG6073Z7v7ViIpZiE7Qivgzl6kaG0gzsYjr+JiSJPrXo/g3so8e+DO5aj8jgnJiHbIUrHHznGazi2Sq1aVwBvJoRDol5YWqSZ+fOoKLCzNQ7VoEekN0tiim54y3ZEnAwE+qod9A3DnLB42LCwTINOhQgWZMi1mrgRLhbTaBiknA91qT/7QloPPfPDeD/w/7ZB55t/e/W+rCTxsjATivGMbc6fkKrEk8Pgbj7dPFyY+8eff+eKfT8N8e8nJKyWzQNSv9GYQYQQAVACUqgJauwZ2BV11knCCiS7wvcfSFdbHZelbbd0reeIpI55j5Y5pEahjvTpmwdtVm9zw2I51546d0N8zSBY5Zku7NLOWA9igCjcS+cMPyluzdMdLPnpy4Ytq+UYQEGfTi2OZ0/2bWOON7hMNTeFu41gTHHFQnGcPgrr8txYB7vK4RgpW3Hs3A/tG12gFfOWmFGzf6x93FOBL13WcZ6oJZcWwrNedWBejyiBIieu33PHZ0SontZ386pznQqQy4toYW6ffYYGLY1OpHLrYDF2nznJjk1fg/KXzRGGL19ZSOljYOx6PQ+cfArwf3H0vhawY8eI37JZny11yYTCxFBbYcBgtUJ1K7aMNSNlp6FG7Kwf697/83z/yP/zPx7/4youf//zn46TQbMTrdkNfIwH3a2R60WL/uxN/N3h24q1PfeP57/1vZwoX+pf1FcWGsmCAEj5P2X9ZY052q8yEFhhvl2DGmbDooPNsH8kPL9ne8E/eQGT5FFrsyCOvgWPaoIMOvV29sG3rKGzduhW6OnoAG0hQfbfI1iWiC5GhL61C6fYVJHdEL4MfCe6yHK9ZnDzOhhwH3KNi5mH3iQPs/Dwbv3DiPLf/rsHjJbhHXWc94E7nNiJ02SDL+noDdwmorayIuHMkj+M/BVudyHpXVLbOHVvwR4iXAr1nWCpHVSrkxZOVMHy+aVVAMRRYXF6AsStX4Mr4GKzmC9w8ClnwZLWMf403BXfWorknvKfYo2veouSd2mghbyJowaMyoINhpaAXuku39Bw88e8+/pt/+OjBR38AAGVFEje0ItjkWFcCV2GLSqTbqgQcx9H++sQXdr545viv/MuJZ35nqjTdu2QvqVYa02LQROeyNEZvEdKSpW3UzEnSxApLVVrtbiY9ns7aPZFaoPVt8MaAmjq+kIaRAtu0iEKyPdMOw5QJP0ru+EyqTZDeCO+A+6Lz8qm1MoTFLlcWxt7oIF9Wvy/pLxRgW1iVcUE2DLSbbbAk5hbG0eqcRx0fHFvQkgs/fwMMHlHTHrw+YUTkoL1josBLXioYp4+6Rd33MUIAtPxC6NPlteRY/R6JjbDOg2NtFCppprAFx8jxbP9q9rodemOWeTeSktk7Ht35rGhboOgKFAp5GJuYgCsT47CwvEhufDQOSJFAy130iKdQv/g3wb8/GULsS8xq562SmlayYYuHrsHltUbZcPr1gfK+vv2nP/meR/+vA727vvv+3e9fTgC+5TciAfe1i2xjz3zSeVI/9cLL+49dPvGZl87/5DPnVsZ2lLQymGYVHBVdZAjsEhhpmxKENJKURmS0i2GRxU4/HqCSE11k1iHUsgsPwLaQCEOBdCoFVhGT9DTo6eym7m1bhrZAd0cPGHrKVQyIxKbm472xvLGwZeAHRbdnegi4N3SLR6KIT8+JcWyr7v+NBvY4QLceMHHBKW5wvMkSbjbW4OyHXUYOIc4z82pujUN+zeDe5D5h4L6WtzxMAYuSQyvzLq33ugxHj3NaKNoeyLrnyDAZJeZx50XLNul9LVXKMDM/SwCP9LWYfMeJeKj8iy6Q0toWRDp4mRrlV2bj1VTrCCn6+lHQb+peSM4JSjlt0KN0V/Z27X3zg3c8/KcHdx785iN7H5lTqKlF8mlVAjG2xlYvmRwfVwII7G8dO3bwx2de+OVXL7/xS5fyY6Orelm1MFkNO7LpmH1eobaM8sPJcWSrsxJfoylzTB2B3WWZE8l04gzuEy3i42BhUg664zkZD630bVu3ETd8e7YTUprBHeGw2s7G+tro7d194Sne7y+vCaZH1bOb1dU1R6xO/x4R5U539x7f5DRULvzHbMQbEjU4iXIxxuZtjj5rTO6hvmz5uGuwHiwbnxkURUPRhJRVues3RBZ1140jL3FBF5hjPHDkfYRL2V2p0lnWhNXPf9uwLHq/Wz0sHNIKuPMrL6lr/Iul9r30lAx5jN9yF1n3KoBpVXkv0FVqQjO3uABj4+MwNTUJ+cIqh/VE+I6CfLgNYUpPCBmP9365Ljv/AGtnx43Ly5AB7xNYSptyUtBptVf3dO05855D7/5Pu7ft+4ffuv23pmNMb3JIQAIbsXUlQl2DBNAV/8cv/fHBF954+pffmnrzU1cqYzuWnLxiETczJshluZczccYzuEvyWBfcxbvB1rL4kVnwFGfDjUB2eBMZ8USCwb2fqYsTqGBoOowMjcAWopAdotp11BDwP10zSEVH932zxCPaeNzVJMfSXDBBcA2Ce1yXu9Bzmt4szBqPsqpqn2kNk7yOU+KMzd26Xdf0+g2cVoz/Zq76RuOPc/1Wku9aAffgdEg+9WbTFGe8ruKC8e9AmKCVeYy3XBAGA/Pss9yjruEqG2ARSGPSIibYqZpGRsHS0hJl0yN9LfLTY/c5fg8wk57/xIRaPI9UCvHO17xf9DsvH6fWUncEx42n+hOznY7dLNFJqYJuK9BR6YQ9nftOHN1z9D89sPuBb/7y0V+eSiz4qNmt/T4B99bktSFHO45j/MkLf3LLc28996mT4288Ola8vKdgFKCCbjJUjrHjk5Um7nYQrnlZzkaaNsbP+ZUTZBGCzAZfezGj0k0eZKXD32u4GYjs+o5sO/T39MLOHbuhq6ub4uvEG28xBSU1fEE6WRxYMJFKWOeuUPwveggTV1B47kYTWIUS5FuxzOuu7dt4XBAMHLSWeP+a4vCRceEQWt5A7JtF5BeUqEuuEdLGt8xuBm5hNlq9whH+ysS5rguaTSz59YA71WS34CWI1B7lO0mB6hD3c+Q6iLO9eB3Ygu+d/+zQx5IeFeGh0DWdQBoT7HC8WD6Hnr18oQCz87MwPjEBc/Oz1HUO4/OoAGBZHaG8yNGjxxQVKZ7XToyEfiHT5Xm1IHUuyV2wZ1K3PKE8gEGpAKAaAGpZha5qD+zt2ffyHTtu/+J7Dr3nW5+57TPjCcDHWSN8TALu8WW1IUe+4byReuLYE4dfOPHCL52YevMXLuUv7VpRlxRHs+hFQ2C1sSYUdFDp5UPAR6JJ0YNddH7gchQfuAt3HZe31drY8kVHoKY6VluBlJqCzvYusti3Uie3PlCRiAazXvF81M5th8aEAXoNk2ys2i0j2HddqBux98tG4F7HKb4GyUdlytNYg1ZWjLdhLeAex3qLcs+GuXTrrkum1UahlSf0KOs1zIKPeuaoa/qnPFYyXKtrhPBlY2Xlf+bQioQmPeFbGX6dbAMh6WZP5eUXqG7feEqyEx0gsckbxtrL1QrMzM7A5bHLMD0zDWWTFQAsl5PATK+LiL3XAbvcDHwWvFcmxyMkVzyRX6lgmVUq88VcAMdgZ6VeNqDH6YUDPftevG37rY/dd+sD384czowlDWfirZYY21m8CyVHRUsAXfGPHf/CoaeOP/urr114/ZHLhfEdK3oBqloFHMckN5lmq2BWqsQOhwluluhUzolHXk83ejlIYxbuLaEJk8ZGGaheNJ6ceMg7jYBdtcFQDejr7ocdW3dQVjyCvIY+MbLoxWsnXWuYeCcS5fA1lC03+f7+uK98YaUcopfW1QB3OaI4IHytgHsc4G5Uvialjc+C3cKafYIzFHpsWEw8AgNDZzoCOCUwRL81bg+kUEtkrZY7y8uVnsexHkLwI8s8o8YaXE91c7Zp4N54wvj19vVrR2gVCbbMiiHaPGOdThXj8HPUQhZ7xa+sroCtOqDqaCRwoS0R6vgXgPy7+yJycxoX62mD8hFoUXmtTiWzFG4wBKumhaX2GuhlDfqdXntf/94Xb9t95K/uv+W93/rUgU9NJFn0UasxsdyjJbRBRxBX/PG/2vWjEz/6N69ffv1TF1cubV928qqlW4yp0tQ0TdANrBm1APkk0FWFMSl6IWks3pvkxbk8chq02V1gl28dWt0ClzFJrq+nH3aO7oLRoS2QSecozkUxduKKRO4K6gtHGjxmzaK2jnWzKcFlXZ/45jZyFdLyynOag019Gw1/7G4tdlWcOL3r9m/BcoujLGzQUuGNMGRsYQlbtfdcf8ydlLcGgo9rbTeLxfuVEVcNjDnRYRZ8HaDGnIQaK7tJmVzMyzWcM35jZbwq+kFJ6WjAIOgfi3/8bvMocUBo0p18MwXpDSbHkYePms7wuOj1RyIbaieLnRwVQG76lcIKXBkbh8tjl2C1iN3l/MmybFy425IP3OV6cSsoJKGUb4EoFu5XbMjYikUVPNSNkmk7aC8zqjr0qX3VXb17Xzyy/chf/sw9P/ONj+342EIrc3MzHhttXt2MUtngZyau+DNf6X/i9Sd/47mTz/72ZHVqdFXNQ0WpgEUsUPiC6cTpjtZXOmNAuViEVBpfLpE+I8livGg7W+74XhEmM8e7dN/LTRo3CiSnIZIJRYP+3j7Yu3svbB3ZBoaiA2bmI388slshqJPbngJw5N/3lbZhyIA9ch45DgtKZtV6YqsFdwoVSPddjWwZSCSgu8xXYdUyMeckCtxpG3P32ujN1gWjdbwpzVzUbP2IzMja3TvmE/sOC6Bv2JCj3OXN6GPjgjttyr5hhUrZ3yku5jSE3j+gBNU9swTKiES3oOLAFq43sLqwiQTLBrMUVB6iJ1O0WXVB2LdQg++MBHGxeIIJdo3BXTLaEREGKRHU6An3GCS9wQ402GdC8NGjq55q3lWgOPylK5fg0uXLsJpf4SAgEWWJ7P0akgCB9yHzGlSSVRUtdxXMkulS4GLpL8b47aoDCrroMenXTEOP3ePs6NrxzP2HHvijj9zzwR8k3eSar6p1bFnRyzU5giww5esXvt517Pxrn/7mj7/5e1Pm9LZFe1GrQFH0V2YXmUySo/cVXxTsokbtsWRci8FWMsK5ssV3Dw1vfDFtJKZAznkGatSCDc2AFKQgo7bBQO8AbNu+HbaObIG2TBuUy2WoVi0wDMO1FHEsLgCKuL58R4OFcNJOrLUi6mfdUZmWkpWR8J1cgpz8Ngqko9aWfxNpCGiBLOM41nn9uITlEjWgwPdhLtxI4G3xHnEs6CBgem7Z+PXnUaDf7LmCYwzzTriW3wYx4DFue+tQWstyMwy64cOsaS92LWr1/RZ6YJ6kQqz4ygDCZBIZs3dBvd66x3PjrB8pXylTbBfrEkz55CKPQ9paTPDVdB0KxQKMjY3BlbExIrwx7SqBO3kOxOaAxgGVy2HuUFiYKOz1R8FTDgSGE/khbdr/PEVcBQNSZga6nO7qzu4dz/7suz7yf9+297ank2YzjTeFBNxb3DBbORyB/b+c+i/t80uLn/7qv3zt85cKVwZnq7NqVSsDpBHpbGSSoAQ3jLVTTTmWnKBiTe1cEdxFbJBK28RWGEAhjJlhqZqR0mmnMSsV0r51wwC7akG71g47hnfCjtGd0NvbS9eh43WupSc+6UYWiM+KXgu4ryU5br3ATpt3HOv8GgP3IOi0stbCjr0WwD0KcMLGGCSDudrgLmXXymYYBHeysyn31LsKKbR+hQR7PkSkm7rXbeKaDx4j/x0la/c5qeJGgGhgPDXXkJ47ESpAWlskuJmYmIDL45dhZn4GTMx8w6paZLrEZDxNAYuYLgG0dMje4oK7VPg9lz6SZMlW8BaCO4rSBXgFoKpC1m6HkcxweU/3ruc/9aFP/+F9B44+c1g5XFnvu3Ijnt/Ker4Rn/+qPtPfnv7bzvnl+V/86vf/8Y9OzZzOLevLSjVjgoXENFjXSRorgjcuaiSSEdNBjV+4ZWKzj3xP8Hz8aOhmU1Wy2jH7FFs/YrLc9qHtsHNkJ/R29UEqlYJqtQoV/F7XycrfMHCnndqXE4A1tIFniOOBjXrupjLx3a+hlyDmql+bTR5vSTVLvoq7Sce7k3dUHLDHmGujoHuUhR4cTyuu6TALvk4OMUrX4tbIh8k45rKoAeywPICgnFyQl8gVY+LCrHjpUWi4rmPmkDTL3ai5r8oZ9bg/YIdI3C9w/yiIUrkLVy7C9AIy2hXIgqducrh60HpvtNiabAB1lrsEd4y/Y/NL7FFramCsajCaGVm9Y9cdT3/qw5/6w1/Y9QvPxxDpTXdI3PV80wlmvQ/8nbnvdB5/6/gHv/Pcd//wwvSFgyuwqlSzVSgoRbAU7GroRlsJ3DUEd+HbkgkySC6BLu2wD7vvxXc2gzp2ccJSOkyUQTd9V2cX7Nm5G3Zu2Qnt6XZut4jKMCbGCRd5mMvRfz8/wEVa7g3APWgNRMl2I8C9GUDGcb/TJrWO2H/UM9L1m8V0Y27UNXMVI0MdvTxNlaMNAvc65SWGVhfJf7iB4O6XvwRN1rXD4+yN1lMr4E5hNmEpB2P4QW9FmPK3UeAeZ23SMcJYwLEguKPRgMYAfrCKZ3FlCRDgx8fHoFAqUAIeeSYwbi+MjLoShwbrgHDcR2+Nlrtrtcsl6yigWzpkzAy0ldNOp9q5dPTg3T/4nUd+5/ff2/XeC0kGfe3MJuAee6XHP/A157Xc15/4+gPPnfrx//Hqxdfvs/SKsWqtgpk2wVIs7vImuZoxsYXKQdgtzx/ZqQ1dXipVucva0nqNmLPjMS/P0DQin0Ee+YHefti5cxfVsGdTWfYOYJ07ZcNjmh6DfKMyn1aAzWss61nuRIErNspm4E73ifJQrGGVRjtA6+czzjNHjTX+KhFHCrKayDp3wYrSDCPjAGrwPvUKG5dChYFW8NmaWfLNwDCujOrAPqSpTaveBNI/fUL0K7c05mCCnlCG4oI7k0x5T+g/z5/o1gjcpdKB5/nd71GVEnXPEVfITY6jxxA8F/L+lHRLrHZsqWPs/fKVyzA+OQGFYp4sdtxfcINRU2z1s6LQ+EaUYkQvH7ePw34UbhxfegDwqypACgxKBLZXHcgqWbsn1btw78F7v/arP/2rv/+h0Q8tJADvyXkN2+YGrJob+BLnnfOZx773pbtfvfDK/3js8ss/s6gstlXsIiiGA1XLBMcQRA2E4d7KZUpZ3s4UgnOGJwcBWWSmUj6dr+xE2v5uQp6jUB/2vq4e2LVjF4xuGYVcJkuc0HgMMlDhOfjC4QtKtfREVlNfQhUH6OQ01gEp1cbXb3A13gaJbSHgXreRBnqyxyoViohuhik1cZ55w8G92eYaYkW25LKPUeLVENybNFrxPEb1qkbU+CTwxakdD44t1JUewyMQFHEj132N1R44KQ64B5PV3PdDKrk+XviwNeyXSeizBhSNMOs+eM+N2GrpvRBxdzlGLJejMlm04JeWYGx8DCamJmF1dRUsx2QsR+oMSqQVu0EDtKFohQB3G/c7PJ5+apUC+ieWztkqoDmk2Qa2i7UHjMG5jxz5yH++a88df/7Zez47nbDYRepTG7Esbq5rILB/9bmv3vn8W8f+9bFzr3xiVpntLal5egE0zSGyCNPG/utAgEucFuR2F3SwQr2lsnTpQ0cXOya28OqvrSkV4kXLHfuvY6lbX1cf7Nq2C0YGhiGTbgNd0dhil8kxwC6z+o2ndq7i7Jku0AmLis4JAHHYdeRxZBiELJFgqV3dIQH3f9gqc70GYV+irysC8wAAIABJREFUdRVSS+4fy2aCeLO3xG+9Ndu4efONeN/CaueDIOabkUaXc/kPg5Z0SMOYuvgzrRHflZu52kOs6Joxxbhf6PSLX/oT9YJucd8LErmJyTG5ikudTNkCltXh8us66933PjRUJnzXvtrgTl4IwSNvmUyNLQ0CHAZmw+N/CPRIcDM+MQ4TkxOQLxboO2xGg9Z9TR1+YFG5Vjv5K3mfYrcRsi0KcEecp2Q9AEBKbksB3UAiHRWcqgLt0Ols07dd+cDd7//TXdsPfvl37/z1yQTgExKbyBc37gHIF//Hz/7x7T9+64Vfe+3ya5+crM4M5408WBrG13G9WuQ+1zGBrSq0UiKJwDUsVFSBLlgKxzY2M0sg/zK2cfVotDwYQpgiLRY06O/qh13bkZxmFNpSbZSFT5XvGAuTXdpCSDLkCxwH0P3yCGak4/kSmN3NMmSjiwLOjQZ3/3NFuTdJ4YgCybiLosFxcazWGjmHzFmNu1eAoCQjiaUsrOMZMDuE5BSiLESFBuosVjYLQ0cTvBYxqQXXU1ABaGERSws+qECFyZYSX5toT43CGLXPUOshC7tes7G4SoH4SzNwbzQ/rUx7XR5AyMmy3M1yGOAR3LHxzDKy2eFuQE2tRJgxREgS3GnvcCuCaPRefoLwQJFRRGFF7r9BxpENoEMbdFW6YF/vnlP3H3zXHx/Zd/i/XTx0cfrzyuc3gNWpFYldW8de5W3s2nrYqzWax53HtcmfTB748fEXfuXEleOfvpS/vL1olKCiVjiYRIvQAcVyIGVoYFeY/Q1ZYRDcyQkv+qHzJiLgnv3YBO6yUwNp/xQH44Q6YnBSdRjoH4LdW3fBUP8Q5NLtBPYI7vRy4X/kHOCdL7iBxAX3OtDzWU6SYE++lo1k7T9OHlNz3QbtQv3H0KINbLTuViA3+5DvWVmSO6O/HW3jlREN9C2gyVoXoLxFi2OvvR2vQ7pEWOxayjTku+CwGya+iaXuelNDm9/4ruYLG7hSpL94D1xrqdfKOs7m1Swm754fCF+4Xh9/WKTB3LkA7fNANB7X2rAmOB7/9cOU1YZeiAYKGU99+Khr9gpfaRxvJGjZexTYCPD5fB4mpidhbGIcFpYWmI8edznRudJNK5K2i++V5ERavy+e9zra/bjFheC39/WjoXFokLHboBd64ODAwRdu33nrn94zes/3P333p2fX+srdCOfFeT9uhOe8as+AtexfeOML25578/nPnLh44rMXli7sX1VXoAxlAIP4HNn/jh0NbQpDCcpHdrfjgpZ/MtMLpc+xPU8EEwjQnPhGL5IAa8yK11SVerFj05c9O/fAtqFRMLQUxaXInhdISilSVF7XGIjibDtBoHM3nYArvhHAEwCHrLhG1w0Ff/HL4GZEBVxNss/FXlSzDqLiw43GWweaEbXLV23xtXBhctv74uiNrL4omfj1o0a3b3YfeU6cZLxgi+GwsUVl2MdJuPPH4EOt9ib5YEFw9T97vXzivGX1Z9UpGz4vwlrBPbgT0P7SYEIbrgkCd3ajswXPWhK65a+Mj1Gi3dLqMsfekVQLm9MgtSwZLB7NMd63dg/wPJnY3AfnhzOP+DjeM316AH5lqdCh5qAH+qxDWw9978jOw3/20bvueeahwUdXW3hNbqhDE3Bf53R+6+K3er57/LufePHcsd+6sHD+6JK1pFSVCi9owdWOriPcZHSq7vA44m3sp+wuVq8NIm2gBFTM906GuniR6GUibVaFTDoDvd09sHv7LujvHYDObCeRR9iiT7sEd8L4ALgHX+449meQ9c09p0mc3X/dOMBOL3DA1RpqPQcsDepe5/+4VoDvl8FxRjRaCeYPhC+VOJJb5yJbx+liS6yL6DR26dbSoNaJtHnis3u4P/7cMH7cRHSsjNQCjh8QXCUhIJvghhYH3BuNtUZZbDIHQUu50T0xUXYtn6thudeBewzrPTh2YtWkYDiCO2fFo0fStKqwtLwMswtzcObcWaiYFWoVyx0rvBI3ei7e5urfXdq00DPJzk/cD0kJIPY6BnfuiulyYoOhaGBYGRjKDq/sG973+G2jB/7y3tF3/+TRw4/elCQ3Cbiv5W0T5zx5/snM98587+Fnzz7/u2/PnXrvbGUmi80PyJrAEjbBn0iJn2i5kwbq9e72tFC2qumFq9kZuM0rvQRo9aO1rulEEqGpOgz1D1KMfWRgCNrSWYq8I1c8N5nx/qNrix/5uK1sM6GgHEJQQ8AckGdYzXqUqzsq5s4hjNqP34sQNaXemOJLIWrMUfd8p7533aqBiWkWr20ExnEIYoIzE4xrN5NDJBDHqXMP4kQLuhentXgnxAX3uHOrRimTDS5UMx8NSvXo3XNzL4Tvr0lORCOxhFnwDZUzaT77XPMyv8c0q1Asl4iq9tLYJYrBY3IdlblhOR2GHqUF30iAgo6W4/LeysL8oxpwx1Q86rHBbao1JwVbs1um9g/s++v7Dtz32MPvffj0Q8pDmIp3U30ScF/jdD/pPKm/+OxP7nji5A/+l5PTb3x4Gma6qxhjxxIRxOIqkr7rFBySeSR+gipeqx7o0mL1gTtb6Oz2wpcBLXXMfMff6ZoBAz39sGvHTtgytIVc8fgdWuz4ImIjGPmh890GD/xb2sNaeO5g4pyrIARWT5g3oM7lHmPFNQPS4Njpnv4NOeL6ta72Gxvca8ApZMKDYNBIYZK/Xxe4+9ywjZbeRoC7P2LrvgNRHgJfc5ngGFwZtfC+NDo0DriTx0LEthveMgTg44RT/Ner83T5vpSvULPYPR2OHB20Z7mFu/RrGYdHK734/7P3HXBynOXdz7TdvX6nk07Vku50d5Ilq9nCtuRuY7AtGwMGA6Y5+cAOGBICST4Hvo+YhBIIkNBDQmj+IMRAwCTYwdi4YFzloi5L13vvZXenfb/ned93dnZ2Zmf2dDoVa/kJS3ezM++85fk/9f+kUtRwpr2rE6ZmpsgMpyx77IOBF1KSnFfzdFbOaXNNIUrHymdykynpTCKg4YQWvR0jhh1QZzWoq6hr27xqy/det/G13++9oLfr1ZZgF0HUzsOuPsNugXH2H7f+ePV///5/Pvl8x3M39+jd1Ul5BizFoiYukoEdjTCjU6UYkaCHzcTHBETxkg/hbqIQu4gusUkT4I6d3TBJDmlqaxYthvUN62Hl0pV0wER9PGvjiNnxvNMT7/IkmKPmCupi+Rj1Te4nCqiLb0V1zbuf4jdu9rNgqe2XuJc7cn9wj2KlF6IcLfT2F4c6n8Cn9A6PpRc0znxu9SAB4vdzvE8UBSEIlP3GEaYQBIF9luLjqR93J3WfDHAP2y/kng6oMAj7rvh9PnAnueNy0weuP8Wt2ElgVjivaxfhB9kGkyfStbS1QVNrE8zMTvEYPCfpobSk7NMk3O9cAjJyL2/WrVMWzL6Lsk+JcXe9jCFQDYqSRbCuvP7QxY07v33Za3bd+84173xVtYk9C+5RT4PrumeGnyn/yVP3feK3L/329u5kd82sNgMGYIck3GGSQxrDqD55yg+6jOjvgtABY0jY4jUrgZtRxzo0tLjxLVDpnjaooMGyJcugYW09WexxJY6OAicej2Q0AtxxLJTkQjEp3nK1AIudeRGyJ+dUAfcwYKfD7pPk92oC9zDhHwaKWcpVAJAElX/5bB3ndl7Xd77jF2RFu78T9h5+4M5qqII/fu81H4Aa1XIPE0lRlLewe8wHuJN8o9I0JtOYYcJHx8vfsKucGldhNjULre1t0NLWAtMzU6BojMbWwCYznJOe1lIQ3rhllUiTzyp1wSdllEWM+CsxrERiLn8MW2qGBmVGKdQvrn9+96W7/6Gxq/E/b7311uAuWWGTdpr9/iy4F7hgDxx7IN6cbrvtm7/4xmcGk/3LZu1ZCSll2T63qEuSgRmhqG+K3jA8cc7GQk0EdxKWguJTbNBMr2VMxLMAXeu4UU1QVWwsI0NVeRU01jXC6uWrQbVZSV1xrIgOiHDlYTyKuONlGzCFBa12WmSuUwSJtSgx6yDO9yiW+1zc80FO83zgXggvfRa5Rsg+OJUt9QxyCtri3NGGgWDm9XPh0G3l5wVFV8pIqGChCpLw2vEwJSPsveYT3ElpPA6LuVBwD/Ks5AP3UJc+n9DjAfcgpQunBom0RCiQkuckCWZSMxBLxMhFj9Z7V08npPU0hRsNAw0SlHWYJIz7lrPT8cS5bCOD5yvx3AsynURX7JgMkLKgSEtAegqbYrFqItlUoCJWNdu4vOF373/DHZ95x8p3PCdJ2MruzP+EnsEzfwqiv+Eee492rK/1kn/51Te/eHjg0OZRfTTG9iMVcxLbnKVaoGNjGAy5i2xfSUZSJcZGx0wAJthE8yT6byY3mIE7K39DvnjL0GFR1SJYt2YdrKhhXPGqpFICnWWw+1D3JpZWzxNX0CXGMvkoLY/L+3zgns8dPZ/ATkIyZOd5gZ2FN9hakVUeIGSjgjsTGtFi7qcFsPP3CXPFh+12UZ2Rc12ItUuPnwO4M4sveDO4gWQ+3PJh9wjyRrgz3W3X5g3aG5k3wj3GPHZRQhKOkh1Q1ikS3vA633cJi9dHBHe8TDQZCpozkR8gEuNwXkjWIGmWbRNzHZLN4O/TZpo8idPJGejo6oSuzk5IJmdBUhUwTD6LEs4RA3eWMOfxHjpaDXsJlmhHhHVs8yGhjaVBQtYAE/osMEgWqrZqL04sGbhg9QX/edfNf/b5qyuv7ng1cNCfBfcwacd/jwl0zc3Nax949r///tmWZ64b1oeLdcmQsAexZKlM76Q+7AbY1PWNualEG1fW3Y276Mn9hHS0mPyBLE4AKud9J9c6tWHFRjAq2CkLli9eCrVra2F5zXIoLirmxZ58g1PcCxUBkSTHSk24Dhz6dn7JcmQZe3ZGoFLgV+Pu/W6eXeYXT88Bf56Zn89KiwLqfu8QpmS4JzDKM0In3PcCxm+Q9xPGLcvBIB/YhFm5fs8nAR7xpcT93SAf9FW6Jw02f4fzLEDM0ziGQNkP2JzxMwTwm2XhYcsAe/auZAE14RVhpFOOkknOYfcMMXexG9xFzk3OXPD3d/883xo5YMq/4AXdqDkUXDj5N3bi9yYbJGDxxJ4gn6Dv5uB17JyuNpVKURGcFtfIuzkyOgrdXd3UbIYl2bGyNgxBIoEXcdajqx8H4PRz9wxG6APEXc+vw/4ZpgoqNtKyDbCwJzyJXAniZsxcGV/efsXGa773gbd84PM7pB1MSJ/Bn6jn9gyegvBXwwS6Tz30qSXdY50febT5sQ90TnVW6Jou4YaULZXAnXiRqZYcrXaDb3pmu1M5Gz0mpxUGkdCgpqsbaXJhUczdtkBT42AbFtSULYG6VXWwcvlKKCoqYneRWJ9lAnCKd7mW0SUdgoDT/cZecF9IYBfyPcet79mVrE8Z+whQ8G7cKMAb9px8OyHK/cN3UtAVTLDl++SzbqO6iqOArt8YCkkqc3uj8r6P65dh489XTucoFD7gngEhCoI5kOtW6IT1J+aGw7YL2jhjJF8fspi5Is/2by64Z6fEYl5NMNWO993DmtrQOF2Knvv7YeDu/p7bLR82/951dD/HY0znLDnKJ+wDj8aNibXuOH+WBRMTE9DZ3QU9/d0wnZzKJrdBXEePI08M9qUndh9mAndeXWRiCJMlKlsoj7lyoBoylJml+jlFdUdfd96NX/nimz/9r3M/r6fHN8+Ce4R1+vqzX68+1nPsjY/vffyTram21dPqNJgyK5vEdq2SpbDubejmxZ9TSEdY1Blo99Zn4yHBRgyKrICu66RJ40HAAyFLKpQmSuG8+o2wvHo5lJaUOk0cGAWzYK8LdhrnA3evxSpqy32tW88cOQqBz9xFja2L50Sxpt3gLh7p3bhRxp0jpCLs/nzvKu5XiPXvu90IMELA3c9KCrB881l/4pULseILAXd2JjLqZqTnBIRYvM/1kto46dlC8cMz4QofMHBnLVipcVLAWac0MM4hJcCdruWTRS1wHcudmZOZ98rdRNlPwt3LiF785sILrEHrkzUXAeDuvJ6YT9d1dN+Q70UFeS+4B0sg1oEyFouRdZ3mMk7TNPr58MgQ1cD3DHTBbDpJRg6FF9OYJYwJcipY2MHSb+W84M4Jw1g/DRaOdLv1FVuBuJGA0nRFel1Z474PvOOOP7+gcetzm6RNZyzBTQTxFgH9zuBL7j9yf9nDxx6+8qUjL33yyMCxHVPaFKRVlhnPHH3oU8LDy2O4lFyHO4+BO7Uz4oLBz/pjHiW0xBUip6GYpwUQj8Whbk0dbFjTCCWJElbuxh5IWx0PBwI8KgdBhzIyuGNSiiDR8QNsz8/yWbGFgHuOJU0ad7YQwkf7gXvYlssncKKCsp8XYy4KQthYyTU9B8s9aN2jAGqU+K8zT6LcKfxFnCvEGCI9JwTcxU0z7I6ugbjAnBReL7hzQqegtWR2d27/evf1bC/x/+cKg2hTSja532ZzwlVMNRA2fs7+CXh377y51zrIcg9bnizLnVfWuL8jnhHmASgE3PGZaKyQ6srRRnSlTKWTMDQyCG3drTAwPAh6SgcZu70hXweqRArKQt5NL1Sbx5VgC+FWroQ8wvCpZsSgCMqgWC+ZvXzzZT970yW7P7e5YXPzmQrwZ8E9z4lABrrftf5u657mFz+wr2Pvu4etMdnUWCtDcqE7OMRcdyJBi/+GbTPSlplVJkgXHBcz3YNZFtShGF30FibRxagXe31dHVSVVIGmaKzkRPRU5gkrZOG72rc6wpj/JdCaFRaJS7C4ATsIGB1r22fXuC0dR94FXeeRh45QcQkAfkojE+5EAnP3WufZ+c69QsrpvO8cJlyDfz+/4O7CIjGNOY8OUgACp8VNFMTvlk94uN3lfu/t/m6gxZhT/5yho3XcwagQi/FwamahIwrLnZFNZDDYLfwFsLsRWpRRZrw2Lte74Dp3/dfPdqfz7orNsyEy/vUo734iwN0L5N5QD4Uc8jDgOfLFVdvO1JbgD8onA9vFcqtcPIMl4SHJzQz0D/dDV3cnDA8NE00tlcYJ7gFU1iJoq7yJs5MrxL4isvIYhTey3MWUIpDSsrWyaOnQGy7a/eVNdZvuLVtf1n+rdOaVyJ0F94B9adv3KV99trfu6ean3/lS5973dcx0rExj+1ZVAzOJuRis8SVVVaC1jlucMtPxp9QexrkzuuuZJcBdRY6GiW4obNgqU30mktTEtAQsq1kGGxo2QFVFJZXAYVyekoG4dYfWOokKpHH0KSfK5+B1W9bugyzAPd9BDcyY9wPxgJ3l501wwN3znULi3JHAPeJuj1Ijf9yu+Kx9l8/H4r9Bo7pQxbcjyEemCHg6pHmfnmVB5hHqYc9zPycyuHOBT+eOL7hjRXpi7uSKJxDi7i7XWEVynHhfN2cjJcUKTHCgmLVdpu1jYekq/mHZ7/j37Kh75l8ZvgoBgbx6xa0oLaDlHgbcfuBOc+RJ5izEcnemXWF5B+hxxA/LGbLBsHSYTc/AwGA/dHR0wMjIKJNpaMHTGnPLPUiF4Dl9MsXphQHFnorWOpJ+UQNtfDwm2FEGvwKJpGZvX7lt367GXX+3cemKR27f9pHxMy2DPqK4y3OKz9Bf/dcrP158/4u/u3lv3/4PHR1r2jaljAO2NFS0BJhJEyRb5YBucIBnh5wBO9ZtigPN+hk7XMg0X2jpM80S3fpY1sZ0BAmWVC+Fjes3wbKa5Zx6kSkMIu4kLHVxEPHf3prVQMvbtdpZ1rIrOz7Q2s9TvpbPFZ/jevfsF9EMJEvp4NcUAqBh4O53r8DvRCDAKWRs4UekMHAvFNgzIBY+EtoiARPjWMvuMq2AW4aCu+s5weEFz0BE5zK3AiKsSL9seSo5dYM7u59IeENgFi53sZ7ZwM7OKFWjEE8qK2NlgI7gzmuzOcBzSGG2OWXuI5c6Pp+F5ihuTxPDwgAMu/wnO3f+XF3UAionvO5077xGce0HroVPvN4py8uzrRxLXWX1726DhMG2SXzzM7PT0NvbC+0d7TA1MU3JcIxZk/GHsI/PXPESWTFfSEErRK/MK5lQJtvIT6uaYJk6QEIGTLArnymFXXU7f3VB3fmfu7L+tS9fVXtVMvyEnD5XnAV3n7XCevZf/tfPLnuu/cU/3z94aPewPCKl5Vm2aSgRXqUewnRIZYMxzdGRxv9XwAKNV63jpkRgRzKaTD91ZuELwYF3UyGhFkFFSTnUrV5HsXbZVgGw/pP1iHXcZQLcxSFBK97gDFGB2465GLJ+TYcuQsmb3zXiRr6A6bW+Qw4+HdkQiz0MuN2PKAR0C/IMnNCTEh3c5wLsfksQBr5+3ymoCUwBoB/0Tjnxeh8gdF+TE3PHHe6AOwKqAHdeI019yjhs5FjsAqolxwJELxqFxgRQOwWnArTFZsZwHP4dk2xF7g2z9gW4O2fIpZzkgw0aOz8I+SonmL7gf2L8wN39M7dy4HcPL9d8FHDH8ZC1rmDTK4XF3x1GO14IyZtaTc9MQ1d3F3R0dsL0zAwrkRNVCo7W6VX4+DoJT44oTECvCgd3NKCwoZel6hnbywbQxmWoK6pPX1x30T9sWLPxO3dfeXf7mWS9n1CRdfroOJmR2rYtf2vPP6196LlHPnh0sOV/tSQ7K5PxGYA4sdKANGGCkohR9yEWP8OsecqHJUFiSSr9oXaFyGxDDQ4E5ayrlsuJtaNNoEJFaRU01jZC3Tl1EMOe7AYjgqBcWw354rGUxKSfIcA7iSrUYSlkGTkFraP7RgR2cX0QYIYlzwVDlrCXsnVxx47yKiIFbKQzGdz9Wp4WMDVZl84F3J3vBICH+wFBO9L73HzWq28ynufZ+cE9k2JFNqATJ2cjRfc8RcG5Gz4774Sp6nSOTWwlKoNtEFsUy5FFFy+YzCvnWOTieaITvXAti9warOPOBM2ywDZMg+WkV6xoIv95L0QB9Lri3QBO7nF3xr2Xg597UsKGLhR4vC4D7OwdMNSI+Uoo3xD8RydGoampGfoG+qiCyEQJiH3g8WLu9cjeyEI780RgKAWKueUp90m2wFJMxnrDiULjhgYlyTJoKG9sqltR/8kLt1/z4Ee23X7GuOfPgrtrpyCwP9L9SNW9j33v9kO9R+5oHm1rHJdnwFSxSTpqfZj2xjJyWS9hkTLD2ehsGQy03HlXNgnd+NTIjVneJBTEYcEyOCqpkaAkUUoWe+3qdVAWL2NJdRIrj8NnYv2823qnfS4OGh0QdryCNHp2MJjg8bZTFRZ8VgZugFs6Msj7ONCc5CTSxHPFga8XwbM7M9/KjaN6QS5K3NzvO1HB0hHRfgIn6k0KuK4Qge29rTtGHfbIfKDvdfuyV48i2gO4TjyD8T5byseKlwfks28r9gqz3Fmc3EPTS30fmCKNijJjpuBNUdDo1CWQkzaMD49BSVkZxErioMYV0G0dLNlkAIRnHPuMEyBiThhWsWBDE+alQ24KiSzWkPkK471nhXi+y5jPDR+27uL3+fZZjnzha+B9I79s/mAvWcYEwO9h6HN4bBSaW5tgYGCAVQZZBnWR8yO0wfJ2mjJv9IVEpiiexLVhvd/p/bBznAGg2hrIMwpUyYtgy5qtj2yp3fKlK7e99fGbVuyYiTpfp/J1Z8HdtToH7YOxB5/47xsf2P/Axw70H9w1bE6AHVdpU1h6ijHOkV+e8R7ihhURNXTZ4ek2yXJnyXaKZIOJ5DQKSyBhNZvAatux5M20oThRAquWr4I1K9fA4qrFEJcTZCFgZidlmmJ7RN4Q3tetFgLuIh2FZafmgrtXMcgHimfBPbNZzoK7MKRObXAX6W6syQinauYNm0ixRXDgwE4VMLxihRLnsIYFL5ixYKZvAno7uyFWnICKxZVQUlkKSpEKSkIFU7FBt3Re+criyoauE6BjTTdKA8wYx/96BW4OmM4R3P1AeS4K4ckCd6EQ4H9Tehr6McGusxMGBwfAsA2QVfSCMJc+Gkmidzs5TdBR6kZZri/kzDXKaxllsQRmGpvLxMh1b6clWFWyCnbVX/z9m7a/9qtv3/iefWcC//xZcHdtip+3/eT8Hzzwo7v39u+9vkfvLTU0GyQ1xtxxaYMaEVB2vMqaw1CFDec3RnDHvm0I7BYqAUQvaxG4I9MSgbuByXcKqEgra9mgSSp1d2tY1whLFi2hPuz4M+SLR3Y6FckePODubGJPgouf1S6AnZv1vpzsAtwZPa7/Zz5AHe/MBEe2s74wi52NjwR2WCiCv0ohbvocSz7czmIenDBrbB7U+yiCupDDHKn+3DtuDjyF1FlHeU7guD1A55dh7/1uTgmZKxvGC+7Ci4VJWGRxU+WKArZpgYz0z9hm2QSYHZmGzkOtMNI7AqBJoCU0KK2uhOrlS6BySRXICQXStk5Wp6Qytz36ATCMRiQuikrkVEg1nc/T4XaR5/OgBGWv52wzH7pecU0YE57flvU+l9IK/CiBfZLvAi13srAz7n80ZBRNhWQ6BZ1dnXCs+RhMTU9QhjuFONGCR+8FdsrE8mD0jAhwxwFRU3dR686lJd8kzBBjnhl9FtdKBSUeA1NPQdxMwLnl65tfc872b7z3dX/8o0uWXTIwD8f2pN6iEHlwUgd6Ih+O9LIvwAvVX/vR1/7s5faX39WWbF8zGZvEkA2AoYCkS6BY2GUIXewGmAq645griIE7T5ohcMfkDfwF0k6ybnHOgSI3PHf5WQBLqpdAQ+06Ri0bKwFTR+0e9XsZLN2gpgqsfI7HqEWs3OOC98bGBJA6rvB8me58cIUQ04j3yYm5B7jjs4HpLLjPZS+fBffsMj0nROCZTDdo0bHkCXVey12cEZYdz7xaqHjblgSSYUEMy1JBAX06DWO9I9B/rBtSk0k6k6BKYKsSKEUalC0qh8UrlkBpVRnl2KKrHuUC5smgcMAGJpQnQ14+5lB3C90gV/p8gHu+PTNf4O7IGs86eJPvggi8RGhHeBax2QwKWlXD+PsYdHd3Q3tHG3WWkzDESdacdJHXAAAgAElEQVQ7D3UIgKcidqHNs97vlIDokp1cJAMYEilt2I0OG87ICUx6NEC14lCVqjQ2L974xMXrX/PV2256z4OnO7nNWXAHAGwKs2f/nt2/fOT+v24bbz9/GIa0pJpkndt0BRQ7BpqsUPKHbicpOQM3Gps83EjkhGf88mRVcgDDmLuqgIWWAObYyypYugWKrEFlWQWsW1sHq1euhuJ4MWOmQy2Ud3hjWnymNp6FN10c63ksdybUMo4qt3Uc5ET1O3xhCXMOyOeNsWc/kZSVAEvXT1nwA8J8lnsUS12w8Qdt/ii2eOY5Ua6eC5wX/p0gYR7lkEexsP1i7lGUDl8rMKSensYc4KL2i/V735GuySKuoRw4ThjFgipEbEpZ8rzWBf+B2GLKkMDy1JQJY/0jMNDWB9P90xCTYvQdw0LFG3NhAEADKKkohUXLqqF8UTnEimMgxxQwAJPBsCsZO8PM4mSj9GOa985jVHDPN//HC+5hHgInWz6P9S7GEMzOiSqPzBKUKX6OOQw2KBqGJE2Ynp6G5pYm6O3rgWQ6yWNBLPTBkvAw5GGxJDnSNBi4sw9fcHIxsH/KJhLZYDWTAmlLB0uxwFYwd0qFUr0YlqvLJtavaPjJW6972z+9e827X5HcGZCFH8mT+o0o5/6kDnAhHv7rwV83fueB7/zffZ0Hdven+6tm5GmWWYmbQUcSGY3IZqhtIbnlcWsgEAs9nLVo5fY1r2dle4xiQ+hilzDOzsC9HEve1tRB7epaKC0uJRc9NYPBb6LrDivlVZVc8m4KB3c9u9c1mvVvD3yeSeDO3sVr/2R2SVRwDxKyJB8iONpPJ3BnKmj+j9vlHXTlQoI7jTko/sxdue5xRgF3EUJj6XMZWmOkoGIdHGWQLQlitgqaIcPs6AT0t/fAUOcQKGkVirUSMEyTrHHiQVcVSFFOjQ1FpQkoqyqDiiUVUFpVShahoWAPUuZ5o5x6nsgndm/e+HaeVAayciMkMi4YuAeU37nHGQju3JOJcg+vR3c7hjcozwhj42DB0PAgtLW3wsBAP+imzlpa826aeD3JRbEBspr0ZDUMYPLcRhhHjYspD1hxjOCOSl3MikGJVWqvLF1xZMOK9d+6+/a7/22HdPom14Wd+YXA1pP6jAfsB+KPPPjIhx7e++gH26fb10xKEwpmx+PhRctB0m1iiMPNaaD2rWFGBrrpObhTLSvjvKIucbZJMM+yZzngk2KJ/1OhSCuClctWwLraelhcVU2Z8Rg3YvF8IOFB1fLY9pU2LVsiEkZu8hCfmHMmI91ltfONL2LUXpnhdt2LhYgaY3eud4Gh+7tZ3gO+03h1ve+a+43FfWFGSWHiMQqQ+8lI8bPcHn1c+c+zI3OfGUUVWJgtHibw8x32nN/5WNbzCe6OwpHHgj8ecHfvTaHIkQJDz8u23Il9jhLpZFAQ3C0FrKk0DHcPwGBHL8yOpSBuFwOYjC0SFXFT10FRZBsBG1NryfrTJIiXxqCkuhTKlpRDoqoYlCIFTMkEHa1914YT8y3i1kE7ZC4li86751EAorjlI1vu/IH59l8guGMYxGbxc8qmwdinbFMSHXWQk4GSFfv6eqCjswPGJsbAMFmog3QlniQnzjTdSyA9TXKGvpZRfaN3xgabO1JwzUhZwEoGSwLFUKFCqphdt6juiau2XfOPn7/2s79ZmNM7/095VYM7xtq/d+B7O7//mx98sWWidfugPZRIKSnH9UOaPrrUsb8wHmF002NPYsx8xW5wvJ8gdXum04LAjsxVzOK2kPddYu54TMpTIQYrl66AdWvWwZLqGlbPjlnxlIXPaj5RxyeeerT4qbkDC+6HgbsfqDpufMLCjJLg3kbeQ3eigN0TJMjZyWHATsfUcbMWkFCXxwrPErAFWes5Ksf8n8w53DEM3B1AjXBv2jIezWi+wV2Mxw/ABOj5glsEy93vFYXlLhIgGSzjvkL2NJk6NWuWDKouwczgBPS1dsH44BioVgxkM0bVsJqkUQZ9XNHSixcterakqGhyaHh4w8TE2BpdSitWzAKpSAKtIgGlNWVQXlMO8dIExeh5sZ3jV3M1oaXdl8HijFhm3kHvfhPqvvvnuaLcvR+EZ1rMZ5Dgz/pOAO2seKqXxGYu4M4KgTCfCcOeJnkrKVkOwx9oWdOiATHY9fT2QGd3J4yPjzFxRjISeT+y8xQZuLt7zbON7Bj3JiMTJgY8bkCJ3CZMqNTScViiLB7ZULP+/g+88U8+fcuaW1oiHJlT7pJXLbhjTftP235a88P7v/el/cOHbh6Rxkpm5CRp2UwlZNKe6mJRs2PHjzIsbd1kgI0xcYsDDWbP89aQzF5HigvcQJwb3gQoK6qADfUbqPQtriXIBYj1sMSzTDF2ESNi98KfucFdxN2zXfB8TzmWMWd94oKZLGUfYBdyO0pcPUtxCBI1Ac93xz3FpNL9eExUHDpnPPz+vha3a7cGKiEB48t38sRw/K4J9w7k8Z9GUBjmVyL4jMXnR1EPfS6wOvZRRli6mNMKeRdnDPli73nY2wTbnAM0gcsggmVsp+Fz0ToXP0UDzmKZsiDrNsSRrGZSh5GOQRjs7Adj1gBNiYNpSCCZCsRtDWDWgrXLVx9pWLfuyyuWr2w+fGj/hQP9g9dNzk5umTQmq5JKCoyYCXaxDfHKBNSsrIGy6nKQ4irrMY6gReQtjNmSnRF+3ukfzMRnlib7e+YtsKaehRWyrW82o8JYFVDGZBLXirM2ep59K7QMN7j7xdXpgdxoCAkT0NP89BT+C4V3gGPtrhl9L3beJCOJ84RMTk1Qch1m0WM4RMhlktccz2mu+D29SX1OVQvlNfFnYDiAJpP9mzw4hgRxPQYri5e3XFS74xsffM+Hv7VL2jVbyP4+Fa6Nes5PhbHO2xjQYv9py0/Lj3YdfuP3//u73xhMjJVMKbNg4ioLogk+M+LIOEeHd3LDOnVGAcs2OONBFgdUHFgEbwzqWJCIFUHtqjqoXVMLFaUVlESCLnlq5er+EFVtpkuYF9zFpf4u71wqV+d6z+xFsdj9EtyCRIK4VihBvotFiUvZ6XQ0rx4LgdxxeXdmpoLA+5wolLLed4gC7rg1woHef4tGsajnY3OHuVHDgdCzFUMGJeL0Ud7Pqyj4xfiFtR5lLrz3y8qSF0DDSy+JAZa6MiJjGYbIedIVMkCilxYtRcuGmClDLAkw3TsGgy19MDM6Q4lWFs+tsXUbSu1iiOna7Pnnbvv2hjX137zzxjubHzv0fM3TLz56cUtH8/XDM6O7RlLDa6btmbKkPAsz9gxUL62GipoKKKoug1hpgpLFsNaOcrWQCwNjzBjOIxOUywQiYBHeQZ5MS8moyHrJPIPuI8IIWxjGYYWAu6KegTtXaBzgztdeiq1A2LrmV2ujrCLPbxGylt+QOEO4SsO8dZyF3jJgeGQYWtpaYWCwj0BfZCWhwiPWWeTrkmcBZQ6Sjrnj8v7CCSQsd6B8BhNUkKFKqkitLV793G3X3fa/P7L9L5473WrfX5Xg/lTnU0XP9j17/hMvP/b5PzQ9ffFEfFLBjm8Ud3GAxrV1MdGDN6YQbrIs5ZZrmlTdKsrVyLPO2rfi5lq+dAVs2bAZykrKmDse/4fxJo86i5n47GCxek5Oa5eVX+49dA6w5lnNHMvYc60fcHl/FiQO3C51Oow+WjzTgUQjiGyx4Gbbw1f2suh5z6JfbXmQJ8LvHBcilKIAeiH3yx5PtiWc+Z3bRRtNSOJVZPEIsRhiSUWJ5YYJh4yVmOE9DxptDrjTJs825uYd3OkZXN1kflzMfaNOiwR2PFPeRCwxLSixYmCOzsJQcy+M94yAlca9rIBh2qCpGlhJE8qgBFZULH962/pNn/ijq/7o2eXLl88iHzlW3Aw+PbH2SMuh173Sdfia4anhC6bNqZqRmZEiOSaBUqxCvLIIymsqqHxOK1GJKQ3PO2bfYxAYXdMYDxbJfaxgnlvGNF2sVwVrLZ296/CdxHqRIcv3gmOUeBvVhGwAunsUazz69vS9Ep9DMoOXFeNFWHac9ZGRn94gowcVob7+fmhpaYbxqXGWYKfKxGKXKYfjolOAu08r29zBuDwmxFECkDBisFRZMnjl5qv//Z273vKFq1fd2HM6cc+Hnd/jXLpT7+u2bSvf2fed1fs7Dv7Jr57+r78ahhFIybNgqQZQEQauKu0419izwJ3rlIJ4gYA9czk7i0R7RXEdBPfSknLYuGEjrFq2CmIoJHR0PaHNjuwZHnHvAXdM1nOLQD+LXdwhsCWrEPj8IPkCns9OCAP3nDi/qBn2lOGJ5xG4u56T9S55xuYAlvNd7wJlt3oM2nVzAeEwcM/kAczvXhdz441z53tKUJKUH+lMFHB31i3k1fxK0woBefdYKBTl2q/8NOXcLpLlzkNpjPYIFXSupJMXBvtA4PFjybAxWwEtCTDeMQgDLT2QHk9RAqyOLnzMsLZliJuqXa6Wjl7+mss+fu7q9T+9ddetI+6BYaivZbSl7KXOlzbsPbz/9U0dR6/sHujdPJueWWRIumzHbZBLZChZUgFlNRWgVcRBKpJBi6vEZqnrabIYmQGBibpc1ghvlyvb3i2gyGJ3bVQWzss+0GFWuK9MiJCRf7y7XoC7e68ha5z7gyJQ5xUKSkwBbDCDrvnW9laYnJ4k9jrMqs8we7uUTfK2cwUp3/sIuc2JbnC95bQECTNh1FfXt7z9ynfcc/PON/1nAzSkeQrU8b76Cf/+qw7c7x+8v+y5fc9d+cSBJz/9Us+BLelYGiwrheoimCpLaMucKh6H4clF5OZxIwRPyKB4OZ0wRhkrrHJMziiKFcOGxvVQuxY7vckE7kQvi6x1eIBPMLi7h+s9SFmCKYIl77XcvVa6mAMvaAeCO2pQfID5xnamgnshyUtRJAFll4u2qFm6aa5FP6/gjs+iBQxXn/ws+BMK7vzVUWdWXZVRWIliKJjEioCvQLGUgGTfOPQe7YDpgXFQMGPekiBt2hBXEyCnAYrtmL61fst/bFjX+Ncfvv7DaMX5OrPQgHhh8oWqjpaODc++9PzbjzW9cv3w5NCypJQq0tW0pKsWKKUaJdxVLKuCospiUJD0hnWfYtPIQwr0E9djWJsJ4YB37wp/vxpbkXDPyqkA7kxJwZGgguPewOgRZQ16xKsjwB9tPgY9vV2kFJFRxmM9zrkKcoz5vSzTp+iDngNsFITVE5KlQKVaOX3h2h2/veOGD3z4+pXXB657lDO6kNe8qsAdNetPPfm5+sM9+z/68N5H75xQZ0GXUqBiaQQ2gdD45hHRK+ZLpn95mzW4tUE6VlxDpJ/zjkRFajHRy27fth3iWpzVZloAMRnd8ugx9NGwueWOXgR224zlnpX97tolOfFznx0UBJ45cfU8O8LdHpNEBhfmbutV1Lb6iXlhuYvrfd33LqsjyGqmCFwUt2KBJynMSsfbRYnpBz22EOtpLpaXXza7WM4g66UQkHeUtJB5db+n15sQBdyDbu+7NT1nCJ+XtS+51YalzDEiiWJBH8yv0SmRVYIExEGatmDoWA8Mt/WBnUQXuQq6gX0dZIhLcSgyYlZ1orLvj2597+1VlVW/j9L7G3N7mkaayg42Hbnm14/8+s6mvmMXzNgzVaZsKKakg5QASCwqhvJlVVBcU0GAb6HCIWNeAI7VpPEy9x5PNKOQAsbiXQob/TUD7qILZWYdcj1dmbh28GIWsl8LPGrO5W65lLNX+FU4DkVVyQVvmAaoMZVofYfGRuDosVdgaGiAUu8EuGfxAGQpCXlGKfQl1LGQyMiQQcZkZ1UBRZdhibJo6o4b7/jLuF36g4/u+uhpkVz3qgL3JwefLPvXx//txuean/9a00RLtY79fZEwRtLA1BnzHDJOMbc6s9r5v3w7MTGLnSXTOaCGgMcBvKZyKWw7bzssWrSI4qG4WSzDpCQ7keSRI8R9wN1tEPkBUBi4H6/Fni06XI6NAsGdSlcC+elyD96ZAu5zEZJOzNTlUiz0Pn5Ja95ZPhHg7lb8FgLc6YzyeXL3nMf9gxUr+NFsgDiWtdo2mNjzQUYmUhUkW4WEqcFY+yAMHO0GYzxNVrtBrZQBFJVlx1dC6dT1l17/r7u2Xfy5y+ovGy6UuWxv397ax/c8+eY/7Pn9Hb0DPQ2goqfQlEb1cTDjNixasxSqVlZDUWUJSDEZVBXlCtZyY023gSTqZIFjgh+Ombhu8SdcXiCg47s77aWzEuKywZ05CPx48rJ3R6H7bS4AHwXcWac9zvzJE+yQcwTBvq+vFw6/cgSSyRlKsBMC2ylzizooRwtmKQ0yVkdggiNOdcqCMqnE3LJi27Grzr/m9fdccg9a79jr+5T+vGrAHa32jz/68dcc6Dj0id8defzG2aJZidzxskoHxjax25sJMmbcEKmCK9mNx5LZSvKNxpM0iFXJ6a/OekZrigblxZVQv7oR1tetZ80jNAR0VvrG2JW8Vjt3oHnAXRzCHAvbJ0Yd5BT1A/cwiz1X1+dvL+KAPBSR80wPe5b7OThX+cA9iuXMViDXcg93CBee7R4lVFDo6Y4iML0KnxssC32eUE7nAuLiWWHf9RMiQe8pwDfonvi9KFS4TlyeK5hez5oIlTFueQbumgB37O2NSVrIVWaqYI6koP9oD0z1jIFqMKY6nfgtsMmTAvG0mqpfXP/y7be+66Nyp/zcVVddVbBgR/nz4LMPlk6mRzYfbmm65UjHseu7xnrrZu3pGJJm6bIOdgzgnNpzQC1TIV5RBLFijdjvLOAAT6yYGJVXnTwcx0qnXhZuxRv/nYl5UTa9D/FVvv0UZa/OZT+6vxMN3LGawCLrHQ0ujL+j5w4VMGQLPNp0FHp7u6mbnKClFSSWjrczz0DJi+qy3Kn/B2IAJVizSU2oGiRmis33XvO/vr56Wf0/TGzt771Huie85OB4J+g4vv+qAff7eu5b/bPf/uf7nnrlmY8NSAPFaWUWQMUTbrM/qso6viFxDGq1PFFOzG2ma5qrgxGRzDBwxw+CNma8lhQVw7LqFbBl/TYo0hJQVFQEyWSS0VtymirKiM0CwhMD7nN1x3vB3S8RztdFHQLuGOukMp4Ahr3sOcnd2WxcGdYpZ30iHIKoyoP7noV+J8Iw5nTJcQla3uqUgL5AAU/fCdGcCgF34U1YKHBnyagyqLYNKlE7I7BbYCLYWQqopgqjzYMw0tIP+kQaZBMBhJVE4TfRnV8dqxy4cef1X73x0hu/XldVNzHXjGl00z/Y9GAsNZRa3j3ed+Hh9qM3NHc0Xz06PbzKUkwpbaeRAxWKq0qgYlkllC4uAaUkBraGvcyxBI7F221OnkVKH4/HM8sd5RA/IXzNWYIiY2ZjaUFstSIpwxFyKOa0mV1figLumCGPdfBowRODJ1XdMOUL/40NZva+/BIk07PUWpcCL5QpL/hC+AMD0M4duhJsJSy8iq4QxnOPnTpjRgIaSzcM3HzJzX92+dZLHrx20bXjx/v+J/L7rwpw32PvKf76j7/1hoNdB+8+Ntq0dVKdAlNJUzTb4SVG1zruNOJDYFzTToJGlpUsyGXY1BFYs2J3io8rkgSLqqph68ZtsLRyGbn4cBNSmR0vp2ML6tge7LA5O4wpg6IcjHKHXeVlvla4Z4cEZXD7AZWvR8DnfjTGIGvdR1gEgSIxgrlfP8/uDvIesIkMaj/DbjgXUHbmjQbI1tRLvOEVigt1gI4L3IVsC2nWElXQhIG9+z5kFfmARBjIs0X0cCL4lM55x0yGVla1BguvYa9FhfcDR9cACWs5DqnBGeg91AHp4VmANApxdP8qoGlxajQTM6XJDSvrH3v3dbfdc/W5V79cqDveb04x4e6XLz9W1j/asqa3v3tne1frTa297VdPpacSNrWTNqC4MgFqiQolS8qgckUVQLEMusS6TOK74DsSz4ZsUx8KLKcjFkxsVMVBieaYeyApRs/Lc4mzHUvHXB+30pcVYsx3Pj3eR29eh3fdIyuWIoHQyQPMeEuZvKZdxWvS0YI3oaevFw4ePsCS6zCvwk0MhNdTJ9iMJyPr3cUcsU3HiIZc4pnhvASqqUG5Xmldu+W1921bd8EX7t750QOSJLHY7in4WSjZdNJeHbXlb7zwje0P7PnNh15u3/uOURhNpBXMrjQIu4n9iFJQGQ0i1Z4L64ZUXbYhMlYqJ0RAYKf+z+hqx8Qc1lsY69gb1jXAujX1UCQXUcZl7icb2LPASGji/EtikzlJQhHc8VE6vIkxFQLuQS51PysgSJEoxNUd7POKkFA3h53tVoq8yWnOfHkWM8pjwoA5itALu0eUA+bazlEuD7xmPsEdH5LPis8WwrkkZ27lIaeahatopFgDdgNDQhrWhjWO/BNTBgy19MF42xDY0xbYBpLLxDALh7jHVcOGRYnSV2664oa/vXz7Jb/csWJ+m4gcPHgwdjB1sOLQ4UO17d2dV45Njb67b7DnXEu1FAR5XTPALgIoWVoOVecshkRlCbW2wyR9tGRNC/PHeedJG13UggiHKThoyaN8opAFEm/iz/B/2JxFcG5yRWguoSBvaDEfuEfZ485aI0lPHq9BjlcRbEjrOhw4chD6+voI4KkvPLbMxhwLDLm6K4o9Aou54bnSxMGd6MS5DiF0AsXUoMQqhsaq9YOXbbz8by87d9d9b65/8ynb9z2KbDouQXCyv/zU+FOLfvDw/3v7C60vfPDo4LFNKTVJnd3QncV4pRmdIxMy2C0IeaY5mztTfbPAnbK0SQPmoI05eDK2EGQc8uesWg2bNmyEkkQJKJYaAO6ZWclY7Nwt7yKaFKDvuKI9FrIXVB1FwGfSo8TYmd7qMzb+I8pI9XyCxuCnPIQBe869AjePT8w9wk4Os+Z9lZR52MBhwExDD3OX+9B/eocWYQocR0QgoNJY3JsgF1Bznhvi43W/v/vW9Hcfb4IYm2AzdI/V+x1HCfMJOTAPHBKgYMwWyBpHTDN1E0qUIhhp64X+Y11gjaYA0jgWDWxJA0lSQdYlKJUT/Y0r1973vre+9+8vXX1pzzxsBd9boCX/9d9+fWl7c/vl09MT1/UM913VPz6wMqnpihmzwEpYoJXGoHrZImK6i5WoIGsy8bATcGFuHeUAs+6SjDnTBjQ9GBMm80hSdQ6BOzNWSPY5XioxNDZnuT/3EyrheyM3tyh8FomFL+TjbDkiI2K9OPqHBqCpqQlGxoYpLo89QYgBkJIRXb12+Zedvchj7MiDgB8M22ArWOfDBRd6YRNSHCqsSri49uJfblu79Ys7anfsuaHhhlTYeE/G76PIg5Mxrnl5Jh6arx745kUPPv2bDx/s3X/TcHqwRJfSLG6Fh57cL7iIbPGxtQueFKbkZXjeacH5TIkSLIytU/91SpJTqS3skkWLqaZ9xfIVYKaxzWt+cM+AjUuJyJargg/HN8fcK1MDSWx8VtkLdH5WcpbXgPHyZH2iWOxRaG65jI8UB6RrSdpnPz0KcIdd47fpQnBrXvZplJuEKQh4j0IOc2BXMBchk7hnmKUe9vsgcA+6fwbcmSvVe38/D4T33R1QIdcx7hnklED6WQUUTEqbMaFj3zGY7B0BNWWDZKLrVgPTxM5wKpRppbMrKpf9/rLtF37hT6+767ETTT2KHsZ9/fuKj7Uca3x679NX940NXtM3Mbh9PD2xOGnNqLZiQqIsDiWLS6C4uggS5UUQL4qTdYpWqoGlvJTdz6zVTKydu+YR3LnljvNhUaIeNyjmGFsXoZUo+7eQa6KAewZ4qQcnzYFuGtDe2QEdXe0wOTXJQqEozInP36VF+oE75/Enb65sEsBn+HwJ8an+HUMicSMODYvW9+2ov+DLl2+9/N/fWf/O7rnmYRQyL4VeW4g8KPTeJ/16tNq/89vv3f5C64t3to40N87K08wFT+Aus9IJodYSXGAiDcu7xS1DTOg+ljuLrlMQh1is8E9pUQn1aK+vq4d4LE493KnbWwCi5FrIwnLPTBs5EwlUc+PLWd/nX4kSU2fgmK2UCnB1Lxjd30MlG1py572vByjcz56rlczGng3uvu/t3X0+YwnboFHGuFAHKAq4FwLwAjBzQNFnnvzANWd682hBcwZ3J3rFb+56Bo2JQqks/pzlbHDAijo7sWoWWQXWej0GMUuDkfY+6D3UBjCrg4K5ariJeGmcZmhQU1bTtKV+47+95+a3/8umik1ZTHRh++Z4fk+18X1Nix/Z99i2g82Hru0a7Lp0eHJoQ8pOV6TspGzEdIhXxljS3aIKKKsoAzWugok0trwPOuYD0ke43AnXvARcGbkSdW/5rfn873+C6ghTmJ28g0l3oEgwNjkOza3NMDg4AMlUknf+wjxpDtYuYcfGzrlvRTtY+hHmMgjOEz4UVAyJLtwCzdJgkVYDW1ZufmDL2s1ffP/r3/9UPdSnTzWAn/+1ibAsC3EJHpJ/2vMPu+5/9oGPHe0/et2wPlRkqAbxELPcNtE2lHVmovAKZWFiPTrPLKUEMiZR3MBGsT0em1dtDRJagshq6mvrobpqMVkaKFCwfCPsk2uDioQgRj9JeaGu5DE/GRrFYg9McPMMMAv4PTSyQW5/37h9wM5y3yPMKg62tKPF3MPu712bKNd75/pEWS85Y5uDdRXlcHsteHfeQdDejVKqJr7rTXDzjsnPCg88MzgHnkXKR3xC2dJIBENKMsbRNVANDfRRHdoPNIE+NAmyzjuz8YTYGMSgTCmbWF11zgOvv+J1X3nnRW/DhiHhBznsoBf4e/Q67mvft/qh5x7aebjtyLUDE0M7h6ZH1syYUwkrYYKckKC4vATKq8qhrKociitKAGISpJEQn1PxYTMaofgQz4ZIxENlCAl8uPJ+KoE7s7AduizPrIndIwA582uSkVQeZ0B3bze0d7TD+MQ4mLbhNJ7JDTfl3ofhPZPKJH/EI6nvPDO2ZFOCIiiGlSWrejet3vTVN1z0hnvf0/ieU453Psr5L3BbnmAB+BkAACAASURBVBqXY4b8V/79S3/+UutL7++c7FiTUlPE/kR92UnpExkW6PYTWdFMu8tY5rng7pBl4PdNzMBVoLqy2mnliq546uyE4I6ldS5plAseovVkZs6EDMcxsFCPyPwUynjGihdjORHgnp1x7G/ti1G/GsBdrJ33XaOAexThGZZwFOUeOZZVhKO40ODObSVnZEFxd9+h+4A7Ue7yDyndri8iuJN9aplgWwpoUjFYkzYMtwxC79FOKLFVMJJpNNjJslMVFRJWzF5ZseKF7eu2/PMbrnvDz7dXbR+LMI0n7BLbtuMP7H+g8eEnH7+uva/t+tHZofMmjYmqpJ1SbU0CrUiDovIEVNZgPL4S1GIVTMlgcWPObEfueC7XHJe9wtz3+JnL3hIYSEaRXzVEWA5JvucWBO40ApLruN5IXjMxMwEtrS2UQT+bmmWttIU3w70/PMnOOeE+ly7hiHGkMZaxhFKm5Lr1yzY8unntti++/+b3/3aHtOOUypw/I8H9HvseufTF0u33Pfzvn+keb7tmwhxTjZhFrR3TBmbAcfY5onLE1Wb1oehyQUgldzppuSK+m7HchRBGEEfiqOJ4MaxduQYaahuhqqyKsmwzB0jE9NmOygHhLNVQgDd3FnFCCje4032zhBe7NkpcO8xyj2KxkyDwEWOFgruft8J92/DY+PxY7iIuOxeL3QGUCOVlUYTnyQJ3r3Iy35a7AI8orv0oHgFasyz3vLtJiAfc8Uxj7BQTqrAkVY/DVO809B3uhtTwDBQTM6UBtmaRly0uabAoXj62bmndj2++/Oav7z5v95FTxdU6aA+W3feLH1+yv/3wG7tGuy6ZTE+fM63PlOmgy2kpDVqpBotWLIbKmgoCeBllnIpmJmsTy/Y637UU0uB94ufgEfLu/bmAe94zEQHcnXAnT6gjcBdhVBmgd6CX3PPDIyPUTpd537NPOnpfyZTj96DfO9fwyRKxejF3WEWhKiBjzwFDhcXxZTN1NQ3fuvWK9371jk3v7jxV9otXiT5h2udC3/jR0Ucrv/vg9//PnqZnbuub6liuq0kwVBuw0oWqOykdHoPZCO6YUclcMcjjLON/ue2eAXfWQQrRHjVDtNZRKdYkDZYvXQ6NdY2wuGoJxNQYJexQtir55pnlID45gtMD7mzDZ5fOiax+B1h9AD4M3EX83G8dvHzx7DlMYIrxEhj7dJqiaz3qIfM2+K+4+3759sRCgjuNI4KVEeQdiWK5z8f+j6IgeJ9TiOZO7vOIXyj0nb2A7IBDwMTkBXm2GZ1vZjK72b5lGc9s/7IgmwkK/tzUIDluwkDLMIw0D1HvdkVH0ikJTNkkhT5uqmZdzZonLqjf+vX37tr9m2XLtk7Px9rN1z0w1Ph82/NLnzv6wpWHmva/sbWrbdd0enbJtDWTSEIS5FIFYqVxWLxyERRxhjs5hu53LJjDGnlO7iKaz/B+9llnliaUSQH/RMmMPBM19EJeuN8zn7Lqd33WHBUC7tzgwOdhvTtWD2gJDVJ6ClramqGjqxNmZ2eJk15UFdCzHKWcG3gc2NnOEv54xjjq/JOzmSDpmSpJELM1iKUT0Fiz4dnLzrv8n+7asPuXtbVXJedrvY/3PhGP8/E+ZuG+jwfg2698+/X3/uoHn28bat0yYY+CGddBV2wwcAGx2o2S4xnNJP6hzS1ztw5uavTiYEwKJDCQdQ4zUCUJzDS68FSqkUWPe0KJU9nbOSvPgeJEEcgSq6NFFjZirYuoFQtLlixzz4o4Wfp5pjAKuHtZ4bxBRObCY89367dZ48G5CgFu9zD9rkWlx5seGGY5RwUdfHaUxi5hz1u43Zp5Uhh4z6UOuZD34JCY/yt5aqIdkegzuVkJdREm3zEwqXGKSAbjVhZZWpx5jH5kUfyYyt0srP/mTVV4orSKP8MzmZRgtHca+lsGwBhNgzRrQHEsRjXvuOM1S4HlpUv7N6099xu3Xnfr91+z4jVdp5IV5l6YVrs10d/UWXfg6NHXP3fghZuOdR+7cNKaKTI0Q04rOkDchpLqEqheVgWlVaWgJLATDZNxaMViKANNCJwrtHh1In3BaxgzJyljeA0lKrIFw8a4TEKIHHtBkOPDPeBSlv0YJ8P2etR969zHZuV/FJbBuLuNNOIyTM1MQWtbK3R2dxHYi5gNtYg1mTVP4VNswY1eDoc8zB1sZz91KjiwpDIGYCQxtUGBYrsEarQafV3Nuh/d+bY/+fSblr6pOer4T/R1Zxy4P2M/U/7Pv/znTz239+nbhmaGaqblKUgqabCQXBqBi6egk9YpwJ06BWQSKETfZ+r5TEF43ofcsqmmnQgubBnq16yFxroGqCivYN3b6DpMpGPWBSaxRPn4gXtYZrr7vmHgToqqV2nwDMwP3HOtcv9mE36u3GAl4Cy4++2JMIF3osE9yj51sq8D9jV3gOXcqlBwd27AtHCyxtl5Ff0eMuAuOCrQMkV2SGzOhPXcmA+DHgAN673TNkyPJqG/fRhGuschbmigIqMrygPdgBjWtacAXrPh/F/u3LrzS+dccs4zV0mF88dHmsN5ukiUzg2Oja87dOTALY89/8S7Okba19hxWzE0HVJSCuQiGSqXVMLiFYuhBBvSaMw1TWzZhglpE8lekLcHOewV0C2LiHHwg0XBjMeFc/07NLeoIHD7VlDaet7pRISYvNPmPS9YisyoZ7F2H8FaodK4gcF+aGtrhYHhIXoh/DkqOA4zKb+xIL1jugxPtnY0XotoiJ2EDnTcGshvEgMtrUGJWQIbljW8/NoLr/jKLZe988ebpE3ImnDSP9HQ56QPM/oAftx139VfvPfzX+sZ7V6flGeVpJKEtJwGCzNIaVMzN6wb3BmwZ3oFU6W7xUEINTvuo1YUrFuXiOaxurQSLti2HZbXLAMF0BXPHfCUuSKDZaKrL9r0esHdl2HOMwV+7u98Fu6ZDu5RLHYxhRGMx+gbbp6uPBPAXUyFF+R9Y7JRFiEA3N2Ng+jccp4KtMLwfxaeXfTC2jIUSSqYU2kY6BiAvvYhSI2loEwro34SUtoCzVYgbimwoqrm8Irq5Z94y+63PBilnes8Lftx3QYB/jF4TJl+crpsomhm08v7X/rQMy8/c+1keqIKEthjxgKsEFJLNahcWgWLli2BWHEMdCtNXedIYqFFj5asbYFuMEpapLPFdlpgkmmTsVq5Vw876rFQC7PsvVIur0s+ojczbGK8e4q8phgOFZwllFwnU0JdR0c7tLS3QTKdpHaxaT0NMu9QSVOgsWZeGU+rqKRyhSiQy55aBWdGhgqFnMLGQjFYUbJ09NxVG376/pv+5LO7V+xuDxv/Qvw+GvosxEiO8xm40dvG2iq++Psv/80DL/7Pu8fSY9VJmIG0nAJLNVl9u/hYGZc8uVsEmY2IvRPdEyuNozal5PJRKC6HvR3QBd+wpg42NmyAuJZglgUpAXx/yMyZ5XRlyvNuDrDzWHdg5vsJBHdWEpPrlp9vy50pJOKNMy8UJuejuOXPgvtxHqAoXw9xy883uBORFJ0jtMKZQs6sKtwxPK8FbTVbuGQ505LJvHKqJUPMUGBqYAJ6WrphYmgCJEOGhJwAK20DsoKXSglYpJbqm9ad+4/169Z9+4PXfLDV8UVHmZNT4BqqjYem2CO/fXL1yPTA5QcO7333wEj/BROpiVLsNmclAMyYBGpJDBavWALLVtWAhe57JL8BE3RUomSbhTTwjKJZig1TiKeDN6vhhgr2t2feTMYhwNYo+AR7gT5MiY0ynX73wJxJCoVyDwMqK5gfhRb68MgwtLS3wMDgII0bW8UiBS9JIgw/qEhwxOPrfAAk+4nLhJnvmLuBHydNijfxkXQVEnYRVEhl1tqq1S/uvnD3lz9xxSd+dipwzp8x4P6o/ag60Tqz6wv3f+Frr4w0nTsLU1rKToEppcFGn4rjUWa92oVL3g3ujMkq43IiN7vYAIrGtDtDglXLlsPmczfBksrFdC8VgR+bw1DHJs6qRWDPNV/Xjs3amPz+tGkCwD3o2MyX5Z5xkmeX3Dkb2T12T7Kf+FUUt7wD6T4x96ADfTqAepTs8igCK/QaP4vH4xlyl4WF3m8OF4i9G+aRmi/L3Q3uorMZ841mwJ0STi1MhGWZ8mixo/WOtqdiKpAaScJQ2yCMdA+CmTIgJmO9OytjRZdqGRTBeasaH6tfU//pyy7e+dSuc3bNzmFqTomvYG38Tw/9puLI3ufWzyanb+jq67q2d7j33Aljqjwpm2BoNqhlcSitKoLKZWWQKIuBlogRsKOskjHvCG1fUycrBdtTs97vmFDMko8tsniZMJVwsj3lvt6J8PLNH89E5VMMkFc/FkOGQdE1Dh0PmFFgUyvY3v5eaG1vg6npSVIGMcbOoqdc3juJHmyEzB+RIaSXkDOAkqS5e154gS0VYhCHuBmDJbHqoc2rtvz8E++6+zMXFl/YeTzvOh/fPSPAHTXXPwz9ofShlx/+2P97+id/2pvqrUxLSQnJHDBP1MYNqHAXC3meMOmGscdR3A21PU6CILjjaVNizJ34mCVQENx1C4pjxbC+voEIa+KKxoQICgzW9I1WHuNWEmqGXFEQeoV3czLtUGwmphTkxM+DOMVddLDOAcqzmm6gxHF4s+SZezP7M5+We+Z5uZb7XMHdT8HJdyjCPARzOVALBe5Ryo1eHeAuFHC2oygTHGvU0WrDH1EsVKWKFmvWgpH2URhqHYTU+AwoxL0ugaFboEEciowiWKxVD1y2+aIvrK+r/clbd771lCMimcuexIY0R0ZeXtXU235+71DvlV2DvZf3jg82TOgzCUsDgCIb1AoFyhYVQ9XiKiguKwIFa/0lJHzhWfUUimSyL8PXiYnF2CRLEGwZmHKcw2Q5lzGHfSfM4sffo+cB4+6UWIfJgqbJAF6yiY62pa0F+vr7wEDlhZQU5vEhGnFeB08ygsfdmeXOFRnyFKF7gI8UrycBpIBkyqAaCpRKpcba8rUv3XLpLZ/7xKV3338yyI/c83hGgPu393xbi5XHNv38d//5red6Xzh/2BiOmaCDFEc6WUywQHAXhx9XRIA79lfntejkmud/uCuQTRQqAMyNj8zCK5eugPUN62FxZTXF9LD8DZUEE+vnefKdSNYQoQBnkj3WVxa4c7Yob3Z80KbOAjbUUAI+vqVqLoVB/B65mR1FI+B2LMc28xFnwA2afs9zzkuAW9479CgWu7gmH2CfCDD3G+uCPCcCUchCgbtQJvMJD/E7L0Odd/78y63Eyct40bKfxf1c3EWA+S3oPaPyJkOCmBwDK23B1NAUDLcMw3TvFEDaZDXvqO4bFsTtOFSrNbBp5cZfbq/f+tmGDSv3ny6x9jAgpPNm2/ILLS+U7W3fu7a5s/mCzv6ea/pHhi4bnhxbkVZTih5Lg1QsQUl5MVRUl0HFolKIl2ggE8hjzzhOwEUTz8xV1nsDAQ+LC7G6KNtyDwPgKOP2uybKfVmmPFY3sZp+BHo0zrAEDseKjWSE9T45NcEpvZnrXsTasyuD8Oco9znqU04W8RQz55Fj1CsABpZayhC3SVkc3lCz4WffvOtrf9YgNZzUhjJnBLh/4+A3SofHht9z72/v/VyP3lc2q85SZSfjCuSLQeea92nnLf5o8WixWF9kh8SA13oSsZGs0B8TrfZ4CWxafy7Urq5l5XA2axqDwoXIHXmmPGmDRB6RbQ17Y/AnGtx9gd3limKWDztOAtzzJuV5wD1Ka9mcZjM+MfdCwT2Kxb4QgCvmbyGedSpZ7lHAXawptXIISaIKAni3guAFd1ZSiXIWGegsSmol7m9TgZikwezkLAy0D8BkxwTABCvtsmRMpGJ9opSkYtctqu+9bOslf1m/5rwH3rjtyvFTtfRtrqDIQV55uuvpiseefayhub39srHJid09w327ZuypmK7plBavlShQXl1CBDjFlUUgxyXWPIUADWdZIBnG5Jmhwz4I7pmYe9g6z/U9otzXCRmpqlMWiYmBROHD3fNovTe1NEFPbw8gFz3tIKwAxAx6g3fwcNzzDMFZy2704vLuocI17/g5mUeYGojZlDlvLk0s3Xf76//owx/f+Vd/mOs7z8f3TntwxzjTp5781Jrnjzz/7T80PXn1lDotW8g4hYuASRKk3TMfNvHBo//J8aWyukjUxpCuUYA7sdPxpnCqqhGIW7oNSxcvhQvP3wHlJRWZBB/8ncnq2qndIid7YeR3Hle3V8hxt7yItzOQZcuaZQ17LX68wF2PHmC5e61bd4xJbJ6o4M7Gw1mt+Jf969izx5/r6g9xy0do8DJv4J5R2ud8lqJ4GeZ8c88Xs0rK/CoxvPSsglW5gAFk3JKZLznyLiChLq8F73dD16bIeLVyB+mAu+dAkFDmSiJFTi2bSlNlZKFDchpTgeG+Yehv6we9Pw1aCtu42mBycFcx4W5a0q/cetUPz6vfcs/7rnwnuuMXnD++gGU57ksxdPnDR364qHOw5/IDrxx883hq4uLJ9NTKqeRkwtQMSS4GiFXEqOtc2eIyiJVpYKvCm4kilMk30fucKWQkVJ2xRQHhubxIlPuKPh6KyuLulIdBDYNYQjTKS7TikXf+aNMxmJmZYvxlMlKFM8+rE1MXWXOuEkzm1eWgQISmnBnRpQygcqkZMahSqkZ2rH7NfZ+/83N/djLL4k5rcMcN+/2271fsPbB39389/1/f7TW6YyklBZaw1h0EYyYqZrxTPbqreINwnxYOYzNcimDyCMba0TKXFZBtGRJqAhrXNcCWjZvBMtjvSIN10iezty37MaseD/q4k00yIJsL7jQqwQPtU7NOiQOuj5/FLmpTvWOJAu4ZWczAPV9mutCbgqxZv2x5r6IRloQzX+BuY1WDj1Xp/VlY3e5cBJbzzhEz0KM8Yz7GnXMPVymUd8z4by+fe9g4g9jtshQXvnmChJOo7GAsahbF2NFDLKPVbiMT3Sx0tXbDRN84KFMKxPQYKQOGqhMxS0yXjJqiJcfufMudH0oUq384Vftxh83lXH5/0D4Y6zraVffoE7/f3T3Ud3X/UPeWKX16yaw8G0sqSUkqkaFkSQmU1pRCvDxOpXOUTW4jQRDrDY+eEpXT12b1zpinMje3vIv6jmTM0Rf9dw2Bs23DTHIGjjY3QXdPJzWVwf1LpZPuZDkSYtwip0oNlHl4X2G9c93SY4gRR5qlQLFVbK3QVrb85Zv+8h2dv+p88Z577jkpiuNpDe6YIf/Y/zy2cX/nwc8+3vLo7gl1DEx30gOtNjcFCdwZ0UwWpxJmivJYu7ORKPOWW/vIRBcrghVLlsN5526CqrJKBuqOie1D7CK6uKFHIOLudIO7HzBSVjvzQ2YnvgnPhNva96wqAnsw2LIBBrnlszwIwnIP2DVuT8HxgntO8qF7HiNa90FTL8YWxerGcZxIcI+4PeZ0WRRXfo6y5xfb94BtJsM4sxGiChIhg73XRwV35gjgrmAcq2VSOaqUtkHWkRI0Dn2tPdDf2Q/pCR3iegxipgaWZYIhIWGNbJVCfOCmq3Z/bfu2rV953dLXzZyJ7vh8GwaNon7oL37q+ed2PLXnyd1tvR2XDidH6ifNyapZOanqcQOUChWqVlRB9fJqak5jmGlKW0JCD8s0IIE0baL01xPqm9NmdX0piqXufYYfuDtGNb8Y74vsdcOjI3Dw8AGYmJ4gRYX1fM+GhQy4M4ZE1kWU7Tty2HOnMO5HakTGH4ZGX8yKQw0sGX/z1jd+74Yrbvw/J2uPRT2Tx7teJ+T7v2j9ReVDzz108+P7nvhuq94qpxPYAcjVIMEF7izvE+PinG2OK3normOL44IjDMVQgg7G8GyoKK2A8xo3QkNtPZhpAxRkqSPNzo+OVTQwEOVt0V5dWLyid7sXUHx7untWLwis/Bzh3mv9wN0L0FQO4/MJiu37X5s7mjCQdaIoeaaykLh3ITXx0Vbv1LxqvsBdvJ2gioii8IQJFq8F7zvWgEVFK5LELffOaxKWvcnUZ3t2aBraj7bD1PAUyGkJYoZK1LKoB2CctUiOT9cvOeexu++6686tRTvPiOz449l9RwY7Vjy3//cXP3/ohd2tfc2X9M8Mr5qEqSIoleTKFZWwdM1SiJVqkLZTEI8xik9dT0EMw5vUXMvf+3U8Y5oruHPbh0l9zp7HxsgqkSgJEJuHmTocOnIIOro6iIueWe28dp80FvbHvYd5U3C6N54D+pO5lNqUCLmi2CpUGBXGxpINr3zo1g+/c3xy/NCdO+5c8I5xYWfweNbohH4Xs0H/7uFPbjrc0/TXD+995B1jsVEw4jq5jVh7wwzjgEj5yFjuma5iTm6IM1q2GfAOWOKWUGKwfPFS2LZpK1ntRtJgZXEckbKAScQBeROOKFa729p1A/hCgjvblKK0KLNs8w3uTtjD5UfgU513r0QB46jg7nbph8Ww/XixT+imnuebnyhwjzLMMMFyvOCOnR+wdyMSrdhp7OiWICBvOdAMI11DAEmJ4u+ywTjA0Y2sWKpZWVTe9JZr3/DpOy97349ebRZ70Lph3tKejj1rfrfn8ev2Ne+/qXOka7tVIlUvrq1RS5YUA8QtSFozgJy9rMuewQhjRBb9SXTHO5LLSbBkb+kGdzTSHFZDjK+bBvSPDMDhw4dhJjVDpXEiuY6+zJVGcoqSS97l7eegrzLGcqYHIJkf70OGwINlmKVWCSwxFyffd937/m5pxfJv3r7t9gVP2Aw7g1HO8Um55tGBR0t/9MgPd+9r3/eVpomWpWP2GPHHk7vESTZir8esbJY8QW5tstYZHIhrmVXCrHpme8uAbV0XlVVCQ+06YqTDhAns+kbaqstFzb7D1D3m9Bd6Iq8HDbJAXLNP7h1PSxWKB4m4jl9seB4s9wxwcvpd12rOJ7hnlKDwdq1iCCcK1NmeyH47P9d7FHAP8zrM1+GIYs14s87nEk6I8pworVnDBEskcBdBLU9eC3GH8w5wWK1ip0xISHGY6p+Elv3NoE/ooBkqKBYWr6IQRqtegapYxeCmdZt+/qFb3//JhrKGwflamzPlPuiu//men2/b33LotpHU6E1SqVKbiiU1PWZIaTUJKZgFSTVAwiZcBgI8ze68vH6UfRf0IDJLeMKbyOTPBXcu97HIzzRAtw041nQMunq7IK2nmOTlIVuHVpeLCAfcxabGKircWyRDmOeXLHc+FZSjJSWgMl2qX9Kw83dXXHDtn27auqllofsVhJ3BeVm4+b4JbsLv7vtW4xOHn/rQ7/Y/cteIPCpNm0mQMAxEiZFiw/FevRw0GbgLYOfUlthsAkviSOJzaJYVSqDQFA3OqVkBm9dvIi55KqEBRo6AjRZYHEbkXjB4pux70T5TkD2EgLsAdq40Zk0XJn35gZEzXDcYB8XCPdn37u86yoNPsvCJAPd8CXXiVZzkwTz1+861ETeXn8U+F/DzPu4suPssQIQ8heMHdwbayKKmGBKY0zq07G+C1GCKWe0pIDY6Spg1DSiyYuk15ee8+PYbb/vMW86/6X8kKtI++8nZz7YtPTvybFnvyOD5A2P9b++e7HnDUHJg+ZQ0BWk5CVKRTb3iUzoS+bHyX/cnSsjmeIDcb8WEoYYx8XzgjunN1BUP2UMlEwaGBuHAoQMwk5xmzb64aYbgLotyKRFTFzF57rJHcEcnBopcE/O2sPTZdQ0l1iU1u76ibuZd17z7QztXbf/VzlWvH11Ib9FpCe7H7GPxf3ngm1ft69z/iT2dey4dg3GwFKZ5Uftd2nAMdVkyBHfMY3a0CNQJ3mpUBTi4Uy9oJKSh9ocqVJRVQP2aWqhfXQsJ0Ii0RuJNYijTmusDGct9/sBdgG6+zPGcWPcCg3thsXZ2LAsBd5yDMAAOcscLq9sN6l4lKezeYaKfhBQxGea/MorAi/SskItOBcud3tXlEQt7L+H69Bf42YEth1sehS/vFkdnMgUw1DMIHYfaIJGOg5JWQErJEJMUsGSDSKyWFS/p2LnuNfe+9bVv/urWZVsHwsb1av49Gk9Pdz2dmLVnV/Qb/Tu7Rnvf3Dfd+/rh5GBxWkmBHWNZ494KHL9ES795XDBwd3l88JmUWCxb1A4WuwjOppJw+Ohh6B/sB13HfcIOMlZUELi7rPIsBwXG2zHkwwQUeYGpQoswiL2xpNugpmVYpi62d2/e/cONq8/9u2W71rbdKt3KSOoX4HNagvtDgw+t+OFDP7z9+Zbn/qon1VkxZc2CmlBZVyNO+E/Z7s7i8mQKqlwTARXGF0tpdh5wR0oMVYvDyuUr4dz69VBdXkkJO6ipYd07aqyGhSxO3Gp3+NJ5T3gRi0HnoStPI0dLFi53p49wdia8G9z8DkQUcHenr4mxiO+53d6idWaWFu4ZsDeh7kSCu3tsQSCcL84uvuMNdbjnEeOGvvPqctkHPltcExHc6cBH7BI4V4HI/U/O1+c75i5uHOSWd4R7Ae8aDdyZR41ph6whE0tqkomRTp9IQ8fhVpgZmAIFQd2KU0kSHlDs8FCsxmfPWbTyd7dedcvfv/WCNz1z1moPRxan49z4dNnU2FTtuDl1Rf9Ezw3dE11Xjpsjqq3xXhQi9yjCmfEq1+GjiHaF45YXu0S0ovWAu4irU028BOSa7x/og6PHXoGpmRmnsgmBHQEeP8Llzo16R0AjuQ3iAXlviaU2w71AqELcCxKU6AnYvHhb06VbL33fHdd+8NlaqTYZ7a2O/6rTDtxt+z7lk48fufDpY3/48z2tz98yI4/JZLWDCibWK3JficOi5I7XUYI7IyIgFz1GuU2LXHuUOGHY5IqXbBVKi8uhYV0DrKutIw55dMkjiUM6nYZ4IsGIEkhiM4kjgIbZ8+wX+RLq3MCY5TJ2ranX6hRP8oKaH8iK24hrRcY5Dlf83XuNSBH1B01X/N8b6+c3YnErRwb7707OKxC8dVn2bRR3d6RrguLr+caZWcL8JwyvO5VOUE5ehmdwQWPN+h5jLF02vgAAIABJREFUE/cTxIJhMXNF9vT4JSjmmx7Hyg/Q0hgzqAUmgjgSklB5qgUydizDbl6WDMasBcMdQzB8rB+UWQlkgynraduAuKpBLCnD8qKaA7u2X/ytt1x5870blmyYPH6x+eq5A4L8ITiktQ22LRqdHd3UOd75t4eHXr5gNjYbz3CvF3YICrXc8ynxeRV8LoeznseHinS0yEyXNnQ4eOAA9A300Z6hfvc8f0qUHpOdiLCBzWaY/94xDEWGlcABUkOJCwAgFpNAsWJQblWnX3fhDZ+tPafhXz91/v/uWajdU9iqLNSoAp7D6jP3FX/kJ5972/7uIx9/ZeSVdbY6y4DARC5hFSwFQ2ki9pJpE0nrwZPpJDI9WFkExuNQSJAVh6F0WwFNisPyxStgQ+MGqKmpoVpI1jxGoQ5DSGuI/v98GwufFwTuvhavz0pQLD4HSHOf671fLuVrJquTwN2jQLinOwgw3QpBsMUutFdPLb4ACwGoIXXqYfPqp/QEbc0g65WSFUNX8CRv+AIfHyVJ0O+WWaDMW4U4ip8L+AWVbD4PhNc1G6xPsFUWlrt3XLyymNjFLCxLxcQ5OlQWaCg40eOmA0wOT0P3K12g96QgZmgQQ1sdCWsUE8CwoEauHti4uPE/bth17Tdv3HnjKwsZ8yxw+U7pyx+1bTU+s2fzb1544Pud1rFzp5RxjQVgWElcIZ+5gHuYTMj3fK/SSS56zmCHQ29ra4O29jaYSE4QTwpzsGVK/CjEh8RlmgvcAx6I4SLVksDEc6My4jTNLoGL6y55fOXiVR+998Zvv7xQbIiFrUohK3gCrqVszsM/rv/OY/d++MXe/XcMwiAG2Fic3VRAllXW2chJrHCBu0h8Q6sd3eimCXJMJXILJP7XOM0sLmJZvBwa1q6H+tp1kOBWOlEZ8hp51t89fOrCwN3ZdK4Ob1lAi0DsZZ/zZNQLpcX9PfdzBRAHAWKYF8BRijwAnTNO+sGpC+5+6xXF8j8B2/iE3XK+wT3nfpy0JF9+dKHgLgDeW1dMjUXRakdOeEUFG8EdaZ4tG2KATHQSmFMpGGjpg77mPtD0BFntcUtlCoOKpDZg1lWtfeSqDZd9bff26x6urV04l+gJW+STcGOUu490P7KobarnAy+3Pf+x6cRIRUqZpoxElv3gLwv9ck0KBXYuVeashvt5kwSwEy0tAExNTRHnfO9QL6TMFPfqutvBis5x4TX9yIGK7njDspi9qWC5Zgmsia8dvbL+0r9+45bdP79p/U1DC7GM4Qi1EKOI+AzcZB/9jw+94dnOl/5q39ChXVPxKQCy1DHBgXUssgnckeCCbTqRhCNK4PC/RFxjmSBr2KqV2C1AVVinOLTiVyzGWPu5sHTJUgZZvMsQunJUDdmuolSw57HcPQDt735nk+LrQvda855/zye4Z4UMAnZLJq5/6oF70NYipea02v3hhyQKuAcl92Xi5bwvep7a5XylcNlegPAxu69w3xfBXSGXPAN3zIPB0JhqyaDhOZ81YLp/FAaOdMD00DTEiyrATFug6TLEpRjIpgmLSxe1N66s//bbXveu71++dkdvYaM5e7WYgac6nyrqkvp2vtCy52uDqf71hjqtWIqObWOovtv78QNUcc1CgrvfeRBWO3phKfzHKzvaO9qhubOZWOtEfF18n3qGoEEXQFedtYex5yiBuw1A6VlYI6dBpV4FV9df+e+bl234wt/c8Dd7F8KDdFqJt4cnHq7+8ne+/JHmsda7uszuqmkFwZ3ZngjuJI9k1r83CNwpqUyQzeBiYfwOs+NNVr9WmiiDDbUboG51HSTiRezePPFK13XQ4jFnU4Qd/xz3OIPrXLe4j5taWNQ5bvk8wO7E110DOx7LXQCgO27v986nIrgHgViWkIlQahe2xqfS78PAPYrQpe0V4gONCu6F6k9ualoEd8li6ZA2dmXEuDsBuwZy2obpgXEY6+iDma5hsNM2SPEiwDbd2DSmyI5DqR2fWb9y7a8u2LTtGxtfu/GZha4xPpX2xfGMBSm+e7p6atuGuv7ilYHDd5iJNJHYYJKSKVs54J5vD84F2MV2LNQtH/Qst2cJvXmYO6VpGgyPDsOx1mPQP9QPOm4kl5wVlTdReC94k1FWFqexbHrbVKBYL4NNZRtaNq069xPvve5d/31VzVVTx7MuUb572oA7Wu2fe/ofLv/Vk7+6u2n42HVTsQlIyrMACvdp6yzpJh+4E9EBSi4Z4+0YY8d2kTYl3uhpgzq9rahZCeet3wxLq5dSUgRqeLioSNqA/5VVVuc+F7e8N8brtcr95GqmDt1HQ85jsTsgFhDnDnPH+3oT5sFyz/IEBGTYhh3kQmLuYh68JYV0yM8wcM9nQXl/5xumQCsmbPI5/WaQcAkSqoUIGsbbjWeTxT8pxYkqWlRQbQ3M8TSMtvTDaHsfqLMGMdWlyLKKgWypkNBjUF+1+sDm2savXH/5639x0aqLhqMIw7PXZM8AytxfdD+yqGfq2M0H+w58ZhgGlulyCoogQcaQqO92fyvIWj6euc0YD9Hv4rcPhaWOxhpa4ijbhRcWO8a1drZCR087TM9OUzMZAnhOisb614e75en8INlZDMvtkM0PY+8xiKXjsNSqti5at+PLN1x+w7f+uPGPW6K/zdyuLOTMze0J8/StR1sfTXzr99+562DPwbtaxltqk/IU2BrWFnKrO41zqFGnHxZzp8ibY8EzV4sojMLkCNbDF0wL4locTN2EhJaA+rX1sH7deigtKqNWrrgBRAvBWCxGSViMnSmcmclruZ8scM/n9vcqAc6/BaePjxcg6zDzfzBMCHfLZyXmLRC4O0DGOaZppK9ycCerOkrbWJ/zG9T8xZlXv+8UIAdEO1GKu3PuCrAVkCEGdkqCmd4JGG3qg5m+UYq940nUwQRViYOlK1AhlU9fVH/+Dy4/b8e3b7noloOShN2kzn4KnQHkE3niyFPnd850fPzo+JEbU8UzkDRmoUwqp/wG7IiOrbKFq2eulnnYuAoF93xWuwixokwXMpzkuSrD4MggtHW1wuDwENW9M8WSa7uc4TTfO2a8XjKoMRV0Hb0cAFJxHGDGhgqrBC5as+M329ds/cLrr9/9xIn2Jp024P7r5l83fuaXX7qnZar5zcPmQFyHWeb24B3a0GVH2j4COLnlveCeqUPEbFrmakctyybWOaSxrK5YBBsa1sPKpStBk2O8TSzvB4yxFAR623LiNGGbMiv27VPeFdVyz5fB7h6DX5Y8h9yc0rL5sNxzMw9yqWX9avHpsPp1H3P1t883t4VY7kEkQGfB3R/cs1z3IVa8X/vWqAI+XPCw5jAKelewDJXq1jWYHUvBWMsQzHSMAMzovK+2BRq2JcW6djNur1++/rnz67Z84a2X3vhwQ3XDRNg5Pfv73Bm4x75HvqT3klVHB4++++Dw4b8eiQ+VzKhTZOmWWMXUXpcY33iIM+q6z2WuCwH3KOMQFjgCPFY+EeOoDDCbmoX27g7o7OqEZHKWxdgRUyg2z+jLw8Edd7YMsiKBieEL3L+qApC2oAQSsKFyfef2ldu++CdX3PXjC5ZfMHwiY+/hZ2wuqzHP38EmMV989B/f/pMXfvaxw+OHz59RJ1kiHa66wcoNVFkDPZVktYjodueo4k6oc2rSBQcwciObaNBLUKQVwaplK2B9/XqoLK8ii1/U8+JmEPEZBHeM0URJqhPgJzZEEND5WcL4M+I0zsOCFqUEbs7g7pcHEBoGOHXA3W2VBmryp8Xun/thChN0Qa558cQwF30OhSwz3SMNONrU8w4OyEVhqQApGcZ6xmGoqR/0oSQUyxop56ahQ1yTwZzVoTKxaHrXll1f2ta47bu3bX9zx4kUnpFe9DS9aK/dV3Kw6fGr20da7j4y+cquqcQkpNUUlQUXQTFVGNFHyKgT+J5RwT1sv9NwqX+7BaqiQjKVhHg8TiPHODsqKz193dDa1gqTU1P0bshqh5S15JRUwsCde4rxGaZBCXVUkZUySDHABkbL1WX2znN2/uDtF972lTdufOP+E+lVinbGTuDCRbn1Pru96qs//NxfPNH1h/e0zTavSquzrF0PrbpMpDNktZN1zPrzhoE7uWRMm4hr4kqM3PCNdQ2weuU5UBQv5vz0melxLEARww4RYswpwJ3VPklwOZazz0T4xdtFklsUi11ckxXn9jwnisLh3GcewT3MMg/7/fGUsbmVLTfAecEuirCIsn8X6pr5GG8+pchxx7tij1mWPmMbz3ldXy9NyKTgd/CM4v2wBE41ZdCHZ2HgWD+MdY+DYmqg2RqAroMi26ChJ246Zb+mYcdvG1ev/7/X3Hj5SzukHQveZnOh1vpEP+fXgw83Hu05/MHmoaa7xmBYNRIpSIJOuUpW2qQkZEpERjEs5FxEljqvMROmDjIfbPbHu6f86pf84v9B84byBJnrJqYnob2jDXp6eqhbnAilIq5QrJ5oaf2STnllFgl+zlgn6GjxZxJLnC/Ty+DCmouevKLuyi+/7ca3PdAgNaRO1Fqe8uCO7Qgf6n90x1d+/tVP7x/cd0Wv1a0ZaooDO9a3owBgpjjxHRPnpCiBEyDP+b+5qUHJdERhyTQtdDGtqFkOG+obYemSZaBiS1fMnvf5RAWV+QJ3X/a5EJDNR5IT6o4PIJjxe+/jccuHgXfY76OuQ+Bh9om5B7nwT9Thm+/7zie4+wJygBQW1zKH5DyCu/T/2bsOOLnKan9um5nt6WXTy6YXICGhCQFBkCZSBVHRx7M8pKigPssTO/oUhWfDh2J7NlBUEGkaRFBKKElI276b7b1Nve39zvnuN3Pnzp25d2Znw4bs+IsJM7d+5fxP/R+Jkl4DUgDMsAZDTb0w1NwP6qgOoDPWyIAogRaLAfaMmlc2a+CMLaf++5mnnP7EabNPm2KiK3CBHTQPVjx54OlLWgdbbusYa9sIARU0WYO4qlIoFPOaZBlzILCCAdnYLCPmCIG729rMyimSxzNhODeWSEB7RztgadxYZJQx1oki6KpGSXJ+wB0NS/Qek6FpJeWxZggApXoI1pVvaDl+3pa7b3zbDfdtmrZpsMBp8jxt0oM7lmK8umvvFT//268+2ThSv2lUHgIdqaksmj+MtWPzCNaWLxPck0WL5JKxMiBtJXDISCeZMsXaVyxeAZXlVRRrdy4gp2vdK1ueg7sbCPmNtTOFxaGx0ounf5ct1s6P4pa7m2z2Y7nbj3HVkJPPk3Kg+WG6ywq8Xlady7h4rnQPRc2PG7+QexzJc4oB7n6eN5e7Hp+BloOVP8FZ7Xxd13aQSe2V0SuHbHQyjHYNQk9tO8R7IiDrCphY+op7X8DGMRpUigE484RT7lkwf96XbtxxY/uUO97PiLsf89uWB7fs79x/S+NI01VRMawEQxiXVkFN6CAEBIgLMUDSQBlkMpCSlKxWLo2XbLTf1Y/L3Wm55wPuSRnoo1MhGoUYdh0YHIDGxgbo7OkkVzzeX9d0xlBnS7BLF8X2XiYkuakqi47nglcCCBgKzDertePmbXngXWdf883LVl/2ykS55ic9uB8wD8z89p++94m/7fvrO9vCh6vjcpRY6Kyxo848FA/nDHSUVcO6wVFHOJsfm4M7lTVgor2AMTuAaeXTYNPaTVA9ez4oMtoA7sPC3P5suXgtYMohzcKRfiTBPZdL3lV5yBFr92LcS7pTcoCv27s7RYyXm86ZUEeA4oMxMOM+tmmeAvc8wMDIPt5JK36c4I55MNggOwgyqCNx6G5sg6HWPhAjJiiGAqYhgyighw0gZMr6hrnL9560efOHVi5d+cr5NedPmKszj1E6Kg/9p/nPGU899/QHOyLdNw9A/xxNUYngS4urlJskBiSIQBgMwQAZ2+1S1xSvHZt9KPIB91zKqz9asRzPgTLE6vSJ3eJaDrdAQ1M95RjoxEvO85+sa6RSDqwv7OCOPnjun0+Vl2LaCBqTVdp02DB7w7M7Npz+rc+f/fk/CYIwIeGjSQ3u6JJ/uP3BDXc9/MOv7+ne+6YBrb/EEFXKYOQeDwtpLQ72FOMQE9YI7va4udUWVsAMeSY8kGapZulKWFuzFqrKqkAwJdbJzW1kPDjR0yxlF3C3E8rYj03TZHlMn68h23O4utvt1o7LM6eVnuU41vXZPGPs7IKp5zrylrsTTLji5ceKtY/n0e6Sp3kYh5DNC4nyAHfySvqsn+fPQDvXECAgKCBEAQZae6C3qQMSQzGQNRFkQwLRVEg5Nw3JnFkyffjCrWf+94LFy79/zcYLhqas9rxmM3kwlr7trH36/Nqu+pu7o91vSoRioi5jFaFJREHoQcFe7hEzRgQ26JhHNrYjAe5e9ygU3NNyRqx+E2i99/T1ULe4kZFhcs1LAQk0FbPf7UKUm4Ec2K3fLP4MbDVMoSp8OIQbCX8XIaSXwpKyxa0b5q+759PXffp7xwvHDxU2Y7nPmuzgrnz7n3e8875nfv2fDeGWmogQxl561E4P+0LgB4kUqLe65Su0J/2kXPI88MH7b2MWrgCGijE7BbZsPgGWLlgKQSkEWE9L9Y0O36NbQp0fTTLNpe3mYnfMTzZGOi9gTwfZ1EX9grvzvm7Xm2yWu3NjcmD3C3RuXpgjBpATsJuP1LN7ueXt88DnIhernXMomEAUIARBGO0agd76doj2jADETWrxKoMEiqiAqQIEpbLoxiXrd16146L/nD027cDWrVNJdIUurSe7/7Lp2ZaXbmkf7bh0GIardEUDExk/LSM0CBK5meOggiFh2CRJEFroLa3+ax4g5UNpRZrifL132fYLyv7RyBg1k8E/2EmUmowhLwoBdOpDidtpVoLVD8QaNNwrMuYlYEUn5R9ipoIMM4Tp8TUzVz1464U3fuWSFVfuLXgAc5w4ycG9Lnjjb77+tUfq/3pNm9Y1OyEmCNhFXQBSKMGEhGwwqj/+Jrxdu2W5s3e3/8jiJrgwMVN+zow5sGXTCTB7+hxKzpNE2WIiYv2K02cyFT7JJUjtrqYpcGcj6OYZyLYuvZx8TNakH8U3dj4W+BS45y9S7CxddpB386Dwqyfj8LgTvSbX2q2iLoIQMaG3qQuGWnpBDOsgIpm5hrxVMsiiBGJC1OdWzms97+S3fPGKsy749UJYGJuy2vOfUzyjzqyr/OvuR99TN9T0wR6tf11MiYOGA46kn1aqErb8xTIytEeRXMjyjRZ2Q+ssX255r8okfC7revkAfKYMZwIfr4alcV293XCo7hBE4hFqPUwfB3cZB3deNo2KAZMr7M1wvWMXQzSedGo8JhDxWolZAmsqV75w6dq3/fdn3vq5303Eup3U4P5cZOfCL/zoSz9+eWDvab3mYAm148MkGgvckUBBlXU0tlOfJLi7M8iRcMKBx1i9IcDamjWwbtV6KA+Wga5ib3eZaGxTyyXt0ql+5TkWHF+wTuUgs31r+r5wjcU7FMOkwHSpxsiVvOeVJe/FYY/3HY/l7uYZmGhw94rFO8H9SFm+45KGOU6e6Od35iVwoHbzoPDHZBWrrBYo+f8WWFhqn+2NLMAwBXK/j2BNe1MPxPtGQY5hrF2kJDugEiwBKqSy4U2L1v3lqouu/uSbq09tmahxfaNfF3lE/tLxp5N3Ne+6tSPWffaQMFwelzWKWiJASBiGwf4nBHBoewYYrSp+LBIb+icnofJhaeeSY87xRqUiq6ywfrPLJl8Ab2OrTK5VgVVR4Xvi/4bHhqGBEus6mCnhwtqUbrlbHmT7mNi8GzpeHwdURsCXYZG8oHtjxboffePmb39hIkriJjW4//DA9y+8+4933dkUbV0RgSgtNWSqYkKFEaboVl07+dKp8sDSoeyxapoY7qRnZXJYAhdSSmD7lm3ESEdCAwGfiuRTJoZV5JE02bNlgdsXX7bs9FzgnhXY+YO7dPPgSz75tyVt7VvBNYHNJXfAsCUZ2N8x7VpZOoqkj0kq6ZDrr/R3Histl3HHFKf05jtuteqUzOjhqmO5FakHm2hwnGiQmOjn59ZJEpRtNc7Jd6PxZOiN+4zc8TShIimHVB6EFg0tCmydjMAhgqGjeSOSRR4wZdBHEtBxqAvGuoaJiU7E2mq0gkSFEUzpklpdOW/fuSe++Ss3n/Oh309UxvFEz9lkuP4h89Csx3b/5camgcb3DJqDSyJyBOKYtIxtrhGc0FuKYUxql40zybppMjnHdmtyH+G+y/OlPI/PBu62e9mv4Qfc3faKQODOLHf8HzLWdXS2Q11DHSD3fEZSnSXgaF+wvmM2hcda91ZuHf6EWQp0DLr5TQFm6FXGiuCihz5x/eduvqz6sqIrp3mI3DxnbJyH7zJ3KT9+9N4v/G7X/e/vMwZnYJIDdnzCPxhn1zHoTkWW/EaozTPSCyavGfjTHwvc8TdWXiOBbMowd8Zs2H7iSVARKicuYVnCTHk2udZ8uXRPt+bPRpWabXEmXdFcu8wSc+fKQFKbTVNMLA+ETRt0Dm2SCY8EJ3MBuV3LqYDY/9tA1dwBwhkuM+v6yWu7zLGXtyLXskhTJFzqU/HanBgoG/mMF8DZz3O69se5ZCfF6V7vzx/Sj3vc7ws578mUJtaZEXtbU/8MBHf8J1k/9F+Aqe4EFqIIGoK7LkJICkIoIUF/az901/VCYjBK4CKTtw3JUyQsJzLLpYr29YvX//LT//6Rry0SFg34fdap49JHAGlmN7RsOO/l1pc/1RPr2hpRwkFVSRBXPxlTBO4oM1N5TXxrkouZDKHxKch+16xz7nJ5jNzm2es+CO7UsggpxkEnQMduceiaH8bEOh6fsPDEAovMW7mgKhPfFrhLTMEt04KwrGzRS1edesVXPnP6V/4gCA4BO87FOinB/fbbbxfPuuGsuZ954LO/eLnvpZPDYrgENUU5IYGkSaBLJmiy1ZYviWxYqyCyWJAlubBcg2mWzJIguhty7ckQkkJQs2wlrF21FkoDpVZzGEsDtSx3biW6jTEHiVxZmmQ120Aqm+VuB/fMxLnCwT2XtexUSJzgngHstKDT39ZNqZlQcLfF2qfAPfvO9xJiNJWe5pJ/yeJuBTEvGgIDmkN2cKc+LoaOvd6Yw83EXzEDXqY64ERfFLpq2yHSEwMzglYO0oXiMxuUUFculIUXT1vw16svesfnL117IdYJF/Ft/L/3G+HInWM75+167eXb28Ktl42II7MiYhgSQpwlkVHjLTaHnPGTGQDEuM7ix2RMvT7gTs9iyddCrfU0g4dbgaSAonvehOGxEWhsaoCurg7QqMzaWmq2NK6MdZAFVakSCw/GILxpQiAhwsLg3J4TF2z51af+7cuf3ixsDhdzTU1KcEfimrHGsTM+fN9Nv+0w22aoAWwQASBrEkgGWu4GMSYlNSfm68gJ7qRkIvgjuAsyTC+fDsdvOA7mzppLDFh4/URCYy1eecMAywXsZW16We78/Clwz7103Sx3p6XNj5kCd4+x9Ih7FhsO06woG1Md7jkKkVCZEW5C/H8dBFNnHXeJ69skIins1S4lBOg4eBj6m7vBHMNGMBLICrqBdezmDCFd0eeXzX7tlPUnfuezl37qpxNVI1xMITtZr4Wx9t+3/P69z7723KdGpOGlamlCjAoRSGDZNWMfIpIaxuRpA3AEPoq+sO+c4O4VDstlgRcyVn7v56X08t+TGC8KEImha76NAD6mJqywksdT2oGf6T/MviRwx4Q69AwboGgSzNArzaWhJf+4873ffN+pi9/cUMj7ZztnUoL7PbvuKQ1Horfc8cgd/zkQ6C/XsEkMlb/JFHM3RB10/C4Z3sN/YCyeWbmoyPOMReoSZ8X4GF2iCIoUhIVzF8DxG4+H0mApufrQS6gjh7UsWw0DsKEhTwbKYSW5JLbxo72sWA5UU5Z7Sk+za+NOwcEb9jq/z8dyeKO75dMtkewGbbHBnc8bqdlWD2z6jnqxW2BAHgO00vFb3ioULT8RBKxf12SID0eh/tWDYAyrIMXRalSoqxbqKoomwqxAVd+KuUt/84G3v/sbJ88/ubmYwvBYuhb2an+q96m5z+7/5+86xrq2RIKRYFyJQ0JOgCFRM1fqvZECd2uP8tAKTW52cHfu0ZwGUh4JeIXOkRew8+dlCXUsqweNvISmwtDQABysPQAj4TFy1+d2E9lIUtDSt4O7geCOOV06CJhUBxKUxYOwKLDotY9eeOun37P1fQ8V0ws16cAdtcn7a++f/5cXH/3RQ4cePnNQHgywpveoxaPljby9OgF8MtvZIu7NDu7MRUhueVOEUqUEVi1fBatWriarHV2CmmoANolDy50nY00kuNNis8ftrZl4o7vlc20y56bJsAhsiYBTlru3mMs11hMB7vREjHWTCE5wPjXMU7XEIQE7WoPUWcNqnUzpWQGWSzOqQkfdYeht7YWALkAJKKSMR1QdFCkE5VACy2YueOYtJ+741rmn7nhkmbAs5j0KU0e4WMoI7GXt8e5PP/PS0/+hhrTKRDABYYiAoRhgSgbomN9gIkkNzidLQGbJkFjSZe1UinZmuuXzcZU7lflizpYfQLffj5d5cnBHYMZcr0h0DA7VHoTuvt5UkxzX8LjlQSZERw9VKneLlAcDM0fQAGXgjiHkYFyChfLCzos2XHjf+658/+fXC+sTxRqDSQfuj5iPBDsOdGz/3oP3/KkucqgyLI8JlMmNcR+Kl+OA6RQTSmaCo+ZPiXLZLPcUuGPv9mll02Hj2vWwaN5iEEXkRxZB03Tq2sNzPVnJXPEt97QFNwXuaevYL7g742tTlnsOz1IWq2iiwJ1b7rincD5VdIoR37zVn90CeN0wQBBxN7I8Gow/Yulb7Z6DxB2P/a+DRBEtgQ4S6DERqsvntm5esv4n7zz7ov89aeFJbcUSgsfadVDGSsPS6X/bvfN7vdGBpaoclxOKBsgjYsom0a0aug6KgHkQWKHE2gGx3h0s5k5GCDXgTIF70q2dR7MWP+Du1+3u12vl6UVA45vKoXFzxr86AAAgAElEQVQsDFBVFZpaGqGpqYHF3ZNVH84r2cEd1zwmfaey6AXsh4Ap9xS316g4FEvi5gizRk6Ys/XRL773SzdurtjcU6z1OKnAHV1Ff2j+Q1Vtd+013/nz9+7qE/vkmIQ9hFmGO/nmKBGHZcoTuFvEAH7AHTXRoByE+bOrYf2adTCzcpbVNJ3XxBuU3INgMQXutkIEvtqKkFDnx3LHY6glr/VJCg3Lcp8C9/y2v2vC2wSloDFwZ3FadMBrEu4pdO8ySwYtd6pHEZAIRQYZK2BiJuiDceht6IKu1k4IKuVgqhhjVwlgAlIpKHpIWzl3xV/O3nbG/1y//eqnBUGY4o/PbxnQ0ZjPFO+NL60baPzkyy0vXWsqZjAuJSAhJEC3CMEMJOzXDZDRYOIVRlb4kScpY8ydVSFnQkixs9jz9QT4URiyDR0pEtibxGrviuCO3/UN9MLevXshloixUtzka9tSj8lYY7lfrPCN0agiMx1Z7gTuLOxL9IqCAZIkQ5VRqa0qr9n7yas/dvMli6/4RwHT6nrKZAN36d4X7l38Uu+u//r1P+9/95gyJmpY8qYi2AZIYxQMlTQi0qso/sNYf+zgzsgGLLub12GiwAGJYuzLFy2H1StXQ3moHLSEDtiBKhAIgG5oxEQ0YeDuLKybstxdLXcO7txNNgXu49/uToCfKMudhBhlWUvMyhNZzbCElrrNFyZg+EsTQFElCEQBhpq7obO2A0RNhITOGNAULJnTTBBiEiyavnjf2qVrv//Wk869/y0rTuktZmxy/KN79FzhOfO5ys7Ozoufafjn17rUrvkqqIIQFCFuxIkzhICNE4FhzN0KZyYVbcGgJl2ssJvNdS6LuThZ7ClNtBjXyzZbXN5guBTHAUvhCOwlEaLRMLz0ysswOjoKugXaPK8raQYlwR1Z1cjflAJ3qgCVAUwG7iZg0qJO1w5oIXOBWN12w4Uf+upHT/zo/woCkgyM/zOpwH2fuS/w5PNPbnyi7om7nzz415PjUlwgQEdgx0HB7jyggoiZtkyKJCn9GLgnmWoIpEWJEdKYOmbnCtRooqq8CjasXg/z51ZDiVICGloIgkyxds3QiImJWLUoJu5ivTrG3LVkzDomGWu0QNxPtnxG7bVVe2lngnJuJupLQEpOep37ZCiFc6afODenHXRyueXxnXlCndsG59/xfAlaHh6d4vIh1hn/Vnv9r5BmUfmw3O1jmhTuvji8sWETbiSEc1wBOii0UZC6FIO4WNcmUXKsEhNA6xqDnto2CHeNUsa8JiugkVsYM4oFKNdCiTWL1vz0zC2nf2/pKdWvnSmcWRTh9/rPyJF9ApSvrzbXrmsdaPxM7dCBS8LSqKQhjkgCaFaiGPEOWHF2bHhC+WBWuJNamDLagnE1Kco3Fu5nlIpxTerbriOXvgmiLDGqXfQUyxIk1AQ0NTdCY30DmMgzj01hcH1bnigiuOE+eCtmQbkl1niRPCJwR+DHcdQZ6bxggqwqMFua2/+2Ey782cfe9rHba4SaET/v7HXMpAL3Zw7+seJf/QfO+u3LD3xnd9+ehUilwFwYCuPsQ2Jp0MjFR2ELavWKoMYWIFkjqHlieQ0qAtT6FQcV3fkAsqjAvJlz4bgNx0NVxTRQpAD16UWuaiIvsGIkzMBg0s8LAF5PcOcLOll9btVgciXiaAB3GmM+1o7V6gTnbNnydiD3And7/M5rbr02z9H4e9LFOYHgbjngKV8Uk+gQ1BVUlA0DNBRsCO6YrKVLII7oMNrYAwP1naDEJQrBxbFGDuPxhg6lmgQ1M5c8v3r+iv8++4QzHztz/ZljR+O4T4Zn/m3Tb+f1RIffVd/XcFu33jY7LmH7bJ67RAKVjCaUoxzgmRXPaFOxConRFriRc2e+oVusvBgg7DaWxbguyhsO7pIsk4GI1rukyKRs9vX3wd49u0HVURXCHC3GrIhGFZVPs45j7A8ZWjZeEBpHBHfRMsSQNh3Dy9gMSYIqYVp4W/WWv9/5nq98aH3JlsPF8ExNGnDHePvvD/xi3q7Dr73n17t+fXu73hFE8n7McjMxaIHlajRYCO68jZ7AOu1YVJcM3C2LAZM+kAELk3LwOwM7wAVh+eJlsGndJggqJeSmN3T0DHB2tlTZHK938AIAL3BPK71yjLZbKZxfy92+mFMMdRYpSJbM+zSL37FDJorExstynwL3Iyv28wF3rjTlKzgxVEbryVLC0X6XLc5uclQKWLYqA0QNiHWNwFBdF0Q7h6FSKgNdBxjTVQiFykHUdJgXnNa1ecnqu7cvW/eLq8943+EjO1pvnLvtNHeG9h+qPbl9sPMLHdGu0yLSMCTEWKqhEyU9cnBPgTwDepxPVtxjB3c38HZ6FfNJdh3PaOe7RrPdC611/CBw4zU1rBqQWHJoOBqBPXt2w9DwIClF5JkiNjurWQIRNxAJf4pz3yrXxoFmHhAG7ghIBjbmIVgTIaSV6DWlSxu++s4vvzfyQuL5K6+80up7WvioTCZwl+569q6Vr7bt+eSf9/3puiFlCNS4BmIAtXl0Y1jgjjFxK4OTXB4p8mrmTkergMkPcsejBS5LWFIDUBYsgw1rNsKKpSso854GG2kV+fhxekFGMFwUy30iwN25kJ30s9gC18vr4DTcpsC98E10NJ2ZL7gX8m4c3FHwyST3MFdGt6iDGYmUAkEY6x2FvroOiHeMgDimQ6kQJLkYM3QIyCVQaga09Qtrfr9m6bI737b0/FfWry9emVAh73W0nmOapvSbup+vahzpuL5puO392BjGwK5vAlZdcUuAxdep74b1bTL2biXTkUeUsMvilc/BDueWBFcsAJ4Iyz0jJ4W8v6yJDMvBYmHBAwcPQmtrC4u7k5HOEu6YRmCFhSlOauuOlMbwx0ugEdN4C1kBFE2BecKcgdvO/8gn33zSeT8tRkncpAF3jAf98slfnvBSw6tffa7t2R2j4jDoqgmiIhKnL6M6ZO51csFj/IK+T3d/MCUAvXoCmEj2jw59LHczRJhVNRNO2IztXWdTu1dirBNlwLIcrhBwYpxiueXzAXfX0jvrfZIJgi6lTZMF3GmJ21YU/ne21qxODZ+UEceunXLLFx9OjgS4ExsdWjVIGU0aNxa5aCzvBdu1GjIIMYCepi7ormsHJSpAiaGAGWchMlzPkibCwmmLGresO+5L29eve+ii1Rf1FX80jo0rPjny5MzdDa9d2jbc9vEeo39lTIqCKaFrGcuxrA1rxddZfjz7cHBnlikz3Snmzjuq+QT3iQR1khvjIMFxA3V+TSswm8y/QoKzw+1tsP/AAYgnYsx6twxCXOtJrYgvKxpITAyTKdyBuSdU5WX/3RpsZF6dYcwIv33D2361ZdWJN39g6wci412dkwbcnzGfqbj/kd+/5e+vPf3NhuGDS6LCGAE6unWx4J+0JEI//IcEgqHQejNF1D45vLFYHR5HNetk5bPuVIqgwJIFi+GETSdASAlRbp6I1xGlJCMRkQeh9kWrd/wx91wMdRQbtmaPv1ZS+7PNKiM94GTgrNOZ85MB7lZDhyMdc3dTTrgXIddCnYq5j3cb+z//yIA726do9ci8XhhzW7CsDXm54gDhrhHoquuAsZ4RCEKQOsFp8QQEkVRKN6DMLImduHrbLzatPe6u40656tBWATlRpz75jgA24NrdWLu9obf25sNDLZerpXFISAmSb0gOhi53+tiwKQXuXEaleOTZHrfa9/JkMpfk1fEArp93LMb1c12DhxxY/hYDZEy6Rq55LIkbGhkC3VApGZFwyGK1SyseoIGUQNAscBfUFH2trVKKxLWBiaNl6nEzjt93wSkXnP7xUz8+Nt64+6QB9182/nLuk3v/8c7HXnz064OJdklTVJaliNmLkq2ukMBdBsEIMppZEctdbeEJqo9mehJlzJPmBFBeUg5rVqyGNSvXEHuWBHgNVq7DMhpxIaMmxlLkeQ/h8cTciwru/PlcVr5bVziWPZ99m0yEW34K3P2Ipdf3mELAPZUV7PPZrUQUTGqlxCTBpK5vAVEBRRVAH4hDX30XjLQPAiQE2oemjjkyJoRAAkXVoGbOir1nnnj2ZzZtXL3ztNmnjfq889RhdsPANIW/DDy14NX2vde1DbXe0K92zTMCUUYvazACYFYSyXKSmE3AoZshfrK9spUsRuLXCmWijLQFNQvq517ohE0EuLtZ8dx7SERMogCqocH+/fuhq7sT4mqMGYO8Fwn3ZPBEbDIUFapvJ/I1JAlKJjAyo5PyvRDHTBNKEiWwQFg0duPlNxw3b8u85iuF8cXdJw24f3HX11e81vjaLY+99NiH4zCIXWLAEAViCDIscKd1SHFyBcAIsO5vyGUhaFb3N+Y6wpgeJToYBkjIXmcAzJ4xGzau3QjVc6qR4I4y5Q1NIJe8hGUPxEbE4iis/MNSaD1GKFdCXTZwd1qqfix3lp/qnuKcteUrb8nosoOmwN27EqJQwTOZz/MCd7ckqXzAnVKKKB7D2L1AxkxrEzQTICQEAEZVGGsdgKHGXjCGVKKeVXVMXDJAxF7uOpizxWD8rSedc+fyxSu/d8XmKzqL3QpzMs9PMZ+tzjSDT9X/5rz6/vpb2qJtOxLKKOjmKHk1DRNlpOUVtKg+WXM9m0SjkCcCDwpEqx0qVT2wEjBRQHKi1BO7lU768dh5lay6XWO84O52PldkSORb74XPxpPrcD0LsghNTU3Q1NIEkVg4lUxHrcWpGI47Qiz3sQKCplD5Nois2x7Ja4uiWUQGRgt3QloIquIz4zdfdcv7p0vlD4zXNT8pwB355G949JYtdd2NX37m0D/OEeUE6GYc4qoOQkAAkSgR7W55hVnvFO9gbvkkkOKgKQrRJ5q6AQrG+AQZFs5fCJvXb4bKskowEiYocgA0zaDSByWAioIAGrpZLHAvRkJdccAdN1LKLe+20LOBOytfyZziTGC33Beoh6e8dJmqhAdD3ZTlXkzRPDHX8gR3mnVrEfC/uAvRERJyI8Lh4I5WnY45LzLr464DxtWDoPZGoa+WJdFJEQYUBqKNKFGudkgDdf2sxS9cdc7bP1C9eWntVmHrlDu+gKWA1UdPjDy/8oWG5z7cOnb43YPQN00TIyCYcUsmYDgyxQJJ2dxJYOfIxvyZaKkzOcKy5rOBe76P6ZZ05+caEwHshLfJZc/yDuyZ8/g7lsApigJtne1Q31gPo5ERIDY/WwYiZYbxfGzSomQWczeRMh2rv6yYu0WtjGERVdNAkAQICiEIxsu0S7Ze8htZMG/60ZU/GvAzHtmOmSzgLp1050nn9kR77+syeudEo6M0YKLMS9Ss+DdDuSTFH1tvKZc8690ugCgRoTX9hIl0ZaFSWLlsBaypWQMBirfjcZwm0DY0Sc01c7gygNpxSC4XuJ28xh5rTybJ2WzytNIRChd4TxEldtiu4ZYt72bzZ5DqOJLhnO/ktOqc1/QD7u6+h9Rg2jeuPV5v/z6Xpp+PwPAKuYxnY03Gc/MRisnYKlcO0fWIrklrAlOFJfiddbR1LBGhgAmJRAICskKdFqMxHQKqAmNNAzDY0A3miApCgp0rBwJUkqonACrMkuHPv+fWfzdLzD+dX3P+FMVsgQvJNM3g3Qd+dGXDcMPNffGuLQkJc5iQNY2x/CNwpa//NJuT7opzQ1H3JLhbKU/c/Wyzbp2Pmc9ay/aKxbiG/drjvR6OlygKMDQyAnWNtdDb30vkNuRZJ9c8Cy2li2yGM8j3QPhEpGwsgYzryuQZQ7wyRSgPVpiLA0taDEM55cCnX+oscPrZ/I3n5GKdu7NnZ/kXf3/7FXvb993bLw2KhsYIaIgkADPZbR3UUvdkiQxpk2dpUMRLjoNlCKCYEvVuX7m8BpYvWQaSFMDyW/axa640GBY8uYzKkQJ3mhRuKfH4lscsFQLuuYCdKwpu4J72fE4Fx4rSpc2JVZbHv8sF7s7NNwXuxdph+WcU28Gde4DsVn8ucGfWHma+i8QRjz0dygIV0NfSB321nWS9izETAkQeBaBrGihCAIJmcPSk1dv+eN15V3xgy/wt0fEmFBVv9I6+Kz3Z/+S6p5r/9dn2cMfbR82BoCklKFSJ3LGSqFApl5dym2TqdCTMucWmiw3u4wVitxkb7zXZeJkQiUWgsaUJunq6IBqLMAWIO0G8rBfrwRjApzcmQ39BQAnAfHle5Joz33nxOSef8+yZwpkFdz6cFOD+k7qfrHj4X3+84bF9T3xkNMAIqMj65q4Ri/LSOW5OC44G33ojyaqFx8YT82bNp/au82fPo+zFVG2nzS01icCdA2gyeWWSgXvy+YoI7q4xMJtiMGW5Fw4w+Qk1tomYxUZSnYGARbVJxgdaH9zsIC2A7Ux7zBXZHtFqV6MJCIlBKNUVaNhTB71NvcREFwLMikfXJ9aDiFAihLTZoen73nfxdTdcdfzbni38bafO3G3uLnv0pb/d1Bpuvb5f710Wl2Jo5bB5Uk0qDS4muNvnnuBvHKVpxTh/IoCdnouMLQMSegLaOtrhcPthGIuMMgOUY48fcKc9xOK/NFbcIY2uekmCWcZM810nX/uFxfOXfvemE27qLXRFv+7gjvH2jz7w0VP39ez7zLOH//mWcCCcFifGpDjmameMQbmEPFkYlvuQMuJ1gTJ0ly5cCqtr1sC0imlgkMnKA8uTF9z5YiIH5yQEd0uap627Qt3y2YTBlOVe6LZOnZevoMUMXsaRnapQYYLIcstb3q1kwqlNkKeFlOgqAraCoL7soy190FV7GCJDUZANhUriROxAQj3DZZhVMq3jlBUn/Pj6a27+xgphxvD43/zYvALG2v+v/YELdjW/9PHBeM/2mBQOJCQVdAl7a6BMZIqZbpvfbCPl13Ln5+ebUJftvvmu2VwzXcxrkbFJ/zOhu6+buOaHR7EkzsZSx4z73B87uKMbn7Qj/pcAVWoVnF9z/h8qpcqP/OC9P2gudCVPBnCXL/j2xVe0jbTf2RCvnRdRIumaH+dPsOgA/YK7jAVvBlBzmJplK2HV8lVQEiyj+nZGiDN53fJ8MhmoTwy48/WXSqBL1d0nF5PVOCfrWnXERabAvdBtODHnFSLYCNztE84TTClTKCW5kiVQnK3MSt5kh1jZ1IZIjWD0wSi0v1oHan8ETOKVwrCZCKKJTHUBKJfLR5ZMm//UO8685KuXbrrohans+MLXw7PRl5c8vO8Pn28fO3xxXIhMR4pTFasVBPSPAARwenSDEuO8PvmCu9f1/PxeyJo9EkpCSiYzpbd/aAAaG+thYKifEu0oU55zsXi9aBZw5676ingFnDbvtF1BCL7zwY89WOt1uWy/+5jiQi/t77zn+p+r/MSP/uvf6ntr/7tP7pHiSjQZY89wuzuzdd0ywYlaHuvYRbIMppVVweoVNbB00VIIyEEwdYvg/xgHdz47fJNncNpbBxBg51oltjkoBNxzbeYpy93fHiqmcOPgboUXreoRO9qzhCEO7hY7BD0CJQbhLwjuhgmKqUBQU6DrYAsM1rWDFMNULiQFwQvIYOoShMygUV1ZfWj76q3ff+8Zb//Zihkrpqz2Aqf9sHm45K8NT73rX+3/+siA0L9KE+OsDlhUQMMWvJoGAUmg8jWs2/b6HElwLyaok2j38X5e7+/2OybFoVwaHR2BZoy793ZTvTsjR+Fd4jyu7ALuVC9v6c4V8XLYPmv7ayXB0sv/dMufDhXynLQfCz2xWOf9X+Pvlvz44R/d8FLTy7eNBQdBU7Bu3d9juZZ5CSxugZnykonx9rmwesUqmD9nHrV8xZwSLLlhFYnp95ksCXVJLZFmaGIsdye48xirG5CTGHBpf8vFQ9Id51hR+HtmI5zUmHttwClwL3yXeY1t9iun3DWMpISTm1jJP0T/mJRDqTa8DN2thcI6jCiaBHp/HFr31IE5GANZZWE1WhcClgcFYLo0bWjlrGWPXHHGJXe8bePZ+6as9sLn/ImeJ45/tvm5rzRF6t8UDoyVJbBM2MRqxCAYhgSqqoIkmaBICPS2jmVZbnmkwL3wtZp9rAq+pr2+00UYUrKoJEA8HoW29jZobT8M4UiYEdF4+uNTFlMy5m655Xk4GZXrcrUcTpq5dV9IUi5/6NbHDxa6IvyhaKFX93Hel/75tW1P7n76thfrn788FhwFQ06khiiJHunJOvyy2cBdlmQwVQNkkGHZoiWwankNzJg2k+hmCdyJr93OrcSuONnAHYERvRDJMEKW8SwkWz4D3H3Q7WbrR8/kOltKzv3g7ArHFTc/m28K3H1sIJdD/IxtLnBnS4HFZhl1Cecbt5pkUNlPqiwqXcnD5iNIuSmCENZhoLYLhlp6iHJWojYQWLqK9dISBMwSfV753JdPXb7l7uuuvOqBZcKygjODCxupN8ZZGGdvhMbKRw88edP+3n03DEDvXDUYg4SpEVENEgVhoyzdZHzysiJTYp2X8D9awb3g9e9G3OAQaBhxF0QRNEOjbPnGJoy7D+cN7vbBp91F/AGswqtcR8t96/4SUbnsqAV3XJTv/d0NFx7oOPCZ3e27t6lKGAyJcVawRDrrY2MJ8sqaRiCUkS9eNYinGoG9ZvlKqCipoAVO2bki9od3aVQynlI4ph24fvKpc+cXIAuH4piSq9Vsv1EGuPPsZtvzZHPC8bXL3XR+6/WTz5mcIktZctzTzd3v7RBkFyWlxn49q2rCSyTj2PlhvfJKVPS6z2T8vWDBltpsyYQ6qoi2DHVLdQPD4pIgMhO+iyzXDo45UWoaEkAcINEbgfZXG0AKGwDENWWChHw1OK+6CBWByo6ls5b+4uarb7j7lFnHtU/G8Twangm7vj0+/PgZT+7feUeP2r0pKowGdQlhHOcIExaxFwe6kw1IgErJyRiyTPLKu72krQqCRJs9/MYNgRyNY2j/+tiH41+v6Q8/ruv5BXeqIDGhb7AfautrYXBo0Er2RuD3zqdzDnfSMKJadwHK1DLYPufE/aXC0Q3uyoU/uvRdjf0tn20YbliqihEwscetyycbBWamEMfEEdY7tyxYAmtr1sDyJUshpJRQjefEgXumU4Y/Gwd3vvCS4GaR5rBYdWaciJEmSGmWu3Pxspgna0vIr8t6L6dzyzvv7Rw3K98zZ3w9IwnHR0JdLmvfS3Dyc71Ia/jvfI34ESpMefB6An8CyvsqE3/EuISa7fEYWzhjK6M/ZL0nYZyVA1FvJYusg75g1j3uOxEJO1QBEsMJGGzqgeH6LgjpAcqKx5IhCRV1A7AULrpoxsJH3nziWXfdeMb1/xIEwX3jT/zQHdV3wGqjx8cen1XX2XD7i+0vvDsqRcqQrAZnzwCJwJ2CkKYOmqCBJjHyGlnHhMYcG8AB7s5B8jKyvAa1GOu1GNewPycjQWMf58ikZZ1YoamRsVEC977+XtB1pDvXAWSfcfccA1QWK4Ntc7bsV8TQZY8fjW55tNpfGH1hxpd+97UP7O88eFtLuGWajty7NsY5+/vnA+4S9nTXAWZUTidwXzRvAXHJI+AzPhxWQ++0IMfllneJuNjB3b4QCwV3t8VcbHDPBXrHKrg7LRcvwXWkfy+WkGM4nQ7uIoK7ZaFxax3DJcSzjUCNewrjhkgjj01fEEqiBgy1DULL7jqo1EuxQTt1X5QkmQhrRNU0FlXN37emesXdt733lv9bJCyKHukxe6Pc76GOh0oHjZELXmx58c4+s6s6ClERLXUsLzRNxcotQrBXQRd1Anf8SFSt8PqAezHWazGukaGw+AR3kpGiCbFYDBoaG6Cju4PYGFlr3HRimkLW2RsC3B9ue3jlDx774Udead/z792JbhnLNvIFd6fgReBGcMeY+6K5C2DtqjUwa/os6gOHi54i69QE4dgE95Rqmr6xueWersmmL81jGdwnK8AXU8j5BXddBNZwSZCpjSs2fkDSKAX3mA4Q7R2D1n0tMNI+AFVyOYgac9cz/nIJKuWy4XULV/7i/O1nfv/y4y7fV4gAnDqHvErivYfuXdIW7v3+vsF95xihiIgyVDQCIOkBEA3Zyo3AJlwJ0EUDNJERWiMt9+sB7sVar8W6Tobl7rNjGFr5uqFDy+EWaG1tgXAkYnkCMZzqN/DovorfEOB+7557t//uuQdue6ntlUsHzCEwkt3dMl86m+XuFLqiiL1zRTASBtQsWwHratZCZXklJSoguLNEoMLAPc36znBJu7vl8Zysrmm/bvkcvAj5Wu5T4J5aW37d8k4P0mQBlmILOCe4c6sdbflkySTxzgig6RTNJWtdMgTkmyNgTwxHob+1FzoOtkGFXApaTAXFlBlhjQoQksvMlQtW/GP9kjV3vvuitz82lURX4GoyQXik65FZPSN91+5seebO4dJRMIQwSLLAWoxqCO6SRXGqgY5ENti0hJOlIINnLgzK4ZZ3rjs/+S38LYuxZotxjYxRp2x3ItRnP3kIB8xzwvfu6Owg6314dIQI1LD3e/IaBU4tgvv2OVv2y0ezW/6rO7/01r/u/9ttr3S8smNEHAEdBziLp8gvuKM1gZIILYV1NWuoDA4bx+B34wF3Z2KYM4M9VyHEeMDdK1veL7hnuKB4Uoz1Qy5SiyTRjYMn3q1W1jl/b4SY+7EC7k6ZRsl0Vs9uO7gLkky5K9QDHFkgTRmCpgRaOAYD7T3Q39ID2oAGQTFAneFMzYSQIUPACMKssjl9G5at/d6Z2077yUWr39I8xR9fGALsMneV1tXWnXyw5+Adh9TmrUjbrcjYuAR7cWACnUxKF86fIegWsFtJul7Azt2aWWrFCwX38YDyeM71NcI+wZ0/B+Y5YWJi/+AA1NfXUxOZpEu+CJb79lnb9pfJR2lC3T5zX+C+h++7/LmGZz76WvfeLWNStGBwt08er2UvCYRg/eq1sGLxcggpwXGBO89cT3fhpGshU+DurvC+0cB9srjnJ1zYWX3ZiUPeElY4lxR3FyQq0cR0bEqOMwMgqwDhvmHobm6H0Y4h6gBnqiROTL4AACAASURBVACYtS2LCgQSApSoATh+xXEPn7DquG9tXnXOv05ZNBVr9wU8joPQHX9/x/01Xf1dH97fc+ADoyVRZUgbAjkgUbiEmDyQpxzDIFbVDatyoNWb22JPmtipngHZDAP+vZflPt61Ot7zfY2xT3AnvYfoe3Wy1MPRCDQ2NpIFj9+xuPv43fJHNbjXmXWV33jgzve83PDch2sHD6yKKHHQrExct8nIZbmnWVboAgQBZkybAetWrYGFczGZTmGkNsBjUPm55Z3gTosNO8/ZPgWBu7UQcmXLe1rupJl7Z8t7We7JPe1GVsPJk6Ys9+Qwegk0XwKlwIOOhLCjrm+UH8RWJxHPWGU+WKmOncUwaVVGy92QQR+Nk9U+2NYD6mACFFUGUZAgDgkIBIIgx0xYUl7dfcLyzV86ZeMZD5y/bkf3lNVe2AJ4fuT5ma907Lm4caD+s31q77KIEIWEqFG1IfbFwo58AuggYtIjoRHKKsZYkNMVnybQWPtSL5ZQL2W3GGu1GNfwHOk0cLcRrLgR2aDMteibNIy7t7RAS2sLxBIxRkF7rIP7c2PPzf2fP3z/P/a0vvjvTUN18+MKxoSQ3MJ9GpK1gF60goZIST7Vc6thbc1qmDtzDkYFGbijy54oAlmZWDLGQgXlqU5Xzvm0g3tyoY0H3C2WLuyuxZnfspXC5QJ3iufT7nIHd9rXWcaT3slpEbgAu/0adlIZ/P5YdMunKZI+mRQ9BUseB0y8oLPITQjcGXmN1SPOstoBNBNZziyFWRNAjgOEu0egu7kDxnqHQVFFkDRMbFWotlqLa1CiB+CUtVt/tnHl+m+fcvqJr20VtjJCi6lPXiNgmqb8y6ZfnnB4tOXmppHWK4aNEUUz4gCKBDGcMxkL31QwTRUElAvU3U+k+DuREflJNKFNPwXuTDi7C1A0qLC0E3Gprb0dGhrrYSwSZnXuxzq4PzL0yIq7fv3dT9T27Lu2O9ZZEoM40fpl/dBP/HerTR4/2CZkWWkOwMplK2HNytVUDofkNWhlsNYJ7DIIimzeMHCIhPSZ3hRe3evqZOGMbNYzJFtk2l6ATzI/Pxm7TrLBpV+ZW/D8Eux4i8jF+rfFF0KHJAW9A5STx7iwxvFz0uo2uWWe9uyZM+HHxe4Vc0++mw+R5qe5RTHBNlXNbR+IHA/Kl+MEgPzEg7jbe7HqaFpbLKeayke5BkreKWxCIupERBMwJAiqIphDKvQ3dUNvay9oUayuxvOwhA47jcoghk1YPmvpvk0r13361C0n7jy/5vwRH9M/dYjLCDwafnT+3ra9V7cOHb65Pza4WJU0MAwVRFmChMG6lhGfPP5B/gurnyirVmB8BCRVslikabdkdcOOr9Jrwfn10uTROGeukLU/HkBNMsQlDUeb5W69C45CmkEkmJQ8h2x1Xd3dlFQ3NDLEgL0I4L5tzrb9iqgcnXXu/9f2f8f98I8//PSh7oOXDRmDQsxMUAwj18eNJYkWqh3c0S9lAKxdvY46wVWVVhKwc3BnLnWMHXJHOgosa8FbZrSdKz0bX3D6Me6NCkzaYKlPBpmNy+vaz0gqAxYpDRO6mcqkm/LhBvDZvANuFrzbPLzhwd3LK+QyKMns4yICfCHCbZzy1DodIR03C4Z60AKUKTmLlUyhx0sHQzSoXloyAULIHx8xIdw2DANNfTDWHwUDaWdFAQQ8RgcIJYIwU6wKn7h6yx3LF62874Nnvbtzij++sNnCPKW/tv799Nbhlls6htvPjRuqLMoiaHoCREnCikTqN46+d9zT5BnkBES0thkDGnPPZwftpALuwjBnX5spWmJ2RrHWbSHXGQ+4cwzJeV9bAjIeh45bSrIWBOjv74fG5ibo6++juDuzIQuPu5fGy+DE2dsPBMWySx+/9aGji1seCWzuOXDPm36+8+efPNi5/60jMErsSVn5W7n25EKB6AR3tDSCShDWr90Ayxcth9JAKdXhovWOFgVb/CwxyCBBlgJLvvAnM7gnl42bte6QGWwfs01MirubK56LdW6959CvjjS4Oz0eXiJxvHHwwoRK6qnGe3+7UPV614n5nSLrFk82Lhh05WLmNeOoI1ekgOVUOiimACFVBK0vDL11nRDuHgMzgSQ1vNZKg5ApQ6kaMjYu2LBz+9rjbzu9+uR969evp9Dw1Cf/EXi4+8nluzr+dX1ruPXfhvWhOYBKlCCAqqsgYktsJgwtt7C1e4ggnifHpSxSO7hnW/f4fa6Y+xsJ3HPOhk3p5wYSgjs3D0fHxqC5pQXau9pB0zWLHdS7MU+2ex7V4L7T3Ck/+/zzFzz03B9uPdC1/7SwOAaG7HC1u7y5H8sdFadpldNg07pNsGD+QirHwR7S1AIWXfZWEhvL+mWNMOy1n+S4srncvSx3cu9nKxmZAMs9CQA+LPhUXoHVmMAF3Pn1kl6FSQTuyXd1yQVwS7AcL7iOF9ydimb+4pudUchzFHqv9PPQEqEVTdogUclaxE/4LZaqoscLHWzY4S0QMWC4tRd66ztBG9VBEUvAwP4Nug6iYUApBIw5JbM6zzvpvNvnVVb+9tqTrp1yxxc4Ubu7dpf9reeZK1pHW27qinccn5DjVIqFeS/kHhaQNdAC77SsOes7h4yaAnd/E8H3oi0gTPuTUq6wRYJhQDyRgMNtbdDc2gxxNX5sg3udWRe857F7rtn52lM3Hew9eFxUigBgjaaHJ8MPuBuaCfPmzIPj1h8Hc2bOYUQOWONOEXckGWAxEeaWt+KL3NiwXFZ5gXsOwJwIt7wXuNu17aQL3waO2YY4qQjkSMJzi4F7ufSToQWXveTXccVDDPbjsyVYjgfgCwFVt3ybQp6hkHv7E0/+j6Je1VZ2POKDTHwRrD0yzr1K8UQBApiYOpYArWcU+hs7IdIzBpAQQBSD1Kdd0EwIGiKUCaHwCauOf/C8Hef810VL3tIqCFm4pf0/4jF5JDaGub/t/i2vtO69rSfec8mYNCprEibNsdlCqx2BRqMad4vzP4lGSf8XjV0yTQSTij0E7uthuXs9U7YFMF63fNbr8uY41gF2y53GXNcJUzo6O6GuoQ6isSiFpZyyP5+Fe1Rb7h1mR+lnfvtfH3qpedcH6wfrV0ZFBHdvi8Ub3AUwNQMWL1xC4D6tYho1iyGXvIBWCMuaQ02XwMyyrFOWO0u48wPuaSCbZeZeL3DPeAeXpE8nUBZEP2tb8HYr2204cpLk+Fz5dgVkCtx9Dloeh+H4MqUXgd2EgM7AANOyiGAOMcQUocRUQB+IQl9tG4wc7gMhjvXuEjUqwY6Lii5BuRlQ55XPqr/ygis+M72s7M/n15wfz+NRpg61jcBz3c/Nfbb7+Rsah5uu61N7F+mKRmyeuq6TrJJkmbj+0xR7F+CmKF3SkPdWrY8EuBcK5s4FMhHgnp5fYN1RwOZjrPsbOngR3PEf3T3dUFtXC6PhsSKB+7b9waMxoQ5r3G/94cf/82DvgfcdDh+eE4MomOiW9/h4gTsKHqSZXb5sBWxauwnKS8qJHQuZ6URMELK0Wkp6wI/lvkqCO+snl3wKloKS+7lSKSuZDz9ecMcrMiUkPWmQvs/ilnduFmfc3a6U8H/juE40uNuBOWNjek28XWvmXWCz5F/YFRufl03Nt5fryOWC2SqL8rXeiyXk8n1n+/H4Lgji+FF0AAWFGBLRYbEJCjIEEl2EYFyCSOcwdL7WBNpQDBRTodg8ktbh3yEjANPMkv6TNmz76fWXvPuOleUr+6Zq2gubGSx9e6D1ofNe7Hjh1q5Ex6kRYUxGxjmq+DEYSxomBGvYkEcUmUs4yzrOB9yT7uic2fJ2aeltnCVlTwH7zGv0xgPubu/qHEO7W56exTIMiTRIEKCvv58s96HhQSvvYbwx96MQ3DGZbv/I/uk33HvD15tHm67tSnQHkeiC0m+LAO6yIEPNilWwfs16KFFKCNxlkFkTSwvcqVyEwNE5AVSkyHLQLFf2ZAB3tpjSe5vbhyoZL3eJ13JQpU3vFk+3Nq8buCc3o3VeNuvbbeaygV4ukHdTPFyXBCk8NiXMzUrxkb2esYFdzvEC3Wzvma+Skes+bhaU114p5HcG7kyblLGWncAds+MZtzzyQyhaAPTeCAw298BIaz+IcYzNy7RhqO2rLkAFlKpLKxbuvu6Sd99w3vo3v1DIs0ydw0bgmciuxc/U//Mj9YMHrhqG/vmGzNzAAsbbqc6aGS0I7oqi0Hf8w3gK3JNosPIh2yfNYn2Dg7vbu7rtRTu4kzGEREFW62OUfwODg9DY3Aj9g/00B+N3yx+F4I4Laq+5d+71X33ft1vGWq/qNwcFypQvErgH5ACsWbEG1qxaCyE5CKaGtgTRNiXBPVl/bgN3FFwM/bCMh2HpZLHcJwu443P4ibszxclddBxL4J4PwGdNyuQxPx/KyngBkdzyrPs3SKYBMgGFAQZ5uBC4RQiqMgzWd0P3oTYQYyLIugzomSSFAERQNAEqpYqWi08+9+5bL77lu4KATvupTyEjgIbQz7v/dNWLzc99qjfavlGVxsCQWKYQeiLRJYx8A6wcXSBwx9ajvG67EHD3UnjTXdX5W+5eynIh48Tkjbdx6Ly227vm8nqQ/DNNkLDs0MCseIYR+N3Q8BC0HG6F7t5uCpccs+D+cPPv1375ga9/vWGo8cIBYwg0dDOhAMEyNevj5tbkLientpU81hCgLFgOx208DqrnVUOpUsLQSBdoEzCNC+12JrQIgLCchIg6OLFDeimJHaTcJt7plk8LHYwzW94Jkm7WNy0uR+jAvsy9LHe3hDgvS9xP/PxIgrubQCjE2nXV2HNYLrmUmEKF1Ot5HtNvJdA0HZBPKiCJoKoxkGQRAkIAiAJtVIP2V5uIPz4klIGpi6Cjdwz5400BSnQ5PL9i9mNffP+n/2Pj3I3dr+f7HO33bjb3z//2v37+vW61+xxVjJSBqIJOuz3dC0fVbqQEWnwdLhZ78neK8TH5l23fuMlgd2uWgXtWQHQJEUxmcM+1XpyWO3IIUEo28swbBkRjMWjraCPrHd/xmAX3n+/9+Y7vPv4/tx8arD1j2BwjYgz65AnuCHb2xCoE6arSaXDCphNg7qy5VO9uFbRTNJ1XJpILmlO2Uo7dkQN3++J2A0DnlrMfQ+BOWkhqGXqBexKAsrjl/YK7Hcheb3Dn+QbZ4tq53Iq5NvAUuDNmOoyd416UROSQF0BXNQiCAnIUoOtQGwzUdYEYBTA1GQJKKVnu2B+8HALmnPKq5y886/zP/ccp73tyiqymcPUCm8P8+NC9H3t+YPcN/TCwWDfjAs4JSTHnXqYJSwkGN4t9POCe3Zo9esE9XyXDGXMXkCjIqlZg5XBxaOtsh8amxmPbcr/72W9d/rN//vwTBwZrt4YxUz45cv4sd/uWScuaNgSYXTkbthy/FWZNn8W45K0yOMr6peQHdGtRL0vSYLEr9REDd0d6XiHgbn93fj5fqNlby6Zi1FktauvCORPfHK52Py768Vjw/F0zFBDL7e8H3Enk+XRpH+vgjmNFSXEC1k8bZJUEFQXMhA6KKkCscxha99YDjGhQAiWgaxj3lUAwZcqQn10yrW3NgiU/fe8FV39r+8Lt/YVD29SZT4WfPfGB5x/4Xr/ctymmRALo6iWKDqvsLW2ELLFptaqw/WQlD7la1/4t90LB3cszUMxZztctXyi4U74D5T+lgrb4XUJNQEdXJzQ0NVBo5Ji13D/7509d/8e9D91SO1K3PiYlrAC3t1veDdTJouQJVYYA1TOr4cTjt8G0iulg6hhBFEESqc4ODAPb9DE3NtX0knsK3fIS03utmDtbKLziN79s+Zxu+XGCe9pmsCXYeYF7ErCzNIZhL8+Q+2gCdzfgzuUi9BImU+COCrBJVKa4L1RdBxkZH00ZtMEIdLzWCJHuYZATyBmPNe0KGKoAAQhCpVwRWTRj7hM7jj/l2zN3lP3jSuHK7BlbXhNxDP9+u3m7eC1cO+uBPY986bW+3VfEgqPTVClO84JKFLXaTcsV4pSyyeKfIwLu5DXNo6wuTU5PwPz6Bfd8QZ0/qlu2PHO/s0RtVVOhq6ebwD0ajR6b4I5JIjf8+oMf+1vjzg81RpqXJ7ARNEcUD7d8cqCz0dCaIiyeuxi2bj4RKkorQcfYITZ6lSSaAAbuVtkX0Wgy7ZWzcCXBnUVTkhnzudai35g73d9h+eZruTufw3l+NkvatWzOmfBmH1MalEx2ZOf9kmqPT5KcjOfPcp9s483vZ38fp1Wea/N6WfB+Nn7G/XyUS06ALJuwSyI9Mwlu7OiGFVcqgBIXYLClG9r31UNIQ5IaAEFnNe0BCEFQD8L8yjn7Nyxd87+XXXjeL7ZWbu2bsAd8g194Z9PO0IgcvezPtU9+eSjQv1CTI5JuxsGg0KHV2c1K9WXaeGpA3Nu5Wk17HTYKbxCUsSdtlSfZyuqSe4A2Ynbjx89+KtZ0eoH7eJ8lKS55HkGS3ZSBO9LO9vT1EriPjY0du+B+9Q+u+NKLvS+/r1VtnadidwmL8dK+ULIJ4ly17uheX7FgJWxevxnKQuVg6CaBu4S8y5Qtj8FB1sCSqGezgnuqMCxXqRPfW/bl7bTc7Yvq9QJ3N4s8472ciWNudfQ+MuCzbfVc4QCvMeYCwAvcvTbwhIC7NSZe9y6WEJvY61geK6TXFLCANAhCzIRo9wh0HmiBRP8IKJpIfdqx+F0WkLBGgSqxYnT5rMW/P+vE07/zrlPf8coUE11hs7TL3KX0DYys2t245xuvDu07K1YWDRgQRU2Kwoc6szeSfUmc2zFbr3aW0Z1+tOgjoS7bW6TAPTtl+JHeD7nAvRjPwkePJWVbIV2b5a4bOvQN9BO4Dw8PH5vgjgvmgm+cd/e+0f3Xtpkd0zVJYwwZZL3njrnbLXfnhCGBA7aGWb1kDayrWQclgTLSapGZjghsDCtL3ur66gbu3IPA3fIcFAuz3NH2d+8KlwQrF7DMlVBXqOWeVELsiXg5LHe343ONhd2Vny+426+bOwCSMlKcnoi0vAsPuZoL4P0IgQzL3T6mE0DOURhMFHoWWu1WH29DAgVCYIxo0FvbDr0NHVAuBECPJsCUJJAECWRThoAqweJpC17cuGTdd68795oHa2bWTPHHFzD8mED3ePfjs5rCXdfubtvzuQFhsCIihgXDTICkSGSQ6OSapywhcoknAce6X7ZqMAbu6Q9ltZnJeNK89oDzorar+blOAcOU/RTyHmZKkGI9R1bL3XKeIOAPDA0QuA8MDIwb3LfN2rYvICmXP37r40dPVzjkST7rq2+6py7WeFUXdJdjb2jQec9obsL7S4LiE4cCF8EdLYn1KzZAzdIaCAVKyMLgG4EoZymRjq0PBu5sMfCYO/ebTyZwd3OPZ1MOciW4Md5w/u5OZHf2beZZ+UzpYnUGtnh8spUku2IKbFPXZf3A+a/2OtQs5r9HvD91pUx2vnzAneY7S4KdH0GQC9zpGR0Aj//t5TEonpBLz5p2Xpd+zamAsIYYAoKILoGATHRdY9B7qA1ifWEooQRVExImNolRKPY+U6nsX7Ow5r5ztuy494qtV9ROMdEVNpu7zF2lDV3t219u3/OFpnDzqYacEOIGxm6BerXrgNY7kgoJIBLIp8A9m8WelBMu5bJZrXwfCmpyv+FzZHldP3upsJHKchbyj7nsPb/38NqnGeBucXraw7KDI0PU1723r/fYBPfd5u6yD97xb//bEm19e6/RH1KxDI7iSdxyt+LgPjKc7eCOCy4klcCm1ZtgyYJlEAoEKZGOgMlIEdjw1ZjuxiH6rSTzCvNgWS5Kl9Vrj0Wl64opFjl2dnoFeqYr3CWubdd+GRJlpcD1HXOnqgDe/Y479tiLibQhWBtc1jEP78fafeIfE1MiNANEWcaeIEz/odJFzJdCsgZ2DrsD/siSsVLbnrUJ5XW1Ateuku+ZPsBpvAIOKuA03dyZv+B3F1vnEWNhxjnenQl54mHaqVlc8/b16ffxCj/OZCWlVAjC+ijwZYxjyrogsqsTpQTG1nHarfJKXl4lYtc3QwBZlUAdVKGvoQfG2oYAYqiEGyAHFFANnZLsSmKiunLO0sc3L1v7P9dcds3flwnLYoU//7F7Jlrt93ffv6RjpO8DL3XvvWlEHi4RkCSF8nQkov/VQKOJw7kTdfY3/+Tib2GKeaZNm+scv3krKFcnE7g7lWu/CoaffWo3Veh4+wBacfiRkRFobGmCjp6OZFMy+6rOlsPgXPnYOOaotNyfNp+ef8t/3/jD9rHD5w1qw3KCVis3p1E4pTum3RKmKOGHE/hzJcAEIrDZun4LzJtVDaFgiPU4JtBmukPGOY5R5ZNsB/cM6ye74Zk81G7l5qoJd1LKOhcj+TFy3M8L3Gn/k8XOGJOY+5yBNvHwIxTTeGMuAh6DIIBAjSGOABgxAcIDMUiMJqC0rAzKZpQCcpnooIIgIZ2GCsRzbfWSxrieIMgUH8SyBIvmAUxBo9IqvDvrzWd/KXQx2ix+20/4HLRhOXjahJTTrZiRz+DC7IbXyZazMZHQ4lfIMF3OxwJzeVicX11kXPCSKYJEHd0w2Yd1dEPnGDGbiajHmWAiFzl2fsPEOUDwYMFcOh9JnyIChA8PQ3dtF5ijOpiqAaBYc2EClGgyLArMaty8eO3Xrzjvst9trZ5Koit0DT0x8ERVQ3/tObWDzbc3q63rMclYNkSi8sX9Srz+EjaLMdicGUj5m6PVNF/7Nuu+kGfzWrdOBcHr+GzP4JUMNxHPXsg17coDB2q+X7HMeiw8Bq3trdDa0QoYg+eYQ0oQJakiVYGbqpX+NEctuD86+uj6T/7gtu+2j7SeMWKMgopaDwdhNCVs3Mhuwo67T9zAvTxUASdu2ApzZ84ncE9qSj7A3b4w7W75iQX3VAmaU+vE/+ZqTq5acfvzuda5e4A7codjJ07DVEFRZEhoSGmpULx1qGcM2hu6ID6qQllZGVSvrIayaSFIGDFQSiXQIAEJI0FuQ7LeCT0Zz7gFIZaGq7HSQ3Ir5gZ3O5g7wZ2nOfKr53z3LOBuX1OFCqNCBUOu8/xYDznPt8Adj0FgQHBHYhmcCwQHBHd07PLsVckwQBGwTFShBCENhQ5SmIrojjch1jUGg/W9MNo+DLImgyhKoKHygNUmCQOmQ2ns1JotPzlhybrvvOfM9xyYIqwpbFX81vytNFQX3tgX7fx47Ujd1QPKEAE5cvjj/AmGDdxFnZxmEn7vI0s9s+49v2f02h92cPc6Nvfa9cq2Ke5z53e19KPt+9SJRQjuhzsOQ3N7C9HTclmDgM6BHregV7+Soxbcf9X9q1O+8pMvf7N9pOWkMIRBQ2GR7NiGsSTWupB/clnuzgVVWVIF2zZtg7nT54KiBHyDe0asJhlTzlwGfjK7fVvutsvnKosrFNwJKJOVAUzDIaua3O7YTcpSIZCtDxuFoGDXTRA0EeKjCehq6YHO5h5QYwYBv1Qhwsr1K6FqZiVIZTJE9BjokgGCzOxoBAm0FMklbKuDJbIgO3cA8xVyssx0yj3bmOQD7vy0ZBOdHJzs3IIfj0Aaj4BwO7co4C7o5BVB4S/hHBisYxjNjdXOlZI8kR8bTCoRRRe+oRug03ygv0YGdTgOA41dMNzUCxA2IQgBCrfETJ0qT7Dr28rZS3ZtWbb+cxefdO7fN8/bHC72eBwT1zNBeLrr6Vkv9r5yZeNA0xd7jK7p8RKVwF00ZCu+zkIshqhTm1e0f7jXLdsYJdfSEbLcx7uPimm5j/dZvNYdvz56hVnjHibr8PtwNAyH2w9DU1szaLp67IH7Dxt+ePZdv/nWV9tHW7diH3cNB8kCd0sMFQTuKNQqy6rg5M0nwezpc0CWlNR1LMudwM4lwemNDe4WxJPljKjK3L445iwOy/wDCAYYyysTg5AYjkJnYwf0tveBFkWvvUTxvjjEoGRaEGZUz4GZC+aCUhkEoUSCiBql5iKyLBNxELOseUzfCrnQPVloAHuGI8CwI1LP5NxYhYJ7LuWQRqMwz7fXvh/X78UAd3YNVNSwHloE0eIYZ8qmCSaxMrJ+1Mw9L4ChmdQmGclRyCKMA4x2DUFffTskekahTAiBiICvGqCBAFjZPlOuMs7aeto31y3feM9VG97aNGW1Fzb1pmkGftn4+9PrB+o/fnDw0DmJ0jgk5BjoogYmtqk2UVGTQKJUCpZQxz65F/CxCO4TDer2GcZ78ZCvPZk3GovC4c42aGptBFVXk1hjt9z9POdRa7l/65VvXfK/f/nB7YdHWjdHRVzI2AQB3bqszIM7o90EtD0hIS2pDS0RUYKqsmlwyvEnw8yq2fTfyWvkAHe3wS6mW54BqffmnzjLnQkDglLLYmYAizFarEK0ePVVE0KGBMGEAMNtfdDV2AGxoShIyEKGQh/jsYoBUSMGYkkQZi6cC5ULZkLpzHJQJYy+a0DTiOCCd7OcLyy5C0sR0frA8miDQMbpiCOIt77MDC8wBSB9Tbikw7kQBRUaw/aeMXaEH0XBz4bm9yv8eS2PFyprCO4Cs/iSk84TKqlNpQES9gHHpheqTi2RFUEBWZMg1h+B/qYuGDncA0IkASVigFq6qoYIilQCYlyCTYvW7Dxpw/bPb1uz7sWt1Vsjfsdq6rj0EXi474m1+9sO3dAw1HR9P/QH1WACDCEBuoi58cwDpugAClrrVvIaeWByrLu0PXIMWO757K1irD9nrJ0bjPgcxC/f1Q6NrY2QUOMUX+dx9mT83Uc1wlEL7nc8/+VrfvrXn37q8HDr+qgYBx3bTwkojCit3R+4E8dyStjjwMqSDNMrZsDJx50E0ytmUm2724db7rkWRbHAndnMhYM7KQa5NrJDaXBXImyueKsCAIGdJ1khuDMhIkFIl2GkrQ/6GjogPhjBJlTU8QsVA+aG0kBURAgbCYCSAJTOqoQZi2bDjIVzQCgRKBZPCXbk5mfUvmh9sHa6MvMUSHv7UgAAIABJREFUILATuGfUGYwL3Pl8OsegcLD0JwomD7jjQmE9pjH0Qv3uLcudKc1svNFTQyQcGErBwdJMCEoBUFABCxvQ39QLA809YAyFQdGQftYqFTXRYV8K5VAevnjHBZ9dvbDml69seKb3duF2d5Jyf8N3zB5VZ9ZVPnHwb29vHGq7uSPRc3wsEIe4GQVRRPtcB9XKjJcxjxE7YlsENrjeMIciWwKpfUCPRMy9GOBaqFu+GPfOdwFycE8ma/OeJQCMX767AxpaGiGeiDG3vQ2n3vDZ8p99+rPX/+bpX9/aNtqyOi6hlsrBPb0UzjlxydiGRZyAg2bXmtAlPKNiJoH7tPIZyYxst5i914QWG9yd92NZ65blxzU5Mqwzs8b9kNrkzJqnHy1hbwd3kQE8ur4lU6IEHnUwCt11bTDS3g+yKoBiYPtPDQRRAkWUyXUfi8cgWFEZjpmJkrhoiEpVCGYumg1V1dNAKhdBlzXQRdUqkWNxXHQxoqvY7h72SipxV8y4upQqOeTHZYZW2DG5BMBEA7/XOks+u43CttBnYoKchUQw5EK8UJb1Rx3aqYMVK+GhygVZAkzoxbK3oBgAIWZApHsE+up7IdI9BgFVx3oJEPAgHd3DISgTqvTNK0/483E1mz6xpWJVw9atW1lgceqT1wggBfcjbX/chmVvzeGOt4/IkRJV1ik5ldHVYAIkqy5BcJd1/NuqfqDfXKisXSzC1xvc/YJZIeCesd+PEJ8ET+S2gzt/FqSgbUdwb66HGII7hiiPFXDHRX3rkx+/5Y/PP/jh9tHW5aqcAN2qq6ZuR1nc8nznkOCzUJGDO1m3mPkrKzCjciactHm7K7jzCXCLuWeCb8rScQNmr53ME+o4FGUDdzcFJinwLZzPAHc8wGGx5wPuLO7Nyt4oWmFKIBsSQBigs64dBtv7QIgaoGgsuQ49IDjuWB6laLJZEiiJLl+36u6Epi5vbm9701B8dI4WMqTpi2bAjKUzQK6SQJVV0GWD3PDMnY4xYCzBQyUjlVznNY4Z42YXYFn6C6TG79gDd9FqCaqLKXAnldEwQLJyHNBrouNxkkSFKZg8GRJkUIei0NfUAyOHR0AYNUAxTJAFDbCwEfnlZS1kzi6tHjjvjIuvq15d89crF52C2RhTnwJGYI+5Z/rf9/3tusaRwx/qUntqokoCVBxnNFgos9oEnWXOEQ+FrKPljtUPrI+7Tk2vUjfOpsBONLgzbT17pvuRBneSNgWWkuYzjU4M4Yl1mqFBZ3cn1CG4x6Pp4O7wNue631HplkeyhhseuvHjj+159INdkbYlcSFu1ddaGYdklef28pF16wA3btVXz15Ade4VJVUUc3cDh0kB7txFmnSWZk41bQwrvmb/lbaS0x1vXS+Z3EGhVitsYbPcCVipD7FOFq2M1jgmy0V06D/cD52NnZAYSUDAVCgOy4wHkyh8g2bARA7xNSvX/GzZmuXfMQ1hVlNzywWNLY3n94Z7V2mlRklJdSmULigHZWYAoFQEXRFANRiRT1ApBVXVrNJ+i1TIsRk55Y/fDeomVpKCLlkbn04U5Pfa+Wz2cR+bq1ufz4tTfTqVkZqUpMoYnVloChnNENzxv5AvStN1kJCUCCQwYgaEQIHh9n7oqu8AtS8BATVA/AeCmQAFy+NU0ayQK4dPXH3SL88564LPnrvw5MEpJjqfE+M4DA2cH7f8bEdDb/0tXZGOtwzDcEhTMFSFHi7cbjRLpIBTHhJ5T5iHBfkLWJjPHVAzjAUfMXd+jpuHM6vSYOMWyVbYRduPyyCPoSKbzUcsOk0O5nl8tkdwy+3K9bh2/HA+M3aG6xnohbrGOghHxsgHw7Pq81ktHNxDweBlj97y6KF8zrUf6yPVq9BLZ56H1LPXP/j+Tz914G/Xd0c7FsVMBHfUWC2yEpvlnuuuzoXIXSRLFiyFE9YcT2Q21OY1c2O5ZstnHFekUji8rnMb2heE3T3vfAYO7k4fgl9wT92XxV65UBBkJFLQwdAMKJWCBOzDnQPQ2dgFsZE4GAkBZAgQdzgeg4k8QVGGcqlsbH31+r+ce/b5X6zqkg/s2LFDfPDlB1e8sPuVNzd3N13UPtK1NRyIzpDnBkCeWwIV1VWgTCsBFcHExNp5Vv9OT4IgZMXkk4oKkwa+EtQylB3bF5nu+WMH3GUdy6XQbZtuuaP1R5Y7uebRVYiKr0TcRUEzANHBMPQ2dcBw+wDAmABBIwSyhG5gDQRVg3IIRlbOXfHPS8++7D8v23Dxy1PZ8YXLxEd7n57/QudzN3WOtb9rQO1dkBAjjAySwlcI3lb7aWy9h7NlsUtSzbtFPJUpVdjzHHFwd7lnISOTL7jnqwh4PVM2BcftPLTSJavLqP08/B7d8n2DfVDbWAejYyNkhBG4844/tsTuXM901IL7ex547xeervv7dT3RzuqEmQDNFithgOQvP8deX8jAHWDpgqVw/JrjCNyRV97NLfR6Wu4ZwMPwjG1Mx2xzcOe/2X/PcMNzy93yajgVANT/8d6U4kZCWwBBMyGgC9SfG8veRntHQTYDYBgSmIbFYGeKlFAVEgORxTMXvHjRKRd+/V2nXvm4IJDkwWtK/zjwjzl/f+XvJ9d21F3SMdq9ox9Gq7VpIJUurISK6ukQml6OuXSQUDXK0KZIMD2gFXWn9+f/tlzpWVa+XRNN5iy4KHAZ4G87kcbVa7e/Dr/7SczL9ljc/SpaXhIMdWFIhJc+UrMR3CD4u2lCSbAEtIROtHSlQgkcrm2G/uYuMMZ0kNUAyDqS1oggCQZg5Gx2qLLx7BN3fPvyCz7+oxoBi+WmPoWMAJa+3bXnnnc0hJtu7DP6jovBiAxigrFIIhsdsTsyo0Qkn6YJmlU+SsmRJpY3stoXt8+RBvfigWx+O7J4902Noh9c4AqUvfyNn4d/I7j3D/fDofraYxLchXf85to7nqt/9t098c55CUhYhHS8UUlucHeWwtkzF/HMZQuXw+bVm6EsgODOYsUZgOoj8WK8CXW0CCxXaxooZ3El2WP0fLnlAnd+TJKW1bquHSBSLnoUGswNzjBVBAU7emkiRAdGob+xE4a6BsCIIgDIAGIAVI39OygHIWBK6ozSqoOnbz357nec/28PLBOmDzkFS5e5u+yPjz5z/EuNey9t6Gu9oE8fWREr06TQ3HKoqp4B0+ZOB0PCWC9zNaK7jqdP8CSvtPx5asub+eEg5jZe/GjKBM/1scIdhQjnyXwOcY1b784Ia2zgbiVSohcGqxeCSgCMOCZpYelbGJoPNEKkZxQCRgCCEARTw/p3ZLATYLpSMVgzb8kj1138jtt3LNzRMOWOL3wVPNr/6PqnDjz/xQ6t5y3D8lCZIUUBeR4pN1hHhkeJAB7hWzLRp8nA3aD9wJRyAvckR0T6sxQL3Pl1vNzyxQNZ/+BevHsWNo9pbnmLSpbjDFLODgwPwMH6gzAyypojitIxYLljrAlf9vJfvOMbL7Y8d21PvHOOitzklqTmTUtyWe65wB0dvssWL4fNNZugdBKAO6kpblnxLmtqvOCeBDZneZkFZIz6FS1mEQRdBMWQwYxq0N3USRabgMaDIYKeQJdTkFyDoi5BUAiYVaGK9tVLV/zq/Ve955sbyzd2Z9sS2Iu69sXaVc/vf+WyA221l3VHB2oigURJYFYI5q9YABWzKsBUUIbpRHiDTgarnU2Sx4YDvF2xsenWSVY78kRkCSh5gjvtuOJFo/yLpcKEid+zSPGxgTt7LiLTT5Ydot9ERuoaSo5EwhoBWvY1wlBHP0DUJIIazLVAUhtQAUJCMLFw2ty952w7486bznz//YKAqXVTn0JG4KB5sOLJ/X/78Gs9te8fEIaXRoNRMIQ4iIYGEna1NEXQMVECw4kI4khaYzIuCkY2ZXncqDGQe8OWYoC7F7DTqrJi7sUDWu9dVLx7FTJ7NilkGYdkLDlYMDm4H0BwHxnOBHeftz7q3PKYTIe2xdt/fsVdu1pfvLov3jmrWOCOiw3diCsWr4SNNRuhVCnLarn7Gd9iWO5JcOcWc44be4G7W6AiV+yd3yqVlMdirch2hdaZgXH2jkHobO6A2GAEkEme+MowI1fAPt4BkDTJLBVLh5bMXfjY29968dcvXvfWV72sNpzj3+/5S/X+xn3nvnzo1Xe3j3ZujCjxaUKlJFSvmA9BbDxTJoFJCUSMrpYl0aFQwz/OPnr8TdIzDxi4uwO0H3AvZlJdrrwJP2utqMdkdOliFh89o1VqKaN7N2FCiS7DcOcQtL7WBPqYylzxFPxliZZBPQDT5MrOjUvX/OZdl1x757aZGw8X9VmPoYth+Orhrkff9I+GZ77ameg5ISxHAqqCTZdUMJGD3AQIIMc/VqdgMRxtiVQnRwR3SiQm1zwqcYz21P5xAz8/2fJOgBoPuOcTu06f/uzgPhlAPUNpsjzC9vdlnlGTLPcDdQdheHSIGSNWsxh7SZzX0j8awZ1W40X3XXb3qx0vvQPBHWPuuJxx4VLtLS3Y7DH3bJY7lWqJEqxcWgMbVqyHEgvcnYOYX2lGlriWT6OPEthsWfG5JjQbuJOCYNldbk/DrVf+Xk5rlsWXLdIY6vYlgZKQIdw9Cp11HTA2MEZNYrQ4ugZFCCgKGKoBYkKAaXLF2LK5S3e++ZQd/3PtqVc/lY/V9kTDrqqmlkMn7arb9c7azkNv7Yp0zxCrJLFy4TSYtmQmyFVBkBQMAWAXUWI7Zy1nKU7sln+bP7jnmuvJAO5uAsNr03v9zq9pOUZYIiXG35PtXhnvvJwwQRzToeW1Roj3hUGMCSCouAuxVJH8NlCqB9WF5dX/uvKcS792zfbLHhOwu9DUp6AR2D26e84z9f/63J6hfVcNySMz40IUdExbkQXq067rBoE75cJg8pVVMsqIapjyy1q8Wq2pHdUxdFSBde7ZwDMXqLpZ7vbj899fmdJtIkDdb1zdS2lyLoKkQgQmDI4MErgPjQweU+BOlvuF973t7t2du9/RF0sHd9J8cmSp09K2ArU0SWKKsJ/AXZKgZukqWL98XRq427Wr1wvc7fanl3TgzFN8g9gVBOcWcII5WWcOlxmOKV4TwVuKA8R6IvD/7H0HeFxnlfa5bYp6r5Ys2ZaL5G7HSewkxOm9EieBhIQEshACC0tYWJaF8MPCUhY2AQJhYSmhOgRIQnqC07BT3G3ZltW7ZqTRzEijqbf8zznfvTOj0YymSHJiW+PosaO59bvf/d5T3vMeR9cIjA24QZNRM16CkCyDIAqA1ehcUIVsMMmLSmvf3LJ6yw+vufzKJ2u4mrRrmjVNk/52/IXFe5p33/nKvlc+5OYmSseFCTGnLh+yK/IhpzAPLFYLaDwucHpzWPJW4oXNUwf38KKQJHSY6lxItlAZxtd0zzUVLyvZvEh2HYYhiK8QdVGmzAcCO+sKR94faZXzIPg1GO8Zhv6jXWAOouysCBDSLQCRVUhUWEo71tWs+vm9d37kR4u5xSzGOP9JewQwmvVU3zPX72p78zt9mm2hN8vLK4qfvG9V4iGINe0YLQEOKKoiM+eGlTJiCRzZvcxjNxQvY0tfE/BM0vHc0wG0KWtMPMMirXrzmYF7qqCdSWQh1shIhCeG5+4ad8GR1qPgcjvJT0UCc1iGNhkfSH8IJ6vnzl/5s+sePGTfd7OdwD2kd9VBKUwWOp4u+5II3HFMUKFuaf0yaKxfccqAO9W562F9QyU8Wn892uOPBvZoS57ARwOQsBH7hAyDzT1g77SDGSyAAXhPMAgmaxaVI8peP+RoEiwqq2luqlvx8O2XfPC3i4syX9iRZ7G/a3/+AfuhG7c//ad/HQzY652mMclckQ1ltRVQUFYMotVEohxEHCJxDlzN4oVHmPEXziXHbZ6BbHA9+kM13lMJlcYidnqAOwMIEnXGnC0GfRUBVHcI+g52gG/IBbwXwCKYWS8GXIwUFcyqpFUXVvzhS/d+7t/PLDizM21Em9+BRuAB7QH+Vri16K+7n/l5u7v1ohFhLEuxysBrMonVBDkVZOzZgKVVCqbNNJB06x5/T3buNOBuODzRABQNdJmAeyoe81yDeyrXEHaYpun+mMjDDjuKKczT2GuJ7gQXPQ7z4A7AX/3Lax/cP7D3ZptvqETGKnfdo2BmKVu6KRAVrUBmQD77Qq+XngwAIi/AssVLoXFRI1jErLC2fLyc0nReEHs54liSsapwMaz7WMUo1mo1Ji8WO5l0oky8OWYsyjIJWTCFKvrRLXiSBdc9Mix7wnui+9KFgDCyoYBKeTxBEUHzArh7R2C4sx+UiRCYeAsoigYhgQdZ5UDkJZACGlRai+zLqup/esn5l/zsihVX9CTLsyd7PxDgn2171jTS6zz/5V1//+xR9/GzxyRPDl9ggqKaMiisKQUxzwyyqIFPDoBoQsYwB0ooRDwKlEBQFNaJnGr09cgksr5p8YtuEYwGApNqYUQyg3WvJ8aNRirG4zU64iW7h+m+p2ecJFWTzmI1k2vhBZFqavF8SNJCKVOsb6d6aZwXqEQYEGC01wW9h7ogKyiBhfLsCgS5IEjAg9VngkUFtW+tW7r+e1/cdv+fjbLHmVzX6brvDm2HxTU0fsufDz/5P75cf15QC2G7pjDxkRnnzGA15iR67+S5G2as/r4nmmKxwE7vxCQh6/ijH2+/6Z5T4lD81LUylShTNDjHO/a7MWdm+p7ik3SOu+Bo61FwukZZtRZWqCBjHnXmqYgxOXnwpPTcj8AR6Yu//OL39wzsQXAvDrFyaf2DZJFUwZ3VmkVPIlRRW75kGTQuagKLaM0Y3NnFTA4D02+SLeBGvXrUPUwJm8fM2OmAIQzuegc1UeFIX9oAd7xCtO4p5IrtO9HzRh147AkiiqBqCiB7E0EbfDyM97thpHMQPCNOELGdJHDUwpM3WUBF9rQiQg5n9a6qXfb4llWbfrL+vPW7m7im4Gy9ZDt37rQeG29bvbt774dbhtuuGPaNVoWsmpBdmQd5C4rAVGABU54VMJqDoIuAjveEhhbKpWIEgzrTkVfPmMMM3DEywTTVjSeHwh+4cQTc0W7EVyvCOGbPNDVNhZMG3AEXEdboh2wODRu/qJjaZepmQQE8I17oPNwDGmpseFFIUABR1CCgeQHnWK2pamh56bKfX3nmpT+9eOPFPbP1/E+342D1yFDv0LJ9/Qd+eVhuWTtmGhdYKVuslxBxanCMYiNKLNcevUpO/v94YeNE4J5Jfj28OsdJc7HjZQ7u0Y7XTIF1NubXTK8B3zwjLB8N7mFSXVTlynTXe/KC+6+/+P09fXtutvttxciWj54aYY8qkedOI2KgaBxwX7wMGhevBItoOWHgHsnxTp3miVq9xsudx/ud0REOv0NQj+RS2bmonhm9Ux4JiSz8ToBnWO7owSk8eO0+GO4YhrFhFwDm1zmepGBRxU8SLaAFAAQ/ry2vXfri6oZVP75k7fmvrK1b656p1x47gXd0dlqaO59e3Gbvu661t+P6wTFbo98csppLrZBfXQi5FQXAWXkgpW2Kaug8DN1bp7HGPCRRvvRWtVHgbowhk9mldim63kBkbMg0SG48p75WULg78YdOlWKuLfWTxt8S5weFB9GDx7mhyCBqGphJ1wDA7wyArdMGw90OMCsWEEICSNhkJhQEXlQgh7cEV5Q2PHv24jN+ePGyi19vaGiYF6zJ4KFQnn3wpQXdo92f3jew9+NjWS6zX/SR74KpEVrFouZgPFCZLqQeNmTTyLVPB1ypgNpse+6pnDODoZ/RLjO9JvLciVB3FJxuZ9hzPy3AHTHqml9e8+C+Acy5x4B7lA5ywrA8M211x3oquC9bvAyaTiC4Twpt6aHg8OxClnIiJamYKRidOze+ii2xMl5oRqA1VgajzIkDWVVAkCTyUFVZARMvkgqdb9QDI92j4OofAzWkACqPqqpC4SITdQMDkEISLCxeuH953bKHVjdufPamM66wz5XEKHo0e/a01XZ1t57f2td2Xb+r/+xxbbyYKxAgt7oA8iqLKEzPWwQIaQqElCDzQqn8hJHEiNVNJowxFpH+8cwxwgoBA9j1trlRzyLWG5rRivAe2RlvG/Oz9HqIKI3C0hkiVkGg+tl4EFy9DhhuHwQ+KEDQh61ezcS7CPn8YBV4qC2qbFu+YOnDl2644I8XL7t4cLaNu/fIUM35Zbw4+mJ+3/Dg5QeGjnxzUB2qC4leUCWViHPRIfjwux4HpKeboyyDmdhCjWcYzATcJ6VIo86bqec+UxCdqwc40+vCpKBrLEKoM8Lypwu489f96roH9/bvudnmt1GdO/Ns2OOKDq3GzblHkDNuWH7ZoqXQtAQ99+nD8sZhEueGkoflY3NW0WVpxs0kCvpO8dKnCftT+FnvAkWEMzo4+aQkSoO/wE1w4eBEicposGhJUnkIjE3ASI8NXH1uUCaQS8ADpkIUVQazyQwC6sh7eajJq+6ur6r7dmP98ic/cvlHcFGf07InrPv989Hnyw607F/b0nHkhj5n39VOxVkuFEmQXZUP+QuKwVyUA5qJA78coEY3SPgjACNhFgFUkk0w+MOxaW9mKRr13YZYjtFa0vCajND+XC0WJ/K4jJeB9c88qAIHQQISDiReAt6ngnfACc6OIQjYxsEEJggGcVsRRNFMCqiFvDWwonbJ79csbfzJ1q1b981mSuZEjsO7fa5WrdX8VsdbqzscPfe3eDpu9Jq8AiXAeA1k5MDEucB4oJIQ3FOIAsWCezLQSvZ9opw4psPifZJxmt7tZxR9/mT3nuq1UsQsKizvcjnDy9PpAu7c9b+6/sE9/btvsfnsJSEUcSB0ShPcDVfXIJHhwsbxkC64Rz+4yRMyNXCfBPC6ZRJ9nOnC8rhv+KVJAO7MG0M406i/s4z5dx3oSS+cejwzqOdFCYIyZVvBKlggOOaHkZ5BcPYOgzKmgKiaiTHtQ20BHru0mQDGgrAgq9zduGDFj+sr6n/yiRs+0TtXHnvsS4JEu4O2g1l/2vGnlW0DHTeM+EavdgRHG3zmoJhVmQ+51cWQVZIHYEJ7xQjrsK5nWImNPcvZ3UY+7P90wNcNIUOdj14+I8yv74Jje6p8CNx1ngJyMULEUTCBqEkgO33gbB8CT88ImLwKaEFsEi6CgoagJoJJlqChZOGBlfXL/vuysy94enPN5tFTZVxO9H08MfxEVae979bW0bbP2bjhch/vAxMpzukE1zgdAFMB9+htktB/wmVz5AbEGAPR6850kQNytqYRyknktcfbby7AdDae62wCO3O5dELdcb0UzliKDCGbUzjnTjTma3917UP7+vfdYvfZS1BbXg9U6d4oe2QJw/KsfVA4LM80ytlUR3BfWt8AKxtWpey5zwTckf046UO4Mvm1M7z5KZ66EZ4zSCoJwB0xTaCDYBtPBHisWWcgxZSq2A+qygmiCQIBhWRkJU0C94ADhjr6wD86AVJIBEHDkjOg8htO4IFXOC1HM/nOqFv1/BnL13+9uLai+YqGK054jlXTNPFHL/9oUdtg2zXdw73X9Tj7V3uEQK6lPJd06bNL8kDKMQF2sEG/h0Q/yCtHLvhkj516xhu/091zZk8bf1geX7eIWOTjFPkwQ1AFAYmVaAyiPjlvAtUH4Blwg6vDBvLwOFhlDrSQDJrAAyeIoPhRsKjAu7Fh7cNrFjf935Lzalq3clujma6nyAjN/W3s1nZn7Wk7cE7XWP/nen09F3mkcQhpAeBlnlT/cP7GS9XFA+7pcvKZgvuk80RXIyXK3c8yuM8WmM7Wk5yt6zGOE51zd7ldp5XnzuRnf3399/f17f6AzTtciuU3EYiM6CVnAu5oGaPnvnLJKrBIqYXlZxfcIyVRxsM2WtFGe/CTJlRK4M6uEmvBCdx1gDe6q1HtMhY9KfgvFCPhYWJkHEZ67TBudwH4FBCxZ7vKk+euCShVI4CkCqHllfXvXLBuy7cba6p3nLnk8vF3K8eqaduFJ1uU8ub2zgsPth+9sWukd/M47ysR8kxcfnUR5JTngpRrAjBxIHMI7qyZBpPljHwi4D7Zo9clciI1EJFauNlaJ9714zCqgQ7uJEMrgKCK4Bv1gaNzBLz9LhC8MpgUNIQBZDUEAieBGJLUhsplb65d3PTApWec/4+NVRu97/rNnIQXgJGoJ/ueXNzi7rq73dP1MbtqKwgJPuB4ldooCzzyYeKzy6PXhHjh+FgQerfBPXI98fP+8cLymQJpqnoUmUyZTK8p9lzz4K5ry9/4qxu/s6d/9212n608gI1jwkSn9MGd+sDrVifJzy5cDKsaVoPVNLnOPZU6yunC8jSFY96oaM+dJmDU90boyzjmJJW5aCs5CtzjtX4ldjwt2sxbR0AjYMNRoy9YWB47uCl+BXJMOeBz+mCoYxDcdieoPgU9dArfM0lLDMMKIGiSXJ5b0nXxGVu/u2Hl6u0v177sfoB7YOZ1YZm8Yfo+yDDe79qfd6C1ecOOt1/b1jXce4nDN1olFVtMWVW5kFWeC+YCK3AWDmRBAYXH3uUsr8wYdzhOzBNHJn04r07jF5G0NYiKqdSbzuB2TviuDDawyp8JQomaCJyPA1ffKAx32EFxBsGkCqQLIKChiJoCqgjlWWVDW9ac+82G8gV/+NCWD9lP+IWfIidEr31X897LB31Dn+sO9J7p1BzASTIjOKK+AOo/xmn4YgBDmDAbg5fpAjutCtHk5CkEODbgiUhyiR2eSIh/OnCfbWBny99slrdE7nBWjhu1tqCEuiE/6x6L8dzp2Z/Cde44p7b9Ztt/vdP39u12r60CteV1eRJWq6zP8CmPMrx4699QjTtr6aoqGIDkQJIkqK2sgdXL1kKOhbV8Db84MTWa0+WS2MTXWcdGzTqB6/SrULLvce/YHHy8KYssb2NCs5C7fo9YAiZgryiVWOQa9mXH73AhV0VSHjOHROht6QbXkAtCniCgEBaG7A3LRNCwfbSgZQlZ9vdtOO9/P36xNlA3AAAgAElEQVT1XQ9W5lY63i2PPd6INjc3m0ZLvAueePqJmw+2H7rFoTiX+i2yxVKRBXk1RZBVmg1gBVAEmXLxMj4jHjkHAiiqRjrdSCKjuiNU96IHE3l4xnOiWvhZ+MzNspP+hYX143E+gAhSiIeA3QvDbTYYHxyjsjeM8aBugKaEgFOCkM9nhzYuXvPHlTVNX7330ns755pImf5dnRx7oNf+WN8TK4/aWz/RO95zxyiMWBRLiKIjODeZaiLLuxNHJgas6NsEEykW/FMZEZr7SSbmTIEtXhRiNoE9lftMZZuZ3meic6Bzh5FZWteJyMqAe3h0GFo6WD93Q3Y2bKCQtlZygD/p6tz1G+Ru/cOt33yr+80P2SeGKv1akImT0A1HB+hjhjQeuOOLwmOvXEbslsQIuOdac9MC96kPcHL4DCdIMvBO9j3dfwyZJjzxovNftBhEvZmURxVIkRVL2IhSRh683phG40FUsdxJAGf3CAy29UPA7QMloIFZslLJGHr9aCRwIU7L5XM9NYXVr33mM5//6MbsxsFUXpB3YxtN00wPv/Cz2//2j+c+1js+sNxn9meZK3L44voyyK3IBt4KIFgE8CsyhFQFTBYTAX0wFAKRYyI9hmiI0VErzIHQsX42AP69BO6cKEAoEAIrZwLBo8JwyyCM9TgB/BiHxwoDAE7igVcVkIIhtb6ouuv6rVffW1pT+vrVVVfPh+MznOhvaq15L+955sMDnv7P2EKDC2VzAEDCMk40wvW6dkOJMw7wJgL3eLn4VC5xrsE9keeezGlK5dpnc5u5AnYCdE1lGEORBaY+h78zwN0zMU7gPinie4qDu3DnX+788ustr9w9NGGrDgADdxLf0FngBIKxTzhW4pM4UXqvagR3jgdJFGFBeTWsXbEeZhPcw/mUWfDcjdsKh4ajdJFj79nw8tEqxKgErswqKtAhSPM8BFWsm0WjxgR8UIWJ4XEYONoNXocHLGACDkOwoplK5LDzGhLzsjizd1Fp/Zu3XLHty5c3Xb7zveSxx3upNU0z//XQUxc8vfPFjxwZaDl3WHYV8wUiX1CTD4VV+US000QOUNRTFRG4ULxFYRK8aDRiC1tkhBsseuqShvMLpe5Qy356791Ir8zmgpPoWDNdiGiRQY3ykAZWWQDvgBsGm7tBdgTBAlmAWTEsj8MyOQvPQ64qeq/afNFPN9Sv+dYVjXOna3Aixu7dPMd2bbsg9VvP39m15/4uT/dlQbMPBAujfoaww5sgEr0RAcBIF6Wi+U5ZpgzD0XMJ7pOvafKqlUqo/0Q9q0zGLtb5ir3W6Eiw4a0bXjneOyqCjowOw/H244DgHs34Dde8p+q5l246bDGZ3//cp59ryXTMknEzMj1u3P0wr/pPT/3Tv71w+Nl7hjy22hAv0wSmUFWa4E7ys8QhwtgrslEFqC6rgnWNGwjcqRFGFHiGQyNxSjyMi43k5vWSq+h81bsE7sQrwICPrNBkQTY0Zm9kWSXGOLaK9Lm80H20HbyDYyDKPFh5C2gyR4uLivrsHA9mTgpWF1TuufHCa7//gbM/gJrhc1rLPlsTB9n0z7a9tOrpXS9/8Gjf8RuHPLY6NTsEBVV5kFueD7mlhcBbRZiAAIQ4hbowIXBTftMwAllfLdZIhn50cMeLjAH4KSHTtLpbZX7XmSxGsWeTFQ0sggUUZwAGm7sgMOgB0YedxnDOiCRug8aeFaRgU1X9wY9c+YF7K/2VB5qaZk9mOPMRODn33OXbV7fj0Kuf6fH23ubgHEWyKUh92lEKGjkuKAWtaDJF3ZihOTknnsCoTdauYNrBmitwnzpHp8at5pIAl84MyeR9SgTu8daEuOCuyGB32KGtow083hmCe8mmwxbzSQbu971w32efeuev99o9tjpFYGFmJsQSCX0n89zRa9eVSMPgjqVwFSXlsHHlGZCXlU/gHs/ymk5gIbI9a74R/QmHdBNZ03HqVxN6afG2jQMixAannucI7EyX2lBo4zmRhOX9Y14Y6hoAe48NpACrcUc5WdbuUwCBE0ECCcryS1o2LF/78wvOO/9XWyq2nFTEqR3aDnFov2vB4Y5jVzR3HP5g72jPBq/oNWeX5UJ5XRVkVxRASFTBzwdBlVDQJwQ8lgsy/R8d2JmqHQN4rBzQvfYocI+3IKQ2X9JZduJvm8liFH0kBA6cD2ZNBEfHEAwe7QXJx4NZkUAJofwutkWWQOREyBWto7dceN13z1q9/uENhRvG3usRnJmP7twcoVfrte7ofe3mA33H7rP5h9YFzD4+IIYgIAfJU8e+DmSMowgTOSK6wZngcjINw0c7LvjvVBQYM5lvqYD73Ix0ekfN5N5oDFPUIGBcJ5Znj/6E5BAMj9ihrbMNJnyeyFfoZOjp1lRIdXrO/eQCd7zbz77y2Xu3v/aHz9i99iUqgTsjf6QK7jSgKiPJG6ErUi/TAMqLyuCMVZsgLzsfREFMC9xjw01GHiVKyp6Ol2jipJJzNy4oroWYwEPEum7SU8c6WSSMyRoRxsyCCYLjARjutUF/ey9wQQ0EmQczdnsLYtMVkbTjlaAGxdbigZULVzy29YxzH/Gu9x7fxm07Kbz26Ae4Y8cOcbBkrLi7s+2cI11HPtAx3HWRl/fl+fkQ5C4ohtqViwCyeRgPTYBo5Sksis1zjGZEBOqUI8Pv9Jcyidee3pLy7m6NfdolRYDgqBf6j/aAz+4BMSgQ2ZLeGZx0IQ0sYPasqmvccee12/7l/AXnd5wo0aJ3d3Tm5uyveV5b/ffmVz4/4Ldd6QR3fkAIgCyqECRyMA8iGVwKiSULSJqJXwkXd01JJ6Q6xbNMgVCX7ojEX/emZ5ycyLTWdGtzqveaCrjjPSGRLh64B0NBsI/YoL2zDbz+KArL6QLu//HWf3zo1y/98gt2j32FwsvU8Ys+vE4QS5JzZ5Neb1JNeuO60puqQWlBCWxacxYU5BSkDO7Rk3YyUSQycaNL3U44uCPlHUk5PGODYz27hPXsfgXGhpww3GOjPLuZlwjIcRHXMNdMLj8H2WK2t7609m8Xbjj/h+dceM7bDdzJ2wwE0zp/3f/XvCM9x9d1DXXf3G7rusHmGS3liswglZqhuK4U8ivzwaf6QeGQnxARrImAO2r+I8kQfxNF4swwv5nqwjHX24kKD7xXIe14Z+cw8AEBFYuIdyCIIqsoCXFQYsrvvPq8y798Zf1lj803hsn8qRzQhrLfan/6ruae/R9zaqPLPaYA78fyTAlFhDjGpFYUUJHgiH0edD3FuBUyUXMvHVAPOwux7PtZBvfEnnBicI9NiWY+0qntmam3Hn30hITnqI0McI93vkAwAPZhG7R3tYMv4I10+DtdwP2bh755/U+feuQr9gnbmhAEQdYYIY455Gyxna4UjoVCdE9E96Tpd4oKJQTuZ0JhblFa4D4Z4Nk1RDvSsw3udI+xIaB4njvWtiMZBzt3IaEOMMduBj7EwTgCe9cgjA+7QVI5UIIy8LwESEFAZTKsc+YVIVBTuuD1tctWPbK16bznz1l+znhqr8p7e6vnDzyfvd/WvKK9p+e6/pHB6wbGbcsnzH7BWpENRbXFkFWcDZwFdXuQNKd3ltOXVwbpOoOZ1R7ofzJZVmdvnIw5H2FOIxzoinph1UajQY5u4uopBwJumQf/0Dj0H+mG0KgfJGQYqgLq2tAiI4IABUK2Y1lp3V+vveCqf79m5TXYHOi9QvafvYE8QUf6m+P5zbta//Fl+0TfuR7eneWXZAgIHCi8ADJWZwo8aIoMnILd9sxU1ZMM2HW3JeEdJALMufTcpwfNUxfcEzpx2GlTEMhzn2QYYKVOMAC2ERt0ELj74oO77pBON01P2rD8D47+4NIH//KD/xya6N3gBz8GnVliWRfhiFugGV53I8pjFJaPKozHTTAcf/bas6Aor5jAPZIT0WvHjaZyYUsXc5GxNaFxJmxUW8/wt0ZNfhyPL7bkKnoJjRZHw5I2g4ASbgljkABpWFizCbQ0yBtHn12RwOfwg71rCFwDo6AFmYeKIWisl8NFnJclyNKylMrCqj0NCxt+ds6GM5+6sunKoRO07p2Q0zzT+oy5y+ao6+o5fmGPre+67pGesz0mfzZfIHL5tcWQXZ4HXBYPsqAixlHOi9UY67WmVGKo681TISbjcRhyyKxAwzAkYypaopXGDFGEmJRNOsxhnFNohODZkFchUKkEpg/QQEHJYSZapCEpi9r/oleICvsCVUuEggpwXhVsRwbA2T0MFk0ACOGbhfNLoP4EWZzFV5lb9sZ5q87+xueu/swrJ+QhnaInOagdLHxi77P/1ufpvW0CnJUBwQtBTiHyqoKNe3ABoBwrI3aadGEhYziStXudFuSnEcKJHu5oU5UtKdPZcThPDD2wqdsl3//dedCz4a1HX7lh6ie7m2jSYPS/0XPvH+yDzp5OCBHvQseWcFfL1GzpkxbcH+16dPN//f7b3+3zdJzt5SboZaBabLpvWs4Sjm3sgkllYeiJoaCAwEO2KRvOXncWlOSXErgzkQG2aBNAYmhskuXEiHORl81I5E/14qbUcE4D7oZnbpSzGQSXcJTYCDzoynZYH2lcRNg6J3EWLG/SKNcugAlEWYKgKwSOXic4+h0kVINisiqvgMYr1O0N83zmkAUW5NccX17T+H9nLDvrsRvOubLrVMytIpP+xZYXy5pbWzYd6T76/tah9otGtfESrsgkmCtyIAfL5fIt1F0OZedxsUWAlLBkDIWAKGrE2sOyWYcsen0ZpBcTDSpd9U7vvkfPliaUrjuo17omWxCm+x6B3QB3zJ3jD14LnkXG6APJDiPRBBnXACKG2hUOUJRI4s0Q8MvgHnCC46gdZHcAe+1QmxKc+LyGvdxFrcRacnx9w+qf3n/bJx+p4ComZnK9p/u+v+767Q3v9O37klMZbfILEyaZC1CEDfPstJbp88jw1Q3eh9GFMJGCXCJwjnERo3gkqT+JmQDhTPZN/QrT33K2r4t1j5z+E1sNYPw//u3z+6Cnrxu6+7rJ2VKxFFK31NKpIjhpwX1731/W/ufvvv5Qj7v1nAl+jFNQkAW1z8lvQW8jA3DHGlKehyzJCptWb4Ly4nIQBWSq4iIesYN1jI96gDHgTihvrOKTAX4KuOsB3URTAY33WHDH9dkA/kg7Uh10dAsDxWboirEmGcdCRK9dA1ExgerRwNnvhpEeBwTGAuEqLk7QSA2LIEHmoMRc4lhVt+Y3q5au/cVdW287wnFcKP1X5+TYA9vHHhk+Yj3W277y2V3P3dpu777CEXIvDOZokrUyB/IXFIG1OAc4Ez4PTHEg2Qk7pqEokBwGc8Yw5MlIxEdBLyaVHqJVEBkLem56e0cWoZl5OJ+khfVmQMh6N8Cdee4q9RSgVjBIvVA14LGlL8ZoZAE4hQPfWBC6j3SCYgtSeF6RQyAKaJhgpzgOcvkcZ11xzVPXX3bd929qvO7AfDg+s7mNSnSvuN5c+PLhl77fHxq8yCN6coK8D2QuSNUZTDiJlariD/aDIG6HEY3Ty3dn7LlnwA+ZCRDOZN/MRjr5XnNxTZmCu0Gu8/q8BO69/b1U/kgiNqcTuD/n3rHk3x/514e7xlovHOdcKH0OCvaoRJlUKr2eXlgkUovOvPDosgQE9/WN66G6vAokwTzJc49f0hRT8pYGuMfr7hQ9JQ3wxsebyHNn27CIAkI5biuEwR21WBCMOCpf0rwA7qFxGOl2gGfEQ2IlSJpjUWENlJBMZXBWsPqWVjc817Rk9Q8v2HTeW2sq1pwWXtr27duFyq2Vi3/92PZtHfaeax0h13K/KZhtKcvmChcUQVZJNojZAmD5ZVANAi8xzxjD9SikhEI/WC6GY0pqfhTRYZEh42OQnfFJJWznG9XKN/kSZbz7bAYYtfjUrc4Q3KE5iZoGzCjBzbBXgKCI1BBI9oZgtG8Eelt6wOqXwKSJ1BUON5Q0AbLALNcUVO4+Y+mah++67s7Hq7iqeSW6VB9M1HYE7HAku6ftwD2vH9v1xXHzRHHAEoCQEACNk7F1U1gV0dBTMOZJRFOepYYmrRMJgDqhyUjzMpl/mdo5Uh2GuQDSVM+d0HlKcwySnY8M9hTKmRN57ri/1zsB3b3d0DfUx9bu0w3c39LeKv7Ef933SO9E+9UuzmmSEZjQc6e8+8zA3SKYYc2y1VC3oA4k0cwY43pYPj646zn3cEP51D33ZODOPHSmiGYIqkwGf5xMesMZXUqWmJh6TphJpuL1YRhWgomRCbB3DcOY3QOqXyWvHQEBMw+Yp9UCGuQIOerC4po9m9ac9d31a9a8eO7Cc53JJvWp9D0uwD3gLvjZ4z+6fm/LgVsc/tF1Ps5fCAWCkL8gH3Ir84DLxjy8DJqEte56/p0MKo3IZ6Rshz3VEOSpKsMAXRaJwW+NRZt9E2l4lNFYGs2BWNKIGQ3RdZXoEep9FzB9QwrlCP4hjvTiPcPj0H+8G/yOCchWzWQfqyKmpAQQ/ACllgJ7Y82yP2y78OqHt9ZvPT7vtWf0lAA5Hkqhec3bx3b9pGeif6XH5JP8UgA0IQSoB8Xju6vqxiC+j7q5xh6lPkfi1MsmAs544E4pRD2ql+pdZALMscS9TI6R6vVlst1sXs8kMnUK4B57vWHOlKaBZ8IDXT2dMGgbYM29onLu6dznSRuW79Q6Lbd+69Yf9/o6b3KoI9nYX1xDApCu0ZuJ5248IFRrW7GoEZYuWgoWyRL2utj3rNlM7MfIn9LvZ9FzZ+Cus7KNcj/j5NTNjPnq9L5j3SQBuS6ZyrFSGiJXaSJ4nV4Y6RkB54ALZC9KyVICGVRNppwwhnHFoKCVWsoGLjzrwu+uqF/6x0s3XGo7FfPsqbwkB7QD2btfPXTe6/teu7Xb0fs+l+quVPI0KXtBLoXpkWjHZ0sofkyNi/AFFTAcj1CNHjxyOPAZ6I0+GPQzY4DVybNOCMSb0hdu2ia2JCmmYVGia6fuf5gK0FM5GM0yPgIBOhKz0BBBjx7zCTypzsljISJWYvmbFSQwqRyosgaKIIJZzALRz8mLiha8vmXVpoeuvfyyZ0/mMshUnvtcbYMlmE+OvFgx6O799Dtt+z7lz5LN49wEBMUgcDwK1CggoFAmmyDhah6MtkTWlRijTb/YKXMmzk1EbzMb4E7rTAJdjUnnSoHZPVdjPt1xZwvcY4+Tiuc+HbiPjY8RuA8ND7HVPcPowkkL7jg4533nvB/1eDs+OBgayg8YRJQwo3OasLxeL8gMgUhYnkIqyErlJGioXQpNyxupp7uevdYHGQEzIklrPKS5A3f0yo38eUzZhF6ehVKg1LGUwJ3dEwE6jzQ5oAWcC3Aw0DEA9l47KAjs1JudBXDJa8eWrkFeyxVy3JdsuvQnTYtW/PCqs68aPF2B3XiuzVqzqe9Q36qXdv9928Hu5qsHfUOLAtmyOasyD4rqysFcZAEpxwwBLUSETCNEbxiZ1JFP7+RFv9ONNRYk18vU8BnoLHdmnUZay6bKlqfnjOWLOrgrTJ6AgB7NCAR34tJhjwEBu90JoIY4gAAH7iEXDLT2geoKgBU74akKaIoGCidRxURlVnn/yuqlP77zug/938bS926ToHcDINI5JxqLh/sOv29/f/P/DHodiyckP+8FP4BZN7wUhZ4fKUhGpVQMR4XNlrD/PunUycA93vephuXjgUusVx59MfGM00wBKp3xTWvbqHcseg1PZKykYyTMBNxxDXG5XQTuww47E2U7HcH9yh9c+Z2W0eY7+gL9pQHUlzfq1snSnSafpIN7vFIEHEgkGS2qXgSrm1aD1WLVjWZsmWoYAgzcpy68k8E33kSJZ+VNN3GIC2CYF4bnrlvyDCiMWndmBBjVVQJJxvIAsgKaH2C0z0nA7hmdIA8d5WTREkDwEbE4ThMhV8idWLNk7Z/ef+kNnz+z/szh0x3Yo156oWWkpfzpd56+7I1Du+480n/8bC1PFLF1LJcnQPmSCuDMHDnDIQ29eFZOyGMZExHcWIg+8tFLNlU9naL3KZjuJU5l0UHwJkllTEwhgQ7BnVcpHG949UiiE5BEp4oE7l6nD2ztA1QOaQUzCDJaAEiqFEBT0Iu3qKvqVj562VkXPHTbhhuQRHfSqRKmtejP0cZI2Hy87/FF3WN9X94/ePC2gFkDjzYBQUEBHssSFDTAAEQEdjK62YsdicAbpuD04J4ox/5eAvfpPP45Gv5pDaGZgHtcwyfNsLwxHvg39hJwupwE7qOuUeLITL741Lm3J7Xnfusjt/77Pts79/QG+2pJD5yk0w260jTTJAG44x5oOYmaAAsr62DdqrWTwJ1ha8Rzn2twN46fHNz1znYkp4smKU9a1HgfQX8QlAkFju89DppXpd7siiwTj0BExStZBT7EQ46U419QsOCd++76l7vPXLC2fR7YY94pJEJ1vWLe13rozIMdRz+1v/XgDR7BB2KRCQrrCiG/Ig+yi/KI2RzAFsSCBhqKkWDZnF6FoVe7h8lQSLxj3DYd7KNW5nieUTKAZzYtOwgT3mEEOvxQLlfjQOIkUP1IkpPouQ91DkH/8V7gsZ8AiqQEQxjqATNvAs3Hw8LihYcWVy7++i13ffypzVyN70QsvqfiOd50vJl3bPTYZXsH9j88pNqLJyAEihnbMSIRUyEj3MSh2UVNIOg5qmjYh+cEM9D0QtwpQxSeL3EGLx4ApRqWT2Rwpuq5xwPy6fY9Ec8+3UhEomtKODYpgnt0nh3PYYD7qHOUwN015jp9wf3Tj336k6+0vXzf8fG2pX5k/ehC/OlOkNhFEz3bqpIq2Lh+I2Rbslh9OIchbsxVMu9oSkkb5q4ZxoajBqmEU5JryccJy8d67gbZDwlcggRqSAVVVqmkb3zMA53NHRAYDpCMKJGpeNasAA8jKSJkQVaoPLf82NUXXfWN28+9/fFTueQt3bkRYzVzT+15yto+NrCqu7/ntgNtR6+zB2wLAlkTgES7sppyMOdlgWLiQTFxoAjoxcskIEQ0Nyw/w6oFzINQ612mcUd6/ym0cJz+2pmnxzpC67xSLI1TQ3rtOxLoODL4BFkESRbBYxuD3qPdEHQHgENiHSeCaBBSAwqUiIWBtUtWf2fzhnN+fsva67rnSXSZzR7UUfi/w4+u7R8f+H8dnuOXjlnG+ZCggoyUF6N0VdFADIfkdcJlGNwNA03vg6FfRvT6Eu2xxwXzKS3BdSWmqFuKt6al62WnsuZlMoqT7jXNDouzfU3JjpdqWD7aYzfGPhQKgd3OpGdRV36K557G4J3Unvs3X/j6rY/v+/Pnjrlb1k3w3nDHnGSDH298oic25rvK8kth0/qNkJudR8slhilp2dRDZkhUiz1PxMpm0YNUriM5uMch1EWBOzMldJKfxhOw85wAZkEC/3gA+nr6wDngBBjnqSEMThYZsJ6WI8UxSRblypyK7jOazvjNNRde8/CaijUnVae3NOb6rGyKTPpdfbssh1u7FnXbey5t7T/+ocOD+9dweSpYinOgrLYKssoKICgp4OdCoEoYa2XtY1lUBSsUWLkTMxdZCR01o0lz0Yq9IaqLJrIcpgJworKYDyNcsjksahKIIR5CzgA4umww0o368YxwiQ2CMJqAIjdiAGDjolXPNS1s+NbGlRvf3Fq/1T8rA3gaHmR71/P1QxM9HzluO/YphzaU4zf5CNhRY4gcAtRBwDmBZDqdSMfq21FYiuIwtA19p6cD2T8jqUcD3BOtOVM7vE1dn2YK7qmsd5k+/ky9/bm4pmTHTAfcjeYxxrgEg0Gw2Yago7sD/EH/6Qvuv9jzs8t+8vdHvnTEeWyLh/PQ7A/z6dKcRbHgXphVCBvWroeSwmJGTKMeykwIBpnl8Tr6TK5ZjimPS3A9MwF345AU3sXIgoba8BrVsyMTfqB7EHo6upAoB4JPIq8tpAaAk4D61kNAg3wpb2DtknWPn7PmnB/LZ8knZae3NB/1jDdHgD9y5Ii0x9le0WNvP/dw774PdQ63nedRfRZzUTbkVRdDblUR8HkmCIoKhBDkscxJ0Bs1Iosew+RUWMFieDMF97DWARoJaEAoyL5GUSaBojX4fwInMa34CRWcvSMw0mEDxR3S9eNRx1yi1BaqE1bllPSdtWzdd9Yubnrshg03DM177ZlNGwzHvzOw//Ie1+AXh/wDq/3SGLHjVeJjMGYQAjNjyYcFJgnUZQJ3BuBoEOI29O9pqidigceoh5+ai4/vfMSmGtPx3JOBXmYjyPZK5zoi62J6dfx0nmm0pFKVz03lrNG6Ksa44d+BQAAGBgegu7cLgig9G5tzT2MQyXMv3XTYYjqJ+rkb9/dcx1NrvvTYV795fKzt8nEYY94RqzfK6GNMbATyXFMOrFm5BqoqqkASkUEcabVIlctR5R3h3PiUnGny/P/MwR0NDlwUGEkOZUIVvwKuYRcMdA6A2+HC4iYwyax2GVcQXmTlcVmC1VVdWP38+RvP/5/NVZv3NjU1BTMauNN0p+3adkE8VlRw6Mg/Vvc5B2493tN+pTMwXg55kpBdVQAFC4pAKjRDSES9cPzRVe3IW2OlcgjuTN7YKJHLfDBxiiKIo0gNr2KbWgz5s2ZBChEnJRBCPPhGvDDcNgieQRdYVRO1c5VlBXhRQkQBs2ZRz25a//vVdcv+58Lzzzs0X/qW2TPZre2WWvo61rXZ2u/tGuvbNsGNW2XBS/oIFFPR+xSQgqFe6UB+Oj5H/GEaRGFpa9EAf2z7GqdkMh64Ju7JnjyymKq3PJegntnIRwyCdPefTlQq3WMl2z46LG88T6/XC/0D/dA30AshJTRzcC/Z1Gwxm2987tPPtSS7nkTfT2PvZHrI5PvtHNlZfd/PPvm9Tk/3TW5wcYheRl/35HsnvhUEb6tgpVK4+tp6MJvMYbl6Q22MAN0Ii+mWtDExwjph0Y1BEpwuEbiHXxiSjoutcw93Etfb1rLSGZE3Aafw4La7oK+jDzvmjLkAACAASURBVMaG3RR6R2lRDMdioxCj7l3UxFBxbtGra5vWPnj3zXe/XDNPlsp4ymC53O7du5veObh32/HezuuH/c562aqZTCUWAvi8inzQTKgXE6IcPDHomduuaybo3numVqluz1J9u+7ZIUOexIkM1jVWSKDq3FgInL0OGO0eAdUdBCuHnf+wOxUzBJBkV5Vb1Xbhme/7+tpVG/52YfWm0XmvPbOp8cLEC1XNXUc/0O3u+8RQwF7n532gCQpFcVRDFZJIlcwrN4AYJYQR2GWjdwSpCepMet3Vjyd+NSlMrzs4iRfm2QH3UwnYDcMq9mnP5j1GG0yxx8X/Hx8fh77+PhKwkVVcK6ZXWp1uZuo595MP3FEQ4tj4scI7f/rh73R5ej44Ig+bVA7L4WK7s6X/YmJ20sSZYdmiBljesJwY8xr2XyRSCr6MOqEuAbgbLx6rI50+jBAP3Cc/dLTwEQkicpHR/cPpWhC0NSxt48E/5gNbjx1svTbQ/CpJyaroleEfLI/TBJBUKViUXXSkbkH9z2675QO/2Vi00Z3+KM3vET0CO7Qd4tjBscUvvv3G9b0jfdcMjNuaJnhvrrU0i2Rrs0tygc/iQZMAgloQFE4l6Vp8tihZy5qzzGxMybikHz3TrreTlEACHlvaBTlwD7hguMsOAYcPREzXKBz688TBwHaiFsWsnLP6ff97xrI1Dy49u659I7fxlO0nMLPRnn7vVk0zv9b72/d12Ns+OeAduGycGxMDHErMRpW3kTwxC8WLmO7Tly4MxRueO+Xk9ZC9hIY6ThWeRSijp0ssUCSfS6cuuM8EjGM995kcazojITosb2yH53K73dDT2wP2ERsoJBt+moL7Ifeh/H/5w/1fPuY4dseAd6AQqWKz0H+Dhbg1ERbV1sPqxpWQnZVDzGYKoVKnkJjWnbq3FO7qrZvLmYB73MkUBncK3kTJUBrGhkBmvt8TAMfgKIz0j0BwLEC165IqMbU0ganWWTirWmItaVtS3fD7rVsu+d0Vay5snffMZmeZx1z83/t2Ve14+/XLjnY1Xz3oHtw4wXvLhFxByq3Ig5yyPLAUWkEWsVwOyXYYdsWcOBpfumTwTC6F5h0rlsLudYqKHaU0MvCEIA9Blx/sHTYiWPIBHkyaBFpIpfIr1HbkFVWpLqg+dt05199fnlvw2tUbr57Xj8/webzkemfRm93/uLt3rOtDDsW+QDb5QaGOi3qnPnpWrLkQ8i8YuDOlSea5M4Ansqwetpdk9m8Ef9K4ibq20xncZxOA5wrcp3Ah9MouqlrSU7y4zejoKHT3dMPI6DATsDlNwZ0bgZace3//lU/t6d17T7erq1bhQhTunKEDxMhzCg+11TWwbtUayM3OJTlO8nyRsIQJzCgtAcM/N7xw42+SE0miLhTrucebqEa5DJFjSBTFUKxjUQRcmoPeEIwMjsJw3zD4XD4iSeEPJ2Nqj2ftXBWA0uwy+4qaxj+vW77ml7dvvX3vfNlbhqv3NLu9NfZW8c539mza27L/yr7R3q3jimdRyCRbskqzIa+yACzFuaBaUBxOgZDe60ggzz3SNjh6DifLeekEa131GPPrGvAm1v5YDikE7rwHSXQOYseH3EFSKERvnnTMETw0UAuzcuwXbDj3e6tXr/7f6+quc88bfZnNjVat1byj7Z1rjzuOf2rA33f2hODmVSzVlbDTHukF6r0iOOK+4HMnBUHqEqh38KMOf0yUitQmMSyvnFzgnmrOPrNRZnvNJrDHhuVn89ipgDtG8BwOB3R1dYLTNcraS5+O4I4PYkDbnfWfT//ijtdaXvvE8eHWpqAQAE7E8GLmoQwCbQJ3DipKK2DdmrVQmFdILBfSX9c997APrYfeo0EaQ2+s2piFW6f7TP020tdLn76sFlZ/8dHKQ9Icc+AxHC8AJ3PgGnHDQNcgjDs8gI1ZRcyxYq4dDRK9jI9XhcDi6iXPr2/c8MilZ130+vLS5eMzebHm9008Atj74MCxIw2v7nntyiMdR29weB0rA6ag1VKSBQULy8BSlg2yhYMgsqQEXMBxcWckONbhLwLp1NDHYNfrvyerXidfGf+mFA3Wz6sKmEwSA3dZAwtYIGDzgq1tACaGx6kkEoIaaDL2pEeeBgcmkCaa6pY+9293ffaTK7JWnLb9BGZjTj9lf6HhrY53PmsLDG1zca7CAJLoIKin17DvG1MRJOlnDLVT1IZ1cMf/UHyIyuT0pk8knEV18MzTZx5dRKI43jXHdo2LbMNWnGTM70n5+2lKNKcDwEwY7umM/2yCr3HeMG8qQ8nXuNcfr4QrSpOFPHdsxqyqYLfbobOrA8bHx6jBqeHYpTMuxrbZ/mw4o/QkJdShhbz99d9f/+TuJz99eOjImV4JrWMs02U9tDP9UA4beMjNyoW1q9ZS61cESA1bZHICfYcTC8OpLL/OcmARtr3RXIb59PEsWPzddJOTHUtPyOnNA1i/XwEEJM6pGEHAZi8ieN0+GOgchJGBEdKIx8Y3aiCEcntgNplw4QZT0KKU5JU1L6tf9t33X3z931YvXH1adXrLdC7MZD/khewb2Vfx5HN/u2J/66E7bF77mgnRlyuWWsBanQd5C4oAcgWQeZk6GbLmsWizGeDOjETSGZcVXWBGN/n00C2GcNmPrmGPACArYBUlCPlDIPAW4II8DB7tB2f3CCg+GcycRMqEmiyDxOP8sCj5prz2j9344S/ctP6GJ+bVCTN/6jt7d1rfGdt/xxHbkfvGwNUUMgXAp4aAwzJDUsZk64XxYVE4FrGJrlVnBpseodN7UTGFOsNbTX+BSxcMUwHndI+ZzNtOpsJojFsm5030VKOPlYgtH73vdKWI8e6PqQGGnzj9g95ZYrHqz5gDYsf39feT5x4MBaJ3ymhCntTgjovnT/b+z/m/feUPXzg8fOziMXEcVIxfJZGWT2WkUKXOYrLA6qY1UFtdCyaBMeZJzEb3pDT9RSWAJ8EQ1pWOvbCsJCn2YUdPjFTBHY9jEDAUBdMDEohYrC4LIE8o0N85AKODo9QgJugNgETEOQCLxQLBQAAEWdBKpPKhTas2fXvTmef88bLG8wZTGYP5bWZnBI5pw7mvvPjEprcOvnXP0aGWy9y8J0fO4/jSJRWQW5UPYo4JY66stxzpwZNPR+I26GKhuIxZlEDxoxFASwNth1K3tEjw7G9GrsQQroaHA0HhqczNPTQGtnYblcBhVEfAbXQRHUERtHxzwci6hvWP3X/nx/+jhqsZnZ27Pv2OguvRswMvnv1y60vfGFFHzvUK41xICIHGCyCjIS6IoGrIT5waWYwF93ijZ4A/pxMl0xnh2QTD6PNmctxE+7zbwM5AN/moRpdBx9t6Sgg+AbiT8UTNvghYwOf3QQ/2ce/vA0XBdz19Ay76egxwNwnS+1+4/4Vjye8s/hYpDEmmh55+vz+0Prr+J8888qUjwy3Xj2oukHH1mkGtu3E2aq7Ci9C4tBGW1C+BLHM25doR3NFzR7ISkwSnjrsM3DHERh73bIE7C70haxJbiVLNcojosiBxIvjG/GDvHwHHgAN8bh+COJgEC3l4udZscDvHaJKUZBe7t6w99wf1pbU/vevSu3rn5knMH3W6EdA0zfT00aeXvtOy/+7XDvzjA7bgSIlsUXgk2hUvLANroRU4Mw8yr4FMESHdg9c0UEiQBsDMo45B5CxkCEQ1DzKiSEiQ0/wKWNFrdweh93gPOFClMIgKdSJg0TtGBDDCk8NlBSuzi/fcfdNd/37lsktfm28Mk/k83jveWrqj8/kvHBs4fKsbXJVylgohASt4MO2C5Aq2WkR/prDa43QrM7Z/r4B7JoBu3MNMgT3WWcr8abE9Y68nFXBPdk4UkYrIE+ly0DGeO77hlGIVeJAVhiXY6rWzqxPswzY94juz9PJJDe7ITn568C/Lf/jEI//abDtyqy1kMwe54KyAO/GHVYCl9Q0E8HnZeaCEmHeEoflocKfSFOqhPhncDWZ7osmQ3HNnIhbUDwpzcmhMUDGzhn29YMwxBt1t3eDFTm8Kkud4EMEEWlBjte3k8ZmVM9du+tOyBUu+tj5v/fGNG+dLm5K9nHP1PZbLDbWMldmHh65/bc+rd7UNtq/ycj4ppxIFbwohuywXxGwTyJyKbUVQRpAEh/Dlx2Y/EiklsnpoWuipaxgzJNk8YR3iUX0QCaGiXwVvjxMG2npgYswPAm8mcKd5CiKIqgClloKeLSvO+vlNV1zzg9UF86mamTz77fanbt7VtvPLo4GRFV7Nw4UkFWRRJX1/E3rvIZkpBka5QlT+lmJ+1wjJY34+nU+qx489ZjwPNdNjTQfuqXjsMz1vKh42uWqz4KamD+4ygfywYwQ6OtvB6Rw1XvB0HvOUbU9qcMe7edX7as2Dv/n+fQeHDn+4199XGuADMw5n4HFZy0sNaqtqYeXylVBcUMxq3VUGmhhKYWQHldWdRoG7IXTD8maR0HystON0T86IAGiI6IJArQAxJ8tOiRKzPIQmAuAYGqHSN787AIIigaSZgJcF0IIAVjFLaViydOdZ6zc9UJtT/dalay6dmNFsmd95xiOAqnbW49bCIefQph27XvtYR2/nVq8YyOFLTJCzoAAKK4uo+YzMKxBAwRtRL3tC9UVFb92qYuzISP/oMmYoNovboOQsJ4BJM8GEzQWjR3thYngMZCzlxC6AlFZCgJcgm7f6agqqXr77ypsfuHLVlfvmc+2ZP949/j1LHj/y9De7PX2XBDVvHlanBLD5L4/vqgq8EqIWwMisQGPd8NhTAa1Inp1dX6rgnsqx073j6GOmkpOPPX68azqR4J5sTGYK7uz4xo8ewZ0UlmcjouBajsRragKoUHh+0DYInZ0dMO7Rec6JWZEpPbaTHtybtZ1F3/7dw3ft6d7/sbaxjsUBAYUiZp50JxKTqkFpURk0LW+CqtJK4FAIBDupUe4s0k4zGtyZYaDr0OvgHj2hYnPuiSZ2GNw5nhpIYK06dhNDqpUqy5Tdx9SB7AuBe8QNjn4HeEY8wAdFMIMVJNmsFOWX9Vx03kVfqW4ofWq+tCml9+GEbIS52VeGX8l6/Y3XF4+OjH587/EDNwyrrlKtgIe8yiIoWVAGWUU55PVhJAqB3pCuZYs7EilZlzf896Te33qRBhfgYKRjEEaP94HgZ8QdlTx9NFpFgIAAlfkVR89dc/bDl5957s8312yeb+ea4dPHrm+/7/79PTt6d94/rI0ulLkgzwsCSf5iREXAKIzsBZMkQUiNgHsyoAlfToynngq4p3zsNO4502Mm2y8ZuCfbP9VbSOU4mYL75GOnDu7orVHvB02hXHt3Tw/4/fgqxrTxS/Umo7Y76cEdy+G+9ddHb93V/uanmoePrPaJfsxSz6g+kAE0R557jjWPZGgXVtdR2RCCO4bl0UMyCA8I7swcYzGd2QR3tPKxbhkXcEEQgMMyGSRbYCMJIk8hO5oDn9MHjh4HuAfHgPMLap5YMHTOGef9fPXKxh9ds/Ka4XmvLIO3Y453QVD43l++t6jL3vfBjpGuG/s8Qw1+IWTKqyiA4gUlYCmygpbNgWJSSdUOCZwkXUugzoCdatWRSKfzPEhkKajSPBjuHILA8BhICrYNZ6kkFYmYqgT5Yv5obWHNHy+7+Mpvf3jd9V1zfKun7OE17QH+Tc/WZc8ceflHXcHes5z8uBW9dSLUYntd+hsrV/wUelU11nkv1huPHqDYyHAsKJ0ocE8FDFN5sMmOMx24J9vXOL+h9TDd9aRyrPQSHpGzxQd3/N7IuU9+qobnjjiC4I4d4FC8ZmBwkHhSFNqfYYrgpAd3TdOEr7z4lWt2NL/y2QNDB7d4Ra+u3z0zMgLKcaLoC5YKNemkOqs5S1enY6VwyGLHv+cS3NFUMFqBEhkHa6GRm4PWPHX1REa0AEJQANkVAlefW/Hb/bal1Y3PXrDp4u/se/qt1gceeGBmg5HKGzy/TcYj8ItXf9twfODY5a0DnVf1jQ5u8IGvyFxkgayKHMitzKPmMz7wUyUIqZPpIXkG7qh1wBoBEeirHGg+DXqP9IBzwAEmBXUQVDChKaoiH18EM5etVBdUvbx+8drvfXXb51+aJ9Fl9uiQ8/OC7YWsrvGu+/f077vPyTmLvVKQUwTkyHAkFCSSqqUCWKZAxEieZAnphLFgQ2tKVNe3eNuwyE1yCEoFyJLddbJjJGONh4E3yfUmAvdk54++fvKVk4BhOsdLNjaTzj3l/gzPnW1lSJZH74PgTgRplJjVVBjzMDLdyMiI3ixo5tHnUwHcuYfeeuj8p/c887m9vXsvd/NuqhtmnnXmH+rhjioCCkBD3RJYtngZ5Ofms5pjvTaVLbNREoGo9oV/9NhOdM49syvRNexJzQDLnXBKMEYVs/zZufgQB2bFBBbZDKoLRkWP8NyGhjN/fPuWW3fNL9yZjfyJ3AsN1CcOP1F1qL3lzJau1mv7R/rPdwfdlVDAC9lVuZBbnQ9igQSypBLAYwlcBOAxi47eOw+8zAPn12B8aAwGWvogNB4k4hw6kqKqsMZBmggleeXti8vrf3zDOTf/4rKmzfOlbxk+7Ge0Z8yB/olzXu/c9YOB0FBDQPCLIVEFmUeDnAeRShFRuwbNcoUWciqXjYPNBvCk4qwlAvdE6b9Ub2+2wS/R8eYiDJ8Q3KepPkh1XKYH8nhHSQPcVRk4noNhxzCBu8vppBSagS2ZXKOxz0kP7ngj25u3r330jd/+y57ePbeOKMOigi0VkVyUgoWbcPAwty5JoAQVqKmqhRVLlkNJYSmF5MPgHibMMUMCvWj6G3ObKguhzjS0Ylh+ZMWjKhVSAcJEC91bU3gwKRJka1nefMh/e1F+3ffOX33+i/VcvX8mk2N+3xM3ApSHd+3Pe+f1HWtaOluuGhjtv8wRcC0PZMmiVGqGoroSyCrNgaAgY4wdqCpeRXoWtoxFGVkeRIzejAah92gP+IY9wMsiyKhbTt9rIMoA+abc8SWV9Y+va1z/8D9feO/ueYnZzJ7xdk0T/N2P1fYOd3zj+Nixm8ZFj6Chdjy1aqVOASCg6BXrx6zrxGNFTXyvexIwJ7mkkwHcp1t7TyS4zwgDYp5D6sdKDu6EGFT4hFEdgIGhAQrLY1c4khhHgJ8JfgHASS1iY4z9yyMvV//gzz/6xIH+g/f1B/pyCdxRS30mg4PejiiAElChoqSCusNVlFaCZITVdNkhOoeu/ztX4G4ol1FJHD50ai5hVFJi3l0AUREgn8+1L8iv+tMVKy7/WiM0ooRo8vhdZmvb/F5zNAKapkm/fOWXiw91HrmqfaD9pgGPbZVH9FrNpVYorS8HscACQrYI1ASQ2PGYGtJlTCc0GOt2wkBrP4APxRolwGoLbHokCRKIIdAWFy/Y21S34gd3XXbHXxcXLZ7vBpjhc9zeu71owO248WD/we/6ssbyJsDDeDrYe4LVMrCyRcypkuAQk5zlSYAm5rXUpaX19T7hFYXr3OOsa7FrXaoh8/S90uQDlmzdnY0ce+xVxPPck11H8juJbJHesWLB3ahsiTxhw0HDmA5WQvX290JfXx/4/F4G7DMUsMEznRLgvlvbnfW1//3Gncftx7/YMdZeLUuhmYM7stFxYQxqUJBTAMuXLicP3oxKdaQ+h3qzuoSsHiUgzfdZ99xxqWCRAdXIvyPzGbWJ9bmHoXkE91wh21WWVfpKlbX8J2vK1+z25nrdW7mthqxZOnN5ftt3cQQwl/vnPc9XNHfvufRA6/7bbF7HuhG/o5AvkriiheWQW5YHYo4EnMQTyQ6tfy2ogs8+AfbjQxBw+kH1q0zQSBAh4AuCKFigxJLnbqpZ+qvNKzf87+2bbz86n7LJ7CHv0HZYOjoGN7Y5Or/RPNJ8rlggQ0j16WWGLEWC6TlMDWLlDnrz2L8drXLsITBJoS4NByQieBMxDtIDncT3e6KPk05ZcCpPaS7BPf2xiTh8+MwNWTO6Dwy9Uj09W73RUfN6J6CrpxtsQ0MQkkOsP0oGKoSx43RKgDuGNG/97W03HB9s+Y9m+5HViikECubd03hx4k0gmoAyQJYpG5YuboD6hfWkVGfUsaOBToQ6TMwbKlR6v/fZCcszbXlcENjk1b0C/Fv3BHByIEMaOTtSiIdcLnui2Fy0r66g7lfVBdWvVZZUdjVCU0jfPJX3ZH6b98AIIMC/0fNGQUtPy5k79+68rWu0d6vN7yyDHEEsrSuDrJJcEKw8SFkmUrfyuMfA0T0Mrs5RMGsmCAWxooKnjnDYDlhTeLVx4fLX1i1Z/b07r9r29wquYl7zIIPnjGvN0z1P13V5+u/e5zj2WZtmM2uCFzgBW0Jjv3WBKlhY+1YEdvyh1jAM3GO1sVNco/RAoX7FEe2MROtWOmtfOtsmG7JUjzXX4J7qdczW/UT5+FE9QRh6xwN3BRTdQQRwupzQ2d0JjhFHuF0zNT9LhYAxzQ2cEuCO9/eZZz7zvrc7935+b9eey0OmICh8aGbgjo45/kHQFCywqLaOZGjzcwqYVU5seZ31qoN7dFieGjzNOOceaRzDniEuEEiVZ2E/ysHrbz2FABUOJFkEU1BUyizltrrS2j9UZJX8Kh9KW89ecLZ/Pkyf7FV+732/o3OHJRAMLHt9364PvNW8+/oxzVvr0bymvMp8rrSmFLILskDWQjBss4O9ywaqWwYe+8iKHMh+GaycGRvDQJ65wLF2+ZrvXLrl3N9dsviS/vnSyMye9YujL+b32Hou6nD2fLFbta0f0UZAgyCYTDyoSG5VOZAUBHGmGIjkxzC4693f8MzTlcLFXtkUidooYSxj2+j1KFlIfraAL/Y60znuXIF7OteQygxI/3h6SN7IiMaCu35SKm8mo08Fm91G9e2uMTcQpCCvarbAvWzTYYvJ/P7nPv1cSyr3G9dYzHTH2drvoeafND6+80//vLvt7XsCon9WwN3wxgWQoLqsCpYtXgqlxaVIYQqDe6Kc+6yAO7V21FXw0ENHwp6G7Gf03PWWj7wKsoqylhyYJNa+k/dzwHk5KDAXylUF1Y/VVi56KAfMhy4pv8Q7D/CzNeNO3HHQW2yDtuLXdr595VOvPnVf90jviqAoW61FVq64sggEM0etIl1DTjDLJirh1AQMy5tA9ckg+gV1y7rztjfWLf/uxy/5yAGO4+ZTNRk8Poym/KX3L01tju5/PuZoudtpGuMCYiAsMITpMexbhUQ69NxJL1BPnxllWobcbDpOWSy4M3nT9D/pA1Vq55ir46Z2draVvkqms0vSbTO7r/TAXaZOcH3QN9AHE74JbC1KziOF5dOZJHHuRvfcD1vMJzm4P6c9V/SVh796T0t/yzc9nGd2wB29YWzxqnBQnF8My5YsgwWVC6ihjGEpzzW4s3ae7GXG9q5MmYx57jilqfczMqgFzL1qoARDIHImyOKyqNWn4gVYUbni7eXlDV+uF+v/0VTW5Ek6q+c3eE+OADWfaX95y5MvPvW5Qx2HznEF3DmcBTjRil6jSp461lYjVwRFb3KzsyHg9kNt3gL7mSs3/dNH3/fRFysq5sPxmT7cY9qx3OeaX7i+d3zgq33+vroxxQXm/CwIaIwUJXIciNgDghHk9UJZxo2hslj8Tkf5ZOv25DD85Ct+L4F7ZgAYez+TCYbJ2PTxnt9sg3vm95UauBvmmT/goxI427ANAtjmlT46Uz7ZJEkykRm4n3nIYjbddFJ77ru13dKdX7v7dod35GEH5zCHxECkj3rUIExRMjLasxLrHT3l8PhSjTsKDeDfudY8YszX1daRtjzl3TGGkqC0hRUiZ7qMGNdg9OqOgDsCOwI8mwMM3NFLC6lBCgOixKUWQvU67PmOAiYcmPwmuZwv7V9asfShpppFj68r2Nw3T6aa4bN5l3bHed56oH/lG2+/cV9L97GrRidGy2ROZq2OdR8GxVJEkQdNVsASEuGyzZc8WFO68Hv3XHRP73zkJrMHh177ox2Pbmkb6by/3d15dTAryMuaH4KcCkEMtwvYZhnfO9Sg0HVn9cWGdZiIABhrCT39ZzpwR0NOzwgy/TP9cAYgRYfojbNkDlbTX2cqx003TfBug3sq95R4VCYz5RlUT4YCfFPxHnG99k5MQHtHO9W5YwQ2DOzGjtMOvzGP9LnFON56pTYP2f4cOKt408FsPmvbk59/8uQNy2Po8o7/u/vSrtHOr+8d2bPeI40DlqSTf4tgp+epsT6YQt2IjwawEwEGc9hYQqfXpqP4hMDqzTQZwGKyQn3tIlhSvxhys3Kp7IXAP2bwMwuYTVZXokdmvL0kksMeHgI7vbg649LwDUiWlDWeBVTWYy6D7uFrel9vRVTyhZzBmqKavy4pXfr79WXr91dxVd5ki8z89++9Edje3GwKjjcvOdbeeuORtmM3Dzpsy30QEGRJhgC2m1GCUGjJAd4H2tKK+p1bNm3+18ZFjXu31m+d1z3I8HHu0HYseLX5jXv6nH2fcIXcRSj5p2gyVSsEMT/Ko+g0FavGPYMBGMSjj+cQUDhWN89iSHaxYBPdnyLR7Rj7xALlzIAr9cGbjfMky8tHnyOhiE3UJScat8nXOhWcU79rtmUsmEfvj7l2fTEnZTqny0VkOpfbxfq6kzgZI2qHISDmAnQ0YMl5BHSSpNZIW0VEAUQNQAlwkBcqhgurtu7IlbI++qtP/ao93fswtk9uimZ65BT3Q8v6W89/b/WbHTs/+/eOHbd7cyZAVgM00EhyIalWEMhawiYcDJWZKgwS4TBPpnEKKAITFcDtedSrQcVXJMmIJqiuqIaGRQ1QWlhCxyR1OB106aFgiJyhcKSfbwpWOtt38o3Gs14zfWFYlAFAVEQ1R8txVGVXvba4ePEf19aufaWBaxhOcYjnN3sPjcBuTZPe+fuvy+z24Qva+7pu6bb1bXbKrgLFglUiCoh+Tauwloxdds4FX1tetfzXb6972/EANy9DnMkjbNaafMfD0gAAIABJREFUc55re/G6TnfHJ2we2yZ0ATiBAwW5LtSPWyXPnQRJqOHHZIAPA63erjfeNUwHZPHAPdlacKqDe+z9zx64Z+qeRZ5qWG42jAOR7wxwN7rBDdmHoLu3GzweD6iqTtJGWKJIcmQqGbwLQ9+EFnQsvdZ1VhDgeaqcQjIetiW3QrFcCu9fce2PiqTCb3z11q8OZDL3DWMl031nbb8nDj1R/tNXf3bnGx27/suX54Vg0EsgLmFnNRm9d4HYqwzcjdBZBNwR0WWU8WLpbOqfTuQkLGHhRWr7iqS62qoaYtGT5Ge49SbLqxngbjT4SCp4rN99PBsgmeUaPXDJXnaS09UEEGUe8/GuUkvJgdqCBX9ZVNbw5PsK3tc5aw9h/kAnbATQoH1237Mlh3t6zmjtbbuubbD98iH34AKLRQKrYgqsWdz4/MVbtn55mXnZ0aampuAJu7BT7ETP2F9ct7PnjU93j3fd4AFPDi8KtPhiGFUQBQgpMjV1MjyvMLgT4kwG+qnMd92Ri3LTpgBXiuVyscOebE2Yi8d0os6ZCbgnut/Jx5oFcA83cppq6IXBXQAIBoPQ3YfNYgbA74+kkaNdfyq4ihI6JXBnoV0G7vQ3ltWhgYnAjppqHFikHCgJlSt3n3fHR1eULPvzto3bMhasetc9d7xdFJf4fw/95zXtIx0/G4LB3KDsw36L1CpVCakE7kRQwzcsVXAPUaybQiDZlhzy3Jcvbog07Ijq1UvKcbrnPhvgnurLl/yFwggDW5AwbChqAlg0szcXcjtKLWXPNlY2/u6K6isOzpdHpTri753tCODb3so9dHz/0tauY1f12vo+4HSM1FfkFHVffdHl/7li7Yo/bSnZ4pnPtWf2zPZpnQV/3//kR7rHu+6xy/aGoBCkdJ2MqyiSXEWBiFBM1EpfBsNlUDqrLurUicA9NeBJ7x4SrQuphPXTO1Nk6+RrUaZHnrzfbIH71Os9MeCO+OP1eqGtsw0cow4iZBrheBZqj+gYIp0Gp5QB7NHgjis7ilGT1orulGIPCbOWo9VKda7z1rxv6y3X39A8EzGz9wS4Y979ut/ctGXA2f/goaED60JcADSR5SKQ+Eaa75SOxkS0HjkPC0+wWHy0504DLGN4HnPdHHWIQyGbpmWNYJUsxKJnnjubeGFwpzy53uwvfgpuygxPMXof981I/kJxwPHYppapmaEUDnaSM4VMSi7kDlRkVT6/pHLJb9YsWLN/MTcvSTo7y8+JPQoS7V57fv/Czu7jVzmHHVeV5RYdu+3qW7/TVt/Wt43bxpBo/pPWCGBL3sdsfzlvd+eez9p9tgu8gtcik34G6vqr5K1jOD4Q8ofBnS2EOn0uyuM21ohUFsrk73NqtzEpJx2ly3HSgvs0TWBSCcvHjlr8cZ4bcDdgACua8INh+VHnKLR2tMK4Z5wqnfB6wteEDqW+rYi4rQHIRlsTw3NXqBE4a0xEIWY0NjkQVQlEv1U5u37z66IFtj1717MzSr2mMmdTm5Ez2Aq9mPtf/+KK1t5jX/z7wZc+GJL8IIsKee2sTSqWGOjgbjDhKHeOqlKIxirIRs49/DQYuJPSkCZAVXklNC5rhJKCYsq7G2Uv0eAejeepDszcgjtafRzwIvaTlqkfvAjYsUoEKSRpuVy+s9Ra+kptQf3jS6tW//2M7Hld+hlMw3dtV2J0v/BoqcfvO6Mkr9B90/k37ZyPxmT+OPZO7K16qfOVT3Y42z7olN01siBTO2lDGhSBHd91RQ0R0EfAImqRNghWqRr5GYbgjbsM59opRhc5KSNopboaZTZms2WUJDr7dMdPF9wTH2v2wT2aomeclxc56O/vh47uDvD6vAyXiL2tTxiKFqNDilwpxB4NQgjuRhU0bqZQFzHgiASOjdIQ3LGBlAks/uzgnZd++BuKkv39H1zx1bHMnijba25nTRpX9lDrQwv2NO/76DNvPf0lD+fi/UIINEUDHExWksGUo8JXTODOg0BevQoKxUCiejtQrbve5lXjoDCvABoWLYVFtQup1SbmN6L5M6wthNGSM40Lp4eZ/ieVF8pQssNUAWPTa6ApRCYAURNB0kxgVqy+Mmv5vtqS2sfKc2qeXFa2sH8JLAnOh3PTfybv9h7YQhaQasJx8+z4DB8GjuH2zsev2DWw619H1OFNPs5vot7b+h9cExiwMxKdAe7sfWQtmcOfFJpDpvIeJ7uV2ThGsnPE+36m503F7kl6jqgwdibGQWSfuQd35sip0NrWBoO2AQgEMN+uX4FBtddBHCVOJJlKuyAkaJPBXcWW5LgjKicxGMZKKskvQSlfMfGFO75wrWqqfeNTDVcYBfSZPN73Drj/zfW3wmf+8fy1L+978b8HvD1FHvAysBaA5dxVhPAocCejh5XCkSgMj6VykTEIF6hQr3YezJIF6hYshFWNTaQAxowmIxgXLk7T+22nMZb0UNMD+KQTXj89pQgwT4hCGyBQMxFk+obkAP0ePRCQeTArZqXcXN5Xain7XU1x9VO11trm54qe88yzrNN4jvObnhIj8LJ3Z/Wbx3Z+qd3dcuMY7y6lTpOoOqd7wKh/ge8fagoY/zaypJmoTqf6Ls8MuGb/0cz0uvGKmNrm1M9sHHuSjZVSVGRuwZ0VLAMEgj441NwM4x43yLJCDihVtkW3esVSbh3ccU4FRZWBO8N6InRjqp0MTiJzcMArImTL2UpDztLez7z/k5tvW3Ebdged0U2lh0qzP8fCR9w9sDvrz8f+fPauI7u+cXhw/yan6gRVYkQ3srZlvW5cHyCyd5ANrwO0Ae7k4FL5Kk8Drw8dGQhVZZWwftU6yMnKIe/XEJWhfIrR0EUPsaQ8MGmCe7oTH3MyeO2ouIdhRRVnBVqCaPwhIUPViFMgu2UoEooDi0vq/1JmLft1UVntO77cYed83nYOJ+38od9TI9CsNZtePf7Wh5rtzV8YVYcX+cDDUYUNyoIy1hMziPUcKUbDMAcfzadL+b03DPCUgCf+MMVbC05EGJ6AeQbXbdzNqQzupFFCUsQMSxS9lt3hdEDzkWYIhQIMnJEXhloHOrjTuCYBdyZ3jBEkDRQeo0U8CLIJirki37m1m1/YtvGmO27acNPYTKOv6c7lOXuZkQTzrV3fWtHcffg/ntv3zE1u3gWyidWfkxcej5RB5QbovWMjLea544MgJSjMXakYzmbtXDHHgSVxjdQCthpUWQEzb6JJHsLwP9bP8RxZ9OTrp+iNR0cLZuOFCb84JHrDav3DbWqxTSiK3uDfevkewb2mgkU0AxcAsAStsDB34T+q82seqS2oflkqkewzYVzO2QOfP/D8CMziCCBv4SXPS8uf2P3ML5yCe50PPCaFC+lSspETEXiG/5d5Y6kw4WPV2uK968kIb6msD3MtXpPKNaT6WBKBe/ped+Izpn698Z3c6P2TcReMrqFMWgxz4YyDYTKbqaUr4kpXTxdpygf8fuJCIcbg7/HfeHzEj2hwxzsLCZM9d+xYipVPpKeGKVdeBCEgQqFa6P7nqz7x3fMXnf/fm2s2+1J9Dom2ey+BO/do86M1B7oOfOr/s/cdYHaVZf7vabdM771kMiU9ISQYuqEIEgEXUeyuirJrRVBWBVfZdS3sf8Wy6oqCKCBIKApCDCAGAkQCoYSQQjLJzGR6y/SZe+9p/+d9v+/ce+bOvXPPbZNJmMOTJ2TmnO9852u/t/7eB5+///o+oU8gvzshN1o0WNQ4Es7Qxf3rdr95EGiJyIYNPIkGqJXrJmS6M6BhUT2sWLKMATjzvgMSVVnaO+a8JgLuzhehsymjQwiDMpCKlptvMBWQ1ZpGcGcmMfQmIpUtCzzEoAwJcrRsqPBU7K/KrbpjceHiR0qKS44uh+VqspKgs54v3LUwAnM7AgjsHdDheezg1m+/3PfSNSMwWhAw/JwFbDr3XKLgHv5F0cB9tnPAyRkRD0dGvKPs5P3xtJlucI+vv9Et2FY7TsA9qETywG0CbgrANMnHvu+tfTA4OAi6pjFw5wxzqLkTNS1q+FxzlzBwDtBzysnXOGZhITFMhGNFx03AAmcZehZUuMp6vv2Bmz6p7FP+dtVVyWfKzBtwx0HY2r614LWW195337Z7ftzqb80akyYZuKusEAwVcZgF3LGNIEugjBGJKHnxwDrivxGhorQC1p9yKmR5MkDXeFqMIIGqMhIcBEzU2kOkkrMvd0ugiG8hxt5CFrhbrLrs20MhkNbGomQBSYSApoGEBTBAAZg0QQ6IZnlmWV9NYe1jTeWN96zJW7OrRChZKD4Te+gX7jjBRmCbuU0WtYxz79/xx7v69c7ygOITiVDWTvds0wKs/3WisbMzxVYmOglztpMzIl3g7uTd8Uw7gZqDYLh42kxO45/dPe3M3cGzskyDqnWSOV7XSTOXFBmGhoZg95u7wT/lIyzCuCcSBlCJpEA6S+NkAQlYDAovXeQEa8FfM2IVCzskTYZcqSCwqmDl7v/51A8//Xj+4/tSES81r8AdyWxeeWHn+i2v/PWXr/e8tnLcNSWogkYc88jShuBLldasyJeZREKsdDregj53HHT0syEFEHFDC1CQkwerl6+E8tJyMDSuHUsKgTulznEWAqcDQws8iQ0fbfEHpU2rRhW5dlDeY9G+zIrBUyxEETSVLW63hOVjAQyVgvCMTNE7VZpRsnNxQcOdq+tWP75aWD2U6IZbeG5hBObbCGB0/I7hHVXPdb72/d0Dr1wxCce8pqKBILiIzpPto+kHhVNwj7Wv4wXiWO2RQZIyg5zEocc3E6lq095OusA9sb4mFXtGg4mcKCFhjrlqsS8Y0IzshkePHoVDhw8RXwLhDA+ym9ZfCzh4CjYKkEFwt6bMyv8jxR6trQoUSoXDFy7d+PB3P/7dG+ugri8VVlanGBbfSkrwbvS7//yVnzfs3P+P/37iza2XjnsnBJ8ZoMhCjIy3Nikx1fErjA6apCkKvsMUNfw6JMFBI4iAvnkRMt1eqF9UD0sbG0ESZNBVHSRR4X4TJmmhUOBkYCzpNcHPjfkY+X3IUoHlKLF6FSsqQ2sDS8UKOuXBW7n8eA9p+mS210EXAyCgO8LInCpRSg9U5lbfv37Z+t+/Q3hHT8yXL9ywMAInwAg83/98dr+v/6rHDz5zyzHXQL4GY6IgYpqbAqaOJWFC4B5+VkTT3FmSku2MsRFeRRqSWL52CzCO13AmBpYzexvezskA7tO/yTKNosUXAy0Z5RyVZdY1OHDgAPQO9DLQR6+8weK8gqx0dqGMgzsbRdQ20ZYUukwU4kR2nrs0D5RLJT0fPfeqn37ywk//uFFoTCoFLoiNx2vBRXrvzebNYuWblcWHe9763D3b7/33QWFQ9BkBYvOhcotkCmKAFzRRW0I5jTLZ4G3pCShesYhGCrwDAdyyGypLK2DNilWQmZEJWkADNGaTDMW5p6OWg7VPDp/IZEhsYo09RsYzPzvWhBeJOpdz6zHyAwqww0tgxAhohqQIRFYr3pADNCZuzQWeQIY/08w6Wp5X+fhZy8741Vnus5oXysfGmoGF38/nEcDo+ANtB1Ye6j9yyxtD+84fVUZFUcHymya53ERBZueBtUvCFOJo4I7AHq47OzXhh49XqoA17nmYhRUu7rb4A3MB7omOFxZdiuVTjz036DfnfnQqJsQozBHEx8bGYO/evTDpmyQLL3EnUFVBlgYXFOCC3Ai47piyKFAclxEkV6V6aKR8snM7w8jSF2fWvnXtFZ+/6epl1zySCq2docI8u/7S9ZeMQ/0HLvjdk7//46HRQ16fGRAw8A01d2aK1meAO7O64Sjb5G17ihqZ57EAC8K4DEX5hbB6xUooLiymCWLgzjV9hxYxaxGmE9xZQRtcFlQtOEi6w+RLKy6ALUhKk+O+H9L2UatHkwdq/Wj60RXwGl4t08juLXIXbTu16pQ/vKPqHS8UQdECf/k82wML3XE2Ag/3PFzSMzRw9Z6OPd8YloZyxowxEN3snDAwBgXdcbz+NheB+WHL2o92+IWDO95HAVBRzOWz+XMTBStnIxDlrjkAdgKzFPvckxkrBHeaU4dZTkEwnjaEFrhjpDzjVEE4wEj53r4+OHSomVgNg4FzBDzTwZ2OXr66DJ6pheAumgzc8dII3JmPHllW88T8idWly7d/7YqvXX9ZxWUHkpp728PzDtwxOObQvkNL7n/+vntfan9p+aTok0G3nMtRwJ1mCk0cjIdqGqEA54qnADlitQOq6758yTKoqayievEo4aN1gNLgcMAdLJC5AHf8LFwSdNigIx1NO5TKg4IKuhm4G4FkF4PiEVjgHXMrsMqFLJoeF5Kiu8CteowsPWu0zFP+cl1J3f31BYuePK3gtK4FLT5VW2qhnbkYgR3mDu/ut/aeceRYyy1Hx9rWg1sDv+EHU5IoAhmLcqB7iv6zSeC4t2fTwsnVxoHL+g4L3CMBgh2Q5iqNLdb5lAxIRpq7qEJNCsE92T5b4B4PwM98J1ObyCSPDSHXjGGAz+eDto526OzsYNFOtEaY2d4e5EwuYFTmOarqFOtFfl6QkFeFs9QinBE9iyBSAHSxUjzwzvoz7//KR66/8XTh9KQoZ+3zN+/AHU3zTQebCp7fu/37D+x64GMj8phX03jeOgEXo5K0l9ejDyJRCAGNRS7SxFl8v8FiMCxK0S27oK6mDpY2LgGPy43cb6TdWqlzNB8RuZecH1vRNPpph4FlLbBJnDMXnMhL0qL+bhnhGYEPcuazA4eVwmWSdCiwBLUNvJDshqVciKAYCvLSQ4aR4c/3FO6tyq94ZFHJooeMY0bzpiTpDp2PzsKdCyOQ+AhgoalfH/x1U/dk75cOjzR/egRGPJgpwlBZoR1AbilRDTKCkVuPX5EOvRkm57DuzXZQJgtMTkZiNiHC/rzTvsS0ODrQ/h0aOWd83sw+JtbS9DFxMorT7wnvB3GjBAMwmZtX03UYHR2FI22tcGxogJ+3THMicGc/YXYgRhVPgfOUw27xySPfSjBuAwUCFpWPS9YjeqHKU3nk/ae+/9bvXfy9X6VSyZp34I7jcue2Oz2qV/3I9x793q29Ql+uiiXeKEiMG8zspZqsL0BwJ8DjseSRyjlxkVwWJDLJr1l5CuRl55CpHq06WGIWLQAIlvaAmviXDXsifANF2niWFB4x8pby8qy3W8z3/N8kvNimj7SU6Rf9lhYgo9/kqjyBvKCK4FIVKPWWtebKOVuqC2rvXVW/6vU1wpqJRL934bmFEZiLEdgytqX4zdY339860vLNTr2jOqAEQNYUEE0ZJN1NwrAqBUCXVNLSJeSKmAXNnAJitG9L9nknY+YE3OPpByf2nPXV8bTn5BvoTJzh2uABj04bsN3nZExma3YmuFsx2JwNFUwIqCoMDAzA4dYj4PNPzaLyMa2fAppprZmheic2ahaLUx1dxHhvlphp1mTU7vr6pV+/9iOrP/KPBIYh6iPzEtw3m5ulrLb81Tf94d/+cHj8cKNP9Mu6oDHWoBkhr1xw4nlhDNwR96wo2bBvJ9Y3EbIzs2D5slVQU1FJphFT08Elu8hegkQEYVCa0Jg7AXeGv9xLw/+etugi0AvPtunwd+SCCM4so+vBC6lscRzxn0jpKwUEcAfckGnmTJZklD5SnlN2X31J/csbizcOCALeuHAtjMD8GgEMonvx8ItnHR1q/drB4YObxj1jgFXfJN0FkiGDiJzV6NdEcBc1irNBF1a6wD0dAJjIiMfbj1jgHm97Tvocuc3Ewd0uLMRyVYT3L6KiRWnTLFgOo+Px/31+PzHStbW3xcAEVCwZOwpVMaWgZq5uWcZUpm3R7yVTouJfBVLeRH1ew2O//uyvv7AsZ9mgk3F0es+8BHdknDoCR3JuvOubP95+cPuVo8JYjg98ZFwOVX5j0lFQs6X096CaOyu4Y747Anl1ZS2sXb2GNHci+hdlRkpg+d2cjmKU+5yCux3gZzQVBu6RFuVsG5GAnRfPESWBFq4haJQyiBX1RJXxGns0j16aXfpceV755sKcwm3ryte11gl1C9XJklwDC4+nbgTQHL+1Z2vNvu59H28dbvlCt9ZdqnoCoIk6CCYCu5VNwq18FKMSOnQj9SQZEEvm2WijQsK5g5gf+/OJ9GM2cE+kPSeznA5wtwA+FWOGiiHRl5sGaAZaiwUYHx+H5sPNMHBsEPD8tOq6z/xets4YfLMYqKA/3hpsrphSXJcuglt1Q2VmZfP5K8775W1X3vZLQUAC8dRd8xLc+YQJ/73jh5+784k7b+rRu8vHYFLQKaiMmz0s5ERO+WDwmHNwl0UJsjKy4cwNZ0J2RhYokkJkOTT+QV9KcgMdC9ytxR7JNG8BPhIU2iXUuA8ofrhhTj/SKGKpS1UPkI8e6wkj+MsYUKhJRF1b7C08UJ1f/XBlXvUji8sW710w0ye3BhaeTt0I7DX3Zr381subWo+1frl1vPWsCWUCVBE19JCLigJq+RFLf0cp25osgCX7vJN97BSwEulLJHBPpB0nszt7u8lp7k7eb90T8/uC9KYMUFRNI5P8gUMHIaD6KQUOs5IiXyFwt/hYrPOfcbRwazIHeMmUIUvLNmuza5/50lXX3viZhk/uTFUKnNW/eQvu2MGn+58+9du3f+v2QxNvrTwmjCgagjv3aTApHQcMNVHbcHPtfTazPFXlQbO0IMPqFauhvraOSsKqfsx5dxYt72RRxQL3aG3YwR5N6ZELK4aeDl+04dI/Ajj+RwtM55WOZKbFq4D8/SzeQMaawgEF8sWCvsrsqicW5S+6pzqz+sUNBRvGUr3wnIzfwj0LI2A7mIUtHVtW7uvZ94XW0baP9ml9WbobXXVWpgjjwKA6C+hnNyXS5IOHqv2ISAEDXEygiGPqorXlBNwT7Uc4uCfaTqzPjN1u+sA99run9x7vp6JjIoAkiTAxOQktra3Q0dVJitDsYX8WuLPYJot2hS1ATLXm1OkkiAJ4BDeUymWTdRl1m2+55pavbcjZkFKTPL52XoN7j9mTed2vvvKz57uevaIH+vJVZJ7CaERO6MIEdEZqE1ysDsCdZskAkAUFSgtL4LR1p0GGJ4PM1yQyJBa8OWOdJwru9FmW/50dX7H20KyUlZagQ/XrDREkSQFJlpEiB3ymHzDNX9V9xE3vwqCkKRkyA1mBqoyqPcvLl99emF14z8bijRMLAB9zGhZuSNMIoNb+/N7nP9Qy1PKl9smO1RPSJAguzDJCAGdngC4i6RMLFZF1mYouWdBhj9WJ99AP/6Rkn7e3F9H368Asn2wfTiRwnytXBeEwTQ6LuRoaHob9bx2AycnJUBZSVMREcGcaf1Bjp8XHmFGp0Bcqp7xYiFtXoD6rYe/5jRf87Mr3XfnbdFTunNfgbpqmcsuTP/jq7166/QstvvYqP6a20PghWxtGwLLpoI0tcXMJ/cwq+h7FJsezylBz98oeWLtmLZSXloJLcbPZZepA0sdUvOAeyUxvae6JSvGMCEcDUzSoLrygy1imiIpqIOcNHoiiSwCN/PDIfWOCpImQoXohU80ycqXctvqyhjvfs+yS20qhtH8B4JNeFgsNJDACW3q3nPVyy0s3HB1v3zQKI4qqYGlNEUxkBKFMWI1Z8US0vgEoGlZWkILVEy1wTxYUk30+lqAw2z5P5bvt4J7KdmN9X6TfIx/BbFf4uehk+ST0TUQ3y2Ku/P4p6O7uphQ4KuOKmvusFp8I4I5KqEUZjgqoqBOrKKa/ZxoZsCR3ydZr33X9dz++6uM7nHxTvPckj2DxvjGO+zGw7tG3Hj3zB1v/83+ax5vXD6ujssapZDHHmwXLWODO6QIdgDuZ3tE6ogK4XW6W8960BLzujKDZf7boWqefkCi4kwATQ3OPdgjMMNGj4AMqGBKCO/Ot4x9JdJG/nfHY6WBIOphYd5gIF0TwGG5QAjLIqqznufK6q3OrHztn+Tl3rlHWvLwA8E5XwMJ9qRiBw+bh3Id3PXhdy1DL1X3GQJXuYcK8qurgklh0vG6xMqKwajJwD2lMnJgmSXN8QoAxywA41dpT/V4ShvjJn4627Z88W/sh0HYG7la7iSo6sdYi6XXEKQ8wMjYCR1paYOjYECvv6hLBQLrZGJo7CZH8HvS1Y3omYY0N3LGYXJmr5NjS4mW/u+WjP/qf9Znru2P1LZHfz3twf3Pqzap/f/Cm77zS9fI/9U31F6qGzhinENx1lIJkiv5G7TSksM+iuXM7HZZ1VUQ3aAGVct5Xr1wNOdm5FDGPaWJxa+5hpA9Wjnm0SbGbmiL5zK3nGBOSDextB1SkRR4J3Gl8KBhRBFHHqGI8+BgrH95P2r0U4u3HvkvootAFcoG4DEX3mJlDxRklr57RdObPIb/o7xfB6skFkE9kyy08E88IYDGpe1vvfc+u1p1f7VcHzphy+WSqFMmJQChghGpKBE1ulP6GmSCUkhRGkxoJbJxohmkDwfBzw2aST9s7idgqtqsv2jzNVign/j6nxuce/3tnfh0jRxNA01XoQq295QhVhJMkCVR/gNyX0S+uMAatECzdDUOmsEIpmoNRc0f2VFkXoLGwfs/ZTWf//D/e8/0/lAllaeEWmdfgjgO5u6cn887d3//0k3uf/FL7cEfjpD5JpPtIGYsDR+CEwC7bzPLkd4+S546N0hwK5HPHwjFZ3ixYtmQpVFZUkSZPZv8EzPLhCyyqhBmD/cneTvLgjuOAQYfoR2I572QqMjDtz6JQYp6MYBAiUSwyXz8ej3i/rLvMHCl3MhuyDy0uWnxvXVntQ3m5ee3rhfXMV7JwLYxAGkbg+dHnl2x76+83to22XTYMQ/mqohEwmSh8ijJxNzBwZ+yUuG8Z1nNzvQO2yeMK7rYxm03gT/XQJgPu2BdiZ4tgCYkfZOcTuLMotPHJcTjafhS6uroYFa0kUa0Cqjga1frDwZ371CmX3ZBpnRLzOQWL6aAIEmSLWcaKyqVb37P+slv/be3Vd+UOAAAgAElEQVSNz6aLU2TegzvWa77tzdvO//2233/n0EDz6cPasIR5rbixUbs2NPSHGCy4Bs0mPIhhNnBnNIOcwpUfEsgzv3TpMsjKyGK87RhaN4tw6+RAiLghndA62haQHdyjCQ+xNhTpLzhWQZMRCkRYYMOK8AwR3bB7rTxNTvVLcYsimfOzIUvPk3JaKzIrHllcUH3P6trC/XXCeQv58Kk+fRfagy6zK+OxN5/47O7eXZ8bNAYap1xTIrqXUEA1dQEEEXnkWSEpVlgJY3EsyiZmkbLzyocPqWNhPCKzWvwTZAfv2Z6OtZ/jf/P0J7D9WCQ2ibwjsX7PI3BHylhDh/6BfgL3kZERVqsEzz+ZVYcLXjOwIQTuaPgll7EmkRKKwI7OT+ScdxsKVGZXDCyvWn7nR9/1if/7QOkHWtNlAT0RwF14euTpup9u/tmNe7r2XNET6C0ISAHuG8FNTtZmMBUDQOU+EQeau2Wvw8pRhmZCXm4erFyxikz0LlFxDO6WFOt0MzjdAKH72DdFk5Sj/Ty0CEMMXURDi7wAokE+SjRtMgGGVSdiBWlC5iWWZshZARHwNQCvmAEuVYYcyOksyyrbWlVQ9ceKgopdG/M2jqRrkTod24X7Tq4ReKrnqdNfaN75n20TR84akYYyVFeAjE1YMAnXK8rACPaU3InkLwTuWEPSSotjQq1TV3u6g9nse99pzEwqZ9T+/lSDu9Nzbeb3JA/uib/bjtUsLmPK7yNGuq6uTjLJE4sKWoQUkSmSFmLOBu4WQagqkRKK/CwofGIFE6/ugaXFS/euq1/30+su/+r9jUJjygrFhI/tvAd37PAuc1fGXQ/fc/W2A9s+3zZ5dOmUPMmIWChxTebpcBqAbgUzxDbL43mApVJpk5kCKLILGusbYVFNLWR5mPbuRHOPBO7RfFLxLkK6nzPUxQTxKKcASpCYWYCHHmoyGB3PUoYwfdBePQ5N9SL5iaw6CBafP+UO89Emq4ahgKQqkCvlDRZ4creXZhU/tLhs8faLCi7qTpeJKZWH3EJb838E3jDfyN++9/mvHOg5+Nkh4Vj5hDhGfPG4JtkaRJOnSX5QOpYJwVEwRbcTjx+xUpsSdy+ndKCOJ7iHnz2pAvd4z7RUgnvy7w5x3aMXBzXzkdFRONrRRuQ1Vl0OtsJQkrQxokYDdw4aVKZEFcm6hPFgkiSDYoiQa+Saa2vWbrlgxcafbDr78u0rhBUIZGm5Tghwxy//zSu/Oee3T9/5rUMjzReMSKOSagaYb01wgWlgwJidCn12cCfyG1KIqXwcSLKLaqGXFZfCksYlUJJfDBLWkI9xKEQzs6XKH2UHd/vsx+MSCII7BncguPN0IR01eEtwILM7au8o0OB3o12J12vmxXqwqjwemiKZQiUwdAwMcUEmeKeK3AWvlmeVPlKVX/FkTWXNofXC+sm0rNaFRt8WI4A0s4+3b33Xc63P/Ue3v2fNlDjpCUh+0ASVldpE6xIKoiIXzq3CSMH6XAzo8XICALMFiKVywE82cHcytrHHLzHNPRXvtreB4I5FYvr6+0hzH5sYJeWPLEKiAAalw9m+Jga406OYmURspxrIClbjlKHKWzm8ftFpv/7Q6R/6zeX1lx9Op7XzhAH3V8deLb7xrhu/ubd//z93B7oLsFgEi6NRwNBVEGTuYyO3SAxwJ20dJTEs82qArLhA1w3I9GZCU0MT1JZXg9flnbXYROxFO/2ORBcj45MLraR4/ITsdGPaDPkpubnSxHxLq8Iep+5ldXYQ3K1MAVarGLV7/FtEf5Oug8utgIrUjNQtCSRNgiwhyyyU85tLvMWP1+RXP1qfU/vquvx1o+lcuPGO/8L9J8YIYMnnS8cuLXjhrV0/3DO8+6oRcTg7YPpBkHG76sSqSNYywwSXrGAOHG0P8mtalSNRu6cqkaFvTlf6VDyj6sTnPts5EY9QH0kZsP8sGc090bMs8ljNH3AfHR+Djs5O6B/og4DKFWoO7qysNscNOlfDv8bmc0dUJdYaXpJbQM1dAbemwOqK1a9sWLTh1i9u+uJj6TTJ0x6JZ3Eez3s3m6a0fctXPvjsvm3XHzx2cF1AxiBtkyR4U9fB7ZEgQD4SDu5WVbhInUahAHmCNVakgVLCDB0kCYvJVEFTXSMU5hSkDNyT2QxOwD22RsAOQBZATBV2+KhwLn1eyYj9EH2UFJ40LY0ItXbkCaLgJUVAHhxQkXMAJFDAA4rfBbmQM1CdWfFMeU7ZvZWZxdsvrLow5ZSKx3MNLrw7/SOw5dAW95ioXfrSwZd+1iW2l016JkQD9ybaObG+NpJTIHijwGmKIOlY9EmgCnA6gjsKAIIJks787ywaylm/k9mnzt4w+11OgJ12qAMGO+tN0dpMFNxTP0bxg3sq+hDeBp6N3b29cLTjKIyNjQbXDCp/hDMyKoK2vkYBd0zJFEUBqHyHhKxgeOJqIAkKZBkZcHrT6XddsPyCn96w7obXBSFCyc9ULCTehsNln8I3JtHU3c13N/zy0V99o3mw+RPD4rCCZjpM30Yt3O2WYcqnIak0283RbOrkxhYoQEJXdRBl9N0ZxLmOZpi83HxY1rgUqsuqidENFwFjsZ9+TSuryqvITb+Dzf7MYB77qpht+PnzXFyxtx0O5rHAPbgkycfO2rUPz/ShsgE73c0CTSjDwzABCRgoGUlGQnoZAroOmmqCR8wAr+GBLNUzVeotfq2msPbXWTmuLcVlxUPpoFZMYhktPDpPR2Dz5s2Sb52vsrWn53cHhw+ePeEeUXSXBshJwbaBCbqJOe4GyLIEesAABRRayxgXEgR3QEGUpXxyeXXm/o2QT54K0Ih7aOPMnkE/cKRTI7IHkWW+hF90HiRw8qdnfOID92T7QC5Z7q4JOW8EUHUVWo+2USCdP+AHQUJ/OZrjDfK1E4mNajPNRwF3fAbXq+bTQXCzHHckxnEZHigRiydOq1v/Xx+79GO/f1/R+3rSbdlMYIrjXr4pfeDSn77vM23jrd84PHawfgomAGSmfRsYyIhgTMJQtMo9s3WFifjoz6urroNljcsgOzObJleRMKee0Q9iNTkqLhAmPTNmIguQma8v4iaMQUITS+J2+vsIp1nUjw/vZ7RQAwEHmV+GgHzJImfqZeF2GKegaBJG0xtFroLOpRVNty8qrLmnPLe8YzksV9O9mFO60BYam9MRQDbKpzufLmifbP/Y43uf/IlegGAdCPnYmajM+8QDZ8lvxH+E7iMCLSaOstraIb+7vRiTBRDJAkU8AxQpDieR90cD5kTaitX/2G3GB8yx3jdDCHGa5mATVsJ1unDDDc6Dqut0fmP8NZZ4xWtwsB+OtB6B4bFhR7U8In8Ly0zCP7qugpjBYrxBFyFby4MNleu3LS5p+PaFH9j4j6uEq0KHabwD4/D+Ew7cf/LCL07700t/+trunlc/MOkaFwIQIDEUzR4IuomDOxsxPBTycwqhsa4JaqqqQZHRp8+CeFCCw2pyVPM3rPSfBe6WVEhtRZmEWL6z2JvKWaDQtNfHYcqLunYsf6eJ/nuMvse/0e3J4x0okhlrxAvgCshQ5CoaX12x4uGmkuW/rM+p3VMO5VMLAO9wZ77Nbms32707Du04643ON35zWGxbNATHQBFkYpqb7XKyV6I9n8yzyU5Pou+OBO6JthXrG2K3mz5wj/3u6b2fVqzF9is7uFNv8dzmgZgBDV2xEvj9fjLH9/R1g88/lTy4o5uX0o2xJjyAYmZAsVGsX7L64h+eveq82z+59ENtc3EOnlDgjtL9P0b/kf/du7/32UMDB7/RFejK80mTFOmOfg5SLImGMvGLmIUEBWoramDZkmVESaupGsgi4wimIL7ZwN1mop/V6I6afQTAdbqond5njURyo2JpR0xNYkF3KPEyqZcCmTC1zkCJGMAtukFRJZB8kplr5gaq82t2NVYt+b/a8qotq2DV8Fws7MRXwMKTcz0CGB3/p84/NbT2d35tV8uuq6FYF8fUETKLpvOKdw+lsi+JvvvtAO6JjE0scLfEEFVVweVy0VQGNJXAfeDYMTh85DCMjY/y6m+JnpaYxcEsRpIiUbo2stp5A1mwpuSUvSsqV3z5fWsvf2FT4yZ/KtdStLbSu3vS8AV7zb2u326967yXDrz4tdc7X71wyjsJVOfdMnIk+UVMQxehOL+YIufLSsposlwyWxBUBADN8mF6uT363FoaiXQloYXtwHyV6HK1TyH6NfEiEhEehc+q8lmkIcj7z7R32VTApbtA8iug6O5AeX5l5+LC2tvzMnJ+f1n1ZZ1pWBoLTZ6gI7DX3Fuw862d793dtfe7PVpfpSpMgOBC/zqWNUrPlcg+S7YnqXhnOLinos1o3xW77fRo7rHfO7PHEcGdDj3uHqWUNAAEd0VRQCd6bSCiGqzX3tHeDr6Aj+srSZyWPKZLcDFGUAXckD2RDZdveO8dy6uabrlhww3Nc6XcJII/ya7xpJ5H7f3eI/c2/OnvD33+xcM7v9gr9cmqoiIDLeWu0yQnMTcWaGV4MqGqogoW19ZBTlY2KJLCiggIMuga0t9OD7OzAs8ssCNBIM4vTWRR0/KdA3Bn9YjZhkDOZBxvSrHjPk6qeoQFPazBx6BFE2tqu0HWFVBMt+41PP11RbUP1RRW/XZp7dI300ngEOfQL9x+nEYAyzrf3Xr3qS2DbV89OHLkiilpUtZVHyiKSIGbqQZ3J3slXUORindb4J6KthIHdevJ1IN7qr4r6Pq0ncMUjYWKGZYK5pbT4dERaGltheHhY6BhLvtsWVZxLAwqFiNK4NW8UCfXDp639vzPvfecS5+8MP/COUsRjhd/4vi89N26bWhb3oNPPXjZy0de+sae4TeX+1xTgFkHGmbHpQjcMVK+ML8IGuoboLK8AmRRAdXvB5fspgUSHkEfCdyJAMGBr3u2BW3/XTKUlUnIOzSR08GdpRlRNDLfDATuVDfeBFHGmAQAXUPPPMYzu6iGvKzJkCdk95VmlTyxqGTxAyuKl+5cnbV6IN0pIelbiQstJzsC2ye2l+9ofvmjzcea/23A7C/WRD/ISFCDAU9oJI3FJBVHB1IFHHG80pHgHVd7FC6c7G6O/sb4xih14B7fe2OPWDi4T+upyArAaIYOnZ2d0H70KPhVP88MSlKctJz8RLQkQ66RB+ctOvfJtY1r/u3K867cP5cKzQkJ7lgG8kfP/mjtP468eN32I9s/3G/0geQijhV2JbX2ud/EFCAzIwuqK6uhvm4xZGVkUiqEjPWjOY+19aqgtspfzqqrhfLgkuGsnm/gzipuRQF3QSdwR5jH0rzol5dlhcz4GIsnGS5QNAVyxKzBYm/hK1W5FX+pL6zfurF4Y1qZmmIfBQt3HI8RaDFbPH89/NR5LcdavtYy2nrelDQmgKSTpQcDV3VejjhVfUs1gMTqVzrehydLusA9/v6mBtzjf2+skZ9uzbSnv2Ech3VeD42OQFtbGwwNDnIbUUhFi/2GKHdY4G4IIAc8Zm3moqmr1v/TD1aXN/z2Q2s/jelvSUoPznt2QoI7ft7mvZvLtu558kMvHH7uOy3jR/JUSWU805T37nwAZt7J0mtQc0cgz8/Nh6bGRqKmxQMHAybwQsDCa+ZGYz5oO7jj/ycaPDdfwN3yq9O3E03t9LK4zCyPNYtZoRn0aRHFjYgEQSbFREiiiwp+yLoMmYZ3okDJOVSRVfZ4Q3HTg4sqF+2bS6k2mRWy8GxqRuDBtgdX7O8/+C9Hxo58fMDozzOVAAVkAi+4EeT0Ts3rImrRVCEyuQMjau/SAlppAvfE+jo/wT2WJZTOKtMkXztp7QFMubSAPSnwCJImiboEWVqufmr52j0fPOP9Xz2t+rQX11fMLS33CQvuGFj3q7/86oz9Hfv+6+WjL509BmMAHmAR86Q1R4BtbiKPuZCJs14GURDBrbgpJW5p41Lwut1gaAaRFCAHu/Ue+6vooEghuNOncJ/68TTLYwEb6xBktbKtiHk+DBgxT3XjTQBraMjCwYh8WB0A/IVINn5kEHPrbj1Hzj1a7C15qiq/5uENDae8sEJYMZ6is3yhmXk8Aq8NvZa3rWX7h46OtX25w9+5zKdMgCgbRPoRmEKSGiVIuJSKz4i551PxElsb6XpfaBemtsOJ9Td5JTSx987+7VHbxDPKYMoXVn87ePAgHDt2jGhl8RmimHUi6NkipmfwF3DeJFlVoEKq9F+y6uI7z1l6zvdcq13dc5Hbbh+ZExbcMbDux7t/XPHavleu3vbG3/9jQBgEv6JyikCio5khkbMKcLyKVIy9gVzsVAJVkCA/Nw9WLVsJZSWloAU0UGQkuuZDR0DHFgeTKUJ6gBjFX5jqBe2kvXBZJ9Iz0d0HTEK32O1CnJ6sJjwL8mFfTocPrzZH7guL3Y4HQ3C6AJZrasggqy7IMnOGKzPLn2vIqf39ssqmZ9dlrxucq4jS1B6RC605GYFtpil3tPzxjL1d+6/tHG+/fEIaUXTcu4JBjJFTUwFwu91YXNtJc9PucbIX4m7UYdBqIu06ecb+TZFS4cLbcFIIJxXjZAdDJ7FF9n6m4v3h7YV/N74j1C+mYaDGjmPY1dMNhw8fhkAgQFTkNK4OwJ1wxQpg5qW46dwnalqmu4ggQoaWYTR46nuvfvenrl1UXf/4ZRWXzXkxrRMW3HEcUXu/9d5bT9/T+vpdB8cP146LE5yekg+0bfBZVcjQz2fbVMFFQrUCRPC4vVBVVgFrVq4hk71bUYiXnqH5dHCnn/FRxUjy8CvVi5q6kGC0vJPnrP5TVTj+D5Z2gqCOLHX8+zkvILGD8fSTIC8Ar+SFoI+avUYmfBFESQHZcIHoEyFT807UZJW/Vl1QcVdVadXfFucu7mqAhsACyDs5/k+se3ZMvl757N5tn20bbfnkgNpXa7h8xAmPB68oyRSvgelKVD/bwdq2vj6e9RzviKWz7dn6Ev5eJ+Du5NtS8T0WGB5vYMfvjcQaGhoHzmgooLyogy8QgAMHDsDQ8FCIjCxYFCaGWR5/HTzfbcpiEFowhFiGPCNvakPZ+r9f/+EbPrOxeGPfXPraQ2e2k5UwT+9B7f17f/9eRcexji//+aVHvzoqj0h+McCitsk8zjoeNJ3YzCmzgjsnzyBpjABegtzMbDhl9VooLSplzQbN/1YERajF4GIPi51IxYZKVFiItmSd9ikc3E2k/EUYJ2tIiI8+qK3bqs2RGGAK5I/XMOBOYtSPFNsAMoi6AILfhCzRq5ZllBytzKvYXJJX9ecKuXj/WUVnjS8A/DzdgAl065B5yP1K25737Dr66nWdU51n+uVxUZBV4t82qPwgyw8mmZEWifPL6Vp23qINHuIQMhJpP9oz8x3cHSQDTfu0dMxR0GoaMTuJaeykxYsi5bl39nTDkSNHQMP0KlQAuVne0bxhcxY+4Jqwm+hBBNmUwaN5zHwjr/eLl37uOzec+43bjwewM/XrBL/wsHjguQfWP/KPLfft799XFXD7hIDoo8MieNnPCIdfHJxArBwHArhlF5SXVcCpq0+lIDGMGKemuOZuH8Z0g3siGyTWMRmrTeZlZ+Z5BHSL1psb3tlSorXO6H2o0Ay9FKl72UJDcFclVgnR1JBBwgQJCYIkmbniMZ5Bl8x8Kd9fk1/7eJmn/NdlnqJdF1ddjKx28dtoT/C1fbJ1H4XxZ0afqX9h30vXHZ04+v4hYbhEUwJgmAFS0LE6AQtGNUA3sGAM2opib9hYazcV4zgX73AiuM8nzZ2XYIlreFM5jva2oroirFRdk5nkJyYmYO+B/TA1NcXAHc8qlwSmyqMZYi834jghHz0qfxbYU5VCCRTVBTlGjq8hr2Hnz2/82QdOFU7tj2uAUnizg09J4dvS0BQeGD965b7CwaH9X79jyx3XjntGFJ84RZHbIfP69ElwtMAskz6vQ4MFYzyKB9auORXKS8tDFacQ5SyTzDQx1hZY59B07mR4HPU9QkPJgntIEsQBQV55THizrlCAXahcRwjc6S6q2gWgS6xwg6Jj/KNM4E5MZLIBmoJlFQEEVYJMLRPqMxe9WFtQ+/Pi3KqnJ4r7++c6IMXJfCzc43wETNN03dV81yd2Hd39lf5A34qAywearEHAZEAuU9F2RmFsmDpGvMRsPNH9ELPhsBvm6j2kL8xiJUgFuKfuW5iw7/RK3XtnjpEoyjwoLlSPhc5/GymNz++Hrq4uaG5pBkmWQdM1lsXjlskFRP1zgIjhlmD6N1onDRE8Pg+UCqUtX/nQV75z7WnX3u10bNJxn4NPScdrU9sm1oAeEsbO/Mn9t24+OH6gYEwYEy1wt0wuwYCHWF9sWdkRZDD1Dc2Emk50qx7FBaWF5bD2lFOIjpYY2njgXSSpWxCZOSiVV6LtpaIXWOedXQzWLTraUAUuVlUvFHCHaXHsfkaCQz4S0DUNZFMCL3IGGAYEND/o+L9uCVRkkDIEyJFyQBmToVQq7KgvbvjF4spF9z330+fab7755gUNPpULag7bem3qH4seeunRH3X5uy8eMUczNUUDTcbCQyy2RUKGSSzmgWUz0ZKD/47Rv0T3Q7yfPV/ekwy4p/4bZgd3MoUj8KX4DIwkAGFFUFbMi9e/EHANoXDIlCzdMGBkZATeOvgWjE2OsZgpBbWNkD8+5mKjF/OVYw+m4+Z5SZehwCxQG7z1z935nTv/aQksmTieFsdYUBfvHjgu92MdaO8Z3rKtu5/8rz+/8vBV/UZ/hqqprPSjVXzCaUAdKaGsAhwBFZmQTQIcl6yAS3TD6lWrKO9dlmUCd2Y+ZNH1dv8PaqupvJLZJLMdks42IJKKWEEMbBMxr7uloSPdLIK7FVcv8MpIWPGQsQHgvS4ktsF0FAxnENneItM+5sNjvW4KotJBETDYTgZXwGUUyAX9i4vrNjeVNP5heenyN6qFaizdtHCdQCOAwa879z//hVfbXv7iiDhc51dUwSfqoCObIc49BtOhYIdWHWKoE1l99iTA3QKXWMOUzL6K1Xa8v4/VlxMF3GN9R7zjYr8/ctvMVE7nEqYqW2nPqFgYOkz5fNDd3Q3tHe1EsqWrBoCLn2doXreQMKY0yQEeo+J5uViqGioI4BW9UJtR2/y+Ne/98X+9+we/FgQsC3f8rpMC3KlaXMc/PLtH33zfzx/72Q+7Ap0V4/4xUTOQDhWBg09IeLS8ZU7HgDDLMYxzEbyfTQz7lUg+YkVyQUVZBaxYthy8bg8Bu4g+eEruTh+4J7tZoq1ZJ2kzbBRmgjsV4MPgJ57PTiZ5Cq5jWjr+0dEcjynx3A/v0gEwgxlDHlVMnJPQzyoSVS2W93QrLtC1AKvyhzS/qgguzWNkQuZYWWbpjsUlDXe/o3HdU03QtJAud/zOjbjf/Ldjfzvnr6/99X+G1e5TpuRxV0A2wC+YoOIhLEpUVhm3nQs1LtSq0KeJvs0YJ1S0fWH93Ekkd7J7K+7BmOWBWH1JFNxjtZvYN0TW3NPzLtbD6G1bLhybOxb97IZO8RtDw8PQ2toKE1OTVOVTVPA80ynIjll1OcDzAWYWSE5IZluDeN7jWrUC8VjNa4YL+e6C8bqsRU998/Jv3nx53eV7jncg8EkB7nzSxR0jO+p+uuV/v7+j+blLRvxD2VO6j8y9pH3zmuxYgo9q+nK8J+A2sP4uHiZs0njc2DSbIIWJYTk/AYPr3LBy+QqoqaqhUrCY14i/w4WHwXZoztfVAJBCb8XcRdk9sQTFeFKBZtugsTZcrEOQEtyCnZ25qa2FZBeArbssSgD8ncSrxqEuz0z17AkKqELWO4pc5f4vmjoJRF0EUZMgU8kcz/Xm76nKrn7klOpT/3JO1oa3BAFLAi5c83YETBD2wJ6Sh55/8L+7pjouH4OhvIDiB00yAb3qCOnE9khnK6vZIOKhTFL1dLO8fQ071cqpmRimYSd7I5KwQD/jvBmx9o91Dkzb7/SP6SdAzPMgxkTH+pbQ47FsItOzECNFxUcbV+d9cLZqnbSHsTqKy0XR8Jiih7nraLXVdR3Gx8ehu7sLuro7idKY4jmsCHnK9uHAzs9rOm9QIyHFxGDVrcOnCh9RJAJ2UQXIEDKhKre6+azGM3/9hfO+8Ju1+WuHnX1d+u46acAdh6jdbPfe/Y+7P/GHp//w7/1TXZXjMA5+NP1JfMugj5yA3SalcTpVNBEjwFOYd8h1EzbyTDPF/1B7X9q4BPJy8hgVKzfPU0AYabAkNcwK7o42cor8VbE2SKzDiYB6Grg7X5T27wxfcDYXVjAymgKq0ERLfjNGX4txD0gJ7JWzpnLNvKPFcunT56w56/fnZpz5kvOeLNw51yOAdSD+2Hrvx148+MJ3hoTh6nFxTNIUnVwyGMPB6hRgWCXXlDhHQnjBmPD1G49mnozQ62S8nPbFEnLtbcbal07eb90TX1tOwJ3tzlhnQ3gf4+tH7C901l6o0hu2iKZ3VBQQ7Pv6+qCjswNGx0f5eRzh23lMMN6AwI4MmuSrR/4F26ElSSyDA88nMlzqAC5dgUKlaLKxpOnJqzZ+4P99fuXnd84HpeOkAnc0zz9w9IFlv9vy2++/2fHG+UMwnD0l+Kl0pCCjRi2BEeC5jXiIWJhP+dpB+/usGR4I5Hh5XB4qKLOoug48LjdpmKi16zprVxJFomOd9WBxIIWnYoIYMM8uSjjZwLHaiL1NuQDsoC+WZmb1izaTaYIMMrh0j55pZvYWePKfXVG+/M41dWueXeCldzr6c3fftm3bZGWdUv/0q0//b9v4kXMmXZMen+wDAnfafyyldDq4W0GYYRrtHAm50UYnlvbvZFTTCe7x701n4O7kXEhWWIm/7zNHG6Pl/X4/uN0u+iW6ZPEaHx+D9qPt0NvXGywgbJWuntEKRdejTsZih6zoISshinkhBRZkzbOxJF0Cr+6F2uzaI+vq1t159aVX33Zu9rnHLf3N/k2pwA4n63rO7tlh7vBuefovn6AFFfMAACAASURBVHjghYdv6PH31k+KE6BhUjUGWSDgUm4i6gkGSFjcBP3CwYwbK6SbTWykWF0L3HGSCwsKYUl9E5QUlYAiuxjhDaesZXn2s2+gaHBrX+ypmKD5BO6JbORpBwz59wWQDMnM0L0jpa6SHZXZNX84c8mZzw55h3rPE847rkEsc7bQ5/mLTNMUnxl7pqCto+3Trx157RsDZn9ewBMQVJcKAQGJphg5FAI7muWZjxP3Iys8RBqjJXwnCeyJrLnw4Q0H93jcAlZb4eCein7RSZXQ+MQG90SWWCJ9SeSZmfPDouUldLvynHZ/wA99fb3Q2dkB4+MTWA2MHosM7jzTh6e1WbFEFFdESMBYPhjTqQGCgutXAElVIF8sUJuKG5/Y9I5NP3rX6e96Yb2wniXQH+crFdhxnD9h5us3H9m85P8e+81/7u/ff/GIMZiriQHQdJ0CtwQB8yFxItG/p9FBYvBCJ+h7FwwM4sFAisjl5ezgLksy1FbVQsPiesjOzKYcbdTYJUEmggQ0C8W6wgE+fKHHbiHWG7iY4kBbnq2lVGzAeA4i6zC13mtFpjL2fo1ZRzQZvFqWr8hT9kZFTs2f6svr/po16X5r46KN/uMdzBJ7Vk7uO1DI7jzae+aeI7t/2DvZvXZMHpd8Lh9g9Ub8jyoGYjwFVRdk4M4OXUyb5IL1dKqIhAYsVevWDu7hZninQalWHEE8+8DJRyf2jakH98T6kahwMn1kcMVIElpO2bmNQD947BgBO9HMUpVKDtQRsphw/bFKn4xJ05Qw/RlN9Chkog9JIvO8IKMfXwVJNkEyRJD9HqjNrWtZXbv61/96+TW3n5dz3oCTOZuLe1KBHXPRz7jegX6+r/39Wx/468uPfa1rrO0UnzghaoIOBga9IQsWHSaYxqVSEJ0VMCHqMmkSaHIxBQb84VcQ3LkYnpudC431jVBRVg4uxcXTKtmwomTn9AouvDAQdt7C7G+K5d9PdGM6/T7rPqfvsR+Y07UkTH7GDayDSSlTXnCbGXq+XHi0PLdsS21Oxb0ZmRl7Li+6fIG2Nt7JSdH9qLXffeSBqoHJ3usPtO79V5806fZ7VPBJPvCDn+JaENopVoWXDyafO+07C9wNClK1NKdEu+ZkvdktQ9HuTw24p6e4rJNvnDl+qQP3xN4f6lGyz5OwxPPOEdxREUAmuvZ2Zo5XNQxutlLlImvuuBYlQyYhU5d1MCRmAEQdT0LrkqGwAGDFAN1UQRJMkDUFCoQi37KKFX+6cP3F/3vGO9a/PJ8sh6nCjkT3Xtqee3Li+Yr//t13bz7Qu+8DA2pvnu7CwhRIgIW1yDGnGmcOwR1FM16SVMfJxWIoTHOPZL5h5kNicKFFhKxa5WXlsHhRHRTmF9KvTN0koLei8p18ZDrBPRawU58TMu05+bLp9zh5T7hmZG+BTGLMNsYsLCKGMsog6S7IlXJGy7JK/5Lryn6grKjsxQ+XfHhgPgS2xD9KJ/YT9xy6J2dEG7nwcH/rf/eO9tRPClMAGSYERBX8hh9kBZkJJTB1ASQMcrWkawJ2yyx/fMB9+lpzsnOcz1U6yrU62U+Re5gcuCf+3pm9SUVbgiQG6WRx1np7e+Ho0aPkc7dKulq6VjSlTTIwSRdZNDUwJB4vReWpGbgTD4fkZyWtdRMydC8szV96cEX1qls//+HP33e6cDqL2Jsn10kL7tvMbfLWrU+9/8k3tl7bPHTotAlpQqIgCIxq11EKQ5IV9MXjHwDMgkOtHdV4lqLFtIiIHFkUbM8jfQURvF4vpcXVVtfS/yO4Y742/h3PhYs8vifiaX32e1OxwVLVGxoHLmxYhBT2/pEJDaMbJBP8mg800EBSZABVgEwhC0o9ZS+XeUvvqMiteCo/kN+5qXGTP1V9W2gn5jqSbn/r9hVdo13fPjjQfKXhMmBMHQPBI4AmYmirDqIkgYTWMwNN8gjuIV/oXIG7k0Ax+5qbbj1KbBWkGtyT27OJg3ty700XuANoGlpbAUbHxqCjowMGBwZBR4pZSoXENCZ2ukY6YylQzkRSMiTX0kNp0RhcZ6DyILHoeUUFEX33AQGKhMKp9TXr7zt/5fk/v/6M61+fb67AkxbcMXL+tcnXyv/9vu9ct79v3z93TnYWBwQ/I/1XmeZOCoOAsQ8YLoEmGJYPQUVRgpzEYUuB/xMj442AQSx1iEOF+QXQUN8ApSWllPuOGwC1E6cDbG2YBXAP+c6sdLgZkcocEKh+PBYdkQ0Q3SJouglGwASkvKlwlx6pzqn4Q11e9UM1YuahdeWXTs23zZcYRMzfp3DPPdn7ZPGb7bs/cKD/4C3HYChT9ErgNwOgy8QLxsmJkPERaZ8snzvj5maxLiGzPEYtJ3tFAqJ4gd1u2bKzn9l/7qSfqQT35AE2MXBP/r3pAXcd6xNIIvhVlYAd2egwep4sfBjhQYFyIX6Tmb0gdY0hPyp2jKGLgYQhgUQOdxN0OQBYZ8RrZEJTftPry8uXff/aD177+Hph/ZzXa4+15pLfPbHecBx/327u8N6+/elLnnrzyS/v79t7zhiMiBons6FgdpHYbUCQWQCPqSKwiMRqR1H1USLm8ZMo1Q0JDLjW4VLcUFlRCUualkBuVi5MTkwS2Y0FTJSzjWVSeUoXBn/gxfiQo19zBfbp2LTxTn08fbB47tHignETSFWK4KBTAQdMT1GgSMnrW5RduaWxaPHd2a7ylzYWb0Su57ka0ng//4S/v8Vs8Tzz+jPnHx1t//bB8bc2TLonye1FNMMY24KWMNSQyJeOWjtqS1blN7bfUHPX6WA1QsWZ4hyZaVYeB3Ev8aw7J12J1l6yskoq+4lEUdblRNiJV5CJNk7JfINdsKJzFCnCsQ6BJBILnW4a0D8wAJ2dncQjz5QDlnbhxCqKfnnGNY/RukAxPSAqmFdHQC9i3Jagg0dwQT4UaGcuOfv2i0591y+vWXrNvvno/jupwR01ib8N/a36F3/+xWd3d77xmR61u8xnTvFiL6hV88pAoAHIvIY0nj/MIc/XZxQswEhKtAJoJkuJEGXIysyCmppaqFtUB4qElYYMAnhcZGgyQoEgyEccA9StzTFXSJTMpnNy4MW6J573M1kcU+JY/ARdJgplCAwY5aqDbAqg6BLkQpa/IrP0haXly2/fUL3xiWqh+lisviz8PrEReKrr2WX7O/Z86a3+A9f0y72ST0H/JKseGIxf4eBOvnauGZG4ZdParYqDKAAkes0WtxHeZjxrz0l/0gHuqe8jA/e5BPZEBYTw4FpsB89R/IMFYbC6m+yWCdBRY0fSGr/Px6ZKRFZR5u6cdQxJCODU4/i/VJJaBAHdqxhpj7FZhk5V5LLFDFhTfuqu0+pP+/6V66/829nFZ485WRdzfc9JDe44mFjvffOOzRc+8doT173S/uoFfrcfdExTQ2g3XWDKIqjgJ2BAZdpQUWJj1cumA/xM8zxRGBomS3mjuDwBCgoKobFxCVSWVYJAXPQKpWcQuEsSA3fiPA5VL5pt0lMB7rSwY8y0k8Mj2chldppYFpHQVzt59/QxYgZOlnuKGQoy1oEn2lIRTb+mBprhI8OMJMimbHjUfKXocH1h0+bTl59z12nC6iNzvdFO9ve9Yb6R/+KeF9/fOth23dGxtmW+DB8EFHbAWtUD2fQzbZ2IQngtAmtsLJN8SBBIHNwtIHECXvGvv+mzGe6PTzW4J9u/SGsPNXcnYxOcmxQF3CbyLdEyFayfo8aO/3V0tUNnVydMTfhYLjqey/zci/levI8oZRnAm5jUgeZ4yUWBepg9hW1lSB4oFAqNi9Zc/JOzGzb8ZtGqpub5FCFvn+uTHtyJtW7fA/l3bL/jU4f7Dt/YMdlRoMkq4xfWBJDcHlBlZD8LsNlFgXYGuNMRNW2P0MbQACRFBAP9OmiiBwFcLjeUlpTBksalkJeZQ4+FqFRZOgZG0SPIO2G9Sie4x1zwYafCfAF39J2xgEccTwUE0wVYbhFLhoqGRvwFmMqigwo6Su6mAorqVvMhv3txYf1TZy7e8MvTc0/HAJjEHI8nO1LH+X2Y+rb56OYz9nceuPbocPt7J+QJV0D2gS5haSDmw7QDO6vCycCdEUrxAh3BegN8WpLQ3OP5hHj3QTTAi5XvnohZPtG+xf7+2Es/1e9Opj3rWevcxDM1GJMjCdA70EfgPjw4zAvChKDNUblv63ZuCERmMwkUsgAiGQ6CvktyQ4bmhVMqVr9+etM7brrolE3bzys5bzz2WB+fO056cOcSvPj1J76+/tXmV7/6euvrV00oo2DIOmgqmlsEMGSq60oaNSnWCPO0E+3DwzeD9SP8G635ikS1gXHxSTKL/PW4M6C+rh4WV9dRqhxednM8gjtq8ccT3BPZaOkA93j7Qd5Y7l8nWwlq7RR1zVnO0HSGZR8lk5gJdbSsCDK4TRe4VJfuBc9geW7pi6c0rvnFsoKVLzZAw9iCHz65w2eXuat8+57tV7cea/ls92RPje7WyT1Cpkz7ZZmPbKYka5cxIYBni6DgRv9MTnOf7aviXXfhbUV6fgHcZ454suNst8CQz52JgvQiC+A1Q4WDh5thcGgAVL8a1NhJkbIsDjw+LuqaQCXfKvRFgfVoZZXI+ooEOKIig9dwQ6FRaFy49rz/XFm3+s5r113bMZ8VhLcFuOOE3nHgjuxndz67aV/Xvpv2D+xdFfAGKBBSw/rhokxWeNPAakH8kCF+Yc45z5YSWxfWiCEbnczqUFO9d1ocGDAHFC1fXFAMS+uXQH5OPng8HjLNByVNvkCdDH46NPdEN1wqwT3RPjBwZ3/IRYbBWTQ9aDdhfjXKdgjuYlZnHlOvJF3AlEcz05UxnufK3bOsaPn9tcV1j0IedMxX01pysJv+p03TlO44cse7j/QdubZjvGPjqDCi6JJVdnP66uWuddapMD8R+yebO6KhpRLBscE93CTu5IsTXXvT5JQIZupUg3sq+hl9PGIE8h5HM3wkQcrS2PEcxXHBLCUc7/GJcTg2NAhH2lrBF5hipnVe8c0av1jzYp3rdPZTzBX66XkxIwMzPCQATYAsLQvOqjvjmVNqT7nhrKaz9sz3FFsn+OJkv5wQ99z815sX7e7e/ZldbS9f1xXozjBdKJWZ5K9FQNZ0lfkHqZ47Kx4QOoNmgrvsksFQDZLsyEXP+SUx4t4te6CmlOW+FxQUBMHd0tjJ54486VGiea13zwW4Oz0gUwLudHAn/lUsjloAzFrEyntYQpYtYtYmA3YkLpCDdQQUEUko0DijY3wNpbK4/LJeIpUeqims/XN1ae3DFWUVe+djOst831jbRnY0PLfvmS91jB390CAMlATcPlZUA6mc6ZBkXN+hixEQsQ3DM49sWM9M12yvsRz42Ucg/AB3Ml7Jgma052OBSDxm+WT7GHscooN7Kt+dirbIKsqziyiXnYM7nqH9/f1kjj82MsxS3bjvnM4Yrq1bUfaxMpNYkjs2wbR2y/2HJFlyQDIas+v7373m3V+rKap59EsbvjTvLX5vK3Df1rLN8+j+hze80rb7P145+to7J8QJACwA4AdwSy4IILhLXHsIgkYQNqZZ6YMmIkzHsLQODu4kZRoiZLkyoam+Caqqq1g+PJmIp2sjsSYgcRicdpxOU5TCN9xcgjvLNU38qxDKEbxZcopBAM9KOjChgbR6Du6EKai143ZldWQt0RxkVYIsNQty5YL20pySbVUli++rzi/feXbu2cMLZvrY0IB37DZ3Z76455WPHeg78LneQPeqCfeoqLr8tNZETY6oeROZCF4I+nzx8/PYptBbPnp0tzgDd9ZkrN3E2koKcHj99ki9ShW4J9U/Z1MXtahVqt+divascbXKrFKWkmlSnfauri7o6ukElWq042cxUzw9w0x5zNxKccwc8KOMEZn88TxBF58ggiGyWBDZUKAA8nwXrbrwnnNWnfPt/GX5fVcJV81e8tPxPKTvRme7IX3vn9OWMbjul/t+Wbr78Jsf2r5n+zdaxlpK/aKPfH0KFh1QkUgYmesw6I1phDYrfOgfnMeYgugwJZJs+gxeDFxh+AfN9ppApDb1DfVQUlRM9chNzLPnkfiRBn+mVpv8FE2PTw8zlVpMcMTBO8t0ECtf8lfy4M7MZgzccY7YH2bSDbXOTGu4o3FuWEYDzhMGUlLMA/6niaBoLshR8scKvMXPluSW3VNYWP7Mh0su71sA+JigKjza/ei6nQdfubHH133RmDic6ZMmQZORgU6meJSZZnU8eLm+bh2+Ya9h2i1boywPPmY/gjc4AfdEwcbqRtTnaftwf3CUPkeiPY30dYn2Mb7dObOT6Xhv7DZZ3gsbPQuQrS+xnzjMyko4LUng9/ugu6ebwH18chyDmpg1SMdUWBMkXrQLeS9YOW/b6EQyWmC7KHBinjtJpyh8ostPgSwzM7CsYMm+z1zyqeuMCeOFf1n/L/Oi6lus+U7FeR3rHfPq93vNva6t27eu2Nm866Znmre/b8Q8JgR4Pi6o3CLPsJlVBeJ7gFHS8hQ5spmzM0hGEOeLhczFSG7DFxYy3iGhYXV1NTQ1NFLlOHwUl4yVEWZNQDDWCBm6bCPmxO842wDH3lzOp8felpOD1N5y8NkIqXBOemB/t2WIZ/WWrStklqefRMj9s9+Ld6sQAJfkAsGngNfI1soyynYUZZX+sTSr5OlzF284WifU8WRZJz18e92zvXt78St9uz9/oHf/J4fNY4tUZQoCoIKBVRElLsQmYKCxT1ssYJ+zdR+MAkh2jmeiSqr2ZzJ7k7ZLinzs4SMUq10G7Xhysog2sojydWPxjVCsEqW1kaGc8tpHRofhaNtRODY4CKCwam54CSi4o4WUiwxYzhu5aIKaGjPyceGRH+Mc/NnZzFUFep0Ebj3TqPRU9L5nzSW3ff7ya25dAktOmIJUbztwx1m9bddtub3DA5c9vPPhH7b7O8pHjCFRE7BEK6a0cb2BF5NhwM1MiAzgkbWIm5YxeM4O7gL6grFkIPM1ouZo+lTIyMyEutpFUFNZA5kZmaSRkImeS6v2A83SPkPaS+ygomhHTqyNFe9RlYh/c8bBkQC4p/o7sE8UcS+x4BwzIIKkuiAbcqHQXXSwOLP4T7VF1Y801S7etw7WjS5o8dNXyi5zl9LR0vHuF9t33dTl61w7Lg67DJdGmScaBZfiAZ0Asse7IKPcn+r1Yjl9ku/edHBPeT9t9Rji6Wuq+xFRqI82Vxa4kzWTnXUhcA+qPkEmWAT20bER6Onthf7ePlADAQCFa+0IzgaWYkWLKtPYZ4A7eeZYtUGy2nNrH4uzQoZSboXFcq6mG3L13IlTKla98K+brrnpysVXvjqfo+PDh/htCe6bzc3S1O6psh3NO254bOeWfxlWRjw+YRJ0rARkO5QQwyUyDQoM2Ekz56hPVJq4kJh2z2MxCNixKA2zMGE4PrYpQlF+ASyqrYOy4hLwuj02Ao/pU0AHCf0oFFQUz0YN6rFpOFyd+uZn3dzzBNyxj+i7MzD6liLuMe0FTfUuKHQX9JbnVT5dlV2xuaZ0yQsbs9cNLgB8aFZ3Te6q+fuB57/Z3PfWlaMwXIxMdLrCSmSCjvvCIoFKZOUm90w6gArbjCcYLvoXhMA9Hf20BOmErWpxDn1qvsHiOKAdGQR31jb7N9oy0a2GYD0xOQE9Pd1kkvdNTlF99aBFlcAddS+KugkpZJbmzqR6lmFjWQcQ3Cm1lr+OczAgwVmmka1XuMsPX7rhkh//88X/fM8KYcW8zWmPNHVvS3DHgUDto7OrdeX37/jRfc1jh+snXZNyQPJR1So6ndAkj+X+OLiz8C0AzSI5IJBC/mukQWXSJgkA3M1rEXVISEOrYxEZkcht6mpqoaigCFyyzCPyZ4I7W4OJg3tqNl2cO92pFhUnuKfzWwjUycKC5XsZcxrWF8CqgVlC9mSJp/SV+qL63+XmZTx2RekV/QsAT+Zb6f6+Bz+6462d3xry9S32CVNSQNYhgIWvQcf4VL59js/RkrL1EhY4l0pwT1kfk9iiqehDKtpg5nIrH50FyoXcMRzcKVhOgIAWgIFBizt+mH4myCIYlM7MB8OmbAVTYi2fO2dHxCIwDNyxJgUz21OhGMaDTAF0roAbisSCwVOr1j7yrU9+61vrM9d3JzHcx+XR47MDj8unznwploU98NreD996/89u6YdjZVMZfiEAU2BimUDUrbFylWXCwYMfjy9eBCMkYvL64rz5oImdREeMy8DFZwKoJmRkZEBtTQ2Vh0UeeokCvvBBXpEoReOSkk2Xgr5E7IdDcE/7N5giqAbLl0VWOwM5DiioFiU0zIl3U3W5Aqmgs6Gk7veFebU/+kDVxRhJH5vaKwVjNx+bwIDUN6beqLxv30M/PzJ6+AINfFk6FtzFPYFCkqGDCwwKZtIwajl44s7N16RqzURqJxXgzjIFTiJ3RUqsgyHN3SoGZa0WywKBf6uqCoPHBqGzuxOGhoYYvayEAbKoVbFCL3RZGG2NNCEcR3eKoRLJlWqlGk8Dd1y7kgJEdTXmMiqU0p3/9onrbvrEik8/cyIK9m9rcMdpx/S4O5+/69an39z2wUHpWEFAmqTKP7QguD/d0t7Jh8P9OAzcLTXFtmltkZm0gJBznqe/YSRmXk4e1NUsgurKKvB4sPY7DybhOcHJHoOpOuDi7YfdHz9rHxyA+1x8gwFIG4waOyJTgNLkBJHXCSBKVAUk3QWSXzazxNyhxpLGx85aftYtG1xr35qPFaDina9E7r9t121KXlHONY8d2vqfI8pIgQbIBsbGEUk/JAQvzc8qJlJgUuLxIvH0L9XrZb6De0rcY/EMcJR7UzHuVkAde0Xk9YIBmsMjI3C04ygM9PcT1zur2sYsrIIiUgZM5Ct0IJPJHuUA4k9ArV0kZY0VJkTkB6rT7vVnQH3W4uazGjb8X/nh8p/cfPPNJ6RA/7YHd3Sk39V877m//etvf7C/b/+pg+agW5Mw04GTzOBiIO2dDRVJehgoZwNxZofkAM9d8gT7fHRRe8c/uqZTwYyiwiKoX4TpcSWgyMq0AhpBaZWzcwWLaDjYjKnYbA5eM+OWuN47b8CdWWHIs4caPMI55s8aJiccwsAwGUTRBTK4DUl1jZdllu46u2nDL2oKK//+CDwyerNwYm76ROYYrVyBocDSv7+57Y9H/M1LfF6fHDACICK7o6mAhAyB6JtGQQk3lchol9N9xbX2HHQmWnvzSXO3C9IOPoluSfU4papNO7jbYwWwv1afJ6emoKevF3p7e2FyapLnsLN0ZQRkTI3D2Bn2oZbSNe2ADmr0SE2D7lZmksfMJg7udApLSFEN5XLZsWXFS+79zCWfvuV9De/rPBG1dhyKBXAHgKeOPZX71ItPf2bLq49/oXuqq25MnICAgIcUCw6i8r42/gPU+hj2YpSmZf+Z7oO3ouuJoStgkgkJ/e96QCNALy0tg/pFi6Eov4jWpFUhK1FwT8fmdXJwxP3eeQTumoCBOhKT+nWD4itoWvkBwSw1AgiiAoLhNj2qe6rcVdK6pnLp7ZW5lZvPLxzsEU4AMgsn8zjbPTebN4ur2laVdk523/RK266rx13Dbp/sE9DPjhq7CyvzqWwrUG1tXXNMKJNs3+Jef7O8cLa25iO407kxF8Q9UcYsNWNvD6gLvcgCd0x960Simq4umJyYIIWJCGZwjWEtd1kCPYA+eZ4KywYlDNpY3rLlVreObCtGijHcSODSZCiSCtUlJU3bzl153k8vO++Sp9YL60+InPZIU7QA7gCAh1fDgeUrHnz27uv3de+7tEvtK5qUpsDAMn+cKZNM7JZyLqOvhw9dsNoAB3dKcQvxn9OgM8YVZp4n8xHS07qhsrwCFtUsIlM9mYfJFySAoRugyC4miHIXb/hGSs3Gmr6ZrH9FpcSdQSWagEYQBdzT8T2zHXxsuzPJn+aS2Kso25aCJK2cWnLQIPUlUhRrCuSYWVqekNlZm1P2l9rCurvX11XtqRbOnEoWpObz88+bz2e3trZv2n5g+89GpGPFqjwpqGIAVEwdRZoPKrnLQpIxHY7MxhYRRJo+LJXrxUlbiYD7zHY5OUaaxmS2Zmc7P5wKCOHtW/QzCX8OMRGztYJCIdJ4I3c8noUYCzPp88HwyDB0dLTT30QfS8Vj+LnDycTQ524BGbVGRGJ2tykfd4qBwmJfIqh+A/Gcq7cCSLoC2WoGNOQt3r+27pTb/2nDlfduWrSp90TV2hc0d9uq3GXuyvjr03/e9NeXnrjhyGjbacekEUEVmXkeLYwG4jyuLR64wYI/aHWxvym4xCATL0qIVo7ltIXPY2kQwPGZLG8WVFVUQk11LQXYGZoBLtlFgXYBn0oL3MrZmA/gHmkTOzkYpz2XknruCR8nYV1hKU7seMH/2LxYwGSx4KPZD4sGSgaSWqAf3oRcOau3yF3wXE1hzb21+Y3bL6y6cDA1vZpfrSDp0xtt+1cc6m3+zv7BN98b8EyCAQHQBaz8xsAd3Vbox0SLFpo6SUtKkmY4HqBKdsScrOF4wT1ym8fHdRupL/afHS9wD7oXCORZgJx14VF5bHgI2tvbYWhkiPnZo1z4lMVHgi5TKxWZmeDCghgxaNZggXiURkfKlwAe3QPVUtnIqvJl92887fxfrVp/6p4TvZjUgubOFwxGAj/acl/JQ0//+ZpXOnZ/st3XtXgKa1IzHk2WdW7FewQFcEs85AwI4eBujW74KFsaIoiQk5VL4F5ZUQkeBHZRBkWWGbjzYgmRCq04OZDiOfQS8eORZSHeiNnjDO6h/nK6S2YfYcz0jL8i9Del5QggiwqAxoQ2FxakUTWiqcwSs0ZL3OU7awrq/riqcvnfzso/q0sQ0Nxz8lwP9W8tb+9v/9ie9je+MQQ9BYbLT1IuCUO0ri3CGuR3kDDemKweIkaSpiEyPN71xpNRok6I0/bijXGfL+Ae7fucgHussYlAAul4RrhyvQAAIABJREFU4QfPG2QDQeIvwwDd1EhrFyQRRkdHobOrE/r6+iGg+md1IDNwZ2cxA3eb1m6Bu/0MZsZTQAZRjI5Hq1OumQMri5c8u7761P/95JX/9MQKYf7WaXc6yAvgHjZSP932/1Y+vnvLFw8OHn7/gHqs0C/4QcWoYBeae4hAPnQFTw4L3E1iSAqmXHKwoAfsI23T4GVJgfy8fKirqYPy0nLin0crANKiWn6n8MmMtemcTn6y9yXUjzBwT6iNBDs+/V10JLCpIX+LEawTj352AnoKpJRAEWQgyDZ0kBWU9nXwmwFAoos8o3AyTyjcU5xZ8pelVUu2nFqx6kC1UH1SmOnbzXbv1sPbzmgeaLvpyEjz+X5pBEAKUOAR43Zg3kvcF/hHBwxXssA99WlfiawVS2Cbqz00ex/nRnN3NE52aSUKCsRqJ1FwnyZY4GpClySY4EcQJ7YEEzo6O6C7swsCaoDM9bNVkmSuNMYPjlo7csLzjR3S3C1HO343xnqiFTYggkvwgMd0w6K86iNra1b/6uJV5//xQys/hXXa45XnEjyV0vfYAriHjS2S29z16G8veP3IG19s6W+9YEgd9qiKCqqsUdERSk2f5jqzB2+gpmf3/zCTL3Pch72I8xhjCJdLcVH99/q6eijIK6DIT4/iYfXfwx6MteHSt1RmtpxQX2zgntDzSXyg/X0m8haICFKoZTJwJw0erTQYSMdTuURTxqQ4qgVvGBjEo4MmaKBKARAFBTxqFnj8GXqulNtSnl38REVu2aPvXLrmpTph7XASXT3uj6Il68/tf158cPDIp/YNNn9+TBnJ18xx0Aw/SIKL8oXRFIqiDjJ8GSKLPmaiLaP/TPWVyHqJCO6zVHZLps+x+5d+cI/dB+dfGKutRMA9vE3LEcasZwbls/cfG4D2jnaYGJvguezGLBZC5kZjUMzLSAUD6lgNScuCZK1INP+bmgBeMxMknwilmcXDK2tX3LmucfWdm85974ETOYjOPrsL4B5hrT82/Fj+I088+P43mvd98chg22q/xw/jwgQYoIGgMP55VmSA+2unjSJbQkF+ZBZexyXJsJdR6XiRUjlQUy/DCnJ1DZCbk0NmX2JO4wz0+GSszeZ82yZ3Z3L9SK6ee6I9D+8zBtFh4A2T+kOHAHFN87KxxP5vSqQVoE8ZFQwTNAiYKmA8hiAi6Cvkr3NrLsgC70CJt/D5yvzK+2uLFv/9otKLTlhWu+f7n8/e1b3r3R3Dnd9omWo/1e/xgSjqpEnJBO4SJwNhwI5CkU4aPNsMVH4hhck4ia65SOCeaFvR1p7z9tIH7s774GwHOWkvVeBOFTUxWE40YWRkBA61NJNZHqPhMd2NtPYIyhH7Ena+Wr8mZYqqdPJ1iL58rvdjhhOa/DF+StBkKJAKwRtwqSuqlz65rGHZDy665KJdm4RNzHxwElwL4B5lEn936Hf1W7Ztufr1lj3X9AR6CyfkSTDcGpgYWcVT4/BRFpAVIkEKNmcxJaGGaCF9mKXHCqzDKHrm25WouMzSpiXgcXl4beG5IQKJtZadbPZYbZCAksZAq3gP32mMWEF/e0jjpMI+pgC6jqFiAsVAoJaqUY4sqa3EjiWj9cWQQQpIkKF7J4u8RW/UFtbeVVlY87iv3Nd5ItR+to8dau33tNyz+mBf85fbRlo+PiKNKH7JR9XeiPjHEngM5m8ngQgBXjB4dgfeE0wgdrIsot6T7LpLN7jH17/0gHt8fYg+HfG2Ey+4R2qfKTACqJpKBWE6Ozuhp7+XTgpJkUDXuDIQA9yngz/jASdeGpMSl5mbDelqcQ1rEogBGfKNPGgqWnzwzFWn33zm8jP/ekXdFSe0tS18ZhfAPcpaxyjhPz790IbXD736xdfadl8+YA55dI8KamCChEXMe6eznVeLC6ZehERIntrGCW9IAJiuwSOxDWEdUiOjRKka4Ha5oamxkShqXYqbDslw03xSp2UCD8e76Wd7xVyBe6w+M58xS2hH+tRglC1ZXUyQ8A95kAUqMUmQLwlUFwUDx0CQSdATBRXvYNo9uEDWXeBSPUaeXNDdUNZwZ5mn5Pdr69e2N0BD4ETw4yGwP3708bzXe9/4eM9E9w3d/o4q3e0Hv6CCiYQ1ogyixri5Wb11FotChTtFDUxid8TfYe2E5ATTWHPoZCmHg3uibRJfRZirIZ628N50uXHj6cesezNOV0o84B6tj2RUNwwYGx+Djs526OntAZ0XikFYp3HntT6m9T0og3PLqN07Skct0iGj4GAr/8rzOGTBC4rPBRXeytF3rbvgZ0uql//m2nXXoJ89PdKXk4WahnsWwH2WQd02tC3v8Re2vvvlg698dU/PvnXj0rCgCj4QJO7jofg6HmjHc6Zt9qHo4D5NTeLBHYLINENNB687A5qWNEFFaQW4jyvAI0tUalfdfAF3EpkMPD4ANJFV+2P6OQIWFgTCtEaDxVBg9LeMkeAAKloPBQUEQQHTUEEw/eSH1w2dtFpJdINouED0S1AkF40vKWl4YFF+7W1FHmHfWUWXT8z3A+SQeci98+DOTXv7DlzXMnr4nCl5HCS3DiqlvmERJAqnI1Cnw8NWOhOBHf+wMcTA0HkA7jamyGRA0EoXmx634WxzWM+kA9yT+abwnR1vW07BfbZ20Rw/PjEOvT3d0NfXB1MBP4gSGsSsqOMo548d3C0rmnUrD/YkgA+msjOyEQFkyIBs8KpZgXOXvfORjevP/a93rjzzwAphBbKWnVTXArjHmM7NLZvLnn35uY8/veeZ/+j0d3jHtSGQs2UwDBEM9AeR4x21FYMWJSNF4Y06DBgm6ZVAxCpDCpCXl0cBdhXF5SCjxoTAw833dHjizfh+eo5No7XZyDxqi/pjZWnseXwRPjqC0BrvZo82lOloJxgRG+GlTt5HYV/8AGHu4RBnAdPorax3jmBWKV4aZF69CgyQKV2ORdqjkKBRtK4IIubEqwpkqC5jcd6iF1dULflldX7p3zZkXjAwn7npnxh9YukLB/9xfcdQ+0dH9dEMU8E6iRrltAd0DRRFmabBWrEnLMjEFrzE7KA0O/HmUTuZP6ensJMIj0jAnSzwRe5fahTDWBYEJ+OdmjEOU5d55sQ03cV+PlkuHIx+5z+fnJyk8q1DQ4MwPj7OuUSYr50ER/S7x0qptLqB56+1BHlFGGRQpCBoLAwFJngFN2QaOdqyouUHPnnZp69flbXshfUV6yedrqcT6b4FcI8xW1ji8rbXb1v82uHXv/Dg9gevDWT5YNyYAFPC6AzOhEQryobk1mJzAO7ETIcWAI35cEUsYYhUqJJEKXJL65ZCaXEpyJKLIknxXgR7lHhRz3S5+M/DwJ0giaLArZpzzsE9NRufDWwq27K3Fw3c43lfSKOKbxsEn7OC8YKkRQjwGJDHNFvkW3fpMmQbHr3MU9a2tKLpjqqCyvvFXG/bfCTI6DP7su47fN9HDvQf+HzfSN8ajF7GzDYkrEHCD3RPILGSFpbDbj/iicmR5p2NqROgCQeDVB6gTsE91rqJ9XtnfX77gTueY1NTU7Ru8I+qYyAqK9iEP0czfFd3J/imfOSWpPxzjGbngrcTwSuongfD4dG1hkgvs9g6FCYMneilM7UMyFPzR6//yPU3rWlYc8/GvI0jJ4K7zNn6mn5XfKdaIm84CZ7B9LgHtjyw9GB38y3PHnrukgnXOAQMH4DM8t4JQ4Mczzxy0wq0i2G5I787KuEaS3sTqcIRFuAwqNhMSWEJNNU3QUlxKY0k3odEN0xzZ5o+VpYj4AvOZujfxMREumaMqbZp7qk5yNID7pYeHWlY4+233erhdJnO/g5mo2aefMsnLVLwjsdw67li3vCi4roHqnIqfvHB+g/unW+HyrbhbeufOvDU19tH2zdNmJMZeMjqJnpAdRAUBu643tAyZL9C4M598FyoO97AjnMVLc/d6Xxb98W7tuZScw8Xop2Me2q+x5r5UG5wuKke+0KKCNESG6AhyKKAqGnQ09MDHR0dMDE5zsDcopO1KQWRYh0ijS3SyjJmb8tixFOSmYmOira7dDcUmAXDl61/zx/evfLi71yx9Iqh+e4mi3edhu/LZJ5/2zx7645bve2j3et3HnjppwcGD6wehUEJFA2w9DspMsRLixBqAMVlcJP9rNjO672TpIqATmVHmckdwR2N6aj9VZZVQl1dHRQUFBLhAwoTEuVoA2gI9lZJ2QjgTkATIZMkfOLS4QtPzQEyc4lNoxngv07Xu2aMky0Iwc5oZxUX4vUrgo9R3rcg///23gPKjus8E/wrvdg5R3SjEQkQgWDOBEWKokzLtkTySLItr7xnrDDW2LP2bJg5Z8zjmTO7c3Zn56x3bGsVxqZkmRIVSFMUKZEUCUvMBEjkHBvdaKBzerHSnv+/99ar9/p1V73QQAOox9PsRnfVrVv/Dd/90/eDaqqg6Jodh5qpzpq2f+5v7/v7HWu3/Wo7bF8RmsMR+0jzK/tf+fLxiRNfHNPHBizVlNCqrptZyj/GmAOkAJVVlUh8lgJ3cQArdXOo1hi627nWwH0xGbl/v2RNhaoG0XiDO/YLNXbT1Ik3HlPRdMOA8fFxIqnB1DfMtCBmOh60iHsffUpQPVn8B1oENOYutUzGSYtV42wAzQxBo9wyu7Hthlce2rbzf/p39/27a4KoZqk1VoL4Sl2q19b1GEX8w9M/rPvw9IHf/9m7L/wvZzOnOpNqUiH2JEIbdLYrdHAkHyxNLg8CTipKg1XHmBmK/EwOuznWFldAxhOnglXk2mHVqj4y1SOYkxcdqRaJEU8Mo3s4WVtCiyzWk4UbhTgF+AsUWmyEq7VJL9p+EWLT5X5moXaE/2aZEozNDjcQFQ9dVPyHnaiIDEdifnh0q0iGAlIaIG7FZttiTbv7W3uev7F3/atttT2nr3RAzw8vPffxd47++n+9mBq7Ky0nw2iVQlA3kLiHgkFQAzNB1phLCCPknQxPh9chl9dR6gyq1vgt8Ee7WSLL3JKq1bd8esvSOuPVBy9w97q/tN6wqwX98FK7HNPaZTCJAAqzTSwC9gvDwzA3O8cCUVEhQqWGIud5qVc8E4tYIj8HEoqMV0CRNapKSEW/NDYLVVOBZqUpubZ+w/v3bn3gP//vH/sPv1hpVrNy5O91TwDuXhJy/R397z8998qq59569k/++cwbXxhKDjVm5SwqZkRVigXCKXANaRBRnadqBotvc85W6GLMcpuhWA4oho4CRKNRaG9tg67ObmhqbCJWO1FGHilv2UJYLDp5oa676GL3UZK1UGTLsXEsNSyFb7Pcz19UW5KAB9AhyQ0Hd85vwFLDbDAkG3QaGoUsPLjRRM0wRE0tUa/WnOpp6nh1U9/WHz/W9NgeSaI6w5f9c8w+1vLMh8/+2zPTpz83Z852WLLJctZ5KLyEpnh8H9yoFcoaZodGEdDssgyJDcUvuFd77KoJ7tXuW7ngXo1+VKONBeveB3o4z5WBCJAmJyfJHD89xaq8McDn5RgoOJk9BX8vPt59x71XIaUHvwxLB0vD/GKWZlxr1+hrG9YcemD9g9/89H2ffubehnunLvsiuwIP9DE8V6BXK/iRtm2rTx94ettPPvjJn+8Z2vPoaHa0HulpiauYSD0wkhrzoBHjiZB86bcRQcYcm90mNTzFYmCWTBGfEkTCEWhraYPenl5obkQTvQKmblLhBfzQQYAtDWfjZSfsEsDdWV10p+dIeC88zyYWXIBtepdrZbctx/NLaVdo7owwg+V/42jQsU62nAA79DWiq0aTNEZ4o8sQkUJGvVZzoVlr/ecbO278waqGVb++o/mO2dIlVv4deGD9++PffeLd4Xf/zaQ9viUrZTWWt47BJLjJyjT3DHJoMlh3xS3RNWQ5KnT9LLGzXM4xq8QsX/1+lh5QV40+VKONYjPMTyocxmxgUB2S1JApfmSEmeKJWpvPKJxvIoCOHO+5p/nruwyShRlFOF8tUqxsjIcCgLgdg96a3jM7um/63mdufeLvPr3u02evZT+7e5wCcC9jX0SCm+ffefHel9574d8emzp2x5Q0FcOEIfK3otaO5lcsEwqsZOySH84xz/ZHBubkpuV+91wKG/riAaKRKHS0dxLJDdaBZ7WMBbiLPO1CDZ6xiLk/3otGUOx5dN+PyaxEGTsL3QlSzG9AHFW836HEB/PLS26Xdqmca4RPA15QheXSk5uGStUIhjfGSqiZGtRZtVMdobb3uhu6frJl/bqf3RP/+IXyel76Xa/Nvrb+lx/u+j/PZc7tTGhztaZs5gM1JxGhwEzU4HkGBh0hHc09Z45nLonF/aUly7aEVyrWdrngvjz9vPzgvjzvwQ/WPtADwR3nw8TEBLHPIbBjMB2vyk7LhmX1isMkb5RbMxlzvJeSIQOYGGSM5jNkEcW5ilYyFTpDneObOjc//8i2R/76T2/90wMrOQ21hKnu61Ifw+OrnevuojP2mch//N5//Px7w+99ZTBxbksC5sM2ojvG0hmo7SCDme4mmWcyKiLxPN8S41pw/PAYQGeZ3AzKG6iJxqGzswt6unqhvraW5cBTdLaocsZ215yJ1OHCpRZoqXitl2J8zgU3LdfG4QfcHZKLZZh5ft+LpMwPN5iaxwiNsDKV6BTuUBiTYYFKwUJMW0FOelSEDUx5lBSIGmGIpsOZ7vquY50tnd8dqF/7Qn93/9lNsElfLt8gxpC8BW/VfHR435f2ndv355PyZLseYcFzGEQiqtrToZMDNoE7afB8KvM55Fdz9yvXcoZ0KdeJ51QveGDxtkptpdhblNZGNeRV9MBDHA6Vb/0MmFk7Yl5Q9g534eAj0KeOgH7hwgUyyWNQHW0/fB5RMDH+J8hB3H4d3r57P1jwPiRSPB2gQmWDjYEvyC5pSNAsN82vrh945Za+2/7mi49/8VfXSkEYv+uj8hH2+6Rr8Lq3Z95u+qsX/urLHw7u+cJI5sLalJxScMMm8zzWtrZZEAlNSDTbC0IGHkjHNs6lF/yCoBIyg8oQj8bJ/97T3Q218TpW+93CZyFLKo/kI188m/tkZuWqFj2zHPawghQor75Xa8gLn7PQycA1CZcsvdKBlkqx8fteDNwZYKN5nr6Q4MZJg2QENyqxubkIXiSJAu3YyEtUcS6sKxC1IkZjpGWoq77nx/2ta57tirQeea3ltcRT0lOlq3wewsf0ztGp0dt+eeiX/+VCamR7wp4P2xjGIaOJ1P04NoHyTLAOSxMPCPWTjVElC4/fsXGOVz4C6vy1WfUhcEbI3/P9ryY/7fkxqft5YjFwxwWB+ewI5HNzcwTsU5OTFCVP646YIZl27VvPIJIpppTQ+3HkIvpjcuOhudMGW8EAYxnqrZr06prV72zq2vTX/+H3/tPPVkur037e51q6JgD3Ckfzpxd+uvEbL3/rK4cuHvzMxczFzrSdlok0gUxDbGcRPwtAIV+64Ez2eH4xcEecQCKb2to6aG1thd5u1ODryDSM+3JEC1MUvZHVQVGw6hxqXLyUnfBTu8zIvkVwBcC9uOaxuOHBS+v3elc/G6OjuZIGxKpOsfIUvJ40MdhxGluyqOBelAN3EWWPhwH84B4XQusLRt6lFLsx3Jxc3bbuJ43Rxu+31dfv/p3235mopjnRtm35pbGX2s5Onv2z94fe/co0zMQpGh7D5nht9pycXPWxxS9FVgfvf36qpbDL51ooRaaF41PgTCqdDnmFg3slsllsLvtps1rgTr5zDPzlLht8Nv6M4D49PU3APjM9DdlMlpM/MFMQgbuPsaHjL7/QWduc8ts5wJOyxNNXZIC4XJNd17D2wJaeTX/1ex/7g396uOnhGa91fy3+PQD3CkcVNaADRw7c/P03n/3KkUtHfnMyM96YsdOAPngqjGVyyi6MsXMVn/DnS2KdK4ygZ1HyNgXUxWNx6Ozogp7uXmioqSNQR80dT7JUNpbz6yyax16KBn8VgDtpAh4BeZVsinn3YjoYr/yOYE414slFwjImuMHS+U59c1yKovY0011s9E2iy9DWQLXCEDFj0FHT+W53fee3upp7Xx3o7Bqplllxt707dnL4zIPvnn7r/z6XPjOQ0TJKSImAbbD0N9Le88Lm8reJQvnmU9ByOHbNKz9gU2xMcu4NruFVSftfcIDw1e7yaO7lyqbSOVwtcOcjQ3MYXWVktbJtB9jRFK9nMfYI6zMQo0yONz4vMtNjI+biR0WFLJEiZY5AHcm8JIjIYVBNze5r6D9229rbvv7ILY/86MneJ4cr3OKv2tsDcK/C0CHAv7r7jftf3/PLf3Xg7N5PzJhTGkRsyNoWmFgiVnwc3+XCClNLdcMBd5c5n3F8YqEShYrLdHZ2wkD/GqiN14CpI7OODCEV7ay4mNActsgTfIC7c2J2MbRUe1MqZcNdzCxf6VCW/E6k5SIos5xvYn3BkDmeNUHjJjMrji2RN5sd1gj4ubmb9iYsuGIROyEra62AYoRATgL0xLtHVjf3/3/drf0/uKFz4HSlfvhnbVtJn/vpquHxo//+wPjeLyQic3JW1kGzNOLDx14iqchS4F4oZ3p3d0YGWasq31rc4F7y2HhMhtLbqz64l96HxV+q1LaqMDyMowNdTKZBvnVFxSBiIN86Ms+h5o6meZbrztySdAAQh+8CE/uib8cXPPrnyaePexonuqH8eEpD1aBGikF7qHX6ri33/NW9W+7/zh+s/YMz10tkfDHZVb4CK91Rr5H7MYL+6Ref/uQHxz74N/vP7b1Tj+tSUk6DqbBUEJzkpMVjMDzmClOQnLezUiwgOqmiOZT70AXhg8i7wlrw/atWw8DAGqiJ1dC1lHWP1WwoEtUran9hjvyCDeMyVUT02qiWA9y9nllsmjombK51Y3leUeucAR4LrjOR043qnbOwB1EqlVVPA8A4SATUjJ4FWZWoOIuZMUE1NKi14xDTo4nVzf3Pblu95Zsb2278qBL/4W57d/3BM0d+682jb319Wh2P6tEMZK0MyIYKKhI2EDGPm5+BcjrFsYR/LzCW85Kv7kMsZX1U+EF5lTMuXo8tr83qgnt5fSj+ZuW0VYXhIX8SgjpGvyPo4tfs7CwMDg5ShTcBxNQ/oRiIDAuex+63724TPLk1OVU3EnnJhgyhbAga7Ab7kZse+vbWgZv+69du/9qxarqyvObUSvx75StwJb7VFerTc2eea3h99+uf2n9u/5/vH9q3ZS40D4ZiUNENkdomiiaQCRQB16sqJgcJd01jCszjVZNQJUcQt3QTwpEI9Hb3QP+qfqitqaPfUyU5wXazlFyKaPArGdwpNWtRc4Q/DWepoDo/UwjBnczYaHKkHHf8QoDP8QxYig1YDR6rqokNla5DRi1uujeRc1uyQY1oYOgZMA0DIiFktAOw0zYG2tlxqybb3dj7+ua+G7850DPw+i3SLSX7ETGn/W8PfmvzyNzwfz05c2JnOpyUDEUnvm8EdoXcCsisVwK4c2BnB1VhkmfWibKCNl2C91P0xc84ua/xCyYL260OuJf/fH9z2q88qgHumOZGcx8Z6EyT0t3Qx44aO7EY8jVKkfGCgkNYL91+dB8o5PjduYKEWjwpOKYNalaFFmiGBzbf/+Ob1mz9Tzd23nTok+s+mfEri2v1Oh9ivVZfvfrv9ZT9lNz3QV/be2fe+839g/v+7PDMkQ3T5nRetTfS3IkfnhM3eI0ARdnnAsgY97zwOSErKIuQJ/Ic04ZoOEJc9F1dXVBfVw+qwskdXK9bFBQLwD23CblyU1aI5k6mPaFLlgDw1d5YcYNEYGbec/K00zjktFYMUEMKWgaYbEPFvzPwQ3BneY94DaYTGdSGImHNdBuIeRCj6W2FNOuQFU01RpoO9jX1P7u177bnHqy/65wkEVOSr88zw8/3Dk2c+xeHhw/+mzltLpKRU1QSATdiTLkkKwLfsIsmq3NEcDgTuCmeWVIYuNOGzuu9VwruCB3V/hTOAf/xGZWDe7XnH8qm3DarAe7kwrEtqlaJ6W4jF0ZgcmKCRg2tlYaugxJC4M/VzMjb9/z63FEHQmsnp+jGn4nZDgm8QIbWcKt5Z8dtv9zSv/3fb9m0Zf8TPU+klyuFtNrzcTnb84KW5Xz2Ndk2akdf3/v13t0ndz/+zql3/uX5+cH+lJ4GOSSBbjKCBSKgJ409f/Ny88zk5j0Hcw5ogpZRBOrRCRYz7ZBtESPjkRhF1sgH37eqjwCeKs/lLPrFNV6PACjaBAuroizTCC61YdECL5CcXw2+3I1wqdckzZ0DGqMQYgwD4viBdd6xvzlw5z537nfHscPMX4QOBccSAd2yQKNMC7TuYJYD04IlE0M5YulGpWmwq6bnja2rNv1gR8eO97qkLs961GiO//Xetx87OX7yL8fN0QF0GemgQyQcBdPQyWxK8QPcClEOuLOgTfb+1dDclxvcxXzwN39WHrhXMp+rAe6496TSKRgbGyMzPKa9oS+c1iiPmrfQbuXm7hAWR07U5X4HNxjlp15iKWx0L/Jqmcghjxkpug2N8frMxrYb3nlo3YN/eceNa9//ePvvJwNgZztWAO7LAFDPHno2dH7+fP++0/s+/8HR9/90JHmh3oyYkDBSgJs9steRliPSozjwMoY7XqEQR4YFl4r0zlxPeb4noQb349KZAU+0aKI3TAiHwtDW3g493T3Q0tBMGjyLsOfVl3hACpaPtZBYgsz3guAmPx6ADhpkYltaWOXoWaJtr2FYcJ1XZwoarGQjFE0Va8PhXxeWBGdZMWkImZBEHSOIOASwm3Dvw7x3OvMR5bDNrZjM7M94ChhRh2aFIGLHjbhdM9kSbtm9qfeGv79v9d0v9kq9qcVkiBal5mPNOy7NjvzZmcmzj6fUpMoMqjgfNDpAIDOdLTMjgISEIItsDQuzPMQxRsxnTp/kI1CzWH/dMi6MlveaI17tlXM/uyc/99/fYSD3tHLmXjn3lPJ+5DVZENOQPy9pLvAGcoYYAAAgAElEQVSSrfizML9j37DSWzqbhvGJMarJPjM9S+m27iJYTl32wuzIvH+zRcFiUVh2j4U1uNzuSrJeorYuAxg2yLoEMYhCHGKZVc09Bx+89WP/x71bH3jl/f/3/fmnnqo+J0Qpcl1J1wbgvkyjgQA/ODe4dt/Rj776/vH3vjxmTChzUgLMEDPPMqKQnJ+STW7cWAUvuQ8SOQd1csc0CqDj5WMj0Qg0NzVDV3s3tDW1QiQUJrAxDZPAXqVa8MwsiwuXtjEnLYhR1rKgfAZRzIy8+KfcQDe/G1neKb8EcPfbvtdUKNpOAa2vVxvF/s7y3nkaMMNy2ugobYi7Qmxy5aApH7npw6BmFTukhxOt8ZYP1/et+buda3b+ZC2snSumtfw88fPOD4+//7vnps7+6bg50Y1xILKtcu1aoWA+Q8kSwJO7YAlwXxpA3ce70reWQvlWCu7VGnc3uF8OYM9fh+XMKO97cCkXk6+bs0DIz4lQ5znt+Pt0Jg2Xxi7BxOQ4zM/Pg6Ezwi46g6LigHsZss95phlyKw9ajDjpFp4L0U0lgodFZhDOTdVWIGyFocaI6701Pcfv3nzH337moc/+4z3192Dp5MrNK96iu2quKH0FXjWvduU7igA/lZq68bU9r/zPewcPPDoBU7Wz0oxkyJiaxjZvnI6MZSmH1IUY6qUR03mbn8IFNz2dhgFLjarQ3NAMXR3d0NLUDNFojLRw9FUxPyuCRrE1keOj9+saKwfcvRd//jiWZkot3ye5NIi5/loNcOcMdwLU2Xd8BkbYs8MgHQXRumLJoFgqhEwNAR7CZjjTUtt4oDXW+qNt/Tf+vLNt1cmtsNUxTZ63z0dfOffKA6cuHvva2dlzH0+qCQXbxDbI/2+pgFXgMLDOIrM8grtwMHivoVLHb8nDYQEQVALu1eyXAPfLBeyXC9yL7SuFgEBydBNu2QBz83ME6miKTyYTjHqWU2YjEIt/E7FN0b0lNwvY8hHmR0FnK0yWXMGgTqHLSqa67HVQZ3SHO07f0rfju194+H94+v7u+897z9Tr74oA3Jd5zBHg5435m/7p3Z/9y2OTxz8xPH+uOSnPyzaWg8U1YbJKcoyX3AYbC3e4inLQQvfoI/k4qd62xRy4Cg/a47S3YS0EdTX10NrSRoF2dTV1YKNvjBPhMP9o4VMWFpvxElWp4F7dDXhh76rZ/qJtVQnckZMeP4zNDqPv2cgjEKMrhwL3FCo7A1iyQLPR/x4COw2gGYrVEmsa6q7r/EVvY/dz7bVNHzzQ+dgkNvDS+EvrDgwd+B8Hp878wag+2p4NZak9BHeM7AdbJV87HjhRgxfBfn65x6sl42LtlAvu1epT/owqXSmspB+V3Ou1TmlmLbHzuw/QeKDRedEj/BlT3ahk6/QkpNMpSoVjBwAXkxyxz7EHeL0HXeWwYeO/kCcCVQ800RsUjIp9RZO8bGkQM+NGV6Tz9E092559/P5Pf+czA585FWjsxUc8AHc/K6HCa5Du87snvn/rs//8/a8duXjwkYuZ4ea0lJFo4tMOhnkiyEmO3Mjo92QavSjY4fl4jCZVWTQpqXjCpCWs9ZSJohBdLQbaIaMdkt0g2QregwF3dIs4Rbuinz2f7bqgFHD3WvSlPLfYtZW0X2j+X7KtqoM7HvZsqg8vUu0wRx595CL9xzIskEwZNNBANiT6iklRqIX4XHtD+67W+rbvt7d1vbGxZePca4df/9TgxLl/NZIYvj2hzoMRYmFqMpadxU2UwB1L0xaC++IjUIlsSxmrcsC92n3L9ffaAnfaJvJcWzxGRBRC4sE+uDdgSiLyws/NzsKlS5dgcmoKMplULvXRBeIOLwePbPeM6hKBPtQX1NhVQAMSq7ygE1siWZNAgZgVN9sjnadv6Lrh2c/u/N2nPx8A+5LbZADulaKIz/uRxe7dj3bf+dL7z/3J/pEDD05akw1ZCXOMEcVRc0bKWNp1OeuZD5VdqPXcvyW64uawZ8dnVmwGg2AwVa6lpRVW9a6CxvpG8s+TyYsr7iyNi6+4EoHLD7gv3+abPxDlPKecexzB+ZwHxS5jJnehubOxUIjVjgXUmWiaV0iPoaAlIu5AimHMkDCZHxKB3k5bUKfVm02x1ncb65u+E4/WXBwZH3lidP7Sb02bk7VGxCAQR50INXcCd4sFd14JcPeS99UM7l7v5jVdKr3fu33GvZHT4FmUu/hQtA0GtlkWfaHGfn54CKanplgOO0J+YSU3fmCgdjHVF3PSRX77Yh1yFBHcA1XGjYC02aSxG7QVYWR81IpaXeGuwRu6Nn//yQcf/++fH/j8ySAqfulRDsDdaxVU8e8I8Lveeu2hFz742Z+enj5z96Q5FU/LGV7LmPnN2YBw+g4vezzvm2MC44vNnRPKLmGED5gTj+YATdWgraUdVq9eDU0NTaQpskInPNIZrxb2shLev1rgjptMqf7Nwm56bY7FnuF1T1FRlHgAWhzc2TiRWR6JcHiKHZrQaTYoGCisk3leVRUWAIkshJw0J5vRIaxooNkhkNMatNS1Hg1p0fRcYrZnzpxtyWgZMFQdDGC1tBVTaO4yN/0z2tmcWb7yw9JSU8dNyrTYdaWCe1nj53t+L665L8dzl6PN/FflAbQcAZwAX65T0FYh2ZBOp2FqagrGxkZhamYGTF3nFd14IIjLSpgj1mJUs6RXeAXUFYI7iZlHFqP7CBSImlGrM9x2aUvPlh88ft+T3/rc2s8dDoDde+IG4O4to6pegQFOT7/+D4+9uu/VrxyfPn7HpDQRzUgZThHL8kDo5EvOc/7xAHnKYxdRqujHV1wBdsL3xQlR8FKsD4+LprOzA/p6kc2uBkJamJnn+VEeDwJscrjoRz2CUasJ7vTkJSLiPTeNJUbN7VN0ROy1CS3WXlXBXVDTYtYECzIiYCcSHIzHQNM8O/oZhk4alKaqoMmM3hj9n5oSASmtgGqFKJ6Dhi9kQVbNggGYz84COB3NHeM9yK9vcnBn0cvujaFUWbMMi6WXTaltei3Care38HnFwX25nrtc7ebeK5drhs9C1wyHVRbAaZnkU6fKbheHYXZmlohp8IOkNDg3hQme7hOkXMwQSODuTqNbdPzEPMH9BoN7yX/PA/QkDTV26NE6xm/u3f7j+zfd8a0v3favPwx87F6rgf09AHd/cqrqVRfsC7G/3/XdT7504KWvHho/cs+cPKcZGBnF66wzcOdOdy/tHf+O5tkQW6yUhsKDW2ih8MUmXoAOymQ2oxUMzU2tsLqvH5qbW6jQjOIivCFN3wF3F73oItKoNrgvBfDlbn6F/vSlwN2XBaFCcGcyy0UFk9bO85RQi2faq2C44wF2nB/BqYeNhWpkm6LeMcMyDFGAjAQqFpLF8pugg4nmeIWR5TL6W4X73BnBDhWLkYTmTlx7ubNliQefyw3u5c4F/4u6+MxezucuZ9tsXSkO2QyfYXwesvmYSCRgdPQSjE+MQyI576K7RuUBQRhDgHmqmwB0XkiGDgsi/seLXps8gLRhMR8+EXbg7xSIQAwazYbEvevufOahbfd/419s/+peSZKwxFzw8SGBANx9CGk5LsGym6+999rDr+5/40/2Du/bOWlNgC3rtJsrIQ3MZBZUTSYzLIWXCKB2obTfiNS8ADtKu2Ogj+tJVUKARWf6evugs6MT6mvradFiLjxq8iqe1m2bNEMs7SRO7yLFxR1AQ0Q3BcIq3KT8HABKkfeC9jkQ+THrV2MDdahYS+m061oG7AxY6VCGOeZUVY4FGCFjHQuD4NkU/Hragl3CJoBWdPJZMq1cYf50CtRkmrnQzvDx+HfiVqA0PMZOR+9C7hkG7uXKdjFwr4a83WL2115pwHy55k3p75G7w69VpPBd3BYrokmWJKorQPTDigyaxohppqanKHBufHycXIZIcuQUrXJrCV6KBye+IYUDtzFxZhRDItLnKDbeAgmDgrMmQFgBKaNBp91mPrj5gb+754a7/tuXbvrSoVKolstcjtfUbQG4X6HhtG1b2jW9q/61fb/a+f7p97+yf/jAw2OZUbAgS1qYJsmgp00MHnU2cZHP7gZ1XxucY/oSOfVco8dNXlZJu0PK2o72Dujp6oG6ujpQ8fdkmmfR22QgKCC7EZqts4lQ5P3SGl8A7vkTjsBdBFFSxgLyDii8+AzT4lnWBEs3EoeBXCtM3khAg9o5Xsci4RHcOUg7loHcbqxwhzZtq3S44KmPywTuvuZpCWvRf3uLz7jCNq4GYCct22PXFgG1i1ml6O/EauwOqLMhm83AxNQEMc4RlSwVfyEG+dxBz7WXLOCBLjZ+Tp3jnKk+z3qGWxEeYHGqEuUyVnlTYVVdX/q+9fd8c0PHmm+sa1h3/MnNT2ZLmB7BpYFZ/srOASo0c3Zb3YdH3r33yPmDXz04tP8T0/YEZCEDISyMgH5U9LeKPVnkkvJuF4tWXfSNXL4ttih5o7iZk2kMIKyGoLGxGXq6uqGjrQPCoQjoepbM96FwGEwj53csdsAgXTMA95ImVSG4E+8mForhIEu56PThIMXJj3K/EYFRFgE8qkjiXqaB87tdgCA8CUJrJy++E08hqrlVV3P3D8be4iutraWPk25t1uvJpT3XqzU+LiW6PPyAe96TXW65wsNLJp0hyupQKASJVJIquo1eugSpFNJk53zwTO12fXiwHHMjerwn19jdz3ZbIVmhJLQIqoDGQc2OQKvSatyz6d5vr+1a9ze3d950LKjw5m8uFV4VaO7lya1qd6EG/+3D3248dO7E3ccvHPnS/vMf/sZEZgyy2SyoUY3SoDAFatGNpZQR5OZdhhV8YfLFSeZ1LDqjaFRsBrX49tZ2iMfiLHCGruNEOdzcVugWEIGvS22C1dDcK91kK73fPfiVmuWZeZ2lP7J9nqUEMapfVqktV68H3R4F5niXrZMxzDHXSC4kjmUMi09eiIDzj3xwx8wJT/VwiRVQaJavqrxLBsNqzDgfUd9l7AjlysVLc/c8sHDAx+tQgUD62NGJcTLDp5IJHq0usSweHvNBM1ME54o9xwe4C2sjbTmOlpITFs5t1cQsdhXCUtxuCjfP3rv53n9c37r2G139XUe/2P/FDE96L0PC1/ctpUDD9S2pZXz7p2xb7jn8w4bTQ3tvPzKy/w/3ntz3G1Pp2aiu6pBVDDAknn7iZn3idd4dZjq//VvgFHctNB5Mh4lYNfEaaGttg7aWNqitrYUwRtNjgparTrM7WpbDUhGmu/yOVbLVlrsZih5Uen8xEVcK7qx4EG6iwvTJWOPQnCIyF5hFXsQzuMw4dCc7BDBQ5+F5HLQdWXPLDHOx5N4i13d35fTKgJ02cW46rra8y2uvkhnnklXJh4rFF2R57+Eet6UXu3CXsTP8QtUarUW4b2QyGUpzQ1DHkq2oUOBMYDQXubLKNLe4eY/ac8Dd36bjuAlcigRjnMWUTAlCugoRO2p11HaN33zDrd+5a92d/7DqplVHH4VHs0HKmz8ZF7sqAPfyZVfVO1GDf/nky7V7R965ae+Zg1/Yf/bo4xfnR2oTSkoy5CylQbmLu4gAl0L/mu9OuX1nfEemUzYvX4q++IgWJlY7AfII+IwHn0XD5gXo8IMH+ueX+pS71Va6IS620fmW1yIXVgLu7J1Y6k9ObgjRCi8kwwaJAbKoGy86QiS1XCtnujoyGmNbIjee+eh5MDKvIV+Q5JZLPWJPqkhjdw5RnKmhUtkW3l/eHCh3xq1MYKd5XMKuXbhG8d+GYUAykyRQJ20dzfAmC6yj66kATLGiL9w8n3++9DhpuP5MmZm5zqPLKUxc8TV6R7R9cMvqLc8+fMeD371Zv+vU5s2bAx97hQuohGlS4ZOC2z0lgAD/w6EfRiZmJ7a8+sEvv7z/3L5PX8peqktCQjLBZKdnroU5G52vEXRfJI7PBREXVFaRBdARIvC6y6qqUQR9S3MLdHd0QywSIx8dfiiCPn/teuZWlk7iWR2TaHnA4DlkTsU87yvzr3D3R0Lg5hoR078x9zx3vdDI8bqck1MEyzEWbioSRHntrNgM4+RmRWcYAyHjMMhtrmwekJbnHMh8TSbPV6Xp4+mM9Wwm74Jyx0+Qs/gJlivWIz/P9TSD84b9tOVHKn7BXRzAUSkQ5VpRW8c0t5HRESoAgz/jWndIZ5xxy7lzctae/IO774Ot2HIoYI6b5yUATdKgUa7Pdke7T2zq3vjM79z9qWc/M6CdlqQn8zcWP0IJrlkggeqs5kCwVZUAFpuZVCa3vvj2i187MHzgNyb1yaa0mZZMTElhlUVyqXFFiV4KtWcPcBcp7BzcBdOU2BAVSaHguvbmdmhraYWWlhbQNA0s8qG52OS4xW6xSUWbTQmlWoVQq7EpVqONopt/GXnuhX0heOYAaxHHAYti5vDLtXv8baGGz7V3Tj6k0okA890ZwIsoeIxAlpDemEA+36aKfRE+fX5urHguVxvcKxk7N/NaqQDv57l5hzSPue2nPT/C9wPujmVNQkUcZ5gNyWQSJicnYWJyAqZmpijFjVJaKc+cpcayE1/um5vQKDcf+d+Lzn23SZBvCLhPYD+IVZHxcmA2Tk0onu2Odp3Y0rnlB0/c81vf/e3+z54LzPB+ZoC/awJw9yeny34VFpv59slvb3vmlWf+eGhm6OGxubHOpJVULcUAE8lIbNSNkHgZc+V4gJygr6UFy4NhHJBwLVx+nbOZ85x30qp54RnGMCUTmx25hCUZQooGLY1N0N7eAY2NjRCNRGnBku+dijvknpE3sRwzHoWD+dbp6LYq+DqL+h2rQHFL3asCuJNRXRTsIHAXm6drp6VBYPJgVwgvPGr5nLYW8+Mpb50FyLH0NpZex7T3wsnA2s+9QnXgHUe4HAvNwkWWc/2UuwAd14cH42Fh+36B2K/Wzqby0i4r6sMCf/bCLXohuBe0yw//+DzcJ9DChqb3yalJGB8bh9m5WW7RYad6YRGkQ73YNsRUcLEVsjhLvn5dU4XNXxH1wZPZMX6HTo3YZo4jnlI0dRUaIvXJrvqOY/0tA8999sHPPvNEzxOnA+a5cmd58fsCcK+uPKve2o/O/WjzM6/+4A+PDh35jfHkaH9Sng9nlAzotHlLIKka8cIDEkUQfzwVVAaWyMr9c2JBurDCicLmM4AVLylMjhS/wCAvXo7UBojHa6C9vZ188VhdDk33WBueasvxCFpWZ06QTuEGwhY9EaZ4wLvYBHOb2MJNMaeBFhe5n420HGAudYD99KPonr7gQa5AJvffMAaCk3vl/VoERjm/FA54HwBT4ksWvqPw85fYTN7lrM3yjwiFfSpFa/c7Zn7er+S2FnCyF1C8FU4DJJq0ucvOORSyNYagnsmmYWZ2FibHJ4hKNp3J5PLbaYnmy5jVFsh9ud+RSC1Fdzi4M2DHWuvYD7QQYCEiMhdw0hqscmnQY1RLhYgZhjqpbq63YdXerQNbf/jbd//2C5/s/ORgoLH7mU2lXROAe2nyuiJX/+LiL1Y/84vv/d7+wQOPD82fXz+jzEV0zcB6YegoB8Ca8Kg3UyYU09ZklWl4FCSDo1wkXdrR2FyBV4XaA/PBI9MZ06JYHjvmxmrQ2NBIKXPNjU0QDkewEjPX4LlnlxeiYYG2EpHgsGCdpcXoBe5ewO5XS1pucC95Y78Ms2s5+lRtcM+1Vx1wXwrY8VkLcrCrNA5lyVouDGQrOHE77JKMu53BM0uVZS4IRgaDdQYSyQRMTk1Q0Nzc7BxQqWBFIpZJWov8btofXGc+VrxI/I49X8RvuBUA3AvoDIbbEAE7+2LdQhciUSGyYFBDhogZgWapYXZt89p3tg/sePrJB5/8xV31d01WSdxBMwUSCMD9KpkS7ybf7fnOS9/5zLun3v+90/Nnts5JcyFTyjJfGeaKSlgHWSUFXtCJkvYuuJrdI+3kMfMFXmQWOKd3bs4lqmhkktIkIp1gkbUSxKIxaGtthU401dc3UAEa2ivw71i1DKO4FSxny8Ddj95Y1qZYMI5+2lhOcPfz/Csx9ZajX9UE9/y2Sgf3QrD2kvFKAXc/fnR6Fx4UyQo8svVE+eiMoRhkWYJkOk1+9bHxMZidm6HoeOfAjMFzPCBeyEZ4a9x9YC4ccbBg4M4IFHIR83gIwEfTKlc04qun4DwEdsVg/cLbNAnCZhRq9drk9q7tP7993a3f/Nwjn3tzs7R53mt8gr+XL4EA3MuX3WW/c7+9v/Hrz3/90++e3P3lY5PHtie1eRVUE2zGOgrIPoplw2wZi0LggrZAViU6QdP6X3QHKW6aU0SAHFGOy2CpMhg6PgRAVhS2sA0LwuEwNDQ2QEd7J7Q2t0IsGqGysrZlgmGYZFVAs/3lAPZSwGu5wL2UPlzuSVRJ34r5l4u1V65ZfmFbpYG7+34/ZvhKZOE1bqW27RfcRWQL1n7AypGyrBDLHD5P1zOg6zqcHx4mcE8nU4BBuLKai5anAzfWlEArn3DJobmdV3B1Tglo6ivWKQfc0QDPfPQWBuwhsJNVgdR4Qb1A9NkRKwqNRmP2toHbfrq1f8t/+ezHPrtnsxSkunnNoUr/HoB7pRK8zPe/MXqo5pd7f/Lg7lPv/Mneob0PzsiTkNXSRN1IFT1xXZF7W+LpUNwe7+y4riF3fhSbKKvKJAJkENypPRu5ywEMBVmr2IImiwFuLAjaqJEbFsRjNWSmR02+qakJwppGfj9LuAtsm7jsi228pW6GhWIv5/7rAdzLkUulsr0S4F4qsJMS7CfArcT1XW6bXuBOijTnoMD1KdJQVZWtJ4yEH5sco2j4qfEpMC0DJJWxzNkYFEvnfm7Kt21Q+e/w9wTsAty5242r6bkTgDD5cx89WfYwkJMzz5FbAONpVCBAp+cZEoSzYegJ9cKDNzzw3zd1b/5/upq7jgY88SVOqjIvD8C9TMFdqdswF/4be74RHZkY2X7s4rE/2nP2g8cHU4PxtJoFWeEHZrKgoSmNRbvjwiNfOSv6VSRwruBteO4zetp5vRJa0gYu6BALnMNKT8ykif/CErKsBCSmzNXX1UFzUzNF1GMRmkgkQu2g1o/bQT6RSnU22XI21eUA93L6sVxzqVp9KbWdcsC9+DNK19z9aOyOOboEcC9VBqWO6VLgzoCTucVZxIvkEFph3jqyy1GK2/QEpJIpJ2CVzPacP8GJiMc1y0NfHM6MYsAukMFJ3eCAjaVeRYYbd8tjpgcG8koaI1fEwzwCe40dtzY03HDpzoE7/7a/s/+ZnvqewQDYS50Z5V8fgHv5sruid/50909jJ+YObzo+cuqzH5zb/blTc6e7ZqQZgBCq2WzVocmO6MYReJ08agbulBLtjH5h0WWev07qDb+O8mCZrx1LkiIwEqg7UuBpNEgpKSsQiYShvr4BWltaoKm5CWLRKCiy5ipnmhPf4hsn66TYTJxNuSDivtyNt9rgXm4/lmsildOfQmAup41S32fxZ3iDezFXgZ/nl/pepV6/VB+8tHSmTbvendLMuPbN014N04RkKkUR8GiCxypupm6wq8gZzu5Akz2xWFo2BdRRvrnG/u0G91zUbV5wjivpnfEhEJBzJYGi46maG4/Aw58xhz2rQmuoObuxdePBnZse/JuupqaXDSs09qVbvhTUYvczOat0TQDuVRLk5W4GNfh3ht6JHBw5OLDv/L6HDwwd/MMPR/ZuTodTsolc9JYNii2BTLTluZM/LsYF7ne2I+TQ3lV5zI2sBOoO2vMcdAH+dBDgQIwpehIWoVHJH48afHtbGzQ1t0BIDkGu0pmX1s4OHQvAnZcwXUwDYxYF76ldTXCv5uZfrblUTp8KU+EL2/ArW7/vsHQfA3BfIB/bhmw6A1PT0zA+OQGzs7PECU/XUV47O5hjYJ0gm8wLdqFlwUus5k7LVGrVucFJoxEh8+xgITBc/Jl+izXY8bCNLjeQIWyFoFFqntvetfXNHWt2fPOO1Xe/+ejaRyeCHHa/K6J613nvgNV7VtBSlSWAAH/48GFtv7K/5ddH377r0NDRrx0aPnj7nDwb1qU0Ra066c4iFZ6noRK5nGCzNUSp1hw7mpML40bWYnutK0rOMbfztoUrAPPg6+pqobG+ETpaO6EuXkcMd2RuFKZRPhOZiZ/x6AtLAZr8CeTRBUD58riJVc5QWTG4uzSqKg8tNefe2P0cVgr7IO4vRbtlBLd+Qh9Le+NyDhqL5blXIpdi/Sj3wFLyOznFV5iM3YWX0CImqrBRHAtPPRXXoI8dQXwOc9YnJ6mSG1LHYiQ8FRki8iOMcOXHbzJ68bQ6sdadqm484A2vQRMeRdzmCI5QO2fR8QVJ9SJgnk8PVmeKWdeQnCZihKFVax3b2rflpRu6N/zdg3d8fO9DjQ/NBjnspa2Val0dgHu1JHkF20GQ3wW74j9+/sV7j104+sUzk6d3jqVHmzL2vGzJmA+P/zHlnACN0ldYijy54hHceWERlquKEfYsQMZhtGAH/rx8WOeVxWIXmwemw1DAHQ+2M5FIT4FIOALNDc3Q0tgCDfUNEEVTPU+TE0DPgnR4jXIO/vg7vI5IcNAKwUL/K5Z4peBe8uZeRo9LAWZ38+6+lQKG7vpwZXS36C3ly6m45l7K+ywmk2q8W6nvheCNa8LJT3cOrRycsaiLbSywOomyrGiCx6/EfAJ0Q6egOoJWXGec9IdWhdeuTqZ0fp2F6WvMT8eP9pzTAh3zyJfBy0yQjZ+Z3QW9Bi5BFRRQ7BDE5VqjK9Z5enXj6p9u69/yg7/8xF/ukyTM1Q0+V0oCXtPgSvUreG4ZEtht79Zee3vXnbuP73n89KWTH7uYGF49a81Es7JJRBcmMkXxJFdmxuN80iaQ+R5riCO0Cm5zKj5Cdn0OpD7wVFSNY1zVjLHO4daQZQjJGsTjtVQzvqGuHurr6yEWj4GqqExzEdXLRBEbfqhg1e94bq/odxkyytvsy6COFfeXurFX0tVSNMtK+3U1gLvbquHXovS/kkcAACAASURBVFGpXBazipQyrsQk6Crb7D64CU0dj+F4kMW/oaaeTCaILnZ2ZhbmE/OQyWSpghsdhnluO/XBbUXy2tVdHjiwFIqDwbXPagww6mKaB3j4R3Zrns/OKwtT6oyKee0GQMQOQaPWNNPd0HtwQ8f6F2/dcPM/fXXHV48FZvhSZsbyXOs1DZbnqUGryyYBBPiTR05ueOPAG584dOHwY2enzm+fNmbrs1IGdDvDFqtqg60zszbVckDN2gLmoyemKRYoZ8k2mEhzKyqL+Om1S7t3qtiJzYei8JEERwFM4YnH4uSPb2psgpqaGvLPo7keNQPBWY+bGEbmC0Xd72buq6tlgnu1gcJPX/1cU2m/CDCK0c/7efgS15TfL2+fu5+ulf/8xVsvp02s18Di4RaWS0aNHU3zonpbOp0mf/r0zBTMzs5AOp0Bi3JKXeUWCmPfSIsvVqq14D1EMC1VG1YI2BVel4CY6BDaFZuIKSljTrjZMB3HRLeZCiEIQcwKQ1u0eWRVQ+9bW1Zt+enHbvvYP3+y85PnA2D3MyuX/5oA3Jdfxpf9CbZtK6+Ov9r+T2+/fN/+U/sfPzs+eN+0PtWqqwZYig4mZInVxlRMbgCXQDJZFKxM5NEYJMP8gqzCGNv0PT+Fmr3jm+PBPVRGliXDUdAPVZsLE8sdpsxhbnxTYyOEtQjzIQqzPFoUuF/R0dp8WBG8+luOWb6cTd2rH+X8vVTfsVtjLHxengm/iuBeuawqB/fK+7BwdMptk0o9Cf+4G+BlrPdnEbgjqFNq29Qkmd+z2TT51VmgHP+4ct5Jfxd/4pYBX/1jSxAUi5UCpgRX7mvH9Y6bAWruCO5kbJBkUCwNZEMFxQqBpmvQVdNxZmPP2hdvXnPT8w/c/MBH99TfMxMAezmreXnu8bNlL8+Tg1aXXQK7bVv76Wv/+fa3D775B2cnzj6SMOc7ZvUZzQrpYGoGZMw0pcrJIebLpvxXXvebOkdlQ5n5rxSNjgX3cLIbakf499grM62c0dmSli5JVCMeAR41+baWdtLi8XdUixqtCe7NjXPWVyrAqxHcl9q43WbeQtksBu6F7ZUyzkvJ3xfAeA5geeBenWcvDGistF2nnh+PWKfXR/4Hy4B0Nk2V25AHHjX2uflZp866W+N3RCbM8O4DNG/PV0Akp62WuUleOOrJJO8UmsLCVDyt1lBB1RHUw9AYbU5F7Ojpmwe2fe+OrXf/aOvtG87slHYy6srgs2IkEID7ihmK5ekIlo79xoG/X//uwbefPHj6wOMj08MDaSUdn4VZMGQdIIz5rzzfjPCc+d8YuHPWKd41T2VZmPBI+ecV4viGw9pjFaRYERqRiy9TCo3wt2taCJobm8kXj5p8PB6HkBriOfXsPmxBBN1VIrVSwb3Szd0LDL1cDos93/37pdoQ1hB3P1YyuNsF1c78jHWpY4TXu2VW6v1++uRcg2ZtMqsjuQzT1DMYAT8/B1PTkwTq+EV9klm/aJlQagszudP9/N9Ou7xWOtVm5+yRnkF1HNxZQDyPmCdXHCsVTMF0igwymuEzAFGIQr3UaGt6aHpN17q9d26946+27rj7jSebHp4pSQbBxZdNAgG4XzZRX9kH/eLiT9reO7L/wfcPvff7B84eum9WnounQ2kpDWmwNXS8szQah75OoK/QurH7IuTeeZUCzcplHqT0nILylbRZUWlarsm7qsbhhkUl6DHy17CIBKeuBjX5JgJ51OpDoTALuOMMfJVKtBRwX9ZN35X2thQ4L2aKF3LwOhwUyqtoe1Uyy3tZGPz0FcGdpooPzgLxbqWMUzFLRyn3lzr/DCSAwiAXm5nfZ+fmYGpmmnzqqVQS9CwWgmJbsgB3kc7m9Mu9xlwdcA5uJYA7Oyk4s4c9W3Bc4I+mBEpWhrAahrgVN2qNusn7tt/33M7bdv7d2nVr998l3ZUqVQbB9ZdPAgG4Xz5ZX/EnnbfPR984+MrmD07s+f3X977++2dnB+uNmCVnFZ3ltZL/zhVtU5huRhsBquXFq8lRwVcJTfx4UCAHIGfB4tdzbT4vip4H65A+j74/mbHgYflY/FnVVKiJ1+ZAvraWNPlCzd1PGdgF4OYzoG45NnyXcYTtsS63w2JgVk1wX9QKsMzgngNUccJbfFm4Ux79ArzfsVpM3mwYPG1UvtcyLQO+rDB1LZ3NUK761NQUTM/NQDqFdSFyVduc2BIMbHMi4lkjOUoIwRGPZ3KeYUI557ngN8E+l99R10mddn7X4bwACXA9aXYIImbIDmfD2dUtA4OfffjJv77lhtuevRi7OPqk9GTlRBO+pRhcWI4EAnAvR2pX8T1vvPGGOtV7vunM1PC9r3/w+v/25pG3tus1lpJVLTAp4R3LszJNnqhmeV6uZWD+LTMpEr6768Nz7YoA2qG/47nqYhNxlYr0Ep8Af+c6W6b0IDTRowbf2tIKrU2tEFKxzCSrXY1+eYzAxz5jABIeDBh8SCAT+Q0L0KOIZPxPlSmICTdct2l2Kb81bYcLNsHF04oLr3W/t9j0BcR5nTP8gNZSzxPP9tOO1/gsOCQV5Wivgr+cVUDy1Z0F7gXKzBDnS8acmCd/nAu8aSKNIVM5531wMj9Z7QSMCTFNHZQiFgThiRJziA6nWK8Nc9DReqUqYBsmZPQsXBq9CNMzM5CYn4d0Jk3R7wyQc2Z3X+PDg+HIPYUBcRzTyaSOElN4HQlhvhciFIQ1mJsuI4kUpskYlFpHAkKvAQXVShAyQxDKhKFBaZi+b+t9Lz9272P/V2Ok8djH2z+eDEhpfE3JK36Rv5VzxbsZdKCaEnjKfkoe2D8QvTRzas2R0dP/+lcfvfmZCX26NiWnISsZFFCTA2/OQcXNiWgTZ+Q2XMmnnDm2KeBpn/4jKkv2QY5ssgq4DwNeipEwDChMe2cme/RDSpQqF9JCUBurhc6ODmhtaaPgOwR03FA1WeOEN0yrERWxBNizHD8k5eIkPfxgwkhy+D0usCrcbKsB7oWZB4LWc6kx9rPprxxwF5BX3qx13pX7qP204paPc0Djbp/CygkMT3Pg7o5FECmYgjEOo9TR8x3iueekTfP5YbsyOJw2udZPB1RFJvP76KVLMDo2CplsishnDN2kQksLDsh+09i4QGiZUrS7OEhb3GfukhivEMmIalC9p6Mtm+tpdKZLoIYUqiJnGzZFz4dNDWqhDnrrV52648Y7v7W6fvX3PnXfp0bXwtpsAOx+ZuPKuCYA95UxDlekF5gT//Kvnu8Zm5z47O4jH/7uSHp03ZQ1E5qHJBhYP1ayQFJZFTcL8+JdZnlJHAAExSUBPNWrYjw5ZIrkm41QwHC24XUeSh1xZbm0Gdo4MSdHlJmUJVBlxltfW4sm+0ZobGwmzV6VFBacx3R2TsTF3QPs6EFRyMQWprie40q9w+e5U5YqHRwv0CVj6SIHHj+gnjtILd3TUtry+87F26wM3AVQSlgj3OPj5apg2JYvXJqqrgMcFlhiAW6cWRHngiBg4gSrrBYLHlRzxgR34SRGQsOuyeo6JFJJmJ2dI386FnXJpDIsf1xUaRPc764Syp5GCvFsoapT/EnuQM3M/xjtjtwULhY6OtDivFfoIID9wOQ7La6AnjYAua005JiwNAjpIWjRmqbXtK1+e/OqLd9fv3b9a390wx9dooSZQkF6DU7w9ysqgQDcr6j4r/zDUYvv/ai54+DpE/cMzgw/enz85P3DiZHeeZhXDTlLGwUVnskiYuN0wQ2Xl53D7qPZnjSOnM2aKfZUsSZXfU6oTz7AXfjd8yJ/ObAzkz1S5rJoYhVpbSNRiMdriAinsb6BvmPUPXLaK9g/zLijQD5mZsWqdZSKx6nz8rQxHj29VF54qaNWDriXA8SLPaectvy84+LtVg7u7PnFdO5czxaNG3ADN1UvzP8UgrubU4GuJBDN3UUHPV4+1anOJpjmeNNoOUql0zCfTBCYz8/NMe73jAGmbVLkOSeBZlkjLqpmUaHNk4CmCLjT41Eb50WbqO4C2euZdYoWi8tVxs4FjHWSXFOGBSEbKWmiUAN1+qqG3kPr2tb8fHVr3y/6V/XvH9o0NP2U9FR5PhY/kyi4ZtkkEID7son26mr41VOv1u8+t3vt4YmjD5y+dPaR89ODO8ZSo80pMwmoQKmaDAYCpIQn/5wpnqLi88pP5cz2bnVUkNxx1tslhSM2W2qXz1C3L5w9D/3nrOwsboqKrJLJvi5eQxp8vKaWGPCQICccCjnc9KxtjA3gVTCcngiiHOYDLUw38looS3kaCv9WaJZ3a+6VAHExcK+kvcJB8t9WtcC9mNRzgWWLTSJ3P0VMp/ta6p3rAECmd2Fi5wQxhe+KSiteQ2Z7nP6cHhbN7pjOhjnqc4l5KuiSSqTAMFlNB6JjdnieGbmvU2DJ3Q+/BDQiRpVAXVgRmJyYgYIffl0vTn91JhnZGFhdCeSYyMpQp9RDZ033UFfjqrdXtfS9tHXNxrcH2geGf7PrN5NX1y4W9NYtAa89K5DWdSQBNNMfPn2484NjH207MXz04XPjZz9xcebiOkyXszQDdKTIFDsFlYTiIboCscm3XlBNiteeUfmvTV5Lfkm3u4igd2lPtNnymxztnZe2pAh9bkxQZQU0TYVQKAKxWIy0+LraWtLso5EIqFrIORgIP7zQ3IU2Ra8ocotFapLHPPAKI8gDl8KIdF4nu9KpVgju/sHY+8mltVUtcF/YLz/aet4Gt0gaXT645xd0yT8c4KGPISn56XnAZiaTgfkE431PJJPkW9czWdAR1KmqIWdlFD56aoTTKDugnB8vyMz8S80ktCDwowGZ4JFFTiwK8dY8GEbEv/BKdBRtL9wCWKkVFAhbGtRBHfS19n+wqrn/Zxu6b9x1Q/dNhz63/rHJgGnOe02s9CsCcF/pI3SZ+4ekNyMwEvnGrv82sP/s0Z0j4yOPjScmbrk4f7HJiBiQsTHKF0/+yHLB/HdMg3BVkOP7DQWKcQUZuavxY8jMbOgHDIWG49baHU2egy/pUcLvz7UZthnLxGEf0jSIRCMQ5yBfW1cH8WgUNC0M6Gt1mLlEtDTx73BNSGhHRWK2hdtTDI+f98m71r3ymCpZ8UgvF7iXBuxCaEu/T96Y+nzzUoGdFNZFItzd8hYFXcQhT2jamGXBYZ0iyzEXHU3uSAubREDPZOgLg+Qo4lwk0eWZ3YVFu2DG8PF3m+epgSV2ZAJ2MsGLCHlW2InRQ3N2J+FSQF88edLYdwouxfoRsgIhKQzhbMjubeo901LT9OHqzjXP3bLplrc3RjZefKD/gUzgW/c5IVf4ZQG4r/ABupLde+7Mcw17Tuy9bf/J/b9zbnLw3klzfGA6OxXFqF9bscDSRDS8O7qeKSgY6CO0dab4SLwQTS5KebF3y/N3C4xwbZjsPm6eFXsnla8VNnz2PBYZz/KbsORsNBxmII8AT5p8DMLhiENzy1yaLl+rK9CtcKGwgEHy4vs6qCw9jq669gUXlgKCbnAvHZAX72HpbXlr7oXasZ957hU8V6yNouDOTe/FrieA59MH/ehYmS2TQWrYBCRTzJ+eSCRB1/Xcgcxt++fzlR0QFqbM5/XHdf5xOOJ9gTsGxvHmJVxPWCeCm8ZEIB2PbaEQV4yoN7AwlArxUI3VEGqcadVaj2xcdcPzd26+/Zfr69Yf3rl6Z9rPGATXXD0SCMD96hmry95TrBN/Ek6G3jyyb9WBMx9+/KOT7z86mRzdenFqpCsJSSUTyoIuG8w0KDYy0hgkkCwsNMEilSnKGPc5hfR8TzAsFszmpCsJKyTPycUHuwEwZ77nRB9cauRD575VLRyi2vK18TqIx2qgpraWasujlq8qmAOsOL5VHlHgQL54FrMYuMG9UFP19hezswgTHJGR8M9i7+81AQS4lw7GHkePkq0K3uBOx7MC4p5i/XaDYeHf8d/uNLbFwZ0bu0UiuzgDukzmQmvHcdANg/zoqJ0nEvP0NTc/w0zyghchN1jsPcTwi0NmXglW/kCXq2ehT59ds/TY8bVFGjybmbkCT4yy1kk7pYMtqxWhWipEjSjUKXWpzoaO0+21HR/s3LbzhdvW3fba3S13zweautfKujr/HoD71Tlul7XXT9m2/ND4sfjg+Ic3vnf4rU++d3z3oyOpi31T1kRDElKqIXPCDtLYcXdTwCbbuw2A5WVtnUyCaAVfygJdUoT6YjPXt3Ub0+QU0NQwATt+xWMx5wvBHwP0sE8I9oLAhMybHFTIZy80PR8Mc+7N230goZgB3i5eI2IBiESoIJd6sYEnf/AyrebyDgv+A6yXMre7UxILrRhiHIodFJzfkTkmd3gSQXH4d+RFoC+bgTb60RHQ6SuBmnqKfockSexY6vHxkr/vubnIc0T74uxE5EwyMJZeCRQ8PFP9ZvYgsp6BBjVyXbpFaR7rjnUfuXPdHS88dOtDr+3sqjstSbfoXq8U/P3qlYDXdLx63yzoedUlgJr8WThb/+axXXf87P2Xf2vf4L6dl+ZH+hJmKoI14mVVIiu4SXnkXFsitzbuPi4bZaWbHNvLin98t83AHQ8d4hZNUUijj8VjEItEoSbOTPhYnS4cDoGmqA69LgGLy2pAWQOkzItAKh51T6VtSZ3L67IAcwFQSKJTCHLFtPliLy3uWw5wLw/Yc7nlXqZ0J4ixyCEGzeLi4wC7nGMcxFRGd1YDtSXy0x2tPOeLZu5oli2BfnIEbjS7T81gvXRWlQ2/stkMmAbntZcxGwMLG/lgW/XaTX3PzSXA3QXwlCUiqWByDgqyBGEEPIbD2BKEpYhVp9TNddR1Hdjev+OlR29/5NV7eu850iF1JKq+OQQNrjgJeE3HFdfhoENXXgII8gfgQMNLv3r+0Vfffu3LgzPD2yaykzHU4s2QCRY622WbNCJyPWoS2KoMgJuQK0W+ojfxO3MX3VCRYpflM4vAKdEf0u7wCxgjnkOUU99AGj7y3Yt7iKqXw/ZSZmX6m8s1QKVsBbUvmoLRh+siz3Gbo5cyPbufuXLA3Z9ZvnD83aZx/Juqac4hzn3QISsFd2MIZsFCE3+ubXQJMWcQ3pPVszCfTFLN9OnpaUpdQ+3d/aF+CBO5K+bDc756zclqgDueE1VkvwOwkzZIWQAljFYxBQzThrAcATsJUCfXZttDrRMbO9a/tPOWB57+7dse39MJnanABO85itfMBV7T8Zp50eBFqi8BBPn3Jnd1/+Mvf/x7e08f+MK5qXPrZ8wpOaUkJUtDliyb5cbjR3DfLDXjqrmROirf4u+NDGj0Re54FtTmgITQwjlHuShig3nzDQ0N0NjQCLW1NRAOR8lsz4A5P+hdtCXM7CJrCa8VACVM78iLXwzsFut9sYNEtcC9XG3dETnJkblqxIHF/V28v9usXsy3zszhuY+IUXC7KpaKVcBYD+SET2dSVEoVwXxmdhZSGSzWgi4Ppslj9ocYP+dpBVH2vmTitZtWA9xJeOw8idNOwwwULCZnAqhyGFQ9bDUrzdbW3i2/vmX9zX/7qVs/9epNjTdNV3/1By2udAl4TceV3v+gf1dYAshwB7sg1BJp2XZq5Njv7B86+Njp8dM3XEpdknUV8+KxII1FJDOqooJhGWAupr6XAu5+33uJGS5LKgN0rlE7xeKxWIjC/OksxYk1QgVoiDAHffUqReDX1dYTWU4kEmFf6KsPaVTERmjm4tBQlGKWv7Pg+15cA829sPsaN0BWAu6+wMuvzCmTYWGAYCkHFQJbolHIHbocOXIyGVbwJT//HM3swsSOP8/Oz8J8ch4s0yLfuTu2QfQHrS/EVigMDu55SLZ83y++LBfmskAkCpBT+DzMGBmyMEWUCMgZCTrDbaktXZvf3b56x48aG9peDimhoT+6+Y+MQFtflmFZ8Y1e4Wm74uUTdNCnBF468VJ4eOJk64Xk+LZTo2c/efT80Y8PTg2tTVgJMtNjoE/WyAD65m1SdBdP//L5SH+XLTXDEQ25r5e0Qa4UIXsd86kzel2iu6X/MdO649tFg4SkgKIgaQ5G4LPgPAH0yH2PII9+e2bqZ/nJ4uMAKo9sLgwodJPsFGq2hWBMGmiZq7m6wC5Uy3w11esZxf6OVQqF+0LIQgTBIUjjzxj8hr559J/jFwI7scZh/rmug2Gj9s9Q2ymZWsAG5/ye+/PFRMjz6ZcpW3+TdPGr8twztgSKKYOEX1g3QcFwuRDUyHFzY/e63TcNbHuhM974i876ltPalpbZoCxrpdK/uu+/QlP26hZa0PviEnj22WcVeACiQyeHOganh28cm7z40IkLJ3/r1Nip7gTMSRDBGhWouS+MPPba/POfWKhOlejj5bMetWUM/GMV7fgTHIIdlh/vpM4LBOAmURY4xwhCsA69CKajbVdRyC8fJn57Bv4I+BiNj8F6eAgg3nuRdocHBHIRsI4JU7PwtVOZWl7ClqDT7T5wHxaI+7+0T2ly90rVyj3bXWOk2DPE74SJvZhZ3gITDMukSHYMcNN1pHlNcwKZNBi6TkVaENz1rA6WwTVzBHInuJENbs7twvrotrrT0PPxzwt7dKYZr51QmmiLXO0j4r7grgXgLqmgWiFQDQ0a1Ib0mrbVh1Z3rP5eV0vHnoHugZOdSufEo2sfDaq3VTxWV38Dpe8GV/87B2+wzBKwbVt5YfyF2P7D+zuODx3fMq/Pf/r4hWMPjSXHWhJWQtElk/JxGcs1A2Zi2eIVsxZ0z6UE5mLuXVOXfunKtc9d5EYb/jNHZ05Qk9Pm+E5OzQqrAs9fdm3yDBnY81iFOfaLnOlUvAea71mqEqXRyTKoFESnUC59KBxyUvCi4ShEwlHS8oU5H7+j2R+1fXc8wILYADcLG2dUK2V4SwF3/9ciq7qg98EIMF4DgGTLsgkc9kGuUaNlBwHcMHTQdaRwNSGZSVE6GmrnqImLsr6osVNJVh5UJ+IX+Eiw8RNCcE5tBZaE3DByszsbZDGr2NWu/PVFaGxLkTW71t0PPmeLNELdtlldQ1ZpkZnkVTsEdWp9uquh+8Salv4Xo1r85x+78f6j9269d/ZpeDobFHkpfUSu1TsCcL9WR3YFvBcG3L0D70Ree/O19SfOnLhnNjW788zkmVvH0uMdST0R0i2dEdtIJmTtbK5MZZE9kAg5xIacw9T8t6SINvxiJV/zfaU8TUpEI/HNk6t4DLM5sNPjWZk71+GgIBrKqf6SK0UrLmaaINf8iQgXa+RxoOCnCfTpayrzzWMsAsYkKCqa9zUqZYtfoVCYovUpmA+BXmFgnzNVuw8kjLCEvUfBsnYz9xVQCPkC7Jz5ovi5q4DkhqCVuoLuDewLK6dqmgYFsglgRpDGAit61oCsnoFMOguZbJr+bVsm6JZBhDKooeN9rK+O6cQ5ZxWb6vnaOIdVt1jcB0D6OZf1kDdxqCGW/cHAXjTCrDa5Med/F1zu/A9sLETVRBodbibibRYpfEfsc5SurhEBjWwpENGiUKPWJFqibSe76rvfaq5r3HXz2u27//i2Px6UJMo1DT6BBPIkEIB7MCEuiwTePv9203vH3tvw4cUP7xrNjN42PjO+ZXxqfNW8Ph/PShlI22kw0TePZPQO+xxHc16PBnN3cX+l5KYcLbyLHYyDHWl0rqnNbLSuXHt+HS+TSd71PA3PZad3gKsA3HndeuL09uTc8xYxamZYUheD9Zgpn5nzFYWBOYI8mvLxb0zDZz+jJYCKlIAEYTXM/Po8jkAE9InvoheF4L/gMMAvLAR+97/defriZ/oONgWu6WaW10hHNwNq5EwrJ+0b/47mdNLQLaaxI/AbJpgWK7xC56NqyVWkKi6224m5QY8VZhp3AQQ8rCB+YtAdorFNmrTr5Mcrv7EDHZuk7B1yufcS2CZWlVOo4IINBuODLyxZbwGoeIDLyhCBGP1XH22caG1sO9EUb/6oNdTy3q2r7vjglrVbz97SdUtQtc17aV23VwTgft0O/eV/cdTkX55/ueXgyYPrT509seP8xeE7x2YnbhxPT3RNpSebM3IGdEUHU9LzN3Yk5iANWCalnPzkCgNDJ9DN0RapUDvbWMnqma9hEWhw2lixleMvGEgzSBHXsB8LQd2BSOZvLxoCX7ps8yluFgKbO7AMf2bgz2lyOZhrSihPsxc0ugTuSMbich8w0GHg4y6t6/Scvza5AbjVQYC7A+Z2TgvHaHTSyDH9zDZBx/wswjj+e5fGju2IyPUF4s0jAlpM9qXIl1G1Mixeoj3nfLdQM6dARXGI43MiF37JawvQNeJgQExOTie5PYVYGyUEd4WlCuYdXpB4Bl04lgohDJPLhqGttm2oLdo22F7fsWd1b987m1dv3r927drBuyGgjC1lBlyv1wbgfr2O/BV8b/TJvzP0Tv2ByaPrDp07sO3ohePbxhKjt85kJvvH58daUZM3UbNRGG+80AhZrDk3caJ/GcEdNX0CH1d9dq54oyVVfDlbOzfpE8AvMfsFDLh9sHR9NfCmmOwLH5jnARbHjvyHu0GZwNpV5tMdqFaYb+5olC4TfqH2XphuR/LjVgz398J4ACbnnDVDpLK55eb0m8vTKZrilkvVdiZ3Qzn5CRh2Q/5ij3TKHLsOf07hFn5YdCxDNA7cLcPlRWywmM1QwG2PciBrFE1dGTQ5BGGIWq11befjUnyot6X39a29m/Zv6Nl6YGvDhqGt7VuTQVrbFdy4rrJHV20JXWXvHXR3BUgAQX4P7AmfGznXuu/Mvls+Orrn/pODx+9Om+n+lJlqTEtZKSsbkLV1yo1HLZlZPbl2TiZoFhkt/LFMQcOtkgG7JACJz3QB6ouCuxs/RbyTy9W6XNguIuNzgXkF+dVCk17kdME0cO7AdeLAivW2cMn7eSN/24Tb84GR7i4sZD/zZvIsBQv81vxSdxnfKs9VRzcXMnUjvauf4rHu8Aonqp67dPh0y5VcLegrxVKKFHphaaICbhJo+J+pgWZpEFfi2bhacymm1xWFggAAEyBJREFUxc9s2rj1tVvW3/rBxrbVe/o6+mZ+CD80gkC5Kk+C66A5f6v2OhBE8IpXVgJYR37XyItNZy8N3/byr3/+mYvzl24dTU20zpqJxnlIhtJyRjLIXG+yYDXOHOewjKHp1fkdM5oyxZDVunaDututmgdAbve5iI/yEIsfaPSSbKFZPM/XzV0L7jbcrgD3YYBn5uc/zh3stljE91JV38qMEhepcIXvkifvYruPKO3rrqrmJUCPv3ttcq4YuZzLvRDkxdzA7wTOLIKdnTV5PXWsykZauuvLPae46R4LuiCoR82YWWPH041aw1R7vP3Mmo41v3zyE0++tKFjw8Ee6EkHWnqFA3+d3+41769z8QSvf7kl8Kz9rLJ5tqf+0IWzW94+9v7Dh88f/djQzHDfZGaydt5ORrKQVdEnDzZGVDNopRRwW3bYzJyAatT+qN61C4LdG6+IVHY2bmFS5eZ3AayLBM3laXRVFJRjRndF/LtTx5gLnMcGiHKj+E9XLnyx7iwWOFdJ1xeLthfgXkjMk5ffji4WlyWC/iaGit6nkp7xe4W1oNgpjEfIs3Hkbh33/GBmIG4pEi4Znh2BY8OD6+hJfI4wcBcBnOJaFvuBz1FAgwhEsnVyXbot0jbe19h3ZFPXxl13rL/jlds39J/qkLYFRV2qMOxBE1ecWDEYgkACi0vgkH2oZnh4eO0H5z64d/+pQ3efGDm5Y3h6pGvOmgtZYVPLWhlANjnaWJ3UK76Lu4FhgakdN1q0l7qeTQDP2OjIdy0c7M7BgOrZFvfTV0F9LwTBBdZ39zMcu3KRtDf3KxXTyAv76ud473HPgoA8CoHgN7lM3nlENUT5W+B68NOXUhbMIu0xHGYhmux7XoYbj8QU/ceoQCwyxAMzJQNstLMX8W6gRi5y0qlRnj2gKBKE5ZBtJEFvjDRlV7X0ntzcu+n9Las2/+q29Xe+21XfNbxaWp0u5dWCawMJeEmg2svJ63nB3wMJlCyB3fZuzQKr+eS5k5sOnzl631sH337kyPDRHQkrGdLtDJiyCaaK6XFYItTM33gdsyjTtAi0xYZOqc08vcm1lwtzKzGbcbM+JeDhtYX+WbfZteQ3KzhcFFmNxbRtR1suBPxygLuSPot7izx3wWGl4Dm+3qvS3alwrLgijocKNKtT/gUd6NiDKJTD/Uwnak4CCQGetHucXyz+g2ns/MUwrtNCwiIV8D/ZVEDSbVAsGWKhMNSo8fSOjbe+sWPDjhc39mx8r7ez9xwAzNwS1FSvxgwM2igigUqXTyDUQAKXRQJYoKZzT6cynZ6OhMKh1ktTF24/du7k5w+cPPzQeHYqkg7rkIEk2KoBUhh3aSwvazuBdZiGZGNSsayxTTyrA1XOJJM+89ejOZXxyqOFm6WPYdEb5q/HwqHC4VrgUy2dVXR5ZLaSVnMVrBkVC6mY75v6xXnfENgtiZgDMcdezAESIyMVpBE3MJ0PUy85KyH+iNkZlsnSMrAEK3tdFvGu6hrISQVqrBprdcvA2O1bbvmH9tbW5+Ox+OmQFZpeP7c++8ADD5iBT73iEQ4aWEICK2k7CAYqkIC3BJA/BJ6V/2bX4ehHw0MNc6m5noaWpoeOXTjxqcHJ8zcmzNlIQp+XTDSfol/eZuQjmHZsktNTxkLhxBonGRlQUDtH5Z0AnflKMWWJ3L88fxy1OQbwAsVdvmGhDXr3fPmvWEmreaWAu5A6D2YTVhtSynmqJLoQ6M/IBUAuBTbOCO5oYdBxPqiYyoYaPCOwUbGIC/B6AJwmVrYxRz1itURbp9d2rP1wbde650cGB1/ftnrb+PZ122cfXfuoLknOJFr++RA84bqWwEraDq7rgQhevjwJoMn+9Q9ebz46eKqnRlVvn5mbunl48sINF2YurZlKTzcmraSqywaYCiZnsf9EVD2iOpUV5b5fCgzn2hoxz/LgKMd1TYjA1UGH5lb0eyWgWXkyvLbv4oMqwJ2YddzlaFl8ABt7Hv3uru/OiwGK6oFYLwAniWIgwGNwXBRicjzbGG4c7WrqOtbW2L43qkV3q7Z06NYtt144s/HMVJDGdm3PsJX6dgG4r9SRCfpVkgQwZ/7XJ19u2nN2T8ul5GzfZHpm81Rmdv3Y3OgNo3Nj6yaTEy0JY141JOSwZ0CPpWfxJ9rLcSW4zeuFkfQOo63IJVd4rDc31S8bu01JYgguzpOAyP3HTAoR0U7OcXaV22wvLDBiDnCqeVY/XSGyGdu0QLbQ9B6GuBo3mmMtFzvqOo+01bQdrQ81HGmJth7pamgb7N+0Y/zRptvnAy09mI5XUgIBuF9J6QfPrroEkOJ2CIYih84dajgxfqLl3MVzq0amh9dNJaY2z2dmNk8lJ/smU9NN09nZiKVJkNZTZH5XQgoFzyEPOqsB60rFcmnxZNZFTc9CkyzVs8ux5FX9bYIGK5MAxq4rZEYnV4tDWcgZ5Nw0c/ggAnYZZElh1LkI5qBASNFAsSWIa1G9Ld481FLbdjKmRg7WR5pPdrf1HV/Xtnqot7V3Yl3Hutm1sDYot1rZoAV3V0kCAbhXSZBBMytPAkiMA3A29OuLR2r3ndnfcXLk1OrBmeH+2WxiQ0JPb5tMzKybnJtqSWUzsq3aYMoGWGAQtR3T7jG4jtOLCZ8s1oA3EdwZGS4jMBHov/JkcH33COldEdxZsSEEdwmj4ahwIJIhcQUeufox2BJT2TDi3daoEhtGvccisUx9Td3F2pr4uZgaPtgcqdu7oXvjmY09687saN00Ga3vSAaAfn3PspX69gG4r9SRCfpVdQkg2O+H/dGDQwe7jpw/snnfoQOb59LzW5LJVGfGzHQkMrPtSTNZk5UySsZO8zK0NhhYqQwrgSkSFfcgLZCy4gjeSXtfGZ+VtJxXQgwCq4dOWjj+DwPkWFE3CppTsD46FnIxJYioUQhDGEJ2yIipNTMxrWYkHI5eiEZjg3W1dQc3rFl7avumGw9vr98+tAk2YWDcSnjBlTHtgl6sSAmspN1gRQoo6NS1KQEE+iEYCn80+NHAqXPH+k+Nnls/Mn5h80x6qj9hJVpn0zNNCT1ZpytGZD47F0oZWSpHiwBPUE7V0vAbFaBdIUISy/lKL+tqJf9XLlZJwtgI5kqh9DbMgLAw0l2GmBqBeCiWUQ0lWR9pmKoJ1UzWqPHRhkjTme7m3oP9nf1HB/oGzvR39o9sljZnK+9N0EIggcsngSu9C1y+Nw2eFEigiATQR48Wd9ToL1662Hbh0oWeCzPn1gxeOr/+4vSlvpnMXNdsZqZ9Nj1flzLS8bSVjWWMjGbYpmQheY6EWj2W77RypGVOhDULrl+Kup0r/9w+LCL0XR1dSj90GN6YBSHH+EYE7QvfltpaqkH3PUWuK2SUW3RGiXt5e6IaGl1fpF0R2Cb+VIJOzN+cWqanuR9JJDUqUb6Slg6KHVZC2agWnYursURttGa+VotdaIo1ne9p7TrZ29pzvK+1/1xzQ8fFDU0bJjuhE/ndV8rJLVi/gQRKkkAA7iWJK7j4epDACftEOAvZ+PzMfP3w9HDHmdHBNWfHzmw4P3Ghb2TiwsDE3GRrxsrUZaVMPGUkYlnIKFii1gEuLFMrgJSKiXAGdSTJKQQ3XiKUjLzEiFekGlwe2IlUvNwvGW85jw1wIsAFyhWMWOFJw4XDnqxyIjVQBBwWmwzCj43vxeneiBwGOQQccBcX8V/xswh1jQuA8s3JhO7iFBC13vE2DrnYLJ7PRKabRHZ3RkyEfvQQRLJxpTYRVaOJsByaq4/Wjfa09R9Z3dp3rr+l78yq5u4TrbWtowDNs7c3rU1IElLQBZ9AAle/BAJwv/rHMHiDZZQA1+zVY3AsMg3TsbHp6Y6RyQu9x88e3Xb83Intx4ePbpjPzDfaYIVNy4gYph6xZFuzFRsM2wTdyoIpoYbPQJtF13MUcwK6JGLEIxC0uH/YAV2eWy8OCyIZX2jqXBl2XMDCFSysB4XaMO+H0HjFdzRXs0ewG9xKOoE+lZTldclNDDR0nTgKdxHnZhd5v4Pt/N0dy4Krni6vCCdq0ZsU9JZ/iCHudvxC9kEkk5FUimhXLUYlK0tyVpW1tCwrKQWUbEdj5/kNPRsP9HX2HRzo7D/e0zFwobNmYHgLrEoh+ZwkSXgqCz6BBK45CQTgfs0NafBCl0sCR+2jtenUZN1oYqrzxMlTN+4/cfDOk4On7hidn+hPWGklZSeVhJmUIQSKoZoS/mfL6LlnUfmOrx61UIQYrE+P/mFM2eKhenQgIDVWnAQK0NrRdnkRGaRILTDJuzVyixO0KKj8og8azxMIqhyQ8xR7l6WfVTTj97iqzxVWhaPuOH0VueSubSaPvJ0X6WGnHueDujPJhlLXRBtYF4ABuWzJtmKplmapdhgiZtjWrIgVNmvUqNXV2H5wfd/6PRvWrH97be+GQz2xngtWrTUXBMFdrlURPGelSCAA95UyEkE/rloJoHa/Z88eNboqGp62pmNT1lTzxOzM+rNjgzcOjQ1vPjd6dsNMerpxNjnbOJOeqUlmE6phZcFGFCPllpUDJfM9fmHgHmrSGAfGC9eYFtayd5GvCNATUkNwLKaD8hUu8J68ABzM6Ts+R2jrbmu5iBVwm+2FhdzthS7YQah9XnAtL55AcMfww4gsKyCT1i1T7R46XNDBgzLT8w4oLOZdhZAchlgonq6L1s80xuqnGuJNl1Z3Dhzpbuw+3NvWdSAC6tmGcMN8LdQmT3eezjwBT1hBVPtVu6yCjlcogQDcKxRgcHsgAQdfeXDerl275LP9Z1XN0EKDk4NaZjYTb2mub7Ns6J1LznbOzM90zsxOd8zMz7bMpGbbppJTHePpyeaUnqxL6ylJNwwy5SPiYS16DNhTNNToEb+JW49Xq+NPdlYx6taiJr1L22dl0HIDJX4UVnNhmxdWAOG3dw8tObfRj15I41d4esCb0P+Pmje37/PHo2Gf695g8wJ+CNtoXscqbfgfEsZEwlEjpkYn2+IdY03RurG6eMPFurr60fp43Wh9be2FqBofNiwYHp8cn+yJ96QTdTXZPjWiwyYwD8Nh+y/gL+wA1IN1eb1LIAD3630GBO+/bBLg/npSzQ/DYXXo0pB2YeSCNmFOqEbaiKmWWmOa6bo5SDckYa4+a6brsxm9KZNNdydSqY75xFzLXHKuI5lOtMzMzdansglNt00wbBahT1Xs0HQtWWRa14kQl30ct7ejsqNFgKnemKefo2DNRdYLy4HweYt/U5EdDu6YH04V8+hAwM0HVC3NZVa3sf4e84kTGwBa103yhxMxjCapUBurSdbG6ybj0dhoTbR2tDZeMxaLxC6GwtpQSI3MhZXobAPUTIfD0Vk5C1MpxUrUh6VsQ9MqfSAS0u/seUJn9X3J+uA6uSzbcAYNBxK4qiQQgPtVNVxBZ68VCWAJ27+Av5BPwkllBmaU0clR9ULygmrr89r8fCo+OZWMJ5OzkUvTlyKpbCo8NzUfqY3HG2qjtS0SyC2mabSlUtnmdCrZlMmkapNmtmUiOdWUlXTVAlsxbUu2LUvGoDTLItodCf/Dj2VZ+DuwULvmke8sUp1hJFVHE8z5FpbNlUFRkG4XCXzQZUDUMKYsK7YsKbIiK5YiybasyLYiydkwhGbrI3WzMTU8GYlG56KRyEQkEpuSFPtS1tDH5+anJwzbnquN16RrojXp5oamVFyLphta65PRpsZkWzRktBpNZkSXzZs7BwyAQybAk5aI+btW5kDwHoEEllMCAbgvp3SDtgMJlCEBrvHLu2AXrc9aqJWiEJWmxqfCljEbuTgxHr00NhqbmJ6MTIxPRZKJmdC0kYgOz18Kp6SsEgqFQtFwJBLWwtGwpsU0VauRZTkmgRSSZClimqZiW3bYtGxQJClMZLuWhZpwWJIlxQY7TVQvkqTZlm3LkpwBSU4qMhY8NbFGT0ICO21aZjqrG8msqSczeiaVySYzJqYLyJFMZ01ntlaNpOrqm/W2hsZUc0tHpqmxKdnT0ZMKJULpmztvxue5wgHZz4EWXsaECW4JJFBEAgG4B9MikMBVLgE8DAhQxJ93wS50vqsaaFp6Lh1KZBLh5HwyZCQTatI01YyRkS3bUnVdx2A6VZZkSc/oGLun6pYuK6qiy6psy5asWLZlh0IhI6JGsqqm2qpt2rG6xkxICxn1DfV62ghn41lD72nt0dfCWgHYzAIQmMuv8pkVdP9qlkAA7lfz6AV9DyQQSCCQQCCBQAKB5h7MgUACgQQCCQQSCCRw7Usg0Nyv/TEO3jCQQCCBQAKBBK4zCQTgfp0NePC6gQQCCQQSCCRw7UsgAPdrf4yDNwwkEEggkEAggetMAgG4X2cDHrxuIIFAAoEEAglc+xIIwP3aH+PgDQMJBBIIJBBI4DqTQADu19mAB68bSCCQQCCBQALXvgQCcL/2xzh4w0ACgQQCCQQSuM4kEID7dTbgwesGEggkEEggkMC1L4EA3K/9MQ7eMJBAIIFAAoEErjMJBOB+nQ148LqBBAIJBBIIJHDtSyAA92t/jIM3DCQQSCCQQCCB60wC/z8Jbf2s5L/G+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2141827" y="3785845"/>
            <a:ext cx="809192" cy="789888"/>
          </a:xfrm>
          <a:prstGeom prst="rect">
            <a:avLst/>
          </a:prstGeom>
        </p:spPr>
      </p:pic>
      <p:sp>
        <p:nvSpPr>
          <p:cNvPr id="17" name="Rectangle: Rounded Corners 6">
            <a:extLst>
              <a:ext uri="{FF2B5EF4-FFF2-40B4-BE49-F238E27FC236}">
                <a16:creationId xmlns:a16="http://schemas.microsoft.com/office/drawing/2014/main" id="{83D75BD5-8701-2FBA-083C-100CD411C4C8}"/>
              </a:ext>
            </a:extLst>
          </p:cNvPr>
          <p:cNvSpPr/>
          <p:nvPr/>
        </p:nvSpPr>
        <p:spPr>
          <a:xfrm>
            <a:off x="3148662" y="3768616"/>
            <a:ext cx="3882521" cy="824345"/>
          </a:xfrm>
          <a:prstGeom prst="roundRect">
            <a:avLst/>
          </a:prstGeom>
          <a:solidFill>
            <a:schemeClr val="tx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rgbClr val="000000"/>
                </a:solidFill>
              </a:rPr>
              <a:t>Mi-an-ma</a:t>
            </a:r>
            <a:endParaRPr lang="en-US" sz="3000">
              <a:solidFill>
                <a:srgbClr val="000000"/>
              </a:solidFill>
            </a:endParaRPr>
          </a:p>
        </p:txBody>
      </p:sp>
      <p:pic>
        <p:nvPicPr>
          <p:cNvPr id="18" name="Hình ảnh 8" descr="Khám Phá Shwedagon - Ngôi Chùa Dát Vàng Ở Myanmar | Gotadi"/>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770" y="1470662"/>
            <a:ext cx="3235036" cy="1895186"/>
          </a:xfrm>
          <a:prstGeom prst="rect">
            <a:avLst/>
          </a:prstGeom>
          <a:noFill/>
          <a:ln>
            <a:noFill/>
          </a:ln>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5"/>
          <a:stretch>
            <a:fillRect/>
          </a:stretch>
        </p:blipFill>
        <p:spPr>
          <a:xfrm>
            <a:off x="4821382" y="1470662"/>
            <a:ext cx="3235036" cy="1895186"/>
          </a:xfrm>
          <a:prstGeom prst="rect">
            <a:avLst/>
          </a:prstGeom>
          <a:effectLst>
            <a:outerShdw blurRad="50800" dist="38100" dir="2700000" algn="tl" rotWithShape="0">
              <a:prstClr val="black">
                <a:alpha val="40000"/>
              </a:prstClr>
            </a:outerShdw>
          </a:effectLst>
        </p:spPr>
      </p:pic>
      <p:grpSp>
        <p:nvGrpSpPr>
          <p:cNvPr id="8" name="Group 7"/>
          <p:cNvGrpSpPr/>
          <p:nvPr/>
        </p:nvGrpSpPr>
        <p:grpSpPr>
          <a:xfrm>
            <a:off x="1013770" y="1464562"/>
            <a:ext cx="3235036" cy="1901286"/>
            <a:chOff x="1019076" y="1470591"/>
            <a:chExt cx="3235036" cy="1901286"/>
          </a:xfrm>
        </p:grpSpPr>
        <p:sp>
          <p:nvSpPr>
            <p:cNvPr id="2" name="Rectangle 1"/>
            <p:cNvSpPr/>
            <p:nvPr/>
          </p:nvSpPr>
          <p:spPr>
            <a:xfrm>
              <a:off x="1019076" y="1470591"/>
              <a:ext cx="3235036"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566502" y="1652104"/>
              <a:ext cx="2136646" cy="1538260"/>
            </a:xfrm>
            <a:prstGeom prst="rect">
              <a:avLst/>
            </a:prstGeom>
          </p:spPr>
        </p:pic>
      </p:grpSp>
      <p:grpSp>
        <p:nvGrpSpPr>
          <p:cNvPr id="12" name="Group 11"/>
          <p:cNvGrpSpPr/>
          <p:nvPr/>
        </p:nvGrpSpPr>
        <p:grpSpPr>
          <a:xfrm>
            <a:off x="4821382" y="1464562"/>
            <a:ext cx="3235036" cy="1901286"/>
            <a:chOff x="1019076" y="1477209"/>
            <a:chExt cx="3235036" cy="1901286"/>
          </a:xfrm>
        </p:grpSpPr>
        <p:sp>
          <p:nvSpPr>
            <p:cNvPr id="13" name="Rectangle 12"/>
            <p:cNvSpPr/>
            <p:nvPr/>
          </p:nvSpPr>
          <p:spPr>
            <a:xfrm>
              <a:off x="1019076" y="1477209"/>
              <a:ext cx="3235036"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1586889" y="1652104"/>
              <a:ext cx="2136646" cy="1538260"/>
            </a:xfrm>
            <a:prstGeom prst="rect">
              <a:avLst/>
            </a:prstGeom>
          </p:spPr>
        </p:pic>
      </p:grpSp>
    </p:spTree>
    <p:extLst>
      <p:ext uri="{BB962C8B-B14F-4D97-AF65-F5344CB8AC3E}">
        <p14:creationId xmlns:p14="http://schemas.microsoft.com/office/powerpoint/2010/main" val="31512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9" name="TextBox 8">
            <a:extLst>
              <a:ext uri="{FF2B5EF4-FFF2-40B4-BE49-F238E27FC236}">
                <a16:creationId xmlns:a16="http://schemas.microsoft.com/office/drawing/2014/main" id="{8A9DFE21-1DB2-6F6F-A1C4-D0B4D7228C3F}"/>
              </a:ext>
            </a:extLst>
          </p:cNvPr>
          <p:cNvSpPr txBox="1"/>
          <p:nvPr/>
        </p:nvSpPr>
        <p:spPr>
          <a:xfrm>
            <a:off x="929021" y="522432"/>
            <a:ext cx="7285958" cy="646331"/>
          </a:xfrm>
          <a:prstGeom prst="rect">
            <a:avLst/>
          </a:prstGeom>
          <a:noFill/>
        </p:spPr>
        <p:txBody>
          <a:bodyPr wrap="square">
            <a:spAutoFit/>
          </a:bodyPr>
          <a:lstStyle/>
          <a:p>
            <a:pPr algn="ctr" defTabSz="457200">
              <a:buClrTx/>
            </a:pPr>
            <a:r>
              <a:rPr lang="en-US" sz="3600" b="1">
                <a:solidFill>
                  <a:schemeClr val="accent3"/>
                </a:solidFill>
                <a:latin typeface="Arial" panose="020B0604020202020204" pitchFamily="34" charset="0"/>
                <a:cs typeface="Arial" panose="020B0604020202020204" pitchFamily="34" charset="0"/>
              </a:rPr>
              <a:t>ĐI TÌM NHÀ THÔNG THÁI</a:t>
            </a:r>
          </a:p>
        </p:txBody>
      </p:sp>
      <p:sp>
        <p:nvSpPr>
          <p:cNvPr id="3" name="AutoShape 6" descr="data:image/png;base64,iVBORw0KGgoAAAANSUhEUgAAAqoAAAHrCAYAAAAHab8+AAAAAXNSR0IArs4c6QAAIABJREFUeF7svWmUZdlVJrbPOXd8U8w5VmapBqlKNWlAEhKTJFrQFg0Noo2xuw10Yxq8gIbuH16mzbIlvGwv23i1m8XYhoVpoGEhQ7sFqAXIUEWhEhqqpKpSVapGZVbOQ2TG+KY7nOO19z7nvRtTZmRGZOSLiPOyXsV0333nfufcd7/77b2/LcA/PAIeAY+AR8Aj4BHwCHgEPAIjiIAYwTH5IXkEPAIeAY+AR8Aj4BHwCHgEwBNVvwg8Ah4Bj4BHwCPgEfAIeARGEgFPVEdyWvygPAIeAY+AR8Aj4BHwCHgEPFH1a8Aj4BHwCHgEPAIeAY+AR2AkEfBEdSSnxQ/KI+AR8Ah4BDwCHgGPgEfAE1W/BjwCHgGPgEfAI+AR8Ah4BEYSAU9UR3Ja/KA8Ah4Bj4BHwCPgEfAIeAQ8UfVrwCPgEfAIeAQ8Ah4Bj4BHYCQR8ER1JKfFD8oj4BHwCHgEPAIeAY+AR8ATVb8GPAIeAY+AR8Aj4BHwCHgERhIBT1RHclr8oDwCHgGPgEfAI+AR8Ah4BDxR9WvAI+AR8Ah4BDwCHgGPgEdgJBHwRHUkp8UPyiPgEfAIeAQ8Ah4Bj4BHwBNVvwY8Ah4Bj4BHwCPgEfAIeARGEgFPVEdyWvygPAIeAY+AR8Aj4BHwCHgEPFH1a8Aj4BHwCHgEPAIeAY+AR2AkEfBEdSSnxQ/KI7B/ETDG4OcSPuUJOCEfgofEKTglYojlYThMf7sG16QAIRZgQYzBmDFgDCKmQZtpmNYAgD8Pnq/Ba3A/3O9+xk1pe3rJyof7Pf1WCLHi5/07K/7IPQIeAY/AnUHAE9U7g7t/V4/AvkHAEk95Ck6FLWhFczCXJGCibh/iLG8nvbJMyrIfl7qMCl0EWshImzxSQgW51mEpSqVBSBCgQBslhJQARhlhJJRCINNUEr8gwxVaG6OFhNKUYIwSWhitDYAJjNAahFYARkrJ20pdhirUUOIepTFFYaSSWoIkUiukKHGiFCgiw/i1AIBISW0KZVSgNEAB0kidgzFxoLTJkTQHJsABBcaoUGmdax0HcV6YIk/iJAshLCLIiwLiIoOsSCHNZ2AmB9yZJc+eJO+bU8QfqEfAI3AdBDxR9cvDI+AR2DICloyqs3A2bEIzudS9VFssrjSKvq53ut1GpnXDmKIJWtRFpBpSyboA0zBgGqUxDW10TesyNaCjUptEChNp0GFhRFBKrbQxUoCRGkBKkMKAVmCMZGlUkAQLwhghpDHaaBBCC1RZpdQCiSngz/gyoQXuSAgknlpIWUohNSBtZaJr8Gf8KgwYoUSB4i4SUdwP7h/fSCIxNoEWwvDvQSLVZbJskDQLTe+FPwtUbUUhDGQGRFdK6AghMijLXIigrzX0QOseAHQNmE4owr6UMovDuBfJqBPUgs54PN6ZBtUBmOhXyKzxZHbLS9fvwCPgERhxBDxRHfEJ8sPzCIwCAk4VPQEnVAtaqj3bDrLpLOi0O1GRFXG7l9cATN0YPZGq5EAh8iOlKO/SRXFX3s+O5kU+k+uimZdFBACBljoUAlQJGp8C5U+N1BG0jcnjV+SVxAKJjhqO7tsH/nXtA+nm4CE4f4AeSC9JlCW6Sn+g74UAKfhNkO7Sz4DbUdgfpMTvpd3OfqU3xu/t0w6E9ke75vcoSzP82f4eCawCWQoJSGhxH0hiS2FEKaXMpRSdAIJOqMJFqdS1QMqLUgQXJKgLpiwuFqKYBQ2LSqp+oIJ+FER9E5o+lJDNtGayGZgpT8CJ8iF4CJVgSmvwZHYUziA/Bo+AR+BWEfBE9VaR86/zCOxhBFye6BPwhLwL7lLlbBmVaVkPwtp4VvYmS1NM5lAe6Ba9u3p5955u1r2n1+sf7efd6X5R1KWSgTZaGCSgWkNpLAVFBofEUBqKzaP4iZRUo0BJfNEQKWRyqVEk5WTVW8wUXUluhwTVTZ0QionrgMwizeTAP/4NSSyOh574FyKyRDDpOPCrpbWA8i6TWgkKt5F2exZ+h1mxuG/6hWAibuks0V8cC/7SPjBBwZTIeo0JZFAGQdCJwmgxVMG1OAovx1F8TsnwjBTh6VTF5wMRzusiuyqUWDCZ6cbjcTYHc8XlJy7rD3zgA5S764nrHj5x/aF5BPYgAp6o7sFJ9YfkEbhVBCxBjc7BUkP0+9NL+cLRzPSPt3ud+3tl77521r1rubs0XYi8lZmiVpZlWIpClUIrLYw0xkiN0W8kmKhaoiKJQXuMtxNXK4mYEm0lkoZPjJKzQoq1S/h7FlExqG9AagMCs0yv81hDSB33XKHC8vsx6WSiWH0wYWXaacP9/J0jzpRdwD8rEQwVV0tWWY1FcspklZMEVr0fy8NEahETUMoqs0h6mcxSMgF9g6TVQCAlKImZtZiCgPRdY3IBkk4tQGopZKlMkIc67ARSdUIVXIni8GISJWeTKDkTyvBsLa2dLiE6G4Oem4RJTD3AXFj/8Ah4BDwCI4+AJ6ojP0V+gB6B24uAMSa5AqfGr2X9A9dM+3i7132wn/Ue7vX7d2d5b6osykapi7Qoi1QLE0kpiJxizVKhMWrN1JPYFxEwTApFYur+IedEeuVC+zZsb8P6lAxKiiszQeJySDDxqQ2o4a5XhP+JVw7/twmQOJWAwvMD3msHbV/N2a6rPhYHoX33fkhImdJSagAqr5U0AiKqICGQSEKR1DpFlgksPhTWg4G0h+kUZAuhTUfAbaRAgqpBl9acALGgVAUelNV5QQlllFZGGYX6ayFAZGAgk0L2Bch+IFRbSHG1mdRfi+P4xUAmrzSS1ukkkrMd6CzcI+7BHFn/8Ah4BDwCI4eAJ6ojNyV+QB6B24cAKp4X4ELSh36ryOTUUnfhcK+7/MBS1n1gUS/f3YbOgUKUE2Whp0pdNozRIdJO1Dxd7JoFRiadg3j24HeonmooWCe1xNJYksoqq+OIrK1aAut+SfVOSFAtWUU6RwooElf8P/6BidpQY3V/4yA6Mzj3Hf9twEzXfOJZ/dQqnUz9mAIOCOs6Yq6klASb34rjw3It+tnlviLJZHWVnpQGgGkCrDCjQoomBgEqs4Bk1I7bEVAkpEhU3RFVlOGVRNvm31JeLCUccOnYgMRyzq0USiuhMsxvFSCvhSq8FspgNg4jVF1fi8PGa1ESXJwIG5cmoJwDeKErxAe96nr7TkW/Z4+AR2CTCHiiukmg/GYegd2KwKvm1bgBjdZCf2GynfUPLHeXjnfz3r1ZUd6d6/xQWZZ35SY73DPd8Z7sRqVwhU0uRO04m2VTFdJEoXsybmJSSkIooNsTU1X+gLFqqX0dlUsRF+XCKdJdbS4q0jxUWGkT3B8xLks0HVFlydUxUno9vQTzW3GbShEV102xuluJ4K+ZSqRzODx6K6bFpIrauqs123M+Kiul9hCtuomYDVVaTgOwuaqOuFoVVoGCUEQQQADKEtoBTXZK8SB1YFioRTS6qvIO0MC8WfxPcf5sNffWEmm83yBCbSQEQmWBCBYDGVxWUl2IgnBWCnEuDeKTSZKcDlV4PqpFFxSouSPiSGe3rn8/bo+AR2B3I+CJ6u6ePz96j8C6CBhjggtLF8bnxNzBTrdzvIPEVOd390x2PCvz472ifyzTxXRhyriEkjRQLTMwMrcVPUz4kL1RYJ8UTPtPE+2jv6NDKRVEaTQttXmmRFqRqA7LhBw5pT1oJqhE8gZR7CHxZNZpUzSp0AqLjgypi/jK1R9atC8iqNf/GwutFUnX8V3iwUxOnZbqFFUep4N4pda6Ind18FouxnIvca9wBJh0V1JXiZ5CoPFriKQRAqUoJcClErBTgQvvsyuBU3zdd44SD9wRODGY3t/dRPA3rhhM2YIt9B+wTgeYpiAkBCrQgZBLgYwvRkFwVkj5hlDqlUDJ16MgPtOKapfqSX12BmYwx3V1owR/JnoEPAIegduCgCeqtwVWv1OPwM4jYIxRJ+BEqjr91vxCdtho82imi3f3y/4j7bxzT6/sT/UhSzKdy1KWUJIzKaqW+NQg0bge803RDhTLnpCkVnJLUQFFoliWGLRnlZLyTrF63xpLUUE/MqMS98NqqiOdFV7Iil+1EH5V0ZNjjFQxhO9kSe12oEoFTjaXlpXYlRLsekNx413x/vTp6ZTO4V+GBldO9mRy7JIJ2EUACaOC0BBdJUUV0wFIWZX8M+a44u84AcARVXSEZWcEpsT8cPiToroCq2EKA21N+b7Doi90FXBFW9aNllIHMDdWySCPgmAhDKJzSRC/KpV8Xmn5ZSXDk6rQs48ceGQBADJPWrdjVfp9eAQ8Ahsh4ImqXxsegV2MwMfMx+RH4aPqeXg+6nflpOj0HsjL/H3tbvf9y92lt3f63ckMMlFKtMjX/ERyqpxHqQ3AGw3k6IlqKdpJaSSfLJohWS0xmG8KaynFxBZVPHo15pXaWn4K21MBFOZLVh9MtKrpoith3/ijaJA+uuV5sgVILoPBKamb+BSspqnS94OiL5fjunJwVCpFBVOrjnLAXV0VPxPRQQ6rUSAl5q6iwhpAKEMIZEhK6+CfC+M7pZR49tBn1tlprXBCwORZ+6gqs0SB0VlhkOSAqrUtFSNvWfYWwFHGKszSMD2bROmzcRA9WQuiz4a98HRyIFk6DIfzn4OfKz8mPuaV1i2vU78Dj4BHYOXVw+PhEfAI7EoEPm4+rt4N727mkD8w2176lsX5+Q+2O0uPdrPedK6L0EiNoh3W2KClPmDuKRPMgoL9REVJNS3BoEpXCsBWooCheRfyJykQTaVKJqn2Z/Q9dSSVkwNsvilFhCUXF60oQqoUJ1XQdurmmkr72zAjPJ6VAf7q21RJtPu++tVty3m1KDyibdbGLBer/Td6UB6pze/Fr+zXyrihCysrqgEEAkkq/ozfK/od/8wEl8unGFu0w8InpQGQ0j2cAFJZV5BVHhn2+OIMj8pkodOA2zPnD9C6wMayoQx1JChhoRup4HwjqT87lo4/WQujp5O08co4jC96hfU2LF6/S4/APkZgE1rCPkbHH7pHYAQROGPOpMv97Nh8Z/HdC72lD8z3597ZK3uH8iJvlWWRgNCBUBKZBZHR3OQgFZvsI7lEwlmiOqrxyab7SFSxgajGJ31v/UzpE4LMPQeV+0humNZY8Yx+HhIdyl29XuVSRSJ1ux/CPFQhiX6tKhraynQwKbauAWsyXZnguQ9EznsdGga4IZNibI+WtllrZrXJIXJOLM4QCpjO2xXVTix0wq9IRpmQ8hNTAUhhVSGEmBJQIa1EW8vqzQHPJz4GDQsw19eU6xw5boTdX93QOTmgWhRmSt5EIZE2Eom0UULmAQS9UMXLkYouJHH05TSK/zqp1b4gY3naW15tcin4zTwCHoHrIuCJql8gHoFdgADaSp2CU62FpfYj1zrz37zYXX5PJ+vd2zfZoUL2xwtRhtgJitgVEh/KPdUUri+w0GlgBcXKKBFUS1KxcxSTJhTOsDt9VYmzWZhczk8krRJEHlT1D6yrLLkrkbzadlIrlVWbHLoK88E+XRenCgHczg8pR4yrOarXm35HRunIXYOCClndyti4yQESVU5gHYTk8Ue08h/8ww5Z9idUVS1pVUEIoQqs8hpAoENSYp3GSjNFu7aaqy1+cxNYLQZDForqOh4PE9SKawCRdv4dOcbadrMsriOxxjSFMAukmg9lcC4Io1eTKH66FjX++qHWW14EgK5XWXfBh4wfokdgRBHYyufsiB6SH5ZHYG8ggOT0LJyNATqTV+YX7r+6vPC+dtZ7T7fIHu6V2bHMlGkpC4CgBFCsbrp80apyigSk0DkTVmpZyvZTTFAdFWNVlMnTkJ4xybEfE8NWUhZgS1rsTwM1kvZBCa+2amnj+VirmLq9VD+arE3VVqfVKYyV/az9AFyRr7DiHVf+ZdVPt/BJSkhT61g9cBawHJhJK5JA8kC16iYnxwIWQGFOK6UGKFRYOZc1kimlB2COK7cgsAqrDd8PiqVcCRip3k5G5k5hOPWUTkD3JS59wK4CKuBiIkwiu82RxfEoGVgvWdBSqnagwnMRhC82VPJsmja/0Kglr6RJeuUgHPSkdavr2L/eI7DPELiFj9d9hpA/XI/ADiOA1ftz8LXGuaxzZGlp6YFO2Xlsub38aC/vv6tXZkcyKCJMJ8XcU5CYd8pP9ivF0D6H9wtdQFEWFP7n4ijrd2qpKJJVUs5smB7VPbcfF9Qe1rQzcXLkZKDTWdujofeoi9fbWHElJWA1jGuU1hUEEkPjzJw43L4ND7PSFxX3urbcyWWg3tz73VrBF88XqdT2k3ioLFtLKcR30PLV2Uzx7HAjAba0UjKCJKgxeaUCLG4mQBSXW69SbsNQUWaFlDjn4D7EFVa5lAtLVOnv3OLVpRNYyswuAtRtCx0FBFuPIdkVCmIRFRGoK2mYPh2G0bNpWn8+DcLXGvXG2cNweE4IWrT+4RHwCHgErouAJ6p+gXgERgQBY4y4Alfqr8y+cbTU/Yf70Pv6btZ7X6/ovm25126grRTW4MhQAuagUjW+yUBjeB8LnWwoHwufkIRiDmpeMmF1tkWDQiB3zJYI4Y8UhraEl//MNI5pogsFc3DY/ewSAawYx0ogl4qzololn7bQx2YE3OCDiT+aqEvVdj0w/3adPNSVg+QjJq2xMl5H5q43nNVktRpaX1GsNHhDbpBgeaBNdnA5tHYj1/jA+rmuIK12E+6IpSCSCRHESEX2GUIo8BlAaIuvqFjO3qAg6XR+uGwvi2opNk2g33LbA7K6sjcMtuiK7MuoNSw2SWAiTV8HKivfxpCqWxhqapCE8XwUxi/FKv5SoMIvRFp96a6Dd52egIklnxawXQvc78cjsDcR8ER1b86rP6pdhAASVACInll6pWl0++3z3aW/u9hf+DuL/aW3totuAoEBCARIajjEPqdUlU/qFVbzo3KaQ17wVwrx26gu0S4iEo7w8R8GP5NnJn8McB6rfW0VP/fawacFfzPoBmXZ7MoK+aGB/opdratirp0sV8g0/MvWCSt5v1a6qW5slcXvOiDflqxXIF3laGABcNzSqaMO13WNWe07DHJyB4kTRAKZ9LpGCzZFw3mkuvdheduOVVJVPt7JRBKLrQKIZQRxEEGiEkhEzI4BeJOhXctZLp4bEGzKb0V2zgVXA5srsl8dslBaJ5bsIkFmQo7KLb5GYt0d3TThS5I4gqJfgCkM5bJGIsrTqHamHjWebNWan1AlfLFXjM0/dvBgzyusu+hDyw/VI7CDCHiiuoNg+7fyCKxGwJLU9GJ+8eHT8+e/+8LihY8s9Jfub+tuVIQliFiCUZzHSHQBVdOyAF2UYNB435SQ6XxoG+VUVVulT+07yc9zeKpXw7dYwe0enDNpic+A3FZVUTaaX0k8eVyrySjb/q9PVq+3CtaG4leSwK2soI2I6o0Ia/U9NyarQww2kwbgiJ6AwDZGGL4Lqb52HgYZw4NkXiavnLZhzf0rX1HIRsKKQX8M/ccKiWpMZBW/r0U17ptFNmQcyh+6AyD6btZ4rl3DBXInGJBX3KbSbgB9d0v+nVKcI8s3QwWtT3w/JUJyCwDMWckBVdaikTZnJ2qTfzLWbP6H6XjimTrUZz1Z3coK96/1COxNBDxR3Zvz6o9qxBFAgnoWzk7M9eYeXWovfdu1xWt/b6m3fFe3zFqFKkMTGGEi9OrUUJBiyqF9yjUtuWUpKqoaLaYw7D8Isw+Noui7QS96VyJViX27am5bOHNr+aAbKZ2j+dFSHa3LUd3YsGoHFlHlRmHFu9n5vF7G7KAMzjYfGKjkSFZt6B3zV22TVnILqMc1SIIEkiCmtAAy2S0NQIFEE0km97SlIi/W1+mpBxZaNmvZOhOQlkrrx1J4ynl1Kq0GSV3OiOLaIizOZVWg8P86MKpdi2oXa0njqVZa/9S4an7uSHrkghCi2AH0/Vt4BDwCuwCB0bya7ALg/BA9AreKwElzMpm9uvDYYj734Xax/IHlTuf+rOzNGAkREtQSySl2goICjOSOUJhriiSVbaXY9xT9Ttl0nw331zfI5FGuMX+vDt45T12n8OlWj3U3vK5qQXVnxrvex3BFod3EoJxbw0BpHVBDJIUCAsNOAJGKSVlNgwTSICW1FZVXpQWYEsP2KLMySSUHCeuJy+5Uzp+LLHrZV8A6EbjFZ80KKLeYSawe+NHSOrT5zURdsQuXkUiYi1CEc5FK3mhEyTPNcPwvp6LmXx9qHrq8iUP3m3gEPAJ7HAFPVPf4BPvDGx0EUEV9YeG1e6/2Zr91sbvwdzrF0tf1df+ufp4l2DkqiBWIQFDOaVbmFNIvTM4V/CX6oaLXJecHkq0pEUwNVHR9g6Kj6xHV9Qt9Rgc3P5IbI4B8kXwdKsb9Q+svzh/FDFYkpaSwioDSAepRDZIwoXxWqtSjWL9dY5VEAC6qYtcBVwC2UZpG1aVB0SIVYKRLA3H50GS0xZ240JVAS1AmzBMVXa2p5OU0iD/bqrf+rDXeeuYgHOwIlwtxYyj8Fh4Bj8AeQ8AT1T02of5wRg+Bp83TYaPTmLm6fPWRq72lb+3p7EO9rP1gpvt19tFEc3xNBvmko9oq/pyq9jNSVjHcjyHYQUIjKVkYjyVp64YPT1RvCNGu34CsrnAtVYq3BnVw1pyfOl1h5ystKPQfqxjSCJ8pxGEKoQqp+5RNTh0o9xzYdxm6wwIs1n2dmj/0lKAtqaVrxQbLFrMNgUanAOsXaxsHKGzTCkEey+hyEiWfTdL4U6209YXxxvjpaZhue4eAXb9M/QF4BG4aAU9Ubxoy/wKPwOYQeNw8HhxYPNCay5bv7Zedb2pnnQ9f6y2+q2964xpKqnGSSpIiiuS0X/QhK/tkJ4XqGP7LNSuqVIxN4VRnvz/sP7T54h0e95qCqA2r0jd3nH6rUUGAiSJqlxiyd4b9RCYtUaWuUmQ1Zluhoo4qA1JV06QGtTCFGPNXTUBkVmA7XVJZcQEassFyOahURkfvMySqWH6F9lbcbAvfhwur7BBWuFHY1chNBtATFseGmQfoplYKiMOkqNXSl0IZ/UUia0/U4ugrwXhw4c3izf1RQdyPwyPgEbj9CHiievsx9u+wDxEwxsQvzb90eC6fe/di1v7Oud7c31su25O5LASqp1i0wgbq2Oa0hBztpchaKgNUUqlYinJPUa9i3Yqq04d9olYZKF0fZK+o7v1FiASRb0RWdhlz5XXYYRfzmwU2CUArKqucInlV6LUaRpQC0IgblL8akwcrlj3hnRTmFvBKRCqsbcEUEWJb+IUEGXNSye/BElXblWJIVJkxDzgqrWs7bttLixY6tWbFf1gMZqJOM2h+qRm1/iRS6afVzPhrD8D0sk8H2Ptr2h+hR4A+0zwMHgGPwPYhgHmoJ+BEGLbDh2aXL3//1fbc913qzN7XkV0IagGoUHCVvi2KQs/TDP1Pi4yUVGpvyj2krFWUDa6u8DC1PdwpV9VYOyBPVLdvFnfnniQWQlnfXJcCQDc7RFwdIXR5IrYllS3KFzYlAEkpktRaWIN6WINGhAVXEWBI3pSGU1CwiA+Jqs07dURVUqMArPS3JVPUUCC0d1j2ZmtFpzFu28oNA2zrCKps4wYGdIHSBkSpINYJNGTjWi2qfXasNf6bE3nr0zMzM5i7urKrxO6cOj9qj4BH4DoIeKLql4dHYBsROGPOTF5dnv/AudlzPzjXmf3Gju6Mi1QGIhbQK3qQo69kILlrVJ6TzySS1bLISUnF9qcC1Va0CaqEb90QXejWSlt8gVc3TlL1iuo2TvIo7grzQTE8z51SbetZG/639lVE/BR2k7LNIgYWuC4dAHNKAwjQfkJElAbQiGtUcIVOAfh7g4SVsgCojI+JMSke5FILwpQ29I+LV0JJhJOjB/yoKKo2EVZIadNR2B8WHS3I2xX/o1awIahcgsylDk3Yq0W1N6Ymp363Xkv/qIzLUz4VYBQXpB+TR2D7EPBEdfuw9HvapwiginoJLtVmu8tvv9Ke/Z7zV859MIPe/SYomiVeXVUJRhkqiso0VvDnXMWPllOV1qfse8oX/mHlNJ6iWIXNuakYHnX/HPn0Oar7dOGtOuyh8QOV53PCyCANwH6PLBNvghzDRNJpCS6nmkoINPmckkMA+q3WwxRqcR2SIIVQhhSSR/G2LNiBlsP8TFaRxQpnSYXbYacq+3a0DQ2Sn2RtJdDJwqUCkFnrwPuXeLTNrUV7rUArUFoZYWQeyfBSI6l/drwx+cdpOvbUPcnhc9571Z8HHoG9iYAnqntzXv1R7RACxpjw6f5Xji0uzX/r1eWFv98reo/18+5hrXQkA7wQl1TJX0IOGRZM6YxtpygP1dkAWSPTytk4tO0falaOiCBRQLI6uOSvE/30llM7tABG6W1YSuWMLquqDlR5SxAHtqcVojoIytuaKPRIpYp9agGgIFQRxCEXWqVRDVJ0B8BmASWARrJaIunE9YhKKJJV4BxsKSHHNW6H41Ysk1qbx0p52pjmYh0FsLJwaNfKx0JEmLcnxwL0X9USYoiuxUH6UrPW+stmvfVnY83as0fEkc4oTYkfi0fAI7B1BDxR3TqGfg/7FIEvz315/Fp38bG2Xvr2Tt759uWi92hu8hiv8PZ6CwZD+2TYn0Ff59A3fbabsn6om4OOg6vDAhVnFeTCvEwGqg9PVDeH7J7aCttHrSaqVp1ntX7YRIA2q7o9cBIrv5zIpm3eisRQoLoakTNALaxDPapDI6xBKiMusso1kDGFfb17FxxOiTdRomLzT4qrVWCdkIo5qkSuh0Sb3QSq6mpBPbLwJg3JsygliIIKrfJGVH+jltSeqKv6nx5sTH/uYOPgpT01r/5gPAL7HAFPVPf5AvCHf/MIGGPUM52vHlhYvvzehc7Cdy/nSx/qmu5RrTSgZzqJQDYPEJXTvOQnVvcjSUWN1Za3bPrNh63eV9b9o2UVpQZ4orppLPfmhoLyR1lJ5cUw1NxdKsmQqNJOkXEQAAAgAElEQVTfBq1zLb2lsiTXPhVXKeaiUqIoKZmBRFeAGGoqhWZUh7GoAbGIINQKyhzb+XIqABJMzLXGskDAqAKG+Z2qSq1XrTsBLVr8niMEQ5LN+2CVlQ+nFDlo21WVe2wpELkgwor5tKlMZ2th+vlmvfWJNIz/6v6x+08DQOGdAfbmavdHtb8Q8ER1f823P9otIIC5qAAQPLPwzPGlfu9Dc+1r37fYX/j6tuk0TFBCgBdliQUhmkL7mS6gT7moWCnNHuqUxkfJgPxcpXG56/KGoxwUU9ktsKrbE9UtTOqeeSlWzmM+6PAjHe2qXD8oXljDAnl34+NUUAq8O69ezBsV2MaXb6eoaIokTgmhUVxoJRNoBXUYi5vQCOtkJ6XJFcBgJgBuSgQTO65ZbZTzWEnYZZKM9lhc7b+WqBK9pZZr/KJC5pRCQ+qskNRdi2yscsyuwbzaAGKZ9Bpp87VGUv/DJIz+/djE2OuH4XDXk9U9s8j9gexTBDxR3acT7w/75hBAknoKTsUL/YXjV5fm/umV+bnvbeftu0uZKwjRsRwLo7BqH31QOQ81QyUVK/rRzsdQx3X2riSWQHpVpWhqOJ7rnpTElZ3+xBZWzh6oekQ+9H9z87sXtkYH04EEOfAyXXlkVPC0cqGsyAigphIC7acMhe2R+FI9P1Xjo7MAk1V8xhBBM6zDeDIG9bROxVdlYaBApor0ExtcmZzSXzh1xSm9eArwz0RUuQew5aRMrbkpBR8PrnEtSygl2rdhQwEBSpHLKqcAlNyClZ9Kp0E6P9mc/OMkrP3q1NTYi74F615Y3f4Y9jMCnqju59n3x75pBF40LzbavfKd5+bf+Jm59tz7+r1+C3tKhWEIIgDKPe3oHik/WdmFwmRkQYUV1Vyxj0Q1JMLKj9KqqngRX/WwZPRGg3OB06pS5l7jieqN0Nt7fx9SUCR4rKZu9AG/WlFlNGxZFZXac/4zeqVilADXU4kEFLtTGVzJAUQmBFkKSIIEJprj0ErHIFIx5asWeQlGl1zlT+eADfdbAurUVf49E9JBrzU3aDxvnEKMkQqJDgGcP0vbU8eMSpctI6k5gSnAJDLOJ5qTn6vF6b9OppK/fLN48+Lem3F/RB6B/YGAJ6r7Y579Ud4iAsYY+eXOy4eWu/PfOte9+iOX2hffmYm8rkDIQAakBqGS2iv70EE1FfqQI0k1OZFRJgRMVPGCjOUgzAPYHH1NgQvxBVsBvcGYXeX2oDbGV/3f4uzurZdxvjKvNyKq1tKsevOyun1uFQGq2LfKp9uT4V6opGqWZTnsIkXtVVnVRNKKFlbNdAxaaQsSFVP7VV3Y9Y8drYy1obLqqRsHEVXKE6ik11aOY8UxOF9hS6qHkQSmuNJw9qrUAiSmA5iwU48az9aT1u8fmZj5xNHa0TN7a8b90XgE9gcCnqjuj3n2R3kLCLxoXoyKueItV7pXv2Ohs/SRpXzp0Ux06ybAoikOomKBFIX5MScV26BqDHVi7ikGTLVtZ0nsk8KpbCnFoXsKhVYrsVdURG18albpCF/g12a6ekX1FiZ8V7/EVulXjmFYoORESCSdzrpq7cG6on80/eecVHYKEKioYtAdPX/xH4bibT5qoEKqwldaQU0l0Iyb0EqaUAsSSgWQBXBHK62pwIpvsoZKKXuoVtc6px4MHABsK1YK61tCS/6qsuS0GUp9sWZuVKglIMQxYWFZBhDosJNGtRNjteYnp8am/t976ve8IAQlzvqHR8AjsEsQ8ER1l0yUH+bOInDenK+dm7/0ntmFK9+10Fv8tm7Re6Agn3HMlSuhkBoyU7LlVJlRPir1Ucdh2upptrNk0opFJXQ5lUhekQPItcrpZpz7LQxVjrteXypPVHd2vdz5d+Oyp5UPVuara4FC+es8BuvJkOU/x/2pOl9TrilGB4imUqEVd5DC3GuXX4oKZqQDSFUMrbhBZBU7WiXAFlZlWXCutiWqjpxyu2AumBrcxg18V20+Nuak6oDIMJ9eeNPH5yG9joj0sEALCTp20ZJakbIaQtiLg/hko9b49Hhz/A8ebD74NJpq+SKrO79q/Qg8AptBwBPVzaDkt9k3CGDR1BW4Un/l2tfed21p/r9Y7C18qJt379KqFCoWUGIOqsnIvB/JKaqpZD2F1jzY45wqSBguTq9jNYqeghVWJqouvF85BTdJVNcqqmunxxPVfbNk3a3LIMd0eOS8tqp2qc5MfzU61RsfNNQntZ/C8lbhdBEBq2Barwlrw4ZpAFhPiLmrivxWG1ENmnEdJuMWhuDpnMAcV01+q+yPSkVSwDZWBrsMWK9XF21QNv+UiqeMLUSkFrFW4cViL6v2ugIs9A/AG0bMVcXWq6iwYjp4IIIiCeMLYZT8xfTY5G+GzfArD8ADy56s7rfzxB/vbkTAE9XdOGt+zLcFAfRHfWXpmYnLve67rnaXfuRqZ+793bI3LZSBMBKArVB7pgd93YesyCDHFqh6mLfHtHRlIHPQIYgpw6px39rpt5qobgYMT1w3g9Ju3+bG62ujdVBdt646f4iGLbIa3HjZYIDdAO/RNOavlpzUEigFkYqgrmKYSSagEdUhVglAKaHMDWhMB0ClFwukQEMhCnausPmwKOBikRaG+vErO2VUGwIM6q/Wdc2gm0TKz3VOAq5QC7Nq1cJka+oTzVr93042Jp87DscXhFgnyXu3LwU/fo/AHkLg1q6UewgAfygeAVadjPrilS/O6EB84OL8xZ++0p17Wy6LVEYCkKiWOoOe7kEmUE3NoSiKFcUlo46iJ6qjPkM7M77NrIPVDazo/FjnSuEKokrb3MIVW+HvlZCQiAjGgjq0oiY00xaRVVEq0LmBsuCQvwnQd7Vkv1WKOFivVVRoNbdLJb/VoYPVAKjrFYatiya1haWSq/zA2IFPpHHj/45Bff6h1kNzXlndmfXn38UjcCsIeKJ6K6j51+w5BE60Txye77e/6/LS1f/mwtyFe3KRqSgJQMUYOSygl3ehU/QgRz9Hjfl2pe3Ew1Dc9EVzhxHcDEHZ4SH5t7sDCGxmHWxY37dqvG7NUxqAxsp+LpqiDlUGKE80MTHlqo7Xx2EMyap0ympBKizuA/NeXXoMpcpYWwsM4wPZuVVsqjbAjC5kmE6wIs9h5cbkzGok6FxDLagVk42Jv5qsTfzqW8ff+mkhRPsOTId/S4+AR2ATCHiiugmQ/CZ7G4EznTNHT1x55XtnO/M/3obufRn0Q2xjriQrqf2iBz2N1lNo4J9TxikZoFcuip6o7u01sleObjuJqtuX64blzgkirVhopbHFhYJQoH1VjXxW0b4KC65QLdV5CWVBSavOwZUyuml/SDqtkktOqy6Ub7MbbuV8c0QVnQryTg6JTNrjzfEnp1vTvzU1Nv7JQ+KQJ6t7ZaH749hTCHiiuqem0x/MzSJwpvfa/V+98MY/mO1c+/4l03k4C/IIi56Fwi44OeRFBlmB3qgFFX1gXqq7rLr3upWL5s2Oc6vbb4agbPU9/OtHH4HtXAduX+S+Wmnd6ogqe6RioZVgsorKatqCsRTtq1JQhQCdlZSzSk0BLHzoTFBiTSJ1yKLbQiKqqIauzZ8dYn6j8xD/To7G2EErK8kVIFHxXCOufWas3vztQzOH/uMRcaQz+rPoR+gR2F8IeKK6v+bbH627GBojvrb00ptPXrvw/ZfbVz+yWC4/VEY61mFJFcjcCrUPeYlFUznn0WFocwuKzp0EfzsJyp08Dv/eW0PgdqyD1aZYA2UVLawMtjyV5AoQyQAaUQrjSRPG4hbUVA1CLaHsGupmxU4YAGiBqpUmC7iCbN00KbDkjVrtVrUOFNcnq664SoIQCmxaLI7raiutf3ayMfnbk5OTn7wL7ur5nNWtrTP/ao/AdiLgiep2oun3tSsQQAuqr/ZOHj936eQPXOnMfd9S0X4wC7JIRAaMQt0Uraf60C/7kGlshYoklXPwqBVqRT3aFQfMxWK7Zah+nLcRge1cB4Mc1XXWFuWrgoEc/ajwfCFHAIBYKGgENRhLWjAej0FD1UFkEqAQYEpBN4KooJaqpGcuClJVHVHlJhlcxb/msdHvV2yI7yFBSSzSouRaam4cq2i+EdeeGo8nfqWhGp+5f/L+JU9Wb+NC9Lv2CNwEAp6o3gRYftPdj8Djjz8eTL97euri/Nw/vLRw+Z8ulkv3F1EZyhgvrDlorOjXaOCfsUcqFk4NjNQ5jEkhxApZ3c6L/+1CeDeM8XYdu9/vEIHtXAfXOwe4Axt3bqPzB/NQNYbwATC3BsnqeDoBE9E41GQdVIFuAAC6sN6qsrCqak4pAOiLit2prnfBut4NJP2N7tUkJhLQ+WsMNTQGKQS1XVVaLU/WJh8fb0z8fFzGzz4w7X1W/bnjERgFBDxRHYVZ8GPYEQSMMcHfXn3uYLe3+G0XFi5/dLFYvEsnOoAYw40FhfuzvAtZ1ufKflR2qLgDhyfIzJ/6l1eI6nZe+G8nCLtlnLcTA7/v7VfWr0tWkQxKAwV2pTLWbxijEhoghghaUQsmogmYrE1DpCMQuaCKfIpgiAJKqUFjrrjQ7KmKKQTXpaorZ3hd4opWV/b81ZQcW4JCoooneSlNTdX6k/Wp36nFY78+PTX2wjFxrOvXjUfAI3BnEfBE9c7i7999hxDAcP/nu88fXVic+8iZy2c/2oX+hEyxngIJKdXzQ46V/Tojj1RjO00hS8WgpXYK6i70BqeUhXXSFTx53aHFt8Nvs968uvnf6TlH/9PSFKBRWTWY+43dAQy1Q41FAjVRhwONQ9AKWxBDTMpmWaBPcR+MLMEo7D7lyv/R/H/jS9bqSMe6sFtDVoOpPM67lTRWCQoUBDqEoIyXZhoHfv1gY+bf3jNxz4tC4Ib+4RHwCNwpBDxRvVPI+/fdUQRe6Lxw/PzSxf90tj3/E1d7C28qsQl4gPlzqNgUkJsc+hjy1+zviGFKhc1ygPrkcCcdul5yK9Td8nDExBPV3TJjWxvndX1Eb+AzurV3Xv/VlJ6K/wSSVFRWNejSUMVUYDCYkcB4NAkTyRg0oyZEIgSTl6DLHBNIiaxiEaML26/q+7bmTVev841UVXwhElWMmeDOMfyPLVulDiAsY9OKxi5OpBO/M9Wa+p1jjWNIVn2S9+1YIH6fHoFNIOCJ6iZA8pvsbgROmBOHT519/R/MLs//yELefUinIgS8AIocDF480SsVc1IN6qpo6M/Hi6FGNC3n/DgkqgZKNPynvuSj/7iRz+tOq2ujj9juHuF6830rc+zyS9dDA2/bbuaB22NRVSnwfGNFtdTYGACj7kgOA6iJGrTiFoyn49CM6hDhzSF2ripyimzwDSJHNjbDFp35/3rjZIMqexSOqFKRJN6OMlFVOoCgjMpG1Hy1mbZ+766ZI799JD3yxs0ct9/WI+AR2D4EPFHdPiz9nkYQgQvmwszzF57/yOWlK//lYrb87gyKJGhEpKIWJgeNKmreg6zIqGgD3VMLuiDi5QyJqiILHVUyUS0wVWAXENXVBMUrqiO4OLd5SBup5zdLVq9HVPGCsdmLBmuQZOGPnNRGI9CyChtpGFZWSwkhhJDKmFqtjtfGoBU3IDQSyl4OpsA8Us4rxaj/Zojq9WAdEFUaHJX901c6LuvVik1WoZAQibjfCOvPjDfHf/vew/f+wYSYmN/mKfO78wh4BDaBwGY/czaxK7+JR2C0EDhpTo6funzqO88vXPzBhWzxfZnIGiqQIGNJoX6s6qcK/6xHBR8Y3dMUqhRQUsEFZ66FpYCg4Msa2eZ4ojpaE+1HQwhsV5rHdhBVFygfdK9iC1RLNpGoorKqqcqfzjItiaxim9XJ+gS5AogCQPdLymnF89J1wNrqdLuCLE7bZpKKJ7cjq3iLSrmwpYRYxgvNpPGZyfHJX3vbxNv+XOCoNifsbnWY/vUeAY+ARcATVb8U9hwCWDgFAOHnFz7/gdOzZ37qaufaN/VUNqYiCQFGFU0J2SAnNYOyRBaKlcUkq4AWksiqkRgitNY1qP7g9QwrkUc8Xe16xTTVyb5ZpW3PLZQ9dkCjpKgOThE8E7EgsaqGCtQxubq/pHxwLLACareKHavG0jGYTCehEdYBMoCij8VYmBt+6xO22p2ASKntVMWJAK4ZADJWbuGK7Bjt6BIZXxmrj/3ZZH3y5x+dePQlIQQm0PqHR8AjsEMIbOHU36ER+rfxCNwkAi+aF6OiX9xzevbsz569cvbDfZlNy5oCqYCKNPp5BrkoycwfVVW8RqFFjSg1SLrCSgoIYrgSq/2R9w5FFKvA3OSYdmrzjcinD/3v1AzcuffZiRzVzYT+q/dx2A4VO1PRTZ5NBeAcUgMFFVcVUBQZ3xBiPjgqqyqF6foMzDRmIIIYsi7mkWMKwFYD/zw3hBNaUtGZzv/chZBatgq2pKNzpgCQpdSpTC4dmjjyW42o9msPTzx8XgjUe/3DI+AR2AkEPFHdCZT9e+wYAh83H1f3du49MNdp/+jpK6d+arm/NCljASpWdGHs5dhxKuMLJNcjDwQUYQ3JQyvdYE1wIQByJSBHuVUICEsAtT3Xy23H5EYV36vf0Cuq2z4Fd3yHN1oDm5nzWw39rw404Gmkrbk+hdI18lOssLeRCyihoFbFSFRt+L0QEJgQmuEYzDQPQCMcp2JGXRRAvqdbjWYIQSkHlNZjCyUpb9UaC2hpwMiC/F85wCKQqKJtVTmmWlePTBz970Cnf/LYwfuueCeAO77c/QD2CQKeqO6Tid4vh/m55c8dXMy6H3njwsn/aaG7OB43IiUC9HLEiyKqqDn0i5w6TwmSVAyQpyKG/sn4GyCgCyqXgSBR7SuATHE3qmhEieqNCMgoKqqEsf8E2vZTc6s+qttFVDGvtCgNNcog1RLv9QyqmECRCy3Zsoq8NtDkHwmkZqIaQQppWIeJ2jSMpy0wRQlllt+wkOtG3amodIqkXevmQU0E7PlO+elsiSUCCXmB70ftVUGVAYiuKGZaM18eb07+3PHpI38zJaYWt33y/A49Ah6BNQj4y4RfFHsGgZcXn55+ZfnCt59fPPcv54uFhwSEMkkSspQiM/8SCWpOeXFok0PFFFahcab4SFQpV9U+6GKLYpB1tME6qpu16BkFgG9EZLd7jBQ+tfC6D5nVZu3u97bmesUQBlMwqM7e+gjdmNbb03DO134krifi7WWCvZ1rhdPFh/2kBmvBtiWmUDveEFK+KjbaALKCQ5f/MIigVRuD8do4NCAFVUjqXKUx8iElNQLA7wXeZGKKAVJOzi8YPKrzxASciySJNNP6tGezcyhw682F/jElyGAURbKyKsNuqzH2h4209svvnXrvMz4FYOvnpd+DR+BGCHiieiOE/N93BQJnzJn01Qsvfcts58p/fbZ3/ju6qhfFYQOUVNbMvw+FJamo3BCJ2mD1r8ixs9tUL3+78aTZTvKxmQXhCs4cIcDXOKLq8KU6G+uRWTU9WkU1th7uHdx0bJyz4YlqhdytInubme8Nt3FE0JXV04Zr50HrksgqFU1Z6yohBdSSGrSSFkyFk1A3NTA5OwYQJ7XqqADNpNMS1UEXrsq5W31HauJhf7G2Jav9A5JTqSiKguPBrwpz10sNtbR2pllv/tJ4a/wP3pm+0/urbmmB+Bd7BG6MwG685t74qPwW+woBY4z8zOxn3nFx4eIPzffm/vMFvTCjIwNRkkBeFtAv+5DrYXjxejY+exW4O0NUSb9iSAcK1lofTqeoOvVrNY3ZLjcg1nhXP2y193Um3iuqWzgrHFG9QTc3XJ/UtQqfaF1VcipAGIZQD2owk87AWDAGgQ4odO/+jrOHKTt002PX2DA/wM44NQvgxwoVddVhVS+GlKKAyquQ9H5EVIWk9spBEJT1qP7UWNz4jeO1e/707vG757aAkH+pR8AjcAMEPFH1S2TXI/CVzleOvXT59R+41r76g+18+QGJ+aQRgI4NdPMumfljfipecPDi5x7V3uA7TeR2GvSdPj5WVIf0oJJlsW49jPPIXJ0fuZkq85vDci0NvtHrPVG9EULX+fsmiSruAeMcVaKKpBBD/JGIYDKehIl4AtIgJcJY5gUVWFE3KaGIgjpCSTNMqSeVubZkli54A5V3o9sWFvGVtaej9AJLVJEg4yOWcXssHvvkgdqB/+uxg4/9jRDCVoRtASv/Uo+AR2BdBDxR9QtjVyPwnHmufvbcpe87u3T+Rxezha/H+Bx6MWKL1LboQLdsQ66xYpgvWlU1dbW34q4GYp3B7zQ5HQ6BDdo3Q1SHOYSseq1HI7f/Q+rmEjk8Ud3CmXETRNXlEDtF1ammChTUZR3G43FopS2Iwwgg12Ay9N6XTFTRq9WuHiaq6N06XFF8w2NL+wdZ5itXFvuq8oMclKnakiyW6XMDFVYqsTQAIShoBM2zY9HEHx47fPQXj8fHT3oXgC2sE/9Sj8B1ENj+a4CH2yOwQwgYY9Tnlp5+74sXX/zoXH/hWzJZxHEUQ2JiaoS6VMxBH3oUUuS0u7UXpip53aFh78jb3DmSygT1ekR1PQA4V9X9j78fFLxsE2KbcTbay0VSm4VxW9fOzRBVJIFUD8WRD1RUKQKCTgA6gDq6ADQmoJXUIDQKTJ9dAqggyp7fBkP1AptyuKN1JVSYYIKFV7i2nMU/N/SoPgbFXtSZDvfNybBOrXU3t2htFZZRWVe1545MH/2Vx2Ye+V0hRH+zGPvtPAIegc0j4Inq5rHyW44QAuiX+j5436Gnznzhf39j4czfzUR/KkojCEQIpo8XlhI6ehFykYEeFIfsj+W+rUTjFud8dfeuauh/9S4HJJU47lrisF2zNqjwXle75VF5ojqMOtzi1K982U0QVa7/H0Y+yJ0DO1eVmrpvRCqB8VoTxtMmpwDkEkRhiKyyooqNOgQ5dDBvJTMqoqIS/2o/BxxR5ckerq6qojogpqzZroUC3QlKBYlM5ycak4/f+6b7//vjcOirQtwgGXdbQPU78QjsLwS26xqwv1DzR3tHEcAWqS/Pvty4Yi798DOzz//0ol4+LiOloiAmU/Esz0DjRQ4yKCGn3Le1JTx39BBu25uvR1LdRfe2vekmd7yeIfx6Lx1mEdvil03u/0abDYnqxltWw8U32t9e/fu23ujcIlFFbKuqqkY/VoEtVhNoxXXyVk1NDBK940pWVYmoCkFqKiuqSFudkrqWqK71XMXQ/7ChqsMB82Sp+h+JLqmr1rIKMCkh0IlM3rhr+vCvN0Tjlx6YfmDZpwDs1TPDH9edQsAT1TuFvH/fW0bgvDlfOz13+p1fu/zq/3YqO/eOMjVpoAKQWpJ6iqb+eZaBQFNxjWFA9ExdudT3auX/apJx54+TL+rrWRJdT710ZHU7i6k8Ud3cKXenierAXspW9xdlAQVaymkNgVHQDGswXZ+EVlCHoFRgkKwiIRZ4/g+JKp7/TFQ1d8Sy96tIaN1jDVnFBgDY+AMJL76nrfgn31aryCKZxW/RvgpVWZFBZ7o29vx9x+752UYy/vlD4lB7c0j7rTwCHoHNIOCJ6mZQ8tuMDAKopj5x8Ym7F7LlH3999pUf6ye9hkiURLXFlEBejJnpQ04VwZILIfBiVTX0HJmjuf0D2VbSURlulUxUj2J4MWeKaW3YOajrvCuv86njypwG5U4rirJWDGAteDfw/2TCjLmHw5euNaxa+Zs7T/S3Z41c7zhu1xqhkd+EokprxBntW0WVCquwq5wuqHuVKATEJoTxuAnTtQlIZQKAZLVkSkpk1Xqs8mxTMgARViSq/FkQrCjaq4b8XeSFySjJp1SYVSW0g5IrzHVFG6tS6LpIFw+2Zn5/Km3+wgPTj31NCJFvz8z5vXgEPAKeqPo1sKsQePLCkzOznYVvv9K//LMX+xceSBIpZYAVvoqMwLHzVKb7FO4XGm1rnHpi+6LuqqPdvsFuNxnZyDFhEC4lguJoKgpPSFSZBF6vzeVq4sjkZT3/05vHZlAow4NY08VovT1uZsw3P5Kdf8WuIKqum5m9k3CKpjYl5IaJKmAL41xAKmKYaUxCM25Sy1VTcEge0AGg4pu6MvxPzHktUbVerCtmZVX+6up1O8yrlhBoCVGhyvG4dWqmNfWxw427/uxI68jszs+yf0ePwN5EwBPVvTmve/KosPvUi6df/saLy5d+6nz/3HeZmoZQMhWlkL8pqE0qqi9MbUKbm2qbjK9r+L4noVpzULeTqLo3q74HtsHkfD8kD6xkrfa1dFY/Li1gPXUTX0PFcOt9UlmFjJUzuwG9Hb8n/374f/f+blcUCR6ovFZpdQ5GFQSrleDrHetuWEEbEdXtXhdrF569UdxEjdGg7a4lqjg2cgDAbHPbsAN3IzMByigYi7GwagwSlXCP4xI5qhrkmfJY7M0R3Zu47/EGduVj9fJyuarVVVQlq0MeK0CUAoJcQEOm5YHm5O+0Gq1ffmT6Hc95VXU3nBl+jLsBAU9Ud8Ms+THiBUs813/uzV899+o/vrB44ScXzHwzbkYQGcwTM9QmNS8z6kDFFzcJQgZARvIY/9/HJJUu19vZFrNK4jbI/cXe6EgYqZDNfspwqirOjX1YBY0rVPhmg8hkhbHyz+sT1fWOyam1G6m2JLo58irwJsf+hL3iMZSrhykKbpjsqbl+jvNuOTV3E1FdQQhpTWhLVAtuZ5oDtVKNZQITtRY0kiaEIqSiKsxTlzAkoituWihndX3D/41VfpvCsmr+aXu6AUOiCqAyAzGEMBY1Tk40pv7XA1OHPnFv495Lu2V9+HF6BEYZAU9UR3l2/NgGCGAB1TNnv/w9FzuXf2K2P/sNZVhQlA+Nt7HIAklqptGKCjtQIQNR3mqosn62k6huJhyOBNApYsQNrD8mfl9apWygstq/uf2uHuvNRv43Ih0COw1J7jLkFFhn6k6V3cg8KkR14Jm5B87DUSaqrqLeKapVokprBzVVU0BR5lAWaFcloCw0yFJCM67DWH0Man7cAycAACAASURBVGENlA4wXxRQzcdiqGF+rDXldepqpTPVhmtlQEzXWli55cAKPdtXqUJDaEKITGimWhO/Pdka/9XHpr7uC94BYA+cPP4Q7jgCnqje8SnwA9gMAif6Jx757MnP/+SV/uw/zIKsGUcBvazU2CMc/RYz0BjyRxKEhVWklbEz44rqmc282QhtsxmCeb2cz8FF9TYoqtctqLLqKM0HUQ0O/+MDm4QZKIfCKaqsg6YMrLoSBcBPJ/yGX2C7Aq1MEFjXYsgW5Az/RtIp5y4iV8Wq7kF6gNNXmbpS6NgSWTJ7r2Q5D303XSrJCC2UGwxltxHVlWRVA/4rygyKHM9xCZiuWhQlRDKEsdoYtJIGJCICVUhQWoJT9Knu3+asOpcJYbC4iinmRk1AhnAOiepaVZ3TTAK8Y0ZHArSrKhXUwvT1Rtr41/fec+/v3iPumd89q8SP1CMwmgh4ojqa8+JHVUEAc1O/dOpL//jM8tkfuarn3g6RkXEQ0RY9XVKLVIMVwVj27+y9qdrBhvyZgexKTEeRqG4UBq8qqJhXSH3bLQFltYwJqOvnzk4ASFJL0KVmKzFSW9kWiDcGECW1ExootKtJ14qKbNdRCMmo9b/kMK0BE2A6CP8e+7ijmop94yWF/RURWEde+DvOr1Ru7QwSE3cvUd3xk2ATVf/rKaoriSpbTJW6gH6OqT34E/olF2T234jqMJY2oR6kkJTBkKhSEwC0q1rpBCA3IKrr3fCx4r72s4O2pWUgaC2Z0vBaMhIbAfTHaq1/f9+xe375gfSBz3pVdcdXnX/DPYbA7rx677FJ8IdzfQSeWv7C2587+fTPLBaLH86DvKViVL0UFEZDX6PHIob7KVuMlRK6gKAvFSsnFHb2RHXbltnA/NzucVD0gr6T9h+2sEWlm+yFkIDSP0MKuNYl/a7Apgx0k2FJKs4j/t2pv2j9g8UzVb+hVUdRzUEkcuPspyqE1a0BESqQSoJQTFSRsAZSkR+mUgEoGRA9JZIqJJEQIrUDeyLugERL6WbzEbYN/Vvb0WZueG5tzzeScm9cTLURUXV75p5TeANTQl5qKIwBLJfMi5JSABIZQTOqQyuqQx0zRVFR1QokElUiqQJKS1aRXQb0WcGrxa2ZwfdrPifsNjzpKw4W9483M5SLbSgrntaNyQFacfO1qbGp37y7cezX7h6/e+62YOt36hHYJwh4orpPJno3HiZ1oIKXG184+cxPn58/+0M59O4P4gBkpCAzeMHSpKbihYvDshIkiWfYAxwVVmf0j5e63dkeczME4/aH/ld/TAytppxqqim3k+loiZSUfC8xr7C0hNSRU01tMVFBpa9O9aYJsjcblhiiwokG7xhSdY6sqIgOfC9JAR0SjipWLuXA9WkncRbJpU0BIJHVqatKAjaMILKKjSOqaqtipZXUVlLXUIld32JriFIVr42stdw222O9daPzezPr6Eb7uKW/b0FRHRBVjSSQgyJ4s9PHG9QiZ8KalxAYCbUghjEkq0ENIo0h+ICcAdhXVUKJBv6YowzYNICJanW+Bh2prnNDizfH1QeSVCSrtMZoZ5q6Z6ELQGSifiOqf/ruw8f+j0fHH/0b31r1llaPf5FHoPIJ78HwCIwgAk8//XS4eG/nPc+defbn28XiOyEwcRSHZOjdw+IK9FY0WGjhyArXcGNoD93/OeLPl6OdoQPbD+JmCIYrCKoe5fWM7NdLV3UXbicUcgtKh6vrpc7pFEhA3fUc5wAVbfqHucL2qTMufMHGC/iVe7Ybm42BbS+54h4VKAqZCgUBqZysepLKKSQEIgD8h9sSXVW4LXYhsqNjh3jb2pIJNB2fK9gi0wBMKQDIC2ypS4yajqLUpTEo2SpNEVwjjFCouoYBjUEGqLQOx4RjQ6xJR6M8aDsGS5h57XH/zgGBFpo9ZFctDYkkyhYKbZdP7PVW32bWEc22axW6XUt5mBi64R4HiioNYCVSzvABzfppO4md50roFxnkuNYKTakhEQTQiGowHjWo+j7QSFRRIceiSmmfpK1zQocL/w8K61bejK1QXO1iZ/V+2E2A1gIdH94AYWpKSetC4frIBNRU+vqhsQO/++Dxh/7VlJha3C5I/X48AvsNAa+o7rcZ3yXHa4yRzyw9M/nK8tf+5cmzr/+jUhYH43oMMpCQYVGFKaFX9LlQYtUqHnhjrptdtksAuJlhDlQrYmisHg945jqUdR2miphxewQGk+qXUJ6mfEAKvHLeKIZeyxxQnMISqVxn0DcZZGgPpnPo49wUBeheCZChaqrBFNh8AfcfQCRCiGQCgQghVvh9yGRUhhCSeomKJhNYJqec90e5quTmwOomK6b8OyQMw9SPYe7gwFuVeCulF5RGoLGR7udl1ssh7xTQ72cy15npx5np1Uso60ZBbBQxZIlkFYmrilhtZaKMGm/IPd+R+OC4kb5iKBgrzomo2hskR1RdZzQr7TuiiiqvIY/R0bmV2iypvZklutVtneJJir3QUGCbZPRMLgu0kSCLqFhG0EpaUFMJxCJmoor+qnSLY10dBkQY26qyTOs+PlbkOlcM/52CT04C1urNdcFCxZa5K+bH8/0TrgbsnhXruJuq9DNvOfrAz7x5/M1f2ioG/vUegf2KgCeq+3XmR/y4/9w8V497S+/5yrnn/83CwtybhBKhikMK3ZaApv5sAs6Zj6seq5jr2uyyET/4mx3eNhFVCmxTdNwVoSBhFaRaY94oF0ZxriDmmSJRyA0qWzl1BOvlPej2u5D3egCZoJB9qJCQxpAEMRGJSODXFCKIUPeiizpqUMoatVM/dkdAkfhZxRXr5FCVpb9VrYOQLLpcUtwPqp5scMkFWkhiqOm7MUkULRgwcwb0JRmos/VW/dT0TOtr0VjtQqe/lC70Fh48d+n02y/Pzz7YzjuH+rpfL5VRMgmEiARQjiuqrEEAQRCDlCGPW2N7TiSqqACjQoyEGyvTC5sfXW12wKsRtyU/WUtkPVG9waK3xJEcJJCoQg4lrj+0rMJ1UQB5qdajOqRBCjVVw9si8lVlBwBlxVpc4MNPDLeW6D6iEvZnpdTqqvb3rsfdYKSo7OMdG23G5wUq+fh+aFUV6wjH8fqbDt77C4/MPPLLPvx/sx9sfnuPgL0eeCA8AqOGAOamfurcp472Zf4vXjj3wo9qoRtxGmP5NRfoCKz0x0xIDDVbC6rqQThboVUEbtSOcyfH47RWElOtqkRh6hW44Z+szygSPfI35WIozAemsD6qqCV7WmZFDlmeQZZlkPf7UGBFdoEpFwJCEUAUxJBGKaRxQmQ1JHKK9DSwoVkMnSJRZZN2GhZH5m1ZFFf9k5paqeJ3RJClLEwjQH1LknpLaag2lYAUMC20UrIthZhToTzbGm99eXxs4jNjjeTL8xfOX5w7CFmj19CXgktCpUoFnaARdsVb2v32+y9eu/Stl5euPtyG5ak8yBVEADJVIBIJJsRCrBBSUYPABFTAg/+45SuipMnnl4qv7BPVN7wNwKMrMeVAIMEdHSXVLYWRVFQtcaSzXWgoJaaTIFEt2LKq1IAqdSxj8lSth3VSVXFuqBKf1G9LNStEle4VhqttSFZp+0oWK1marXpQCgqmFeDv8SbOphtpAYFWEOoQaiKdn2rM/OWD93/dTxyA+qwQqP36h0fAI3AzCHhF9WbQ8tvuCAIvmsuNNy48+w2nr538xfPLF+8Lk1BFSUTFMGjsj3SJ26SiurLOhd4T1TXzxF2f7GMjokpKpO3kZW8A0DoK0yzIcB2rrjWnXPSzDHr9HPJeDjorAHIsUpGknKZRAnEUQxAgWY0ovI+RdDRop7A4FrsgsSMCYRUvS0Sq0+ksgJA44b6wyIkKV7A7UaXimoroMC3Z/o4oo5BZEERX62l6cmxs7IU4jr643F3+qgJ1YezA2Nzk8cn2Q/BQvto6iFJOLjyTnFs8N355/vLhMA3fPt+79r7ZpWvvWMgW7umZ7lgRFxJSdA9QRFSRHKGah+4AlG8aGPJrpZA+pQPY9AUiqbgNEi0s9OOIv8sK2ImTaxRJ6KaOe5DrykVxhKEpOQ0o5zxojL4jMUWSipZVKd0cYQoA3wQ5lRQFdk5trmSirlJU6QajoqiuF5VB6sqpRzbZxna+ooRnrehmLDJx3lCN1x+4+60/vdBJPvOuI0c6mzpev5FHwCMwQMATVb8YRg6Bxy8/fv/swrUfef3aa/88T8pIKikwN5WJKual5RT+IxujqswxUAh5WVNuo2MCI5QDeCcAH+R0OgnJqkgD4kK2pZZIYTGaLmz9Pt4UYGg/oycWsXT6fej1+pD1ChCFoOKVVESQqgQLSCAOI1BYkGTD4FReYlUtJG3ofckElbVUIp0u1GoVRiIJmCNL4+U8UNwOSSoOj/UxLlyh7zXnqQYq7NbT2plaXHsxTtNnwyA6Uas3X52caFyqtWvzb3rTm/qb8bVEVf8ZeCYIl8OJl0+/cGSh13lkqb/0zsXe4jsX8vkHl2HpQCYLEWFaQ5xCHEUgFOdLk/1VwMqpU1RJFR5WgPENFm47KLzamVWxq4kqQiaRZKI3KvWropSTPM85L5oKq9ABIIFG1KCv2GYVySuF/wdFl7YlbzXU72zNXOrJKusqIqpVYssLk57UzoKsIPgrxQcw5aAMIDSRSUVtfqY587uBFP/z19/z9Zc3s/52ZjX4d/EI7A4EPFHdHfO0b0aJrVKffPnJb7vavvbRS93L70ina7YHPFdPU25qmbOBuyUxBM4KkrqKqDJLGKmClZ2e0CpBqebiud+jGumM1CkH1WD+L5PUvOxDN+vSs9fvQ7fXhzLXILWCRCbQDOrQUHVIZQIxREQfkbTxpZxJKf9TRBiogtv2ZHcWPy6v1OFCBSxYSU2h3qFqziVWnDJAvIBJr1Gg8jRNT9eT+vP1ev0L4/XxZw8cOPC6CMSVeyfuXdwKOUDSegJOTJw6e/7o5StnH77avfLea/2r713Ol97aybtNGQcirEWA1mlAPq2cK4tFV8PjcpZI3MigUsKzo0thtxJVTp/gmxYyVqBcdSyqKiArCiKqJaYAFIZyoethDTtE0ZqMsGMV3hStqbpcGdqvfkQMCqxs96rqOePujV2BFqq7fJ/FXfCIqlov10CHEIskq4nk5cPTB3/0nUff+awQorejk+7fzCOwyxHwRHWXT+BeGj4Sgv/v6pMPvnHl9R++OHfxn/VkP25MNdBIiKp7kbCgiop5aU5JHdS4V4jqIGTnFFVXB7/LTNq3Z27tKe6q5Ik9Dk977gCFKKJpOZrxu1zUgqr4s6IPvawDnX4Hur0uZP0Miqwgk/V60KDilbqsQyIS9I6kfuuocrq4NhNVVpk4GxVD/7YAyhLYgUeqE1CdwT61vuTOVZy1CpQXSh2jqGMVlsioPBDBfJrWXppoTT5+aObAUwePHnxxMV288rB4ONseDId7edG82Lh86eybTl184z2z7UsfvrR45R1Lun24iMtUpoEI4ghkEIFSmIsbsucrim12/KSzai644Vunta4V2z3m6v52I1F1YXvOlGCiiu5euCooHYVypjlXtcxKMjPDG6h6mJKqmmCuKhbuYQrAGrxtAweroDrXi8EN07CNyApF1ZbEkehP0QrKmnHtmvFdFJPVUkEMiQkK0T1+6Pj/MJ62fv/BmQfP38459vv2COw1BDxR3WszuouP56Q5mXzx7Be/99LC5X9xcfnSu8JaDDLi0K7z52RPTCxVwYJbScSq+iDSMyCtNvS/54nqwNFzAMWQk1tCVCnaqXrLuq5S+ELKR9VopI65qDl0sYo/60Knh0pqF/Iso1zUWIbQDOvQiltQkymGN0HpkEiqBCaS7JHKFJR9K5Gg2qakLr/UVeyTxY+rsLYhcQrF2kYNduzkt2pJKsppkYrbaVI710jrX3rL/W/5xHgy/tSlqUuX3yXeld/u0+C5i39e7wn12JfOvvCdp+fPfPBaPvfmXpCNiyQMwiSFMErJjss1C8CvbP+FKvBKojr0rN3aqHcjCd3METNRZbJv3b3Y/UMCN/0oubkEevbiGpWloJK9WpBCI0gpVxVt0dhXdW1LVF57NgqzqvuUs6Zy/rlDAsvuGO4CSnWAVlUVlEttU1xcrmoZwMGJg59qxrWPvvvYu7/ki6o2M/N+G48AI+CJql8JI4PAV+a/ct/nL3z+Jy51L/1YV/Zqab0G3X6fCmnwQoC5qUhU8VGiDYxSnqhaXW716Xwjouqo7aD9KQb6sWAKc1HRD7XIoN3rwHIXldQelHluvSpDmEzHoC5jSEUCAfVWRxUVSVkIUkSAXaoUFpRYL1QOfw9vILCwitqS2rxUuuBb9RQTUCnPc2XN9cCmiu5QSjBRGM2PNyaePXro6J/effzuvzjWOPaSEKLYycWMEYCTcPLAc6e/+P4XL7z4vRfal79xsegcNrFUYZpAkqRkVUVP1JMx7Zb8alllZiUOFdXt+Rje00TVRtapKBDhkthpSrALBUZckKhivmqWgclLUk/TIKa0lHqQWqLKudJ8y7C6u5jteOZyVCv5qKyK4xqu3FC5mw5UaG1zCRwP5tByBytc35JUf1kItswS6bmJ+uR/+9j9D39yQkzM7+Ra9e/lEdjNCGzPJ+RuRsCPfSQQwGrrz8w+8R3PXnzhn13oXfx22VRkb4SKKYWjsbORDV+vb+jDqohLFeOD2h+KqiPvw97l1RzIYbXZgMgMQuuoRnHXKLL6AjTs70Ov34NOvwe9fgadThe6nT45no4lDRhPWpCIEEIMaZqIWpyStdSgXQB3b+JcVNZT6f/UxcfNCiUHUAcpUl3xAo+9BIyGQGLbS6udOSWNUgUkhDIgX9QoiBemxqc/dfzoXf/uyMEjn72rddf8nfKoRLJ6Cp6IT8933/rsmVf+s5OXT33f5c7l+8KxCMI0giAIIQ6wb1LIirIREJKDgYB+nlEnrs20wN2uk3Q3klm2HGNVFe2psBkFdYKyRVWoqrooAKam4E0VFCW5MdRVDRqYq6owVxVvpEIwVsLm/a7MUx2cQ4OiqkoR1UD15/XKcYPh60vrJDA0KMAbEgVBKckBIBFpeWBi5hemWhO/8ej0o1/drjn1+/EI7HUEPFHd6zO8S47vrDk79dRrT/3k2c7ZH7pqrt0jawoCFYEpmKjSs2qxtOa4rkdU2bNyrz42Q1SJoFQuyuiagL9DJQpzgFFNzXSfwv1EVNsd6Cx3oMg0G6mHdQr3UxjVhBBRJbVtF2kLnPguwWajkiWQLXyy/a5c/h/+3oVziKiuejoyxUUpaPUjIFABdNs9qCX1a4dmDn788MzhPzhw8MCX7524d+lOkVS3npCsPnHqifiqPn/s/PLFD11Znv2Bi8sX3ltGRgRJAFEUQ6hiCLCoRwRUtEY5t9hla4fdKHYjUXVrhW5fXItcIqrcNIHs6ihXNaOc6jzLweQFhDKEukqgHtQoDSAm/CP25qX8aHtju4Ks2rW5KaJq7dxsLSeuY27iYJOSrfMIWlXhGo4hgQNjBz452Rj/P99x8B1/vdMRgL36+eePa+8j4Inq3p/jXXGEX+x88T1fePnpn5krr324l3SxfByUiMnM3RFVp6hufEBW31jhAGBluR0mBDsJ+pCo8ru64qShqoz5p3zl5Up6NvF3eb9UrKYzaOddaPfbVDTVW+pC3u5DbGJoxk1oxi1IZcpWP6SvCmsv5XJRbcEQ5aViiNW1rRyqTqiq0hicz+2gxAiL5SVZUIG9KcHtyNhfoxqFHZ+iMlTB5dbY+O9NjU380duOve2F6enp5a1U82/3HD1tng7PXHz16JVrVz4wu3D5H51fvPANWZClKglEmCQQhAm2QgBAE3oZcRctg9kKO9dCdTcTVZovS1Spba5QpLASUcV/uoB+0YMs64POc3KfSDFFRaVEVlFVDWVEFlbUqcouAFb8hz8NibHLm7ZfV1lUkRMBFQ4OV9IgjcP+jlvrsgtApCOYrE2emGiO/6u33vXWP/Lh/+0+A/3+9ioCnqju1ZndRcdljAn+9MKn/snL51/+8SVYeLtpaNBSA7UCMob7xds8sBsf1lDlGGzrDLlv/OJducWmiSqFJpEW2QIUtKHCgH+B7U/70M7asNhdhl6nA0U7owtrS9WhETahpuoQo3k6YEEKV09TByj6ym6S2GWJC6gwR88qqhjyd/TZhv/dhw4SUTLwx9dJSTnH2GEIb0wofQAVVSyMMWHeSBoXZ2Zm/nB6fPrfBWPHvzqqxum4lp+a/eMDb1w+942n58/94KXli+/riv6ErEcySFIQGH7GXvRBwzYuKLBUsCp239Y1uFuJ6qDF7MDaC296FLkAlAKJamlb+fYhy3uUq4o9oLAXmiOq1K1KxSBLdxM1JKAuT9qBPyzI5ND/gMZWwv/UzMHmV7vXDYmqvTEkVRXbCQcgcwn1oDk31Zr8teNHj//m/cn9r93WyfY79wjsEQQ8Ud0jE7mbD+NFc/LQ377y5P94cfnid/dl54CqYQhNE+HBwhwkLjd1gV3jl7h3w/4sMnFnnGq+3PB7VjHRKcEJmBgmxep+VlQL8kblwqk2fe13ehAUAiaiMWiFTVJVsR0ktUCVEZNQCtczCXWNQbldAP8e/YNccNVVVfNlnR/4dUBUNRNV13kKb05IqcILvJZlTaYXD88c/tSD9933K4leeOnYsW/ojvJ6x3zrJ+b/Q2v2ytw3vXr+1f/qYu/K+/phMS1roZJhDCpMIVJ1alyAwWt8ItHfiVzVmzqPRgZkPn+dRRmTSE4roXa06KdKZDWHXPehn/eg3+8DFJpUf7KqCmpQj5qQBlgAGNpmIEMS6s6XgbJqXQYGOauOrFZJqyWpNoGA17V1quBUI/bOJaIqQoAcIDFpMd2a/n+OzBz5lYcnHn5qlCICIzPdfiAegVUIeKLql8QdReBj5mPyQ73/5P1Pvfy5/2VZL38dhEWoQmYy6DxFeambVlPv6KHcwTe36k2FoA8JiS2mQg9a60OL5BTtp+hrmUO724Gldhs67Tb0uhl6/kBNxTBZG4emqkNQKJCFAqSqmDcs0MQS1VSylRr252HjH0dHnUmVywNkOjswS6eUWZsWQN2ZcH+2utqyEmGErgXplanG1JMP3/vwL11649JnP/jBD+5oZf9WJ/XjL/3W3z9x8ZV/ci2b+8Z+kE1BGkoVx6BkTJ6wAXYyIlLkierGWOPaHf6VivRwDdr1jvnWqKpiMWBm+tCnFr/oVFFS295QRFBTNUphqQU18vulDmnVFqlWKaW5oAr/oeVbdTtHRlcqrAMTtkEKAfk7D1qqov9vACKXRJKn6tNPHRif+eV3HXnXHwkhtt3rd6tr1r/eIzBqCHiiOmozso/Gg0UoZ8/+bfKl8Oo/f/rMcz+WBdndYYQXFgCpJGQFaiWOqFptw6/YdVbI5ogqBfqtmooWVKiqdrMeLLeXob3chl67D6ZvIA0TqEdoll6jHL/QhJSbGpiQm5aiHyWF5h2xZOXIXcQ5L49N/gdODKiyIrl1RSpEzpjs0nYDRwAJutSYS2viIJ6fbE49+dZ73vobb7v3bZ/ajd6TqK7+wdd+73teOffqD19oX/yWLMyashGAiANIY/SgRf9ZbiPr8LudHwG7UVGlRh8EDtdEksWUZqsp/Bt2hqLwv8ghR6JasqqaZwVAgao8h/+xrWojrEMCyYCoDv17Gf9h5mq1md3wBqqaBkBdqFwqgC0Q5NQXZ/7PXcgoSQHzrQsFqghgLJk4NVGf/I1773vsV4+JsWu3c779vj0CewEBf9nfC7O4S48Bi0/GID7+V1/97G+eXD7/rjwua0kYQGxVuQyNvImorncRX2n0vzLavzrUv9eX+Y2JKl7qEc1hdXRGFf4dVFM7i9DtdAEbO6Y6hUbSgDSusfenkRDIiCr/QyykKjl3lG2p3IWa8WVbVP4dkq+Aik0cgWXS6pIFXLchbjXK5BRJVCACaoeZJkl/amz6r44cOvpvvvmhb/6PQojbbuJ/u06jq+Zq689OfPq7Tl09+aPnO6e/pRMtg5gEiNME4rIGUZlS8ZknquvPAJJR+hywmjy6RuD6QqLK605DKUsoJBNVdK/I8gz6WFSVGcpJjURsiWoDmrLOZBfXpy3wG9xkrfFRHTr6OlKKZJQD+86JnG/KnN2VPRtcewI+HzC1pUSyGkBN1pfHkvHff/jhd/z8MXHg1du17vx+PQJ7BYG9fgXfK/O0J4/j8cuPN+JG8G1/+fzjv7igekdEqkQShBBqQcSFvT09Ub3x5FfClPZbR+5RwcSQP1dGc8epfplReBSN/JeXl6DTaUPRzSEuIxhTLahHNYiihNUibAOJBv1YRmUr8ElXrRBVvJRzK1ABhiyXkKiyuT1dwG2HKuc86Y4HL+xU+Y5ZmkVJrwsxtUCDGW+Of35mZubX33T0vj9+y+G3XN3NuXyoqv7N7P/P3puASXKVV6J/7BG51L509aLe1Xs32hACYxsbxn7elzF+2I/BG9geP7wwNja2Px62xx5jmwEPeGxgwAZmMGCbXYAQUgMCISGB3EJ7S2p1t7rUay25RmZs7zv/f29mVqulrpJ6qSWyv1KXurIyI27EzXvu+c9/zrfGH5i854cmZw+/7sn64RcmgzHZBZt8u5+8rMg+mzZkxMobVMJCuUVN4D0z0AhDkA2adlvjMdebgfPfKAvTes/j9S7FU3B+uIdlRDAWPUCVJS2pfJkxRVmbm6paEcr/LYpbwqpy+d8tUNkpUZ9Z4gqBQNBuUhXGvsP4A1h2Tu7pYLWTmqZ02dzZ37kOAMByvMwC85wQoMrXOXHTPn/g83u27f2rTcEVX70UY5i/Rz4CS3kEcqC6lK/eEj52bjiZ+vzqM3HtN+9+/O7XGb7Vb7kOmdByoZsX9klp3FmYO50UnSDFJXzyCzj0s0u1T2+4AZBHlzxeVHSgEPQJWwRAw2ZUFFFMYdaiJsqiaUTtOKJaAC1QegAAIABJREFUtUa16VlKwojc1KY+u0xlp58XdRjvc/ynaoqSAr0wqR1rKsVIyTGpMj8sAHSrC8v0FNuk2q7kOCVdSDNPeI6wt/CbdMDoHhsdGHnPulXrP7p3295Hl2LJ/+xLvD/L7KkjH7/i2MyxH5mcPvpbx1vHNjoDvmEEAdmWR37ikA8gYxgU27FIXthz1SZTlbnhDpCZLbaz0qleKXuJikUSrvVz/UBf7JIA4VPlIY12KkACclIeK5EAALDyZowbqmBV1aYkTsk0LPIdn0pWgQbtfvINnwGvav/rMqtIVVPl+67+Wu7v7j2r7DPUYPOGSzsA6Ew1pQnHxg0XBRsysLue6ZMVWQDM31o9OvEPfWv7PrjL2JXrVBfwmZg/deWNwHP9XFt5I5Wf8QUdgUPZIf+hM4/tOTT98F8fmnr0etf3fNfxeXFO0MmbJMRt0YpBuqBvvoRebH5AFfZGajHVJU1eOIEJJRo1MiJqZi2qJyHVoxaFYYtqlSq1ZuvkxCYv4H1OHwVWkSxoUlVXP5gi6d9XRv5KU6o1qDp5CvrTXj/Kjpl6R6va+RfZfGiGzABnKCDVzqwsMIvN8cGxfx4cHP7Hl77gpchEX9Qd/gu5le7P7nfvefKebVNTp37p8ROP/0LTbvVFfZZp+Q4VUpdKiUu2QRRZLYo5itOnLHXITJWO1YgpNZtkUNwBqgl7iVrMZhsZQ9bn/FjcYDVjFlkkPqwx6TRTcRme/wmQNWU/VSn9N7mpKopjfrpjO1QyAxpxhigwAtkQ810raWr8UEBVtl24N3Unf2/UrYpSVasnVw64eiCeqcy26uZFBtLECWVJlHJaltk2kZh1bLR/+GPXbbnuL/qMvtPP+aLlv5iPwAoYgRyoroCLvBhP8d6Zw4OHmg+8/MCxb76raswMe45vITKVTJvaaUZREvMyspwTpeZzXeYDVGE9pS2gwDTJsAlQzdKYYqROUZuaWZvqcUi1sEnVWo2a1TplzZhKhk/9LrxSS+RkHns+sgIV2jr5TsCk6sznNqoeplSD1U4mOjelKO5LpVNpPwDGzlzHRtJYylGiytg/s1OzNT6w+qtrV619x5p1a76xcXDjsstD/9SpT5WTVnLdo0cfedPh2aMvbpSSAlLYkKBUzpCcRNQ2QkotMOIBUeqQkTisFYZMNzVDMigS5jQzKDHsFQpUJV1KDYPiW5UMIIU3MMBqk1PW2nGb0ixhVrNg+jTmjlDBCLh6I69hcZQtd/qDHVXgdC5QldQ1eQijqpN+eYuoGFVcJ/2U1ITHq7ysZdlc6XAMm8y2AUa3PlDo/9I1W3f/4YS3/oH5fBbkz8lHYKWOQA5UV+qVv4znjW7/u5p3rT10evLVdx2+/c+sMpnIcYc+kUyTIkR7JgmZyzj2dL7Df36gCjcpAarcqMTWPbpjGWEJotsLEY+atqkRhWxFVa1UqV1vchxqn1NkoOoZAVmJo2Cq+Joyo6qN/XtAqwaqbFHV0fp1c9F1UVWaTCQgQOQBCqiqdhQ+bjgIZGa74BYf37F5x38d6x/7wvY126eWsi71ma4v61WP3zZ8ojH5M3c/fuC3zliVjYmfOgXPpbLjszMoNJamDWcFj7LE7nS4GwakMG0iQ4Aq2EBmUwGtFKP6fD/QFy+r2tsgqc7yHECVhS5wtkgAVkNqAqhGLYoTjJnBLhZj7igYTbYHEx5UMaqgZTMp/as7VYVZ6GZBxZb2uF0o2CobOfbFVZpXZlS1thaXx+INGaQzRmSQmzpJySt9c8em7f/fjv4dX1qO9/p8P+Py5+UjcL4ReL6fa+d7/fzn+Qg8bQSyLLM+e+ym3aeap3/3O8cP/D/+ANpzBBChhInSP5fyYKS6wh/zAqqc5CS61I47pNamogwKgBo3qRmhgarJdlSNaoOonbIRetkpKn9Jj6zUZu60C067FlIdVlWVN3WZs+dde+x6oAtUcaqKk+2Ua7mGm5FhapBrpL7tnrxi9fqPbd6w+b/tHN15ajnoUp/p1t2f7bcHwoG1X73va29+rHLoh6pGbcwNbKNU8MkyDUKkrWNL3GqKFKVOow4kExFx5FKHQ5TSvxTDL0ywxeIEq88CVPXnBatV0YSZsnNElLQobIcUtlsUxW2+5zxymVHF5syxfNk88f2sNNZnMarSJqg1qT3tUlrAqoUIrLM22PZKicNV+V/uAhw9tN/cdBWb7E1cdAr3X7nhyrftG933IQO7kPyRj0A+AuccgRyo5jfGJR8B6FO/duiel56qHX/rZPPIVVYB9jECjjiDHtowy+REqpX+mD9QBfvZNY+XFqqUwjSkMG2zXypAar1ep3q1TnEYk5/Z1BcgrScgO3M5fQoJOmw9xWb+3UYoKfuLdyW+x6OTPNWBxzr7HNcNekn8voqr5PjU7seNkYrBPd7Htd16X6H/7u+67rv+ePrx6TuvvfbaJWtFtZD79Sunv/ZTtzxw6xtPtk5cHbuR45ccclwAU4tcOyAztSnrdbqHmyhrttXfKqGpo9lcyJs/y3OXGlDVQJAbqjRQTcCqaqAKnWrEDZqoIIy4g1R2yjzGCl52oiiksU+NqKrodBsYlTaVmwiF09bda6zg5qYqAaoib5ENNzZk+FyzSSQcPL9ik3zLP7Jh9YYPrl2z9i/W0towZ1Uv0A2cv8yyG4EcqC67S7r4T+ie7NDANx7Z/+NPzTz1zqbdKCNdMHBdpGFLqTpF88PzaQtZ/GMw3yM8H1Bl2KJsjaSpQwrC+BNlMTUAVJM2NdoNqtcaVK/UqF0PyYotKrsFKnllafBIYTkFdarTZVMVUNXtVMo5tWM5pX0sezWqrPkztGY2FQZJWyxpgKs0tNiI2Kad9pf6H964ccs/XrVj33sHaGB2pSzYh7PDgzfe8/nXH6488eppmtmSFRJyfZfwx7MLZMTCOOuUo26IqHS4s68oSz0UnzqPT3PcT+eLal2KQFXAqnT/c1JVklCbjf9bSqfaoiRJ2d0CXf8DXh95TsAbKdyzHSW2cstgxh/JUsrQnzXW6jOJ7/ceoMqiFjhtcFVDN1ppeyqDDLXpxlxg/XfmkJkY5JvemVXDq27auWnn74zT+GnDWOGdo/P9UMyft+JGYB4fbStuTPITvsgj8IVw/5ZHjj7yi4dOP/EHhm+atmNQ4LhkZcSWVOjaTVXEZoeyuMjHtFhf/vxA1eRmDVkkMzJTABhxTYUNVS1pUhjD2L9J9WqNwkqTsjDhppI+T9hUk1y4pCrrKRZhiEWPWnjZpko3U6k0KZ0QxNpIVXjGQg7gBMaPbXnAjPd2/SsmSsCVNHwVvdLU6NDw57dv2fm2+1fff+8rjVeirr0iHtCr3njsxu85cOw7v3W8ffw/1Oxq4BRcGMKzXhgVfs6e52Qm7EbwreTbw1cU/26mYo0E6k799axjp++nZwOrywGoYhME4394qaL8j+7/OE7ISS3qt8o0GPRT4BS6QJWrCAYZCnCqSSVVfB7rLgjVClbV0Sa+Aapa0NWoKrNbRrFK25pkDFTZw5WjXZ3GcGn4rqu2vODXJ9yJg3n5f0VM+/wkn8MI5ED1OQxa/ivPfQTQSPW/j3/keyanT/7eEzOHf8gv+BT4HjlgjpKEsiwRVoSRateM+7m/49L+zfMB1YxjJIVRgz2RkSbc4RzD9DxrUzVqUjOWLv9GpUZxrU1ubFGfW6Z+t48XTgKXjZJ/p41KSvIaoDKwVJ3/3Pik8qU67JECqiwX4AU7E2IV+j5l+s9NK8yudrW0juFGg32Dd65dt/Z9O3bu+JdVxqr60r5aCz/679S+M37LI7e89snmsV84Y5zZbAU2Faw+sG1EMZFjmqDrOKxBrrFYKmVAqMzkCVDFOEMlMDeh7enH03s/PRNYXapAVfx5wahm7CiBJkIAVUhewnaToigiOzGpzy4xUC24Rd6g8X2p/II7QFV1/os8VZhVPA+PczKqOpmqp5mKS/9KP+tYNttToWmUKxEIISAn6iv2P3Dtjmtev85ed6dhoFMuf+QjkI/A2SOQA9X8nrikI5Blmfv2+//uVdPtmbecSac3+F5AvuOSDVoQQJXTd7DQSGBizqjObZB5GrjIYPiu7HLgO5smlGQRN1CFSUiVdpPqrTqb+4fVJplhxnZUg34/FawCl/zRNQ6gKglUAlDFnkp0qAJUVQFfAVUGSWw9pRpNOgGp2lxSPFwlVlKlK6HMmmTkOx6lUUrlQt8TI0MjH77yyiv/aefYzhUZJZllmf2Bhz/wQ4eqT/z6ZPupV7Tt2Cr7AwxUzYTIVkA1NTA30EaOjYVJKQPVjKwUWfYCnzi9aR6f6OcDq4sRqM41/J/b9d/9ABNDU9QU8KWjVMNWk5qtJpv/mzFR0SjQSGmQCl5JgGqqbdgsbobSEak815TWdC5QlY2b2h8qqarUFWDnpqhv/rnINmDBZlKWwFFANcch5Y3sNHCLj+/dsueNM7MzX3jxuhcvG8/gS7qo5G+27EdgHh9ry34M8hO8hCNwsHpw9F8PfvLXTrfP/HErSFzX8si1UA7DGoO8d/HXlBztHKie99JwKViSiShLKE2h8W3zIg0rqtmwRrVGnZq1BsUNxKRCo1eifmhTySVKYG1kk2FKTKp0+yvmU5f+hUOSL/VzXfrvBc6dzmnlMYlryVo//j2RFGRxRkWvAPqvPTo4euPE6ol3D28f3r+S03n2V/Zvv+voXb9ytHrsF6ejylCp0E8F2ydHXwdTEpeYOUeDFdKoAFSzjOOGAVaBUPFv8wGqvffUuUDp2Zuh8wHXczGz5/ud897XZz1BGqVUk5M6Sc1wdp7Kw6DaqTKU/tvc7Y+ufwBVsKsUpRRkHo32DVPRK0sUsIBGvv+ZXdWxtJqhBqOqzfyF11YbtO4+WpLgus2HLBdQD3gFYzzEqk1YcY4kNuzMMp3JPRt3/4mbuP+8a2xXbaHjkj8/H4GVMAI5UF0JV3kRnePtU7fv+frRO17/ZHPytVGQUGAXyDEdsmGxxAAVkaDatzC/Pc976bh5w+KFMM0iitOIIyTBptbadZptVKlRb1JYa5IVGVQyAuq3i1QwCwRrfyOzFVAVIMkglcGo6CM1a9oBqgrGdhjVOc0mSoKg9K3MJyWKVTVZBSuulZlFA6XBIyODo+/atn7bR7as2XL0vOe5jJ/wUPZQ+aZHbvqpp2rHf+ep2ql9tuNRqVAklzcPUnqW5ikgJwVU0bDGjKpJtnIGEDC7sIFatkCVMoqxYZsDVEPK2tJQNVweorJfRvmdrBT+pj1A1RQdsNb8atApbKtoqzsBG2q8hWEVoCpQFnIBuRb6b6lOKEs2JTVwDPfktnXb3lUICu/a079nZqU0Ei7sLs2fvdJHYIEfayt9uPLzf74j8KknPvXDD8888ptHmsf+Q1owqGgXyWbbIxWZqjqYWeGY353nH24wQMgRRxoPGKQEZf8WNZFA1axTpT5LzVqT2o02FQyfBtw+KpkFcnlxdsgyXQa6YEOl4D+XUe3qUxVwPSdQ7QJUWZh16IAwSZyFbjGDRA7eK7HSdRNXfHxkfOSdA1sH7ljJbCrGC7rtj5z8yA1PnDjy2wdPHvqZzDMoKAQUuNhKqOozzwX4OUCTjC8BqgBPXY1qDlS58YxZ1V6gKsb/YFSTdkxWZNJweYD6fIRceAJSwXKiyYnnkwaq0L50ASdcNbTmuhO5qmYozx+u9cvf4r+qflc5LUi1Ai4D8jxxG3CmN09s+thYMPKWnaM7T+ad/+f/yMufsfJGIIcCK++aX7YzhtH/+x9472uPNU++/kR0eqdRsKjgFBioGlnMPoecrKTsX5QA4LId71J5Yyx3nMSTRtTOWhQmLWq0m1Rr1KgyM0utRpOMtsENVLDlCQyf7am0FRUWTIBdlOd1gxTDVhUioNxRpRFKlf7nMqpzgSqelyZZx4sVJvbQWuK1bcPK+kuDp9auWvfnW9ds/bd1I+uOLZVxvpjH+c3sm+u+eu/tr370+ON/mpRSy3RNKgaBMpGXLQSDWgRiqBI3BzzA97PTTJUDVQ1UsUFiCUzSphBBF+j8D0OKWxEZUUYDhQHqL/RRwQrIycQ7mGNquQtQAoBZasEEqZTxWbut0qeYOVXNUrI56220wgwQoCovhKhg5XMMzTGAKrPgDFSra4bWfXFsZM0brhncdWw5B11czPmTv/byHoEcqC7v67uozm4qm+r/8P3/+w0nG6dfN5NWV1kFlwKOjQSrBENuJBYJsycLxYVJ2llUg3CBD0ZrReE9iy5/jkqNQ6qGdapWK9zpnzTaFJgBA9WSXSSPkEBlcdmT7Y4U42mZwigxAwrQ2mHztEZVhwCAAZcT0SXQjm5P/xtsfvA6WKAt0bxCsmobdrp1/dYb+/sH/mwgHjiwa9euvNOZiA5mB71/+eanXzHTnP4fZ8zpjWbR5CZDlP8dZvwECDFbqJumFFAVSzDMl4UHZCyr0j+7TUhDWReoRtSKoVENCU1V7bDNQBVs6kChj0oO5oNLVgJmGu4XFqWqtC9AVfxQhSUlBqrQl/L9rHWzYLhV6b+j02YYqsAqYlkti+C5B1mN1hSwLtywG+Pl8W9eMbzlV/eNbD9kGIgeyx/5COQj0DsCOVDN74dLNgL3ZPds+NJ3vvQH083pn28YrZLje+S7HjMO0FdK8w1YPS54cu+uZjMu2UEusTdioJqiRySmZtZmg/9au0GVepWqlQq1a00y28Ql/7JTIt/wpeQPmGrYwmArQImuf82o8lKs/VmV6q5jiq7sqTRQ1YbzuqlGiweEhdIlUe54TkpBcXrr5m1/OOgMfmrfln0nl9hwX7TDRfn/Hx543wtmGrNveXDm4R/zhlyyLIMKTiAbi1iAamLGCqhKp4+kkSmgyh3mC9vcLQWgKnrR7nmxRpQ3UXNDQcTwH5SnSE5YCpMCqLYZqDbDBrXCFplRxtZUg4V+6vdKDFRNBVQxB6CRZ8ITTVWKUeWyv2JUsWlgwKnssKSZUTGqLKPRpX8Bq9gJAqhCr42NG9LGAGFNC0DVaQ16Qw9uH9v6Gn/Mf3irsbV10W6y/IXzEViiI5AD1SV64ZbiYd/Wvu2a2x766h9MN2Z+IrUM2/Fc8hxHwj7TSKxcWCdmS+NIJzJyKZ7tpTlmXr+TlKIkpkbWYoP/Slij2VqFapUqGWFMXubQkDdARbPAUalS8gdYlS5kNIho/Rz8JHXwqQBN+YhgU/MeBas+uy6TqhtMpKAp9lZ47W4CfeD6tYmxVV+eGB59Y1808ljOps69Rz49+ekrjlVOvObOo3f9qTUIJprz4CmggLPhAYxiKyJYVWnrNiNVFmGdC7IwVnWpAVXu/OcQiS5Q1YsYt2IqoIrhiNIWb+B6gWrYDMmIUw66YKDq95FPHkeaQqdqmw5XGDDCHFohqhZpLgSjylKLs4EqnidVoK7zhYBUBrhoeoOOPEkEsGI/jvlhwWXDjUpG6ejuNTt+bigaunfdunW5RdWl+ejM32UJjUAOVJfQxVrqh/rZ2md/4O7H7vrd2Ubl5Zbtkeu55NgWwj7Z+1MAkUOUyWKRA9V5XHEYvbcjbqKqZy2qxg2aaVZptlqhsFYnLzapbBWo38aC7HN8o226XOLEagyGh03lmbw2GcDqDv9eoCr/1v3D10qxTHo17zKqYMXx2pYwSMKsxv3F8uHt23f+RdEvfnTfqn0rztz/fFfzjuyOvu888cDLvv3EPR9p+E3PC3zDt30KsoDcxFFAtU0pzEC1nlJ72fKLL2NGVd9wShgqQFVpo9XA6ghVZlQB6uEnjOZC6FTbSGdrULPZJIpT8kyXhgoDNKCAKjTbDFQtlyOJO+EJIEsZqMpSaWOO8OZOM6pi6q+t9Dpa1R55K47GMS1KYgGqrHDC1g9OGIab+Kl/5gXr975qfHz8zpUYenG+eZH/PB+BHKjm98AlGQGUNj96+qM/d9/k/a+vNKvXu45PruOSYxkc+AmwKoDHJoIJPevEVl7pX3tFnn1RdOWz1wmBS6JZRgliIuMW1ZMWVaMGW1JVKhWKGy0qo9PfKVPRQNMI2FSXTBM5YAJObdMil4Gq6INh/M9Rkso3VUqsolGV0r/+ieZZZZHWxv8CHeT1uNPfAkNukGu7M2ODo7e++LqX/PbqYPVk3jTy9Gl3d3a3c+fBb+86eubwJ5+KTqwJ+gLbtT3yUny5XP5OzIgyJAEooKrB2nMBqQxtZUc45/F8fVQvtIeqguBzj1H9n5z/WQ++tTOKCZ7CEXupNqOQ6s06NRoNyuKUXNOl4WCAhrx+CgzNqNpkmjZrVDsBU0oCIGID6FMVUFVBF/rt8be2qJLvBNzqdDbMsyRNePPG85Y1rfJqfuJVX3DFC/7TFauv2D9sDFcuyQdy/ib5CCyhEciB6hK6WEv5ULMsc95z5H/9+uHZo6+ttRu7Hcsl14ZGC4sldGXK1BwLcCrlZ3oOzSFLZYx6pYR6seP8ds1U6tVZsZYoITLLI/iQF7okzZiJRrmz1qxRLWpQLWxQtVqjerVGdkQ0CG2qVSA/c7l5yiSHMgNNI10bKgflTB5vmP+Lxg7vJ3GnKqlK/z8flw4E0IEM3a5/DXL4pchgmYFjOFnJKz68fdP2d92w44Z/yEHque/SLMvM9z32vk1Tten3Pjrz2A1O2fFsB+Pn8iaD7anApsKkSsSTrFNlYKhiPi/E/X8xgOaFOK7zvYYGrSmn28HKC5KYlqS0YSPXrLNlW9SOuUFtrDBIo94gBag0JOJ6IdZf+J6L8wJPFVjl9+d7H+KWrixAHxdrU1VclXZT1ZxvZ15oKY0KMzEzM3MTt7l3/b5fGSuOfWH9wPrp851n/vN8BFbaCORAdaVd8ct0vlmWlf7nE+/5L4dnjr66Hjc2e2BUbegkwTnEzJ6yYXkOVHVqo/wNUlktbmzXpTSf0NAlacrlzcSIBaiyJVWdQWq73iIvs2gQnf5GkbzUYcN9llaYFjecAOygjGkroMrBAeY5gKryYdALN+sie1J4AAq6Xc8qzpX9JwWoBlbQHCwNfPmGfTf88YbRDd++TLfgon9bANUPH/rwuqlw5r8+cOL+n7SKVtHyHA7EcJAihs0KR6eiGR2bCClx63jRcyVEPZeTXoxAtZc51o1V3Y2d5jtlTBC/bJgZJUaqSv+oOAijCqAaxjE5qUkTwTAD1YICqoZhU6I3agCqrC+VwAWed9yxfzZQxTPUBrMDVDWbqpq+FBv7NLCK7XhqkpN67b1X7P5/+/uHPrGtb9vp53LN8t/JR2A5j0AOVJfz1V1E5/Zw9vDI5x+96Y+erE6+shm3VvtugRwwqjlQ7QQb6DYY1b+hgKoAPjwkt0vcbRKU/NnkP6Y2hdQIG1SBwX+tRo1agxN4ylbAQDVIPXLR6Y9GKXT285fwQmB+EF8rjKqwSXMY1Z5Sp0RAdrWpXSseJeRjFYDq8jdSLvujm7rslx+bGFvzf/ZcuesdOWP07JPy48c/PlZtVX/3jkN3/qoRmH2WZxPHDOdAVVGbaJgSYDgfoMoBGIlYtvUCVTsxaJU/RKP+EMti7ETmRgeoqnZO7uXn94Mc4OlAVY5E2VepSgRAbQc6q/ALfhkFZPX8ZpFMZjFQ3b161+8XC+V/3jO+58Qi+tjODyUfgUUxAjlQXRSXYfkfxEPZkdWffejf/nyy/tSPNdP2UOAVyWV7FpT+ky6jmsKjU8CSLmkux9E5Z+lfnWhnIWNQKCXIDlBV5X8AVQapaZuacZ2a7SaD1Eq1SmG9RU5qUb/XR4NOidzYISeViEgTllTskao1cmBUM9WlD6ZV55F3k6i0RlUDVX083Q5nVegEoMZizWBV9K9WaiXlYv/+vdt3v+Oa9dd8IS/7P/vd/LHZLwxRUvvlL9/75T9MvWzA8V3yLJ9lGwBEOaP63IAqM6qQxTRqFEYRWQqojgWDVDQKZCWoNlgMVPn+5b588R7hwCmegkqprTTb/BnF/97dTHLToSr/MzhVjhkaqPKrKE9WFsdkJjmJF+1avfvPhspD79s+un1yOX7e5eeUj8DzGYEcqD6f0ct/d94jcG/4yKYbH/nk35xonfqBFkWFglcg14JmMmONaqf0z0AVjJ8Gqguz25n3AV3mJ84XqML+QBY+xaYqRjVOU2oDqCYtqrVmBahW4Z1apziMKTB9GvQHqM8skBPbZKco/GNcIR4FkJRCPv4LMzAuaKooVVl9lck/mFcugUrXv46QlIVX+Viq12LGCAb/pilG/5lBgVc4OVAa+PD1e1/4txsHNz5xmYd90b/9zdnN/WG1/TM33fOFt8Z2OuQGHnm2z9eONytopMpL/zIWHU33uUr/xKX/KGmLRhXNVAjBaNao0Y7ITohWeUPEQNUEUHV4bjBQZVkLSv8qApU3YAJUdelfUtoUElXWVTxneuzcpMFQt1b1AFQFVPnnmUVu4kU7Vu38q5Jf+od9a/c9uehv0vwA8xG4xCOQA9VLPOAr9e3ur96/6xOPffq/n2qfeVlsJo7vBuRaLpkoaKOZykgksCUFwMmBqp6YXUCrlIhIX+Qc85RaSURhElKlOU0NTqKqUbMKn0iDSk6JTf4LmU9OIulGAlSVOTmDS80RzQWqogeUhin5EtgqxvICWHsZog7w7bCpiEzFhsNIB8uDt4+Pr/77bXu2fHyjsTFcqff/fM/7a9nXytVm/Yc/980b3xU7yXAHqMKyDdeem6lyjer5gCpk2DE3Uymg2in9Q8sdkRVnDFTHg0EqmUWyUocrDSlv1jC+ilGVIoH6j9UBqvJPMktltvT8vyr995b/8TxEEvfOmw5QTb1o2/j2tw8EA+/as2bP0fneK/nz8hFYKSOQA9WVcqUv83neU7/vuk8+9Km3TSdTL0ms1PQdAaoWIiFTbg1S0Ydnl/5XMKOq5XGKTxWfSA1UEwojlP1hRzVNdTRTVesUN2JyyeOyf8kqkhc75GUeOZnY9XM8LbR2zBp1F1kpWbJdzhwLKg2zEavgAAAgAElEQVRWWSrQA1TnNO4ohpZLpmBSkeCTGeTbXm14YOT9u6/c/e5dE7seuMy34JJ4+/3Z/lLaTl/xmTs/+57Iikds31GMqthT5UB1fqX/ZwOq9XZEZjulcR9AdYjKlgaqJiUQwZicnCqlfwaqHKLK5lQ9YcJKFiDVjq4cpreBSlwAOv7CHSa1qyeQ0r8b71i1650Fq/C3V2+6+vCSuFHzg8xH4BKOQA5UL+Fgr+S3umv6nu/9zMFPv3UqnXkhnHZ8R0r/cBVMEnT9CwgTf0gpv6F7d7laVM2r9N8DVGG1wyyS5HhxElUzalEzalClMU3VRpUalZCoTVS0izToDZCf+WS3LfJNj2yMKcZWl/dNLKiQXAhglfI+knLE95QXWG52li5nZpCUNxbLBhQ7JIySSAkYqFqqKzo1aWRg+IGRoeG3XX/V9f+a+0POb/YDqGat7PtuvPtz722Z7THLs8i1Araoeiagym4QPSli83unZ37Wcuj6f1ag2mrPBao2gCrsv1DfsdgUQyQuAKoCVjVQ1aX/zrzhmdGjUe0p/Xf8VHuYVD2vNLMKKz4A1W3j29/jev7fXL/h+kPP9/rlv5+PwHIbgRyoLrcrukjP586pu3/4M4989k+ns+mrM88klP49U7r+k0SaqfihgCqAD4OzZeqlOh+gqhsxABwwFvoPGqmQuNNsC1Cdrk9RvV6hVrVFdmxTn9dPg+4AOdDdtUwKLJ8bqcBy6tI/A00Dy3IPKAWfqoCqZohEu6pK/fMAqqYlAaqQGlwxse5DqyZW/c/rN1x/V95ENb+JeSA7UDzTOvM9n/v25/5XaESrTMc0oFF1DO9pQJU9VHvsqbQ+cn7vlAPVMW+QxgtDVLZLZDNQNSjJLLIsZdjf8acFEAVs7Sn9o2rQlajyYOrIYNm8dduo5sgEOrIA9azUJDf14m2rtr/f9wpvvW79dY8/3+uX/34+AsttBHKgutyu6CI9n9ufuv1nbj56yx+dSk/vSz2iwCmSYyBC0GSNKutUwQxxJKQtRuZsIrqCS/8SPcVMJUBqnMUQSFCSJZxfDnP/RrNGs81pqszMUtbKqGyXacAboIAKZEU2eWy4j0QqMNVKl8rlzLllSbCiDGYBXeEVqQKLek3MNdMK4MweqbbNzgxYzy1sOizJOwcgHggGZ9atWvvWzRs3//OmwU15OXOe8xJAdbo1/d1fOPCF99WzcC5QxbVHMhXrJ8Wdgfd2XJoWneRCH5o97WXIlzqjymZSykf16fZUNaq3WmS0UmKgitK/XVKBCqr0D3UMVxjAowqryhGpcMxQPqosDdA9Vr3WUz2Maq8cANfl7P9nOKuA6pWj2/4xsIp/ed2VOVBd6D2cP3/5j0AOVJf/NV4UZ3jb8dtedfORW990Oj2zhzyTAqfAQFWgjXT+S9IOgJL8K0Aqg9Vl+JgPo8pDIF7j0kAFoJolFGVS9q83G2z0X2nMUL1SJTuyqN/p5y+U/c3YIddwmCUVharu3lfsj2JTtVJVFKqiw3s2oKpBDYApgxrY9cCKCkA1I3IMm1YPTdy1amjVX6xZu2b/5qHNs8vwEl6UU1KM6vd+4Z4vvK9B4Zjl2gb03GBU0yx9OlDlsnQOVHVbk4QgPDNQZYlMu0VGO6Uxd5BWKaBqQ4+UWZSwawX8TTO2htMaVQGqwqHCPg+NhdJApT6qerSoIgvoeqnyPO5IabqaVQ1UncSLrxzf/j7TNP/qpVe+NGdUL8rMyl90KY9ADlSX8tVbQsf+5cnbXv2lo7e8cSqb2g2gCo0q2FSbBWApM4dzgSroCjRYLU+geq5Ll+oEmx5tqiy7AkQAUPGnnbSpEYWcQgVfyFptlqJmmzPh+50y9Vll/t5Et7/hiO0Ul/BFadft5hdtqfZzZJiqbas6jKroUfUfZoZMsODC9PIiDICLLn/+f26ios2rN//TQKH/nS/a8aLvGIYRLaFb9bIeKjSqcSP+/pv+/ab3No3WKHxUAVRtcp8GVAGWtI+nmj0LPvblyKhiU4dbUeyp5hr+M1BthWREGY2DUfWHqM8ukZU5DFRTbvlHYpueK6qZihGrmke8kVO67R6gqlnTznzpcQWYEwCgZo00KEoz1dZVO97d5/b9zVUbr8ot3BZ8F+e/sNxHIAeqy/0KL5Lzu+XIl3/xlmO3/u60MbWTfIt8GywRDP9R/hJvSAFMYFTh7In/XWlAtasFVUVdLj3ij2ZUo6xNIYBqq0nVugKqlVkyE4NKRoH6rBIVjSK5qQuzfbIM+ENKl782McdyK7398l3HyFz3/OuEHWaCtOdqjx9kD1AVXZ7FQJW/N82s7JWb29Zd+eZV/as+umXNlmMG107zx3xGAPZUtWbt//rit7/4dy0zGnECAaoAUgCVvaX/XqA6n9c+13OWJVDFJkrZU8VpRK2kRWHUZMP/SqNKzTAkUwNV3fWfubzhSsCTmnpWKMN/llcAqEozosU6ei2d6TKqGqjONfxXatXehqpeWQ2SqdBMNbHj74p2+e151/9zvZPz31vOI5AD1eV8dRfRuX3x6C2/8uUn979hypjeYQQW+RZK/zlQ7b1EqfYnVRnj0mssdjwxyr5ZpMzLW6xPrdRrVMPXbIUCM6B+u0Rls0gBe6e6UsbnuFSwRELTgimChlQgKv4LnSmeJ2yRANizTMqV56oYmIupOQAOg1M294dLgxQ7HceJRktDj29au+W3N27e+PVRY7S6iG7DRX8on5j+xIBtuf/xlu/c/Na2mQy5BWX4n2Lzhvz6uKNRzYGqID4GjZ2NrriFzOn6R4SqNvwHoxqGZMVEE94gG/7Dxg1d/9iUwZ5KSvdzk6lw33O8MEcKi7OFektVcZCNtuhWdXl/7lySf+/OLVWLQDNVtG3Vjr/1rcI7r9187ZFFf5PmB5iPwCUegRyoXuIBX6lvd8vRW37llif3v+EMgKpvUdBhVE1mVLlBhz/+oXPMGdVeRlUaqfAl5uWNdkjVZp1ma1Vq1OvUnK1Tn4u41DIVqUBe6pKdwvrLJl6xufND9Hb41s4QmwqvUwGqaBLJpN1K/rAuVo6AU3rOob/DzyyOm1SRk0oeUPC8+rpVV3x6sG/oza3NrSdeZrxMHOrzx7xG4DOVz4yE7fZrb3v4tjcmdjrAhv+Wx9cKACxFlUE1U+VAdSFAtUm1JioQwqhasUETvjRTcTJVKhIZAFWgXgDOruk/QCq+xIeY9d5s9SbRqlpOw1BVNyk+i0ZVP09LbgBUd67Z/ZfFzH7Pvq0vypOp5jVT8ietpBHIgepKutqX8VxveXL/L9z65K2/e5rO7CLPogJrVG3WqZ4NVFH6R+0fcZErS6N67tI/GqjiNKYoQxkTQLVJs/UqVWoVatablDRiGvD7qd8qcxKVmzjkZmrhRdmfXXUQxYqOfPmyM1O8VTmaEzny2sxcEUVqwdWJO50UHt0ookr+YFK1VtUyzbS/3Hdq++YdfxZkwf+5auNVM5fxlltyb51lmfGRox+ZaFHrTfcc/ffXpF5WhuG/a2LjYVOKOZEDVa4w4PFsEaqaUYWeux2H1IwEqNbqVWq2QrITkyZg+O+DUS2QmToMQhGhitZFaOelsgDnEen6z1CdAEzNupUH5frf2dx1gKpyZOh1U5DY1e6Sy7Ia1qh67Z3r9rzZs7wPXrvh2qeW3I2bH3A+Ahd5BHKgepEHOH95GYFbJ7/yc7cc+dIfnMrO7IGPauBK6d9hdgL2VF1GNQeqwtJITnhKSZpwUwiAajMOVdm/SrO1WWrVW2TFFg36/dRnlihIXQGqhFKmTTHkA7ZBmQlz/27pHyAVrCs6mMmAhySAqnrfHmZIM6odtohZVgGnbJFkwHtVGksc2wlHR4bvvW7vi16bPJU8vHXr1lZ+/89/BLIsMz90+F/Wz9ZO/o9HZx/9frNgBpbvcPStlYBRzYEqNxbOA6jCnqoTocql/y5QbYRNclOLVimgKowqJDIW+6ii7MDbNkOX//GeYk+F5zCbyhrV7rV9ut1bt+u/U53QAoXOL0ozlZt64Z71+/6gWCh/ZM/4nhPzv2PyZ+YjsDJGIAeqK+M6X/az/PKp2370pkM3/8mZ5MxV5BpUcBWjyqW2jIwUPe9KJansqdJlbE/Ve0F0qxGWRTxAxnS6uI2Uk7uQWY6vMA6pGtZppl6h2WqVWvWQSgaSqAapZATkJjazqa6hm0MAVKG4Ez9IlP6ZUQWXqlgko8OoSh1Ta1QZpDIYFRsezuDhpmhl4QN2iYGquAW4jndq9arVn9ywZsPv7B3f28ibqBY27bIssz7w6Ae2n6id/LdjzclNTsl2bBfNOzYZiViBxeyZmnYskrQrhL5vFvaOMNtQ5fMe1LUYfVTF3oDvQB2R9oyMKh9/D1DVzVSaUW2ELfJSk1b7QzTmD1LBDMhMbS79p5lBKSoPWtbNGzPc9wCq4mph43pwzV8fj05w62FMlRRGb/A6G72OrEbOB9t0J3Gbu694wW8P+UOf2LZ62+mFXsP8+fkILPcRyIHqcr/Ci+T8vln95nf/6/2f+YvpZOoGOCYV3SI5lkOmCY0kgGoi5TPWfgFYiZG5QLZl+NC2NiolVpY8Dm2k1ARzhpIj/i2lKGpRlkYMVOvNJs02qzTTqFK1UaeoEdGEN05lo0AeueSAKVV/mOdkYSpK/F0tHbSN4qsKuCpmVarbqmMMiYYRrcXjBhEW4gnKNSxpWMHPHQtNW3hHN+0r9j28dfOWt92w8YZ/NDpRY8vw2l2kU7o7myzcd+QrNzw8+cinalal4Bcsw0bSVwpnDAuBtxSZBsWQcaQGWakw5NBSMveuNJMX+vCeCbhe0pAA9kfFjdj9TNDMqm6mkg2f3uxB051QlMYUJiE12w22c6s36tRohgTDr9XBMI15A1B1k5nic8fmhinZrCkPVVVd4K5/fnWLZTOYNfIZpTZxYFp71ap6Z6cuBpoO+fdV06H8Mhqz7MyNneoLtl77uk3lTTcNDg7mcpkLfQPnr7fkRyAHqkv+Ei6NE7g3e3DPh+/6yFunW1PfR3bqFdwApWIybOgjgYFSMdjuFKDRvLA8QapKIlUAnchS7lyAjyk6j1WqTsqu+xlFUZOyOKIIaVSNGk3XKjTbrFGt3SIKM7oiWE2FxCcUiTlbCiwnw0iUL6VErwr1zARpcMpQtKejnxtGFM8DaYDubu4AVStlCQGT4IiZRFOW4ZCdOVSwS/XB8sjXrtq59w+3jGy5J2dTFz4vv3jqi6sna2d+9sCT9/33OGhTENjkQGKcIPvCpMQwqWWZFDNeyxioOmlKNlsNw7rKZLB6oR+LAahqoyhxFNb+TvI3Nl6dqgS+N3EfpxSnCbWziMKkRY1WvQNUm82QioZHawrDNOb2UQCZTNIDVE2xcus188f7aH9UBqqqi0qIXokZlmK//M1XpPMCmC/Ke1jNRyBcbMpt1DVif+qqTVe/Zm1x7W2jo7lLxoW+f/PXW/ojcBE+1pb+oORncOFH4L7sviv+9duf+fPTzVM/EhmtAd9zybYdMh00MUgSDC84/NZSFlu2QFVFXkpkbEZWolOjbDYcTwyAjpRZVbamikOK2y1qt1tUa1RpBkC1UacwislJHVrtjFEhFaCqgSlzpWrxZCsqlCs7fwTEskkVl/dlEVZFYNbhyWKsrHi0vZUpQBVNbq6HJB+DjMRgPWx/MHRsrH/Vv33X9S/+k36jf+rC30HL+xXRSPXBRz/ygkpYffPjs4d/IgkiKgQ2uag4J0RZgvtCgGrC1y7tAariZ4afL3eg2s3h6qZiPA2ocod+ShGAagqgGiqgWqN6o0FhM6SSWaC1hSEadfvIR+MhgKqJjSIqPPLael5oPQzPFVYVSLWBwSg/Seu18XOZWVq+o602wKiyIkHPO94wIkLaiYO0eHzXxt0/v2rdqrtXG6sby/tOz88uH4GFj0AOVBc+ZvlvPIcReDB7cPjG+25507HKkZ9tJLW1TmCT5Vhkux5/YMsCgA96rUWTxWY5PrSsQRrIUMYFIMSqB6pSAVUDgDDlhpA4AUgNqRk2qV6vcbd/pVGnJMmoaJdo1BwkP/V6gCqAabfhiU11uMNfNYF0jKgUUFUdzrJFEAArZX8VFdkBqpkAVSMh13dFp5cY8HDNhgpDBzau2fz3N2znsn+eRLXAG/f27Ghw14Ev/uBsY/rvZo3pCcNPyfcsss2MsiSjRAHVGKwpIynoVDOyMzCqssUAUFXN5gt892d/+mJgVHs1qrrbX9OovUCVoaDBLYjUTmMBqrEAVaS4NeoNaoUt6reKtKY4RCNumXxotZlRBWuNOYjvFVBlHCr2VHhwkxWqDZo1VTmqIlkS8NkrCxA1ANhZ6DIU6wpgyw1ZJjmmG/WZA4c2TWx59bUbr73XMIzwgl68/MXyEVgGI5AD1WVwEZfCKUxmWeHzj33o1x89fvCXpuMzO40Ckelb5DoumTD+z2yyoBODHk8tApxwvwzvUB2Kyg1OWMdSxdSQxeeLFCpOojJQuozZ6L/RalC92aAGYlOrVWo0Ggw8uds/7SM3le5wYVTPBqrapBypX1KyZ2sctaizT6o2+WfWSBqkUG7WzVToKOFeEpT/oVPlhhMuXVLJKbdGisO3bNu08292r929fyncj4vtGPc3v7Hhvicees2Rk0feYhZisgODHMgreKOCMrY09KSGpbSRIpWxspR1qsI0Aqhe+Amz2IAqACpvYVVzoPaq4I2T0mVnGqgmbXbKqHPpv0b1ep3jhofcPlpdHKIhu8hAFZtF3ODYYUE3L4b/qrlQWbVxkxUDVUhsMBmUAwHPHwVU2Zu405EoUhpsNtibFT5xonNlYJsaAKqt4cL4/RsmNv5SeU35oa1G7pSx2OZmfjyXfwQu/Kfa5T+n/AgW4QigtPmpY5/96W8d+tZvn2qffElSSsgMDHJdlxwDPpEuWYl003ZvyuUNVPWJakZIWBaBHGCNIoopTNsUGQnVwzr7QDbqNapX6tRuhuQaNg0Gg1RICuTA5B8NHQqo4rUAQNmUH21TvIAKOOX3w89U6Z9L+IxChUVSbVQdaQCzQViMYTFpZWQ5JiVJQo5h8rXr8/qnRvvHPnrt3mv/aiKYyLPKFzj/MDf+6cgnXj5VP/N7kzOTr/D8jDwfUAkpVGgKIoo7lQYpOYNt5+uVJcys6ma8rsHYAg/iWZ6+GICqBqGsUe1o17WGXQuGBDDiXk0zsKmx+A7HiE+VFDcwqmkropFggCYKQzQAp4wUG2VhUtsA/5bSd3OHvjT7c+0DbhfsQSxNiJDl8Pagp/QPAMq/oOQ90mwlx2mZSIETwIpNINC2azj1iYE1t29Zu+n120b2Pp5XIy7cfZu/0vIZgRyoLp9ruejP5NbTt11/+wNf/b2T0ckfrRXqLlhV33fJIY+cNGCg2gVr8gG/HMv/uluYu/p7tLmSIZ7xvyGNKqKEwqxFzSzqeKfWazVq1ZqUtRIqWC4Nev3kJQXOgkd4whxGFZBTAVUpViqQqozHzwaqwiJJ+d80nG65kmN6xK8HTVSm5EQSVK9OatNgYfCB0f7xd28f3f6ejRs35qXLBc7Eg9nB0S8+9PX/dLJx+g31rLHadVLyXMTUppQqoJowUJWSMRBOAvBkAKSuLKAqjVTCUHYdQc4CqmhGTFMu+zNQjZpUb9aoCrP/eoOondB4cZgmgkEqGx45CWYCtKkmtdCcZgGIKsMMZm61hltXK2Tzx/OXQai2cVP2eorV7m2axPECqAKcakYV39uGW9mwatONawfG33RiYvZYnuS2wMmTP31FjEAOVFfEZV4cJ/nt+rdXf/W+r/zmseZTrzlpnVpllDIKfJdcIyAnC8SAPpXytPZLXK5AVRY5YU+5E5+dnxi5EmUpJRmAakxh1qZ60qLZVoNmEJk6W6OkIT6QfXZAZatETubDjVFAqWZUZTnsdv8rQyphrIVZZd6oJ/JR2FSAVfwc8auaoTLF9QeMKqQBpsGLuZFkFJheMlIevnHN2Lp3vWTHS76Ud/svfK7dfObmF31n8uBvnGxOvTL1UtdxiLWp8BYG4Epg9K+vWwYmT4AqcVsVbN2EUe1YjC38EJ71NxYTo6qBKsPUDrPaXcZ02R3j1krb1IpbDFRrzKhWqVlrkBMbtKo4TKsKg1TEBi/Ghk7ihgFUwajKtk60pbrbn8UAqESwPZUAVXn0AlVhdDuWAep/seGwLIfSJJPKByZTAnmHN3Xl2is/NFAe+2+7x3afym3dLvDNm7/cshiBHKgui8u4NE7iYHbQ+9q/f/VVj9UP/ecj7Sevo76UCgCqlk8uIR3GI6sDVLEQwUt0+TVUdRlVMdsBYpVmMpwugGpCiE0FUG2mbarEoQBVaFNna2SEMZVNjwbtIgVGQFbmKk9Um3WjqsDPpX9tTIXSJuvieix0NKPa6fwHWGYsqrxV2fsR3dAKqLJOVSyvHADVOKOyV5oa7Bv8+20btr17z5o9R5fGnbh4jvJgdrDvzsN3vvpY5eRrT4cz+6yCTZ5vU5pEfC+kScJNcwJC5brADQKV4w5Q5c3O8geqYrIv5fZnAqpaDABgCKP/XqBaqSEgo0F+bNHqkgDVAGX/GBIZRwHVhCwbGlTV3MmyV619VYb/DGPV0qmM/Xmmqfkmfq/auFg2dpDKCFBFPCteHzInk1zTP7Fz4853DJcn/n7T4KZKvtFbPHMzP5LFMwI5UF0812JFHMnnj3z6ujuOfOs/H24c+bmsL3E93yLf8cmmIjkGSthgGlioqZHbshsX7QTZywgBaDBYTVPKUgGqbYqoATa13aCZpgDVVrVBbmLSoF2gQatIDuQShscMKLRvqrdfle87/fs8rsykKmZOg1lhjJQ9lrLPwYIrCy3X+jmJiu11AFRZ92qQa7tktLNseGDka8N9g+/4wat/8DO5vm7ht+qtM7de88Dxh39rqj71401q99lFh0zXpBhANUkpjRIuFwPUcLMUe6Vq7TYYVdGqCquqYx0WfhzP9hvzYVQZOKqUqwv77iJJlfsWHhndCNVzMao4BjSUpZg/Ksmt0W5QtVmlaq1KETxUY4fW9I2wNRWAKqypwHBmpsXJX7jXRY6NTZlq7sRrduzeBKjy4qnmjwaqHR9o+aHaXxiUsqRAGFXINxAebRtO6jv+0V2b9v6pYbkf3bdqX/1Cj13+evkILIcRyIHqcriKS+gcDmeHBz/wjQ/8/PHGiTc2nPo6JyDyPZ9Ms0CeVWRAlcVoUFA+ic9g+q9TcS7W4ngxh7QDVFWvtnBh4iVrZAqoohEkjagWN2kmrNNUo0a1ap3iZkwFcmjIKXEjiBkZZFo+p+pwnKnOx+FFtsOnchRAh1FVCzCLA3THcoezU4wqXwD8owaqyraHFQAmA1U7s+urhkbfsX7r+n+6ZuyaRy/mmC3H1z6eHS9+8Yn9rzs2c/SX63F9lw07qoLDmmR46RpxQhSlZCaiawQUTcDOcRAEHl2gypeq03B1YUfrfHOsN6FKv/P5fmchR9gLVDmrTX0mnA1UGaTy/sqkBPMnblErkY7/SqNCtVqV0jCivsyjteUR3uj57DYi1lGw9zIcxKjCTUF1+EM+ozZsiZIBsJZcR5OoaFV4D0sylQavstlj0IzNBJqwLJc3HRRDm+qQZ3lJ4ASP7tv9wjd6A4UvbjRyffdC7ov8uStnBHKgunKu9aI50/c+/N6XPlU9/oYnzhz6UauQWW7gkOUUyDI9cpB0ZKAsJpnmz/Zgk/qLxOJc7MHCgipcmLLZZ892KfunSUxxGjEjVGkjMrVO07UaNRtNMtpERdOnAatAZfLJhv+j5Qnzyc1Tsoh2Y1JlAZ3Dtaouf7GeEh2qhAOA7YE9j0mmJT/DQitARHGwAMNgbjOThkqDD/eVym/c+aKdN+W2Ogu7Y7IsM78+decLv/nkXX82FU59V2YlfrHgETkGVdO2ANU0JTOWZCqwcACqsUlKn6qY1J45IkD1wj/ON8cuNVAVsPp0jarIaPgGpgjzJ2pRGDep1kIjVYU9iI1WTAMU0JrSEA1aBQaqsKYCW81A1LFZHw6gimZBnlUKjDKQVdrvjqGb0qPKpk+1Imq5gKpMCFA1uZmK9egJW/2TZ/ntol+675rdL3p9vdy6e5exq33hr17+ivkILP0RuDifbEt/XPIzuIgjcEd2x/hd9931k49MPvIn9awyFgwEZDOr6pBtOuSYjrJpWn761A7jpHqWe0EAu6dmCZd9EZfailpUDcEGAahWKQ4j8silMkCq4ZOfueRmNmUYL93hr4Eqd4hrq6m5QFW6jnuSqaCtYzA6F6gKrc0UkSzZAKgKpML7ddMVG987VB565w3bb7gv19bNf8K8JXuL+Rv0fxdvefC+tz4888hPNczGeKHoUtHzqE0JzSYhxSaCIDIyk4ycxGCPYYCzLlCVGNVeDfdKBKqdBCgGqYJTAZwFqDap2ZZGqkq9Qs1Gnex2QqN2iSYKg9Rv+OQhsS2TEAVIW1Lb4s2vpLlxS6GyooI0QHTCeoOn5wZXLhikqs2dYlVFPiMpVQxUeTMJBtfiplHP9uv9pYE7rt97/ese+MbjR172spfF87+L8mfmI7ByRiAHqivnWi+aM70/u9+986E7rz01c+JNj5189EfsQYeswOW0I4BVrMjCDj7z7akB3rnYnEVzos9yIMyo9rDBmj2GuX+EkmXUpmY7pApMyhsNqlaqqPRSySlSGSblmcu2Op7pU8apOLJYinpObKikuUMxrVyuVFIAlaLTiVBVhv/8fDXkbFAObapiVJkDMh1hZhNK+woDJzasXv+m1WOrP7d1YuuppTDmi+UYD2QHiq1a4we+euCOv6rajQ1ZgSykUDmGQWHSpjpK/5xIlbJO1UlZgawYVZT+Yfav9xD6G136v/BnuZgYVa1R5WCMc8mCVMNVFEfUUkC12qjSbH2WwmadvCSjCaePxv0+Kmc+uZzYhqANYVQzG1GnKP3z7MhjHCkAACAASURBVODPIDH3x0YBTYXdeaSjVXsjVDVYlc5/3YgFvGqpzzUJNxGgGpwaGxz7zIuuuvr3+mjtTN7xf+Hv3fwVl8cI5EB1eVzHJXUWMDj/7JOfXX2mfuan73383/+4YlSH7LJjeSWfLBtsKqI7AYw6qq+nnd+SB6oapComM0tRIMwoyiJqxSGD1HrYoFqtRo1mk71TYTTe55WpaBfZvxQsm2f5cH9X8Y0C7nXDFL6fA1SVrY5mhOZoVOHzCI9U5e0KJGRYAL8iHRBOFousifdtbVq3+VMjgyN/ee2Wax8wDKO1pG7Ay3iwcL6YnJ688onjT/zJk9PHXhEHiJ2HDjijLI6pHUcUWQgAFXpQ0qfA7oneMeHksrm2/hqqShTAhX8sGaCqGFXcu1ESM6OK6NRKfZYqtRlqtUIKUpPW+gPMqsKayuX0NYtBaIy56Eh6lNaoovyvS/8MVJk1lcZEbUElrhlaKqPK/+w1rG2qIJ+xKAMzzoyqw59vvl04tG71Fe//7h0vfxsRhXlV4sLfu/krLo8RyIHq8riOS+4s7p68uzDZmtz7yPGH/ujBUw9/H5WyglN0yfV8eAt2AJYYb5/7NsUCumQZVQVUJQMcBuUJxTD5T9vUjEKqtRtUb9SpVq1Q1IooCyPyTZ/KTokCKyAT3cqpRY4FD1WdNHUWUOVR1Ck7XT8Avah27KmUJyRsdPCFjmmwQZaNZ8jCDfALYGyTnQRe8am9W3f96WDfyCe3rNpyOl9g5zf9sEG7+fTNE7ON6isfmzz4pthOhimwLXT5w04Jco8kibmcH6WpmC7oe197pSpDDM3m6cY8HMFyBao4t3N1/T+NUVVAFTAfjGo7CqkR1mm2Nk2VxizF7TYVDYvW+0M0bBYoSExyUIbnaFqTW9MyB9BUmqm0RlXiUU1uZJPSvy3Akw9MwjC0JzFHZugkNw1WpT7EQFVK/wgedrOCV7p368Yr//rq9S/6qGEYedl/ftMof9YKHIEcqK7Ai74YThnNJLfVbhs+PnX8J7/+yNd/p0aVTTA794KAfLdEtul2Otilgvb0W3VpA1W5CixfY1P3RJJ00jbVowZrU5FN3qjWKItS8hKDilZABatIruGxwb9BMPlHOV4s/LseqopJBfup7Pv1d6rVSgsEpLwPMAoGtVOqTDkuVUdJQnKAKisYXd/2Z0cHxm7dsW3Xm52qc3Dr1jybfL7zaf/0/oGp6tR3n5g9+fuTlckb/LJvWC78O9H8I3ZK0HeYCYBWTAbK0EjaVCVutjCDVZUy6dR+vBzvqcIa5nssC3ne5WZUNVBVs6Vj9H+u0n+WyqaP5TNtANUazdRmqNqocJNiv+XQem+QhqBPjQyyGahalJoGmvGJkLYgScGE79Q2T4Cq7BzYCo5L+cp+SstuZPPQY/ivrKsY3ALYQtKkNpieWWiXin1fv+rKvW/eNLrr6/lmbyF3ZP7clTYCOVBdaVd8EZ3v3dndTtbK1t368K3/5bFTB3+sbbRW24Fnel4R+i2V4KJy5nUlTR2/LJ7nAK/zOL/nc9PPTRefx5vp49VPlZ6l3oAd9k3l5g+wqUlIVfg+Qptar1HYCMmMM+ozfSrZBfINn+NSDQN6Xhj9owNfAVUFVnu1qHOAqvZQ7W24Upq7rkG52IJZYInQPII6c4LmEot8y2uX3NLDO7bsfIdbDj66d3xvI19g53cPoOT/nSMPXndy9sSvnWmcflXkRqZTQECDzdrTkDcpEStRnTSlOIrJtE2O0WVvT8gyUJJOwWwDmEqTDjcBqe/REnQxHosNqD7dnkqmE0+tLKMYZf9WSGFbolNn6zNUb1bJSBMacnxa5w7QANoS20Q2Sv8mgKpJMTw4wKhCl4p4U97CyWwCAIWOFV8EV5LeVLeORZVKcjNxbUQKwF4emJ/c8S9NVACrvl2c6S8N3viiq1745nF//eMX47rlr5mPwHIZgeezZi+XMcjP4zKOAMqhnz716Zd++cDNv9+gxndljtFnOR55flHK2mD7ZIUmw5BlmW0kFZ0kuE9QrBj29Dw0KDzr/OZbIj27V0OAgTxkCep+z+Xxs0GphE6pQ5VEHen1kBfirm00VSXwTG1TO2lRIw6ZTUUueaPepKQVk5OaNOhAm1ogByAVzRimQ6aF702lYVTBqKr5Axo4XnDBCSlmVZ4xN+6R9XVgh5gMkmgqHKdtSowkqwASgzzTzYpeaXKg1P/p66978Vsn/ImjefPH/CbOx7KPWSOnR7YcPH7ol0/Pnn59g2p+/1g/J6+laUZxmlKYIJc+IsskcrnTDqw2sufhqQr3Mb4aZKN8rELk2aJJAVVmxOfe/fM7uHk8a6FA9XzPn8dbPu0pEqsMAKisqZQUAsBeGbvJzyChwHwKm9RsSVWiWpuhdlgnN8toxC3ShFuiEkengjkVoIrPjxiTwJZ2RN31r5sTudSP0AvWqSr/YdXAKLZU2pOYuxDlefgbZ8LSHDhtYFPpkJnYVHJLj40Ojn/o6qtf/PZhY7jyXMYk/518BFbKCORAdaVc6UV8nhytevCrv/jg4fteV2nN7jMC27T9AnnegDATTkqmHRNkXMg2h/QLekl0RZuwZ1IaM4DIXn9FjgLVDRY97GsvAGUz8V7A2Ytze0nbLKPUzBg0MCjA4qN+l6NP+UsgMEe/KpAK9keOKRXGhpuB4aUozkIdNjUJOfKx0WpQtV6nWq1O7WbETVMlpyQNVKqZCTo3LK76/PDvYkUlKVPSx4wAADThiBUVmLtOGVP5bTJIVZ39TBoBpBpSOvWhE+ZSJbr8TQrsoDncN/SVXVfu/Ovta3fduohvp0V3aHdW7hx+bOqxXzg5feJXTzemtxb6Agr8QLxy+SumKBP5B8HDs+de1YGhaKTCTcZ6ZLUbu0i2qYvOm1jmlkg/mfmEjhpJT3FGNk9e2aTGRkIxfIgpoWYTm70K1Zo1atRmiZpN6jNsGg/KNGj55LHeWm3aeoz6kU6l50knjJiBrJLI8Lzr2P3LHNRNVspLVUCqsrPiPbQ0YSVRSq4ZkBU5NFAc/NrOrbv/dueaqz6eb/gW3ZTND2iRjUAOVBfZBVmJhwNW9cuVL29+6LF7f/nJ6SdfOdWc3mQELpl+kSzXI9slMu2UTNjyID4Stj1pRo7lsu4L9kxsH6MYl05izZwVvcuBPlegyiAO3dmKFT0bqHbbWSTikokxbUxusktqt2M7QZc3wElKcdamdtqiegj2p0p1BVKN2KAATR9OgQJTSv7MAKETnzvyxSvVZpcExZfqTn8FTDlFRwFVWV6VK4C2neoBqpmRsMTOtmyKmjF5tkeBGVAWGVT2yw+sGV/9wZ3bdr5/ojyR21HNc6Ieyg759xy951WHzxx+bTWqvdAqWpbjSkMNdiqwowKbDoDFyUpnNQheDneLi8GIznO4zvm0ZwKqLhhRBTKxIYyg885iSoyYGs061QBUGxVq1Spkhy0aMlwa98tUtFxylP2UBF1o1lM2egxE2c7NIkNvCMGIKrDKwFMBVA1CpUFRAVotE1ASANlXmGSgeYs88o1COFAc+uTu7S942+bR7Xc/n7HJfzcfgZUwAjlQXQlXeQmcI7xVD00evPbBx+/7peOzx3+qktUHs36bvELAAQAwywaAMi1022bMPpm2LQs7dGYAcKnK385U5pMJDlNsfbBQLNTG55w2jbrG32Fie6eQUgnKyqdFCTL6hsqgSiVxCwA1SvC3aFNDmPvXZ6gyO0utRovL7a7pM5PqmwXyCZY2YE4lfQqNTrygptLw0csDSdKUlPzlT5cjYqCqGtN4kdZm/6ZigkEGYaFtE3mWS2ZiUdEtzQyVBz+5af2md09tmLr7ZUZuTD7fKXXz1Fd/+N7D9/5WpV19MS5nUPSYNUVTVJJGFKZtBli4H84FSnOgqkZazTc25VcWak4inCfmGuy8IopZPtHOIm6iqtdmqVGfpaheJ6+d0Ijt0VhQZjYVQFUqEHr7JpUOzZAyUGVwqr80EBWpjDxPp1GJt6q2rUKEK44TnzsQZEh9xSIHczhxqC8YPD3aN/qBHRt3/e2a4S1H53sv5c/LR2CljkAOVFfqlV+E533HmTv6Hjxy4Puemn3qF5+qTb684lULbtkl3y6Rbfhko9sdedk27GRQUofxOcqhSqeZwuMTmBD/SSk1Yn4eLxhq0WDwOY+7vtOcocZJ87F4P5YTqNfQcFT+H9q0bmMHL1PQoarfwd8AHgDZzP7ARidpUwjf1LBJ1eoss6lplJBnuBTYBQqsAnnoUE6lGYNBKdKhNBPKTR8CSrn7WCfndL5DV7NoVRWMV4uzAFJt6K9kvqojxSDX8ihtJ+QYbmtsYPQr46Pj79+9evfnh4dzPd18ps7+bL9dapT2fOOhb715Oqp+r+EbA24Bko2M5R4pSv5xi+I0YTkJl/jPYbeWA1UNVFXtX2nRMZfY0xc3LuYUpcymNtM2tRCa0ERlYpbCqpT9Cwn0qQGN+CWRDEDWopoKxeyiU2/oglUu5cPjVvmmAowiXrjDnGqWVSVWoWFKN1Hpzxz+3EGIAICqS0Zs00j/+L2rRib+4cU7Xv5BwzDq87mf8ufkI7CSR2AeS/ZKHp783C/1CHzpxKfGn5g89v1PVY695mjr8EtbTsv33LIByyrLCsgwHDJtNBJZrKVUbQwMUGEpw6ndGXqVEtZbcsEdi5u608/ur+rV+c35/qwT12V+vIcGqt3mff36Ki5RMzXM9iqgmgqvksIvNUmoZcTUygBSW9TUxv6NBiXtiLWoge0LSCWPnMzlqEfp8BeQKpGnQtzazLYqVkdlkzNgVdnkYl0lQFVJ+roLs5IAaJaVGdbM5BSqLE7jwdLg3aND4x9YMzFx4541e3L2Zx4T4vajtwdUou0PPvXwr0/OnPzpzDWGnAIkLCZlKdxyE2pEDd6kKJ6986pn27DlQFXd5pKN2rWpS8FV6jsam7+UWmlMYdZiH2LYUUGbGlcrZIVt6iOTht2ABhyfrDhVEhrhY1kzzpIZ1bXP76NM3wBU57Cq3RK/6FZlg8iAVv3dMfpXIJX1NClU45DveMn44KobN6zb+He7113/pVyfOo8JlT9lxY9ADlRX/C2w+AbgxkMfW3U6nP6Bg2ce/OXjjRNXRxkVvELJcLwCGdCX2R5/pVhwuGEIjCH0q8xd8OKDnCfQm8JwglWVwr/8rPuYw4z2zIazG1XYw1J9aVa2F6h2XocJHlVSVGwqYVHlDv+MkiTh9CFeUNMWNeD1WEeZss6WRLZhUWABpAbkGx45qcP+pS70qdIixYtqB1jCrsiApyq0qLJosiWV7khWizn/f0/ZXzOpvQAVvy9aV5MoMdJyqXRwzdia9w6NDH3ymnXXHMoX1fPPFWhSDx47uP1049QvHJk+9prISfps1zFtJK6hHJwlFGZtqsYNQnudvq80q3f+d7j4z1hsGlWZOQLp9XYM80mZHxC8U+Gc0CZIKVpUQxpVo0LNaoWoVqOgndCAabM1VdFyyMTnhvIX1lIYAamq9D8HfHbL/9J4KMlT6DyUCOIesKr0rDoEQD5teOtMRor561PBLdeGB8fft3XdlvdunXjB/Rf/aubvkI/A0h+BHKgu/Wu47M4Adj5DJ72Rk+GpH7zv8Hd+9cT06T2RaxTtgm/YgU+u66voUEmEsRkYwrAe7VTdcAAARiEd8TO93HUtrM5mUHtB69PkAbrDP+22THWhr0gBNAjusGDK1xGWObKsZgxGW3GbmnGTGoh4hI1OHR3+bWY9fdunggO/VJdBKuyokJ6DLBvp28diqfV00vSB7HBlTiWWVAxStbGOOBF0mka4xKlKnb2AF3wt63yxqBqJY3unNq/f+I8jfSP/tG/Tvsfz5JzzTzPorCdPTG47VTvzs5NTT/5GnZr9xb5AjbjILNDhX2nXqe1iK5WSCY9ayFfmo0c5/yFckGcsRqCKGcT3MeChqmpIoyLs3VKK05i1qfAhroRVmq3PUrtWI7vepHKS0ZDlUr/tEpyH7UTYWGFROxBVyWBEPCOgVbGp3PXflQDIJg+G/wrEKk9V7cQBWxKxsWLhN5f90UZlUUCDfWOHhgZG337dvqv/uc9YffqCXLD8RfIRWOYjkAPVZX6Bl+rpvSV7i/ny0y8vnmoc+/FvP/rt3zzZPLMrtFuBWXIMO/DINV1yLHTBqzYiXjy6AE4QqmI/lNvk2WMxV2e6sJHqegiIFEAWUfkGZUgByPI9zPwTOAZkGUURoh3FhgoWOmEYUhS2yUotClyfO/w902MGFak5aMCwUxT3BaTqXCJtRcW6VFhIMZsqrJCUIOX/dVe0ZoJ0qfNpjCqW0swGME5dyzu9ZnzNjVesWffWbau3gUlFZFL+eJYRgCbVrhY2HT1z9OdP1k6+/kRlcnB4bIBceKlFaJQyKM6I6kmLKnGL0gB65pTL0LYCXotlgBcjUMX8wQPVE5t7JTNKLMT9ZiKnQWBCElEzDmmmMUOztRlK6g0Kmm0ayCwacjwqmbBaS3hj2y31d32FZUPHNQueQ/hA4Q2fAqpdOYDyXmWDKwkIYLZV6cY7IJWBqnw5VkBWFmQTY+u+ONQ/+vYXbn/ZrYZhRIvlmufHkY/AYh6BHKgu5quzwo8NtlVP0beCOx997EcOHLn3V060Tt7QsMISBQaZtkVBIVBRq1KCExZRfAvxxc0purv3HGOpS/fPNswakHbK/IrF6VjmaPN/ZsXkgWYpZnoATMH0pBFHZMaUUDtqUytssSF5q9GgdjOkNM6o6BZhAQW/Ui7181dqM1sqXf2qxKgas7RRv4VFFCyoKtn3nr8Gqvi7I0dQUPdsoMq61NSmolU8uWpk/HPbtm5/64bhDY/li+n8JuG9rXu333PkoddOzh7/+dlkdmxgqGC4SPiCL2pGFLZaVI/aFNkWpZ5DjahFlgUWOyWL9ZbyOBsksjQDMueLZOZ/rrNblEAVeI+QJEXkQNWjgCpvAJOI4jjiCNpG3KSpyhR7qGaNBpXCiIYMh8v+BXibtiOytduFYlV586fkOtx0qAGq+hzhVCm2nFKgtGNVJSGr/Nlj9oJVxaYSYlNx4DZ5domszA1Xj1/xzivGNrx/28ZrH5rfnZU/Kx+BfARyoJrfA4t6BABWv3bkxoFjjTMvOTo7+TPHq8dfcSY+MxF5EVkll2zXIct02BEA7CMYVtZjgsmCL6jOmeHyOAAbr/rSmIESHcBBCsYLbIpMB07+6Wm+0g1Y6IvCwqjL/Jqv5XwgaOb4dVLK2DNVmqY0UG3FMTXjNoVhk6J2SFEtJGol5JkO+U5AgSvxqMydcoINAGq33N9p9FANUZoh5TI/QKryS2X5XA8YZQEAgx0spIqVVQywZTnckAaNn2PYWX9QPjTSN/aZ0eHRD1y75Vro56I8IvX80+NAdmDb3Y8+9Gsnqid/sp7U1/pFyyoVfbKiNmVJxE1TYPtCSilSqUVZAnCkcqWULOX873R5nnG5gStXJtR8BOh3lbVGZGUcohHHbYowt9pNqoVVqtRnqTI7TVa7TSNk04jpUFGV/Jm9Vo1TvPXTVYhOJGrXZqpTmWCgik8PRBfjc0O7AKCx0SHbcniuS7qqreaasK0ZLLQyj7LYpNGB1UfGx1a/ad3GdZ9fP7B3+vJczfxd8xFYeiOQA9Wld81W3BFrsDpZP73nydnJH36qOvljJ9untsdBRnbJ48XBgqaTv8RzFVGUGZKs2Lwb/qNYZIRxFZzabUgS8JpJuU8D1Z5R1lGnbOBvwStVng9QCk9MZrv4/xNK+UtShmDizrnjiHSMI2pyub9JUdgiOzaoYLhUQEqOE7DmFqV3AFT4pTLgBo+qm6B02V9Z6gCOMnhViVgakMqCqiQQYt+q26k6f6NMia5+PCBFcBwnLvul+4bKg58a7Rv/zPj28fs3GhvDFXejLfCEcV8eaB5YffeR+3/vTGv6R0Ojtc5wMsd1LLLBpiYJpWzo36IW/HLB/vH9aJGV2JJMho0PTFUvIWO6wNO87ElVAlRld4WyPTxQMd/aDFTRnNhmOU3YalCtUaUa/FMrM+TFCY2aLg0ZNvlIB04k9UvbUunmQgGsSlajWVTti8rlfK1FFZ1qx66KwzccsmxbHEgQv2paHIuLf4culRJwtB5R6mYb1279t1Kp7y+v3+MeMHIv4oXehvnzV/AI5EB1BV/8pXbqB7IDxQcfuXvLsdNPff9Me+YnTjbP7G2a7XLqwl7VI9eDGwAAKZaejLPrURoHSAU7CcWmZko1WJUxEJZV+4zyktUTrco+qMq+H0beSYpMcSQJoR1GHAXYCEsBVfbGTGPu8AfT02q1KAxb1I5CSuKYjJioZBeozylK05QpbLBoTdWXAqn6qDrwsxPXCBZV/hXAvLcZpwtUAWbxCkoSwQurBAbA+iCKEnJdJxzo7/92X3Hg48VC8abv3fG9Bw3DaC21e+NSHy8ap6qV9voHJh/81ePVEz8d2e21dtG2PR/gJKEkitgvlbWT1KKYItng4LpCc5wgrMJgkAo/4E6a2qU+kXm83zMxqmdbaZ39UheKieUNYg+jClYU8y0ySSJo4xa1IngR16lWneVu/7heo2JGNGw41E8meezYIfMYc0wHXXR03aryIFZUPY1Uc8z9dZlfAVeu3sj3uH6Wg82fyZ8PDGABUBNURfw0cPpmNm288vcLxfKn9215ycl5DHv+lHwE8hFQI5AD1fxWWFIjgKaV9Mna+MnKie85dOLID51qnrm6YbTWRlZaFMBqke3YXNa3kdttSgmdrcFRAmeLIGGyZKEVsMd8DVtIKVOZDhMpP9SsapqhgSOVLyUDwN8chQpwyj6pMcVxTEnUpnarRa1mSFEr4tdwHZs8y6OyU6SiFUhXP5f7bdaacte9Aqlc3mfGVjsZaOdIrVcVeMq+qnzsMp11TCq+FxmEarbiMARuHoE2IbYt60yxVPz34aHRTwwPDd9SXVc9nKdOnX867D95fylJTu2YnD7xH0/WT/1SLasO2UXTDIouN9UkUcxMdYj7gCEq/FITvv4s64CLQ2pTgvsQl8JcnkBVppTSmZx/WJ/xGR0tuSFeydqaKjJSBqphFFLYalLYrFFtdppalVmyWxH1Wxb1GxYVUoNcNomS3xWg2g27EPfU/5+9Nw2y9DrLBN9zvv3em2vtm6pkbbYka7O8YWNbYMzSLDY0BnposwwzQ0cPHdEdMdExP3rCMT8mgB6ImaF73Ew3DYFpTGPCG3YbMMY2Bq8SsmRL1lJSlWqvyqxc7vrtZ+J533PuvZnKqspUZa3Kq7iqqsy7nu/7znnO8z7v80iFxVM+fw6nSx2lUHFd3zZOiWZV23mF/VRxDQY+1RzprMjTITxTiWrY/DcHO7ft+/ud2/b+y4fve9ezW7rvyzgZtp76qhyBLaD6qjzsN/aXRsn1xImvxmeS8vVPHnny3Wd6598+ny3ctZy3d+W6aPiRr4IoYFcAdPG6yNGhv6F0HFkxpyxQUv2Xbn1nIz5kVXmltA0vNSIRwZ4KUMXfkYrDJf6ypALgJC+oLAr+Ewb+hM5umNOEIXf2R37EyVMhOvqtFhVsKqJg2cvU+jhy6A4HFjgIKk1TAjXlzjcG1bXEpg4TqyBFEGkAFl2MgSk4CaEMvaidNBovbZuc+uaOHbs+2YpaX3/tvtcubOlRL31d/N3c3010isH9c0vn/8lc5/wHunWnEU0FKmrArqiSDUoFAGWoj40Lnx0VaW6qMly69pgeBFAFSBWweiOW/i/FqG4WULWnuJW0CPjFdYdNQFYX7KCRpn1Ke10aLC9S1WlToySaCUJqkqKwNuSzzzIC68B2Ojs3ufbHPVQ5GIMZVZv0Nmb2D6Aq15ewqFLJQJUGQNUjg8ZGXKzalxS9OiRVhXUznDpz522v/z/9Sv3+gw8+snTps2zrEVsjsDUC4yOwBVS3zocbegSWll6a+XbnufufPf/CI8fPH3vXXG/+7l49aBGZ0PNCHQQBBZFPXiDNU+ThT3Tw2jAAGwjA8NSlPTluUmhWwRDMxIhdTV3XwpzWJXfzMzgtS8ryAmlOVOQFx6CivB6C0QliasVNaoQxmpb452B1wK4BwOJPAakuPcpCZTgHMFp2EQXCpErzlGVJgT05epPI84RBZuBd1VSBsqsRioDXx386j4P43OzM7GO37Lv1E7v37PjSnnjPyS2P1PVdAkicWvQW33h+eemXTi3N/2zuZXHcDCluBmRMTnk+4M1KqQzBzysDoAJuYSYVsZ3Gdvjj54rz6XEeXkcWqmsOxCst/W8mUHUWcDZrTjaHBtrvjLppj/qweuu1qVheJq8/oOlK03QQUIL6RA1/ZRcpJ1KZoe+wqzq40r+tvDigOvRSlU6pFUB1GFjs4ec+YR/IYcVeRJpCojKgUDV626f3PPbWB975azt33vrMltXb+q61rUdtjcAWUN06B266EThiHp8+OXf+9ScXTv7A0blj33/y/Kn7sixrVKrWdVCR8UtmrtD4gBKdF/gEvSl7qdrGKgA9p4UTaytmIIc57LxgA39WNRVgT0vY4lTMoDlgqCuUFzWFOmCA2ggTSgIEFDB/Stq5lDtmFMwMTPvBqBqx1BrRpCKUFcZNuF5mUiERAKi13f5SchTNLAsZuMcLLgSGwSveOwqS7mRj6snts9s+fWD3gU8d3HZwKxVnA1eBMcb/0tKXvvfFUy/+2rnl+fcNdEGTO6Yo9D0qypSbpqBLTtHdXxVUQcts9cRgUHGXeF/oLyrrHoENyMg7YgMf56o+9FoDVa4KWDQPgFqAuTaiAU/LAbUHXer1upR3O5xEFeclba99mtTczkQEPTmkF9gTsEvGeNyw9R5eE6gKcyrd/z4zp2BUxdgftnBS3UDqmPYCKsDWalRxQjIVNOcRNeOp4689eM/vveWhH/oN7F22qhZX9dTderObZAS2GNWb5EC+2r+GMUYfpS+Gz76UzeRV/7ZOuvTAKXQC0AAAIABJREFUYnvuofODhbsXs4VbelVvpqjymA3C4XnoexB3yh1MK7OsUrlzC7NzAxBZAErpsMIRQAgQyNGolWHgyEpY5TNjGumQElhO+QnFXsylfANr7xpsjs92NsLVQk4wspeCMbiQp9IFzg02eiz+lYEpQI/YV0npXzG4BsuLuzP8933fREGUNZPWiSRM/mGiOfGNKG5+PTHBc/5t/tI96p4tE/91XjSnzKnGM+ee+aHDZw7/ykJ/4R25VzbjmQZFSUB1XlGWwXiqRuosayazOudNkKrgkyrNcTi2TMyriowu2ZECugxm0ocOvOv8QFf5YZuhM72cj+yAKhar0tSUKUhsCm5M7Oc9Wu51qNNbprLboyiFwb+imZKoYYjdF6TZsZJ2SABPBqrSgLi6mUrK+lI5cfpUTqUaSgDE5o0fx3pvjzxu4PQYqHpeTBAaUIWN6lR/dnr3Vx+85+EPfvj/+8RXPvjBD46nN1/OkGw9d2sEXlUjsAVUb5DDbZDDR2dj6iwn5E80qMwaVPUiqooQBn9lJb5GVVVDLMcFLEzNgFieMXVJxvg6KAtTVYGPpcerA19XZLy6KIwJfN+Q8SoKLSKzttqC2gKDQiaZoKYogFmoIRNW3N5cRxU144JoriTSGdGh/FpmwgOwnqbT8bNzj0+2l9t7ltLzh7qmc6hfpofyPL2l1xvs66fpnrRIp/OyTEpVSSsL21lJqdaxlzJ68i+OY+V+JWnCgpsAWrR8hfQoj8EpM5dIzOKOXy7qswaVG7l4cZTIU4BLkR7Y5iiwbfbn4q0pYBVMqnSDjzV51Tbq1MoF8Fpc4ldkPM8rojBeiuP4RBRGL0Rx9GIURN+J/Oi5ZrN5inxa/Piujw8+qLYWzPVc9tBCH6bD4UvnXvrpw6cP/2I7XX7Y+PWUPxEQxZpZbHFPKCktMirA3DEmNVRXJXl8rHy2R0MrD1BKjUsOIFXDOk02OZKgdv3erhegyhHEAKrQppY5+6f2sx6nUKHbv+71qFnUtF2HNF3UFFY19p9yXUNoAYsqj2UwI2bVVlOG/hhDbao0TImZvzCqvKm0INUBWdGFe5I8Bj9iv0E13DvqmFrNbYf37T70R2+5+y2/MzV1YOH6PcJbn2xrBK7vEdgCqtfR8THmg5pOvCeiOJ6hqrOtLAfb67I/U6b96bLMp+qqmDJ11fS0atZkmnVVRmTq0FAdaKWQLuiZ0qCSDOYNG34LtRjtAINVtTE1kgdBxBljam1UVSuv9v0YeK1SHkwdldEaj+ceWwkH5Tq4Mkp7QGpGG10ZT5WazZbwunVZGRqoQPeMH/SV9ntaJ+0gCBb8eHKedLxIjckloj3p1QKysBDK6VyjvbA8sdRfnlnu9bf3Ot2d3XSwM8/zmbqqd1TGbKupmqpNOVHVZasyVYQyL8gR0GLGaKUU/uRPbTzfxi8qpT2lPSxTvoJ1vud5KlC+52mFmi96NrjhyQUsgmLjeBvpy+KysKdMLdb91o7A+hCISJZBKu6jzmmjDDg4zZuOQPt93w8WAy8+rbQ643v+KT/0T8VJ83grTk7ErfjcbGt2bt/Evs6Wef/GLnSA1C8ufWtqKZ/70eNnX/iVXtZ+SPv1BOynVKwpV7Aek/IzpB+QgaAsLTnv0piHcj9rIZlNFUZVrKhQhsYlKC4M16NIdbPA6Vjm1ssOgMRtrLzx6b76Z3ZDV9foSywphx64ymmQ96nXb1O3u0R5t0t+mtFEZWjG+NSqkWIl0xe7c3D1AhtMxdUQMfq3EgDWn1r9t02akqQ7281vwag4hwi76gAqGrOsPoc7/n0vYX2qrxuDiebsZ++44/W/9cbXft/XleMNNnYa3vCPxnUkA/RFuxubGzu8Py1FBuzYtm5bI3CREdgCqlf59OAL9+mnA7p7R0hnTiSk68l+1pkxaXsmy/qzpk63KVXv9kyxW6tqR13lM6YspqguW3VdNDRVgTF1iFy+ui49BdwCvGmAYQCmkCDOsz0f2+EkgPUT1Wsuf0mBGb9j9yPl1UoFTN8ppQ3jMmYP8LIM1BjZgkXkPGut8RyBbphk8BxSda1UaTwvNZ5OSft9rYIOKX+BlJ4n8udqo+ZIhecVhctB3FrSUet8SGGbZnf0iKYGRB8tlHq/EMGbfLMTpk90NjzZWYzn8yyu8uXJpX5nptNfnu5l7cksS1uFyaKiLAOu6FekVe0po9AzH0CcSoHn89B4hhvp0UXheTX5KAASbFt9z6OKPFWDWwMSVVoprTUQvjE+BhhLIBloDnxt+PeMYjwmd6Tly1q54oBWOCjGIE3AUG6MybXRYK37YRgtRH4wN9maPTXRmDgdN+Nz05PTi2qgetu3b4dhf7m1CGz8RMJx+quFv92z2G0/crY99z8tDM495EUmbsYBa1IrVVFqJMgBYBXMKiQlfGMHCdlg2J0i/zkEbBY0ye/5CRv/gFf4GZsFUvEx66Gs4eVVb4Huo9s4XHGfwVnIceWgNlzyL2okfSGFqkvd7iKl3TZRv09JUdJUralVK/ZNBQfKknA5MLYZEv+ubNlfJACsgIXmlC2n7J+WaWVrNwatcM4Ay2pBKp7Dv3MOAmDOUTkJET5SNZPZ78xO7/7P3/Pg2/5g27Y72lf4kF3xl5f584seHSWfDu306cRySHEcU72Y5FmZqCKNy6KMqiqLBlUR1UXhU13q2lSeIuMrDBxOAQWjC5ZdoXxVG85PwWypTRQmWI+q0mjjhUHtG40ZE4kYzkuQfC+mSqGOReR7ngFL4m74u280XgsdpJVXByXpoDAeFQ0vyDIvzKIwTqkK0O1aUt4raHtUEB1iYdbWXHnFT6NX/AbX3yz5ir/K9flEID068dWIJikZ9OZbVb8/Sbqa9SqzM6/KHVTTvqo2+6gu9lVFvttU6TaqsgltiliZ3Dd1oVQFD07EgQIuih+jKBxtKpK0+4wGYNX+dK2ccG66ESjLwswaGYXcDYs/XSkSTIMwquhSlo5yyz6gpsZ/x2QtnfSksYjLn5jE0SULqxZSXmlUkCsV9kn7C0YF854fnjGkjivfP+Mp/5wX6NPaD84GgVnsDlS3ZRo92vOGK86+ygT8UU30Gk00BfCoTpB/0etiPwV6nmE7HEw7utvxtK9ST7UmlO4velq1dEaZBagFp4AXeekVudZalx7+rVSoyqLiXUClKnDTulKlhnRDV/h7pasKoLVSxvMAZwtf+1mgg0zpIgsbrV4zqbo98tI9tAcTbXW1mOrr80rbnE8FkPqZc5+/pdNvv2ex3/mls8tn36QTRUkzoJDzIirKjTRNodQPRhXa4JvptrlA1V1Ko0nJ/eRCjKoby3FnYJCjZV0zUM3qlAZFj3q9NvU6S1T3OuRnGTVLQ5OwgauJAsugykwJyQ3qQ6iGiOWblC5s9z/DHqs7df6qNq3qwkAVzxEtK+opvGdFE1UBrXpjYdvMzo/cd8+D//HOW9/+5I0EgOyGXtPRLwY0NRFRsRSn/U6iiyxJ80HLVGbCmGyqyqpJo+sZqs20VmbKGDNZ11WLTNWs6rrJZErN5tCyQTeQpIH2ACmiee/maQ8lCFw9NWmv1tj+ky6V9lByMNrz+U+QJ9xMhy2+FypeV7B9ADmOkwUzrcLr8EHlbkWldUFG56S8lLRKlaG+MXWPlNdRSve0Vn2lgo5WalmHetkUdT+M/D7pxoC2BQOimZRoD4JPtgDsdTC5bQHVTT4Iw50nRUHnZL8R1vl0XZR7asoPqDK7ta76t1Zl7yDV2cGiLLbXddEyVRmYulRUF6TqkrtUQctJ17n8CfaBIaOVkI6gqhjCX/jGNOrLbuLENFoyxKyT5a3257KMOCZI7LLlU7iUJGmjFe9O3BmggmEAoBXmVYDusFkJlW901iPJBV33gdE6Kjw/XFI6PO554fNe4B8m5b1IWr+otHciqvQyVVGP9p/Iid4PvLxVJtrkc3br5WQEoAP/8+W/umV5ef7HlwfdX1xoLz0Al4hm0iA/BPWDONQBZVVGOdLH4KVbi2R7PZ6iN8o4by5QXfmtNyp0cCwr7OA4ihi+qeWA+oMu9bvLlHeXyRsMKCkqahmiJoJLoUUdxhpbL2Fwp9BEiZmqzGGYozCvMWB1mlQrCRg2VNnADOuZysCVQamzuGJBAc97nk5IlUE9M7Xj0W2zu//vH3zHuz+h1N7+9XzcR6X5p32aX4y6y+eSQVZOakq3hVW5W9XFbjLl7qrIdvJ6VebbqzLdWRXZZFlkTXSNaVPBAsEzNVRlotIe34wwocJEi7UAHIYtWLIDAns8A8VB56pgyQ6JrOVwBvbg0zrE2sF1KRfaIOsOSoYS5MBH3xIsUHAhpMWaZoMRL5XSufb8gQ6iZa38ee17c6T1gtLeOdL6tPL16ZrMmbKuT3ths50ENKBBM6Nd96EBdYsQuAYn9BZQ3YRBtxc7gZk7e3Yq3hXEs2VWHKqy/hvqvP2mKuvfU+TdPWXemzRVN+KNnSq4a1yKYyz7FC2iqbhWxaGXWABhM8Q/t7ASQJXTT6QiIvXDC2O3Sy06cmE7D9GRgTwAqeNphyAVEssx9yQGrcyqcs1aymIU8KTPTQceJnkQr5o3wVztBtOK5gOuBGmq2JIJywomeo6WKlUQ9rQfn/G95rfCqPmVKoq/kZd0pLlz2xLR7WAPt3RNm3Debr3EaARwDT/Wf2z3d+af+R/mu3O/3B60D8KDd9vMNgpMSFme0aDqU1r3ufTMZv24Qlya2ZgH740+rpeaMzby/VZzzRsFqs5to0KgRl3QoMqoU/Sp221T2l4i1etRkpU0CZCqFAXsjAFSrZawC+iErb0VgCoADY4dd/tb837MtjLjAghZQ39mS6XDX1hVNEVCAiBAFfMeS6GMogq9cSoiXyUUBZPtA7fc9h8OHnzNH959y9uevh7Z1OF69dGP6qNv3BEc2tZo5v3+nnLQvT3rL78u7yzfnfcX7qzTpZ2qGrTqKm+YqowUAYgyyUloz0WVj9crrii4tUhGUypzONqyxuHx8nc5BlK1k6qeA5UYW24wdQ1sLJKycjNmKLCOhFyl47VGOgT4OOJY8M8twMX6wusWyBeDtUYqh6xLtr9DD6poyuWzGjTaaa8gz++RHywqHb7kBY1nPT9+ioLkGQqClzLTn5+cDDsf/eiL9U//9E8PJXQbuSa2HrvxEdgCqhsfsxXP4G78pW9NkPJmqXfutrJYfGOZLr590F14fZF3JkyRhp4pYXQpXTYG9VywpDKFSxoSFjywMyXngw8XChZYSeHehWdyzcRGgGKpxIT88uaDlV/qwguPHP6V7Kp4DY5r5wSoChCVz2w98F8WkQjvwJC7nHm3i12yWxB80XQpTC5+wJYu2D2DieBJheNC0eHFDGxdwakAmgffz4NgYi6Mp77pN6a/GEQ7HiW97SWa2Le8ZVR/mSfv1tOHI/D44LuHHn3pa//6bP/sj6WU7W5MxF4EI3c0yKiAtaj9PKXM5NwQxZrUYRDDzTWQmwlUNzIyq7fcDFLBWENViiaqMqdu2aeltEPdTpvqTpuCfkpThaFppQltTAqgSYlVGFegKuY7WZM6DlSZTWV9qdWo2jQ4SaUSORNXiqwmFYJ0aCtHNlXj4Rw+eSYmZRLas/PgV3ft2Peb99x+799cj9pUY77gE93SpMFgirqnb1k6deLBzvKph/PO4r1V1tmr6zRWpow8qj1NtQdNGORnBp1irKtm7woGqTg2aE7Toqew65Zs3mT/JkBV1PhYQ3BsZKsilTpZf6Tp10rReDPhZGXWPsw2vrHvtZb1gpX+Y0AVPrYswbC/Z4DK1b2AJWt4DiC0A754TzYss42P/K0EsKJvlnPkaq3LstaV0mGhvAQM7FkvaHwnSlp/HyaNJ/wgOknxjgWi7f1Xa7PcRq7vy3nsFlDd4OjJbvRoROfzbRSU+/Le2dsHncV7y8H51+WDxYNU93Z4Jp3SJm1qU2hdl2JMw0oc7D5dE4UgPulmkl2n88/ER6prYWxGV7IFlaMgQapNuVKbar/LyjLkytL/hYifl5cux2QBQ5mZtD8ANK9YVCyrBMyuuM8LPqHOolt2rMxU8I4VulWrbfUBWsGiYoKRfTjbNjkbHx8hiRimsDQq6RivueCFU6eCaOrpIN7+tThoPUUhHaGJO5e2QOsGT+Sth/MIPGoeDbx2/MDjZ5/4Z6c7p96dqWxP0PD9uIGABk1lmrIOtYQNFRLJsKFklaMAopvxtl6guh65w3pfiwHLqtqQ8wZGXHFpcsqKlDpZjxb7y9TvtMnv9qmRFTRVKZoiTRHmDcynbDMnx4bDFhCoIeZS/DOGsFx+tsb9AmNtdKr7U+YspFhxVCr7r8oGnFk8Zy3Hrg6ISo3qZjLbfs3Bu357Zmb3R154au7I+99/ZRpDN3rOGXM8ocWzOwYL5/cX2fKhtLNwV2fp9Gt12T1EWX9HVfSmTNFrapMHinJFdWnhpCNKpL7GaolhaxpSRcaPmAjCmCm1IHV0fgDY4noRQMrw1SayrZCRiZeYxaxOJmDbS61so+JmRFTmLPFhJWbMeHsBry8gQbQX2rVGgCppVPrkOOIzAvRW/HZSDRRW10rdbO8F3qdE9ZKFJJ4xnpeT8nukw2WlvKXQD49rL3g2bkw/7wXxMQonT5Cpz9JEZ1mph1H527pt0ghsAdV1DiQ3Rc0/tqusu4cGncW7sqx7d110bzf14AAV+XaqBrOqShtUZ76uC9KmwGnOF6hBbyKY0goXrMRf4mKW0iH2dbL0cY3K+nSK5N8qUUdh7zIH8I/dntROEGPfYyOLg3uagOVxbtb5hroLGJOUmOIP39GePcNnoYUTV3+NC9vusnmKsx6itjwju11MND7vgpWYO5EHBsvzWTJgPEOlFuN0g9YIg7TuyNQqyrWXLGo/PqV1+GLSmPyWlzS+5QUT36WpmdNKHRis85BuPexVPgJ/N/d3E7nK33Rk4fivnuvPvz2jfHuURH4QQKdSIm0XQZ3US7tUIH0MzD/OcVsF4fKy6/JfNZYX+vmNMOTrnT/WA1RF3jS6CXtmb/YfAhJWtnxyqyh0wLD/qitpoMp71Ol3qN1dpgIl/7SgibKmyUpREw1UHFlbS6e/fR8OyABQ5bKv3WAPGbsRWJWSsNOburK/AFX0mIN95TS4sSAAzIfsi1yHFPqTg927b/38vl23/Pqte/Z9a/fu+3vX8libp54Kac9gd2fuxVvy7tztVf/867Lu4u3VoLu3ygc7VVXMUFW0VF34qiwUl/HZNg3mIrbaZxlR/h48NraMP+JCx7TZUla35Tn5+9BqDKuBY1OtTNgxJk4GwFIaoTjdeTVs+OX3tsse8xmjcr1sOIQFl94IrC1yB5sqa4sAVw+pYZaFNTBpwd0CXT5dxExbPLMdIcRMrPRmCIki8dtK6Vpr1VOkF0l5S+QH88oPj3t+clgHE4dVNHUkSKaO0dHeeXXPVrjK5V4LW0D1IiMo7OljCWXmQOfYC3dQkd1XV/k9Rd6/raj6e6kabKM6a6gqI1UX5BnYntSkmDkV/Y6UrvB3KfEDqIqNifhkitDcsqnON3Nc22N3snKhyJXPzRusu8IufyVQXe8is2LxGFrriH+IvMnqriXbRGXPGJ62Vp09+BlK9w6kcniT3XjzW1ihO4xjXGmG7V08AFaA1JDjCHE3PgpPyCCQSUjKRRDGY6LADjk0pIKeFySnlBceVl7yhB+3vplM7HiCpl7/0lYp5nKnhpv3+eyR2nls2+LSqbedap/+5cVs6fsKv27GcaiiIOJrCpGotSmooJwG1YAKbDQ5RUrYtPHqx1ojtQVU7aisAqoWi8gvbdABb0ZdzgiDIlHHg1Ety5K9U9Hl303hmdqmQadNNEhpAl3+RtFETRSWiDCRkAxnScWVHAtUmUvF3OSAkWvGGTZTrQSq8IpDlYcZVcvEiTYVGlVrWQXZAOerRPm26b0vvOY19/560mz9tzfc+a7z10KbCh/upaPvnPQHi/v7nbN39HpLDxaDxTspWz6oy+5eVXRnTNFFBz/iXbhJV1ocLDCz3s3IoMCNnQud1FQOmBwnabQXaZfbc4jC1/7LPmm4QMjruN5dIVZHgNSBW1m75HVWbFvwcnzsapGcctoYv8hQSuAcaLiBV8KKh5pVMOBowhK3a1lvCFpXPyKy1TwcZxGJSDSuOASOtLbOJo2h+rAvxH5K5VOtPVhhdZSO58mLzhiVnNBe8nQYNZ5WavLFYHLmBE3sWdxal17ZurIFVFeN27C0f+6FqaXe/O6qbr/GV/TmqtN+iIrBXXVR7KwRxVnlljVFQBMao0RcLgJzqzu1HcEyG7grVZqmcBlI6pArH1pG07EB7jXG9Dsj5lImFwapmwBUh0OAchkvHvJO7v/OD/Llp5iUTVaAXv6athELu2TcOd5TJAjA/raUIos+/ElVyOU05GR72PmibOOHpEJMJLYhixcOq2Pi14esHy2YARmFBqzGnBdOfEcHjS/rIPzbVmPPizQ7PU/0e5naSmJ6ZbPDTfgsXN+fP/f5nfPp4jvO9xZ/Ya47/yO5V6rmRIuiACVc7C+hE4cmMqW0GlCtRfNYMSkkukVX0bjQEN3IQJWv/bWsQlZ92UsyqnLBj8CLAzVjUiKLH4f+s6zVt3IowICiKCivMupmHer0lyjttKnqdCnISpoyilqkKYa5fynlZZZLcjFH5giO27BsqpSDoHN0DaDOnkrADT/WSgAAxHxUfGwTlZT/UdkBlBmBGm3COgonzhw8cNcn77rz7v/j9n2DM0o9Mm7vecWvImOej+jc09Pnjn53d9lZem1V5G8ydflg2uvemQ+Wt5miE/l1pnyTk49KAVxluJIva5KwhMIasq3KcE63TWdj/x4eTSvn4i0FwKuVQsiXxfjaP93Rt8cF/b+Ci8cIFruIYMzHpWWOMLGsjq02ur4MfIGRPzE+v2vSchpX7ntgcsTqkbmCZ+VnHoBqDMKD4Ozh87ojiYI4zkKOSPMwfybXcDUEqrKhku8pjVtoDoZ9ttG+IRWWOmic0UH4Imn/qUqpb4VR+LT2g9NRuH+Bpg91rYPAypLDFT9bbsw32AKqbvLEDHT6dDKojs5QtXxLWbfvLYulh4t04Y0mX76d8k7Tr3JY4DOYQwwfr1wMwLC6obzPIU18Z50Ug027i+fudpzwKBdKuf9C3fqjicIdnrHtKJ/Wdre3BlvxSk9DWZgcoB69Ck8Fq6nTC76JlG/w3dnFgC3tZBxqU1FdSRMKXAugzacaDEVIRDHB+RBMK7wIPR2R8hNSQZO8IKTA1+SxWgDZAjX/SQAPUApqSAJ8Aaw6KZXfPB/E09/yw+ZfR1H4FZ+iF2h+YnGr/PJKz4yb53mQ73z+yOd3LATL33+uc+4X5/uLP1D4FTUmJijSEenKUF0WVFY53wtTchMPMziaSMJ2sZkT1gcA6NVwWw9oveA4WI9Zl782BKaYJ2xeMf5gezuFpikp90toQk1ZLjGp7XSJev1lqjod8rsptUqiSeVRCIcUJE3hzltg3GQDPywRS36GLf2LXZ78egRUufSPBh2kyYFtNYoCNH3iMQaJUyF3+xdFRYHGnAU9vk9R2Opsn93z9QcfeOtvnn2x+MIjj1wdkMqEyuHDIdHzk/OdYwer/tz95WDh4bx99qGiO3+nqrJpU0JuhiqfYVtD3GU+59g80Wa6yhiH5jkTRAfwX267xk4zQ/A5xqiOXQocwGelXwLwhnU6ZmJFwrry2uHjYUGsrd0NNzi8nvC1hlQUV32UX4+CNKyDgD3+eH2AbmZnrVWVBDRY5xl43noxM6pcxWO2FYSJSAQUa1wFsDLgtS7mroeCV0uxzRL5h6sOcPKcML58RiLiUfup0vFJP2x8x4saj/vhxBNU+8/nKppr7ZpsX+vY8RthDnt1zLQXORJ8wT/2mE+3lknaK+8v0+V3ltniO4t8/v46n99OVUd5ZkC6TgmNUSLTQQ6TtA3iohf7KFxAFoDaTvyKAasVl/PFiyfjSbZz0kHDFVnfY6DUlVLGNTOrmNlLlSDXexIOFyMWrY9yDNm+bp17PrvuyFTBIFX88zgrC41ftht02FcGLSv7QAdEJuRlBvZWWkdEOgHwJD+IyPc9viO+1A+c3zPaWUSPVsPuSgcMWGsAXp3UXthqx9HkV8mPP1n5/hfP5+qlQ4felV2Lktx6j8HW467cCOA6/2r7qzPnl0+9/9jSmf9+oWw/XMWa/CSmAEx+pUkjCrXIqKhSKk0hGywpdPLiU2lsjYQs48aMLaB66QMGG/axuu9KjaprbsIGVJAKmtVgReVcUHqDAXX7HeqkS5QO2uT1BtToFTRRK2pBP2pt/CwsENAKIsFKjQBWakk0HmIj0dmL56ZzOOG4VG6ckj99C2o4KICEcXPBKD60jqgCUWAmmtuevfPOe3//node/6HtdFf3aswvxvypt/gYtSjSB4Oi/67508+8s7d09AFVLOz1ym7slX1eq2xA2phX7Gi5F12nrZnxeAigE6qC1bdDcD8kwFfIAEYNUSPCRSQxsglw69hYid++tkg7Xg5W1wLA4yeYwEXnQbOK5rEAWgCiBbFDoIp/uz4J6xfOPt4hIVCQK3nQt0K/avWs+BmBZfUjacrix4t7AOeP89ptN0DsVCCCA5byKdkccEOfA6wqoFpFpvbj1A9bx7xw8vEgmPw77cdfDyL/CE302kRv2EoSvMCM8qoGqlLmP53QwrH7Bu0zP5d2TryzGCwerLNuS1cDT1U5pjkYVTDARLGZNacAXQxaa7tLHVUBVkjOeWdlZQAMXkcSAJ443Q5yCERlCcTuzGmqbJqmLI4O0KJ8Di0Woev/wszspVeR0SNGrIm1EXGCohUNVpd+RZ7ibPoLe+zZi1cmRZlCWLtaGfYfFBs+zWS0GDOjtIruzZAqinii4JJMIHc/DMiPAlI+dKoSkcgMCbo4DVEFchvstfZM6MelCZJBe536AAAgAElEQVQFv7nti35j50cawc4vqJsgzvDSR2HrEeMjgOv8RXpx8omXvv6/nFg6+f6lvPsaE0VeMjFJvh8J019WVBUDKsqUKlhQ4T8unkiDjXSSA6i6AI6VFm4384hfDqMqKXqjrurROIHVFKAKUCqd18Ko1nXBYLWAHVUPMaltLvuXaY/itKCpjGjKeBTbBh90gmMWBFbxK2x3FduKcTlWa6q0ZfhsyVkwkrU+cn4A1gFAgKqmwMPmGZt0jwIuBcNH1fpEQ6tsfEri6YXt2/Z8+k0PvO23bt3/0LevDkg1fvbsp27rzL/0w+dOP/eTvcXjtyc6n9FVEdZ5X6myVCHK25y+VfE6oTUCoCx4s9sseItylKmtYINhFfsp+yc3QwlAG/mhyriJeeioOYrndSY8LS3qSuUj5DlkPqWkLnK31baIawHV8Y0N92Ww5hibDFlZhlIEB1TtFxrWB103v1trHYC2wFOasUbBNBpONBa8KrgHhDETJ8qLSUHTylIzECJS5pdzG0uQsNSOPUafCoMru6ZV8Ntl1j4yCLoxXlSSF3W9sHEkiJtfCuLmZ/w6/obaeQ8kAVu3VSPwqgSq3MHfPjGdtp9/fdab++Gsc/rdVLZvMcXypKZB4NWFBjiFJ19dOl8425kPhhBlfk4Z5tPV7tVw5UnJyPL+Asr4AhIG1QnARzlTw0vTTR/DMsKIxRzb2Y5dtcwkAqgOAfDlntviz/ry2whgrucdbNaLTCEu6hVjOdTZWzcA2G9BNlFC+4eAZ9Gxsj8ljyFkAWBWsaMFcAU4DcmLIvKjmII4Jh2ILysezpICO4pu4sFEXKmgyr1G10STz4SN2c/OTu76M5q9/5ktUft6juaN/xjYTzXSxt5nTj/7Lw4vPPUTA50e8OMkTOJJ8ryYikJiOU2dUV4MqKrzYTSx+Cpa7Rtvs2zZUURrN/7grPMbXBGg6gzcsZnnaxfXfkVlBZAK+UVBeZ5Su9uhPsz9+21SeUoteKaWmiaMJo6BN0a267a8jFBOdPhzChWzhB5VHEQ8pr1EHLQ1lneWRdZp1TKq0u0PLTLrVLFRqTWFkIfogKqcKPDibHZmz98euuWO/3hw54N/fuutt6brHM5X9DBjHg3odLrn/OHH37F09siP9JaOv1mX3d3K9CIqUw/LDDunoFEVFT+MKCeRVjCTZanUaCaX7nbYbTGuc3f2nrV3drMQiYOzbpLeJeecsAqojn8rKyuQNUzIB2dN5ZCc2F2NdKorAOkasgDBn9iAoJJhrQ/t5sYRICOG2C5kYw1bK93G3WfymW3n50NWZn8MZwDx/IaOFRIAYVa13xDAioqfQm8FqncgSyyL7DZALLPgHZh18HUjjFACPMejgiOBgTC8XAd+2wvCEzpsPtaY2P8pL5l6lJ45f149vGVxtRIhvaJL58Z7El/sC/XurHfu7qJ39q1Fv/3WKu28VtX9Paoa+FT2laICveUszEcTEEAUmFPhQ92lbn3h+KK20aYioZELXwQso+5Dy5Lid9xAZbv9R8od+zx7Ma4cWVkQ+VQfA5KSJWo/1+Wumfy6Y01UKwDrOuv+9ouLDkpKNILM3Z/jp5z7ueh7xYam5AUKf3LzVQXQjwnBTgoouyC5KgjJD2PyowZ5UUh+gAtfRPOsMXM2Jfg+tYJBGOUqoMqPB17YOBaEk19JJnZ8vAqnHm1sf93clv/qjXcdr/cTnzKnGk+fP3LPmfkTv3i2c+Yf9fzFvZSYIA5bFFGTkPyY1yWlYFJNn0t2uNZRNcFN9NajBj4uHtoFiGeDy73u1vtFrvHjLguo2pqKa/keMmC2EYaZMW66xFwr+mAwqZBgDAZ96gCkoiqaDigqS2pVRBO1RwmqTrAMgzMAa4hl1mHAZoEqKlBgbcGowjWvslpDBqncaCXlf2FKXelffFS511/75FtbKpi4hDpmeZJnQpqe2v6d7TO7f+/Ou+7/k3tufdOZK3WIOFDm5Gf3nD757YeXjz3/iOkuv5nS7u1V2p3268wL4Iqi4SvDzr7M/qMBbLhguF6B4dplT1pbFuc1ye27+FS37jTD31ut73D6luezbtTRh/KTsQXQgd/Re41WOFnM+DfWw3T1ErHydUdWY1xplIRW+XpDCYGlKIYLpGU2x4GwNdcS4tcJCHzbcGetIa3LgaSFO6YVelU40kSkvYQ3t9qP+d/QshovENbebWrtHCFsqgscl7QtcTMQXa1k+VhdMKo22s9LFS0ar/GCH7WeSBAqEE88QaZxjGZv71wNtv5KncOb8bqviqkWmh7qPrStbB++r71w8u1VvviQyTt3e9Vgny4HMTohDbbJXH+WZihu/uH7qCw1GvChI5/8CNIAC9CkfOJa9yUNA2UWlJCkNILdV2l1qg7drgUGV/5srL/RwUApTTpx+mWfDRYQD1On7Pu7XbHTKazRcDV8ayVxsJJcIu0LzvqEVRa261+qLw7QgqGGVyIAKppYCqrKkmUBVYESlrgCsEaId7AhacgBgpi8MKaQmVXseMUvT3z0nLjdugOwuTOYgbAkP1lQQeOJMJn+XJxM/HWwt/mcUtfW8/CyD93WC7xsBL689OWZhcWFN58ftH92sb/8gz3T2elNGe0nHnlVQJRpqgqJIU7rlKNReX13gVPW5xinsNjR2G5vex6L4f8GNnE38DG6HKC6Ur+4As4M/TKxUXVAtaiyIUjt9TvU7Xao7HcpLkpq1cR+qQnK8ahmA6gaQ5Vlwvi65yq3Iq/mwFMu/4NRLa0EQEz9rArTln1d4hQ2uWJTBMZVAB93+CODvoYXq+jopydnzm6f2f1HO3bs/fAjb3rfk1cCRKDqt3zsM1P9M6fvbc8/88508fjbTG/+Xj/r7fSrPPQqSNJwWnoEw1+Em4qCTBqIBIg7ADmEoxYkjrun2CNkn+vK+DKkAviGjKoFlyPMOg4fRhGq/DC+O6Aqfx9u7FZ1/I9xPPzSq90kRrpT61trX3dIvI4BVAujh6+z8rWdxaLITgAUBSy7lizRmDqXHmkEk5AHMKFotGKA6qFvArI0aFwjMkHMPRIiZRFJnwPEI5rJjYodPcvou8oMtgel8anSSUVetKB1cFgH4RNR1PpaPDHzOM1MHlXqjvYNPI1c1ke/qYGqxJt+caKYWzo0yHvvKvP295b58kN1vrRHVb0ooIwCNEeUEl0qHfwc2Gc71QFSIfQX3aYrLY/vDvln3Mk+8oobulYMmUorCZDTd6hbHR25CwDV4dFxv3e7VqftGk4Zl3USjD/Z9VEN1T9rANVhp+Xqd+ULfrSzHpV+rKxgOOM4HZQV9LMdjUgqwKjCO7EqKyozaILxXDgCwBoGpSjoxeAKAN1QSFHSoCACwxqRH8LWypMoPNxsV6Y7XijzFAC+XlTqePL5IGn9hU5af95q7fwWTX1secvGatNOo2v6Qk+aJ2cOHz38joXO0n+3mC390EBnE0ErJB1qbsqD3KQYCHOHtaVUMJTPrVuFtXyzp7F4HQtQFQAw0lVuAdVLH+YxFeHwwatnO66mQJdaFxyTmmV9ciB1MOiRyjKaLGuarhXFiLTlOFRUs62vNF/r1pDdzlcOqOJ4ge1yQBXAFWpT/s82TnHqlPNKtSxrAIDC9n94JP7uE5UexXEr3bd736d37tzzodcdeM3X9u59uH/pUdjYI8yRL8TL55/btzh34o395XM/mnXPvLlO5/cHVTcK6gJbdgKEBoCqEEDBeBXaSmzSWQcl/qciABglSDldLoM0AbUrQejoc8rzZSPnYKdrkhqy4mOM6gqAaIHaCmbUzcmCYEcgdhX4tQjzZQMmjbrOn9WBPQdqxy0ex77DMAULvBDWXeeVK6DZMckOUPPqPOZ+I4QK5BEu0lVCBMRCURKwyANh0iLyE/Ft5bAB60Bg7bGkCGP9Z8fXJOd9ZcdAXBc8e0wDUkG8oP3kWeM1H9Vh/LXIm/pGtH/nSaL96ZXYHG3sLL26j74pgSprUOnJhI6f3F0Nll6fD9rv7vXa76vy9k5NA9+jjJSBSb8Y9aPkLAkqK4eDjfU5rQ12Sq4ZanxnJJPE2FbRHj2bxGHd/KxVgP3d+powZL69ENMqJUhn/L95B1FKFUNYvMID0Y2Ps9642Lu6340+P39WO8LysqP34maK4e9EclGWBVVFSmVRUoVUvxppQSHHFZKJRL+qfArjRKQACe4AIx4EZEw01MihRhkPLAuzz2BXPCqVTwV2x2Fr3k+mPhMkrY/pOP5GcwfNX20PxKt7ud/87/bk0pMzx9vH33F66fQvLaXLP9hTgzicFubdFIqLH9Ch5lWfu/vZWg4EvNEckcprIdsTjRuiy6LOQh9brpTM81fH7XIYVWGjx+fI0Zi51y2qnCqU/KucsjylQb9Hvd4S9XtdqsqCoqqimYJosjQUstWzzH/sUsfHSQAMd/hb5o4bbqBptB6hJVhVy3ghaUr62kdJU/iJdP3LzwBUOawJWlhoU7HBLXW5Z/e+p/fvPfQb23bs/txDd7xjbjPPAK78HQ0mzrz00h29zpl3pedP/Fh/8cRbdLEcNIKafNtNzkyfA+a281z8X63DDMZkGBLl0g/tZsuyyFzhsuMhK5prhLJ0jJvChylfztLLrQ+WMx2b6seeIsdlDJxeWIM6biVg+U8ntxmupqMlluHe2NIzCt8YB9ljHq0cFGA7eJ0umT86FgRc+2I3KcutS6USv2S5SdgMx67aQWWbKxvhygxr0LL6VansaR8BAKKPxnPcecmjzPI0CbiAvaUjuIAxXEMb5qKKLRdDKimkWsU9FTSfiRrTn9Fx8wutMH6BinqBdt03UGyvc/PfNg/jXCdjZR59NKA7lybLpfLucnD++03n7A+X/fMPZmkvUKogT0O1WHDyjKkLLttjekMjzxBwOt83e7FBAwTwtNpnlO0prM+eyDHdRezsp/AC0vku1lW4rSxfCGRb+8ZzyarfroDT2DmvvG4v7yhATA/dzNgEsVaH1bgFyGpw70y1ZXGy6SbcgTpWhGEiRDz6xNkLx0BAJX9jDgmQY1RkA8rTikqozysI6QFWIyITs34VrCqX/qOA/CSisBGT3whIhbCsktObGRSbksWGrEFIea0orzyiqNnzG5NfiZvTfzLR2PuX9DfPnVHXSUb35R3MV9ez0dn/9YWvT3Sp+54jp4/8s4X+4tsLvwzjqYRUpKksYHIeUZ4WlFV9qnTGEhzepDIhF1KFZj4bYYwzR0CQXcBYV2Y3acAJm3ndXeeH6nKA6qi+svJLjpKoDBv6g93Oi5QGaY/63Q4Nem0qB320BlGLFE0Whhq54QYqLvUzCHVuKwLQWLfP1S9hQqXQK+V/1/3PEg7ueIdfqoBS8XUYAVUx+fdgnMtsaqBj8iiofB2fu+uOu//97h27PvyGe959YjNBAoPU75Tbl9pzb5k7dfQnFs8deXfVPnOg6WWUQOdQFRxmoD3NEdMIOi3h4430LLiiABTB9kR6lNjui+2SuNlWSBYB9DIuwhIKmBezfjeT22rXuN/pmOXTqCt23IJKJnt5fbEHYw0Gv5ddCGwzG8/DbOVkWUdGiPIo0RSPP0/OGdGD26rmMJVKfrcWUOVv6Lr77Xrizj73c/H5dmuz/ZRWsuekE/xPNKY51O8cBCwzzesVx7ZCsxpzw5UfRqSDiAhsKywTNSp8aKKCdE3b4BtZDzn9jMfIebGLRzhcSCR9MaKaQipqNAVHRgeNfhBOfCNuTX7OD4K/9Rvec9Sql5S6+Zuubj6geu5rdxTd4z80WDzx41Vv/g26bE97Jlc1ayClvMxd+040bplJOetHm5P1Ts7jNlOr1xtr5LEGFF3fsI84THtRuldaR2rMK1v7MMmMyiI8SWzwvYa7aKl3iHXH+Bg7EAyGdXV354r3gpyiJlNmVBY55XlGZQaWFTLigJSJSasGkYr5ooaViADVhMEqmFX8DFIAMROXSVomUexy3QKGzOewoKj5bGNy1x83t9/5n6h1+/yrrbTyys6X6+NZAKlH6Wj0wvwLH3jizFP/cqns3EmB0UkjohDaZah7cpT3S45CrbBRRa/4WGynY1AcsBot3CMjcrvkylRxfXz1K/IpxFzdbSxl2+oYMZFCWAAxdr2uuJYdG43rTWsqEKQABnq8C7tEE6XY6+VgUsuU+mmXemie6rZJpSnFdc2pU0llKCmJ2dSRVN4xXu5ojBgv+cC2o91e56zlt000voLeEAIC7mgRQYdtdgHgY/N3gNk6kI1xHVDoNxZee9vdH73tttt+vXc+OPnwJnZks03i+U/v7Tz5tZ85/uLzP9lZPHefqget2Dcq9MCkOu3/StgvRLK1mBoDZq4zX/C8s4IaP2MFwDNgtPO9VW+uWKvcRn/1PD3+b66TOVIUUgnnbmiJCHce8WeypK0QMK6jyp5LNkHM6cEdKTQiOOR8XKuB8WKfbwRmV14q7vOseQHZtEeRBlhQf5ErjWN1OZo1EN/VoCENV4hjDhJ2CmD3CeupMD4mrtrKMeo4F3mjhZsLX5AUNNZasy1WYMgL22Ey8WjQnPp0NLX9L6l173M3u4vNTTPfGvNUSHPnvq9/7vAv552zb6RieadX9mJVp5pg3o1OctvRy4LptQDYKwCqV2SluMSLbhQ8Xs5n3Oh7uT306vFd/TosBbgoUJUmNXYFKCEByKjIc9atshSghGY1IkUNsfwAsxqG5IUBW1cBsAaQA8AVALpEW+aSOEWZ3NlwCLIOzzOlCgovnDjenN3/qaSx7TdpxxvhCOBo8MsZwq3nXsER4EjUk5+fzUz28y+1j/3zueL8wTKsw9CCVCpqUgNZAPrVgAoqRxGdFqi681AY/gvVN67gl7jOXlpimQXESczzy4GqQCZbJh4v88plJX6clqcT7Z3sFWX/ClcP0aFXpqK0HNAg71O/36FBt01Vv0dBXlADzVMVUVQZCpEOZY38+TWcByszZg7siIaYLYd4Q+oQlCtTC+jwOFlKWDdPi7k/5ADM0XIzlkeqgh1Vws4QnkoW9+0++MWH7n3T/x6qme/efvvt+WZtZKFHLer2vUe/9rFfLpePf3/W6+yvqyL2tdKBL0Is7lHn0vDKDdKK+XNYLncl/dXAzAF6O1a22uQetRo4jgO8iwNVObCrpnJ+2dWvOf467u/DjeFaLzBsCBt9l80CqqNz4+IX3+rvvtaj8RiwqwgG4EQrDz0U8F2NoTMlDcaV/x2I8wTmGfb5tVKjIXBfOf9YntlWbxy5gspOUNc6TE2YnNPh5KN+c/aTzaTxaTXz4NJ1NpVs2se54YGqMUfi/PRzh/L0/A+kS6d+suov3avy/oxvcs+zOlR4nooNEoCPzKTjC9JIS7NxRnXTjsQGXuhqLqYbfS8n/1nr66zntUaPwYGyvpUV4ldLKouCyqykIi0pT4lKWFgRdqvidQfAajyfG6vCZoMaTWm0QgwrdENc6uKSlz3tFZKtcBdXgFrHBfkTp+PGjk80p3b/YUD+d9UVaJbYwKHeeuhFRuAL5gt+Y7lx4FR77iePnDv6q5lOD9ZBGfixR0EojFqel8ymAhAhbYrT4tYQ2wwXzi2gaqXxY1KdcaBqObfxMRxeTkM7ulG4HR6HErvFvcMm1bKuuGkSutR+3qO036NBt0N5r0tenlFSETWMYjY1qFHydwVZUbePCtVWLsRH21ZLuIy/Mg5UPFWFSfR1yOsAWFQf8wU0h7ZRjtnkUrEVlTIB9Km9yebsN197132/e/vu+z+5f//mNLJgg9V57tPbsnMvvOXcS8/+XOfMd9/hV52dHtWh7+FzAVBLSRggiJk2bjq1mwNBksOrY6SpHNd8yq/XAluOLR0C1TWA4vgGbvwyXMGouqn0Is9f6z1WA9ULfc6XkRlrIJZXwqhuKlC1X5DZbUR6o8IH4gTsqm369UL0UoBUQUnfE2sqVmrIppAbtkGajFV6x9dSuRpdiIUnDgEqKI3faFPQfN5vTH9uYmL2M0FWPEl73gDt6k21476hgappP7o9O3/24UH/zI+kvbOPVNn523Q1iP3aKA+6R7acyiRRitm5lQD1ZRfQFqP6MliwHnC5YhK7hHZvPa8nj5EIVr48LV6tq4rKHCA1o2xQUJEjbhELEqxB0FwVstcqggHApiZJQlESUxglFKAMw7ohdG46vaFkt7MWCZnMyPKugjqIt52JW9s/0Whs+69+su1xteO1nS3EeH2NwPPm+ejY/LF7zizPv/dc5/z7umXvXj/RFIWIuwQzUVNZl5RVJaVVRXlViEekDchYD1NyfX3jq/dp1lrihqX/seKwu5Zd34nY8o1YVqYEUF4Ge8epcbChQ7ZXzRuHrMwpLVJmUtNel4puj2iQUVzV1CR4paLcb8gX4kkWdJfu7PTsQxWkK9GiTIoHW6sg650qHe6izwRQxYPY1N+BVHivKvFNrQFUVUQeRflkc+rb+/ce+JO77nzgI3cdeODkZhwFY77gn31y7kD72Hff1Tv3wnvzxVPfo8r2bKBL7WtFnoeGG3xfG9TJYwhgszKFcCVDOdakuwo0Xi9AdRyMXk2gekGwPrS5ujgMWt9cYTdM0KHidbHOoLGKGVb0UaC6l4i1IsAr1ipsnoZ+69BXu4AggaQOqI5kGc7X2aeK3QE8KhEbrqNUBcnJIGw92mhOfCaeaHyVJmdPKHVlQyg241pY72vckEAVtlPp0b84UOVL31ukyz9WDOa/t8jO79ZVn3xVkubWXnijlpwuxa2+q1jUlTtEtyUabULWA6jWO8ib/bir+dk2+l7rae661Gs6oAoDdrlYRfSPfjR4rBZ5Rnk6oDwvKM8qKkrE2cHCSvRAKL2Q71MUwr4qoThpUBRhRxuRDiUgoGIm1SWSWAcCg6XBJxVMkBdOndTRxKd0MvWRiVtv++bNdNFv9vl4tV/PmOejvz773QdPLs/948V+573tanBb0IjIDzyKADyQVlQUlBUZZaakDDyF2+0M4xtvyKnvqgz1pYAqA1D+nzNWt8ydA6pjXI5tyGe9Ofsj1yUD1cKU1AdIHfS5ears90n1MwqLmppGM1ANjSGvFg3pEABzqd/VwK1VmFvWGZRaWY/VFkojjKuiCFAFk8qeqSjVsr81tJqaAh2Sr0JCj61vwnqiOf3Crh07/+zeOx/6L3ff/sbvbkbzFEJnzn/1sdvmzzz/ns78ifcVS6fe4BWdiSjwKPCkxC8404IVGxMrYGvl4R9VAsehzCp9wDVkVNcCiKvL/+Oq27UA4WYwqpcCqhf6/UqMcLH5Qn7nPM1FmoLTDqSITwR/bw+gFQ1XMQVhgzy/wb6sYrsImzFFNUhz+K7ZC5CXJwdNVnwYaYSDcrk0uKNxOKg9v9mPouRJQ/4XdDT5udbMwSdp6palm4FdveFmayxS+UvPvqbfm/vhOl18bzlYeKjOl5ueSSnAYlTD6iQjY4phQpQ0B1ygMYgrJS9nyS8Fpq7KinGBN7man22j77UeoHrBY2G/7xCoenAhQJuoz9F5zKZwyTCjMh9wk9UgzWkwKKkoUE6JyfOa3C2JXOUgCCiKwKw2GayGSUJ+HFHtS9esc2jhqgvXYQz5QUjGiyivfDL+5Ekvmf5ovH3Xhxt7qie3rKuu5Vkv722M8f9y/tP3nVk88wvne+ff2y77t4StBsUJ9IS2kbc2XFbOy4wyWB/pmuN2a5YAvVwbPX4+ro89ufbjcCU/wfh0uJYm0L336rF0lnnD3+MvNkKaE6RgOVeXhLI/jksn7VGv26W02yWdFRTlNTUrRU3y2dTfZyeWMfJg+KWtUbszkWenEicHsCV+23EulkLOP1NYVvzfh4E7e6WKrtVTATr7Sdea6lJTM2yd3bV9z8cO7D3w4Xe+6Ue/sRl6dRAs89/4w9vmjj3+3u7ZIz9VtE8/EFIahgxQ0cQlzWeilZagGf431Iw2LW0toCc/G5cBjM6ONc/n1Sb+FwCzGyn9XwzsraVNdY+/XoDqesDqhQGvdcqxGwxp+rLzDPtbokcCoBWBATH5fpNlAH7QJE/HDFbhDAA3ixpRt05OMXS1kOPpPMrFostqXTnEHVUEbNDgQADpQXzWjyb/KmhMftw0W19rbH/Duc04f6/knHOp175hgCp3Rp5+LMm9udv78+d+YbB84idNvnDIN33y61zK/FipYGtEyOuGDRWsoIKhT9rag7EyUWN8Er7U4F2r328UPF7O59zoe20GULWGJAQDVCZtap+UBapIDkOCVVWlbNkyGAyo10fcoqGqDEkpXPgJ1cZjbWoYRBTHDYobuCcUNBIyAC3OB4997aTHEj52mFShWc3hq6kS8uKZE35j+r96ze3/fupIfVw98ggsI7ZuV3kEcP0/TU8Hp+cXDh3vPPc/n106875+3dsfNiNqtJpsJVRXitOmYEWFsr/oUVE3LsWgZ6xjffXHH5ax12zquMpf9hq/3XqB6uqPKUCVYT//Cnq7ylkAgVGFzrwqKC9y6mcD6vQ71O90yKQZRSVSpzS1OB7VpxDJUtzzaju9bbMQA1K7krMOlVUFUvZnu0DLtvLcb50+HFC1pkjkabCnsi6AUfVgYIfUO2jeS02hl/T37z346e2zO//dD77tJ76yGYs8QOqpb/7+3s7pF37u/IuP/5O6feKehpf7zUbIAB4NXuzB6VmrLZd26KQTKxxfhHV1EH4FUL1Yw5U9YDLHrTx6F2MzL6YBHd/IXGiTd6HnMyAfk5JcSUZ1LZC5OrhmvZvU1Y+rOeHK7RVctJ3td2EiTIz8BUhGpHVCGprVoEl+AHY1YRCLxl6eqca1x/Yg4z3lkKEpHDvyMXsw3pSBqBGf6BLnst9KdTz59bA5/ceNicm/oNPJGXXPPfk1nlpe8dvfEECVveLPPtEo9bkHe4sv/fPu/JH31OnCbGhyirEbhe1MmlJd5uQh+9iXBUpSjZAWceGveSmG5RWP7BV84kbB4+V8lI2+16YBVSxQzMZojjDk8hYtuAcAACAASURBVD/vMKE3hotDyj64WZZRmmY06JeUDYiKHKUUWFchPQQygICCMGSQGjcbYl0VQ+gu/qtgVjh9RhFbrCJjvAIbHwZUqJByOAtEE8daU7v/NNh25283tr/uzM1QSrmcc+JaPPdR82hgsuA1RxeO/ZtnTj/1g716eXtjIqKJiQbVsDrKMUkElFWGUgDVqmJPQh/9DQaMe8G+uqubSK7Fd7n+33O8wrRq7hxaV61t0cXzKWNVw4lfORXcEARGtQbLXWSUZgPq9bo06HWoGAwoqokatU8t41NSexRWmrya7fjFwN/6aI7HRcucLkDVlUaYPR0iJ8uiWoN7yVqXxd73pNNfKCx09YekjY+eW2oGk/Wevbd8ec++W3793vvu//sdasdl69PNF77g9++d2DH3D5/55WNP/s0v6P7cbZN+paMAZduas+QRyQlJggydYT2vW5s01jQG3SPmdHxNGz+nnVJ3LWDmzrstoCojcaGExUsB1vUAVZYfWpnRKDAADZ7op4AUQJwAAFTlnrBEAMey4sa5NYv+1lLDJmY6Rw6kbrH7G5ruJD1rUCLgIqqD5rYXGhO7/0w3dv1huO3Ow0ohv/3Gu133QJWZ1Lkv7koHi+9pLx391bJz6h7f9FpenWmFCMSyIKoM4o5lQuTynnj2cVqJnVjXOvkuxqJsFKBdzUN/NT/bRt9rc4AqgsKw1cAFKXGHrkTHiUAGjDkWQAQCpFQUFaVpSb1uToMeFsSIPN0gT4NZ1TwBBElEcSumuInmqpiCJKEQWiGN8AC2xiatwahiR1tydjacAApeDONCR5MvxFP7/mDq9rd+iGi2uxl6tat5ztzI73XcHE/m+/P3PnPqhf/t+fkXv6eIi+lw0tNhiOaaipk3dGoPspKyEg6pblGHFKiQwhjkHmzof+GRkJLrTdUs+woP++UBVQcDwGmnJociVayoipyydEBpr0eDXo+Kfp90XlJLB9RUATUsk+qVihsoxS0AWjy2q1/BNIndFcqerolIQBwDUqYb5RzgbCoup0uJX0ICDAVegDorb4A5IhVVm0pn+3YffPrWW+78jb17Z//mv/zup85/8IMfvKzkH9gmzj/x7KETz/3Drywe/uLPJPXinkRlQaQNx3AqSI1cQpRlpAVw2O/BiNOW/tcAqi/r3rfeBxcCqm4dvJKM6sskIZdo7nIM4mYxquOAfPwCWAHuncR6HW4Fa11EK15rqIEWfpjXKESyc0+fJVss489WbdBBYxsGksQPGaQCrMJ31YsSabJif1zcZfM1YllrtFgI1mFnVumvQHgAn++QPWGDp30qyKeyjkryp+YarZ1/P7F97++Tbn71RtStXtdAFVGo2YlP3zZon/vxrHv2n9b5/B1e1U3AdVFZUA2QaiqbzmRPEokoGZ5bXBq6xLe80Ranq/l5N/pe6wWq7gBd6PWl71/qWyMewXVC4jeYCJAslEvjDLSq/ZwG3YryFD6rISlK2A2gRuclZACJT0kjpKQZsW41jJvkewkpxCXyZCMykBoO8UgIYXcATBrYBScDHcx8t7nnzv+r2Wz8OU0/sLzFrL5CHLSBpwGkfvvYtx86057/V/Od+e+rknpSJUoTTB4gDYFmuSioykqqONFsFKMpiTyOfRiP19nAB3hVPtS5o7x84rR5UHJN2kWey/PDjHRhBOFZDc/aQhWUlRnlbC2XUdbvsSa17A4oQOOUDmhCBxTVHvukgklFY5OkFI2BUAfSLJMqh8WZ+K+cITwPenYbi2mtqtyGlyOVGUxwRhV5JiADBpfCdHZ6+3dvu+11vz0Zb/vr3rne/COXKfMxxgSHP/9bd3TOHvlA78wzP0/tk7sm/YKtnQFE4ULieRFVlWzImeUb89SU4bX9FSsRl1M4vKzDapxRvRBYFfXEymN7uaX/i7GQF5MOyHe++GdZCQovvtG8EDBdC7yOM6qXYlFXv+vKzyQSBqn4Ofuw1fsbe47yOoO0KhuxynGsCApAla9BQTLBOlZUArligEYpnLEWiPJ1xkyqOJgM3QHsB+TkL/yU1y6fKuNTbcKqVsmyn0w91Wjt+EMTTP1lsvfekzcS2XLdAlVoevIzn70rWzj3E1l/7h/Xg7OvV8VS4JucFFhTeGtaHY+1keZDxYbumKScXyq86C5hKbZRMHat166r+Xk3+l6bBVQ5PWoYfyeRNJgE5HK3HbG8ILqoVbA1OaW9glnVLPWIyhjCcip1RAZl/tCjJPGo2YioAc1q0uQOTO6+9Hy2qMK5UuuSDGg6Po2wcmBnG5rKa/X9if3fiCZm/2012frK7OzDy9f6XLiZ3/958/zk06eee/N8e+7nF/oLP5aX+XRjMlEqVFQoKFDRmFNSlufss4tys0tVYhYOm42xyEUFEHQzD9gmfbdx0Lm6wD9KrbJQcQgyAFaF+0TjT1VXlJuCwSqa2gYAqYMB5d0elf0B+WlJTePRpBdRg3zyLUAVVgEA1C7O7J8qbOgo2UqaV6T73wEAB1blZwx2WX/u2FT5GXToWMzZHwAb0FIhIrU3NTn77X27bvmjhx64/0+/3Hp84f3q/ZcV9oGmv8Of/507O6ef+an+3DMfMN1TtyUmVa0YHpsSQIJ0LE8HVBY1obwv2HulyFR0nKNleqjrHD585RI+ZlJ1ccnbasP/izCLFwOaw8afS2i7x19j9eutBqqrAfbVAKoXBPUXuKZWf6YRUHVbKNl1uKMjlmnudEUzr3UJ4KAATZpdAeBMM0ka2lUfO3EQKACsQqRgnFBplGYq9FQwzB/FrLM3sJxD3BvM55JHdQ1XAc8YL0nDxuy3gnjmo0ky9Re056EXlFI3hG71ugSq6Ozvn37mnvT8qR+veks/VmdL9/rlcuhVA9IVSr6QHFfsgekskGUHjckId8vr28VqC6i+8hXs2gBV4QXYFJmXpHLkqWrl9ywF4OMskbjIbC+ynFJmVUsa9A2VqU95HVKlGlRzpJ2mOFTUSEJqoAkHYDVukhfERD7AKna6rvPSZl7zLpn7hKnUiSmDmUHc2v7RuDn9nyaas4+r3ff3Xvnobj3zQiNwxByZ/s6R737v2f6Zn10oln4gNf0dcQgHh5glIXlVssVRXheUlwXByowjCG0qEhZQHEuWIdpZzs0N1+Wkdx2dChcDqrL4ikSCi5psp4QRrTnHHI0eAKnYQBRVwd39aJ7qDfpc8q/6Kfl5TQ2jaZJC7vCPa5TfcS0Li1pZz1NxTpXYY2f377SaNhjU8lgOxAL8eSwz4E5+zxvqPkVAhP8MeUxmiO1d4EW9ycbUk7t37/+z1979uj+9Y9v9Jy73UJinngqPnf3LOxaOPfXj3fmjP6O6p14fqb6OI5/CMGTwgLmNLbIgX6hkU7waqEqyk7B18juHdkaNVJw3P/5rx+xdAjheDcP/8XG8FkB1LfC5svx/aVb5QufChcCz48Qk2c2x+mONbzxB4WoRaZtznuFUKwXdaou036QA65UfE8EXHAEVHJ+qoHKUG8vU3IEXc2HZqsn16K5h2fcIwEVIAPnN3Iumngyi6U+roPnZ5NZbv63UgcHlnvNX+vnX1ZzNelQir3/sE/cXg7M/my7P/6N6sHybl/fCCGpBBL1XiEAsyXgV1QqOfFiI2IDMlowwEVnvVNYbrp0PPHbl33C6tI2Cx8s5iTb6XpvDqNoCFsoeXOoonO+Q7RHFJCDNVVCRS4MVIhkLylMwqjn1uwWlPUODzKeSWmS8BpGnKfANJbFPjQbAakJJo0FB3GBpAFhVuAEMJ3FmcUeMDrKWM4rJS2bOxa3tvzcxveMj4f63wl/xhhSoX855cSWf+4R5onns8LHvO98//4GFYundXa8zrRJFzaDJwANd/UWJpKmKCr4X7JMKOYjTILKEAz8BC8HrhWItq10nruTHvwlee61gFLtUjDVTMZvDKyEAqqQowchfuvtLKsqCBmlKgyylfq9HWX9AXllRiwKa0hFNUEhhBVN/bDpFZiPHC/INT5pDGBg7sGoXYUEgttoxYlLZvN8CVZwniEdllIfjjn9bYAigasBiKj+bnpp5Ys+uvR+988A9H7vz4H0vXu7Bg1xt7ut/cNuJ5776U/2zh99fd07d11ADrxF7pKKIaus2oGG/xd9MAIesZOOM6sgbdRi2sIptxcPtLCjMmkUu6yljv1qB6jh4XauZaj1j9zIAvIZNhpAbL6/fsGaV3UfYE4PJNq4WsjMANjEN0n5CPu4cENAgDV9w6FphYTVkSt2OZOyMZes9CTEXEsfOiRrsq6KiNlTA2SKYKL14+nkdz3yW4tmPTeTbH1V33JFd7rl/JZ9/XQHV55//b9HtU/rA+bOHf63Kzv1E3e/sV3nqBXVFuFOZc6c3pwl5YtgOqz1McNwjyjtlSJGhW2VyXexLLvgt5RcbBWNX8oCs57Wv5ufd6HtdTaDqchk5wYU7i0uqipKytKC0m1G3nVOvX1NRt6hWTRapw38ZzEachJQ0YkqaDYrgBBAi7i5gVpWj8Nyk7wqPWED5zAoop5CiyR1PNia2f6g1s+3jatdbzq7nuG095tIjgO7+k8fPvvXc/Ol/1U7b35+FWUtPafIi2BVpjkNFqRTsHTSpAKsAR5gPwKrCD1f6xAWcwmoMd9wAVB2sufQneTU/YmVDmcwBawBV/hHsciRpCn+CRGCQWiA5DhvGPqWDAYNUKipKVEBTQUKTOqKk8kiVNQV2UecoYwtUXQe/hB5jXh+LP3baWD7EUkkDwBA2SaIpXeoULxBcEvXIR7mddbBsQ1W0WhPP7Nq558P3P/DAnx2cuuvoZmjO28/+8faT337yZ+de/Id/WrWPPTjpp0Ej8iiIQiqUTwWYVC0JWLo2pKqSm2OwlrmyvmNOmbkerl3272NrmWzn8f8xkOrA7iVO3+sdqK4Gg0M99EUQy4VA5oX0t6+06/+CQNXV94dVOJltRr6o1l+V6U+bimjTx6QdwycDlxlYlXkJea7Jym9IiI0OeA1i94vhpsW6YtjjLVeL/WbATKbiKF549HJtskKzVUC136gpnD7lJ7N/EUSzH2oU25+i22/PN+MauBIz53UDVJHYkb704n6q6v9x/vQ3f8Erl3d6NXle5ZGuDKky4zhUQxl30rGekHWMmJhG5SdnaCJpVKP59WKDd6M1+m4UPF7OibPR99pMoArvVO5u1OLkbtU5w60k2BY+xFbqgcYapJEhAQd6uG67R91OTmkeU1k3OL0KTQx+hMQq3AFUY4qSiMI4ZN9V0QrBRsQtgM7mxoIdrSirPDLhZBG2tn+qsW3Ph+Jb1Je2wgAu5yzjzaL66NNPB/u2Lx144sR3/t9e2Xtb4eVNEOF+A8krxExqnmNDglIWGmulzAw9sbg1SEOl+KVaSGolQQxUV7g2Xt7nvbmfvbLrf8Uc4BhVLl/C51j0qJV1W6lgGYdEsDSjfJDSoN0nkxVEhaFY+dTyI2r5MUXkU4Du/gqsIDR4AGvi74lF2Pmgip7Ulf5lA+k0jSNrKpuVLqaqNnVKtKks92DnEP7A7JUa1GE9MzF7dN/ufb+z79BrPv66Pa87thkLNPoqTn/5t997+Juf+zVaPv2mpu4ncWBI+4rt8BB5iQYXDwl5ANRFQVRmhNhUVHuYNHEbAj593fIs4MTdhhp9/pndko0lWAl4v/jtRgCq44Bws4HqSDB64XFab4PYmDhjVfPbqEFODq4FqvbwcMiMBao8c/HxFKcLUoj8RpJVgzw4AvgJN1lhfYKTkYBVC1o5dXN0dsi42Z4O29eBzRBk0MzjGsVuNjnFZIKppYnJ/X8TTuz7N2G5fIT2vzXdjGvhUuffRn9/XQBVXOB04lO3djtLH2gvHP1VKk7MBtT3wKBQCb87Yctgh6utXlGKJrbhxl7cCrMeFilZr2xn6qWHZAuoXniMrg1QlR0GA1WWnY8kHCu5Hrug8SJUc4MdbEG4EzzvU6/boW4HWeIe5VlEVR2SwW41jCiARVUcUdzAPaQ4DimMIgr8gHwPZRbblgC2noO3pcMcshIdJJTBTSCcPuc3Zv94+60P/D9q+rVHLn2mbT3iQiPw6KlHG0VsHvzOsSd/eyFfuKcMykbY8pUfeZIRjy7yoqQcTZRwf+FSs3S94vBAGyn7FltFGWrEpIlGblJmGynGto7H2iNwaaDqipcoYQKkYvzZzL9EWtyABr0+5f0BFe2U4tqnph9S048oUSEFtSavUuQZn3WkvPA6+ykLshiaovTv3E8t68qso20EYp6XS6ZjVlR4DhpIqlpiUblCAiN0Q6YEZxVWu6b3HNu/58Bvzk7t+vR9t993ajO6nx999HeD120/cO+3/vw//6/F/OFHEtPb1oqUCgOAb4818AikAAhBtz9DFEjZTEVR4PPcciGgKlZFo9tqoCpssjuvObvzoic2Hr/Z9lSXKplvVKM6hF3jAJ3B2eUDS3kF19l08TngUiytlNlH18twE8WSRHlt1qG6h7jEKhvahq83DMmwmamc+k4BhwMoMKs+2FUAVvwdzCr7VozYVdaMyyZH9jeOZcemjSdHbnBkKz+gVd4UelSi78JERnmT3Xhi398Grel/G0fNx9TOe7rX28x4zYEqd/cf++RdeXf+Z3rLp3+x6J3bl+jUQyQqN03xwiRlfC518DFw9iKu3x9bZSs8twd+2IXHJ8lY6WqNI7AFVK9HoIrjNvK1dBIOKeo6JwfRdcBcBqVBAwEPNjQmp6rsU5Yu06CXUrddUdr3qagiqlRMxmuSwkUfRVYCEFASh5REAcVhRD4aq1yJBSUTtrIDOioprEvyw5gyFVOmG2Udzz4Vze75/R13/Mh/UEpd1zqf623ycZ/nBfPC1JHTx9567MzRf326d/ZNqkWJaqHaJTCFcqQaGW6aygGIuMQsoBPNPJiMwaQPF6AVbKr14GU2ARtZzBUrtzvX67hcu8+1EqjyYusmScuocrlfepeprAu+Z3lKA9zRONXvUzUoKEgNTXoxTXkJg9QQSVAVNqGIlvTJQBc+5pEqW0/RXjqgKuMgP+V5fgyoSpSki1QV5hT+pJAAYf4IUB3hGGai0I/y6dbs0UM7b/13rTj55BvueRtA6mXry9E8Nd999NDRJ7/0L7pnn31vUCzujnXpxYFHUYgqDsCyz3IVVxUC6///s/cmYHZd5ZXof+Y711wllUqWLMuWLdsYsMGEAB0zdgI80iGQTh7hkQAJEJrOo8OXdL8eQpJOP7ozkJeE7oSGECAMJgECwWG0sI0HjG08T5KsuUoqVamkqjud+X3r//c+99yaVCWVpJKh+ArJpVv3nmGfvdde//rXirn8ZJHrOpSGaL5mAaLAqKyhbBH7Ju16ogAqA5PMtmh5oKqB13oEqvP9V/V1yIPW9QlUO0+qbtyWCoFarZSRgzQhqlkq631Q95sBLcoLkjyVIlETHf9gVk1prAJYdRxlXaWjWbNQDBUdzB2OnTGkN2lceUrgwWpwMpvYoUn8apTaSWpXG4Xa4NedYs9Hvcqm7xsDl89euPln4SdfUKDKzVNT37l87ujen2/OHX1L0j5xhUNty0Znf9zmqEy48YnYWEp5sJjh/yktmjzcEjsmlibyzF4MQJUjB3NuJCtdPvMsZzcEX9k7iMXMwq/FfnzhGFWxoRIFh0qgycq6UjLhe866Q5tzuqWzDjZFAaVpm4JglgJErJ70qVUnCkKPgrRMiVmmFLF1tktewaFCyaFSwaGS51LB88h1C2qhMCi15JubdcB+YFk1baR+UNvwKHaqdaPc/73B0cs/VNz4E99dTw/3xXAsk+lk5f5D9//ksZnJ90w1pl4ReVHJqppG4qFIlTALlgYpJTDyR4nZhMZK5WHzQiAu6dJExUub+lM1M7AsCACHub8fA9UVDAqxv9F4XlgaBhHq+uIPaFLhuIB7lIFUANR2i2U3UbtNVkBUM8oMUsumSx78StmzFE1PNgdqoD8fDYw6E7RT5JdkKjXrSzyqsqhSHjzayUqUmtxQK8fsOi4lkRyvY9g8L1im5dcqtac3bhj71FjP1s9dc9k1E2sCUlHuv/Uvx04eO/ALh5/+/rstf3pTrZA6Rc8k2xLZATuUZD6pHWNoljrwqUN/LdWB7nhYmae77Zuk+SozCcj0qadnVPPs4HoAqp1qtTpPbgbKr00SFdvZgGr/pfwgzilNtQet+mclisiAf/fQX0tGtRuo6nUUa0Z+TZUxKmCVyVMlS5KtGX4IoKocjVKJXEU4ANKsTNPj5irHBWAtiHWVCsTggABeI+Xp4YqDKivrayw4QWm5lTMKM/FoYCSTQhA9bnXKKfX/k10e/FRly+X3GMZocwXTxXl5yYUFqie+d8ns4YfeGMwd+8XEP/FcI2k6DrSIiDtMxHaIdxk611aEHFkUnoBUaZ6Qhgn57hT3dJzf2lzLpWDgai+iZnj1WqB/X95/MfY3V1pQL1FyLNbjSflB/27W9rDkSXPTWfY7wlXr95v/S12geAUnulqNqv68JQFx7qLr66N95OSUOZdDeBg+CRGQI2Y1DBsUBz6151rUmgtYAtAOS5QYFSJYf9gOOZ4pYNXzqAgpgFcgzyuSBc0YQCobSsj1wciy1f3hIAHDpchy0sgpTJR6R/5hYOsL/4D++YFp481n58G4NqN1/b8LfFIfPPDoT07NTr5lLph7bWSFPU7JwrzMulPEoKJ5KkHzlEoqw8IukZpaGSZGL+iiXjA82dZIzwsCVYVRfZZ+ZV0bi81UC3+2mL201oryo4RmH9WwIx7jMt/iCsIftZ2EbBEGC6p2C0b+DYoaLUp9n5wopTJ51OP0UwHd/VCiwisV0agGUnksijlZSjeG6Hldyv05QyqVNJVrplKYFCCZCVZmLDUAkG2raTjyWYlJruU1KqXKo/19fV/aftllN+8Yec6aNE5hFM3e91eDx/YfePn4vsfe154+9KKK41sVz6CCa0mZlVkTFV7QWaIy+1eMXtleyf9n/Br/ZREwlbFzMt93gJ1a63gdXKL0n8+86AKAWg6rAKOGhup4O5xf5wizJ4hf0/2KbE5Xn5G9RA9B1QjUpcfNPZLZVcjWdHFfYbZSfMzU1ZKVPrOEmm/JxVWUnLNs9n7yYSKZWOTrNNZe+d/ozC7y0/ymgpu+9Qfo+6kWWvk9VT8QsbXMTabqxeCfsZkaA1aQI+j+h0YV3t8gWQwE2VjKuio1KeFwAJGqycfKXMdXCxui3LhAghVLSCCdMcGqGhQkDpmFniNesfYVr9T3+cLW2g8M44Z1AVZXAD3OzaSejt83OHdq978KT+19S9yceKEVzxUsM6YkDiiFr1w2r3Yb9i9kA2W45x/3zlAWmcBafC33Lqu5iAIQ1dHyw9d9dBqw5XeWi4E4aTrItxcJy6wnPf22ix23WC51dDPqcV9U/5P/7OXiJ/VZrDlQzV2e7usgWkTxq1twEVkuEsElIgooajWpNdei+lxCjSZ8OMtkAKgi89s1yfEs8rwCe6p6nsdA1XFsbFq52igdltKKwxUX9nC1OVEEDF9oGYFZ7H968JIb/4NlebfSyHOa61GQvhbPwVq9B0Dqk4f3vGRibvwtJ/wTr2kZzf5SD5jslBI0TyaQpsfkI3UK+mNeZDtWc13jWtmILXpsXZTG2swFa3UN1vx9tBZ3UTDefe5LZaDgcomPqZpUUyyV0PmmPC9D6wbOBxKMVhpSOw643N9uNiiaa5DR8KkQpVQzXKrZFSpZPWQmtrKZUlZTqlSvtaW6a7/Tva9N+jWYkKhTnTaF00RDLTYvmMjQIKlQgrC1eD4Ti6zEoqJdrPdUeh4c6Bv48hVbt31x64a105Knu2/xDjxyx/Onj+1/x+ShZ95UtsJKtWAYnhWTA5/LjPYUQK6Z447GdD6lopuCO0Bq/hjJA1MNtrK5t2OsufijoPSS818/X4eZ4cl5eFckBt1z7UIGtLMaZ/hL4W2uICoI1ela77ylfi9eQ7pAJfyRUdVaGqjm8HJ27sJrCdsoC2OHh5Zrtzip07X2rvAh7eD+3PVRpf/OW3T+beE5KtSiHsyOWlEAK6pCUjG2ufxvOgWyEFajvFYlgUr03jgxRKrmKTus3XxeGTAQgC8gVgBulDpMvlhu6YBbrHylWKv9nTO27UHDuPDWVavBWCu8Zcu/jMv9xx4u1Zt7f6Y1vf/dSePoC+3oRNmhFme3w7hdGR+u1eetzfss8y6rvYgcSKCAYv65F4ZQMarzJQEZY6r2SnpAqz+7AbyUPzOWNLeTFvsuAcsCmtUc32WF0jnZ9QtUFz/GTIOFdBw0V8UhxShHNprUmIupXncoiD0uqZg2OnBtsh2bXAaqJf7TKxQ4xYq7dVl8zi07AlQtxQjBjw5X0E4ptgyK7cqpwsDVXyhUhv+wsOWFh9airLgmA3cdvsnudLe3d/zwS4/MHHrXyeDEKxpGo9csGVSouHzPoiDijAcYt4ewHNOl/nV4LuvqkFYBVPX8M//42SJKreJ4lrgkjbkCzxM8a5NEWNQkEpDqt6jRaFLYaJHZCsiLiKqwoLJLVLHKZMceGanTKeKrcmMnZSrH9Kh/k5Jkp4EIYgF8oztFg1PLZopIeVIqQkqJgJA4Fbdi8sxCc6hv5P5NI6Ofu2zLFf802j96cC3v18ydf7Fl7yP3vOnUsf3vSvzGZT1lh0p2TK4FWKqS0rQ7DZf5UcoV0C8tYAxfpQqofGGXazrqBoWKlJjXbKRWltMC1fngdDFwlu/JEkLwdEAVgEoBrpwSnPGRaijS613GPObXJvWBAuL4A7N34WhQ3Uinz1lVUzX5g02u/sr2WarZjhuNspQvAXHCKC5cvc8EqGafuxo2drnXZguzOj5mSIRhhX0Va1YBVJ0iGVaBUqQvEsCqwFMRyuQ2Qup6dhheBVRFvs0aajRthbAATM3Ucr1nStWeLzq1kb9xN77syQtNvKwWY53Vcy6G/vu9aPzQ9TNTD/1ha+bgDVYwVyqYA6gUowAAIABJREFUEZlJm9K4yQ8uUjvW6mu1Gssz+VwNPJcqny98T90EpMn5haBrsQeoi21lzaTyi+TR10n9Fb2KKunzrjL/AKtOad0xfRqS6WIFqjhusD8IiEjDNoWtNgPVuTmiZhtlEimbWK5DtuuS46Drv0gudKoMVAFiAVQ7zRq4ppzRDTG6BCGRYRuU2Ba1UzeiwqYjfZuu+LfVntJ3jR/Hqy76KO1Kd9npCWfHgaMHPzjdOP6KdtrqtcsmOSWkpqTUCnyKooi1x8zgoXHqx0D1TKal0/xO/sHvLAP4qbAySE1CNRIG/qH4oxpInBJtapu7+9vUgk/qbIPMdkTF1KayVWD7qZJdJM/wyIqgvxS7NwGg+rOUXo6ZHwVKOU5S5jI2LlevlUQpNEXB3EN0inALQHoDd/Nz/4gY+gPQQipip1Yw0rfhgZGhTf9ry+iWr28b2bamXsfw/G7f+8+vnTq8+71zxw/eNNBTpHLBJER8O0bC3pWM63hFgy0VwOh8oNqJv2Ta4DSxpssB1fnM5mI3X69Pi60teaCVZ1SzsroGql1QUDOfmuzo/u/8S+VWdmQ37JOrhoJ8Hq6XjIMMqOZAr2TYmwL2dVOdBpv8WwhwyK1zqroowEzA2wJwrg5wObC62hrMctd2sXty2tdn5yTyEXE6gqwE9lVFslxxBABwRdwqA1XlJy9ygpw/b+4ABNTLLgGbP1QHwdIGMVE7RDXAjguV6l6vtvGTlf4df0F92+bWwh3jTCey8wxUH3ODidnLopkDH5w5/sNXp8FUj2sS2dCSBC1KoiY5thg2r9XXWgPV+RsdHOfqgGp3dvP889THi2i9hceuVNhc+wJQnSc6UukuUvLQe0YNVNUOXE0WzBGqC61N0hed3HI3Y32V/ruPdjHJBFtyAKxGPoVtn1qNiOYAVpsRRaHD1h9SRnHJsl1yXPFTLRQcsjyLbDCuDkr8HR9DXiDVxMoNJgCytkOt2CLfqERDYzv/t+mU/qj38lfsXasx/Gx5H+Sf/7D9xKZHJh757weOHXil5VJfoeQaloPxnFIbmfAMisQ8HtcXFlQdb5dny5VYD+exOFCV0q7qokdVBtHEcUAxBRQZCfmsSfXZxL9db1Iw16JkLqBCalOPW6aaWyXP9lgzTJFBHhvbdzyJBe9okCqEBOykRI+p9Y4doMqv5XlOyQFy82IGZA2THCy0ZFEcYgdpRJs3XHL/xpFNH+or991+5aYrT6w1IzTzwKeu+8GtX3xva/rgL/YW4nK5aJNrxAxSKQnIQeXFQpKQ5KUBXGmbKanFKBdwbKgZmemG0c7YWI5d7danzgdhi7OEsi4sP/aEddSSC7VmKIazu6lL3mg++7go8MqaoQWoZmXobCaVv2Sl/+zvHUZQGFVcI5dTCQXk5scwYKz2gVoIINYrUJ1/DfU1yNZ+XTnls5UETvFPhW7VE6Dqlsiy4QbgMoiVxkdRwOr371hlgajqaHM790s0rhir/B5IxjHdMHXKz/SOXfGhVtP7Yt+262fX+jla6Ux43oAqouXa+798idmc+5XG1N73hK2JPtsMOOUOGrQ48slMwvmbyiXPY60B6Oku2Eq0lythVDO/wEVRoejwePJWYCh7GetJpGM0G2g5YXbndbilWNw7xH/XY6t1M/xMC3vBj4BiWOcf1npnVHliXWRn07HTAVANKQ4C8lsBzdV9mqtH5Ps2kYGmKXnI4W1oO2iucqhQsMkBWHVsBqumLRMjl0LRBBLHZNlq08BidJdCsilIrbRQG9tT6Rn7Tz2jV3/T6N0yc7px9aPy7/vSfYVnpp7ZebQ+/oG9Jw6+MjDTvkLBs4oOAIbBZX4/Cgh95CEzdwCswv5Db/Xjr3N7BbKNHpKTlHupmPkHFOCbAgap7ajFnf1onArrLbJ8omJoUcUsUY9boaKNmFuHmU+4ChZMJ3MLyDSoGqhyTCqeK73567CswsB2tIp4P7CsAH9cmIN2Fg0mmCnRpMUwFayqXR/sHb5rdGTDR4r9lbv2bNhz4s3G2jY3pgce7rvrlo+8c+bYE/+XHU9fOVCxzSRsU6XoUcExKQl98fhlQAE2VbSF3JXNMstuoMptfrwZ7r7HGXBbdPwvF5na/UYZ+FkFUIU1mJaHMdgRxJMdoAY+XUA1u18Lx2o3yFVvxaC4A0ZPB1TlOBx9NArd5uDq/PL2PCi7FKM6Hyzqo9egfTVP3mkZ0tO8md7EzQeqDMu5p0V1+PPGB+E0AKsFiVt1PHmW2DFA+QsLVFWbg+ySaaWwbBox9hD8yYEEWO8cTsGKUzP1Y8t3yv17a/0b/lvBrn7dGLtxejXXY61ee95WgHRy14b21Phr/RPP/GbSOHKVETcsy4L5FOxNZEGyDQDWkMHA6b7ON1BVEb1dhzVfX3q63SoPNs12Mj7Uwh1dBZGwgk7pQ6udBaSK7hR/5qQRqoNfhqOWqoNt1dNLrqOfP6/T5d/xd1F6nVxpRp/oxQBU5SHuwPH5TVcGvHjDkILAp0YDTVUhtVomJXGBDLNMJkyVWQaAqEOHXLCpnk2265DjOGTZsNNRInV0SMYhmY40S4jMwmU/yAi7frPm1wYu/3ShPPyR0vaX/vBC7UBP9/ycz3+HJvXpicevnT419WvjjaNvbNlBr1X2TNt2yAJTBj1qEIuZv4E5IaaI4PiBcp56Hs7nAf+IfVb+ecHcwolvacqJUyH+l4bkpz41gzY1W3Xymw3WpBqtiCpGkXrNMpXNIhWMAjkGFktHFtUU1TIJ+dRLZIdNVW4dqku9A8p0yb9bJsAskSlAFUUSig1y0fkM3WqUkBEbVCqUZoYGR+4c6h/46EDP8J1XbrrypMEpMGv7dfDWP3/N49//538b14++rOr65XIBVbWI7e20mh2elVApsFesCYN/ZR+kGlkZRiA8hEveuQY2faUW1Z7mz+PcAlXcs872ITso/kuekMlAsLrJiwO1TppYbijkOpmkDK31rcwGag5FAVmMSakC5sZTJm/T8bKKnMldu666Qf6azhsSSwLMVW6S1wKodh1avutR6U9l1KABCvIXrE+wrvLIciAHQFAAbFMgkeg0kmk2XSoU2CiIg4egAamiyGvwnsL+s9SCrDRK3aDYM3S7Wxv4cKnWf+eFkLWdF6B66tDX+83W8Zvi2WPvTGYO/JQdzXjIRYA1h4/ubDwU3KSSUBxqoLr8oZ13oKpywvWD2j1ldJdUTqdc6DzowmZqgMm/p2l71eWc6VBlihDNCexOck+8POZZP6V6oPOMqXqx1rKyLUwHyOr3XaiY7QaA67n033U/cqCV5zulVQ1DmJGj+QMZ5ERB4FGalhmsovQPoGo7AKuIWQVQddmMG81WYpIs7A/SslIrIrJw5W3Z5ZtgThIKYpcK1UsfKVQ2/FFvbewrxqXPO7m2y+TF9W6opNxy+Jarp5pTv3RsbuKtdaqPFmoFMly1648NSsKU4lBM/eF1yu1TiM3VFb4k69u9uE7+vB+tnhUWmTuX2EXLUpWfTWDnCDYUwQoR+SlCFkJqRW1qNZvUbtQparbJ9CMqJhbV7DL12FXRo8ZgOB1mVPGciHeoBCxkGVOqs4arExmT2tGjsjY1V7LUf+c9ttKHY5yYsUUO7HligESLCnbhWLVcuW3Tpk1/t3lT3x2X9FwLkHq6qXhVd4h7LI7c2//Atz7x/qmDj/xrK5y5tFpMjIJD5DnwRsA4Dsm1Ua2RmF9e+MEwax9YcbqUbwBVdYiZ08IKgWoePy0ER6tnVBeU8LOGnNx7qb/KOqAurZJr6OHVdSydzp3MGqnzI92Vnu1h1H2X5jJ9frpzncdPmrBuusOhCkBVcD8LftDwq/vmCrBfDlUsLltYHUQ6W6DKrDtvznPXV19rRT5Js2PHugqbISZaHJGvgWVNyVVmip1+FX1RNXrgRr7MKQjMKsCpiqdmptXm5zhCQEeh55RVHvi8Xej526p1xQPGpZe2V/XwnOWLV3cXzuDD0nS3Vz/08I3+9IG3RacOv9FrT9cK5EvMZZJSyAkOjCZUIKpQ3IsbR3QO4LwDVS0PnXfF5ut+VjIz6kxyXXbP3pLfTHXjizusMoHOLSaqZK8feJ1r3jksndol2i6+kiyuzgPTPFBVO+QlEnvWO6O62JDsYoj4/FNuqooihAC0qNUMqF5Pqd1yKIkqCqhiN2qS5ZpsWQWNKmtWudEKE4Ep7B5HIBoUpi1KTZQfwaJAxJ6SiQpB7FDqjMyWezZ9rH/4so8ZW1742Bk8Ns+KXwFIvXXy1kvHZyd/frp5/G0z/okr7YrJkbWcbARVBowZopS/mSmDB66ZqG9VUdCuNM+Kq3IuT2IpoLqIhZveu0p0Rm7by75gFEUh+UnAXql+HHK5v1VvUNwASI2pRDYb+ZesAhVRkUDkY4ziO1xMsXnDIqcS3RggqP916VPns6cdH1FZ8MUhmTf2qtGKy+kMVG3WpRqxmZQL5aO1cu27Az19n7ty09W3btiwoXEurnKa3mwdubP1sqe/d/N/SJvjLypY7UrJBUg1yHVsvmZAp9xsyeV+5Z+KZqoMqAp3hRl4IVDNcc+nYVRXClTnA9DF9ivzwZUQH1qi0AGSon/S2xoduqGrdPK6hUBVWZJpMZtmXrv0pCIB4IS5jOHL20cpxpUDAdRC3EXxiH8CuuJ145QI5Dpf8ool/KgW2Rx0HojVQaSzBarQ4fImTpJuMma5I2XjdnN1ruhjkdEkXfvwWAW7WqLULLDVlDCv6vnRNg7aLYEvh/ai1+C3s7UEGObACjLJR1JWcfAZtzLwiWJt9PPephfuXuuN4HLP7OruwiqffuxA/cm7tjUmH/3lcPbAW5K5w5eVjYBcsCZgUXCNlKl6nOAhj7nUih3zegOqS+3NM8C4wmvDA4PfLOcVq8JKsi6yLAVGdo+SvtP11KlZQflK5huneHBru2yp07BvqgatSusiT4GWInT8WPOnMX8zcKEZVb4a8/SoizVRdQNV0VqlSUhx3KYoRLRqRI25hFpNi6KgQoZRIRPsjG2S4Yi3KjLm8dA7rsOLEFJmxEgZTKtJAVwqjJQnB/wMDBT7AGN0Gz2JW9v07XLP2EdKOzf/s2FcjXzEH6kvPPt3Tt258dCpoz8/2Zh+66ng5PVmMSGvDI1ZxDrfAPZTMUrM8MSUwSiWMZiIwa1KQ5VoJn/8dforsDKgOn8zLUBVZEeoFiQw8o98aoc+d/e3g5D8eov8epPsIKVSKvZTNSTlQNPG9lPScS+5UzaX5PkNQYHhudHl3KyjX7sAiHu/PFvKyV8385jwRBXwon03JTDZ4gYtM7GTklOa6Kv1fXtoYPjmHdfuuGPIGJo7/XVa/Sswnqfu/Hhl396nPnBiz+1vKxmzm8peanq2STZifCGVTRLWtONP7moHI5UZUemGMmliVc6q/K+8GrD10EKguhjwmV+NXopRXQyAZutVLgXqtECVD0t7fmsv4yTLsu/INpQPlSJcVHecsOlaopadYodRlUdfVU24rzJDs12BBlykNpWVl3K80a1BeQlCVszWpCT/yVBW9espnnbepLIeGFUAVXxlrKe6pPm1T+ykNCiXLn/u9LfgseoyUCW7TKlZZM2p3DsRpcgpqzS/zGhC/pvXTeVxrCsCeCnGt59YFNnVxCoN3mMX+/7G6d345droDVOrf5LO7DfO6fyfTu6qzM7O/Fx78ol3JK3DP+Elp2wj9gmpCGmszWmRxqATY+Riibi++9DON4O60supJ/2l9KnZEpvpQaTsk3KCkoom5BqRAqWcS53Tpi7WKMSXRmWWY4LHJGciCk0EAIaF0ptK5NBAFUsJTwJyjTsidp26JMey1HXGQ4zMjNN9raTpbLH3WO39XdXrOWU3ojRuURy32KcTQLVZNyjwS0RpCcHyRLZFhm2TA0YV+lTX5YXHdUxyHOniBSjltCokiLDdgzjW8f8jVQ2Z3kaZ0sLAHqe84eNDV7/qE0Z5aOJ01+3Z9u9Ppk9WHzvwxJsPnhh/11xYvyH1iApl6KkMDvVgxi6MWJ8OTCPJclBTyCZOKgUyDSwV+ftsu2Znez7skJAtYp13Y0igJijEK+afc60L5MapGF6pIYVongJQDdpsQeU3fArqPhmtmKpmgfrcGlXtEqdNsbUUzPg1E8SwxBTtsYIH7B2q4xu1V6p2FlDzPNu+KaCKxin8t2WBlTXEZk4lT2HjLa4CZmIm1omNQ6NfumTDJZ8Z2z52/7kCqTwz777FO3L04JUP7brlz4vJxPUlc65UApNqQeogA5UZ5MxiCiV/pc1UbixaiSChlUryxQ0s2pi+e83rAoDz2co8C75AR7n4+8yv/slYUdAlv85oWzD1Z/44ZOWQZ5RHG6M/0RNz8IIkmqt1RPPoHd/ubFmfR7zwuyYp2XAAwfWSbGxE3wqhwoloJpHjiPE9a6jxM4H3tuprwUaLq5JqzDHs46VS7BylKqb7NroDdxYDqtnWb4Va1bNlVDvjR57f+R5BnSYr2eix/Zmq4IuG22GrKtOpMlgly2XwKf6q4qYhz79SuqrxClmFfKA4fnTkEykZccTWVX7iUGRVm1ap/9bq4Nhfl4JN3zQuPz9hAOcUqAZTd75get/9H6Dmkdc4wbGalTR4wHAlNkHSCAZyTAa6KdTCtBhQXRUoOdvZfonfX1BCyT/Y8/zv5C53NDF8ThkAjclANCx2eKDtmcbABZHIQojwUdqK4P+ZfUa3FIL1Wmz5IXskAU4CskzX5p0VBi/v8E2LHNuWRizlLSo7/lQmVQBdUPwYxKz+X8ha6nO/aIEqnxOAqk9J0qa4HVKrHrNO1fdhMo9uCESqusyoAqCaDnanaKbCnyjtwT/VIguNEVjs4eGoEoBUWwgXWRALGVsOpW5f3a6MfnF420v+P2No+/3naFiuz7dNybi9cfurHzrw6AdnW40byDUst4hyP3TpojNrwy8VYQyYDzAWs+AK2bDx/+fYl/V5ouvtqE7PqHZXRTSTKn618K8FSG0nLWqHbfJbEj8c1NvkBiZVrCLVrAqVrSK55KG20OFoIInBfKR0gBqisEF5DqgKoFNsqioHSye/AApowaWZ1pDADmwAsRFnZscl27Qp9MOkYBdbV16249O9vf1/EW4On7rBuCE8l3djzzf+xzC1g1/fc9833u/Gx3tqxdgoeQ7ZzFhhsErGerZOaKJAsVnQr4tGEnM2zgvzt4An5s+UMb0+h/x6Mx+wqg/MTncpRnX+e60WqOrHr3NO2v4Jp6ue0dxF59encF7olppIwIyymcMax0CpAz0yzAr/WZABIEW4GS1Hpxgmu7L40AqZqHoBkGGTBD21qrwwxsKuV9ZRHouqeYgxGJe8RRLADOM8RczFAFT1+szHqpx9eD1XBJ/4C3tkOjUip8yWVWD2E27Alt8R+CtAlSut4g6oCIKMd5YNiGr6wzWPU4sio0BU6DvlVIdu6evb9l+Njc89L9K2cwJUxdj/kd6ZJ+/5QH1yzy847ZNbi+SbRuJLowQuE8dQ4hENWcEju2/RTi4oRaylseqZzmb6/mmbKPU+LFKYv9vKle61xyqzpBhQDEQjMqDFgz4vjvlniI1MIokp5P/uiiSft69SnbRs3YOJHSs/StMc9wlayiDbMsm2oTHJlVGw48WiYDsc/oUmtljqfWSj21cB1aUu0cUKVKWJGZ6qAVHiUxxE1KqjoSqmdtOmiJOqCmTYYFVFlM7WVJAB2Ba5iFm15ZqapisLknIB0HdGWkBksYototAqpnZx9I7q8DV/Wdnxsi8ZhnFOF9IzHdZr/Xv3pfc5PdRz+Tf27PrDY3NH/wVR2lstVangeeT7IVtQgYTDn9CpY4fGvIj2C9TDtbN6ndb7ca3P4WJ9P92AoZr2uyCEzvnG1Zb5SlgVdPZzpAJHDocUxD41wgY12wCo8Ej12YKqZpap1+uhsl0mGw1TqehRtY40W9RUSUU+A58q5W+tGdTNUgwguOFK2DDMf5iK4K4BoIrfAQDBF4MXXi9MAMO44BWPjm3Y9Dmn5P3lYDx4ZOfOneG51Mul6WPuI5/51LVTh5/8cHLq4Atdc86tlS0qwFoNVkBgqxSjJyyXXhNw3rlNGEIAlK2LsKuqKpZ1Z3eW48XAafc6Iw/I4gze2jCqmX2hLpOpMjSv0dnCJttKkY4K8sOapK0BUDlMeY0LFUmlom8XKUFKI5EClxgHFtxW0KQqe1c0taIMzfMF1lG2YRRGt+tLs7zsNw76oAO+RKeqxv88Pd96AKrzPWaVHkr1msybmfJsOK/jcp5wmTCcKpkMVLGm4Tm12R9VwKpodbkKyKyX9LUwCNaMs9IAC8YQ0gvPa0wOwGqSOj27iwObP9Fzxda/INrZOJfPH4/ztZ6UdfrU7MGHf372yH3vN9uTO92o6bnYHWPXzs4iMljBplro5FO0Myt39IVaD+A0d3Hy6U5LXjNVvtcyVB42vLtjClmB1Jj1jGkUs3ckvnlHyK8TN2Sxj9CoU+lIM2dVvSvCBC+lFmalAPatlPPp8Y3Npgaroq+EMb0A1cQ2KTIN+HFzrjcsPxzunl1+NFyMQFVJHwWopkhACymNIvIbATXqAbUbRH6Acj2AaolSC/F0sPpAtz/YaGFTdenftKWUkk2o6oEXDR6SUwxKrIgCE10Ww/u8ypa/G7nypX9m1EbPm55nrZ/plb4fDP3vOXnP2IHpA+9/Yu6Znw+ccLhoO1YJHeEwY49h6g+ro4hCijizR2v1NKuqlt9c819nAl3pcfyovi4PVDvXQE3xbJiv5TsKpMYxxWC5EbCQRBQEIbWDFtXbdWo2W5QgErWNSNQS9TkVKiES1SyQmUo3MHYcupqgg25EXyzlbNGTaqAqoIq3czoqk4Fqp+mTMZxuotL/phuxYovs1A5LxfKekeHhvx+oDX02nU333HDDuWVScR2Pf+9jo5OHn37j/odv+8895ly/58ZmoWCRAw0qg6FOE0/mWqDAUNZcAJCqFga+I3zBcpUDzXjNA5+LMavqiVgRUF1QCcyt+EsSQhkTqYBPbkFjwpI54Pk2OIjblddz9Y5DAbG2oZKFpDmpIip5pJyCure6Y0h0lp2edHF5QFOagH+saUj8AnOPcYYGV3wLadCNZuTKClOt3Jiz0re8WF3/HFhdl0BVV5r0kFluclPJbQxIrSIZSKxyCmxfBcsqkaXh3GW8dvw1OkBVLpu+73JNwZBjfuAQIrIoSGyK7dKcUxn+weCmq/6QpvffYVz95nPah3EOgOquQjgRXH3s0BO/F83tfUnJmK25SZsoRPYxih6OEmHjvEIGRwBKGs2LFuk0iOkCrER5TeeSF02xk1z2ZwYVDGkHlOLvYE3jSDOoeJD1IBFtF6Z2RbjrdvzMwKoTuMf7HEoTpT3DwGI/6SSJjShKjAh7fNu2UhCDBtK+kI2NBiH8ILENisyUgSoYQEQP2gxUlx8OFytQBYxnsX4ac3Y5ocTZCqjZaHNaVasNsO/xLjQ1iqLx4VQqk0Gq6xgMWOGnaqB5irshwSiJLo3VeLwyWxRbKaV2RAF86KzeuuONfH3syhf8nrHhhkcuwLA9bx+JDv/bT9y+6fjJY2/aN3XgfSfcxia76tgl0yE7NCgNpasfGUetOKLYjKVUrPPOWfojPb+y2OVXHt3Acd5O56L8oG6gmn+WVSMFV0VRJlSlftwHbjKMKIoDTpuCfRtAauRH5EYGVcmlPrvKmlQbnb9suA7dIL5lxpJGTXkWpCtbgwYoWOV12b+r5VFAqzh16oCBDNup6gSACj9fqQGpgV92q4/09fZ/cePQxq9ct/26p5jzWGMLqvk3Pk132U9++Y7r6scPvm967z2/1OeFNkAqKi3c3c9aW1m/5IqrVC8NhgCqdIMgM1Yd/1PdP88srJp7lwam89nTxXPqFQLMTmM1QJXXYPWbelPReSP1rxlb2TE4zIxV0QQdoyc6UeuckDLCwOh3Vl0bMlgyth3XDS5AKO/j59CfotrHvRaKGICFpWFCKqjmDvSrmah0sRpAACtH1worC4DLulYGq4pZzSQZqnVNybcENy9c/863RjVhtkg5FjCezrHs+t7k4dE8IwMwnzFkKLCIswtkOQWykVpluxKxyhtM6avgT+FrLPsmGY+6w0p/LjaWMm/wXK0CLCLDTVKndqzcv+ULlZ6xP6aN148brOE8N19rClTTm2+2Ws93R/32zNtOTe39N7Z/bKBgNkwr9ZnFShPQ+J7cCMPn7l8pF8iEBc2fPLTrD6hKqax7csgunrrJUs1BaV99hwCmESVhRHEYUcI7TOxORNzMViY8yasJHyyCmrzl2db2E2Ku0QGq+FXoUNUuyTLSxKQotdJWbKVztmeecM34mGUlTctKa6aRbiZKRikNi7aTkukaZNgppfABtWRnZUEzfBqC/eIFqopxxumCscYC7fvUbjSp2fCp2U4oTDwiq0apgXIJUj5g92GSa5MAVUfAPjdcAdij81iDVbVDBZsag01ykIuOTVkxsb3++zZsve6/u9tmv2yscULOuZkSzuxdd83uGpyaPvbKoycmP3C8PfU8o88zzIJJDjRrEVIloYGMKTKxPU0ohgEmnndtwaYmSd2xa/CcoEp0mtE5s0P7kfmtDlDNLW5ZY4SAqTgOpRElBUiFZVtIERqn/DY1mw1qN1oUN2NyUpuqrEktUsUqUMFwyeJ7ghKiMhJXALSTZaWTpTRbJsAtX8bmuS7zSpVjgu5U6/rF2slkbINFF2V/13JatULtwf5y/xcvGbn0K1duu/KZc7ko5gdMeuJbPY99/ZuvnB5/6rfCySde1F8m1rAzA5D5cmrQpRB69nNh7cQrNbemKZDGP8mBo/z8Ox80LQRRSwHV7iW9C6gqkMlr7by1rOucc6Atgys5CZk0OCqgqhQMIGASrHfwQw7V+qeagmWTohruFHDk48rYPWkti+KUK1m4/1B9SLMW0KjB7RVIo028sQuKAAAgAElEQVSMJDEdI7UcMzWNxDTS2DWNyDTNGMVCMmEZqECrdovg8cRJTpLsJJuKjgRGn/v6Aao50LwIeTS/8tm9GcEmFBhK/HvZH5xjwgucoMiAnXGGqgJkSWk5oJrdG7n7ImcBGx7x5sw0bYo5idH1zdLg3mr/lg8WC/RtGnvNzLnaOK4pUJ3efUuNgukXBycnfi9uHXlukeoOxXWiFKBUSttpglIQFnkRygsJqah4BqqZB+36WmDUzkN3d+pjh5k8ZAxs76BBahgLMA1DStXfUeoX0TfOXwYM9KMZi8rd+RIHyICU2VLR+ogkAqBVUfJcfgFILVBiuXFs2c3IsqZjxzxsFJz91Z7iUz21yqP9wwPHW82ZwcbM1PP95twLg3b9ckpbGxwrKDp2ZNoOokAxD3QyhBfXPMmtuDiBKhvuqC5HkyzY2kAPF7bIbzWoCbDaQnynS4nRQ6lZIcOCCwAiVMGkAqiSYlQN/IWvFxpJbAaq8tBzickgiqyES/+pZVKEPGa7drB3YNtn+7a8+A+pf/vcuXqQL+TDcld6V/H40eMvmjx59N3jJybeZJRM8mpFCrnkJ/ZSYFYCPxTiGYw+ys0MVjsaPs5zx9XUzwJXWlTTWo75uJDnup4/Ow9UuxYvlgepZzhGNG0sIDUOKQx98gOwqHgOmpS0QvICh6pmhXq8CpUgg0kNshNTSt2IAlUdxGwopLqExZpKNt36bzyrK8epTCqjtuXKZJUPyrEc0aNiI2lZkj4F27I4pmKx2KoUKw8NVgc/u2Ps0q9uGdmx/3w+QycfuvnSw4/c/gvHn3n4N8zGobG+qs1RldCxy1qlbY+EwctAuVogePbmVVaAHa917K+qHAE0cFL+2YuBpsXn5IVAVb9O8zwLfk/50a4UqOrxpOUYHUwt0hFpECZOBouxzgUxJfhGRB8ncMn6hqQyw4BkStmNKYZUM3siJECnv3ih6nEFw3n8N5r7wziOItNqxCV3yil5xzzXnLatJDXScDCJguE4afcZaVAzKHRtMzFsRnNo0tZDFBKBTke7gOelQb2+DxeGUV0eqGoXFBFEdDPB2spSsAJAviRXmW6Rm6wSjvJV0h2VdKUZVYFhco1057/gHbGIE6AKrgbNWQa1I4NSpxYUahu/WCj3/WmxNPCIsfnFrXMxR64ZUE3T3zXnnr7mirBx/B2NqX3/pkCnHNcMjSSsU5wGQskDMMTQpMJ7z+USUgK9KndBikWVMKrLn+pyu8FzcZF4MHDMqxoUCldz9yKodpQ3+GmKRHcKkBqE/N8UQawjk7DsmPHAFmXHw5osFVkIYBpL+gEGGdg66dTLZ/uKiTRbFBpuEhtemwrlKbNc2+fWBh4rDg3/sGfTJQ9G5coztbGdpxAfmOKDjtzb25o5uOPk8UM/1Txx8FVJe3KHGc0NeFYLzdhku9Cu2JTkGgLy11Ez3OvBRzWbQE43SNQLUWqT9j2RmFixahqLmxS2m8wiNVoh+YFDUVqjxKySaVVZ02MxQE3hiMKAFU1rBrpNDVj8C1AFt4qKABaeGA1qFtjCiJOXYvb8KzS90oa7N237md+g0Yf3PNtYVWjSvzn9zR3jM0ffNtU4/muz4am+Sm+JrwvsjsI0pjBBTDIaKqBLhc4MMwH06gmh1CWkgcgnzASLmfguCqOKRittX3eunu5nwfsyaSfzpxifK7s5/rHyrIYrBZwWYOgPkBr55PsAqXVqNhr8s0JiU19apV6jRiW7xHIX8b8xOA4VIz6TJgFEKLZKfFQFpNqpxeAWdw+NhZjj80BVdJ1ZgZM758UZRTVSMQKEdskO+vsHHxnoH/j4SG3ka1dvvPrQ+QSpGNtHv/NnN0ztf+TXThx8+C1uPF3oqTpEaLpk0C50osRRap9UWRxkYdWeqThZBVRVCACvhqqsLaMfAQCdcZhnoRcbnYtUqTPgtRZAlTvmtYqj68NkzYOFGHfcY80LUDEUoMo50tz5b/G3NNx5RAZSAEXTmz3vCspyFKjyneV2DgasFicjJYaRhlC02fZcWqzsc0Y3f7+6YdOdfRvGHi6X7WZ75siWU9MHr5udmbg2aExfEwf1jVYa9NpGWDQptECIIYjFhsxINcEqnlClDOYgUG5MqiW+SwqxklliOaJnJb8vpf/lgaoAfO1i0A2Wss9XbDZbecGyCqyqBV9VcQGQZpZOFDs+VqZc7eer51/pb+FmKoxR1ggro6IUz38pTZ3aqdLA2H9zyoM3F7b+1IFz8YyuHVCd3FU5Mf7kz0SNqT+I5yYud6hJZhKQgbaJNGTqGBqTNA5Vh3lJNH2GLFmAEwLklweqGjSd7YBYyaDRr+GbyF1vAlYz2he+g8yUQoeaUhgEFPkAqCiBYGeZiDG1gU5Imx+8lByKE08YU1hoqG5JTphgJCjMKRKPWLubMaoORaZDkW2nseWkIbmnyv3Dj/UOb/x2/+bLbrfHtjxNA7PHlzKXx0aCjr+pRP7RnZO7737jqYk9byD/5LaiE9mFommYkALwzCQyjM7uXDS0rFRQAQHZTk4ZOeP1sF/hCVobO6/mAqtFdTW/slJ5CB+3Vj+iaxjpOWlMRtym0G9So1WnZiuglo+oOGhUwajWOJIOCVS2Dd2UBqommbCugl8d8qhYoydyDdlAmAxUkVOPOFZMOlFsJqbT//QlO1/7fmu29B3j6meX+f+udFfh8IGJtxyvH3vviebMdaUaNFEmxX5MrlegII1pttWgIA7Ig5wCZb0oZLCKpsqIGVXtEwOgqjSPSrfeAarrUQ60mhF7bl8r9nMLgSqqPdrqh/WplFAQhhSASfVb5Dca1KrXyW+1yDURiVqhIbufqmlZOtqVTzMfPUuVpALDpVywXzyHi960A1RNZmAxWXJzIeaGvHUTzy+4z8rcHI4j/EyJZWGapKlpWEFvX+9Tm0fHPtTT0/+da4avOW5gAj6PX2mauvu/8gcvP3X4sffWxx9/bdkLqOhZvFkNUQxAQ49y/dFawo4cQIAqWyLly/uKSV0OqM5//UqA6nwGfcn1UdkyIZABFlOy3naerW6NKu6pnKeoF8T/myuDsIlCsqQfUOhD1gbXGoAnkxwLm3hYl4nHLoBqSkLOZLZUal0TD1YBqgyqmKUXcAU/IJ/MMHXd6d6R0QeHt+/4rDd06d3eVc/FhoUjPKV5+36bGl5/NLn3ipNH979o8vDelzdmjz/PTv1+x/RtywiNghmRY8Uc0y69VzgzVDYNnqdl0VPKTQxXxUgKKZQl8ig1Uh42SdVHSzvOFpecCVDN3z+RzuiQG+HIsC5xUxUqhWgGhisAwCrWrS5ttI5bVSNOSzMMkA6YszHeVe8NQwW8l0v10KJy39it5drI//B2POc2w9i85qzqmgHV4Km/fkEwd/Q97dnxX478ulXAYhUFFMdomkK8JAaknKQMAgFEnZvceVhEFLAWXx1bJ93cl1d6ioZFHQVvobTuoGOwlveA43mSyx3CDCP/kdmJts8Pa9gOWZ9jJGCEMO1ClyOpLTrqLGZG1WO2yWJ2WXbfWEzQAoVB5LgFSsOEXABb6PtS7A098p1iUre9ljM8um9w49in7Urhm6Visq/XDZu08008TShJ2qIXjx/q+++3T7n3VqJGetOJicO/4jembnLpVLnq1smxAjLdEpkIDFD2NexYgJ0zHAIkaFmZJ0vGtonIULCWFsq6KAfJZLXagbVS4Dn/xFbyewyhuWlPp3RhYm1zA0nQblOj0aZmC01uHplmDxnMqGIHCl2qQZaDBKqEI1ZtC9cHlmAi4BeLD0yuePAdSiyDgSoCATDmudPSrB7ZuPXFH/YGtvwvGjr3Vh5r8eSs9D2+Mfedl/9g9/2/ORed+ulyrWAXDIefcbClaIYIYHsED1sFomQSFVDFj5va/OgHkaFLBlLV/DDPRmalx3YxvG6xU8vmpJyykRlHxTELGMopGvmZywRUKpJaohZlXpHmKTCbfhCQH/jcONVuNimsN4jaYFIN6vdK1FuokZsW+bnm4q1OucsyyHXqndKe6nAWyJjYSzWfgidNMfAjxoOik8a4ZY7N3G02dEeZny2vMG9GMNF3m0P9gz/cuvWy/1KpVu7b1rcNkpnzClJ55B19qLx318dfN3dk9/uC6b0vLpU8cjyTEjzqnLaVA6Ls+jF/1hOAM58dVZyZwBv17xlWWkE5Wo/rpT6PN37qS943F6GtyrqYuxFVLHOjpCXKNkYDa1W45w0FCBesa/gGaxrBy1bWPBAzAO3w1OUkLvnWkihe+zAvIns+gawDTDSwgVwFNK2iAoBxCvY+TkxuBgpShyK37Nu9Q7v7Ltn2xZ6hwU+269bRkVe/GgA1mc/aoZnz8ce/YA9NHneTkjvUajZvbM5O/tzcicOvsKNT/UW7SV6KzZhPnpWSZSABE77ZHrVNkGkBu+i4hkM2qjrIdk9RFcNmC89Op6qjrd7ABEsylu4eWYLdXOVEdDZgN/tdNbliyee+bniAWy7ZbpFMq6BIMwldkplDBQhI2VhJrmQuxtNJYKbR/M7+77LWYWMBF4EYm1a7MlXoGf6L2sDYp41LXrF3lad82pevFk8sDoAOf3+gMfHtt4bNY++L28e3Ytdls85IPEJ5Z5npeeQjuwXB3Tf4fAPVTK+sdxdKa4WZRCeI8HaRtY7iC4fSfhyEFAUxxT7+DhYVZRFMCmDtHDL5ZsrOBTc8STGwHb7xAIAOO3yIfpJN5C2IlMHs4XPVjjS24IUWU6k2a/cOPmX2DezyC8Wv920c2lPvc05s3fpT/mqpdgGsX6hNtk6+oDl3/E1x69hrDf/AJiedI6dQJNd1lP4oUZ2UxOXbFB6sPIZTDhNDA5aZgCVOKbJ9BVTF73C1A2slgHOxwbei3+OHTRYWAUKI8PQpiUPy0USChqoGfCQx2VbJNGrSUIUIR9sg0xFWFb5+bM/D3l/YfImmGkCVS1ypeKzGyKpH+Z/3YmBWqzODo9f+Y7n3sn9PW/cff7aU/+9v37/9tsfv+o8njVOvD5ygH1GzPWaBxzYy4lH2R8lfOs075V++BSuUbpx2BrvIX7BSoKqvmS7W5Z8wzXbpRYqTvtirOmUtcAg9Kn8jtjaiVrNJrXqTwmabrCChUmpR1XSp1ypQCRsxNUdJP74Cqwqwio5YqkQClcWWTZgxlVPO2Eja4vD7HInNiaJgYTsMnmbzIAVzDIfM2CLP8mb6yr13bx7b/NFKf893dgzugEfjeQepOIXZ8fsGJ7718Te3Jp58T3Ty0NWFcpFM16LUSTOTdCHbVDFZAcSsGqULx/N+3jVks8Yr+elKdJNLA9VMQaO2ONg0aKCq7xVbvYjmEOBU9TTpJLh87w46dFEBYbdcrOXccxHy2ofKYRjAekpIJ4ih4DGNDTuAqnCTGK1C1gDYxLH2SO3onHk8sDcqceOPHyeoHKZGsXfK6x2+qzg49qXq8OiuvkLfhLFCKzI4NZx8cH9lZvrUJZS2b0zbMz89O/nMC6x4Zrhotd2CjVYgjEyPQ3JCG82vAGJY09D8CYmYhLug4pMgGlvJPDqSFWnQ6lhd5Z0NFr+Xq5mqzhSsLgCq7JUO7gDJiohXBbMK6Yrcq3xjJLeY8TCRsaG2EtxAKZ0yvmp+dShN4T0OBhZkHx5uL3Yrg99w+oY/Urr8575lGMaa2lWtFk8suNbYybSf+aebmpMPvieaO/A6O511s3KCSqGQjnlZrNgMWN1e/ss8ETl+tHZAtaMW0ieaZx5YFpdjLbIJQAmIlSUgdziyD5wCqXEYUNgOhEkN8ACDXcXuGqUr6HDkT3lIITxWjGoi3oPYbYJRxeTM54v3xWTm2BSbFkHqY1gFihJYJJWbxXLv04Wegbvc3p473Grf/bVLKofoDADq/JuX7r6lNnNy8trWqUOvD+qHfjZqjF/hmLFRLGDh0FndgrNDbJu5XIAEK8Wa4E+B2hRbgVivKGPu1Q6sMwUuK/o9pfXFWMP+nrkdGP/HIQW+Ty14qjbgI4kFuEKmURWgCmYZQNVOWK+KHb9t4EG3iLBYaaDKDUC47yiFoJQE7aUksTA0NmvNUt+lP6xdcvW7XH949/mKnVvNxLia12Kjc4JOVL+7//Z3PXbkybf7xehyu2YZ6G52IlwCg9oxWAph8iSJJmcb82OQml3u0wHV/FzJC4e6dgoaqffBvwgoxJf4ooLJFhlKmITUjgIp+fvwDm5y2pThJ1QyXOp1y1S1i1TE8p1oNkyaBLMUKdaziX5YN1hoZglMqgZZokXlA5WmQ9Nmf1Y8FzBsl+NTIBYliQQRjSZiUdOyV56olHpuG6z2feHarc/9bm9v78xqxuVav3b68D1jk9/82C83J554lzk3folXLpEBPT8clFQm/Xwd53yAoXDioiD0dMD0dGBl0X/PioFqLlarrd5USMOMitFVux5tKSYMryKNlNaLhU0Yc1HE6x1/c/8FqooA1tDso1kKDDwskAS0cmNZZoMk6x43B7M2V0ncuOQv7ikoTwXo8/BKvlXrfdLr7d9V6Bv4Vt/QpfeXb3zFGck+0vvucxr9R/pPHX5me3Dy2EuS9sxL4mDmeUkwu8FMfKtoW2TZSBIQcRi3ySjSAfM5j2IDpAPWZ5WsxdsSkSh09LYLQepi93a14/N093+x9+sGqoJvWP7DjL9NNhqrYL/I0aogzUCeKY1wBlR14598An5PgCoYVbwjfg+yCcwPqiptOhQ7lUNWaeBjg5uu+xtj9IaDqz3f5V6/Wjyx4L3SyXs3nBh/+NfCU/t+mdpHtnsmS0c4jo85Z7ndDFQZKGCRz31p4Jj/2doCVXWx1QfoiUWXXeTour+yEhs3UWk/VOwe8YDKZB/ggfUjAanYKXKXI5rEBKhys5TWLzKbKlZTmOiRAiXx1QJseMfDpXXEb1oUGDaFhkd2qW+8WO6/t9wzsKvWt+Ge2vYtu40tz1nTyTt96BvlZnroitmTB1/XPDnx1qR5bEvJiZ0CHmKlL4vRyS6Wy8IWgzXGt7q3UhrRFmoSILDarxUBzkXedGW/10lKEW4VzQCIU41YV9xq+tSoR+S38TCXCO6REJ6bKFPZYuUFoIpuRwvm9RCmMVDVMbbCqGKC5m5JC0yFTF54vFOzEtqVjQcGt177bq9t3WNcfVN9tddnPb3+5sdudsdGxl764IGH/stUcPL6uJiWnAp0TykFrSYDVbCpHIE4D5TO18Stp/O6EMeyHFDVx6NBKUuV8tdTMXUCU/EFkAAfS+WNmiBWIWJ9cDNoswVVa65JSTskOyAqpA77o1bdKhWtAkuVwJBBIpN17iumVDNkAoYVM6abOlTZUECqGDtq+x+AEJYPqahmPn4mWDG/AKiyhCiplir7e6p93+zvGfjHrWNb793cs/nEhbgf+c889vQd2yZv/9tf9Scee6fTOjYMRjW1JTCFz0dLMbKggiW8ONUquxK2dCX6VAEPC5fu+UxuRxyiOrnnX1DpWcs5ZGVOmuLAwPN8KuE0vk8ByBk/YHkbNzxiztMglUkXSUDi78yvVNk+YH2EPhLu6azDkoYeWSfRie6kbbL88siGe9zB/q/WhodvG9x82W7j8hfNnu044IbifbeMTR3afV3z1PhNc6cmb4raM1d6ZstzrZA8m10apRoKqQNAHCqbCbrcO43echyyYZPnQZCD5h4XXN7FOt5WeTKrBasdoKp0JVIHZgkOCDOcG1wAJAQA54lrr7TBCqhqR2uphHcCOmC4KKNOem2YXMvGNnCLF5ilgW8X+zZ/pGfnG762ylNd9uVnBVTBrLQPfO2nTk08/ptRY/xVbjJTdA0AgISiGJn2eQioiOT5GpxzzqjK+XcYVXl880CVmVWVK9wBqaJF5W8lHk8CCMfxwIomFaV+EGcMUrjcr3xQNVBV4JTtN1gzIo0ivBBAoAzAigFvOwxSwZW3TTMNnUKUurUjtcFNX+8bHvun2qYND5SOxceNm246J4a66e5bPD+e3nrq+KFfbUw++QtWeGq0YCcOzO4BQkOAUNZkgXGRcr+kkECyELMnZpZ7r3xhVztIVwY4F77ryn5PGWorKQeuepIEzJBHIYAqUqpCarWwoy6SAVYVyR5gVOEzq4Aq9FW24UlkLTCpJcJ83VCFkilmfe5kx8Dg8hquYTlJnP6pjZff8O8KbvFrxpaXrulmY7XX+mxevyvdZRdP0Ia900f+n4Mnjrwp9oyB1AGYx/wFDWRTRXKKtnmxyXtl9+xsjvLi+t35YHW+daIq2kpTYKelW5bJTFYPLZqqb8DAPwwoSnwK44D8sE2NdlN0qXNN8hKbKkaRQWrZKlPBLJJluFLKTIRBE78RaXrSIFW0sd1AlY9NJ7Vpyx/FqMqmBIbs2LgrnTjb8ilXh4TQdJOUCuWDfbXeLw32Df/91iu3PjhqjDbXwx2c3Hvb5RO3fuqdwdFH317wj/UXy0VKLJMSnA9XBpU+cQVAdTlgqc91JUB2Za/VW5cMRWQ+BMpqRgHdvKJCOxWoKidLu4jSAExqwJUn1qOqhimUxcGkMlNKYFOV7VEKEKNM5XVXuWoYNh0J+2G4Y7kMUuMEzXhuQm5pzq70/nBk26WfqGzavKt4/SvX3EA+Hb+v1Jh4evvR8T3/sjk3/obEP36Nm8zWylbCulV2YILbAOyXTJsrETb3XUgjNf+7qixIBUMD1cVH62pB5mLvstr36Hq9miAAPFHBhf4XGwQkL4JZtUyRADCZwt3+yi1EyUJ0vTmrgmdzDyQDqrqqNqW4HjHsr7yeg0Zx4JMjV9zwJ0bv2pFqZwdUjx4tN6a/+a7Z40++PfWPX+UaLe705zQK1S2Yv/g8cXWH2GcWGPnXrcQGaaUTmS5lZN5jKkUlX/IX3bE0AmVsAG6KSpXipik/lAe23eayP8TgaJqCCTaE2dzhiNK+YlLZsohpd+woxScOJRdmdBN4c3qophCUMaZXoNh2CFevZdmttFw72H/J9q/2bdzy+cHRwSeN0RvO+cSdpvc5dHTqislHb/vt5on9r7aS+rDnJnBpotCEVhXniq5sgFSXzx1AFSV/zR5Kl2snmG2l94h3pWdYDl7Z7yknCV1yZCmHOFFAxtFu+9RoBNRsYnNSJIPKCqi6HOkHQMql/xxQZXcPlP6R7KWYc1ZzAaiiXCR2DtI4YJYoNGv1kW3X/b6Zmn9bufYNx1ZzbdbTa3fN7OpthfVXPrzvsT9tW9EGq+Da3P2NMr8ZU2gGrIlEmSBrll1PJ3ARHMt84KrFUvlmFzFDF39DnmdQxYrFXB6xlXHoUxC2eePQbjfYhi2AJjUyqWIVqdepUNWukGcWyUTYBfTzGNTMpqYZWJX0IEiY8IEiBZCPFv2q/F0b/Xc3FOHnIC1c2+WFEvMgPFPREQ47IyM1omqpOj48OPKlnp6eT9a21x692lg/rhjHn/j2FUfv/Ow7/aOP/qrnH+0vlwqUoOEHvq8qpIADKxRQXaoUnzf1XxnQlFfNZ1eXc7xZ+NmacsEtVdpDLXTj8CE8sx0bLZa5yUTMo8mE9hQgtRWQ34LETUAqgCmvd6arwmkATEWXyv0YvO7l0o8U6YYqC7SoEf5UKUlRbAKkRlahNu3UBh689Pob/7q4YfBW2vqPs4bxu+dMl9x86JaxU6f2vfLk8ad+IW1MvND1Z3uLVmRCBsBpVqhswtQegY9glvkeQwIgAEHAKp4RuU/yx9IM99lOOasBq4u9lu9oDL06C3KEVbVQGUTzsMg1suSufCqWqgpKYIXIIph0UxZrOGdR6apdqF0g3ygGsVvbNbjl2g8Vtrziu6vtn1nqWp0xUOUxPv3UjqndX/1g1Dz4KjM62WchcyYKpNmGbRKEAcgesEWOgh+necTLhQSq3BzDehXYSykv1DCisBFQ2JSdJfvFsT7TYb9I/AmgymUMBnCSXgSQykyqtJNlWcMQqONTYjz42Fk6LrUNKw3sYsPqH3yif9uVnxm6bucXigPXHTtfCSwKLBrR03/38mNP3vs7QfPoiy1jruQWJGQZp4EpqQNU8TOAEw1UdYPcmQ2plQHOhQNoZb/XDVTZ+xAX34C9GKIjAVRDajURbYvkNJT9AVbBqAKoplypQunfMTz5mZPIz7mLXe53HqhKlB9mfwCAAoVWtT2w6aq/8rzKnxSvfv159YM824lS/z7Y1JlDM1eeCE588Kmju19frFUcJMlwTCZk2hRS22iz5prlIYtO32t1NM/e99HzYb7hNF8BwgKaOSbAkQOMCRqnolg2DAm8nNsUtJvUaiFtqs6NU6kfUl+xhyp2iSqaSSVPPK2RdKecWBhm6MbDrPSvAamGzZIwtRxQ1au4zYb+7EnC3pqQDVmpFVTLPcc2bxz9TP/g4N9es/GavWvdgHG2I+Tk7jsvO3THx9/ujz/2Dqc9PlSteERovkHCDyx+uEFTMgPzwDIPFqRpqXtOXAm7utj7aZ33/PNawMQqD2IZIwJSxV2jQ8+g9idAVTaU2jdVKogxbzTjps9AFUEdTMxwZz/s+RQg5QoiqkiaURW5m4DVfCKZcnTkQBSHUgtNUzCudGK7OjDRP7r51qHtV/9N5UWvvAPe32d731by++jPaLennz89/tTbZw8+/jNWPNtbcBGCA6BqUIwkHMOWgBh+FhB3wzoVZVCSMuMsX6LgPN19WclxLQnUVigjyMbCPFAF5WXIPUOiVUXZ34LcB/iDNeZgu1Xnv645M3kHhwR1osyWs7etEDFa3MhIOOHGtLbhUuz2HKgMbP1MT/9Lft/YvDZWVWeGKoQBM4KD33jTzDO3/WczmNxpU5Ot1cFQ4WJBiwrrJv1wacCqaeSzuWmr+13NN6hSTcaodqyrpGytPFLV7gkoEucCTQ4m+GCuTXEb5sZKRM6NBdLZzyV97vpW3mQ84Uu2cAZUlS0IygoAL2EUc1c5Ys0CstmKw+0feWBo+86PFwZ2/EPPtdfCsP+c7SqXuoZpuqvQvPep/8at9FcAACAASURBVPPk5EPvDloT19uWT46H3TP2yTFrk1J0E+BcWUgdMoPYWVTPbEitDHCeOVDVNVKWfSi7FVhuAKj6bZT+pfMfliUCVFH+Fw2xBqqO7ZADXTGAKnf9CzORWbHwLkfM7NXt5tJ/hIfXrgTVkcu/ZJZ7Pzhwzb96+nxNyKt7VpZ/9b3NezfvPbb7l546vvuDdbPpuaUyFdwCsy/wEY4pprl4jvdqDqQwywDVH2tV5Vpr6JAH9VkTZ+52sJBEldRhmSNOerjmAKko60nwSAgNPRqn/DaF8K9ttihtBeSGCXmGTQPlPiqATSH4NLvcAGiSSxbKt9wEqrK/VbFY2FKlydR+t9oeK9fNLrKAhVZMLIfiTRx8fqRT1jW8sLfa88ylm7Z9tDZY+2z9QP34DSvs6F7L8Xy692oeuXfzwe98/K1zhx/5dbNxcHMvdNiOS6FZoMSQZCoDheycV+qijNa8KXElQHWlWtU8oNWgSVcPZS6SBind1c9jjiNQBVphrHGEA1f6lB6Vu/sjCuda4mYD6IjnGSwqysXgGLVGVWlS2VdXsW0doNpJOZKhg/92yE8t8u0C2X2Dh8sbxv5x5Iqdf9Mzazx0rqRti91nxuj7d3n15vRls/seeH99+unXU3JiyLUDjstm/SyIqNhTTCKuISRwIaWmkBwAsTro4VwD1YX3efHR2w1UVYKYal5DQ3TCliASpgCgisYq1m3xeq5cffj1yk6Ut69g1EC6odPfZpCKVEG8ykK4A9ZTJXOLIJmwK620MHjX6I5XfICGdj60FjjmjFBFmt5s1evb+8M99/2uP/nwG534xIhthjxhookKIBWMKiZNDVpxWTGRYud2fr90R97SQJVRFjrvefSKVxxsOKLAp7DVorgdUjgXUBroxinorLCLdKQEnqodJWtSZWLmbjqtEdHRdWwKj52kJLBA0NyKU4iQo2L/yA/7xrZ90hncfPPIi189tRY390yuMzYgjUc/Ozx37KH3+PWJt6XhiUtgcs1sKm92sRN3xMlAT9Sq/KUnwTP83DP5tRVKBtRuV5X+hVEFxZMDqo2AWrCogh1YUibTKYndCtAofPfgSAWgip8tCVRFfM6NZ6r7mTOssXEpVkKvd+tdTnnktwa9qx6+2Iz/j6ZHy/fs+97LJ5rHP3CwdfilcQm+hy65KB9FBkcnwgopsmHlAt9FrWbsyDrypcsfA9WlgapmavRMqcGsMGNiKcS6M2Xmz3G0iEWNI2oHPrVaiAduUcggNSQvMqjHLlJfoUKu6ZGDeQsdv3iGOdLa5soQEqU06FJrVVbWzwz7FVuny/36oc3K/1rXqoI/oMWHGTwap7DJdcgJK6Xqo6PDo5/a0L/h8zs275g08CBqWvKMZoFz80vpxANDT33rY79YP/rYe5JT+3b0leHCgqaRAiUmyqYA5+sMqGrXFW6JYA6wC6hq/bMGqpBzcfmWNxFIlxJNKqwXUUXEBpShLJvEC/OOtQ2sHOuaVSd/x44KMjfpIud3VpscREoDEIWxRS10n/eNTBSHN3xucOvmTw9u7n/cuPQm6cI+j19s07jnn936zOHt00cf/83W7P7XGvGJjQU7IcfCOoDekzL3Zkj3vwaqgQKqYjspgSXnllHNP2fLXSINVDuCoA7bj1sJCQDAKj/zYFTtQubUwH6KuWhfofJA4EWqQowNmqSJsk84V1hB0YF1xfsmlNgORVYpDa2+Z3pHn/fhir31o2vhcnNGqDEd/2rJT+MXH33qnj8qRdNXevGcl6bajqZjQ8OxW1q/dBY6xLMbu1pfIaeqC5Iy+UtbFQNUlGpFzEHE3f2woGpzcktQ9yltp2TGJhloJlKaRNDlYCF4N8LfmkmF5kN5dwrNkGU7o2wX4SG2PYpg5G+6sVMberQyMPp31c3b/mH4JfftP5f6nJVcS1iONX74P19+cvKpd/tzE68rwnvOQsMU94gqPYsMai56sPG1kjedoTDxTBlVBsen0bfyvVbhIqKrywNVZVHVDKnZjKjVSsk2a7AFE/8/BqqSSokNGIAZdKnio4p5WOx8mE9gbaoYE2KTohtNYLacOF6cVDc9Uekde8/Q81/0A8O49LxPzCu590u95u6p267aO7XvbYdOHXnXbKFVSwoG6w3Z4QFWNRGsqFKK8RjoRJ4z1B2fzXFebL8re1npiNKsKsCD/tJjWzNiXOZXQSX4XfFGDblpKozb5PsBNesNChqwn4o5ErVmlajPLlPJLrL3MesJUc1R/s5aZe3oVDB8PKdOqQ5+XQ3KSAatRdXlY2y82XFVOGIuL4oHp2k6DHYAhApusV0t137YX+v7wuaBzV/esWUH4hbPe9VopWMknd5de/rW//mzjfEn3+tPPf2CvhLkPygNlynmjmls3qU8uhwDmoHDZTr188e0EsZ1KeAiPQK4t2AAAa6YPlUhEKo/XY01ThmTajYZcSosqh9Q0PQ5vAbhC6JPBtuGEr+sc5wVz01xwqKyqwNGFdL8uFoIgIx7L9VDkDOYA1PLo2ZiklMb2l8c2vCFno1jf7/h6rFzlg+/4vucPuZO3vO1F9SP7327Pzv+01Z0ckOPZ7HrAVFFlcWxaiDGpE2p4XPKJm/CVOT5udSozj+P5TSrGVDltVoW5Y47geoPh3IR4RoIN+BoVaxpYuCvWigz03+pNCM1FB7vBW6iQrOwYWJvKe4P0OoC8bAIyTQpMgsUWb3Tbs/2rw5tu/I/0sDMMcM4u0bwVQNVBjH7vzCcRjPvmt73wHur1Ox3Y9+IYSi9hFHDqj9kpSNsRa8ToCppWAJVlfw3s6XCYgDBMN9QyBXYzL9NAbpk63UK6gGZMAFOsDCrzn6O++uU+3XZn5sSlM8ae8nlgCrHtXGsIAT5LvmwOqr07q8ObPpMbWjrzcNe32Pns/yx3OVLp76zafLxu37JP3Xo16k1flmtgMKu7K9iJaYW50Y0WEl0qi5k6hLlim6PetHpwOayx3oaQKRc8kQjp4AqNiR4AGHlA7uxViugZiNiP1XH6iXLLbMvoMFAFXnHWLtNpObwn/DeY/s/BVQ5kQd1TZhXg1Hn5gRZsFnzZDtJXBw5Uhnc+o7h61/+PWOddDav5B5NppOVu/d/73UTc+Pvnmgee1lUNSh1TbEXYkcMCFTFwAxjQ7aDXC9cydv/SL8mnyKkXVJyiY58beQqijaOiS+U+tmjFhG9EQNVP2pR029wsydAKrUTKiQO1awy9dhl7vJH+hN7P3LjCxguKc2yC0lqkKvjj9W/6U2XYOlco5S2xUJzJZosmT3rWKngtSKJEVkMDtyzC41Ksfz9gb6Bf9g4uPGbO8d27lvv8pc03VfY97W/fTUiVBtHn3hVnxeSi5vjVlTXs2zbtY3PUuBRp08tNtAX6EtXCGaXBKrK31OqOqrk3wla7Gr9YQca2CQCpAYRNwyzo00LFlQxWZC2aYAKBj4rEauOb/4sJX/CmsCWi5CzieWRAfkfz4oIPXGoTVZs1vrHq8OjN9c2XHLzhue85FFjdH04PKTpfaXJu7/1mtlje34lrR+9qZTUKx4/HiWpICLvHkDM8IkMn4kLrkoAqC4Rb7OaJqjVTIIrAarMeurOmNz6mMCmClwcF0dtshWrijhUnhNAtvHzL0cE8MljPAdUOXoXQNXQrkcoOkpyF+azmBw0D7eMypaH+i+75gPFjZvuP9tY1VVjSDy8zYN3Xd2c3vshf/rpFxeioOgoz0Te6S9yxU//IfNfsZYL3GJAtaMN0ysBayxwsaOYEuQXo3zWbDCjGrcishI3A6raH5X94vJMqmZUAU44s1jSW0TQ3glaw2Ie2V4alwfb5eFNf18d2Pi/Nz7nZT9YK+Hxagb9Uq9N08fcxsN3v7R+bPdvtE888YaeUmBiN8XwDnIzBmaGEptjjOJ8lVEwU9Oru4fnBaiqRHK+zwxUoTcOKUC5FBZVjZAazZgcZlQr4hEIVoCBqsHAjFlEgFEGqliQwajabFNlsU0XJgBpJuD/wY7FJIpsI40KIzN9G6/41YHnvvpWwxiaW4v7dD7e44n2g1fcu/e+Xz/WPP7WWaM+aFZcBt84VU6f49xv3HtRMsuuXBtkr24cnI/zWVefkYG+znKn+yBUvadjQwWgys1SYv8HkBpGEQVwrgibNNucpagFJjWlUupSj12hmlWholEkB6BDBY4w4MhVuoC9uBakbZaUEbtme/VmmxfIHJBi52jIvDDfYcPC74MNjHL+YB9OKy2XynPlcvXO3lrt8yODI7deM3rNkfXMpOrxkaapfejWP37x9KHH3zV7+PE395pzVtGKyXCKKnEwE2WcllFdKUu60tctDVQ7RAxeI44sSt/MjcKaGcD9BlBVsp02moVhQRVQGupmYehwhUllbSLrUdmXTxETonW1IeswTAqxYQWTjghwFvDbFCIOFWDVKkSxW5zq3bL9S4Ojmz4xMNjzmHHdaxrr6VlsPnXzpvr4oz/bnDrwtnj20PVFMzRg44R1HmAbxSNm0A2JC4f8TbtgrGQTslbnuiKgyhtb3Synqsrc8wSgCrsq9i0gC81xbFdVFJsqRbIpAbbahAHZKUaV5wZUEHAdUE1VVVW1YcOiAPeQkMpxWtx4dGDLNX9Qst3Pn60l4+kx5Lyrm47vGmw0Dv7Lk+P3/YntT/Q7EVzlpKuas5xX2+mrNE9dH3MOqkHdka3dPqr8b2zsHxOFMUUo+dcb5M81GLCmAYaqRxY3H0i5Q6Z2KYHojlnR6+Q8ybDtUhoWYU6EhAeI9a1iUhjd9vTgpVf8weDW7d8wdtwwtVYDea3eJ33mO1umD935i/WpR3+naJ3ssRCPydm+GIyq648tuiQAQNs3iI3H6gDKuQSqWSOB6jrm+wxZCsZrAka1rRjVkOqNUJX+FVAFWOXOfw1UYXItQNW0pYkOrIMA1UgtDOIvyKbpLPWIKXIoDdzBZu+Gne8cufy6r6+lx9xa3e/F3idNU+fWiX963eNH97z3eDD98rRkkFXwpNADTVIcqdQ2TIpiAi5j/sdAdSX3Ja/VXWg/pDf+8icaphBSgdcxUAWTiqQpjN92g+aac2RECZUSh/rsKn+XzBLZ6OrngHpl7A2gwRtNcThh6Y76OxZeXdrVtAovjGzYr7yG1AY8i1FF0lEiWzNs5iz2T4UuwUhc05vbOLLx7qGBob+qlWt3XDV21fRKrst6eA00jMfu/sQ1UwcfedvMwcfeWfQnqhUnJstBVLKGfB0NII55qWaqlQLQlb5uKaCqK4b870rLnHX7K3KBF31+PFO473OTMMr9QcunJIi4QYbL9gClOgZcAVUBq1rmIQ1Y2m+XK4i2yzrGCD+1HAoNm1pkxYlXmuod3XrbJc+9/k9rw+WHjM0vbq2He5w/BgQD1B/+1FWN8Ud/ae7Y0+8ww6mhkifzP+u5Wd6Fkr/IbyJ0xCNOm3cCC9e7C8qoKtJQ02Py6GK9A5uKja4OOHC4V8a2SryxEKAqFlxy/IJYwJDHBtKoxKqOgaryOmBUo16LdRDuAWFaJHIHGqXhbZ8z7MLv9Z2l082qgCrK/v4z/3BZe/bYr80e+8FvFY1TAlLY4B7JB7h9i6k1lhmSFxioysUGIxBJ+RIi8mab2rN1BqpxO2BtqmUUVJesOIehxAGanHdUKA1gyueyGm4wGo20xgu2L3KZeTkwbUosh5rktTY998ZPVAY3frj6kp+BNct5seVYzeQA9vzE3Z/8F/7s+H8N5vZfX3CL6CNijQpvSbhTVCatzFPuDECqPOerA7bzJphlT2s+UGVNchSRYQqjGnIDCrr+Q5qrA6hWyIRGFdY9aCLAVoyBKiIhJa+cLVOZURXnB0hHAFS5gQHBCBCrK/ue2IgodNI0tHrb/WPPee/Q2LVfNTY+//hq7sWFeu1TzQc33bvv/vdPNCf/9Smqj9oVBB5AmyVd5gycuCsUzI2Ww/wYqK70fvFiwBZ+2j5IwI74pKqiP+ZWdb2jOGQvat3hj8apZrNJPvydw4CKpku9Vpl6Ue4nMKno7kfjFPSCMhexZEexa7wssZ4aDRKqv0D5Yi4FVHFUUto3mJ0BSEWlQRqmlN42NWPX9E4O9Q//YOslW//YLbnfv3LoyoumiqDvX/Op72w6+MTtb5w6+OT7zZk9W3q9kBwXD39nK76cPlUJ1RcMh5UC0pWwZ11zIU+m0rHN0g0FoiQjT4AWV0LQWRMmDFJR6ocmNfbZ2Jt9bmFbxN37quQvjKrWNWMECbOG1TAFmw5I63mUWg61wdghUtNECdhJQq884w4M33ndT7zkw/fMWHfcdI6Ca1b6zC33uvTQXcWpPXfe2D514H31qadfX3Qj20U/AksbVAIlV0fhAZuSgVhgEB/rDqiqXgFFj2E8MFDFXMKMKr4xiNHUXSDbLohOVdqmO/ZigDesY0OVWCzseFOrWFV5CqTSgkcfm1T8d5ji/lcDp2fjQ+W+De+t7bzmIcO43D/Te7RKoLqvUN9zx43hicP/3p96/DWu2RBQxtnBuAgdTzk5oGXefpEuuUx0LtP0Gnx1xDmy/9Xvq0GR6HjYAxUl/zBiYBrWWwxUg7kmd/qjuxFWLpz/mwmO+bFXRtny53ygyg0JfONxKZQcANFlhVrke6WJ7T/5ireXq2N3G1dfvW4jNduP/eX2uZnj75k8+MD/3VOyyQUiBcDDBMXyLAlbRGFA4OuqhlR2j88HUBVNrTK6zoAqUnwAVNvUaPg0NwegWlVAFXpUmP7bAkoBVAE+MUfbiFDFu8HeB13UeJZ9ARnQMnNXLDYzKP1HFDsRtczecHDz9b85vPWKLxrDLzy6BgP8nL/FnVPfesMP9v7wt2ei2Z+IKxZZJThdGAJS2X5OsrBlGya+SZgPcn5l5/wYL+YP0GV+qUFo1wheCaQhhudVLCro6sc33EhCdlTxW21qQZ7UblEaEhXsIlUdAalF9NfHFgeSsJbewGYa94XNiKT5T5vooZjEnTWSpMYx0AJrZBbPM6rZxRbBrAapnuNxVSqB7Z5hUaVUmRyqDX3z2iuv+7OZIzMPX331+jHyX814SdPx0pNfv/mls+NP/3b70AM39bltKhYQRSnYZP72ejHN6YKksVXoUJcFwYuciOK/cpriTvCGtEug+sVCZ2ZRffiDt2BHxSVRaY4xsemABaEAUwapmSm8SHukKTUlB01SKtXRcl1qhQlFtkumV6Z2alLsleqFkY23jT3vxj8fuf5V31jNtb9Qr0133zx08vihn5468ujvh80jY0UnMD1Iv1gkjqsIWQOkABLuwsz0IjzLhWVUpXqbde4D56jO/BQglZlVgFYEABSkEc5CUpXo19W2RqqHuL8cZCP6Va7E8PmKLhX6XfEAANssG9g4NShK3CQtDsz0j131O9XBS79ibLhu8kzv6apQRTpx+9DJ44++Lpg+8J/M5uFLHfJZf8dUIEBqrsPswgNVbRkhp8gXVvmlZgpVvUqwoDzhHSXYVH+2ScFsi6KWT0aUincml/2hz1Hd/NolEqb+ysBfiiB4sHFDOxQ6ACzSeyAoDy2P0mLPzIYd1/5jdePQ75Rv/D+Or2e9VrrvS73HJ3e/avLQo5+uWk3Hs0LgM5mkE9G0wDHBRitdKvZVOSXUisfl+QCqAFFZms6yQBWMakU1UwGoYmFCOawDVDmyxARD4XLTQR6optjUMNOKC5UwUE3chJpUiQc33/DvqqPXfqF8yfPHV3xxLsALUfbcS3uH7n581/976NTE6+qmP2RWPTI9sRtKAVLjiA3PVeiasqpVLho6PvECHPvF9JF5X26xnRKQKnGp3SBVmFQBqOjsbzWbXA0AQCwYBep3+6lkFagICypUOmARBs0gyrdsnYcmCF32z8JQ+XKxXEeV9xnGss1RJ3GKKdh8aVvHYmJxArCBiU3AOXtJrVJ9ZmRw5CtDtYFPPffyFzxBRMFaJdSc73uL52DPro/ubB4/8N5T/z977wEm11meDT+nT93eV2VXlmS5G1s2YJpNSUwJEL4AAQJXki8JhAQIIQl/8ocPkwQSvgQTQrOBADEYsLGJDQYDwRjjbssducmy1aXt2p12+vmu+3neMzMry9pdNY+MRpculZ2dnTnnLff7PHfZdNuf5ONpPesk7LWJzopYEzW20f0By4MFqosRWu17PfjAo96OtGiVRyrfZJxIEqXwT6hWqZFX9nnf42hsDq/BeAG9SUTD0hnEIadRUcVnlmOMVGjVwKDYMMlFlS5TIBc7guV4ue6+XwytPfk/zRVn/rh33bFRUU+SG83JuzauCr2Zv5jYvuH3nWQum9UjcuBsAbE0uN7KDSaIQlWlfjqUevaAqvi3i32kFA95fxJTOwJQRREYSXbs0shxuA5zVdFBTDUWAJ7yGVRHWDnacK1KzHg5Kpxb/Vxxb4SJK1YJRVZ71D588iW59v7PZla9/LGDnb9LAqrutu+cUJt88l3uxPa/yfiljKlHVIMtla5ouEsAqvszyE0/hGp8Hexnku/j2SosLAGqKrtUcS6kby0CKrQugLbhl+qVquTNVigoI8klYrGQyZ6DiBlEZaIhkpKdWUWKif2tVFyVj2rqQsanE9h0GDa5diEK812Pn/bSV/x1rj34mbbmNQddDj+0C7S474aoave9N53mTu34ClWeODmrV2yL6Q6mJG8xlwVJZB5RAuCi0kkW9/L1Zx0doIrRIBUA+KjihAmOaqOi6qqKKoBqUQFVCKrQ+heRiMFkVHFqQcVczNIhOgC5XCqqxFVWhCSk0aIhkRNTmfJR7/C5f9W/7NQrtRYHqlcmVxr9k8XX3vfkfR+bjWunBo5malmH00eiMGCQinkjRs9YFEVlyl0VRl8Hsvtf4uB4Dj+9GahKwUYqqWxDhdARgFMkTUUhxRBOeRD+ValWrlDgeXyVM6ZDbUaROvUucviQJGImadEJVxqglRMDmWMmG5AAmrRtJylrIodSIFVtVOlz041X6Ar4TtmYmPoVxWRpZlzIFx9rb2u/pqe776qB1QMPjx5jNmz7G2q7Nvygx931wKunn7znX7TS1gFT93TH1shA25fXwn1A/D5c1Wag+kzgZTFUgEUBnzSJiqlZUqFnfMEiEhj6x1z1DmsheTWfwirmMqqF8NKFH7ji3au4XNnZkVokbV/M+NR6LKWtyPyHYMqkyHAoNHPkG07sdHTd1dY7+PXBtad9P3f2S/YcS4eVmfu+1mHaySt3PHHrPyXlnaOZuGLnTVQMLYoincViuqmRFwWqvtxKQFWKaSxvVd7wKNLJWg2eqtB1mO2IogNvaDZTAED5gIA49YHn8aNeS0RUSoSnKuqIzY50g2D0j/EBfjO6jljFIPYMjTbK9K75qV3o/HiHse6Og/UPXzRQxcmytulL53rTO/68Nrnt97JxSLalUSl0KYYhOhA7C1Saa+DP/PJHF6jCggUtSmX+r/7kW4n/DyOunIa1gGqzFXJnKxSWPdICUBFVNCbBvkGJp5raYqLml4EhtABpk0iSA9YKlQ1sWBSaGfLznbN674obznrtm95LfaMtXU2VQ3iiz2z8xrKgWvr70o6b3pbT5gqOLibh8IGNMJBxUIESMg5VU1ERzJcAMI46UOVkMNx+XwHVGlUqLpVLARlQ/ZsFnrxidC0BFgCrJs9UAaosskpb/xgFAOv8UNxWAPkY3nIhaRmiChXCnuGz/6q4rLUrqgCpZ5RWdd6/51cf2TTxxFt9O+6nrEOJCV9ZnUETuL0CVKVqIzBVjMCOA9XFD/w6UFWhILCckkhUCB4AVCOC9V+AtCnXJbdcJQ/RlgCpCVHGcqhoF6jdKFI+yJMZwyOVeSgqgUi8Mtk9FW053r1S/ryqCKqfLQ1d4bAK0FXrdyqkqgMwqdJJm9gghIjrZARt+baNHe0d17S1dVxnFIyHz2tBwczi70zjmRs3Xmm3PbFpXWlq2z/Uxh+5UA/3Oo4dkWmhmySaBYbtzXqLVHimqtWpZV/jqs7fGxsgNN0/lbWhlCtV0XL/+2mqC0mr8UwbwbqjxC68GqN9Cw0GxMJeSG7F5T8hFEaVkJPKlBBS+PVCZRNxsFgusu0iF2rEQ7VRTQVwQ1XNoNjOUYVscjp7Nnb09H+td/notW3nv77lrcj2HRfJxittL5Mf2bnl9o+544/+phNMdRaMiIMAgkgKNKZtko+Kqkq73Pc1FnWwOIgBuTBvuQmTMB1TWaixV3xTpwaYJ4BAE+uAycp/CKuEq4rAIhmtbD7HawQsqSSNShnSUayjY6gLJxk0QAVUUQQKEEFv5kkvLn8s0znw8e4TTv+h1n7K9EF85MUTCpNkgzV1149fR9XJD0eV3c9HGRwcBQ8pTiIKJS3ZN2DkQDj4maNIDk9IibRkVF2BAbT4oKmblsJLTOggZLU/kjgAVNH6j6pieGwplSMbHqu4OPkTaCU9TCsvtbqFh0xw9tBE/jbEJ5ZFrpWjuKNvc9uas7+69tVv+b+ahqiL1n/Mbv9xl16de/vExv/+hzzt7bShgtS42Q9hr1g3xUi5SRWgB/eZjhRYbRZT1TmqkVhsUOxT4EP1D45qjWNUDb1IhlEg0h1lUYUNCd0eKJrxF1B50EbFwJdxwQc1zhzDpFe2Vvg7bJv0mHRLowoVg67lZ/3lwOr1V2l9p7QsR/W25LYslYLn3b3p7v+Y8qdOSTJaBkp/TpYBX5Jb0qlzgjKqT3laKj3pYOgfBzdqWu+7GlDj6e9t3oq4zxNZ2a+AKoz8A/BRYeQfeuT5LrlVtGprFNUCshOL8maOik6eckaOMolDViDHalakM8c1FTaJP4mJAybfJwGoLATl3G5Fj1L57Dhcszcq1i+s7xjhJtY8EVakDqnYoE3NTIzECPPZwr0d7V3f6+jpuP6Fq16IiOCW7hQtddTsvfkLnXtnpt40tumuj+j+nuGMXjVtW2NKkBD2sUkrj21FexEfWuw7KiwltQtSoDYNn2lgUdFQDF9l5wAAIABJREFUSKG7eaSo9mv6X0oQxcNHbid/jwBV+c1rKdr8ylQK1dSYHW0CFk/VyjWYHpMeSyUV7X6xW1SBNtjLIukOcoWNNRZclFUHd4AZcULhairgEIRUhhPH+c6dHUPLv97ev/yKgZ6Rx7UWjMdd6P5zatXkrYWJHQ//4fgTd7zfqe4aKRpVHemqAfY60yLdNChEcU7YT/t9HBGwuh+Oc/rD5UsNK8xUkC/KfAxHFOfk4AKNQRBAawCrLV0BVYiqpCjHCWOKkSyevKnSP6XQibcz7Dal4i5hE9LRURHPSC9zOmcK3cv+vWtwzTe1lS95cqFrv7+vL76iOnVH28RDP/j9uDb+91Yy3WvaBnke1iKxq0hJu0u1JTqYN73Y72E1K7hWfCHTeo8AVcYYKIsDSPgBJZ5P/pxH7lyF/JJLsRdzhrmpPp/cNPwWvio+N6xD2S5VLS+p1xxzUsENw0nDD0izLApsm6rZYkRdQ3eOnPeaT/Se9vwfLvZzPNvPS8ZvLES+97Kdd13+nwVtps/UEy0ycIIOKdSkimqGeckQ5lPX4TF7Pxjgur/vaeRcSwaPqP6VQXHkcUW1Wq1RGSK6WlwHqpouk1Y2dMSoorKKz5iQBh9VgAH2CwQfVSOL296c48ECLBHIxMocGtGBRa9r5Vnv6x8949pDIZYfyfGABfrm8s09persO+/ZfM9HAsfvIEfj+FhcPS+KGayKP6O0kzCPEPvJG28C0r1QAZ7Lj30/XtrelXsuj3qrXCmCBW40ltz6WFU4JIoTTpoSQ38kTvnkhy65boVqtQoFiLasBSySajfaqMNup4KeJysWgRvXPhQvUd5AozIqEiplOaO4p7xuK97ZPHDERv5CEQD1AJuaZeFABoU3umeKTpDoiamZtbZc+6P9XX1f6ezq+fHpK0/focFo8jn2AG9x7yPTw0/c9uNPRdOPvcJO9nY4VkhwJ2IHBGgYwF1MwSoDOMyTkNAe5ZQoVLSUywIqT0ycSEXFvGamQDWtYKmxogaXiHLTcSVfkwQqZRDBhw7hG/OQwmEccxQvG0KDIalTfhV/hqzuT8WgXE3l1DLpCvJeB00Gjjjq4IMjC8ambpqkGzZFsUaGIboNNMAjw4l9OzfXNbrmyo7BVZf0rj79EW302Ergax62yY03mrUV4QuefPD6f85Unjw7H09nLQPHDos0y2FtDjogiw1jPFTQmn4/67mW9EitprA+I/JXKAFJHFEYBEzlknspkaoaRFVsRYU9DGtB+gMFkc9fx2S9x4EGMBa2ZhhDONBgbITw6dWsoK1vxdcLXUOXWuveeO/BUEAW/ZGTrTevmnzqhj+PK9s+YNG0TrZOIQQpMQazqGskwaB1Nqg6UGVxAruBMXBgroUSWOmoGPg+JTWP/DmX3NkqBYhM9QFi4RHaaH+wcChx2LaIS+NMpk9rR1gkcKoQ7qaYvScggZDmOOQ6DvnFzpLZt/wnq1766o8VV5zxqyWNtWfxybCporEnztx9x+XfzkbTK3Qj0kOTKISaHXtSYpIZtPNCzSBVT+2KDu1NHw6gym459bchyVSpPRWfElGx8l0GqhUAVRe55FJR1QFU2fBaqqgCVCE0QHyqZA8mBtSfIpyyeQ5IJhMZ2MEw5mLZyDQzcbWOWtfIGe/uO+llP9Lalx9UC+TQrujC3w2T8x9s+8GJ0+70v26eefKCJBNmNPDxVCsQ+B4oBEAVmy8oNYYCqqiwod6Gtph0Lp67j4MBqowz9lkeFd2TjfzhjQpxBqdOUUhe4JHrVqlWq5Jbq1JY88mKTerMdFCH2UZZypAdWtzuRyuW8bAUU4WHqsprqjGthDUNgURqVp5yVtO7xfZjTFuKyTBNtmSL2HhRLNoYYsV6bOpWJefkHlu1bPWlHW0d/71ueN1MKwtDD3U0JhsutSZq8Ts3bbjuL81w8kRbr5mmFpJtGmRjg491Cn3hAfM1xF2MfSJLwCSAKhdJcBBQe4SI1hR3kB1o5JH6bs8DTmrsMGBRvpXyPLnxWKZkjxO+sUSjSmpc5Ic8fuCVCn5qHEAAK9Z66BuiJJN6gjNRhL12AUZRSZX3L9UdqSKjPcwaBfxcK0OR6SSuYZfbhlbePXL6ORdlMr33amec0VKG/ku9/1xVnX2o48m7v/9vyfgDv5ULJ3odM6YQ1WYOM0BhIqXLLPzqRxWozuMUpQdUlBWwZiurKriIBD77MceorhuOAFUTfum2OD6wELwBVEVbVS/t151B2L6K5QrgxGH9wOsBqMrpqti7/Pu5nhWfdaorbzqYCvuigWrt0e+9vLz7ofeHc5vf4JgligxRpGpsJq1aTHWT74Vv2tF4xn6BKhOCxU6CObUKqEYVl7xZ2FJVKKz4pDF3x5R2jvJFlfYOqqkOWzU8HagKTwM3jGM244SjxTQny0CVuvu355efcMXoC179Ka1vtGVbv/vem+SpGzNUME7ec8dll2fDiRMSCqyIY0Gh+As5N9gMC2TAVBxjoMWAKhf6ZPVXEaqoMIQMqmNUrTwBquWyR14N1aMi6XqelZCoqO4PqHKEHIoOOJygMqEhglLZC2FVNwUxiGEX87qSyO6dLfaf+IeDJ593g9a9Zu5ozIGl/oxNyaa2+7fcf8FTu5/66pwx10E5OHQpK6IQU91goCrVHYmhTSuqDaA6Twi91LdwTDz/mYBq85tn7i5zwpqOSs1tO7RmFb83TCLmdPmRz37U+NODR2qlyip/KLPNyKCCmaOeAtT9OTJDnTQfEMMgE7wyjrBsKPUFiKZs06YIVGFUyleaolHTjRSHsTTQgb1Rwc8GH5UrhxpcHxLbsCo9nb33jS4fvfTMlWddcazQmA5lcDFw2XX3snt/eulHqjNbf8uMygNZKyKAVXDXTe7SSayoeANJ+SnWIg5JEU8r5WMrJKF5Tjl8LxThNF2vnvZ+6yAVLwgUIBQ83Gt8CRU+/AIfGfXRCJaLcLOpIRo1oNAFSEWVFc1+AFU8S8CqdAwbXuAcG6rAKAy0UVlNuYm8nKoocF+zKXTyvtE5+PhJ577oE1m761pt/frqoVzrVvre8bsu+UBp0y/eY/vj67I27JhAe9PIj1FRl27aYoBUywHVGJacAQNVCKuw16VAFRVVCXdoXjdETJU+8HlEpSC0OKaFKNcjAarQsUiwQL5r+PZcz7LP5ofOuk47CD/lxVxfFtTsvv1LfxSXt75Pr209NWtVyUf2BE5dzE1Uze8WA6oMRtWJoF5RVUCVFwQAVdwh1yMfVh2zVfLmanV+KpSQAKpibiyeqKioov2PqlEKVMXsHoRikyJM7IQ4WhDcDxOnkUyGanaG7L6hB7rXnPrl3vPf8ZVjicOVbNrkBNk966Yf/MY3nGD8xCQJ7AggzFStrVgjK8iy3yzAixjAH3pl/XBUVAWfSupxukUwxgoxM6GA9RioVspVKpdd8j2NLKuddD3H1lPNQBXtUPmN4dAAquAvs1ZWARIGp6ioio2qSBoSK6bi0O62vtH/3bfqjFu0gdasNty46yfrJioz739g20PvTtpIN3I6GZYmliYKqGLx4SAyYaY10o0AYlRkcCttNEfivSwGqIpa9ulANa01M8SAHy23+mMKk5CCyCfXBwWlxh6pPjwuvZhssqhoFajNKVJGc8iEnRDU2hh3GJMAHLFUThrgUzXpWLkrX+Pigqq27gtU+TopOxoBPjD0R0fAoIxlUxhEfA7NObmZjmLXL4aHBr8a2XTDc0U0tZhxkmzYYE2Fd7zm8Qdue19Y2nVeXqtl8zY8KX0W5mZt7A8Jb/64+qBMwP+Wix2qaZpeY/EelnWyAQAVD2Q/b6ZxXyUgYt9HXYWPDgfjWMSjBuRXPPJAG2GQik4hxg14qeKxC89ndrRJk8tSARVALzi4EJSqNLO6GxVXUh1ydYsqiZUkxa7NK087578GV5/5RVr33KqsB5u+e/62u7//fwxv/KUZMzQ006BITyiIIr6/qUZ7ofHTakAVHlVwEoEncwT1P7y/zQz7qmoausbgJjeAqohkm9PXlFCcWUbsKTAvhhVAFSlYON85HQNPZLqHP9+x9tXf0ooDS/ZTXRxQnXi0uOVX3/s7rTb+7kw43pmxPPJjX2x7QNRksibebYu1/tk6RS40RArcfqkDVdh1wJZKgCpSqNy9VfJLNYprEelslg2RDHg8apHhyYyK6tOBKiv/Ndjeox0CvocIESBgSDJZ8jK52O4buGno9PX/UTz7jdceDE9joYlwpL6eJJscGt++buy+Ky+z/T3rkiS0ofZnShZa/XFCZuiIjRcaXi3GUZV2mNSWUh9VnQ3kBKjCML0MoFryKAqNOlBFfCC3/lFRwnoNeyo4P6Crr4Ojis8vhtjCOJOJLG0y+R4Wq5BBYWJFdufKRwr9K/6s95zz7tJa0LZnU7LJuefxO18+Vd77ye2lHaeZ7SZRBsIxAFWiGCwPHMgYjCpivgKq0r6UrVctBkdqOLbk6+6P8SS1LsUjVCBQKtHiksBKbEShogUHkJqAk+pRpVqiylyZRS8QdGYoQ21mgdrsNsqbeY69RE8NFU6sM6CWcKWOD9UNsFpnkzVXWevt44ZNFb+lFETJQs5jnV8XjgH4OYlBvhdQPlOY6ursvn6wd/Bbfb19t53QdcJsS96QI/imSpt+1LvrkVvfvHfrg39Apd3r2zLgpGOOh3yog690KjZkux74k6Jgoo7vwiMVKzJR1cucka1+EUBVGezvu3nzd6KDhwIMDj8w3/cCFY/qM0hlpwYlnhKVv7T86wp/ZSvH+xnGAMJOsKcpDrRpIOFMqq6xlaGakaGk0PVEYWDZ1QMnn/W14lO7ntDe8paWS1k8lOFQ2fLjwcm7rv4kuRNvMqiahzAWUYxw4zBwfbjotTCUaj2gCmtOAaqs/sexV0f7P8s8VQkraj747qeiWj+5CAZMU63YGYILd6L2M/I9E2bX8Fc6Rl/4n5n+0zYv9X4sfHXxw8d+tmrLxps+qtUm355N9pqO4VOQoGomXJvUR+5gMt6X+oaX8nyuGCiFq8pSUkA19ZWLiIKQEti+zFXJ3Ys0KvinQhzCDTX+jaqqGDsrMZUCqmjnYPCBC5QCFgaq+H+2dMGcNimxMxQU2nynb/j7a9a/8GLtpFfevpTP8Ww/F0A12L3tlMkHrviGHY6voSSyuHLGtx7K+YSsSCJDuWV4mHjKh6uimvK2BKiiiqBEdASODniAsKaqUaXkUxSZZNsdpOtZ5ZuLhRmbD9obAlRBLmffVHx+iCZUzg8fZxiEqP2GnyeKSJ+coDiw5tZs99Bf9Zx1ykOa1npJPbfP3D7y6M6H37lr784Pl/Va3izArQJUDsh9wcNHRS4NspBtV2qoyvaNuWyqu7Kvy/mzPYiP8M9vHvLp31VRSyoNKf1ECc1ieBniF4AqWv6BS34EdX+NypUS1eaqzKDJaFlqt9qozWqjnORNcSWVx7DKQWXQy1Uy4ao2t+vmUwFS/1OsW4oW0FyBbbJX4rnC/DsBqwDM+Ux+uq2t44c97T3fGVkxcvvKjpUzR/iytuTLo8M4vuGLI1Mb73xbsHf3O2Nv9kRcJiuDueGTZkRMUYdXM3qftpZVlACAUswRiasV0aEAVYGoaZlUzaGmf4tYOd2u1bGbK+XpI3V44MghdrIJAFKh8kc8qi9e4RgjJjwz4Uyi7KjYR1PFfzcOUtJFhCCG/aCxDGgGJxhhj/MTnQI7R1pb99ZMz8C1PSNrL+9++evu1zSQ5p5bDzgejf3g8ouC8p7fj4OZId1KCBoyVNH5QMdzpHEnnunTtw5QVTaibM0Z8voD9T8iVYWnCqCa4TS7lDUt770BVIUnLQdxqeQrqzsexeIbjyo8KADcjXY6ylbnim+0rVx/SWH52Q8udYQsCqgGO69+0c7H7vw7rTb5mhxVydIDCjiFCDxP2f5Tw++lvoEj+3wBqkCMOC8ol2o5s2LmYSHxQ4pdl22panvLLKQin8hMxLIjjROU3RoTWin+NZT/G0AVX4thBqwcBgDiIL5ho387S9TZW3J6h7616pzzP62tOuegExqO7PXa/6snyY0ZGkvO2H7P5d/KxFMrEV2Ahm8DACZk8zhQorVFjaqFP8nhAqqpw2cDqAq41lDFAlCtCVCtVuAPatWBKvLR2SeRAUHMPBwWSijvWJ6frO6VQMo0s4y5YtwOkcjKWLPJ07J+z4qTr7EKPRd1n/XbsO9pqapDkiTGNduuOn98duz92/bueH2Cln8Wd1pa17Ae4wGvBDqygKkFTzkApICM14XnOFCdDykaIimJFmw80kKLVNBUJQ1tftji8W9YxEDZX6OaW+XqPripsR9TVnOoiEqq2U55PUdmZHLLn1u2fHISyxhQB7BRoKMhyv60wzWfsyrnJ0UHEPm4HLRT65Im43ruRGG0c6VWj3NOfrKrvfvHvV1d3x4eWHHnrytITe9sklxpTFz/0OmlqV1vLc/s+Z1abe8JmSwgX40MLSQLywbODwCHekaKHIklBzm+BRI9zDx5RUxVngD8I+QupWRXWVua6VSptyXfz/qJCEEmYrcYeBBO+ZwWhk4ISLIsDuZoZ+WZqhxtVFxPA2wo7iHLwkyAWtlHpZtkkxvp5Fs50ood27M9A9d3L1txRfdpL75DGxp6zvBS992dpm+46M9rU1ve49cmTjFstPxB7/BYXMghN/uJhN/3NY4mUE3tqBhApm4fGFFwbVBiKlb+w5QfQSJ+2MRTzZFuAqiKMLwhukxb/w1BVTqemf7Joqt0XRGgik0OB5zQavON9mVXF5ad8fnOE15y21I7youCFNVNX3rL9M6NH0iq0+dlKSCDfJ5c4B/IFo3NWhTOrfVQXqo88QQX1H2Y0SKBx6kfUAzRwl4BqiykCrBAW1I9A1hh+oBYjyClg62p4B3HQFUEBpJQhWQOuRawlzFttI1NijN5MnqHduUGVvzn8he87Ita78m7W+s6HfjdJMmGXLhr8rwd9337sqy2dwANccSnMp0C52uNyGLgJ+0saWkd+uOwAVUuJCkBHVdUAVTxO1IeqmL271YjSmKbHKeTNC3D1UPORuczCipYDFN5cwcHjKunTFiV6gMDNB5jUi1jnp9hU6hnyKO827fq1C872fynOp73pm1LnaiHfjUP/Aqbk83ttz72y7dN1CY/OOFOrNUyOpmOhb6vpCOFaCeiHYw2obQs08a2HADVsYVvvbQYn6uPZsiQfkoRbs5v3DZ3BHE52CIPPrRxzEbhrPQPPB6DUPVXK+CkutzazxoZKlp5KugFykHdn9gCUplTqFK/lJJciC0q+pJbdfi68k1sij6Vyoe847pwii2smv9PQAkLRCRyOMzZucm+rr6f9vUNfK2jrePeNS0qBDza4y3Zflt26vE7Tts78dRbZia3/E7kTS7P6jXd0QOE1jLA482e/bUhtAWHX2y+YKGtaz7pmseAFW1WdstQIFXdvoZQSgmvGuSAtL4qlS7UjfgwGUbMRfVdBET4lIS4j0Jf47Ejjrr8f2kwDau705a/WtPEG1XnCirS+Hg8cCHGpkpiktXRvyPTO/ijjsHlV/WtHb1bG33e3qN9/Y/mz6veevHvzux65H1+dew804nIMJEU55HJNAij5SqqykVZsaBTeyrlg9wMVJVFlec1C6pyzFVN1ft1X6N6q0gOR2m3hkuAwEjK6i71kGfdDrZO3SDfyCdm54ofFpad/rmu1Rf8bKmFmgURRZJcpO99MP/+6syTf0y1vSc7bOoPxTROFBGnA7OtRepTuuArHs3hdQCgCqACQQ2IxGj77i2Ru7fC6VR6aJARQyBjMjeLvfHS7GNljDwfqKIHjMoZqqzi2RrBqCpjM1CNIIAYWPlQbnDlpUPn/NY3tO7ullR8P9OdSTZf2R6Yxut3PnjNpzNaqdvmkqFO4TygKlxVADdcm8PxOLxAVfZuiYcUkIpqFoRUiKSsVlBZha1LhmyrgxAlxYpGBpvcOiDdEB9WTFAs9wAEktTSSPrBSQjnSIkSBdDlSMHENzrKA6vP+ESStb7Wf9obxg7H9Tmcr/GIe//am5+8/T27q3v+uKbXComhkW1j/OoURsiYB1BNbaqaeXQC29ilmCt8DM84AOK5+tgfUGUroJT/2VT74ooqV1NV4lSsbKhU4pTrlsn3auRVa2zCnrgRZXSbOpwOFk+xcAp8+UgnC6pc8MYASBjJ6IqGIgcHWYebxA5pgUOd0NMWnfxTea6qyikOYXy+ZAqBKNf1RI9s057o7e6/Yc3o2s8V+4sPLNeW156r9/VgPleS3JaduP3hdXt3P/rWsR2/eks2nB3MGa5jJb5mso2dJalOsHpi+ApnFGF6GwxU0SmPKdLwPHVgUG+Et9ImK8WUGtDYYsVZBul3EOWx4NGPKKiFnDqFair2JThCpLxUaffjsCkm/iyg4iKLtGglAEIcbWC1aJgo2MDSD8wBkyI9E0TZwlT78Orvtq8c/U7fSec+qPX1lQ/m2h1L3xPe/YVXj2154INebexVlh2SYQaUhDXumoLni8LNQo+jXVFNyVmNimoa2CFuE1xowDoU+OR58FQFx8epG//jUAUl/75ANW37px0ZPEOidVPbtFSAJXod0CN8PUdG54obCoOnfb77pFddt1Sv5QVhZZJsz+657dKPkrf77eTPLTciTDAhiwNI4JSWRmMI/2ah23U0v75/oIrSN4RUCTLL4SNWcak0NcuJVOQLP1WPTNLAU2VeKrwzVTVCJVTBukMsR3QyIoAXlMkNjhSFIhAO6AaAqpkh18xSYfnqmzpXrftC18CZ3z+WTJBx+Cpvvqw3dMM/27vl5x9wklI7NxjZhiuhCF6aWkIWelwtClSZn8yZ1zrr/QBQ2VEuDLjVWsVBpQKbqoRsq0iGXqAEKiIGmuw5UweqMMnGg2UrqholVVWN7z0AhMmkZfwgCBIcTNJYKwxNLTtp/YcTyl/bfsp5LeWhCtudX4zf8IoHdz3wgV3entdFuYQcA6lcioHKFkupEiTl+coClgLTpwNVVfU7mtP9KP0sXuKVep6rZtzJlY7CvAeD0wY/Fcp++KT64IRB7R+FVHHnqFYpk1euUuzGlNOy1OG0U7vdhjoqmRBIxcqrse69mQJNJaLiQ5McpmVwClc6faQbSLPq32BjblH1M23ANLnyAb9UC7z6KI4t3Zru7uq7af2pZ/zzk/dtf+CCCy44JpL0jtIwqP8YhAHUHi/3T+/a9Lvjj972rqQ2dkKGKllHDzm/EeJbpDuxpaFKR9Q1iOEkLINZ3pyvLilX0rZt3EPer5pkVqnhGDeJEMARBGxthojU0I0ocEPpfqgCi/SBVCVVCajQ0uWKKtZx/HwRVDDViW2neOs0SUcCE9sMaYkfm4FV6Ny17OQzrsz0D3+57azzty4VcBzte3O4fl7y0DfO3/HoLR+qVfa8znYCsk0AvCpXVLlKzjhhcY9DBaxpktyBfhpz2JW4tTmunqugnC4HNb6IqcCTD7yIPC/kw4ll5RisQkyMrilbbda9feWnptVUYVbKPtEs3mS3gCYGtQeg2rHi1nz/ukv6us+6Wlu+tAPvgrAymXusZ+yh//y45o79tubP9bJNJvO2kXCAxVlOaFxVqVdUFnfDjvyzngmoqtZvEFLseXWg6pcAVFWsXAygCt9UDEIBqnIywYKCyikWF6mq7Q+oJgCqWQGqnl2g/PAJ1/SuPv1z7edceOOxZIoN7uLkA18+gfzSv1Ym7n2VTeWsrRTGEIQcK0BV5fIIDyuJ2EM3igI2VK+Wa1StwvhfJ9tsI8NoowT3XYeQSqqpZIRcvZKKqmRdc+WJRWWoZAGoSjvc0MRbFEA30RzyzbYwKQzvGDn13PflOntvOhgfuSM5V5Ikca7betU7N80+9ac7vT1nUUajDFuUSIoXCnipcwI2RyiZJVEnXcCEApLo4N1hTQAP6rkNVFNMmgJVRvJp6z+171KcVE6awnjjKqpUVF3PJc+rUqU6R24V605MmSTDILXNLJITwYJKJ0t59MpZS5ZracPiHqRqcuGR1a1kuLzbbCMjnCfmo6JVqd4r8xUBkDgHXoCRZVr897yTm+jq7PnJyLKRL5w2fNpdS23VHcnx2oqvDYHV9BOXF7SJ2dfufvL+t1Ymd7xQD2Z7HT3SbGgV0MHTILLSyDCx+QOLiu0bshR0G76VKoykiY/KKXhSPOfn1uklGGMI3wih2A75N1T9MWyG4LyXRqEqPxLep9N0RRRUWDyVpk7BSg/8U/k3V1R5PTM5FBrtfjNTrOQ6ex/qW7Hmm07/mu8WpqentV+jg0vyq2+9eNujN/2VV9nzBtsOyTIDohAVcUllajmgqvxXhPfcJLlT44kDcQFUUY3HwdkLGaii0m4ooApvXYihGPukVLd9DsANoDqfPiSCzgaVxddypHeuuN/pXf2VodHnfVNbolvIwkB14v61E498+5+S2s4LtbBUZNYSQFriiwk0JkCsqN5qo2qdhURpJdk/sMFRRZoOC6mg+Pd9CkpVqaiWXNJD5NabpEXwRwOxQaIjRfWPiy8nXwGq0vo18Vy0d1jxD9ummBIrIS1jUWJkKcx2Un5o1WWDa8/4XP55r7y7da7Pwu8kSTbaUw/88szy5NYr9GDbMjupmhaEU4qjCqCKxdQE+GP3g4YJ8MKvfuBnHK7Wf72yxP5J0qbWo5jC0OdoykqpRjWktUQ22WaRdK1NuMgcHTgfqAK8MUQFWFXtVj5R6gqoolICmxqe2IjZzVBgdrhx+8jGZWvPfG9bjh7Slp/XUu3TJ5OH+m9+9I7376zteddEPLMM/NScnmGwiYWK8+cV7xZoTIAqi2z4FM0iIVUpIk2Kbs9loKpKCvUq1zxDf0awjc4SFvJQCRYAVJmXGkZUqZSpXAZILXN3J6M71Ga2UYfVTnkq8DrEPqnKz1QpQFU8ZhphioO02AdxHS7ljTFQVSKblI+qNhi3+tkMAAAgAElEQVQkjKW+nhbMyiH+DLFyQeFtcJh73smPd7S1XzfYN3CZnrfvXj/03DFvP9Q16UDfj87E3MPf7XSnpk6qzE2fX9o79orazK4zdX+606EKOXpEtq5ggzrpsEDTNAnxuSmJRipWivOMPznyR2x+uGvFrX7wm8UxAlVwzmsPsVxBLOUIUOWDMzs8KzEX9kEgXoBSi1OnsCui2gsuPtPWMNAUWPXR+jUzoV3oeqrQ3X9j+8DAdXmreEfhJa+e/nU7uCQbv/GS7Y/98kNeefwNqKiCtmFwfBtfwPqhfTHj66hUVA8SqMYIgrDAUc3K/oW9ng/BzZSiRou/7vJSL1qk607KlZc6q69lidqXPZLtWfW1oZPO/prWduLkYq5VY+9e4NnJrjvXTzz23X9K3F0v0+MKws+5ohonOGsB1KHiqIAqKxn37X8t5e0c7uemlGK8bpqjzFsrG/0nvgBVf65Clek58kse27Do4KdyRbUJqHKbk/2I+E/m8Bg4AWtkxTYvDAxUEatqJpTYCWmORbGRobjQF+aHRi4ZPv0FX3TWvODhw/0pj+TrJTM3dszu2PgbE0/96rKMNWPbiadZSkHK2c8cmQq6ROqg2XzND+2dHU6gKtQNZn0zqIJ1DBT/tUqFymUorXHCzEgqFRUIFutsscH0Y+wAUlFNucrzwSroHjpJow+MNAgOIaYApytLvtU5Z/addEPfmhP/smPkBchCb6kW6r3lO8+4bfPtfzPmTbyxZNZyhmNSTstwy5mp3Gw5JhxUEUol0o5mcaHYsTWAKra+VEy14Dn40AbIs/jd6Waz7xhl6pPylAV3EFcsYqCKBJiQAlbYelQpV6hSLlPie5Q1bCo6RSoYRcpSlmwcmMjmaywG/WovrFOrhEcKACKBJOI3UeeMcds47cSpe5Aadyt3Don1VYctHDrQKTMMcgx7pqPY8f2+noHLe3p77lh3ECkyz+JtedZ/NKdXjT2YG9/x5EB5csu6yuzu50e1yZdp7tSpsTvTZkaeCY4/jhcMSJnijgkkkcxSiUptgKRNy5xkrn4pPioiUTn+Uv4UpoBQ03SMG0LMt1A7xOdBVfwQyKGeB5Enp07p0t5HRRUglXUHqBBadky54nSmret2u9j5U6PYcfuKtSdvppEzZ1tNCHo0bnqy8asv3/HY7X/pVva81rYD0ingK43bJr7Ii1/rnk2gKk6nOL40Kqpo/8PGDIIqAFXDyJJpAahaDFRlkDa6MozwFB819VmVIp4cltPFpx5ikRD5sHtsG97s9Ix+Y9npZ39Jyy9NUL7g1U1233z+xMP//Q+au+sFWlK10BbgzZsrqhoZHKEq/AwYvbcWUG02IE95Piq2Dkb/UPx7PnlzFarOzJFf9kgLREiFzwSwiomfWvKISEj4iACp0uptAqo88XUiOyFyAFYtis0s6R1DlfzAyH8sP/PFX9FWnv7k0ZhYh+tnJE99e2Tv1M7/PbXjob/POTUyE58sDnXC508o1GGcL2ssL5aH8XG4gGp9YVAtT2YOAjT4iE6tckUV/FSNcmRZbaRRnuLEEqAKeyYYWuoBi6nAV045X2LyLyRyjIUAFSlIDqDojUEBQJUiR57VMV4cPfcys3v5vwyvO7fl8tBvnP7J6+7Zcs+HJoLpl3pOolu2RbkkS3okzg5gLkV6zJ0Cps3js2FTjKW7wH6QXEWUEAU2HVdVvsM4HFrqpdKR3nwsZz/MtPIMGjwELqhGx2jNBuT7vkqcqlG1VqHIDSijmdRmF6hoI3Eqw0JOiKccIyNuKuCQ1tM3UyCTElnEw1E2BIxDWYeVJqbu5zuPoxoiLQldMLSSkfRrkgVnCj9KHNsud7R3Xt/V0XXZ6LLRW0c7R5/TSu4jOaBABZiY+EXOe2TLYHV68ykUl85xy7Nnx7XyiB56PWYc5LU4tPVEZEsJgombIo5S4RTzCNmhREAq2v8CWFndxPeYD80shkMXEPuxWCgKtVV1PupOHdKq1kyH827gSMBtf9NMEt2MNcP07Ex2WrczmyiXvz3f3XtL+9DIg9kz2sc1bT2Mrn4tH+49n/+tya33fsCr7HkFgCqO7w5a4yxsVABtkVfm2QKq8k5FsifxvcoiTwFV1/Uphi7HEEGVxjGq6Sm5AU7rwJxPwwJi63xU1clJcyDTSxLARac4tN3pWfGtZSc//4ta58lbF3m5ZE1b6Mnhtp+/fvqx6z6i1XadpWs1XSLVIK7w+ARnxo6KX0PVpbWAarqJSIqOfNL0BnGEpgKq7myZqntLFJR93ihQUQVQ1SIBqmn8nagkhQvGrV4sDtDhogKbiOcY81bhQpKJKbYsiu08mV3LpnL9Kz89fObL/0tbtmbHQte8Vb4Ofurcg59ZH1amP1Ke3PRaB2rHOCATQDVCyzehEDQH5r3A9in1/js8n+BwAdXmd8MdNGwMAU6QkqVerbgU+hoZep5Mo0gaFVjhytVTBqoBA1XNkOqEwFOJTRVzH1BBAFShpIW2NyA9hjuGQYmRSwKre9vAGa/6eFdP++U0eHatlSoSVyZXGvau6D0P737k3VPR3GlJziTTtCkXZZh7HUIARDGFRkSxASAakQGgiopqLLw39g7mySW+kOyq8FwHqmo9SYV6vHgrG7Q0dQpcVKixuaIaAKQiqrdM1XKFgtAjOzGp02zj1CnYUcEHFTQqAy1/XeWwM8VCtd1SFb8ql7KgoV43Q4VUaABIRqqv7vMiEMXMFeB0HlDVbRAoyx35tl/2D/R9uaet/5ZTlp/SUoK/w7OiPDuvArHV3qfi4ZmnNp7uzu5Zl3hzqzW/tlz3vR6KwqJOUS4Ma9lYC+0kjs0kibHDiucPwASTiBPGrKkURNJWdE3TUBs3NF0HW9LQksTWksjWpMUv0KRu3irAQtN0I9FNB/tVHGlGqJlmVTesOdN0pmzH2Zkp5B63s21355aNbMgUvT3amtd4z86Va52fOnPzJ99ZHn/0zwJ37Pm2hbjciGxyKJaA+yWJyI8mUJUdOe1443qi0JCmoCn3myjiiioD1chg03/TTGNUYTtVN+FTlVRJJpMqa/q1hgWWfL5G6x9DOdAcivMDe+yeFd9Zcfq5n9M6lpZOtSBQrW364Tvnnrzhw4a36xRdcylGnCLagLHHFTQzyRFhw4LxdAsB1fmVDgVUWWWJtyrRqWj7x65Ptb2lhocqgCqqacxTVRVVVnqnNxtkc1F4o3oKHoeBVCZYVACYAKgyPzWh2DYottrI6Vu5JTew4uL+M152hTawesk5t8/WdJ2auqONttz6am/vjk+Su3OlaURMmeBOONrCAKqmMqzG9WLfxUZ+9aG+7yMGVJOIIlS3IKSqVKlW9SlGJcsokAGgmuRU6x+pDWh5K6CqxHMQJsDuhb0JFVRA25+BKkVkawJUeTMxCpFeHNy48oVv/IA5Ft2qrW+tqgT8U3/5xE/+z9aZ7W+d06rDWg5RuDZlQ4ctkVBRDfSYAiOkCDdeC8lIEjKjFKiadaDKaV0EVgOA6uJVsIc6Tp6N7+cDTz2WWdruKVBFdDJcAfAn2v0AqT5CRXAoKpe5qopub8HMU6/VTfkkQyaEUeAr6jgoo0WLw58yaGe7KKls8IIN8MmCf6Xe4jmHsSjVfmkdN6o8qUIX38p0jUhoKSYOYglcoI1SV0f3huXDy/7d0q1frj9h/a9dLOrRGkNJ8miRtmwdruwdX+7OTA16pVJ/GNV6Pb/cE8dBWxyFuSiOrCSOdaYR8L1l3IrVBCfFxNCNREsMTcfJOdaMGIaX2Npi3YDnCLf7hI+vR0mi6anKDlhWkstiTTdj0i1ft51Zy8mN2Zn8tkKhbbNT7Nic7R14klaetKeVDtRH6/4808/Z9ZO//6A/t+3dFEycaJoeO92YkU0wuue7tATK49EAqmLqr84obD+WgmkIXbEOSHeMbRqjWAFVj8JQJ1NXFVVFD2EBJl+YFIxKolpq8M/HoaakOwGpDfQuHFWHonzfhNW1/MrRU17yGa3v5E1LuacLAtXSw1e/t7bttvdr3q4TDb0mQBUuobEnLKkkK60GBqrhkm7YUt7owTxXKIm4K1KVYP+6ZqDq+RTXPKrsnaPabJmiSsC2VDD7p1iJqfD3OlBVkXdYMfYBqsxpxSKANcJKiABULZ0Su51yA6MPOD0rLu479/XXal1dx8wmkOy5aXRy64Z3VScf/dusNu0AiIDPYkBwxtVjqaiy0IZpEuK/KGYVh85VPjJAVQBEAOBQq1CtUiO3FvD7t612BqoUw0MVrX8AzUbrX5KmsG3IGGHhgmpKoKLqs1o2JocCOA5SDI8Xq62S6111y7KX/PZ76af3b221HOxNycaTr3/wun8ec8dfXrXCgpHJcipbBkA1lKSxwBCgGhjwfEStGZxkAaoA7WlFNQWq0sr8dQSqcEgQdT8q0aikskdhDSC1xnxov1ZjuXbWyVC7XaSuuJOykQPooETZUqEAUBVpDH7h8MygslEx5QhOxRtmX06sxaoKmypzmYaQWsnIJsO2ckHMVVXTgL+mUctauV+detLJ/xpZ9MPjwqmD2WkO7nvQsSKayBJFWdo9kyPLd3zXzWg4Bbu+wYIJDpiR00kYwr0/1rXYMEwsTpGuh5GmRQmZKK3ia1EQGlEc4O9aHHMuohbpiW5ylnOiRzogjBVotunZtlO1M/lpK9c1Qx0DoHlUfl3sppZyx5IkMTdd/cF/NqPxdxnRZJ9h+GSijh1aEikNGzrF31/M6x4toKpOtSygEzCtKqrzgCr2dKmo1moeRaFOBoCqlSFdt3knTylFAn1lHZHo3xSgppVV1d9RAlAR28rD12yKc32TZsfQVauef8GntbaTHl/MtUqfc0Cgiok0+6vvfNDbeed7dG/PCYbuioBIQzvLVVkoUBhiMrVm61/ECIroy6cM4WaI4t+jxHWpPD1L7t4qRVVwCwFCbNIjsaVCizeNEgMXLx1kaesfX0NFlTdttNRMncVUmpNQhBy9TBtlB0Zvy/Qu+1TfK3/zx5p2bMTMgWNVevy757lTT72/NrHxzXmzxDZN4NsxFRGDkJ0PsDlLAEDKlmtkvy9lKD79uYcLqEqSEiaV4uVEIXl1WyqXPBfVT4ccp510PUcaWjqcSgWHC0xw9Eoixf1L2/9pyotUunBwYTGVFpKZBGTpGoWRTonVvq1r5ORv9Z//lk8Q9ZRbrUpxj3vbhf/z0E/+eSqeOSO0Nc1yclwtdgKT90ngp8gAFzmkUA947iNW02BrWek0AKim/Cc+pCj3h0O7+6373alEJa2o4p1KXntCIWJ5wUnFYSgOKETlHq4Sc2XyYegPGyrbpkK+QO1WG+W9LDkxZBmoesScaIeDnwHeIGMPXGuAVQg2Zf3hjUKHHRgOUejaC0cMyVVSUW0IqNKETdlC8HUi23AYrFKsR8V82yOrR9d8aXTN6Ff7qb/aauOzdUfB4X1nwpo69MP9/t7Vxz72MR4QHyWij+HPj370aT/o+H1/5vuZlDcOPHzdZz9lBuNvsvWZjGkE5ADEheJNKyBQRbQvYlgcDaDaSKZKdToCLLn13wRUmacaxeTV4IDjUoSOsm6TBW2NbosuFP6/qrYvoLVJ9c9CwOa2vzBg5TM2gCpa/2G+Z8rqHL7qhDNf8u9az+mPLuJS1Z/yjEBV2g5P2NP33vb/+WN3/4EdjK3EDZLkJfBmwEWTVlKjLX5kJtpSPtB+4A7/V1rhkajDiCj0KPFdil2PatNzVJ6eI3I1MiKobW3SUFFtiotMFLGYbwPHxYKbB/9MVJWUyAqehKYOHjvptk5axqHAsKl9xYk/Lw4t/7e2/uf/XFuz5pjg+yQTjxYnNv/szVpl7C+12vZTHCpRQB77pjIvr07Ox2aKao9ELkpJdfGTdn/3tgFQDzSeDnTGmr/mS1Edhv/wGfQoDFxu/VdKLpUrAQWIzDXyZNlFSjjQAadk2Luk0YGin+V7r5S5glrxPFMlucgo07jiiPa3Rh5lScv13DN65nmfLJz8+qtb0T/3x7u/92e/3HLrX5SpstrIZcix8pIJjsUHWEYZ1vOcVzGpfC14HqUdxpQ82WoRyoe2cjzzd8tYZ6DKJyA5AIP7DKDqxj65kU/VAGMtIG9vhYKZCpluQkUjR4VMkUw7Q46eITs0yVLdCE73Uy1ESY5KxVJiNcSjMQ0YSNuNDFKl6gErK8xLPBd+rXyfmEcv6nFUUOGRauPPgJKsnXt8sHfoiuUrV35t3cA6mLe34gJ+pG7i8dc9fgUWdQX23nv1K8efuOEjerjnxY42o+vkkgm/4ThLUaQS3njqLG76HCpQ5bS7fR77vua+QFVAqrjSzGv9JzHFQcg+quj6hIFGhpHhCFWdxTZy8JWEvVSwmfJem5xGlOAp5c3L4V1ALa6KrzuU5Psn7a4VV6064wWfOcxAdSw3seFHH4knN7zdCsaWm3pIMfzW1KLMH53tTmSLPsyi70UNogM9iS9Riqm4RC8LNstdQ4/Ir1HsuuROl6k0OUvkQfHvsJiKrak4bQpqZlSMRP0vNGK5UYi9Y6CiThiJAqqaqZNuG6RnbYIXXdfoiT/K9Qx/qv2ly3+pacdGukuy42drJ7fe9+64tPuPbG+izdTKFGghq79DzqaWKo5YeeFPdrDmibAUvs7hB6oCmupgV/wypO1JIUVhjULfpdDzqVxyqVpBldgh3SqQYeYk4pAzi+Vuyy9VqeKNX+yXUg9d2LvgtywDUFTCTzZCQCKFTkfNKA78bO3Zr7jIHnnhvYc8oA/jC+AguoN2ZG7bfsM/3rfr/rdVdHfIyuTIMXPShq57zqY/VIEy9c8FOUOH8b223kupQ1ka1sWHdhzgYgqSgIFqNfJozi1TUPUpnK2RXgkpH9ksnsrbedIgWEAkKuJRY4DLRrcmlbhK2pRS+LOdVPr35quvqqwMYhk1sx+qmPojElh9HzIr+FAttJ28U9jSUey8erh/8Jtnrjln4/GWb+uNsuPvqDWuwNjNX/zQ3l33/okR7F6bMcpkkMd88ohyrJKXTt3itRlHHKgqU3+Jtpadaf9AVVIj4gCdn5AqZeyNxIp/TqbS4LMM3ATQmRbjlJBKEfzkQM2xN+m2mUJWcUdSWMnXMwCqY5nu5d8dXf/i/9DaDxNHVSqqjxXG77nlomTinreawdiwZYRsZyE0XGWbknoR7xOx9ewPMeVsNg+ogkOJ/wgPAFThH6la+Qqoii2VAFUISQBU8X/gMQpIQStOYvDIhPWHRoZtkpa1KdAs6ly59tpCz7JPFV/2e7e2YlVtf/dq5oEvvd6b2fW+pLLn5ZlwTjfIpVBHJnXMbWBMAQ7TZBuvNKlITpXPLlCVzVqAagq4ZCKhjBQzUPWYN1gueeS5mGg5MqwCESYTJjWLpiQBKAWp3FLFKyqLJuHoiA+hnBwlv1vBZArAcc337Mh0r7hyaP2LP5XvPWvXsz8nGu+AE8doa9+1j/7gM5tmn3hlzQw6bSdLlp6t24wdDPWilT7jEX0vsOfidj/0CAF3mPAriH2qRR5VAo/mYOiPtLtKSLnIpE69QO1GkRxYv+hiys42X6j419tlqcK/AUrTzUAdDfeJR21UWpU4nCxL8RrrQFWq4whhwO+Mmdnb3d51zVDf8GX9+eE7li8xzvCIXtfjL378CrTIFWAMtPOurm0PX/8pb3rza81gsidjumw/CAAWkSMdVW6qLL6bdFSBKlcRDwxUwaOP/IgqpSpXVBmoGgJUuaus2v4SKa48m5X7Ub0IxDz5JhspBWyFMmCQz/ZU/buz3Su/M3LWSz+ndaxdkk3nAVr/F+lE7yiM3fPzf4wn7nuzHY4NWqioMlAFUn5uANWIK6olKk/OqYrqUoCqqqbxzdQogerbRNIIgCr4qQ6FhkWdK9Ze3T4w+Knsee+641horyW7f9S7Z+sD74sqU3+g16aWZROX9CRk31QA1QiiOQZlUlkS83cFClsCqCoRneLISEMTgq+A4kCAarVSo0rZp9C3yDALXFFF1fzpQFUqqkICgCk6C3C5DZKCVaEBALhLuxUT3NecxGrvv6djePWXBldc8M2lZhsf6bV6Y7LRzpB+4rX3XnPJHn/seb4TZS0bFkkAULIsHAeqz3AXpN8vGdjwmY0CisBHpZD8yKeKX6OKW6PSXIn8cpVsX6cOI0+dVpEKsEDTsMGhdQjXFOXFWxc9pXxqFZPapKZNvQkb7f80T7vBXYV36zygCu6qsqMCWDV1M+wsdt7a2913yeqRE3+6vH35cRuqIz3Zjr/+MXkFkhtvNMPRyXO3PHTjvyblibOdqOQ4BlKpoMvADghPeaR+yf6y2McRB6r1hrsUaxrd7n1b/1JRBQ0u8iIOvolCANUMA1WJ2EWoiyISsNJfWXQqoCrVVDQh689q8FPBbVW0S279Fwa3O70j31r1/Jd9QcudsG2x10tW22daixMA1XcWx+796T/FE/f9LysYnwdU60XlekW11Vr/i6uoMlCdKlF5anFAlVN5FP8CbEQAd76ZCqiSaZJmCVDVMjaFhk3dK9deWegZvDj3knfduZSb82w8N0ku0qubR39zes/jfxFXJy+wgrKFOiN4vew7zUpiHFhCBmY8iNBOROuf6R+Ln7DPPPbS1zhYjmoKsmR4M6Ub7z8EUHUp8NH2r1K1ithUKByLpJsw+W+yGOOKKiagqliBAsBCbImnTNSEZasg5VSHP7nSrmcptIp+pqP/+v5VZ3y2/fQLf95qB5TtyW3ZGS/zou/fe80le7W5kSiTGKZtk4lUm+NAdcGph2ILctthxo6IVFRSue0fuFSqVqhSqbCASvNCKlKOOuwitVkFchKnIdAMIdeGUCpt68+PPU15qmnVIuWs8pxLuarc8lftNwj4gpBMrEFMpBc3AARPMIc81qitUNw60Dvw+b7OoatOX3n6llYblwte+ONPOH4FjsIVQDV14uHv5rM08fs7Hrv1Q7ZfXplJfM1CVLjqpMDZA+YLS0mlap67B/sxDhdHlftBWL98n0IXsc4QU2lkKo4qxDaphzx3ldO4OxTmUqN/McJJoWzdPk/WLOynoufx9AxRcXBztm/VZSPnnP9lLT+yeymff0GgumfDTz6eTN73JisYGzT1iCK0OpvwbYOjujTT26W8yYN77tKAamlyjjS/wVEVuynhqDa3/hmo4v42tf7nAVXLJN3SyWDFv0WRYVPXyNrvFPqWfTp33jvuOrjPcvS+K5n+n/axzXdf5Fd2vSWpTQ9ZcRoVJ76OcnYERxVWZJD/A7CmCvDDw1w8dDFVoxrIgj+8rRj8VBG3+Gj7l11ya5CFgY9TJN3IMpUD1VFOjWNOq4iweNI1Ka7xgsLZEd9YNW15soaaRZ6eJ8r3TOa7hr59AlI4Rs5+5OjdwcX9pFuSW4pGhd70o/t+8H8rlteXZIhMC0BV1OV8n4+QCnlx77B1n5Uen9gqEJnrcSAgFdVUr0ql0hxV58oUlVxknVGn00btlkqegvAQHryI140SslI/02bwWRdMNUAoj7WnCaqaK6pyIoNvK0RT/FwlcMQcMBI9sUzbHxle8V/t+bbPmyfmHln/a5w01Lqj6/g7a4UrkCQbrNkntq8o7brzY+U9D78mr4WdThKTHopnMeZaBEUiW9zOa3ov+PaPVkVVtEONdE7ZsxpiKq6TRjEFQQpUa+yjahlZFlRxRZX1OUKHS4FqGsLK1VQVLtIM19mV5GlAFQmdyzY6vSu/Pvq8F35daztxcsEL1fSEhVv/9/3sH8OxDW92wvFBiKkiHd5hAlhEQZ+KqY51oDpLmm+KmCqSpKmDAaoaA1WDwaoAVYe6R9Zenusd+kz+Rb9391JuzrPx3GDbd39jz1O3fTTxp84xo4oFY2AIpuIQkaDIFue6oQBVcFU1if5DdJ+0/w/9cViBqoR8EkViFYRqKgz+K2WPAqRw6LDhyJEGDg14yHC1EIFjnTeooGo9Sx2cVJmIHFSIurpwnxGsp2WoohfJ7hp+sNi7/Esrn/e6b2kdHTOHflUO3yugWvCL0i+6I9/9458//PMPubbfTVmdTNNha6q0KH4cqD7zNWdHNli7hAHbUPlJQFXfo3K1QuXSHHlzVTLdiLrsNurKtFPeyIqdVwSBlMnG/qhwQqzAMbyLaf0rF4D0XaVCq7TiClcGxGwyUFXsah7MESypTL+jo/vx1StH/6jfXPbgcV7q4ZtPx1/puXcFks1XtvsUvnLLQ9f/C1X3rMwbmmWjFMF5JogZBfXLEwck1VNb7FV4NoEqx1szJ17tWVFEgR9Q6IVSUWWOak4BVXE14qJFHaimrX9FN9JFs5N2VxkX1iuvErGNn+bqGdK7VtxXHFr75eEXvOpyTeueW+z14td8pienYqo99/3iomhiw1stf2yYOaoKqII7zCpUBqpp1veht32X8uYP/NylVlRF9W/G4KgeGKgClKCOFmsipkJFlatsBsRU+wGqoyd+M9e97DP5F79tw+H7fIf3leR+786WHrjio6Wph99uRLPDWhJoyJWGqXsYIccAHrNcauNqKhKb4iagKpXHAwyqRb7lQwVIaWqQDHAROcGWKvB88jyfqhUACp/9UlFNZZCawIrDmgdUU6uNlH2bGh0T7jdXWAFUY7IA5lmkZ5Cr56jmdAf5/pHr2/pXfnHwnNf8TNM0LG8t84BH7s+nfj447U1++K6n7nyXb4XtZsbi6FRYzB8HqgvcKranSyiCiArxqHFA1dCnsluhOUSklipE1YDaE5t67DZqs4pk4RAEUQOuL64y2vFMJ1FV0yUC1ebWvwBVEbiCNwvwK5uRuHGYmhm159u2j64c+XjGLF515siZs8db/i0zHY+/kRa7AuCmljo3rvJqk38z8dS9v5vTajlb44QvSkBxg786BLfkcaw2i8uXUKQ5GkC1vogzyuSep7rKzUAVB+2YizeBG3CUOAz/TTNfr6hKQUbE4hKXKq+V/r90HJKdYDIAACAASURBVGPhqKb+zbyWNfcaAVRzZPWM3FpcdvIlg+e8EVaNtaXc9gWA6u7s2H3XfiQc3/AOKxhfbukwo7bkBLEPUBUrBACYpfz4I/ncRQLVWo1q+4ipjP0AVQAZ5ohxtKGU+2OkLSwAVGMzQ10jJ16e6xlo6YpqkvzIofGOs8ce+/4nEnfHeiOq5MHrFCK2QWFAZKP6AzsyPo/EFPHBBSbwiTJ/b0WgiokZUhz4FHge1WoBVcouVWpokebIdtoogcE/nB5wCFMTmi1CFQVA7EeURQcqYeyzKg4Q4CyZsCfiM6VFNT1PQXFoptC38suDq078enHtC1uu7Y+klZ9M/GRkvLrnXx7Yef9v+mZYcLIZsiyHgxuOA9UDVFJ53VeeqVFAmBhBFFDZd2muWqZSuUx+xSXDi2nQaGcBVU7LksH2eIhYhiJfDvgAqxKS0SygOoCYSlVU520IzBVLua0ICpAEKxww8TPxMzKGPdXb3X/9SWtP/dsdD+7Yc8EFx4ZF3pHcHY6/9vErsL8rwAWbHZcNTe166rcnt238sF4rDRUc4LCQ++hs8M/dVmyBHhkmBEMQVy3+eh5doCqG/OmDK6qpxCoGUA0p9ANOpsK+GEVGU0UVjjaq5c9/pkC1EeecfhYpuAKspvVPrEuKNsAV1TzZvSM/61h+2uf7zn7dD5dqh7cAUH3CHn/g53/j7rrjD+1ocsQGUEUNSZlK8wdWFdWWBKpq8DB45o1CHFA15Nuyj2qVIgDVqRJVpkt1H1UAVRj+w44BrTRU0OJ9gSor2uZXVBm0WiYLqdD+r3NUR0/6dr5n4N9blaOKClv5ieu7I3/yj8o7bnuvncwMGomPD8/afvBxmU/H0ZnYZFXMI3OWIzaC12MJfhA/uUN/NOyTm1aA/VRr0+Qxnh77WyzikNv+UQArKo8qFZwcfQpwcrTyPCnxySCkAlCtZ9Sn81OUWMrpCpPPpBiG+AZatgmZcUgGxhMGmZWjcpIns3fV/ZnuwYtXn/WCH2ido4gmbKnHpmST89TEUydtmnn0s49NP76eTC3jIDoVn1+8SH7tH+kCnFo+1f+tKpcxDj+ISvU98kOPyp5Ls6U5KpfKlHghFbQMDVtdVKAM2Tj4coKNhENIertGBodQ4ODTUO3zON6Ho7qvmGr/QBWvkbomKlpBrJNj2EGxUHhw9fITLj53zYuu0DQQy48/jl+B41dgv0B1x/e6p7f/6hXVma1/Wp3a+pKsZhgOGmjoV+CACvCVINIYcxgdjDTqY/GL5lEBqmrPYhVFk+YgdUFFV1RjoApKXEC1ikfVqk+UoLMGOlxGxMX4vLpUS7nJnyZONfmnCjSFj6qwYnl9gwMSKtAswjIpsIqx3TdyXdfIGZ/rOvU3bliqTecBMUWSXGlMP1T5QHnHzX9qhROrbeS6M1CFebTiVSmOqmznrVVRlXuF94TNtwmowvA/QDJVM1CFQheeoDYZzLfEhVYJL6ZFMYCr0KgPKKZioOqYLKZKwFHVYfi/7op8Z9+nW1X1n2y/LVsLdpxWndjyCW/qkRc6VM4hqz6KEQkp5vas3YthZq/SyBKJT0UAANO1AV45i3zxxscLLZWpujGlAhyIVrAvSOWJhco32rOhR5HnkVvzOImq5uI9Q+2fYz9LnJBB5dDR+q/bAWFSygmRK2j8d9x9g6JEJ1MBVSMOSY9QeTYosgpUNdrctuETv1XsW37JwDkX3tuKwGBXsiv30O6H1j8488AlW8tPnaCblp2xsmSw1crhOGYsdGdb9+vNkcu8pmEMqRhm/jciZeGZGocEsBr4LrmeS2W3SnOlEtVKFTJCjbrtdhow2ykb2WQm4P3Koo9kP6xHpgKqbOp/yEBVmf1jnCYJGZolyWKRRnknP9bT1XPdmSed8omVS/QubN27dPydHb8Ch/8KJHseyM9uv/G86uST76rNbHmDE5eLtuJoAqRGiAtXnqKg7JiJzF3WbHAa4+IeRwOoMlzkYovsy1xwU017rouCqsYFO6RSBVSeq5DrRqRpoMNlmQ5HXJoCpVFAuLT7lfE/A1UlVMYX45iLN/g5eLZhWhRxUiXWO5PibKef6Vv53Y7R9V/oWvfS25dKPVpwV5re+I13l7bc9BdWNLnONlA9A4CrW6nP4yRyFWzBV1zczTz0Z0kq1aKA6nSJqtNlrqjqHKGKtCUA06cD1WZ7qnpFlU8dOu4OkWVxRVV8VC0KdTb8/26mt//TxRb0UYUdVe3xkwcDf+p/Vae3XESlne2O7uk4LYYRS6ZwKmHBlA5QBtcDtqIC9QHVVkxSFafJh5YjCFRltvBj32HG/1aRlmkrtQ5UfZcC1xURVS0iL9BZRIWYOI3zjAWA4hgy78SIiQlVpwKqDGITU6Lk8GxkssdIJQKYRwpZLqG2wc3tA6s+0TN6+g+Lq88YP/RxfPhfYdPUprbN/mMv2TB536U7qzv6LdM2s1aegeqvu9B/QaAKGWESMS8Vql8fdBK3SuVKmSolJFEhONemHqeDurQiZSKbDB4z0vrHnMF8UaNN1PlNXqk8tusVVZVMxalVqctEc4xqQ/XP4Xg67xdseYV6vxEbcTFX3DA6vPKSrpN7Lz9FO8U//KPp+CsevwLH/hVIkk3O3APXn1Ea3/72cO+u39GqE8N5G1VHOPxoDFL5N4unpFhjImqdOWLYAyWxcDGPowpUVUWV17WUXcrFJgGqSKXy0PYvlcl1USFGfKoUcFBd5YqoUvanCZwpWG1mBbAVHoTIsRiX6qZNESAY23eZpOW7S5meld/oX3fuJYUTzntoMdep+TkLwsrqU9e8dfKRH/2dFU6eZmqhRpzEIwRaJuyn9j9MKD42gao7U6bKFICqLkBVqf65eobM7KaKarM9FXLhIS4TiTiUNTa3/jVLJ9Mx2Uc10ExqW7Hme/nu4YuLL3kHThKLP3ot9W4exPOTZEOu/Oi951Rndn84KO240AzKGigeuJkwD2dNI0f2xpzoxQMcvDgWhsimy7bCqRPEEQCqgkHnLwJq7gho5bKnkAWaq198ugsCijyX/GqNatWAqh4qYjYZJmIskTamKAvK1F/arOj1KEAAkMpgNZb7DH6SOOmSmXJXcaAxMuRqxaBz2ZrvZdraPr7spfbDmvaWlmyzPpg82Ll1bOtv3Dl2+xfH/PH2rJHVs4iQ5UPo4hbbgxhqx9S3PFPrH0p/AFXYUYWxT57rUqVSZqW/W66S7ifUZuYYqBbiHLf9YUclfoRN1mc45KgKhfRpnt7+f5qPKh+P9g9UNSaJJQJU1a+MlZ1tzxevOnPNKZ9aO3Ray3Glj6kBcfzNPmevAEDq3vt+ua48+ejb/dmdv61XZ9fkeX6GXKiI0EWB9RtXVGHJKAJjM0KKHyqG+D8s9Yvb2o8WUOUaqKqoYl0XC3DRW2AfhxAUZv+e61NlrkKen5ABFxzsjRr2RinKYP/jPZg9w1N+qvJuZrQqWBCfC+sPnidAFesdro9BRlvfeL5v5aX9p738q9nBk7YsdTAtCFTd7ddeOPmr6z+qexPnmHpoaIbFKne0vYDITZVMwNXfFgOqUmVT4Dlt/bMYSjiqaP3HtRp5MxUqT4GjqpMWSjWVK6qKo/pMQBUV1URdD76JpkXUBFT1rEM+GdS+bM01ue6hi1stQpWJ4+M/HN27a/M7S+Ob/tYIJh3mofI5JKYErQHOXgQORI69TMSGN1s6fBqE7SNRUU0HdTOIeiag2jwBALSTIKSgVmUQUauimmoQGVnmp+Kgodjf0n5VANzABFWAQAK3cGJW/CTc80RAqgSnIkrPosDIRZTvm1qx9vS/zzg91xTPeunEUifj0Xr+hrkNPTur215/6+7bPzcVT2XyelHLGXk2hpd6wfFHnTqigHv6bzZmS6D0RwqVS1VOoJqjytwsRVWXMrHJllQ9mU6ykHqWiJNCamnG6zzEhxwoAYU+qvOLBKoHsqeCChnzNCKONUZVtbPYcV9PR+8lv3HWhf+laZp3/K4evwLHr0DjCnCR8Z5LzUqx9+SJbfe8N9y77bWGNzXsJCE54GrqWNt9prelYFVa/PitkxnlpGjDILX1Kqr7AlX2GRFLHKIIlo0QUsGu0WWgGkY6GXqedCNHpIAqYz31mUXJL+KN9MDccB9RQJXbq4KFYPQfATXoBmU7hx/N9S77/LJzfus7WtvQkjxUuRi10MANtv7Pi8cf+cFFmj/2Ij3xMwaqhjpa4h7n2x6LQJXN0ABUvSrFrvs0oCoc1X2BqpCD9zX8T4GqVFQttqdKK6p1oLpi7Q+cnsGLO178eze3EmcxSW7LTm588JVJaeyD/syT59txRcPAFIAvBxFOr2BbDrZ54AqqDFyuo0qE6jz7i4YMaqGxtdDXAY2lZKoAclO1rxmoykBuAKwUVERBSBFaG5UqeeUaeW5CPirmiEw1s4oY31ArSkwqvGLRclVVY+6XCAdJiOE2xWFEINij5Y+JGGgZ8oxCtW34xNt6Vqz+694zRx/RtDUtCwzuKN/Rv3t225tv3n3LZ+aMsp7X2yivFRg0sTfogqvCQnfuufP1efxUUDySmIIkIh/V1LBG5WqVSrOz5M7NkY4UKi1DvU4HddjtRAHGEtYR4UCnIBXjxuAUCmxzUP4vDag+TUyl4lzRekMAAag5GTMbdLV3fX3diSd/7tS+Ux9aKifsuXMHj3+S41dg/1cgSW7MhFvLz9vx+O0fLU1sPscK93bkzVB34HOMTggqhORxkUJobqqzxkAV7hpImUtLN+meuPDVfrYqqvsCVfaAhnaj6lGlVKMogvYCncYsazhSw38Acez5zfzUtJDToCkpGyvV7icDAmWdQmAH3aRi74pfFnqXf3bg/At/pGlD1YWv0vxnLLglJVO3nDJ2z9X/mLjjr9Rit6ibFmfZR5HHx3eL/cTQcgVQB5BZ8CWX+h4P8vkL2FMpMRWA6v5b/0sDqhoMgA0Bqrqt1yNU0frvGFl7ba5n+OLCeW+/pZVa/8n4j1ePbX3g9/29O97j+FPdNnkUgc6AiZgEpBNa/cCJsLvBRDXgXkSJBuaqgFi0PgSoCgMmrbce5E2b9237AlVeEhRYPRBQxfPQ9oeaMYR3arlKftWnINApSjLS2jBzTPaGrwH6FlBgswobIJVTyVLSOD5vzMIxcY2wKYkiskEwj2MKyKTALMRxpnPX4EnnfqGts/il4hW3zGgXXbS4PtDhuFBLfI1bJm4Z2uPueMeNe276pGu7WpHaKU8Fbk/j3h+OGNwlvqWWffq+QDWK0faPyIuRQlWhUrVMldlZCssVcoKEOs0C9djtlNfzlIRondnsKpGK9Fh1C753Pf1M/FT3benz4Wsf/moaodq8OfBhUW2XvBLHxGlX7bn27Z3tnZ8+69z1ly3Tlk217AU+/saOX4GjfAUgEqex9u7Snk0v2rl5459HtcmzckbQZkQV3UgCckybY0QrNRd4S7a2VDkvKUcCT5kTl1I4F9+JOhpAte5Uw5Q8ERanQBXWdQRaH4AqtBsVl6pll1X+llkgTc9SjAM2aG7wDGcb8JgBp5y2U159g0+PQzK+BkDPa51mgjhBIQCD6SRdQ6Pf6+xf+dmOF74NGGjJlLgFUWVSuXdo8s7v/ENU3f2GJKz2aIYo2uPI5aobgKqgVNX0PcaAagSguo+YKlX949SECFWIpOCzyaeIWCLIhHvRaP0j0YirqypCNbWnEjHViVcVeocvzp73tjtapbIBXk7psZsvnJ1+6k/j2Z2vLEYVw9ZCcmElAa81zSODOakamRE+u0VhYojykb1TAWSRSMW25cqr7fADVRFqNSuolEhuHy5lc0U15ddC6OK7AlTDWsQWYwlSqPQcJYZDofKDBQ8Jw1gcHQBUcZpOgSoOXzhRw54EUABWQ0QmR5QkFOg2RU5Hxelcdvey017w90VjcIO2pnWrqVhYb5r6yfJdc+N/eOPYLz4aZmOtnTool6CialCEIIf9+nwd5d2kRX7cvkA1BFCNAqpFHpVqZZqrzlG1VCKt6lIhNqnHLlKX0UZWDIqII77TzGMXE3547wpQFcsXqajKBoB/zwehKQ8s5aXKXJtXxajHNwpZHPPVMRzq7er5aXdX12cuOOlVCJw4LqJqkfF0/G08u1cgefSW4lS4Y11t9qmXV8Yfe21SnT7LjN1c3mKGPtPdgMVQcAugTwFQU3ZyjSRO7IExxUbD8SaNnV7Mpzs6QDV9J8o1dR5QhS1VxPxU361RtVKjWtljAZVtFojqQNVQQFX4twzMUy9VZU8lB2oRe/J2qjipKGqh2xhB1GnnvN7lqy7tW37CV5zT37hkIRW/7EIXNhnfWJja+M3/P6zsensUVFZopk4WrJeiGuH4Dh4Hd4e5E6ze7EIvepS+Lj6vaY1PmdXiP5SPKrf+ay7VpueoOl1heyqAVAaqqIIoMRUDVSjDuXqozN9VMhXpFmkGeI8AqlD9SzIV2v+JbVJo2NQ5su7bxcFln86f+7stE6Ga7L5xZGznXX/ilXa/S6+NDxdjj+NAa2RQgGqp5nNFFb6p2HQ1ylAAuy6ANsMXoMpxbFIPgv3XEauoyvm1yShV1JjNj1T1z4df5K+HAbku2v0+uSWXIh/DM0uaoSZiegjRU9AgkakMVGEnpERWYngMkKoqjZFBlmWTekEKjCxF2Y6tHcvWXD567oX/Ru0rkPrTstVU8JJ/OfbTke2V3e+5cc8v/jrOa1q73kH5JM+fuf45j9IcbfUfM0+clyQURiH5SKLyqzRbnaNSpcTUEssNqF1zqNduo3Y9TxSgqpCVJD9Y3KROEQCqTUkuAKmLb/0LsK1vQYorVge5icDenJ0LBnoGLx0cGPp/7L0JmF1XdSa6znjnujVKVaV5liXLsmUZbGNjFOYhhCQ0SafzQjp5j5cOr0maRz86Ca+BBNKdAJlJAjRJICEhNoR5cCAYjLEB22AbyXiQbI1VUpVUwx3PfPr719r73iupJJVUJakkV+WryEh33Gefvf+91j98ZMfyHYtt/4U+yRY/30UfAVRR/YP5VZPHRnZOHz+yK6iPvNAKR9fnjbrrpJANSZQxaw6MWA7soLrBPx33FQ6B0NOq9EUBqijYYA+UkI3Z/lwSoKozQLiayshbHWnbtlTwgPYaDa6oevWAFf+uW2oBVbjhcKdY8W+1kIopcOpgLfBPV1HFN1X4+NhLJODEzpWP9Q2v+cNl27beaSzfdXi243Ta/n62J6ZpalW+/Z5fb1T2vykKpq/Fmuu6qAwEXD5GFQZ+o6IAPyfunbWFw4V8mVOfw2EEykqLK6AsFdFiqoBS36MIp4kT0+RNe2R4BtmJQxZhcqJlB86eJBJJYpGY3bPSTyXNGKZNpmVRalkUA7C6DpmwpsLhI+NSYGeob/U1f9s7uPLP3Zte/8P5+F5zfQ3ctNUfV19bndj7/ySNY3e4cdVyo4i3QN8ArwRAVc5DqB7b3ApHBRI3MVrgkWoHQEmozKB0i+EsYpzZzI7O76ZTovRRo7PSJydYpfJXoRNceQXHEiTxMKBGo07NJm7GhOLYYaK4ZaGi6nJoBZ+tjJgMExVkRRCHlQZbk4nvJf/wCoVGBirIsLYC+MBYuOQ7RS/Ndj+wfOuNvzd442u/uVAq5meaIwh3+LcjX14/0jz6lm8d+fabjbJNRauLckaOQZCIqWbfxprrXLy0z9czsP399H91zk35b/n/6KiwqQTkEqCTJCF5sU+1oMYgtVGpUlT3KBca1GMXqM/toryRpQQHIzvLvtNcTWUhlNosWCErlQgWVHGVtF015XdX1dVO6yr9+NYHUipcTRHgrTY1qTtfPjG0ZOj3Vy1bc+eGvg0XtDFc2uuy+G6LI3BxRiBN77HpSFw+MbJ7bVCrvLRZn97VrI1fl/gTSwqORxk7JhRG0RnkBCeOC0VAn1oJ2eUF95V09iTgSHlrW5H4azMQXFhAldX9CqQCn7F0k7GQTmr0Vdu/QY1qk6LAINsusjVVamQ4zIgBp1b1tzIbFc5T6xWXJvkxtnQosc5ZYmsV4S8yBcp2D/+gMDD8nlU3vPDrxsDm6oVc6VlhB/+Hf/m64yOP/ZfAm3ih7UTk2jFlrZiSAO1PZKQj8Rwf+WTD/xk7iGctNs20bVzI11KJWQCV6hQEqkSCFCXIYllMFVHq+RTWGlQfn6awFhB0sQCqJgNVEUBAuSableZhwhQdv4pXZlqcwpAAqNoWpRmHDBenioSsfJ5CO58OrN7yF+XhVR/KXP/aPRf2beb3Wen4V4cOP/293zGaY6+3w4mlbgrPJhjGiWecBoRawa/N/OUwIvGRAvg7U6hkKp0t2Ohshv0zf8N2PjGDUn5vPUdUhTxGJJwKokwSSmDEHgWcGNSoV6je8CkIM5QaBTKNPFlmVvxS+WVwk4VsQQKBoIhebKJEWXOwohOPick0Q7JS3L4GhXDvcovkG4UkdMsHrPLST974+l/4H4YxcEE34fxe3bO/GoDq3Qe/cM1Rb+xt9x3+zi87vRnK2gVyDQgDQOG4lJ/m0r5Xu+ohc4mBqE5z0t+bF3PdgsdBlUnaFEM4p0RUzbhBlaBKzXqNfNja1UMqJVlW+3dlimSj3R8Cn7rcaWiDVAGlvBmqdhn78SrPiTZYlXFpUwHatIDW32k7OLUuoWCA5iXYX0N9Q48t7ev/3a2bt3+tz+irXNpRXny3xRG4vCPAbjb0uFN94slS2BxbGjW9HWHl2Esa00d2Jd7EMtfwLBfnRwZY0iGVZUCVITv2QOGmKlumjrWRD68cdnP+5vEXvaIKVxGpc3InGIE2LP6C1ykbwwaUBA3ymw1qVhtUr3hkUo6y2W6mx4XAPqArWVKoY2N/5tbLa+L/o/AndDnBRugchfBQNSxyILg3TC4SGfnepLRy66eypb4/XLnrF354od3GWQHVdP+nbtj/2L+9IwonfzqbCQ3H9CmDChNTYrM8EMzW4Gpbe5JebqCK6oIBAzRMKhuymZjSJBKwGoWUNgWoNsZrFNV9Bqow50ZFFWa3AsCVl6oiCXMbj5NmUFk1yIRKHnFhAKqgRLg2GaqiStksRZlyOLBm0x8MDK/9mLH1FXsv7y3MYiTLe+Yff3702e/+Vzuc3p43PLKSgEUYs7XQPJvX5nwCVQEWWoUuIFUAhj40KBypKudwGEYSlcSlNslrVKneDClKC0RmF5GRJdsArUOuHeaBgeowKqqcGARzLpDIXYYPfLszlzAiy1BAFTx0sqhpFsl3uhpuz+CXl219/p8uuXbXfZf72s7m/e9J77HDI41rR2uj/+07hx/4Obs3QxknS7aZ4ebXwiUtzObbnf0xHPPL1VHlucuUDoarXImUTUedX5RgQAPViFBNjcmPfWrENar601SvVSme8MhtpNRFBeqBiMrJc8JZHKVksU8v1hRtQyVAVccKChhVfqraU7Vl9q/qui3e6slgteXzK5CWO1sMVhOTVg+u+kypVH7fHZvveOh8M7XnPsqLr7A4ApdnBKRu8pA99ciPCrbrDIe1yvVe/fgdjcmjLwtqY8vMsOJkzIDyGVQPbQoilVp5ysedCUieen6fC9icy3N5tZoBtZ30mgqoMiUT+xiwDA7IcAQBVSH2KAogMK5To4K2P/a2ArmZMsWUAeGPC2+pZfBBXZXk5Lm8fsoaJkBVwDqAqhQrTcVrRUU1SdP8QKN/444/KPeu/HjPjhcfuNCZMTugWvle3+Pf+Pt3mnHlV4tuPe9aPpkpqkwSOQobAuGozqIcc4l2Qmn7a0CSAnMyUE2SUHFUQ4obTQoqDfIm6hSDoxFAKoOamQKquMiGzVGiuCqcm8tMTlteG6POrX8BqqltEYGfCrDq2BTZLqWlgVrfmk3vGVi57Z+MdTsPXuiFmo/nsdpxasOKsSe++le1qWdvc5NqMW8jaSpkXudszd4vHVDtPLDOPLeQL8yfBzEYcUIxR8JByVgn32uwiXFiFomsEvNsUS1nLhKrtHDjgTwv1lOGthFKXMUrVK0S0AOUeMzCCdXMUB1V1+LAk7m+4Y9suf3V/8voXTc9H9foYr9Gmqb2l/Z9dvt4MPbb3x198GesHncRqJ4BqPLVVxVVBqpxxG3/elSjqifeqcmkR/nIpm6rRGW7RDlLUSjg5maisiD2bbrxf35A9RRwOoPhv4BdzF3OoqKM4dL6lRs+0N/T/+Hty7Y/vdCpKBd7vi++/nNnBNL0IYf2jl07Nb73jubUoTuC2tEdYeP4sJE0LMc0DdvGYU4CW7iohurMDHjkqgKqTMsUIThxsiQ85AMKod+o16lZ9SiE0b9RIssqUkIuF2KAZcDRBd3JMoWWxB6s/KMO2/gvRWHiZZKFZ6jCwugfwutsZPcMPTO49tq3Dm7d+W2jb8MFd3dmB1TTh5yn/+0L/yltjr3ZCY9uLGZQlUw575y5mhKAq73Tz35nXCKgygu44i5yoQT2QmkiQQVxRGkAoNogf7rOQDVtRmRGFjkspEFlDYBUqqpo++kWnvghCueD/1u1/lEmh6jKcCy2qAJX1TNdcgdWHCuvWP/OJZu3fdZYuu3Y5Vw2Rh76UL63q/v/PHHw+2+14ukVZtIwEX7ApI0kYl/c2fxcHqB66ieTm0as0dDOSCmNYEkVkd9sUh1K/zCgJMHJEEC1yN5wnBLEBytUSvHL3BA1edH6xuFEhHQCAsTSnyuvfGM6lBhZCsyCn+sb+uzAivV/3X/z6xeUP+7ZriGA6hee+Zcbxhvj//3B8YdfY3U75D5HKqqGqqhKTVX6fdL6n7miqoEqaDzIaIPa34s8qod1mm5OUW1qiozpgEpplnqdMnUxhQLVeGyG4HUr+5qTYKrwvsSjUKz9eDWZwfJF043afFUhCsi87Ki48tZrkWW6ac7ONDev3vT25b39n149sGV0Nvfz4mMWR+BKHoH0oYecqKf6/OOHf/ya6rG9t5I/vsZJKmUjquUs8mwHrpHwmTIsihL8wTNNHwAAIABJREFUSsvfZJR1+p53xQNVtS/y3sirC6huBtsqYi9LQo8C1fb3agGlMcINYE8Iy0bsbwCqBmG5ZKAKcM98erVPsmCqbfyPsYQuxAL+MWABCZCaoThT8srLN93tlnrfvmbXL+69EFsqPS9nCVRTY/ThD7+0Pvb4f6b6wdd0ZUPmDqOSKDaUSghwWn381L+YRcX1YtwxeFus75y2JEA18QOKYAQ/VSdvqkGGF5MVI5MIG42kKmjOYgIfUajaWbkrHDMuc2MjMm1OYUDr2LRMMm34hlmUOhny7EyaW7bhR8WlK965ZOuOb8zlRDHXYUmfvScb0vjmyZHH/zCpHLklZ4bFJA0pjAK1WYrIbDY/lwyo6rABnqWnTlUATBwgwDuGyCmlJEw4t7hZg+WGR2kMaoZLqZWnxMwKnxrkeGWlJveaABYusPIkwa+yIusAquC5SNU1S16SIbc88ExxYPgjw5uu+6fc2hdccEtjNuM9n49J09T5wt5/uXG0fvTdj0w++jKIqZ4rrX8NVHXrvw1URRTIP63Wv6hl+X8a0L3CliqgZuhRLYQt1RRVJyfJqsRUNvPU55apZBVk/UgtMjlqGutFu6KqhVMntf4ZpIpzRqc9VRuMdlZVT/Zb1Y9hDiyyxw076in0HFqzcu1bNq3ddO8iP3U+75zF11ooIwCePdGxnH9oz2D12L6tU0efvcWrHL/FjBprrdTvyxhR1jYC00xDslgsK3UI+Ie2VA7KammmcJOrA6iK+IslVViH2PY7IiOJKQo8Vvuj7e83UD8F9avEdnpcTYVeA21/xMfC1gpAVSdOtSiQ4NnLoZvxfoyxlgN0DG9xq5DEhf7jK7be9Be24Xxo8AU/MzaX+TMroIo3aO6/e83IE3f/Wlw9/JaSU8/CpgrWBQCqrWoAWuSdgOISVk/PNAhKMqF40uIfBn5qwkKqJvlTNfKnm2SGqVL8K8U3V9aw2aD1D2sqDV6UGtgEoRgtf4dMy+WxgFWXhatl2xTbWfIyhbS89tov55cs+/3ega0/MNas8eZyseby3HT0bwaaU/Wfnzqy+3ccr97vUGyhyhzC4j1GFC4m9gIEqowdlHBKryqqCsYkaRw8wGOFJVUQUbMRUKMqNyAsxkw7S2RlKWHjdXUdOZ9ZqBsAqsJDlRtaTp+alaPoAeDhAKxgLhh5aqZu2DO46ks9g6s+PLh+473G4Pb6XK7NpXzunnSP+/QTj+886h/73ccmf/RiKlvPHaCqeKhSTRVUeiYxlfyr1CQwP+CEEUQ+NcOmUvxPc0XVqabUbRepL1OmIlwlWGgpAkstwtCc6DZQhToBjxMQKmKqTvGUzIhOcZWen6cGA7TcKgBUU8tfPrD8vuHBZW+7afVNjy/6p17KO2vxvS72COCQTYcfWDJ5Yu+aibHDW4PaiW1GVNtCUW1D7FUGndSzHDM1sA+3AjW4uIBPBhG1VBRFPQWRtFK1n/LBrwqgqpc43X1BNxn6HFDjYPJfg3dqQKFvkM0i4wILqbhAZynnA1DiVHoeDt+M+LmsKvuneMmDTpGSw57rgh8iw6XQLftp74qnNu544e/Etv3Ngc23zUloPGugmh59tHBg9yd+PmmM/7Ybja9FWihzFphUK5ZNyvG147LLaF2mOqr6ONIa5smKFnEUEQURxU2P/EqdW/9RzScrMslOHW7tApQy7xZA1LQojlFlQ6VVLB64EgP+hgm1v8t2DLCoAthzAN4thwI7m8bFvqh34/UfMrv7/7Jvx0uemkvpey6LAMz9m099ZbtXGfnv0dSBlzle7MBaDJXfyCLm3nEAx0Jr/auZw0BV2V8JwgBwxIIDoBpwpRzc1MAPqV73qVmLKPZNsgykUGUJXre4ofgm1L8qt1gWMbGnwjxm8NA2EhJqgAI2oeGSZxQpzZaPDCxf/Rcr1m65K7P+1mcvVMk4l2t6oc8FUH3iyd03Hasf+73d1T27qOs5CFT5oDOz6p8ho1qwWN2qkrqiNCIv9KgZNKnu16hSnSKvUie3mVKP00V9bjcVzByxYAvrhK6oKp9h8egVLqm0zeTwpcypTgOqnW3/zjCA0zK21fqL93XJrW1cveHjxVzX/7xp3U2HF/mpF3qXLD5voYwA6yrGt+b88T2Dx0ee3hTVj2+nyL82jLzNYdBYbSR+2TI9EzlIFpIUWaEubWlGVeowyHoEvrHxpxj6t+0PT/62VwNQFW9zWefkGIwkqoAjxYOmT/VKk7x6TGnsMkg1jRyLroB3mM6qvMMxMugz81+esnYBqCbMw09YgmWiaJQSRWaGwlzvdG7Ftm+svu7W3yo17WeNrVvnFDoye6Ca3mkde+DpF0X1sf8STh14dc4JyDZjVrzLhNAugadP8bMpwS/WDaHdJoQ0HUu6EQBrEDM/NWr45E/XyKvUKG3GAlRZEQ5+qj5tYVNBChe+W0ZaesxpRKSmSaEGqjYutkUOThYsqsqQb2YTo3dZpX/j9ne5A3135Te9YPRybByw6miOfG55fXzv673xPe8omZUes0lGEqaU2CYD1SRRFVWuiJ/751K1/ttHHDW/Wl51OADByxU3ms+84zAIObO4UQ8paOAedfmkaJoZ5hFjYZJIVnUyZFNixfNTNzNasFzJ4sVNmxrryptJgZGlGnUl3UOrvtq9ZPkfr9y0+bvGkq21c4/YwnlEmqbuXXvuet6xxpH3/LjxxB2LQFXmvI7kFSMaEehh3ULrizsP8E/1m2z0X0ciVWWKwrpHWd/gtj8qqnl40cZs58/CAlbAsuJfH3206l+MsbkaqoRWrbl3kupf22SpwxNeh6MKT/ZZxas7qZPmrNyJHddc/27Hyv7j1hVbJxbOrFv8JIsjMPsRSNN3mbT3PzjV6EfF+on9g/7U9CYz8m6M/albotrYFjOp95pG7JiWIXQ7xqNCA9P+xNzq5y0fVUHtEiMHReWEKoWOGX6uDqCKtUeAOYPVNKI4hG1jSM26T7Vp8FRRbMyTZeQppSxTHXndYu5+RAlsGdHxUfZW7Cevkrr4EG8iUj1DphGTm4R8UAAWjK1cEheWHOrdevtHy0NDf9q7/qs1w5hbpPisgSquZ+WxD22uHj/wK/Xj+36zZFWcrBWS6aBcLEovnX1w6rUXntfsJ+p8PJLbexBQtUzhYcuQUArvVz+ksOaRN10nv1onBAyaCSpwLqsC2xVVSVdIYoOMJEsWl7kFqML1KrQcSqwMmQxUBeLacABwsuSZhcBesmbfwLrNb+3asO47F2p0O9exSNMvZ078eP/t/tTIf/XH97ysv2BQ2hQ+Jtr+IRJ5Vc49eJ6z+bk0QLXzs6iKKs8xPg+z/ykWmiTyKI4D8v2AY+CajZjiEGk/eTb354QxJikJ7MUpkA3Y2dFBmf5jqrQEKmIXJP8miR7MSTZt8o18Urd7p1ds2vaersHlnxzYfNvIbMZrIT0GQPVTj33y+Ue9o+99ovnk7WmXQRkn95ywp9I+qmJxduaKqoqwYLdgiKjwZ5D41ARQ9RtUb9SoOj1NScOnQuJQv9tN3Q5CEzIEHiwHoDC1RImpZgCqPOPQogSQnTE+VVr/DEo7AgE6RVRSacXzLXLNTNjtdO3fed0Nb+5Kw/sHryA6ykK6PxY/y+UZgfRd7zLpna+x6NgJd/zgSIkoHDSatS1+Zez2ysSxl4bV4+uyhk9FNyIHRvu4L7UfMbvu4HCJ9jaAmXRQRQCkuxc4OMI8Van+2Y8Re8jJYqozWUedJr+ZVbjRzGN50e2p+OCNb64ryOg8hgxSQy+kRs2nWsWnMLDItkpkssVohkGo2DRidBFmEJOFNSqBSEqKdhKjKnsjW3eio4wCXeKx/ByUptgueEbX4MMrbvnpd/bt2f9N4w1vmB2n8CxT77zgY1p5qP/onm+9pn78qXc4lb3revLwz0IFUUz/dedYX4jTfDm5qjU7MHQ+twvejysgnW/IGAOWS/AOU8JuVFP9iEJUU6to+zf4v6H0F69DZebPqUSoqqpIsMSmNDbJMV0mDCOZKTIEqEY22v4Og1gHHFVQBZw8pYX+an5445eKy9f+/107XrTf0LLx8/li8/BY79Dn1k+O7/4lb+LAW/LRVDmLz+7j5kQrXKJBhefWriqd623PDlRb2W2n2V2dn+G/UvXztRU7KXFxwKlYpWukISWxTyG4g02PGvWAvGZCFGfJtopkmXn2+OXbSr05e8DhZmQ4qrivKvyV3Q/SlDKuy2pHNIniROYAWaiSFxr5Vdf9W/fwqncOb38JOID+ucZqof07A9XHP/n88frYex+r7b4dFdVcJk+OlZX42FkeVhba95rN55kNUBWWh1Q7wV+FyX+cJgxU6wqk1us1alarlNQCGsh2UW+mTLkkQ05is9m/+C+3FfqWSqWSWq3ETIMaIEBV2v8MSFub3+m2VPBI1eucVFXFuQL/jU0pZ+VqK/pXPHDduu2/sqx32dHLtd7M5josPmZxBDpHoNXeT5tLqXJga/Xo3h2V8QO3+VPj28mr9LtGRBnTgPMjmZxlquSQSl/ApkO8jynz/lavTLpj0rZuB/hIy1/cXDqB6tkAZCdqmS3QnO3jznc2wDZqpp/OfVkSI7GOgJsL+0lQ40CL86lZRfcRTj8ZcuwSe+G3E/RUsA4APPzFsVMiLYmxkM2dZBH8gKOK/+1yYI4d+6zRgZAqyZSO5QZWfm7rT/7yb1Np2cR8dJLPD6ime9wTj957fTBx5DeaRx7+hb5CQqbtSAlYtctOvjgCIDv/biaz2vO9UHh850XRC/jJiz3GUqUoJTFXUylMKfYC8mtNCqpNbt0lPs5ZFsEfE7nbkllvi0WDBI5RmuDfHaUMxgWE579Fie1SZIkNDUrmKJMjjSZxinGYKR/auPMnfr9m0p09N76kMh8X63zHCdzUqae+/ip/6uCbg8kDu3JpYNppQmGIG55tELhtzskT51nyPhNYFf6dfNJTH3N+QJVfQW3OnUBV/T1aGUlIceRRGAKoopoaUhhg1RIVI6qqALnCpVYuAYq/hBuz1d5XrFTQi6MoIscR79wYY8K2Jg5FRiaiQu/hwS23vy9OnX9e9rwXz8sNeL7XdK6PB1D9zFN3Pe9Y9ejvPVbd/SLqMinraqAqSW5X68+5gapU0CXTmqVWLKLC//lxQHWvztXUBhKpqqAMhTSQ7aZet0xZOEEgfrmVc43XEHDJFdNURFPio4oNBLvuhQNVzF32LmQxlkV5Oz+2cXjDXStL9LY1a3bhADX/FYGrdWIsfq/LMgIQRzVHHhwMp45eW584sOPE6L6dZjS5yQimB8ygVrDSwHWM2HItg1zss5bFMZ2QROn7U+003F0TK8HOtERGBEJLVEBVBLUCVFExvBKBqsZQM1IUOOYVeiilGcL+zgWdiPwGKqkNatSh/MdqhK6jiKiwx0kIly7qiBsO/gpng1OBqhzk0fpXXtFJRBY0L6mdmIXu76/ZfvMf977g339qvvQb5wlUU4MO/Mvg5LEDPzV98OF3u+GJPjfjWCZ8Q/kLtsGFABWdAtOuFujVkwHNHH7OBJTarTEVQZsmzM1IMcOjmKJGQB6qqVWPYj9mThmAKvin8D4UayKVSqRjYVOTIyYTJB+hbIw2gwPdPC6USqZSVlVQmKe5ctUqD9236Y5db6Fj6QFj585wDl/1gp/qjX13Q+XgPb8aVPf/EjXHh3LY3KCOj02ybFQaQ0qTkCvOOirufN5spmswn0C1FeWqhVR8mGafEbYZA1BFVKrv+9SAOM4HZxWCOLT8c0SUUxBU/FJx6uYfViu2XRwYRCibjRhec7i+ZDA9H3ntseGCID5dXLLqW8tv+Il3FqLij40NG664aiq+Oqv+9z2+82hl9Hcfnd79YuaoujlywDXCYe1qhjea49xq/YOLJVNC5pXo9JVFCHccoiQi/J8f+VTzalRr1Mir1dkxxPITGsj3UI9Tokzikp1gJZHKDfO5VKqUludx10bRSk4HqpqP2uGRqiq7WFilOqIEWAC46GSpDpJj2FR0SwduWLvtTycP1v58165dYvq7+LM4AgtwBNL0iVL4xGMbq+P7b6iMj+z0ase3xX51mWmEZYP8gmXEtmXGhm2msCfnLiZmPnxcsBYDIAmzTyp+cse2gapOyFQ9Od7bQI9hjYnKvUe3hDuuHSfzK6Wi2lnsm+kzY3njLo2y48Qen8QhNatN5qbqaqoJ71Qzy37xouDHGiMCeP4TLHt+LRHNiwtSuwvJVVUTvvPg5GO/NMjIFI9nSgN3bnrebf8zv+3lh+Zr+p03WoQfZ73x9ObayL7fmhp54tVZxyjkshbZtoCBTvzJqS7q59QBBb/kYv7I5IURPAxuUXkDPzWmsI62f4OCekBpiC0FmwuU/sJbFLGNKHdFbS6nMjwmYR82/DPU/ha3/wFU4SicWI7cRE4udLr6nuhduel/LV31vA/R+vXBZamm7tnjVjO7X1U/9tivRfUDP+HGVcdFZTCC1Y7F5ryUBmQkAVeCLwSoymHkZGQzn0BVrIOk6sRXQXFJ4YeHGw/VzwApVE38BhRF2M7BF85zChWlMPjHaVqRylueqXxOFHW2MkNmhjUWL6XwR4sjQhSmmYEHa2Rku55Zumbr3wwvv/mvae3a6nydFC/mPTDTa6OK8bmnP73jWOPYu3448cgrAFSzbpujer6V9Uv9+ef0fqqSIgl6mqOq3Gq46in3ehuowjtVgKoXNanarFGtLkA1rvuUjU1aUuilslUgF6bZic1gHy0xEfCpcxGvHyqbiltoM1VUZ/BRPY2bqsEqyf2r7j/XdJPufPfjN2983n//wdCjn3+DMXdO2JzGefHJiyPQMQLsezr+eN739w5OHDm8tn7iyNZoeuxG8qc3U1BbZqVej2mEGbT2uSoKZIoAHVXhY/tAFJyY+w1ghSKLAFVTclOl98nrdzvKvSWWBVDVwsVEdA4iGNKR3Oo+PQsmWUitf9AneWc8JW5ZDznAJR+4AVSjiDUckR9Qo9Kgei2k0Ec3EUJjiKiQwog1S8ZEc3tbKyHoRdrOS3nPats9ebAA2MSyKSAnynb139+3bNWH1g497675LNCdN1qEinzymbu6nOkTLzm89wdvs8L6dVknymedmGxbTjV6eebhlBE97cadK1Bt82BnLgGx4g3E6jjkixUFMUVeSEHdZ7CKaqoBkRSAqgEjeAGpAlY1SNVqQa0ExvHO5l+cQCLcJJZFJlrFlkuBlSXKlUcL/YNf2LDt+X9sbLr1icu1YqUn7ll+4tmHfj2sHv73hje22iaPt8oIIE+l4mBs2BQZnM3zbP3r73VJgCrvyErwpJScHJUKBWOjyW1/VFORQmWZ4KfiBsThA6c9XFPMQVE/ckIZ/2/ViOUDCgjjuP1SVpHGbD8G664MeSCSu13TpZ7hby/bvOMPSltfdP+VClIVsLE//+Snrx8Lxt/x0NjDPwUfVQBVVFRh7HxVA1UtxFMLfesQrZwe9LrVAqppTGESUZDC6L9JNQaqVQaqaSOikuHSQL6XuowcObFNVgwRnwgwIUyQW0or/tWf5wVUhTqgf7V4Cq/aCVSzTtbrLfR+94XX3vq2ofLKH17J8/NyrZeL7zv/I5Cme9zGk3v7m5NHV9SnDmxIwua1gV/bGnq1teRPLzOjZskh33StmGwLYmalCeFKHVrLKn/DVC19CBRjlSyoKxf6Xm51dNt7NkMPpvKoqmCr+qr9kU/+zldKRTVWh+yzAVW0s9nwP4olUrzRpAaU/h4SqjIMVMnIMRbgceZCKTZBtd5oay/siVzHkla/7urIWiQRqijQBaZLlC0fK/UN/8Pya3Z8tP/Gl/54PmfUeQNV3uzuvNOiW3u7Rw488qv1o8/8kulPbsjanpvJQLgEsKrbWCISmAlKzgRU2xD3wr7iSeA1gco/JhAyAVQDcFPrHoWNkOIA/4YKimoHAKjyhZF2cKdvpwyQCBegaIPBf2pKcpUcKCDOMSiAsCpb8jI9g/f1rlj3ocHb/91nLp9vamrF+z7+suOHd7+VvMnbnaSeMSigCKpI3KywmGCHJ5j0or0CS50L/+kEq/NVUZUaqHBU1RmYbzz8xmzuj7Z/RLVak7xmiAwHInLItrNkgX6R2pwm1rqxFC1F2kLahEgqqqyQTBS3x7EoAC/RtChEaEPiJHa+9+llazZ/Ytn22/7c6FkzdeEjdfmfmaap9eX9n902Wjv23743+v2fM7ptAapWFslGVzlQlfEXE3/575YtVeugpjc6tBojClPwUz1qhA0GqvUagGqTLC+msl2ggVwPFVKXnMhmGxccfLkhqSzRRKgosj0WTp0GVJWTamvNVHCZn4eqkrKxYlEhRFgWK5s1UMWjC9nCicHy0q/cuuW2t/fn+y+LDd7ln9mLn2ChjAAA6uj9Dww1apPr0rB5nRlOb48b41vScHpt5Dd6TTMyXROK8pgsRJnqdZ4N+IU2g/0o7mj0AUjZ4GNDX8ECV3QzIQaWx3EqqvJz5/a+4prL/a2jskWzIq0T4Y13/lwpQHU2FVUWWqYpJVFIXr1B9UqdvCpccuCYnmdaHKqpLIjCnmgiuUnridrYiEeI4QLWTFA8BfbzKmkgtSqlyHSpSfm4sGTlfeWhlX+98RWv/IJhDM5rCM4FAVUFPg1//BsbRx++5zeDiQOvtpPpZflsZGLyQajDAKPluXX6LTRXoHqaUKdjoWeLCvyGMPcPKPFD8ps+bzCxj7hNdh5U4ilsBKioYisBuFFAVW0vukDMc9pCMpFLEXisps0E7ySF4CKhyM3GdvfSpwpLl39i1fYX/Z2xYtORy7FwoOJN1e/3Nvd96/+rju39eTOsrbRRIUyw6UaUWAnzfgjALE6RZsPEa9jwXGBRtfU1xXty/sRULf4gvwOU/mDSw9wfp8RQDP5rAQUBkqkgaHMZpMK9AXZpcpg4GawKL0luNYYCKcAZPOfUydsxyUe71zApsPMUO8VatrTkXzdf+/w/zl+7677LcU3n8z2hsL37YHbz0cax//e+Q/f/R4Mrqnly7dwiUOWBFqAqW1pMQRKSH/vsn1ptVKhaq7IIMxMa1O2WWEyViW1yIiRDSQUfYo9TgarU7dubo+aosohT21B1dJ4E4J4MVBlYw/4ljltAFar/Uq50YEX/in+87trt7x2c5w1iPufe4mtdnSPAew6ROfrwhzPO8ePlqaCxKmMaL65Vqi8JvaktZjTd48QVxzKgDEdwI7CB+JrzHQdXDFaTY18VRxZtHajk0K313+LDnoxjJ0gFntAlDVnLhcqjQpBbCYTMSWXPVU0pa0OgKwaodqC2M3FUGf8kMcVBQPVqjWpTdYoaGCFUUous+E9gqAmdDQPVSAFVXmXI4H0RfHuDUktRJJRQVLpEuG54hYRCK0OB2zvRt3zjR4c2bft4z3Uv2jPfdMcLBqr6lms+8rFdJw499OtRffQlZlIt21ZsQFwFBRiAKrghp+rwZJKd/tbnU1HVQFX/qau4AKn4TSGKCUJKPV/M/Zs+RaqSyqIR5rk4yh/MoZTr35osLCcyOXWpb8r2my4F5FKADcm0KGPbFEKoZVHqdvdPFIeGP9G35rqPZra95LHLtSSl99xje2vqt9f23/MnVD+2zUl8dnQM05QClFHtiEwzYBcEEyrlJCOKPhNZ9nOpq8o37gx3mKvqX4zTUzJw03FYcSw0DlTImyH5XsxANYkxz1w29zcMXFMAVWkd4b+1yb8AcXxPBVQ5I93mEzq3vFmobbK/bGDYFNq5NNc9+GRX//Bfr37xr37warD8AV/sa4e/uO6od/zXv33g279BJcuAmCqzCFTVLasZbyk7YgRJQB6Aql+n6UaFatUqryeFxGVbqn63xCDVQWAI1hNCRg7OvVD1a1P/9sFIV3HOBlRbLb0ZgKqFzk0UMVBlxb9lUVex60cblq37q1tX3/6Rq2GOXq61c/F9z28EGKDedZc5elsuU46Sbn/8yDpvbOyV44ef+NnUm1rlUJhxjIhsOyHHlcMf6wxYICVJgNw5A6aSfxUvTxVnrVxQBWyyXSAAlUDP9k+7A9KiHSoOuhbjiq+qCnA56clXaEVVfewzqf4B5BGLDhF5CNvGSp0aNTgc2eyGYxhFShioglsKmgUE4iFbVYpWA51mh4wEzvBI4ETAkfDjdZy5ROewkyoocmlx2aYHSkNrPrDqJa/8mmEMzCkudaZZOGegmo58Id848OQdY6NP/7JfO/ZyxwrKrmsSIlZxehIPU/ZREZGSlCalPSa5pq30BI0KTy3Jd35wlLM7f6Syr6BwCt9LidNMoohSXyVQNZoU+SFXUS0DlVQo4sSGStrgaNepiqriZqjmgHLYxOEvZmP/ADm2DFQzZDkOeX5A2VKx2j247M7SwJK/Kb3wmgcN4/Ko/JmScdvantqJR95dOXT/67Px9BIk3CPTGPySkFsl0E42mZxupxkGqxgz+doLCagq/1II9PD52KAZrQvhpvqNkDwPKRvwiXPIsnMCVLnlj2qqamOwG4OOTuXJwuCXb0kslji0cIVdODfMxXEsMKfItwq1fM/Sf1615fq/6r7m5Q+f3zK+cB9995HPrjhen/zlew99591pyTQAUjMWBFUiUri6f7TgQr5lZ+tfOoLaJhuiQ1RUffLQ+vcaVKlNU61aoaQRUpeR5zSqbqdIdmSQBZ9lPvjabKHDc04DVa7cKwmCFga2rKskglo4XzL6ZwOqNh+OY3LYFs8gx3bSUrHrgc2rN/7hTctu/tzVfe0Wv91CGoH0xNNd1DiwemL0qRtPjOx7YWX80K3kTS/Lm1E2Z6MhnBgWQlm4TS8CKdi38RxXHSxhn2ILN8i00dlrC3SVVl+0A1jTjYQieBtroKY6FLqYJKIfEUnpRCa9p3FnTRWf5P1lrT8J8i5wMRV3GNkyClUzqQqrwRSqA++RLBWjKATd0eMuch3i8SbojhkVl1pgg3+2l1IiKkKHN2XSAAAgAElEQVSIgqZtsk2n0JgglmJOrApXUAo3xb3HEpemnpmrLN+0/f3L12/8p8y1r7wokeJz3pdwqpp65O/Kce3ozvr0idfXp8deG3gTQ2U2EgcH0mdFnmnZZJkZjraMYokoBb8ToAFxmEmKKNiIbQ6Q7iKteA1y9YaiYlCVNys3a7XRP8/NVKptzF+UFIawCbNbeKECNMNxEPZFmo8q7yMVODktcMtB8cEEEwuAYS8xtN0AVEEeJvbWTOxiV6VnyeA/FrtL/zQwVH7U2PxT836amO3ilB59tBAFI7cdfeqbH7CDwxuy1HDBvUwQWABrDwajMJGIkCWmuJnibMCV0DnPhnZFVRYfOVSc+rIn+6nKdZ7pB2BTH3TAN4ZpMQ4h4BvjhNhoBpQk4NxkBKTC0w2HD76WqhquTufiwSU8QeZAgZerE4N4fcN4GORkclSLEmqamdTpW/7DQt/gBzfdeP2njd6d07O9Dgv9cfeM3TN4rH7w5+4/9L33N93Ads085VEZhGdsB1tZLh8WP1mozjQ9OueNPuqc+apevtFh6ginrghHFfc5G2Mr2zO9kaESE6Gqnkbc9g9in+qNKlVqU+TVamR7RN1Uoh63i/JOTsJC+FclnklpXioT6g7QVBPMzZZACu+r56emBqhWqBY16EQ1rJWceof7ICHmFePzZuyMXy51371lw7Xv3dq/9fuXb3QX3/m5MAJszl9d1d08+OQ1x47sua1y7NDNSVDZaKf+UjPxS06aODB+dw1m/4t8EfccG/W37d/0anJS2Ynb/lrsqsGsLmYxX03a1GqgZf9vr0qyxGv+Oe9Acvd1BGnIbqTKULNxHprNY85y4c9GJ5jpaW2vZ/Vd9PfR3xvUNRRWMJYtr1SUXSSJKkEIVRxREkTkIyq12uQgHMTAW0aOyMgqRxyJipfURlSqAZBkXFjJL6x6pdlh8KM2coMMaHUgNk5NsjK5sLRk2efLy9b80aprrnnEGN7ZuBj3wTxAEwYkxuTDd3WF9dGtzfqJV9WrYz8TBmMbMmbNzrkhZZ2UbCSoMEjMUZxiQ4QtAkquaOuGCCmUWEw+NIi4Se2PyitNnb0U/5QbCVxoA8pK2R80jUBLDSkIAgoDKP2JUnhIsUgKmwJb+8uJRKn8ZaIDqErrQWaAakm0bgjJ7DbYgsohL7WQ+x45xd6jpaXDn+/q6/+HJX1LdtOmF9Tmm5sx24uOlm7zmbuWR9Wp35ge/cGvZo2pLjv1OHwDQFV80iReTvzRMBUVrGidLuc+HZjkrj70GYGqOtHKw84GVNEiks8KkApiOGw2fC+get0jrxmTYeaJuOUP42HMK5wEdYqVrlBptCycVAAU9sBVhsZ8WyYpAw4rk6cKUnbdrlp52aqPdw+t+5uhHa++qpTUD1Xu6T9QGXnN/Qcf/LNpo1ZwzbwJoOqiDdLRWOPrxzyyUxf8k2el3ivaW8PZrupsZ/T8P47n0UlAFWsNAKZBVqL4o0qYERkx+UlITQBVKP7r01SrTVFYa1AmsKnP6Kay2wWgqNnOarPQh18R6vF6pvnuel5qgaAC/7KZqTmrgSv+VIcr3j4sg4EqDuNpTIhMZWO9XCY/1VXs+tTN19/4nuHc2gPzP2qLr7g4Athi97iNQ3v7G0dGNh4/tveFjanRF1hxbbUR15bYqVd0jdiGFgKCJ6zDbPsH5xUu/iQChBTomhm8dWgbZtyGNMA89Wroo+AMFRG9f58BbM4KRF5qoKqOtrLiqgO1gCJlvYW0TSRgKqiv8I8OF4d+Iwb2aUbk1QNJa/SgQHHIMgFUoccBvmr7iCsjdQaiSofWihAHVoLINorhzIBQAIODcGDdGFmuny33P71i45b3dq9Y8fXSxhchBGfubdkZbri5I5OOF00P3Z+rndi/dnri8Msmj+//SQrGrrFpui9j+k7GTrldxWDVzJJpZVTyU0KGCacAcAdDihmdZttAlVu4Oj0AqEv4KhqoJpGIa4STISVv/o1AfAEhGCcIBV70KU+Z/rauioo15NhDtVHopC0pqsIz1RZfTcNNYjtTcwrlvYW+oXvKy9d8sn+w93EaurF5uUAqT+mxPcXp4z+4pTG27w+N4PBWO646FqrUrCsTcKaBqiaZq0aLqlvLZjnXH81R1RXVM71i++/P/J76E8Evj7mpvk+B55OHFKpmqBK2igqoSnQlA1UVt9qCwPqFWBWqQDtXVGUeiSIbSyoCHDJUTV1y+4YfLQ0M/9GSrdu/3DW88/hcx2UhPX9f+lB5z8izL/r+kR988Kg/vtRxc3bOLXBFlS1HWoulHAL596TKxJULVLH4azUx05ITCTBFTKBu/SdmSiHF5Cl+qufXGaTWq9MUNzzKhS4N2H1UdktkW1j0BWS2WvhKIAVXEdlj5N/a+n8xwju51a/FU6pSosShqqnDoBV8VNBUWAiSWOSaLpXyXQfKpfLf3bzz1g8MXARu2EKat4uf5dKPQPrEfSU/HF8yMfHsutrEsev9xonnB82p65JgapWT+k7OTsg1EwJIxRxnTYryIed8eCVMVEZTSvpx9pb7+Xb2zgY4L/TfWiN9yYGqhqhyxG1pPtiqS9ebUVHFmoNiHTQc4pyAnygMKWqG5NUAVOEznlAYQRDlkglchQQqLtyJDSfDXXVgbgUlqMx5TX/EgRj1ClhxJiY4+BbsqGIjUxoZWLHun5ddc8Of92x9wcjF5MfPHZmccu9AzFNfTf3TRx6/I5h+dpdfG92RehOrrbTRnbHJcSyTwLOyUD7mQUJetRQy4eMFflcKk3UNmjQnVfmigiuqIq8ojVOKw5hCeKQyLxVlbwipcAGV+buBdCIMddu+QipuKmEBoEYJviDA0fYLclARFXtiueQZGfikeoabG80WSruLPf3fGtpwzVfdH448Ybzh8htsT/74n1ZH3vE31saeenvRqmVTv27YHJ9mKmHR6UCV0zxUG0TbJs91KTybmOp8X5u3edA8ENoQxQJSG03yGqiYI/4Vor0CkZFpZTnDkqqVc6zBFQNVtYCyBYpcZ9yYQhJgogAbSQfkpp7TFfStWPe3hZ6lHx6+5Wd/dDFvwPMdk/l4/Eg6kn9s/Ps3Pjq6+8+ennjmGiuXy2SysKhyCEdJ4euq+GN1H1w9QLVteyNAVVlHsRG4/MBHVwNVWFM1vTpVq5PUAD+1GVAxydJSt59KdokstONVEox2bOQEHNCakJGtYiW0IZoWiOgx7mxLaiuqFl9Vb5KcRNV2DWC/WwBVw6HuUvcPevsG/uqlW1/6t5fLDm8+5uTiayycERAV/2P5ygP3DQXe1KZ6Zfp6r1G5wW9Ob4uD6TVm0nRcMyTXQmUfqX5CYeE2Mrf6BWC1qoDMuJG7Y6ac+lPB5HMXqGrGbps/2/4bzXIQ+MgjrYsI2jM1SXiPDBpIoYKOgyiO0DdF/CyoccBVSLTTmg0VqiBwVVW+VTxtB0C3YGGJCirWRgux8Zk0zRQn8t1L79u0/eY/Gsmc+O7WrW8Ad/Oi/cw7UNWfFJni9MyXN00ceeLm6fFnb2tWj91AcX2Z68Rlywwty0xE/WcaTAuwWPAixvPgP0j9WJ0gOKpdTg8xkzAEoCJtin/DhLPZUSFlkMInOxCCYQ4syn7BKso/VNW4W+CMbzDhZQAgs2IcnwN3jGVS6uTDwClOULa0r9jd+53ewaF7elau+YGxdNuxi3ZlzuOF0/Qh5+gP77018ibfFVUOv6jsxBQ3mhwEiyktHGuQzGHNJMpLIWULUMUiMm9AVSn/JevhJAbSeXwjZRIk3A4ivs5Q+vvUrItvKjg3wkvNUQqzYbbSwE0olTEWSjEeVaCUW1Di08egi+eDBqn4pBZF5JAHs6He4WeXrlz326XeNf9W3nrrxHl98CvgwYhRPTRxaMP+8af+x8OHH/mJNO8U3HyWXCtDLnuptkEbc/bVdzrTYnEltf4FiGouteKnKu4y7gPwV9Eoi1RFlT1UvTpVpieoUauQ4UVUpgINZpZQwSqIEpZpNFj0IdiQtUSUszJiCvq3KQDMjW3PTX4UV1w7+KtK1CVcVfyzHK5xCHctlxzDJZvstLvY/dVVK9f86fPXPP/uK2DqLX7EBTwCDFD3/12mOd4YOD41do3tV2/zqxM3NaqTW0K/MWiZkZux4Wcak20m5NrK4VotEBqgslyE7zHZvzUVi/UBis6ih2FG5fp5opILrZouuNa/SuDSYL/DXOu0WcN0Uh531fECJopCatTq5Dci8mopxT72Q1c6jaAoGS7H0ApQZZLryT1UZXYkhwxNqeBdlSuwsemQD8Bq5/1MeeCRVZu2fWTV1hf9Mw0M1C92N/k8p8T532UQ+ATT9RWN40/edHzs6ZedmHj6DosqvZbZcLN2bGVsMCAsAxUCpE4wf9JSDQPmjaLVD5AKEjGEQVCxE4U+osGUyo3lcAC7LqfrcIsMFVtUE8WjSG22iqzNVwJlXFwCi8II9AOX2KrA4NzbNEqNJEmt2LQcP7WzI13L1n6la3DF3b1DQ4/QwJbxhVS9SMc/Nzxy4NFfaEwdfnee6vlsEhL5AkAFaEiusUTG4RpKvZpj5+YZqHbOEM1R7cwmns0MksM45gCSxRKupsI31Wv41Gx4FPrQhsLcH55wGckgRqUUrXsNDtgGRaLzhHMMTipEVAJUcUrko4mq2MemjXZG6pnF+tDmGz6a7e76k8HrX3fwYnFuZjMOF+sxd6Z3WsUjxaF6ePyt39z77f/YzCfdViFDWTtLmdQl8fY8fWloWbWd8sGuGKCK068yCOd1nhs6ONyqe0GB8thIKCAY/Yviv16vMVD1alWywoS6zRID1Tx3axRQVUlnLM5Ea97U4QkKgGpZlWrpa6DKPP1WKEA7hYor2uoasJQBYioc4KOEHNMlF3ZsZIXlYvnjN16784839G3Yc7Hmy+LrXt0jwAD1m9+0JnJH8qY5vjaqVl43duDxn4wbx9baabPkGKmFLqhtwysYBRzROnAHQLWJta4JAlVW+Wudk+gXZU3Bit6xrJwJKJ5PRfVcYPNCQWzril/K1n/LrQDj21GdbnWXtYesoim18BH2yIh8z6N6rU5ePabYd4hiUChdMkwVUgRsw4OrRVT6W+JaqgvTqoYroGqmlLEtqjY8svPdVCc3oWzXwa4lK++8+cU/+UfG0rWXpFh38YEql+pSg0Yfzvr1Q0OVqWM3NBvHbqtOHLjVb04sj71mjxknGTuxDFjkZGyHorjBVkS4IUTQoY9oAlS5Jc83AMCpk5gGslstwzIdS6X6ijeoakNoSwWmcwPb8t8jUQoGwwJOgySlMGY9fEpW1s/kShOlcvczvX1L7nVz5W8Y2ezjI05tYv36VwYX+/Rwvsvi2GPvf6XfHHt7WDn0woIZGmkzoAxlyYgBxVBFBf+XMzlaFlQCULW9OZs2ne/bnvPxcwGqLPZCkhbM92G10Qyo2QA/NaQ4xIYOezAkUOH6gSeo+VCqZY1ieCt+UqzIYlhtqBuSWToqKxrfPYBIzs4FRtfSp9dtv+VNfl/fI8MXScF4zoG7BA/47okvd9Wj5D/c/fi/vvuEUx1IChZlnTzlKSeZ9c9BoMrDzptswkKqBoBq0BSgOjlBfqNObmxQr1Ompe4AZQmVfDnyicJf7PcY/JqQbbY5qpr/rRX/2g8A6xC7nygua8sRYAag6toZrqiaickbf9ZyK6V81x/d/KJb/2yVsWryEkybxbe4CkeAu5+H7101+swjuyZGnnydd/yZm+14sitjNMxizjaymSxT6YIgYhFyJpNlkIouF3uVciVOhIrYW7HOtlxkcGjD/ymj/vkAqucCp2er1nZevlm9zmUBqu1PKVS6jgAD7sRgwIXeiPUA+2PoBxwl3qzXxYoqKZJp5MnAGsXpU0qbwbzXTjs8Kc128uVbOhMRLJBrW1RpBBS7BbJK/ccK/cOfXnvNdR8ZuP6lj14qLDT/6OQMN7LwXh62Jx9+OO9bSU8SVZclsbHG8OPVceCtCJreUOQFvWkcligNc2kau0xCREEVTXjIBlFWJQNx9bFhmImRmoZl2qZhWI5p2Jk0sRz4FYFbnCapgSfp6raBEmiSQNzNZ0FU4QzTTsi2otRwfdPOTNmZwoibzR90c4V9jpl52sqY+0rZ4qHc0t5JWnqdJzkFZ6orXZ4VLB25b+WRA197k9888mYnnujOAuD7MWVS2NeAQgGQKmb+skjIgqKrrVL8Z4bKvHyBVpKXIm50vujZK6tKsCOsBLaLYm5qHFPotUFq6OMetcgys2RYWZ4iIqJS9mL8hiLAk/a/LJTgn2qgivYTJomdJmShQm8Y5NvZNMz2HO1ZvfVjA8Mr3l/a/OLJq7Gaqq/H/en9uWw9fsGXHv3qnx1KR9f72djJZQqUpyLZ8NDrsPNqLfxnmCLnUwGZl0l2gS/CwmOuqArVRSqqqFKo6r2qskYUkRcH1Ig88vwmx6ZWp6Yp8TzKGw71Ot38m00zUjriiqekoOlS0kxAVeRS7fa+PFGLGTR7FR9RTM/FoU+/vtCj8Hk5qjUk6iv37enpKr/vFTe++hNXG4/6Ai/x4tPOcwTSE/csH919/wtPHH7yFX517Pl27A+7JuVtMzQzNhbbUOyQDIcsCz6cLhv0SxgV+7qp1Cepsra6dpi82s1Ciw2x97YKd2eGHmdbT2YFLtUYnOux5/p3ObjODSLN6j1OQs+di2ynj4pKfuX9UYBqwiA1pcCLWGDsNwPuPMYhVhkA1RylBtyVpJvIsmHeGGVd4f/kt1NCfV7zVSeHH2+w/y2uGVxxjVz3VKl/6LN9w6s+RqsHv7tmzS5gokvyM7ercIEfEVZKdPiBTLVxohAnUTGtT5WaodcVeM1SGoTFlJKMSamdcMAXhwmB25LGeKJhcUwRVyvYI9gxEzJsmxwb+QppyLssLN0tfj6XLCBINKw4xt9hrzCRwZCapu0nqdGMDbNJ5FSyudy4VSgezzuFSdPNTJfyS+u0fLm/UAELhqPyyMde2ag/9eageejlNk2bLgYhMol4smKMpKKK9Anm//LJF3Gk7TxfuSHbNkQXeFnlZTRfaQag2im0Ov092kCVgQOoHhG4qDH5bOyPamrEHrw4JdpWVsjhibT1WwpTBcY1UFWkEPGRRRWAEzYMsmFHxScaABeLQqdYT8oDD6/dcdvvH06G79m6detFJYfPZYzn47kPpQ85ZT+z8ouPfP4DTwXP3lHL+N25XIGKRomBkEQaiu+s/jlX638+PtfFfI2ZgSo3JBUFBCfghMI0pGbkUyP0yPOa1KzVqD5dISOIqGTlqDfTTV1mkVzwv7AacQSkEihI24LH79SK6myAKldUVSVWxxG3qqwJhCsWt/4pSJOhgaFPrhgc/uDz1t96/8Uct8XXvrpGAEWjvXu/4vbVqjvH9n/vtUHl4G2GP7HejOq9tpHYloUoapNMC57bqg3NvEZILdtFAVnscQO0bQ+5b8fcf71u6GqgdA0Wgeq55pIeN8WZUHaSrShYgFSmQkIoRRR4MXkIv2mETIlLIeBM4ZEqbX+mxSmQivVE1pLWii6x5MqmUXirqIYribFhUmRC4W9Rmsk3ugeWfaW8ZPnfDWxceV/Pml1T5/om8/nvlwWonvoFGLgyceKwTRNHHDIzJhk1g80DO38qHf8D/2ZaBhWJqA70YYnxIH49X8gzuCp+aJLhS+yFERgUqL933dSLwzhr50JyihJ15PT7NDQEgBIvtMrpTBc9rX5nyfEffefXQm/kjUl0bK1NDbLClIUWaShG7SgAC1BlphvOvGphQbCCy2IzPhkb4H3O3QKtE8y0zoacy9DhCacOqkIPVQBVxIxS32XLjZiSIGDuTb3hU6MudlTgphpGVkWmZoWDzKd3OS1qtamgZnk9EQfBWsOgSFUKcarB+7i2CxFVEriFg4Xlaz+97vl3/An1fmbEMN4198GYzzt1nl9LOhyjuU/s+eJvfWfsoTfW3MaKTC5HBavIQIjtlBR3UivWMZ/ACxfho1y706sf55JezfMXOY+X00CVAx+U34VUFuTAkqYxRWlIQRqwNVXDb1Kj0SCvWievUkP6MHVnitSb6WGKhIOwCdWKk4hG4afqzHExvpLRE3pAu6La2irEuVs5rWpDNeW6oKof/Ir8XKmogp/qGG5loGfgvTduvOYfVg5sHjmPYVh86HN4BCC8HXnwscGJI0/eYXonfiqsjO504ulBx/SzKPnI+umS5YBOpRdRERa3A3DkMNUS5kodTjpZ6IShsqRiTFU/oHX4mqmrNhvVv35MZyz3uaqVc/n31vvNca6c6zOc/PLgu2shK/q+2KTUvqz8rDlJPAIF0qDIT8lrRNSowVscbkcSqgQ6IyyoEKokHHgJMpLLqZX+Wj4tnGN2LoGQFk1pRAIBDCPgyM2mdcMJe5Yu/07PwNBflgcHvzV4wyuPX2p8tCCA6hznwnP26enhL9wy/uz33xp5R19pJNMFKxURVcZ22SCfSe9cURW1v7Q71SkYW2OCyFG1IHHYwtyx2UxVN66kzgBUGeqoZLHOLR29JfimpoHPcam1GnxTY27zw4PXwC8XzjPclhLiedswGqiD4ZJKmhOgCk6yodq+kjSGMAjHzVJs5ZpUKD8wvPXGD3bv2PRFw7i6q6mdN8xX93/mZ7/67DfePm1Ur7eytpN38+TYWcgblUWVqhiyB63Yv4GPydduRm/nhQtU+QDEhxnV1moJnERUl6QxhUnAQNVPAqp7DapVa+RV6hTXfcqmFvXmytST6SYndshmVxHthypzkPl4GqCqFCoBw7IBaVsq3jNaFQ49+9vhF7zBqV9+HjygQVdKDKZmlPPlH5e7un/nNc97zVcMw7hkLbjn7GJ7hX9xDuV55utd3tgz6yZG994RTo/+nNU8er0TTbtZKzIceE2ZJlsQoVVs2UKrEsmp3jPYfuekw1fb6lE7teAZbGTEB0CdAqXj059LQPX8QKqsDilE5XxwFW95AaqolKKtLIJyOB1FQcpc1GYjJr8J5yM8L8v7I3NSlVRazsidQFWOzkCm2hUnAZcDOWIAuBxvLw45ieUkgZOrWeWB3UNr13+kK9v/5cEXvHzsctwKi0D1coz6PLwnTsbeE9/75fr4078WeiduMFMf3AaCx79jwaAXSV+ysIigSrdd9KIDn0cAPghCMJkj+Z3jjwBVxV/SVlUKkJ5MpFdvpICqtpTiIAd8jzCixAfvxqdaPaAgxGtmyLRyDFAlbUyJVxT3pgWROBJOQLlwEKXK1RoDU7xW4xiRBy5Zxe5Dhf7hT6294aa/MFbd/swch+CKevrD0/evv/vpr73jSOPoq3wjGMjl8+Q64KLB3k1z0QRgMUcShx0daHaFAVXuMPCBRgNVPVdlWcdmgLa/n/jkRR7VmnWqTlfJrzbJClLqsrLUmylT0SmSFVtkaaCq6qEakGqgempFVbQJHd6FjEVVEIASOMgnkkOXBqtMLeCDpcEm/0ZspsMDw//SVSy/b9d1ux5cqNSkK+pGuIo/bJqm1rHH/r7PqFa2V8YOvLI6eeiVVuPo5pxRo6yZkuOgAWkxNQrNfr5LIDJG65gPXbjhReeA/eTk1rE6ZKlKoAh0YXuoexbiRc5Pgv3bKYhjJjA3E0f11IrquUDguf5dHxTPdNnno6I6m8/Qfn9VcOEOpxpDQ8YRgc5pHFKSxNzRioKYaXAAqKGH9Rh7OLzEs0QJ0qPgbtOZatXmpar6jT6i8xoDgbqF4pZhUxDiattIaEzMTG4qdrOPrL7hlr8vZOPPdl//uulLXUnV47MIVK/QBapx/P5ljX1feUdUPfI6iuqDHBIbp4TEBBAm4sSH+5asD1zN1GIqzUU9FaiG6vQ2twHReelatKVfLT5NrCXVLfbH5dOdgpmJ2FHFYURxM6BGrUlNP6EYOepINOOKKmIrHYqhgOZKn84hlkx6rvYxUBWsrn0suXVtEAdOoC0SJjaFRjbM9QzeO7R+y1/1Pr/vc4axa+5ofW5DeEmfjQPPJ57d/aZHD+1+02Q4uc3K2UYml2GwKgCJozKYF8VwH3wlXXi/woAqW56xkErCgyGs1K1/hGTHaUhhGlAAIVXQpFqjRtXJKoV1H41+6nW7qNspUs7IkMmpdwDzUnnWuVPyejJmOkJVxxvKxtW2oJJ3h+eqVFJb/64OVbriyg4M3AFIKe/mU5tsb82yNe8ZXtr/iS3DOxZjUy/pHXNlvVma3mk1fty1ZPrIk7tqx5782WDqwO1meGIga4fkOAZZbMmI9VA17802R1EOWiJTFaEUKzxO6bwpagsXA1QMcKtioGhdMn3550JV/51A9VwA8Fz/3gI/ZxFKXQygOhN94VSgaoBOxOuCHA44sTOBFWfQSt30vJCBauAblMQOWUaOLDPPnqkpUiixRptyvbSXeeeY6LVKGypJux+CK4dissmLzcRyc1Pd/UsfXH7NNX87cPPmzxBtCS8XSJXxWPy5IkcgHPnKy489+aV3G/74jU4a2RY5ksjFKRJI6grIUrRdDSx4odFVUwC/tJOjCnw2H61/7f8obR+9MHVyi2TAZekSD0tlvs9KxoRj4DivuB5QtVrnCDgyUUmVCDgsrFChgkxuwdpHtVA7FyB+d8VHFd6gVHkZplgZClKLfHCxSksOFPqWfXTD9lv+xlhx/ZErcjLM8UM/ULn3BV979BtvO9oYe0XgBFmn6CBDXkRn4KvixKMCN3jBEzm6agOe+uYLuPXPwgHZAtoBF1Ix4s0gCSmAJVXkUd1vMFCtT9UoboTUbRdpINtDJVPsuywlKjkZqCqeqgKenUBV7L5OjU09Hah2jm+7oqr8kGOinJ1L+st9+4aWLHvr4JLBezf0behk7s9xJiw+/WobgbQy0j/+gy/8wuiT33tjNPXstqJRcbpLFpkOFN1ILXQoRJCEopeYiMnE/RHHqjWMrpTc0zrMUUHOlqG/5mFLrUFc47lTwLOB7AMAACAASURBVK+rpeUa7Kql4ywg8WwV1dlcn4UKVDs/u94P259VEYMgWuMTtKpIp6iiwqIxIN8PKPAjajR87gaiemoQCgpZohQmSS4ZoAfhGkKXwp1UfVhQhwjslbrrCUBrmBTGKdlOnmLTpQYaq26+Vu5des/qLVs/0n/T5n81jA3+bMb9Yj5mEahezNG9CK8tIpgHssf3/PC3vKOPvtEJJ1ZA18fJTLEQsA0z4UhZEcRI2peoPjALdd8WCwk4dp2gY+5AVcFOBUTbQDVR6kKNUfXEQ22LT3h8b0KsE1EEkIpTYw1iloC5UoaTE3N/fE8Gqi5/FfYfUxUnhQUUXxVtJh2OqitecDvAOmqTlzoUZbuC0pLVn+0eXvehpY3Svcau51Y1VU/PH6U/WvrtH37r/zpUOfzG48mJ9VbeonyuoA49CFbAgijXiFtFoE21TgWah9Y+fKit6CLM/rm+pNpwVXuTYSLPfyTbhRQmPgPVZtCgKtr+9Ro1Kw1yfINb/gOZbipSluNLtfpZAHtnMKrwoeWvFd8M9BOe8CdXU+VvhNPK46toAPxkpfkUFgC6H2KllTFdf92qdf9QzJXff8vGW/Yu2lLNdU5cnc9P03vs5j5zaGrfvb80se/RNySNsQ1Z08/mM4bhuiavjTFa8QxW2KpRpZ8xSmWNg2lK65kPYy16ldY5SJeurfhvQwl0u8B1xJ4k+0tbFHShqv/Zgk+5784Na871mItRUT21WNP5GaRYo8CkCjaCG2ccxeIj7kfkeYgOj8n3keqZIcvKUkoAqCoW1YDQWKn8UYntKDy1XpvHRuganNJo2ZQg7IZs8hMrdYs9o90Dw3cvWbr8nx3TuL//Ba+tXc5KamubuTpv06v3W6VPfzlDZdpy8Onvf8CqH7zJSapFG639GFyTmEwrJsME4RpjoEzIeThUNRXkbBXzqBXKMlrzAVJl6xUNqPi1avjCN2mH0kr/J0z3+dYBgEToQhhS4AcUwuC/4lEUwk/SIcPOEsGOSkWlWvg7DZ5UeIGOhNOcKHjHaTcAvAe8yZBIFabwTc2TVR7cWxhY/sGhdds/ld9w8+Grd9ac/ZvBqurwM/tf+qNju//TwfqRV0RuZJeKXZzwZiCo08LBQOAUbJfiSFdNcamvFKDaFna08rNhzM/JUjFFccBAlSNT/TpV4J1arbGHbz7JUH+mm/qcLiqkWTJgAcOLvVTztfJfmLy60Q9tChNyhCetNs/O6n/LrqoFUk8RU2mwylZyBtmGFeft7PEt67e+vbvgfHHzsudNLIRN5Ll63yzU750evbtQOTi55cTo4/9u6tCjP5mNJ1bl7SBrmzBERSCjavOigAHeOdZSLmgkUEty0IrFUzFspbe1rItU0YPXdiXMFVGlSpNkQAuQKr9yaNM+xUI/OxdIvFgV1XO9b+f1vJhA9UyfQ7k7qzRGdBaFjxoGCQW+AFT4pqKriK4g0jQljVElTVk2UWJSzCLqtgWsvF87Wlz2ZzzPpAiiKdtF4E1sl3qf6O4f/lJv/5IvrVi+6lFae2Nloawv5z56LNS78Tn6uSaf/Uy3TfWfP7rvwd/ORZPDmbRpcYITtwtiIjMSXiq4Kgk4dDDEV5wXg5232gk6oqKa55E8f6Cqc4vZ3J8FVB75TVRUURVG/JtLZGX4Txj3w/Af1SoGT/y9xV5IfVFWr/LfglSufOEACpyUCKA+gAddvjvML13zWbdn6IPLb7/puwuhvTHPF+K8Xu6+iftWPvDsd/6Pg7VDb5oIp1YW8gXK5XI8/rblKIqGweD17BVVPafme16d19eZ4cEyT3BvCB9PLHdQUQVQDSNUUz3ywgbVmlWq1CpUqzfIjA3qcboYpJapQNnEJZODNFQrv/WntvNSDhS4yxRXVVymZDw0UO0wrRKXgI5qamsj064AzLO2yHXcytKeJfesXbbqdwpBz94NGy5/S26uV2Xx+fM7Aum+r5WPP/vYjsnR/T9Xrx19uRGdWJa1Gk4+A/AJWyPwFk0yrBxXVAF6GExy0lFMRoo1N2VBLmpyYmuko7jlv+Vkpj+3ZkFqK0T9DyKe0s9o+WsrOtbZvvVcgOrZwOhCAKr6M+BPXWGVP1GpkfGHRiMKYwr8lEKAU9+gOMIv9AEWmRaKNnBkQBqjUvTD5k7texBccXdGOY3IxWozjnU1NTEsikw7jSy3mSsP7M5199/ZO7T8G25v396BzbdV53dmzu3VFtpuMrdvc5U/O01Tu3L4rtXBiUPvnBzd81P5tFnKUMjm+AkqkzjZWqHEyxLiFuGnBlCHgQExG0AVoE5vprrKxAyleRo9mVICFDtarZooq82F+TOKLRBzoNDuiGIKmh55jaaY+3sQPuW5ogqiN/vDobXB4ALdUSivO6JgeW3Uqm6xWZFEDmmfOgZSfYgCslKze/BoecW693X3rfhUftvLD83Tl79iXyZNU+fD+z5826GpA792ZHLktalB2XypSLbjktNq/RtkI4KD+3d66ZDKioxxZ3W18zGXb1jaRzEBqfjhdDr2hRSbFgaqoUdB5FPdq1KtDpBap2bTo7yVpSWFfipbRcpFLrkhTM+1IbbMKzkiqWpqS73PFdAWONUgVf+p3RLleeKm0LmJtUCtJgcYVpTP5PZes3HL+3tL/Xdu6t+0IFpyl+/KLr7zqSOQjt9XOv7wd3bWju9/Q3Nq5LVBVB3OZhOybJ9sKybE4IjzBSpwoujnCGoGlNrQSCn2QfHBWtua33pV13+2PX9brHS+5fUaoEW7KgBU7zmzaMtfKFA9FxA9878r8N0xoPNVUe3oPam1QN5EayZY6IwFiavZISWRL/tgkJDnpRT4MPbHmuuSAdqREhLz1eKDBqriogth6ZTSFav+l0TJs92VrE8t6ynDoti0Y8POnnC7eh7qGRz+dN+yFfeUr1t+ZCHaMy4C1StovUvTPUX/mUdunhzZ/af+9P71GSNybbTylXIeQDVVYikGqgk2Sr2gAMiyS16bl8onY32aOzewmO1k0TenLDgivmGLrFZqiSx2vDhC8Y/PH6UsoEI11Wt4ysDYJcsGNxVqRJwQJS6Vaebgp5rqlMjcSZHHCBoB7wrvAOEVe2OpShaea1Fg5aPC4NpvlpYOvmdw9cYHjeGdjStoGly0j3p39e4lTx7c/arD40feeqI6tc0qZcjKOWRlbbI5aUn/oq2neE7KgkyqhrLgAviJAf6Zfi7kUNQ5+05d/k/bsnl+yWGpI3pQtdi59wAHCHXAg39q4DcpCHyq16scmQpbNIRmlLNd1F/oE4P/wCQ7gkpfzM4FBKtKaQuoCujEj1RU21VU/Sm5qtr5TNUd4LuCD2DtsAXecFKTMnZmrLu7/NU7dt76rnuz3z/4BuMNnUzhizYnFl/4yhiB9NG7C5MTP76hMvr0G7yJwz9N0eRyKwNVPyZUxLoFXm9xWDcdirX/NLeNhUMtd3TM969Ya4JrKq37lm6/VRrV96Oyp2rdnjqZqjPpUCp6+r4414heCFC9MJCqPrRKbGx9LtUBaZdZNDjX97raa1pPUI9UXT2dACXCTb1OCAtN9l+1J+FPFqnCrB+/IUV+g6upfoCsIoOCyKIEfueUJYsFxUjD6whfYMG0yR3VkDdFFBNMLshwuiNWZcVDxt4XkwN/1DQxM57hZo9kC6XvLd+w+a6l69Z9nf76M03jXQsz6Ga22ONcc2vx3y/yCPBBeP+Xljaax356+sCD73Pi4znkLHV27qWFoALNGSC2Gi+Ko3qmDX52FABpr5/9R8ek6sM1TnBscMIWWTqxRKw30OrAa/JBP0wobIbk1wFUkUKF4LEig1RURjkmVUe8MWhV/ED+OGohVQCAgTH4fRz5B6AiC3RkONQ0s0mU7a0u27jzDzL50scGdrxsMdWn45J+8alPrB2tTvzKE0f2vaXqNItpl2VQziDHscg1LbJiJCMhKEII/IyWFJeS8554kwtl8VQg8dRFpiXgO9dkUpObq+SqjShP6azcnjwpZZNjhrRsEh1A1UpBF5FDTAhwio0Bqto0It9rkt9oULNap6DWJDMkyppZNvjP2QU2+LdiSKgkXjYhqGqFciKgs11R1RZteJwGpe37VEcYyp+4ZeFPC/cKtouBpyHEgnguOLSpSbZhB6Vc6cGtm7f9yQ0rb/iXRd/Uc06c59QDoFs4ceiZ6yujj/9iUBl5bRpMrHSciGwbbWLcAJpD2iYucmJRuzEvQsmT7iucRaVzcOrfnzy4uhOgq5JyP55eOFWpgRd4ZS4MiM78ZvJaQv+RH7TPpdqs/4q/Nd+fqDB3jpR6hlbTK9CJv+XCKB6t2vBAplDeS7cTfw2ACbuplMxYdRLh1BPFHBUeByEFjSaFYUpBbFGYOpSYOXa8gUcqaG9JLHx3tl3kA4aEcCJKHGsxrisoHgj/MZNIykGWS4mVIT+1KTSzCWVKNSNbfKrQ0//1Ldu2fy5HfT80FjiNaBGoXuCNc6mfBtPm6lOf3mA0jv/f9ZHv/2YmnuIFCLGgrQqmshG5WJ9tdkC14wTJqEG1GxiotqNaOXUj5UYEGVxNTcivBwxUgyZ842wy7CKlhqti39pVPF42FAhoicB0fKqq4ApAgNclBFSAFES+5ZKfKft235qnhzZe84tLMuueWOg36MW6lmd63T3pHnfvsz/efHj8yLsePbz75WmPmTe6TErthHlrhUyBzMgiC8bSnCsN8j5SncRtwsYiaSGCT2oJbWuw098R/6aKEMqNQR6vgxraFflTlikOcjj91MS8rxbdBEBVRULyYQV8ZkGGEBsEaPdTSDFbuSErW0Aq4lLJSyhvZKlkF6noFihr5kTpH8PSTSv62+JDcUMQz9k2F1WabxJZ2CGSUrs4Nhl8A8tGNUQ2L1iBIdIXPMIklAQwAONysfvIkr6BT61fs/ED6/vWP+dpKpf6nljI7wcXmGDfv27d/8Dn/3M4feg1Zjw17NoRV1LBJ8eBh49ufL+0gerpwO/0jlo6iwX/jMKgU5DqTFXS2Y7r/INUvglVW1yAansfUfSx1oeT+5xhbQc1V0zuNMyVsYOTAo81/7cadwbAHd1EVZiBfzha/AkcboKI4hBANSXfA7gEBx4FGpjwZygxXEXDAEfVpEwmI1S5WAAuX1lT4k+5QJMmZONwgkM4GAWWS6GVpUZipalbqpSXrrhvyfI1d67csP3r1L9idKEIps42HxaB6mzvlsv8uPTZZ7OT9Qd2xrXR30pO7H6Vk05L5UiZKZ/uUzr/H3gW61a7RaRu706gKiR8tIVVtCtOqziGxlJN9Wo++bWAb1gihwwHQBXte0Vh0G4FWAS0Ivo0twJABbEFYtcD9vMDOIHSP5PG+d6jQ5t2fDDr9P1Fz40vWTCqxvm/Whf2itj4Hh//ZmE0qN/0wJPfe+8R78j2MBfnjaJFJlMAXLKTDDmpS5k0I7GeXB+PKDIiBrSGZVLKTmhyUJGfGYCl/iuuesLKTPjTrCJW/KszFfE7N41Tv6kUYMV5or1JS2Qg7M/CNJJKKiUUoZoaeFSvVBmoRnX/f7P3JmByneWZ6Hf2c6qqu3rftNuyLcsLeAEbHAhLwAkhyU1CyEwy2QN5LiHJ3ITcycLMkHvJzITJHUiCebIzYQsxBHAgAQzYYIz33ZZlW7L2pdXdUq+1ne2/z/t9/6mqbrXULanVbsmn/JRb3V1ddeqvc/7//b/vXchDRKnXQR1OiTzDIzvN4lJNzP28pknFU145S45qBktoigGAqo5JkAoTb57kK4NYzjAU+g07AxAqqyBYmNz+Q1Sq7/qNnu6+b15xyRW3XbP+mjsN3uHlt3wEGHxaVH188MVvfO7/mhnd9ZNpfXJjYIVWAS1/ExZGWQxy1sQWyHV64NcCrGsBqC4FUuVyWh6MOeXjmNjZLhBrnV3zAgrmAdU2YgCz27TDTDbVNaPBtcgMG3eI1XC8bMOoOB48bsQUNyCeUhSjipq4OthGi4W5G5lVf8X3FGuZYcFODJ1GzXHVhVxMeQnWVFjjgeJBDkVo+Vte6nf3H+0eWPdpv1z+vN/Vs7N/+3jNuEAoRMv7hPNZ4SUfATV9X8/Evh231ib2/ZFbP3CZqyprEKguhBXtFdXMcw8Xro7kS2Ph6MSKq6m12TrFNfwM7QyflBkIzxSG81yrEsDKE05m5t9meaVhg34cJjDYA4k/ZWzYFNmFqtnR//DmV9z03tKV7nMvtxSq5Z7ESinz0clvduwbP/rOJ/Y/+mvHk8mr6n7qU9Ely3XJNQNyySOPAavFSWhIQonMmEJL2k1WYkOyNp8P3WwtZm3CBUe0IOmqvcHf/sjmUtoMcsgqRhlwbG/rcV1XIiABTFO0+2NKYEmVJtSIQ6pU5qg6M0dhrUF2YlLJ9qnTLVHBKpCNKmrW8sfGB9FmDCpbYpImUGW/yey/jJ+qz9e29Cp2BWKfIJz+aNGK/RfCLvBzx3YpqSfkOZ7q6uh+qL9/4O83Xbrpi5d1XDa+3M8wf9zFPQIAqdWdXxiYO/jsfziy77FfJVXb7JiJ65kJuUZCFjY/WYWvrfvAG6clgZ2csxwQc4rbmarrz7aiutSxLvX77PAXe9zJS0cWNTp/a30qsMqYlKPJs5Cb+S4H4IhKDp6ASYQoQJGfxDG39yMA1BjfwxUMVVRUUBG04klbnztB2Syo1z/L5m4Vr4kMVDH3QRegmHGAmQ5q/lC5FOH5bC9yC53jnT19T5S6ev/F9ju/nZr9B9a/5jX1C6GS2vz8Lu7L+eJ5d+r4v62f2P/cT88ce/G/ltLJDkfV+M0J+2gZ5NEVGIqlK6qLAVU0SbRHn/bdY+ETcxlhLJ1S0kioXmnwPYGZMTlk2gEl5BEhAUgbp+vEeX4nPPFwhaptMuVtV5u/Jf+tWFTFpquUV95fGr7001tufdsfE62/oC7UFfj4zugpUFl9+MQ965/Y++BPH5w6/M7xcOrqqpcGTmeRLNsjz/LJUw7Z4Ezh/OOgFEWRhc9VkQOgmmo1e2Zpo4Gq8OMWLoInw9KMbyoLAic1yGff9BwQf1G+LTj19FFpcRfOkphi1H0ZpMYUJwk1ogZVajWqzM5RXA9R7Kei7VPJLlDB8sgjl8zEJCOGjZVUOrkW2gTgWhIFgUrTtl//XmqmLdP/TEAlqrMmUEX1GNw1XuJYh8KcVK5Gd3f27Orp7v740PDI53et37UnF1Cd0Sl80T4Y1+bEo58aohNHf/jY3gfeo8KJ7Whz2K5JrmmSA9DSfkE0I0xbEr6Fg5NRcDKSJtNoFuuCLAlyF69wng1QPVMwfLoPfOFztTi5bVAom0rav2bRsm0lvXZRGHPhwRFtm5cstr0jMgEo0ZrXYqkYtlMxhFKww4OaH8p9cP1RUEFnyiET/H9u++tZLuO9ZpoMzRuWvYfMu9xBwnFowJqYHoVWR2L4Xce8UueOUkfX/cVy9/d6+wefLlz5uvELMSQkr6heINNZY98nrpwZ3/ers8f2/FbJqFm2CrVkZLGm6vl5U8sDqm39XM1MFyZqm10Jt3hTIZAjdaMeUa3SoLAKew6J7bSsgGJydfs+q6i2QGhr4mkBnIwkL1QBVA5sBqkR2ZTYft0u9d2/4cob/rTzlW//6oW0mzw/n+bSz4oF8Z5DX9n63Nhz/8f+E0d+YiKevTZ0qWB4DnmBT4HpECZl7PpB6DcckxIbEyaRE1vMCWVOZ+bIoBGlTMILNzXt32d8uuyz1fzmJlBtA6zNn2lOGPvqZnBWqg0Azmj0g5qAKmqcoN0fsv3UXLVCjUqNq7++5VGHIyDVSS2yAU5Tk8GqqMZENMUCBt4Q6aop1/CzhKnM9F++b1fwN9X+GTDlbqHEHnO9BOctLpPYVF0dXaP9vX2f7u7s/cebr7z5GUO85fJbPgI088hn+ipj+94wObrrvdHUC68puA1HeaahoPY2LGyvyGxDhtk/W/W+kwdRdLdLw4GlKpin+v2ZAtWVBKnNwkbb2xYRZGvOkTlJ73nnAVW57nkm0j/P5GXyNZVsA66aCoNAgmXQxAHXXPuiam/UKEaoDVHMFosuh9iwkh/dGiXzCJ5Qwmpk/WLnBX18Al8hytLcWRbLGRTDHxwdGdslwy+dMIKe591S3wPF7t77B0fWPdlR2nyQ1l+4xZmlz8x8YnjJRwCt2NkdH31Nfebwb1WP7/2popmQhYrkInteXvSWMeGczZtaNlBtVr/kspoPVMUHgPfraIE0QqpVQ6pXQjY3hprcQjyc6VPSrKZqUKAzpLOJR97ngspck5sqNIHEtKkO+kBQPlLoHv7i5a9+w58aw9ftO5v3/3L8Gwar41/ZuvPwnh87NHn0J8drk9c0rKRoFRzywFm10fo3hQ+HdhTsUrBQJm3VTg1QTz4vT9UJ0ECV/05m//ZH8oLbVl2V80E7S4j0Vr8iCqqIR5U2P/Kv4yRikFqvN6hWlXAJihV5lksFJ6DA9MhVNrsbAGizUwB6fyypZdWUiKNQ5dftf0ntElAqBl5aWKXTvDJqAAPVtnumbcE1izF0kBCUGolFztS64fVf6uvq+9uNXRufGhkZye3TXo4X3yLvWan7gtFvfu+m2WN73jU3tvsdgXHCLbAw3CaEFuG6sFGZ05XAbEvY3MQveM7mdaUr/acb5uWsK+cKVJd6jaV+v9jxn6rtz1XnpgCq9ZfzOzkZQpVOCM9Murkjwk+ISLHZxIYYFVRFFKOaSqRiJEkllOiv4KEmEJ+mkgwGehuxeb+rk7xSMsBj1V1AmPpjnuEOVFYQQLWcNaFCaYL1FGhtoWEnynIrXrHjiBt0Plbo6b+rY2jTg4PDA/uMgavmLvTLJweqF8AnqNQu7/hjn/vhePbo7ydzB290YUHBdhhiw9PcCWou0tlczMsZhuUA1XYrE/Hgy4CqaEAy71QQypEnXa+FVJ2DNRAUjIjodBmoGobDEW/S9s9AQWap0u5NKVW31nuWeDixr8JF7FDN8pXd2f9o34bL/3r4tTd/0jC21JfzfvPHaMAHzurYfVt2Hnv+h/aO7X/nscbxVzScekfqpoYV2OS4LtlQnUIMxBsN2SQ0qyiZlYtWui826bT4YrpamoHN5i/mQ9WTPhs8N/uiis0M/wdj/zSlOBZOapKEFGqQCp/UqBGz44RrOkJlMB1yUpsrqCZC3pA4CSsZnWAlFRSYagOUZ/6RUgmFQp8DKHBnsCqAtlWB1bYymiPYLnQBSNVANfbs4Hh/d/93N/QP/2l/aeTpHKTmV2Fzfr/9dmt0a3jF1K6Hf7YxsfeXvOjYsGtFFAQOtKfClWQnDnFIaS9anGpNyPiXy1kzzuUxy6monsvzn+osOdVztuhD8/+yBVIXzjfzZy3ZSmvuu4pJwQoKLX442ESwW0RrX6LM0wQKfbT5MSfaLBBWpsfVVPwboBW6ON1OkVZ+0y0kA6mwcQRIxaYW8afAw6ZKDS+K3WIl9csTXkfvC11D679VGhj8bl9v+Xmjf9uaSpc6lys5B6rnMnqr9Ldq/LmOsRc++XNJffQDVv1YP/hyWNikeCQXVLvqfzkX/Nkc+vKBqjB2slQTnkA1KZx/yjtPkMgTalQbVJmrUVjHFtQhy0I1FZYcNrdsBaTa2uJHNz50VUoqaW0TCgOhzFgaX+Eb51Ld7ax73UNfvvyaGz/sXPaG+8/mvb/c/waV1aeO3df/4uTB73vh6O5fPtY49vpJNVVIPLKcgkeO45FNFjmpw0lWZOtov6wamplog5+5kE+qCXLyUUoLv/0xcANYSBVoceqkxIHzCyCVIyK14hbfc6sfQDWNKAzrVK9LoERUx0pC5FkeFWyfHFShOIHYJAtiPtAW2IQ7ZXqDDa9Trm5o+yxL20vB85RBKhwRLOaXMmDVzhMiu2r5/jaJAVqRjee0sSillNimfWyge/DbN95404fWFdc9axhG9HI/7/L33xqBqf1f6T78zEPvjMb3vtuePXB90aqR79mEwApsxLB5gtIbG/XWLvH0qnj2Ol5mB+4knmdbDGh2lIs+1yn4rgs/2+Ucx3Iec9pjaXtRea7Fujrz6WQMkjjJrvXHvJ5py0UVN7joohKAVEUx2vsNAFQ4RGGdlrAaw4LVIiqpLinLpkRJDGqKWHAOqdFCY3bFEVoRDo99/LMgEHBUU4MSw0pS26/aQflI0DP8RNfI1m9392+63ymUd9PgYO1i81rOgeoFMBOq8UeGDz/5mf8zqR76w5JTMSVxCiTsU7VOz8+bWg5QxVUl4LEFVFt+OkLy5ySqKGZ7DoCGarVBcYgKlCcRcRzvJ1VRVkgz2TwDqZmPZeu9c/48vySqVhb462zfAdDTwI611H/E6xv++IYbXvOxYv/1ucH/WZ4emXXVWFzdtnfiwC88dfTZHz0eTY8o17Ddgkee7ZKjIAiwmK/KVcdMyKFVyJIm1ubtmBnmo03OTk3682Wah3zmnAKF6mhzURF/VEmHAjBlx1QNUlP2SUW7H2K9MEZ4RERhElKtXqEoDJkXjXa/rVBJdcmFFRp4qFFKCG/Dv9G6A+vAAmBlsZRu22sjcLFHg7m2RbYFkGqTZdoMVDkUAFxBAHZ2JpDHNQMAwGOzBNSiTegZTtpZ7HxucHDo9nUDA5+9YuTa3bkN1VmepBfxnx1+4CNvOb7vifeEk4dvLarZoAOnF6Q3NlrHOmkN56nOfD8dYJunZF8CqK4EX3SlKqpnBkIXVEvb10td7Jhf4MlUmuLTzEp67dkMi6hMRMUwNk0pimM268+KLlGUUBSi1Y/JSQCpyfaK4lyDWUQAKRT7wkHFishxzjrENgZRzsE8IuZ2cAuQgpRUYwFqQ7KjYvfg7u7+4W+V+9fdFZQHnvZK9lEavBadwvRi1F/kQPUCmNgaB75+9eTeb7w3mn7x14p2lVQKGwsA1dU9+KWAahahyV85lQMWJ0Lt4+oni0YU83CYn8oiqjrVqhElsAECULX8VlVAq/tZZa3V/JkPYHsllZM50McKxAAAIABJREFUGKiCK2lTAgqBjRQPRQ3TJ6dn3T2lkUs/tuGWm+/I2/7nds4ArN5/6H7/WPz84PFa4217Jw7+1OjM+PW1uNbpBi4VvIAMyyLHw+QsEz/zMlusDbFqwZQNQ/KM1qHTfJn3hfNELwy8SHL3QLfzs8Qp/ipxrZz+0qyqJmz5BFV/GKPV35AqalinOEVlNWGQiuopXAlgqQ8+KgCjivBzKHZhYUBSYUVQAMdOylfmm5om2RAt4OdZu19XU23QBwyH/WUdCzVmpANJtZW5rbxiw9zfIsdykH4VdpU67+/r6f9MZ4f/teCS7tGrjKty4dS5naYX3V9XD929fu99n3lfY2r/TxrhiXVFxzR822LxKUIiGNZoL+LMW5vn3FOA0OW2/JeqYC71++yDWE2guhSwzuqlWJ9kcUIFU9tBaa/jbC3jLFnMPbyQSecS6noIgbEBZnupELQ10IxAt8BEh8061jGJ/OYKd7OVL5CLH8ebXYmwxWHEmPssPF7mCABYKDrQXSTLS02/WDGd4t6egaE7TMf7tkvFF4c3rpukrTfBAii+GAFqc2Ny0V3RF9kbAjCYe/5zb6wcffg3k5ldP1awquK3xruz1d1nLAeoclxpM52jLa2DwYe2TUliShEXB35qpUaNOgAHjI49MgBUkUbFSkfNPdVVKdnRoo3SmoAFnyJCTkzeUUnFhIGv4AjFbkdY6Nvwif4rrvnL8rb7HzeMtZllfKGdthD4fWPiX4Z2jx6+bqo69abp2uzrZmqzV9SjemdqJeQVXI5vxN2C4AohAKIC4M/LtNCelEopf65YKHTrX/LtswlduNhSTRWiC1dSDR2RqoEq205h8UAsahJy2lQYoZraoEYjpAg/Y1qA5p5C7AUOKqofUKHgK2INWUAFoCrHKuIoAFKAVaHcCDh1+SsEUADc+OqgOqvvqK46oASwib8jFVW9WNmWRZ7rKs/2jnYVuu7p7Czf0V8o3fv81gNHcwuqC+1KOP/Hq9QOd89d//zLk/sfehdVj14TWLFT8AOCvj+NoF/ExkiCTSDuSc2WzLYdtLXTZaQBdarWty4sZBZJp3mLqwlUl/tap+Sltiv7dZIUzyhNWpomHvGmWQRSnCAH9X4MnmnKcwwKIKAT8Z0BKopGDusqcIfOwgQFAyCVucI62BxziCUbXgSP4Pm436I571I1tShMsW5aHHtKbrFqBqVRJyg/7wbFh+MweXjDZZt2lnsHjtLwDWjxr3K56vyf74u9wuoinZfmPV7QrwpAMPH4x346ntrzm8bsnptdo0JkuZQw+Xp1P76lgWqraioxclJRlR2kBqog3CQJxY0Gx6VWK3WKQrwTnww7ECUkyOXcxtdCqXm8U22grifazFaF2yOcxgHuDyp4EjdHxZ6Dhd6Rv9h041s/bfRvy9v+K3w13D12d2kynLx0dGr0VRMzJ14zVZ1+ZTWauzRWYUdiRJiTyXIssl1E4rL1tQBVW6eHNU/hTEOvY0ib7QLdFuOKKqqlkmDFVQ2+Cz8Pan4sHGHcoDAKKUkiNtYGYMXikrCoCkAV3FPiFr9Cq59BKgCqgFOx1BJXAflP3FMBBGxUUtHaNxzyjIDBKcz6bcthQZZjugJWbYBYW/8MQFYM/fG8ju1EhUIw0d3V9aSpzPv6unu+W+wq77hu6LrjFxuvbIVPtZfl06m777an+0Zf+eJTX/8vam7P6/x0sitwLHKcIreXFfyKweHn+RWUGLmfRATXbMymxVITtJ0a57RH/55q8JcLHpeqqC5VBT2TD3/hc2Xt/XmgXXdq+N3z/+A4ox1DMNdAvc8R34ao9lE5jcQHFXMJC6S4LY82PmwXRADMXFRO60MhSSqssrnWr6E5+mzXyKYDMstIrxGPtSm1nMhwi5NWoXzAKpZ3moXOp+2g55mO3g0vDPjlQ7R1a/hyAah5RfVMzvyX8LFKPeIcuveb7zFqR3/TrR+6xKYKKcvhlkA7YX41DnFJoKq96bJ9Orf+dYCPAFXYbygyEGNZb1B9rsat/yQGnzEg0yqQsnzeieKWAVWxTteClJbDcSuhig2X8Rjh/8QAG8wJdMnrHvyu1zXwkeHtr/m6MfQKxHnltxUeAaTkPEQPdR0ZHbv08ImDrzw+M37zVG3qmlqjsr4RNboTFXsAqZZrkoIICZYuqLYCrPL3UlVlRmqWkd10tJB2e8ItNw1UNQc14VY+OKktQBoxMMVd+GMAqfBNxcICJa6KDbaNIbTrQnBSUwGu7D2pFbba2D+rgDJBgIEqvlrkGh4FVoEcy2MeKsCpVFSzqqrH/3YN/TPbVbbl1F3bOe567p5SsfTwug3r7hrpH3liQ2EDDLhz0dQKn5MXw9Op22+35q6jnuP7nn/32N77f9VNj28o2g3LtbCZ84ngw4kWM1cAodzR6X/NOFAttG1b7TNY2gJtLz1QXUmQire6LKDKYyKCSBFLCUhl5T7mFABViKMAUPkr6iv659l6xOsNFPxIUUQXEAA1W5cBOrN1ixM+pAsE2hsHSwkdINuPK3hcmW7DcQoTtlfcY/nBU16574mOwfXP+j2b9hU2VScM48aX7TyxuiW5i2H2WOX3oEafLO5/5p//kxWe+HU/HusBUE0sUR83y5WrdEzLA6raI1X2qE2gyrMAQCpzBGOKa3W2pQJQRWXANIvsKQfbDvaYwyVvwFMOAFeqqGI5pW2BsghLU+Lr2GsO7RIyKYJ6C8DBDdLO/g2fKnQN3db5mp95JK9Ynd8TJeOvpv3pxicPPP2a8cnxmyZnJ6+tVivr4zTqINMopFbixqiJWikhS5w3MtnCCh4o6AF6p8MNzEzNr8VSchoBnKIFh+qG3FFNZcU/WnMQUgGk6vYcRHv43owsIraOSYlPEnBVYT+FjY0Gp1xxRcueW/Vo24u/Kdr4aNk7qJQaHvlmQI7ti4DM9sgFMLU98h2ffCfAv1PPcmLLsCuu7U4W/MK+clfXEwMDg/cNdw08uK5n3eGXW1Xk/J59F9+zqyOPFCbH9lx/8Kmv/pGq7r3JMypF30nFFD6FSAdm8T5v1gyKyMQGMDPn5eEQj+l2zmoTsy6oqC5W8WzFBC8+tsutpmbHsPBZlvP3y3lM+/Oe0eO5IqopReDNp1Dqo1oqgBTYv1GPdPs+45+iE4T1CnOEWE3FCiInAE8x7ZcSrZRXGKFCOMXrFHxUJeIUPP5YmSpNjdi03Krj+ZOuVzzgl8qP9g9t+p432P+oH/cdNS67rHHxndln/o5yoHrmY7aqf6FmHuzd98AX/7MZTv5aIZ32bapRamOzh1ZFm0JlFY5qOUAVOIN3pjqLCvFy2Q0ggoEqSOgwXJ+rcWwqGeAzlriqmpguX/SsqF4CqOoObROkAqyi7R+hhQvjdr9Y7xne/P/1Dm/8B2P7j+xahSHKX6JtBB5Tj40cGh99xcSJsRvGpyeumZqdvGK2NjtSj2tuaMRWYsR2osBoTa3UTAxlKIOdHvhE03ZTWryQWU5lwFWM/EXUgIUFYJRb/FHEqn6+A6jiXON/p2TFSJgyyEy0mIpM6PMZjIKbihU9E+VZFnilNvNrIY5C5dSzbAGkpke+VSDX8ZXrAKR6qWs7qef4SeAGccEtRr7r1zr84mS5s3tHb3fvw31dPff1Fnqf7e7unspPknwElhoBjkl9/LPDyczxX9j31FfeV3ZnuxwrNG0LpnsWUeKQYXmsVQiTiAwzItPCNh0Uk4wWdvZAlQsDp+jXnxEY1G904VMt5zmW85iTgXfLqjH7+0UrrOjwAYxy9VTa+VI9xVfFQJW9TyG0xHpkYmMAAaXwUEUdis6fRQkET7onJK18ganCCZZMRqxLCRkUM0h1U+W4kTL9uuUVxgul7ue7evsf6ugf+V55+9WPEHXP5JvY+VdIDlSXmjFe4t+rE9/YuP+xb/1no3riFwM1a9tGg2MvUFGaJ6VeheNcFlDVSkrRUqKiKrY+4BcyUEX2cRRSVKtz679RiziFyrCLzPVJIBAwoZqESADPgMs7q6S2/CgzMYBEzElCBwPV1KQYaUK2R0FQOlEe2fTfeoY3325svfXgKgxR/hLtI6DI+MAffcB4+7vf7qddaW9STzaemD5x+VQ4s6ke1zaOT41vnK7OrGukYW8YN4qNJHQjFdvwPkXrHq19zq+GlAoxqFhQ0MqPobiNWXUL3lgaQ+wQs/o2ajQoCgWooorKQgiusqZY+w22nEmJbAW+KbP7RIii09ERXuC6Piv1UTGBUAoCKdhYBY7wT1E59byCKnrFqFTsiIrF4mxH0DFRLpYPl0qlA+WgvL8YFA92l7v3e5G3L0mSsfUXcHxhflKv/giog/cFY7sevX567MUPTI0+8f0dfuR4dkweYlKRBZ/C/sjhgkWUNIiciGDGyyGcEPZomzepZraM3Rg7zXMC0PSANiTQBHgvIVA9E5C68D0txknlcWD1vnRpoL4Vn2TpxmA+YXDKVVWo8LFpheUcgCnM+UGzwB0CKYinUBQRi0hsZpnyyq42Mr7MxtfdIMSbxmRSbDqUWn5q+B2VoKt/R2f/+gfL/eseLHb0POkG/Qeov7+SA9TFr7UcqK7+HHRGr6gmvnLloSe+84eqMvHvXKpajhlRCmWnjlo70wv6jF58wYPPHKgy0ZQBJIMNJvrEpEINVFnxH5NtFsi0S7rt73LrHy1g7FXBa23FVmq7dO2Bx2bVbE0le1iAVVRjE+yAYeLud+7vHNr8wb6R7V82Lrn52Lm89/xvz34EgBC/Td+2vEOeUwkr7oyVFGyLinG90hkbcTkkKqcqKiUqLkTsvabsREVmkiamSlnHjEnfSNlwUJmxLDBGEidGHKWmkSojbsQmHpNEkaFiZahEAZQa2LmkcWKm+Hv8G6LbVJlghBkpmnKSMYWT1EA9V8cWGpZlmKZpmJaJimrq2U7s2m7k2V5oO07oO0HNdd25gl+YdW0X9ynbsSd9y590DGe2oAp1f6sfraf14JUl+QJ09ufPy/Eva4/97abpw/t+5siLj/6B580WHTtCt1hcJtD2T4SaolRMqRmT4SmKVcQ2STZ5C4BqK8Hw5PViPlBt//1iFdVzWW9OFnLN39VmnB95jVNBkybLthVlmgFvIbs3TfwzPXwzAARFEm7xC0BNwpA3uREqqQConIQIMRQqp7CWQuUUVVOpnLLNFP6tZJ1p0tC06FeBf8pAVX6HIkoM3ygclOWEbrHzUEff0Pc6ugbuN/2OZx3PO6BSd7LLHajS5z4XGx/IHWlOda3nQHWNz4Jq/+03HN11/+8nteM/4RgNwzIiwgXB4G2Vj30poCqdjkzFqM3YtUCGp0qOmIspRUW1LvzUKFRkmVD7F5hzpbBrZXNkcFS11RXy4zmpI/s5XgkAViyp0LIV4QsmEINisiiyPAq61z9b6t/4wb5tr/i6Ub7qxCoPV/5ypxgBOFlgZ7GbdltVqtoRRXYym9hTRmzFtdC0DMtoUN0IiKhhNAyYBOJm1cPmKR+2/TuqR/zzMJTfRw353g7hOeWj8srfx2FsxGZsWHiFCEA0BqA18T1s/2MA05h7fUSOQ77vy/PYtjITM/VMD12+xA3cuGAXkmJHMTY9M+4NeuNaVIu9Pi/aTJuxNuXAND/7z3oEwE0de+xfX1ed2P0f5yaeu9UrRoYTWJQicpMcslOb7Bg2aniJhJSZEjJgEqj951n5ySG0x2yfFmhqUWN24Ce163mCX/6qI4/MEj+azyodtjZAmf1bfD+yOGz56+zYm9xPFC74WYVXLqXMTLGLfax0YNgGjxlEOqlOd1bQaUFHJuvAiCpfUqNEHwHqmQaopngls/UhuOzwUGbLOUTVZkIsCHfhbiPG/CiSKFS6DYsiRH8ExUmnUHwuCIoPFwqlR5xi8dnhdYOHqNA/R4MnGkRvyOeKZVwpyz/rlvFk+UNWfgTU7k/dMrrvwf8U1078CKqppiGiEbQrM/+3lX/VxZ9xaaAqvCa22+B2E3aYaIcIlxaWHyyAieoU1qtUQyIV+wAWGKhyiwU7WJ2jzklFmCgsIaRLWwugFZOZCK10s4W9LzGRwBILPKA6eIT9lz9c6N34x4OXXHO30XvZzGqNU/46a3sEuNLaui2cA083J4rTzMvEu3Btf4oX79HVn/rKJWM77/rZ2tiOX7fj0UGriIqpQ6FZoJR8jvj1OFlNnFRSU1GCuU/rAQRCnazmX6oaehKXc8GVsNTfL/xEmo/Xh8NPp59zMaCaGd0Lz1MDVW6nt4oy2Xvjn+lOGnfTWBiB7hqjSi5kgPbDldOmDyoElrhr/2Zu3dvCPwVIZX0EHHVsFjwRuis6vIZrvNpfNXtt/IwpbkhDxLrDVDc3NYNixQk6R8kJXrA9/2kn6Hyiq29g58Bgz2FaZ828nNX7Z3vV5kD1bEdulf5O7f7Em0b3Pfy7UW3iB10AVYC/LHbyFBPS+Tq0pYFqy6gdnj8Kd55ohNzfAqoNatQrTaBqmyUyGKzCi078NTHVSEY6MVBVUISDe8o/A1CNdVSr7KYZqGrv1ti0qWb65A9c8Z1i78b/PrDhsu8ZA1fNna9xyZ83H4F8BPIRWIkRgLn/2F3ffsPMoSfeE07s+NEuv2YYvqLQMCiyClxVRayvm6TkwEUFEA3BaibAlUAnmT3nA9WlQOZivz8bAVT7GMwHqnAJ1R2wpq+oPDp7HamVNgPt5r2HTJzEe8QM+KJoIUbaUkkFM4jtpcT5g4VR8D7NhFFcaM2ivbVrAmhmOjlKWvu4w3hffMDBAQZfHQQh9k1FeVV3CVEsQoslBNi1g9Dy/QnT9fdZQWlXobNnR0ff4FPlzqHdXnnjMervr+auM2d/heRA9ezHblX+Uu36xK1H9z70O3F94i2uFRGa2800nwsOqBLzVGOkBbUBVcfqmAdUJVIOrRZtPYWKKtoubMwi7SFUlmWLC+4QgCrXW6WiatnUsALy+q/4Rkf/yP/ovfbmBwxjpLoqH1j+IvkI5COQj8BZjoAae2ho9/13/Ex9dPe77Mr+bV2FhEzPphoCK6DyN20ylSInTcgGUGVwanIX6VRAdSmQKsDrZCjQDlSX8xwL3/JCoNr+HOLipDtt+qXF+B5ze1YRFrDNUJS7Z9ruVDvo42FiEIJUOYgvYSmVsMsHBFLgnSYJFPeIYM7a+Ta35hV5lHIaokM2dwFTHlfmJGmIDJCKQ+RqNXQW2VcuF8FKz1LK8uuJGYx7QXl3qav7yXLfwCOlof5nilvW7Sd6dM4w3gmzxPx2jiOQA9VzHMDz/efx859427H9D/92XBt7sw+ging8pmfqdsciLZ7zdUzLrqgyoxwJKWj9ixKVd73Y0caYSOpNoJrEBtlWiUyj2KyoZrWAJlBlb00BquIAkHJFlQEt+Kw8YUmGEH4W2TaFZkD+wGV3euV1fzJ4fQ5Uz9c5kT9vPgL5CKzMCICSUn3hn27c98jd7wkn9/9Ulzlb5C6a61OkrY2AyQCTLJVK6585+iYlBrw8WXqu/VNbFdWlQOapfs/apDPgpJ4SqKLK21bgzXQFWe1UADF0Big6wHZRWvdcPUX3TCvo8SipiHK/XWximRiKyqmAU443ZQU/qGcSAAO1vmLPWfBQUXkWwS5iT7mCCgeANCJTgVKn/T/Yqzkl23OpAfCLg3R8MlxfKcuLQmXWbdubVk5h/8Dw5ruH1l36taDvsqepr28upwatzPXQ/iw5UF35MV3RZ6w//4m3Tex95LeT+rE3+3ZDLJtA5DZhQHwyD2lFX3zBky0HqGIC4amE89iXC1SLDFRNjk/FxNKqqIKbCg4WWi9wvWTzfzw/lK4aqGLyQqoQWyybBiWWSXWrQH7v1ruC7pH/PnDda+7LK6rn88zInzsfgXwEznUE0PY/eveX3jG+/7H3qLmjt/QGJlEUE2FetGDbJ5t/5P+CEclOnmw2j6KFjuzkubfV+j8d0FwShLZ5YJ/Ne5Pnn18dFT6ptOsFqLbRxVh1L1GmKEYISGWTQ7GW4p8jGlunREGtD2u6SLF/Mlrz4J+y1Iq1DlJFBUAFOIUQDeMExT4KHLy2gOPLfqqK0+fgqcy+ynhNHZiAfJDEtFVq+Sq2g5pyOw8FPQOPr99y5Tc7h9Z/2xugQ4aRG/OfzTmy3L/JgepyR+olely069O3Htvz8PuS2ugPBFaNbBO7RknO4eSeVTyuFQGqLKZqUKNRoVqlRq2KKniq2PXCFgSkeMW7W5i/A5QDqMLIGoCUJzFM2uzRCkI8uEoaqIJXZJtUM3wA1QdKves+2Lf+qnuM/m2zqzhU+UvlI5CPQD4CZzQCavbJgZ1f/9j7osm9P+uEx0eKrk2u6VIUOWTaqAYCpEYiUtViUnDzYZfUAqqi+llK77ckSMWRnwegygmCmlfaDlSz45GobQGqLOhnBT/AJDyVs+QoAFNUTiVBCiY4UOFLhDZEtbCYAlBFBw5A3mbrKeagst0UWvkQoIm/LF7b5DREWUvE/1R8wGHh4fhB3S91H/HLvc8WuvofMQudD9dCc0epq3C8fzvVc+X+GZ3mZ/XgHKie1bCt3h9FL/7jm4+++PDvprWjtxbMObKNmFSKpAxcgItpO8/fsa0UUE3jBoUNqP7rovo3UVGF6t8nAztdbV+CaQZgVL7X0ZYZSxXVWvyO+UZCqkf7Hxt1iK8a5JHbd8mTxf6NH+y/9vpvGsaWPBHo/J0a+TPnI5CPwDmOwMwz/3TLwUe/8AdUO/wDPlVdpKA5VkBxAi4lqo/oUEUMWDm9zZDwCmzSYbEEhqW06xdX/bcf3koAVe5onaar13oNdNek0sm3JvkVlcuWph9zuOgvZGUDYOWEulQnzaEFH+qAj4QtksX7VNtJZa19BsBcnUVxQ3iwsGDOYpJZrGsSxUbCI8qWU+CfKovgTgcjf7JhzF+sBB3djxfL5Ye8QvC4bRd3ewV/tLs8MEVbb4I5f84/Pcdzfrl/ngPV5Y7US/S42p7PvW7ixQf+76Q6+vaCMU02dtRIHkESk45pW62q6ooB1UQD1cpCoNqqqHIXPwOqOt2qOdHwbh+V1hZQBeWAW/8AqiZRnVzyei99oaN/0wd7L7n6q0bnFRMv0UeYv2w+AvkI5CNw2hGAt/CeL//X36oefexdTjR2ZdGD2tyhNEU6UkHrEqTtDyoU7vgPXFXm/zcN6TOr09OvCucKVNsroKd6Y/PEU4s9SPu2Ni1VdTXT4PQo8S6Fyp6jkBsRf4VBP/NTWffgkIIpP0RmzEO1+c4BMGxtiFKHKLDYHQCMMV4jDBSh2Xu2geAcheor7m6qTK9u+aUxr1DeZfmlx8xix70d5f49xXLvsY5tpVmi7VHOQV39izkHqqs/5mf0iuGBO2488ux3f181jv54yZg2bArZGB+8JJ6gFvopn9Gzn9mDlw9UW2IqqfmKhZRw5NHGCSkKq1SrALCmZBoBWbCoYnsqaf1LGpUYTMNQme/MT9XpI9xBws5YUkOYEsDTUsotncgMyOrceLhzcNMH+9Zf/SVj4KrRM3u3+aPzEchHIB+B8z8C7Ot77M7+x7/22Y/YlUM/WKSp7sDDtOZSlEBs6jE4g9gH1VJEUsTcaYJSHTIrzLJSUV2O9mlZIJWLAaeHB8utqGZqfWnl6xur+DORlVhOsfYefNEEXFMI+YWDGnNEssQhi6BW7hJp6rD/KQAruKfMP8VL8PohXuMszsL6gPHD60DfYcFvG9ZSeJ9+6vilCdsvHrS94otO0LGjo7vvia71G3d65uBB2ry5kYPT838dnO4VcqD60o7/kq+ujn5z++7Hv/6HVjj6053mFIyXyDQDAsGb1ZNrDKi2YvdA/EdfSiYJ6eIo4t1yGlEU1rj1X68lZMDEGsp/05ddMCYSHaOHKFXu4rAaU3ioWujKHCKoXaHslP/QOkooRkPHKRIVhk50Dm75b33DW2831r364JKDnT9gTYyAUso+RIecClVshxyzQhXTmrGMRLX+K3eXVUIJ33upVx2jYxRRhH+nMcVqK23NmDHz1Bz5grMmPuL8INpGQN1+u1XZNvfGHfd+6UOFdPrastWwHCR12g5BG8Spe0xtEjAHuyQAVcyvJoXa/yXzAF18aJcCp0vZUy33A1v0eVipL2WEFi1Bm/JL6VQ750MkpSgOU4qZgyr2UsI/xfu3yNKFCa6oKoBzuafcYZQuozwc6wScZuTy52hkTkcUX288PjTs2PaKk1ZQ2ueVep4q9Qw81tGz7pmu/qEXaf3lxwy2lslva2EEcqC6Fj6F0xyDmvzept0P3PF+szH282XzhOsYDfaAY284nRy3Wm9hORXVUwFVsacCUIW9VgZUa1SvAW4CqIrqHxXVJlDFLhjzEYKpGKi27uJvh0kbHFWxrrK52gpbkZgS2yfyBuc6Bzd/qG9o26eMzTftXa1xyl/n9COgk6HM++l+N5lO/BPRieD45HF/fHbcq0ZVp8vr6gjcoMOxncCg1DWVaRuWYaRxmsamSowY+l48i0rSOEmjOFZxGiWNKEwbjUbcqNfjWlyLG3GSpGEjbjTm4ih0Etu0U095SZJYykxjZdkWolG5AGM5lrISS9klWxWdosL3kEkExSC1XVs5qaNKHaU0TmPV4XakQ91DiRd7aVgI0/5CfzwXzSXBcBBvp+3grbEreA6K8ythOSOw9+6P+0564P2jz937S0VVHelwFNkWEvlsStA7w79jWFIhDAUpSLhjM6+BKgeriFF9W82y+dJLgVR9rp50qAsN/5fzXk56LZ0eheqmKPdBX8Ccr220IJSCiX6SUsgWU4riBiqqqK7iPWFWtxlo4iveZ+Z2CnEtwCkbSnGMqmgZMr0+/s3iKCj5IUZjrionSSWp6VYMt3Coq3/9w8MbL/lqMDD4lNvReZh6tsJeKsseWM5bzh+zCiOQA9VVGORzeQl15JG+55/63B86jfF3dxrjBfjqxSnI9RBTSftktW4rClSjGtW5oordtDcPqIpRckkOAAAgAElEQVR4Spv8o7pqgh6AbGsBqmJLJUAVbR+AdgipHFhYceZyRBHylt2+sHPo0g8H3Zs/3rntTc+v1jjlrzN/BDJg+ig9as7um7XitMOLvLGOIHDW11W4baY2d9VUZeryE3MntlTDSn+cxl0xJR56BljYUvZElIo8d+q4U6jPe81jq9frKk4SFYVREsdxEsdRmqRJnCRJrFRap9iOilZHw1V+bJEZG2REJpmxaRixZViJYfLXyLGdxLGd2DLt2LbsxHas0DG90LGdhmvb+FoP7KDSWeiqOoZb8wN/xnWsKcd0JsmmE7HhTqmpSq1nqCdyp91oeno6veGGG9I/oj9SHzA+kC+A+cUxbwRQTZ27wu7dt+PLn4onX3xNyUhKgQ1xD1FqA1jF5HomRWFIJrQJhJhPSaFioGpEhBRAvmnh0EKwuhRQPZ2P6pl+XCc/V0vEhEIFHAtkHyeVVKj5EWsK79MwjCiODIpj/ArAFOucSxbcYDT/NEktuMiKBEsnU3ERg2kRQoVDRdWwLOw+KUwV1WH6j6AEx1OW48eGWzjuFnse2nztTZ/q6e69m4YvP5GD0zP9pFf38TlQXd3xPuNXU+qRwu47v/S7ZmPsvUV1tC8wI4qgArU99nkTr7fVAavnClS5/8+tf3BUa9QAUK2jwuqRaRbIsoJ5FVWulC4JVFFdFsW/YxpkgfukIrR1KLJ6qDx0yW1dvZv/0tt+6zNnPPj5H5zzCCilrAN0oJNCGpmuVzZNzp3YfuT44esnqmNXTjdmhutUK0RGbMdmYiVWYiZ2aiojQZvfgMchyyYyz2CuyACviqciYhNhY4bIRFSaYqiD44hQYQ3xNZJ7EiXIoCRVI2WEqE4pBfDLRt8GmM+we+OqvEIEI85RrtCbloIi2LFsZds22ZatXNNRDrmJk7ixb/qJ7/mh7/rVwPNrvh9UCkFhqhAUx4pecKi/u/9AUAwOlPzSkZJTOtZf7J80DKNxzoOaP8FFMwIHD94X9MYTr3j2W3/39344vrVoWY7DFn0Su5SokDzPogQeTCn4AJJFL16kKRkmgk/axecSAJDdzhakMu49Q3RwytcCoExZxpQ1GyTiVF+jAlBTTpKCow2/T3LJNFwycIdoSokaP2ZPVIS8iDE/p0mlxPM+xoOrqCbAqslOs1gHlO1RgrXFL010dPU92DMwcIdf7P/WTFd4eOunH4qMD+QbyLV+QZ3hqbjW387Fd3xKPeLs/8433qWqB37TrR+8omCDgeeTaaGVAaCKSWptA1Xxp1vAUY1q1Kg1mKOaJi4DVdPy2R8WtiLc3kEOM3NUUTmQmNSTK6qIwgOHi8gxDLLZGy+iGEDV7KLS0KWfLHWP/Hnxmh975OI7O9buOxpX4x0HwgNbxqfGX3F8+sQNM3MzV1fC6oYwSYoJpcXUjIPUTh104WG1kxopG5rjg84SabgyxBxsqcRwRYY9Dtu/onWIcwiPwGOklYiFPUalBorhOGYhhoK1TZRQhBZjCACLBBv8DbqRbJzIfEBkeEu1Rqx/4OcLIAzAbJNNnhGoglEkjzymDzimndqWkzqOm3qOnwSuH7m223Ast+Y7/myxUBovFTv2B0HhhYIX7Ozt6nre7/APDtNwLacHrN1zeDWO7MSLt5fTuejHDtz/qT/pMKYGbNM2DcMhy4S3Z0xRUifXk/kzBYjT7W/Wr/MJKlxPUSPpdYC9ppcWQi31/lYKqGbJgQx+YcqfQCCFazCmqBFTFCaUQCFmApTCA9WRe2bQjxY//g5RsZwuhXHAegDXA4BVXLf6vSNNFTxedBxtl+pkq9gKqh39Q4909gx+NSiU7nVLwQtD1/0QNo05B3Wpk2CN/D4HqmvkgzjVYaAiNf7Ix368MbnzN9TsntcXbJg9l7RxMfg+FxpQFY5qDNP/ugDVJAYHKQOqqCa0A9Ws9Y9JSTSfLKbSytfUFAcEM8W0hp01xiOi1HKoTh1UHLj0Dq9r8CNdr3zHd3Pfu/N7skME9QK90DVbm7302YPPvnE2nXtVnMRb4iQZiNK4O6U0iBVkzCaZDpJh2C+Gwam4V+hKKaqaWnwB/8WUmXoihODFLnsc6YqqFmMg8hAgNYXEChUbRCsiYILBaMz8OLa6iSO5A7BGCKCA7U1CKpbUN94McYEGBwUWHBZ+0ErAg7bIVi55qU8OueTYIvCwLYds0yHXdsmzXHLggYnqq+0kvh0AtFZs257ybHe8UCjs7y73PlMqFB7oLfe+sD5YP5FXWs/vublWn/3oY3/fH9br75186ou/1UEzZdN2SJmgQmE+iymKa8xRxZyISipERHyGsi9oW4mCE6uy62Zp8cJSQHbFKqoZkGTfQIiksFFMKAwTikJEn0IwJaEFAKqooko6oeajKsmm4lqsYVIC0RQ2jlpcJiuFjAUHxfAdRQqbEssLzUL5UEffwL/abuFr3evXPzs02D9GwzfkG8S1ekGc4rhyoLrGPzDw+2ovfPKWyQMP/0Y0/eI7i05Cpl1mY2JsCIX3vfYrqtluGhYhAKqcTlUPqVYFkMDkC0FVwN6B7UCVAwDMhHfMAlSzCFWiyBSOKqAE/45BBcYkIrJdqqQFcnu3fMfpGv7w4NAtdxobNtTW+Md9QR7eXrXXn6nN9E1Oj182PTV580w4c/0s1a+pUbghNZKA11Qb6WLSlRR9BRag1rnLuJDb+NJ6BzDkMF4Wxwkgbb8BwHJHgSusskDDAwBAVSgBcuffa/AaY4OUImpRwCva//Bl5MoqV1tReYXgT19SsMrhDqyYkvNXPs9wvtlkGwCjFlk2QKrNQBVtW8fA9xa5pscAFulCeKzFNAIn9lyvGvjBMcswd3b6nU+US+VHS27pub51fUf7qA9G4jmX9YK8Es7soOGduu+B/70xnB17f2P3N/59yZgukONSantkmwJUVRLKdWHaupIozifa758UlO+scs8oAMIJXeq20kD11G1/sYcChzQNY2o0EgobAKlEcQyBLegMaPFDFOuKPyrSBpEeldkaaqtC3jdyFVn7pDbjAlBhxVyRCc2cVLn+jNfZ9WxQ7vvaui2X/UstjXYN3/D2HKAudWKs0d/nQHWNfjDzFuWDX77s8HNfe084deA3S25k2m6ZwhDtcHCUTgVU5+23V+RdLs1RlYVcbi17Kva84x01CIbgWqGS1aCw3qBaHRUt/A3oDAFZFnbUsk+GNx6AqgGgynA0A6qiqIFFS4wqg+lwpQvm1wZ8Bc2YDMujudglt3vzU07X+g8PXXHrF42enukVGYj8SXgEdqgdbqPa6JueOX75XLV6fT2au7lWq756JpzbmPqGwVQzyyDDQlVcoh05ulABfGagUuxjWrzTlqeilFsBR7WYSuNHPrO1DyP/HQNeye0WOoz+L0u20WA2wgYJ/7HzBAhxCn1CSlFljVJSkVADAFaZS81fUaiSymoW+AMgYJk4G4UmgH/bhgBVfHU46cYiz/I1eHUZyMLrl//jv0E8ppN0eMXRold8xveCRwpB4dHOcueObX3bDhFRvqhe5NeZUso5+Mgnr5g6vOuPnaMPvDVQ075yHUodADck08e8+Y5B3rQgoBKPafAy8XOx/cuAKjpJqKqykdOSI7eyQFUErnJr21AKoZwMhW5FSHE95g5aowGPVLTzhYvKiYTc5rcpTeEHICp+sV/U5qu6s2KYOh62GcOKIgeq0DbFGDHLTQw3GPM7y4/0rVv/r5uvfuXXaPi6AznFZslTYk0/IAeqa/rj0Zf+zIO9Bx745K8kc0ffHxiVDi8oU9iImLeJC3fRiiojg2zSENumc70tDVSF09ecsMAXRe50NnFq82W0YQWohtRoxBRCXqJ8smwAVXa6ZsI8UkYAdLiaKrb+Uk3gyQugBzF48K5yJAaPW8CoqCoybIfqkUtm57pDftfI/xp8xfd92ujYOnauY5D/PYuZjN0ndnccSg5dUo/qr52rT79hrjb36kZc28CZOfiwXJMUVMtwZ9CcUYaQqJCiBajQim8BVFEq63M0E01pe0VeBPVMJbVTWRAFlMppblpy3slPMjeMFpdVqlLy+6zqKhsnAFKprELNkYSIawRYlXUflBIRAGoaIF4kC6Fg7C3nJFMCAFJRWcV34LQy1xBf5XsGqPgPNAILFVmL7NQk13Ip8ArHi4Xi04VC8N1CR+nuoCPYWSvWjt9o3Bjl59zFOQLq4H3B4cM7XjF+4Jn/WTix49UFNesCqMZo/6uEGHqh8wCgyj6hYsUnrqQ4dwXU8a1p+STn51K35QDV9udYnK8q/qbaIVVfINpUnzefrI6iFDSbBjpoCTVqRHFkk0o8MpQY9qPNj40mwCk3VKBpQEcFsbEcHauvdsztTE/Fa0j0Ka68lFxKDJdC21fKKx0r9w7ePbR56+eHNw99x1h/0/GlxiL//dofgaXP6LX/Hi76I1TqYDB6z0d/KpobfX9aGb2sVCqyMTIDMpmlFpFotgNVvZpnI3WWoHV5QLXt49AEdzlKmVwlJUQUn41GSFEjoWo1IpW6ZNtFsixfTJxZ7Y+2v3AGm3kk2sgZ7x0RqowjtGVVBmE4kYSVsx41rPKMVx758Ppt3/d3xrprctP/c7xa0K58dPLRDmWp1x6ZPvLT43Pjb6pElZHUSizHtcmzpcKD0IWIUoohakKbHWCVOaXZv/FVgGTz7MwEEfOOUfho2Q2PziqqZ0J5EZyZmVq1AWQdQiGCD8WANUV1lRNyBKimMaqu8LgRSgLTFjQfEHQAqeZr/ir7+WoeISzVTERg4i4+j8x1xflsAbBqSgF8HoUyoHzbn+3q7Hy8p6vvdtf2vxbMBIe3bt0a5hWhczxx1+CfK/Vk8dhD99x0bO9THwkmd20LqO4YjkMJV09RyoduPSabVfM4e+D0gt8B1MmUr0D/YmGRpsrwZvD0VLDMxul0QyLXg6wh0r3QcDG7FLVvqYSSZixR6ZiZLHtSlIBmA5AaRlRnmldKYdUlQxXIMgr8fjB388zA3cHMgBhANQswEACLtQd6KxQu4O6BKq2LjZ7lU5yaVCefVKF7tjyy5ct9Gzb/w4ZLr/+eMTRUWYMfe35IZzECOVA9i0Fb7T+B8v/Eg199Y3326O80pg68taPgcOtSNs6yq215iZyu7aMrVucRqGKxz0gHDE2bZ5iuAqBqBqAaRVwVhuqzVo0501qAaqCBKvKYBRRgwmxWU5neaPBGm4EqKmKa89jktvLu3GYeYd3uCL2e9bcNXH7LX/rrX/nCan92F9ProZL6+NzjffV6/ccPHj/4G8fmxi5NvdS3CzbQGi9MRqIYhDWSBkUAp5nACTxR3eJH27/Zntd1/+bSikVRnzNMR+Oq5cpMU2wzzswCqchg4wSgnC2zwv0zWJ8o3FUBrgb44CyuNhhwx21gQLjRJtl8x4YKZ6qtNWIQCWohlq4M8RULAIvqqgVaS7bVFFDrGi6AblL0CpO95d4vdnX2fXpoaOjRAWNg7mI6l/L3QqTG7+04uvfRW8ZeeOy2wuzejYHRsOHmklgOIYdCmTEr/50EynZs2MDhhD2TSTFv1OGUEZMFZoCSGGncAPpOBVazSupSl9TpgCoD3ea6I0EDcp2iEIFjxvUFR42ICxIAqShGhA2T4kaBLCqSSQCq0Bfgeo9JWYi+jrWoEikvAlS5q4b3xnQfUL1SMmyTK80YkyQ1uZpaSZx43ZXX/Wv38MbbRi7ffL8xcFV+vVxEF9nKrAAX0YCsxbcCgFB59mOvmDu+/z1z47vf1elCXJRw25F945oJyotVVjWQlSlM3t5LAFSFAtCqqIIXmAHVagUCl5OBaspWRQCmEo+qA1QZqKItBNqDAFU8CO9LlDqKxwW7cIvqVkm5PZv+98hlN/+Fu/lVj6/Fz/dCOKYX1YvlE1MnrpuYnHjHeOX42+fiuaGQItfwDcOBfY6pKEqgpo95oYwgAmERk4idMjEUi5s0j7TJP1sIVvkcFei6kkA185dES1J4rVIlyizP8FpcHcVPwJWLiKIwIuRY4lrDz9haR5uL46+xWLKPIwNWqUIBqAogRbtfqqgiDtMWbVnKGifmwBMTnFliHqsDix44DyRGUvI7Zsulzge7y71fWN/Vd+dQ1+b9eWX1QrhalneM6vgDnYeff+D1x/Y8dltx7sC6AtUt0/bYsSThDRvoXSk57BWKuR2+JogLBTjD78FJjbj1jo2SqaMK5Xfzj2Fhq395QFVfIVlMN1+MGfFGX52Z+wBvKgGodeoUoqxDLZhloBpSggyPtINsgFSlCxJYE0y0LhTFKmoBVa6o2oT0KWHdoughc4ntgDJgUIRr0XAo9YpReXDTd/rWb/rz7pFL7+vY9tVJIw/XWN5JeIE8KgeqF8gHpfbdvmXsyI6fmzm26/dKxlzgW7CpgjKybXebLe3zZqHVBarZ0QhTUE9q2noom8hQUV0cqBbIMn3eRaP1gwIBJlhw+4SbqttMWfvfNOCcKaBG/yyrMAOsYpKrmyXyei/5fM/ma/6idNnrYVG1OhYJF8h5tZzDfH7m+b7Dk3vfNFGd/KnJ2uwtoZkMmp5lmg7OP4iTtEiJUooUvB8FpGbq+6y9n70WBE0ayc0L0ZnHtj4PQJUtwnVFlflzjBuZOCIiFHbLQrVGuKbY6EBclTRi5qtyMwAAVidjiY2lVmCDRsg+vzjvZMMkADUTmmgmX1Yl1nQVVFVl8Zfz28n4rArHgeqqPVNwCs+Xy113bhjZ8LktXVueyW3WlnPWrv3HAKiO7n7odUd2Pf6xQmXfuoIBoOpI2h6fEnAETclW4iGNbHvh74soEZVIoQcQ2amI9XANLQSqi/FRlwKq2V4x6461do3tQFWbyPGFKxp9qaoq9jAO63Wq1SCYBc0L3QufTFUi0yhyZZivJawSuJAssaGTOQATv7xXXE/8KroDwuuBZRPgeUOZlLiFarF/+KmhzZd/pDA49O2Bq98Mq7f2BIS1fyLkR7jkCORAdckhWhsPUKNfHzh28IkfmR3d9V/8xujGkpswjxPTQ5NQ3zzUtvZ/Ux0p1SOZcM5OWLUsjmr2MgxO5fTCpJpxVEXwBGugmKK6VFWrFey2wTdCOhWAqsPiAQYPzOOThCpm9IFArwEAqnhNudg8sCo+SAAMdaNITt8l/1pYt/2j/dvf/I18Ejuz83m/eqr7uX27f/R4dfqd03HlptCIe8l3WMmPzyZln9KYIgjkAFJB64BQSj55LajQr6lnm8xWqr2imh3VYruIlZqkGCpqkJl5sTbFVzqQgoVRrNj3WOSESmlTYIXKKriC8HbkgAB8nwUDZGFC2hNSn/FyzrbkJoK/AUp1nYi7A7ZswrTtjm2Y7BbAfYQUujS3HniFA4WgeNdI/8iniiPFRzfT5ka+6Tqzc3mtPRqt/9HdT33f0X1P3ObP7t4YGFULVmcAqmjvC/ueMRzfpR1u6tY+5n8kssEZwCALkaMrDFTbx6t1BmfXsu544ITW6n7QvrijhSC4RkS1ap1q1ZDQlEhSm3UIBqqphi9uBXy8AKrY5QklB2sGu8SgoqpdMrCDFEqZIlwbiMwOLZciL4ioWN4zuHXbxzdeee0/FPdVJow3vjE38V9rJ/oKHM9KrQErcCj5U5xuBJTaURp9/M7X1Sb2/4E5vfv7Op0Y2ZJCrNe7ztbft3+si9ABzidQ1UiD2/GiTdV8KUw04qcnSlAkkghHtTLXoDg2m0AVSlAAUt5Y8/OIpQ+39rM2Kjh/TZI/HocJT7OlWA0q77tOJbJ6LrmzNLLto33XvvWreRrJ8q4z0E12VncOHTj23FuO1yZ+bjau3NSwkg4jcMhwbWpINKlUGVFBSRMK0fpnBZL+5DnOdjHoKf6miwHV5R3dWT5KVzM1XtUBxPOtsZpVVcMmH+b9tk8WWv6wrgohqII7AMwltF0VWrK898vsqzjBgH+G2EcBpfoxuvjPNSItpJKEoYzLCl9J2d7Bh7VlgcUOAaljuBO95Z6v9fT0/n13qfvJzV2bZ3LP1bM8F9bAn0FMdfjh+28e3/fMn7nTOy8PaM4BUFXsDS3V0UyqhGp9az5FNw3VVFgUClA1GajCGWDlKqpS2JDXFaDaVgDRQTMi6JU5HcsKpvc4TKlei6hWiaheiymGT7bhU8rUBbi6gO4C7qm085uJWryLw2sgIlXmcOl2yGigLIPNW5xa1HB9pTp7R4PBkTu33vzq/9W9ZXSHYbwzr6SugfP6fBxCDlTPx6ieh+eEoGr8ySeuDmeP/Mdo9LGf67BqhuGAiynmyHJbAFCzny3ECmfZ/V5ORXX+cfAUpn+kLUW0mAoq6iiE6j+mudkGJTGU0JJOBfNnqTDJgs5WJZxWIvGqDFaZv5q9X5bEagGLbrlqSgSAqtlzybeKQ1d+dOCVb/1KDlSXPjnvvvtue+CqYt/xeOrtB04c/NWZaPqa2I0LRmBRasNYn6gRYaMR88LEdqTwRtXG+vzZ4GRhj9MWg7r1ypn+vmU7tfRRrcAjuCoj3oyShKWFJ+02WSyaEtDpmA4V3IA802PVMfushpJgRbG0+gWoCy0A7Umt7BOPC/xeUwo0VG2GcfGyz1GXbdcviwTlvJfQA4NsC9ZWUi1Dc7foFmrdXb3/3Fnq/GShq/Do9s7tiILM6SwrcHqs9lOwPdWRna+cPLLzQ8bxJ19dUDOuDSqI6Yg9n6aRMM85A6r8UaOaiuY31PXScjdTZ1GgeiobquW0/iWWVQcIiBFyWy1EuDDZMWAi4JjTWFFYTVggW6+mFIUQvKLw4HOyFu4cqS1ViIyELs/b7o3KAip9/WT6Bol2oRhWVF5H1eodenBk+7V/vfl1P/7FPNlttc/e1X29HKiu7nif9auhwjW19wsb46kjPz+75973l4wpx3Isg22c5gHUxVT/K/MxLw+oZpxYWajhmyl4eXGgGtYjqahGAKoBmWZAhvZF5QosV05FxZ8BVRZK8YKuGVTN55bqVcYLxOvXjCLZvZfe5Q1su234+h/8ssGxVfntVCNwu7rdunJsY99MWn/bwcnDvzNWG9sau7FnFy1Sdkr1qMGCIpxzsEgL44TiLPIUGwgN+oDIRLCUtQjnn4OoqJ7Oy7Edei1vUV36M20+ZxtQBX2EBXnZcbPDjnirAoj6lkeB45NnOVw1VRHuKVEkSmxpELTCACRjQPP4QBFocl81lVq7CmeqahNiEFRsUZEyDbId0ACQNilVZ/xMJ1qRgzCMSIGSEA72DH2+s6Pz412lroe29mydzcHq0p//WnsEig+jTz5z+czRff9v49D3frBIM4GLuFSkUDGY0zZn8E9tdiAAHqGOj7hlLuIlImsRoHq662tZ11TTEjvrEkh0awZQhUMLeyzZrcEhA9XU6mxCtUpCUYMoTaSKmipP0rUyTQU3vDIgqiun3J3QtC28d+33z7SxrHsG/YJbSM3ywO5C/4bPXvPmt/+l0b/56Fr7bPPjWdkRWBkEs7LHlD/bKUZg+uDXemj60FuP7/reR/xkrM9xTMuwhJDeuq0NoNqckHjd5jIV84xQARAxlVRU5wFVMyDLLAhQBRDN1NUA4wCqzFsVj72WUKXdTUD8oTO6AMZEA9U7C4NXfXTw+rf+W85RPf3ltXPmwd4Ts7NvOTw19sdHKsc2qqJpk492IuJHG834UUSQhmzkD1EHKtz4TMRKDGblKhNM6ZdriYqEKrDU7XwAVRaksH+/XDHswQsrHx0UwI1OrejiUzZGAhAxXxVg1bUc/l6FKaWNVDxWOeVKwCoXoHjNFoCatUpFCDK//Y/nkcQriEY0RUand/G1ojdibGGV+a2yR6vDaZklrxT39w78c0/3wF+9Yuiqe/MN2FJn1Nr7PYoPhx/89Lq4euwPZvZ88+eLaqroWmjn604Zt7/B1QRnVSvutb8q+6eyyT8KAHA4scnQqn/m7i9h+r80UIWyUMMDrqbKPbOKMygSsResMXAMXE1NqFFPqTKdULUCP2Icf0CG4TFHFfM33FrEcyPV2oVMJItNH9QIYv6fgexmMQLCWQPzkEPK65wpDo58fvtNP/DR4lWvzZ1c1t6pveJHlAPVFR/S8/eEau/dfrV2aPvs6DMfqh577rWBR4GFDSvvOKWSmGWbY6HLAEFrZ73w4874q208odMc/nIqqtnGXzxN9fHoHbEQ4sHzg5gK9iVCuK/DniqxuJqK9j8i8fCeLOadGmL+ryuqAlIFqMo7T8niUIDM2U+PAwMnojkVkNt36ZfLG67/i56rv/9bOafv1B/wTrWzd/+hZ289euLY756oVa62y4EdO4oidi8EHxX2UyElUSi5UIYsNsKT1jG5zRVwvmAvq7MvdXUs1sReelFd6lnl99n5q7EoL/6ZcbqmmkofH6AzM/xHXCVbRznkOy4VXJ9sZVFcjSQYIEXrVYR7AKtIEZJrACBWnh+Le5OKpy81xP0y9xoAg6tn2nNYR0RiXJsiLO18AQoAgCoEXqaylOu4s6VC55eHBwb/5lXrX3VfDlaXdx6spUfN7PxCb2N28hePPvUv/zlIxsqeFZNjy/zGwA2hJREq7Z5ca+CcgB8KSycttmLwCFDLVBLN+1ziTZ7umsrAIW/hdOtfALNcMNiIwh4R1llIApQAF6ROSXesXgGn2yFKAyIFTio4t9k5nrKVHYcI8L5RUwtY2S/XEewI0bVB1cG2baYUATQjsatm2Unvui3fHVq/9bZ1w9f9i3HVVeFa+jzzYzk/I5AD1fMzruflWZEKVH3+s0P16SO/c3zfI7/s240uz0H1ZX6Fik3M24Bq62AWfNxNTtBKAlXd0j0VUMUCnaKiCiFVSLVKg+pV2Bk5ZGcVVbR3ABCwaKNmwAlVOq1Ec1UzX0pUXU1wIhm1tpKDmANlmgJU+7f8U++mV/1Fz9Wv/955+WAugic9qHb0PHPw2beOzR3/peO1yddHpuF75RIBkoZxxEp+RDQlcUgKxv6oixhIlEFVUudzNx0osNkTKYkAACAASURBVOisPaDaDoIZpOoufbZoZ216pi8wWNUiKRY4GeRYNvmORx7EfjF8ViEKFEGZ8FVFDMUbRFRV+bzQ/EKNjnGpCj9VKmEGV1RFOCNoVosPdRe0yW1FrYljWSGsQroCKAG2KvnF0e6u7q8M9g/+1bX91z56EZyKL6u3oJ78erHiVF77wn3/+LGiOr7ZN+u2bSQIYCLEnHASlZIse4kgxjmCExOAtcWJZqCa1e2XQVk+FVBtpwuw3zF7/ko2oABV2cixjze3HbSDSxhTvRJStRJTVDMp5YhUn6OxFYuoIPwVy62Uwwyafi3iksrWbvAdtoSGo0sPeH3Dtsl0fJqJYwr6h1/oGl7/1+s3Xfr57ut/eP/L6mR5Gb/ZHKheYB++eu6Ojrqa/ZGDO+/9f1w1tcmzG7ZjY3GUlmqrxSoTweJt1sVEV0u3Y5dTUW0OpwaqaI3yGgzQyR57GqhGETXqDarP1lkZisnMtlBRDbiiigXf1iwGGFyLrypaRyKoYqDKvpdZWzXjQgKgWhLiZxhUs0qJ37flbwavueW2jo2veuYC+7hX5XCV2uXdf3T/G/fO7PvFsfrYrTUr6rIcn2wvYA5qGMdNoVSahASar3DjoD4WuRSqqgl8fXW0onzW87dIp51sTlviWfrcXM5AZceTCakWAtWmxjkruTarq4hURUvWYFN+UAF8yydC3GoYcxWV06sYeMqGSTwiW0CVq6wZFuV9IagwmZVVltfOVyxXzhgwaOCqDdoYqGIhx1epoBnk2l5S8Ap7O0qdn9+27vK/2pyHAiznVFgzj1Hqbntyx+zI6NP/dhvNHni9Z1Y6XTMkhxX96IpBYFegKMGGHQBPwJ5UUzHpyzynfyHn2FkC1YWcVgBVqajKuS2bLl0Q0OGnqKbGETpjiEiNqFFDohvmbwBVzOUe01uEDoPny4CqUBmk2yDPzfIp7kSkZHCMrEUxfu94pCyP6pZb6d9y6Wf6Rjb9XX2o8MRll72tsWY+yPxAzusI5ED1vA7vyj85CPh0ZOaSvc/c/T/T2X2v981K2XNlYYOfJSqpuAtAPNUCf3Yf+3KBKrefdFxllkgkblKoIglQTcKQ6vDZm60xrwlxemj7A6gyb4/brXL8AD8Aq8xR1eIqBuTwF8wmz2yo8RgkuwBGATx53bNe/8Y/G77mTX8bjGzPd+CLnJI7jt+zfdf4wV8bDcd/8oQxvU75AGQ+qdSkOEbKlCTCIPo05YhEcNMSwnZAssDFpDvmxBwBXe2uMwLX5ntSzD+MxRLVskcsr9q/3CutWYTSV0fW8s9w8jxwzeTVVNr5CTypssoqKABFTqRisAqbLnYBkNqTduvRl1/GL2gTOGsQLwt0xvvTwkAcV9PEoyVEQ7UJHpIMWiEmBP1Ft0kd022U/OLOkf5NfzPS0/+Z3LZquWfDS/848FRp37e90d0Pvvfonofe6xszG4tOZLhQ9ae41kADCCgCH9oEDUoY1c16PXuRttIJMyH9Uu9s4b5wMeEVgGo2z+pSf9OsCnO4KP1TCushVebqHJOaRKAsoJIKoCptf7bNagLVmFLss7RFm5z/ch2APMTUNVwfSGyzMY87FBk2RcpJO4c2PNa/ZcuHBrdfcVfn+puOL/Ue899fPCNwdojl4nn/F9w74YmNnnWOPXDv+2aOPPQrrjqxpeCi0GgyUMXEYvG/xVJucU792X3syweqAk1YX6KrvMzLZ5AKH8qY4kaDahUA1SrFoXCxTK36Z6DK1VKZKLm1jNY/g1WpL4lwh3jx1nEm4g5g2QxUI0yMlkVmeeBFr2vdhzdsf8M/GSNXTFxwH/h5PuAdakfP4QO7f27/8QO/MmXMXBMWEyLXIjM2JesenW1lcGxojDYfhD4s4kgIPEu2ZNLhDvicEr1J0cXAeUe/2FmXVR1PynzUfynVoZWpqC42lJmoqvk7LfTihVufvwpUFYBVrcSHCt+zPU6vslKTFNr/EF6l4I4iarWVYqUHR4RWmYFrE6hKf7/5c30QTdDM712z+AyTLOYtyqbUykICGMAioMCvlEu9j470jXwwCRsP3rT1ptwJ4DxfOyv19Ep9wKR9r7r2sbu+8CdmPH5Lya0WfatBRlxnugmM8sHR53mQL6ysmooNISqqIgyUG2bHpW/LA6riTd2+eWNIyW4XsoGLI2n5z80hLjXhzphJBZ08BcssSZgSNoyi1MSOTuJfpCsmIQZcWc2cjTHnWyaR41Ni+VSLzdRwO6Yvufr6j3b2D3188NXTB3LP1KU/44vpEWeHWC6mEbhA38vcC19/y9Edd/yhFY3dFDixD9I5x0GC22RJdVVoAIu1/8/uY18OUM0ank0lcxsdAZMbQCoxP7VBtbk631lIZfgcnwrAitQSjqDUlj1SSdAtLgaqkv3MadC8eEuuOiquKbhcpksNrPGOpwr9I98o9A7/ed/GN99lbNhQu0A/7hU/bNnwkPWdibt+aN+xF3/3RO3EjRW7HlAJGwKDDNgwwS9UsU8DxQqiKhFCaAdSVsBn9AsGdU2+avbpy8J5qlsLgp663qpr8yv+/tuf8JQ5bTqwILOKwlckUgEsWobBFAB4rVqJIiNWrG8BWMXiy44AoBJKp3RedZXBPW48fpmYRD+uWWmSh3CFVoNcS/POmb9tiTOGxAsDrNrkWn51qG/kS13l7g/1rOt47jLjsrw1el7PnJV7cnTK9nz5G789PfHsL9jJ+BVFp2o61CAXIqLYJst2dQphVj/VWzyARuyLJLVXt+mXPq52oHoqGyuubDatjvXrYn0BTTVWHILRqIqxf7UWsWcq/FINsyDt/hQAVSILshM+QRuCO/0yg4uxP9dSWZQFFxtQX2KAVcen2A5UpLy5gfVXPLDpsmt/v29wyw5jy5b60u8wf8TFNAJnh1guphG4QN+LOvb04NEnPvN7cWX/O8y0st6B/6K2E7Esg+IEPntSUT2Zp3p2H/uZAVUdmpoBVbSIuYUaUxqFFIGfWoHiv0EqtckyAwarrBLVlj1MEzClooqvQmUSr1SuQ8GUnXlc+DXsT2yKoRjlKd4iwy/EXSMb/6rct+6vSje+8+kL9KM+L4d9t7rb7qv1De84+PiHDk0efGvDiXsogFeqWCupKOZKIYMztP1RzYFVko1kGF2tzwRC0PQu4KRKFvnaAqoZID0dDQGwMeOw4gTLQCq7HKAtmaacY45qkms7FJgu2eARQoiNsLisqooFmsMc5fzMisKyP5Abp1lpsVUT0GbwVFNbsmor7yosEZrws6Kiig6DBrZIt7KUk5bc0tzmdRs/OFQe+OylPZceyv1Vz8vlc16eVO37xnVPP3DH+6K5Az/sG1PlkoOuRcLzowEP3WZaleb782YHXSbhNQOsCuVm6fmdQe0SFlYCVKXSyZZpqINqrnUcxhQ14JcaU62aUNhA9wXnZEBkeJQCpKLboOkqWdsrhZ2ijg8W4paEWWDzBlqR5ZgUqZgS06QIMal2MfQ7B3fe8pYf+wPPrd1lbHljDlLPy9m3tp906TN6bR//y/bolLrdqj958N/PHH7q1+Pa1KsM07RsrT7C15cKqIryXgu5mtU0IB8RpEDtn4QNCmt1alTxFVwsh/1TMcGpFET8VnyeGBMApGqgyvGcmOL0Ha1/djJxOdElQnKJ5VKICMxyeay87pIPDWzYdrux9fsPvmxPlgVvHNXUe6fv7arX6/9hx6Enf286mRmyipZp+xh/k71Roe5PkpCSNKKUY1ENMm2HY3tD/F5bUrFaFxU+lZIDARyjwZRiC4vnwqb9/OlmtSuqWMz5xlXMVq13nvZEH2LTtgrtfl2pgkVXBNoK26uJ4b9rWGBXk52YZKcmWVDjpyJ6EqCaRanqpTo7BG1ZxS4ATVqAvDiLrJjnK0cpvFThpjZBLmTh2fgyFcAhU3nIfFfDvf3f7S33fai3s3zPtv5ts/l5f2GMgFKjxSP3/MO/mzr27LvjyuFXF806uSYoJwiBgHJenx9ghMPZhc8lk7scCaziWLDaSrE67bvOPFJP8yBQfqTYAYqPcFK5PZ+kDFIb1ZiqczGDVKYnKI87Yil8XwFSucsiE7aEf0ADqPm0HHMtFVWT2/8QBMdkWIpiM6XEsiiyPDKLPQfXbb76M1d+/63/g/LI4AvjRD4PR5kD1fMwqKv1lI0XP3XN5K77fqNROfETBoW9HtuPKnJQFQMoZPUwTw/iRJ7deGKQjz5j/y3nRDhVRbV9oWcNuObWNZmF+B4tU4DUKKK4EVFYa1AIoNpIyFQumaZPRnOCQzsTfD/ZvqOdz0AVk572TJVEaMluYb9BG0BVAGpoFSi2PCr09t/TMbjxT4auvvxeo/fmmdX6XNb66xxUB4MXjr9wzcGJA39yePrQTbGXBKYP0YYNBypdRY0pBdLCAqXPHXwcyKEBXzhT+KMmCAqAzSBVMVgFUE0sLJ4XIFDN4jOyiFWcz7yoY4lOKU5i5n8jlQtewLgmHLLINWxyEgBVk31WcWery6yiKm7HUl3FTZMKsypVs4zLILoFNpqWQxlk1fnolo1rWMYXVB8TQBWQObWo6Hgzg10Dtw31D3/imuFrns+rqmv9ipTjg/3g3M5Pbj+y55Ffrp848DNWeHyw7JvMlgInOZuzeaPOwj58+rDtk7me+avNDU72nk+e2U9dTV3IBdfJUVxJBVldEqiQ3FavhVSvxGxHFUfob3lE6IiRy5VVgFyJSdVAVdvVYR4Xrq2EtwCkYsPHFCIrpRgiTc+hEHOME0wF3UPf3n7DLX/W9cofvCf3wL4wzuPzcZTLwSfn43Xz51yBEVDjd3SM7njiHfXKkXcnjYmbrbRKJdcmB+pr+DxyJRLlxpgUZMm8q8VH7rQScXSL8WTBysmnRuYBqWUhzXeAFmYTA/OanmW5S4wmG0OniuIwZJN/AFSYQydhSkmIh2Op///ZexNwua7ySvTf+8w13HnQPMu2JNt4wpjBYMYALyGQgYSXbrofGV4GwnudQPJC0glJJ+m8JkkH0iEJ4ZEwhBgTyACYIQGBwQPg2ZKNLWuedXWvdG+NZ9r7fevf+1SVZFm6li3rSqryV9+VpbpV5+zaZ5+117/+tXBMDq+FzJAyswQ7FpyHyb4GYIUOFewSFmpOjIaVCRgnP6RcBtTSHsV+VXuDk83KxJK/Hhgc+cjoTW/ZJkTBbz0HA38BvwXY1Dubdy6eah5+62O7tv5OLJIBWfIloazMoWEowSFZSrN3Kpf9iqmA/Ybt8MfcYkmGlWBgbvB3wnPBlCE7JfTTjFd35px6Kepqnp/9oPfehp924eP+JdPEZICgKX+yhwaXJyGFMAbnDFoVwCoanRzytCQ/l+QrlwKNRisDOLnj2QjzOkAVdlYWnnSbVfgAC1a1GNsuVO3IAKAhtgEfHIfOyWDGss13fJKp0MPloXvGhoY+uGnDtV+YEBP1Zz96/Xd4PkZAH9lcOfTE3S+vHd7+jnhu3xv8rF4KHIdca81nrKgsIC2s+TpTyVyrBTlhRSIdMqKY/53Z3YmgLhqmzLXbveZYIW0+jwGqYiP+PMmp2UwobsGaCiYuCK2AZCsgBd9XhX4JAGhracV4F3cCw6uCLYWEiIEsDpkTC63EwHEpx1rvRVkwNPrg6LI1n7j8+ls+1W+EfT5m38L9jD5QXbjfzRmPDKBj5tGPbTx+8JGfjWsH3y7j6eFBT1DkIhvaJYJxvoRvXUKKI+4BVrEYQe8E+tWaODPY6BHSmX15J7O890AwYWxh8gRfyOKmXnSmYkkyXZwZ78ahTWUmtZ1Q0kooaaJTWpDOsFhhV42fxjAdiyKYJsOoAqB6HJ2XWx0qSqC2l5Q8XulgX+VR5oYUO2VqeYNJadGq748sWfF75aHJzYObXjJzxsG8RF6wVW/1H9+/9fqp1tRv7zm64/VOySPpl0xXMY99xmDMgDKjRS3gk/H2NMFN3b/tDpwpYZ+0ablIxpWvDgsQkMyT5ykleELDa1ksV0sKlEORcilUDvlorEJTFc9mm8yDaw0bMcuosrl5B3jYUe1oDK3PpC3/M2S1usLiz6xTtToG/JPn+qRjTVW/Mjs6OPaxVYtXfHjT4mu2XiRfw0V/GljTm499ctHske+/pnF03//RnD5ws6fabiXy+doCa2quwwKwIhjFeOoymOSNlbEm5ClW+Kz2zF/2L+3Vp+I9O1R/AVRNJHDRzMeGLfBUTkwCFbyvkwSvgcYU9xvzRDgB7isArF2Xa9uI5eLvLWXCrGohwYFTDTbKmrTjY63XXmVk18Dkks+tuOyaTwxd+8ot/ejri37qn/YE+0D1Av/+9YF7S3t3fOk1zeMHfiGvH3xVhdp+xcMOPOBSLhaDTOaUi4RIJoSMaLP8YIGxT6bJjFjuxOLPydPDRkH2xpUWkMV2fTNvy+uoAT38hNYRJf8WmqhSSlspZfBOzRwGqkxg5RakosGEm6MESSAi6RkQKrDTxvm4RoIvkcyjyeNFW1IuXUrdiJJgME+jkanBlVd8qjK+7EMTNLhH3HADUHr/QUSP6EcmH9j1wFv2Te/6/bo+PuqXkSMekkbIAhvVpx09WRHWwED1DI0Xl8rgGmCJ7v+UYgWwqtgNAZMeDCoY1ZJ2KASrig0YG//ztqvDqgJUMNuKa6UDVLvXWiGlOUGjWmwPe4AqNmzF5gEXjVHGuCRzQaGIaCga/s7wwPBfbxjb9OklS5Y0L5Xv6EI/T0gAaPutS4/s3/GGqX07fqE9t29TNcg9TybkiIwdJzjBqeOfWlj2oYyBssiJQLVXy9zZYD4FqBqqoaisYXslOOTC1M8gCUrjjNqtlFqtjNJEU57jPuKTEOgrQLkfbi1GkKVspDJX9ayEy/Xw77YqUeRo2fUbvqlwZk6Fq93S8NTA6KLbR5as/PsVl7/kzr5by4U+o5/98feB6rMfw/P+DvrQVyb2Pf7dH6of3f1rXnp0fVkkInR8jlsk4XMHZSYzyp02aYlae8o3UEf55MCYmbfeRsPa9ePrnlaH4LH6uSJjuiu4M9AXr0N3OFjVAqhqRG6mCeVxTFkzoQwgFWX/WJPIHSZ5+fOzIicdt3RTSmWGlfWpAKumJIRyEjOqAKpoKIGE0vFIBCXKvJKK/cpxb2TZd1a/8GW/50Xpg/0u0e73iE7/2sHaTQeOHfjlndPb3+pUFIXlkHIwIQqyCzCpGNAuy3feJ/eCOwADVHOVUcpgVVOKIIQMGy/NOtWSdinULkW8ETQ1CKNPNcpqNuaxugi8F28ObeMUbwrsbrEDVDvXXXfDYJWsXQmASQxm6UwgfXJyl0oyqg9Fg5/ZdMXGP1o7vuGJBTeU/QN62hEAWJ1+4guL21N7f/zInvt/TrUOrKq4jTCSsXBVTi5mEceqmtgNhKKw/ANzhd0kCthp1mV+MDg19bCT1/mT7YrZJ1mhGmbs2LJEMYuKJ/xSUd4Hk4r7C0gPE/UKoMzu13ZzZo3sinsC1uxc8dqNJkR4t+TwaIYrs+NR4viU+aXZ4SUr/2140fKPrbn2+jvE6Pp+b0H/OjmNyWF/cC6oETj+yN+tTWaP/sz03od+sSTq1UBnIvQckjIgJTzKpKbUTUlLuHvEpgkkD8jNIQPAYmZi+U5ewHpkc1Y/Z0AtE6bsfXfiMLGGirVJEDSmpJOEFEBqO2GgqhikInpSE6XIS4cHJZq/sCCCDSA2NseiW+icWHgPfapjBPh4fwmtKu7MKBk5AemgrPOwWhcDI/cvveKGv6rc/JbP9MtFJ343j+nHRu/e+p23TzWOvPdYfnTMKWkKSsjidilNiWNSrWjsgpr7z/fBMqOqM7bRQek/UdDqZaRTRV6mTfmfPCqxdZW5IRuZH34a31M0oBnNarEp6EptTseoFufKmr4iBYzt2wBUTdBH5EUc2IDnUGnwnitWX/bBq1fdcFv/eni+Z8qz+zyttdPY9b3x+tSWtx7efs9/1s39l4VqLgpFAjGUgYOeT27gE+ogcQJg6ZDvIBXKfDa2QWaqFYaoZp71kg9Gs2oYft4z8cYoI6Eg2YI/qgGn5gmjf8zhkIQo4lEBVIvNWKFdNwb/eO8iWRA+wE6Wk5PnXAkD+48KWY5yvxfphvCTgSUrvzGxfOWHlq+94lti5dXHnt0I9n/7YhmBPqN6kXyTyGs//sA9VzTmdr179sCWHx1wGlHkpORKj0gGXBrPHWSxo7Eq5cYXN/PIVdgVwxIEsoCuJpGLQEZJ3+km5TqQ+Ssr6LfiOKt/MvnumgQanJDmA79JBqkxA1TVyki1ctIJfDoFqdg0UwGkdr2MbBMJCFX4A9pFFOywdODTB5YYzKpLynHJLw9Q4obUkkHsDI09uOSyKz8u1mz45Oj6fpf/yVP77kN3v+j+/Q+9c19t30/JQRLKaVMYhnzjydDtzxo3kwZWPDgOt6Nfu0gulmd9GqahCkldicoozjNKU8zrnGSqyM/RWuJQ2QVchf7aBFgYGbhxtDABQ93rp/eQBDrRTrDPKmCEARkm1rKnoQov7gWqfkgSnpaZpGpQPTwxMvlPN1374t+uiurUsz71/hs8ryPAMoA93x5szR28Zd9j3/vP6ey+l3npzEgo61TyFXfKx5BWSYdcN2KbPg3tv0Wi5oexWOttXITnNqcGsiF/MQ8tiMVyzGlsMSVJSnE7pThWlCWI5kZFILBd/kUlxoBU44xhgwcsRctNmbYBM/A8cpGYmEC+IMmFnhrhLNLTiRu1hlesv3d09do/iQZGvj2w8cXH+m4Vz+tUW9Af1geqC/rrmf/BcdLQ4a+W5g4fvvLIvod+J69vf6nMjg+UXEGhFxmtpwNQipugMt6XCswOTJkVSwNUD1BlPFosNj2zpIiW7P4VWCLDCkn47CERK0tJZxmpBCX/hHIA1HZKqomfygDVRFAe5xao2jsts0TmFs1VUthscVc/7Fk8cpHGA4CKc3EDyv2QUq9EWTSQBGOLtlQnl95aXbHi1pEX/vD+vpXJiXNnm94WfHfLvf/hYPPwO6fSo9eIKm5yGXmeR2mCMTaaNzRS9fWoZ7ruTP8yA1WdU8JANaM8zkgnGbmZJl87VHFCCpBcZU3NjXTQRKHyIz+V5yVKt+bqKq4xBrbF/1mPVfwdv6ZgysBQWfCBDnFHe+RCgiDDeLA8fOeNV1/3W8sGVt19pjPr//vCGwEGq09+qTJ99NCG9pH9P9yY3vXm1uzuDZHbpGoZNmUJwafDgeMDgGoRS8rrt9GrGp1q0dVvNjlWytrlU9H4xynXkGGBoW1TEoNR1ZSh6gV/ay71h0aTak39bRQADxyDYe7RtTGvDF4t+WA6I8hD85eQlMENww20LA3N+EOj3xxdufp/VIYXPT60baom3vrWLmuy8L6S/hE9zyPQB6rP84Cfy48rwOrBHVtvPj796M+p1uGX+7oxGkltcsklDJmRG22+dnZT5U20YS65TNSZET0uAJZZtXfGE+10UNLkWElrCp21SWcx61JVO6G8jZ8ZaeiamhnlLbCsAKpksuTRb4XGko5kwHa04v9hDq2MFICBqgyInICUG1EeVQBQKSkN1NzR8QdLIxOfG1q67Paxlw3vEOKV1mr9XI72hfXeW/SWFd984O53TcfT/6nu1Md0mJPvG1uYLMWtxOWbB1jVS/nR6cA/bfOY8a3MAVZ1Tin0qrBdixNSSUoyydn8v+wEBK24JzySYEkZgHLh32zG0P3fYbSKUS/AazdhyLTKWHBbANWepioj3UHp315H8LWFr6v2yCNfl4PK42tXrvvAjWtu/AjD4yKR41L+oi/Ac9d790bTO768qjV38KXt5tHXp62pl2St6QlfJo7vKiyXJpqU5VEorRuzfm60syt8b3yv6Z8FyWBlJ0i4zjWvB/iZgEXFGp1jAwv0iXmLrn6fVOZQzo2CSEtDhcsGUNjEK4QQgGc1flkmgYpXG8i2PDTHSsocN/bLA7sqw4u/VhoZvHX15au+R6tuifvz8wKcnOf4kPtA9RwP8PP99sYhaHP5yTu++aq8vv/HsubhV7hZfWkoyQmFYSVhW8XrBxzJeSFj+tJ2JRf7YpuVZwtGvbZDvB6y97MR2qPED489mMOrpEkaYBVsqgWqmoGqItVMKWumpJBkgj581ITszZvTp2wXq/GFLHz4HG4KQ9a1cEJSTkR5UNFqYDhVldGj/sTiu/2R0S96I5N3LH/Vm3f3/VJPPePumLvjpffv2PIrR1pHf6jttTw3Igp8hxTEqbjh9DT9nPwO8wNvz/dMPzef1ytzeDpmmU2AeHNnWFVEyqYpyqMxZXFiSps5USR8ihzfNDcBkNp4VXRsA7ByuhVvFdCEYs6n8Eo1fzZ/j+bBk4EqX4PWx7bDvQqwasZyDs2IHDxAHkVu6cjk8MS/3Hj9Te8ZpuFav9pwbubO8/GuevNmtzE2N9qa3bfx+PTem1Rr9gad1tZR2limstaA0JkrARKF5o2LlMbH2vCaIBMswwqUynZ0WIONUQDYVMQDp4n1R83ghwrZCuahY0z80XSJKpz9WcSu8NptkLGZxXBNY0YXf8AmOOReiRT/7geJU6kc9kvlh4PK4B3Do4u/uWz19Q+J1av78ajPxyS6AD+jD1QvwC9tPoes9bere+751oua0zvepNrHXuVk7TVuGkehK9lrkRDNBwcABwuZy/GL6Nw0C41pairKRswD2dxnFtphgQOLahugcpT5odFDtGRqQKpOUgaqWcvoUzXrUzNSXB5Fx7/R6HGqFPvqQIJg7Ka5YQrd/rA9ARvlBSS9kHI3RFdoRpXhmj++dBdVx+4aXrPmS5XFK75XufolR/s34FPPDDRlfHbfP79t+/TOXzoaz9yUein5EZouJH9n5kYF+MUxC095k0sJqPI2rYdVPhVYNfptANWcS64ZGNUspSSJKY1jyuOUKFMUkkuRDKjkBOQhhQd2PgCrYJiEw6wVc6XMqnYf0A0yULXlDcOnFq8pvp9CDGD1lkIqEwAAIABJREFUq1aDiIYqPKEk5LYt7ZIvg9ZIafi+G1940zsOB4d33SD6dm3zWUMX8mu03uzSzny0Pnd44/ED2ze15g5fqdLmep01l1HeHNV5XNU699CVIGVuzdFQpDfpUiYK1azhSDHk4Cks6wWjmiEaOWImVcM6kEMrAGYFM6kGgLJ/BTuxGHN//B3mNuh9E/uLRliNaGynpERQbusgOEp++EQ0Mnz/0PjkXZMr1z0Qrbn+oBBs9N1/9EfglCPQB6oX8cTQemd49OGvbmxM73p989ihN2RzRzcGIqmGgeMKkQntJCS8nBuunBwCeex87Q2waKwpGqSsyQ6YU2ZP0QBlFzkA1TyFJtVo9NBUAkAKkJo2Yv4JVlUkimSGZivbSAJwBG0rFjeAJrMN71hS5cyghiT8UIuonOVRuaVL1SPO0PjWiXUbvz654fqvUWl8e38nfvpJvFVvrdzz5Hd/dU/twH+czWbXUijIdRH1qcl3PdOxzgR60RRxEV8Uz8GpFUDVgFUA1dQA1TShJGlTikpCnJGvBZWETxUvYq0qmptQRcB8R1MgGCwDVHt7rgFQizK/7cYuYlWtvRADgY6OtWCwTNkfzg2+73fcMwCCPe3n1Whg97WbrntXM21uvmHJDX1P1edgHiyEt2C519RUmea2LmpO77587sj2Tc3a/iuypLEujduTSmVlSVkoSXlQhAqtHO7L11roLNM5bAFREbPpqKzgglY1g+A5EFkmBDuy4H4gOG4AezCkCmtUvQx1ajZe8O0m4fDfS9dVjnQyIdxUuVGb/IFjojSwuzI6en91cumdo0uXPRKurh4SYn28EMaxfwwLewT6QHVhfz/PydHNPf6psWRu6qXHDu1+a3r80A06b09IkUTSS13ppdIVQniws2FrqCK1xCaUMFA1tSGR2xI/tt4AqhmsSsCiIrEEJf3caFFbir1Sk2ZCacuwqzIjzj4vjM6ZLeoYlmPfb0r/iEglzyftRjr1yioPopzCUktWBo5G4xM7Bpau+O7k+su/4t44eHdfizq/6bFT71z0r4/d/gcHm4feUteNYS9yGajKTHDkJlKWzKPbLTy/d740X8UtKrguOAFSs6dqkieUZDHFSUxxu82sqpNptqga8CKKREASzShgqnhj5pBCVaHDqPY4LTyFUS00qj2WVMVrbKMKWFRYuiHS1XVRskViEa5pNFY5VHJLM5vWbPpg0sg+ePPVN/dtfy7SqcuNV/u/NkzxzIZ46sjG6Zkja+r140vyJB7WeTogVF6WWrlK55xsbayoODpZ57nSaZrLPFVS5dKN27kk7UohISKAmUsuFOW8lEsptElFY8QqJCpfwlXCcTPX87XnhUngRbNe4B/1KwN7y2OLtwwtWnKPF2Zb+zrUi3TyncPT6gPVczi4C+mtNcRGe++coNaRlx/Z88TLp4/uvT6OZ1Zp1RgORNsriYQclRodkxXim2YrE6+KGFSyWlSAUwapsJ9KIbhPKUUjCXSodWhRNeXtjFOo8lRxyRPNJGCOmCOyPqi4WXMiie0ARRcosXl/qHVpIInLQ7XSoiUHBxYtfbQ6OXnvwOSS74RLxx8Vy140vZDGdqEfy8Pxw1d9fusX3n8knXlV6qVeGIWcHS5jIhfZ2kBMNtO+sLVZ6Od0vo/PMEy4fVugCvP/LKZ20qJ23OYUNplkFEqPqm6Jyk5IPoAqp/m4JwLVHg9L3i5Y4/Ru6d8AVdZuF96pJwFVvmYl7IPg5gBmHBpFE5yB68+VfmPV5KrNvpv9zGuu+uHD53v8+p///IyA6VnYGVAtqVCuKtRulSjP/DSPHbOzkTLLE8fLHZkpxX780IDlSoLAwIRCh6VM8JNSobLMyV2T4ao4H1hJIaSENloKLxPSSxzPyXw52JSBf8zzxBTJ8rRYtKjx/Jxx/1MuxhHoA9WL8Vs9xTmxLOkbmx2amApnlZqktL0qbdbWZ/HMunbj6Fpdn16ps+aSJE4GsjQJcpVJDQCDJ3uj5qbbn8GqYVHzDPZSEN8nHK8HX1QRa5KJIGHLnLjpAhRBy4TbLeuguBnFNk9JkWs3UOQFmR9VWpXq4LHy8MgBb2h0hzc68f1gYGRbXvW2R3504LjIasv2UdK3Lnlmk/bOY3f88Fef3PxbU2rmegq1KIcRubCWAVCFvy7617mod2IJ+pl9yiX0ajbvL5wq0FCVUaJTZlRbSZta7RYlcUzUTinUDg04EVWciALhM2gstHyQWxTWUwUoLYAqbxDZT9V+K/x5Tw9UoQfsLOZwy4CkxnF4IwK5gaPdZLw6sWPx5OIfefn6l2/rNx1eOvOV5QH0GUn044IefVSSv1sQrSdaR0S79nWmzb6DgVi2nOjgYV8sxvAsITo8NS0meagW0dTM44JonGiiO3Yzx+bEqP3fseEBTaMj+vBhZL2kevHgYE7r1mEX3HeauHSm2zk50z5QPSfDurDflNnVx++MyJ8uzc3ODLQaR0ZVu7XIUfmiTOWDeaYHclIlrbQv2CxPC6FzmedK5lkuZa5EnnOJSOCpslTkiRI600InSkrk4qFHS7u2tUNKpQXCeGROWmohhMTNVDq5dJ22cIKa44XHvDCYiqLy4VJYOqCdcH+lUjoaLVvZoGrWolW3JP1mqbObV1/c+/l33XXoO784TccvdyJJZS8iD/G1MRpvXMpETjl76GIr0QN4zu7jLv7fOgmo5rCoAlBVCbWSFjUAVJM2qWZigKoImVWNyDc2VdiwockEYNJ2/ZskocLM32hUoS/lcOKOhvXE0r/Rkxe/Y6JXQZLBpwiOBBAScoIbvFuVowaC4eMb1m54+0h15Fvr+9GUF/887Z9hfwQukhHoA9WL5Is829NgTRM96tJMLaSsHrXqzUBq7aet3Et15ooslnBjJJGLuXZdEkT2WS5EnossywXlEvhRZG38WYlM5SJPMulJKYRyoHVyhKPZLSUh5Qjo+KXWjpRaey7qlLHjRs1SqdIMRypNtzTRLPvDTVq3rtlnfc72Wz3x92597OP//f65R3/quDu73AtdqsiQXCQXpT7bgKWyAKoIbegD1dOPummvLxhVQEIw0hmlFDNQbVMjblIct9iOzc+JqhTSIICqCMlRJk5VwX6NGVX051srqoLR7qRPwRbI5gZZRpWBK8txuob/xmfV+K+i3A+7Sw7vYG9Vo1OFn2ooS9mm1Vf+l+pA9R+vmryqX/5/bi6vs3oXOHEQHQyodqBEdSrVjx2tKp2UBKV+nCaeMLsU+EerLNXagYN+Cr2Jo10llOZYKcq1IxGSlusQNi5YUkPlo0qlHEVtpYOyo+I2qAlHwdoj9ANNXiUn38sp9HMK3ZTiKKXJSfiX9v2nz+rb7P/SuR6BPlA91yN8Eb6/KSV1Hqf48zcE0S1EdJ+gRyNBvo82c0HuQfPaZYvZkpxozqGjxwTliEmaEVxTGs+MoyRuoyrVlCfavB5/n2iilnWcvL5IJNBEv0tEv2MjrYuU64tw4M/ilHBD/MgDf/nXj7V3vKkW1MeDyKUyBeTlPjlZyE4LmZNTDq6b08W6iUhn8XGXwK9Yc3TgCABB5i5zSgugmhmg2m63KG/G5KWaqjqgQbdMJWmBKqR93IhiPFSLzQHrTxmYFvZUlt9mQItLxyT6mHS4HjaV2Vf8FtwEBAGjKHTKcK+LsalylU8BRfqyFZf/0VA09NfXrblu9yXwZS2oU2RLqUPOcP3gk+P12emJtFWb1DqddLDqtdsjQutyrnSYCfL4UhQKxk9Ka4V0a6XQop8pTTDpSJXKkizL4ixXsUrzXGdayUxrmefazbVi4z+lBbYpkrthhXSVcB0l2OrFzbTwYjcMG24YzgVhdLxcrR6LqgOzo0uGjlFl7SytWtU3319QM+jSPZg+UL10v/vn5cwtqHVo1zcqLVUbaNXq1SSpl7K4URaSytIRoctWqq7DJn1aogHVtG+BOVBZrh2PF2iNmJVMa2Srg5GVoZ9rmSslZIbfA/sA5sFRJQXWwZG+IiWVKruZkl5WKoexG0XtjKrNKlWbtHgxrFHUxZqEgrE/TIdLn7nnU5/Ynu95daPUGghCj8o6oEAF5OQR5VpT6uSkIMzosSJ7XibHBfkhAImmHI8HgCpkE9CpxjqhZtqiRtKiuN2itNEiJ1FU1T4NuWVuqII2WOWSFBoJLTDtAlXbbIj3Z0uBQp9qRRlF6pBtuGJm1WpTGahqvKem3OHIK5YAoCsbENbTPvkq1GsWr/27clj+o5s33PzEBTn8F9hBa/0+SQevD9uH5sYPHtm+QmTpBpHHl+uksTrPmou1ao/LLBvWSbuk89xRWku0s5qvHi1xSqBXQGvFsdTsDZVp0onSWVOpPM5V1lJ5FmdZGus8TUmnWEMhOoefFDYqApOBE6u0cFxN0lfC9ZR2/djxg5YfleacIJx1ff+oH4b7/LK/OxfertLiJfuHhyYOT6zceJzWrYP06tKOrbvA5t7FdLh9oHoxfZsL4FwsMJVE3/Boz4Ho+HRrIFO1UelU10pBl+dpsiZL2kuzpDmuVVYlykPc+WHYw1kmWsP5Crye0gIwtbhdIyEF6gLYsMIayNXS87gnlST612UmhaMc4WeOdjNfuKlU8PETce66Le07denKY550j5B09og82ZtrdTiKguORX2nQqlVtolWpECzWvCget+nbnBe3Xrzo0/f/w8f30L6bWqW4FIU+lTQ60AMSyiMYODCb6pj4XHZ4uCjO/lydhGUzGUxivApGNaOEUmqBUU2a1Go3Ka23SMQpVRioVqjiRuRxRrrxCjZg1Bj7d5OmTNc/M6fc/W/AKnOr3PFvDNXNawqwbMv+/HeaMpmTcAQ/2XgdjKr2yc19vXJi1RfCIPzN11792kfO1Qj13xd7vtscui8K9td2jjhpe60r1StmZva/ol07cjllzTFXpIGPDYVKSWUJRYi/5QsQux9Jmhl3cPV4Tc42gHDlF1gAsUIlmnSsOI46a+UUN2Jq1xNqNVOK2zklqeJYX4RKEDZGcOvnuePzMxcOKYSqSI/IxdMl8tzcLwWtyuDgXDg0cnhg8fItYaXy7dD1H6iWB/eOrxmbo+t/ECzrRbNG9ufqhTEC/XvShfE9LfijNPhGC9r1Db8p4uGS014R12evaddnXlGrTb08adfHHUo8V2q+f7KbAKcAFafGKynbJIE94FQAEAEc14pYSJe0cUoxjims9ZOEvi22CbJJPGgOcvC0N3MOupTaxvux+4DSwmtLJ6gH5erucmXoPq8y8D3yq1u8YHDPk7P+sXXr1sFYFD1fFzSDAGXaI41HNtz+8Bf+5qA+fE0cJUEYBBQR2FTPpMpw3xs7z5uxv7BP+Xm6ToryPyed8/ilaKiijNo64dJ/ozlHaROpbDGVyKNhr0xVp0QumtjgbSp9E7LQkVoYoGLAZ6FDtextJ5eqKP/3+qoWGlabXsWpQEidg5zR2Ms5kARoF+V/vWR46R1hGL77jde+8f5+c+JzP13MRv0+l7bHw/XjuzbNHXnyB6YPPvlmJz++RuY1V4hYuI4mx4VMA7MHDk+afNYSm0RTcyXaJ2NXszZyYhqeDFY1aaihMmWcV+KMQyayWkzt2Sa1a21q1BqUtBHGIkjjmeN693gtJe0R51XBpB/e1TgWLMyuIOG55Pg++VFZBdXB2cFly74/sXbt1ycv2/RvYtnq75d3H52mW27pd/I/99On/45PMwJ9oNqfGs96BHhxnpmpUvrEhnh6xwvT2qGXxK3j1yRxbbHKW4HjJL7jwGA6FTpP+eYsYZsDdAR2qTgCdqBGKCVArCKlrLYfWdGI8tMue1CCGTCLrctAFaVY7gnjbHRbDrW+knzfxzoMQ3SO82MKVqvc0ZADkOOnWno14UV7/fLQI6XBiXvCsSX306D/JNGaCzoXfave6iet5IVfeuiLf3lIT21IwtQFUAWjCvN5jje0Nz+GO1xqNMxq/3G6ETBAFWMH00kDVJUBqiqmZtykenOOEsQHt1sUaZeG/ApVZIn83OMSPQzSuZnKTv6CNy18hvHpgJ78/9qAUPMw87jzb7b0X7zGxFfa75CBKkhVgCCXNyeLhxffO1gdevdrr3rt3UKIpP89P7cjoI8/PNzY++QNxw9v+4G5wztfmdUPrwuoWfJEw5E6E46jLNPN4aaErQ4s+zhi11x9J4DV3qNjY36DWK1loIYKlfI0pywziYCEmOp6m9J6TPW5FsX1mOJWRkkzpywmUgliq7Hpx/yTlGNxxCcjaooJe0nSleS4MPB3yIkipUuVTFUH6v74xJ6Jy664e+0NN/zb0MTK79Kyy470o0+f2/nTf7dTj0D/ltSfGWc9AsYx4MEBmjpy9fTR7a9tHD/yEhmnK500G6GsXVGq5TkigW6fwCIIdAEg3QorM+geexNmrMnUKpg9Yz7P4ZQF3WqDAuxKyr8LwAnQiuZZcEb8dwxYASDsDZ7BKl7LdvZs3YObPKepYHHGjUI6pMhRueMlwg3rwo+mya/s9kpD36pWxu8IBxdvEYPLZ856kM7jL96+7fZg0fJFN3/xe5//4GFx9LK0lDtREFCokZLEcYc8xij3YzTNTbIPVM/8lZ0OqLapGbcYqLabLVLtNpXIpSGvTBUHQNXlTYK0jCqau40yFY+ikerEzn62sOLXWRFAL+vK18GJYBZTnC8Zy6gW6VdoqFo0OPnwyNDwu1995eu+JYRon/lc+6+YzwjozZvdZE3rsv3b7ntDbXr3a/LmsU0yrY87qh2GjiJXaGJTfKxB9g3Bk/I23W4mzBXYZVOLF1rnMuNjzUDVKgQKNl5pIw3IFEmAVY6vTqhdb1Or3qZmLabWHKQBKaUtTTqVzK6iOpVzZcp4WnM6oNU2g/F3gxIpBIIglCX0taxUE29k+Hg4MrFncvXau5esXvulxVesuo8WXTvdZ+fnM0v6rznbEegD1bMduUv897TeWkl37V/XmNv38lpt/w+l2eG1QsWTXu6ESHlm3pJQQU8IzvJCZyb1ihtBbFQng0zLIwC7gkkFq2pX5KLZhBsJ7CJtfhqgyZorZgSg9ytYVyy8BrQa9kmaspZN9Cm8KiEXQIIP68GEw2WwjF8bqFyGLeVGBz2vuiWKBv+9OjT6TX/50h1CLLmgMtK36W3BTG3mtV954PY/PSKn16alXIZhSBEDVVPuw55BKGP2z4xqv/Q/jyv7NEA1N13/KP23mk3S7ZiipwBV+Nf6hv3vAaqdsn/BpFpX2wJo8sy32tSu+b8BrwbMWumAlbpwDLttpsK/g1GdHJh4dHxs8t0bNm745pILbD7P44t53l+CzfrsI18cTOOpF0wfevInatPbX0LJzKpQxpXAhQrUrHkcMUqBbaAz8iash1z8hz68i0G7fy5kAMVdmlGs0ZAX0Ry8JTeZvgQhKiQBAqmBScox1u2m0a4259rUmm1T3EgpaxPlqSQUrIBvWTPNEiA82YyXtOOScgKSfkDSY/0qUeAThaHWUTkdmJg4UplYvGV0xcovrrh849cq4ZIdYv16NKf2H/0ReM5HoA9Un/MhvbjfkP3/9n9pcTJ3/IZmbfrVrcbMzXH7yFXamZK+p0lmHknlMYRkWz6VktYJ8arIizP+c6wPJJZplOstUSBygl2g5T8ZfLJnpf3PZlrxYm1+pSj3G0kAvx6eryhrFSwr3g0aLHPX7nRBm45pFqLyE0fGYNYJKCePcgHv2KDuuOFjYVT6VrUy/I1gfPJ+Gn3BgQtFu7p55+awNFR6w5cf/OL7jzjTa7KyEgFrVEMuP2NMGKhaRpXJmj5QnccFfCag2qB6s0atRp2BKjSqQ16JGVXPMqoOmlisFVXhXNsx7+fNV+GVypYYxvy/eD3P3aJq0ANSrbaVS/9ozmGvMWNb5UAXm7s0PjDx/YnhyV971dWv+roQoh9rOY9v++legrWw+cCtkzPT+2+am9n/lnbz0GtUe2oscltuyVfkSVQrsObYdUmHZpPNpXusODk5Ar2gZmWzZOlTgarZm/dQreZ/e8Eq48tCwwqXAHShJjnrVtNWbtjVuTa1azElDUgBIBnAE+0COCZgXfOTJQHSoZYW5EUl8lysrTgNh9wwIhGGJMplcoaGWwNLlj48vHT5V4aXrfjKkvVXPCLGr6g9iyHt/2p/BE45An2g2p8Y8x4BvW1bUKeta9P6oVvyxvQbVbN2o05q40LWSXqzJncq90hnAJhY8cCigqvkwpIBmB0WyTZI9faYd4CqBaEsD7BlTAawtsmKZQEFy2oYVJYSaM90tVJgASuYVByBAaSCLYHMs9AGFpntbOMCFgFHim5YYcpiJLzM96PDYblyHwXVrw4Mr/4qLavsIVr4di0GqAZvuP3BL73/qHtsdVbKZRDCTdMAVZY+dCypDFzq61PnczmcvvTfaAOozlGr0SDValGZgSpK/4iudclRLrlWo2qihS3ssF38pkrQ6fXvMKb4cgA6exuuOhGsRcJVoVE1Nq0doOqyRtWlsYHxJybHF73nyo1Xfn1CTNTnc7b91zx1BKDLn/nOR5bGc/tuaR6b+tHZ44dukao2WPITEUDqJBA5jTVPkpABsZpZ+x2RB9YyXhvxOpMhYXTPxZ97rsVTdXQWcpECrHZv5HZtRLMqmq1SzYA1BbuKRqu5NsX1hNq1lNJEUQbngAyNVtCuorHLVKty4VKMTY7nmxkKPbbrUhRFJH2f8sAjqlTIGR5JS5OLdwwuW/a18aXL/3nishXfpeHr5y6UzXx/bl8YI9AHqhfG93Rej5KlUFo7x3Z8ZoNqH/uJ+Oj+H8prRy/3VSsouXA3ySjTNUpylPmNbpQBoDYgFbFUaKBndoGZIaO5Mz3TRZMIys5opCq6/43o3wi4uD6NyGirYbW+ggyA8XmCvSnxekHoZg+IkKtOngGcEBUAqEqXGwS4bKqsmToWY4BURE1KSUmW8BE4sGsBYGXXdGhZvVh61R3ewIrPlqqV2/yovJ0WX99ayAsySv+zx2Zec/vDX/yTw3JmfVrJJZqpQh2aHHkrhygsqXDT6wPV+VxqBkQqpU7RTNWmRrtugWqTgWpJuzTsW6Cae4bd5HlrDP8LJrWrVDUbNPNvNhSgeB17pRpGlUv+trTfkQfIbjOVkWObCoYByB6NVcaeWDwx+e6Nm67a3Aeq8/muT/2a2raPjh978rH/LZk98h+S2pEXZ1mrVAokBa4yMieNlk3QkLwCsjyJmz7xpfAGwq5nvNrgd7B2mY1iRwbQ4wBw8lEwUO1sbApO3mrMi/fEDh2FLEgBwKw2AFDblNRjatUSSmBjheYrOAJkxRpq3VSwWfLhDID+Vk2ucChwfXI9j72XnVJAwdAApWFAulpVpcnJI8NLV31zZPmav3MGxF0j675bF+J9xWJ+9gPd/83+CPRs7/qD0R+BU44Ag9Stt3mtocnJuemHfi2Z3fNjonl80s8SEQncqDNKs5gyePw5WJRNqd4QpViA0b0PD0DgTXQ7AyABoBYdHwaocsmfy86AlVhwJUsIzKNosjIaVgBgtrBiy0HTDMAm6my/4hKhq1V45IC1wo3Bhd7Kfia0mdbyytzoAVK7npR4bwbGXDotSmI4H4eUqKjcH60Nji39WFAp/a23atljROsT7s1agA9uphoev/lLW774gYNi6vKkopwwNM1UfEeEJILHohudaqy++o/Tj4ABqtiMOeyj2tv13wWq7XqD8labytCoAqjKiPzcYbs1x/FIK6PRLmBGoZ/mTRR/DwCk5jVFl78x9bd/U6RUWfbVsORm/8HBWRao4u8ZHCufJgYmHx0fGX/PFVdd8Y2+RvXs5rneept/aHbXT87ue/j/TI/tfFFALcd1PcITmwJOCMPg4wEfU5T5ebNu5Eaq8+xqwrnBztpTPR1QLZpLC4BaHD02K52HRESAkU9JZkk161YpVZS1U7ZMyxoJN1il7AaQURprUmiwylzSvI5avWrHx9W4VLhOQK4bsmZV+g7JwCFZ9onKAalypP2Ridr4mivunFi+9vfb0n94fOMtjYW8kT+7b7//W+djBPp3pfMx6hfQZ2pYHB08sDZpTL3z0O473xbo2mCktfQUkQNLlDwhpTPDGvANkvv1mRllpg7drgxOwXiahZMbnWxWOVujWJDK+ki7yDLrakGl7Raw/1Ys+mY5N0bWptOffVbBrFrgymwr2hnwFCi7QWtlGFVwWsZU3fZbs0MADtNCbZazGqcA3Aig30q1T7GItBuOTEeDo7eGgxOfjFa97IGFavOzdetWP11cu/GLD33lzw86U5vicuYFQcg+qnzefaB6llficwhUuQGqqCpYa7UeoGpMquwGD5D1GQBVIJ9irgOourlPE0OLHhkZGPnVV1/z6n7X/1l8+9Cl1h7+hzfueOTL7xSNvS+riOOlwNHkeiGLnNLMSovQ3GlbRREWbUr9ZmU0FR74O6PL3rzeycz+eD6M6slAleU7vAyiIoL4XM1Rug7eDBFXDFbRYGW8VvNWSs3ZBsUIB2jkzKyqGEAVqWmO9VsF4EVuqyKNc5HQ18L71zSn+qFPTiDIjSRJlNWigHSpor2Ridbi9df8azQy/idjw6UtYvUr+84SZzHP+r9y4gj0gWp/RjztCGi9LWhuf+DK+uy+dzRndv6Ep+vDvo6ly8SmYONpsAVa2hqT5BwVYwVldU0GRpomJuM92VVXFR0CBmuaRioGuHgH1rJaVqK3J5ZZ1y6ByWRCx5bK+mHnsGsxgBgMqxIl0jIiIdF5azLamclicGq63VnaB6TKZ2CBA2vGjKUVbvhKOJRJSRn5uQwH9/mVsc8Go0s/NbiCweqCK3PB8P+x+sNX/Mv9//zX++nIde1SFkKjGqKZCuAHTDN3CsNN0TgkLEhqeMFdo9bwn30nzKYMPqqJTqmVt6gRN6jemKVWrU6q1aaK8GkQGlWJLQKaDR0DIBjMdK3UihYZtqziwIouo9qxprIa1eI1HRYW3x/HDiMqAAAgAElEQVSshgSR40n26iwmJGQG0KjKTNKSkWX3DlQH3v3aa/s+qs90WunbbnPoBRPXbb3307+i6rtfFVFtPHJSgYYoJElhfWAD/WK9sysJd/ZzkQmgz6xwXPCXsIQy37WD+dBZG82Rncysnny8XcDac9XyBxXdqbY4hBU4RwSrIp3mlCcZtevwWG1TE5ZVbehYJeWJY8IBsmLdzUhpTYrX0IC08EmhWVVK8nyHA628QJIbOSQjj0RYIjE4rN2BRdODS1f+4+DIko+Ollc8JDZt6vv1PtPJ1n/9CSPQB6r9CXHKEUAEYOP7/sZmY+/b4tr2/yjjmWUBZeQA2DAzCgMqwDqg1oyEiA3YLGyh2C6neOtimpnO5UKLZ8hM09NvglHNk6EuswTWc/B0wsmTOoC4e1XllINBgBk2ZABUJi1KJGARY9ldw5Za1tSyp4xT+WHav8xP3Ehs3CUTwTmlYGy9aupGo9vDytinS+PLPhYtetHOhTaVEKF6Xeu6Jf94760f3asOvqRdSkthBJga8jnB17EDVK3u0Wwk+o/Tj0AXqPYa/ic6oXbWplpcp3pjjtp1ANWYqjKgQbdEZRkyUEUzFRpYUP4vroUCcPLsY9b0JO/UIq3qFECVt11cJUAzoCLHhXuFBaoafzRA1c1dvWR02Z3lqPzu113/unv7UZjzn+dav0/SrhcM7Nmy9dfbRx/+CRlPLQ9k6rocs2eT7wA87Ua4Z/GzG29jqmcuL+NbahxHzEaFZfidKtOZgerJrGrxG50wPfbxM6ISaGW5sQtgFetiiuYqWFXFDFSTVk5ZW1igaphVDgfUBqhm5FJOPlelIPYSEtIVQa4nyMMzgBuARzIKSJarRJVhFY5O7h2aWPLxwcVLb61sfPVjfQnA/Oda/5VPHYH+Xak/K04NVKe+vWRq98M/GtcO/LRu7bt6wEmFSNHJChsTNCiBDcgplynbUAlC4lRh5I/Gga7yrsNQ9libFxDV8AaGaTCmU7a7v8PLFu2vXZazWIBPPPCuEyF0pjmD1ZwyGFuriLQ2QJVN/zmqymU2lRd8BmlGk1p0VButJv7NeLXy2ciMhEz5CFMRkXYHExmMPBxURj8xXlnxMbH2htmFNJ3ep98n30Xvqv5/d374Y7uzfa9shslAWIookoZRxVjwbTNH0dKwzLaIuJBOYwEeSzdCFWVd1BFSlVOqDKNaQzNVHYb/ddJxSgMFUBUh+RrNVC7pDNpohC50l+BOY1Xn2yhM/k1DFOuprZu/aabqugXgz+wkwNHDmKvmyjIAFhpVnzzl6mXjy79SCYP/55XX/sDDffAwv6mFDv9j9314oFk7/trpHQ/+1yidujwiJO7BbxRWeKaBzWBQw2ia9cz8P0rx5gHAWKxePeZS9p97V0xeH0+6O3fe5Wl15F2PVWM8bWcUF42MzyqeCAfIYjCp0Kom1G4gCIAojyXlKP+DUWV9q+LGqVw77AIAtpiTtLB6OJJcPF1JXuCSF/okA49kGJKsVgFY8+rY+H0DI+N/O7H8ss+JdS89Mr/R7r+qPwJ9oNqfA/MYAX3ooXL92NbXzx3d/jNZ/cArw7wWVBxFOmFTU8qEoEwqBqlKwuM5J4dtjnB3BEg19jpdtqirwetyBUUJ34BUXtx5ce0+Oz1KNmnKtsvyCt7NdzGQt3iCUeBQS5VxrGAGl5bcJ50byyrJeisAVlhZobPf6GcLPSr+DADLS37R0MJsFk4nJSli9qjMdECpjoi8wVZQHr9ncGTFH5d88XVadUu8YAAAVxy1+7+++z//5vHGzh9shvFoWI4ociJjEG+Bqsyx7TA30K4LwzwmyiX7kh57KsgAEZ+qM0oAVFMDVGt12FPVSKY5DToRDYBRpeAkoIoNU9HaXZT6Tbkfj5OtpzjSsgeo9rKwuCLQmW2uJTD/ZuPFQJWbqXx8tl45ufJW1/X/22uvf+1jl+zX9wxPXOvN4cHvPnDlsX2Pv7d9+PtvGKYkLOErcnzKnMCU7xm+Gf28af40ANU8TQOVucLM9wz9qDHrN9//qSQ3pyxunKbZsSuqKqwDrGDE6KMMqwrNKTbxaUZZklELrCocAJqasliQylxSKcAqXC1Q9gdQhV2VcWgxRoOQTBmnFMdxyfd98sGm+h5pT5JfKZOADd5gtV4ZGbt9ZNmqD5dnx74pXvlKm4n9DL+A/ssv+RHoM6qX/BQ4cQBQ8m/uqF43O7XlnVn94Ju8dGaoKhXpdpuE8kwpyMkpd1LKZcLgjQkFdDBzF3PRzX+yFrVYjHs1phakFkyENfc3R2S0qmYVN2V4cwe2kMqWycwS3MPCcjlfM1DNczwVpalhCuCzioYqCUbR8VlzxWCV26NN9z+Aq9GtGu2qub0UsjMYdBv7Kk0+ZdqnjErkhMNHKyPLvlKeXPz7/mJ/uxA3IJJrwTw+/OCH/mTL8cd/su42lwTliEpuyTBzVvLAco7C45ab2xbMoS/YA2GJBMwhsDdTFqjmCQPVOWZUa9SszZGbazb7R+k/Mqwmudpj30rWPjNQtVxaJ3XqaYAqmFELYjuG/+wMUIBcTH7jWGF65SS/HnpWdPyHItRrV6z7gB/5f37zZTfvWLCDu4AOjNnUrZ9YPndkx48d2nHPe8vp0eFh15O+FpRLnzIXJXFTi+DtOTbbPaxqLtA4ZcCqeZhNtoOvCeS3Bav5Ka65p1yHZ3Dk6AWqOASeo9isdMbTuLAQXFNyRXmac0MVHADajYzL/yoF2+9Slkne5MMwgI0LOn0GAN2mTQxNVVJ65HkB+WFIToCgFE1RNSKvFPD/h0NDT1bHlnxyYu31fyXW3HR4AX21/UO5gEagf0u6gL6s5+NQ9dx3Rqe3b/mV+vQTb5PxkdVVJyUfjFEzIUERaTCpbpNyp8m+pwbGuSRz36QdGWTZWZTN/xYWVNa6qmBAe8OruXO/93e7KUnmZV2Qat7clq0tE8sLMJZTtucxHq7QX6L8n8OahRNYTHOVRGOVCIn4GbAMoGiYQhMKE4181zHxh6bZyroYINSASSskVwGo+pTJKHOj4b2ji9Z/IC5XPjGw7MXHFgyrSkSffPzvfuO+ww/9zKxsrPGigMpumVwONzDj5VrT/2JD0Aeqp7/Siq1WkegFqzSU/uM8NkC1ZUr/AKq+luyhCkY1VB55mTX7B1AtnCcKtq0nbYob/TqbMWP0j80Fs6wMWGwTViEAsM2K0rGm8WiqQrY8wHAu2Ee15Jbzy9Zc8d5KpfLJ61Zcd+D5WE8u9M/Qe++K9u+488X16T3vqU/d//oyNWjYr3KjJypLOVdkzFYDLGnxn9nHWEYVXf5ApfaBpYUd8OwTfw2f55OvO8a7p/j7041pt45lGldZAMDAspBVgVll4RaDVVhUtQBU69CtEuWJ0ahmuUtxRpSZnBa7plv2l/sHUI3CRssj4XjkgFUNQi6oBZFHQTkkx3fIiUpxMDTx7cnLrvvT0lWv//JCbDq90OfopXD8faB6KXzLz+Acs/1fetOB7Xe/V9UPXl+imhsSLE1ScqRPOXd/KlIAqbJt7KJgVK09kjksj+BfWpjyG41Ut/xvIWzRtc9WLPDvNGUxlMB6G3kYDNhGep6kJ3XEFqfEC7n1a7XxLlZ3ivK/WWXRPJCh1IXIQKRmgVGVIWnO3g6sFACSALAEBqhaRYBZoG1gAWNWfB5HjqJ0jvHwKFEuZaLcGphY8UA4vPiXS658dCHZstx+8J/fvnnnXe+eyY9fJQOXSl6ZfBeMsiF/0HsO6YYBYH3T/zNdLicDVcyzVGUMVJtpk+aapvTfrjUoFA4NBxULVF1yM7Q8+US5cVkwEukeLoz10j2MKocCGAaLNaoMVAtpTVFMLsCIJNdzKIcTBzOqhk1Fv6OnPV3xq81N6zb+7KKJpV9eObTy2JnOs//vRPrA11buefiunzx28KH/21X7FvmqSZEzQK4MTUkfZlMsCTYNUfwnXiM6YiRjOWXvtOynaq80yTGqZlMP4UCvh3EPzz7vCsdTXQC6Uh5spgqwKsgEEiA/OY8VN1W16xnFiFWNBVHqUqY8inNJGTfO9pAAxhbWpNpxmh8kVZCwOBSUInIDn4SryfOhW3XJLVfIGZw4EE6u+eyKa2/+bRpaNbuQNvH9OX5hjEAfqF4Y39M5P0qNdv3aEyNH9375vzUOPfrmIDs2GVEqZJZR2s5JBoG9AeImaIz3cROUSINCyR8m8txglXDTkVmme1ZoewZFp78p2RsYyz9592/8UE1XrAGqXZbhRBVX13ynGBpbpi+yBvD7heYVZa44oxjpLCjKw1O1AKgo/7Nm1TURq7b0b8y5bbtKUeriGxC6teHZatlkx2H/xLbylDMwMTu0eNUfOlH49+VVrz94zr+0eX7AHbWvv+KLj33196aTYy/VjnBKfoVCPzR6RqXJgz0Of1emla3PqD4zRhUuE0meccd/I2nQbKPGQDVtxVSSLo1FA6xT9XOX3NQlB/MPyWBctu9ptLF+qmh+4gY/C1DZU9h29p8aqFqNNVTYvsvXKdhy1hHim1WCfAqyoWjw4KpVa9+6dN3SB1eL1X1/yzNcP+yZ+p0PvXjmwPd/cW7q8R/35awb+tBxwvg+grECkYL0CdpUbLgL1pK3tLaSZDcLcHIw1KtxOOEUPmPJZx5W2mT/rxeozusyt1KlYrtp7ACNjMfozgt1qSn9c7A0XABSsKo5xfWc2g2wqpp04pDSPiUa5X+jVcV/fExmYTanx1pV2FWZTT6CAPwoJOk67DoB3apbqhBVRtticNFDqza94A9K67IvCdHXqs7rO+2/qDMCfaDanww8Anv33hYtckZvPrxr8++rxp6rgnwuDHRGEouUcigBS+MU6VGmLMlpKgxSTRMVl7pkaoGqXazxoxf5dD2ruiPfaSgouqkNuwD29kSg2ttoxW9syvAdtsKArY6NIJe0jW4sS1KKWwnFCW4MKPVjgUVzlQGqElZBTlerakCqaUYxzJdhsQAC0DyAzlkwaWCt8HstNG255aw8tnyzNzj2vpErNt0nxHp0mp33xwPte9bf+si//uFMfPwNucjLJb9MpaBkPB21AapFc9qpmjrO+wksuAOwDCi0vWwnnFGcxdTK2lRPmjRXr1G9ViMVp1RxAhqPhmgAQDWDsbtDDpj4IiHNbteKcj57ahayFv5pAS2ab5hRNclURaXixAhWIh+xl3C90IpL/xxsoRwKnag1Whm7tzpQffvrr3n9nn4J9syTSh97YOjQPZ97c/3ok7/Umtt1QylQFEUhJRnWDbg3YH2B4wkAJyyqsF51I6ABFCVXnABWTcJYdwOek4KMyAacGGuq7u34mQDVrjzAAEquMNno3MIGq8vvglkFUIX4FOV/TYpZ1YzacyYAIE8ARH1KUSlSknK8xoYKmBjs4jjNOi0dWN2hukTkBgF5YciVKS8MSAYhqbCq5eD4wfGV6z5dWbHiD6pLb4Q0asH5Tp95RvRfcb5GoA9Uz9fIL6DPhUdgffvVY6o+9c76zBM/S8n0hMxr0oODHtYlgDCFiNSCrrQejyeYVBtu1LCgJ2lU53uuRQOAFe53LF7493ubsAwANQ/7B8t+9v5V8WcBrSqY4TihOE5Zr8q2UzJgCQB+AqyCGQDygM7PMKpYb6HzMxpWwyLApxI+gzb1Bc0wDlKr4IbgaQqHj5RGVry/PDz+mdLa1+6Z76mfy9dt09vG/+Hhf/ytI82pt7bz5qLQ8alSrrC+IcsVR99yTw/7LXaB/pmP6enNrBYqK1vMGybDela/09lyGemJGQ3zKxgn27ikc0pUTG0VUzMz+tS5Wp0N1UWsaCwYoLFgiCrkk5uZ3wPTaaCCiUJlY3/LnhqA0hOh2pG8AKhyLMNTNKqdCE1tgCpcCGAr5LoGqMIKK3Cj2dWLV90a6vC3XnnDK4+e+bvtv0I/+S/rdj34pZ9uz+54h0ynJ3x0tHsRKQps/C0K9qiswPAf44WNfDFZ7GYCINUI3jtzx0REF6C2IyR5ikyqMz1P2+lf7NK762HBfposXcuoFpIrlh4Y7T2X9HOQwkarGtcSihspJTEIAIeyzKdcgV3tJgB2LpqiwZXXS4fBKkCr47ncRIUwEc/3SPoB6SAipzrUKI0uun/R+o2/WvKdRxaSNKo/0xf+CPSB6sL/js75Eeqdm8M027exduDJ/xG3Zl5MqlkSqkkOQZuqSWWwZbJF+g6gOWnqWATQZeSe+dQypfru7xWarU45q2ckjB5sng9YssA7ME0pbseUxBkphbIVtKolEjIycgAAVdj6OJrXeJxzB6iy7ygatSBrwB88tuEyPqyILTQGNaksZeXRVV8IK4v/rJJM3CVuOP8OAAf0gdJnt/3rL+6e2fWOufbxDZ4rqQILGeiOMYQumB7NkmMHZeZ5ju1T5RddKcdCBKrWuakDOnvJITZqf5pHMdeKmQmwaQAnNnAxtXWL2jqmRtLksj+AatZMyU8cWlQaoVF3kEoKyVAWrkg04WDLY+NR+f0MaC0eHZ/UwuXCyk96gSqD216JCsz9wfCj6x86anRlY97mUgdudOjaDdf8nlb6Uzetv2lunlfOJfsydPsfv/svXz61+853JrM731xx2y4DMngxi5JlxBUJTuUrlq2TLxzLi54CaBYSKPPLJ657Jw/6qc397ceeEsSeRBR0BLKWaGBLAEijoFNFEhUM/zNKGim1GzElLbilwCklIMVOL1Zzy/rUYo4atp/dJ7j7H2lokqSLp8OAFUDV8TwSQUAiKufewPDBpRuu+e3ycPgvtOwHFlTD6SU70S+QE3/maOICObH+Yc5/BPRjnxttq+k31PZu+ZMsa45KmTlCx8bEn7fcOXmOJIXIVF5XnwpSOyzq0zQ9zedoDFDtPuAFyR930t/j754JUAWjCvYAvqpJu01xnFAG0CB8ckSFgaqWRfe/AarcH9ABqvaGD1NvmRnNF4AteUa3ZSUK4CoSEZE/sGJbaWjy/YPjGz4nlm2Yns+5n8vXQH9866HP/MgjO7f88tHGkZudgERYBkj3+YYiwIawGTjG9USH2hOP62Sd8FMRLd8DnypNPpenN+/3RuN1MXONdq87la2/Q897de3Xe1lYBoeKW2d44xKrJgNVGP3X4wbNNWpUn2uSamVUpTJNhCM04lQozOGMYYCqdowPMTOqcKEA6DVcqf1889MA1y7YMS1VllEtHAE6QBWbKoOYGKwWG0olyRNBWo0GHn/pDTf+vDMb3Ld6dV+feqZJA+/UvV+54231I1t+nhq7b6yGOSeJQQYFxxAANl7zeCE6zc7OLBBn+rin/ffTgVT+tk8DVAuP1s6stySvqXyZdZX7YTOr4W8m1K63KW6h6iSJVGiBKtxSwKqaQBezHBtPVWOxZj2ZAVSRWOW6JD3HAlX8mYMAtCgN1Bddcc2Hw4HRvwgvfx3kJxbln/Xw9H/xEhmBs7+CLpEButhPE8wBPf6RVa3G3M/P7H/03USJ9FwsQfBzSq3wXpHvuZSzV8mJQPVEZsDcKM/2cc6Aqk1lga9qGsfUbrcpTaC7gtaszHZVZIEqd/2j9M9+rKiOm9K/SXLqAlX4qJqs9gKomm75lEKiYGK2PLzsI2OLV31UrLzp0bMdj+fy9zY3vn3Dtx/a/CuHGoffkvhZGFQCcoRkva0Hdhjm3pw//3TM4tNrAk4jO34uT+FZv5eJqbRA2r5bsec6WTBXGLP3fmhR9jcSCUFaaopVi9qqSa2sRY12g+ZqNWrVmkSxprFghEb9IRogNFJBz207wgUxUMX7wAPAbA7su3esp3qBqjkK3jidoF8tZAAGsODfYcfG2lSAVRynkhR60dz44Ni3X/HSm352jJYf7gOEM08lPb152aNf/6f/Kzm+838PsiNLBktEruNxMyZ07R0G/hwC1TOB1KcHqub8utcl5p0B0531mi38AFQhska3f05JM6FWo01xM6EUOlUNoOqzDIAbqiyjahwN7DoB/b4FqvwT3r3MqDrkemBUDWgVnk8qrMQjazd+NZxY8vujG698WPQb+s48EfuvMHO5Pw6X9ghovS2oPfTVFya1g7/Tmnny1Y7UwmNhakqagapZknHjg1a1axNl2U7+UdzmT1/COtNInyugKs0KSwpANU2o3YpZq5qn0J6WSDplEk5Imn0Bsdhae6qCUWUPS7xWk0BDGV85sHcyQFWClkBjEkGnGlJbDmXV0eX/Uh1b/qHK5a/avBDsWHboHZOfv//zP793bv9Pz+jZ5eFwSFJoChzXmNCzjk5yys6p9ZoXPlA9HaCeP1A1BBp7VAplyv55i/1T68061efqlDTa5GSSFpcnadCtUEkH5GWm+9s0vgjK0fXNQBUNN9aCqkhCs5uF3uz3woGi46Paw6gawGIYXtiwAbB6rk8O3CyUoJJX2rdm2Zq/f9VVl/8u0bL2QpiPZ1oLzve/Nx//pxsfu/uffzOvH3jjgNdwB0KzBqYpJBUB5SiZw16P8dq5YVTPBFTP+O8d+X6x+TRMatFLwJsflPJh4ZfklLQMo9qqJ5TEeFVEpH3W45u9vvW61sjgKrr/exhVdP47koRrWH0DVB3jAuC5pIJKVlm67vHRJWveO7Rq6TfFyMKKnD7fc67/+U8/An2geonPDn3wjvGZgw+9qXn4sT9ysoNjLgzvOdkp5W55h21OjHceNxT1NHd0d+jPTQPnuQKqOA/4BiIEIANQbcecyJKkmP4ROU6hU/W4LIvTdLihymSlG0YVQBVyLB4I0ij7o+xlfREBWnDjSEVAbarqaGjpdyojy/5q6OobPyvERP18T7Pb9G1O9mj8o49Nb3/Xzubel/pjPkUhHD0l+alDIdt1uZSySfn5Ptpz8/knA9VeBUtPr/ZTdu9P+T20o6BpWuTcRNXOWtSKm9zp36w1SDcziiigxQOTVJYlChCGAYN/6FCltQyychbWQPcwqr0sWdHRX1BhRQhAL0DpuAWg7s8pWabREIEOvvThyqFCL3rkhquv/aOrl1z76T5Ind/cOnrfX/zIjgfv+FXZnnrJSJBT4OS8GchVTo4XomHe6oBP/37P1LC/eLdTgdAzAdOTj6TY6JjfMxIFM+dhX2biXtlnF6ofeE23jEYVsartJta5CmntkYLMofBP7fhdF4tEl1EFakfSmgCjykDVgFQwqij/516ovMmVU6NL1//m5OjSz4t1Lz0yv2+j/6pLfQQu0lvSpf61zv/823tuXzt76LH/VD/84G+UxXHXdXC3y9knlKP+0GAEpjDNGbAZuxzTTWpsUnu9A+f/uad65bkCqlhli+jAPEspRvkfQBXdrSog4ZRJOkip8phVlZD4WVa1AKocXQmGFeV/Nuc2Y8FyAE6wMoxjJgKKRZWcyqKd0fCij05ueMFHRfmKBZEC9PV9X37Bt3ff94s75vb8dFJJneqgT6H0KExdipDSdZED1dPNzmcCVKEuNS6YilqqTa2kRc1mg+pzNUrqLXITQYNOiSarE4gtJSd3SeTGnojjebEZUGDjjM3biWV/c5TMoPbqvTv2VCdKMzpRqmigYmkK4lKN5tXRDvnCr5ejyjduvuGm/7p6+LIHn90Vemn8ttY7w31f//jPHtn1wM956fErBwOMZcbfCQCedE2UNMBbx3GhZ2hOBpTzbSw8ExA907+fCqh2f6cAqma9Nql0BVDVrFPN2rCniqlZj6nVRPmsTFqjocoCVSv7MsEsxrXCrIEmKMV4UNumKshPXMmMKqQA8FjNg1DrgUXN8VUbfzesjt46etUP7L00ZlT/LJ/tCPSB6rMdwQv499Fk03zyc9fMTT3xS40jD71jwJsjB4wPN9YoZhMBVLEzT9OcBBBcx8jaxBoVQLW3sfRsh+TcAVWOIiChcsrzhJIkoXYDVlU5d7YKWTI6VccnzeUro1E16y8YVRtFKQQByJtsGdNdzYs9WwIaT81MeJSCiQjHjgUDE7eOr73yL4LFN2492zF5Ln9v6+xdI19+8t4f31/b956D+eG10ZBLoe9RRZUoQGADGKNOI9RTl4ZC33nyMZ3cYsVA63Tl0OfypJ7Re/Ue1anLtadaEE9kVE12e6ZzSnVGLaRRtZvUqNepNVcn1UipTAGNhkM0HAzBaJ99TNF8w4V+25EPStbF/OkBoyczpb3NMGxhxVIUC1TtBWdcJ8xTScxFSS6YfoDVXFDZK++cHJ381LUbr/3T5YPLZ57RcF2iL9b6gaEnv/C3v14/su1tftZYWYXOEgDVAZOOTn9b+u4xneodqrMBqvMBofN5Te9xGFus4vF0QJXjtYxOtZ1SuxlTs9ZioKoJjCqsuE4EqkUjlY0AMA1dBUDF/ERTFTZMYFYBVuEEgMQ0P6IkGskn1lz1/sGR8Y8MXfXG7ZfoFOuf9jMcgT5QfYYDdjG9XOut/vRjD748mdnxX+KjD7+x6tXNosPdnUVsozH050YqsK2dtCljy2SAalEuBnPZ7V1+pmN1roCqlWWhvZV0Hhugig7XFoCqx+V/dP4Lx1hUMXkqwSZj/TWdrZyZDhDApVucu00P4pI/GFUjCVDCoVRWKHUHY786/vmJNS/4QLTipXcuhJIrknY+vvNT1++e2fUL26e3v11XMxlEAQ24VfKUz4yfbR0/pXy9E6Rw0qrR7XvutBXzjX2hPdAAYltKnqIrfHpzqt6mFFM6zQneqSklKqNWllCz1aRGrU7xbIOcWNOQU6aJyhhVRJkcMjZmivWp1s4HDH+u2UmDS6r4f9u9XQyt+X8bYFH4rfZ0ePN3ZbPgjSYFQUTYZGrypMtsqqNkNhBU7rhs3RV/dtO6m27vN1HNb0bqxr2LH739z/9Aze79IU/FY5EDdxDBpeyMk6iKcKZT21ssBKDaSTU7JVA1Pq548LabxfWa8iSnuNlmoNpsoF4AoAqNKiRfLGW1MddFeqCdo2D/LVBldhV+quytitK/JJaTeYJyL6KWP0gTa678UDQy8ReLrjhF+2wAACAASURBVP3hxxbCuji/WdF/1fkcgT5QPZ+jf54/W+uHylMP3PeGeG73e/TsozdWvEZnQTJpU9YrD1F8XOq3EYD2uItUlS5QNVGoZzupzh1QZVMg1qjqrE1papiDVjOjLIHJf0TSidiuCmlVnGBpS/9gmIvyP4AGM86FJQBbA1kDbQarsCUEUC1RIivKHZj82vCKDR8cXv86gIQFgdzu0neN3P3wd39w99Ed//24PLbEKftUDirkixD95x3GrnOzZWRXbFzMF39yKfNCAapdr9QTjxjndOo5a5PP2IbHnDsYtZRSSnI8M2qmMTUbTWrM1SmrJxTlDo0HQzRWGqFABewWga7pIhvdhAVocnLNc8mMbtf3srjEbHiv5ey6yWH8+x1ZgLUnMmJqk+aWo0HOI9eU/Y8MlqqfuvG6m/5szfCa3ed5ublgPl4fuWvdo//+gfdT88CrfZ1WfQdxqQ55nktpnpAW7G1nJBsn2fGdivWcT+l/PmzpfF7Dc7nY9NiGu+7AFxUwA1QZUxZu/kifShQD1UatSa0GQiNM6Z+BKtsE2iuF4657wCo38nVL/3hjju9Fyd8BUGWrVcq8kNr+II2t3vTxaGTpny254U0P9zdPF8xlcV4P9GwxxXk96P6HPzcjoKe3DRx68t/ektT2/bqsb9tQ8ZrM3aDyzyAVANWW+jslSwYqRQd4ccPvNuAsSKCKOwUrFQyjWgBVaLGSGCxXiVwXBvgBaenx+XU0qihh4YmGKrgCcNe29a7iimsBVM3SDaCakE+JUyG3OnnX4NJ1/2ts05s/IwTubuf/sVlvdrc/uv2qmdbUb3x/etuP5GXhuGFEoR8xwIGFbNdU3tzImPEr/sP520ag4gbcC/sAlthecgEyqqcCqqdjUmGIbozzbbc+dKl5waYmFKcpNZOYarN1as81yEmIhtwKTUYjNOBWSMKSSiNa0rDwxn8XulRF3TTiEzd/BoSaeVLoT40tVbd5hf/Nsqn8ery3RFka703kCZ9cJfOBUvXbE0OTf/m6Fy77JyE2Jed/9l0YR6D33nH1lm/8zz922odeFggVeW6JI1DhD5qphBRBr4pzKfTF5rt5OiD5FNvpefqqzheYFqN68ut7XSPMa7pAFSpVJJfBIxuG/7jOmVFtxNSoNShuEWV5iRQkQTZZqxPIYgkM846Yv2ZeFxrVE4CqFMgTIccVlLoBJdEQDa/Y+JloePRPl75o3X1CnP9AlAtjVl7aR9kHqpfw969nt47sf/RrP5HW9/2629i5suK2eFFCh7+tJdpSj+1WZn+qAqgymu2UUBUThkUc5NkN6jljVDuICuEFMPuPKQFzUIdOFZdAiRwAVQHTf88aqBpW1WEJgGVVAVgIDVdGnwtUUBS7AViR/a2kSxl51JYRuQOLHqhOrPmbiWtf/HdCLMfgLojHnYe+MrHn+OEfuWvXvX9Y89uDTjWUaHbwHZdCgbJx96bbG6zQ1Uza255dPS5UoNoVKjz1a2Gzi56gCXZCwM1cZRSrlOIccwdsatuwqc2UIu3TSDBIo8EQlURAMsdmr2BTDePJAamcJ2G6843GtGtwdEqg2hO/Wfjc9gJVBkkMpo2FHLZEJb8yPT409lfXXvmCj6weXr1rQUy8C+Qgkj3//sJtd/z5/ytbB18SOiJwnQqzip6EhCMlLVMmUrv64q6f7alO8fkAqqcCtU8Fqpa9Zys9ZZxNsBHNDVCFRVUb87nWoHYTc73cAaqGsCg6aE2lrZjPptJmY38LNrVgVCXkUhaoOj61gyEaWXnF50pjS/946Y1vuVcIgUDr/qM/AqcdgT5QvYQniK7dP77/kW/+VDq379e99p5FZRfmeSjzY1EyvpoMTNlWB5p73AWLLv8uPOEI0cKIfMGV/m0uO7NUGZGKTUNVC8xBTHEb5weLKsOoKnij8mJriALuzC66WbmxqheoGkYVeJ29ZjFu0qFMutQGUKlMPDowueb/b+9NgCS7ruvA+977/+deWXtVL9ULGo3GvrBBEuAiElaYFCmJ2iyKkmUrpPAiTmhCDmvCmnGMHaAdM+NRyPJQthymNkqyFgqyKEqGSFECCW6iCBIgwAbQRAO9offqpdZc/v4mzn3vZ2Z1N4CuJrpR1fWSLFR1VVbl//e/vP+8e88957cnd775N8TY7jVjWwnt3M+efOHW/ade+rfPXXjpvXGFal7Np0qpRGWpGHDz4A6DqgFbz978kUkb/YpqMQHcfzOt5Yoqw8WC0nCJuGqvnNlz7+HKKnjYsOG1FdUojanb7VJnqUvhUpe8VFIzqNN4ZYQaXoNkKsjTRhkCcTLEkD6gURjKYaBqbXht6AYBx0q3KivqP+Be1eOxspavGfrD9LaXezQ5OvnoxOjEr7377ndDxzfawGlutacu4iOPv/XgV/6//1eGZx4oK+zf6pRnijesAjsBmRmOZ9EKH7iubwRQfaXKaw+o2o6SgammG9bTgEX7LDOcaUhUhe0OtZYMUM2pQTmVDXWl994ftFAttFQtR9VOoHIHgodSzfCgjw2/B3tpn1peg8Z23P4/6qPTv7LlbT/qgOpqV+cGfb4Dqhv0wjPQWP7byZPPPfEP44UT/6oAqphM7gPVPjepD1TNhDt/8E3e8LSM9qZpW17toro2FdVLgWoOoBrGDFTDLgBIwKL/LPzPQBQyPwCoxfS/AauoZhmgajF8MXDNTkWokpnKQuZ51CWfZHXipfrEzt/bdPtD/1WsoYlruJF9ZfErw4utxQ98/vm//Tdn0rntXtPzqvUyBTwwZs4XYvTGhcm2mnvvlZVAtZCqGZyjX9NAdXCNXkIdXglUM7QXdM76mTlseAFU04Qlqcykf0gUaqqJCo2Wh2m43GRNWh1hqh+GECYSpkXab9njuwaoFjapK1vHBQ91kPFdbB76ALX/TgOoxRBVEqY0Wh85OzU+/dGbtt30id2Tu4+4gZVVJXkRn3j8rYcf/9X/hzonHwx8Knl+g7Jc8sZDwfVTYtAoWxNA9dXoASuAql18BVAtOvYsCJtnhNPKk5S6AKqLLYq6kF8bYtF/XcworNhsFfzqYgNmZFKQN9jdj78GUMW6BFBVlCiPllWdxm6644+aE9t+ZdNbPvDMWqFErWqFuCdf9whcLaa47gfqXvD1j4BeenL89LNf/Ilo+fgvqs6xzXU/JhLwfceyAOwCaDU3btxPNSqS9rZrRkXto+CyfodWZ9cOqJqp1aKimucxJd2QWsshdVE5yEoMUpWq89S/4VsZ4X9u6fcqqqiIGSDL0/F4DoPzlUA19xR14QleGz9Yndj5+1vvetuviaE951//K3j1f1Fr7e1b3DfzuRe++r8dmHvhh8MgmvZqHlvl+p6iAK4y5qJzW9Bwjy0fcgCRclW10FUcaGGvRaCKG67ZTvUfrNYw8DAqFmZwEFWzjPUyDVBNU1RUUwrjiFrtZW6R5m2I+5dp2B9ikFrz6lzRzJLcSLvZdr/Z0lmqSEFLZcCMo7FtU3sc/WEYO1LVc6xaOVTFm03LHwZQDcjDEk+3TGz5nxPjY/9l19ieJ6anp9tXv0o25m/qU1/ee+Cxj/4SdU+8zffysiqh9S/Jy31SLFOFdZGY3HhRRfxyEbuWrf9VAdWCtsUtILv7RDU1h3QfWv8pdVqmogqgqkWTcoGKqlXL4PVq30N2g9WXqDJAlTdY1uEPg1QAqjA6VEpSonxq+w09efNdv1Ue2fyft771A8+tlSHTjbnS189ZO6C6fq7V636kemHfyNkXPvej4eLx/120j+ys+RH715sbeh+omoGSAaBqJan6UlX9qtCr2gm+xhlcW6CKpW5a/zkkqrpdarFeIPwNypcCVct8gMC/0ZO1YEL4hr6rkMi5OW5E221FFRWyXAnqakWiMn6wPrXrv2+++8H/ugaBqniKyDtx7HPveur4V39utnPmuyIVj/iVEvkl6KuWyFPQ4zTjvuyqxKoA1kZxENz1mLoGswKUrUWgakrhKx8XA9X+ILfmCX9UVPEZldQkTSlOEuqGXVpcXKC4HVGQShrxmzQSDFPdN+oJ0E3NM0xVo/VvFAMM3cAo8JpZGvtNKwNXwOeVrf+eFYCRtupxVS86Caw9LcnXMh2uDL+8ddPML02Nbn50z8yeMw4IrD5t6tNfu/3Q4x/9pXT52LuVimuqUiPSHvmpz3JOSuWEzS4IIW8kUH1lkGq2RZdUVC8GqggNg1RUVTVlUcLOau2lDkUYvRPDpvVvwSmfbvF18dkCVj4WO2yKzz3hf+7QGK5/LJmjmk7dfPevNqY3fWz8nve/5Kr9q1+fG/E3HFDdiFfdnrPWLzQufOOvfiBcOvavsqVDdw0CVVRTuW05WFHlSY2i9W8rQVwuKHrhnPle3fv6VeJ9rYAqbjJm8AFANaQsCSkOu7QMfmEHhwuOap2F/1FRZptLy1GF8xQoAINAlSuqKNKyYDsmu6E1SyzvxBGQgkI0zhsTB4amb/69qdv/3n9bS63/wUtwSM81Hz/4yR954eT+n5pPlu7PAln1Sj6VSyXyPY9XAV9hbdyO+tBpcEuykqNqKHFrQo1r5Wq7CKia5HfRcVq3NYAQAFQGqbkBqWEUmQGqLuxSW0RJTkOySuOlEWp6Q1SmCkkNXV7D82bLYYYMhsHNdSmuwlmpNzNaZWXgBlv/VtyfS6bWpcoK/Q9SagugIjX4sCorS//ctultfzw+tenXG9sah3aL3Y6behX5XZ/65vaXv/Sr/3e8dPh7tOiOqmoFxAryYQ6SZeR54OQnLDfdGyJ6tbx20V32Sqf5X7Va+qrKAbYLxnMG/Y6H+dLMFvB7FF9bcxfoqKZhzEC10+oae2lUVHtA1ZwE51HuoljlE96IFSoohZ2qBap2cw8qEbozifJ1Up/sTu2+8z9MTG/9vcrt3+0k065ifW7EX3FAdSNe9R5QfbJ64Zm/e080//IvJAsH3lHniqo/cJM1UkQ8z8+OOuClFkDUcFMB0gqFAJvJrhqsXiugqhmoAmSlpPMOA9WogxZXl6IuzgNT/3UiYYCqEa0esFG1eRicK/wcDkDAICzFBECag83JX/FNIJOCIuGRV598rrHp5t+euuXB31pLw1QXL/m/7X5u+xMvPfGPTizM/vh80t5DgVJo/QdBwFVVhQoJD1b1RKq4c9hvaRqgOshRXUENWSPvsRWWpOYOfsmmioemMBUNkAonMwaqqZGi6nQZpIbdkLIopUD4NB4M01ipSVWqkMp8EjmoI0aI18QD1WhjNVAoT/YBA2Bqf2ixxz0tXKhs3HpUgJ4TkgUNrPPP606XVDA3Vhv90l233fHvvXb12zt37gzXSNjX3WHopQPjpx/76L/uzB340Uy3tspKQJ4skZf4PKzm+1A/Sc0WZ4BjzP9kGTIzYFk8Lmn9F9X014jMKw5Jvaa81cVA1a48XjYmf7MEH/5th6kgUZV0AVShoRpSkkL8dIin/ouVazZddpNl6T49C187SFVUVnsDVdyNMsN+iSrlemTT/NZb7n64Nr71k7Vb37EmrKXX3QLdgAfsgOoGvOi9BKqfD85/62tvD+cO/Xw299wP1IMuSzRBC9RmMa4Amal/K/rPiQr2ekh4RUXRqAQACPA0bI8asLrgXhugiuM27loFUE3jDkWdLi0vdigO8X0AVTM4QGjtK7T5MVBlKA9mPsBwrxiA4GvWcML/bUWVa2MGsGVSUgwty8bEU0Obbv7Y1APv+v21JE918VXBcNWnz//p3m8e3Pczp5fO/oPYy8ahXROUQQMISClTZeZCYKbJw1DZRUNz7M3FzlxmtvhKLFTNGMarPYq7/aXPumRYf1VLzR7dZSb+sQYznZm2f2aBaobhqZCW221qtzuUhymVqUQNr0YT1VH+7KUeidS+DyBxZq2IuegGoMprxYBWA1SLKX5DDzAgwE7nWWTDa64AqwPDWAC3xW/gOb5U7YpXeere3Xf/8oEnD336gx/8oNGRc4+rioA+863a2Sd//8NLs8//TJ4u3+aXPZLKJwF/4TwnX8GNLjUz9MzjLqTHbIWVL7ChzFz2wfznlT+53PvgOweqttvFEmlcBu0NwiJ/c/HBAtU8ySm29qmwl05zcPHrpKlkCheFUsYgSGaQblpPBqAWX4ObihwJRz9UU431b6TKmRqfObx5193/ZmJs62PitrdeuKoL5H5pw0XAAdUNd8n7JwyAMn/gT+/qnN3/4c6JJ352sp5RkgekPZ9yjIGKxLQrM3S6YQVpbqq5TNmdhXflPEgkSKGqaKtsRgFg9Y9rAlTZvhISQKgKppSny5REbYo6beaoRiGS6RApr0ma21wAGQDm8PTGIBXZRGtglcYNyyZ9tk61DjXGHlNQRooy4VPu13VpaPLLo1t2/lrzTbv+bK0LWx8//tXK03TiLYdnX/qZI2eO/th82CnVJ0aJKiWCvozyPfJww0kz8nOiQCrCTDtuxrxtEYJSKSiRmlvlZuJ95UK4GBca0FYML116UzecTgvhVpZrL1GX6K2di16kV40EiLbDR+Z2XbQ/+5JRDFIzTPebDxb3TyOK4pDamPLvdinqwH2qRNOlCWp6TaoGFcKIDd4jQOmGyWtan1AJGHzwWuET0kwbYQYJNkYAOhhYK2SOeFNoq2IWrPLqMwIE5MOYAfFOUvKUl440hp+emZr59bff9s4/FEKAzOIe30EEkBfjp37lH7z4zS/+SxG1H2jUypwPQPkJSoLSsEUSF0OZDY9lHltmNvjq2MiZlcu1zGKJ92yWeanwe8YASCIFrqityK7m0C8Fs8agg981DKKRl5C38SjUWsxnic5Bio+csjinsJVwlynspqRUhXIBZypuHRn6jz0Rfk0tzfFboGo294rBKW/yrREFnoq1iiHV1KvFjR13frUxvesj0zvf/A3hBv1Wc6k39HOvElJs6JjdUCc/f+QzO9rHv/mPwlNPPTwStGXu1UlLBTdzFrYGEV5mEIbGYE1gbBplQpmEAkBmE7E0QDU3lYI1BVQBtdGOZRiQUJ62Gah2MTTQCimJUS0cIqUsUEVS54l+TG0boMr/5MlsaGJab1UeijGVst7ADAapCM5UAKpDSWV402fHtt3yn5v3fP/frPWhAdycn5j7TOP43Mk3nb5w/qePzp760JKMfDlUEaLmEUZ3IRAO+Sp0PksY3rGTRwB9qdAMVLWnSCNoSSHf058b6mNIQ5FY0R+9rJ6pBW+98pOFrRfbVlpAgOMAuO1jWlP2RVWHQWqvGmSeU/xZAEr8D9UlBqsAqWlCaZZTkkTUarVoud1inira/cNqmCa9MaqJGgXYuPAaM7s0roJaLmzhJlW8TnHzNudth6xsJ6IAqaCdmGKcBRsMEMyEGm8KcwOFDU6Sul5v7JsYnfjv22a2/eFt47dheOoVyng3VNq65icT7//4A4e+/vj/kXUW3ldTmR/4OaUyIRVg+DLkSXasLXPZDbEDDmSFAgYPH9qug/kMnnI/P6I4m3EHwoBAD0B1oIJ+pSf4SkC1oJHw2iy40rym0PHK0Pcx779MU5ZoSsKcuq2EOi1I96GTBKCKtr/JnSynZt9ZBVA1Dn3G0IIn/tFxQiX1IqDKA5iQTvOGumO37P3jkcnt/3Hk/ve8KIRwbmlXeqE3+PMcUN3gC0AvPTF2Yf+X398989y/V/HpbX5lCHdbyvKIE5qnBAvZ6wwc1YCrB6aimtiEZ6qqChJPaDHhls92Rqu/X66monqlC5d5iRqSW8jRMekMVdQ2dZZa1GnHlOG4ZYM/CLQHJGaj3m+rqQCjZhjAyAgZRxbclHiam0Gs+YwPANWQAhLl0eXq6OZPbt2z978Eu97x5HpYZg/rh+W7Fu4ZOnty6b7TC+f/yUvnjr4/rGRDWU3LPNDklxTVymVSKVGQK5ZDAmjC/S/VOSWo0OCeBV5rqkmuaH0W1UQD7G1dsb9KBqSterGCMHlPUWDgil8yFGVmkbFBYv8F/k+xBs1fMGoEBcfWDnthlsRKT2U6NS1/0pSgkhrHlEQpJVHMkj1JGJEvfRoqD9FoMEwNqlOQB9zSNBQYsxUyw1HmBdH+NA+roWrKXL0SG9/wGXjaqq4F0mi1stKGBS78GtBlT3KqBGUebMuTLGvUh54baQ7/0ejYpj99cNeboJfqWv6v0xtNn/j01sNPPPa/RAsnf8JL5rbXSjxex/Rj6KiapgquU+HQBKBaZD2sB1NnZSU7u+KL1VBQZAaBKkw2Xs3O93KndXlqgN2o2eMzA33FKxu7ZxQY8FlrOFIRpaimtlPqLicUdjPKEsiqgQIGoGp+v8dC56Vsz4hzoQGrDFS5qorXMqCb1791rSJVyrNKc37LHW//T35j9OPj9/19p0jxOq3VjfBnrvR+vxFisSHPUesj5eVnPrW3M3fsX7fPHnhfvVbjWSKdY7NrbPYYBPAtEJQAJCfr08j3RQiXSwaqAoBQ5Obn1xioXunFKmSVUPHKk5jyLKSo26bWQpvCEFW/CkkB/VQMUiE5ozJg7K25koqqKrs0mfl3A1RxUzI8XgaqqKwW0EsodqXyh6ZOVEe3/MHUnjf/Znlm78ErPd43+nmorD52+LGhVrpw/4uzR376ePfUuxdpeSov555ftTqr0sOUOfmAqlBJ4IqSaadjEAkxQdX1EqBqS4s9R6uBG/vgtmaQv8e3Vlu17sfGlrMGgrUykVkHnhVVW+tJzpVJaEeatYsBwVyD8pJQyp/R7k8pDGMKO9DbjYkiMPU8apTq1Cw3qKFq5AOk5oU+rxlqQhx6QLUgLVjwuQJU9Ah/pkpqqvW22jZQme1XUq01MVdRYZUUJLVydV+z0fzj0ZHRRx/Y/QBkftDicI/XKQLIi7Nf+LMfnD+178N56/h3DfkJBUiMyGzKbIoK7juLsVlKB9Y/U6K4xloM0q2wbTCbfd5YFSDXWuquIme+miKA2aiZ90jfUKIgKZi2PwPVDCr/REmcUWc5ps5SQgnqE1QiooAyEfDGu7BOLmTW+gNklpfaq6QWNBqTAwreKnKl9iqxP7rp0I673vF/Dg+NPCZ2P7BmnPpepyXj/sw1jIADqtcwuOvhTwOYhAd+c0e0cPafzh795i/Uy+T7KhdS56Z1VSRgVKjgdc2tJFut4haSAaoyQ3JDGwggdi0BVW6REsH+Mo4oTWK2CcQgVRKjUgqAiiGqMpEMLFAFh5ApaMZGFcNDPNNvhsqQyjPozVpZFtZWBF8VE//Cp0iU82B0yzON6e2/ueWu+x8RQ7etq6EBVFZ/iH6ocmp29oEnD33jR2bbs+/uiO6O1EtAyKRyBbqzHnkSXElIWCkGUAzUELM8I8mcy0H4aVQiehXGXuvdfL/flrcVSEYEthJ60XDeYO2p9ycL2acVr2lFzbnTbnYf3KJnSZ6U259g2IKPGucJJRDzT2MKo4TiMKWok1Ae5VQTVRopNWgoqFNVlimA65jl7tkuvuWmmht1T2uyOP2BLNsDGEWHnr0jDKgons5rzXKfmfeaG+qJJzwtchHVK7Vnpyan/nhsbOwv7t16LyqpDqReg2Tb3vfI3lMHv/DPw7nDH6rqpUbTh44qUSIFpbyePLNZsZsps0m3lVebD3omD3xxi+vMENZSBsziwGb3SiXdXkveqv+uGzSSGASqqNZj454SFAejENzUiCuqeQr3rQppBqoeA9WiV1DQVfiAL5Kk6v3MdhEMLQotf0WZDEgHjaXmll1fuumeN/9icPPYQSHucG3/a7Bmb9Q/6YDqjXplV3Fe+vgjo+35899z6qWnftkT85NlFasyZEXQxy1EdoD1kNx4xaDFjxuyAWeGO2f1I9cgUPUwvJKZNm4cxdRthWyfmmeoBgKkVkgLDElh0hXJ1fBPeyAVQwJWRdRjDqEBqqgUGGBiEj/igSpEqGpxdWLmM83NN39s+v5bPrdek7LWOvjs+c/e+fyR53/w9MLJ983Hi7elflqTNZ9k2ScVIGYGwmOgyOP/SQNS5cU6qgNV0BWAFd8vuH19kFrUoLjdOrDxKZibgxxT/h5Lp9nfYsqAeZiBPwAIXDefgWqeQU/X8PTgtpZmCUVJTFGcUDcKGahmsSaRSCpRicX8R4IhBql+ZkwQuO0w4PHer6QWuqeGT1ocw8XyBn2wUcTJVL9wczeSVeb3mVKQ83CO9oTXGqoMPT81Mfm7E5MTn75j0x2nHEhdRaJb5VP17NemDj39qR/tnD/4s3779B3jnmDOfiQ9fv8LC1QNHQqVVKwz497HVGEr5dcvoBcKAbZ1bmkDvW3KJXa+/QN+LXA6eGrFe8RUU+2Ob8XYFwap0PJPKU1yCjsJdZYiCjuosPrkySrlGt0z20EboN9wtuNqaQGCCz1VRtuG5VJQonjmyqdMVXJdHT6x9ZZ7f6e6/Zb/OHrzW5cdl3qVi3GDP90B1Q2+ADiN6SPlxQNfvnPx+IH/ELcOPFgRnWpVSAps1Yhv+56kRMTMbjLT/7YVzkC13+nnaut1kKe60suG9rPIU9Ip2loJhe2IBwaiEJW1gAQD1RLpnn4qgCor3PeAqjE/ACgl8nuDE3aIoOAfWsCaiICyysh8fXLm42Pbd3989Pb3Pnelx7pWn/ds5+szX3n2Gz9wavHkh+bixXtaMqzqipCy6pP0PbZHRK3J0AGMGgDbKA6is16m6fPlivakOW/z/f4okP23bVMWPzCw7mJ5H3NrBi7krZXtAjABgIerMC6P7YRHWa5J26l+cPTyPKE4iSgMAVBjiroRpVFGSvtU82o0XB6mZjDENql+5pHKUNvEa9lBLdsOLib3jYubsY4cBKrMth2U9rEXu9dOtdQBrkJhKDHD+jTavJ7wMk94S9VSZd9tu2/7WLVefXTP+J6Wu9lf23cMbIZPfO2X3xGdPfrhcPbgDzfzJa8SEKXovMiAqU5mcM4oSEApRUt0lIocaDRLi5Vs+PK23d8bCOzzOi+nPbwagFpEg4sItkrfM7TgDZsh6HBxmLGnMgAAIABJREFUIdeUpjlF3YS6rZi6bWzksTEKSElUVE01lekJPU5qQSewItO9NWwAKsv2WUUUlqdi4xSf8lKjo5rTT+6+753/rjknvigeesh1AK7t0r3h/roDqjfcJV39CaH9f+bgx8dLreznL5z44s8G6dxYTcCTxLR1E1SQfEWJCLmqShpJ2mdXJsNfQm8yMhqqPaeqqzqOFb9UJGmWErroz13871dayMyTTCLKk4iHY9rLMbVbMeUpBmEqPDQA7i1aVALVVFTjiooqKqbgX1mXLryGZ8XYMRBhJiuK9rTRWI1UmcrjM883Jjb/8szd9/65GL57fvWRWHu/cUAfGH/+hee/6+jZYz95fPnkdy/q5UboxUJUPCpVAgoCxSA+EIo8VSKdovI4UG1h7h5uXsWVKyqJA7uci6WlChOny8zl9XiuA9P7WH89eh5vwCwHlaf5Mfgi2GktzWGJmlKWJXZoyjhOpVFKItXka0VVVaVmqUnN8jBVZIUkzieDBJuhNzD4LeTJ2FbWSExhiKsAqoPDgcUN/GLuNji+ZrNoKCZ4P+UZJINS8oRPZa9MlVJ1tllvPnbzjl2/eev0rV9ytqjX7/3RPfyX2xeOPffB1ukXfp4WXtpS8xMiVSahAkv/MFV7A1StZJ/998qjNDbLxeBdsTljzjt/+/JObqsHqpZSgE0bT5D2RxcNaDYaZ3mKoSlicX90l7Bx1zCsoDJJUSJBvhm5YuBZGAYULlTWcW1w42WdrgxYRd4E119Qpkqk6uPHR7bd+ke77n3/R2jTpq7bYF2/9XujvJIDqjfKlfwOz0Of+p/VTofec/LAow/78ZlbqzosVdn6TlGaSZYcSlViJ6sBUgN24TEi/xlp1TbcVK7CDk6aXvmBXTz1/50CVdwYcBvIoy7lcURxlNHyYkSddkYCQ1SySoICdpuyGlSmNIw2HsusWJH/Aqiyjaht7Q5YYaKtnAqPUlGmSFW741t3/f7w9PR/G9/7w8/cKKDiEf2ImliYaMydXd692Fl6z/H5Ex84sXTqzkiEVVmV5JUx9ZuzSkTgV0jhhle4lhVjz4XTIg9cDQw8WfmeYqXYYmVRr+kNc5hbrgEFDO4GQCocpLjdypVTVFKN1BQ7q1nZKf5aY6o/pThJKIpiCkMA1JgoMXrBNa9sBqb8GlVVjTyNKio2bKZ6ZsAo6NoAvZj+LnjLdtrfAgNjkLESYRd87/55wprXDGQZ5gIkjSTpLIc6GlVL9bherT/bbAz/xejo1KNjemi/c5y68nzyejxTH3m8fPrkt98czZ34F+3T3/zhumxR4GOTa+1JjW4Yg9W8AJs9QX9Ld7EL1tiP2g6UzSM9atVlq+1Xc3u+HFC1r2mHvFCtR3cpzzV1lkNqLUGmDwz8MilZ4kIEoRKK7gO/x8wb13w2XmgXA2iAUrz/WISLh6vM51SVQq8x9uUd9739P03c//1/5UDq67EqN97fuJp3wsaL0gY4Y/344x7taW459uIn/12ycOj9pXR+vKZSKimPcu3BCppyZRIRWv+Sb9w+a6dCV1WrFuUisZVW8FVXv7SuCqgyYLTjK4Vbkp3Gh5A18xGTiNIwpE4ronYrozQBN7XGA1TgpXLy5VaVhT9MJRton/FNyfBUkbl9JGGjd8UJO5cexaJESVDXujr+reHpmf9rctPuzzfveNvcjbR0MGS19/T3lWW4OLHQntt7em72vbNLZx5aiOa3R6oTiKomH6A1CHgD4CvjamV8AdASFeR5Ri0BnOFiMthsKApxJ2MgYSDpSnMfXntcyeyrsBZwF3E2Qv19wXMGtQCnWX+yP8liipOUB0hMmz8lhQqqX+GPRlCnmlehErzdtc8/A/jlUToGwbaRa5d3ccNeMdc9ADq4lW9ItEYL1bb4zfGiDYvNjzl7iHICRChSulFrnBseGvlMvVL/TKlSemqmNHNyZmameyOtp/VwLug2tfb92cTi+cPvnT/93EdE9/S2uspVoFA5N610bFggbMbtbuQDvtR2ErPIGz1qi+W/260Wb6usdNqr5czXqqyyaoTV3+XlJg3TGevfzBHYNxM2b3lOWZpTpx3R8lKXdVN17pNEPsTGHQrJRbcIz7fqBH2gWqx2KzlnX9sMleH9X6ZunJD0Ayo3Ro/Ux6b+YOtb/t6v1Xe+5cx6uObuGNdeBFaPJtbeObgjeh0igIRMBw8G8+3P/9TskSd/zk9mb6t7Ha/MOMMjAWcRDFGBk8U3b7uz5iJWQtprUU4AqqAFINmtfmldDVA1w0wFLbZQ3TTfy1IMC2AwJqIEPu3thMIQLdoyCchRQYaFB6UMSO3NHhTEwWKyld1X7HQvxO59j3mvAKvCM05U7dzPqT613Ny04zeqo6O/seUtP3ToRtW11FrLZxefbR45c3zXiXMn3nW+c/6dC/Hc3ct6aXOsuqXc12w5GZRACQhIMTi1gvj2Zo4lW4xXmTl5tNWtA47RVyiwXU/6hwV/eKqaISgDwMJX3dyo8x5QNQBVmzWQppSgzZ+FFKcxJXFKsIykFLfkgGpelfVRAVTLsmSm+nNJih2GsD76PEPzVuu7WQ2+9RgUFE5l9gdmor/gcFtYihu/BdAFSGUtYpJ54JeWatXGc/Va7fGh2tBfj20a+/aZxpnFh4Tj9b0Oae6q/oR+8kn/XPrsjk7r+M8unPj2T5aTxbGqnyiFDTqUT+wGt+CiGgUHw+1EvmTQV2j/spQdNrigqRi+KM/c9WxOLz3E1wKpvCJ7GrymCsqtd153dtqfMTUkqfCeyHmz1l4OOSemKVYh+PqGBoVCBLfvLeUKm3YGqXhPWk622VbadwNr9OGsjGwfNu4ZKEClSrc+MvE3EzM7f336oZ/6rBv8u6rl537pqtCEC9sNHQF9+rHbDz79+V/MO0ffV9ZzE2U/5pqA55cY4Glro9onjaJMhIpqlyeoC/7q9QKqqhhmYdkhAyiKwmiSJAxU406Hok5IUUiUJKigVkjIiknKVgEV1ZFeIcyKuPclWAr5JLR+JfkAXmlkaAB+QIkMqEOlTmli19Obd+/5yGSl+TVx6zuWb+iFQkSPa+3V5p7b9OKp5+85u3TqrRfCC29aThZ3t5LWltzLypnMJFwTPF+RD3DPPGCwLBSbAhQ3WFNlBN/Z3FxNRdWYKxg2aGYmjbliUwxI4fsWrNoqEd+XMdWPf2c5ZUlGSZxQkqSU5inFaUhZlvOQk689qqgKNfw61W2b3xemgspya2Y6xEr496W2+tuvgs9w8VU2ILaYt+5Rcu1fMmcIEG4qrCgQK6HSwCvNlYPykVq19uzo6MQXppsTT+gJfXy32B3d6OtoPZyfPv5IZWk5v+fUC0//Qjx36N0V0Rr1/UhKmbGdKu9tLdMDWw5DOgJQNd2YIs+YLoz5kMwCRS0WC9fK3V0SjEGjjFeO1CCYNe+Vfkui2MijswDTCEz7dzoRW6VGMaqpaOWXmJvKTlTI8byGDedas9KJHQKzldYV5gTIwexmKIm8EkGemvxA15tjB4Ynpn53y813/GH1zr9/bD1cZ3eMazMCqy97rc3zcEf1OkVAa+2ff+K3fmTh3NP/LA9PPViSy+USXJrQ0qEGC0Gbh/WN5kGqlO1WTQkM1QNju7fax2oqqsXf5gRtRdyRVLmNDMya5WZQBpJDrQ5Pt2apojyHXir4qWV2XTETsoPtuEIku3BdsSmZeWgAWqimGiUBvHQufUr9WkrVkRPD2+/6WG1m5rendr3t/I3CTb2Sa/ikfrLaXexOX1iYvfXE+TP3n1k6uXc5W7ypnbamu0k0lFPue74nmBLAxWlFEmAfVR9UIBVkmSz/rTAF6LlI4e5vdXl58MSM1jEYtZxTtDJhb4p1wDdjUD4wLJJm/JmHk3DN2Hfc46ppXVWo7tVYvL8kSuSBb81ybFBzKGq9XKoy9pfQFS4qq0wBsJWygWpWH3gbKkPBXSj8sJijyNQEI9wvpUqUkOd9v3SsUW3sGx0Z/drkyORTzcnmwSma6jg+35Wsvuv3nJde+nRpZGn+e8++9JUPZ+2Tb/FVdyiAs4VOeH3AGMSsHNNtYoCKCuMKzj7WoRHch/ytkUh7ZaB6JdXUYt2ZnZ/56A32mfIq5yyAVHQT4m5Cy8shpQlRxmveJ6nQXQq4EMFrG2cBuo7lqBY8Ve4s8Qaux7Pi9wgqqBnON6hSiIFAVVqc2DLzJ9u37/qdkaFbvyHucLqp12+l3nivtHo0cePFwJ3RRRHQi8+PHv7GH/3zaPnkz6js3K6hUi4oickTdW4RGa08A1RZ4J81M81gCVcQLrK4vNIAXw1Q5dwMEGIVYXhBQ3olgR1gyEMDXTgMRagc4NgrRBKt/4AyO9yAXzY1A1PtKlp1/eRsuAXMW1U+i2R70nDRIvK0LjfnRrbc9Pntb3rnvw1OxYfE/fcDtW+oB6gj+2m/n7bS4aVsaWbfsafvP7d45m2LraU7OmG4OdO6oUVezkTugesMs3QBUUqevbPuCoXlormEvL4YOloAUHDwAFJhfQrw2RuU4rZmQfcwABU3axbKlzAk8KgW1Knil5mDWpMQnAqohEnnVHCr3xgPKK4gFXaY3NVErYgNMIxQj/kvqlBWR5ervBYlMCfQfs2vbxyrChtUneVQR4095S8r4Z2YGJv46vjYxBenxoaf3jq066QQwvFQ1+g7h+lR84eHzj3/qZ88c/RbP51Hc3cFXhz4GCKEgx2bnxTa0sVGhu1ABqyATe7k6Xs2TAEYBOy7dAD1SkHqJUCV0aXpMLFxBL4EVd+C1DBE2z+iHGYF0I/GAJX0WaKPN2pW2QLGHcxKYCc+0/ov7FOL7hNLUJGgFO8SFVAiSpT65aQ8PPHl5timj9794Pd/XkxOttboJXWHtU4i4IDqOrlQ1/swOwceecupI898OG6f+GDDW656OiQPw1N8g0arxwAJlqSy066oIlw06Lyqw74aoMqtVdZKLdpdxnElDiPqdjo86Z/EMKZCEi5boOpTzjqBprrBFFSWTrWy/jAvkLi5oKpqpWMkzhW1PFRVfZLSp0RLyvxqGDTGv771tr2/NHHf9/zlqk74Bn4yNChfpBeHz5w+c/vx2ZPvPH3u9DvPLZ6/dSlcmAhF7CUqkVA4y1UuEpkJ7j76goRv1hbH3V5XDOzh2rDdKQZBBoAq34/znDmnvc0Kt+5B0fB0OSgDnArIPFVllSoCEv4Bt/5VSqQSI6zvSY95tYANaMYCqHJLVuQsSWbsMA1w5mqZ5SwbZYFCYcAcczEYht/ypdISmlwoBad5Iki26tXGsZnt2/96amTqz0e8kRebzebSjcpnvhGXuF7+5sTBL//5zy2fO/oTWTh3U6MiZCUQpHRClCdmY9OfXeKKpsklpjtjOM/GEKBwo+pplQ4E7GqAao8SjV0b3jcmTbM2cNjF5h25MaMYvlDofEkMTgVG75S509A+tfQVq3BhOgw4fmtEMTgsaGkBKTZ4foXamcy84ckTm7ff/Au37rnzc2LnfQs34hpw53R9I+CA6vWN97p5NX3uhcbpQ4+/pzN3+MOdCwe+e6gUUc2TTAEQLOcE0jzPvPI5AUgU8kEXa0Ve6UlfDVBVaEPZ6gGGBVBJgwNVFIYUdbqUxKi6YUgAIBXC/mVOuGi6FSCUW/98DmZ4BgiKuVpWZgYi3izBxRQBOFJ5FEOU3a9F1ZGppyZmbv7tzVum/0DsfCi80nPdCM/D0NWf7P8Tj8pUqWbVMa3Vzijt3jEfLt4yH85tWWgtbm4l7ckwj4bDLKomeRxApzcTYKWiZQ/wCQBgHZqKmSTLBeyJP7EfhSIlPQpUgI+s5AWp75eykudTyQ9kSQZKpb6nUiFYtB/gE/xQy0dlCgImttHG5CpS4cJmqCTmA8DCtnYBOixI5nVr3XrAmQbohewUWvsip44v/XO1Wu3ISGN4X6NcfzKn5JmlKDxZ3lMOH/3Io9nDDz98eRHNjbBI1uE5Yl0vvPCJbXNHnv+xcOHsP87Dudso7YpqiajiY1Ekhg6ATg3yJBx7C86q5VqbG2/BfTbdmsHHakAqg18rtF8AYWyesJCZs53kvGEPOzHF3YySFK8VGKc2AjcWuc7YY2P9M1tAQEG7UN8wVBczNTZoy2pcqNCZYnjuVVNVGzm75Za7f6VUb3xi64Pfd3ojUaDW4VJeN4fsgOq6uVTX90CRjLsHP7N57uVnvre7cPjndHjyzrofku8h+QYkVJkt9kxB03g3mSlRlDYHRNxXcdhXB1RRAoMMFUBqyoMCSRhS3AUHK2GbVNJwn6qRFiU+ZtQ7kJAxmAN7Tval7gFVj0RmtVUZqGrKGagaMW8pPUq0R5lXSctDE083xjf/QXN6y/8Yv/f7T67iVDfUU7llSqS+cG5/Oc4Xqp3ls40wC0e6YTKWy2wsSdPxOE3H0zQZzXU2lCZpPc3zSpZlpTxL/FxDad+YNhqCHF84LuWzzjqJzFd+JnKZe1AbQC1VeL4kUVJClHROgdKwrPADSRIkPJTXuc/J0qVYtXnGV7k/tI8XYAKfZDUCa+xj3FnNL0khcI/OpZSJUiqSSrV95c37XnBekZytVKsnlFCnAqGO+0qdrAeVs9WR0cVtzW1wldpw9JAbadFr/aR//smv35RcmH1fuHTuQ0vzZ94SyEhUA/RcQhI6Zk1hKF5k2EADEPYIRsZjdHAqf8CS7bIOZq8Vu0FDCXZcyzLSKXipGaVxRlEI5yn8G6onGGwERx/HhO5S4UBVbN4tBarnSNV3pzKvU1gVF/OAknJVTv368Imxmd2fGJ7Z+fGFWvzy7t3vd4OAr3Xh3M+vKAIOqF5RmDbmk5CMl555dsfS2UM/2Jk/9L96+bnNgYqVr3xSXl+DFJxU6EwaMXbTIu9XVS+2FbqMzRCHl8U2+7/G+dAkTnAS7TPszwf+zS4+ZnAmA0iNUTWIKY0iI6LOw1+wBKwyUEU1FS2uomqGsprhjBmeotGGhTKAGQiDS5UBqhllDG59SmUpqzQnnquPTX5iZGLTp8b2/shLrnV75e8RbIIAFPfT/qC13ColkV9aWpivpNQut8O4QqkOut3Ez3SqMh2pLItFzv15HkKSUkAjwKgGSCW1lAEa+fxvX/iirMqeznTgaeHpPA10Jn2PiQVeIJTwhVBeTgJGWp4Wmcp1roTQMhe5AmUB5SUWLIP1Gti0LCRJ+BkmwMCJBjhOpKCISHaFEsukaZF0Pq+VWPC1v6yUWq5Wq0vNoWZrcnyyPUIj4J4mbkDqytfJWn+mfunTpWjp1MzCuZMPtRbP/3h76exblV6qVFQiSl5GnsQmmAlGlqdqB/UKVZGeWjDO1Fbre5XVV8qTvUx4+QostISz1GzaU0z4ZxSHKcURNvLGIhWtfq6oCrNnY6DKHSaTb4vsaobCDGXBVFStYoXVVWXdVPye8hK/0jgyPLn5LyZ37Pndkfv3vER0c+zW+lpfwevn+BxQXT/X6g05Uq2fD87v++LO1ukjPxEtHv+QT63tvk5LoBL6CupDqKVaORZT7zJtrEKLlJmgsO0z0uy84Lj9VYBSO3pSZMgiPzMoLHiCK2WnMDWDCir/TQzQJACoqBjgMySpzGANN6+ET7kO+IMkKqVGcB5AlfULe6AaSRzUBojVowprbiqmRgyQqilVgU68RlIaGjswNDr5yMjk6F9MDlUPCFc5eF3Wpq28DozcX/pnn6KnZIUq4na6nQ7SQXEz3UxH6ajwMJ3FoyBKeOc8KSZQgZVCLixJKUelEEJ2ZVdF3UhJPISUkRAyEbFM4kSWS0IkIuHv499ZkvHXqUilTKXMRMafoWimtMoznWVSyTRQQezX/G41rXZVqLrj4+OoIpnlxVZZ7nEjRwAaq13/hanWuVNvX5g/+2NR+8xelS5Nl2QYBDIhkIwwI8hybJiM15pFqQqTEXyJoUCYBfDD6p7yyF5PG9UK91vaQF+BuF8P4G4Uy52hkmryIEwt0jinNIEtL+8NSSK/oROG/MZca1CZjPQUA2r7mr03IQ8YGn4qbKbxmSf8ecOvtFClVqlae6E2NPzZya07/nTibRPPCaf5eyMv+Tfk3BxQfUPCvr5eFMmYdi1uPvR3n/9nFJ19b965cIvK2g3wsSo+d2WtE4vHycwkvj4IvJgOYLpHGIBCZjWakqydaXmuhkSAnqqRISp8iDB1zdAxg091ahxWEkz4g5eKAYGMqwjE06yALhiKAlA1EjHMrTVkQpuU7b3BssWMNaBnTA2MjpKB2aCdCZVnpfpy1tzy7bHN2z7VbG56dPqetx8UQrj21vpazu5oXQRe1wjohx+W9KH7au1u+4HZE899b7R85gERLt4ks9awT5Hvy5x8T6L6b2kA2FHBcpil/9lRTSkMolrdUjaOgN6w0VAtrICNtXABIa2Or5U7gz4w8qGGHJvduEch8iH+AAT8SzwAajpFRpmFa7g8NGqrqRwVI8/HAhzFkCDyufJZig/QO0Ke9iuZ8CuzQa25rzk69dmtu2/+q8Yt7z7gNmev69Jyf8xGwAFVtxSuKAJc7Tr7uZ0n9z/1gYXZFz+QhfP3VkTarPqZDGSKvGvsMmG5amdZefioIPrLwbaSrazaxFtUA3qDKpw4NfGwNJIvW2NiirWooiIZG15qiDZ/ArcVSRD+MfJYkFxBcjatLUy0skRMUd+yDkK9IkZR4cCQFXQ4AWohQwURa4y5SC/xy7ULXnP86eFd9z9Smhj56/GZ+846p5UrWjruSS4CGyICyJHRkb+6ZeHUgXe0zh1/V3dx9j4dLWwtibihKFK+0gRFNhBLgAR7Nqsr2v0sd2G26vx9Y9PMX3EuNMN8LKVmDSMAUvkDrX42uUC+NFVUcFBRQUW732zCjZoJD3kVr4SNeM88zZhtsIZ/kTDxXOVTIjwKc5nH0uuU6yPHy82xL49Ob/3sTdt2fY1m7sPglOsgbIiVfv1P0gHV6x/zdf2KevGrowvHDr/r3PEDP758/thDFM4Nj1S01ygh20UkPUnCA0i0OoJAg5g4sXwmLqKym2YhpG+kfQYfPCujM5J5jLHVniYgQKtxVzHJGAAV7a08A/XAcK+Yf8WJGeAUXFRFCV4fVQLpkSeLagEmczFVzjOuVm5IUooKhSqRCioUa6HDWCcqKJ0cn978+E133fc7tHPiCaLbHddwXa9id/AuAtcuAlqfqbUO7t/RPn/4weWzh967fO7Q22W2OFLSoV/ycumBiGKpT5BE8zxwRsHtNxXTgnBkNIKzvuMV61RjGMo6r2WomJqOUpZpSvHBlVLDPwUwBVfFcFINF5V/n1/DUJtgvmG4pwb4GuxrZK1Y6UJB3UUiF+ZRrlIdVJaGJrbsm9520x82Jjf/bWPH1MtCzDjt32u3nNxfvir7IBe2DR0BwyP8u/L5516+o3X+1Pe1zh/7obx9+nY/W/YCiqjka/J9wQkOwNAkQJRODVA01pmCMnYK6ktE8Y7eAlZIq8D5KYuR/9DKN85COTsO5ZSww4oBqhiWEiAOIhlDjYCTstFJxaFiwl+jrWat/1iQm2WGYH0oCHJCqC7guSkO069QlEnqppq86tByc2zq62Pjmz85NDH5mfKe2WNCfNDYtbiHi4CLgIvAZSLQ41qf+0K1NTs7E7UuvHVp7uXvWZx9+QEdLk4HIi+VeTDQUOS5hqpT/kuS81Hfj7XXfi8280iHWU6pHZZCHtUYKGVtYfBIS0RehbtI4NoDnBqnQGNSYSSmjFkJign9goF1huPvAeQSJTDNAIdVeqksVRbKQ6PPT27e9pfNyW1/U6vLF2nT3tDJT7m3wPWIgKuoXo8o32CvwYn46BdKZxaOTudR+550af6haOHUgyKc2y3TpSGlQ9Pm8gBWe7nRiJ0UK47LBwV532j3cbI1uLRXSc24apCyX3uWmp/r3Hho4zOrDwCoMliFu4pp83PSZkcYngznuwHoA6igSsxuW6UjvBbAbKYlpVpR5pUzr9ycKzdGvlVpjnypVh/6ipJD356QjQsb0XHqBlu67nRcBK5bBDhP7t/vL9Hf1TtJvkl2lnbH7e69cXvp9qg1vysLlzaLNBrxRVYSAKo2+RWcfkPlNw5srKiC4VHkPwamJkVCX08KxfP84NRrFShSZS8XnjD5DzQB447F3FMkZCJKc1M3hbg/i/nbiip/raXOhRfL+vC5Uq15qFxr7A8q1W/pkv9stTl+eOL2rfNuqv+6LSP3Qq6i6tbAdxIB/fjjHu2g+oW5g5vixbnbRLR4d7R87p48Xr41S7tb8zSuEaUCoBWFVCWsEApnWDMwwMnSzBCYPA2danb/E5xM0dICwMxYvJrlOElixw93KAxLWWBqpFYKcGqqtgCtZhiBs7sZUABKhSWgRrIGBUEReUEmvEpb+dWT5ebIt1S58U1Vqu2rjowcnJyanqWJ2+G77kTZv5PF4n7XRWCDRsBUWJ/y6OhybXH51Ghrbn4qi5a25El7q5eFm4ROp5Nud0KnyUiSpkNZnlV1ngc6hzheBp8JjQe09Y1xmkD5NRcs7AxtPdhDSShcQ+Da19L3cs64AKtGVyrXgsUHhGQiKRx9BTOpWIpFJkp63VKptFAu1WaDoHQiF/7RvNQ4pkrVo6paPjHS2HS2NrRpkbZuRRXVcVE36Fp+o07bVVTfqMjfQK/LupiHH2tE4ZmJ+WOHtobduZ1Zlt4aZfmdURrdRGk0IfKoInXsSx17SsNwD97pliOKTMyVUiulCp6VkDrJ2TwzFUKm7H0lPCmFUlIojwTKtWZCv9D5Q/WAdf1YE974tiM9Mw+V2QfFJL/MU5JpLrzEK1fP+6XaS1L5+1RQfnZsYubF0S3bj5PK52jq7q4DqDfQQnWn4iLwBkfA4M39Ps13K9Saq0Wd2UY0N99szc83kzRsJElUzZK4lCQZ5EqACUWuNVSEhSfYjjfXWmnIArJygIYSNHpGKshzGQglvUwoDzlSCk9mQmImigmrbODG4qjIwHb7AAADxElEQVTCE0KoVOs4T9Ou1vkSabFQDcrzQ0Mj80PDzfOyMXI+LU0t1ipjyzQ1BXDqKE9v8NrZyC/vgOpGvvrX4NxNIj5aOvPMM9Ot5XN7Fhdmb0k7C9uFjieVDkdlFg8pSqq+zgKVZ0rrXIo8Y9KUmWjFTAGApNJaBKmUfiqVlwuhpJCeJ1gMlUogYWkkYTC6YBSkhcwFZ3GUPo3PH7MLRO4JlZKWKQkZC6U6WqjFhPzzpLwzperQ4erQ8P76yOj+ocru42LnTmeDeg3WhfuTLgIuApePwEr94C8IoncT0VP23rwXv4ScKlEhNcxWKej8AvSu4EsheIK1EyrGqzKSFAK3Juj1izBSslxNZJTknkDfP0llInOVJJn0lJ/US9Uu1bw21ettohMx0V50jpwGsFusayoCDqiuqctx4x2M1g9LWviBoeX5M1NptzUZdxZG07DdpLhTk3lUyjOtBMimOZymuSeVaw0Xdj9P4IBFCsZAnsjJz0gGQue+1uTrXHqCtJdJ6SlbLcgwNcD+gFoBrGKO1iMRK+mFRKKjtVhW5fKFRmP0dHVk6lhSKR+rRGNnHTi98dadOyMXARcBFwEXgRsjAg6o3hjXcd2exUA1gYi+YDWrGoJor60i7BA0OytJoUqwBKt2o5wNtey6EHQ+hOipraBG+JmiuONRyYYECtiZjskvh9RqdGjTJrTzHcdq3a4Yd+AuAi4CLgIuAhspAg6obqSr7c7VRcBFwEXARcBFwEXARWAdRcAB1XV0sdyhugi4CLgIuAi4CLgIuAhspAg4oLqRrrY7VxcBFwEXARcBFwEXAReBdRQBB1TX0cVyh+oi4CLgIuAi4CLgIuAisJEi4IDqRrra7lxdBFwEXARcBFwEXARcBNZRBBxQXUcXyx2qi4CLgIuAi4CLgIuAi8BGioADqhvpartzdRFwEXARcBFwEXARcBFYRxFwQHUdXSx3qC4CLgIuAi4CLgIuAi4CGykCDqhupKvtztVFwEXARcBFwEXARcBFYB1FwAHVdXSx3KG6CLgIuAi4CLgIuAi4CGykCDigupGutjtXFwEXARcBFwEXARcBF4F1FAEHVNfRxXKH6iLgIuAi4CLgIuAi4CKwkSLggOpGutruXF0EXARcBFwEXARcBFwE1lEEHFBdRxfLHaqLgIuAi4CLgIuAi4CLwEaKgAOqG+lqu3N1EXARcBFwEXARcBFwEVhHEXBAdR1dLHeoLgIuAi4CLgIuAi4CLgIbKQIOqG6kq+3O1UXARcBFwEXARcBFwEVgHUXg/wdo8/p785Dbs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data:image/png;base64,iVBORw0KGgoAAAANSUhEUgAAAfcAAAHrCAYAAADSYdTHAAAAAXNSR0IArs4c6QAAIABJREFUeF7svXeQJOd1J/jSVVVXtfc90+MtZjBwA0OAIEUI9CKlpURAFCnD02q1K3N3cXeh0G3cxZHSRVzc/bHSSispbineCgqJlBakRC69SEKACEOYAQhgBgMMxpv23pRPc/He+77MrKysyqzunsaYLERjZrrSfPm+L7/fs7+nQPJJJJBIIJFAIoFEAokEbigJKDfU0yQPk0ggkUAigUQCiQQSCUAC7skiSCSQSCCRQCKBRAI3mAQScL/BJjR5nEQCiQQSCSQSSCSQgHuyBhIJJBJIJJBIIJHADSaBBNxvsAlNHieRQCKBRAKJBBIJJOCerIFEAokEEgkkEkgkcINJIAH3G2xCk8dJJJBIIJFAIoFEAgm4J2sgkUAigUQCiQQSCdxgEkjA/Qab0ORxEgkkEkgkkEggkUAC7skaSCSQSCCRQCKBRAI3mAQScL/BJjR5nEQCiQQSCSQSSCSQgHuyBhIJXOcScByH3mNFEE464DR8oj/4gz9Q4HPreOA/APjc5z7X8AY0BqXJANZx6+TURAKJBOJLIAH3+LJKjkwkcE1JwHEcFQD0GZhJLcBCxgBDy0M+tQqrmgptqepqxSiqxRSYdlqxFKNULaVXC4WcA2bGBkUxrWpaMR3dtE3FBgAHHMMBRVEdy1I03dTwaVXd1hWoarpe1VXdth0139HeVtJVpexoutmmZYuO41T1dqMCUDbbod0CgEo3dFcNMMojMFJRFMW8pgSXDCaRwE0ggQTcb4JJTh7x2pSAAGccnKMoSp01/IbzRmoFUpkcaG0rM5Mdy2axs1QpZhZKy52l4upwoZjvXllZ7c4XlrtXqoWu8fnx/rxV6i5VSu1mxczZtmnYjq3ZjqM6toU3UBRVVR2H/g6OYyu2DYoDNjj4C4J4RQHH4X8qqqMpCigKbhOKo6qaozqKY1qWoyqKo6kajttWVK2qaWollUrl21KZ5Xa9fWkg17/Ykc7NdnV1L3a1d81nc7mlrJabbM+2F9Jtbavt6dRKf3d/vgu6im/Cm+WHlIcSBeDaXKbJqK5TCSTgfp1OXDLs61cCAtTR6lavwBVtGS63TS8v985XF3vmZpaH5vJzwwvLCwOzS/N9cwtzvcv5xcGlwnJfqVpor9imbgIa1XbKBkd3wNLpT8fRHBsMy7Z1y7Y0vAfCsqohnqOrXAHbccCyTHAI2vHVZwe+/9/u71ETwP8CKofiKKBpGgE+XcF2wLZQG3BsRVVsTdNMVVEtx7ZNDUFf1S1FUauqrViqo1QM1bAMxah0tnUsd3f2THe3d870dfXN93f2zXa398z29PaN9fX3zQzkBhY7oXNRA62yF/ai1mGhInH9znoy8kQCmyuBBNw3V97J3W4CCfhj4A44+jk4l12F1fTiUim3ujzbNzEzPTI9PzU8Oz/fu5hf6Fk054eWqjMDy+WV7mKx2FG1qm22BmkHnHTVrqTKVjVdMsspE6qarTmEuI5igwU2/Uf4a6PhrSBeC9jmP9noxgMUOpJs8uBb7/83ob08R0yWBHjxp4irA2on5HbwKwA4BAXAVtDBj7dS0eYH1VFAdVTQbPpxUqphpvRUmX4UvaLYalmzlZKm64VsLrfcrncsDmZGJruM7umezr7Fvp7emaHB/omezp7prlzXUofRUWqvtpd39+wuKIpSvQmWVfKIiQRakkAC7i2JKzk4kUC9BHzudf3FlRc7Vu3V7rn5ub75/HzX3PLc0OWZy6Mr5ZWh5eJKf6FUGCiUi92lcqm9VKlkbcfKmFDJFe18umJVjKpZVU3HZABWEWcRxB0CcgR0R3VAEahKYO0fDka7yYFeC87eMY4H3EEAJ5SOmN2gFc86Q50mQIdJ5OcR8ZhQL7ER5PFr/3/4eyDwV1UNDCNlpdVUtU3LFXTHKKi6XmKXf3olk8ks5jK5+Y5U+3xnpntyZHDL5aHO/onhnuHFkczIbE9vz9Je2JtXFEVII1mxiQRuTgkk4H5zznvy1GuQgLTIfacaT88+3Te+OD5yZWZyYGJ2fHB+cW50ubS0vVApbqko5Y4KVDsLldXuolnszJvFXMkqpctmWauYZbAcRDQFUY3c5dKiroFstNKlA11Y3YyxYUgc43WuMbPDhSCz7huJiCPya/0w0LNbn8cr/+/+m/z9CmigAhYCkJ6j6pDS05DW02ZGS1cyWrqQUtuW2lPZhayeW0yDsZLTslcGOgcuDPb2XR7sGZgZ6to6NTA4MPlg14PL6NuQeQ04j2E5Dmt9ouS8RALXogRi7AbX4rCTMSUS2FwJCGDXXoVX2//5zNO7fnLy1W2Xxsa2KeDsMFR91LStgXK52Fso5vsK5XxvGco5E6pq2amA6VSgYlfAVEzA/HaEa9uxyEWuqCpb6HaMcHIUqJIPPuITcY0oYCe1ImocUWMQ33OiXuMPjoVvhdqAygoBRSUU0BwdNNDBUFKQM3JgWJqd1tIr3dmumVwmO6frqTlFVSYtMC+ks8aV0eHR6YO7D146svvIpQV4/+qjiWUfc5aSw65XCcTYDa7XR0vGnUhgbRIQQK5egAvGqSunsqenTg++evrVrWdnz45UNHOrkUndulDM713Jr+wslvNd5UolbdmmyhFwEyzHAtAQuB2wbI6Mk5Wu2KCqKsWhMRGNAR0td5nUth6LOBj8bvDsUYAaYwgbBe6Rs8OakMgboAA+hSnYacHJBCpoYGg6oMgVS4GUmgINNIrzG7pupTOplWw2M9+R7RzP6bnTVtl5o1PruHBo263j9+6/c+zw7sPzKUhV98LeapKwFzkjyQHXkQQScL+OJisZ6tWTwOPO41rXVFfGcqzshZkLHdOL0/1jM5eGZ5bmt4MKhxZWF45MrcwcWCgu9K2aebWiWKAYKlhOFWzLooxzBV3sZGci0oj4tu0AaJzohmYoO6NVSoDj5DdFWPMYU2+CrDFANzpoLjPsmsgxJN/uakg9UkEgUNf51qQY+RQgjOejkoIykfLF4zCer6gE9Gjxq2jpY80AWvq2CmlIQafRWe7P9o0NdQ29mUu3vZ4v5M/tGNo+Mdq/ZXyob3Rua8fWlQPbDxS+BF+qfl75fAx3ytWQTnLNRALrl0AC7uuXYXKF61QCCOgDMwNtJ66c6Jybmes1HXN0tbq6Z6mwtGuhPL9nYmHylon5iR2rZj5TskpUeIbWt2nbZJEjgCsGZqGL1DauLuMfAiDOYqePAHOB/uJL4WqmSnP/AQ0EGgXwG/E2R92DcDX6RsyZF/Fp5t73gbuD4I4/+BGJhu7fZTUAAb24n5gH8pJYWDVItjx7ALCw33ZAs3Vo0zOQ07PV0YGtbw92D77Rm+l9uzPVdSard5zPpXOTA+0DS9t3bl/94NAHi4lVHzWZyffXmgTivILX2piT8SQSWJME0N3+1FNPaZd7L6ePzx/vmJ+a7986PLxvJV+4a2p68paJxck9s6uzuxaKC51L1WWlolSIs63qVMkdrGhoGWJmN1rlCmD9uOWI8jLMYidKN0C7nYFEGJ0E9LKMjFCPrU5ijaWsdUSyGKi6QbHuSOFFDGXDwD04kODzCU4dFiYJjJQmV7a+cWLqglSc6DKkK7HVDo6YGKw2II8Ka2C6qkJaS0G1UIUMZKA71e0M5Aanh7pGzg71DJ/p6+p5UzfaXp9fnjm9Y9uO+b3te1ceOfQIuu9jTFaklJMDEglcVQkk4H5VxZtc/FqQwOedz6uHTh7Sxypj2aXppWG7TTk8PT/x4VcvvvpTS5WVgZXVpc58qaBi0psFmPSGQI3ucoR0k8lfRKwXt3XKgaPYObp7OfubctoVBywHwR3JXTEHTAETwV9anMQlI7LEiQhOfiHN/fVJK9LVHePyGwVbsSz3ZuNB4eBFJGqT9Y5hDQ/nqXwOsdsG0AS4uwUIqgZ4NOY64Axg4qKqYakdGu82mKYFNnLiOQCZVIrnooqpEjrF7Q3dgIyeMbty3fPDXcNv37bzyJNt2bZv5Wfyl7t3dC8dOnqo/Ag84mbgxxBtckgigU2VQALumyru5GabLYFjzjEDVqDrzbHjtz73xvOfPPbmSz9/bubCiJmxoKCXoSr4T3jjV8DGBDhbErCwgUaAzKys9G908eLfCUhsDaiiWsR3EY8ssACNOwQUE0w+lw1JvoZrofp9ypHm8qaI7poAd1c+wkwX1jY5ODDiQd4TmUCoAliYqKiTnC1L5DXg36l00OJSQ5spdknpcn8U0gosy/PnY6IjxelFpj4m7LWBARkzDelyytm/df9rD93zU3916847f/DAjgcuDcFQ4rLflJWZ3KRVCSTg3qrEkuOvaQk4jqOfglNtK7OzW05Ov3nk2KkX7//Jmdfee2Xxyv4VcyVVUa2Uqdkq5rZXAWvLAzlTMm4un1K+IdKtLrzoyLiGaO2ADg6g21dmczN7nPeRsWLvd4pwC/sFuW5LN+as+F3qYZZ+HHCP5SGI2llixO39j8QkOEJDqnlWabKzIsC2vbg5KliOifY7MwXIUIl/bPLvwXknD4HIyHcU0DEpz1LBcHSzDdLlvkxvfvfgrmO377nz2Tv2HD022r/j7R3dO6ZHYKScEOjEXIzJYVdVAlGv4FW9eXLxRAIbIQGMpZ+Dc52Xpia3nbp4/K6L0+cPv37+taOT+ck9i+X57sXqQrbolBDUwUZDD01uzKiWvlzRE62OlrUGfcU/ZBzXBREVHEkZ5x7PiXcuz4xATPdlI/dyraXueugbCCQWoMYQ5kaAe4zbBLnz6k+JCe41yobMUfCmopYKj+ZBArs8yAIF0+fdtAdh/vtBPWyevRPoW1n/j+x6SlWBlKM5OS1T6k73Fnr0nvntfdtP3rb7rmO7hve8vmdkz8negd6pg8rBlTiySo5JJHA1JJCA+9WQanLNqy4BBPQfw5VMeeby1rOzbx84eenE/W9cPnH32OL47pXyUlfRyneUrCJSuqpV26JyM8CGJ6rKue2CBpUHiqVWXM5GvO28m3sk7e5Gj3XXaKXjnyJLDt2+df1MBHAHPe0+65+SvST+SA66db6NcRLdanAsJEEvjuUeZ3Kb9ZRntIx+WElYI+/HpYIRSpG8rgzOC759d1LlNcIeVF5a4r97K2y6g+tHBU1B2lz09KNXAKscNTAcw0qp6WJHpmO5NzcwP9I9enb/yIGXj+44+tSB0SNn78wemEyy7eOsmuSYjZRA9Bu2kXdLrpVIYJ0SQB73Zy490/XW7MUDb10+ef+py6feO7E6tmMFVgaW7cXeZXuprWKXFUdFRnaOiztorjucAMeudMYIneBVWHWq4G6X4C4BXtht7KIV4E7Ajm5gVAoqgTo3F7Frn9RnmlMGd42bAF3G60/AjgPuUR6ADRgGPfd6www8Dmw640K7JyPfIGs8HkF3O2XNC0XMHRDXzLNC55O5D9jJ/ncLGHjeHVXnSjsEdVLmas+n5EpFg4yWtdv1rkKX1j3frfaObenaeua2Hbc9edvuW38y0NN19t39715Nsu3XuQkkp8eSQALuscSUHPROSoAbs7ys/dcTZ7afmTh526sXj999aXnsroJZ3rOSXxldNlfbymoZKkoZTK2KWW61SWtkvWlsbVN2O27FFmgax2Jpq6dOa/gvf9zW93rglyIuy+AsXO+SsCYoID9Wu5cJC/qKEyPexChQ3qj52Shw35jx+IXiE2ijQYbIULG5zh3LDqVnxp27oMdFelYEsKMLXhbWO06KlUXOogTQuImPy2fAiwgU7HrnGNAGbZCFnNOuZ1fb23IXOtLZC/t6dr14567bnj+0f/9xbbBz7n3wPmxju36tbmOEnVzlBpNAAu432ITeKI+D/cnRZHpq5amu46eP733j4uv7Z2dm7p1dmb9zsjC+a6Y6N1h0ShoSyhBuU3Y01jbh5otlaJxoxdnp+Be24PA/akGqmGCT1c0fdvgisJP/3vPLuxYfmYHUOFUe6f1ZK3XXCJThX1HOHuy1imMm+Nig7X09CoBr9Ut5bcJCijVefwhd6kYh+hDJUOhfLqcA8Qywt4Xm1g25SKvbl/go9DX52DIzny14vIbBGfQK5m14Xh6vNk96Y1h5xHWGjW9Qf9AUBdq1nDWcGh7rbxs43dve9fLWkdFXDu09cvLQwUNXHoQHVxRFwcWbfBIJbJgEEnDfMFEmF9oICWAs/btnvpty2pwdL7x1bMe52fNHplem751bnbtlMT+/Y7m42JV3lqGqYU26yIAmkMQNGF2m4u+cHy2KomVnUgmmiAJcw+6hu99il+5gL/DO10Jwl/5aRmQGAe818nA6ELsPZOvVuJMD11irHGOBZcjFa9z5mwTuLY9VlK/V6EE8jZ52Rv8Ws+Hra1+Xvig1AWYQYn4cdwrFmvEpEBz7F8l6ImZvO8xl4DfdOZKgcM8AKr5HVz278jXkujcz0K53Qk+2d6En13emN9fz+kjX8E/2b9l7Ys/w4QsHd+2cOKwc9jTOtS6E5LxEAoHAXyKQRALvmATQ9f7dM19qP7ewuO3UpbO7C9XV944tjB+ZzM8cnM5PjSxWF1MVtQygYzqcBWBZ7CV3adt591cUbhriWJgOL6w5io0zNzme7X7oArKUygNoBuyAOU1WHyNGjTHvbvx4VXmOZwbWxtIbEbcHTNIoAG4wSy0DpgQwf3JbDHCXT9fIMojjiIgzVnn9mvi9/6buuF3XCDPSsdol4uJoZXu/8TMFMmCrnCwnZ48mX8bUfYL2x+SFfseEROQmEv4c/gJJcsirg4yGMmlRoZ6zoIJB1LcZaIMeo7s0kB24MtI5/MZw59BrvZnu527dd+vZuw7ddekwHK7WL8J37PVMbnwdSiCx3K/DSbuRhoyW+t9M/U329MnTOy9OXb69Wik/NLk4e+fM8sQts/m5tpJaUspaheLpliAkIdtc5EWRPY2Wl2iwxmAtaGLJiuM4KblkRVzd430XCXLCupLgjHXoLrj73hAJ1G4+nOvud2EoZGqYEEd+OHSPY/IfKjwKQf0gWJtHJ4X4qd2LyxZqDdE/eunQMwkmuEBGO+Iepi+QOkSNW9g74X96n1oTVI8a3tv1YviAkA72c8VLvJZXoZv6gDyoi4kECeIc8O9yruNFARUfhgItkrvW15yGzhMX9Z+PUR+B/wTsbltaoTzKOD7KSVPARlIdvAyGjjDaI/QGDQwwnBQYpgE5JWcP5gaXh7tGjo/0DhzTFf37t+679e2t2a1XHj38aGLJR6/a5IgQCSTgniyLd0QCGFP/wstfaH/h1Kt9y+b8EdMx/9X56YsPTy6ObSvYBbC0MtgY3xQxTipfkwYabdC8aXpWdI1J5278cn/2l1HxOaQi8AUCiVUE7ERn5qKmZ9nJUxkXBHd5OFjzSd51vLi2RHFvzDw+prKlj/AQ1FR/uVgjbx5i8ZM16ffJNejQHgA8HpEAIrcUnFUcAmwSk+OCOw1F0u76VhBZ5DQ89nRIq5jH5EE/e1l4EMIn4iVB1uhKAYXGr024Splfe3LF5167rvRdet6lPH318TUehZDSOxfvsfrCp1AwpxFfOERvcyVUu+GqgGRImqORNW/YKejUO61tPdtPH9xx4LuVfOkf9m7Ze/7wLYcXTo6eLCdd6t6Rreq6vWkC7tft1F2fA3/SeVJfPnWu7dzM9MDM8uLdb42d/cRbE6cfHlsaGygbZXDSyBxXEoDr3yY5Ju4ad5FNVAQANhETuvDRlKov2/LirpJ2lrKk/aApk+GQBU1gOKOJD3Dl8IVhSBXSCHouqMgxIggyUTomYckP/s5Bsnris9dAUbCcT8T4pUuYaq4ZUlSdKViRPpUoWvF439/dbH8BrBJc/TF3WQYmgZtodn0/jX7vP8ZGdn2LOd3ZQS1yIdDyF1COcWmk+SUFSWojolpBaA2c14g35Bo0mfUoxOMjo8Hz/aSAPoO7puowGC9wdz/+C7r0pdLSaNkEkx+FHuN6hsRIA2tFFFdQCIe/wkz72rGhJ0EFrWpAqpqCLqUL9g7ufvvgtgNfH+ke+afuwe437+i7Y+F9O99XSWrmr8+9b7NHnYD7Zkv8Jr0fxtQfu/BYKlVMbRtbuvTu198+8TNvXXz7wYnV6eG8WoSSUoQSFEWZEYMrb5wyg937k2CeCN2Du3Wz+uoosK9v3e3nlOc4quQlFxYngl7gDZL92pGnHpvLIHpVq1UCMMyfphABOQaElUeedOZDZ6CTQMPtYPEa9IP/KSromg66kYKUYUBKT4Fu6PQ7BPFMJkPHappGP7qu0w/+Xf7eMAy3eY18Pnlf0dJGKCu1oI6c66SAINY6NoG3aZpQNatQrVTpGfHvlmXRD/3dsegYs2pC2azQn5VqBSwT2fdF9oPPEkdZopxt0wKQxEOC550tfQGMInSALnfy3rgKgMyx4L7unGMplIjgeycUCn/PAEbd+jXFp8rcDInbjVu9u1eo8Y5g5jw1nhXJnOj2F65/sTQxByClpkGpqGBYBugVA3JOFnYNbT915MCR7x3cffA7/Z39r+lFfSHpTneTbqQtPHYC7i0IKzl0bRJAF/zLCy9vfer1p3/u2IWXPnL80uv3TC5O91W0qlLVqlCySwDYKz2N3LBVt56c+duR3lX8yaYcAfv6wR03Z9ywG2/SfC/RJEZk4iNo+39HeCAawzA4CFe9T1QIsOjPltYt+qo59q6AJrrL4UjwOARf/EkbGUin0wTYqVQKcm1ZSBkpAdwGdS0zfODtt779FnkN3Sxa0m6TlPC+7KyOeO5yjlCItraEfbIiwXtA6pDnY4azHQR3k4DaBXvLJAWAwN40oWJWoVQuQ7FYhHw+D6VSCcqVCoM7/qBiYGNHPlSG+P50D1HuRl4J8oKIJEkhU/Rt0G+EAkDnUPTFDTCINeR5gZqu6hqwxwutHdyx3p6YCaW5T14jX2wfr419bgwd7LINhpOGrJ4FtQxOSss4o32jZ+/eeedT79p/33cO7D7wowe6Hphf2xuZnHUzSCAB95thlt+hZ0RQf6n40pbn3nju57718nd//sLsxSOLlcWOolIyKk5VtaAKjuYwGQi5vdH/rABU2SIjN7YAd6w/5wYt+EFwNynuLj/NGNHCv6vd7GtF5L0WfjcsWdIS+BBUqDMcbs7oCkcLG13nIlhOgCSB0SamNLKMVQVSug6pVBrS6QxkUmnIZtugq7ML0kYKMpk2SKe45Sha5NitTlPRWc+Wo2vhU72+B3b0jdvTXFjdMnHPB46qJmUodCghw9pYc215nycbfiZ8Bgn6waUlPRLceo0tfe6Kx251khm20LWw+x5b71TSaNtk1SPYFwoFKJVLsLiyBOVyCSqVCpTLZVIITAuVBgvQk8AXZ3cKSVdnelhmJsROcJJSWI4SgdVTTujuslUcCzfkI/3ovgNiVBTUXIiuiwRK/MPgjusdqYv5+q6LHueQugziKRooJroz0GNjQBrSVrvSXhnKDk0e2nLw6Yfv+umvfvTwh57YomwpvEOveHLba1gCCbhfw5NzvQ4NXfA/vvLj7hcvvvjg9178/m+emnvr6Gq62L1cWUybSkWhTRX7pVPIm3Z85ILl3t0VBG6RDU+sYuyOlz+8AWMZHCoA0eDeGNgDad71uzGDqc9LWxNvFfFZXUdAR3e7aCtKMXK27tk9rkOaLPE05LLtkMvloKOjA9rb2yGbzRK4q3i+ZYGOIC6tYLw+Wq3CsYAxdM5QZ+c5KxG1K4TyAsQg5TF+i1q61GvOcrFLxLTFl24c3HewBOg6mlvhhfDS5kU5mMKUQK5vRAA7FTYINztZ3gJgKXeB4udsjau6ClWTgT1fKMDq6gqsrK7A6soqrBbyUK6UwcQwAHkDUEVAHgKFS9BI08GiSZv+80xulp20+rm8UWyDkeDuA3iZKRjnJZXXpQVPT8nrVyQwcjKeGCEqtRkF7KrDIG9wtzvFxH9jaZ2GZXRWh9KR77W7Ju/YfuePfuPjv/5nnZOdJ+++++5qnOEkx9wcEkjA/eaY5015SuydPnV+asuJK2/e8/xbP374zMyZ9y3aS9umi9M5U6mCk+FYrZuCLawu2lyxLh2buagOhyLFNkhboNsPXVLAiqzuJk8Vi6sdLVAym2ovxPjIzmm2jsVx6PoVZWKaopMygtYh7sxoXWtokesGtKXboC3bBrlsDtKpDPR0dbGrPYVWeZr+romOdITHxEvuWcPMqsduZ2LUc7PKxbhc3nORaV7jOvYsTTdvuzYvkZUW6d8OylDEsIPfN6xL98XMXWFKaxiJXmj+fCEAKqcTpXY1rPw4pwpVMmJWPlPFeu50BG609NG1XyyVoFQuQrFUhOXlFbLu84UiFMtFqFYqBPg2/lAJpChRw85wdF3hFseENpn74OUwet6ARoV8UpbB0HyjUL2Ur4jxe//kNezivlSq0LjHV4TK5zlHQ3o/8BAM4yDA20UH0nbG6kv1LnVrPWfu3nf0ux++94M/PDh08I0jXUeWkqS7TdnyrumbJOB+TU/P9TE4BPXSRGnk2OkX7njl3Gs/fW7m3Hsurlzavmgv95f1IlQUjKMjoxeCOG7sqhfH1TCjm0lncFNHyxVdtIz77M6lRCuJ9gTGTPHZ7BML3AN13NIuk41diJmMstLFvSwGdxyjoaUoRp5Ko3s9DW2ZNshmc5DLZiGbyVKsnIBcTxHgc7hYsJz5U7LJEpfJWh5CsOXtsxSFYc1i4BFJwJWu8KBFHQbI8ndhmfIk2sgqBA+ow4/1oZ90+Yu5lPPF5XLiGSQJkXCls84hww0E6V51gch3QKuewdsiIEd3frlcgUK5COViCfLFAhTzBQJ/BPxylS18Okf4EbipH19fuvY9Tc+nPfkXmR/Aw8C8GcCTm11czB9RCPAa0VpHb73GIRysk8dxsudGrAd6HxxQHR1SlgFZu83uT/WN7+7d+dbB4X3/fHT/0X+5Zc9tbx/tOLqY0NpeH3vo1RhlAu5XQ6o3yTXR/f707NNDT7769F1vT7z93ssLl+6bXp06QjwPAAAgAElEQVTcP1eZH1qqLqrYxAV5uH1mOGjUWIN3dGrWgmDuxmSZ8AXjpR7uckxeGNO+/ddzT/sTvtwMd1l+5QMs1xoVGd8McNJN6994BXyKcXK3WI2y0zG5DePiHdl2yOZy0J5j69zADPYUZ7FjfJQsLHpwzJAW5W/ietL692q9RUxaVAjwSJhOt/bDr6tLsBNSZx5WQVCDT+R5kEBRD9RBwK5zwcdZ28RB0LzpK88nP0+jI9mZwWEbd/7d+niXJo7c+milm7YFVpXBvlKuQKVahkIxz2CPiXsF/HseKpUyVC2LQymUv+HnsfViMRyG8GlVYsw0bBnFqJkj6Qnyx+mFwEQjQVd8vsrKmnp5Mbtu5QK+C6I/DS4fCxnwZPsDVAupdbEKKduAXqO30m30Xt7SteXEnoG9Pz6y9fC/fOCWD5zc27sXueujfAtxZjY55jqSQALu19FkXQtDRUBHl99rzmu5Hz71wyOvXXrtQ2PLkw+Or04dminPDKzay4apIu971WvaIiAJNyzDRreixGgFw4hEy+mRgPji3IJchjKKxYctVuE9DbG8ef8VICiAoA78ZdyTYuXSMuRBcZMQmdunQSadhmymDTo7OqCjo4vj5Gipp7OQTrNVji56qVTQn8KrIOPlroufADtkFrkYoDY+QDF3z23ruuYDgO+BcSN/cfiqaWTl+8F9TcAuHsOfDxE2AjfG3GRR0yz6OeIDuxXHy315F0yd55a/oQfItLFMr0LWOwI8xupX83lYLaxCPl+AUgWz9MucpEfJdnwNtpJFOSb2EHQsLm0kYj6prIlDKcHQqyhoNMc1CXt10yVdU95D4nuiESMe5y7g85oa/gSEhjkqmOPh6GBYaehN9ZcGMwOXR9oGj+0d2vXE4R23Pb3v3n3nHlIeSprTXAub6CaNIQH3TRL0jXIbdMGfvHhy9KlXnnrgytSVj44vjv/UTGlueNle1SpKBWyyskXLVdf9yG5Y2qwks5yIxdqY3SwA3nU7ujjn3wFlM1bhqpdWrljBQR42ETGvoX6lOfADpqqTl0DWQuMGidZ5BrPY0xnItmUpix0T4Lo7Oslip7pxStYSjWroeqJXvHQnC8yhNqM+DwKV9tV8hOVK1lgt6vsx3K3iCuK/fCC/m79RrFhgllQX/CPhO0tyHTmOoERbXMFRCWf1+YB1svFarsoRekmQ3soQiwzPljkUpAByCR0/mUudAxZm5VcqZMFjcl6hVISlpWVYza+QlV+pslLKV+XmMDjdlmUL3gJMEMRkTnabCz2R7+ea8w1kFVRG/euB3BSsPLgaIDackeAuND1LdcDCijr3MPcFYJ0ErXgnBWknBd1aV2EoO/D2cM/wD/eN7Pnex49+4LX3jXxsPonHt7iWr9PDE3C/TiduM4eN/O8n4aRx6uzL3c++8cLBsaWZD5+bu/DR8wvnDyzZS5mqbopyNvQbYomW6J2OOxAlT9nUYlWkf0lI4vp1stpFLJp2p1qyEMkSIzOLyXLHfHvKuRdlaAS1tfXnmIFOHl2M36NiIa5LCUoyA13VORFO0yjJrS2dgY72Duju6iZQx4Q4jKVjaRoCuoXlVZZF98LrS3ZS6SyXe7u0wRDcCVOlJ6GBYxSBXfaTl/PqxsZjOFNrrffmJ4RZ47Wx+/D695bWW6ulYqEXlx4etln9Lg/6l2/ncp+fBM+lbn5vjX/dEU8BJkI6gmzHMqFUKsLC0iLML8zDysoKleFhDJ/d96bg2WPFgu5FCezM/ocf5g6QLYm8Urv6nARJdyw1Ld9D0Njlv2V2P4ckqFZEKIyimk54r4RCIIVBB2HiIIBmaKDYCqQqBgxmBuf39O15YbRj5Nv7t+x79hc+8P6zB+Dd+QTkW1rV193BCbhfd1O2uQNGN/zXLzzWeX5sbO/p6XP3XZy8+PNvjp1+16Kz3LairiqWbgEYYutF/EZwt3WyIDjTnEFYVbF/umje4n8EEfdmUMflKJPO5NJkE4++oT/xGjY4qixxYjAi7i9FIUpT3FSp3hlxHDO2hXUtt1RDY6KYlJGhxLf2XDt0dnZCV2cn/R3d8JgIx9ezQSNmOS7vkvkAKioGOGbqWiMsxLpQq8eqVvPIgSlkz4UXefbHoONGSt34cMTyqAV3z1qXnoKwErjgJWMl3cVQSpoPVVK1kjpXe6jP6pfJhH6A52eUTW3Yuqa6eAJm0jhZORAxd1TusH6eSXUK5K5fXlmG5eUlcuNXypiQVyVSHVTwqAEReWW4IZGb50FCrCVFcsflJk4iVAe2XaGUuLkpsnTPi+u4FSR4jHsHzDJ18F0TWRiU3yKYGw3xXpgapKoGdNjt1nB2cPLAtv0/3DI4+o3bt+49PtS+79JH9n4E6WzXPVubuysld4sjgQTc40jpJj3m8TceT40Xzw2PTU3cM7E4+cnXLr/+0JXl8aGSWQRIYbzcBHQTOlizTsCOf2dQxx/eRynfmQFZcoW7q85vfsk4p8w88lvwIs+ccvMwwQ59leK6giQFwZ3NKLba6AwCdeZZR8sdSWZShg7ZNsxqz0Fvdx9b6t3d0NbWRla8TKCSJWjEf04OAkEnKwhYuIQNPcE1dVRsY/oNMgKa2g3f3/DG/VZahTHWWqNCgVa36KDF7vcyNBvG5oB7DEHwhNdY6X7lhcYp2GFksrnb2Y/CJcz1T4qAXD5IV4vJeaZFbvrlJQT5ZVjOL8Py6jIUCkWy+nGFYRkkueiJxEj4B4iYR1SGiEfw3PX4Aoh16YNTHqLXcMfLIxBlo3Xalb9ihJvPEM7TNSTXAdfJY/KqoWIHOp0IcdrTHeXt3aNv37Hz9n/u6+j7+0P7bz9lvGAsP/roo6gVJJ8bSAIJuN9Ak7lRj4Ju+N/7/u9l24y2gxMLUz/31oWTn7gwf+HWWWsGrLTXOQw3EsxQxn1KNTRyK1LpjtyrKE4oIp5yA5MGusyokla5AGeKrBPQSec2M9WxccHWHCoKaOl6cWJh1VMyG4OthslyaGXZQExvWKLW3dkNvb290N3TTdnuHbluKr8TXLCiMYtCpXjoaiWPAFp1Vd73JEc7n4MRBJWteWFhhSWJsYsYk7U2anYa8+e3Au5rdcXHAXY5/xv3xI2v5JLRhJTw4VhR+cK1gB/pqscSOoRgGa7B7Ho9hTwFGsXkkRSHjHxBKIQgXqwUYXZ+FmZmZmBhaYky75Fcx3Rs0HTmsbdsPE+wLYrafpmJz+XqnjeKcFhEG9yyTUFmE+xSWPf08t3w5xOqwhshFB5O7GTOACqjI2UEvVgqtCvt0O102beO3vrsLbsO/XWuI/cDZVyZ/Nwjn6smVvxmrNrNuccGbjmbM+DkLldXAuiG//KlL3e99MorH3v90pu/++bEm/cuwTJU1DJoKQ3KxVXqPqbpCljVCnXu0lM684ibJlswYlUJmPdSvhn2+QHIQ8pJW25MkWLubJGTrSs3LGKqk95ZbxOj38n4ubTgRea6VaqS272npxcGBwZhsH8AeoSFjhu+bTpgVmwwkOIVCWkUjKcLtzuR5XHDFtJcRHKYm7GOx4nyK6Jzldn+lJTmM8l8Wf4skzAee954KYQRpgEE2tE2nX2h2EStkGbA3mxDiAvsze7vJ26JGie2+6391Mbe5Xdh4+KkToyHs+dFF81zJGBT+RwpZsxbgKsOQdwSxDusyCmUY4HueKw7x3WOn+XVFZiamYaJqUmYW5iHQmGVkRr7t9M1kdiIaXpJuXPj8WLE0kiXveG9t4Id8oLXgXLk5YT4lF2+uFhnpO361xwvM5nsR10F8d+aCqqGCaQAThUgp+ZAKagwmOo3Hzxy/98eHL31L/aktp945P5HSgnAR63M6+P7BNyvj3nalFE6jmN85exXbvvO89//714999q/urB0eaSYLqtm2gLLroBi2mCkUoIXvAoqEm1QJy9iB+cadREgp+3GNb698jLGdwYzrt91OIOefi9i124MGoGcrswuRxf8WCUgywu550UGPsbBEbgNRYfB/kEYGhqCgf4B6OroIqsbSUxws3NZ39CFb4u8el9/cT9oSOsOS7two8eHQnY5N74vntEftHTjwALMZaqV216WnRAsCkknK3vLB2d6g8G9mSuelBdZZxiEVfJOSDJZ+Wez7UNqXuHnuF4GqbRRpje6l22a03pgFxphIP4uu/XRGvBlo0twp4RJReNcDAHm7EbnOZR5FaSsiax6f9khATQo5KGiHE08DseqqRSHn19YgMnpSZianoSV1WURl2fue7baWUGh9eF6rUTVhqhfl8lyUv1zQwT4dvCL4YN/cTVXgD4FSC5CVxH2VRCQgioSVnHNmQ4YWhvoJQ3a7Zx5eOTQsfsO3/uf33fvh//pQ/3vmUqS7TZly72qN0nA/aqK9/q5+CvOM1u++tS3PvrCyed/8fz8xbvmy/NdeaekmRomr1FKMO1O6OITEOx7OLYe/IuJcul8m638O7UNlZsr7WZcNuc6LPEcZOZCVzYZX7gDshVFh5s2bdZIFGNWMWNOofK0jJEihrj+vn4Y6B2A3p5eIpfhzR3zAFh38JcrRbrKfVSsHPX3AZwocxPUc7XZ3AEXcQ3o+DdesWWTPGMww7W6mviSreVKMcENhx3kPPN1guAuNZTg9X1o3eSc2hACK2+UGEZtXGsY6Wsee63eA9cAFkmZEhL9hD7Nru3/znWyoLeHyHNMKBTyMD8/B7Pzc5R5Xy4VRUvcMocAdFRjPTVPPhSpqaIRD3oZPA+VwGLqfsehJs7K57LSOh0wmMjnv0HY35EFL2WAagKoVRXatVxlKDc4ecvWW77/rlve9fcfu+djLxxWDq+2uuaS468dCSTgfu3MxTsykmPOsez586ePfu2Zr//Sqem3HhpbGd++ZC23VVRTQevJIdeihgFF0TZTEL2EjNa/YfsZ5sj2EK5rtHiI81uAOoNjrfVsVU0yMqicDb0DFMYkIlrXfY0AoCs6tGWy0NPTAwN9A5wgl+skkhkilqExSg+BAFABWhznrO/HHnwsuanXZpl7NK1hHO1BkAieGzbRawWtZotmLdfkeatt8fqOLEzPkePefi3P02g+/b/nvIjmShCWlRHAih3TJVYizxKb4JZlUnb90vISLCwswNz8HKysLBFjHlVD6Ki0cj083VN0tuP1weQ7RL9M612oH6SUCn5+oeC6lQ2BIcuQB7FC+tU6/y7v/zv2N0A6aNHfIG2nrf50/8qO7h2vHdl2+zcePvqhf/qF7R8/lVDYvlNvwPrum4D7+uR33Z6NsfWX8i8NfueZb37yubee+8SF+Yu3zlVne4tqQTcNm2guMQaNVgOCLP1d0MA2ozchu951Jcqou4/uVIA7usily1tubGyUCFc/sXIJtyR2CRNxb7TEU3oaOnOdBOgD/YNUwpZJZcmCVwFdsGzdo4u+RuEQuyL+jjdpbiwSByAbgnuIFRUFFFdr0dQ9SwQFbNg4mFnOQ4136llILQuA10aMZc3XkPkMblWDWDsC3D2iHA5TMd99mUrqpqdnYGZ+BlZLeSq5o1C6yOdwyCOGnexE1QWFDhiaOV7PMXOSB4I75qEEUg/8dMTkN5HhrRoNJjDb7Fpjz5mKDWk0UCwFjKoBnVpnYSQ7Mr6rb/cLR2+5979+5qd+8Qe7lF2lq7Vuk+teHQkk4H515HpNX/Vx5/FU8dTSwW8/+0//+u2xUx+YrczvWrVX0iWlpFjohteY/AXdhIqiA8ayEYyxto3cp6FPJ4A88GUdKArnpIx3UkRTkM3QBoaQjvFQkUCEG6XMXG9ry0JnB4P68OAwtGc7yEqnyL3tCPY4TnqSllYNQAhwxxgnlw6FJbjVPlyk5R4A9zWDxwasmCC4r2Us1xK4u7zuGyGbdYc9AiWPlIMgSjylQitC45RcaqMVzpb66moellaWYGJ6AhYW52GlkAfLRL+419eAMvlFf3svWU6EtmT3Oqk0yz9lTl1oomYgIFMTMyMaJs43wPdacahSgBLvLICUY0BOydntSsdSf67vtUPbD3/1V372t//+/Z33zW3AVCSX2CQJJOC+SYK+Fm7jOI722MnHBo5fOP7uY2+/8Mh0fuanJ1Yn+ktaWbF1ru9lo8CXuU2WO7rSRQ1tTQy31q3tGuy+hw0atsQYh5nolFbPpWq0J6KV7b+vqC2neHoqQ33QMY6OPz3dPdCebfe6y+H+pKqQ0nVKuiMrv5Z2vCamLaPCGwHuQU2ntQj31V0V6wX3tZy/oU8URWEb82Yb8xy1W6Vb/sh9C+mtoHQRjY/DLnSknGAxhaNSg5qV/AqX083NwcryMnWtq5omWfr47uG7QfF3ss45k98N+4hFKxNWa0pQ4ioubuIBl4wi7wMlCFKFgPAWiPp/1VZBtzXo1NtLw+0jZ/uzA9/7xIM//w/v2fKe128buq2QZNTHXHzv4GEJuL+Dwt+sWwv62NwTLz6x54WTLz10dvr0Jy+vXLx7wVlMV4wKWCrWYSN1LFq8CLIaga10NfKb72ZYucOWcWt/gk+IlzpoCjO4Y4yRMpiZcIbLzpAMR1rgGrVSRSrYvt4+AvSOjk5ij9OwpAc3NOyIRdaPyHyWeX8Bl65rfftGwtn867fco9z6mzXHYfcJA7Wo+LK03DcGENf59EFw92lOksUvKp/haj2HW3XgcuGJd8SXSErWOBLagAaqjqAN1IJ2Nb9KxDgLiwuwsLhIjWywuU3VqlLZJZbdERMdJpW6Se6+vIDgrt2KRinPxSoRmawnlGG04IkgipgkuRlNytEhY2XsgdTg0p6ufU/dsuXWx++988Fn9+0Znbxbubu6zhlOTr+KEkjA/SoK91q4NMbW/+7E3w2cvHLq6FuX3/zw+Zlz7x9buXzLorYEJb1E1LGstONugtSxGpUice02kn1gchsmDEneeD6cwnWBoGgzYK9daKJdq2B9Ef8ikMdYObLHdbZ3EuFMb3cvlbJh4hyS0ZBxTxY/l8YxuLO1jhYQKwrMNFeX2CYfVU5MBLi7Weyyx3iNciAyyq+hN6hujw9adP4JahCPV4S7ucUk+6uz1H3g3gik3wlwD46FwtekAXPtPH64ugNJjpC6EWvMuRKASzqBOOuRCGdxcREWlhZgcWmJku+QAld6lCQlMd/P9cEHeCNaLIiQ61V4AkiRR6CnRjjYu8YGG5V9eslF+b6tQs7MQbfZa+0Z2Pvi3m0Hv3Zg+4Ef7t+569THt3y8cHUmP7nqeiVwDW1N632U5PygBBDY/+TlPxl989ybH7gwdfETl+Yv3TtfmhsopUqw4qwAuuIBQ9REHUsNWQncCTgR+HTMlucEIPpYAvhFjI/D4tLJ3Vz+sukZ3oU8/AjDBMJsweuqTrzu2LAFAb23q5doYamcDX2bronMpgxnG9fuc/74eCyLjTbb5uOOirlfS6vOalKCFzbOOpAiNzD/rPfTClteo3s5VPrV/LNecCfXdxOt1C3hlNnrscbjVzgZ3EkZRtcYWvKieQ21cDVNKJYLsLi4BHOLczA3Pw+rhRUolkpMnIiKK7noBaWtoLltOoyo6cP3Gd97QUOP7zxS09KzaljHz7wV9N4juR82oqmo0G51QLvTAVt7t5/d3jf6g60DI18f7ht+8d+/598vRM1T8v3mSyAB982X+abc8Q3njdSffeU/7FouLf/cmckLn7myMH6koBaUklIGUzOhqlQlOTq/5BbWgxsUi6PNBDNrsCmM6m9lqYJqi7ddlLbxw/j6qAbLc+h72QREWDgiWQ6d80Q6oxuUKDc0OARDA0ME7NS4RXbJsBWy6L2NzmvWwcqCiHoKazTK9SwngFyQEZ+NAPeovTZqDHG/l/dpNObgdfzg7oUurg1wp/E0iiX7BLoecI8jJ7mWGoU43LUkMtx5hdeax+5X9J5wIh6xMJJiAaDq/M6hy352bg4mZyZhZnoGCqUCgTpBLR5LLWaZbIdfK0k6FJjZqAWHw8PXWByH8XXFEtSS9IcFVE6Hx+Cx6LyzFUhDGtSKBhlogx6jp7J7aOczQz1DX+wb6fvn//jwf5xVFOpak3yuEQkk4H6NTMRGDQPj69+Y/Ub7KydePPDK2y/9mzNTZ35usjA9VNKrYKr80kqKS+bnxNal2N1MUKCSLw6NDYusdnIRSsvdxiYVGrGH8abKu4O0fsmQF2DrbhzCyuaycrbasewGrXYE9mwmS6C+dctWSpbLGBmyyCk0QGFx8WfAxK4hhhEc9ng8Jf41+NRZ6TFi7t7mXXtdef9AVVLonWN5EdawAILXpbwFwaHebNxhFrs8/p223N1YdoRFHQeYCRCjgM4nr0aKQvP541Xvya+2hK/uXMmv4LIpe50SHZXzTbDP/OTUJExMYXb9AtfJi8Q3yYuPlSuS3KZhR8BGz84RAx42d6ul901WqBArpAwhuEl4oq2yowEl21kaZO0M7BrYfXz/1r3/35Htd3zzXQ++a/wh5aGkZG4N7/LVOCUB96sh1XfomgjsXz7+5e6JwsTDT/3kid84Nf3W/VPFyc6iVgTLoJA64zG9yMK97WCGOWeuE1zLvQpdc67bmr9j5jCVe7czjNSAO3VeE+U1uKlJmlfZzIWJZ5hxC9nkkPN9y8gWZpMz0ty5Dc0FaZg0APY68cq63mZ13b42od5OHG25X0/gHgZObt5AkzXpB6BrBdzX+wrVPFMEwDdzzUcrZi2CO2msrBL6FUNKecGcessCI2OQpY7lc1NTUzA9Mw2Ly0tQLBbpGC5VFUayfwcndlmmY25aRhiIu3vhfH+VjKwB8OkuvnuhIpBxUmCUDNjeue380d13/7d7Dt33+F0Dd716/+j9CT/9ehfwBpyfgPsGCPFauAQC+1OLT3U9e/zpz37r+W//9uXFS7sWqwu6nbHBNhyo2FWX2pJ7rUuLmIliOImH3YSuFSJat7rc1lTnjka+YMAKmkWU+S66p6F7X3SI01UDMH6Ktb3dXT3E9y5533NtOQJ1jp+z+5053D2r3T8eqVL4u5+HgXV9LL2+MUs4f3n4bAY3eddyj1uGdBUWSR3wCAazZrcKA6sguLdKWRu8HyuCrT1wKIj6EurCFJdG4ZdoQI4/NtdDEPk8tSAfdgfqJuj7cD6pAHrxDnLcW8TabWw9a5IlPzM7SyA/tzAHhVKemRtFPB4viQ2MKDyFeQqSqq7hY6qgCcWZWCiZoi6QwCKjbazu0cdPgo/DrgK061nQKzp0Kp0rh7bf+qOPvedj/+9d3Xc98cC2B4rxpZwceTUkkID71ZDqJl/zcedxrWu+a8tXfvT4v3/+1AuPzJamexfKi2hGg6M5YCpVzmwXpjn1WqeXmzm8qYUquemkLcENWeg/W+dGHhgjRIIbardaC+5y46XFhOVtGK7HHtKaAdVqFcyKCR3ZDurMhpZ6f98g9VFHNzJuXgjqKT1FmxMej67JMHBnsfKS5U1XbJZumMATvM/uEL+88cE9qNCEWvINlBF/zH2zwb1RPBuBKiqmHnzV1gLsjRS1Vqz/enSs3wRch5d0oLm7L7vm6fWh+DrXvVMnOiSQcmzKosfs+unZKRibHIOl5UWoVKrUahlJpqrVEk2bZhhuAl6jeUTFXrP5HeN3H710IoGOfinGLqhvyVUgjiWAxx88xlRAc1RIqSnsF++0OW3Vbd3b3/7AvR/6y1//qc8+tk/Zt7zJW2FyO58EEnC/zpfDd5zvpM+8dub2bz33zf/zrdkT9y05Kx0Fq8TebRNbm2LGu+0recMKc8yTE805BOscx9k86li5ASgE7hxftzQLLMyelx+p7cue7NiljbqbITc2gGMCdWjr6eqBbdu2w5bhrUQbizF3CdC4sTJNLCcVEckNfx3+ceMG/lUs3euem91rmuLGGdzkAMkPHt6CtcFtG2Si1ysRm7egooCsFXB356PGWby2Z2nVcg+Ls9PYI0hswtzpUTIJe6IwcK/z1ERa7t6VG1VgSG9ZnUJCuzArqy6RDXVCxMZIbN0TD4XjQKlagoXleYrHT05OwfLqMp+qy7p1TtTznP6BgYvuexrG6QiwMQ8H82saWO7ovcMKGtbcvRwcAe4q6KBiZA/72oMKOTVbHUgNXLlj9Og//q+/9vt/dJdy1/jaVlFy1nolkID7eiX4Dp2PbvhvX/p298vnX3zfky8/8T+dXjx3dFGZz5aUKlhoySKdZMkBDQvZdRVMqneTzG0cG5fZNATsAuT5cZjBSnF0UgIQsmm7UE1fMp3HYe11n+TGLshFj41bsuksDPcPw/at26Gvrw9SGFengCF3tpIJYEgvS3zwmga6rkHFqjSXqpvBJzeu+ti5tznfvOC+tqUZnS0fBaBxwT3qOkR0FOJpqLGo/W1e1xgiCbr364CdyRVii7NxeWVtrwMG19rLKjX5Ix5xlOxmiO+pBSbki3nirL8yMQaLC4tgOtiW2QbHNAHTaFziqWBZo6hd56oXwWVB7vbA4wmrXSVNGN9/tvJdFz7pE2kqY7UVU5D1cDvkjJk2+52BqaM7j377t37xt//DfMf82UeVR5NM+tgraGMOTMB9Y+S4qVdBN3zl9crI6+de/ugLp1/87LmFc3ctqAvpolYGC19UZLgizRoxFAN4DM7S30YATFnsUhuXcT9xFFkJVInOyXYiXV6h2JzPOhYbkQR3TUUSGp1c8mStb9kGWwa2QK6tnZPriFEOa9alnuFjvfPF/IIlatJl6QpZ1Ml7Qud6dUkJGtguxQ7KpkntFr0RCXVe9H9TF0EgK55Uso0AuhiWexQoxwH3qGvQ88TH08iubq3MTajy0MSLwAAtQ0R1q098g++gVxLaaDzILy+VXlQoqA+9KJmj5jII7o4Jlm1B1axSF7qpmRkYnxyHpZUVcunj980sd5atCG8FiajEo5C3jnJuRAWGyLXxx+dpb6k6FPpDzwF1mHPQW6dBrpqzetXeuUNDtzz5s+/+xJ9v37r9lQ8OfTChrW1lIa7z2ATc1ynAzT79tHM6/V/ZVbkAACAASURBVORrT+59+cRLP3vyyolHLq+MHZ535lJ5rUhlbrJ5FdNLsYtcWuP0J4G2KGuhl5xjaDJ/lxPmxCnMouGez/hbv+PyZq5AykhBd2cPDA9gvfowdLV3QdrIUGtWag5Dyoa4nhfeF53gvHaYFNPzfciz4LsvN5txB8khA/oeyT44hOABndAavDIA35VbA3cSBxPjkXIkVKPNXgKejtOEtCYInmEu7PCB88SEGHLu72IBs1w1DQA6KkGRxluz8hqLOc544k5SGLDTimoA7p7lHWxmIN46sd6xdoSnKwLgxX1C50vUuGOlOzPeAXHTI0c9ZtNPTE3BzNwM5IurIpvei+XXKR/+CZZ6iTDgia1OPph4b/AdtAQ1LT0ZCQVZ7bgEx83ZQMZI2wHD1KENss5Qamhle8f2H7/r4P2P3b3j7ifLt5ZnEys+7mpc33EJuK9Pfpt69nnnfOZLzz5+x+tnXv3k2fHTH5/Ij+9ZhmWtrJWhqnAPdMGCyaAsa9HFpiI3Fopzu7uSB5Ic2xPGOu9ogqmKr6Va0k2KWe3ciQ1jgpgMh/XqA70DMDK8BXqRBz7XQbF0bBWLsThuFOMRzrhEH9TLHTcqz7MQtIVDbeMAaPAxOF4G99oEJ/8yD9nVQtyjrAi5/3PtWXl12tLCyuuuworw8gcECZAYRBA3/S7dWu1IZmXXAk7dUOXzCiVGPr1oPOpZ0jFobOX+T0MNc2nLwYvp8Bu/NYqdb0nznDAC+Q3OFgz8eN6AkAuGbZQ1z9XoAWQCKH3vU2wDwveUGdk0xpsrTx+W7wgmGvLypBWvqNSoZn5pEeYX52FyepJ6ypdKRbAwu5XYpIWCHPYgtB/wPHHajSTTle8AVtRgIm3AfY//lOAuQm30mmPVjKOAoaQg7bRBn9ZT2da17djte+74myN7Dn/nNw//5lhCeHMVNorAJRNwv/oy3pA7ILB/8YeP3X38wvFPn50+/bGJ1YlteTUPpo4x9mA4S7yersXLLytp5C5/lmSmEW432nt4A+DEOv5xk+wosQbJbpiEhsDdxKodHfq6e2F0ZCtZ6x25Tm69KpPmqD+1YOLCGlxpg/vj5tIkbkFS4dYat+nwwD3eBRvHSD1gkkAuLXd5l3h3WN9Rjazc+quKKoZmRD5NyGGC1qL7jJL5T4Ae52vwJ5bVHDNeHXDYiDivp6/KuDepbuFe8FiCjnT3+wkXxdhbTU4MHYgoVYzKIwjK1r03954B5P/HOnf0BmBFDNe2A1TMKnHWI1c9kuBMz06TFY8ATxn41NPVX7fug3HSGyS4e6NnMSteHwlXSRHHinkQXnzv+tKydzRIOxnoVbvtLbmRV/ePHPi7W3Yf+NqBBw5cSCz4WMt1zQcl4L5m0W3eiU9OP9n+7ef/6d5TF09++tzchY9MlSe3rKqrUFZL4Bi+uLVwodEmKSwJt3uWgHWPGlOCu3C0k6XPbypuAhS/RhYssSERqGF5HJbRKBxbz6ay0NvdB1uHtsDI4Agl0GFtO/Vjl+5IihsinzYn0dX5e9coxjq3swSbFq4XjFgETyVFRMiyFeuwhSFEHtoIPMNLxFiRavZp5p4P+y7sejIkETfJzO9ibza2IGB7VQ2NFYm1gHwkuAvlgR0ZnjyDMo+Sdd2zUivX+vlpdB2/q5sxluAcVNEUiZkp8Ef0ZhehK1TI0U0/NTMF03PTsLS8AEWkshXgzrzx7NZHDx41u3FfT/Kj1a171/knwJ5CN4FIBGb00xYkE/QkuiAvvdIObZU22NYx+uau3p1f2jOy5x8f/cSjZ5LOcpFbwJoPSMB9zaLbnBP/8co/9r3w6rF3vXH2xGfPTp796bnqXG85XQJknatqSEwj4sbCny6T5cgR63N188YU5p52na5sU1OXNRlDE3q7wm54y+IGL4aeprp1BHS02DF5DuPqtHdgln2IZefPst0IyQU3xDjR86CFHrU508b5Dr4hUeOrB/jNAXeZXR7JlSIVLj9Axph8WUbdynwFrf4Yt4l20Qtr1n+tdSUtIviF5Kw0m+cahUtBQGWAp7I5UU1go1eNSOq5AgXvgdZ6sVIi0pvxiTGYm5uBUrlIXepMdKHr2HiJQZ30BkmA1IgHgQ4Skgi4rVhZ4gQ8rpf3uT5wWJYCWlWHHOQgXUrDlvYt53cM7fr7I3sOf+XBux58+0PDH8rHma/kmNYk8A5uXa0N9GY7Gkvd/urMX/WfOn3qIz95+/ivnZ88d89SdaGjqBehrJfB1E3KUiXQFChE7Vr9AO6Ls3kWe1CSwuUWcI2TAo7156IMCN95zILPpNugv28Atg5vhYG+AbLWORMe9QImvqlNSuIXHzPgo8Aq7hwHLSoZiWx2fhhIR41ns2LqYeOOGlv4s9aqOLXzwK96lOVOyp0EZT6hoVjjgHtdSCHGJCM2BK12OfZGp28WuNfKx+c1i/Fca1mDtZflKLsrd0E16zbP83nGpAsenfFYCz81NQFT01OwsrwIpUqFwB9JcmTsnqtka+e6LvTUEC1kZr0Ef3b/y6vpmgp2yQbDSUEWcmBUUtCXGxzfP3rg23ceuP3LhwYPHHv08KOrMUSYHNKCBBJwb0FYm3UoAvtXTn6l563Jk5/+/rEn/t2lpbF9K+ZSqqqWgZLn1CoTvaBrTdSuo9asUYGrdLdzByqZPR9MQOKNhn3OqG1LIMfNGJnBENax7hzd71iOg1t+X88ADPUPwsjICNHIEq2sySlshqrjGUyBSS0qxauteZnrrQJWM2s86lpxLO46136MBLnNcs9HPV/YWlQkKX+TMrlocKeaOvfydHzMh+a8Dm9kzZ4h7sbjRpgi4vtXBdwb3HNd1ntg4uLOMx2Hlju979KjJurPxWLHShG053VDB9M2iRRK1VQqmimV2IqfHJ8gd/1qfhWUFCvwpmVSEpw0wNGKd/eVZhPlaoGchYsufu5ZwXsPKmiUYIc5fejYqwAYjgGGkwbdSkNvW//8LSMHnnjP4Qe/eOu+W55JesNvLMLEfcc29q7J1RpKAIH9L07+RW5peemXvvYv3/jfx1fGti7Dqla0CqCkbKaTdUzQDI0IIyr5KvVmRnIYyRnPoXdBTMPVtaK0RSbMMbC7OW3kilfAQU53bOOuGmSBEzWsrVCfdbTWt2/bAf29A5DLtoFZteilzaS51K1aqVJmPCbT+cEdLXY/SUgrdKI3K7jH3fDlIpLHqz5kDbuG6073Z7v7ViIpZiE7Qivgzl6kaG0gzsYjr+JiSJPrXo/g3so8e+DO5aj8jgnJiHbIUrHHznGazi2Sq1aVwBvJoRDol5YWqSZ+fOoKLCzNQ7VoEekN0tiim54y3ZEnAwE+qod9A3DnLB42LCwTINOhQgWZMi1mrgRLhbTaBiknA91qT/7QloPPfPDeD/w/7ZB55t/e/W+rCTxsjATivGMbc6fkKrEk8Pgbj7dPFyY+8eff+eKfT8N8e8nJKyWzQNSv9GYQYQQAVACUqgJauwZ2BV11knCCiS7wvcfSFdbHZelbbd0reeIpI55j5Y5pEahjvTpmwdtVm9zw2I51546d0N8zSBY5Zku7NLOWA9igCjcS+cMPyluzdMdLPnpy4Ytq+UYQEGfTi2OZ0/2bWOON7hMNTeFu41gTHHFQnGcPgrr8txYB7vK4RgpW3Hs3A/tG12gFfOWmFGzf6x93FOBL13WcZ6oJZcWwrNedWBejyiBIieu33PHZ0SontZ386pznQqQy4toYW6ffYYGLY1OpHLrYDF2nznJjk1fg/KXzRGGL19ZSOljYOx6PQ+cfArwf3H0vhawY8eI37JZny11yYTCxFBbYcBgtUJ1K7aMNSNlp6FG7Kwf697/83z/yP/zPx7/4youf//zn46TQbMTrdkNfIwH3a2R60WL/uxN/N3h24q1PfeP57/1vZwoX+pf1FcWGsmCAEj5P2X9ZY052q8yEFhhvl2DGmbDooPNsH8kPL9ne8E/eQGT5FFrsyCOvgWPaoIMOvV29sG3rKGzduhW6OnoAG0hQfbfI1iWiC5GhL61C6fYVJHdEL4MfCe6yHK9ZnDzOhhwH3KNi5mH3iQPs/Dwbv3DiPLf/rsHjJbhHXWc94E7nNiJ02SDL+noDdwmorayIuHMkj+M/BVudyHpXVLbOHVvwR4iXAr1nWCpHVSrkxZOVMHy+aVVAMRRYXF6AsStX4Mr4GKzmC9w8ClnwZLWMf403BXfWorknvKfYo2veouSd2mghbyJowaMyoINhpaAXuku39Bw88e8+/pt/+OjBR38AAGVFEje0ItjkWFcCV2GLSqTbqgQcx9H++sQXdr545viv/MuJZ35nqjTdu2QvqVYa02LQROeyNEZvEdKSpW3UzEnSxApLVVrtbiY9ns7aPZFaoPVt8MaAmjq+kIaRAtu0iEKyPdMOw5QJP0ru+EyqTZDeCO+A+6Lz8qm1MoTFLlcWxt7oIF9Wvy/pLxRgW1iVcUE2DLSbbbAk5hbG0eqcRx0fHFvQkgs/fwMMHlHTHrw+YUTkoL1josBLXioYp4+6Rd33MUIAtPxC6NPlteRY/R6JjbDOg2NtFCppprAFx8jxbP9q9rodemOWeTeSktk7Ht35rGhboOgKFAp5GJuYgCsT47CwvEhufDQOSJFAy130iKdQv/g3wb8/GULsS8xq562SmlayYYuHrsHltUbZcPr1gfK+vv2nP/meR/+vA727vvv+3e9fTgC+5TciAfe1i2xjz3zSeVI/9cLL+49dPvGZl87/5DPnVsZ2lLQymGYVHBVdZAjsEhhpmxKENJKURmS0i2GRxU4/HqCSE11k1iHUsgsPwLaQCEOBdCoFVhGT9DTo6eym7m1bhrZAd0cPGHrKVQyIxKbm472xvLGwZeAHRbdnegi4N3SLR6KIT8+JcWyr7v+NBvY4QLceMHHBKW5wvMkSbjbW4OyHXUYOIc4z82pujUN+zeDe5D5h4L6WtzxMAYuSQyvzLq33ugxHj3NaKNoeyLrnyDAZJeZx50XLNul9LVXKMDM/SwCP9LWYfMeJeKj8iy6Q0toWRDp4mRrlV2bj1VTrCCn6+lHQb+peSM4JSjlt0KN0V/Z27X3zg3c8/KcHdx785iN7H5lTqKlF8mlVAjG2xlYvmRwfVwII7G8dO3bwx2de+OVXL7/xS5fyY6Orelm1MFkNO7LpmH1eobaM8sPJcWSrsxJfoylzTB2B3WWZE8l04gzuEy3i42BhUg664zkZD630bVu3ETd8e7YTUprBHeGw2s7G+tro7d194Sne7y+vCaZH1bOb1dU1R6xO/x4R5U539x7f5DRULvzHbMQbEjU4iXIxxuZtjj5rTO6hvmz5uGuwHiwbnxkURUPRhJRVues3RBZ1140jL3FBF5hjPHDkfYRL2V2p0lnWhNXPf9uwLHq/Wz0sHNIKuPMrL6lr/Iul9r30lAx5jN9yF1n3KoBpVXkv0FVqQjO3uABj4+MwNTUJ+cIqh/VE+I6CfLgNYUpPCBmP9365Ljv/AGtnx43Ly5AB7xNYSptyUtBptVf3dO05855D7/5Pu7ft+4ffuv23pmNMb3JIQAIbsXUlQl2DBNAV/8cv/fHBF954+pffmnrzU1cqYzuWnLxiETczJshluZczccYzuEvyWBfcxbvB1rL4kVnwFGfDjUB2eBMZ8USCwb2fqYsTqGBoOowMjcAWopAdotp11BDwP10zSEVH932zxCPaeNzVJMfSXDBBcA2Ce1yXu9Bzmt4szBqPsqpqn2kNk7yOU+KMzd26Xdf0+g2cVoz/Zq76RuOPc/1Wku9aAffgdEg+9WbTFGe8ruKC8e9AmKCVeYy3XBAGA/Pss9yjruEqG2ARSGPSIibYqZpGRsHS0hJl0yN9LfLTY/c5fg8wk57/xIRaPI9UCvHO17xf9DsvH6fWUncEx42n+hOznY7dLNFJqYJuK9BR6YQ9nftOHN1z9D89sPuBb/7y0V+eSiz4qNmt/T4B99bktSFHO45j/MkLf3LLc28996mT4288Ola8vKdgFKCCbjJUjrHjk5Um7nYQrnlZzkaaNsbP+ZUTZBGCzAZfezGj0k0eZKXD32u4GYjs+o5sO/T39MLOHbuhq6ub4uvEG28xBSU1fEE6WRxYMJFKWOeuUPwveggTV1B47kYTWIUS5FuxzOuu7dt4XBAMHLSWeP+a4vCRceEQWt5A7JtF5BeUqEuuEdLGt8xuBm5hNlq9whH+ysS5rguaTSz59YA71WS34CWI1B7lO0mB6hD3c+Q6iLO9eB3Ygu+d/+zQx5IeFeGh0DWdQBoT7HC8WD6Hnr18oQCz87MwPjEBc/Oz1HUO4/OoAGBZHaG8yNGjxxQVKZ7XToyEfiHT5Xm1IHUuyV2wZ1K3PKE8gEGpAKAaAGpZha5qD+zt2ffyHTtu/+J7Dr3nW5+57TPjCcDHWSN8TALu8WW1IUe+4byReuLYE4dfOPHCL52YevMXLuUv7VpRlxRHs+hFQ2C1sSYUdFDp5UPAR6JJ0YNddH7gchQfuAt3HZe31drY8kVHoKY6VluBlJqCzvYusti3Uie3PlCRiAazXvF81M5th8aEAXoNk2ys2i0j2HddqBux98tG4F7HKb4GyUdlytNYg1ZWjLdhLeAex3qLcs+GuXTrrkum1UahlSf0KOs1zIKPeuaoa/qnPFYyXKtrhPBlY2Xlf+bQioQmPeFbGX6dbAMh6WZP5eUXqG7feEqyEx0gsckbxtrL1QrMzM7A5bHLMD0zDWWTFQAsl5PATK+LiL3XAbvcDHwWvFcmxyMkVzyRX6lgmVUq88VcAMdgZ6VeNqDH6YUDPftevG37rY/dd+sD384czowlDWfirZYY21m8CyVHRUsAXfGPHf/CoaeOP/urr114/ZHLhfEdK3oBqloFHMckN5lmq2BWqsQOhwluluhUzolHXk83ejlIYxbuLaEJk8ZGGaheNJ6ceMg7jYBdtcFQDejr7ocdW3dQVjyCvIY+MbLoxWsnXWuYeCcS5fA1lC03+f7+uK98YaUcopfW1QB3OaI4IHytgHsc4G5Uvialjc+C3cKafYIzFHpsWEw8AgNDZzoCOCUwRL81bg+kUEtkrZY7y8uVnsexHkLwI8s8o8YaXE91c7Zp4N54wvj19vVrR2gVCbbMiiHaPGOdThXj8HPUQhZ7xa+sroCtOqDqaCRwoS0R6vgXgPy7+yJycxoX62mD8hFoUXmtTiWzFG4wBKumhaX2GuhlDfqdXntf/94Xb9t95K/uv+W93/rUgU9NJFn0UasxsdyjJbRBRxBX/PG/2vWjEz/6N69ffv1TF1cubV928qqlW4yp0tQ0TdANrBm1APkk0FWFMSl6IWks3pvkxbk8chq02V1gl28dWt0ClzFJrq+nH3aO7oLRoS2QSecozkUxduKKRO4K6gtHGjxmzaK2jnWzKcFlXZ/45jZyFdLyynOag019Gw1/7G4tdlWcOL3r9m/BcoujLGzQUuGNMGRsYQlbtfdcf8ydlLcGgo9rbTeLxfuVEVcNjDnRYRZ8HaDGnIQaK7tJmVzMyzWcM35jZbwq+kFJ6WjAIOgfi3/8bvMocUBo0p18MwXpDSbHkYePms7wuOj1RyIbaieLnRwVQG76lcIKXBkbh8tjl2C1iN3l/MmybFy425IP3OV6cSsoJKGUb4EoFu5XbMjYikUVPNSNkmk7aC8zqjr0qX3VXb17Xzyy/chf/sw9P/ONj+342EIrc3MzHhttXt2MUtngZyau+DNf6X/i9Sd/47mTz/72ZHVqdFXNQ0WpgEUsUPiC6cTpjtZXOmNAuViEVBpfLpE+I8livGg7W+74XhEmM8e7dN/LTRo3CiSnIZIJRYP+3j7Yu3svbB3ZBoaiA2bmI388slshqJPbngJw5N/3lbZhyIA9ch45DgtKZtV6YqsFdwoVSPddjWwZSCSgu8xXYdUyMeckCtxpG3P32ujN1gWjdbwpzVzUbP2IzMja3TvmE/sOC6Bv2JCj3OXN6GPjgjttyr5hhUrZ3yku5jSE3j+gBNU9swTKiES3oOLAFq43sLqwiQTLBrMUVB6iJ1O0WXVB2LdQg++MBHGxeIIJdo3BXTLaEREGKRHU6An3GCS9wQ402GdC8NGjq55q3lWgOPylK5fg0uXLsJpf4SAgEWWJ7P0akgCB9yHzGlSSVRUtdxXMkulS4GLpL8b47aoDCrroMenXTEOP3ePs6NrxzP2HHvijj9zzwR8k3eSar6p1bFnRyzU5giww5esXvt517Pxrn/7mj7/5e1Pm9LZFe1GrQFH0V2YXmUySo/cVXxTsokbtsWRci8FWMsK5ssV3Dw1vfDFtJKZAznkGatSCDc2AFKQgo7bBQO8AbNu+HbaObIG2TBuUy2WoVi0wDMO1FHEsLgCKuL58R4OFcNJOrLUi6mfdUZmWkpWR8J1cgpz8Ngqko9aWfxNpCGiBLOM41nn9uITlEjWgwPdhLtxI4G3xHnEs6CBgem7Z+PXnUaDf7LmCYwzzTriW3wYx4DFue+tQWstyMwy64cOsaS92LWr1/RZ6YJ6kQqz4ygDCZBIZs3dBvd66x3PjrB8pXylTbBfrEkz55CKPQ9paTPDVdB0KxQKMjY3BlbExIrwx7SqBO3kOxOaAxgGVy2HuUFiYKOz1R8FTDgSGE/khbdr/PEVcBQNSZga6nO7qzu4dz/7suz7yf9+297ank2YzjTeFBNxb3DBbORyB/b+c+i/t80uLn/7qv3zt85cKVwZnq7NqVSsDpBHpbGSSoAQ3jLVTTTmWnKBiTe1cEdxFbJBK28RWGEAhjJlhqZqR0mmnMSsV0r51wwC7akG71g47hnfCjtGd0NvbS9eh43WupSc+6UYWiM+KXgu4ryU5br3ATpt3HOv8GgP3IOi0stbCjr0WwD0KcMLGGCSDudrgLmXXymYYBHeysyn31LsKKbR+hQR7PkSkm7rXbeKaDx4j/x0la/c5qeJGgGhgPDXXkJ47ESpAWlskuJmYmIDL45dhZn4GTMx8w6paZLrEZDxNAYuYLgG0dMje4oK7VPg9lz6SZMlW8BaCO4rSBXgFoKpC1m6HkcxweU/3ruc/9aFP/+F9B44+c1g5XFnvu3Ijnt/Ker4Rn/+qPtPfnv7bzvnl+V/86vf/8Y9OzZzOLevLSjVjgoXENFjXSRorgjcuaiSSEdNBjV+4ZWKzj3xP8Hz8aOhmU1Wy2jH7FFs/YrLc9qHtsHNkJ/R29UEqlYJqtQoV/F7XycrfMHCnndqXE4A1tIFniOOBjXrupjLx3a+hlyDmql+bTR5vSTVLvoq7Sce7k3dUHLDHmGujoHuUhR4cTyuu6TALvk4OMUrX4tbIh8k45rKoAeywPICgnFyQl8gVY+LCrHjpUWi4rmPmkDTL3ai5r8oZ9bg/YIdI3C9w/yiIUrkLVy7C9AIy2hXIgqducrh60HpvtNiabAB1lrsEd4y/Y/NL7FFramCsajCaGVm9Y9cdT3/qw5/6w1/Y9QvPxxDpTXdI3PV80wlmvQ/8nbnvdB5/6/gHv/Pcd//wwvSFgyuwqlSzVSgoRbAU7GroRlsJ3DUEd+HbkgkySC6BLu2wD7vvxXc2gzp2ccJSOkyUQTd9V2cX7Nm5G3Zu2Qnt6XZut4jKMCbGCRd5mMvRfz8/wEVa7g3APWgNRMl2I8C9GUDGcb/TJrWO2H/UM9L1m8V0Y27UNXMVI0MdvTxNlaMNAvc65SWGVhfJf7iB4O6XvwRN1rXD4+yN1lMr4E5hNmEpB2P4QW9FmPK3UeAeZ23SMcJYwLEguKPRgMYAfrCKZ3FlCRDgx8fHoFAqUAIeeSYwbi+MjLoShwbrgHDcR2+Nlrtrtcsl6yigWzpkzAy0ldNOp9q5dPTg3T/4nUd+5/ff2/XeC0kGfe3MJuAee6XHP/A157Xc15/4+gPPnfrx//Hqxdfvs/SKsWqtgpk2wVIs7vImuZoxsYXKQdgtzx/ZqQ1dXipVucva0nqNmLPjMS/P0DQin0Ee+YHefti5cxfVsGdTWfYOYJ07ZcNjmh6DfKMyn1aAzWss61nuRIErNspm4E73ifJQrGGVRjtA6+czzjNHjTX+KhFHCrKayDp3wYrSDCPjAGrwPvUKG5dChYFW8NmaWfLNwDCujOrAPqSpTaveBNI/fUL0K7c05mCCnlCG4oI7k0x5T+g/z5/o1gjcpdKB5/nd71GVEnXPEVfITY6jxxA8F/L+lHRLrHZsqWPs/fKVyzA+OQGFYp4sdtxfcINRU2z1s6LQ+EaUYkQvH7ePw34UbhxfegDwqypACgxKBLZXHcgqWbsn1btw78F7v/arP/2rv/+h0Q8tJADvyXkN2+YGrJob+BLnnfOZx773pbtfvfDK/3js8ss/s6gstlXsIiiGA1XLBMcQRA2E4d7KZUpZ3s4UgnOGJwcBWWSmUj6dr+xE2v5uQp6jUB/2vq4e2LVjF4xuGYVcJkuc0HgMMlDhOfjC4QtKtfREVlNfQhUH6OQ01gEp1cbXb3A13gaJbSHgXreRBnqyxyoViohuhik1cZ55w8G92eYaYkW25LKPUeLVENybNFrxPEb1qkbU+CTwxakdD44t1JUewyMQFHEj132N1R44KQ64B5PV3PdDKrk+XviwNeyXSeizBhSNMOs+eM+N2GrpvRBxdzlGLJejMlm04JeWYGx8DCamJmF1dRUsx2QsR+oMSqQVu0EDtKFohQB3G/c7PJ5+apUC+ieWztkqoDmk2Qa2i7UHjMG5jxz5yH++a88df/7Zez47nbDYRepTG7Esbq5rILB/9bmv3vn8W8f+9bFzr3xiVpntLal5egE0zSGyCNPG/utAgEucFuR2F3SwQr2lsnTpQ0cXOya28OqvrSkV4kXLHfuvY6lbX1cf7Nq2C0YGhiGTbgNd0dhil8kxwC6z+o2ndq7i7Jku0AmLis4JAHHYdeRxZBiELJFgqV3dIQH3f9gqc70GYV+irysC8wAAIABJREFUdRVSS+4fy2aCeLO3xG+9Ndu4efONeN/CaueDIOabkUaXc/kPg5Z0SMOYuvgzrRHflZu52kOs6Joxxbhf6PSLX/oT9YJucd8LErmJyTG5ikudTNkCltXh8us66933PjRUJnzXvtrgTl4IwSNvmUyNLQ0CHAZmw+N/CPRIcDM+MQ4TkxOQLxboO2xGg9Z9TR1+YFG5Vjv5K3mfYrcRsi0KcEecp2Q9AEBKbksB3UAiHRWcqgLt0Ols07dd+cDd7//TXdsPfvl37/z1yQTgExKbyBc37gHIF//Hz/7x7T9+64Vfe+3ya5+crM4M5408WBrG13G9WuQ+1zGBrSq0UiKJwDUsVFSBLlgKxzY2M0sg/zK2cfVotDwYQpgiLRY06O/qh13bkZxmFNpSbZSFT5XvGAuTXdpCSDLkCxwH0P3yCGak4/kSmN3NMmSjiwLOjQZ3/3NFuTdJ4YgCybiLosFxcazWGjmHzFmNu1eAoCQjiaUsrOMZMDuE5BSiLESFBuosVjYLQ0cTvBYxqQXXU1ABaGERSws+qECFyZYSX5toT43CGLXPUOshC7tes7G4SoH4SzNwbzQ/rUx7XR5AyMmy3M1yGOAR3LHxzDKy2eFuQE2tRJgxREgS3GnvcCuCaPRefoLwQJFRRGFF7r9BxpENoEMbdFW6YF/vnlP3H3zXHx/Zd/i/XTx0cfrzyuc3gNWpFYldW8de5W3s2nrYqzWax53HtcmfTB748fEXfuXEleOfvpS/vL1olKCiVjiYRIvQAcVyIGVoYFeY/Q1ZYRDcyQkv+qHzJiLgnv3YBO6yUwNp/xQH44Q6YnBSdRjoH4LdW3fBUP8Q5NLtBPYI7vRy4X/kHOCdL7iBxAX3OtDzWU6SYE++lo1k7T9OHlNz3QbtQv3H0KINbLTuViA3+5DvWVmSO6O/HW3jlREN9C2gyVoXoLxFi2OvvR2vQ7pEWOxayjTku+CwGya+iaXuelNDm9/4ruYLG7hSpL94D1xrqdfKOs7m1Swm754fCF+4Xh9/WKTB3LkA7fNANB7X2rAmOB7/9cOU1YZeiAYKGU99+Khr9gpfaRxvJGjZexTYCPD5fB4mpidhbGIcFpYWmI8edznRudJNK5K2i++V5ERavy+e9zra/bjFheC39/WjoXFokLHboBd64ODAwRdu33nrn94zes/3P333p2fX+srdCOfFeT9uhOe8as+AtexfeOML25578/nPnLh44rMXli7sX1VXoAxlAIP4HNn/jh0NbQpDCcpHdrfjgpZ/MtMLpc+xPU8EEwjQnPhGL5IAa8yK11SVerFj05c9O/fAtqFRMLQUxaXInhdISilSVF7XGIjibDtBoHM3nYArvhHAEwCHrLhG1w0Ff/HL4GZEBVxNss/FXlSzDqLiw43GWweaEbXLV23xtXBhctv74uiNrL4omfj1o0a3b3YfeU6cZLxgi+GwsUVl2MdJuPPH4EOt9ib5YEFw9T97vXzivGX1Z9UpGz4vwlrBPbgT0P7SYEIbrgkCd3ajswXPWhK65a+Mj1Gi3dLqMsfekVQLm9MgtSwZLB7NMd63dg/wPJnY3AfnhzOP+DjeM316AH5lqdCh5qAH+qxDWw9978jOw3/20bvueeahwUdXW3hNbqhDE3Bf53R+6+K3er57/LufePHcsd+6sHD+6JK1pFSVCi9owdWOriPcZHSq7vA44m3sp+wuVq8NIm2gBFTM906GuniR6GUibVaFTDoDvd09sHv7LujvHYDObCeRR9iiT7sEd8L4ALgHX+449meQ9c09p0mc3X/dOMBOL3DA1RpqPQcsDepe5/+4VoDvl8FxRjRaCeYPhC+VOJJb5yJbx+liS6yL6DR26dbSoNaJtHnis3u4P/7cMH7cRHSsjNQCjh8QXCUhIJvghhYH3BuNtUZZbDIHQUu50T0xUXYtn6thudeBewzrPTh2YtWkYDiCO2fFo0fStKqwtLwMswtzcObcWaiYFWoVyx0rvBI3ei7e5urfXdq00DPJzk/cD0kJIPY6BnfuiulyYoOhaGBYGRjKDq/sG973+G2jB/7y3tF3/+TRw4/elCQ3Cbiv5W0T5zx5/snM98587+Fnzz7/u2/PnXrvbGUmi80PyJrAEjbBn0iJn2i5kwbq9e72tFC2qumFq9kZuM0rvQRo9aO1rulEEqGpOgz1D1KMfWRgCNrSWYq8I1c8N5nx/qNrix/5uK1sM6GgHEJQQ8AckGdYzXqUqzsq5s4hjNqP34sQNaXemOJLIWrMUfd8p7533aqBiWkWr20ExnEIYoIzE4xrN5NDJBDHqXMP4kQLuhentXgnxAX3uHOrRimTDS5UMx8NSvXo3XNzL4Tvr0lORCOxhFnwDZUzaT77XPMyv8c0q1Asl4iq9tLYJYrBY3IdlblhOR2GHqUF30iAgo6W4/LeysL8oxpwx1Q86rHBbao1JwVbs1um9g/s++v7Dtz32MPvffj0Q8pDmIp3U30ScF/jdD/pPKm/+OxP7nji5A/+l5PTb3x4Gma6qxhjxxIRxOIqkr7rFBySeSR+gipeqx7o0mL1gTtb6Oz2wpcBLXXMfMff6ZoBAz39sGvHTtgytIVc8fgdWuz4ImIjGPmh890GD/xb2sNaeO5g4pyrIARWT5g3oM7lHmPFNQPS4Njpnv4NOeL6ta72Gxvca8ApZMKDYNBIYZK/Xxe4+9ywjZbeRoC7P2LrvgNRHgJfc5ngGFwZtfC+NDo0DriTx0LEthveMgTg44RT/Ner83T5vpSvULPYPR2OHB20Z7mFu/RrGYdHK734/7P3HXBynOXdz7TdvX6nk07Vku50d5Ilq9nCtuRuY7AtGwMGA6Y5+cAOGBICST4Hvo+YhBIIkNBDQmj+IMRAwCTYwdi4YFzloi5L13vvZXenfb/ned93dnZ2Zmf2dDoVa/kJS3ezM++85fk/9f+kUtRwpr2rE6ZmpsgMpyx77IOBF1KSnFfzdFbOaXNNIUrHymdykynpTCKg4YQWvR0jhh1QZzWoq6hr27xqy/det/G13++9oLfr1ZZgF0HUzsOuPsNugXH2H7f+ePV///5/Pvl8x3M39+jd1Ul5BizFoiYukoEdjTCjU6UYkaCHzcTHBETxkg/hbqIQu4gusUkT4I6d3TBJDmlqaxYthvUN62Hl0pV0wER9PGvjiNnxvNMT7/IkmKPmCupi+Rj1Te4nCqiLb0V1zbuf4jdu9rNgqe2XuJc7cn9wj2KlF6IcLfT2F4c6n8Cn9A6PpRc0znxu9SAB4vdzvE8UBSEIlP3GEaYQBIF9luLjqR93J3WfDHAP2y/kng6oMAj7rvh9PnAnueNy0weuP8Wt2ElgVjivaxfhB9kGkyfStbS1QVNrE8zMTvEYPCfpobSk7NMk3O9cAjJyL2/WrVMWzL6Lsk+JcXe9jCFQDYqSRbCuvP7QxY07v33Za3bd+84173xVtYk9C+5RT4PrumeGnyn/yVP3feK3L/329u5kd82sNgMGYIck3GGSQxrDqD55yg+6jOjvgtABY0jY4jUrgZtRxzo0tLjxLVDpnjaooMGyJcugYW09WexxJY6OAicej2Q0AtxxLJTkQjEp3nK1AIudeRGyJ+dUAfcwYKfD7pPk92oC9zDhHwaKWcpVAJAElX/5bB3ndl7Xd77jF2RFu78T9h5+4M5qqII/fu81H4Aa1XIPE0lRlLewe8wHuJN8o9I0JtOYYcJHx8vfsKucGldhNjULre1t0NLWAtMzU6BojMbWwCYznJOe1lIQ3rhllUiTzyp1wSdllEWM+CsxrERiLn8MW2qGBmVGKdQvrn9+96W7/6Gxq/E/b7311uAuWWGTdpr9/iy4F7hgDxx7IN6cbrvtm7/4xmcGk/3LZu1ZCSll2T63qEuSgRmhqG+K3jA8cc7GQk0EdxKWguJTbNBMr2VMxLMAXeu4UU1QVWwsI0NVeRU01jXC6uWrQbVZSV1xrIgOiHDlYTyKuONlGzCFBa12WmSuUwSJtSgx6yDO9yiW+1zc80FO83zgXggvfRa5Rsg+OJUt9QxyCtri3NGGgWDm9XPh0G3l5wVFV8pIqGChCpLw2vEwJSPsveYT3ElpPA6LuVBwD/Ks5AP3UJc+n9DjAfcgpQunBom0RCiQkuckCWZSMxBLxMhFj9Z7V08npPU0hRsNAw0SlHWYJIz7lrPT8cS5bCOD5yvx3AsynURX7JgMkLKgSEtAegqbYrFqItlUoCJWNdu4vOF373/DHZ95x8p3PCdJ2MruzP+EnsEzfwqiv+Eee492rK/1kn/51Te/eHjg0OZRfTTG9iMVcxLbnKVaoGNjGAy5i2xfSUZSJcZGx0wAJthE8yT6byY3mIE7K39DvnjL0GFR1SJYt2YdrKhhXPGqpFICnWWw+1D3JpZWzxNX0CXGMvkoLY/L+3zgns8dPZ/ATkIyZOd5gZ2FN9hakVUeIGSjgjsTGtFi7qcFsPP3CXPFh+12UZ2Rc12ItUuPnwO4M4sveDO4gWQ+3PJh9wjyRrgz3W3X5g3aG5k3wj3GPHZRQhKOkh1Q1ikS3vA633cJi9dHBHe8TDQZCpozkR8gEuNwXkjWIGmWbRNzHZLN4O/TZpo8idPJGejo6oSuzk5IJmdBUhUwTD6LEs4RA3eWMOfxHjpaDXsJlmhHhHVs8yGhjaVBQtYAE/osMEgWqrZqL04sGbhg9QX/edfNf/b5qyuv7ng1cNCfBfcwacd/jwl0zc3Nax949r///tmWZ64b1oeLdcmQsAexZKlM76Q+7AbY1PWNualEG1fW3Y276Mn9hHS0mPyBLE4AKud9J9c6tWHFRjAq2CkLli9eCrVra2F5zXIoLirmxZ58g1PcCxUBkSTHSk24Dhz6dn7JcmQZe3ZGoFLgV+Pu/W6eXeYXT88Bf56Zn89KiwLqfu8QpmS4JzDKM0In3PcCxm+Q9xPGLcvBIB/YhFm5fs8nAR7xpcT93SAf9FW6Jw02f4fzLEDM0ziGQNkP2JzxMwTwm2XhYcsAe/auZAE14RVhpFOOkknOYfcMMXexG9xFzk3OXPD3d/883xo5YMq/4AXdqDkUXDj5N3bi9yYbJGDxxJ4gn6Dv5uB17JyuNpVKURGcFtfIuzkyOgrdXd3UbIYl2bGyNgxBIoEXcdajqx8H4PRz9wxG6APEXc+vw/4ZpgoqNtKyDbCwJzyJXAniZsxcGV/efsXGa773gbd84PM7pB1MSJ/Bn6jn9gyegvBXwwS6Tz30qSXdY50febT5sQ90TnVW6Jou4YaULZXAnXiRqZYcrXaDb3pmu1M5Gz0mpxUGkdCgpqsbaXJhUczdtkBT42AbFtSULYG6VXWwcvlKKCoqYneRWJ9lAnCKd7mW0SUdgoDT/cZecF9IYBfyPcet79mVrE8Z+whQ8G7cKMAb9px8OyHK/cN3UtAVTLDl++SzbqO6iqOArt8YCkkqc3uj8r6P65dh489XTucoFD7gngEhCoI5kOtW6IT1J+aGw7YL2jhjJF8fspi5Is/2by64Z6fEYl5NMNWO993DmtrQOF2Knvv7YeDu/p7bLR82/951dD/HY0znLDnKJ+wDj8aNibXuOH+WBRMTE9DZ3QU9/d0wnZzKJrdBXEePI08M9qUndh9mAndeXWRiCJMlKlsoj7lyoBoylJml+jlFdUdfd96NX/nimz/9r3M/r6fHN8+Ce4R1+vqzX68+1nPsjY/vffyTram21dPqNJgyK5vEdq2SpbDubejmxZ9TSEdY1Blo99Zn4yHBRgyKrICu66RJ40HAAyFLKpQmSuG8+o2wvHo5lJaUOk0cGAWzYK8LdhrnA3evxSpqy32tW88cOQqBz9xFja2L50Sxpt3gLh7p3bhRxp0jpCLs/nzvKu5XiPXvu90IMELA3c9KCrB881l/4pULseILAXd2JjLqZqTnBIRYvM/1kto46dlC8cMz4QofMHBnLVipcVLAWac0MM4hJcCdruWTRS1wHcudmZOZ98rdRNlPwt3LiF785sILrEHrkzUXAeDuvJ6YT9d1dN+Q70UFeS+4B0sg1oEyFouRdZ3mMk7TNPr58MgQ1cD3DHTBbDpJRg6FF9OYJYwJcipY2MHSb+W84M4Jw1g/DRaOdLv1FVuBuJGA0nRFel1Z474PvOOOP7+gcetzm6RNZyzBTQTxFgH9zuBL7j9yf9nDxx6+8qUjL33yyMCxHVPaFKRVlhnPHH3oU8LDy2O4lFyHO4+BO7Uz4oLBz/pjHiW0xBUip6GYpwUQj8Whbk0dbFjTCCWJElbuxh5IWx0PBwI8KgdBhzIyuGNSiiDR8QNsz8/yWbGFgHuOJU0ad7YQwkf7gXvYlssncKKCsp8XYy4KQthYyTU9B8s9aN2jAGqU+K8zT6LcKfxFnCvEGCI9JwTcxU0z7I6ugbjAnBReL7hzQqegtWR2d27/evf1bC/x/+cKg2hTSja532ZzwlVMNRA2fs7+CXh377y51zrIcg9bnizLnVfWuL8jnhHmASgE3PGZaKyQ6srRRnSlTKWTMDQyCG3drTAwPAh6SgcZu70hXweqRArKQt5NL1Sbx5VgC+FWroQ8wvCpZsSgCMqgWC+ZvXzzZT970yW7P7e5YXPzmQrwZ8E9z4lABrrftf5u657mFz+wr2Pvu4etMdnUWCtDcqE7OMRcdyJBi/+GbTPSlplVJkgXHBcz3YNZFtShGF30FibRxagXe31dHVSVVIGmaKzkRPRU5gkrZOG72rc6wpj/JdCaFRaJS7C4ATsIGB1r22fXuC0dR94FXeeRh45QcQkAfkojE+5EAnP3WufZ+c69QsrpvO8cJlyDfz+/4O7CIjGNOY8OUgACp8VNFMTvlk94uN3lfu/t/m6gxZhT/5yho3XcwagQi/FwamahIwrLnZFNZDDYLfwFsLsRWpRRZrw2Lte74Dp3/dfPdqfz7orNsyEy/vUo734iwN0L5N5QD4Uc8jDgOfLFVdvO1JbgD8onA9vFcqtcPIMl4SHJzQz0D/dDV3cnDA8NE00tlcYJ7gFU1iJoq7yJs5MrxL4isvIYhTey3MWUIpDSsrWyaOnQGy7a/eVNdZvuLVtf1n+rdOaVyJ0F94B9adv3KV99trfu6ean3/lS5973dcx0rExj+1ZVAzOJuRis8SVVVaC1jlucMtPxp9QexrkzuuuZJcBdRY6GiW4obNgqU30mktTEtAQsq1kGGxo2QFVFJZXAYVyekoG4dYfWOokKpHH0KSfK5+B1W9bugyzAPd9BDcyY9wPxgJ3l501wwN3znULi3JHAPeJuj1Ijf9yu+Kx9l8/H4r9Bo7pQxbcjyEemCHg6pHmfnmVB5hHqYc9zPycyuHOBT+eOL7hjRXpi7uSKJxDi7i7XWEVynHhfN2cjJcUKTHCgmLVdpu1jYekq/mHZ7/j37Kh75l8ZvgoBgbx6xa0oLaDlHgbcfuBOc+RJ5izEcnemXWF5B+hxxA/LGbLBsHSYTc/AwGA/dHR0wMjIKJNpaMHTGnPLPUiF4Dl9MsXphQHFnorWOpJ+UQNtfDwm2FEGvwKJpGZvX7lt367GXX+3cemKR27f9pHxMy2DPqK4y3OKz9Bf/dcrP158/4u/u3lv3/4PHR1r2jaljAO2NFS0BJhJEyRb5YBucIBnh5wBO9ZtigPN+hk7XMg0X2jpM80S3fpY1sZ0BAmWVC+Fjes3wbKa5Zx6kSkMIu4kLHVxEPHf3prVQMvbtdpZ1rIrOz7Q2s9TvpbPFZ/jevfsF9EMJEvp4NcUAqBh4O53r8DvRCDAKWRs4UekMHAvFNgzIBY+EtoiARPjWMvuMq2AW4aCu+s5weEFz0BE5zK3AiKsSL9seSo5dYM7u59IeENgFi53sZ7ZwM7OKFWjEE8qK2NlgI7gzmuzOcBzSGG2OWXuI5c6Pp+F5ihuTxPDwgAMu/wnO3f+XF3UAionvO5077xGce0HroVPvN4py8uzrRxLXWX1726DhMG2SXzzM7PT0NvbC+0d7TA1MU3JcIxZk/GHsI/PXPESWTFfSEErRK/MK5lQJtvIT6uaYJk6QEIGTLArnymFXXU7f3VB3fmfu7L+tS9fVXtVMvyEnD5XnAV3n7XCevZf/tfPLnuu/cU/3z94aPewPCKl5Vm2aSgRXqUewnRIZYMxzdGRxv9XwAKNV63jpkRgRzKaTD91ZuELwYF3UyGhFkFFSTnUrV5HsXbZVgGw/pP1iHXcZQLcxSFBK97gDFGB2465GLJ+TYcuQsmb3zXiRr6A6bW+Qw4+HdkQiz0MuN2PKAR0C/IMnNCTEh3c5wLsfksQBr5+3ymoCUwBoB/0Tjnxeh8gdF+TE3PHHe6AOwKqAHdeI019yjhs5FjsAqolxwJELxqFxgRQOwWnArTFZsZwHP4dk2xF7g2z9gW4O2fIpZzkgw0aOz8I+SonmL7gf2L8wN39M7dy4HcPL9d8FHDH8ZC1rmDTK4XF3x1GO14IyZtaTc9MQ1d3F3R0dsL0zAwrkRNVCo7W6VX4+DoJT44oTECvCgd3NKCwoZel6hnbywbQxmWoK6pPX1x30T9sWLPxO3dfeXf7mWS9n1CRdfroOJmR2rYtf2vPP6196LlHPnh0sOV/tSQ7K5PxGYA4sdKANGGCkohR9yEWP8OsecqHJUFiSSr9oXaFyGxDDQ4E5ayrlsuJtaNNoEJFaRU01jZC3Tl1EMOe7AYjgqBcWw354rGUxKSfIcA7iSrUYSlkGTkFraP7RgR2cX0QYIYlzwVDlrCXsnVxx47yKiIFbKQzGdz9Wp4WMDVZl84F3J3vBICH+wFBO9L73HzWq28ynufZ+cE9k2JFNqATJ2cjRfc8RcG5Gz4774Sp6nSOTWwlKoNtEFsUy5FFFy+YzCvnWOTieaITvXAti9warOPOBM2ywDZMg+WkV6xoIv95L0QB9Lri3QBO7nF3xr2Xg597UsKGLhR4vC4D7OwdMNSI+Uoo3xD8RydGoampGfoG+qiCyEQJiH3g8WLu9cjeyEI780RgKAWKueUp90m2wFJMxnrDiULjhgYlyTJoKG9sqltR/8kLt1/z4Ee23X7GuOfPgrtrpyCwP9L9SNW9j33v9kO9R+5oHm1rHJdnwFSxSTpqfZj2xjJyWS9hkTLD2ehsGQy03HlXNgnd+NTIjVneJBTEYcEyOCqpkaAkUUoWe+3qdVAWL2NJdRIrj8NnYv2823qnfS4OGh0QdryCNHp2MJjg8bZTFRZ8VgZugFs6Msj7ONCc5CTSxHPFga8XwbM7M9/KjaN6QS5K3NzvO1HB0hHRfgIn6k0KuK4Qge29rTtGHfbIfKDvdfuyV48i2gO4TjyD8T5byseKlwfks28r9gqz3Fmc3EPTS30fmCKNijJjpuBNUdDo1CWQkzaMD49BSVkZxErioMYV0G0dLNlkAIRnHPuMEyBiThhWsWBDE+alQ24KiSzWkPkK471nhXi+y5jPDR+27uL3+fZZjnzha+B9I79s/mAvWcYEwO9h6HN4bBSaW5tgYGCAVQZZBnWR8yO0wfJ2mjJv9IVEpiiexLVhvd/p/bBznAGg2hrIMwpUyYtgy5qtj2yp3fKlK7e99fGbVuyYiTpfp/J1Z8HdtToH7YOxB5/47xsf2P/Axw70H9w1bE6AHVdpU1h6ijHOkV+e8R7ihhURNXTZ4ek2yXJnyXaKZIOJ5DQKSyBhNZvAatux5M20oThRAquWr4I1K9fA4qrFEJcTZCFgZidlmmJ7RN4Q3tetFgLuIh2FZafmgrtXMcgHimfBPbNZzoK7MKRObXAX6W6syQinauYNm0ixRXDgwE4VMLxihRLnsIYFL5ixYKZvAno7uyFWnICKxZVQUlkKSpEKSkIFU7FBt3Re+criyoauE6BjTTdKA8wYx/96BW4OmM4R3P1AeS4K4ckCd6EQ4H9Tehr6McGusxMGBwfAsA2QVfSCMJc+Gkmidzs5TdBR6kZZri/kzDXKaxllsQRmGpvLxMh1b6clWFWyCnbVX/z9m7a/9qtv3/iefWcC//xZcHdtip+3/eT8Hzzwo7v39u+9vkfvLTU0GyQ1xtxxaYMaEVB2vMqaw1CFDec3RnDHvm0I7BYqAUQvaxG4I9MSgbuByXcKqEgra9mgSSp1d2tY1whLFi2hPuz4M+SLR3Y6FckePODubGJPgouf1S6AnZv1vpzsAtwZPa7/Zz5AHe/MBEe2s74wi52NjwR2WCiCv0ohbvocSz7czmIenDBrbB7U+yiCupDDHKn+3DtuDjyF1FlHeU7guD1A55dh7/1uTgmZKxvGC+7Ci4VJWGRxU+WKArZpgYz0z9hm2QSYHZmGzkOtMNI7AqBJoCU0KK2uhOrlS6BySRXICQXStk5Wp6Qytz36ATCMRiQuikrkVEg1nc/T4XaR5/OgBGWv52wzH7pecU0YE57flvU+l9IK/CiBfZLvAi13srAz7n80ZBRNhWQ6BZ1dnXCs+RhMTU9QhjuFONGCR+8FdsrE8mD0jAhwxwFRU3dR686lJd8kzBBjnhl9FtdKBSUeA1NPQdxMwLnl65tfc872b7z3dX/8o0uWXTIwD8f2pN6iEHlwUgd6Ih+O9LIvwAvVX/vR1/7s5faX39WWbF8zGZvEkA2AoYCkS6BY2GUIXewGmAq645griIE7T5ohcMfkDfwF0k6ybnHOgSI3PHf5WQBLqpdAQ+06Ri0bKwFTR+0e9XsZLN2gpgqsfI7HqEWs3OOC98bGBJA6rvB8me58cIUQ04j3yYm5B7jjs4HpLLjPZS+fBffsMj0nROCZTDdo0bHkCXVey12cEZYdz7xaqHjblgSSYUEMy1JBAX06DWO9I9B/rBtSk0k6k6BKYKsSKEUalC0qh8UrlkBpVRnl2KKrHuUC5smgcMAGJpQnQ14+5lB3C90gV/p8gHu+PTNf4O7IGs86eJPvggi8RGhHeBax2QwKWlXD+PsYdHd3Q3tHG3WWkzDESdacdJHXAAAgAElEQVQ7D3UIgKcidqHNs97vlIDokp1cJAMYEilt2I0OG87ICUx6NEC14lCVqjQ2L974xMXrX/PV2256z4OnO7nNWXAHAGwKs2f/nt2/fOT+v24bbz9/GIa0pJpkndt0BRQ7BpqsUPKHbicpOQM3Gps83EjkhGf88mRVcgDDmLuqgIWWAObYyypYugWKrEFlWQWsW1sHq1euhuJ4MWOmQy2Ud3hjWnymNp6FN10c63ksdybUMo4qt3Uc5ET1O3xhCXMOyOeNsWc/kZSVAEvXT1nwA8J8lnsUS12w8Qdt/ii2eOY5Ua6eC5wX/p0gYR7lkEexsP1i7lGUDl8rMKSensYc4KL2i/V735GuySKuoRw4ThjFgipEbEpZ8rzWBf+B2GLKkMDy1JQJY/0jMNDWB9P90xCTYvQdw0LFG3NhAEADKKkohUXLqqF8UTnEimMgxxQwAJPBsCsZO8PM4mSj9GOa985jVHDPN//HC+5hHgInWz6P9S7GEMzOiSqPzBKUKX6OOQw2KBqGJE2Ynp6G5pYm6O3rgWQ6yWNBLPTBkvAw5GGxJDnSNBi4sw9fcHIxsH/KJhLZYDWTAmlLB0uxwFYwd0qFUr0YlqvLJtavaPjJW6972z+9e827X5HcGZCFH8mT+o0o5/6kDnAhHv7rwV83fueB7/zffZ0Hdven+6tm5GmWWYmbQUcSGY3IZqhtIbnlcWsgEAs9nLVo5fY1r2dle4xiQ+hilzDOzsC9HEve1tRB7epaKC0uJRc9NYPBb6LrDivlVZVc8m4KB3c9u9c1mvVvD3yeSeDO3sVr/2R2SVRwDxKyJB8iONpPJ3BnKmj+j9vlHXTlQoI7jTko/sxdue5xRgF3EUJj6XMZWmOkoGIdHGWQLQlitgqaIcPs6AT0t/fAUOcQKGkVirUSMEyTrHHiQVcVSFFOjQ1FpQkoqyqDiiUVUFpVShahoWAPUuZ5o5x6nsgndm/e+HaeVAayciMkMi4YuAeU37nHGQju3JOJcg+vR3c7hjcozwhj42DB0PAgtLW3wsBAP+imzlpa826aeD3JRbEBspr0ZDUMYPLcRhhHjYspD1hxjOCOSl3MikGJVWqvLF1xZMOK9d+6+/a7/22HdPom14Wd+YXA1pP6jAfsB+KPPPjIhx7e++gH26fb10xKEwpmx+PhRctB0m1iiMPNaaD2rWFGBrrpObhTLSvjvKIucbZJMM+yZzngk2KJ/1OhSCuClctWwLraelhcVU2Z8Rg3YvF8IOFB1fLY9pU2LVsiEkZu8hCfmHMmI91ltfONL2LUXpnhdt2LhYgaY3eud4Gh+7tZ3gO+03h1ve+a+43FfWFGSWHiMQqQ+8lI8bPcHn1c+c+zI3OfGUUVWJgtHibw8x32nN/5WNbzCe6OwpHHgj8ecHfvTaHIkQJDz8u23Il9jhLpZFAQ3C0FrKk0DHcPwGBHL8yOpSBuFwOYjC0SFXFT10FRZBsBG1NryfrTJIiXxqCkuhTKlpRDoqoYlCIFTMkEHa1914YT8y3i1kE7ZC4li86751EAorjlI1vu/IH59l8guGMYxGbxc8qmwdinbFMSHXWQk4GSFfv6eqCjswPGJsbAMFmog3QlniQnzjTdSyA9TXKGvpZRfaN3xgabO1JwzUhZwEoGSwLFUKFCqphdt6juiau2XfOPn7/2s79ZmNM7/095VYM7xtq/d+B7O7//mx98sWWidfugPZRIKSnH9UOaPrrUsb8wHmF002NPYsx8xW5wvJ8gdXum04LAjsxVzOK2kPddYu54TMpTIQYrl66AdWvWwZLqGlbPjlnxlIXPaj5RxyeeerT4qbkDC+6HgbsfqDpufMLCjJLg3kbeQ3eigN0TJMjZyWHATsfUcbMWkFCXxwrPErAFWes5Ksf8n8w53DEM3B1AjXBv2jIezWi+wV2Mxw/ABOj5glsEy93vFYXlLhIgGSzjvkL2NJk6NWuWDKouwczgBPS1dsH44BioVgxkM0bVsJqkUQZ9XNHSixcterakqGhyaHh4w8TE2BpdSitWzAKpSAKtIgGlNWVQXlMO8dIExeh5sZ3jV3M1oaXdl8HijFhm3kHvfhPqvvvnuaLcvR+EZ1rMZ5Dgz/pOAO2seKqXxGYu4M4KgTCfCcOeJnkrKVkOwx9oWdOiATHY9fT2QGd3J4yPjzFxRjISeT+y8xQZuLt7zbON7Bj3JiMTJgY8bkCJ3CZMqNTScViiLB7ZULP+/g+88U8+fcuaW1oiHJlT7pJXLbhjTftP235a88P7v/el/cOHbh6Rxkpm5CRp2UwlZNKe6mJRs2PHjzIsbd1kgI0xcYsDDWbP89aQzF5HigvcQJwb3gQoK6qADfUbqPQtriXIBYj1sMSzTDF2ESNi98KfucFdxN2zXfB8TzmWMWd94oKZLGUfYBdyO0pcPUtxCBI1Ac93xz3FpNL9eExUHDpnPPz+vha3a7cGKiEB48t38sRw/K4J9w7k8Z9GUBjmVyL4jMXnR1EPfS6wOvZRRli6mNMKeRdnDPli73nY2wTbnAM0gcsggmVsp+Fz0ToXP0UDzmKZsiDrNsSRrGZSh5GOQRjs7Adj1gBNiYNpSCCZCsRtDWDWgrXLVx9pWLfuyyuWr2w+fGj/hQP9g9dNzk5umTQmq5JKCoyYCXaxDfHKBNSsrIGy6nKQ4irrMY6gReQtjNmSnRF+3ukfzMRnlib7e+YtsKaehRWyrW82o8JYFVDGZBLXirM2ep59K7QMN7j7xdXpgdxoCAkT0NP89BT+C4V3gGPtrhl9L3beJCOJ84RMTk1Qch1m0WM4RMhlktccz2mu+D29SX1OVQvlNfFnYDiAJpP9mzw4hgRxPQYri5e3XFS74xsffM+Hv7VL2jVbyP4+Fa6Nes5PhbHO2xjQYv9py0/Lj3YdfuP3//u73xhMjJVMKbNg4ioLogk+M+LIOEeHd3LDOnVGAcs2OONBFgdUHFgEbwzqWJCIFUHtqjqoXVMLFaUVlESCLnlq5er+EFVtpkuYF9zFpf4u71wqV+d6z+xFsdj9EtyCRIK4VihBvotFiUvZ6XQ0rx4LgdxxeXdmpoLA+5wolLLed4gC7rg1woHef4tGsajnY3OHuVHDgdCzFUMGJeL0Ud7Pqyj4xfiFtR5lLrz3y8qSF0DDSy+JAZa6MiJjGYbIedIVMkCilxYtRcuGmClDLAkw3TsGgy19MDM6Q4lWFs+tsXUbSu1iiOna7Pnnbvv2hjX137zzxjubHzv0fM3TLz56cUtH8/XDM6O7RlLDa6btmbKkPAsz9gxUL62GipoKKKoug1hpgpLFsNaOcrWQCwNjzBjOIxOUywQiYBHeQZ5MS8moyHrJPIPuI8IIWxjGYYWAu6KegTtXaBzgztdeiq1A2LrmV2ujrCLPbxGylt+QOEO4SsO8dZyF3jJgeGQYWtpaYWCwj0BfZCWhwiPWWeTrkmcBZQ6Sjrnj8v7CCSQsd6B8BhNUkKFKqkitLV793G3X3fa/P7L9L5473WrfX5Xg/lTnU0XP9j17/hMvP/b5PzQ9ffFEfFLBjm8Ud3GAxrV1MdGDN6YQbrIs5ZZrmlTdKsrVyLPO2rfi5lq+dAVs2bAZykrKmDse/4fxJo86i5n47GCxek5Oa5eVX+49dA6w5lnNHMvYc60fcHl/FiQO3C51Oow+WjzTgUQjiGyx4Gbbw1f2suh5z6JfbXmQJ8LvHBcilKIAeiH3yx5PtiWc+Z3bRRtNSOJVZPEIsRhiSUWJ5YYJh4yVmOE9DxptDrjTJs825uYd3OkZXN1kflzMfaNOiwR2PFPeRCwxLSixYmCOzsJQcy+M94yAlca9rIBh2qCpGlhJE8qgBFZULH962/pNn/ijq/7o2eXLl88iHzlW3Aw+PbH2SMuh173Sdfia4anhC6bNqZqRmZEiOSaBUqxCvLIIymsqqHxOK1GJKQ3PO2bfYxAYXdMYDxbJfaxgnlvGNF2sVwVrLZ296/CdxHqRIcv3gmOUeBvVhGwAunsUazz69vS9Ep9DMoOXFeNFWHac9ZGRn94gowcVob7+fmhpaYbxqXGWYKfKxGKXKYfjolOAu08r29zBuDwmxFECkDBisFRZMnjl5qv//Z273vKFq1fd2HM6cc+Hnd/jXLpT7+u2bSvf2fed1fs7Dv7Jr57+r78ahhFIybNgqQZQEQauKu0419izwJ3rlIJ4gYA9czk7i0R7RXEdBPfSknLYuGEjrFq2CmIoJHR0PaHNjuwZHnHvAXdM1nOLQD+LXdwhsCWrEPj8IPkCns9OCAP3nDi/qBn2lOGJ5xG4u56T9S55xuYAlvNd7wJlt3oM2nVzAeEwcM/kAczvXhdz441z53tKUJKUH+lMFHB31i3k1fxK0woBefdYKBTl2q/8NOXcLpLlzkNpjPYIFXSupJMXBvtA4PFjybAxWwEtCTDeMQgDLT2QHk9RAqyOLnzMsLZliJuqXa6Wjl7+mss+fu7q9T+9ddetI+6BYaivZbSl7KXOlzbsPbz/9U0dR6/sHujdPJueWWRIumzHbZBLZChZUgFlNRWgVcRBKpJBi6vEZqnrabIYmQGBibpc1ghvlyvb3i2gyGJ3bVQWzss+0GFWuK9MiJCRf7y7XoC7e68ha5z7gyJQ5xUKSkwBbDCDrvnW9laYnJ4k9jrMqs8we7uUTfK2cwUp3/sIuc2JbnC95bQECTNh1FfXt7z9ynfcc/PON/1nAzSkeQrU8b76Cf/+qw7c7x+8v+y5fc9d+cSBJz/9Us+BLelYGiwrheoimCpLaMucKh6H4clF5OZxIwRPyKB4OZ0wRhkrrHJMziiKFcOGxvVQuxY7vckE7kQvi6x1eIBPMLi7h+s9SFmCKYIl77XcvVa6mAMvaAeCO2pQfID5xnamgnshyUtRJAFll4u2qFm6aa5FP6/gjs+iBQxXn/ws+BMK7vzVUWdWXZVRWIliKJjEioCvQLGUgGTfOPQe7YDpgXFQMGPekiBt2hBXEyCnAYrtmL61fst/bFjX+Ncfvv7DaMX5OrPQgHhh8oWqjpaODc++9PzbjzW9cv3w5NCypJQq0tW0pKsWKKUaJdxVLKuCospiUJD0hnWfYtPIQwr0E9djWJsJ4YB37wp/vxpbkXDPyqkA7kxJwZGgguPewOgRZQ16xKsjwB9tPgY9vV2kFJFRxmM9zrkKcoz5vSzTp+iDngNsFITVE5KlQKVaOX3h2h2/veOGD3z4+pXXB657lDO6kNe8qsAdNetPPfm5+sM9+z/68N5H75xQZ0GXUqBiaQQ2gdD45hHRK+ZLpn95mzW4tUE6VlxDpJ/zjkRFajHRy27fth3iWpzVZloAMRnd8ugx9NGwueWOXgR224zlnpX97tolOfFznx0UBJ45cfU8O8LdHpNEBhfmbutV1Lb6iXlhuYvrfd33LqsjyGqmCFwUt2KBJynMSsfbRYnpBz22EOtpLpaXXza7WM4g66UQkHeUtJB5db+n15sQBdyDbu+7NT1nCJ+XtS+51YalzDEiiWJBH8yv0SmRVYIExEGatmDoWA8Mt/WBnUQXuQq6gX0dZIhLcSgyYlZ1orLvj2597+1VlVW/j9L7G3N7mkaayg42Hbnm14/8+s6mvmMXzNgzVaZsKKakg5QASCwqhvJlVVBcU0GAb6HCIWNeAI7VpPEy9x5PNKOQAsbiXQob/TUD7qILZWYdcj1dmbh28GIWsl8LPGrO5W65lLNX+FU4DkVVyQVvmAaoMZVofYfGRuDosVdgaGiAUu8EuGfxAGQpCXlGKfQl1LGQyMiQQcZkZ1UBRZdhibJo6o4b7/jLuF36g4/u+uhpkVz3qgL3JwefLPvXx//txuean/9a00RLtY79fZEwRtLA1BnzHDJOMbc6s9r5v3w7MTGLnSXTOaCGgMcBvKZyKWw7bzssWrSI4qG4WSzDpCQ7keSRI8R9wN1tEPkBUBi4H6/Fni06XI6NAsGdSlcC+elyD96ZAu5zEZJOzNTlUiz0Pn5Ja95ZPhHg7lb8FgLc6YzyeXL3nMf9gxUr+NFsgDiWtdo2mNjzQUYmUhUkW4WEqcFY+yAMHO0GYzxNVrtBrZQBFJVlx1dC6dT1l17/r7u2Xfy5y+ovGy6UuWxv397ax/c8+eY/7Pn9Hb0DPQ2goqfQlEb1cTDjNixasxSqVlZDUWUJSDEZVBXlCtZyY023gSTqZIFjgh+Ombhu8SdcXiCg47s77aWzEuKywZ05CPx48rJ3R6H7bS4AHwXcWac9zvzJE+yQcwTBvq+vFw6/cgSSyRlKsBMC2ylzizooRwtmKQ0yVkdggiNOdcqCMqnE3LJi27Grzr/m9fdccg9a79jr+5T+vGrAHa32jz/68dcc6Dj0id8defzG2aJZidzxskoHxjax25sJMmbcEKmCK9mNx5LZSvKNxpM0iFXJ6a/OekZrigblxZVQv7oR1tetZ80jNAR0VvrG2JW8Vjt3oHnAXRzCHAvbJ0Yd5BT1A/cwiz1X1+dvL+KAPBSR80wPe5b7OThX+cA9iuXMViDXcg93CBee7R4lVFDo6Y4iML0KnxssC32eUE7nAuLiWWHf9RMiQe8pwDfonvi9KFS4TlyeK5hez5oIlTFueQbumgB37O2NSVrIVWaqYI6koP9oD0z1jIFqMKY6nfgtsMmTAvG0mqpfXP/y7be+66Nyp/zcVVddVbBgR/nz4LMPlk6mRzYfbmm65UjHseu7xnrrZu3pGJJm6bIOdgzgnNpzQC1TIV5RBLFijdjvLOAAT6yYGJVXnTwcx0qnXhZuxRv/nYl5UTa9D/FVvv0UZa/OZT+6vxMN3LGawCLrHQ0ujL+j5w4VMGQLPNp0FHp7u6mbnKClFSSWjrczz0DJi+qy3Kn/B2IAJVizSU2oGiRmis33XvO/vr56Wf0/TGzt771Huie85OB4J+g4vv+qAff7eu5b/bPf/uf7nnrlmY8NSAPFaWUWQMUTbrM/qso6viFxDGq1PFFOzG2ma5qrgxGRzDBwxw+CNma8lhQVw7LqFbBl/TYo0hJQVFQEyWSS0VtymirKiM0CwhMD7nN1x3vB3S8RztdFHQLuGOukMp4Ahr3sOcnd2WxcGdYpZ30iHIKoyoP7noV+J8Iw5nTJcQla3uqUgL5AAU/fCdGcCgF34U1YKHBnyagyqLYNKlE7I7BbYCLYWQqopgqjzYMw0tIP+kQaZBMBhJVE4TfRnV8dqxy4cef1X73x0hu/XldVNzHXjGl00z/Y9GAsNZRa3j3ed+Hh9qM3NHc0Xz06PbzKUkwpbaeRAxWKq0qgYlkllC4uAaUkBraGvcyxBI7F221OnkVKH4/HM8sd5RA/IXzNWYIiY2ZjaUFstSIpwxFyKOa0mV1figLumCGPdfBowRODJ1XdMOUL/40NZva+/BIk07PUWpcCL5QpL/hC+AMD0M4duhJsJSy8iq4QxnOPnTpjRgIaSzcM3HzJzX92+dZLHrx20bXjx/v+J/L7rwpw32PvKf76j7/1hoNdB+8+Ntq0dVKdAlNJUzTb4SVG1zruNOJDYFzTToJGlpUsyGXY1BFYs2J3io8rkgSLqqph68ZtsLRyGbn4cBNSmR0vp2ML6tge7LA5O4wpg6IcjHKHXeVlvla4Z4cEZXD7AZWvR8DnfjTGIGvdR1gEgSIxgrlfP8/uDvIesIkMaj/DbjgXUHbmjQbI1tRLvOEVigt1gI4L3IVsC2nWElXQhIG9+z5kFfmARBjIs0X0cCL4lM55x0yGVla1BguvYa9FhfcDR9cACWs5DqnBGeg91AHp4VmANApxdP8qoGlxajQTM6XJDSvrH3v3dbfdc/W5V79cqDveb04x4e6XLz9W1j/asqa3v3tne1frTa297VdPpacSNrWTNqC4MgFqiQolS8qgckUVQLEMusS6TOK74DsSz4ZsUx8KLKcjFkxsVMVBieaYeyApRs/Lc4mzHUvHXB+30pcVYsx3Pj3eR29eh3fdIyuWIoHQyQPMeEuZvKZdxWvS0YI3oaevFw4ePsCS6zCvwk0MhNdTJ9iMJyPr3cUcsU3HiIZc4pnhvASqqUG5Xmldu+W1921bd8EX7t750QOSJLHY7in4WSjZdNJeHbXlb7zwje0P7PnNh15u3/uOURhNpBXMrjQIu4n9iFJQGQ0i1Z4L64ZUXbYhMlYqJ0RAYKf+z+hqx8Qc1lsY69gb1jXAujX1UCQXUcZl7icb2LPASGji/EtikzlJQhHc8VE6vIkxFQLuQS51PysgSJEoxNUd7POKkFA3h53tVoq8yWnOfHkWM8pjwoA5itALu0eUA+bazlEuD7xmPsEdH5LPis8WwrkkZ27lIaeahatopFgDdgNDQhrWhjWO/BNTBgy19MF42xDY0xbYBpLLxDALh7jHVcOGRYnSV2664oa/vXz7Jb/csWJ+m4gcPHgwdjB1sOLQ4UO17d2dV45Njb67b7DnXEu1FAR5XTPALgIoWVoOVecshkRlCbW2wyR9tGRNC/PHeedJG13UggiHKThoyaN8opAFEm/iz/B/2JxFcG5yRWguoSBvaDEfuEfZ485aI0lPHq9BjlcRbEjrOhw4chD6+voI4KkvPLbMxhwLDLm6K4o9Aou54bnSxMGd6MS5DiF0AsXUoMQqhsaq9YOXbbz8by87d9d9b65/8ynb9z2KbDouQXCyv/zU+FOLfvDw/3v7C60vfPDo4LFNKTVJnd3QncV4pRmdIxMy2C0IeaY5mztTfbPAnbK0SQPmoI05eDK2EGQc8uesWg2bNmyEkkQJKJYaAO6ZWclY7Nwt7yKaFKDvuKI9FrIXVB1FwGfSo8TYmd7qMzb+I8pI9XyCxuCnPIQBe869AjePT8w9wk4Os+Z9lZR52MBhwExDD3OX+9B/eocWYQocR0QgoNJY3JsgF1Bznhvi43W/v/vW9Hcfb4IYm2AzdI/V+x1HCfMJOTAPHBKgYMwWyBpHTDN1E0qUIhhp64X+Y11gjaYA0jgWDWxJA0lSQdYlKJUT/Y0r1973vre+9+8vXX1pzzxsBd9boCX/9d9+fWl7c/vl09MT1/UM913VPz6wMqnpihmzwEpYoJXGoHrZImK6i5WoIGsy8bATcGFuHeUAs+6SjDnTBjQ9GBMm80hSdQ6BOzNWSPY5XioxNDZnuT/3EyrheyM3tyh8FomFL+TjbDkiI2K9OPqHBqCpqQlGxoYpLo89QYgBkJIRXb12+Zedvchj7MiDgB8M22ArWOfDBRd6YRNSHCqsSri49uJfblu79Ys7anfsuaHhhlTYeE/G76PIg5Mxrnl5Jh6arx745kUPPv2bDx/s3X/TcHqwRJfSLG6Fh57cL7iIbPGxtQueFKbkZXjeacH5TIkSLIytU/91SpJTqS3skkWLqaZ9xfIVYKaxzWt+cM+AjUuJyJargg/HN8fcK1MDSWx8VtkLdH5WcpbXgPHyZH2iWOxRaG65jI8UB6RrSdpnPz0KcIdd47fpQnBrXvZplJuEKQh4j0IOc2BXMBchk7hnmKUe9vsgcA+6fwbcmSvVe38/D4T33R1QIdcx7hnklED6WQUUTEqbMaFj3zGY7B0BNWWDZKLrVgPTxM5wKpRppbMrKpf9/rLtF37hT6+767ETTT2KHsZ9/fuKj7Uca3x679NX940NXtM3Mbh9PD2xOGnNqLZiQqIsDiWLS6C4uggS5UUQL4qTdYpWqoGlvJTdz6zVTKydu+YR3LnljvNhUaIeNyjmGFsXoZUo+7eQa6KAewZ4qQcnzYFuGtDe2QEdXe0wOTXJQqEozInP36VF+oE75/Enb65sEsBn+HwJ8an+HUMicSMODYvW9+2ov+DLl2+9/N/fWf/O7rnmYRQyL4VeW4g8KPTeJ/16tNq/89vv3f5C64t3to40N87K08wFT+Aus9IJodYSXGAiDcu7xS1DTOg+ljuLrlMQh1is8E9pUQn1aK+vq4d4LE493KnbWwCi5FrIwnLPTBs5EwlUc+PLWd/nX4kSU2fgmK2UCnB1Lxjd30MlG1py572vByjcz56rlczGng3uvu/t3X0+YwnboFHGuFAHKAq4FwLwAjBzQNFnnvzANWd682hBcwZ3J3rFb+56Bo2JQqks/pzlbHDAijo7sWoWWQXWej0GMUuDkfY+6D3UBjCrg4K5ariJeGmcZmhQU1bTtKV+47+95+a3/8umik1ZTHRh++Z4fk+18X1Nix/Z99i2g82Hru0a7Lp0eHJoQ8pOV6TspGzEdIhXxljS3aIKKKsoAzWugok0trwPOuYD0ke43AnXvARcGbkSdW/5rfn873+C6ghTmJ28g0l3oEgwNjkOza3NMDg4AMlUknf+wjxpDtYuYcfGzrlvRTtY+hHmMgjOEz4UVAyJLtwCzdJgkVYDW1ZufmDL2s1ffP/r3/9UPdSnTzWAn/+1ibAsC3EJHpJ/2vMPu+5/9oGPHe0/et2wPlRkqAbxELPcNtE2lHVmovAKZWFiPTrPLKUEMiZR3MBGsT0em1dtDRJagshq6mvrobpqMVkaKFCwfCPsk2uDioQgRj9JeaGu5DE/GRrFYg9McPMMMAv4PTSyQW5/37h9wM5y3yPMKg62tKPF3MPu712bKNd75/pEWS85Y5uDdRXlcHsteHfeQdDejVKqJr7rTXDzjsnPCg88MzgHnkXKR3xC2dJIBENKMsbRNVANDfRRHdoPNIE+NAmyzjuz8YTYGMSgTCmbWF11zgOvv+J1X3nnRW/DhiHhBznsoBf4e/Q67mvft/qh5x7aebjtyLUDE0M7h6ZH1syYUwkrYYKckKC4vATKq8qhrKociitKAGISpJEQn1PxYTMaofgQz4ZIxENlCAl8uPJ+KoE7s7AduizPrIndIwA582uSkVQeZ0B3bze0d7TD+MQ4mLbhNJ7JDTfl3ofhPZPKJH/EI6nvPDO2ZFOCIiiGlSWrejet3vTVN1z0hnvf0/ieU453Psr5L3BbnmAB+BkAACAASURBVBqXY4b8V/79S3/+UutL7++c7FiTUlPE/kR92UnpExkW6PYTWdFMu8tY5rng7pBl4PdNzMBVoLqy2mnliq546uyE4I6ldS5plAseovVkZs6EDMcxsFCPyPwUynjGihdjORHgnp1x7G/ti1G/GsBdrJ33XaOAexThGZZwFOUeOZZVhKO40ODObSVnZEFxd9+h+4A7Ue7yDyndri8iuJN9aplgWwpoUjFYkzYMtwxC79FOKLFVMJJpNNjJslMVFRJWzF5ZseKF7eu2/PMbrnvDz7dXbR+LMI0n7BLbtuMP7H+g8eEnH7+uva/t+tHZofMmjYmqpJ1SbU0CrUiDovIEVNZgPL4S1GIVTMlgcWPObEfueC7XHJe9wtz3+JnL3hIYSEaRXzVEWA5JvucWBO40ApLruN5IXjMxMwEtrS2UQT+bmmWttIU3w70/PMnOOeE+ly7hiHGkMZaxhFKm5Lr1yzY8unntti++/+b3/3aHtOOUypw/I8H9HvseufTF0u33Pfzvn+keb7tmwhxTjZhFrR3TBmbAcfY5onLE1Wb1oehyQUgldzppuSK+m7HchRBGEEfiqOJ4MaxduQYaahuhqqyKsmwzB0jE9NmOygHhLNVQgDd3FnFCCje4032zhBe7NkpcO8xyj2KxkyDwEWOFgruft8J92/DY+PxY7iIuOxeL3QGUCOVlUYTnyQJ3r3Iy35a7AI8orv0oHgFasyz3vLtJiAfc8Uxj7BQTqrAkVY/DVO809B3uhtTwDBQTM6UBtmaRly0uabAoXj62bmndj2++/Oav7z5v95FTxdU6aA+W3feLH1+yv/3wG7tGuy6ZTE+fM63PlOmgy2kpDVqpBotWLIbKmgoCeBllnIpmJmsTy/Y637UU0uB94ufgEfLu/bmAe94zEQHcnXAnT6gjcBdhVBmgd6CX3PPDIyPUTpd537NPOnpfyZTj96DfO9fwyRKxejF3WEWhKiBjzwFDhcXxZTN1NQ3fuvWK9371jk3v7jxV9otXiT5h2udC3/jR0Ucrv/vg9//PnqZnbuub6liuq0kwVBuw0oWqOykdHoPZCO6YUclcMcjjLON/ue2eAXfWQQrRHjVDtNZRKdYkDZYvXQ6NdY2wuGoJxNQYJexQtir55pnlID45gtMD7mzDZ5fOiax+B1h9AD4M3EX83G8dvHzx7DlMYIrxEhj7dJqiaz3qIfM2+K+4+3759sRCgjuNI4KVEeQdiWK5z8f+j6IgeJ9TiOZO7vOIXyj0nb2A7IBDwMTkBXm2GZ1vZjK72b5lGc9s/7IgmwkK/tzUIDluwkDLMIw0D1HvdkVH0ikJTNkkhT5uqmZdzZonLqjf+vX37tr9m2XLtk7Px9rN1z0w1Ph82/NLnzv6wpWHmva/sbWrbdd0enbJtDWTSEIS5FIFYqVxWLxyERRxhjs5hu53LJjDGnlO7iKaz/B+9llnliaUSQH/RMmMPBM19EJeuN8zn7Lqd33WHBUC7tzgwOdhvTtWD2gJDVJ6ClramqGjqxNmZ2eJk15UFdCzHKWcG3gc2NnOEv54xjjq/JOzmSDpmSpJELM1iKUT0Fiz4dnLzrv8n+7asPuXtbVXJedrvY/3PhGP8/E+ZuG+jwfg2698+/X3/uoHn28bat0yYY+CGddBV2wwcAGx2o2S4xnNJP6hzS1ztw5uavTiYEwKJDCQdQ4zUCUJzDS68FSqkUWPe0KJU9nbOSvPgeJEEcgSq6NFFjZirYuoFQtLlixzz4o4Wfp5pjAKuHtZ4bxBRObCY89367dZ48G5CgFu9zD9rkWlx5seGGY5RwUdfHaUxi5hz1u43Zp5Uhh4z6UOuZD34JCY/yt5aqIdkegzuVkJdREm3zEwqXGKSAbjVhZZWpx5jH5kUfyYyt0srP/mTVV4orSKP8MzmZRgtHca+lsGwBhNgzRrQHEsRjXvuOM1S4HlpUv7N6099xu3Xnfr91+z4jVdp5IV5l6YVrs10d/UWXfg6NHXP3fghZuOdR+7cNKaKTI0Q04rOkDchpLqEqheVgWlVaWgJLATDZNxaMViKANNCJwrtHh1In3BaxgzJyljeA0lKrIFw8a4TEKIHHtBkOPDPeBSlv0YJ8P2etR969zHZuV/FJbBuLuNNOIyTM1MQWtbK3R2dxHYi5gNtYg1mTVP4VNswY1eDoc8zB1sZz91KjiwpDIGYCQxtUGBYrsEarQafV3Nuh/d+bY/+fSblr6pOer4T/R1Zxy4P2M/U/7Pv/znTz239+nbhmaGaqblKUgqabCQXBqBi6egk9YpwJ06BWQSKETfZ+r5TEF43ofcsqmmnQgubBnq16yFxroGqCivYN3b6DpMpGPWBSaxRPn4gXtYZrr7vmHgToqqV2nwDMwP3HOtcv9mE36u3GAl4Cy4++2JMIF3osE9yj51sq8D9jV3gOXcqlBwd27AtHCyxtl5Ff0eMuAuOCrQMkV2SGzOhPXcmA+DHgAN673TNkyPJqG/fRhGuschbmigIqMrygPdgBjWtacAXrPh/F/u3LrzS+dccs4zV0mF88dHmsN5ukiUzg2Oja87dOTALY89/8S7Okba19hxWzE0HVJSCuQiGSqXVMLiFYuhBBvSaMw1TWzZhglpE8lekLcHOewV0C2LiHHwg0XBjMeFc/07NLeoIHD7VlDaet7pRISYvNPmPS9YisyoZ7F2H8FaodK4gcF+aGtrhYHhIXoh/DkqOA4zKb+xIL1jugxPtnY0XotoiJ2EDnTcGshvEgMtrUGJWQIbljW8/NoLr/jKLZe988ebpE3ImnDSP9HQ56QPM/oAftx139VfvPfzX+sZ7V6flGeVpJKEtJwGCzNIaVMzN6wb3BmwZ3oFU6W7xUEINTvuo1YUrFuXiOaxurQSLti2HZbXLAMF0BXPHfCUuSKDZaKrL9r0esHdl2HOMwV+7u98Fu6ZDu5RLHYxhRGMx+gbbp6uPBPAXUyFF+R9Y7JRFiEA3N2Ng+jccp4KtMLwfxaeXfTC2jIUSSqYU2kY6BiAvvYhSI2loEwro34SUtoCzVYgbimwoqrm8Irq5Z94y+63PBilnes8Lftx3QYB/jF4TJl+crpsomhm08v7X/rQMy8/c+1keqIKEthjxgKsEFJLNahcWgWLli2BWHEMdCtNXedIYqFFj5asbYFuMEpapLPFdlpgkmmTsVq5Vw876rFQC7PsvVIur0s+ojczbGK8e4q8phgOFZwllFwnU0JdR0c7tLS3QTKdpHaxaT0NMu9QSVOgsWZeGU+rqKRyhSiQy55aBWdGhgqFnMLGQjFYUbJ09NxVG376/pv+5LO7V+xuDxv/Qvw+GvosxEiO8xm40dvG2iq++Psv/80DL/7Pu8fSY9VJmIG0nAJLNVl9u/hYGZc8uVsEmY2IvRPdEyuNozal5PJRKC6HvR3QBd+wpg42NmyAuJZglgUpAXx/yMyZ5XRlyvNuDrDzWHdg5vsJBHdWEpPrlp9vy50pJOKNMy8UJuejuOXPgvtxHqAoXw9xy883uBORFJ0jtMKZQs6sKtwxPK8FbTVbuGQ505LJvHKqJUPMUGBqYAJ6WrphYmgCJEOGhJwAK20DsoKXSglYpJbqm9ad+4/169Z9+4PXfLDV8UVHmZNT4BqqjYem2CO/fXL1yPTA5QcO7333wEj/BROpiVLsNmclAMyYBGpJDBavWALLVtWAhe57JL8BE3RUomSbhTTwjKJZig1TiKeDN6vhhgr2t2feTMYhwNYo+AR7gT5MiY0ynX73wJxJCoVyDwMqK5gfhRb68MgwtLS3wMDgII0bW8UiBS9JIgw/qEhwxOPrfAAk+4nLhJnvmLuBHydNijfxkXQVEnYRVEhl1tqq1S/uvnD3lz9xxSd+dipwzp8x4P6o/ag60Tqz6wv3f+Frr4w0nTsLU1rKToEppcFGn4rjUWa92oVL3g3ujMkq43IiN7vYAIrGtDtDglXLlsPmczfBksrFdC8VgR+bw1DHJs6qRWDPNV/Xjs3amPz+tGkCwD3o2MyX5Z5xkmeX3Dkb2T12T7Kf+FUUt7wD6T4x96ADfTqAepTs8igCK/QaP4vH4xlyl4WF3m8OF4i9G+aRmi/L3Q3uorMZ841mwJ0STi1MhGWZ8mixo/WOtqdiKpAaScJQ2yCMdA+CmTIgJmO9OytjRZdqGRTBeasaH6tfU//pyy7e+dSuc3bNzmFqTomvYG38Tw/9puLI3ufWzyanb+jq67q2d7j33Aljqjwpm2BoNqhlcSitKoLKZWWQKIuBlogRsKOskjHvCG1fUycrBdtTs97vmFDMko8tsniZMJVwsj3lvt6J8PLNH89E5VMMkFc/FkOGQdE1Dh0PmFFgUyvY3v5eaG1vg6npSVIGMcbOoqdc3juJHmyEzB+RIaSXkDOAkqS5e154gS0VYhCHuBmDJbHqoc2rtvz8E++6+zMXFl/YeTzvOh/fPSPAHTXXPwz9ofShlx/+2P97+id/2pvqrUxLSQnJHDBP1MYNqHAXC3meMOmGscdR3A21PU6CILjjaVNizJ34mCVQENx1C4pjxbC+voEIa+KKxoQICgzW9I1WHuNWEmqGXFEQeoV3czLtUGwmphTkxM+DOMVddLDOAcqzmm6gxHF4s+SZezP7M5+We+Z5uZb7XMHdT8HJdyjCPARzOVALBe5Ryo1eHeAuFHC2oygTHGvU0WrDH1EsVKWKFmvWgpH2URhqHYTU+AwoxL0ugaFboEEciowiWKxVD1y2+aIvrK+r/clbd771lCMimcuexIY0R0ZeXtXU235+71DvlV2DvZf3jg82TOgzCUsDgCIb1AoFyhYVQ9XiKiguKwIFa/0lJHzhWfUUimSyL8PXiYnF2CRLEGwZmHKcw2Q5lzGHfSfM4sffo+cB4+6UWIfJgqbJAF6yiY62pa0F+vr7wEDlhZQU5vEhGnFeB08ygsfdmeXOFRnyFKF7gI8UrycBpIBkyqAaCpRKpcba8rUv3XLpLZ/7xKV3338yyI/c83hGgPu393xbi5XHNv38d//5red6Xzh/2BiOmaCDFEc6WUywQHAXhx9XRIA79lfntejkmud/uCuQTRQqAMyNj8zCK5eugPUN62FxZTXF9LD8DZUEE+vnefKdSNYQoQBnkj3WVxa4c7Yob3Z80KbOAjbUUAI+vqVqLoVB/B65mR1FI+B2LMc28xFnwA2afs9zzkuAW9479CgWu7gmH2CfCDD3G+uCPCcCUchCgbtQJvMJD/E7L0Odd/78y63Eyct40bKfxf1c3EWA+S3oPaPyJkOCmBwDK23B1NAUDLcMw3TvFEDaZDXvqO4bFsTtOFSrNbBp5cZfbq/f+tmGDSv3ny6x9jAgpPNm2/ILLS+U7W3fu7a5s/mCzv6ea/pHhi4bnhxbkVZTih5Lg1QsQUl5MVRUl0HFolKIl2ggE8hjzzhOwEUTz8xV1nsDAQ+LC7G6KNtyDwPgKOP2uybKfVmmPFY3sZp+BHo0zrAEDseKjWSE9T45NcEpvZnrXsTasyuD8Oco9znqU04W8RQz55Fj1CsABpZayhC3SVkc3lCz4WffvOtrf9YgNZzUhjJnBLh/4+A3SofHht9z72/v/VyP3lc2q85SZSfjCuSLQeea92nnLf5o8WixWF9kh8SA13oSsZGs0B8TrfZ4CWxafy7Urq5l5XA2axqDwoXIHXmmPGmDRB6RbQ17Y/AnGtx9gd3limKWDztOAtzzJuV5wD1Ka9mcZjM+MfdCwT2Kxb4QgCvmbyGedSpZ7lHAXawptXIISaIKAni3guAFd1ZSiXIWGegsSmol7m9TgZikwezkLAy0D8BkxwTABCvtsmRMpGJ9opSkYtctqu+9bOslf1m/5rwH3rjtyvFTtfRtrqDIQV55uuvpiseefayhub39srHJid09w327ZuypmK7plBavlShQXl1CBDjFlUUgxyXWPIUADWdZIBnG5Jmhwz4I7pmYe9g6z/U9otzXCRmpqlMWiYmBROHD3fNovTe1NEFPbw8gFz3tIKwAxAx6g3fwcNzzDMFZy2704vLuocI17/g5mUeYGojZlDlvLk0s3Xf76//owx/f+Vd/mOs7z8f3TntwxzjTp5781Jrnjzz/7T80PXn1lDotW8g4hYuASRKk3TMfNvHBo//J8aWyukjUxpCuUYA7sdPxpnCqqhGIW7oNSxcvhQvP3wHlJRWZBB/8ncnq2qndIid7YeR3Hle3V8hxt7yItzOQZcuaZQ17LX68wF2PHmC5e61bd4xJbJ6o4M7Gw1mt+Jf969izx5/r6g9xy0do8DJv4J5R2ud8lqJ4GeZ8c88Xs0rK/CoxvPSsglW5gAFk3JKZLznyLiChLq8F73dD16bIeLVyB+mAu+dAkFDmSiJFTi2bSlNlZKFDchpTgeG+Yehv6we9Pw1aCtu42mBycFcx4W5a0q/cetUPz6vfcs/7rnwnuuMXnD++gGU57ksxdPnDR364qHOw5/IDrxx883hq4uLJ9NTKqeRkwtQMSS4GiFXEqOtc2eIyiJVpYKvCm4kilMk30fucKWQkVJ2xRQHhubxIlPuKPh6KyuLulIdBDYNYQjTKS7TikXf+aNMxmJmZYvxlMlKFM8+rE1MXWXOuEkzm1eWgQISmnBnRpQygcqkZMahSqkZ2rH7NfZ+/83N/djLL4k5rcMcN+/2271fsPbB39389/1/f7TW6YyklBZaw1h0EYyYqZrxTPbqreINwnxYOYzNcimDyCMba0TKXFZBtGRJqAhrXNcCWjZvBMtjvSIN10iezty37MaseD/q4k00yIJsL7jQqwQPtU7NOiQOuj5/FLmpTvWOJAu4ZWczAPV9mutCbgqxZv2x5r6IRloQzX+BuY1WDj1Xp/VlY3e5cBJbzzhEz0KM8Yz7GnXMPVymUd8z4by+fe9g4g9jtshQXvnmChJOo7GAsahbF2NFDLKPVbiMT3Sx0tXbDRN84KFMKxPQYKQOGqhMxS0yXjJqiJcfufMudH0oUq384Vftxh83lXH5/0D4Y6zraVffoE7/f3T3Ud3X/UPeWKX16yaw8G0sqSUkqkaFkSQmU1pRCvDxOpXOUTW4jQRDrDY+eEpXT12b1zpinMje3vIv6jmTM0Rf9dw2Bs23DTHIGjjY3QXdPJzWVwf1LpZPuZDkSYtwip0oNlHl4X2G9c93SY4gRR5qlQLFVbK3QVrb85Zv+8h2dv+p88Z577jkpiuNpDe6YIf/Y/zy2cX/nwc8+3vLo7gl1DEx30gOtNjcFCdwZ0UwWpxJmivJYu7ORKPOWW/vIRBcrghVLlsN5526CqrJKBuqOie1D7CK6uKFHIOLudIO7HzBSVjvzQ2YnvgnPhNva96wqAnsw2LIBBrnlszwIwnIP2DVuT8HxgntO8qF7HiNa90FTL8YWxerGcZxIcI+4PeZ0WRRXfo6y5xfb94BtJsM4sxGiChIhg73XRwV35gjgrmAcq2VSOaqUtkHWkRI0Dn2tPdDf2Q/pCR3iegxipgaWZYIhIWGNbJVCfOCmq3Z/bfu2rV953dLXzZyJ7vh8GwaNon7oL37q+ed2PLXnyd1tvR2XDidH6ifNyapZOanqcQOUChWqVlRB9fJqak5jmGlKW0JCD8s0IIE0baL01xPqm9NmdX0piqXufYYfuDtGNb8Y74vsdcOjI3Dw8AGYmJ4gRYX1fM+GhQy4M4ZE1kWU7Tty2HOnMO5HakTGH4ZGX8yKQw0sGX/z1jd+74Yrbvw/J2uPRT2Tx7teJ+T7v2j9ReVDzz108+P7nvhuq94qpxPYAcjVIMEF7izvE+PinG2OK3normOL44IjDMVQgg7G8GyoKK2A8xo3QkNtPZhpAxRkqSPNzo+OVTQwEOVt0V5dWLyid7sXUHx7untWLwis/Bzh3mv9wN0L0FQO4/MJiu37X5s7mjCQdaIoeaaykLh3ITXx0Vbv1LxqvsBdvJ2gioii8IQJFq8F7zvWgEVFK5LELffOaxKWvcnUZ3t2aBraj7bD1PAUyGkJYoZK1LKoB2CctUiOT9cvOeexu++6686tRTvPiOz449l9RwY7Vjy3//cXP3/ohd2tfc2X9M8Mr5qEqSIoleTKFZWwdM1SiJVqkLZTEI8xik9dT0EMw5vUXMvf+3U8Y5oruHPbh0l9zp7HxsgqkSgJEJuHmTocOnIIOro6iIueWe28dp80FvbHvYd5U3C6N54D+pO5lNqUCLmi2CpUGBXGxpINr3zo1g+/c3xy/NCdO+5c8I5xYWfweNbohH4Xs0H/7uFPbjrc0/TXD+995B1jsVEw4jq5jVh7wwzjgEj5yFjuma5iTm6IM1q2GfAOWOKWUGKwfPFS2LZpK1ntRtJgZXEckbKAScQBeROOKFa729p1A/hCgjvblKK0KLNs8w3uTtjD5UfgU513r0QB46jg7nbph8Ww/XixT+imnuebnyhwjzLMMMFyvOCOnR+wdyMSrdhp7OiWICBvOdAMI11DAEmJ4u+ywTjA0Y2sWKpZWVTe9JZr3/DpOy97349ebRZ70Lph3tKejj1rfrfn8ev2Ne+/qXOka7tVIlUvrq1RS5YUA8QtSFozgJy9rMuewQhjRBb9SXTHO5LLSbBkb+kGdzTSHFZDjK+bBvSPDMDhw4dhJjVDpXEiuY6+zJVGcoqSS97l7eegrzLGcqYHIJkf70OGwINlmKVWCSwxFyffd937/m5pxfJv3r7t9gVP2Aw7g1HO8Um55tGBR0t/9MgPd+9r3/eVpomWpWP2GPHHk7vESTZir8esbJY8QW5tstYZHIhrmVXCrHpme8uAbV0XlVVCQ+06YqTDhAns+kbaqstFzb7D1D3m9Bd6Iq8HDbJAXLNP7h1PSxWKB4m4jl9seB4s9wxwcvpd12rOJ7hnlKDwdq1iCCcK1NmeyH47P9d7FHAP8zrM1+GIYs14s87nEk6I8pworVnDBEskcBdBLU9eC3GH8w5wWK1ip0xISHGY6p+Elv3NoE/ooBkqKBYWr6IQRqtegapYxeCmdZt+/qFb3//JhrKGwflamzPlPuiu//men2/b33LotpHU6E1SqVKbiiU1PWZIaTUJKZgFSTVAwiZcBgI8ze68vH6UfRf0IDJLeMKbyOTPBXcu97HIzzRAtw041nQMunq7IK2nmOTlIVuHVpeLCAfcxabGKircWyRDmOeXLHc+FZSjJSWgMl2qX9Kw83dXXHDtn27auqllofsVhJ3BeVm4+b4JbsLv7vtW4xOHn/rQ7/Y/cteIPCpNm0mQMAxEiZFiw/FevRw0GbgLYOfUlthsAkviSOJzaJYVSqDQFA3OqVkBm9dvIi55KqEBRo6AjRZYHEbkXjB4pux70T5TkD2EgLsAdq40Zk0XJn35gZEzXDcYB8XCPdn37u86yoNPsvCJAPd8CXXiVZzkwTz1+861ETeXn8U+F/DzPu4suPssQIQ8heMHdwbayKKmGBKY0zq07G+C1GCKWe0pIDY6Spg1DSiyYuk15ee8+PYbb/vMW86/6X8kKtI++8nZz7YtPTvybFnvyOD5A2P9b++e7HnDUHJg+ZQ0BWk5CVKRTb3iUzoS+bHyX/cnSsjmeIDcb8WEoYYx8XzgjunN1BUP2UMlEwaGBuHAoQMwk5xmzb64aYbgLotyKRFTFzF57rJHcEcnBopcE/O2sPTZdQ0l1iU1u76ibuZd17z7QztXbf/VzlWvH11Ib9FpCe7H7GPxf3ngm1ft69z/iT2dey4dg3GwFKZ5Uftd2nAMdVkyBHfMY3a0CNQJ3mpUBTi4Uy9oJKSh9ocqVJRVQP2aWqhfXQsJ0Ii0RuJNYijTmusDGct9/sBdgG6+zPGcWPcCg3thsXZ2LAsBd5yDMAAOcscLq9sN6l4lKezeYaKfhBQxGea/MorAi/SskItOBcud3tXlEQt7L+H69Bf42YEth1sehS/vFkdnMgUw1DMIHYfaIJGOg5JWQErJEJMUsGSDSKyWFS/p2LnuNfe+9bVv/urWZVsHwsb1av49Gk9Pdz2dmLVnV/Qb/Tu7Rnvf3Dfd+/rh5GBxWkmBHWNZ494KHL9ES795XDBwd3l88JmUWCxb1A4WuwjOppJw+Ohh6B/sB13HfcIOMlZUELi7rPIsBwXG2zHkwwQUeYGpQoswiL2xpNugpmVYpi62d2/e/cONq8/9u2W71rbdKt3KSOoX4HNagvtDgw+t+OFDP7z9+Zbn/qon1VkxZc2CmlBZVyNO+E/Z7s7i8mQKqlwTARXGF0tpdh5wR0oMVYvDyuUr4dz69VBdXkkJO6ipYd07aqyGhSxO3Gp3+NJ5T3gRi0HnoStPI0dLFi53p49wdia8G9z8DkQUcHenr4mxiO+53d6idWaWFu4ZsDeh7kSCu3tsQSCcL84uvuMNdbjnEeOGvvPqctkHPltcExHc6cBH7BI4V4HI/U/O1+c75i5uHOSWd4R7Ae8aDdyZR41ph6whE0tqkomRTp9IQ8fhVpgZmAIFQd2KU0kSHlDs8FCsxmfPWbTyd7dedcvfv/WCNz1z1moPRxan49z4dNnU2FTtuDl1Rf9Ezw3dE11Xjpsjqq3xXhQi9yjCmfEq1+GjiHaF45YXu0S0ovWAu4irU028BOSa7x/og6PHXoGpmRmnsgmBHQEeP8Llzo16R0AjuQ3iAXlviaU2w71AqELcCxKU6AnYvHhb06VbL33fHdd+8NlaqTYZ7a2O/6rTDtxt+z7lk48fufDpY3/48z2tz98yI4/JZLWDCibWK3JficOi5I7XUYI7IyIgFz1GuU2LXHuUOGHY5IqXbBVKi8uhYV0DrKutIw55dMkjiUM6nYZ4IsGIEkhiM4kjgIbZ8+wX+RLq3MCY5TJ2ranX6hRP8oKaH8iK24hrRcY5Dlf83XuNSBH1B01X/N8b6+c3YnErRwb7707OKxC8dVn2bRR3d6RrguLr+caZWcL8JwyvO5VOUE5ehmdwQWPN+h5jLF02vgAAIABJREFUE/cTxIJhMXNF9vT4JSjmmx7Hyg/Q0hgzqAUmgjgSklB5qgUydizDbl6WDMasBcMdQzB8rB+UWQlkgynraduAuKpBLCnD8qKaA7u2X/ytt1x5870blmyYPH6x+eq5A4L8ITiktQ22LRqdHd3UOd75t4eHXr5gNjYbz3CvF3YICrXc8ynxeRV8LoeznseHinS0yEyXNnQ4eOAA9A300Z6hfvc8f0qUHpOdiLCBzWaY/94xDEWGlcABUkOJCwAgFpNAsWJQblWnX3fhDZ+tPafhXz91/v/uWajdU9iqLNSoAp7D6jP3FX/kJ5972/7uIx9/ZeSVdbY6y4DARC5hFSwFQ2ki9pJpE0nrwZPpJDI9WFkExuNQSJAVh6F0WwFNisPyxStgQ+MGqKmpoVpI1jxGoQ5DSGuI/v98GwufFwTuvhavz0pQLD4HSHOf671fLuVrJquTwN2jQLinOwgw3QpBsMUutFdPLb4ACwGoIXXqYfPqp/QEbc0g65WSFUNX8CRv+AIfHyVJ0O+WWaDMW4U4ip8L+AWVbD4PhNc1G6xPsFUWlrt3XLyymNjFLCxLxcQ5OlQWaCg40eOmA0wOT0P3K12g96QgZmgQQ1sdCWsUE8CwoEauHti4uPE/bth17Tdv3HnjKwsZ8yxw+U7pyx+1bTU+s2fzb1544Pud1rFzp5RxjQVgWElcIZ+5gHuYTMj3fK/SSS56zmCHQ29ra4O29jaYSE4QTwpzsGVK/CjEh8RlmgvcAx6I4SLVksDEc6My4jTNLoGL6y55fOXiVR+998Zvv7xQbIiFrUohK3gCrqVszsM/rv/OY/d++MXe/XcMwiAG2Fic3VRAllXW2chJrHCBu0h8Q6sd3eimCXJMJXILJP7XOM0sLmJZvBwa1q6H+tp1kOBWOlEZ8hp51t89fOrCwN3ZdK4Ob1lAi0DsZZ/zZNQLpcX9PfdzBRAHAWKYF8BRijwAnTNO+sGpC+5+6xXF8j8B2/iE3XK+wT3nfpy0JF9+dKHgLgDeW1dMjUXRakdOeEUFG8EdaZ4tG2KATHQSmFMpGGjpg77mPtD0BFntcUtlCoOKpDZg1lWtfeSqDZd9bff26x6urV04l+gJW+STcGOUu490P7KobarnAy+3Pf+x6cRIRUqZpoxElv3gLwv9ck0KBXYuVeashvt5kwSwEy0tAExNTRHnfO9QL6TMFPfqutvBis5x4TX9yIGK7njDspi9qWC5Zgmsia8dvbL+0r9+45bdP79p/U1DC7GM4Qi1EKOI+AzcZB/9jw+94dnOl/5q39ChXVPxKQCy1DHBgXUssgnckeCCbTqRhCNK4PC/RFxjmSBr2KqV2C1AVVinOLTiVyzGWPu5sHTJUgZZvMsQunJUDdmuolSw57HcPQDt735nk+LrQvda855/zye4Z4UMAnZLJq5/6oF70NYipea02v3hhyQKuAcl92Xi5bwvep7a5XylcNlegPAxu69w3xfBXSGXPAN3zIPB0JhqyaDhOZ81YLp/FAaOdMD00DTEiyrATFug6TLEpRjIpgmLSxe1N66s//bbXveu71++dkdvYaM5e7WYgac6nyrqkvp2vtCy52uDqf71hjqtWIqObWOovtv78QNUcc1CgrvfeRBWO3phKfzHKzvaO9qhubOZWOtEfF18n3qGoEEXQFedtYex5yiBuw1A6VlYI6dBpV4FV9df+e+bl234wt/c8Dd7F8KDdFqJt4cnHq7+8ne+/JHmsda7uszuqmkFwZ3ZngjuJI9k1r83CNwpqUyQzeBiYfwOs+NNVr9WmiiDDbUboG51HSTiRezePPFK13XQ4jFnU4Qd/xz3OIPrXLe4j5taWNQ5bvk8wO7E110DOx7LXQCgO27v986nIrgHgViWkIlQahe2xqfS78PAPYrQpe0V4gONCu6F6k9ualoEd8li6ZA2dmXEuDsBuwZy2obpgXEY6+iDma5hsNM2SPEiwDbd2DSmyI5DqR2fWb9y7a8u2LTtGxtfu/GZha4xPpX2xfGMBSm+e7p6atuGuv7ilYHDd5iJNJHYYJKSKVs54J5vD84F2MV2LNQtH/Qst2cJvXmYO6VpGgyPDsOx1mPQP9QPOm4kl5wVlTdReC94k1FWFqexbHrbVKBYL4NNZRtaNq069xPvve5d/31VzVVTx7MuUb572oA7Wu2fe/ofLv/Vk7+6u2n42HVTsQlIyrMACvdp6yzpJh+4E9EBSi4Z4+0YY8d2kTYl3uhpgzq9rahZCeet3wxLq5dSUgRqeLioSNqA/5VVVuc+F7e8N8brtcr95GqmDt1HQ85jsTsgFhDnDnPH+3oT5sFyz/IEBGTYhh3kQmLuYh68JYV0yM8wcM9nQXl/5xumQCsmbPI5/WaQcAkSqoUIGsbbjWeTxT8pxYkqWlRQbQ3M8TSMtvTDaHsfqLMGMdWlyLKKgWypkNBjUF+1+sDm2savXH/5639x0aqLhqMIw7PXZM8AytxfdD+yqGfq2M0H+w58ZhgGlulyCoogQcaQqO92fyvIWj6euc0YD9Hv4rcPhaWOxhpa4ijbhRcWO8a1drZCR087TM9OUzMZAnhOisb614e75en8INlZDMvtkM0PY+8xiKXjsNSqti5at+PLN1x+w7f+uPGPW6K/zdyuLOTMze0J8/StR1sfTXzr99+562DPwbtaxltqk/IU2BrWFnKrO41zqFGnHxZzp8ibY8EzV4sojMLkCNbDF0wL4locTN2EhJaA+rX1sH7deigtKqNWrrgBRAvBWCxGSViMnSmcmclruZ8scM/n9vcqAc6/BaePjxcg6zDzfzBMCHfLZyXmLRC4O0DGOaZppK9ycCerOkrbWJ/zG9T8xZlXv+8UIAdEO1GKu3PuCrAVkCEGdkqCmd4JGG3qg5m+UYq940nUwQRViYOlK1AhlU9fVH/+Dy4/b8e3b7noloOShN2kzn4KnQHkE3niyFPnd850fPzo+JEbU8UzkDRmoUwqp/wG7IiOrbKFq2eulnnYuAoF93xWuwixokwXMpzkuSrD4MggtHW1wuDwENW9M8WSa7uc4TTfO2a8XjKoMRV0Hb0cAFJxHGDGhgqrBC5as+M329ds/cLrr9/9xIn2Jp024P7r5l83fuaXX7qnZar5zcPmQFyHWeb24B3a0GVH2j4COLnlveCeqUPEbFrmakctyybWOaSxrK5YBBsa1sPKpStBk2O8TSzvB4yxFAR623LiNGGbMiv27VPeFdVyz5fB7h6DX5Y8h9yc0rL5sNxzMw9yqWX9avHpsPp1H3P1t883t4VY7kEkQGfB3R/cs1z3IVa8X/vWqAI+XPCw5jAKelewDJXq1jWYHUvBWMsQzHSMAMzovK+2BRq2JcW6djNur1++/rnz67Z84a2X3vhwQ3XDRNg5Pfv73Bm4x75HvqT3klVHB4++++Dw4b8eiQ+VzKhTZOmWWMXUXpcY33iIM+q6z2WuCwH3KOMQFjgCPFY+EeOoDDCbmoX27g7o7OqEZHKWxdgRUyg2z+jLw8Edd7YMsiKBieEL3L+qApC2oAQSsKFyfef2ldu++CdX3PXjC5ZfMHwiY+/hZ2wuqzHP38EmMV989B/f/pMXfvaxw+OHz59RJ1kiHa66wcoNVFkDPZVktYjodueo4k6oc2rSBQcwciObaNBLUKQVwaplK2B9/XqoLK8ii1/U8+JmEPEZBHeM0URJqhPgJzZEEND5WcL4M+I0zsOCFqUEbs7g7pcHEBoGOHXA3W2VBmryp8Xun/thChN0Qa558cQwF30OhSwz3SMNONrU8w4OyEVhqQApGcZ6xmGoqR/0oSQUyxop56ahQ1yTwZzVoTKxaHrXll1f2ta47bu3bX9zx4kUnpFe9DS9aK/dV3Kw6fGr20da7j4y+cquqcQkpNUUlQUXQTFVGNFHyKgT+J5RwT1sv9NwqX+7BaqiQjKVhHg8TiPHODsqKz193dDa1gqTU1P0bshqh5S15JRUwsCde4rxGaZBCXVUkZUySDHABkbL1WX2znN2/uDtF972lTdufOP+E+lVinbGTuDCRbn1Pru96qs//NxfPNH1h/e0zTavSquzrF0PrbpMpDNktZN1zPrzhoE7uWRMm4hr4kqM3PCNdQ2weuU5UBQv5vz0melxLEARww4RYswpwJ3VPklwOZazz0T4xdtFklsUi11ckxXn9jwnisLh3GcewT3MMg/7/fGUsbmVLTfAecEuirCIsn8X6pr5GG8+pchxx7tij1mWPmMbz3ldXy9NyKTgd/CM4v2wBE41ZdCHZ2HgWD+MdY+DYmqg2RqAroMi26ChJ246Zb+mYcdvG1ev/7/X3Hj5SzukHQveZnOh1vpEP+fXgw83Hu05/MHmoaa7xmBYNRIpSIJOuUpW2qQkZEpERjEs5FxEljqvMROmDjIfbPbHu6f86pf84v9B84byBJnrJqYnob2jDXp6eqhbnAilIq5QrJ5oaf2STnllFgl+zlgn6GjxZxJLnC/Ty+DCmouevKLuyi+/7ca3PdAgNaRO1Fqe8uCO7Qgf6n90x1d+/tVP7x/cd0Wv1a0ZaooDO9a3owBgpjjxHRPnpCiBEyDP+b+5qUHJdERhyTQtdDGtqFkOG+obYemSZaBiS1fMnvf5RAWV+QJ3X/a5EJDNR5IT6o4PIJjxe+/jccuHgXfY76OuQ+Bh9om5B7nwT9Thm+/7zie4+wJygBQW1zKH5DyCu/T/2bsOOLnKan9um5nt6WXTy6YXICGhCQFBkCZSBVHRx7M8pKigPssTO/oUhWfDh2J7NlBUEGkaRFBKKElI276b7b1Nve39zvnuN3Pnzp25d2Znw4bs+IsJM7d+5fxP/R+Jkl4DUgDMsAZDTb0w1NwP6qgOoDPWyIAogRaLAfaMmlc2a+CMLaf++5mnnP7EabNPm2KiK3CBHTQPVjx54OlLWgdbbusYa9sIARU0WYO4qlIoFPOaZBlzILCCAdnYLCPmCIG729rMyimSxzNhODeWSEB7RztgadxYZJQx1oki6KpGSXJ+wB0NS/Qek6FpJeWxZggApXoI1pVvaDl+3pa7b3zbDfdtmrZpsMBp8jxt0oM7lmK8umvvFT//268+2ThSv2lUHgIdqaksmj+MtWPzCNaWLxPck0WL5JKxMiBtJXDISCeZMsXaVyxeAZXlVRRrdy4gp2vdK1ueg7sbCPmNtTOFxaGx0ounf5ct1s6P4pa7m2z2Y7nbj3HVkJPPk3Kg+WG6ywq8Xlady7h4rnQPRc2PG7+QexzJc4oB7n6eN5e7Hp+BloOVP8FZ7Xxd13aQSe2V0SuHbHQyjHYNQk9tO8R7IiDrCphY+op7X8DGMRpUigE484RT7lkwf96XbtxxY/uUO97PiLsf89uWB7fs79x/S+NI01VRMawEQxiXVkFN6CAEBIgLMUDSQBlkMpCSlKxWLo2XbLTf1Y/L3Wm55wPuSRnoo1MhGoUYdh0YHIDGxgbo7OkkVzzeX9d0xlBnS7BLF8X2XiYkuakqi47nglcCCBgKzDertePmbXngXWdf883LVl/2ykS55ic9uB8wD8z89p++94m/7fvrO9vCh6vjcpRY6Kyxo848FA/nDHSUVcO6wVFHOJsfm4M7lTVgor2AMTuAaeXTYNPaTVA9ez4oMtoA7sPC3P5suXgtYMohzcKRfiTBPZdL3lV5yBFr92LcS7pTcoCv27s7RYyXm86ZUEeA4oMxMOM+tmmeAvc8wMDIPt5JK36c4I55MNggOwgyqCNx6G5sg6HWPhAjJiiGAqYhgyighw0gZMr6hrnL9560efOHVi5d+cr5NedPmKszj1E6Kg/9p/nPGU899/QHOyLdNw9A/xxNUYngS4urlJskBiSIQBgMwQAZ2+1S1xSvHZt9KPIB91zKqz9asRzPgTLE6vSJ3eJaDrdAQ1M95RjoxEvO85+sa6RSDqwv7OCOPnjun0+Vl2LaCBqTVdp02DB7w7M7Npz+rc+f/fk/CYIwIeGjSQ3u6JJ/uP3BDXc9/MOv7+ne+6YBrb/EEFXKYOQeDwtpLQ72FOMQE9YI7va4udUWVsAMeSY8kGapZulKWFuzFqrKqkAwJdbJzW1kPDjR0yxlF3C3E8rYj03TZHlMn68h23O4utvt1o7LM6eVnuU41vXZPGPs7IKp5zrylrsTTLji5ceKtY/n0e6Sp3kYh5DNC4nyAHfySvqsn+fPQDvXECAgKCBEAQZae6C3qQMSQzGQNRFkQwLRVEg5Nw3JnFkyffjCrWf+94LFy79/zcYLhqas9rxmM3kwlr7trH36/Nqu+pu7o91vSoRioi5jFaFJREHoQcFe7hEzRgQ26JhHNrYjAe5e9ygU3NNyRqx+E2i99/T1ULe4kZFhcs1LAQk0FbPf7UKUm4Ec2K3fLP4MbDVMoSp8OIQbCX8XIaSXwpKyxa0b5q+759PXffp7xwvHDxU2Y7nPmuzgrnz7n3e8875nfv2fDeGWmogQxl561E4P+0LgB4kUqLe65Su0J/2kXPI88MH7b2MWrgCGijE7BbZsPgGWLlgKQSkEWE9L9Y0O36NbQp0fTTLNpe3mYnfMTzZGOi9gTwfZ1EX9grvzvm7Xm2yWu3NjcmD3C3RuXpgjBpATsJuP1LN7ueXt88DnIhernXMomEAUIARBGO0agd76doj2jADETWrxKoMEiqiAqQIEpbLoxiXrd16146L/nD027cDWrVNJdIUurSe7/7Lp2ZaXbmkf7bh0GIardEUDExk/LSM0CBK5meOggiFh2CRJEFroLa3+ax4g5UNpRZrifL132fYLyv7RyBg1k8E/2EmUmowhLwoBdOpDidtpVoLVD8QaNNwrMuYlYEUn5R9ipoIMM4Tp8TUzVz1464U3fuWSFVfuLXgAc5w4ycG9Lnjjb77+tUfq/3pNm9Y1OyEmCNhFXQBSKMGEhGwwqj/+Jrxdu2W5s3e3/8jiJrgwMVN+zow5sGXTCTB7+hxKzpNE2WIiYv2K02cyFT7JJUjtrqYpcGcj6OYZyLYuvZx8TNakH8U3dj4W+BS45y9S7CxddpB386Dwqyfj8LgTvSbX2q2iLoIQMaG3qQuGWnpBDOsgIpm5hrxVMsiiBGJC1OdWzms97+S3fPGKsy749UJYGJuy2vOfUzyjzqyr/OvuR99TN9T0wR6tf11MiYOGA46kn1aqErb8xTIytEeRXMjyjRZ2Q+ssX255r8okfC7revkAfKYMZwIfr4alcV293XCo7hBE4hFqPUwfB3cZB3deNo2KAZMr7M1wvWMXQzSedGo8JhDxWolZAmsqV75w6dq3/fdn3vq5303Eup3U4P5cZOfCL/zoSz9+eWDvab3mYAm148MkGgvckUBBlXU0tlOfJLi7M8iRcMKBx1i9IcDamjWwbtV6KA+Wga5ib3eZaGxTyyXt0ql+5TkWHF+wTuUgs31r+r5wjcU7FMOkwHSpxsiVvOeVJe/FYY/3HY/l7uYZmGhw94rFO8H9SFm+45KGOU6e6Od35iVwoHbzoPDHZBWrrBYo+f8WWFhqn+2NLMAwBXK/j2BNe1MPxPtGQY5hrF2kJDugEiwBKqSy4U2L1v3lqouu/uSbq09tmahxfaNfF3lE/tLxp5N3Ne+6tSPWffaQMFwelzWKWiJASBiGwf4nBHBoewYYrSp+LBIb+icnofJhaeeSY87xRqUiq6ywfrPLJl8Ab2OrTK5VgVVR4Xvi/4bHhqGBEus6mCnhwtqUbrlbHmT7mNi8GzpeHwdURsCXYZG8oHtjxboffePmb39hIkriJjW4//DA9y+8+4933dkUbV0RgSgtNWSqYkKFEaboVl07+dKp8sDSoeyxapoY7qRnZXJYAhdSSmD7lm3ESEdCAwGfiuRTJoZV5JE02bNlgdsXX7bs9FzgnhXY+YO7dPPgSz75tyVt7VvBNYHNJXfAsCUZ2N8x7VpZOoqkj0kq6ZDrr/R3Histl3HHFKf05jtuteqUzOjhqmO5FakHm2hwnGiQmOjn59ZJEpRtNc7Jd6PxZOiN+4zc8TShIimHVB6EFg0tCmydjMAhgqGjeSOSRR4wZdBHEtBxqAvGuoaJiU7E2mq0gkSFEUzpklpdOW/fuSe++Ss3n/Oh309UxvFEz9lkuP4h89Csx3b/5camgcb3DJqDSyJyBOKYtIxtrhGc0FuKYUxql40zybppMjnHdmtyH+G+y/OlPI/PBu62e9mv4Qfc3faKQODOLHf8HzLWdXS2Q11DHSD3fEZSnSXgaF+wvmM2hcda91ZuHf6EWQp0DLr5TQFm6FXGiuCihz5x/eduvqz6sqIrp3mI3DxnbJyH7zJ3KT9+9N4v/G7X/e/vMwZnYJIDdnzCPxhn1zHoTkWW/EaozTPSCyavGfjTHwvc8TdWXiOBbMowd8Zs2H7iSVARKicuYVnCTHk2udZ8uXRPt+bPRpWabXEmXdFcu8wSc+fKQFKbTVNMLA+ETRt0Dm2SCY8EJ3MBuV3LqYDY/9tA1dwBwhkuM+v6yWu7zLGXtyLXskhTJFzqU/HanBgoG/mMF8DZz3O69se5ZCfF6V7vzx/Sj3vc7ws578mUJtaZEXtbU/8MBHf8J1k/9F+Aqe4EFqIIGoK7LkJICkIoIUF/az901/VCYjBK4CKTtw3JUyQsJzLLpYr29YvX//LT//6Rry0SFg34fdap49JHAGlmN7RsOO/l1pc/1RPr2hpRwkFVSRBXPxlTBO4oM1N5TXxrkouZDKHxKch+16xz7nJ5jNzm2es+CO7UsggpxkEnQMduceiaH8bEOh6fsPDEAovMW7mgKhPfFrhLTMEt04KwrGzRS1edesVXPnP6V/4gCA4BO87FOinB/fbbbxfPuuGsuZ954LO/eLnvpZPDYrgENUU5IYGkSaBLJmiy1ZYviWxYqyCyWJAlubBcg2mWzJIguhty7ckQkkJQs2wlrF21FkoDpVZzGEsDtSx3biW6jTEHiVxZmmQ120Aqm+VuB/fMxLnCwT2XtexUSJzgngHstKDT39ZNqZlQcLfF2qfAPfvO9xJiNJWe5pJ/yeJuBTEvGgIDmkN2cKc+LoaOvd6Yw83EXzEDXqY64ERfFLpq2yHSEwMzglYO0oXiMxuUUFculIUXT1vw16svesfnL117IdYJF/Ft/L/3G+HInWM75+167eXb28Ktl42II7MiYhgSQpwlkVHjLTaHnPGTGQDEuM7ix2RMvT7gTs9iyddCrfU0g4dbgaSAonvehOGxEWhsaoCurg7QqMzaWmq2NK6MdZAFVakSCw/GILxpQiAhwsLg3J4TF2z51af+7cuf3ixsDhdzTU1KcEfimrHGsTM+fN9Nv+0w22aoAWwQASBrEkgGWu4GMSYlNSfm68gJ7qRkIvgjuAsyTC+fDsdvOA7mzppLDFh4/URCYy1eecMAywXsZW16We78/Clwz7103Sx3p6XNj5kCd4+x9Ih7FhsO06woG1Md7jkKkVCZEW5C/H8dBFNnHXeJ69skIins1S4lBOg4eBj6m7vBHMNGMBLICrqBdezmDCFd0eeXzX7tlPUnfuezl37qpxNVI1xMITtZr4Wx9t+3/P69z7723KdGpOGlamlCjAoRSGDZNWMfIpIaxuRpA3AEPoq+sO+c4O4VDstlgRcyVn7v56X08t+TGC8KEImha76NAD6mJqywksdT2oGf6T/MviRwx4Q69AwboGgSzNArzaWhJf+4873ffN+pi9/cUMj7ZztnUoL7PbvuKQ1Horfc8cgd/zkQ6C/XsEkMlb/JFHM3RB10/C4Z3sN/YCyeWbmoyPOMReoSZ8X4GF2iCIoUhIVzF8DxG4+H0mApufrQS6gjh7UsWw0DsKEhTwbKYSW5JLbxo72sWA5UU5Z7Sk+za+NOwcEb9jq/z8dyeKO75dMtkewGbbHBnc8bqdlWD2z6jnqxW2BAHgO00vFb3ioULT8RBKxf12SID0eh/tWDYAyrIMXRalSoqxbqKoomwqxAVd+KuUt/84G3v/sbJ88/ubmYwvBYuhb2an+q96m5z+7/5+86xrq2RIKRYFyJQ0JOgCFRM1fqvZECd2uP8tAKTW52cHfu0ZwGUh4JeIXOkRew8+dlCXUsqweNvISmwtDQABysPQAj4TFy1+d2E9lIUtDSt4O7geCOOV06CJhUBxKUxYOwKLDotY9eeOun37P1fQ8V0ws16cAdtcn7a++f/5cXH/3RQ4cePnNQHgywpveoxaPljby9OgF8MtvZIu7NDu7MRUhueVOEUqUEVi1fBatWriarHV2CmmoANolDy50nY00kuNNis8ftrZl4o7vlc20y56bJsAhsiYBTlru3mMs11hMB7vREjHWTCE5wPjXMU7XEIQE7WoPUWcNqnUzpWQGWSzOqQkfdYeht7YWALkAJKKSMR1QdFCkE5VACy2YueOYtJ+741rmn7nhkmbAs5j0KU0e4WMoI7GXt8e5PP/PS0/+hhrTKRDABYYiAoRhgSgbomN9gIkkNzidLQGbJkFjSZe1UinZmuuXzcZU7lflizpYfQLffj5d5cnBHYMZcr0h0DA7VHoTuvt5UkxzX8LjlQSZERw9VKneLlAcDM0fQAGXgjiHkYFyChfLCzos2XHjf+658/+fXC+sTxRqDSQfuj5iPBDsOdGz/3oP3/KkucqgyLI8JlMmNcR+Kl+OA6RQTSmaCo+ZPiXLZLPcUuGPv9mll02Hj2vWwaN5iEEXkRxZB03Tq2sNzPVnJXPEt97QFNwXuaevYL7g742tTlnsOz1IWq2iiwJ1b7rincD5VdIoR37zVn90CeN0wQBBxN7I8Gow/Yulb7Z6DxB2P/a+DRBEtgQ4S6DERqsvntm5esv4n7zz7ov89aeFJbcUSgsfadVDGSsPS6X/bvfN7vdGBpaoclxOKBsgjYsom0a0aug6KgHkQWKHE2gGx3h0s5k5GCDXgTIF70q2dR7MWP+Du1+3u12vl6UVA45vKoXFzxr86AAAgAElEQVQsDFBVFZpaGqGpqYHF3ZNVH84r2cEd1zwmfaey6AXsh4Ap9xS316g4FEvi5gizRk6Ys/XRL773SzdurtjcU6z1OKnAHV1Ff2j+Q1Vtd+013/nz9+7qE/vkmIQ9hFmGO/nmKBGHZcoTuFvEAH7AHTXRoByE+bOrYf2adTCzcpbVNJ3XxBuU3INgMQXutkIEvtqKkFDnx3LHY6glr/VJCg3Lcp8C9/y2v2vC2wSloDFwZ3FadMBrEu4pdO8ySwYtd6pHEZAIRQYZK2BiJuiDceht6IKu1k4IKuVgqhhjVwlgAlIpKHpIWzl3xV/O3nbG/1y//eqnBUGY4o/PbxnQ0ZjPFO+NL60baPzkyy0vXWsqZjAuJSAhJEC3CMEMJOzXDZDRYOIVRlb4kScpY8ydVSFnQkixs9jz9QT4URiyDR0pEtibxGrviuCO3/UN9MLevXshloixUtzka9tSj8lYY7lfrPCN0agiMx1Z7gTuLOxL9IqCAZIkQ5VRqa0qr9n7yas/dvMli6/4RwHT6nrKZAN36d4X7l38Uu+u//r1P+9/95gyJmpY8qYi2AZIYxQMlTQi0qso/sNYf+zgzsgGLLub12GiwAGJYuzLFy2H1StXQ3moHLSEDtiBKhAIgG5oxEQ0YeDuLKybstxdLXcO7txNNgXu49/uToCfKMudhBhlWUvMyhNZzbCElrrNFyZg+EsTQFElCEQBhpq7obO2A0RNhITOGNAULJnTTBBiEiyavnjf2qVrv//Wk869/y0rTuktZmxy/KN79FzhOfO5ys7Ozoufafjn17rUrvkqqIIQFCFuxIkzhICNE4FhzN0KZyYVbcGgJl2ssJvNdS6LuThZ7ClNtBjXyzZbXN5guBTHAUvhCOwlEaLRMLz0ysswOjoKugXaPK8raQYlwR1Z1cjflAJ3qgCVAUwG7iZg0qJO1w5oIXOBWN12w4Uf+upHT/zo/woCkgyM/zOpwH2fuS/w5PNPbnyi7om7nzz415PjUlwgQEdgx0HB7jyggoiZtkyKJCn9GLgnmWoIpEWJEdKYOmbnCtRooqq8CjasXg/z51ZDiVICGloIgkyxds3QiImJWLUoJu5ivTrG3LVkzDomGWu0QNxPtnxG7bVVe2lngnJuJupLQEpOep37ZCiFc6afODenHXRyueXxnXlCndsG59/xfAlaHh6d4vIh1hn/Vnv9r5BmUfmw3O1jmhTuvji8sWETbiSEc1wBOii0UZC6FIO4WNcmUXKsEhNA6xqDnto2CHeNUsa8JiugkVsYM4oFKNdCiTWL1vz0zC2nf2/pKdWvnSmcWRTh9/rPyJF9ApSvrzbXrmsdaPxM7dCBS8LSqKQhjkgCaFaiGPEOWHF2bHhC+WBWuJNamDLagnE1Kco3Fu5nlIpxTerbriOXvgmiLDGqXfQUyxIk1AQ0NTdCY30DmMgzj01hcH1bnigiuOE+eCtmQbkl1niRPCJwR+DHcdQZ6bxggqwqMFua2/+2Ey782cfe9rHba4SaET/v7HXMpAL3Zw7+seJf/QfO+u3LD3xnd9+ehUilwFwYCuPsQ2Jp0MjFR2ELavWKoMYWIFkjqHlieQ0qAtT6FQcV3fkAsqjAvJlz4bgNx0NVxTRQpAD16UWuaiIvsGIkzMBg0s8LAF5PcOcLOll9btVgciXiaAB3GmM+1o7V6gTnbNnydiD3And7/M5rbr02z9H4e9LFOYHgbjngKV8Uk+gQ1BVUlA0DNBRsCO6YrKVLII7oMNrYAwP1naDEJQrBxbFGDuPxhg6lmgQ1M5c8v3r+iv8++4QzHztz/ZljR+O4T4Zn/m3Tb+f1RIffVd/XcFu33jY7LmH7bJ67RAKVjCaUoxzgmRXPaFOxConRFriRc2e+oVusvBgg7DaWxbguyhsO7pIsk4GI1rukyKRs9vX3wd49u0HVURXCHC3GrIhGFZVPs45j7A8ZWjZeEBpHBHfRMsSQNh3Dy9gMSYIqYVp4W/WWv9/5nq98aH3JlsPF8ExNGnDHePvvD/xi3q7Dr73n17t+fXu73hFE8n7McjMxaIHlajRYCO68jZ7AOu1YVJcM3C2LAZM+kAELk3LwOwM7wAVh+eJlsGndJggqJeSmN3T0DHB2tlTZHK938AIAL3BPK71yjLZbKZxfy92+mFMMdRYpSJbM+zSL37FDJorExstynwL3Iyv28wF3rjTlKzgxVEbryVLC0X6XLc5uclQKWLYqA0QNiHWNwFBdF0Q7h6FSKgNdBxjTVQiFykHUdJgXnNa1ecnqu7cvW/eLq8943+EjO1pvnLvtNHeG9h+qPbl9sPMLHdGu0yLSMCTEWKqhEyU9cnBPgTwDepxPVtxjB3c38HZ6FfNJdh3PaOe7RrPdC611/CBw4zU1rBqQWHJoOBqBPXt2w9DwIClF5JkiNjurWQIRNxAJf4pz3yrXxoFmHhAG7ghIBjbmIVgTIaSV6DWlSxu++s4vvzfyQuL5K6+80up7WvioTCZwl+569q6Vr7bt+eSf9/3puiFlCNS4BmIAtXl0Y1jgjjFxK4OTXB4p8mrmTkergMkPcsejBS5LWFIDUBYsgw1rNsKKpSso854GG2kV+fhxekFGMFwUy30iwN25kJ30s9gC18vr4DTcpsC98E10NJ2ZL7gX8m4c3FHwyST3MFdGt6iDGYmUAkEY6x2FvroOiHeMgDimQ6kQJLkYM3QIyCVQaga09Qtrfr9m6bI737b0/FfWry9emVAh73W0nmOapvSbup+vahzpuL5puO392BjGwK5vAlZdcUuAxdep74b1bTL2biXTkUeUsMvilc/BDueWBFcsAJ4Iyz0jJ4W8v6yJDMvBYmHBAwcPQmtrC4u7k5HOEu6YRmCFhSlOauuOlMbwx0ugEdN4C1kBFE2BecKcgdvO/8gn33zSeT8tRkncpAF3jAf98slfnvBSw6tffa7t2R2j4jDoqgmiIhKnL6M6ZO51csFj/IK+T3d/MCUAvXoCmEj2jw59LHczRJhVNRNO2IztXWdTu1dirBNlwLIcrhBwYpxiueXzAXfX0jvrfZIJgi6lTZMF3GmJ21YU/ne21qxODZ+UEceunXLLFx9OjgS4ExsdWjVIGU0aNxa5aCzvBdu1GjIIMYCepi7ormsHJSpAiaGAGWchMlzPkibCwmmLGresO+5L29eve+ii1Rf1FX80jo0rPjny5MzdDa9d2jbc9vEeo39lTIqCKaFrGcuxrA1rxddZfjz7cHBnlikz3Snmzjuq+QT3iQR1khvjIMFxA3V+TSswm8y/QoKzw+1tsP/AAYgnYsx6twxCXOtJrYgvKxpITAyTKdyBuSdU5WX/3RpsZF6dYcwIv33D2361ZdWJN39g6wci412dkwbcnzGfqbj/kd+/5e+vPf3NhuGDS6LCGAE6unWx4J+0JEI//IcEgqHQejNF1D45vLFYHR5HNetk5bPuVIqgwJIFi+GETSdASAlRbp6I1xGlJCMRkQeh9kWrd/wx91wMdRQbtmaPv1ZS+7PNKiM94GTgrNOZ85MB7lZDhyMdc3dTTrgXIddCnYq5j3cb+z//yIA726do9ci8XhhzW7CsDXm54gDhrhHoquuAsZ4RCEKQOsFp8QQEkVRKN6DMLImduHrbLzatPe6u40656tBWATlRpz75jgA24NrdWLu9obf25sNDLZerpXFISAmSb0gOhi53+tiwKQXuXEaleOTZHrfa9/JkMpfk1fEArp93LMb1c12DhxxY/hYDZEy6Rq55LIkbGhkC3VApGZFwyGK1SyseoIGUQNAscBfUFH2trVKKxLWBiaNl6nEzjt93wSkXnP7xUz8+Nt64+6QB9182/nLuk3v/8c7HXnz064OJdklTVJaliNmLkq2ukMBdBsEIMppZEctdbeEJqo9mehJlzJPmBFBeUg5rVqyGNSvXEHuWBHgNVq7DMhpxIaMmxlLkeQ/h8cTciwru/PlcVr5bVziWPZ99m0yEW34K3P2Ipdf3mELAPZUV7PPZrUQUTGqlxCTBpK5vAVEBRRVAH4hDX30XjLQPAiQE2oemjjkyJoRAAkXVoGbOir1nnnj2ZzZtXL3ztNmnjfq889RhdsPANIW/DDy14NX2vde1DbXe0K92zTMCUUYvazACYFYSyXKSmE3AoZshfrK9spUsRuLXCmWijLQFNQvq517ohE0EuLtZ8dx7SERMogCqocH+/fuhq7sT4mqMGYO8Fwn3ZPBEbDIUFapvJ/I1JAlKJjAyo5PyvRDHTBNKEiWwQFg0duPlNxw3b8u85iuF8cXdJw24f3HX11e81vjaLY+99NiH4zCIXWLAEAViCDIscKd1SHFyBcAIsO5vyGUhaFb3N+Y6wpgeJToYBkjIXmcAzJ4xGzau3QjVc6qR4I4y5Q1NIJe8hGUPxEbE4iis/MNSaD1GKFdCXTZwd1qqfix3lp/qnuKcteUrb8nosoOmwN27EqJQwTOZz/MCd7ckqXzAnVKKKB7D2L1AxkxrEzQTICQEAEZVGGsdgKHGXjCGVKKeVXVMXDJAxF7uOpizxWD8rSedc+fyxSu/d8XmKzqL3QpzMs9PMZ+tzjSDT9X/5rz6/vpb2qJtOxLKKOjmKHk1DRNlpOUVtKg+WXM9m0SjkCcCDwpEqx0qVT2wEjBRQHKi1BO7lU768dh5lay6XWO84O52PldkSORb74XPxpPrcD0LsghNTU3Q1NIEkVg4lUxHrcWpGI47Qiz3sQKCplD5Nois2x7Ja4uiWUQGRgt3QloIquIz4zdfdcv7p0vlD4zXNT8pwB355G949JYtdd2NX37m0D/OEeUE6GYc4qoOQkAAkSgR7W55hVnvFO9gbvkkkOKgKQrRJ5q6AQrG+AQZFs5fCJvXb4bKskowEiYocgA0zaDSByWAioIAGrpZLHAvRkJdccAdN1LKLe+20LOBOytfyZziTGC33Beoh6e8dJmqhAdD3ZTlXkzRPDHX8gR3mnVrEfC/uAvRERJyI8Lh4I5WnY45LzLr464DxtWDoPZGoa+WJdFJEQYUBqKNKFGudkgDdf2sxS9cdc7bP1C9eWntVmHrlDu+gKWA1UdPjDy/8oWG5z7cOnb43YPQN00TIyCYcUsmYDgyxQJJ2dxJYOfIxvyZaKkzOcKy5rOBe76P6ZZ05+caEwHshLfJZc/yDuyZ8/g7lsApigJtne1Q31gPo5ERIDY/WwYiZYbxfGzSomQWczeRMh2rv6yYu0WtjGERVdNAkAQICiEIxsu0S7Ze8htZMG/60ZU/GvAzHtmOmSzgLp1050nn9kR77+syeudEo6M0YKLMS9Ss+DdDuSTFH1tvKZc8690ugCgRoTX9hIl0ZaFSWLlsBaypWQMBirfjcZwm0DY0Sc01c7gygNpxSC4XuJ28xh5rTybJ2WzytNIRChd4TxEldtiu4ZYt72bzZ5DqOJLhnO/ktOqc1/QD7u6+h9Rg2jeuPV5v/z6Xpp+PwPAKuYxnY03Gc/MRisnYKlcO0fWIrklrAlOFJfiddbR1LBGhgAmJRAICskKdFqMxHQKqAmNNAzDY0A3miApCgp0rBwJUkqonACrMkuHPv+fWfzdLzD+dX3P+FMVsgQvJNM3g3Qd+dGXDcMPNffGuLQkJc5iQNY2x/CNwpa//NJuT7opzQ1H3JLhbKU/c/Wyzbp2Pmc9ay/aKxbiG/drjvR6OlygKMDQyAnWNtdDb30vkNuRZJ9c8Cy2li2yGM8j3QPhEpGwsgYzryuQZQ7wyRSgPVpiLA0taDEM55cCnX+oscPrZ/I3n5GKdu7NnZ/kXf3/7FXvb993bLw2KhsYIaIgkADPZbR3UUvdkiQxpk2dpUMRLjoNlCKCYEvVuX7m8BpYvWQaSFMDyW/axa640GBY8uYzKkQJ3mhRuKfH4lscsFQLuuYCdKwpu4J72fE4Fx4rSpc2JVZbHv8sF7s7NNwXuxdph+WcU28Gde4DsVn8ucGfWHma+i8QRjz0dygIV0NfSB321nWS9izETAkQeBaBrGihCAIJmcPSk1dv+eN15V3xgy/wt0fEmFBVv9I6+Kz3Z/+S6p5r/9dn2cMfbR82BoCklKFSJ3LGSqFApl5dym2TqdCTMucWmiw3u4wVitxkb7zXZeJkQiUWgsaUJunq6IBqLMAWIO0G8rBfrwRjApzcmQ39BQAnAfHle5Joz33nxOSef8+yZwpkFdz6cFOD+k7qfrHj4X3+84bF9T3xkNMAIqMj65q4Ri/LSOW5OC44G33ojyaqFx8YT82bNp/au82fPo+zFVG2nzS01icCdA2gyeWWSgXvy+YoI7q4xMJtiMGW5Fw4w+Qk1tomYxUZSnYGARbVJxgdaH9zsIC2A7Ux7zBXZHtFqV6MJCIlBKNUVaNhTB71NvcREFwLMikfXJ9aDiFAihLTZoen73nfxdTdcdfzbni38bafO3G3uLnv0pb/d1Bpuvb5f710Wl2Jo5bB5Uk0qDS4muNvnnuBvHKVpxTh/IoCdnouMLQMSegLaOtrhcPthGIuMMgOUY48fcKc9xOK/NFbcIY2uekmCWcZM810nX/uFxfOXfvemE27qLXRFv+7gjvH2jz7w0VP39ez7zLOH//mWcCCcFifGpDjmameMQbmEPFkYlvuQMuJ1gTJ0ly5cCqtr1sC0imlgkMnKA8uTF9z5YiIH5yQEd0uap627Qt3y2YTBlOVe6LZOnZevoMUMXsaRnapQYYLIcstb3q1kwqlNkKeFlOgqAraCoL7soy190FV7GCJDUZANhUriROxAQj3DZZhVMq3jlBUn/Pj6a27+xgphxvD43/zYvALG2v+v/YELdjW/9PHBeM/2mBQOJCQVdAl7a6BMZIqZbpvfbCPl13Ln5+ebUJftvvmu2VwzXcxrkbFJ/zOhu6+buOaHR7EkzsZSx4z73B87uKMbn7Qj/pcAVWoVnF9z/h8qpcqP/OC9P2gudCVPBnCXL/j2xVe0jbTf2RCvnRdRIumaH+dPsOgA/YK7jAVvBlBzmJplK2HV8lVQEiyj+nZGiDN53fJ8MhmoTwy48/WXSqBL1d0nF5PVOCfrWnXERabAvdBtODHnFSLYCNztE84TTClTKCW5kiVQnK3MSt5kh1jZ1IZIjWD0wSi0v1oHan8ETOKVwrCZCKKJTHUBKJfLR5ZMm//UO8685KuXbrrohans+MLXw7PRl5c8vO8Pn28fO3xxXIhMR4pTFasVBPSPAARwenSDEuO8PvmCu9f1/PxeyJo9EkpCSiYzpbd/aAAaG+thYKifEu0oU55zsXi9aBZw5676ingFnDbvtF1BCL7zwY89WOt1uWy/+5jiQi/t77zn+p+r/MSP/uvf6ntr/7tP7pHiSjQZY89wuzuzdd0ywYlaHuvYRbIMppVVweoVNbB00VIIyEEwdYvg/xgHdz47fJNncNpbBxBg51oltjkoBNxzbeYpy93fHiqmcOPgboUXreoRO9qzhCEO7hY7BD0CJQbhLwjuhgmKqUBQU6DrYAsM1rWDFMNULiQFwQvIYOoShMygUV1ZfWj76q3ff+8Zb//Zihkrpqz2Aqf9sHm45K8NT73rX+3/+siA0L9KE+OsDlhUQMMWvJoGAUmg8jWs2/b6HElwLyaok2j38X5e7+/2OybFoVwaHR2BZoy793ZTvTsjR+Fd4jyu7ALuVC9v6c4V8XLYPmv7ayXB0sv/dMufDhXynLQfCz2xWOf9X+Pvlvz44R/d8FLTy7eNBQdBU7Bu3d9juZZ5CSxugZnykonx9rmwesUqmD9nHrV8xZwSLLlhFYnp95ksCXVJLZFmaGIsdye48xirG5CTGHBpf8vFQ9Id51hR+HtmI5zUmHttwClwL3yXeY1t9iun3DWMpISTm1jJP0T/mJRDqTa8DN2thcI6jCiaBHp/HFr31IE5GANZZWE1WhcClgcFYLo0bWjlrGWPXHHGJXe8bePZ+6as9sLn/ImeJ45/tvm5rzRF6t8UDoyVJbBM2MRqxCAYhgSqqoIkmaBICPS2jmVZbnmkwL3wtZp9rAq+pr2+00UYUrKoJEA8HoW29jZobT8M4UiYEdF4+uNTFlMy5m655Xk4GZXrcrUcTpq5dV9IUi5/6NbHDxa6IvyhaKFX93Hel/75tW1P7n76thfrn788FhwFQ06khiiJHunJOvyy2cBdlmQwVQNkkGHZoiWwankNzJg2k+hmCdyJr93OrcSuONnAHYERvRDJMEKW8SwkWz4D3H3Q7WbrR8/kOltKzv3g7ArHFTc/m28K3H1sIJdD/IxtLnBnS4HFZhl1Cecbt5pkUNlPqiwqXcnD5iNIuSmCENZhoLYLhlp6iHJWojYQWLqK9dISBMwSfV753JdPXb7l7uuuvOqBZcKygjODCxupN8ZZGGdvhMbKRw88edP+3n03DEDvXDUYg4SpEVENEgVhoyzdZHzysiJTYp2X8D9awb3g9e9G3OAQaBhxF0QRNEOjbPnGJoy7D+cN7vbBp91F/AGswqtcR8t96/4SUbnsqAV3XJTv/d0NFx7oOPCZ3e27t6lKGAyJcVawRDrrY2MJ8sqaRiCUkS9eNYinGoG9ZvlKqCipoAVO2bki9od3aVQynlI4ph24fvKpc+cXIAuH4piSq9Vsv1EGuPPsZtvzZHPC8bXL3XR+6/WTz5mcIktZctzTzd3v7RBkFyWlxn49q2rCSyTj2PlhvfJKVPS6z2T8vWDBltpsyYQ6qoi2DHVLdQPD4pIgMhO+iyzXDo45UWoaEkAcINEbgfZXG0AKGwDENWWChHw1OK+6CBWByo6ls5b+4uarb7j7lFnHtU/G8Twangm7vj0+/PgZT+7feUeP2r0pKowGdQlhHOcIExaxFwe6kw1IgErJyRiyTPLKu72krQqCRJs9/MYNgRyNY2j/+tiH41+v6Q8/ruv5BXeqIDGhb7AfautrYXBo0Er2RuD3zqdzDnfSMKJadwHK1DLYPufE/aXC0Q3uyoU/uvRdjf0tn20YbliqihEwscetyycbBWamEMfEEdY7tyxYAmtr1sDyJUshpJRQjefEgXumU4Y/Gwd3vvCS4GaR5rBYdWaciJEmSGmWu3Pxspgna0vIr8t6L6dzyzvv7Rw3K98zZ3w9IwnHR0JdLmvfS3Dyc71Ia/jvfI34ESpMefB6An8CyvsqE3/EuISa7fEYWzhjK6M/ZL0nYZyVA1FvJYusg75g1j3uOxEJO1QBEsMJGGzqgeH6LgjpAcqKx5IhCRV1A7AULrpoxsJH3nziWXfdeMb1/xIEwX3jT/zQHdV3wGqjx8cen1XX2XD7i+0vvDsqRcqQrAZnzwCJwJ2CkKYOmqCBJjHyGlnHhMYcG8AB7s5B8jKyvAa1GOu1GNewPycjQWMf58ikZZ1YoamRsVEC977+XtB1pDvXAWSfcfccA1QWK4Ntc7bsV8TQZY8fjW55tNpfGH1hxpd+97UP7O88eFtLuGWajty7NsY5+/vnA+4S9nTXAWZUTidwXzRvAXHJI+AzPhxWQ++0IMfllneJuNjB3b4QCwV3t8VcbHDPBXrHKrg7LRcvwXWkfy+WkGM4nQ7uIoK7ZaFxax3DJcSzjUCNewrjhkgjj01fEEqiBgy1DULL7jqo1EuxQTt1X5QkmQhrRNU0FlXN37emesXdt733lv9bJCyKHukxe6Pc76GOh0oHjZELXmx58c4+s6s6ClERLXUsLzRNxcotQrBXQRd1Anf8SFSt8PqAezHWazGukaGw+AR3kpGiCbFYDBoaG6Cju4PYGFlr3HRimkLW2RsC3B9ue3jlDx774Udead/z792JbhnLNvIFd6fgReBGcMeY+6K5C2DtqjUwa/os6gOHi54i69QE4dgE95Rqmr6xueWersmmL81jGdwnK8AXU8j5BXddBNZwSZCpjSs2fkDSKAX3mA4Q7R2D1n0tMNI+AFVyOYgac9cz/nIJKuWy4XULV/7i/O1nfv/y4y7fV4gAnDqHvErivYfuXdIW7v3+vsF95xihiIgyVDQCIOkBEA3Zyo3AJlwJ0EUDNJERWiMt9+sB7sVar8W6Tobl7rNjGFr5uqFDy+EWaG1tgXAkYnkCMZzqN/DovorfEOB+7557t//uuQdue6ntlUsHzCEwkt3dMl86m+XuFLqiiL1zRTASBtQsWwHratZCZXklJSoguLNEoMLAPc36znBJu7vl8Zysrmm/bvkcvAj5Wu5T4J5aW37d8k4P0mQBlmILOCe4c6sdbflkySTxzgig6RTNJWtdMgTkmyNgTwxHob+1FzoOtkGFXApaTAXFlBlhjQoQksvMlQtW/GP9kjV3vvuitz82lURX4GoyQXik65FZPSN91+5seebO4dJRMIQwSLLAWoxqCO6SRXGqgY5ENti0hJOlIINnLgzK4ZZ3rjs/+S38LYuxZotxjYxRp2x3ItRnP3kIB8xzwvfu6Owg6314dIQI1LD3e/IaBU4tgvv2OVv2y0ezW/6rO7/01r/u/9ttr3S8smNEHAEdBziLp8gvuKM1gZIILYV1NWuoDA4bx+B34wF3Z2KYM4M9VyHEeMDdK1veL7hnuKB4Uoz1Qy5SiyTRjYMn3q1W1jl/b4SY+7EC7k6ZRsl0Vs9uO7gLkky5K9QDHFkgTRmCpgRaOAYD7T3Q39ID2oAGQTFAneFMzYSQIUPACMKssjl9G5at/d6Z2077yUWr39I8xR9fGALsMneV1tXWnXyw5+Adh9TmrUjbrcjYuAR7cWACnUxKF86fIegWsFtJul7Azt2aWWrFCwX38YDyeM71NcI+wZ0/B+Y5YWJi/+AA1NfXUxOZpEu+CJb79lnb9pfJR2lC3T5zX+C+h++7/LmGZz76WvfeLWNStGBwt08er2UvCYRg/eq1sGLxcggpwXGBO89cT3fhpGshU+DurvC+0cB9srjnJ1zYWX3ZiUPeElY4lxR3FyQq0cR0bEqOMwMgqwDhvmHobm6H0Y4h6gBnqiROTL4AACAASURBVACYtS2LCgQSApSoATh+xXEPn7DquG9tXnXOv05ZNBVr9wU8joPQHX9/x/01Xf1dH97fc+ADoyVRZUgbAjkgUbiEmDyQpxzDIFbVDatyoNWb22JPmtipngHZDAP+vZflPt61Ot7zfY2xT3AnvYfoe3Wy1MPRCDQ2NpIFj9+xuPv43fJHNbjXmXWV33jgzve83PDch2sHD6yKKHHQrExct8nIZbmnWVboAgQBZkybAetWrYGFczGZTmGkNsBjUPm55Z3gTosNO8/ZPgWBu7UQcmXLe1rupJl7Z8t7We7JPe1GVsPJk6Ys9+Qwegk0XwKlwIOOhLCjrm+UH8RWJxHPWGU+WKmOncUwaVVGy92QQR+Nk9U+2NYD6mACFFUGUZAgDgkIBIIgx0xYUl7dfcLyzV86ZeMZD5y/bkf3lNVe2AJ4fuT5ma907Lm4caD+s31q77KIEIWEqFG1IfbFwo58AuggYtIjoRHKKsZYkNMVnybQWPtSL5ZQL2W3GGu1GNfwHOk0cLcRrLgR2aDMteibNIy7t7RAS2sLxBIxRkF7rIP7c2PPzf2fP3z/P/a0vvjvTUN18+MKxoSQ3MJ9GpK1gF60goZIST7Vc6thbc1qmDtzDkYFGbijy54oAlmZWDLGQgXlqU5Xzvm0g3tyoY0H3C2WLuyuxZnfspXC5QJ3iufT7nIHd9rXWcaT3slpEbgAu/0adlIZ/P5YdMunKZI+mRQ9BUseB0y8oLPITQjcGXmN1SPOstoBNBNZziyFWRNAjgOEu0egu7kDxnqHQVFFkDRMbFWotlqLa1CiB+CUtVt/tnHl+m+fcvqJr20VtjJCi6lPXiNgmqb8y6ZfnnB4tOXmppHWK4aNEUUz4gCKBDGcMxkL31QwTRUElAvU3U+k+DuREflJNKFNPwXuTDi7C1A0qLC0E3Gprb0dGhrrYSwSZnXuxzq4PzL0yIq7fv3dT9T27Lu2O9ZZEoM40fpl/dBP/HerTR4/2CZkWWkOwMplK2HNytVUDofkNWhlsNYJ7DIIimzeMHCIhPSZ3hRe3evqZOGMbNYzJFtk2l6ATzI/Pxm7TrLBpV+ZW/D8Eux4i8jF+rfFF0KHJAW9A5STx7iwxvFz0uo2uWWe9uyZM+HHxe4Vc0++mw+R5qe5RTHBNlXNbR+IHA/Kl+MEgPzEg7jbe7HqaFpbLKeayke5BkreKWxCIupERBMwJAiqIphDKvQ3dUNvay9oUayuxvOwhA47jcoghk1YPmvpvk0r13361C0n7jy/5vwRH9M/dYjLCDwafnT+3ra9V7cOHb65Pza4WJU0MAwVRFmChMG6lhGfPP5B/gurnyirVmB8BCRVslikabdkdcOOr9Jrwfn10uTROGeukLU/HkBNMsQlDUeb5W69C45CmkEkmJQ8h2x1Xd3dlFQ3NDLEgL0I4L5tzrb9iqgcnXXu/9f2f8f98I8//PSh7oOXDRmDQsxMUAwj18eNJYkWqh3c0S9lAKxdvY46wVWVVhKwc3BnLnWMHXJHOgosa8FbZrSdKz0bX3D6Me6NCkzaYKlPBpmNy+vaz0gqAxYpDRO6mcqkm/LhBvDZvANuFrzbPLzhwd3LK+QyKMns4yICfCHCbZzy1DodIR03C4Z60AKUKTmLlUyhx0sHQzSoXloyAULIHx8xIdw2DANNfTDWHwUDaWdFAQQ8RgcIJYIwU6wKn7h6yx3LF62874Nnvbtzij++sNnCPKW/tv799Nbhlls6htvPjRuqLMoiaHoCREnCikTqN46+d9zT5BnkBES0thkDGnPPZwftpALuwjBnX5spWmJ2RrHWbSHXGQ+4cwzJeV9bAjIeh45bSrIWBOjv74fG5ibo6++juDuzIQuPu5fGy+DE2dsPBMWySx+/9aGji1seCWzuOXDPm36+8+efPNi5/60jMErsSVn5W7n25EKB6AR3tDSCShDWr90Ayxcth9JAKdXhovWOFgVb/CwxyCBBlgJLvvAnM7gnl42bte6QGWwfs01MirubK56LdW6959CvjjS4Oz0eXiJxvHHwwoRK6qnGe3+7UPV614n5nSLrFk82Lhh05WLmNeOoI1ekgOVUOiimACFVBK0vDL11nRDuHgMzgSQ1vNZKg5ApQ6kaMjYu2LBz+9rjbzu9+uR969evp9Dw1Cf/EXi4+8nluzr+dX1ruPXfhvWhOYBKlCCAqqsgYktsJgwtt7C1e4ggnifHpSxSO7hnW/f4fa6Y+xsJ3HPOhk3p5wYSgjs3D0fHxqC5pQXau9pB0zWLHdS7MU+2ex7V4L7T3Ck/+/zzFzz03B9uPdC1/7SwOAaG7HC1u7y5H8sdFadpldNg07pNsGD+QirHwR7S1AIWXfZWEhvL+mWNMOy1n+S4srncvSx3cu9nKxmZAMs9CQA+LPhUXoHVmMAF3Pn1kl6FSQTuyXd1yQVwS7AcL7iOF9ydimb+4pudUchzFHqv9PPQEqEVTdogUclaxE/4LZaqoscLHWzY4S0QMWC4tRd66ztBG9VBEUvAwP4Nug6iYUApBIw5JbM6zzvpvNvnVVb+9tqTrp1yxxc4Ubu7dpf9reeZK1pHW27qinccn5DjVIqFeS/kHhaQNdAC77SsOes7h4yaAnd/E8H3oi0gTPuTUq6wRYJhQDyRgMNtbdDc2gxxNX5sg3udWRe857F7rtn52lM3Hew9eFxUigBgjaaHJ8MPuBuaCfPmzIPj1h8Hc2bOYUQOWONOEXckGWAxEeaWt+KL3NiwXFZ5gXsOwJwIt7wXuNu17aQL3waO2YY4qQjkSMJzi4F7ufSToQWXveTXccVDDPbjsyVYjgfgCwFVt3ybQp6hkHv7E0/+j6Je1VZ2POKDTHwRrD0yzr1K8UQBApiYOpYArWcU+hs7IdIzBpAQQBSD1Kdd0EwIGiKUCaHwCauOf/C8Hef810VL3tIqCFm4pf0/4jF5JDaGub/t/i2vtO69rSfec8mYNCprEibNsdlCqx2BRqMad4vzP4lGSf8XjV0yTQSTij0E7uthuXs9U7YFMF63fNbr8uY41gF2y53GXNcJUzo6O6GuoQ6isSiFpZyyP5+Fe1Rb7h1mR+lnfvtfH3qpedcH6wfrV0ZFBHdvi8Ub3AUwNQMWL1xC4D6tYho1iyGXvIBWCMuaQ02XwMyyrFOWO0u48wPuaSCbZeZeL3DPeAeXpE8nUBZEP2tb8HYr2204cpLk+Fz5dgVkCtx9Dloeh+H4MqUXgd2EgM7AANOyiGAOMcQUocRUQB+IQl9tG4wc7gMhjvXuEjUqwY6Lii5BuRlQ55XPqr/ygis+M72s7M/n15wfz+NRpg61jcBz3c/Nfbb7+Rsah5uu61N7F+mKRmyeuq6TrJJkmbj+0xR7F+CmKF3SkPdWrY8EuBcK5s4FMhHgnp5fYN1RwOZjrPsbOngR3PEf3T3dUFtXC6PhsSKB+7b9waMxoQ5r3G/94cf/82DvgfcdDh+eE4MomOiW9/h4gTsKHqSZXb5sBWxauwnKS8qJHQuZ6URMELK0Wkp6wI/lvkqCO+snl3wKloKS+7lSKSuZDz9ecMcrMiUkPWmQvs/ilnduFmfc3a6U8H/juE40uNuBOWNjek28XWvmXWCz5F/YFRufl03Nt5fryOWC2SqL8rXeiyXk8n1n+/H4Lgji+FF0AAWFGBLRYbEJCjIEEl2EYFyCSOcwdL7WBNpQDBRTodg8ktbh3yEjANPMkv6TNmz76fWXvPuOleUr+6Zq2gubGSx9e6D1ofNe7Hjh1q5Ex6kRYUxGxjmq+DEYSxomBGvYkEcUmUs4yzrOB9yT7uic2fJ2aeltnCVlTwH7zGv0xgPubu/qHEO7W56exTIMiTRIEKCvv58s96HhQSvvYbwx96MQ3DGZbv/I/uk33HvD15tHm67tSnQHkeiC0m+LAO6yIEPNilWwfs16KFFKCNxlkFkTSwvcqVyEwNE5AVSkyHLQLFf2ZAB3tpjSe5vbhyoZL3eJ13JQpU3vFk+3Nq8buCc3o3VeNuvbbeaygV4ukHdTPFyXBCk8NiXMzUrxkb2esYFdzvEC3Wzvma+Skes+bhaU114p5HcG7kyblLGWncAds+MZtzzyQyhaAPTeCAw298BIaz+IcYzNy7RhqO2rLkAFlKpLKxbuvu6Sd99w3vo3v1DIs0ydw0bgmciuxc/U//Mj9YMHrhqG/vmGzNzAAsbbqc6aGS0I7oqi0Hf8w3gK3JNosPIh2yfNYn2Dg7vbu7rtRTu4kzGEREFW62OUfwODg9DY3Aj9g/00B+N3yx+F4I4Laq+5d+71X33ft1vGWq/qNwcFypQvErgH5ACsWbEG1qxaCyE5CKaGtgTRNiXBPVl/bgN3FFwM/bCMh2HpZLHcJwu443P4ibszxclddBxL4J4PwGdNyuQxPx/KyngBkdzyrPs3SKYBMgGFAQZ5uBC4RQiqMgzWd0P3oTYQYyLIugzomSSFAERQNAEqpYqWi08+9+5bL77lu4KATvupTyEjgIbQz7v/dNWLzc99qjfavlGVxsCQWKYQeiLRJYx8A6wcXSBwx9ajvG67EHD3UnjTXdX5W+5eynIh48Tkjbdx6Ly227vm8nqQ/DNNkLDs0MCseIYR+N3Q8BC0HG6F7t5uCpccs+D+cPPv1375ga9/vWGo8cIBYwg0dDOhAMEyNevj5tbkLientpU81hCgLFgOx208DqrnVUOpUsLQSBdoEzCNC+12JrQIgLCchIg6OLFDeimJHaTcJt7plk8LHYwzW94Jkm7WNy0uR+jAvsy9LHe3hDgvS9xP/PxIgrubQCjE2nXV2HNYLrmUmEKF1Ot5HtNvJdA0HZBPKiCJoKoxkGQRAkIAiAJtVIP2V5uIPz4klIGpi6Cjdwz5400BSnQ5PL9i9mNffP+n/2Pj3I3dr+f7HO33bjb3z//2v37+vW61+xxVjJSBqIJOuz3dC0fVbqQEWnwdLhZ78neK8TH5l23fuMlgd2uWgXtWQHQJEUxmcM+1XpyWO3IIUEo28swbBkRjMWjraCPrHd/xmAX3n+/9+Y7vPv4/tx8arD1j2BwjYgz65AnuCHb2xCoE6arSaXDCphNg7qy5VO9uFbRTNJ1XJpILmlO2Uo7dkQN3++J2A0DnlrMfQ+BOWkhqGXqBexKAsrjl/YK7Hcheb3Dn+QbZ4tq53Iq5NvAUuDNmOoyd416UROSQF0BXNQiCAnIUoOtQGwzUdYEYBTA1GQJKKVnu2B+8HALmnPKq5y886/zP/ccp73tyiqymcPUCm8P8+NC9H3t+YPcN/TCwWDfjAs4JSTHnXqYJSwkGN4t9POCe3Zo9esE9XyXDGXMXkCjIqlZg5XBxaOtsh8amxmPbcr/72W9d/rN//vwTBwZrt4YxUz45cv4sd/uWScuaNgSYXTkbthy/FWZNn8W45K0yOMr6peQHdGtRL0vSYLEr9REDd0d6XiHgbn93fj5fqNlby6Zi1FktauvCORPfHK52Py768Vjw/F0zFBDL7e8H3Enk+XRpH+vgjmNFSXEC1k8bZJUEFQXMhA6KKkCscxha99YDjGhQAiWgaxj3lUAwZcqQn10yrW3NgiU/fe8FV39r+8Lt/YVD29SZT4WfPfGB5x/4Xr/ctymmRALo6iWKDqvsLW2ELLFptaqw/WQlD7la1/4t90LB3cszUMxZztctXyi4U74D5T+lgrb4XUJNQEdXJzQ0NVBo5Ji13D/7509d/8e9D91SO1K3PiYlrAC3t1veDdTJouQJVYYA1TOr4cTjt8G0iulg6hhBFEESqc4ODAPb9DE3NtX0knsK3fIS03utmDtbKLziN79s+Zxu+XGCe9pmsCXYeYF7ErCzNIZhL8+Q+2gCdzfgzuUi9BImU+COCrBJVKa4L1RdBxkZH00ZtMEIdLzWCJHuYZATyBmPNe0KGKoAAQhCpVwRWTRj7hM7jj/l2zN3lP3jSuHK7BlbXhNxDP9+u3m7eC1cO+uBPY986bW+3VfEgqPTVClO84JKFLXaTcsV4pSyyeKfIwLu5DXNo6wuTU5PwPz6Bfd8QZ0/qlu2PHO/s0RtVVOhq6ebwD0ajR6b4I5JIjf8+oMf+1vjzg81RpqXJ7ARNEcUD7d8cqCz0dCaIiyeuxi2bj4RKkorQcfYITZ6lSSaAAbuVtkX0Wgy7ZWzcCXBnUVTkhnzudai35g73d9h+eZruTufw3l+NkvatWzOmfBmH1MalEx2ZOf9kmqPT5KcjOfPcp9s483vZ38fp1Wea/N6WfB+Nn7G/XyUS06ALJuwSyI9Mwlu7OiGFVcqgBIXYLClG9r31UNIQ5IaAEFnNe0BCEFQD8L8yjn7Nyxd87+XXXjeL7ZWbu2bsAd8g194Z9PO0IgcvezPtU9+eSjQv1CTI5JuxsGg0KHV2c1K9WXaeGpA3Nu5Wk17HTYKbxCUsSdtlSfZyuqSe4A2Ynbjx89+KtZ0eoH7eJ8lKS55HkGS3ZSBO9LO9vT1EriPjY0du+B+9Q+u+NKLvS+/r1VtnadidwmL8dK+ULIJ4ly17uheX7FgJWxevxnKQuVg6CaBu4S8y5Qtj8FB1sCSqGezgnuqMCxXqRPfW/bl7bTc7Yvq9QJ3N4s8472ciWNudfQ+MuCzbfVc4QCvMeYCwAvcvTbwhIC7NSZe9y6WEJvY61geK6TXFLCANAhCzIRo9wh0HmiBRP8IKJpIfdqx+F0WkLBGgSqxYnT5rMW/P+vE07/zrlPf8coUE11hs7TL3KX0DYys2t245xuvDu07K1YWDRgQRU2Kwoc6szeSfUmc2zFbr3aW0Z1+tOgjoS7bW6TAPTtl+JHeD7nAvRjPwkePJWVbIV2b5a4bOvQN9BO4Dw8PH5vgjgvmgm+cd/e+0f3Xtpkd0zVJYwwZZL3njrnbLXfnhCGBA7aGWb1kDayrWQclgTLSapGZjghsDCtL3ur66gbu3IPA3fIcFAuz3NH2d+8KlwQrF7DMlVBXqOWeVELsiXg5LHe343ONhd2Vny+426+bOwCSMlKcnoi0vAsPuZoL4P0IgQzL3T6mE0DOURhMFHoWWu1WH29DAgVCYIxo0FvbDr0NHVAuBECPJsCUJJAECWRThoAqweJpC17cuGTdd68795oHa2bWTPHHFzD8mED3ePfjs5rCXdfubtvzuQFhsCIihgXDTICkSGSQ6OSapywhcoknAce6X7ZqMAbu6Q9ltZnJeNK89oDzorar+blOAcOU/RTyHmZKkGI9R1bL3XKeIOAPDA0QuA8MDIwb3LfN2rYvICmXP37r40dPVzjkST7rq2+6py7WeFUXdJdjb2jQec9obsL7S4LiE4cCF8EdLYn1KzZAzdIaCAVKyMLgG4EoZymRjq0PBu5sMfCYO/ebTyZwd3OPZ1MOciW4Md5w/u5OZHf2beZZ+UzpYnUGtnh8spUku2IKbFPXZf3A+a/2OtQs5r9HvD91pUx2vnzAneY7S4KdH0GQC9zpGR0Aj//t5TEonpBLz5p2Xpd+zamAsIYYAoKILoGATHRdY9B7qA1ifWEooQRVExImNolRKPY+U6nsX7Ow5r5ztuy494qtV9ROMdEVNpu7zF2lDV3t219u3/OFpnDzqYacEOIGxm6BerXrgNY7kgoJIBLIp8A9m8WelBMu5bJZrXwfCmpyv+FzZHldP3upsJHKchbyj7nsPb/38NqnGeBucXraw7KDI0PU1723r/fYBPfd5u6yD97xb//bEm19e6/RH1KxDI7iSdxyt+LgPjKc7eCOCy4klcCm1ZtgyYJlEAoEKZGOgMlIEdjw1ZjuxiH6rSTzCvNgWS5Kl9Vrj0Wl64opFjl2dnoFeqYr3CWubdd+GRJlpcD1HXOnqgDe/Y479tiLibQhWBtc1jEP78fafeIfE1MiNANEWcaeIEz/odJFzJdCsgZ2DrsD/siSsVLbnrUJ5XW1Ateuku+ZPsBpvAIOKuA03dyZv+B3F1vnEWNhxjnenQl54mHaqVlc8/b16ffxCj/OZCWlVAjC+ijwZYxjyrogsqsTpQTG1nHarfJKXl4lYtc3QwBZlUAdVKGvoQfG2oYAYqiEGyAHFFANnZLsSmKiunLO0sc3L1v7P9dcds3flwnLYoU//7F7Jlrt93ffv6RjpO8DL3XvvWlEHi4RkCSF8nQkov/VQKOJw7kTdfY3/+Tib2GKeaZNm+scv3krKFcnE7g7lWu/CoaffWo3Veh4+wBacfiRkRFobGmCjp6OZFMy+6rOlsPgXPnYOOaotNyfNp+ef8t/3/jD9rHD5w1qw3KCVis3p1E4pTum3RKmKOGHE/hzJcAEIrDZun4LzJtVDaFgiPU4JtBmukPGOY5R5ZNsB/cM6ye74Zk81G7l5qoJd1LKOhcj+TFy3M8L3Gn/k8XOGJOY+5yBNvHwIxTTeGMuAh6DIIBAjSGOABgxAcIDMUiMJqC0rAzKZpQCcpnooIIgIZ2GCsRzbfWSxrieIMgUH8SyBIvmAUxBo9IqvDvrzWd/KXQx2ix+20/4HLRhOXjahJTTrZiRz+DC7IbXyZazMZHQ4lfIMF3OxwJzeVicX11kXPCSKYJEHd0w2Yd1dEPnGDGbiajHmWAiFzl2fsPEOUDwYMFcOh9JnyIChA8PQ3dtF5ijOpiqAaBYc2EClGgyLArMaty8eO3Xrzjvst9trZ5Koit0DT0x8ERVQ3/tObWDzbc3q63rMclYNkSi8sX9Srz+EjaLMdicGUj5m6PVNF/7Nuu+kGfzWrdOBcHr+GzP4JUMNxHPXsg17coDB2q+X7HMeiw8Bq3trdDa0QoYg+eYQ0oQJakiVYGbqpX+NEctuD86+uj6T/7gtu+2j7SeMWKMgopaDwdhNCVs3Mhuwo67T9zAvTxUASdu2ApzZ84ncE9qSj7A3b4w7W75iQX3VAmaU+vE/+ZqTq5acfvzuda5e4A7codjJ07DVEFRZEhoSGmpULx1qGcM2hu6ID6qQllZGVSvrIayaSFIGDFQSiXQIAEJI0FuQ7LeCT0Zz7gFIZaGq7HSQ3Ir5gZ3O5g7wZ2nOfKr53z3LOBuX1OFCqNCBUOu8/xYDznPt8Adj0FgQHBHYhmcCwQHBHd07PLsVckwQBGwTFShBCENhQ5SmIrojjch1jUGg/W9MNo+DLImgyhKoKHygNUmCQOmQ2ns1JotPzlhybrvvOfM9xyYIqwpbFX81vytNFQX3tgX7fx47Ujd1QPKEAE5cvjj/AmGDdxFnZxmEn7vI0s9s+49v2f02h92cPc6Nvfa9cq2Ke5z53e19KPt+9SJRQjuhzsOQ3N7C9HTclmDgM6BHregV7+Soxbcf9X9q1O+8pMvf7N9pOWkMIRBQ2GR7NiGsSTWupB/clnuzgVVWVIF2zZtg7nT54KiBHyDe0asJhlTzlwGfjK7fVvutsvnKosrFNwJKJOVAUzDIaua3O7YTcpSIZCtDxuFoGDXTRA0EeKjCehq6YHO5h5QYwYBv1Qhwsr1K6FqZiVIZTJE9BjokgGCzOxoBAm0FMklbKuDJbIgO3cA8xVyssx0yj3bmOQD7vy0ZBOdHJzs3IIfj0Aaj4BwO7co4C7o5BVB4S/hHBisYxjNjdXOlZI8kR8bTCoRRRe+oRug03ygv0YGdTgOA41dMNzUCxA2IQgBCrfETJ0qT7Dr28rZS3ZtWbb+cxefdO7fN8/bHC72eBwT1zNBeLrr6Vkv9r5yZeNA0xd7jK7p8RKVwF00ZCu+zkIshqhTm1e0f7jXLdsYJdfSEbLcx7uPimm5j/dZvNYdvz56hVnjHibr8PtwNAyH2w9DU1szaLp67IH7Dxt+ePZdv/nWV9tHW7diH3cNB8kCd0sMFQTuKNQqy6rg5M0nwezpc0CWlNR1LMudwM4lwemNDe4WxJPljKjK3L445iwOy/wDCAYYyysTg5AYjkJnYwf0tveBFkWvvUTxvjjEoGRaEGZUz4GZC+aCUhkEoUSCiBql5iKyLBNxELOseUzfCrnQPVloAHuGI8CwI1LP5NxYhYJ7LuWQRqMwz7fXvh/X78UAd3YNVNSwHloE0eIYZ8qmCSaxMrJ+1Mw9L4ChmdQmGclRyCKMA4x2DUFffTskekahTAiBiICvGqCBAFjZPlOuMs7aeto31y3feM9VG97aNGW1Fzb1pmkGftn4+9PrB+o/fnDw0DmJ0jgk5BjoogYmtqk2UVGTQKJUCpZQxz65F/CxCO4TDer2GcZ78ZCvPZk3GovC4c42aGptBFVXk1hjt9z9POdRa7l/65VvXfK/f/nB7YdHWjdHRVzI2AQB3bqszIM7o90EtD0hIS2pDS0RUYKqsmlwyvEnw8yq2fTfyWvkAHe3wS6mW54BqffmnzjLnQkDglLLYmYAizFarEK0ePVVE0KGBMGEAMNtfdDV2AGxoShIyEKGQh/jsYoBUSMGYkkQZi6cC5ULZkLpzHJQJYy+a0DTiOCCd7OcLyy5C0sR0frA8miDQMbpiCOIt77MDC8wBSB9Tbikw7kQBRUaw/aeMXaEH0XBz4bm9yv8eS2PFyprCO4Cs/iSk84TKqlNpQES9gHHpheqTi2RFUEBWZMg1h+B/qYuGDncA0IkASVigFq6qoYIilQCYlyCTYvW7Dxpw/bPb1uz7sWt1Vsjfsdq6rj0EXi474m1+9sO3dAw1HR9P/QH1WACDCEBuoi58cwDpugAClrrVvIaeWByrLu0PXIMWO757K1irD9nrJ0bjPgcxC/f1Q6NrY2QUOMUX+dx9mT83Uc1wlEL7nc8/+VrfvrXn37q8HDr+qgYBx3bTwkojCit3R+4E8dyStjjwMqSDNMrZsDJx50E0ytmUm2724db7rkWRbHAndnMhYM7KQa5NrJDaXBXImyueKsCAIGdJ1khuDMhIkFIl2GkrQ/6GjogPhjBJlTU8QsVA+aG0kBURAgbCYCSAJTOqoQZi2bDjIVzQCgRKBZPCXbk5mfUvmh9sHa6MvMUSHv7UgAAIABJREFUILATuGfUGYwL3Pl8OsegcLD0JwomD7jjQmE9pjH0Qv3uLcudKc1svNFTQyQcGErBwdJMCEoBUFABCxvQ39QLA809YAyFQdGQftYqFTXRYV8K5VAevnjHBZ9dvbDml69seKb3duF2d5Jyf8N3zB5VZ9ZVPnHwb29vHGq7uSPRc3wsEIe4GQVRRPtcB9XKjJcxjxE7YlsENrjeMIciWwKpfUCPRMy9GOBaqFu+GPfOdwFycE8ma/OeJQCMX767AxpaGiGeiDG3vQ2n3vDZ8p99+rPX/+bpX9/aNtqyOi6hlsrBPb0UzjlxydiGRZyAg2bXmtAlPKNiJoH7tPIZyYxst5i914QWG9yd92NZ65blxzU5Mqwzs8b9kNrkzJqnHy1hbwd3kQE8ur4lU6IEHnUwCt11bTDS3g+yKoBiYPtPDQRRAkWUyXUfi8cgWFEZjpmJkrhoiEpVCGYumg1V1dNAKhdBlzXQRdUqkWNxXHQxoqvY7h72SipxV8y4upQqOeTHZYZW2DG5BMBEA7/XOks+u43CttBnYoKchUQw5EK8UJb1Rx3aqYMVK+GhygVZAkzoxbK3oBgAIWZApHsE+up7IdI9BgFVx3oJEPAgHd3DISgTqvTNK0/483E1mz6xpWJVw9atW1lgceqT1wggBfcjbX/chmVvzeGOt4/IkRJV1ik5ldHVYAIkqy5BcJd1/NuqfqDfXKisXSzC1xvc/YJZIeCesd+PEJ8ET+S2gzt/FqSgbUdwb66HGII7hiiPFXDHRX3rkx+/5Y/PP/jh9tHW5aqcAN2qq6ZuR1nc8nznkOCzUJGDO1m3mPkrKzCjciactHm7K7jzCXCLuWeCb8rScQNmr53ME+o4FGUDdzcFJinwLZzPAHc8wGGx5wPuLO7Nyt4oWmFKIBsSQBigs64dBtv7QIgaoGgsuQ49IDjuWB6laLJZEiiJLl+36u6Epi5vbm9701B8dI4WMqTpi2bAjKUzQK6SQJVV0GWD3PDMnY4xYCzBQyUjlVznNY4Z42YXYFn6C6TG79gDd9FqCaqLKXAnldEwQLJyHNBrouNxkkSFKZg8GRJkUIei0NfUAyOHR0AYNUAxTJAFDbCwEfnlZS1kzi6tHjjvjIuvq15d89crF52C2RhTnwJGYI+5Z/rf9/3tusaRwx/qUntqokoCVBxnNFgos9oEnWXOEQ+FrKPljtUPrI+7Tk2vUjfOpsBONLgzbT17pvuRBneSNgWWkuYzjU4M4Yl1mqFBZ3cn1CG4x6Pp4O7wNue631HplkeyhhseuvHjj+159INdkbYlcSFu1ddaGYdklef28pF16wA3btVXz15Ade4VJVUUc3cDh0kB7txFmnSWZk41bQwrvmb/lbaS0x1vXS+Z3EGhVitsYbPcCVipD7FOFq2M1jgmy0V06D/cD52NnZAYSUDAVCgOy4wHkyh8g2bARA7xNSvX/GzZmuXfMQ1hVlNzywWNLY3n94Z7V2mlRklJdSmULigHZWYAoFQEXRFANRiRT1ApBVXVrNJ+i1TIsRk55Y/fDeomVpKCLlkbn04U5Pfa+Wz2cR+bq1ufz4tTfTqVkZqUpMoYnVloChnNENzxv5AvStN1kJCUCCQwYgaEQIHh9n7oqu8AtS8BATVA/AeCmQAFy+NU0ayQK4dPXH3SL88564LPnrvw5MEpJjqfE+M4DA2cH7f8bEdDb/0tXZGOtwzDcEhTMFSFHi7cbjRLpIBTHhJ5T5iHBfkLWJjPHVAzjAUfMXd+jpuHM6vSYOMWyVbYRduPyyCPoSKbzUcsOk0O5nl8tkdwy+3K9bh2/HA+M3aG6xnohbrGOghHxsgHw7Pq81ktHNxDweBlj97y6KF8zrUf6yPVq9BLZ56H1LPXP/j+Tz914G/Xd0c7FsVMBHfUWC2yEpvlnuuuzoXIXSRLFiyFE9YcT2Q21OY1c2O5ZstnHFekUji8rnMb2heE3T3vfAYO7k4fgl9wT92XxV65UBBkJFLQwdAMKJWCBOzDnQPQ2dgFsZE4GAkBZAgQdzgeg4k8QVGGcqlsbH31+r+ce/b5X6zqkg/s2LFDfPDlB1e8sPuVNzd3N13UPtK1NRyIzpDnBkCeWwIV1VWgTCsBFcHExNp5Vv9OT4IgZMXkk4oKkwa+EtQylB3bF5nu+WMH3GUdy6XQbZtuuaP1R5Y7uebRVYiKr0TcRUEzANHBMPQ2dcBw+wDAmABBIwSyhG5gDQRVg3IIRlbOXfHPS8++7D8v23Dxy1PZ8YXLxEd7n57/QudzN3WOtb9rQO1dkBAjjAySwlcI3lb7aWy9h7NlsUtSzbtFPJUpVdjzHHFwd7lnISOTL7jnqwh4PVM2BcftPLTSJavLqP08/B7d8n2DfVDbWAejYyNkhBG4844/tsTuXM901IL7ex547xeervv7dT3RzuqEmQDNFithgOQvP8deX8jAHWDpgqVw/JrjCNyRV97NLfR6Wu4ZwMPwjG1Mx2xzcOe/2X/PcMNzy93yajgVANT/8d6U4kZCWwBBMyGgC9SfG8veRntHQTYDYBgSmIbFYGeKlFAVEgORxTMXvHjRKRd+/V2nXvm4IJDkwWtK/zjwjzl/f+XvJ9d21F3SMdq9ox9Gq7VpIJUurISK6ukQml6OuXSQUDXK0KZIMD2gFXWn9+f/tlzpWVa+XRNN5iy4KHAZ4G87kcbVa7e/Dr/7SczL9ljc/SpaXhIMdWFIhJc+UrMR3CD4u2lCSbAEtIROtHSlQgkcrm2G/uYuMMZ0kNUAyDqS1oggCQZg5Gx2qLLx7BN3fPvyCz7+oxoBi+WmPoWMAJa+3bXnnnc0hJtu7DP6jovBiAxigrFIIhsdsTsyo0Qkn6YJmlU+SsmRJpY3stoXt8+RBvfigWx+O7J4902Noh9c4AqUvfyNn4d/I7j3D/fDofraYxLchXf85to7nqt/9t098c55CUhYhHS8UUlucHeWwtkzF/HMZQuXw+bVm6EsgODOYsUZgOoj8WK8CXW0CCxXaxooZ3El2WP0fLnlAnd+TJKW1bquHSBSLnoUGswNzjBVBAU7emkiRAdGob+xE4a6BsCIIgDIAGIAVI39OygHIWBK6ozSqoOnbz357nec/28PLBOmDzkFS5e5u+yPjz5z/EuNey9t6Gu9oE8fWREr06TQ3HKoqp4B0+ZOB0PCWC9zNaK7jqdP8CSvtPx5asub+eEg5jZe/GjKBM/1scIdhQjnyXwOcY1b784Ia2zgbiVSohcGqxeCSgCMOCZpYelbGJoPNEKkZxQCRgCCEARTw/p3ZLATYLpSMVgzb8kj1138jtt3LNzRMOWOL3wVPNr/6PqnDjz/xQ6t5y3D8lCZIUUBeR4pN1hHhkeJAB7hWzLRp8nA3aD9wJRyAvckR0T6sxQL3Pl1vNzyxQNZ/+BevHsWNo9pbnmLSpbjDFLODgwPwMH6gzAyypojitIxYLljrAlf9vJfvOMbL7Y8d21PvHOOitzklqTmTUtyWe65wB0dvssWL4fNNZugdBKAO6kpblnxLmtqvOCeBDZneZkFZIz6FS1mEQRdBMWQwYxq0N3USRabgMaDIYKeQJdTkFyDoi5BUAiYVaGK9tVLV/zq/Ve955sbyzd2Z9sS2Iu69sXaVc/vf+WyA221l3VHB2oigURJYFYI5q9YABWzKsBUUIbpRHiDTgarnU2Sx4YDvF2xsenWSVY78kRkCSh5gjvtuOJFo/yLpcKEid+zSPGxgTt7LiLTT5Ydot9ERuoaSo5EwhoBWvY1wlBHP0DUJIIazLVAUhtQAUJCMLFw2ty952w7486bznz//YKAqXVTn0JG4KB5sOLJ/X/78Gs9te8fEIaXRoNRMIQ4iIYGEna1NEXQMVECw4kI4khaYzIuCkY2ZXncqDGQe8OWYoC7F7DTqrJi7sUDWu9dVLx7FTJ7NilkGYdkLDlYMDm4H0BwHxnOBHeftz7q3PKYTIe2xdt/fsVdu1pfvLov3jmrWOCOiw3diCsWr4SNNRuhVCnLarn7Gd9iWO5JcOcWc44be4G7W6AiV+yd3yqVlMdirch2hdaZgXH2jkHobO6A2GAEkEme+MowI1fAPt4BkDTJLBVLh5bMXfjY29968dcvXvfWV72sNpzj3+/5S/X+xn3nvnzo1Xe3j3ZujCjxaUKlJFSvmA9BbDxTJoFJCUSMrpYl0aFQwz/OPnr8TdIzDxi4uwO0H3AvZlJdrrwJP2utqMdkdOliFh89o1VqKaN7N2FCiS7DcOcQtL7WBPqYylzxFPxliZZBPQDT5MrOjUvX/OZdl1x757aZGw8X9VmPoYth+Orhrkff9I+GZ77ameg5ISxHAqqCTZdUMJGD3AQIIMc/VqdgMRxtiVQnRwR3SiQm1zwqcYz21P5xAz8/2fJOgBoPuOcTu06f/uzgPhlAPUNpsjzC9vdlnlGTLPcDdQdheHSIGSNWsxh7SZzX0j8awZ1W40X3XXb3qx0vvQPBHWPuuJxx4VLtLS3Y7DH3bJY7lWqJEqxcWgMbVqyHEgvcnYOYX2lGlriWT6OPEthsWfG5JjQbuJOCYNldbk/DrVf+Xk5rlsWXLdIY6vYlgZKQIdw9Cp11HTA2MEZNYrQ4ugZFCCgKGKoBYkKAaXLF2LK5S3e++ZQd/3PtqVc/lY/V9kTDrqqmlkMn7arb9c7azkNv7Yp0zxCrJLFy4TSYtmQmyFVBkBQMAWAXUWI7Zy1nKU7sln+bP7jnmuvJAO5uAsNr03v9zq9pOUZYIiXG35PtXhnvvJwwQRzToeW1Roj3hUGMCSCouAuxVJH8NlCqB9WF5dX/uvKcS792zfbLHhOwu9DUp6AR2D26e84z9f/63J6hfVcNySMz40IUdExbkQXq067rBoE75cJg8pVVMsqIapjyy1q8Wq2pHdUxdFSBde7ZwDMXqLpZ7vbj899fmdJtIkDdb1zdS2lyLoKkQgQmDI4MErgPjQweU+BOlvuF973t7t2du9/RF0sHd9J8cmSp09K2ArU0SWKKsJ/AXZKgZukqWL98XRq427Wr1wvc7fanl3TgzFN8g9gVBOcWcII5WWcOlxmOKV4TwVuKA8R6IvD/7H0HeFxnlfa5bYp6r5Ys2ZaL5G7HSewkxOm9EieBhIQEshACC0tYWJaF8MPCUhY2AQJhYSmhOgRIQnqC07BT3G3ZltW7ZqTRzEijqbf8zznfvTOj0YymSHJiW+PosaO59bvf/d5T3vMeR9cIjA24QZNRM16CkCyDIAqA1ehcUIVsMMmLSmvf3LJ6yw+vufzKJ2u4mrRrmjVNk/52/IXFe5p33/nKvlc+5OYmSseFCTGnLh+yK/IhpzAPLFYLaDwucHpzWPJW4oXNUwf38KKQJHSY6lxItlAZxtd0zzUVLyvZvEh2HYYhiK8QdVGmzAcCO+sKR94faZXzIPg1GO8Zhv6jXWAOouysCBDSLQCRVUhUWEo71tWs+vm9d37kR4u5xSzGOP9JewQwmvVU3zPX72p78zt9mm2hN8vLK4qfvG9V4iGINe0YLQEOKKoiM+eGlTJiCRzZvcxjNxQvY0tfE/BM0vHc0wG0KWtMPMMirXrzmYF7qqCdSWQh1shIhCeG5+4ad8GR1qPgcjvJT0UCc1iGNhkfSH8IJ6vnzl/5s+sePGTfd7OdwD2kd9VBKUwWOp4u+5II3HFMUKFuaf0yaKxfccqAO9W562F9QyU8Wn892uOPBvZoS57ARwOQsBH7hAyDzT1g77SDGSyAAXhPMAgmaxaVI8peP+RoEiwqq2luqlvx8O2XfPC3i4syX9iRZ7G/a3/+AfuhG7c//ad/HQzY652mMclckQ1ltRVQUFYMotVEohxEHCJxDlzN4oVHmPEXziXHbZ6BbHA9+kM13lMJlcYidnqAOwMIEnXGnC0GfRUBVHcI+g52gG/IBbwXwCKYWS8GXIwUFcyqpFUXVvzhS/d+7t/PLDizM21Em9+BRuAB7QH+Vri16K+7n/l5u7v1ohFhLEuxysBrMonVBDkVZOzZgKVVCqbNNJB06x5/T3buNOBuODzRABQNdJmAeyoe81yDeyrXEHaYpun+mMjDDjuKKczT2GuJ7gQXPQ7z4A7AX/3Lax/cP7D3ZptvqETGKnfdo2BmKVu6KRAVrUBmQD77Qq+XngwAIi/AssVLoXFRI1jErLC2fLyc0nReEHs54liSsapwMaz7WMUo1mo1Ji8WO5l0oky8OWYsyjIJWTCFKvrRLXiSBdc9Mix7wnui+9KFgDCyoYBKeTxBEUHzArh7R2C4sx+UiRCYeAsoigYhgQdZ5UDkJZACGlRai+zLqup/esn5l/zsihVX9CTLsyd7PxDgn2171jTS6zz/5V1//+xR9/GzxyRPDl9ggqKaMiisKQUxzwyyqIFPDoBoQsYwB0ooRDwKlEBQFNaJnGr09cgksr5p8YtuEYwGApNqYUQyg3WvJ8aNRirG4zU64iW7h+m+p2ecJFWTzmI1k2vhBZFqavF8SNJCKVOsb6d6aZwXqEQYEGC01wW9h7ogKyiBhfLsCgS5IEjAg9VngkUFtW+tW7r+e1/cdv+fjbLHmVzX6brvDm2HxTU0fsufDz/5P75cf15QC2G7pjDxkRnnzGA15iR67+S5G2as/r4nmmKxwE7vxCQh6/ijH2+/6Z5T4lD81LUylShTNDjHO/a7MWdm+p7ik3SOu+Bo61FwukZZtRZWqCBjHnXmqYgxOXnwpPTcj8AR6Yu//OL39wzsQXAvDrFyaf2DZJFUwZ3VmkVPIlRRW75kGTQuagKLaM0Y3NnFTA4D02+SLeBGvXrUPUwJm8fM2OmAIQzuegc1UeFIX9oAd7xCtO4p5IrtO9HzRh147AkiiqBqCiB7E0EbfDyM97thpHMQPCNOELGdJHDUwpM3WUBF9rQiQg5n9a6qXfb4llWbfrL+vPW7m7im4Gy9ZDt37rQeG29bvbt774dbhtuuGPaNVoWsmpBdmQd5C4rAVGABU54VMJqDoIuAjveEhhbKpWIEgzrTkVfPmMMM3DEywTTVjSeHwh+4cQTc0W7EVyvCOGbPNDVNhZMG3AEXEdboh2wODRu/qJjaZepmQQE8I17oPNwDGmpseFFIUABR1CCgeQHnWK2pamh56bKfX3nmpT+9eOPFPbP1/E+342D1yFDv0LJ9/Qd+eVhuWTtmGhdYKVuslxBxanCMYiNKLNcevUpO/v94YeNE4J5Jfj28OsdJc7HjZQ7u0Y7XTIF1NubXTK8B3zwjLB8N7mFSXVTlynTXe/KC+6+/+P09fXtutvttxciWj54aYY8qkedOI2KgaBxwX7wMGhevBItoOWHgHsnxTp3miVq9xsudx/ud0REOv0NQj+RS2bmonhm9Ux4JiSz8ToBnWO7owSk8eO0+GO4YhrFhFwDm1zmepGBRxU8SLaAFAAQ/ry2vXfri6oZVP75k7fmvrK1b656p1x47gXd0dlqaO59e3Gbvu661t+P6wTFbo98csppLrZBfXQi5FQXAWXkgpW2Kaug8DN1bp7HGPCRRvvRWtVHgbowhk9mldim63kBkbMg0SG48p75WULg78YdOlWKuLfWTxt8S5weFB9GDx7mhyCBqGphJ1wDA7wyArdMGw90OMCsWEEICSNhkJhQEXlQgh7cEV5Q2PHv24jN+ePGyi19vaGiYF6zJ4KFQnn3wpQXdo92f3jew9+NjWS6zX/SR74KpEVrFouZgPFCZLqQeNmTTyLVPB1ypgNpse+6pnDODoZ/RLjO9JvLciVB3FJxuZ9hzPy3AHTHqml9e8+C+Acy5x4B7lA5ywrA8M211x3oquC9bvAyaTiC4Twpt6aHg8OxClnIiJamYKRidOze+ii2xMl5oRqA1VgajzIkDWVVAkCTyUFVZARMvkgqdb9QDI92j4OofAzWkACqPqqpC4SITdQMDkEISLCxeuH953bKHVjdufPamM66wz5XEKHo0e/a01XZ1t57f2td2Xb+r/+xxbbyYKxAgt7oA8iqLKEzPWwQIaQqElCDzQqn8hJHEiNVNJowxFpH+8cwxwgoBA9j1trlRzyLWG5rRivAe2RlvG/Oz9HqIKI3C0hkiVkGg+tl4EFy9DhhuHwQ+KEDQh61ezcS7CPn8YBV4qC2qbFu+YOnDl2644I8XL7t4cLaNu/fIUM35Zbw4+mJ+3/Dg5QeGjnxzUB2qC4leUCWViHPRIfjwux4HpKeboyyDmdhCjWcYzATcJ6VIo86bqec+UxCdqwc40+vCpKBrLEKoM8Lypwu489f96roH9/bvudnmt1GdO/Ns2OOKDq3GzblHkDNuWH7ZoqXQtAQ99+nD8sZhEueGkoflY3NW0WVpxs0kCvpO8dKnCftT+FnvAkWEMzo4+aQkSoO/wE1w4eBEicposGhJUnkIjE3ASI8NXH1uUCaQS8ADpkIUVQazyQwC6sh7eajJq+6ur6r7dmP98ic/cvlHcFGf07InrPv989Hnyw607F/b0nHkhj5n39VOxVkuFEmQXZUP+QuKwVyUA5qJA78coEY3SPgjACNhFgFUkk0w+MOxaW9mKRr13YZYjtFa0vCajND+XC0WJ/K4jJeB9c88qAIHQQISDiReAt6ngnfACc6OIQjYxsEEJggGcVsRRNFMCqiFvDWwonbJ79csbfzJ1q1b981mSuZEjsO7fa5WrdX8VsdbqzscPfe3eDpu9Jq8AiXAeA1k5MDEucB4oJIQ3FOIAsWCezLQSvZ9opw4psPifZJxmt7tZxR9/mT3nuq1UsQsKizvcjnDy9PpAu7c9b+6/sE9/btvsfnsJSEUcSB0ShPcDVfXIJHhwsbxkC64Rz+4yRMyNXCfBPC6ZRJ9nOnC8rhv+KVJAO7MG0M406i/s4z5dx3oSS+cejwzqOdFCYIyZVvBKlggOOaHkZ5BcPYOgzKmgKiaiTHtQ20BHru0mQDGgrAgq9zduGDFj+sr6n/yiRs+0TtXHnvsS4JEu4O2g1l/2vGnlW0DHTeM+EavdgRHG3zmoJhVmQ+51cWQVZIHYEJ7xQjrsK5nWImNPcvZ3UY+7P90wNcNIUOdj14+I8yv74Jje6p8CNx1ngJyMULEUTCBqEkgO33gbB8CT88ImLwKaEFsEi6CgoagJoJJlqChZOGBlfXL/vuysy94enPN5tFTZVxO9H08MfxEVae979bW0bbP2bjhch/vAxMpzukE1zgdAFMB9+htktB/wmVz5AbEGAPR6850kQNytqYRyknktcfbby7AdDae62wCO3O5dELdcb0UzliKDCGbUzjnTjTma3917UP7+vfdYvfZS1BbXg9U6d4oe2QJw/KsfVA4LM80ytlUR3BfWt8AKxtWpey5zwTckf046UO4Mvm1M7z5KZ66EZ4zSCoJwB0xTaCDYBtPBHisWWcgxZSq2A+qygmiCQIBhWRkJU0C94ADhjr6wD86AVJIBEHDkjOg8htO4IFXOC1HM/nOqFv1/BnL13+9uLai+YqGK054jlXTNPFHL/9oUdtg2zXdw73X9Tj7V3uEQK6lPJd06bNL8kDKMQF2sEG/h0Q/yCtHLvhkj516xhu/091zZk8bf1geX7eIWOTjFPkwQ1AFAYmVaAyiPjlvAtUH4Blwg6vDBvLwOFhlDrSQDJrAAyeIoPhRsKjAu7Fh7cNrFjf935Lzalq3clujma6nyAjN/W3s1nZn7Wk7cE7XWP/nen09F3mkcQhpAeBlnlT/cP7GS9XFA+7pcvKZgvuk80RXIyXK3c8yuM8WmM7Wk5yt6zGOE51zd7ldp5XnzuRnf3399/f17f6AzTtciuU3EYiM6CVnAu5oGaPnvnLJKrBIqYXlZxfcIyVRxsM2WtFGe/CTJlRK4M6uEmvBCdx1gDe6q1HtMhY9KfgvFCPhYWJkHEZ67TBudwH4FBCxZ7vKk+euCShVI4CkCqHllfXvXLBuy7cba6p3nLnk8vF3K8eqaduFJ1uU8ub2zgsPth+9sWukd/M47ysR8kxcfnUR5JTngpRrAjBxIHMI7qyZBpPljHwi4D7Zo9clciI1EJFauNlaJ9714zCqgQ7uJEMrgKCK4Bv1gaNzBLz9LhC8MpgUNIQBZDUEAieBGJLUhsplb65d3PTApWec/4+NVRu97/rNnIQXgJGoJ/ueXNzi7rq73dP1MbtqKwgJPuB4ldooCzzyYeKzy6PXhHjh+FgQerfBPXI98fP+8cLymQJpqnoUmUyZTK8p9lzz4K5ry9/4qxu/s6d/9212n608gI1jwkSn9MGd+sDrVifJzy5cDKsaVoPVNLnOPZU6yunC8jSFY96oaM+dJmDU90boyzjmJJW5aCs5CtzjtX4ldjwt2sxbR0AjYMNRoy9YWB47uCl+BXJMOeBz+mCoYxDcdieoPgU9dArfM0lLDMMKIGiSXJ5b0nXxGVu/u2Hl6u0v177sfoB7YOZ1YZm8Yfo+yDDe79qfd6C1ecOOt1/b1jXce4nDN1olFVtMWVW5kFWeC+YCK3AWDmRBAYXH3uUsr8wYdzhOzBNHJn04r07jF5G0NYiKqdSbzuB2TviuDDawyp8JQomaCJyPA1ffKAx32EFxBsGkCqQLIKChiJoCqgjlWWVDW9ac+82G8gV/+NCWD9lP+IWfIidEr31X897LB31Dn+sO9J7p1BzASTIjOKK+AOo/xmn4YgBDmDAbg5fpAjutCtHk5CkEODbgiUhyiR2eSIh/OnCfbWBny99slrdE7nBWjhu1tqCEuiE/6x6L8dzp2Z/Cde44p7b9Ztt/vdP39u12r60CteV1eRJWq6zP8CmPMrx4699QjTtr6aoqGIDkQJIkqK2sgdXL1kKOhbV8Db84MTWa0+WS2MTXWcdGzTqB6/SrULLvce/YHHy8KYssb2NCs5C7fo9YAiZgryiVWOQa9mXH73AhV0VSHjOHROht6QbXkAtCniCgEBaG7A3LRNCwfbSgZQlZ9vdtOO9/P36xNlA3AAAgAElEQVT1XQ9W5lY63i2PPd6INjc3m0ZLvAueePqJmw+2H7rFoTiX+i2yxVKRBXk1RZBVmg1gBVAEmXLxMj4jHjkHAiiqRjrdSCKjuiNU96IHE3l4xnOiWvhZ+MzNspP+hYX143E+gAhSiIeA3QvDbTYYHxyjsjeM8aBugKaEgFOCkM9nhzYuXvPHlTVNX7330ns755pImf5dnRx7oNf+WN8TK4/aWz/RO95zxyiMWBRLiKIjODeZaiLLuxNHJgas6NsEEykW/FMZEZr7SSbmTIEtXhRiNoE9lftMZZuZ3meic6Bzh5FZWteJyMqAe3h0GFo6WD93Q3Y2bKCQtlZygD/p6tz1G+Ru/cOt33yr+80P2SeGKv1akImT0A1HB+hjhjQeuOOLwmOvXEbslsQIuOdac9MC96kPcHL4DCdIMvBO9j3dfwyZJjzxovNftBhEvZmURxVIkRVL2IhSRh683phG40FUsdxJAGf3CAy29UPA7QMloIFZslLJGHr9aCRwIU7L5XM9NYXVr33mM5//6MbsxsFUXpB3YxtN00wPv/Cz2//2j+c+1js+sNxn9meZK3L44voyyK3IBt4KIFgE8CsyhFQFTBYTAX0wFAKRYyI9hmiI0VErzIHQsX42AP69BO6cKEAoEAIrZwLBo8JwyyCM9TgB/BiHxwoDAE7igVcVkIIhtb6ouuv6rVffW1pT+vrVVVfPh+MznOhvaq15L+955sMDnv7P2EKDC2VzAEDCMk40wvW6dkOJMw7wJgL3eLn4VC5xrsE9keeezGlK5dpnc5u5AnYCdE1lGEORBaY+h78zwN0zMU7gPinie4qDu3DnX+788ustr9w9NGGrDgADdxLf0FngBIKxTzhW4pM4UXqvagR3jgdJFGFBeTWsXbEeZhPcw/mUWfDcjdsKh4ajdJFj79nw8tEqxKgErswqKtAhSPM8BFWsm0WjxgR8UIWJ4XEYONoNXocHLGACDkOwoplK5LDzGhLzsjizd1Fp/Zu3XLHty5c3Xb7zveSxx3upNU0z//XQUxc8vfPFjxwZaDl3WHYV8wUiX1CTD4VV+US000QOUNRTFRG4ULxFYRK8aDRiC1tkhBsseuqShvMLpe5Qy356791Ir8zmgpPoWDNdiGiRQY3ykAZWWQDvgBsGm7tBdgTBAlmAWTEsj8MyOQvPQ64qeq/afNFPN9Sv+dYVjXOna3Aixu7dPMd2bbsg9VvP39m15/4uT/dlQbMPBAujfoaww5sgEr0RAcBIF6Wi+U5ZpgzD0XMJ7pOvafKqlUqo/0Q9q0zGLtb5ir3W6Eiw4a0bXjneOyqCjowOw/H244DgHs34Dde8p+q5l246bDGZ3//cp59ryXTMknEzMj1u3P0wr/pPT/3Tv71w+Nl7hjy22hAv0wSmUFWa4E7ys8QhwtgrslEFqC6rgnWNGwjcqRFGFHiGQyNxSjyMi43k5vWSq+h81bsE7sQrwICPrNBkQTY0Zm9kWSXGOLaK9Lm80H20HbyDYyDKPFh5C2gyR4uLivrsHA9mTgpWF1TuufHCa7//gbM/gJrhc1rLPlsTB9n0z7a9tOrpXS9/8Gjf8RuHPLY6NTsEBVV5kFueD7mlhcBbRZiAAIQ4hbowIXBTftMwAllfLdZIhn50cMeLjAH4KSHTtLpbZX7XmSxGsWeTFQ0sggUUZwAGm7sgMOgB0YedxnDOiCRug8aeFaRgU1X9wY9c+YF7K/2VB5qaZk9mOPMRODn33OXbV7fj0Kuf6fH23ubgHEWyKUh92lEKGjkuKAWtaDJF3ZihOTknnsCoTdauYNrBmitwnzpHp8at5pIAl84MyeR9SgTu8daEuOCuyGB32KGtow083hmCe8mmwxbzSQbu971w32efeuev99o9tjpFYGFmJsQSCX0n89zRa9eVSMPgjqVwFSXlsHHlGZCXlU/gHs/ymk5gIbI9a74R/QmHdBNZ03HqVxN6afG2jQMixAannucI7EyX2lBo4zmRhOX9Y14Y6hoAe48NpACrcUc5WdbuUwCBE0ECCcryS1o2LF/78wvOO/9XWyq2nFTEqR3aDnFov2vB4Y5jVzR3HP5g72jPBq/oNWeX5UJ5XRVkVxRASFTBzwdBlVDQJwQ8lgsy/R8d2JmqHQN4rBzQvfYocI+3IKQ2X9JZduJvm8liFH0kBA6cD2ZNBEfHEAwe7QXJx4NZkUAJofwutkWWQOREyBWto7dceN13z1q9/uENhRvG3usRnJmP7twcoVfrte7ofe3mA33H7rP5h9YFzD4+IIYgIAfJU8e+DmSMowgTOSK6wZngcjINw0c7LvjvVBQYM5lvqYD73Ix0ekfN5N5oDFPUIGBcJ5Znj/6E5BAMj9ihrbMNJnyeyFfoZOjp1lRIdXrO/eQCd7zbz77y2Xu3v/aHz9i99iUqgTsjf6QK7jSgKiPJG6ErUi/TAMqLyuCMVZsgLzsfREFMC9xjw01GHiVKyp6Ol2jipJJzNy4oroWYwEPEum7SU8c6WSSMyRoRxsyCCYLjARjutUF/ey9wQQ0EmQczdnsLYtMVkbTjlaAGxdbigZULVzy29YxzH/Gu9x7fxm07Kbz26Ae4Y8cOcbBkrLi7s+2cI11HPtAx3HWRl/fl+fkQ5C4ohtqViwCyeRgPTYBo5Sksis1zjGZEBOqUI8Pv9Jcyidee3pLy7m6NfdolRYDgqBf6j/aAz+4BMSgQ2ZLeGZx0IQ0sYPasqmvccee12/7l/AXnd5wo0aJ3d3Tm5uyveV5b/ffmVz4/4Ldd6QR3fkAIgCyqECRyMA8iGVwKiSULSJqJXwkXd01JJ6Q6xbNMgVCX7ojEX/emZ5ycyLTWdGtzqveaCrjjPSGRLh64B0NBsI/YoL2zDbz+KArL6QLu//HWf3zo1y/98gt2j32FwsvU8Ys+vE4QS5JzZ5Neb1JNeuO60puqQWlBCWxacxYU5BSkDO7Rk3YyUSQycaNL3U44uCPlHUk5PGODYz27hPXsfgXGhpww3GOjPLuZlwjIcRHXMNdMLj8H2WK2t7609m8Xbjj/h+dceM7bDdzJ2wwE0zp/3f/XvCM9x9d1DXXf3G7rusHmGS3liswglZqhuK4U8ivzwaf6QeGQnxARrImAO2r+I8kQfxNF4swwv5nqwjHX24kKD7xXIe14Z+cw8AEBFYuIdyCIIqsoCXFQYsrvvPq8y798Zf1lj803hsn8qRzQhrLfan/6ruae/R9zaqPLPaYA78fyTAlFhDjGpFYUUJHgiH0edD3FuBUyUXMvHVAPOwux7PtZBvfEnnBicI9NiWY+0qntmam3Hn30hITnqI0McI93vkAwAPZhG7R3tYMv4I10+DtdwP2bh755/U+feuQr9gnbmhAEQdYYIY455Gyxna4UjoVCdE9E96Tpd4oKJQTuZ0JhblFa4D4Z4Nk1RDvSsw3udI+xIaB4njvWtiMZBzt3IaEOMMduBj7EwTgCe9cgjA+7QVI5UIIy8LwESEFAZTKsc+YVIVBTuuD1tctWPbK16bznz1l+znhqr8p7e6vnDzyfvd/WvKK9p+e6/pHB6wbGbcsnzH7BWpENRbXFkFWcDZwFdXuQNKd3ltOXVwbpOoOZ1R7ofzJZVmdvnIw5H2FOIxzoinph1UajQY5u4uopBwJumQf/0Dj0H+mG0KgfJGQYqgLq2tAiI4IABUK2Y1lp3V+vveCqf79m5TXYHOi9QvafvYE8QUf6m+P5zbta//Fl+0TfuR7eneWXZAgIHCi8ADJWZwo8aIoMnILd9sxU1ZMM2HW3JeEdJALMufTcpwfNUxfcEzpx2GlTEMhzn2QYYKVOMAC2ERt0ELj74oO77pBON01P2rD8D47+4NIH//KD/xya6N3gBz8GnVliWRfhiFugGV53I8pjFJaPKozHTTAcf/bas6Aor5jAPZIT0WvHjaZyYUsXc5GxNaFxJmxUW8/wt0ZNfhyPL7bkKnoJjRZHw5I2g4ASbgljkABpWFizCbQ0yBtHn12RwOfwg71rCFwDo6AFmYeKIWisl8NFnJclyNKylMrCqj0NCxt+ds6GM5+6sunKoRO07p2Q0zzT+oy5y+ao6+o5fmGPre+67pGesz0mfzZfIHL5tcWQXZ4HXBYPsqAixlHOi9UY67WmVGKo681TISbjcRhyyKxAwzAkYypaopXGDFGEmJRNOsxhnFNohODZkFchUKkEpg/QQEHJYSZapCEpi9r/oleICvsCVUuEggpwXhVsRwbA2T0MFk0ACOGbhfNLoP4EWZzFV5lb9sZ5q87+xueu/swrJ+QhnaInOagdLHxi77P/1ufpvW0CnJUBwQtBTiHyqoKNe3ABoBwrI3aadGEhYziStXudFuSnEcKJHu5oU5UtKdPZcThPDD2wqdsl3//dedCz4a1HX7lh6ie7m2jSYPS/0XPvH+yDzp5OCBHvQseWcFfL1GzpkxbcH+16dPN//f7b3+3zdJzt5SboZaBabLpvWs4Sjm3sgkllYeiJoaCAwEO2KRvOXncWlOSXErgzkQG2aBNAYmhskuXEiHORl81I5E/14qbUcE4D7oZnbpSzGQSXcJTYCDzoynZYH2lcRNg6J3EWLG/SKNcugAlEWYKgKwSOXic4+h0kVINisiqvgMYr1O0N83zmkAUW5NccX17T+H9nLDvrsRvOubLrVMytIpP+xZYXy5pbWzYd6T76/tah9otGtfESrsgkmCtyIAfL5fIt1F0OZedxsUWAlLBkDIWAKGrE2sOyWYcsen0ZpBcTDSpd9U7vvkfPliaUrjuo17omWxCm+x6B3QB3zJ3jD14LnkXG6APJDiPRBBnXACKG2hUOUJRI4s0Q8MvgHnCC46gdZHcAe+1QmxKc+LyGvdxFrcRacnx9w+qf3n/bJx+p4ComZnK9p/u+v+767Q3v9O37klMZbfILEyaZC1CEDfPstJbp88jw1Q3eh9GFMJGCXCJwjnERo3gkqT+JmQDhTPZN/QrT33K2r4t1j5z+E1sNYPw//u3z+6Cnrxu6+7rJ2VKxFFK31NKpIjhpwX1731/W/ufvvv5Qj7v1nAl+jFNQkAW1z8lvQW8jA3DHGlKehyzJCptWb4Ly4nIQBWSq4iIesYN1jI96gDHgTihvrOKTAX4KuOsB3URTAY33WHDH9dkA/kg7Uh10dAsDxWboirEmGcdCRK9dA1ExgerRwNnvhpEeBwTGAuEqLk7QSA2LIEHmoMRc4lhVt+Y3q5au/cVdW287wnFcKP1X5+TYA9vHHhk+Yj3W277y2V3P3dpu777CEXIvDOZokrUyB/IXFIG1OAc4Ez4PTHEg2Qk7pqEokBwGc8Yw5MlIxEdBLyaVHqJVEBkLem56e0cWoZl5OJ+khfVmQMh6N8Cdee4q9RSgVjBIvVA14LGlL8ZoZAE4hQPfWBC6j3SCYgtSeF6RQyAKaJhgpzgOcvkcZ11xzVPXX3bd929qvO7AfDg+s7mNSnSvuN5c+PLhl77fHxq8yCN6coK8D2QuSNUZTDiJlariD/aDIG6HEY3Ty3dn7LlnwA+ZCRDOZN/MRjr5XnNxTZmCu0Gu8/q8BO69/b1U/kgiNqcTuD/n3rHk3x/514e7xlovHOdcKH0OCvaoRJlUKr2eXlgkUovOvPDosgQE9/WN66G6vAokwTzJc49f0hRT8pYGuMfr7hQ9JQ3wxsebyHNn27CIAkI5biuEwR21WBCMOCpf0rwA7qFxGOl2gGfEQ2IlSJpjUWENlJBMZXBWsPqWVjc817Rk9Q8v2HTeW2sq1pwWXtr27duFyq2Vi3/92PZtHfaeax0h13K/KZhtKcvmChcUQVZJNojZAmD5ZVANAi8xzxjD9SikhEI/WC6GY0pqfhTRYZEh42OQnfFJJWznG9XKN/kSZbz7bAYYtfjUrc4Q3KE5iZoGzCjBzbBXgKCI1BBI9oZgtG8Eelt6wOqXwKSJ1BUON5Q0AbLALNcUVO4+Y+mah++67s7Hq7iqeSW6VB9M1HYE7HAku6ftwD2vH9v1xXHzRHHAEoCQEACNk7F1U1gV0dBTMOZJRFOepYYmrRMJgDqhyUjzMpl/mdo5Uh2GuQDSVM+d0HlKcwySnY8M9hTKmRN57ri/1zsB3b3d0DfUx9bu0w3c39LeKv7Ef933SO9E+9UuzmmSEZjQc6e8+8zA3SKYYc2y1VC3oA4k0cwY43pYPj646zn3cEP51D33ZODOPHSmiGYIqkwGf5xMesMZXUqWmJh6TphJpuL1YRhWgomRCbB3DcOY3QOqXyWvHQEBMw+Yp9UCGuQIOerC4po9m9ac9d31a9a8eO7Cc53JJvWp9D0uwD3gLvjZ4z+6fm/LgVsc/tF1Ps5fCAWCkL8gH3Ir84DLxjy8DJqEte56/p0MKo3IZ6Rshz3VEOSpKsMAXRaJwW+NRZt9E2l4lNFYGs2BWNKIGQ3RdZXoEep9FzB9QwrlCP4hjvTiPcPj0H+8G/yOCchWzWQfqyKmpAQQ/ACllgJ7Y82yP2y78OqHt9ZvPT7vtWf0lAA5Hkqhec3bx3b9pGeif6XH5JP8UgA0IQSoB8Xju6vqxiC+j7q5xh6lPkfi1MsmAs544E4pRD2ql+pdZALMscS9TI6R6vVlst1sXs8kMnUK4B57vWHOlKaBZ8IDXT2dMGgbYM29onLu6dznSRuW79Q6Lbd+69Yf9/o6b3KoI9nYX1xDApCu0ZuJ5248IFRrW7GoEZYuWgoWyRL2utj3rNlM7MfIn9LvZ9FzZ+Cus7KNcj/j5NTNjPnq9L5j3SQBuS6ZyrFSGiJXaSJ4nV4Y6RkB54ALZC9KyVICGVRNppwwhnHFoKCVWsoGLjzrwu+uqF/6x0s3XGo7FfPsqbwkB7QD2btfPXTe6/teu7Xb0fs+l+quVPI0KXtBLoXpkWjHZ0sofkyNi/AFFTAcj1CNHjxyOPAZ6I0+GPQzY4DVybNOCMSb0hdu2ia2JCmmYVGia6fuf5gK0FM5GM0yPgIBOhKz0BBBjx7zCTypzsljISJWYvmbFSQwqRyosgaKIIJZzALRz8mLiha8vmXVpoeuvfyyZ0/mMshUnvtcbYMlmE+OvFgx6O799Dtt+z7lz5LN49wEBMUgcDwK1CggoFAmmyDhah6MtkTWlRijTb/YKXMmzk1EbzMb4E7rTAJdjUnnSoHZPVdjPt1xZwvcY4+Tiuc+HbiPjY8RuA8ND7HVPcPowkkL7jg4533nvB/1eDs+OBgayg8YRJQwo3OasLxeL8gMgUhYnkIqyErlJGioXQpNyxupp7uevdYHGQEzIklrPKS5A3f0yo38eUzZhF6ehVKg1LGUwJ3dEwE6jzQ5oAWcC3Aw0DEA9l47KAjs1JudBXDJa8eWrkFeyxVy3JdsuvQnTYtW/PCqs68aPF2B3XiuzVqzqe9Q36qXdv9928Hu5qsHfUOLAtmyOasyD4rqysFcZAEpxwwBLUSETCNEbxiZ1JFP7+RFv9ONNRYk18vU8BnoLHdmnUZay6bKlqfnjOWLOrgrTJ6AgB7NCAR34tJhjwEBu90JoIY4gAAH7iEXDLT2geoKgBU74akKaIoGCidRxURlVnn/yuqlP77zug/938bS926ToHcDINI5JxqLh/sOv29/f/P/DHodiyckP+8FP4BZN7wUhZ4fKUhGpVQMR4XNlrD/PunUycA93vephuXjgUusVx59MfGM00wBKp3xTWvbqHcseg1PZKykYyTMBNxxDXG5XQTuww47E2U7HcH9yh9c+Z2W0eY7+gL9pQHUlzfq1snSnSafpIN7vFIEHEgkGS2qXgSrm1aD1WLVjWZsmWoYAgzcpy68k8E33kSJZ+VNN3GIC2CYF4bnrlvyDCiMWndmBBjVVQJJxvIAsgKaH2C0z0nA7hmdIA8d5WTREkDwEbE4ThMhV8idWLNk7Z/ef+kNnz+z/szh0x3Yo156oWWkpfzpd56+7I1Du+480n/8bC1PFLF1LJcnQPmSCuDMHDnDIQ29eFZOyGMZExHcWIg+8tFLNlU9naL3KZjuJU5l0UHwJkllTEwhgQ7BnVcpHG949UiiE5BEp4oE7l6nD2ztA1QOaQUzCDJaAEiqFEBT0Iu3qKvqVj562VkXPHTbhhuQRHfSqRKmtejP0cZI2Hy87/FF3WN9X94/ePC2gFkDjzYBQUEBHssSFDTAAEQEdjK62YsdicAbpuD04J4ox/5eAvfpPP45Gv5pDaGZgHtcwyfNsLwxHvg39hJwupwE7qOuUeLITL741Lm3J7Xnfusjt/77Pts79/QG+2pJD5yk0w260jTTJAG44x5oOYmaAAsr62DdqrWTwJ1ha8Rzn2twN46fHNz1znYkp4smKU9a1HgfQX8QlAkFju89DppXpd7siiwTj0BExStZBT7EQ46U419QsOCd++76l7vPXLC2fR7YY94pJEJ1vWLe13rozIMdRz+1v/XgDR7BB2KRCQrrCiG/Ig+yi/KI2RzAFsSCBhqKkWDZnF6FoVe7h8lQSLxj3DYd7KNW5nieUTKAZzYtOwgT3mEEOvxQLlfjQOIkUP1IkpPouQ91DkH/8V7gsZ8AiqQEQxjqATNvAs3Hw8LihYcWVy7++i13ffypzVyN70QsvqfiOd50vJl3bPTYZXsH9j88pNqLJyAEihnbMSIRUyEj3MSh2UVNIOg5qmjYh+cEM9D0QtwpQxSeL3EGLx4ApRqWT2Rwpuq5xwPy6fY9Ec8+3UhEomtKODYpgnt0nh3PYYD7qHOUwN015jp9wf3Tj336k6+0vXzf8fG2pX5k/ehC/OlOkNhFEz3bqpIq2Lh+I2Rbslh9OIchbsxVMu9oSkkb5q4ZxoajBqmEU5JryccJy8d67gbZDwlcggRqSAVVVqmkb3zMA53NHRAYDpCMKJGpeNasAA8jKSJkQVaoPLf82NUXXfWN28+9/fFTueQt3bkRYzVzT+15yto+NrCqu7/ntgNtR6+zB2wLAlkTgES7sppyMOdlgWLiQTFxoAjoxcskIEQ0Nyw/w6oFzINQ612mcUd6/ym0cJz+2pmnxzpC67xSLI1TQ3rtOxLoODL4BFkESRbBYxuD3qPdEHQHgENiHSeCaBBSAwqUiIWBtUtWf2fzhnN+fsva67rnSXSZzR7UUfi/w4+u7R8f+H8dnuOXjlnG+ZCggoyUF6N0VdFADIfkdcJlGNwNA03vg6FfRvT6Eu2xxwXzKS3BdSWmqFuKt6al62WnsuZlMoqT7jXNDouzfU3JjpdqWD7aYzfGPhQKgd3OpGdRV36K557G4J3Unvs3X/j6rY/v+/Pnjrlb1k3w3nDHnGSDH298oic25rvK8kth0/qNkJudR8slhilp2dRDZkhUiz1PxMpm0YNUriM5uMch1EWBOzMldJKfxhOw85wAZkEC/3gA+nr6wDngBBjnqSEMThYZsJ6WI8UxSRblypyK7jOazvjNNRde8/CaijUnVae3NOb6rGyKTPpdfbssh1u7FnXbey5t7T/+ocOD+9dweSpYinOgrLYKssoKICgp4OdCoEoYa2XtY1lUBSsUWLkTMxdZCR01o0lz0Yq9IaqLJrIcpgJworKYDyNcsjksahKIIR5CzgA4umww0o368YxwiQ2CMJqAIjdiAGDjolXPNS1s+NbGlRvf3Fq/1T8rA3gaHmR71/P1QxM9HzluO/YphzaU4zf5CNhRY4gcAtRBwDmBZDqdSMfq21FYiuIwtA19p6cD2T8jqUcD3BOtOVM7vE1dn2YK7qmsd5k+/ky9/bm4pmTHTAfcjeYxxrgEg0Gw2Yago7sD/EH/6Qvuv9jzs8t+8vdHvnTEeWyLh/PQ7A/z6dKcRbHgXphVCBvWroeSwmJGTKMeykwIBpnl8Tr6TK5ZjimPS3A9MwF345AU3sXIgoba8BrVsyMTfqB7EHo6upAoB4JPIq8tpAaAk4D61kNAg3wpb2DtknWPn7PmnB/LZ8knZae3NB/1jDdHgD9y5Ii0x9le0WNvP/dw774PdQ63nedRfRZzUTbkVRdDblUR8HkmCIoKhBDkscxJ0Bs1Iosew+RUWMFieDMF97DWARoJaEAoyL5GUSaBojX4fwInMa34CRWcvSMw0mEDxR3S9eNRx1yi1BaqE1bllPSdtWzdd9Yubnrshg03DM177ZlNGwzHvzOw//Ie1+AXh/wDq/3SGLHjVeJjMGYQAjNjyYcFJgnUZQJ3BuBoEOI29O9pqidigceoh5+ai4/vfMSmGtPx3JOBXmYjyPZK5zoi62J6dfx0nmm0pFKVz03lrNG6Ksa44d+BQAAGBgegu7cLgig9G5tzT2MQyXMv3XTYYjqJ+rkb9/dcx1NrvvTYV795fKzt8nEYY94RqzfK6GNMbATyXFMOrFm5BqoqqkASkUEcabVIlctR5R3h3PiUnGny/P/MwR0NDlwUGEkOZUIVvwKuYRcMdA6A2+HC4iYwyax2GVcQXmTlcVmC1VVdWP38+RvP/5/NVZv3NjU1BTMauNN0p+3adkE8VlRw6Mg/Vvc5B2493tN+pTMwXg55kpBdVQAFC4pAKjRDSES9cPzRVe3IW2OlcgjuTN7YKJHLfDBxiiKIo0gNr2KbWgz5s2ZBChEnJRBCPPhGvDDcNgieQRdYVRO1c5VlBXhRQkQBs2ZRz25a//vVdcv+58Lzzzs0X/qW2TPZre2WWvo61rXZ2u/tGuvbNsGNW2XBS/oIFFPR+xSQgqFe6UB+Oj5H/GEaRGFpa9EAf2z7GqdkMh64Ju7JnjyymKq3PJegntnIRwyCdPefTlQq3WMl2z46LG88T6/XC/0D/dA30AshJTRzcC/Z1Gwxm2987tPPtSS7nkTfT2PvZHrI5PvtHNlZfd/PPvm9Tk/3TW5wcYheRl/35HsnvhUEb6tgpVK4+tp6MJvMYbl6Q22MAN0Ii+mWtDExwjph0Y1BEpwuEbiHXxiSjoutcw93Etfb1rLSGZE3Aafw4La7oK+jDzvmjLkAACAASURBVMaG3RR6R2lRDMdioxCj7l3UxFBxbtGra5vWPnj3zXe/XDNPlsp4ymC53O7du5veObh32/HezuuH/c562aqZTCUWAvi8inzQTKgXE6IcPDHomduuaybo3numVqluz1J9u+7ZIUOexIkM1jVWSKDq3FgInL0OGO0eAdUdBCuHnf+wOxUzBJBkV5Vb1Xbhme/7+tpVG/52YfWm0XmvPbOp8cLEC1XNXUc/0O3u+8RQwF7n532gCQpFcVRDFZJIlcwrN4AYJYQR2GWjdwSpCepMet3Vjyd+NSlMrzs4iRfm2QH3UwnYDcMq9mnP5j1GG0yxx8X/Hx8fh77+PhKwkVVcK6ZXWp1uZuo595MP3FEQ4tj4scI7f/rh73R5ej44Ig+bVA7L4WK7s6X/YmJ20sSZYdmiBljesJwY8xr2XyRSCr6MOqEuAbgbLx6rI50+jBAP3Cc/dLTwEQkicpHR/cPpWhC0NSxt48E/5gNbjx1svTbQ/CpJyaroleEfLI/TBJBUKViUXXSkbkH9z2675QO/2Vi00Z3+KM3vET0CO7Qd4tjBscUvvv3G9b0jfdcMjNuaJnhvrrU0i2Rrs0tygc/iQZMAgloQFE4l6Vp8tihZy5qzzGxMybikHz3TrreTlEACHlvaBTlwD7hguMsOAYcPREzXKBz688TBwHaiFsWsnLP6ff97xrI1Dy49u659I7fxlO0nMLPRnn7vVk0zv9b72/d12Ns+OeAduGycGxMDHErMRpW3kTwxC8WLmO7Tly4MxRueO+Xk9ZC9hIY6ThWeRSijp0ssUCSfS6cuuM8EjGM995kcazojITosb2yH53K73dDT2wP2ERsoJBt+moL7Ifeh/H/5w/1fPuY4dseAd6AQqWKz0H+Dhbg1ERbV1sPqxpWQnZVDzGYKoVKnkJjWnbq3FO7qrZvLmYB73MkUBncK3kTJUBrGhkBmvt8TAMfgKIz0j0BwLEC165IqMbU0ganWWTirWmItaVtS3fD7rVsu+d0Vay5snffMZmeZx1z83/t2Ve14+/XLjnY1Xz3oHtw4wXvLhFxByq3Ig5yyPLAUWkEWsVwOyXYYdsWcOBpfumTwTC6F5h0rlsLudYqKHaU0MvCEIA9Blx/sHTYiWPIBHkyaBFpIpfIr1HbkFVWpLqg+dt05199fnlvw2tUbr57Xj8/webzkemfRm93/uLt3rOtDDsW+QDb5QaGOi3qnPnpWrLkQ8i8YuDOlSea5M4Ansqwetpdk9m8Ef9K4ibq20xncZxOA5wrcp3Ah9MouqlrSU7y4zejoKHT3dMPI6DATsDlNwZ0bgZace3//lU/t6d17T7erq1bhQhTunKEDxMhzCg+11TWwbtUayM3OJTlO8nyRsIQJzCgtAcM/N7xw42+SE0miLhTrucebqEa5DJFjSBTFUKxjUQRcmoPeEIwMjsJw3zD4XD4iSeEPJ2Nqj2ftXBWA0uwy+4qaxj+vW77ml7dvvX3vfNlbhqv3NLu9NfZW8c539mza27L/yr7R3q3jimdRyCRbskqzIa+yACzFuaBaUBxOgZDe60ggzz3SNjh6DifLeekEa131GPPrGvAm1v5YDikE7rwHSXQOYseH3EFSKERvnnTMETw0UAuzcuwXbDj3e6tXr/7f6+quc88bfZnNjVat1byj7Z1rjzuOf2rA33f2hODmVSzVlbDTHukF6r0iOOK+4HMnBUHqEqh38KMOf0yUitQmMSyvnFzgnmrOPrNRZnvNJrDHhuVn89ipgDtG8BwOB3R1dYLTNcraS5+O4I4PYkDbnfWfT//ijtdaXvvE8eHWpqAQAE7E8GLmoQwCbQJ3DipKK2DdmrVQmFdILBfSX9c997APrYfeo0EaQ2+s2piFW6f7TP020tdLn76sFlZ/8dHKQ9Icc+AxHC8AJ3PgGnHDQNcgjDs8gI1ZRcyxYq4dDRK9jI9XhcDi6iXPr2/c8MilZ130+vLS5eMzebHm9008Atj74MCxIw2v7nntyiMdR29weB0rA6ag1VKSBQULy8BSlg2yhYMgsqQEXMBxcWckONbhLwLp1NDHYNfrvyerXidfGf+mFA3Wz6sKmEwSA3dZAwtYIGDzgq1tACaGx6kkEoIaaDL2pEeeBgcmkCaa6pY+9293ffaTK7JWnLb9BGZjTj9lf6HhrY53PmsLDG1zca7CAJLoIKin17DvG1MRJOlnDLVT1IZ1cMf/UHyIyuT0pk8knEV18MzTZx5dRKI43jXHdo2LbMNWnGTM70n5+2lKNKcDwEwY7umM/2yCr3HeMG8qQ8nXuNcfr4QrSpOFPHdsxqyqYLfbobOrA8bHx6jBqeHYpTMuxrbZ/mw4o/QkJdShhbz99d9f/+TuJz99eOjImV4JrWMs02U9tDP9UA4beMjNyoW1q9ZS61cESA1bZHICfYcTC8OpLL/OcmARtr3RXIb59PEsWPzddJOTHUtPyOnNA1i/XwEEJM6pGEHAZi8ieN0+GOgchJGBEdKIx8Y3aiCEcntgNplw4QZT0KKU5JU1L6tf9t33X3z931YvXH1adXrLdC7MZD/khewb2Vfx5HN/u2J/66E7bF77mgnRlyuWWsBanQd5C4oAcgWQeZk6GbLmsWizGeDOjETSGZcVXWBGN/n00C2GcNmPrmGPACArYBUlCPlDIPAW4II8DB7tB2f3CCg+GcycRMqEmiyDxOP8sCj5prz2j9344S/ctP6GJ+bVCTN/6jt7d1rfGdt/xxHbkfvGwNUUMgXAp4aAwzJDUsZk64XxYVE4FrGJrlVnBpseodN7UTGFOsNbTX+BSxcMUwHndI+ZzNtOpsJojFsm5030VKOPlYgtH73vdKWI8e6PqQGGnzj9g95ZYrHqz5gDYsf39feT5x4MBaJ3ymhCntTgjovnT/b+z/m/feUPXzg8fOziMXEcVIxfJZGWT2WkUKXOYrLA6qY1UFtdCyaBMeZJzEb3pDT9RSWAJ8EQ1pWOvbCsJCn2YUdPjFTBHY9jEDAUBdMDEohYrC4LIE8o0N85AKODo9QgJugNgETEOQCLxQLBQAAEWdBKpPKhTas2fXvTmef88bLG8wZTGYP5bWZnBI5pw7mvvPjEprcOvnXP0aGWy9y8J0fO4/jSJRWQW5UPYo4JY66stxzpwZNPR+I26GKhuIxZlEDxoxFASwNth1K3tEjw7G9GrsQQroaHA0HhqczNPTQGtnYblcBhVEfAbXQRHUERtHxzwci6hvWP3X/nx/+jhqsZnZ27Pv2OguvRswMvnv1y60vfGFFHzvUK41xICIHGCyCjIS6IoGrIT5waWYwF93ijZ4A/pxMl0xnh2QTD6PNmctxE+7zbwM5AN/moRpdBx9t6Sgg+AbiT8UTNvghYwOf3QQ/2ce/vA0XBdz19Ay76egxwNwnS+1+4/4Vjye8s/hYpDEmmh55+vz+0Prr+J8888qUjwy3Xj2oukHH1mkGtu3E2aq7Ci9C4tBGW1C+BLHM25doR3NFzR7ISkwSnjrsM3DHERh73bIE7C70haxJbiVLNcojosiBxIvjG/GDvHwHHgAN8bh+COJgEC3l4udZscDvHaJKUZBe7t6w99wf1pbU/vevSu3rn5knMH3W6EdA0zfT00aeXvtOy/+7XDvzjA7bgSIlsUXgk2hUvLANroRU4Mw8yr4FMESHdg9c0UEiQBsDMo45B5CxkCEQ1DzKiSEiQ0/wKWNFrdweh93gPOFClMIgKdSJg0TtGBDDCk8NlBSuzi/fcfdNd/37lsktfm28Mk/k83jveWrqj8/kvHBs4fKsbXJVylgohASt4MO2C5Aq2WkR/prDa43QrM7Z/r4B7JoBu3MNMgT3WWcr8abE9Y68nFXBPdk4UkYrIE+ly0DGeO77hlGIVeJAVhiXY6rWzqxPswzY94juz9PJJDe7ITn568C/Lf/jEI//abDtyqy1kMwe54KyAO/GHVYCl9Q0E8HnZeaCEmHeEoflocKfSFOqhPhncDWZ7osmQ3HNnIhbUDwpzcmhMUDGzhn29YMwxBt1t3eDFTm8Kkud4EMEEWlBjte3k8ZmVM9du+tOyBUu+tj5v/fGNG+dLm5K9nHP1PZbLDbWMldmHh65/bc+rd7UNtq/ycj4ppxIFbwohuywXxGwTyJyKbUVQRpAEh/Dlx2Y/EiklsnpoWuipaxgzJNk8YR3iUX0QCaGiXwVvjxMG2npgYswPAm8mcKd5CiKIqgClloKeLSvO+vlNV1zzg9UF86mamTz77fanbt7VtvPLo4GRFV7Nw4UkFWRRJX1/E3rvIZkpBka5QlT+lmJ+1wjJY34+nU+qx489ZjwPNdNjTQfuqXjsMz1vKh42uWqz4KamD+4ygfywYwQ6OtvB6Rw1XvB0HvOUbU9qcMe7edX7as2Dv/n+fQeHDn+4199XGuADMw5n4HFZy0sNaqtqYeXylVBcUMxq3VUGmhhKYWQHldWdRoG7IXTD8maR0HystON0T86IAGiI6IJArQAxJ8tOiRKzPIQmAuAYGqHSN787AIIigaSZgJcF0IIAVjFLaViydOdZ6zc9UJtT/dalay6dmNFsmd95xiOAqnbW49bCIefQph27XvtYR2/nVq8YyOFLTJCzoAAKK4uo+YzMKxBAwRtRL3tC9UVFb92qYuzISP/oMmYoNovboOQsJ4BJM8GEzQWjR3thYngMZCzlxC6AlFZCgJcgm7f6agqqXr77ypsfuHLVlfvmc+2ZP949/j1LHj/y9De7PX2XBDVvHlanBLD5L4/vqgq8EqIWwMisQGPd8NhTAa1Inp1dX6rgnsqx073j6GOmkpOPPX68azqR4J5sTGYK7uz4xo8ewZ0UlmcjouBajsRragKoUHh+0DYInZ0dMO7Rec6JWZEpPbaTHtybtZ1F3/7dw3ft6d7/sbaxjsUBAYUiZp50JxKTqkFpURk0LW+CqtJK4FAIBDupUe4s0k4zGtyZYaDr0OvgHj2hYnPuiSZ2GNw5nhpIYK06dhNDqpUqy5Tdx9SB7AuBe8QNjn4HeEY8wAdFMIMVJNmsFOWX9Vx03kVfqW4ofWq+tCml9+GEbIS52VeGX8l6/Y3XF4+OjH587/EDNwyrrlKtgIe8yiIoWVAGWUU55PVhJAqB3pCuZYs7EilZlzf896Te33qRBhfgYKRjEEaP94HgZ8QdlTx9NFpFgIAAlfkVR89dc/bDl5957s8312yeb+ea4dPHrm+/7/79PTt6d94/rI0ulLkgzwsCSf5iREXAKIzsBZMkQUiNgHsyoAlfToynngq4p3zsNO4502Mm2y8ZuCfbP9VbSOU4mYL75GOnDu7orVHvB02hXHt3Tw/4/fgqxrTxS/Umo7Y76cEdy+G+9ddHb93V/uanmoePrPaJfsxSz6g+kAE0R557jjWPZGgXVtdR2RCCO4bl0UMyCA8I7swcYzGd2QR3tPKxbhkXcEEQgMMyGSRbYCMJIk8hO5oDn9MHjh4HuAfHgPMLap5YMHTOGef9fPXKxh9ds/Ka4XmvLIO3Y453QVD43l++t6jL3vfBjpGuG/s8Qw1+IWTKqyiA4gUlYCmygpbNgWJSSdUOCZwkXUugzoCdatWRSKfzPEhkKajSPBjuHILA8BhICrYNZ6kkFYmYqgT5Yv5obWHNHy+7+Mpvf3jd9V1zfKun7OE17QH+Tc/WZc8ceflHXcHes5z8uBW9dSLUYntd+hsrV/wUelU11nkv1huPHqDYyHAsKJ0ocE8FDFN5sMmOMx24J9vXOL+h9TDd9aRyrPQSHpGzxQd3/N7IuU9+qobnjjiC4I4d4FC8ZmBwkHhSFNqfYYrgpAd3TdOEr7z4lWt2NL/y2QNDB7d4Ra+u3z0zMgLKcaLoC5YKNemkOqs5S1enY6VwyGLHv+cS3NFUMFqBEhkHa6GRm4PWPHX1REa0AEJQANkVAlefW/Hb/bal1Y3PXrDp4u/se/qt1gceeGBmg5HKGzy/TcYj8ItXf9twfODY5a0DnVf1jQ5u8IGvyFxkgayKHMitzKPmMz7wUyUIqZPpIXkG7qh1wBoBEeirHGg+DXqP9IBzwAEmBXUQVDChKaoiH18EM5etVBdUvbx+8drvfXXb51+aJ9Fl9uiQ8/OC7YWsrvGu+/f077vPyTmLvVKQUwTkyHAkFCSSqqUCWKZAxEieZAnphLFgQ2tKVNe3eNuwyE1yCEoFyJLddbJjJGONh4E3yfUmAvdk54++fvKVk4BhOsdLNjaTzj3l/gzPnW1lSJZH74PgTgRplJjVVBjzMDLdyMiI3ixo5tHnUwHcuYfeeuj8p/c887m9vXsvd/NuqhtmnnXmH+rhjioCCkBD3RJYtngZ5Ofms5pjvTaVLbNREoGo9oV/9NhOdM49syvRNexJzQDLnXBKMEYVs/zZufgQB2bFBBbZDKoLRkWP8NyGhjN/fPuWW3fNL9yZjfyJ3AsN1CcOP1F1qL3lzJau1mv7R/rPdwfdlVDAC9lVuZBbnQ9igQSypBLAYwlcBOAxi47eOw+8zAPn12B8aAwGWvogNB4k4hw6kqKqsMZBmggleeXti8vrf3zDOTf/4rKmzfOlbxk+7Ge0Z8yB/olzXu/c9YOB0FBDQPCLIVEFmUeDnAeRShFRuwbNcoUWciqXjYPNBvCk4qwlAvdE6b9Ub2+2wS/R8eYiDJ8Q3KepPkh1XKYH8nhHSQPcVRk4noNhxzCBu8vppBSagS2ZXKOxz0kP7ngj25u3r330jd/+y57ePbeOKMOigi0VkVyUgoWbcPAwty5JoAQVqKmqhRVLlkNJYSmF5MPgHibMMUMCvWj6G3ObKguhzjS0Ylh+ZMWjKhVSAcJEC91bU3gwKRJka1nefMh/e1F+3ffOX33+i/VcvX8mk2N+3xM3ApSHd+3Pe+f1HWtaOluuGhjtv8wRcC0PZMmiVGqGoroSyCrNgaAgY4wdqCpeRXoWtoxFGVkeRIzejAah92gP+IY9wMsiyKhbTt9rIMoA+abc8SWV9Y+va1z/8D9feO/ueYnZzJ7xdk0T/N2P1fYOd3zj+Nixm8ZFj6Chdjy1aqVOASCg6BXrx6zrxGNFTXyvexIwJ7mkkwHcp1t7TyS4zwgDYp5D6sdKDu6EGFT4hFEdgIGhAQrLY1c4khhHgJ8JfgHASS1iY4z9yyMvV//gzz/6xIH+g/f1B/pyCdxRS30mg4PejiiAElChoqSCusNVlFaCZITVdNkhOoeu/ztX4G4ol1FJHD50ai5hVFJi3l0AUREgn8+1L8iv+tMVKy7/WiM0ooRo8vhdZmvb/F5zNAKapkm/fOWXiw91HrmqfaD9pgGPbZVH9FrNpVYorS8HscACQrYI1ASQ2PGYGtJlTCc0GOt2wkBrP4APxRolwGoLbHokCRKIIdAWFy/Y21S34gd3XXbHXxcXLZ7vBpjhc9zeu71owO248WD/we/6ssbyJsDDeDrYe4LVMrCyRcypkuAQk5zlSYAm5rXUpaX19T7hFYXr3OOsa7FrXaoh8/S90uQDlmzdnY0ce+xVxPPck11H8juJbJHesWLB3ahsiTxhw0HDmA5WQvX290JfXx/4/F4G7DMUsMEznRLgvlvbnfW1//3Gncftx7/YMdZeLUuhmYM7stFxYQxqUJBTAMuXLicP3oxKdaQ+h3qzuoSsHiUgzfdZ99xxqWCRAdXIvyPzGbWJ9bmHoXkE91wh21WWVfpKlbX8J2vK1+z25nrdW7mthqxZOnN5ftt3cQQwl/vnPc9XNHfvufRA6/7bbF7HuhG/o5AvkriiheWQW5YHYo4EnMQTyQ6tfy2ogs8+AfbjQxBw+kH1q0zQSBAh4AuCKFigxJLnbqpZ+qvNKzf87+2bbz86n7LJ7CHv0HZYOjoGN7Y5Or/RPNJ8rlggQ0j16WWGLEWC6TlMDWLlDnrz2L8drXLsITBJoS4NByQieBMxDtIDncT3e6KPk05ZcCpPaS7BPf2xiTh8+MwNWTO6Dwy9Uj09W73RUfN6J6CrpxtsQ0MQkkOsP0oGKoSx43RKgDuGNG/97W03HB9s+Y9m+5HViikECubd03hx4k0gmoAyQJYpG5YuboD6hfWkVGfUsaOBToQ6TMwbKlR6v/fZCcszbXlcENjk1b0C/Fv3BHByIEMaOTtSiIdcLnui2Fy0r66g7lfVBdWvVZZUdjVCU0jfPJX3ZH6b98AIIMC/0fNGQUtPy5k79+68rWu0d6vN7yyDHEEsrSuDrJJcEKw8SFkmUrfyuMfA0T0Mrs5RMGsmCAWxooKnjnDYDlhTeLVx4fLX1i1Z/b07r9r29wquYl7zIIPnjGvN0z1P13V5+u/e5zj2WZtmM2uCFzgBW0Jjv3WBKlhY+1YEdvyh1jAM3GO1sVNco/RAoX7FEe2MROtWOmtfOtsmG7JUjzXX4J7qdczW/UT5+FE9QRh6xwN3BRTdQQRwupzQ2d0JjhFHuF0zNT9LhYAxzQ2cEuCO9/eZZz7zvrc7935+b9eey0OmICh8aGbgjo45/kHQFCywqLaOZGjzcwqYVU5seZ31qoN7dFieGjzNOOceaRzDniEuEEiVZ2E/ysHrbz2FABUOJFkEU1BUyizltrrS2j9UZJX8Kh9KW89ecLZ/Pkyf7FV+732/o3OHJRAMLHt9364PvNW8+/oxzVvr0bymvMp8rrSmFLILskDWQjBss4O9ywaqWwYe+8iKHMh+GaycGRvDQJ65wLF2+ZrvXLrl3N9dsviS/vnSyMye9YujL+b32Hou6nD2fLFbta0f0UZAgyCYTDyoSG5VOZAUBHGmGIjkxzC4693f8MzTlcLFXtkUidooYSxj2+j1KFlIfraAL/Y60znuXIF7OteQygxI/3h6SN7IiMaCu35SKm8mo08Fm91G9e2uMTcQpCCvarbAvWzTYYvJ/P7nPv1cSyr3G9dYzHTH2drvoeafND6+80//vLvt7XsCon9WwN3wxgWQoLqsCpYtXgqlxaVIYQqDe6Kc+6yAO7V21FXw0ENHwp6G7Gf03PWWj7wKsoqylhyYJNa+k/dzwHk5KDAXylUF1Y/VVi56KAfMhy4pv8Q7D/CzNeNO3HHQW2yDtuLXdr595VOvPnVf90jviqAoW61FVq64sggEM0etIl1DTjDLJirh1AQMy5tA9ckg+gV1y7rztjfWLf/uxy/5yAGO4+ZTNRk8Poym/KX3L01tju5/PuZoudtpGuMCYiAsMITpMexbhUQ69NxJL1BPnxllWobcbDpOWSy4M3nT9D/pA1Vq55ir46Z2draVvkqms0vSbTO7r/TAXaZOcH3QN9AHE74JbC1KziOF5dOZJHHuRvfcD1vMJzm4P6c9V/SVh796T0t/yzc9nGd2wB29YWzxqnBQnF8My5YsgwWVC6ihjGEpzzW4s3ae7GXG9q5MmYx57jilqfczMqgFzL1qoARDIHImyOKyqNWn4gVYUbni7eXlDV+uF+v/0VTW5Ek6q+c3eE+OADWfaX95y5MvPvW5Qx2HznEF3DmcBTjRil6jSp461lYjVwRFb3KzsyHg9kNt3gL7mSs3/dNH3/fRFysq5sPxmT7cY9qx3OeaX7i+d3zgq33+vroxxQXm/CwIaIwUJXIciNgDghHk9UJZxo2hslj8Tkf5ZOv25DD85Ct+L4F7ZgAYez+TCYbJ2PTxnt9sg3vm95UauBvmmT/goxI427ANAtjmlT46Uz7ZJEkykRm4n3nIYjbddFJ77ru13dKdX7v7dod35GEH5zCHxECkj3rUIExRMjLasxLrHT3l8PhSjTsKDeDfudY8YszX1daRtjzl3TGGkqC0hRUiZ7qMGNdg9OqOgDsCOwI8mwMM3NFLC6lBCgOixKUWQvU67PmOAiYcmPwmuZwv7V9asfShpppFj68r2Nw3T6aa4bN5l3bHed56oH/lG2+/cV9L97GrRidGy2ROZq2OdR8GxVJEkQdNVsASEuGyzZc8WFO68Hv3XHRP73zkJrMHh177ox2Pbmkb6by/3d15dTAryMuaH4KcCkEMtwvYZhnfO9Sg0HVn9cWGdZiIABhrCT39ZzpwR0NOzwgy/TP9cAYgRYfojbNkDlbTX2cqx003TfBug3sq95R4VCYz5RlUT4YCfFPxHnG99k5MQHtHO9W5YwQ2DOzGjtMOvzGP9LnFON56pTYP2f4cOKt408FsPmvbk59/8uQNy2Po8o7/u/vSrtHOr+8d2bPeI40DlqSTf4tgp+epsT6YQt2IjwawEwEGc9hYQqfXpqP4hMDqzTQZwGKyQn3tIlhSvxhys3Kp7IXAP2bwMwuYTVZXokdmvL0kksMeHgI7vbg649LwDUiWlDWeBVTWYy6D7uFrel9vRVTyhZzBmqKavy4pXfr79WXr91dxVd5ki8z89++9Edje3GwKjjcvOdbeeuORtmM3Dzpsy30QEGRJhgC2m1GCUGjJAd4H2tKK+p1bNm3+18ZFjXu31m+d1z3I8HHu0HYseLX5jXv6nH2fcIXcRSj5p2gyVSsEMT/Ko+g0FavGPYMBGMSjj+cQUDhWN89iSHaxYBPdnyLR7Rj7xALlzIAr9cGbjfMky8tHnyOhiE3UJScat8nXOhWcU79rtmUsmEfvj7l2fTEnZTqny0VkOpfbxfq6kzgZI2qHISDmAnQ0YMl5BHSSpNZIW0VEAUQNQAlwkBcqhgurtu7IlbI++qtP/ao93fswtk9uimZ65BT3Q8v6W89/b/WbHTs/+/eOHbd7cyZAVgM00EhyIalWEMhawiYcDJWZKgwS4TBPpnEKKAITFcDtedSrQcVXJMmIJqiuqIaGRQ1QWlhCxyR1OB106aFgiJyhcKSfbwpWOtt38o3Gs14zfWFYlAFAVEQ1R8txVGVXvba4ePEf19aufaWBaxhOcYjnN3sPjcBuTZPe+fuvy+z24Qva+7pu6bb1bXbKrgLFglUiCoh+Tauwloxdds4FX1tetfzXb6972/EANy9DnMkjbNaafMfD0gAAIABJREFUc55re/G6TnfHJ2we2yZ0ATiBAwW5LtSPWyXPnQRJqOHHZIAPA63erjfeNUwHZPHAPdlacKqDe+z9zx64Z+qeRZ5qWG42jAOR7wxwN7rBDdmHoLu3GzweD6iqTtJGWKJIcmQqGbwLQ9+EFnQsvdZ1VhDgeaqcQjIetiW3QrFcCu9fce2PiqTCb3z11q8OZDL3DWMl031nbb8nDj1R/tNXf3bnGx27/suX54Vg0EsgLmFnNRm9d4HYqwzcjdBZBNwR0WWU8WLpbOqfTuQkLGHhRWr7iqS62qoaYtGT5Ge49SbLqxngbjT4SCp4rN99PBsgmeUaPXDJXnaS09UEEGUe8/GuUkvJgdqCBX9ZVNbw5PsK3tc5aw9h/kAnbATQoH1237Mlh3t6zmjtbbuubbD98iH34AKLRQKrYgqsWdz4/MVbtn55mXnZ0aampuAJu7BT7ETP2F9ct7PnjU93j3fd4AFPDi8KtPhiGFUQBQgpMjV1MjyvMLgT4kwG+qnMd92Ri3LTpgBXiuVyscOebE2Yi8d0os6ZCbgnut/Jx5oFcA83cppq6IXBXQAIBoPQ3YfNYgbA74+kkaNdfyq4ihI6JXBnoV0G7vQ3ltWhgYnAjppqHFikHCgJlSt3n3fHR1eULPvzto3bMhasetc9d7xdFJf4fw/95zXtIx0/G4LB3KDsw36L1CpVCakE7kRQwzcsVXAPUaybQiDZlhzy3Jcvbog07Ijq1UvKcbrnPhvgnurLl/yFwggDW5AwbChqAlg0szcXcjtKLWXPNlY2/u6K6isOzpdHpTri753tCODb3so9dHz/0tauY1f12vo+4HSM1FfkFHVffdHl/7li7Yo/bSnZ4pnPtWf2zPZpnQV/3//kR7rHu+6xy/aGoBCkdJ2MqyiSXEWBiFBM1EpfBsNlUDqrLurUicA9NeBJ7x4SrQuphPXTO1Nk6+RrUaZHnrzfbIH71Os9MeCO+OP1eqGtsw0cow4iZBrheBZqj+gYIp0Gp5QB7NHgjis7ilGT1orulGIPCbOWo9VKda7z1rxv6y3X39A8EzGz9wS4Y979ut/ctGXA2f/goaED60JcADSR5SKQ+Eaa75SOxkS0HjkPC0+wWHy0504DLGN4HnPdHHWIQyGbpmWNYJUsxKJnnjubeGFwpzy53uwvfgpuygxPMXof981I/kJxwPHYppapmaEUDnaSM4VMSi7kDlRkVT6/pHLJb9YsWLN/MTcvSTo7y8+JPQoS7V57fv/Czu7jVzmHHVeV5RYdu+3qW7/TVt/Wt43bxpBo/pPWCGBL3sdsfzlvd+eez9p9tgu8gtcik34G6vqr5K1jOD4Q8ofBnS2EOn0uyuM21ohUFsrk73NqtzEpJx2ly3HSgvs0TWBSCcvHjlr8cZ4bcDdgACua8INh+VHnKLR2tMK4Z5wqnfB6wteEDqW+rYi4rQHIRlsTw3NXqBE4a0xEIWY0NjkQVQlEv1U5u37z66IFtj1717MzSr2mMmdTm5Ez2Aq9mPtf/+KK1t5jX/z7wZc+GJL8IIsKee2sTSqWGOjgbjDhKHeOqlKIxirIRs49/DQYuJPSkCZAVXklNC5rhJKCYsq7G2Uv0eAejeepDszcgjtafRzwIvaTlqkfvAjYsUoEKSRpuVy+s9Ra+kptQf3jS6tW//2M7Hld+hlMw3dtV2J0v/BoqcfvO6Mkr9B90/k37ZyPxmT+OPZO7K16qfOVT3Y42z7olN01siBTO2lDGhSBHd91RQ0R0EfAImqRNghWqRr5GYbgjbsM59opRhc5KSNopboaZTZms2WUJDr7dMdPF9wTH2v2wT2aomeclxc56O/vh47uDvD6vAyXiL2tTxiKFqNDilwpxB4NQgjuRhU0bqZQFzHgiASOjdIQ3LGBlAks/uzgnZd++BuKkv39H1zx1bHMnijba25nTRpX9lDrQwv2NO/76DNvPf0lD+fi/UIINEUDHExWksGUo8JXTODOg0BevQoKxUCiejtQrbve5lXjoDCvABoWLYVFtQup1SbmN6L5M6wthNGSM40Lp4eZ/ieVF8pQssNUAWPTa6ApRCYAURNB0kxgVqy+Mmv5vtqS2sfKc2qeXFa2sH8JLAnOh3PTfybv9h7YQhaQasJx8+z4DB8GjuH2zsev2DWw619H1OFNPs5vot7b+h9cExiwMxKdAe7sfWQtmcOfFJpDpvIeJ7uV2ThGsnPE+36m503F7kl6jqgwdibGQWSfuQd35sip0NrWBoO2AQgEMN+uX4FBtddBHCVOJJlKuyAkaJPBXcWW5LgjKicxGMZKKskvQSlfMfGFO75wrWqqfeNTDVcYBfSZPN73Drj/zfW3wmf+8fy1L+978b8HvD1FHvAysBaA5dxVhPAocCejh5XCkSgMj6VykTEIF6hQr3YezJIF6hYshFWNTaQAxowmIxgXLk7T+22nMZb0UNMD+KQTXj89pQgwT4hCGyBQMxFk+obkAP0ePRCQeTArZqXcXN5Xain7XU1x9VO11trm54qe88yzrNN4jvObnhIj8LJ3Z/Wbx3Z+qd3dcuMY7y6lTpOoOqd7wKh/ge8fagoY/zaypJmoTqf6Ls8MuGb/0cz0uvGKmNrm1M9sHHuSjZVSVGRuwZ0VLAMEgj441NwM4x43yLJCDihVtkW3esVSbh3ccU4FRZWBO8N6InRjqp0MTiJzcMArImTL2UpDztLez7z/k5tvW3Ebdged0U2lh0qzP8fCR9w9sDvrz8f+fPauI7u+cXhw/yan6gRVYkQ3srZlvW5cHyCyd5ANrwO0Ae7k4FL5Kk8Drw8dGQhVZZWwftU6yMnKIe/XEJWhfIrR0EUPsaQ8MGmCe7oTH3MyeO2ouIdhRRVnBVqCaPwhIUPViFMgu2UoEooDi0vq/1JmLft1UVntO77cYed83nYOJ+38od9TI9CsNZtePf7Wh5rtzV8YVYcX+cDDUYUNyoIy1hMziPUcKUbDMAcfzadL+b03DPCUgCf+MMVbC05EGJ6AeQbXbdzNqQzupFFCUsQMSxS9lt3hdEDzkWYIhQIMnJEXhloHOrjTuCYBdyZ3jBEkDRQeo0U8CLIJirki37m1m1/YtvGmO27acNPYTKOv6c7lOXuZkQTzrV3fWtHcffg/ntv3zE1u3gWyidWfkxcej5RB5QbovWMjLea544MgJSjMXakYzmbtXDHHgSVxjdQCthpUWQEzb6JJHsLwP9bP8RxZ9OTrp+iNR0cLZuOFCb84JHrDav3DbWqxTSiK3uDfevkewb2mgkU0AxcAsAStsDB34T+q82seqS2oflkqkewzYVzO2QOfP/D8CMziCCBv4SXPS8uf2P3ML5yCe50PPCaFC+lSspETEXiG/5d5Y6kw4WPV2uK968kIb6msD3MtXpPKNaT6WBKBe/ped+Izpn698Z3c6P2TcReMrqFMWgxz4YyDYTKbqaUr4kpXTxdpygf8fuJCIcbg7/HfeHzEj2hwxzsLCZM9d+xYipVPpKeGKVdeBCEgQqFa6P7nqz7x3fMXnf/fm2s2+1J9Dom2ey+BO/do86M1B7oOfOr/s/cdYHaVZf7vabdM771kMiU9ISQYuqEIEgEXUeyuirJrRVBWBVfZdS3sf8Wy6oqCKCBIKApCDCAGAkQCoYSQQjLJzGR6y/SZe+9p/+d9v+/ce+bOvXPPbZNJmMOTJ2TmnO9852u/t/7eB5+///o+oU8gvzshN1o0WNQ4Es7Qxf3rdr95EGiJyIYNPIkGqJXrJmS6M6BhUT2sWLKMATjzvgMSVVnaO+a8JgLuzhehsymjQwiDMpCKlptvMBWQ1ZpGcGcmMfQmIpUtCzzEoAwJcrRsqPBU7K/KrbpjceHiR0qKS44uh+VqspKgs54v3LUwAnM7AgjsHdDheezg1m+/3PfSNSMwWhAw/JwFbDr3XKLgHv5F0cB9tnPAyRkRD0dGvKPs5P3xtJlucI+vv9Et2FY7TsA9qETywG0CbgrANMnHvu+tfTA4OAi6pjFw5wxzqLkTNS1q+FxzlzBwDtBzysnXOGZhITFMhGNFx03AAmcZehZUuMp6vv2Bmz6p7FP+dtVVyWfKzBtwx0HY2r614LWW195337Z7ftzqb80akyYZuKusEAwVcZgF3LGNIEugjBGJKHnxwDrivxGhorQC1p9yKmR5MkDXeFqMIIGqMhIcBEzU2kOkkrMvd0ugiG8hxt5CFrhbrLrs20MhkNbGomQBSYSApoGEBTBAAZg0QQ6IZnlmWV9NYe1jTeWN96zJW7OrRChZKD4Te+gX7jjBRmCbuU0WtYxz79/xx7v69c7ygOITiVDWTvds0wKs/3WisbMzxVYmOglztpMzIl3g7uTd8Uw7gZqDYLh42kxO45/dPe3M3cGzskyDqnWSOV7XSTOXFBmGhoZg95u7wT/lIyzCuCcSBlCJpEA6S+NkAQlYDAovXeQEa8FfM2IVCzskTYZcqSCwqmDl7v/51A8//Xj+4/tSES81r8AdyWxeeWHn+i2v/PWXr/e8tnLcNSWogkYc88jShuBLldasyJeZREKsdDregj53HHT0syEFEHFDC1CQkwerl6+E8tJyMDSuHUsKgTulznEWAqcDQws8iQ0fbfEHpU2rRhW5dlDeY9G+zIrBUyxEETSVLW63hOVjAQyVgvCMTNE7VZpRsnNxQcOdq+tWP75aWD2U6IZbeG5hBObbCGB0/I7hHVXPdb72/d0Dr1wxCce8pqKBILiIzpPto+kHhVNwj7Wv4wXiWO2RQZIyg5zEocc3E6lq095OusA9sb4mFXtGg4mcKCFhjrlqsS8Y0IzshkePHoVDhw8RXwLhDA+ym9ZfCzh4CjYKkEFwt6bMyv8jxR6trQoUSoXDFy7d+PB3P/7dG+ugri8VVlanGBbfSkrwbvS7//yVnzfs3P+P/37iza2XjnsnBJ8ZoMhCjIy3Nikx1fErjA6apCkKvsMUNfw6JMFBI4iAvnkRMt1eqF9UD0sbG0ESZNBVHSRR4X4TJmmhUOBkYCzpNcHPjfkY+X3IUoHlKLF6FSsqQ2sDS8UKOuXBW7n8eA9p+mS210EXAyCgO8LInCpRSg9U5lbfv37Z+t+/Q3hHT8yXL9ywMAInwAg83/98dr+v/6rHDz5zyzHXQL4GY6IgYpqbAqaOJWFC4B5+VkTT3FmSku2MsRFeRRqSWL52CzCO13AmBpYzexvezskA7tO/yTKNosUXAy0Z5RyVZdY1OHDgAPQO9DLQR6+8weK8gqx0dqGMgzsbRdQ20ZYUukwU4kR2nrs0D5RLJT0fPfeqn37ywk//uFFoTCoFLoiNx2vBRXrvzebNYuWblcWHe9763D3b7/33QWFQ9BkBYvOhcotkCmKAFzRRW0I5jTLZ4G3pCShesYhGCrwDAdyyGypLK2DNilWQmZEJWkADNGaTDMW5p6OWg7VPDp/IZEhsYo09RsYzPzvWhBeJOpdz6zHyAwqww0tgxAhohqQIRFYr3pADNCZuzQWeQIY/08w6Wp5X+fhZy8741Vnus5oXysfGmoGF38/nEcDo+ANtB1Ye6j9yyxtD+84fVUZFUcHymya53ERBZueBtUvCFOJo4I7AHq47OzXhh49XqoA17nmYhRUu7rb4A3MB7omOFxZdiuVTjz036DfnfnQqJsQozBHEx8bGYO/evTDpmyQLL3EnUFVBlgYXFOCC3Ai47piyKFAclxEkV6V6aKR8snM7w8jSF2fWvnXtFZ+/6epl1zySCq2docI8u/7S9ZeMQ/0HLvjdk7//46HRQ16fGRAw8A01d2aK1meAO7O64Sjb5G17ihqZ57EAC8K4DEX5hbB6xUooLiymCWLgzjV9hxYxaxGmE9xZQRtcFlQtOEi6w+RLKy6ALUhKk+O+H9L2UatHkwdq/Wj60RXwGl4t08juLXIXbTu16pQ/vKPqHS8UQdECf/k82wML3XE2Ag/3PFzSMzRw9Z6OPd8YloZyxowxEN3snDAwBgXdcbz+NheB+WHL2o92+IWDO95HAVBRzOWz+XMTBStnIxDlrjkAdgKzFPvckxkrBHeaU4dZTkEwnjaEFrhjpDzjVEE4wEj53r4+OHSomVgNg4FzBDzTwZ2OXr66DJ6pheAumgzc8dII3JmPHllW88T8idWly7d/7YqvXX9ZxWUHkpp728PzDtwxOObQvkNL7n/+vntfan9p+aTok0G3nMtRwJ1mCk0cjIdqGqEA54qnADlitQOq6758yTKoqayievEo4aN1gNLgcMAdLJC5AHf8LFwSdNigIx1NO5TKg4IKuhm4G4FkF4PiEVjgHXMrsMqFLJoeF5Kiu8CteowsPWu0zFP+cl1J3f31BYuePK3gtK4FLT5VW2qhnbkYgR3mDu/ut/aeceRYyy1Hx9rWg1sDv+EHU5IoAhmLcqB7iv6zSeC4t2fTwsnVxoHL+g4L3CMBgh2Q5iqNLdb5lAxIRpq7qEJNCsE92T5b4B4PwM98J1ObyCSPDSHXjGGAz+eDto526OzsYNFOtEaY2d4e5EwuYFTmOarqFOtFfl6QkFeFs9QinBE9iyBSAHSxUjzwzvoz7//KR66/8XTh9KQoZ+3zN+/AHU3zTQebCp7fu/37D+x64GMj8phX03jeOgEXo5K0l9ejDyJRCAGNRS7SxFl8v8FiMCxK0S27oK6mDpY2LgGPy43cb6TdWqlzNB8RuZecH1vRNPpph4FlLbBJnDMXnMhL0qL+bhnhGYEPcuazA4eVwmWSdCiwBLUNvJDshqVciKAYCvLSQ4aR4c/3FO6tyq94ZFHJooeMY0bzpiTpDp2PzsKdCyOQ+AhgoalfH/x1U/dk75cOjzR/egRGPJgpwlBZoR1AbilRDTKCkVuPX5EOvRkm57DuzXZQJgtMTkZiNiHC/rzTvsS0ODrQ/h0aOWd83sw+JtbS9DFxMorT7wnvB3GjBAMwmZtX03UYHR2FI22tcGxogJ+3THMicGc/YXYgRhVPgfOUw27xySPfSjBuAwUCFpWPS9YjeqHKU3nk/ae+/9bvXfy9X6VSyZp34I7jcue2Oz2qV/3I9x793q29Ql+uiiXeKEiMG8zspZqsL0BwJ8DjseSRyjlxkVwWJDLJr1l5CuRl55CpHq06WGIWLQAIlvaAmviXDXsifANF2niWFB4x8pby8qy3W8z3/N8kvNimj7SU6Rf9lhYgo9/kqjyBvKCK4FIVKPWWtebKOVuqC2rvXVW/6vU1wpqJRL934bmFEZiLEdgytqX4zdY339860vLNTr2jOqAEQNYUEE0ZJN1NwrAqBUCXVNLSJeSKmAXNnAJitG9L9nknY+YE3OPpByf2nPXV8bTn5BvoTJzh2uABj04bsN3nZExma3YmuFsx2JwNFUwIqCoMDAzA4dYj4PNPzaLyMa2fAppprZmheic2ahaLUx1dxHhvlphp1mTU7vr6pV+/9iOrP/KPBIYh6iPzEtw3m5ulrLb81Tf94d/+cHj8cKNP9Mu6oDHWoBkhr1xw4nlhDNwR96wo2bBvJ9Y3EbIzs2D5slVQU1FJphFT08Elu8hegkQEYVCa0Jg7AXeGv9xLw/+etugi0AvPtunwd+SCCM4so+vBC6lscRzxn0jpKwUEcAfckGnmTJZklD5SnlN2X31J/csbizcOCALeuHAtjMD8GgEMonvx8ItnHR1q/drB4YObxj1jgFXfJN0FkiGDiJzV6NdEcBc1irNBF1a6wD0dAJjIiMfbj1jgHm97Tvocuc3Ewd0uLMRyVYT3L6KiRWnTLFgOo+Px/31+PzHStbW3xcAEVCwZOwpVMaWgZq5uWcZUpm3R7yVTouJfBVLeRH1ew2O//uyvv7AsZ9mgk3F0es+8BHdknDoCR3JuvOubP95+cPuVo8JYjg98ZFwOVX5j0lFQs6X096CaOyu4Y747Anl1ZS2sXb2GNHci+hdlRkpg+d2cjmKU+5yCux3gZzQVBu6RFuVsG5GAnRfPESWBFq4haJQyiBX1RJXxGns0j16aXfpceV755sKcwm3ryte11gl1C9XJklwDC4+nbgTQHL+1Z2vNvu59H28dbvlCt9ZdqnoCoIk6CCYCu5VNwq18FKMSOnQj9SQZEEvm2WijQsK5g5gf+/OJ9GM2cE+kPSeznA5wtwA+FWOGiiHRl5sGaAZaiwUYHx+H5sPNMHBsEPD8tOq6z/xets4YfLMYqKA/3hpsrphSXJcuglt1Q2VmZfP5K8775W1X3vZLQUAC8dRd8xLc+YQJ/73jh5+784k7b+rRu8vHYFLQKaiMmz0s5ERO+WDwmHNwl0UJsjKy4cwNZ0J2RhYokkJkOTT+QV9KcgMdC9ytxR7JNG8BPhIU2iXUuA8ofrhhTj/SKGKpS1UPkI8e6wkj+MsYUKhJRF1b7C08UJ1f/XBlXvUji8sW710w0ye3BhaeTt0I7DX3Zr381subWo+1frl1vPWsCWUCVBE19JCLigJq+RFLf0cp25osgCX7vJN97BSwEulLJHBPpB0nszt7u8lp7k7eb90T8/uC9KYMUFRNI5P8gUMHIaD6KQUOs5IiXyFwt/hYrPOfcbRwazIHeMmUIUvLNmuza5/50lXX3viZhk/uTFUKnNW/eQvu2MGn+58+9du3f+v2QxNvrTwmjCgagjv3aTApHQcMNVHbcHPtfTazPFXlQbO0IMPqFauhvraOSsKqfsx5dxYt72RRxQL3aG3YwR5N6ZELK4aeDl+04dI/Ajj+RwtM55WOZKbFq4D8/SzeQMaawgEF8sWCvsrsqicW5S+6pzqz+sUNBRvGUr3wnIzfwj0LI2A7mIUtHVtW7uvZ94XW0baP9ml9WbobXXVWpgjjwKA6C+hnNyXS5IOHqv2ISAEDXEygiGPqorXlBNwT7Uc4uCfaTqzPjN1u+sA99run9x7vp6JjIoAkiTAxOQktra3Q0dVJitDsYX8WuLPYJot2hS1ATLXm1OkkiAJ4BDeUymWTdRl1m2+55pavbcjZkFKTPL52XoN7j9mTed2vvvKz57uevaIH+vJVZJ7CaERO6MIEdEZqE1ysDsCdZskAkAUFSgtL4LR1p0GGJ4PM1yQyJBa8OWOdJwru9FmW/50dX7H20KyUlZagQ/XrDREkSQFJlpEiB3ymHzDNX9V9xE3vwqCkKRkyA1mBqoyqPcvLl99emF14z8bijRMLAB9zGhZuSNMIoNb+/N7nP9Qy1PKl9smO1RPSJAguzDJCAGdngC4i6RMLFZF1mYouWdBhj9WJ99AP/6Rkn7e3F9H368Asn2wfTiRwnytXBeEwTQ6LuRoaHob9bx2AycnJUBZSVMREcGcaf1Bjp8XHmFGp0Bcqp7xYiFtXoD6rYe/5jRf87Mr3XfnbdFTunNfgbpqmcsuTP/jq7166/QstvvYqP6a20PghWxtGwLLpoI0tcXMJ/cwq+h7FJsezylBz98oeWLtmLZSXloJLcbPZZepA0sdUvOAeyUxvae6JSvGMCEcDUzSoLrygy1imiIpqIOcNHoiiSwCN/PDIfWOCpImQoXohU80ycqXctvqyhjvfs+yS20qhtH8B4JNeFgsNJDACW3q3nPVyy0s3HB1v3zQKI4qqYGlNEUxkBKFMWI1Z8US0vgEoGlZWkILVEy1wTxYUk30+lqAw2z5P5bvt4J7KdmN9X6TfIx/BbFf4uehk+ST0TUQ3y2Ku/P4p6O7uphQ4KuOKmvusFp8I4I5KqEUZjgqoqBOrKKa/ZxoZsCR3ydZr33X9dz++6uM7nHxTvPckj2DxvjGO+zGw7tG3Hj3zB1v/83+ax5vXD6ujssapZDHHmwXLWODO6QIdgDuZ3tE6ogK4XW6W8960BLzujKDZf7boWqefkCi4kwATQ3OPdgjMMNGj4AMqGBKCO/Ot4x9JdJG/nfHY6WBIOphYd5gIF0TwGG5QAjLIqqznufK6q3OrHztn+Tl3rlHWvLwA8E5XwMJ9qRiBw+bh3Id3PXhdy1DL1X3GQJXuYcK8qurgklh0vG6xMqKwajJwD2lMnJgmSXN8QoAxywA41dpT/V4ShvjJn4627Z88W/sh0HYG7la7iSo6sdYi6XXEKQ8wMjYCR1paYOjYECvv6hLBQLrZGJo7CZH8HvS1Y3omYY0N3LGYXJmr5NjS4mW/u+WjP/qf9Znru2P1LZHfz3twf3Pqzap/f/Cm77zS9fI/9U31F6qGzhinENx1lIJkiv5G7TSksM+iuXM7HZZ1VUQ3aAGVct5Xr1wNOdm5FDGPaWJxa+5hpA9Wjnm0SbGbmiL5zK3nGBOSDextB1SkRR4J3Gl8KBhRBFHHqGI8+BgrH95P2r0U4u3HvkvootAFcoG4DEX3mJlDxRklr57RdObPIb/o7xfB6skFkE9kyy08E88IYDGpe1vvfc+u1p1f7VcHzphy+WSqFMmJQChghGpKBE1ulP6GmSCUkhRGkxoJbJxohmkDwfBzw2aST9s7idgqtqsv2jzNVign/j6nxuce/3tnfh0jRxNA01XoQq295QhVhJMkCVR/gNyX0S+uMAatECzdDUOmsEIpmoNRc0f2VFkXoLGwfs/ZTWf//D/e8/0/lAllaeEWmdfgjgO5u6cn887d3//0k3uf/FL7cEfjpD5JpPtIGYsDR+CEwC7bzPLkd4+S546N0hwK5HPHwjFZ3ixYtmQpVFZUkSZPZv8EzPLhCyyqhBmD/cneTvLgjuOAQYfoR2I572QqMjDtz6JQYp6MYBAiUSwyXz8ej3i/rLvMHCl3MhuyDy0uWnxvXVntQ3m5ee3rhfXMV7JwLYxAGkbg+dHnl2x76+83to22XTYMQ/mqohEwmSh8ijJxNzBwZ+yUuG8Z1nNzvQO2yeMK7rYxm03gT/XQJgPu2BdiZ4tgCYkfZOcTuLMotPHJcTjafhS6uroYFa0kUa0Cqjga1frDwZ371CmX3ZBpnRLzOQWL6aAIEmSLWcaKyqVb37P+slv/be3Vd+UOAAAgAElEQVSNz6aLU2TegzvWa77tzdvO//2233/n0EDz6cPasIR5rbixUbs2NPSHGCy4Bs0mPIhhNnBnNIOcwpUfEsgzv3TpMsjKyGK87RhaN4tw6+RAiLghndA62haQHdyjCQ+xNhTpLzhWQZMRCkRYYMOK8AwR3bB7rTxNTvVLcYsimfOzIUvPk3JaKzIrHllcUH3P6trC/XXCeQv58Kk+fRfagy6zK+OxN5/47O7eXZ8bNAYap1xTIrqXUEA1dQEEEXnkWSEpVlgJY3EsyiZmkbLzyocPqWNhPCKzWvwTZAfv2Z6OtZ/jf/P0J7D9WCQ2ibwjsX7PI3BHylhDh/6BfgL3kZERVqsEzz+ZVYcLXjOwIQTuaPgll7EmkRKKwI7OT+ScdxsKVGZXDCyvWn7nR9/1if/7QOkHWtNlAT0RwF14euTpup9u/tmNe7r2XNET6C0ISAHuG8FNTtZmMBUDQOU+EQeau2Wvw8pRhmZCXm4erFyxikz0LlFxDO6WFOt0MzjdAKH72DdFk5Sj/Ty0CEMMXURDi7wAokE+SjRtMgGGVSdiBWlC5iWWZshZARHwNQCvmAEuVYYcyOksyyrbWlVQ9ceKgopdG/M2jqRrkTod24X7Tq4ReKrnqdNfaN75n20TR84akYYyVFeAjE1YMAnXK8rACPaU3InkLwTuWEPSSotjQq1TV3u6g9nse99pzEwqZ9T+/lSDu9Nzbeb3JA/uib/bjtUsLmPK7yNGuq6uTjLJE4sKWoQUkSmSFmLOBu4WQagqkRKK/CwofGIFE6/ugaXFS/euq1/30+su/+r9jUJjygrFhI/tvAd37PAuc1fGXQ/fc/W2A9s+3zZ5dOmUPMmIWChxTebpcBqAbgUzxDbL43mApVJpk5kCKLILGusbYVFNLWR5mPbuRHOPBO7RfFLxLkK6nzPUxQTxKKcASpCYWYCHHmoyGB3PUoYwfdBePQ5N9SL5iaw6CBafP+UO89Emq4ahgKQqkCvlDRZ4creXZhU/tLhs8faLCi7qTpeJKZWH3EJb838E3jDfyN++9/mvHOg5+Nkh4Vj5hDhGfPG4JtkaRJOnSX5QOpYJwVEwRbcTjx+xUpsSdy+ndKCOJ7iHnz2pAvd4z7RUgnvy7w5x3aMXBzXzkdFRONrRRuQ1Vl0OtsJQkrQxokYDdw4aVKZEFcm6hPFgkiSDYoiQa+Saa2vWbrlgxcafbDr78u0rhBUIZGm5Tghwxy//zSu/Oee3T9/5rUMjzReMSKOSagaYb01wgWlgwJidCn12cCfyG1KIqXwcSLKLaqGXFZfCksYlUJJfDBLWkI9xKEQzs6XKH2UHd/vsx+MSCII7BncguPN0IR01eEtwILM7au8o0OB3o12J12vmxXqwqjwemiKZQiUwdAwMcUEmeKeK3AWvlmeVPlKVX/FkTWXNofXC+sm0rNaFRt8WI4A0s4+3b33Xc63P/Ue3v2fNlDjpCUh+0ASVldpE6xIKoiIXzq3CSMH6XAzo8XICALMFiKVywE82cHcytrHHLzHNPRXvtreB4I5FYvr6+0hzH5sYJeWPLEKiAAalw9m+Jga406OYmURspxrIClbjlKHKWzm8ftFpv/7Q6R/6zeX1lx9Op7XzhAH3V8deLb7xrhu/ubd//z93B7oLsFgEi6NRwNBVEGTuYyO3SAxwJ20dJTEs82qArLhA1w3I9GZCU0MT1JZXg9flnbXYROxFO/2ORBcj45MLraR4/ITsdGPaDPkpubnSxHxLq8Iep+5ldXYQ3K1MAVarGLV7/FtEf5Oug8utgIrUjNQtCSRNgiwhyyyU85tLvMWP1+RXP1qfU/vquvx1o+lcuPGO/8L9J8YIYMnnS8cuLXjhrV0/3DO8+6oRcTg7YPpBkHG76sSqSNYywwSXrGAOHG0P8mtalSNRu6cqkaFvTlf6VDyj6sTnPts5EY9QH0kZsP8sGc090bMs8ljNH3AfHR+Djs5O6B/og4DKFWoO7qysNscNOlfDv8bmc0dUJdYaXpJbQM1dAbemwOqK1a9sWLTh1i9u+uJj6TTJ0x6JZ3Eez3s3m6a0fctXPvjsvm3XHzx2cF1AxiBtkyR4U9fB7ZEgQD4SDu5WVbhInUahAHmCNVakgVLCDB0kCYvJVEFTXSMU5hSkDNyT2QxOwD22RsAOQBZATBV2+KhwLn1eyYj9EH2UFJ40LY0ItXbkCaLgJUVAHhxQkXMAJFDAA4rfBbmQM1CdWfFMeU7ZvZWZxdsvrLow5ZSKx3MNLrw7/SOw5dAW95ioXfrSwZd+1iW2l016JkQD9ybaObG+NpJTIHijwGmKIOlY9EmgCnA6gjsKAIIJks787ywaylm/k9mnzt4w+11OgJ12qAMGO+tN0dpMFNxTP0bxg3sq+hDeBp6N3b29cLTjKIyNjQbXDCp/hDMyKoK2vkYBd0zJFEUBqHyHhKxgeOJqIAkKZBkZcHrT6XddsPyCn96w7obXBSFCyc9ULCTehsNln8I3JtHU3c13N/zy0V99o3mw+RPD4rCCZjpM30Yt3O2WYcqnIak0283RbOrkxhYoQEJXdRBl9N0ZxLmOZpi83HxY1rgUqsuqidENFwFjsZ9+TSuryqvITb+Dzf7MYB77qpht+PnzXFyxtx0O5rHAPbgkycfO2rUPz/ShsgE73c0CTSjDwzABCRgoGUlGQnoZAroOmmqCR8wAr+GBLNUzVeotfq2msPbXWTmuLcVlxUPpoFZMYhktPDpPR2Dz5s2Sb52vsrWn53cHhw+ePeEeUXSXBshJwbaBCbqJOe4GyLIEesAABRRayxgXEgR3QEGUpXxyeXXm/o2QT54K0Ih7aOPMnkE/cKRTI7IHkWW+hF90HiRw8qdnfOID92T7QC5Z7q4JOW8EUHUVWo+2USCdP+AHQUJ/OZrjDfK1E4mNajPNRwF3fAbXq+bTQXCzHHckxnEZHigRiydOq1v/Xx+79GO/f1/R+3rSbdlMYIrjXr4pfeDSn77vM23jrd84PHawfgomAGSmfRsYyIhgTMJQtMo9s3WFifjoz6urroNljcsgOzObJleRMKee0Q9iNTkqLhAmPTNmIguQma8v4iaMQUITS+J2+vsIp1nUjw/vZ7RQAwEHmV+GgHzJImfqZeF2GKegaBJG0xtFroLOpRVNty8qrLmnPLe8YzksV9O9mFO60BYam9MRQDbKpzufLmifbP/Y43uf/IlegGAdCPnYmajM+8QDZ8lvxH+E7iMCLSaOstraIb+7vRiTBRDJAkU8AxQpDieR90cD5kTaitX/2G3GB8yx3jdDCHGa5mATVsJ1unDDDc6Dqut0fmP8NZZ4xWtwsB+OtB6B4bFhR7U8In8Ly0zCP7qugpjBYrxBFyFby4MNleu3LS5p+PaFH9j4j6uEq0KHabwD4/D+Ew7cf/LCL07700t/+trunlc/MOkaFwIQIDEUzR4IuomDOxsxPBTycwqhsa4JaqqqQZHRp8+CeFCCw2pyVPM3rPSfBe6WVEhtRZmEWL6z2JvKWaDQtNfHYcqLunYsf6eJ/nuMvse/0e3J4x0okhlrxAvgCshQ5CoaX12x4uGmkuW/rM+p3VMO5VMLAO9wZ77Nbms32707Du04643ON35zWGxbNATHQBFkYpqb7XKyV6I9n8yzyU5Pou+OBO6JthXrG2K3mz5wj/3u6b2fVqzF9is7uFNv8dzmgZgBDV2xEvj9fjLH9/R1g88/lTy4o5uX0o2xJjyAYmZAsVGsX7L64h+eveq82z+59ENtc3EOnlDgjtL9P0b/kf/du7/32UMDB7/RFejK80mTFOmOfg5SLImGMvGLmIUEBWoramDZkmVESaupGsgi4wimIL7ZwN1mop/V6I6afQTAdbqond5njURyo2JpR0xNYkF3KPEyqZcCmTC1zkCJGMAtukFRJZB8kplr5gaq82t2NVYt+b/a8qotq2DV8Fws7MRXwMKTcz0CGB3/p84/NbT2d35tV8uuq6FYF8fUETKLpvOKdw+lsi+JvvvtAO6JjE0scLfEEFVVweVy0VQGNJXAfeDYMTh85DCMjY/y6m+JnpaYxcEsRpIiUbo2stp5A1mwpuSUvSsqV3z5fWsvf2FT4yZ/KtdStLbSu3vS8AV7zb2u326967yXDrz4tdc7X71wyjsJVOfdMnIk+UVMQxehOL+YIufLSsposlwyWxBUBADN8mF6uT363FoaiXQloYXtwHyV6HK1TyH6NfEiEhEehc+q8lmkIcj7z7R32VTApbtA8iug6O5AeX5l5+LC2tvzMnJ+f1n1ZZ1pWBoLTZ6gI7DX3Fuw862d793dtfe7PVpfpSpMgOBC/zqWNUrPlcg+S7YnqXhnOLinos1o3xW77fRo7rHfO7PHEcGdDj3uHqWUNAAEd0VRQCd6bSCiGqzX3tHeDr6Aj+srSZyWPKZLcDFGUAXckD2RDZdveO8dy6uabrlhww3Nc6XcJII/ya7xpJ5H7f3eI/c2/OnvD33+xcM7v9gr9cmqoiIDLeWu0yQnMTcWaGV4MqGqogoW19ZBTlY2KJLCiggIMuga0t9OD7OzAs8ssCNBIM4vTWRR0/KdA3Bn9YjZhkDOZBxvSrHjPk6qeoQFPazBx6BFE2tqu0HWFVBMt+41PP11RbUP1RRW/XZp7dI300ngEOfQL9x+nEYAyzrf3Xr3qS2DbV89OHLkiilpUtZVHyiKSIGbqQZ3J3slXUORindb4J6KthIHdevJ1IN7qr4r6Pq0ncMUjYWKGZYK5pbT4dERaGltheHhY6BhLvtsWVZxLAwqFiNK4NW8UCfXDp639vzPvfecS5+8MP/COUsRjhd/4vi89N26bWhb3oNPPXjZy0de+sae4TeX+1xTgFkHGmbHpQjcMVK+ML8IGuoboLK8AmRRAdXvB5fspgUSHkEfCdyJAMGBr3u2BW3/XTKUlUnIOzSR08GdpRlRNDLfDATuVDfeBFHGmAQAXUPPPMYzu6iGvKzJkCdk95VmlTyxqGTxAyuKl+5cnbV6IN0pIelbiQstJzsC2ye2l+9ofvmjzcea/23A7C/WRD/ISFCDAU9oJI3FJBVHB1IFHHG80pHgHVd7FC6c7G6O/sb4xih14B7fe2OPWDi4T+upyArAaIYOnZ2d0H70KPhVP88MSlKctJz8RLQkQ66RB+ctOvfJtY1r/u3K867cP5cKzQkJ7lgG8kfP/mjtP468eN32I9s/3G/0geQijhV2JbX2ud/EFCAzIwuqK6uhvm4xZGVkUiqEjPWjOY+19aqgtspfzqqrhfLgkuGsnm/gzipuRQF3QSdwR5jH0rzol5dlhcz4GIsnGS5QNAVyxKzBYm/hK1W5FX+pL6zfurF4Y1qZmmIfBQt3HI8RaDFbPH89/NR5LcdavtYy2nrelDQmgKSTpQcDV3VejjhVfUs1gMTqVzrehydLusA9/v6mBtzjf2+skZ9uzbSnv2Ech3VeD42OQFtbGwwNDnIbUUhFi/2GKHdY4G4IIAc8Zm3moqmr1v/TD1aXN/z2Q2s/jelvSUoPznt2QoI7ft7mvZvLtu558kMvHH7uOy3jR/JUSWU805T37nwAZt7J0mtQc0cgz8/Nh6bGRqKmxQMHAybwQsDCa+ZGYz5oO7jj/ycaPDdfwN3yq9O3E03t9LK4zCyPNYtZoRn0aRHFjYgEQSbFREiiiwp+yLoMmYZ3okDJOVSRVfZ4Q3HTg4sqF+2bS6k2mRWy8GxqRuDBtgdX7O8/+C9Hxo58fMDozzOVAAVkAi+4EeT0Ts3rImrRVCEyuQMjau/SAlppAvfE+jo/wT2WJZTOKtMkXztp7QFMubSAPSnwCJImiboEWVqufmr52j0fPOP9Xz2t+rQX11fMLS33CQvuGFj3q7/86oz9Hfv+6+WjL509BmMAHmAR86Q1R4BtbiKPuZCJs14GURDBrbgpJW5p41Lwut1gaAaRFCAHu/Ue+6vooEghuNOncJ/68TTLYwEb6xBktbKtiHk+DBgxT3XjTQBraMjCwYh8WB0A/IVINn5kEHPrbj1Hzj1a7C15qiq/5uENDae8sEJYMZ6is3yhmXk8Aq8NvZa3rWX7h46OtX25w9+5zKdMgCgbRPoRmEKSGiVIuJSKz4i551PxElsb6XpfaBemtsOJ9Td5JTSx987+7VHbxDPKYMoXVn87ePAgHDt2jGhl8RmimHUi6NkipmfwF3DeJFlVoEKq9F+y6uI7z1l6zvdcq13dc5Hbbh+ZExbcMbDux7t/XPHavleu3vbG3/9jQBgEv6JyikCio5khkbMKcLyKVIy9gVzsVAJVkCA/Nw9WLVsJZSWloAU0UGQkuuZDR0DHFgeTKUJ6gBjFX5jqBe2kvXBZJ9Iz0d0HTEK32O1CnJ6sJjwL8mFfTocPrzZH7guL3Y4HQ3C6AJZrasggqy7IMnOGKzPLn2vIqf39ssqmZ9dlrxucq4jS1B6RC605GYFtpil3tPzxjL1d+6/tHG+/fEIaUXTcu4JBjJFTUwFwu91YXNtJc9PucbIX4m7UYdBqIu06ecb+TZFS4cLbcFIIJxXjZAdDJ7FF9n6m4v3h7YV/N74j1C+mYaDGjmPY1dMNhw8fhkAgQFTkNK4OwJ1wxQpg5qW46dwnalqmu4ggQoaWYTR46nuvfvenrl1UXf/4ZRWXzXkxrRMW3HEcUXu/9d5bT9/T+vpdB8cP146LE5yekg+0bfBZVcjQz2fbVMFFQrUCRPC4vVBVVgFrVq4hk71bUYiXnqH5dHCnn/FRxUjy8CvVi5q6kGC0vJPnrP5TVTj+D5Z2gqCOLHX8+zkvILGD8fSTIC8Ar+SFoI+avUYmfBFESQHZcIHoEyFT807UZJW/Vl1QcVdVadXfFucu7mqAhsACyDs5/k+se3ZMvl757N5tn20bbfnkgNpXa7h8xAmPB68oyRSvgelKVD/bwdq2vj6e9RzviKWz7dn6Ev5eJ+Du5NtS8T0WGB5vYMfvjcQaGhoHzmgooLyogy8QgAMHDsDQ8FCIjCxYFCaGWR5/HTzfbcpiEFowhFiGPCNvakPZ+r9f/+EbPrOxeGPfXPraQ2e2k5UwT+9B7f17f/9eRcexji//+aVHvzoqj0h+McCitsk8zjoeNJ3YzCmzgjsnzyBpjABegtzMbDhl9VooLSplzQbN/1YERajF4GIPi51IxYZKVFiItmSd9ikc3E2k/EUYJ2tIiI8+qK3bqs2RGGAK5I/XMOBOYtSPFNsAMoi6AILfhCzRq5ZllBytzKvYXJJX9ecKuXj/WUVnjS8A/DzdgAl065B5yP1K25737Dr66nWdU51n+uVxUZBV4t82qPwgyw8mmZEWifPL6Vp23qINHuIQMhJpP9oz8x3cHSQDTfu0dMxR0GoaMTuJaeykxYsi5bl39nTDkSNHQMP0KlQAuVne0bxhcxY+4Jqwm+hBBNmUwaN5zHwjr/eLl37uOzec+43bjwewM/XrBL/wsHjguQfWP/KPLfft799XFXD7hIDoo8MieNnPCIdfHJxArBwHArhlF5SXVcCpq0+lIDGMGKemuOZuH8Z0g3siGyTWMRmrTeZlZ+Z5BHSL1psb3tlSorXO6H2o0Ay9FKl72UJDcFclVgnR1JBBwgQJCYIkmbniMZ5Bl8x8Kd9fk1/7eJmn/NdlnqJdF1ddjKx28dtoT/C1fbJ1H4XxZ0afqX9h30vXHZ04+v4hYbhEUwJgmAFS0LE6AQtGNUA3sGAM2opib9hYazcV4zgX73AiuM8nzZ2XYIlreFM5jva2oroirFRdk5nkJyYmYO+B/TA1NcXAHc8qlwSmyqMZYi834jghHz0qfxbYU5VCCRTVBTlGjq8hr2Hnz2/82QdOFU7tj2uAUnizg09J4dvS0BQeGD965b7CwaH9X79jyx3XjntGFJ84RZHbIfP69ElwtMAskz6vQ4MFYzyKB9auORXKS8tDFacQ5SyTzDQx1hZY59B07mR4HPU9QkPJgntIEsQBQV55THizrlCAXahcRwjc6S6q2gWgS6xwg6Jj/KNM4E5MZLIBmoJlFQEEVYJMLRPqMxe9WFtQ+/Pi3KqnJ4r7++c6IMXJfCzc43wETNN03dV81yd2Hd39lf5A34qAywearEHAZEAuU9F2RmFsmDpGvMRsPNH9ELPhsBvm6j2kL8xiJUgFuKfuW5iw7/RK3XtnjpEoyjwoLlSPhc5/GymNz++Hrq4uaG5pBkmWQdM1lsXjlskFRP1zgIjhlmD6N1onDRE8Pg+UCqUtX/nQV75z7WnX3u10bNJxn4NPScdrU9sm1oAeEsbO/Mn9t24+OH6gYEwYEy1wt0wuwYCHWF9sWdkRZDD1Dc2Emk50qx7FBaWF5bD2lFOIjpYY2njgXSSpWxCZOSiVV6LtpaIXWOedXQzWLTraUAUuVlUvFHCHaXHsfkaCQz4S0DUNZFMCL3IGGAYEND/o+L9uCVRkkDIEyJFyQBmToVQq7KgvbvjF4spF9z330+fab7755gUNPpULag7bem3qH4seeunRH3X5uy8eMUczNUUDTcbCQyy2RUKGSSzmgWUz0ZKD/47Rv0T3Q7yfPV/ekwy4p/4bZgd3MoUj8KX4DIwkAGFFUFbMi9e/EHANoXDIlCzdMGBkZATeOvgWjE2OsZgpBbWNkD8+5mKjF/OVYw+m4+Z5SZehwCxQG7z1z935nTv/aQksmTieFsdYUBfvHjgu92MdaO8Z3rKtu5/8rz+/8vBV/UZ/hqqprPSjVXzCaUAdKaGsAhwBFZmQTQIcl6yAS3TD6lWrKO9dlmUCd2Y+ZNH1dv8PaqupvJLZJLMdks42IJKKWEEMbBMxr7uloSPdLIK7FVcv8MpIWPGQsQHgvS4ktsF0FAxnENneItM+5sNjvW4KotJBETDYTgZXwGUUyAX9i4vrNjeVNP5heenyN6qFaizdtHCdQCOAwa879z//hVfbXv7iiDhc51dUwSfqoCObIc49BtOhYIdWHWKoE1l99iTA3QKXWMOUzL6K1Xa8v4/VlxMF3GN9R7zjYr8/ctvMVE7nEqYqW2nPqFgYOkz5fNDd3Q3tHe1EsqWrBoCLn2doXreQMKY0yQEeo+J5uViqGioI4BW9UJtR2/y+Ne/98X+9+we/FgQsC3f8rpMC3KlaXMc/PLtH33zfzx/72Q+7Ap0V4/4xUTOQDhWBg09IeLS8ZU7HgDDLMYxzEbyfTQz7lUg+YkVyQUVZBaxYthy8bg8Bu4g+eEruTh+4J7tZoq1ZJ2kzbBRmgjsV4MPgJ57PTiZ5Cq5jWjr+0dEcjynx3A/v0gEwgxlDHlVMnJPQzyoSVS2W93QrLtC1AKvyhzS/qgguzWNkQuZYWWbpjsUlDXe/o3HdU03QtJAud/zOjbjf/Ldjfzvnr6/99X+G1e5TpuRxV0A2wC+YoOIhLEpUVhm3nQs1LtSq0KeJvs0YJ1S0fWH93Ekkd7J7K+7BmOWBWH1JFNxjtZvYN0TW3NPzLtbD6G1bLhybOxb97IZO8RtDw8PQ2toKE1OTVOVTVPA80ynIjll1OcDzAWYWSE5IZluDeN7jWrUC8VjNa4YL+e6C8bqsRU998/Jv3nx53eV7jncg8EkB7nzSxR0jO+p+uuV/v7+j+blLRvxD2VO6j8y9pH3zmuxYgo9q+nK8J+A2sP4uHiZs0njc2DSbIIWJYTk/AYPr3LBy+QqoqaqhUrCY14i/w4WHwXZoztfVAJBCb8XcRdk9sQTFeFKBZtugsTZcrEOQEtyCnZ25qa2FZBeArbssSgD8ncSrxqEuz0z17AkKqELWO4pc5f4vmjoJRF0EUZMgU8kcz/Xm76nKrn7klOpT/3JO1oa3BAFLAi5c83YETBD2wJ6Sh55/8L+7pjouH4OhvIDiB00yAb3qCOnE9khnK6vZIOKhTFL1dLO8fQ071cqpmRimYSd7I5KwQD/jvBmx9o91Dkzb7/SP6SdAzPMgxkTH+pbQ47FsItOzECNFxUcbV+d9cLZqnbSHsTqKy0XR8Jiih7nraLXVdR3Gx8ehu7sLuro7idKY4jmsCHnK9uHAzs9rOm9QIyHFxGDVrcOnCh9RJAJ2UQXIEDKhKre6+azGM3/9hfO+8Ju1+WuHnX1d+u46acAdh6jdbPfe/Y+7P/GHp//w7/1TXZXjMA5+NP1JfMugj5yA3SalcTpVNBEjwFOYd8h1EzbyTDPF/1B7X9q4BPJy8hgVKzfPU0AYabAkNcwK7o42cor8VbE2SKzDiYB6Grg7X5T27wxfcDYXVjAymgKq0ERLfjNGX4txD0gJ7JWzpnLNvKPFcunT56w56/fnZpz5kvOeLNw51yOAdSD+2Hrvx148+MJ3hoTh6nFxTNIUnVwyGMPB6hRgWCXXlDhHQnjBmPD1G49mnozQ62S8nPbFEnLtbcbal07eb90TX1tOwJ3tzlhnQ3gf4+tH7C901l6o0hu2iKZ3VBQQ7Pv6+qCjswNGx0f5eRzh23lMMN6AwI4MmuSrR/4F26ElSSyDA88nMlzqAC5dgUKlaLKxpOnJqzZ+4P99fuXnd84HpeOkAnc0zz9w9IFlv9vy2++/2fHG+UMwnD0l+Kl0pCCjRi2BEeC5jXiIWJhP+dpB+/usGR4I5Hh5XB4qKLOoug48LjdpmKi16zprVxJFomOd9WBxIIWnYoIYMM8uSjjZwLHaiL1NuQDsoC+WZmb1izaTaYIMMrh0j55pZvYWePKfXVG+/M41dWueXeCldzr6c3fftm3bZGWdUv/0q0//b9v4kXMmXZMen+wDAnfafyyldDq4W0GYYRrtHAm50UYnlvbvZFTTCe7x701n4O7kXEhWWIm/7zNHG6Pl/X4/uN0u+iW6ZPEaHx+D9qPt0NvXGywgbJWuntEKRdejTsZih6zoISshinkhBRZkzbOxJF0Cr+6F2uzaI+vq1t159aVX33Zu9rnHLf3N/k2pwA4n63rO7tlh7vBuefovn6AFFfMAACAASURBVHjghYdv6PH31k+KE6BhUjUGWSDgUm4i6gkGSFjcBP3CwYwbK6SbTWykWF0L3HGSCwsKYUl9E5QUlYAiuxjhDaesZXn2s2+gaHBrX+ypmKD5BO6JbORpBwz59wWQDMnM0L0jpa6SHZXZNX84c8mZzw55h3rPE847rkEsc7bQ5/mLTNMUnxl7pqCto+3Trx157RsDZn9ewBMQVJcKAQGJphg5FAI7muWZjxP3Iys8RBqjJXwnCeyJrLnw4Q0H93jcAlZb4eCein7RSZXQ+MQG90SWWCJ9SeSZmfPDouUldLvynHZ/wA99fb3Q2dkB4+MTWA2MHosM7jzTh6e1WbFEFFdESMBYPhjTqQGCgutXAElVIF8sUJuKG5/Y9I5NP3rX6e96Yb2wniXQH+crFdhxnD9h5us3H9m85P8e+81/7u/ff/GIMZiriQHQdJ0CtwQB8yFxItG/p9FBYvBCJ+h7FwwM4sFAisjl5ezgLksy1FbVQsPiesjOzKYcbdTYJUEmggQ0C8W6wgE+fKHHbiHWG7iY4kBbnq2lVGzAeA4i6zC13mtFpjL2fo1ZRzQZvFqWr8hT9kZFTs2f6svr/po16X5r46KN/uMdzBJ7Vk7uO1DI7jzae+aeI7t/2DvZvXZMHpd8Lh9g9Ub8jyoGYjwFVRdk4M4OXUyb5IL1dKqIhAYsVevWDu7hZninQalWHEE8+8DJRyf2jakH98T6kahwMn1kcMVIElpO2bmNQD947BgBO9HMUpVKDtQRsphw/bFKn4xJ05Qw/RlN9Chkog9JIvO8IKMfXwVJNkEyRJD9HqjNrWtZXbv61/96+TW3n5dz3oCTOZuLe1KBHXPRz7jegX6+r/39Wx/468uPfa1rrO0UnzghaoIOBga9IQsWHSaYxqVSEJ0VMCHqMmkSaHIxBQb84VcQ3LkYnpudC431jVBRVg4uxcXTKtmwomTn9AouvDAQdt7C7G+K5d9PdGM6/T7rPqfvsR+Y07UkTH7GDayDSSlTXnCbGXq+XHi0PLdsS21Oxb0ZmRl7Li+6fIG2Nt7JSdH9qLXffeSBqoHJ3usPtO79V5806fZ7VPBJPvCDn+JaENopVoWXDyafO+07C9wNClK1NKdEu+ZkvdktQ9HuTw24p6e4rJNvnDl+qQP3xN4f6lGyz5OwxPPOEdxREUAmuvZ2Zo5XNQxutlLlImvuuBYlQyYhU5d1MCRmAEQdT0LrkqGwAGDFAN1UQRJMkDUFCoQi37KKFX+6cP3F/3vGO9a/PJ8sh6nCjkT3Xtqee3Li+Yr//t13bz7Qu+8DA2pvnu7CwhRIgIW1yDGnGmcOwR1FM16SVMfJxWIoTHOPZL5h5kNicKFFhKxa5WXlsHhRHRTmF9KvTN0koLei8p18ZDrBPRawU58TMu05+bLp9zh5T7hmZG+BTGLMNsYsLCKGMsog6S7IlXJGy7JK/5Lryn6grKjsxQ+XfHhgPgS2xD9KJ/YT9xy6J2dEG7nwcH/rf/eO9tRPClMAGSYERBX8hh9kBZkJJTB1ASQMcrWkawJ2yyx/fMB9+lpzsnOcz1U6yrU62U+Re5gcuCf+3pm9SUVbgiQG6WRx1np7e+Ho0aPkc7dKulq6VjSlTTIwSRdZNDUwJB4vReWpGbgTD4fkZyWtdRMydC8szV96cEX1qls//+HP33e6cDqL2Jsn10kL7tvMbfLWrU+9/8k3tl7bPHTotAlpQqIgCIxq11EKQ5IV9MXjHwDMgkOtHdV4lqLFtIiIHFkUbM8jfQURvF4vpcXVVtfS/yO4Y742/h3PhYs8vifiaX32e1OxwVLVGxoHLmxYhBT2/pEJDaMbJBP8mg800EBSZABVgEwhC0o9ZS+XeUvvqMiteCo/kN+5qXGTP1V9W2gn5jqSbn/r9hVdo13fPjjQfKXhMmBMHQPBI4AmYmirDqIkgYTWMwNN8gjuIV/oXIG7k0Ax+5qbbj1KbBWkGtyT27OJg3ty700XuANoGlpbAUbHxqCjowMGBwZBR4pZSoXENCZ2ukY6YylQzkRSMiTX0kNp0RhcZ6DyILHoeUUFEX33AQGKhMKp9TXr7zt/5fk/v/6M61+fb67AkxbcMXL+tcnXyv/9vu9ct79v3z93TnYWBwQ/I/1XmeZOCoOAsQ8YLoEmGJYPQUVRgpzEYUuB/xMj442AQSx1iEOF+QXQUN8ApSWllPuOGwC1E6cDbG2YBXAP+c6sdLgZkcocEKh+PBYdkQ0Q3SJouglGwASkvKlwlx6pzqn4Q11e9UM1YuahdeWXTs23zZcYRMzfp3DPPdn7ZPGb7bs/cKD/4C3HYChT9ErgNwOgy8QLxsmJkPERaZ8snzvj5maxLiGzPEYtJ3tFAqJ4gd1u2bKzn9l/7qSfqQT35AE2MXBP/r3pAXcd6xNIIvhVlYAd2egwep4sfBjhQYFyIX6Tmb0gdY0hPyp2jKGLgYQhgUQOdxN0OQBYZ8RrZEJTftPry8uXff/aD177+Hph/ZzXa4+15pLfPbHecBx/327u8N6+/elLnnrzyS/v79t7zhiMiBons6FgdpHYbUCQWQCPqSKwiMRqR1H1USLm8ZMo1Q0JDLjW4VLcUFlRCUualkBuVi5MTkwS2Y0FTJSzjWVSeUoXBn/gxfiQo19zBfbp2LTxTn08fbB47tHignETSFWK4KBTAQdMT1GgSMnrW5RduaWxaPHd2a7ylzYWb0Su57ka0ng//4S/v8Vs8Tzz+jPnHx1t//bB8bc2TLonye1FNMMY24KWMNSQyJeOWjtqS1blN7bfUHPX6WA1QsWZ4hyZaVYeB3Ev8aw7J12J1l6yskoq+4lEUdblRNiJV5CJNk7JfINdsKJzFCnCsQ6BJBILnW4a0D8wAJ2dncQjz5QDlnbhxCqKfnnGNY/RukAxPSAqmFdHQC9i3Jagg0dwQT4UaGcuOfv2i0591y+vWXrNvvno/jupwR01ib8N/a36F3/+xWd3d77xmR61u8xnTvFiL6hV88pAoAHIvIY0nj/MIc/XZxQswEhKtAJoJkuJEGXIysyCmppaqFtUB4qElYYMAnhcZGgyQoEgyEccA9StzTFXSJTMpnNy4MW6J573M1kcU+JY/ARdJgplCAwY5aqDbAqg6BLkQpa/IrP0haXly2/fUL3xiWqh+lisviz8PrEReKrr2WX7O/Z86a3+A9f0y72ST0H/JKseGIxf4eBOvnauGZG4ZdParYqDKAAkes0WtxHeZjxrz0l/0gHuqe8jA/e5BPZEBYTw4FpsB89R/IMFYbC6m+yWCdBRY0fSGr/Px6ZKRFZR5u6cdQxJCODU4/i/VJJaBAHdqxhpj7FZhk5V5LLFDFhTfuqu0+pP+/6V66/829nFZ485WRdzfc9JDe44mFjvffOOzRc+8doT173S/uoFfrcfdExTQ2g3XWDKIqjgJ2BAZdpQUWJj1cumA/xM8zxRGBomS3mjuDwBCgoKobFxCVSWVYJAXPQKpWcQuEsSA3fiPA5VL5pt0lMB7rSwY8y0k8Mj2chldppYFpHQVzt59/QxYgZOlnuKGQoy1oEn2lIRTb+mBprhI8OMJMimbHjUfKXocH1h0+bTl59z12nC6iNzvdFO9ve9Yb6R/+KeF9/fOth23dGxtmW+DB8EFHbAWtUD2fQzbZ2IQngtAmtsLJN8SBBIHNwtIHECXvGvv+mzGe6PTzW4J9u/SGsPNXcnYxOcmxQF3CbyLdEyFayfo8aO/3V0tUNnVydMTfhYLjqey/zci/levI8oZRnAm5jUgeZ4yUWBepg9hW1lSB4oFAqNi9Zc/JOzGzb8ZtGqpub5FCFvn+uTHtyJtW7fA/l3bL/jU4f7Dt/YMdlRoMkq4xfWBJDcHlBlZD8LsNlFgXYGuNMRNW2P0MbQACRFBAP9OmiiBwFcLjeUlpTBksalkJeZQ4+FqFRZOgZG0SPIO2G9Sie4x1zwYafCfAF39J2xgEccTwUE0wVYbhFLhoqGRvwFmMqigwo6Su6mAorqVvMhv3txYf1TZy7e8MvTc0/HAJjEHI8nO1LH+X2Y+rb56OYz9nceuPbocPt7J+QJV0D2gS5haSDmw7QDO6vCycCdEUrxAh3BegN8WpLQ3OP5hHj3QTTAi5XvnohZPtG+xf7+2Es/1e9Opj3rWevcxDM1GJMjCdA70EfgPjw4zAvChKDNUblv63ZuCERmMwkUsgAiGQ6CvktyQ4bmhVMqVr9+etM7brrolE3bzys5bzz2WB+fO056cOcSvPj1J76+/tXmV7/6euvrV00oo2DIOmgqmlsEMGSq60oaNSnWCPO0E+3DwzeD9SP8G635ikS1gXHxSTKL/PW4M6C+rh4WV9dRqhxednM8gjtq8ccT3BPZaOkA93j7Qd5Y7l8nWwlq7RR1zVnO0HSGZR8lk5gJdbSsCDK4TRe4VJfuBc9geW7pi6c0rvnFsoKVLzZAw9iCHz65w2eXuat8+57tV7cea/ls92RPje7WyT1Cpkz7ZZmPbKYka5cxIYBni6DgRv9MTnOf7aviXXfhbUV6fgHcZ454suNst8CQz52JgvQiC+A1Q4WDh5thcGgAVL8a1NhJkbIsDjw+LuqaQCXfKvRFgfVoZZXI+ooEOKIig9dwQ6FRaFy49rz/XFm3+s5r113bMZ8VhLcFuOOE3nHgjuxndz67aV/Xvpv2D+xdFfAGKBBSw/rhokxWeNPAakH8kCF+Yc45z5YSWxfWiCEbnczqUFO9d1ocGDAHFC1fXFAMS+uXQH5OPng8HjLNByVNvkCdDH46NPdEN1wqwT3RPjBwZ3/IRYbBWTQ9aDdhfjXKdgjuYlZnHlOvJF3AlEcz05UxnufK3bOsaPn9tcV1j0IedMxX01pysJv+p03TlO44cse7j/QdubZjvGPjqDCi6JJVdnP66uWuddapMD8R+yebO6KhpRLBscE93CTu5IsTXXvT5JQIZupUg3sq+hl9PGIE8h5HM3wkQcrS2PEcxXHBLCUc7/GJcTg2NAhH2lrBF5hipnVe8c0av1jzYp3rdPZTzBX66XkxIwMzPCQATYAsLQvOqjvjmVNqT7nhrKaz9sz3FFsn+OJkv5wQ99z815sX7e7e/ZldbS9f1xXozjBdKJWZ5K9FQNZ0lfkHqZ47Kx4QOoNmgrvsksFQDZLsyEXP+SUx4t4te6CmlOW+FxQUBMHd0tjJ54486VGiea13zwW4Oz0gUwLudHAn/lUsjloAzFrEyntYQpYtYtYmA3YkLpCDdQQUEUko0DijY3wNpbK4/LJeIpUeqims/XN1ae3DFWUVe+djOst831jbRnY0PLfvmS91jB390CAMlATcPlZUA6mc6ZBkXN+hixEQsQ3DM49sWM9M12yvsRz42Ucg/AB3Ml7Jgma052OBSDxm+WT7GHscooN7Kt+dirbIKsqziyiXnYM7nqH9/f1kjj82MsxS3bjvnM4Yrq1bUfaxMpNYkjs2wbR2y/2HJFlyQDIas+v7373m3V+rKap59EsbvjTvLX5vK3Df1rLN8+j+hze80rb7P145+to7J8QJACwA4AdwSy4IILhLXHsIgkYQNqZZ6YMmIkzHsLQODu4kZRoiZLkyoam+Caqqq1g+PJmIp2sjsSYgcRicdpxOU5TCN9xcgjvLNU38qxDKEbxZcopBAM9KOjChgbR6Du6EKai143ZldWQt0RxkVYIsNQty5YL20pySbVUli++rzi/feXbu2cMLZvrY0IB37DZ3Z76455WPHeg78LneQPeqCfeoqLr8tNZETY6oeROZCF4I+nzx8/PYptBbPnp0tzgDd9ZkrN3E2koKcHj99ki9ShW4J9U/Z1MXtahVqt+divascbXKrFKWkmlSnfauri7o6ukElWq042cxUzw9w0x5zNxKccwc8KOMEZn88TxBF58ggiGyWBDZUKAA8nwXrbrwnnNWnfPt/GX5fVcJV81e8tPxPKTvRme7IX3vn9OWMbjul/t+Wbr78Jsf2r5n+zdaxlpK/aKPfH0KFh1QkUgYmesw6I1phDYrfOgfnMeYgugwJZJs+gxeDFxh+AfN9ppApDb1DfVQUlRM9chNzLPnkfiRBn+mVpv8FE2PTw8zlVpMcMTBO8t0ECtf8lfy4M7MZgzccY7YH2bSDbXOTGu4o3FuWEYDzhMGUlLMA/6niaBoLshR8scKvMXPluSW3VNYWP7Mh0su71sA+JigKjza/ei6nQdfubHH133RmDic6ZMmQZORgU6meJSZZnU8eLm+bh2+Ya9h2i1boywPPmY/gjc4AfdEwcbqRtTnaftwf3CUPkeiPY30dYn2Mb7dObOT6Xhv7DZZ3gsbPQuQrS+xnzjMyko4LUng9/ugu6ebwH18chyDmpg1SMdUWBMkXrQLeS9YOW/b6EQyWmC7KHBinjtJpyh8ostPgSwzM7CsYMm+z1zyqeuMCeOFf1n/L/Oi6lus+U7FeR3rHfPq93vNva6t27eu2Nm866Znmre/b8Q8JgR4Pi6o3CLPsJlVBeJ7gFHS8hQ5spmzM0hGEOeLhczFSG7DFxYy3iGhYXV1NTQ1NFLlOHwUl4yVEWZNQDDWCBm6bCPmxO842wDH3lzOp8felpOD1N5y8NkIqXBOemB/t2WIZ/WWrStklqefRMj9s9+Ld6sQAJfkAsGngNfI1soyynYUZZX+sTSr5OlzF284WifU8WRZJz18e92zvXt78St9uz9/oHf/J4fNY4tUZQoCoIKBVRElLsQmYKCxT1ssYJ+zdR+MAkh2jmeiSqr2ZzJ7k7ZLinzs4SMUq10G7Xhysog2sojydWPxjVCsEqW1kaGc8tpHRofhaNtRODY4CKCwam54CSi4o4WUiwxYzhu5aIKaGjPyceGRH+Mc/NnZzFUFep0Ebj3TqPRU9L5nzSW3ff7ya25dAktOmIJUbztwx1m9bddtub3DA5c9vPPhH7b7O8pHjCFRE7BEK6a0cb2BF5NhwM1MiAzgkbWIm5YxeM4O7gL6grFkIPM1ouZo+lTIyMyEutpFUFNZA5kZmaSRkImeS6v2A83SPkPaS+ygomhHTqyNFe9RlYh/c8bBkQC4p/o7sE8UcS+x4BwzIIKkuiAbcqHQXXSwOLP4T7VF1Y801S7etw7WjS5o8dNXyi5zl9LR0vHuF9t33dTl61w7Lg67DJdGmScaBZfiAZ0Asse7IKPcn+r1Yjl9ku/edHBPeT9t9Rji6Wuq+xFRqI82Vxa4kzWTnXUhcA+qPkEmWAT20bER6Onthf7ePlADAQCFa+0IzgaWYkWLKtPYZ4A7eeZYtUGy2nNrH4uzQoZSboXFcq6mG3L13IlTKla98K+brrnpysVXvjqfo+PDh/htCe6bzc3S1O6psh3NO254bOeWfxlWRjw+YRJ0rARkO5QQwyUyDQoM2Ekz56hPVJq4kJh2z2MxCNixKA2zMGE4PrYpQlF+ASyqrYOy4hLwuj02Ao/pU0AHCf0oFFQUz0YN6rFpOFyd+uZn3dzzBNyxj+i7MzD6liLuMe0FTfUuKHQX9JbnVT5dlV2xuaZ0yQsbs9cNLgB8aFZ3Te6q+fuB57/Z3PfWlaMwXIxMdLrCSmSCjvvCIoFKZOUm90w6gArbjCcYLvoXhMA9Hf20BOmErWpxDn1qvsHiOKAdGQR31jb7N9oy0a2GYD0xOQE9Pd1kkvdNTlF99aBFlcAddS+KugkpZJbmzqR6lmFjWQcQ3Cm1lr+OczAgwVmmka1XuMsPX7rhkh//88X/fM8KYcW8zWmPNHVvS3DHgUDto7OrdeX37/jRfc1jh+snXZNyQPJR1So6ndAkj+X+OLiz8C0AzSI5IJBC/mukQWXSJgkA3M1rEXVISEOrYxEZkcht6mpqoaigCFyyzCPyZ4I7W4OJg3tqNl2cO92pFhUnuKfzWwjUycKC5XsZcxrWF8CqgVlC9mSJp/SV+qL63+XmZTx2RekV/QsAT+Zb6f6+Bz+6462d3xry9S32CVNSQNYhgIWvQcf4VL59js/RkrL1EhY4l0pwT1kfk9iiqehDKtpg5nIrH50FyoXcMRzcKVhOgIAWgIFBizt+mH4myCIYlM7MB8OmbAVTYi2fO2dHxCIwDNyxJgUz21OhGMaDTAF0roAbisSCwVOr1j7yrU9+61vrM9d3JzHcx+XR47MDj8unznwploU98NreD996/89u6YdjZVMZfiEAU2BimUDUrbFylWXCwYMfjy9eBCMkYvL64rz5oImdREeMy8DFZwKoJmRkZEBtTQ2Vh0UeeokCvvBBXpEoReOSkk2Xgr5E7IdDcE/7N5giqAbLl0VWOwM5DiioFiU0zIl3U3W5Aqmgs6Gk7veFebU/+kDVxRhJH5vaKwVjNx+bwIDUN6beqLxv30M/PzJ6+AINfFk6FtzFPYFCkqGDCwwKZtIwajl44s7N16RqzURqJxXgzjIFTiJ3RUqsgyHN3SoGZa0WywKBf6uqCoPHBqGzuxOGhoYYvayEAbKoVbFCL3RZGG2NNCEcR3eKoRLJlWqlGk8Dd1y7kgJEdTXmMiqU0p3/9onrbvrEik8/cyIK9m9rcMdpx/S4O5+/69an39z2wUHpWEFAmqTKP7QguD/d0t7Jh8P9OAzcLTXFtmltkZm0gJBznqe/YSRmXk4e1NUsgurKKvB4sPY7DybhOcHJHoOpOuDi7YfdHz9rHxyA+1x8gwFIG4waOyJTgNLkBJHXCSBKVAUk3QWSXzazxNyhxpLGx85aftYtG1xr35qPFaDina9E7r9t121KXlHONY8d2vqfI8pIgQbIBsbGEUk/JAQvzc8qJlJgUuLxIvH0L9XrZb6De0rcY/EMcJR7UzHuVkAde0Xk9YIBmsMjI3C04ygM9PcT1zur2sYsrIIiUgZM5Ct0IJPJHuUA4k9ArV0kZY0VJkTkB6rT7vVnQH3W4uazGjb8X/nh8p/cfPPNJ6RA/7YHd3Sk39V877m//etvf7C/b/+pg+agW5Mw04GTzOBiIO2dDRVJehgoZwNxZofkAM9d8gT7fHRRe8c/uqZTwYyiwiKoX4TpcSWgyMq0AhpBaZWzcwWLaDjYjKnYbA5eM+OWuN47b8CdWWHIs4caPMI55s8aJiccwsAwGUTRBTK4DUl1jZdllu46u2nDL2oKK//+CDwyerNwYm76ROYYrVyBocDSv7+57Y9H/M1LfF6fHDACICK7o6mAhAyB6JtGQQk3lchol9N9xbX2HHQmWnvzSXO3C9IOPoluSfU4papNO7jbYwWwv1afJ6emoKevF3p7e2FyapLnsLN0ZQRkTI3D2Bn2oZbSNe2ADmr0SE2D7lZmksfMJg7udApLSFEN5XLZsWXFS+79zCWfvuV9De/rPBG1dhyKBXAHgKeOPZX71ItPf2bLq49/oXuqq25MnICAgIcUCw6i8r42/gPU+hj2YpSmZf+Z7oO3ouuJoStgkgkJ/e96QCNALy0tg/pFi6Eov4jWpFUhK1FwT8fmdXJwxP3eeQTumoCBOhKT+nWD4itoWvkBwSw1AgiiAoLhNj2qe6rcVdK6pnLp7ZW5lZvPLxzsEU4AMgsn8zjbPTebN4ur2laVdk523/RK266rx13Dbp/sE9DPjhq7CyvzqWwrUG1tXXNMKJNs3+Jef7O8cLa25iO407kxF8Q9UcYsNWNvD6gLvcgCd0x960Simq4umJyYIIWJCGZwjWEtd1kCPYA+eZ4KywYlDNpY3rLlVreObCtGijHcSODSZCiSCtUlJU3bzl153k8vO++Sp9YL60+InPZIU7QA7gCAh1fDgeUrHnz27uv3de+7tEvtK5qUpsDAMn+cKZNM7JZyLqOvhw9dsNoAB3dKcQvxn9OgM8YVZp4n8xHS07qhsrwCFtUsIlM9mYfJFySAoRugyC4miHIXb/hGSs3Gmr6ZrH9FpcSdQSWagEYQBdzT8T2zHXxsuzPJn+aS2Kso25aCJK2cWnLQIPUlUhRrCuSYWVqekNlZm1P2l9rCurvX11XtqRbOnEoWpObz88+bz2e3trZv2n5g+89GpGPFqjwpqGIAVEwdRZoPKrnLQpIxHY7MxhYRRJo+LJXrxUlbiYD7zHY5OUaaxmS2Zmc7P5wKCOHtW/QzCX8OMRGztYJCIdJ4I3c8noUYCzPp88HwyDB0dLTT30QfS8Vj+LnDycTQ524BGbVGRGJ2tykfd4qBwmJfIqh+A/Gcq7cCSLoC2WoGNOQt3r+27pTb/2nDlfduWrSp90TV2hc0d9uq3GXuyvjr03/e9NeXnrjhyGjbacekEUEVmXkeLYwG4jyuLR64wYI/aHWxvym4xCATL0qIVo7ltIXPY2kQwPGZLG8WVFVUQk11LQXYGZoBLtlFgXYBn0oL3MrZmA/gHmkTOzkYpz2XknruCR8nYV1hKU7seMH/2LxYwGSx4KPZD4sGSgaSWqAf3oRcOau3yF3wXE1hzb21+Y3bL6y6cDA1vZpfrSDp0xtt+1cc6m3+zv7BN98b8EyCAQHQBaz8xsAd3Vbox0SLFpo6SUtKkmY4HqBKdsScrOF4wT1ym8fHdRupL/afHS9wD7oXCORZgJx14VF5bHgI2tvbYWhkiPnZo1z4lMVHgi5TKxWZmeDCghgxaNZggXiURkfKlwAe3QPVUtnIqvJl92887fxfrVp/6p4TvZjUgubOFwxGAj/acl/JQ0//+ZpXOnZ/st3XtXgKa1IzHk2WdW7FewQFcEs85AwI4eBujW74KFsaIoiQk5VL4F5ZUQkeBHZRBkWWGbjzYgmRCq04OZDiOfQS8eORZSHeiNnjDO6h/nK6S2YfYcz0jL8i9Del5QggiwqAxoQ2FxakUTWiqcwSs0ZL3OU7awrq/riqcvnfzso/q0sQ0Nxz8lwP9W8tb+9v/9ie9je+MQQ9BYbLT1IuCUO0ri3CGuR3kDDemKweIkaSpiEyPN71xpNRok6I0/bijXGfL+Ae7fucgHussYlAAul4RrhyvQAAIABJREFU4QfPG2QDQeIvwwDd1EhrFyQRRkdHobOrE/r6+iGg+md1IDNwZ2cxA3eb1m6Bu/0MZsZTQAZRjI5Hq1OumQMri5c8u7761P/95JX/9MQKYf7WaXc6yAvgHjZSP932/1Y+vnvLFw8OHn7/gHqs0C/4QcWoYBeae4hAPnQFTw4L3E1iSAqmXHKwoAfsI23T4GVJgfy8fKirqYPy0nLin0crANKiWn6n8MmMtemcTn6y9yXUjzBwT6iNBDs+/V10JLCpIX+LEawTj352AnoKpJRAEWQgyDZ0kBWU9nXwmwFAoos8o3AyTyjcU5xZ8pelVUu2nFqx6kC1UH1SmOnbzXbv1sPbzmgeaLvpyEjz+X5pBEAKUOAR43Zg3kvcF/hHBwxXssA99WlfiawVS2Cbqz00ex/nRnN3NE52aSUKCsRqJ1FwnyZY4GpClySY4EcQJ7YEEzo6O6C7swsCaoDM9bNVkmSuNMYPjlo7csLzjR3S3C1HO343xnqiFTYggkvwgMd0w6K86iNra1b/6uJV5//xQys/hXXa45XnEjyV0vfYAriHjS2S29z16G8veP3IG19s6W+9YEgd9qiKCqqsUdERSk2f5jqzB2+gpmf3/zCTL3Pch72I8xhjCJdLcVH99/q6eijIK6DIT4/iYfXfwx6MteHSt1RmtpxQX2zgntDzSXyg/X0m8haICFKoZTJwJw0erTQYSMdTuURTxqQ4qgVvGBjEo4MmaKBKARAFBTxqFnj8GXqulNtSnl38REVu2aPvXLrmpTph7XASXT3uj6Il68/tf158cPDIp/YNNn9+TBnJ18xx0Aw/SIKL8oXRFIqiDjJ8GSKLPmaiLaP/TPWVyHqJCO6zVHZLps+x+5d+cI/dB+dfGKutRMA9vE3LEcasZwbls/cfG4D2jnaYGJvguezGLBZC5kZjUMzLSAUD6lgNScuCZK1INP+bmgBeMxMknwilmcXDK2tX3LmucfWdm85974ETOYjOPrsL4B5hrT82/Fj+I088+P43mvd98chg22q/xw/jwgQYoIGgMP55VmSA+2unjSJbQkF+ZBZexyXJsJdR6XiRUjlQUy/DCnJ1DZCbk0NmX2JO4wz0+GSszeZ82yZ3Z3L9SK6ee6I9D+8zBtFh4A2T+kOHAHFN87KxxP5vSqQVoE8ZFQwTNAiYKmA8hiAi6Cvkr3NrLsgC70CJt/D5yvzK+2uLFv/9otKLTlhWu+f7n8/e1b3r3R3Dnd9omWo/1e/xgSjqpEnJBO4SJwNhwI5CkU4aPNsMVH4hhck4ia65SOCeaFvR1p7z9tIH7s774GwHOWkvVeBOFTUxWE40YWRkBA61NJNZHqPhMd2NtPYIyhH7Ena+Wr8mZYqqdPJ1iL58rvdjhhOa/DF+StBkKJAKwRtwqSuqlz65rGHZDy665KJdm4RNzHxwElwL4B5lEn936Hf1W7Ztufr1lj3X9AR6CyfkSTDcGpgYWcVT4/BRFpAVIkEKNmcxJaGGaCF9mKXHCqzDKHrm25WouMzSpiXgcXl4beG5IQKJtZadbPZYbZCAksZAq3gP32mMWEF/e0jjpMI+pgC6jqFiAsVAoJaqUY4sqa3EjiWj9cWQQQpIkKF7J4u8RW/UFtbeVVlY87iv3Nd5ItR+to8dau33tNyz+mBf85fbRlo+PiKNKH7JR9XeiPjHEngM5m8ngQgBXjB4dgfeE0wgdrIsot6T7LpLN7jH17/0gHt8fYg+HfG2Ey+4R2qfKTACqJpKBWE6Ozuhp7+XTgpJkUDXuDIQA9yngz/jASdeGpMSl5mbDelqcQ1rEogBGfKNPGgqWnzwzFWn33zm8jP/ekXdFSe0tS18ZhfAPcpaxyjhPz790IbXD736xdfadl8+YA55dI8KamCChEXMe6eznVeLC6ZehERIntrGCW9IAJiuwSOxDWEdUiOjRKka4Ha5oamxkShqXYqbDslw03xSp2UCD8e76Wd7xVyBe6w+M58xS2hH+tRglC1ZXUyQ8A95kAUqMUmQLwlUFwUDx0CQSdATBRXvYNo9uEDWXeBSPUaeXNDdUNZwZ5mn5Pdr69e2N0BD4ETw4yGwP3708bzXe9/4eM9E9w3d/o4q3e0Hv6CCiYQ1ogyixri5Wb11FotChTtFDUxid8TfYe2E5ATTWHPoZCmHg3uibRJfRZirIZ628N50uXHj6cesezNOV0o84B6tj2RUNwwYGx+Djs526OntAZ0XikFYp3HntT6m9T0og3PLqN07Skct0iGj4GAr/8rzOGTBC4rPBRXeytF3rbvgZ0uql//m2nXXoJ89PdKXk4WahnsWwH2WQd02tC3v8Re2vvvlg698dU/PvnXj0rCgCj4QJO7jofg6HmjHc6Zt9qHo4D5NTeLBHYLINENNB687A5qWNEFFaQW4jyvAI0tUalfdfAF3EpkMPD4ANJFV+2P6OQIWFgTCtEaDxVBg9LeMkeAAKloPBQUEQQHTUEEw/eSH1w2dtFpJdINouED0S1AkF40vKWl4YFF+7W1FHmHfWUWXT8z3A+SQeci98+DOTXv7DlzXMnr4nCl5HCS3DiqlvmERJAqnI1Cnw8NWOhOBHf+wMcTA0HkA7jamyGRA0EoXmx634WxzWM+kA9yT+abwnR1vW07BfbZ20Rw/PjEOvT3d0NfXB1MBP4gSGsSsqOMo548d3C0rmnUrD/YkgA+msjOyEQFkyIBs8KpZgXOXvfORjevP/a93rjzzwAphBbKWnVTXArjHmM7NLZvLnn35uY8/veeZ/+j0d3jHtSGQs2UwDBEM9AeR4x21FYMWJSNF4Y06DBgm6ZVAxCpDCpCXl0cBdhXF5SCjxoTAw833dHjizfh+eo5No7XZyDxqi/pjZWnseXwRPjqC0BrvZo82lOloJxgRG+GlTt5HYV/8AGHu4RBnAdPorax3jmBWKV4aZF69CgyQKV2ORdqjkKBRtK4IIubEqwpkqC5jcd6iF1dULflldX7p3zZkXjAwn7npnxh9YukLB/9xfcdQ+0dH9dEMU8E6iRrltAd0DRRFmabBWrEnLMjEFrzE7KA0O/HmUTuZP6ensJMIj0jAnSzwRe5fahTDWBYEJ+OdmjEOU5d55sQ03cV+PlkuHIx+5z+fnJyk8q1DQ4MwPj7OuUSYr50ER/S7x0qptLqB56+1BHlFGGRQpCBoLAwFJngFN2QaOdqyouUHPnnZp69flbXshfUV6yedrqcT6b4FcI8xW1ji8rbXb1v82uHXv/Dg9gevDWT5YNyYAFPC6AzOhEQryobk1mJzAO7ETIcWAI35cEUsYYhUqJJEKXJL65ZCaXEpyJKLIknxXgR7lHhRz3S5+M/DwJ0giaLArZpzzsE9NRufDWwq27K3Fw3c43lfSKOKbxsEn7OC8YKkRQjwGJDHNFvkW3fpMmQbHr3MU9a2tKLpjqqCyvvFXG/bfCTI6DP7su47fN9HDvQf+HzfSN8ajF7GzDYkrEHCD3RPILGSFpbDbj/iicmR5p2NqROgCQeDVB6gTsE91rqJ9XtnfX77gTueY1NTU7Ru8I+qYyAqK9iEP0czfFd3J/imfOSWpPxzjGbngrcTwSuongfD4dG1hkgvs9g6FCYMneilM7UMyFPzR6//yPU3rWlYc8/GvI0jJ4K7zNn6mn5XfKdaIm84CZ7B9LgHtjyw9GB38y3PHnrukgnXOAQMH4DM8t4JQ4Mczzxy0wq0i2G5I787KuEaS3sTqcIRFuAwqNhMSWEJNNU3QUlxKY0k3odEN0xzZ5o+VpYj4AvOZujfxMREumaMqbZp7qk5yNID7pYeHWlY4+233erhdJnO/g5mo2aefMsnLVLwjsdw67li3vCi4roHqnIqfvHB+g/unW+HyrbhbeufOvDU19tH2zdNmJMZeMjqJnpAdRAUBu643tAyZL9C4M598FyoO97AjnMVLc/d6Xxb98W7tuZScw8Xop2Me2q+x5r5UG5wuKke+0KKCNESG6AhyKKAqGnQ09MDHR0dMDE5zsDcopO1KQWRYh0ijS3SyjJmb8tixFOSmYmOira7dDcUmAXDl61/zx/evfLi71yx9Iqh+e4mi3edhu/LZJ5/2zx7645bve2j3et3HnjppwcGD6wehUEJFA2w9DspMsRLixBqAMVlcJP9rNjO672TpIqATmVHmckdwR2N6aj9VZZVQl1dHRQUFBLhAwoTEuVoA2gI9lZJ2QjgTkATIZMkfOLS4QtPzQEyc4lNoxngv07Xu2aMky0Iwc5oZxUX4vUrgo9R3rcg///23gPKjus8E/wrvdg5R3SjEQkQgWDOBEWKokzLtkTySLItr7xnrDDW2LP2bJg5Z8zjmTO7c3Zn56x3bGsVxqZkmRIVSFMUKZEUCUvMBEjkHBvdaKBzerHSnv+/99ar9/p1V73QQAOox9PsRnfVrVv/Dd/90/eDaqqg6Jodh5qpzpq2f+5v7/v7HWu3/Wo7bF8RmsMR+0jzK/tf+fLxiRNfHNPHBizVlNCqrptZyj/GmAOkAJVVlUh8lgJ3cQArdXOo1hi627nWwH0xGbl/v2RNhaoG0XiDO/YLNXbT1Ik3HlPRdMOA8fFxIqnB1DfMtCBmOh60iHsffUpQPVn8B1oENOYutUzGSYtV42wAzQxBo9wyu7Hthlce2rbzf/p39/27a4KoZqk1VoL4Sl2q19b1GEX8w9M/rPvw9IHf/9m7L/wvZzOnOpNqUiH2JEIbdLYrdHAkHyxNLg8CTipKg1XHmBmK/EwOuznWFldAxhOnglXk2mHVqj4y1SOYkxcdqRaJEU8Mo3s4WVtCiyzWk4UbhTgF+AsUWmyEq7VJL9p+EWLT5X5moXaE/2aZEozNDjcQFQ9dVPyHnaiIDEdifnh0q0iGAlIaIG7FZttiTbv7W3uev7F3/atttT2nr3RAzw8vPffxd47++n+9mBq7Ky0nw2iVQlA3kLiHgkFQAzNB1phLCCPknQxPh9chl9dR6gyq1vgt8Ee7WSLL3JKq1bd8esvSOuPVBy9w97q/tN6wqwX98FK7HNPaZTCJAAqzTSwC9gvDwzA3O8cCUVEhQqWGIud5qVc8E4tYIj8HEoqMV0CRNapKSEW/NDYLVVOBZqUpubZ+w/v3bn3gP//vH/sPv1hpVrNy5O91TwDuXhJy/R397z8998qq59569k/++cwbXxhKDjVm5SwqZkRVigXCKXANaRBRnadqBotvc85W6GLMcpuhWA4oho4CRKNRaG9tg67ObmhqbCJWO1FGHilv2UJYLDp5oa676GL3UZK1UGTLsXEsNSyFb7Pcz19UW5KAB9AhyQ0Hd85vwFLDbDAkG3QaGoUsPLjRRM0wRE0tUa/WnOpp6nh1U9/WHz/W9NgeSaI6w5f9c8w+1vLMh8/+2zPTpz83Z852WLLJctZ5KLyEpnh8H9yoFcoaZodGEdDssgyJDcUvuFd77KoJ7tXuW7ngXo1+VKONBeveB3o4z5WBCJAmJyfJHD89xaq8McDn5RgoOJk9BX8vPt59x71XIaUHvwxLB0vD/GKWZlxr1+hrG9YcemD9g9/89H2ffubehnunLvsiuwIP9DE8V6BXK/iRtm2rTx94ettPPvjJn+8Z2vPoaHa0HulpiauYSD0wkhrzoBHjiZB86bcRQcYcm90mNTzFYmCWTBGfEkTCEWhraYPenl5obkQTvQKmblLhBfzQQYAtDWfjZSfsEsDdWV10p+dIeC88zyYWXIBtepdrZbctx/NLaVdo7owwg+V/42jQsU62nAA79DWiq0aTNEZ4o8sQkUJGvVZzoVlr/ecbO278waqGVb++o/mO2dIlVv4deGD9++PffeLd4Xf/zaQ9viUrZTWWt47BJLjJyjT3DHJoMlh3xS3RNWQ5KnT9LLGzXM4xq8QsX/1+lh5QV40+VKONYjPMTyocxmxgUB2S1JApfmSEmeKJWpvPKJxvIoCOHO+5p/nruwyShRlFOF8tUqxsjIcCgLgdg96a3jM7um/63mdufeLvPr3u02evZT+7e5wCcC9jX0SCm+ffefHel9574d8emzp2x5Q0FcOEIfK3otaO5lcsEwqsZOySH84xz/ZHBubkpuV+91wKG/riAaKRKHS0dxLJDdaBZ7WMBbiLPO1CDZ6xiLk/3otGUOx5dN+PyaxEGTsL3QlSzG9AHFW836HEB/PLS26Xdqmca4RPA15QheXSk5uGStUIhjfGSqiZGtRZtVMdobb3uhu6frJl/bqf3RP/+IXyel76Xa/Nvrb+lx/u+j/PZc7tTGhztaZs5gM1JxGhwEzU4HkGBh0hHc09Z45nLonF/aUly7aEVyrWdrngvjz9vPzgvjzvwQ/WPtADwR3nw8TEBLHPIbBjMB2vyk7LhmX1isMkb5RbMxlzvJeSIQOYGGSM5jNkEcW5ilYyFTpDneObOjc//8i2R/76T2/90wMrOQ21hKnu61Ifw+OrnevuojP2mch//N5//Px7w+99ZTBxbksC5sM2ojvG0hmo7SCDme4mmWcyKiLxPN8S41pw/PAYQGeZ3AzKG6iJxqGzswt6unqhvraW5cBTdLaocsZ215yJ1OHCpRZoqXitl2J8zgU3LdfG4QfcHZKLZZh5ft+LpMwPN5iaxwiNsDKV6BTuUBiTYYFKwUJMW0FOelSEDUx5lBSIGmGIpsOZ7vquY50tnd8dqF/7Qn93/9lNsElfLt8gxpC8BW/VfHR435f2ndv355PyZLseYcFzGEQiqtrToZMDNoE7afB8KvM55Fdz9yvXcoZ0KdeJ51QveGDxtkptpdhblNZGNeRV9MBDHA6Vb/0MmFk7Yl5Q9g534eAj0KeOgH7hwgUyyWNQHW0/fB5RMDH+J8hB3H4d3r57P1jwPiRSPB2gQmWDjYEvyC5pSNAsN82vrh945Za+2/7mi49/8VfXSkEYv+uj8hH2+6Rr8Lq3Z95u+qsX/urLHw7u+cJI5sLalJxScMMm8zzWtrZZEAlNSDTbC0IGHkjHNs6lF/yCoBIyg8oQj8bJ/97T3Q218TpW+93CZyFLKo/kI188m/tkZuWqFj2zHPawghQor75Xa8gLn7PQycA1CZcsvdKBlkqx8fteDNwZYKN5nr6Q4MZJg2QENyqxubkIXiSJAu3YyEtUcS6sKxC1IkZjpGWoq77nx/2ta57tirQeea3ltcRT0lOlq3wewsf0ztGp0dt+eeiX/+VCamR7wp4P2xjGIaOJ1P04NoHyTLAOSxMPCPWTjVElC4/fsXGOVz4C6vy1WfUhcEbI3/P9ryY/7fkxqft5YjFwxwWB+ewI5HNzcwTsU5OTFCVP646YIZl27VvPIJIpppTQ+3HkIvpjcuOhudMGW8EAYxnqrZr06prV72zq2vTX/+H3/tPPVkur037e51q6JgD3Ckfzpxd+uvEbL3/rK4cuHvzMxczFzrSdlok0gUxDbGcRPwtAIV+64Ez2eH4xcEecQCKb2to6aG1thd5u1ODryDSM+3JEC1MUvZHVQVGw6hxqXLyUnfBTu8zIvkVwBcC9uOaxuOHBS+v3elc/G6OjuZIGxKpOsfIUvJ40MdhxGluyqOBelAN3EWWPhwH84B4XQusLRt6lFLsx3Jxc3bbuJ43Rxu+31dfv/p3235mopjnRtm35pbGX2s5Onv2z94fe/co0zMQpGh7D5nht9pycXPWxxS9FVgfvf36qpbDL51ooRaaF41PgTCqdDnmFg3slsllsLvtps1rgTr5zDPzlLht8Nv6M4D49PU3APjM9DdlMlpM/MFMQgbuPsaHjL7/QWduc8ts5wJOyxNNXZIC4XJNd17D2wJaeTX/1ex/7g396uOnhGa91fy3+PQD3CkcVNaADRw7c/P03n/3KkUtHfnMyM96YsdOAPngqjGVyyi6MsXMVn/DnS2KdK4ygZ1HyNgXUxWNx6Ozogp7uXmioqSNQR80dT7JUNpbz6yyax16KBn8VgDtpAh4BeZVsinn3YjoYr/yOYE414slFwjImuMHS+U59c1yKovY0011s9E2iy9DWQLXCEDFj0FHT+W53fee3upp7Xx3o7Bqplllxt707dnL4zIPvnn7r/z6XPjOQ0TJKSImAbbD0N9Le88Lm8reJQvnmU9ByOHbNKz9gU2xMcu4NruFVSftfcIDw1e7yaO7lyqbSOVwtcOcjQ3MYXWVktbJtB9jRFK9nMfYI6zMQo0yONz4vMtNjI+biR0WFLJEiZY5AHcm8JIjIYVBNze5r6D9229rbvv7ILY/86MneJ4cr3OKv2tsDcK/C0CHAv7r7jftf3/PLf3Xg7N5PzJhTGkRsyNoWmFgiVnwc3+XCClNLdcMBd5c5n3F8YqEShYrLdHZ2wkD/GqiN14CpI7OODCEV7ay4mNActsgTfIC7c2J2MbRUe1MqZcNdzCxf6VCW/E6k5SIos5xvYn3BkDmeNUHjJjMrji2RN5sd1gj4ubmb9iYsuGIROyEra62AYoRATgL0xLtHVjf3/3/drf0/uKFz4HSlfvhnbVtJn/vpquHxo//+wPjeLyQic3JW1kGzNOLDx14iqchS4F4oZ3p3d0YGWasq31rc4F7y2HhMhtLbqz64l96HxV+q1LaqMDyMowNdTKZBvnVFxSBiIN86Ms+h5o6meZbrztySdAAQh+8CE/uib8cXPPrnyaePexonuqH8eEpD1aBGikF7qHX6ri33/NW9W+7/zh+s/YMz10tkfDHZVb4CK91Rr5H7MYL+6Ref/uQHxz74N/vP7b1Tj+tSUk6DqbBUEJzkpMVjMDzmClOQnLezUiwgOqmiOZT70AXhg8i7wlrw/atWw8DAGqiJ1dC1lHWP1WwoEtUran9hjvyCDeMyVUT02qiWA9y9nllsmjombK51Y3leUeucAR4LrjOR043qnbOwB1EqlVVPA8A4SATUjJ4FWZWoOIuZMUE1NKi14xDTo4nVzf3Pblu95Zsb2278qBL/4W57d/3BM0d+682jb319Wh2P6tEMZK0MyIYKKhI2EDGPm5+BcjrFsYR/LzCW85Kv7kMsZX1U+EF5lTMuXo8tr83qgnt5fSj+ZuW0VYXhIX8SgjpGvyPo4tfs7CwMDg5ShTcBxNQ/oRiIDAuex+63724TPLk1OVU3EnnJhgyhbAga7Ab7kZse+vbWgZv+69du/9qxarqyvObUSvx75StwJb7VFerTc2eea3h99+uf2n9u/5/vH9q3ZS40D4ZiUNENkdomiiaQCRQB16sqJgcJd01jCszjVZNQJUcQt3QTwpEI9Hb3QP+qfqitqaPfUyU5wXazlFyKaPArGdwpNWtRc4Q/DWepoDo/UwjBnczYaHKkHHf8QoDP8QxYig1YDR6rqokNla5DRi1uujeRc1uyQY1oYOgZMA0DIiFktAOw0zYG2tlxqybb3dj7+ua+G7850DPw+i3SLSX7ETGn/W8PfmvzyNzwfz05c2JnOpyUDEUnvm8EdoXcCsisVwK4c2BnB1VhkmfWibKCNl2C91P0xc84ua/xCyYL260OuJf/fH9z2q88qgHumOZGcx8Z6EyT0t3Qx44aO7EY8jVKkfGCgkNYL91+dB8o5PjduYKEWjwpOKYNalaFFmiGBzbf/+Ob1mz9Tzd23nTok+s+mfEri2v1Oh9ivVZfvfrv9ZT9lNz3QV/be2fe+839g/v+7PDMkQ3T5nRetTfS3IkfnhM3eI0ARdnnAsgY97zwOSErKIuQJ/Ic04ZoOEJc9F1dXVBfVw+qwskdXK9bFBQLwD23CblyU1aI5k6mPaFLlgDw1d5YcYNEYGbec/K00zjktFYMUEMKWgaYbEPFvzPwQ3BneY94DaYTGdSGImHNdBuIeRCj6W2FNOuQFU01RpoO9jX1P7u177bnHqy/65wkEVOSr88zw8/3Dk2c+xeHhw/+mzltLpKRU1QSATdiTLkkKwLfsIsmq3NEcDgTuCmeWVIYuNOGzuu9VwruCB3V/hTOAf/xGZWDe7XnH8qm3DarAe7kwrEtqlaJ6W4jF0ZgcmKCRg2tlYaugxJC4M/VzMjb9/z63FEHQmsnp+jGn4nZDgm8QIbWcKt5Z8dtv9zSv/3fb9m0Zf8TPU+klyuFtNrzcTnb84KW5Xz2Ndk2akdf3/v13t0ndz/+zql3/uX5+cH+lJ4GOSSBbjKCBSKgJ409f/Ny88zk5j0Hcw5ogpZRBOrRCRYz7ZBtESPjkRhF1sgH37eqjwCeKs/lLPrFNV6PACjaBAuroizTCC61YdECL5CcXw2+3I1wqdckzZ0DGqMQYgwD4viBdd6xvzlw5z537nfHscPMX4QOBccSAd2yQKNMC7TuYJYD04IlE0M5YulGpWmwq6bnja2rNv1gR8eO97qkLs961GiO//Xetx87OX7yL8fN0QF0GemgQyQcBdPQyWxK8QPcClEOuLOgTfb+1dDclxvcxXzwN39WHrhXMp+rAe6496TSKRgbGyMzPKa9oS+c1iiPmrfQbuXm7hAWR07U5X4HNxjlp15iKWx0L/Jqmcghjxkpug2N8frMxrYb3nlo3YN/eceNa9//ePvvJwNgZztWAO7LAFDPHno2dH7+fP++0/s+/8HR9/90JHmh3oyYkDBSgJs9steRliPSozjwMoY7XqEQR4YFl4r0zlxPeb4noQb349KZAU+0aKI3TAiHwtDW3g493T3Q0tBMGjyLsOfVl3hACpaPtZBYgsz3guAmPx6ADhpkYltaWOXoWaJtr2FYcJ1XZwoarGQjFE0Va8PhXxeWBGdZMWkImZBEHSOIOASwm3Dvw7x3OvMR5bDNrZjM7M94ChhRh2aFIGLHjbhdM9kSbtm9qfeGv79v9d0v9kq9qcVkiBal5mPNOy7NjvzZmcmzj6fUpMoMqjgfNDpAIDOdLTMjgISEIItsDQuzPMQxRsxnTp/kI1CzWH/dMi6MlveaI17tlXM/uyc/99/fYSD3tHLmXjn3lPJ+5DVZENOQPy9pLvAGcoYYAAAgAElEQVSSrfizML9j37DSWzqbhvGJMarJPjM9S+m27iJYTl32wuzIvH+zRcFiUVh2j4U1uNzuSrJeorYuAxg2yLoEMYhCHGKZVc09Bx+89WP/x71bH3jl/f/3/fmnnqo+J0Qpcl1J1wbgvkyjgQA/ODe4dt/Rj776/vH3vjxmTChzUgLMEDPPMqKQnJ+STW7cWAUvuQ8SOQd1csc0CqDj5WMj0Qg0NzVDV3s3tDW1QiQUJrAxDZPAXqVa8MwsiwuXtjEnLYhR1rKgfAZRzIy8+KfcQDe/G1neKb8EcPfbvtdUKNpOAa2vVxvF/s7y3nkaMMNy2ugobYi7Qmxy5aApH7npw6BmFTukhxOt8ZYP1/et+buda3b+ZC2snSumtfw88fPOD4+//7vnps7+6bg50Y1xILKtcu1aoWA+Q8kSwJO7YAlwXxpA3ce70reWQvlWCu7VGnc3uF8OYM9fh+XMKO97cCkXk6+bs0DIz4lQ5znt+Pt0Jg2Xxi7BxOQ4zM/Pg6Ezwi46g6LigHsZss95phlyKw9ajDjpFp4L0U0lgodFZhDOTdVWIGyFocaI6701Pcfv3nzH337moc/+4z3192Dp5MrNK96iu2quKH0FXjWvduU7igA/lZq68bU9r/zPewcPPDoBU7Wz0oxkyJiaxjZvnI6MZSmH1IUY6qUR03mbn8IFNz2dhgFLjarQ3NAMXR3d0NLUDNFojLRw9FUxPyuCRrE1keOj9+saKwfcvRd//jiWZkot3ye5NIi5/loNcOcMdwLU2Xd8BkbYs8MgHQXRumLJoFgqhEwNAR7CZjjTUtt4oDXW+qNt/Tf+vLNt1cmtsNUxTZ63z0dfOffKA6cuHvva2dlzH0+qCQXbxDbI/2+pgFXgMLDOIrM8grtwMHivoVLHb8nDYQEQVALu1eyXAPfLBeyXC9yL7SuFgEBydBNu2QBz83ME6miKTyYTjHqWU2YjEIt/E7FN0b0lNwvY8hHmR0FnK0yWXMGgTqHLSqa67HVQZ3SHO07f0rfju194+H94+v7u+897z9Tr74oA3Jd5zBHg5435m/7p3Z/9y2OTxz8xPH+uOSnPyzaWg8U1YbJKcoyX3AYbC3e4inLQQvfoI/k4qd62xRy4Cg/a47S3YS0EdTX10NrSRoF2dTV1YKNvjBPhMP9o4VMWFpvxElWp4F7dDXhh76rZ/qJtVQnckZMeP4zNDqPv2cgjEKMrhwL3FCo7A1iyQLPR/x4COw2gGYrVEmsa6q7r/EVvY/dz7bVNHzzQ+dgkNvDS+EvrDgwd+B8Hp878wag+2p4NZak9BHeM7AdbJV87HjhRgxfBfn65x6sl42LtlAvu1epT/owqXSmspB+V3Ou1TmlmLbHzuw/QeKDRedEj/BlT3ahk6/QkpNMpSoVjBwAXkxyxz7EHeL0HXeWwYeO/kCcCVQ800RsUjIp9RZO8bGkQM+NGV6Tz9E092559/P5Pf+czA585FWjsxUc8AHc/K6HCa5Du87snvn/rs//8/a8duXjwkYuZ4ea0lJFo4tMOhnkiyEmO3Mjo92QavSjY4fl4jCZVWTQpqXjCpCWs9ZSJohBdLQbaIaMdkt0g2QregwF3dIs4Rbuinz2f7bqgFHD3WvSlPLfYtZW0X2j+X7KtqoM7HvZsqg8vUu0wRx595CL9xzIskEwZNNBANiT6iklRqIX4XHtD+67W+rbvt7d1vbGxZePca4df/9TgxLl/NZIYvj2hzoMRYmFqMpadxU2UwB1L0xaC++IjUIlsSxmrcsC92n3L9ffaAnfaJvJcWzxGRBRC4sE+uDdgSiLyws/NzsKlS5dgcmoKMplULvXRBeIOLwePbPeM6hKBPtQX1NhVQAMSq7ygE1siWZNAgZgVN9sjnadv6Lrh2c/u/N2nPx8A+5LbZADulaKIz/uRxe7dj3bf+dL7z/3J/pEDD05akw1ZCXOMEcVRc0bKWNp1OeuZD5VdqPXcvyW64uawZ8dnVmwGg2AwVa6lpRVW9a6CxvpG8s+TyYsr7iyNi6+4EoHLD7gv3+abPxDlPKecexzB+ZwHxS5jJnehubOxUIjVjgXUmWiaV0iPoaAlIu5AimHMkDCZHxKB3k5bUKfVm02x1ncb65u+E4/WXBwZH3lidP7Sb02bk7VGxCAQR50INXcCd4sFd14JcPeS99UM7l7v5jVdKr3fu33GvZHT4FmUu/hQtA0GtlkWfaHGfn54CKanplgOO0J+YSU3fmCgdjHVF3PSRX77Yh1yFBHcA1XGjYC02aSxG7QVYWR81IpaXeGuwRu6Nn//yQcf/++fH/j8ySAqfulRDsDdaxVU8e8I8Lveeu2hFz742Z+enj5z96Q5FU/LGV7LmPnN2YBw+g4vezzvm2MC44vNnRPKLmGED5gTj+YATdWgraUdVq9eDU0NTaQpskInPNIZrxb2shLev1rgjptMqf7Nwm56bY7FnuF1T1FRlHgAWhzc2TiRWR6JcHiKHZrQaTYoGCisk3leVRUWAIkshJw0J5vRIaxooNkhkNMatNS1Hg1p0fRcYrZnzpxtyWgZMFQdDGC1tBVTaO4yN/0z2tmcWb7yw9JSU8dNyrTYdaWCe1nj53t+L665L8dzl6PN/FflAbQcAZwAX65T0FYh2ZBOp2FqagrGxkZhamYGTF3nFd14IIjLSpgj1mJUs6RXeAXUFYI7iZlHFqP7CBSImlGrM9x2aUvPlh88ft+T3/rc2s8dDoDde+IG4O4to6pegQFOT7/+D4+9uu/VrxyfPn7HpDQRzUgZThHL8kDo5EvOc/7xAHnKYxdRqujHV1wBdsL3xQlR8FKsD4+LprOzA/p6kc2uBkJamJnn+VEeDwJscrjoRz2CUasJ7vTkJSLiPTeNJUbN7VN0ROy1CS3WXlXBXVDTYtYECzIiYCcSHIzHQNM8O/oZhk4alKaqoMmM3hj9n5oSASmtgGqFKJ6Dhi9kQVbNggGYz84COB3NHeM9yK9vcnBn0cvujaFUWbMMi6WXTaltei3Care38HnFwX25nrtc7ebeK5drhs9C1wyHVRbAaZnkU6fKbheHYXZmlohp8IOkNDg3hQme7hOkXMwQSODuTqNbdPzEPMH9BoN7yX/PA/QkDTV26NE6xm/u3f7j+zfd8a0v3favPwx87F6rgf09AHd/cqrqVRfsC7G/3/XdT7504KWvHho/cs+cPKcZGBnF66wzcOdOdy/tHf+O5tkQW6yUhsKDW2ih8MUmXoAOymQ2oxUMzU2tsLqvH5qbW6jQjOIivCFN3wF3F73oItKoNrgvBfDlbn6F/vSlwN2XBaFCcGcyy0UFk9bO85RQi2faq2C44wF2nB/BqYeNhWpkm6LeMcMyDFGAjAQqFpLF8pugg4nmeIWR5TL6W4X73BnBDhWLkYTmTlx7ubNliQefyw3u5c4F/4u6+MxezucuZ9tsXSkO2QyfYXwesvmYSCRgdPQSjE+MQyI576K7RuUBQRhDgHmqmwB0XkiGDgsi/seLXps8gLRhMR8+EXbg7xSIQAwazYbEvevufOahbfd/419s/+peSZKwxFzw8SGBANx9CGk5LsGym6+999rDr+5/40/2Du/bOWlNgC3rtJsrIQ3MZBZUTSYzLIWXCKB2obTfiNS8ADtKu2Ogj+tJVUKARWf6evugs6MT6mvradFiLjxq8iqe1m2bNEMs7SRO7yLFxR1AQ0Q3BcIq3KT8HABKkfeC9jkQ+THrV2MDdahYS+m061oG7AxY6VCGOeZUVY4FGCFjHQuD4NkU/Hragl3CJoBWdPJZMq1cYf50CtRkmrnQzvDx+HfiVqA0PMZOR+9C7hkG7uXKdjFwr4a83WL2115pwHy55k3p75G7w69VpPBd3BYrokmWJKorQPTDigyaxohppqanKHBufHycXIZIcuQUrXJrCV6KBye+IYUDtzFxZhRDItLnKDbeAgmDgrMmQFgBKaNBp91mPrj5gb+754a7/tuXbvrSoVKolstcjtfUbQG4X6HhtG1b2jW9q/61fb/a+f7p97+yf/jAw2OZUbAgS1qYJsmgp00MHnU2cZHP7gZ1XxucY/oSOfVco8dNXlZJu0PK2o72Dujp6oG6ujpQ8fdkmmfR22QgKCC7EZqts4lQ5P3SGl8A7vkTjsBdBFFSxgLyDii8+AzT4lnWBEs3EoeBXCtM3khAg9o5Xsci4RHcOUg7loHcbqxwhzZtq3S44KmPywTuvuZpCWvRf3uLz7jCNq4GYCct22PXFgG1i1ml6O/EauwOqLMhm83AxNQEMc4RlSwVfyEG+dxBz7WXLOCBLjZ+Tp3jnKk+z3qGWxEeYHGqEuUyVnlTYVVdX/q+9fd8c0PHmm+sa1h3/MnNT2ZLmB7BpYFZ/srOASo0c3Zb3YdH3r33yPmDXz04tP8T0/YEZCEDISyMgH5U9LeKPVnkkvJuF4tWXfSNXL4ttih5o7iZk2kMIKyGoLGxGXq6uqGjrQPCoQjoepbM96FwGEwj53csdsAgXTMA95ImVSG4E+8mForhIEu56PThIMXJj3K/EYFRFgE8qkjiXqaB87tdgCA8CUJrJy++E08hqrlVV3P3D8be4iutraWPk25t1uvJpT3XqzU+LiW6PPyAe96TXW65wsNLJp0hyupQKASJVJIquo1eugSpFNJk53zwTO12fXiwHHMjerwn19jdz3ZbIVmhJLQIqoDGQc2OQKvSatyz6d5vr+1a9ze3d950LKjw5m8uFV4VaO7lya1qd6EG/+3D3248dO7E3ccvHPnS/vMf/sZEZgyy2SyoUY3SoDAFatGNpZQR5OZdhhV8YfLFSeZ1LDqjaFRsBrX49tZ2iMfiLHCGruNEOdzcVugWEIGvS22C1dDcK91kK73fPfiVmuWZeZ2lP7J9nqUEMapfVqktV68H3R4F5niXrZMxzDHXSC4kjmUMi09eiIDzj3xwx8wJT/VwiRVQaJavqrxLBsNqzDgfUd9l7AjlysVLc/c8sHDAx+tQgUD62NGJcTLDp5IJHq0usSweHvNBM1ME54o9xwe4C2sjbTmOlpITFs5t1cQsdhXCUtxuCjfP3rv53n9c37r2G139XUe/2P/FDE96L0PC1/ctpUDD9S2pZXz7p2xb7jn8w4bTQ3tvPzKy/w/3ntz3G1Pp2aiu6pBVDDAknn7iZn3idd4dZjq//VvgFHctNB5Mh4lYNfEaaGttg7aWNqitrYUwRtNjgparTrM7WpbDUhGmu/yOVbLVlrsZih5Uen8xEVcK7qx4EG6iwvTJWOPQnCIyF5hFXsQzuMw4dCc7BDBQ5+F5HLQdWXPLDHOx5N4i13d35fTKgJ02cW46rra8y2uvkhnnklXJh4rFF2R57+Eet6UXu3CXsTP8QtUarUW4b2QyGUpzQ1DHkq2oUOBMYDQXubLKNLe4eY/ac8Dd36bjuAlcigRjnMWUTAlCugoRO2p11HaN33zDrd+5a92d/7DqplVHH4VHs0HKmz8ZF7sqAPfyZVfVO1GDf/nky7V7R965ae+Zg1/Yf/bo4xfnR2oTSkoy5CylQbmLu4gAl0L/mu9OuX1nfEemUzYvX4q++IgWJlY7AfII+IwHn0XD5gXo8IMH+ueX+pS71Va6IS620fmW1yIXVgLu7J1Y6k9ObgjRCi8kwwaJAbKoGy86QiS1XCtnujoyGmNbIjee+eh5MDKvIV+Q5JZLPWJPqkhjdw5RnKmhUtkW3l/eHCh3xq1MYKd5XMKuXbhG8d+GYUAykyRQJ20dzfAmC6yj66kATLGiL9w8n3++9DhpuP5MmZm5zqPLKUxc8TV6R7R9cMvqLc8+fMeD371Zv+vU5s2bAx97hQuohGlS4ZOC2z0lgAD/w6EfRiZmJ7a8+sEvv7z/3L5PX8peqktCQjLBZKdnroU5G52vEXRfJI7PBREXVFaRBdARIvC6y6qqUQR9S3MLdHd0QywSIx8dfiiCPn/teuZWlk7iWR2TaHnA4DlkTsU87yvzr3D3R0Lg5hoR078x9zx3vdDI8bqck1MEyzEWbioSRHntrNgM4+RmRWcYAyHjMMhtrmwekJbnHMh8TSbPV6Xp4+mM9Wwm74Jyx0+Qs/gJlivWIz/P9TSD84b9tOVHKn7BXRzAUSkQ5VpRW8c0t5HRESoAgz/jWndIZ5xxy7lzctae/IO774Ot2HIoYI6b5yUATdKgUa7Pdke7T2zq3vjM79z9qWc/M6CdlqQn8zcWP0IJrlkggeqs5kCwVZUAFpuZVCa3vvj2i187MHzgNyb1yaa0mZZMTElhlUVyqXFFiV4KtWcPcBcp7BzcBdOU2BAVSaHguvbmdmhraYWWlhbQNA0s8qG52OS4xW6xSUWbTQmlWoVQq7EpVqONopt/GXnuhX0heOYAaxHHAYti5vDLtXv8baGGz7V3Tj6k0okA890ZwIsoeIxAlpDemEA+36aKfRE+fX5urHguVxvcKxk7N/NaqQDv57l5hzSPue2nPT/C9wPujmVNQkUcZ5gNyWQSJicnYWJyAqZmpijFjVJaKc+cpcayE1/um5vQKDcf+d+Lzn23SZBvCLhPYD+IVZHxcmA2Tk0onu2Odp3Y0rnlB0/c81vf/e3+z54LzPB+ZoC/awJw9yeny34VFpv59slvb3vmlWf+eGhm6OGxubHOpJVULcUAE8lIbNSNkHgZc+V4gJygr6UFy4NhHJBwLVx+nbOZ85x30qp54RnGMCUTmx25hCUZQooGLY1N0N7eAY2NjRCNRGnBku+dijvknpE3sRwzHoWD+dbp6LYq+DqL+h2rQHFL3asCuJNRXRTsIHAXm6drp6VBYPJgVwgvPGr5nLYW8+Mpb50FyLH0NpZex7T3wsnA2s+9QnXgHUe4HAvNwkWWc/2UuwAd14cH42Fh+36B2K/Wzqby0i4r6sMCf/bCLXohuBe0yw//+DzcJ9DChqb3yalJGB8bh9m5WW7RYad6YRGkQ73YNsRUcLEVsjhLvn5dU4XNXxH1wZPZMX6HTo3YZo4jnlI0dRUaIvXJrvqOY/0tA8999sHPPvNEzxOnA+a5cmd58fsCcK+uPKve2o/O/WjzM6/+4A+PDh35jfHkaH9Sng9nlAzotHlLIKka8cIDEkUQfzwVVAaWyMr9c2JBurDCicLmM4AVLylMjhS/wCAvXo7UBojHa6C9vZ188VhdDk33WBueasvxCFpWZ06QTuEGwhY9EaZ4wLvYBHOb2MJNMaeBFhe5n420HGAudYD99KPonr7gQa5AJvffMAaCk3vl/VoERjm/FA54HwBT4ksWvqPw85fYTN7lrM3yjwiFfSpFa/c7Zn7er+S2FnCyF1C8FU4DJJq0ucvOORSyNYagnsmmYWZ2FibHJ4hKNp3J5PLbaYnmy5jVFsh9ud+RSC1Fdzi4M2DHWuvYD7QQYCEiMhdw0hqscmnQY1RLhYgZhjqpbq63YdXerQNbf/jbd//2C5/s/ORgoLH7mU2lXROAe2nyuiJX/+LiL1Y/84vv/d7+wQOPD82fXz+jzEV0zcB6YegoB8Ca8Kg3UyYU09ZklWl4FCSDo1wkXdrR2FyBV4XaA/PBI9MZ06JYHjvmxmrQ2NBIKXPNjU0QDkewEjPX4LlnlxeiYYG2EpHgsGCdpcXoBe5ewO5XS1pucC95Y78Ms2s5+lRtcM+1Vx1wXwrY8VkLcrCrNA5lyVouDGQrOHE77JKMu53BM0uVZS4IRgaDdQYSyQRMTk1Q0Nzc7BxQqWBFIpZJWov8btofXGc+VrxI/I49X8RvuBUA3AvoDIbbEAE7+2LdQhciUSGyYFBDhogZgWapYXZt89p3tg/sePrJB5/8xV31d01WSdxBMwUSCMD9KpkS7ybf7fnOS9/5zLun3v+90/Nnts5JcyFTyjJfGeaKSlgHWSUFXtCJkvYuuJrdI+3kMfMFXmQWOKd3bs4lqmhkktIkIp1gkbUSxKIxaGtthU401dc3UAEa2ivw71i1DKO4FSxny8Ddj95Y1qZYMI5+2lhOcPfz/Csx9ZajX9UE9/y2Sgf3QrD2kvFKAXc/fnR6Fx4UyQo8svVE+eiMoRhkWYJkOk1+9bHxMZidm6HoeOfAjMFzPCBeyEZ4a9x9YC4ccbBg4M4IFHIR83gIwEfTKlc04qun4DwEdsVg/cLbNAnCZhRq9drk9q7tP7993a3f/Nwjn3tzs7R53mt8gr+XL4EA3MuX3WW/c7+9v/Hrz3/90++e3P3lY5PHtie1eRVUE2zGOgrIPoplw2wZi0LggrZAViU6QdP6X3QHKW6aU0SAHFGOy2CpMhg6PgRAVhS2sA0LwuEwNDQ2QEd7J7Q2t0IsGqGysrZlgmGYZFVAs/3lAPZSwGu5wL2UPlzuSVRJ34r5l4u1V65ZfmFbpYG7+34/ZvhKZOE1bqW27RfcRWQL1n7AypGyrBDLHD5P1zOg6zqcHx4mcE8nU4BBuLKai5anAzfWlEArn3DJobmdV3B1Tglo6ivWKQfc0QDPfPQWBuwhsJNVgdR4Qb1A9NkRKwqNRmP2toHbfrq1f8t/+ezHPrtnsxSkunnNoUr/HoB7pRK8zPe/MXqo5pd7f/Lg7lPv/Mneob0PzsiTkNXSRN1IFT1xXZF7W+LpUNwe7+y4riF3fhSbKKvKJAJkENypPRu5ywEMBVmr2IImiwFuLAjaqJEbFsRjNWSmR02+qakJwppGfj9LuAtsm7jsi228pW6GhWIv5/7rAdzLkUulsr0S4F4qsJMS7CfArcT1XW6bXuBOijTnoMD1KdJQVZWtJ4yEH5sco2j4qfEpMC0DJJWxzNkYFEvnfm7Kt21Q+e/w9wTsAty5242r6bkTgDD5cx89WfYwkJMzz5FbAONpVCBAp+cZEoSzYegJ9cKDNzzw3zd1b/5/upq7jgY88SVOqjIvD8C9TMFdqdswF/4be74RHZkY2X7s4rE/2nP2g8cHU4PxtJoFWeEHZrKgoSmNRbvjwiNfOSv6VSRwruBteO4zetp5vRJa0gYu6BALnMNKT8ykif/CErKsBCSmzNXX1UFzUzNF1GMRmkgkQu2g1o/bQT6RSnU22XI21eUA93L6sVxzqVp9KbWdcsC9+DNK19z9aOyOOboEcC9VBqWO6VLgzoCTucVZxIvkEFph3jqyy1GK2/QEpJIpJ2CVzPacP8GJiMc1y0NfHM6MYsAukMFJ3eCAjaVeRYYbd8tjpgcG8koaI1fEwzwCe40dtzY03HDpzoE7/7a/s/+ZnvqewQDYS50Z5V8fgHv5sruid/50909jJ+YObzo+cuqzH5zb/blTc6e7ZqQZgBCq2WzVocmO6MYReJ08agbulBLtjH5h0WWev07qDb+O8mCZrx1LkiIwEqg7UuBpNEgpKSsQiYShvr4BWltaoKm5CWLRKCiy5ipnmhPf4hsn66TYTJxNuSDivtyNt9rgXm4/lmsildOfQmAup41S32fxZ3iDezFXgZ/nl/pepV6/VB+8tHSmTbvendLMuPbN014N04RkKkUR8GiCxypupm6wq8gZzu5Akz2xWFo2BdRRvrnG/u0G91zUbV5wjivpnfEhEJBzJYGi46maG4/Aw58xhz2rQmuoObuxdePBnZse/JuupqaXDSs09qVbvhTUYvczOat0TQDuVRLk5W4GNfh3ht6JHBw5OLDv/L6HDwwd/MMPR/ZuTodTsolc9JYNii2BTLTluZM/LsYF7ne2I+TQ3lV5zI2sBOoO2vMcdAH+dBDgQIwpehIWoVHJH48afHtbGzQ1t0BIDkGu0pmX1s4OHQvAnZcwXUwDYxYF76ldTXCv5uZfrblUTp8KU+EL2/ArW7/vsHQfA3BfIB/bhmw6A1PT0zA+OQGzs7PECU/XUV47O5hjYJ0gm8wLdqFlwUus5k7LVGrVucFJoxEh8+xgITBc/Jl+izXY8bCNLjeQIWyFoFFqntvetfXNHWt2fPOO1Xe/+ejaRyeCHHa/K6J613nvgNV7VtBSlSWAAH/48GFtv7K/5ddH377r0NDRrx0aPnj7nDwb1qU0Ra066c4iFZ6noRK5nGCzNUSp1hw7mpML40bWYnutK0rOMbfztoUrAPPg6+pqobG+ETpaO6EuXkcMd2RuFKZRPhOZiZ/x6AtLAZr8CeTRBUD58riJVc5QWTG4uzSqKg8tNefe2P0cVgr7IO4vRbtlBLd+Qh9Le+NyDhqL5blXIpdi/Sj3wFLyOznFV5iM3YWX0CImqrBRHAtPPRXXoI8dQXwOc9YnJ6mSG1LHYiQ8FRki8iOMcOXHbzJ68bQ6sdadqm484A2vQRMeRdzmCI5QO2fR8QVJ9SJgnk8PVmeKWdeQnCZihKFVax3b2rflpRu6N/zdg3d8fO9DjQ/NBjnspa2Val0dgHu1JHkF20GQ3wW74j9+/sV7j104+sUzk6d3jqVHmzL2vGzJmA+P/zHlnACN0ldYijy54hHceWERlquKEfYsQMZhtGAH/rx8WOeVxWIXmwemw1DAHQ+2M5FIT4FIOALNDc3Q0tgCDfUNEEVTPU+TE0DPgnR4jXIO/vg7vI5IcNAKwUL/K5Z4peBe8uZeRo9LAWZ38+6+lQKG7vpwZXS36C3ly6m45l7K+ywmk2q8W6nvheCNa8LJT3cOrRycsaiLbSywOomyrGiCx6/EfAJ0Q6egOoJWXGec9IdWhdeuTqZ0fp2F6WvMT8eP9pzTAh3zyJfBy0yQjZ+Z3QW9Bi5BFRRQ7BDE5VqjK9Z5enXj6p9u69/yg7/8xF/ukyTM1Q0+V0oCXtPgSvUreG4ZEtht79Zee3vXnbuP73n89KWTH7uYGF49a81Es7JJRBcmMkXxJFdmxuN80iaQ+R5riCO0Cm5zKj5Cdn0OpD7wVFSNY1zVjLHO4daQZQjJGsTjtVQzvqGuHurr6yEWj4GqqExzEdXLRBEbfqhg1e94bq/odxkyytvsy6COFfeXurFX0tVSNMtK+3U1gLvbquHXovS/kkcAACAASURBVFGpXBazipQyrsQk6Crb7D64CU0dj+F4kMW/oaaeTCaILnZ2ZhbmE/OQyWSpghsdhnluO/XBbUXy2tVdHjiwFIqDwbXPagww6mKaB3j4R3Zrns/OKwtT6oyKee0GQMQOQaPWNNPd0HtwQ8f6F2/dcPM/fXXHV48FZvhSZsbyXOs1DZbnqUGryyYBBPiTR05ueOPAG584dOHwY2enzm+fNmbrs1IGdDvDFqtqg60zszbVckDN2gLmoyemKRYoZ8k2mEhzKyqL+Om1S7t3qtiJzYei8JEERwFM4YnH4uSPb2psgpqaGvLPo7keNQPBWY+bGEbmC0Xd72buq6tlgnu1gcJPX/1cU2m/CDCK0c/7efgS15TfL2+fu5+ulf/8xVsvp02s18Di4RaWS0aNHU3zonpbOp0mf/r0zBTMzs5AOp0Bi3JKXeUWCmPfSIsvVqq14D1EMC1VG1YI2BVel4CY6BDaFZuIKSljTrjZMB3HRLeZCiEIQcwKQ1u0eWRVQ+9bW1Zt+enHbvvYP3+y85PnA2D3MyuX/5oA3Jdfxpf9CbZtK6+Ov9r+T2+/fN/+U/sfPzs+eN+0PtWqqwZYig4mZInVxlRMbgCXQDJZFKxM5NEYJMP8gqzCGNv0PT+Fmr3jm+PBPVRGliXDUdAPVZsLE8sdpsxhbnxTYyOEtQjzIQqzPFoUuF/R0dp8WBG8+luOWb6cTd2rH+X8vVTfsVtjLHxengm/iuBeuawqB/fK+7BwdMptk0o9Cf+4G+BlrPdnEbgjqFNq29Qkmd+z2TT51VmgHP+4ct5Jfxd/4pYBX/1jSxAUi5UCpgRX7mvH9Y6bAWruCO5kbJBkUCwNZEMFxQqBpmvQVdNxZmPP2hdvXnPT8w/c/MBH99TfMxMAezmreXnu8bNlL8+Tg1aXXQK7bVv76Wv/+fa3D775B2cnzj6SMOc7ZvUZzQrpYGoGZMw0pcrJIebLpvxXXvebOkdlQ5n5rxSNjgX3cLIbakf499grM62c0dmSli5JVCMeAR41+baWdtLi8XdUixqtCe7NjXPWVyrAqxHcl9q43WbeQtksBu6F7ZUyzkvJ3xfAeA5geeBenWcvDGistF2nnh+PWKfXR/4Hy4B0Nk2V25AHHjX2uflZp866W+N3RCbM8O4DNG/PV0Akp62WuUleOOrJJO8UmsLCVDyt1lBB1RHUw9AYbU5F7Ojpmwe2fe+OrXf/aOvtG87slHYy6srgs2IkEID7ihmK5ekIlo79xoG/X//uwbefPHj6wOMj08MDaSUdn4VZMGQdIIz5rzzfjPCc+d8YuHPWKd41T2VZmPBI+ecV4viGw9pjFaRYERqRiy9TCo3wt2taCJobm8kXj5p8PB6HkBriOfXsPmxBBN1VIrVSwb3Szd0LDL1cDos93/37pdoQ1hB3P1YyuNsF1c78jHWpY4TXu2VW6v1++uRcg2ZtMqsjuQzT1DMYAT8/B1PTkwTq+EV9klm/aJlQagszudP9/N9Ou7xWOtVm5+yRnkF1HNxZQDyPmCdXHCsVTMF0igwymuEzAFGIQr3UaGt6aHpN17q9d26946+27rj7jSebHp4pSQbBxZdNAgG4XzZRX9kH/eLiT9reO7L/wfcPvff7B84eum9WnounQ2kpDWmwNXS8szQah75OoK/QurH7IuTeeZUCzcplHqT0nILylbRZUWlarsm7qsbhhkUl6DHy17CIBKeuBjX5JgJ51OpDoTALuOMMfJVKtBRwX9ZN35X2thQ4L2aKF3LwOhwUyqtoe1Uyy3tZGPz0FcGdpooPzgLxbqWMUzFLRyn3lzr/DCSAwiAXm5nfZ+fmYGpmmnzqqVQS9CwWgmJbsgB3kc7m9Mu9xlwdcA5uJYA7Oyk4s4c9W3Bc4I+mBEpWhrAahrgVN2qNusn7tt/33M7bdv7d2nVr998l3ZUqVQbB9ZdPAgG4Xz5ZX/EnnbfPR984+MrmD07s+f3X977++2dnB+uNmCVnFZ3ltZL/zhVtU5huRhsBquXFq8lRwVcJTfx4UCAHIGfB4tdzbT4vip4H65A+j74/mbHgYflY/FnVVKiJ1+ZAvraWNPlCzd1PGdgF4OYzoG45NnyXcYTtsS63w2JgVk1wX9QKsMzgngNUccJbfFm4Ux79ArzfsVpM3mwYPG1UvtcyLQO+rDB1LZ3NUK761NQUTM/NQDqFdSFyVduc2BIMbHMi4lkjOUoIwRGPZ3KeYUI557ngN8E+l99R10mddn7X4bwACXA9aXYIImbIDmfD2dUtA4OfffjJv77lhtuevRi7OPqk9GTlRBO+pRhcWI4EAnAvR2pX8T1vvPGGOtV7vunM1PC9r3/w+v/25pG3tus1lpJVLTAp4R3LszJNnqhmeV6uZWD+LTMpEr6768Nz7YoA2qG/47nqYhNxlYr0Ep8Af+c6W6b0IDTRowbf2tIKrU2tEFKxzCSrXY1+eYzAxz5jABIeDBh8SCAT+Q0L0KOIZPxPlSmICTdct2l2Kb81bYcLNsHF04oLr3W/t9j0BcR5nTP8gNZSzxPP9tOO1/gsOCQV5Wivgr+cVUDy1Z0F7gXKzBDnS8acmCd/nAu8aSKNIVM5531wMj9Z7QSMCTFNHZQiFgThiRJziA6nWK8Nc9DReqUqYBsmZPQsXBq9CNMzM5CYn4d0Jk3R7wyQc2Z3X+PDg+HIPYUBcRzTyaSOElN4HQlhvhciFIQ1mJsuI4kUpskYlFpHAkKvAQXVShAyQxDKhKFBaZi+b+t9Lz9272P/V2Ok8djH2z+eDEhpfE3JK36Rv5VzxbsZdKCaEnjKfkoe2D8QvTRzas2R0dP/+lcfvfmZCX26NiWnISsZFFCTA2/OQcXNiWgTZ+Q2XMmnnDm2KeBpn/4jKkv2QY5ssgq4DwNeipEwDChMe2cme/RDSpQqF9JCUBurhc6ODmhtaaPgOwR03FA1WeOEN0yrERWxBNizHD8k5eIkPfxgwkhy+D0usCrcbKsB7oWZB4LWc6kx9rPprxxwF5BX3qx13pX7qP204paPc0Djbp/CygkMT3Pg7o5FECmYgjEOo9TR8x3iueekTfP5YbsyOJw2udZPB1RFJvP76KVLMDo2CplsishnDN2kQksLDsh+09i4QGiZUrS7OEhb3GfukhivEMmIalC9p6Mtm+tpdKZLoIYUqiJnGzZFz4dNDWqhDnrrV52648Y7v7W6fvX3PnXfp0bXwtpsAOx+ZuPKuCYA95UxDlekF5gT//Kvnu8Zm5z47O4jH/7uSHp03ZQ1E5qHJBhYP1ayQFJZFTcL8+JdZnlJHAAExSUBPNWrYjw5ZIrkm41QwHC24XUeSh1xZbm0Gdo4MSdHlJmUJVBlxltfW4sm+0ZobGwmzV6VFBacx3R2TsTF3QPs6EFRyMQWprie40q9w+e5U5YqHRwv0CVj6SIHHj+gnjtILd3TUtry+87F26wM3AVQSlgj3OPj5apg2JYvXJqqrgMcFlhiAW6cWRHngiBg4gSrrBYLHlRzxgR34SRGQsOuyeo6JFJJmJ2dI386FnXJpDIsf1xUaRPc764Syp5GCvFsoapT/EnuQM3M/xjtjtwULhY6OtDivFfoIID9wOQ7La6AnjYAua005JiwNAjpIWjRmqbXtK1+e/OqLd9fv3b9a390wx9dooSZQkF6DU7w9ysqgQDcr6j4r/zDUYvv/ai54+DpE/cMzgw/enz85P3DiZHeeZhXDTlLGwUVnskiYuN0wQ2Xl53D7qPZnjSOnM2aKfZUsSZXfU6oTz7AXfjd8yJ/ObAzkz1S5rJoYhVpbSNRiMdriAinsb6BvmPUPXLaK9g/zLijQD5mZsWqdZSKx6nz8rQxHj29VF54qaNWDriXA8SLPaectvy84+LtVg7u7PnFdO5czxaNG3ADN1UvzP8UgrubU4GuJBDN3UUHPV4+1anOJpjmeNNoOUql0zCfTBCYz8/NMe73jAGmbVLkOSeBZlkjLqpmUaHNk4CmCLjT41Eb50WbqO4C2euZdYoWi8tVxs4FjHWSXFOGBSEbKWmiUAN1+qqG3kPr2tb8fHVr3y/6V/XvH9o0NP2U9FR5PhY/kyi4ZtkkEID7son26mr41VOv1u8+t3vt4YmjD5y+dPaR89ODO8ZSo80pMwmoQKmaDAYCpIQn/5wpnqLi88pP5cz2bnVUkNxx1tslhSM2W2qXz1C3L5w9D/3nrOwsboqKrJLJvi5eQxp8vKaWGPCQICccCjnc9KxtjA3gVTCcngiiHOYDLUw38looS3kaCv9WaJZ3a+6VAHExcK+kvcJB8t9WtcC9mNRzgWWLTSJ3P0VMp/ta6p3rAECmd2Fi5wQxhe+KSiteQ2Z7nP6cHhbN7pjOhjnqc4l5KuiSSqTAMFlNB6JjdnieGbmvU2DJ3Q+/BDQiRpVAXVgRmJyYgYIffl0vTn91JhnZGFhdCeSYyMpQp9RDZ033UFfjqrdXtfS9tHXNxrcH2geGf7PrN5NX1y4W9NYtAa89K5DWdSQBNNMfPn2484NjH207MXz04XPjZz9xcebiOkyXszQDdKTIFDsFlYTiIboCscm3XlBNiteeUfmvTV5Lfkm3u4igd2lPtNnymxztnZe2pAh9bkxQZQU0TYVQKAKxWIy0+LraWtLso5EIqFrIORgIP7zQ3IU2Ra8ocotFapLHPPAKI8gDl8KIdF4nu9KpVgju/sHY+8mltVUtcF/YLz/aet4Gt0gaXT645xd0yT8c4KGPISn56XnAZiaTgfkE431PJJPkW9czWdAR1KmqIWdlFD56aoTTKDugnB8vyMz8S80ktCDwowGZ4JFFTiwK8dY8GEbEv/BKdBRtL9wCWKkVFAhbGtRBHfS19n+wqrn/Zxu6b9x1Q/dNhz63/rHJgGnOe02s9CsCcF/pI3SZ+4ekNyMwEvnGrv82sP/s0Z0j4yOPjScmbrk4f7HJiBiQsTHKF0/+yHLB/HdMg3BVkOP7DQWKcQUZuavxY8jMbOgHDIWG49baHU2egy/pUcLvz7UZthnLxGEf0jSIRCMQ5yBfW1cH8WgUNC0M6Gt1mLlEtDTx73BNSGhHRWK2hdtTDI+f98m71r3ymCpZ8UgvF7iXBuxCaEu/T96Y+nzzUoGdFNZFItzd8hYFXcQhT2jamGXBYZ0iyzEXHU3uSAubREDPZOgLg+Qo4lwk0eWZ3YVFu2DG8PF3m+epgSV2ZAJ2MsGLCHlW2InRQ3N2J+FSQF88edLYdwouxfoRsgIhKQzhbMjubeo901LT9OHqzjXP3bLplrc3RjZefKD/gUzgW/c5IVf4ZQG4r/ABupLde+7Mcw17Tuy9bf/J/b9zbnLw3klzfGA6OxXFqF9bscDSRDS8O7qeKSgY6CO0dab4SLwQTS5KebF3y/N3C4xwbZjsPm6eFXsnla8VNnz2PBYZz/KbsORsNBxmII8AT5p8DMLhiENzy1yaLl+rK9CtcKGwgEHy4vs6qCw9jq669gUXlgKCbnAvHZAX72HpbXlr7oXasZ957hU8V6yNouDOTe/FrieA59MH/ehYmS2TQWrYBCRTzJ+eSCRB1/Xcgcxt++fzlR0QFqbM5/XHdf5xOOJ9gTsGxvHmJVxPWCeCm8ZEIB2PbaEQV4yoN7AwlArxUI3VEGqcadVaj2xcdcPzd26+/Zfr69Yf3rl6Z9rPGATXXD0SCMD96hmry95TrBN/Ek6G3jyyb9WBMx9+/KOT7z86mRzdenFqpCsJSSUTyoIuG8w0KDYy0hgkkCwsNMEilSnKGPc5hfR8TzAsFszmpCsJKyTPycUHuwEwZ77nRB9cauRD575VLRyi2vK18TqIx2qgpraWasujlq8qmAOsOL5VHlHgQL54FrMYuMG9UFP19hezswgTHJGR8M9i7+81AQS4lw7GHkePkq0K3uBOx7MC4p5i/XaDYeHf8d/uNLbFwZ0bu0UiuzgDukzmQmvHcdANg/zoqJ0nEvP0NTc/w0zyghchN1jsPcTwi0NmXglW/kCXq2ehT59ds/TY8bVFGjybmbkCT4yy1kk7pYMtqxWhWipEjSjUKXWpzoaO0+21HR/s3LbzhdvW3fba3S13zweautfKujr/HoD71Tlul7XXT9m2/ND4sfjg+Ic3vnf4rU++d3z3oyOpi31T1kRDElKqIXPCDtLYcXdTwCbbuw2A5WVtnUyCaAVfygJdUoT6YjPXt3Ub0+QU0NQwATt+xWMx5wvBHwP0sE8I9oLAhMybHFTIZy80PR8Mc+7N230goZgB3i5eI2IBiESoIJd6sYEnf/AyrebyDgv+A6yXMre7UxILrRhiHIodFJzfkTkmd3gSQXH4d+RFoC+bgTb60RHQ6SuBmnqKfockSexY6vHxkr/vubnIc0T74uxE5EwyMJZeCRQ8PFP9ZvYgsp6BBjVyXbpFaR7rjnUfuXPdHS88dOtDr+3sqjstSbfoXq8U/P3qlYDXdLx63yzoedUlgJr8WThb/+axXXf87P2Xf2vf4L6dl+ZH+hJmKoI14mVVIiu4SXnkXFsitzbuPi4bZaWbHNvLin98t83AHQ8d4hZNUUijj8VjEItEoSbOTPhYnS4cDoGmqA69LgGLy2pAWQOkzItAKh51T6VtSZ3L67IAcwFQSKJTCHLFtPliLy3uWw5wLw/Yc7nlXqZ0J4ixyCEGzeLi4wC7nGMcxFRGd1YDtSXy0x2tPOeLZu5oli2BfnIEbjS7T81gvXRWlQ2/stkMmAbntZcxGwMLG/lgW/XaTX3PzSXA3QXwlCUiqWByDgqyBGEEPIbD2BKEpYhVp9TNddR1Hdjev+OlR29/5NV7eu850iF1JKq+OQQNrjgJeE3HFdfhoENXXgII8gfgQMNLv3r+0Vfffu3LgzPD2yaykzHU4s2QCRY622WbNCJyPWoS2KoMgJuQK0W+ojfxO3MX3VCRYpflM4vAKdEf0u7wCxgjnkOUU99AGj7y3Yt7iKqXw/ZSZmX6m8s1QKVsBbUvmoLRh+siz3Gbo5cyPbufuXLA3Z9ZvnD83aZx/Juqac4hzn3QISsFd2MIZsFCE3+ubXQJMWcQ3pPVszCfTFLN9OnpaUpdQ+3d/aF+CBO5K+bDc756zclqgDueE1VkvwOwkzZIWQAljFYxBQzThrAcATsJUCfXZttDrRMbO9a/tPOWB57+7dse39MJnanABO85itfMBV7T8Zp50eBFqi8BBPn3Jnd1/+Mvf/x7e08f+MK5qXPrZ8wpOaUkJUtDliyb5cbjR3DfLDXjqrmROirf4u+NDGj0Re54FtTmgITQwjlHuShig3nzDQ0N0NjQCLW1NRAOR8lsz4A5P+hdtCXM7CJrCa8VACVM78iLXwzsFut9sYNEtcC9XG3dETnJkblqxIHF/V28v9usXsy3zszhuY+IUXC7KpaKVcBYD+SET2dSVEoVwXxmdhZSGSzWgi4Ppslj9ocYP+dpBVH2vmTitZtWA9xJeOw8idNOwwwULCZnAqhyGFQ9bDUrzdbW3i2/vmX9zX/7qVs/9epNjTdNV3/1By2udAl4TceV3v+gf1dYAshwB7sg1BJp2XZq5Njv7B86+Njp8dM3XEpdknUV8+KxII1FJDOqooJhGWAupr6XAu5+33uJGS5LKgN0rlE7xeKxWIjC/OksxYk1QgVoiDAHffUqReDX1dYTWU4kEmFf6KsPaVTERmjm4tBQlGKWv7Pg+15cA829sPsaN0BWAu6+wMuvzCmTYWGAYCkHFQJbolHIHbocOXIyGVbwJT//HM3swsSOP8/Oz8J8ch4s0yLfuTu2QfQHrS/EVigMDu55SLZ83y++LBfmskAkCpBT+DzMGBmyMEWUCMgZCTrDbaktXZvf3b56x48aG9peDimhoT+6+Y+MQFtflmFZ8Y1e4Wm74uUTdNCnBF468VJ4eOJk64Xk+LZTo2c/efT80Y8PTg2tTVgJMtNjoE/WyAD65m1SdBdP//L5SH+XLTXDEQ25r5e0Qa4UIXsd86kzel2iu6X/MdO649tFg4SkgKIgaQ5G4LPgPAH0yH2PII9+e2bqZ/nJ4uMAKo9sLgwodJPsFGq2hWBMGmiZq7m6wC5Uy3w11esZxf6OVQqF+0LIQgTBIUjjzxj8hr559J/jFwI7scZh/rmug2Gj9s9Q2ymZWsAG5/ye+/PFRMjz6ZcpW3+TdPGr8twztgSKKYOEX1g3QcFwuRDUyHFzY/e63TcNbHuhM974i876ltPalpbZoCxrpdK/uu+/QlP26hZa0PviEnj22WcVeACiQyeHOganh28cm7z40IkLJ3/r1Nip7gTMSRDBGhWouS+MPPba/POfWKhOlejj5bMetWUM/GMV7fgTHIIdlh/vpM4LBOAmURY4xwhCsA69CKajbVdRyC8fJn57Bv4I+BiNj8F6eAgg3nuRdocHBHIRsI4JU7PwtVOZWl7ClqDT7T5wHxaI+7+0T2ly90rVyj3bXWOk2DPE74SJvZhZ3gITDMukSHYMcNN1pHlNcwKZNBi6TkVaENz1rA6WwTVzBHInuJENbs7twvrotrrT0PPxzwt7dKYZr51QmmiLXO0j4r7grgXgLqmgWiFQDQ0a1Ib0mrbVh1Z3rP5eV0vHnoHugZOdSufEo2sfDaq3VTxWV38Dpe8GV/87B2+wzBKwbVt5YfyF2P7D+zuODx3fMq/Pf/r4hWMPjSXHWhJWQtElk/JxGcs1A2Zi2eIVsxZ0z6UE5mLuXVOXfunKtc9d5EYb/jNHZ05Qk9Pm+E5OzQqrAs9fdm3yDBnY81iFOfaLnOlUvAea71mqEqXRyTKoFESnUC59KBxyUvCi4ShEwlHS8oU5H7+j2R+1fXc8wILYADcLG2dUK2V4SwF3/9ciq7qg98EIMF4DgGTLsgkc9kGuUaNlBwHcMHTQdaRwNSGZSVE6GmrnqImLsr6osVNJVh5UJ+IX+Eiw8RNCcE5tBZaE3DByszsbZDGr2NWu/PVFaGxLkTW71t0PPmeLNELdtlldQ1ZpkZnkVTsEdWp9uquh+8Salv4Xo1r85x+78f6j9269d/ZpeDobFHkpfUSu1TsCcL9WR3YFvBcG3L0D70Ree/O19SfOnLhnNjW788zkmVvH0uMdST0R0i2dEdtIJmTtbK5MZZE9kAg5xIacw9T8t6SINvxiJV/zfaU8TUpEI/HNk6t4DLM5sNPjWZk71+GgIBrKqf6SK0UrLmaaINf8iQgXa+RxoOCnCfTpayrzzWMsAsYkKCqa9zUqZYtfoVCYovUpmA+BXmFgnzNVuw8kjLCEvUfBsnYz9xVQCPkC7Jz5ovi5q4DkhqCVuoLuDewLK6dqmgYFsglgRpDGAit61oCsnoFMOguZbJr+bVsm6JZBhDKooeN9rK+O6cQ5ZxWb6vnaOIdVt1jcB0D6OZf1kDdxqCGW/cHAXjTCrDa5Med/F1zu/A9sLETVRBodbibibRYpfEfsc5SurhEBjWwpENGiUKPWJFqibSe76rvfaq5r3HXz2u27//i2Px6UJMo1DT6BBPIkEIB7MCEuiwTePv9203vH3tvw4cUP7xrNjN42PjO+ZXxqfNW8Ph/PShlI22kw0TePZPQO+xxHc16PBnN3cX+l5KYcLbyLHYyDHWl0rqnNbLSuXHt+HS+TSd71PA3PZad3gKsA3HndeuL09uTc8xYxamZYUheD9Zgpn5nzFYWBOYI8mvLxb0zDZz+jJYCKlIAEYTXM/Po8jkAE9InvoheF4L/gMMAvLAR+97/defriZ/oONgWu6WaW10hHNwNq5EwrJ+0b/47mdNLQLaaxI/AbJpgWK7xC56NqyVWkKi6224m5QY8VZhp3AQQ8rCB+YtAdorFNmrTr5Mcrv7EDHZuk7B1yufcS2CZWlVOo4IINBuODLyxZbwGoeIDLyhCBGP1XH22caG1sO9EUb/6oNdTy3q2r7vjglrVbz97SdUtQtc17aV23VwTgft0O/eV/cdTkX55/ueXgyYPrT509seP8xeE7x2YnbhxPT3RNpSebM3IGdEUHU9LzN3Yk5iANWCalnPzkCgNDJ9DN0RapUDvbWMnqma9hEWhw2lixleMvGEgzSBHXsB8LQd2BSOZvLxoCX7ps8yluFgKbO7AMf2bgz2lyOZhrSihPsxc0ugTuSMbich8w0GHg4y6t6/Scvza5AbjVQYC7A+Z2TgvHaHTSyDH9zDZBx/wswjj+e5fGju2IyPUF4s0jAlpM9qXIl1G1Mixeoj3nfLdQM6dARXGI43MiF37JawvQNeJgQExOTie5PYVYGyUEd4WlCuYdXpB4Bl04lgohDJPLhqGttm2oLdo22F7fsWd1b987m1dv3r927drBuyGgjC1lBlyv1wbgfr2O/BV8b/TJvzP0Tv2ByaPrDp07sO3ohePbxhKjt85kJvvH58daUZM3UbNRGG+80AhZrDk3caJ/GcEdNX0CH1d9dq54oyVVfDlbOzfpE8AvMfsFDLh9sHR9NfCmmOwLH5jnARbHjvyHu0GZwNpV5tMdqFaYb+5olC4TfqH2XphuR/LjVgz398J4ACbnnDVDpLK55eb0m8vTKZrilkvVdiZ3Qzn5CRh2Q/5ij3TKHLsOf07hFn5YdCxDNA7cLcPlRWywmM1QwG2PciBrFE1dGTQ5BGGIWq11befjUnyot6X39a29m/Zv6Nl6YGvDhqGt7VuTQVrbFdy4rrJHV20JXWXvHXR3BUgAQX4P7AmfGznXuu/Mvls+Orrn/pODx+9Om+n+lJlqTEtZKSsbkLV1yo1HLZlZPbl2TiZoFhkt/LFMQcOtkgG7JACJz3QB6ouCuxs/RbyTy9W6XNguIuNzgXkF+dVCk17kdME0cO7AdeLAivW2cMn7eSN/24Tb84GR7i4sZD/zZvIsBQv81vxSdxnfKs9VRzcXMnUjvauf4rHu8Aonqp67dPh0y5VcLegrxVKKFHphaaICbhJo+J+pgWZpEFfi2bhacymm1xWFggAAEyBJREFUxc9s2rj1tVvW3/rBxrbVe/o6+mZ+CD80gkC5Kk+C66A5f6v2OhBE8IpXVgJYR37XyItNZy8N3/byr3/+mYvzl24dTU20zpqJxnlIhtJyRjLIXG+yYDXOHOewjKHp1fkdM5oyxZDVunaDututmgdAbve5iI/yEIsfaPSSbKFZPM/XzV0L7jbcrgD3YYBn5uc/zh3stljE91JV38qMEhepcIXvkifvYruPKO3rrqrmJUCPv3ttcq4YuZzLvRDkxdzA7wTOLIKdnTV5PXWsykZauuvLPae46R4LuiCoR82YWWPH041aw1R7vP3Mmo41v3zyE0++tKFjw8Ee6EkHWnqFA3+d3+41769z8QSvf7kl8Kz9rLJ5tqf+0IWzW94+9v7Dh88f/djQzHDfZGaydt5ORrKQVdEnDzZGVDNopRRwW3bYzJyAatT+qN61C4LdG6+IVHY2bmFS5eZ3AayLBM3laXRVFJRjRndF/LtTx5gLnMcGiHKj+E9XLnyx7iwWOFdJ1xeLthfgXkjMk5ffji4WlyWC/iaGit6nkp7xe4W1oNgpjEfIs3Hkbh33/GBmIG4pEi4Znh2BY8OD6+hJfI4wcBcBnOJaFvuBz1FAgwhEsnVyXbot0jbe19h3ZFPXxl13rL/jlds39J/qkLYFRV2qMOxBE1ecWDEYgkACi0vgkH2oZnh4eO0H5z64d/+pQ3efGDm5Y3h6pGvOmgtZYVPLWhlANjnaWJ3UK76Lu4FhgakdN1q0l7qeTQDP2OjIdy0c7M7BgOrZFvfTV0F9LwTBBdZ39zMcu3KRtDf3KxXTyAv76ud473HPgoA8CoHgN7lM3nlENUT5W+B68NOXUhbMIu0xHGYhmux7XoYbj8QU/ceoQCwyxAMzJQNstLMX8W6gRi5y0qlRnj2gKBKE5ZBtJEFvjDRlV7X0ntzcu+n9Las2/+q29Xe+21XfNbxaWp0u5dWCawMJeEmg2svJ63nB3wMJlCyB3fZuzQKr+eS5k5sOnzl631sH337kyPDRHQkrGdLtDJiyCaaK6XFYItTM33gdsyjTtAi0xYZOqc08vcm1lwtzKzGbcbM+JeDhtYX+WbfZteQ3KzhcFFmNxbRtR1suBPxygLuSPot7izx3wWGl4Dm+3qvS3alwrLgijocKNKtT/gUd6NiDKJTD/Uwnak4CCQGetHucXyz+g2ns/MUwrtNCwiIV8D/ZVEDSbVAsGWKhMNSo8fSOjbe+sWPDjhc39mx8r7ez9xwAzNwS1FSvxgwM2igigUqXTyDUQAKXRQJYoKZzT6cynZ6OhMKh1ktTF24/du7k5w+cPPzQeHYqkg7rkIEk2KoBUhh3aSwvazuBdZiGZGNSsayxTTyrA1XOJJM+89ejOZXxyqOFm6WPYdEb5q/HwqHC4VrgUy2dVXR5ZLaSVnMVrBkVC6mY75v6xXnfENgtiZgDMcdezAESIyMVpBE3MJ0PUy85KyH+iNkZlsnSMrAEK3tdFvGu6hrISQVqrBprdcvA2O1bbvmH9tbW5+Ox+OmQFZpeP7c++8ADD5iBT73iEQ4aWEICK2k7CAYqkIC3BJA/BJ6V/2bX4ehHw0MNc6m5noaWpoeOXTjxqcHJ8zcmzNlIQp+XTDSfol/eZuQjmHZsktNTxkLhxBonGRlQUDtH5Z0AnflKMWWJ3L88fxy1OQbwAsVdvmGhDXr3fPmvWEmreaWAu5A6D2YTVhtSynmqJLoQ6M/IBUAuBTbOCO5oYdBxPqiYyoYaPCOwUbGIC/B6AJwmVrYxRz1itURbp9d2rP1wbde650cGB1/ftnrb+PZ122cfXfuoLknOJFr++RA84bqWwEraDq7rgQhevjwJoMn+9Q9ebz46eKqnRlVvn5mbunl48sINF2YurZlKTzcmraSqywaYCiZnsf9EVD2iOpUV5b5fCgzn2hoxz/LgKMd1TYjA1UGH5lb0eyWgWXkyvLbv4oMqwJ2YddzlaFl8ABt7Hv3uru/OiwGK6oFYLwAniWIgwGNwXBRicjzbGG4c7WrqOtbW2L43qkV3q7Z06NYtt144s/HMVJDGdm3PsJX6dgG4r9SRCfpVkgQwZ/7XJ19u2nN2T8ul5GzfZHpm81Rmdv3Y3OgNo3Nj6yaTEy0JY141JOSwZ0CPpWfxJ9rLcSW4zeuFkfQOo63IJVd4rDc31S8bu01JYgguzpOAyP3HTAoR0U7OcXaV22wvLDBiDnCqeVY/XSGyGdu0QLbQ9B6GuBo3mmMtFzvqOo+01bQdrQ81HGmJth7pamgb7N+0Y/zRptvnAy09mI5XUgIBuF9J6QfPrroEkOJ2CIYih84dajgxfqLl3MVzq0amh9dNJaY2z2dmNk8lJ/smU9NN09nZiKVJkNZTZH5XQgoFzyEPOqsB60rFcmnxZNZFTc9CkyzVs8ux5FX9bYIGK5MAxq4rZEYnV4tDWcgZ5Nw0c/ggAnYZZElh1LkI5qBASNFAsSWIa1G9Ld481FLbdjKmRg7WR5pPdrf1HV/Xtnqot7V3Yl3Hutm1sDYot1rZoAV3V0kCAbhXSZBBMytPAkiMA3A29OuLR2r3ndnfcXLk1OrBmeH+2WxiQ0JPb5tMzKybnJtqSWUzsq3aYMoGWGAQtR3T7jG4jtOLCZ8s1oA3EdwZGS4jMBHov/JkcH33COldEdxZsSEEdwmj4ahwIJIhcQUeufox2BJT2TDi3daoEhtGvccisUx9Td3F2pr4uZgaPtgcqdu7oXvjmY09687saN00Ga3vSAaAfn3PspX69gG4r9SRCfpVdQkg2O+H/dGDQwe7jpw/snnfoQOb59LzW5LJVGfGzHQkMrPtSTNZk5UySsZO8zK0NhhYqQwrgSkSFfcgLZCy4gjeSXtfGZ+VtJxXQgwCq4dOWjj+DwPkWFE3CppTsD46FnIxJYioUQhDGEJ2yIipNTMxrWYkHI5eiEZjg3W1dQc3rFl7avumGw9vr98+tAk2YWDcSnjBlTHtgl6sSAmspN1gRQoo6NS1KQEE+iEYCn80+NHAqXPH+k+Nnls/Mn5h80x6qj9hJVpn0zNNCT1ZpytGZD47F0oZWSpHiwBPUE7V0vAbFaBdIUISy/lKL+tqJf9XLlZJwtgI5kqh9DbMgLAw0l2GmBqBeCiWUQ0lWR9pmKoJ1UzWqPHRhkjTme7m3oP9nf1HB/oGzvR39o9sljZnK+9N0EIggcsngSu9C1y+Nw2eFEigiATQR48Wd9ToL1662Hbh0oWeCzPn1gxeOr/+4vSlvpnMXNdsZqZ9Nj1flzLS8bSVjWWMjGbYpmQheY6EWj2W77RypGVOhDULrl+Kup0r/9w+LCL0XR1dSj90GN6YBSHH+EYE7QvfltpaqkH3PUWuK2SUW3RGiXt5e6IaGl1fpF0R2Cb+VIJOzN+cWqanuR9JJDUqUb6Slg6KHVZC2agWnYursURttGa+VotdaIo1ne9p7TrZ29pzvK+1/1xzQ8fFDU0bJjuhE/ndV8rJLVi/gQRKkkAA7iWJK7j4epDACftEOAvZ+PzMfP3w9HDHmdHBNWfHzmw4P3Ghb2TiwsDE3GRrxsrUZaVMPGUkYlnIKFii1gEuLFMrgJSKiXAGdSTJKQQ3XiKUjLzEiFekGlwe2IlUvNwvGW85jw1wIsAFyhWMWOFJw4XDnqxyIjVQBBwWmwzCj43vxeneiBwGOQQccBcX8V/xswh1jQuA8s3JhO7iFBC13vE2DrnYLJ7PRKabRHZ3RkyEfvQQRLJxpTYRVaOJsByaq4/Wjfa09R9Z3dp3rr+l78yq5u4TrbWtowDNs7c3rU1IElLQBZ9AAle/BAJwv/rHMHiDZZQA1+zVY3AsMg3TsbHp6Y6RyQu9x88e3Xb83Intx4ePbpjPzDfaYIVNy4gYph6xZFuzFRsM2wTdyoIpoYbPQJtF13MUcwK6JGLEIxC0uH/YAV2eWy8OCyIZX2jqXBl2XMDCFSysB4XaMO+H0HjFdzRXs0ewG9xKOoE+lZTldclNDDR0nTgKdxHnZhd5v4Pt/N0dy4Krni6vCCdq0ZsU9JZ/iCHudvxC9kEkk5FUimhXLUYlK0tyVpW1tCwrKQWUbEdj5/kNPRsP9HX2HRzo7D/e0zFwobNmYHgLrEoh+ZwkSXgqCz6BBK45CQTgfs0NafBCl0sCR+2jtenUZN1oYqrzxMlTN+4/cfDOk4On7hidn+hPWGklZSeVhJmUIQSKoZoS/mfL6LlnUfmOrx61UIQYrE+P/mFM2eKhenQgIDVWnAQK0NrRdnkRGaRILTDJuzVyixO0KKj8og8azxMIqhyQ8xR7l6WfVTTj97iqzxVWhaPuOH0VueSubSaPvJ0X6WGnHueDujPJhlLXRBtYF4ABuWzJtmKplmapdhgiZtjWrIgVNmvUqNXV2H5wfd/6PRvWrH97be+GQz2xngtWrTUXBMFdrlURPGelSCAA95UyEkE/rloJoHa/Z88eNboqGp62pmNT1lTzxOzM+rNjgzcOjQ1vPjd6dsNMerpxNjnbOJOeqUlmE6phZcFGFCPllpUDJfM9fmHgHmrSGAfGC9eYFtayd5GvCNATUkNwLKaD8hUu8J68ABzM6Ts+R2jrbmu5iBVwm+2FhdzthS7YQah9XnAtL55AcMfww4gsKyCT1i1T7R46XNDBgzLT8w4oLOZdhZAchlgonq6L1s80xuqnGuJNl1Z3Dhzpbuw+3NvWdSAC6tmGcMN8LdQmT3eezjwBT1hBVPtVu6yCjlcogQDcKxRgcHsgAQdfeXDerl275LP9Z1XN0EKDk4NaZjYTb2mub7Ns6J1LznbOzM90zsxOd8zMz7bMpGbbppJTHePpyeaUnqxL6ylJNwwy5SPiYS16DNhTNNToEb+JW49Xq+NPdlYx6taiJr1L22dl0HIDJX4UVnNhmxdWAOG3dw8tObfRj15I41d4esCb0P+Pmje37/PHo2Gf695g8wJ+CNtoXscqbfgfEsZEwlEjpkYn2+IdY03RurG6eMPFurr60fp43Wh9be2FqBofNiwYHp8cn+yJ96QTdTXZPjWiwyYwD8Nh+y/gL+wA1IN1eb1LIAD3630GBO+/bBLg/npSzQ/DYXXo0pB2YeSCNmFOqEbaiKmWWmOa6bo5SDckYa4+a6brsxm9KZNNdydSqY75xFzLXHKuI5lOtMzMzdansglNt00wbBahT1Xs0HQtWWRa14kQl30ct7ejsqNFgKnemKefo2DNRdYLy4HweYt/U5EdDu6YH04V8+hAwM0HVC3NZVa3sf4e84kTGwBa103yhxMxjCapUBurSdbG6ybj0dhoTbR2tDZeMxaLxC6GwtpQSI3MhZXobAPUTIfD0Vk5C1MpxUrUh6VsQ9MqfSAS0u/seUJn9X3J+uA6uSzbcAYNBxK4qiQQgPtVNVxBZ68VCWAJ27+Av5BPwkllBmaU0clR9ULygmrr89r8fCo+OZWMJ5OzkUvTlyKpbCo8NzUfqY3HG2qjtS0SyC2mabSlUtnmdCrZlMmkapNmtmUiOdWUlXTVAlsxbUu2LUvGoDTLItodCf/Dj2VZ+DuwULvmke8sUp1hJFVHE8z5FpbNlUFRkG4XCXzQZUDUMKYsK7YsKbIiK5YiybasyLYiydkwhGbrI3WzMTU8GYlG56KRyEQkEpuSFPtS1tDH5+anJwzbnquN16RrojXp5oamVFyLphta65PRpsZkWzRktBpNZkSXzZs7BwyAQybAk5aI+btW5kDwHoEEllMCAbgvp3SDtgMJlCEBrvHLu2AXrc9aqJWiEJWmxqfCljEbuTgxHr00NhqbmJ6MTIxPRZKJmdC0kYgOz18Kp6SsEgqFQtFwJBLWwtGwpsU0VauRZTkmgRSSZClimqZiW3bYtGxQJClMZLuWhZpwWJIlxQY7TVQvkqTZlm3LkpwBSU4qMhY8NbFGT0ICO21aZjqrG8msqSczeiaVySYzJqYLyJFMZ01ntlaNpOrqm/W2hsZUc0tHpqmxKdnT0ZMKJULpmztvxue5wgHZz4EWXsaECW4JJFBEAgG4B9MikMBVLgE8DAhQxJ93wS50vqsaaFp6Lh1KZBLh5HwyZCQTatI01YyRkS3bUnVdx2A6VZZkSc/oGLun6pYuK6qiy6psy5asWLZlh0IhI6JGsqqm2qpt2rG6xkxICxn1DfV62ghn41lD72nt0dfCWgHYzAIQmMuv8pkVdP9qlkAA7lfz6AV9DyQQSCCQQCCBQAKB5h7MgUACgQQCCQQSCCRw7Usg0Nyv/TEO3jCQQCCBQAKBBK4zCQTgfp0NePC6gQQCCQQSCCRw7UsgAPdrf4yDNwwkEEggkEAggetMAgG4X2cDHrxuIIFAAoEEAglc+xIIwP3aH+PgDQMJBBIIJBBI4DqTQADu19mAB68bSCCQQCCBQALXvgQCcL/2xzh4w0ACgQQCCQQSuM4kEID7dTbgwesGEggkEEggkMC1L4EA3K/9MQ7eMJBAIIFAAoEErjMJBOB+nQ148LqBBAIJBBIIJHDtSyAA92t/jIM3DCQQSCCQQCCB60wC/z8Jbf2s5L/G+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stretch>
            <a:fillRect/>
          </a:stretch>
        </p:blipFill>
        <p:spPr>
          <a:xfrm>
            <a:off x="2141827" y="3785845"/>
            <a:ext cx="809192" cy="789888"/>
          </a:xfrm>
          <a:prstGeom prst="rect">
            <a:avLst/>
          </a:prstGeom>
        </p:spPr>
      </p:pic>
      <p:sp>
        <p:nvSpPr>
          <p:cNvPr id="17" name="Rectangle: Rounded Corners 6">
            <a:extLst>
              <a:ext uri="{FF2B5EF4-FFF2-40B4-BE49-F238E27FC236}">
                <a16:creationId xmlns:a16="http://schemas.microsoft.com/office/drawing/2014/main" id="{83D75BD5-8701-2FBA-083C-100CD411C4C8}"/>
              </a:ext>
            </a:extLst>
          </p:cNvPr>
          <p:cNvSpPr/>
          <p:nvPr/>
        </p:nvSpPr>
        <p:spPr>
          <a:xfrm>
            <a:off x="3148662" y="3768616"/>
            <a:ext cx="3882521" cy="824345"/>
          </a:xfrm>
          <a:prstGeom prst="roundRect">
            <a:avLst/>
          </a:prstGeom>
          <a:solidFill>
            <a:schemeClr val="tx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solidFill>
                  <a:srgbClr val="000000"/>
                </a:solidFill>
              </a:rPr>
              <a:t>Ma-lai-xi-a</a:t>
            </a:r>
            <a:endParaRPr lang="en-US" sz="3000">
              <a:solidFill>
                <a:srgbClr val="000000"/>
              </a:solidFill>
            </a:endParaRPr>
          </a:p>
        </p:txBody>
      </p:sp>
      <p:pic>
        <p:nvPicPr>
          <p:cNvPr id="16" name="Hình ảnh 799173267" descr="Tháp đôi Petronas có gì hấp dẫn với khách du lịch"/>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770" y="1470662"/>
            <a:ext cx="3235036" cy="1895186"/>
          </a:xfrm>
          <a:prstGeom prst="rect">
            <a:avLst/>
          </a:prstGeom>
          <a:noFill/>
          <a:ln>
            <a:noFill/>
          </a:ln>
          <a:effectLst>
            <a:outerShdw blurRad="50800" dist="38100" dir="2700000" algn="tl" rotWithShape="0">
              <a:prstClr val="black">
                <a:alpha val="40000"/>
              </a:prstClr>
            </a:outerShdw>
          </a:effectLst>
        </p:spPr>
      </p:pic>
      <p:pic>
        <p:nvPicPr>
          <p:cNvPr id="21" name="Hình ảnh 1848764356" descr="Quốc kỳ Malaysia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4821382" y="1470662"/>
            <a:ext cx="3235036" cy="1895186"/>
          </a:xfrm>
          <a:prstGeom prst="rect">
            <a:avLst/>
          </a:prstGeom>
          <a:noFill/>
          <a:ln>
            <a:noFill/>
          </a:ln>
          <a:effectLst>
            <a:outerShdw blurRad="50800" dist="38100" dir="2700000" algn="tl" rotWithShape="0">
              <a:prstClr val="black">
                <a:alpha val="40000"/>
              </a:prstClr>
            </a:outerShdw>
          </a:effectLst>
        </p:spPr>
      </p:pic>
      <p:grpSp>
        <p:nvGrpSpPr>
          <p:cNvPr id="8" name="Group 7"/>
          <p:cNvGrpSpPr/>
          <p:nvPr/>
        </p:nvGrpSpPr>
        <p:grpSpPr>
          <a:xfrm>
            <a:off x="1013770" y="1464562"/>
            <a:ext cx="3235036" cy="1901286"/>
            <a:chOff x="1019076" y="1470591"/>
            <a:chExt cx="3235036" cy="1901286"/>
          </a:xfrm>
        </p:grpSpPr>
        <p:sp>
          <p:nvSpPr>
            <p:cNvPr id="2" name="Rectangle 1"/>
            <p:cNvSpPr/>
            <p:nvPr/>
          </p:nvSpPr>
          <p:spPr>
            <a:xfrm>
              <a:off x="1019076" y="1470591"/>
              <a:ext cx="3235036"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566502" y="1652104"/>
              <a:ext cx="2136646" cy="1538260"/>
            </a:xfrm>
            <a:prstGeom prst="rect">
              <a:avLst/>
            </a:prstGeom>
          </p:spPr>
        </p:pic>
      </p:grpSp>
      <p:grpSp>
        <p:nvGrpSpPr>
          <p:cNvPr id="12" name="Group 11"/>
          <p:cNvGrpSpPr/>
          <p:nvPr/>
        </p:nvGrpSpPr>
        <p:grpSpPr>
          <a:xfrm>
            <a:off x="4821382" y="1464562"/>
            <a:ext cx="3235036" cy="1901286"/>
            <a:chOff x="1019076" y="1477209"/>
            <a:chExt cx="3235036" cy="1901286"/>
          </a:xfrm>
        </p:grpSpPr>
        <p:sp>
          <p:nvSpPr>
            <p:cNvPr id="13" name="Rectangle 12"/>
            <p:cNvSpPr/>
            <p:nvPr/>
          </p:nvSpPr>
          <p:spPr>
            <a:xfrm>
              <a:off x="1019076" y="1477209"/>
              <a:ext cx="3235036" cy="19012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1586889" y="1652104"/>
              <a:ext cx="2136646" cy="1538260"/>
            </a:xfrm>
            <a:prstGeom prst="rect">
              <a:avLst/>
            </a:prstGeom>
          </p:spPr>
        </p:pic>
      </p:grpSp>
    </p:spTree>
    <p:extLst>
      <p:ext uri="{BB962C8B-B14F-4D97-AF65-F5344CB8AC3E}">
        <p14:creationId xmlns:p14="http://schemas.microsoft.com/office/powerpoint/2010/main" val="5418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Specialized Area of Study I - Master of Arts in History by Slidesgo">
  <a:themeElements>
    <a:clrScheme name="Simple Light">
      <a:dk1>
        <a:srgbClr val="472913"/>
      </a:dk1>
      <a:lt1>
        <a:srgbClr val="F8F4E8"/>
      </a:lt1>
      <a:dk2>
        <a:srgbClr val="D8C284"/>
      </a:dk2>
      <a:lt2>
        <a:srgbClr val="FFFFFF"/>
      </a:lt2>
      <a:accent1>
        <a:srgbClr val="EBAE00"/>
      </a:accent1>
      <a:accent2>
        <a:srgbClr val="5A5A5A"/>
      </a:accent2>
      <a:accent3>
        <a:srgbClr val="C76024"/>
      </a:accent3>
      <a:accent4>
        <a:srgbClr val="AFA528"/>
      </a:accent4>
      <a:accent5>
        <a:srgbClr val="7E4A23"/>
      </a:accent5>
      <a:accent6>
        <a:srgbClr val="FFFFFF"/>
      </a:accent6>
      <a:hlink>
        <a:srgbClr val="47291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ndhi Jayanti Celebration by Slidesgo">
  <a:themeElements>
    <a:clrScheme name="Simple Light">
      <a:dk1>
        <a:srgbClr val="626364"/>
      </a:dk1>
      <a:lt1>
        <a:srgbClr val="FBFBF8"/>
      </a:lt1>
      <a:dk2>
        <a:srgbClr val="DDA549"/>
      </a:dk2>
      <a:lt2>
        <a:srgbClr val="CDCDCD"/>
      </a:lt2>
      <a:accent1>
        <a:srgbClr val="AFAFAF"/>
      </a:accent1>
      <a:accent2>
        <a:srgbClr val="F3ECE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3203</Words>
  <Application>Microsoft Office PowerPoint</Application>
  <PresentationFormat>On-screen Show (16:9)</PresentationFormat>
  <Paragraphs>274</Paragraphs>
  <Slides>57</Slides>
  <Notes>57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57</vt:i4>
      </vt:variant>
    </vt:vector>
  </HeadingPairs>
  <TitlesOfParts>
    <vt:vector size="70" baseType="lpstr">
      <vt:lpstr>Anaheim</vt:lpstr>
      <vt:lpstr>Albert Sans</vt:lpstr>
      <vt:lpstr>Calibri</vt:lpstr>
      <vt:lpstr>Bebas Neue</vt:lpstr>
      <vt:lpstr>Wingdings</vt:lpstr>
      <vt:lpstr>Arial</vt:lpstr>
      <vt:lpstr>Alata</vt:lpstr>
      <vt:lpstr>Nunito Light</vt:lpstr>
      <vt:lpstr>Alice</vt:lpstr>
      <vt:lpstr>DM Sans</vt:lpstr>
      <vt:lpstr>Sora</vt:lpstr>
      <vt:lpstr>Specialized Area of Study I - Master of Arts in History by Slidesgo</vt:lpstr>
      <vt:lpstr>Gandhi Jayanti Celebration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 </vt:lpstr>
      <vt:lpstr>Phong trào giải phóng dân tộc ở Đông Nam Á  đầu thế kỉ XX</vt:lpstr>
      <vt:lpstr>PowerPoint Presentation</vt:lpstr>
      <vt:lpstr>Phong trào giải phóng dân tộc diễn ra ở khắp nơi, tiêu biểu là các cuộc khởi nghĩa ở In-đô-nê-xi-a, Phi-lip-pin, Việt Nam, Cam-pu-chia.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Phong trào giải phóng dân tộc ở Đông Nam Á  nửa sau thế kỉ XIX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t:lpstr>
      <vt:lpstr>PowerPoint Presentation</vt:lpstr>
      <vt:lpstr>PowerPoint Presentation</vt:lpstr>
      <vt:lpstr>PowerPoint Presentation</vt:lpstr>
      <vt:lpstr>PowerPoint Presentation</vt:lpstr>
      <vt:lpstr>PowerPoint Presentation</vt:lpstr>
      <vt:lpstr>LUYỆN TẬP </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Thảo Đào</cp:lastModifiedBy>
  <cp:revision>11</cp:revision>
  <dcterms:modified xsi:type="dcterms:W3CDTF">2023-12-11T10:18:04Z</dcterms:modified>
</cp:coreProperties>
</file>